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76" r:id="rId12"/>
    <p:sldId id="265" r:id="rId13"/>
    <p:sldId id="278" r:id="rId14"/>
    <p:sldId id="279" r:id="rId15"/>
    <p:sldId id="266" r:id="rId16"/>
    <p:sldId id="267" r:id="rId17"/>
    <p:sldId id="268" r:id="rId18"/>
    <p:sldId id="269" r:id="rId19"/>
    <p:sldId id="271" r:id="rId20"/>
    <p:sldId id="280" r:id="rId21"/>
    <p:sldId id="281" r:id="rId22"/>
    <p:sldId id="272" r:id="rId23"/>
    <p:sldId id="273" r:id="rId24"/>
    <p:sldId id="274" r:id="rId25"/>
    <p:sldId id="282" r:id="rId26"/>
    <p:sldId id="275" r:id="rId27"/>
    <p:sldId id="283" r:id="rId28"/>
    <p:sldId id="287" r:id="rId29"/>
    <p:sldId id="284" r:id="rId30"/>
    <p:sldId id="288" r:id="rId31"/>
    <p:sldId id="285" r:id="rId32"/>
    <p:sldId id="289" r:id="rId33"/>
    <p:sldId id="286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25T02:11:36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26135 13302 807 0,'0'0'0'0,"0"0"0"0,-3 6 0 0,3-6 123 15,0 0-123-15,0 0 123 0,0 0-123 0,0 0 89 16,0 0-89-16,0 0 90 0,0 0-90 16,0 0 55-16,0 0-55 0,0 0 56 0,0 0-56 0,0 0 15 15,0 0-15-15,0 0 15 0,0 0-15 0,0 0 36 16,0 0-36-16,0 0 36 0,0 0-36 0,0 0 0 15,3 0 0-15,-3 0 0 0,5 1 0 0,-1 3 1 0,1 3-1 16,0 8 1-16,1 0-1 0,-6-15-2 0,0 0 2 16,5 38-1-16,2 14 1 0,0-3-6 0,0 3 6 15,-2-6-5-15,2-3 5 0,-5-1-9 16,1-2 9-16,-1-6-8 0,0-6 8 0,-2-28-4 0,0 0 4 0,3 37-3 16,1 4 3-16,-4-41 0 0,0 0 0 0,5 38 1 15,2-2-1-15,-7-36 43 0,0 0-43 0,7 29 44 16,0-3-44-16,-7-26 49 15,0 0-49-15,7 19 49 0,0-6-49 0,-7-13 65 0,0 0-65 0,7 11 66 16,-2-4-66-16,-5-7 80 0,0 0-80 0,16-4 81 16,4-6-81-16,-20 10 57 0,0 0-57 0,35-26 57 15,11-13-57-15,-1-1 70 0,2-6-70 0,-5 3 70 16,-2-1-70-16,-40 44 48 0,0 0-48 0,57-72 48 16,11-17-48-16,-68 89 13 0,0 0-13 0,70-86 14 15,3-6-14-15,-10 20 15 0,-4 12-15 0,-14 8 15 16,-8 11-15-16,-37 41-39 0,0 0 39 0,42-41-39 15,1-2 39-15,-43 43-128 0,0 0 128 0,56-36-127 16,10 0 127-16,-66 36-94 0,0 0 94 0,122-70-1285 0,-244 140 1285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02:09:2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239 329 9328,'-12'2'1592,"-8"-27"465,18 24-2039,-1 0-1,1-1 1,-1 1 0,1 1 0,-1-1 0,0 0-1,1 1 1,-1-1 0,0 1 0,1 0-1,-1-1 1,0 2 0,1-1 0,-1 0 0,0 0-1,0 1 1,1-1 0,-1 1 0,1 0-1,-1 0 1,1 0 0,-1 0 0,1 1 0,-1-1-1,1 0 1,0 1 0,0 0 0,0-1-1,0 1 1,0 0 0,0 0 0,0 0 0,-1 3-18,-12 24 92,1 1 1,2 0 0,1 1 0,1 1-1,2 0 1,1 0 0,-2 29-93,-28 478-588,82-129-144,-21-236 388,-24-169 288,1-1 0,0 0 0,0 0 0,0 1 0,1-1-1,-1 0 1,1 0 0,0 0 0,0-1 0,0 1 0,1 0 0,-1-1 0,1 1 0,0-1 0,0 0 0,0 0 0,0 0-1,0 0 1,1-1 0,0 1 0,-1-1 0,1 0 0,0 0 0,0 0 0,0 0 0,0-1 0,0 0 0,0 0 0,1 0-1,-1 0 1,0-1 0,1 1 0,-1-1 0,0 0 0,1-1 0,-1 1 0,0-1 0,1 0 0,-1 0 0,0 0 0,0 0-1,0-1 1,0 0 0,0 1 0,0-2 0,0 1 0,1-1 56,8-15-335,-1-1-1,0 0 1,-2 0-1,0-1 1,-1 0-1,-1-1 1,-1 0-1,-1 0 1,-1-1-1,1-5 336,19-89-844,16-61-2542</inkml:trace>
  <inkml:trace contextRef="#ctx0" brushRef="#br0" timeOffset="303.552">259 1 7088,'15'46'481,"-3"1"1,-1 1-1,-3 0 0,-2 0 1,-1 24-482,1-12 185,45 483-240,-40-209 51,-9-262-9,-1 98-1,3 32 12,2 159 27,-3-277 0,-2-12-19,3-6-106,3-73-894,2-174-1606,-9 50-986</inkml:trace>
  <inkml:trace contextRef="#ctx0" brushRef="#br0" timeOffset="604.935">139 1058 6904,'28'58'633,"40"-70"1979,109 12-1839,-156-2-1028,0-1-1,0-1 0,-1-1 0,0-1 0,0 0 0,0-2 1,-1 0-1,14-8 256,-37-7-1400,-11-6 457,-5-14-3070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02:09:40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1330 5560,'-10'-29'801,"12"35"1858,-4-6-2558,23-1 3212,29-2-3431,163-2 598,-52 23 392,-157-17-244,-4 0-1685,2-1-4485,-2 0 757</inkml:trace>
  <inkml:trace contextRef="#ctx0" brushRef="#br0" timeOffset="9491.564">319 1012 1264,'10'-13'1156,"-41"6"-17,14 4-1229,-244-5 1733,260 8-1602,-4 0-1041,-8-1 3710,22 0 1507,391 6-2912,-285 10-2600,-102-3-3750,-10-7 1512</inkml:trace>
  <inkml:trace contextRef="#ctx0" brushRef="#br0" timeOffset="10544.43">1204 979 816,'-14'-6'-336,"25"2"5649,-12 4-5183,1 0 0,0 0 0,0-1 0,0 1 0,0 0 0,0 0 0,0-1 0,0 1 0,0 0 0,0 0 0,0 0 1,0-1-1,0 1 0,0 0 0,0 0 0,0-1 0,0 1 0,0 0 0,0 0 0,0-1 0,0 1 0,0 0-130,-30-6 162,6 4-67,-1 2 0,1 0 0,-1 1-1,1 1 1,0 2 0,0 0 0,0 2 0,0 0 0,1 2 0,-16 7-95,19-5 24,1 2-1,0 0 1,1 0 0,0 2-1,1 0 1,1 2 0,0-1-1,1 2 1,1 0 0,0 1-1,2 0 1,-8 14-24,-43 166 253,86-137 339,11-65-205,133-63-956,-26-48-759,-30-38 209,-53-7 348,-52 131 710,3-9-67,-2 1 0,-1-1 0,-2-1 0,-2 1-1,-1 0 1,-2-1 0,-2 1 0,-1 0 0,-4-10 128,-24-25-512,31 73 472,-3 3-489,33 342-1874,42 128 1095,-15-357 824,-41-91 264</inkml:trace>
  <inkml:trace contextRef="#ctx0" brushRef="#br0" timeOffset="10948.74">1460 1 7176,'-37'92'2770,"33"-33"-2747,35 138-39,-14-93 15,12 142 6,-23-190 22,19 283 15,-21-267 13,5 285 48,-7-291 58,7 254 135,-6-77 101,-26-278-2946,-13-101 413,1 10-1617</inkml:trace>
  <inkml:trace contextRef="#ctx0" brushRef="#br0" timeOffset="11201.025">1216 1140 7000,'80'32'5276,"33"9"-4062,-52-35-6239,-32-10-328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02:09:52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1 975 7984,'-1'-47'1872,"26"60"841,401-74-1682,-424 61-1377,-2 0 301,0-1 1,0 1-1,-1-1 1,1 1-1,0 0 1,0-1-1,0 1 1,0-1-1,0 1 1,0-1-1,0 1 1,0 0-1,0-1 1,0 1-1,0-1 1,0 1-1,0-1 0,0 1 1,1 0-1,-1-1 1,0 1-1,0-1 1,0 1-1,1 0 1,-1-1-1,0 1 1,0 0-1,1-1 1,-1 1-1,0 0 1,1-1-1,-1 1 1,0 0-1,1 0 1,-1-1-1,0 1 1,1 0-1,-1 0 1,1 0-1,-1 0 0,0-1 1,1 1-1,-1 0 1,1 0-1,-1 0 1,1 0-1,-1 0 1,1 0-1,-1 0 1,0 0-1,1 0 1,-1 0-1,1 0 1,-1 1-1,0-1 1,1 0-1,-1 0 1,1 0 44,-91-18-2128,7 2-3272</inkml:trace>
  <inkml:trace contextRef="#ctx0" brushRef="#br0" timeOffset="512.986">78 671 7000,'41'2'3037,"-41"-3"-2730,-5 6-1369,-10 60 1128,3 1-1,3 0 0,3 0 1,3 35-66,17-13-798,9-100-1534,-2-3-1594</inkml:trace>
  <inkml:trace contextRef="#ctx0" brushRef="#br0" timeOffset="2633.713">828 764 3504,'-11'-39'1049,"15"46"44,-15-7-579,8-1-492,-1 0 0,1 0-1,-1 0 1,0 1 0,1 0 0,-1 0 0,0 0 0,0 0 0,1 0-1,-1 1 1,0-1 0,1 1 0,-1 0 0,1 0 0,-1 1 0,1-1 0,-1 1-1,1-1 1,0 1 0,0 0 0,0 0 0,0 1 0,0-1 0,0 1-1,-1 1-21,-27 86 236,-14 104 632,44-192-853,1-1-1,-1 1 0,1 0 1,0 0-1,-1 0 0,1 0 1,0 0-1,0 0 0,1 0 0,-1 0 1,0 0-1,1 0 0,-1 0 1,1 0-1,-1 0 0,1-1 1,0 1-1,0 0 0,0 0 0,0-1 1,0 1-1,0 0 0,0-1 1,1 1-1,-1-1 0,1 0 1,-1 1-1,1-1 0,-1 0 1,1 0-1,0 0 0,-1 0 0,1 0 1,0-1-1,0 1 0,0 0 1,0-1-1,0 1 0,0-1 1,0 0-1,0 0 0,0 0 0,-1 0 1,1 0-1,0 0 0,0 0 1,0 0-1,0-1 0,0 1 1,0-1-1,0 0 0,0 1 0,0-1 1,-1 0-1,3-1-14,13-6 32,0-1 0,0-1 0,-1 0-1,-1-1 1,1-1 0,-2 0 0,0-2 0,11-12-32,11-8 41,-21 19 58,-1-2 0,-1 0 1,0 0-1,-1-1 0,-1 0 0,-1-1 0,-1-1 1,7-17-100,-7 17 14,27-165 1050,-34 173-947,0-1-1,-1 1 1,0 0 0,-1 0-1,0 0 1,-1-1 0,-1 1-1,0 0 1,0 0 0,-1 0-1,-1 0 1,0 1 0,0-1-1,-1 1 1,-1 0 0,0 1-1,0-1 1,-1 1 0,0 0-1,-4-2-116,-37 7 134,43 73-322,14-2 169,35 237-12,-12-131-19,-2-60 50,8-10-623,-31-114-1277,-15-104-566,-4 67 1636,-11-68-3543</inkml:trace>
  <inkml:trace contextRef="#ctx0" brushRef="#br0" timeOffset="2990.372">1508 1 5920,'-52'11'568,"81"-7"1840,-62 37-1934,-36 125 17,43 5-212,-2 86 370,7 210-649,32-359 53,3-30-46,-12-66-120,1 1 1,0-1-1,1 0 0,1 0 1,-1 0-1,2 0 0,0-1 1,0 0-1,1 0 0,0-1 1,1 0-1,5 6 113,11-26-2307,-2-20 1343,12-10-2702</inkml:trace>
  <inkml:trace contextRef="#ctx0" brushRef="#br0" timeOffset="3574.839">1414 975 5384,'8'-27'-2444,"-8"27"1048</inkml:trace>
  <inkml:trace contextRef="#ctx0" brushRef="#br0" timeOffset="3994.046">1405 952 992,'9'-11'10621,"25"-2"-9929,-11 5-161,138-28 325,-117 22-796,-43 13-191,-1 1-370,0 0-165,-32 7-4199,7-2 3833,-12 4-2821</inkml:trace>
  <inkml:trace contextRef="#ctx0" brushRef="#br0" timeOffset="4631.79">1649 657 1080,'3'-8'806,"14"16"5005,37 179-4734,-30-71-491,-18-71 137,-3-15-5859,-3-30 2277</inkml:trace>
  <inkml:trace contextRef="#ctx0" brushRef="#br0" timeOffset="5329.977">1577 543 5832,'28'21'3433,"-29"-21"-3146,-26-8 1450,21 11-1611,0 0 0,0 0 0,1 0 0,-1 1 1,1-1-1,0 2 0,0-1 0,1 0 0,-1 1 0,1 0 0,0 0 0,0 0 0,0 0 0,1 1 1,0 0-1,0-1 0,1 1 0,-1 2-126,-6 6-326,-91 200-770,93-187 1066,1 0 0,2 1 0,0-1 1,2 1-1,1-1 0,2 1 0,0 0 0,5 24 30,24 82-112,-27-130-12,0 0 1,-1 0-1,2 0 0,-1 0 0,0-1 0,1 1 0,-1-1 1,1 0-1,0 0 0,0 0 0,1 0 0,-1-1 0,0 0 1,1 0-1,0 0 0,-1 0 0,1-1 0,0 0 0,0 0 0,0 0 1,-1 0-1,1-1 0,0 0 0,0 0 0,0 0 0,0-1 1,0 1-1,0-1 0,0 0 0,0-1 0,-1 1 0,1-1 1,0 0-1,-1 0 0,0 0 0,1-1 0,-1 0 0,0 0 1,0 0-1,0 0 0,-1 0 0,1-1 0,1-2 124,66-33-3853</inkml:trace>
  <inkml:trace contextRef="#ctx0" brushRef="#br0" timeOffset="5737.742">1713 530 5744,'7'9'3166,"-7"-11"-3132,5 4 9,1 0-1,-1 1 1,-1-1 0,1 1 0,0 0 0,-1 1-1,1-1 1,-1 1 0,0-1 0,0 1 0,-1 0 0,1 1-1,-1-1 1,0 1 0,0-1 0,0 1 0,2 5-43,121 201 169,-55-29 139,-49-45-385,-19-80-2331,-29-80-39,3 1-586</inkml:trace>
  <inkml:trace contextRef="#ctx0" brushRef="#br0" timeOffset="6460.617">2333 550 4664,'-37'15'72,"32"-13"288,40-9 2128,-76 76-2130,3 3 0,4 1 0,2 1 0,4 2 0,3 1 0,3 4-358,21-80 5,0 0 0,0-1 0,0 1 0,0 0 1,0 0-1,0 0 0,0 0 0,0-1 0,1 1 0,-1 1 1,0-1-1,1 0 0,-1 0 0,1 0 0,-1 0 1,1 0-1,-1 1 0,1-1 0,0 0 0,0 0 0,-1 0 1,1 1-1,0-1 0,0 0 0,0 0 0,0 1 1,1-1-1,-1 0 0,0 0 0,0 1 0,1-1 0,-1 0 1,1 0-1,-1 0 0,1 0 0,0 1 0,-1-1 0,1 0 1,0 0-1,0 0 0,-1-1 0,1 1 0,0 0 1,0 0-1,0 0 0,0-1 0,0 1 0,0 0 0,1-1 1,-1 1-1,0-1 0,0 1 0,0-1 0,0 0 1,1 1-1,-1-1 0,0 0 0,0 0 0,1 0 0,-1 0 1,0 0-1,0 0 0,1 0 0,-1 0 0,0-1 0,0 1 1,1 0-1,-1-1 0,1 0-5,14-10 29,-1-1 1,-1-1-1,0 0 1,0-1-1,-1-1 1,-1 0-1,0 0 1,-2-1-1,1-1 1,-2 0-1,4-10-29,24-82 1471,-34 96-317,-4 31-922,-5 39-457,6-53 305,20 148-563,0 22 345,-25 123-46,-56-201 114,29-60 97,-8-20 773,51-50-293,12-23-1324,-2-2 0,-3 0 1,-3-1-1,-2 0 0,-3-1 1,2-57 816,7-40-5540</inkml:trace>
  <inkml:trace contextRef="#ctx0" brushRef="#br0" timeOffset="6838.828">2276 70 8968,'8'7'390,"-8"-8"-329,0 1 0,0 0-1,1-1 1,-1 1 0,0 0-1,0-1 1,0 1 0,0 0 0,0-1-1,1 1 1,-1 0 0,0-1-1,0 1 1,1 0 0,-1 0 0,0-1-1,0 1 1,1 0 0,-1 0-1,0-1 1,1 1 0,-1 0 0,0 0-1,1 0 1,-1 0 0,0-1-1,1 1 1,-1 0 0,0 0 0,1 0-1,-1 0 1,0 0 0,1 0-1,-1 0 1,1 0 0,-1 0 0,0 0-1,1 0 1,-1 0 0,0 0-1,1 1 1,-1-1 0,0 0 0,1 0-1,-1 0 1,0 0 0,1 1-1,-1-1 1,0 0 0,1 0 0,-1 1-1,0-1 1,0 0 0,1 0-1,-1 1 1,0-1 0,0 0 0,0 1-1,1-1 1,-1 1-61,47 12 904,-30-6-885,-2 1 0,1 0 1,-1 1-1,0 1 0,-1 0 0,0 1 0,-1 1 1,0 0-1,-1 1 0,1 1-19,-6-6 8,9 13-201,54 120-57,-60-108 165,10 156-40,-21-144-15,-35 223-87,26-214-66,-114 451-2459,109-426 449,2-8-2450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02:10:1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46 507 4488,'-46'-16'493,"120"18"5768,411 34-4645,-426-36-3244,-58 0 342,-1 0-908,0 0-2596</inkml:trace>
  <inkml:trace contextRef="#ctx0" brushRef="#br0" timeOffset="1171.737">1196 342 7352,'-21'0'418,"-11"0"1275,47-6-555,-13 6-770,-12-9 167,-10 7-473,1 1 0,0 0-1,0 2 1,-1 0 0,1 1 0,0 1 0,0 1 0,0 0 0,1 2 0,0 0 0,-11 6-62,-17 60-9,43-67 11,0 0 1,1 1 0,0 0 0,0-1-1,0 1 1,0 0 0,1 0-1,0 0 1,0 0 0,1 0 0,0 1-1,0-1 1,0 0 0,1 0-1,0 0 1,0 0 0,0 0 0,1 0-1,0 0 1,0-1 0,0 1 0,1 0-1,0-1 1,3 4-3,50-1 196,49-44-80,-94 31-78,-1 0-1,0-1 1,-1 0 0,1-1-1,-1 0 1,0-1 0,-1 1-1,0-2 1,0 1 0,-1-1-1,0 0 1,0-1 0,-1 1 0,-1-1-1,1-1 1,-2 1 0,1-1-1,-1 1 1,0-6-38,-3-1 104,0 0-1,-1 0 1,-2 0-1,1-1 1,-2 1-1,0 1 1,-1-1 0,-1 0-1,-1 1 1,0 0-1,-1 0 1,0 1-1,-2 0 1,0 0 0,0 1-1,-9-10-103,-35-68 907,50 87-827,-1 8-331,4 13 54,14 337-304,26-229-98,-35-114 565,1 0 0,0 0 0,0 0 1,1-1-1,0 0 0,1-1 0,0 1 0,1-1 0,-1-1 0,1 0 1,1 0-1,-1-1 0,6 3 34,-4-3-5,0-1 0,0-1 0,1 1 0,-1-2 0,1 0 1,0 0-1,0-1 0,1 0 0,-1-1 0,0-1 0,0 0 0,1 0 0,-1-1 0,0-1 1,0 0-1,0-1 0,0 0 0,0-1 0,-1 0 0,1 0 0,-1-2 0,0 1 0,-1-2 1,1 1-1,-1-1 0,-1-1 0,8-6 5,16-52 1583,-34 64-1554,0 1 0,0-1 0,0 0 1,-1 1-1,1-1 0,-1 1 0,1-1 1,-1 1-1,1 0 0,-1 0 1,0 0-1,1 0 0,-1 0 0,0 0 1,0 0-1,0 0 0,0 1 0,0-1 1,0 1-1,0 0 0,0-1 1,0 1-1,0 0 0,0 0 0,0 0 1,0 0-1,0 1 0,0-1 0,0 1 1,0-1-1,0 1 0,0-1 0,1 1 1,-1 0-1,0 0 0,0 0 1,0 0-1,1 0 0,-1 0 0,1 1 1,-1-1-1,1 1 0,-1-1 0,1 1-29,-116 89-386,73-50 85,35-31 222,2 0 1,-1 1 0,1 0 0,1 0 0,0 0 0,1 1 0,0 0 0,0 0 0,1 1 0,1-1 0,0 1 0,1-1 0,0 1 0,1 0-1,1 0 1,0 0 0,0 0 0,3 8 78,-1-11-71,0-1 0,1 0 0,0 0 0,0 0 0,1-1 0,0 1 0,1-1 0,0 0 0,0 0 0,1 0 0,0-1 0,0 0 0,1 0 0,0 0 0,3 1 71,150 97-1108,101 81 487,-259-184 622,0-1 0,0 1 0,0 0 0,-1 0 0,1 0 0,0 0 0,-1 0 0,1 0 0,-1 0 0,0 1 0,0-1 0,0 0 0,0 1 0,0-1 0,0 1 0,-1-1 0,1 1 0,-1-1 0,0 1 0,0 0 0,0-1 0,0 1 0,0-1 0,0 1 0,-1 0 0,1-1 0,-1 1 0,0-1 0,0 1 0,1-1 0,-2 0 0,1 1 0,0-1 0,0 0 0,-1 0 0,1 0 0,-1 0 0,0 0 0,0 0 0,0 0 1,0-1-1,0 2-1,-97 47 861,94-48-805,0 0 1,0-1-1,0 1 1,0-1 0,-1 0-1,1 0 1,0-1 0,0 1-1,-1-1 1,1-1-1,0 1 1,-1-1 0,1 1-1,0-2 1,0 1 0,0 0-1,0-1 1,0 0-1,0 0 1,0-1 0,1 1-1,-1-1 1,1 0 0,-1 0-1,1-1 1,0 1-1,1-1 1,-1 0 0,0 0-1,1 0 1,0 0 0,-1-2-57,-2-5 40,0 0 1,1-1 0,0 0 0,0 0 0,1 0 0,1-1 0,0 1 0,1-1 0,0 0-1,1 1 1,0-1 0,1 0 0,1 0 0,0 0 0,1 1 0,0-1 0,1 0 0,0 1-1,1 0 1,0 0 0,1 0 0,0 0 0,1 1 0,5-7-41,67-114 183,92-86-1939,-162 201 1137,20-126-1576,-5 9-5091</inkml:trace>
  <inkml:trace contextRef="#ctx0" brushRef="#br0" timeOffset="1423.392">1915 471 6280,'0'0'0,"4"-9"0,-2-8 0,5-9-4232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02:09:3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1080 3680,'4'-13'3858,"26"7"-2791,-3 1-639,214-31 761,-216 35-1090,43-3 77,262-13 664,-309 17-1780,-56 15-1234,7-4 1661,-37 16-4293</inkml:trace>
  <inkml:trace contextRef="#ctx0" brushRef="#br0" timeOffset="267.734">0 1303 7264,'71'-20'193,"-63"17"774,-53 19 1857,43-15-2423,11 5 446,307 7-63,-90-44-2031,-137 15-244,51-8-5435</inkml:trace>
  <inkml:trace contextRef="#ctx0" brushRef="#br0" timeOffset="691.07">1659 881 6728,'-63'9'785,"60"-16"234,3 7-1010,0 0 1,-1 0 0,1 0 0,0 0 0,-1 0 0,1 0 0,-1 0-1,1 0 1,0 0 0,-1 0 0,1 0 0,0 0 0,-1 0-1,1-1 1,0 1 0,-1 0 0,1 0 0,0 0 0,-1 0 0,1-1-1,0 1 1,0 0 0,-1 0 0,1-1 0,0 1 0,0 0-1,-1-1 1,1 1 0,0 0 0,0-1 0,0 1 0,0 0-1,-1-1 1,1 1 0,0 0 0,0-1 0,0 1 0,0 0 0,0-1-1,0 1 1,0 0 0,0-1 0,0 1 0,0-1 0,0 1-1,0 0 1,0-1 0,0 1 0,1 0 0,-1-1 0,0 1 0,0 0-1,0-1 1,0 1 0,1 0-10,-38-4-33,0 3 0,1 1 1,-1 2-1,0 1 0,1 2 0,0 1 0,0 2 1,0 2-1,1 1 0,1 1 33,22-3-3,0 0 0,1 0-1,1 1 1,-1 0 0,2 1 0,-1 0 0,1 0-1,1 1 1,0 0 0,1 1 0,0 0-1,0 3 4,-28 110 26,27-27 195,42-37-200,5-57 46,-19-12-23,-1-1-1,0 0 1,0-2-1,-1 0 1,-1-1 0,1 0-1,-2-2 1,0 0-1,0 0 1,11-15-44,41-39-801,-16 18-3886,-121 114 3498</inkml:trace>
  <inkml:trace contextRef="#ctx0" brushRef="#br0" timeOffset="991.906">1456 0 8432,'-45'216'213,"13"-107"1927,-17-12 11,48-97-2116,-1 1 1,1 0-1,0-1 1,-1 1-1,1-1 1,-1 1-1,1-1 1,0 0 0,-1 1-1,1-1 1,-1 0-1,1 0 1,-1 0-1,1 0 1,-1 0-1,1-1 1,-1 1 0,1 0-1,-1-1 1,1 1-1,-1-1 1,1 1-1,0-1 1,-1 0-1,1 0 1,0 1 0,0-1-1,0 0 1,-1 0-1,1 0 1,0 0-1,0-1 1,0 1-1,1 0 1,-1 0 0,0-1-1,0 1 1,1 0-1,-1-1 1,0 1-1,1 0 1,0-1-1,-1 1 1,1-1 0,0 1-1,0-1 1,0 1-1,0-1 1,0 1-1,0-1 1,0-1-36,-5-28 63,13 44-128,10 29-28,28 111-275,7 89 130,-4 55 50,-34-199 80,-14-88 196,1 4-248,-1-1 0,1 0 0,1 0 0,1 0 0,-1 0 0,2-1 0,0 1 0,1-1 0,0 0 0,0-1 0,4 5 160,9-36-2320,-2-25 1034,9-16-3980</inkml:trace>
  <inkml:trace contextRef="#ctx0" brushRef="#br0" timeOffset="1765.958">2232 235 8248,'0'1'73,"1"0"0,-1 0-1,0 0 1,0 0 0,0-1 0,0 1 0,0 0 0,0 0 0,-1 0 0,1 0 0,0 0 0,0 0 0,-1 0-1,1 0 1,0-1 0,-1 1 0,1 0 0,-1 0 0,1 0 0,-1-1 0,1 1 0,-1 0 0,0-1-1,1 1 1,-1 0 0,0-1 0,1 1 0,-1-1 0,0 1 0,0-1 0,0 0 0,1 1 0,-1-1 0,0 0-1,0 1 1,0-1 0,0 0 0,0 0 0,0 0 0,0 0 0,0 0 0,0 0 0,1 0 0,-1 0 0,-1 0-73,-18 3 123,4 2-5,0 2 0,1 0 0,0 1 0,0 0 0,1 1 0,0 1 0,0 0 0,1 1 0,1 0 0,0 1 0,0 1 0,1 0 0,1 0 0,0 1 0,-5 9-118,-110 233 659,120-242-702,-43 117 143,6 3-1,7 1 1,5 2-1,6 1 1,-1 65-100,21-177-21,1 0 1,1 1 0,1-1 0,1 1 0,1-1 0,2 0 0,1 1 0,1-1 0,1 0 0,1-1-1,1 0 1,1 0 0,3 4 20,58 43-852,37-32-357,39-59-1538,-30-2-3359</inkml:trace>
  <inkml:trace contextRef="#ctx0" brushRef="#br0" timeOffset="2239.967">2546 304 7088,'-31'60'646,"56"-104"1672,-25 43-1898,0 1 18,-33 61 749,20 49-1094,6-1 1,4 1-1,9 79-93,-1 10 96,3 1-57,9 172-19,-14-303-838,-3-69 178,-25-28-1880,-48-54-162,12 12-798</inkml:trace>
  <inkml:trace contextRef="#ctx0" brushRef="#br0" timeOffset="2485.718">2089 1057 5920,'36'11'217,"-9"-2"442,-1 0-1,1-2 1,1-1 0,-1-2-1,1 0 1,0-2 0,27-1-659,-16-3-43,80-24-3097,-95 11 2145,14-6-2951</inkml:trace>
  <inkml:trace contextRef="#ctx0" brushRef="#br0" timeOffset="32102.746">945 2759 1712,'1'-57'4068,"-2"54"-3986,0 1 1,-1 0-1,1-1 1,-1 1-1,1 0 1,-1 0-1,0 0 1,1 0-1,-1 0 1,0 0-1,-1 1 1,1-1-1,0 1 1,0-1-1,-1 1 1,1 0-1,0 0 1,-1 0-1,1 0 1,-1 0-1,0 1 1,1-1-1,-1 1 0,1 0 1,-1-1-1,0 1 1,1 0-1,-1 1 1,0-1-1,1 0-82,1 0 155,1 0 33,0 0-9,0 0-1,0 0 13,0 0 26,5 0 1902,128-13-1480,94-11 174,-191 21-60,-24 2-1702,-14 1-3987,-7 0 143</inkml:trace>
  <inkml:trace contextRef="#ctx0" brushRef="#br0" timeOffset="32523.571">633 2510 7712,'50'-39'1798,"-49"38"-1284,-1 1 76,0 0-100,53 32 622,-19-23-1139,1-2 1,-1-2 0,1-1-1,0-2 1,0-1 0,12-3 26,53 4 55,2 1-1804,-72-36-779,-10 3-2412</inkml:trace>
  <inkml:trace contextRef="#ctx0" brushRef="#br0" timeOffset="41392.365">2371 2431 7712,'0'0'-991,"2"-1"170,-1-1 850,0 1 0,0 0 0,0 0 0,-1-1 0,1 1 0,0 0 0,-1-1 0,1 1 0,-1 0 0,1-1 0,-1 1 0,0-1 0,1 1 0,-1-1 0,0 1 0,0-1 0,0 1 0,0-1 0,0 1 0,-1-1 0,1 1 0,0 0 0,-1-1 0,1 1 0,-1-1 0,1 1 0,-1 0 0,0-1 0,0 1 0,1 0 0,-1 0 1,0-1-1,0 1 0,0 0 0,0 0 0,0 0 0,-1 0 0,1 0 0,0 1 0,0-1 0,-1 0 0,1 1 0,0-1 0,-1 0 0,1 1 0,-1 0 0,1-1 0,-1 1 0,1 0 0,0 0 0,-1-1 0,1 1 0,-1 0 0,1 1 0,-1-1 0,1 0 0,-1 0 0,1 1 0,-1-1 0,0 1-29,-290-14 547,277 18-499,1 0 1,-1 1-1,2 1 1,-1 0 0,1 1-1,0 1 1,0 0-1,1 1 1,0 0 0,1 1-1,0 0 1,1 0-1,0 1 1,1 1-1,1 0 1,0 0 0,0 0-1,1 1 1,1 0-1,0 1 1,1 0-1,1-1 1,-1 6-49,-2 77 663,9-95-628,-1 1 1,0-1 0,1 0-1,-1 0 1,1 0 0,0 1-1,-1-2 1,1 1 0,0 0-1,0 0 1,1-1 0,-1 1-1,0-1 1,0 1 0,1-1-1,-1 0 1,1 0 0,-1 0-1,1 0 1,-1-1 0,1 1-1,0-1 1,-1 1 0,1-1-1,0 0 1,-1 0 0,1 0-1,0 0 1,-1-1 0,1 1-1,0-1 1,-1 0 0,1 0-1,-1 1 1,1-1 0,-1-1-1,1 1 1,-1 0 0,0-1-1,1 0-35,82-91 706,-16-80 94,44-251-475,-88 281-462,-25 143 132,-1 0 1,1 1-1,0-1 1,-1 0-1,1 1 1,0-1-1,0 1 1,-1-1-1,1 0 1,0 1 0,0-1-1,0 1 1,-1-1-1,1 1 1,0-1-1,0 1 1,0-1-1,0 1 1,0-1-1,0 0 1,0 1 0,0-1-1,0 1 1,0-1-1,0 1 1,1-1-1,-1 1 1,0-1-1,0 1 1,0-1-1,1 0 1,-1 1 0,0-1-1,0 1 1,1-1-1,-1 0 1,0 1-1,1-1 1,-1 0-1,0 1 1,1-1-1,-1 0 1,1 0 0,-1 1-1,0-1 1,1 0-1,-1 0 1,1 0-1,-1 0 1,1 1-1,-1-1 1,1 0-1,-1 0 1,1 0-1,-1 0 1,0 0 0,1 0-1,-1 0 1,1 0 4,-1 0 5,8 274-131,-1-197 126,16 151 44,26 1 418,-28-186-118,-1-94-1910,-7-7 59,6-27-5326</inkml:trace>
  <inkml:trace contextRef="#ctx0" brushRef="#br0" timeOffset="41814.64">2681 2040 6368,'-41'36'657,"-10"-62"2422,47 26-2926,1-1-115,1 1 1,-1 0 0,1 0 0,-1 0-1,1 0 1,-1 0 0,0 0-1,1 0 1,-1 1 0,1 0 0,0-1-1,-1 1 1,1 0 0,-1 0-1,1 0 1,0 1 0,0-1 0,0 0-1,0 1 1,0-1 0,0 1-1,0 0 1,0 0 0,1 0 0,-1 0-1,1 0 1,-1 0 0,1 0-1,0 0 1,0 1 0,0-1 0,-1 2-39,-13 47 62,2 2 1,2-1-1,2 1 1,3 1-1,2-1 0,2 1 1,5 40-63,4-5 204,23 173 89,27 54-111,-26-233-394,-40-91-1468,-47-71-600,1 5-3000</inkml:trace>
  <inkml:trace contextRef="#ctx0" brushRef="#br0" timeOffset="42094.393">2260 2538 7000,'0'2'68,"-1"0"0,1 0 0,-1 0 0,1 0 1,0 0-1,0 0 0,0 0 0,0 0 0,0 0 0,0 0 0,0 0 1,1 0-1,-1 1 0,1-1 0,0 0 0,-1-1 0,1 1 0,0 0 1,0 0-1,0 0 0,0 0 0,1-1 0,-1 1 0,0-1 0,1 1 1,-1-1-1,1 1 0,-1-1 0,1 0 0,0 0 0,0 1 0,0-1 1,-1-1-1,1 1 0,0 0 0,0 0 0,0-1 0,0 1 0,0-1 1,0 0-1,0 1 0,1-1 0,-1 0 0,0 0 0,1 0-68,8-3 170,0 2 0,0 0 0,0 0-1,1 1 1,-1 0 0,0 1-1,0 0 1,0 1 0,0 0 0,0 0-1,-1 2 1,4 0-170,38 8 306,-42-10-341,82 6-110,-31-20-3883,-31 1-1085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25T02:11:15.8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4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2-02-25T02:13:30.783"/>
    </inkml:context>
  </inkml:definitions>
  <inkml:trace contextRef="#ctx0" brushRef="#br0">4529 13028 124 0,'0'0'0'0,"-3"-3"0"16,-2-2 0-16,5 5 66 0,0 0-66 0,-4-2 67 15,4 0-67-15,0 2 55 0,0 0-55 0,0 0 56 16,0 0-56-16,0 0 58 0,0 0-58 0,0 0 58 16,0 0-58-16,0 0 46 0,0 0-46 0,0 0 47 15,-5-3-47-15,5 3 48 0,0 0-48 0,0 0 48 16,-3-5-48-16,3 5 59 0,0 0-59 0,0-4 59 15,-6 1-59-15,6 3 66 0,0 0-66 0,-3-3 67 0,-1-1-67 16,4 4 70-16,0 0-70 0,-1-3 70 0,-3 1-70 16,4 2 71-16,0 0-71 0,-3 0 72 0,1-3-72 15,2 3 55-15,0 0-55 0,-4-2 56 0,-3 2-56 16,2 0 46-16,0-2-46 0,2 2 46 0,-1 0-46 16,2 0 48-16,-1 0-48 0,-1 0 48 0,-1 0-48 0,-4 0 29 15,1 2-29-15,4 0 29 0,-1-2-29 0,-2 3 25 16,-2-3-25-16,4 0 26 0,2 0-26 0,-3 2 9 15,-4-1-9-15,5 1 9 16,-1 0-9-16,6-2 10 0,0 0-10 0,-15 5 11 0,-3 0-11 0,18-5 3 16,0 0-3-16,-14 5 4 0,-1 2-4 0,15-7 0 0,0 0 0 15,-18 12 1-15,1 3-1 0,17-15 0 16,0 0 0-16,-16 24 0 0,2 9 0 0,14-33-3 16,0 0 3-16,-15 33-3 0,6-4 3 0,9-29-8 0,0 0 8 15,-12 37-7-15,1-1 7 0,11-36-15 16,0 0 15-16,-3 36-15 0,3-1 15 0,0-35-4 0,0 0 4 0,5 34-3 15,7-2 3-15,-12-32-7 16,0 0 7-16,21 31-7 0,5-3 7 0,-26-28-14 0,0 0 14 0,26 22-13 16,7-7 13-16,-33-15-9 0,0 0 9 0,30 9-8 15,3-7 8-15,-7-8-9 0,0-7 9 0,-1-4-9 16,-4-2 9-16,0-7-4 0,-4 0 4 0,0-1-3 16,1 0 3-16,-18 27 0 0,0 0 0 0,17-43 0 15,4-5 0-15,-21 48 0 0,0 0 0 0,16-64 1 16,1-6-1-16,-17 70-4 0,0 0 4 0,13-89-4 15,0-14 4-15,-13 103-23 0,0 0 23 0,13-91-22 16,-1 4 22-16,-12 87-14 0,0 0 14 0,9-51-13 16,-9 23 13-16,0 28-2 0,0 0 2 0,1-24-2 15,3 12 2-15,-4 12 13 0,0 0-13 0,-4-10 13 0,3 7-13 16,1 3 28-16,0 0-28 0,0-4 28 16,-4 4-28-16,4 0 14 0,0 0-14 0,0 0 15 0,-3 0-15 15,3 0 19-15,0 0-19 0,0 0 20 0,-2 4-20 0,2-4 8 16,0 0-8-16,0 0 8 0,-4 1-8 0,4-1 9 15,0 0-9-15,0 0 10 0,0 0-10 0,0 0 8 16,0 0-8-16,0 0 8 0,-5 2-8 0,5-2 1 16,0 0-1-16,0 0 1 0,0 3-1 0,0-3 0 15,0 0 0-15,0 0 0 0,-3 6 0 0,3-6-7 16,0 0 7-16,-4 15-6 0,-1 9 6 0,5-24-34 16,0 0 34-16,0 38-34 0,0 8 34 0,0-46-17 0,0 0 17 15,0 60-17-15,5 12 17 0,-5-72-30 0,0 0 30 0,7 77-30 16,2 5 30-16,-9-82-2 0,0 0 2 0,5 93-2 15,0 10 2-15,-5-103-1 0,0 0 1 16,4 77 0-16,-1-12 0 0,-3-65 1 0,0 0-1 0,0 39 2 16,0-20-2-16,0-19 2 0,0 0-2 0,0 17 3 15,4-10-3-15,-4-7-20 0,0 0 20 0,0 7-19 16,2-4 19-16,-2-3-102 0,0 0 102 0,6-8-101 16,5-9 101-16,-11 17-164 0,0 0 164 0,7-36-164 15,-4-14 164-15,6-36-574 0</inkml:trace>
  <inkml:trace contextRef="#ctx0" brushRef="#br0" timeOffset="834.403">4991 12413 942 0,'0'0'0'0,"2"9"0"0,1 3 0 0,-3-9 81 16,4-3-81-16,-4 0 81 0,0 0-81 15,0-3 59-15,-4-2-59 0,4 1 60 0,0 1-60 0,0 3 10 16,0 0-10-16,0 0 10 0,0 0-10 0,0 0 0 15,-3 0 0-15,3 0 0 0,0 0 0 0,0 0 10 16,-2 0-10-16,2 0 11 0,-3 0-11 0,3 0 24 16,-6-4-24-16,6 4 25 0,-3 0-25 0,3 0 13 15,-4 4-13-15,4-4 14 0,0 0-14 0,0 0 42 16,0 0-42-16,0 0 42 0,-5 0-42 0,5 0 2 16,-3 2-2-16,-1 3 3 0,-1 2-3 0,5-7 3 0,0 0-3 15,-5 22 4-15,-2 10-4 0,7-32 0 16,0 0 0-16,-5 45 1 0,5 12-1 0,0-3-1 15,0 1 1-15,0 2 0 0,5 1 0 0,-5-58 0 0,0 0 0 16,7 94 0-16,3 19 0 0,-1-22 0 0,-2-7 0 0,-2-17 0 16,2-16 0-16,-7-51 5 0,0 0-5 15,5 70 5-15,1 2-5 0,-6-72 38 0,0 0-38 0,7 67 39 16,-6-5-39-16,3-23 10 0,-4-15-10 0,3-7 11 16,-3-6-11-16,0-3 32 0,0 1-32 0,0-4 32 15,0 0-32-15,0 0 10 0,0 4-10 0,0-2 11 16,0-2-11-16,0 2 29 0,0-1-29 0,0-4 29 15,0 0-29-15,0 1-7 0,0-1 7 0,0 1-6 16,0-1 6-16,0 2-94 0,0-3 94 0,0-1-93 16,0 0 93-16,0 0-149 0,0 0 149 0,0 0-149 15,4-5 149-15,-4 5-170 0,0 0 170 0,0-20-170 16,5-13 170-16,-2-22-535 0</inkml:trace>
  <inkml:trace contextRef="#ctx0" brushRef="#br0" timeOffset="1140.567">4787 13253 1155 0,'0'0'0'0,"6"-2"0"0,6 0 0 0,-7 1 81 0,2-3-81 16,-2 1 82-16,0-2-82 0,-5 5 58 0,0 0-58 0,16-7 59 15,5-9-59-15,-21 16 12 0,0 0-12 16,30-12 13-16,8 0-13 0,-38 12 0 0,0 0 0 0,38-10 0 16,1 5 0-16,-39 5 0 0,0 0 0 0,38-5 1 15,4 3-1-15,-42 2 0 0,0 0 0 0,35 0 1 16,-2 4-1-16,-11-1 7 0,-6 2-7 0,-6-1 8 16,1-1-8-16,-6 0 3 0,-1-1-3 0,1 0 4 15,-5 0-4-15,0-2-58 0,0 0 58 0,0 0-58 16,3 0 58-16,-3 0-126 0,0 0 126 0,0 0-126 15,0 0 126-15,0 0-746 0</inkml:trace>
  <inkml:trace contextRef="#ctx0" brushRef="#br0" timeOffset="1628.627">4894 12741 807 0,'0'0'0'0,"0"5"0"0,-4 2 0 0,4-7 89 0,0 0-89 0,0 0 90 15,0 0-90-15,0 0 48 0,0 0-48 16,0 0 49-16,4-6-49 0,-4 6 43 0,0 0-43 16,0 0 44-16,0-5-44 0,0 5 37 0,0 0-37 15,0 0 37-15,0 0-37 0,0 0 21 0,-4 2-21 16,4-2 21-16,0 0-21 0,0 0 13 0,0 0-13 0,-3 3 13 16,-3 3-13-16,-1 0 18 0,-3 5-18 0,3-4 19 15,2-4-19-15,5-3 3 0,0 0-3 0,-12 15 4 16,-11 8-4-16,23-23 6 0,0 0-6 0,-16 32 7 15,2 11-7-15,14-43 0 16,0 0 0-16,-10 58 1 0,8 12-1 0,2-3 0 0,5 2 0 0,2 11 0 16,7 9 0-16,-14-89-7 0,0 0 7 0,12 93-7 15,6 3 7-15,-4-22-16 0,1-16 16 0,-6-22-15 16,0-19 15-16,-2 3-16 0,2-2 16 0,1 0-15 16,2-4 15-16,4 0-57 0,1 0 57 0,1-4-57 0,3-2 57 15,-21-8-107-15,0 0 107 0,29 0-107 0,13-8 107 16,28-1-638-16</inkml:trace>
  <inkml:trace contextRef="#ctx0" brushRef="#br0" timeOffset="2553.261">5526 12951 975 0,'0'0'0'0,"-4"7"0"16,-4 3 0-16,8-10 102 0,0 0-102 0,0 0 102 16,3 0-102-16,-3 0 70 0,0 0-70 0,0 0 71 15,5-3-71-15,-5 3 51 0,0 0-51 0,0-3 51 16,4-1-51-16,-4 4 44 0,0 0-44 0,0-3 44 16,0 1-44-16,0 2 44 0,-4-3-44 0,4 3 45 0,0 0-45 15,0 0 30-15,-5 0-30 0,5 0 30 0,-3 0-30 16,-4 0 34-16,2 0-34 0,-1 0 35 0,3 0-35 15,-2 0 0-15,1 1 0 0,-1 1 1 0,1-2-1 0,4 0 0 16,0 0 0-16,-12 10 0 0,-5 7 0 0,17-17-23 16,0 0 23-16,-18 30-22 0,-2 9 22 0,2-3-26 15,9 2 26-15,-1-14-25 0,5-9 25 0,-1 0-16 16,3-3 16-16,3 7-15 0,0 3 15 0,3-3-29 16,-3 0 29-16,6-7-29 0,-3-5 29 0,-1 0-47 15,5-2 47-15,-2-2-47 0,2-3 47 0,2 0-68 16,5-3 68-16,-6 1-67 0,1-1 67 0,0-2-58 15,1-2 58-15,-4 2-58 0,-3 1 58 0,2 1-36 16,0-2 36-16,-1 0-36 0,-1-1 36 0,1 1-19 16,-2 2 19-16,1-1-18 0,-3 3 18 0,4-4-2 0,-4 3 2 15,0 2-2-15,0-5 2 0,0 5 0 0,1-4 0 16,-1 4 1-16,0 0-1 0,0 0 3 16,0 0-3-16,0 0 4 0,0 0-4 0,0 0 1 0,0 0-1 0,0 0 1 15,0 0-1-15,0 0 0 0,0 0 0 0,0 0 0 16,0 0 0-16,0 0-6 0,0 0 6 0,0 0-6 15,0 0 6-15,0 0-16 0,0 0 16 0,0 0-15 16,0 0 15-16,0 0-16 0,0 0 16 0,0 0-15 16,0 0 15-16,0 0-17 0,0 0 17 0,0 0-16 15,0 0 16-15,0 0-9 0,0 0 9 0,4 5-9 16,-1 2 9-16,-3-7-17 0,0 0 17 0,6 23-16 16,6 7 16-16,-12-30-33 0,0 0 33 0,12 42-33 15,2 7 33-15,-14-49-17 0,0 0 17 0,7 57-17 0,2 6 17 16,-9-63-12-16,0 0 12 0,5 58-12 0,-2-3 12 15,-3-55-2-15,0 0 2 0,-3 55-1 16,-1-4 1-16,4-51 8 0,0 0-8 0,-1 45 8 0,-6-6-8 16,7-39 52-16,0 0-52 0,-6 33 52 0,-1-6-52 0,7-27 74 15,0 0-74-15,-5 21 74 0,2-4-74 0,3-17 98 16,0 0-98-16,-2 10 99 0,-2-3-99 0,4-7 118 16,0 0-118-16,-3 5 118 0,1 0-118 0,2-5 63 15,0 0-63-15,-12 0 63 0,-5-5-63 0,1-3 1 16,-1-4-1-16,1-2 2 0,2-1-2 0,2-6-49 15,3-5 49-15,0 2-48 0,4-1 48 0,5 25-126 0,0 0 126 16,-3-35-126-16,6-9 126 0,-3 44-191 0,0 0 191 16,9-50-190-16,5-13 190 0,7-50-576 0</inkml:trace>
  <inkml:trace contextRef="#ctx0" brushRef="#br0" timeOffset="2985.073">5446 12777 1222 0,'0'0'0'0,"3"0"0"0,3 3 0 16,-6-3 128-16,3 2-128 0,-3-2 128 0,0-4-128 15,0 4 43-15,0-5-43 0,0 5 44 0,0-3-44 16,0 3 23-16,5 0-23 0,-1 1 24 0,-3 1-24 0,-1-2-2 16,0 0 2-16,11 5-2 0,3 0 2 0,-14-5-4 15,0 0 4-15,24 16-3 0,6 4 3 0,1 6 0 16,2 3 0-16,-7 4 1 0,4 4-1 0,-30-37 7 16,0 0-7-16,26 50 8 0,2 8-8 15,-9-3 34-15,0 0-34 0,-5-12 35 16,-5-7-35-16,-9-36 46 0,0 0-46 0,12 49 47 0,-3 10-47 0,-9-59 34 15,0 0-34-15,5 72 35 0,-1 12-35 0,-1-30 26 16,-3-14-26-16,0-13 26 0,0-15-26 0,-3 2 5 0,1-4-5 16,0 2 5-16,2 2-5 0,-2-2 4 15,-1 0-4-15,3-5 4 0,0-2-4 0,0 0-47 0,0 0 47 0,0-5-47 16,0 0 47-16,0 0-68 0,0 0 68 0,3-17-68 16,3-14 68-16,6-17-1189 0</inkml:trace>
  <inkml:trace contextRef="#ctx0" brushRef="#br0" timeOffset="3408.761">6045 13229 897 0,'0'0'0'0,"-9"-7"0"0,-8-2 0 16,17 9 48-16,0 0-48 0,-5-3 49 15,5 3-49-15,0 0 15 0,0 0-15 0,0 0 15 0,5 3-15 0,-5-3 2 16,0 0-2-16,0 0 2 0,3 2-2 0,-3-2 46 16,0 0-46-16,0 0 46 0,6 2-46 0,-6-2 56 15,0 0-56-15,0 0 57 0,3 0-57 0,-3 0 61 16,0 0-61-16,5 0 62 0,2 0-62 0,-7 0 59 15,0 0-59-15,14 0 60 0,7 0-60 0,0 2 46 16,2-1-46-16,1-1 47 16,2 0-47-16,-5 0 21 0,0 2-21 0,-7 0 21 0,-2-2-21 0,4 1 30 0,-2 3-30 15,-5-4 30-15,3 0-30 0,-4 0 6 0,5 0-6 16,-5 0 6-16,1 0-6 0,0 1 10 0,0 1-10 16,-1-2 10-16,-1 0-10 0,2 0 1 0,-6-2-1 15,3 2 1-15,-3 0-1 0,-1 0-40 0,1 2 40 0,-3-2-40 16,4 2 40-16,-4-2-128 0,0 0 128 0,0 0-128 15,0 0 128-15,0 0-144 0,0 0 144 0,0 0-144 16,0 0 144-16,0 0-714 0</inkml:trace>
  <inkml:trace contextRef="#ctx0" brushRef="#br0" timeOffset="3678.287">6007 13410 1211 0,'0'0'0'0,"9"-5"0"16,6-5 0-16,-15 10 110 0,0 0-110 0,9-5 110 0,-4 1-110 16,-5 4 84-16,0 0-84 0,16 0 84 0,1 2-84 0,1 2 45 15,3 1-45-15,-4-2 46 0,4 1-46 0,-4-1 1 16,1 0-1-16,-3 1 2 0,3 1-2 0,-18-5 18 15,0 0-18-15,21 9 19 0,1 1-19 0,-22-10-4 0,0 0 4 16,30 12-4-16,3 3 4 0,-33-15-55 16,0 0 55-16,38 12-54 0,1 0 54 0,37 14-1137 15</inkml:trace>
  <inkml:trace contextRef="#ctx0" brushRef="#br0" timeOffset="6058.505">6803 12583 315 0,'0'0'0'0,"5"10"0"16,4 9 0-16,-9-19 64 0,0 0-64 0,0 0 64 16,0-9-64-16,0 9 30 0,0 0-30 0,-4-6 30 15,3 1-30-15,1 5 3 0,0 0-3 0,0-7 4 16,-4 2-4-16,4 5 7 0,0 0-7 0,0-4 7 15,0 1-7-15,0 3 6 0,0 0-6 0,0 0 7 16,0-4-7-16,0 4 32 0,0 0-32 0,0 0 32 16,0 0-32-16,0 0 39 0,0 0-39 0,0 0 40 0,0 0-40 15,0 0 44-15,0 0-44 0,0 0 45 0,0 0-45 16,0 0 53-16,0 0-53 0,0 0 53 0,0 0-53 16,0 0 43-16,0 0-43 0,0 0 44 0,0 0-44 15,0 0 36-15,0 0-36 0,0 0 37 0,0 0-37 16,0 0 15-16,0 0-15 0,0 11 16 0,-3 2-16 15,3-13 21-15,0 0-21 0,-2 28 21 0,2 9-21 0,0 3 23 16,0-1-23-16,0-6 24 0,2 1-24 0,-2-34 38 16,0 0-38-16,3 55 38 0,-3 13-38 0,4-3 42 15,-4 0-42-15,0-15 43 0,0-10-43 0,-4-1 27 16,1-1-27-16,1 3 27 0,2 2-27 0,0-9 46 16,0-2-46-16,0-9 47 0,0-11-47 0,0-12 34 15,0 0-34-15,0 17 34 0,2 2-34 0,-2-19 44 0,0 0-44 16,3 15 45-16,-3-3-45 0,0-12 5 0,0 0-5 15,4 10 5-15,-4-3-5 0,0-7-92 0,0 0 92 0,1 4-92 16,-1-4 92-16,0 0-149 0,0 0 149 0,7-24-149 16,4-19 149-16,8-24-764 15</inkml:trace>
  <inkml:trace contextRef="#ctx0" brushRef="#br0" timeOffset="7028.068">7029 12999 707 0,'0'0'0'0,"-5"2"0"16,-7 0 0-16,9-2 44 0,6 0-44 0,-3 0 45 15,3 0-45-15,-3 0 4 0,6-2-4 0,-6 2 5 0,5-3-5 0,-5 3 22 16,3-2-22-16,-3 2 22 0,0 0-22 0,0 0 67 15,0 0-67-15,0 0 67 0,0 0-67 16,0 0 75-16,0 0-75 0,0 0 75 0,0 0-75 0,0 0 51 16,0 0-51-16,0 0 51 0,0 0-51 0,0 0 42 15,0 0-42-15,0 0 42 0,4 5-42 0,-4-5 11 16,0 0-11-16,2 17 11 0,1 9-11 0,1 3 20 0,-1 7-20 16,-1-10 20-16,1-8-20 0,-3 3 22 0,0-4-22 15,0 2 23-15,0 1-23 0,0 3 14 16,-5-1-14-16,5-7 15 0,0-6-15 0,0-9 18 0,0 0-18 15,0 14 18-15,0-1-18 0,0-1 33 0,-3 0-33 0,3-3 34 16,0-6-34-16,0 1 10 16,0-1-10-16,0-3 11 0,0 0-11 0,0 0 0 0,0 0 0 0,0 0 0 15,0 0 0-15,0 0-20 0,0 0 20 0,0 0-20 16,3-5 20-16,-1 2-10 0,1-2 10 0,1-1-9 16,1 3 9-16,-1-4-19 0,-3 2 19 0,3 0-18 15,-1 1 18-15,1 1-15 0,-3 0 15 0,3-3-15 16,-1 1 15-16,-3 4-4 0,2-5 4 0,2 3-4 15,-4 1 4-15,3-1-3 0,-3-1 3 0,2 1-3 16,-2 1 3-16,0 2 0 0,3-5 0 0,1 2 0 16,-2-2 0-16,1 1-2 0,1-4 2 0,-1 1-1 15,2 0 1-15,-1 2-1 0,1-2 1 0,-2 2-1 0,-1 0 1 16,0 0-4-16,0 1 4 0,1 2-3 16,-3-3 3-16,0 5-30 0,4-3 30 0,-4 3-30 0,0 0 30 0,0 0-17 15,0 0 17-15,0 0-17 0,5 2 17 0,-2-1-19 16,3 4 19-16,-3-3-18 0,2 2 18 15,-1 1-5-15,-1 1 5 0,3 0-5 0,-6-1 5 16,3 0 4-16,-1 2-4 0,1-2 5 0,-3 0-5 0,0 0 9 16,4 0-9-16,-3 2 9 0,3 0-9 0,-1 2 10 15,-3 3-10-15,2-7 10 0,-2 2-10 16,4-2 4-16,-1-2-4 0,2 1 4 0,2-1-4 0,-1-3 0 16,-3-3 0-16,2 1 0 0,2 0 0 0,-2-1-1 15,-1-2 1-15,1-1 0 0,4 0 0 0,-2 0-1 0,2 3 1 16,-4-2-1-16,3 0 1 0,-8 5-1 0,0 0 1 15,6-5-1-15,1-2 1 0,-7 7 0 0,0 0 0 0,8-7 0 16,1 0 0-16,-9 7 0 0,0 0 0 0,12-9 0 16,0-3 0-16,-12 12 0 0,0 0 0 0,21-13 1 15,6-3-1-15,-27 16 2 0,0 0-2 0,29-18 3 16,6-3-3-16,-35 21 5 0,0 0-5 0,35-22 5 16,1-2-5-16,-36 24 7 0,0 0-7 0,30-21 8 15,0 2-8-15,-30 19 1 0,0 0-1 0,26-12 1 16,-5 5-1-16,-21 7 3 0,0 0-3 0,22 6 3 15,-1 7-3-15,-21-13 28 0,0 0-28 0,21 21 28 16,0 6-28-16,-21-27 18 0,0 0-18 0,16 29 18 16,-2 2-18-16,-14-31 41 0,0 0-41 0,12 28 41 15,0-3-41-15,-12-25 13 0,0 0-13 0,5 21 14 16,1-4-14-16,-6-17 32 0,0 0-32 0,3 12 32 16,0-3-32-16,-3-9-3 0,0 0 3 0,0 6-3 0,0 0 3 15,0-6-41-15,0 0 41 0,-8-12-40 16,-11-11 40-16,19 23-104 0,0 0 104 0,-23-34-103 0,-10-12 103 15,-23-35-924-15</inkml:trace>
  <inkml:trace contextRef="#ctx0" brushRef="#br0" timeOffset="7162.16">7251 12646 1379 0,'0'0'0'0,"15"7"0"0,8 7 0 0,-23-14 122 16,0 0-122-16,0 8 122 0,-10-2-122 0,10-6-68 0,0 0 68 15,-7 6-67-15,1 5 67 0,6-11-152 0,0 0 152 16,-7 5-152-16,6 2 152 0,-8 8-790 0</inkml:trace>
  <inkml:trace contextRef="#ctx0" brushRef="#br0" timeOffset="7789.916">6787 13599 359 0,'0'0'0'0,"0"0"0"0,0 0 0 0,0 0 47 15,0 0-47-15,0 0 47 0,4-5-47 0,-4 5 79 16,0 0-79-16,0 0 80 0,0 0-80 0,0 0 97 0,0 0-97 15,0 0 98-15,0 0-98 0,0 0 92 0,0 0-92 16,0 0 92-16,0 0-92 0,0 0 79 0,0 5-79 16,-4 3 79-16,1 6-79 0,-2 8 65 0,-4 7-65 0,2 7 65 15,-2 7-65-15,9-43 59 0,0 0-59 16,-5 57 60-16,-4 10-60 31,6-7 34-31,-2-2-34 0,1-15 35 0,1-16-35 0,1 2 34 0,-2-5-34 0,4-8 34 0,-3-6-34 0,3-2 14 0,0 3-14 0,0-6 15 16,0-3-15-16,0 3 5 0,0 0-5 0,0-2 6 15,3 1-6-15,-3-1-56 0,4 2 56 0,-2-5-55 16,1-5 55-16,1-2-92 0,1-1 92 0,-2-4-92 16,1-4 92-16,-4 16-100 0,0 0 100 0,0-25-99 15,1-11 99-15,-1 36-93 0,0 0 93 0,4-35-93 16,-1-1 93-16,-3 36-63 0,0 0 63 0,0-27-63 16,6 5 63-16,-6 22-38 0,0 0 38 0,0-17-38 0,0 6 38 15,0 11-35-15,0 0 35 0,0-7-35 16,0 2 35-16,0 5-44 0,0 0 44 0,0-3-43 0,0 1 43 15,0 2-56-15,0 0 56 0,0 0-56 0,0 0 56 0,0 0-61 16,0 0 61-16,0 0-61 0,0 0 61 16,0 0-152-16</inkml:trace>
  <inkml:trace contextRef="#ctx0" brushRef="#br0" timeOffset="8407.002">6803 13748 270 0,'0'0'0'16,"-4"8"0"-16,1 8 0 0,3-11 121 15,0-7-121-15,0 2 121 0,3-7-121 0,-1 2 125 0,-2 0-125 0,0 3 125 16,2-1-125-16,-2 3 113 0,2-3-113 0,-2 3 113 15,0 0-113-15,0 0 97 0,0 0-97 0,0 0 98 16,0 0-98-16,0 0 58 0,0 0-58 0,0 0 58 16,0 0-58-16,0 0 48 0,0 0-48 0,0 0 48 15,0 0-48-15,0 0 20 0,0 0-20 0,0 0 20 16,0 0-20-16,0 0 12 0,0 0-12 0,0 0 12 16,0 0-12-16,0 0 26 0,0 0-26 0,3 3 26 0,-3 2-26 15,4 5 6-15,4 6-6 0,-2 4 6 0,2 6-6 16,-8-26 9-16,0 0-9 0,7 39 10 15,7 11-10-15,-14-50 15 0,0 0-15 0,12 50 16 0,2 3-16 16,-14-53 1-16,0 0-1 0,16 48 1 0,1-4-1 0,-17-44 8 16,0 0-8-16,14 36 8 0,-1-5-8 0,-13-31 3 15,0 0-3-15,8 24 3 0,-1-5-3 16,-7-19 19-16,0 0-19 0,5 14 20 0,-1-4-20 0,-4-10 32 16,0 0-32-16,0 9 33 0,2-4-33 0,-2-5 63 15,0 0-63-15,0 3 63 0,-2-1-63 0,2-2 61 16,0 0-61-16,-12-2 62 0,-6-1-62 0,1-2 80 15,-4-4-80-15,9 6 81 0,3 1-81 0,-3 0 63 16,3 1-63-16,-5-1 63 0,2-2-63 0,-5 3 43 0,1-6-43 16,4 5 43-16,7 0-43 0,-4 1 31 0,-3 1-31 15,6 0 31-15,-1 0-31 0,-1-4 3 0,-4 1-3 0,6 1 3 16,3 2-3-16,-2 0 15 0,-1 0-15 0,3 0 15 16,-1 0-15-16,-1 0-4 0,-4 0 4 0,6 0-4 15,0 0 4-15,-3 0-89 0,3-2 89 0,-2 2-89 16,5-1 89-16,0 1-137 0,-4-5 137 0,8-2-137 15,1-2 137-15,-5 9-257 0,0 0 257 0,12-20-256 16,5-10 256-16,17-19-962 0</inkml:trace>
  <inkml:trace contextRef="#ctx0" brushRef="#br0" timeOffset="8772.979">7083 13801 1031 0,'0'0'0'0,"-12"5"0"0,-12 4 0 0,19-8 124 16,10-2-124-16,-5 1 125 0,3-4-125 0,1 4 106 16,-2-5-106-16,1 3 107 0,1-1-107 0,-4 3 61 15,5-3-61-15,-5 3 61 0,0 0-61 0,0 0 49 16,0 0-49-16,0 0 50 0,0 0-50 0,0 0 58 16,0 0-58-16,0 0 58 0,0 0-58 0,0 0 55 15,0 0-55-15,0 0 56 0,0 0-56 0,0 0 40 16,0 0-40-16,0 0 40 0,0 0-40 0,0 0 19 0,3 0-19 15,1 0 20-15,-3 1-20 0,6 3 5 0,-1-1-5 16,2 9 6-16,8 4-6 0,-16-16 4 16,0 0-4-16,17 29 4 0,10 7-4 0,-27-36 0 15,0 0 0-15,29 39 0 0,4 4 0 0,-33-43 0 0,0 0 0 0,35 41 0 16,-2 0 0-16,-33-41-4 0,0 0 4 16,32 36-3-16,1-5 3 0,-33-31-22 0,0 0 22 15,24 26-22-15,-6-6 22 0,-18-20-83 0,0 0 83 0,17 17-82 16,-5-8 82-16,-12-9-182 0,0 0 182 0,9 3-181 15,0-6 181-15,11 3-1020 0</inkml:trace>
  <inkml:trace contextRef="#ctx0" brushRef="#br0" timeOffset="9093.754">7268 13775 1132 0,'0'0'0'0,"7"12"0"0,-2 9 0 0,-1-13 101 16,-4-6-101-16,0-2 102 0,0 0-102 0,0 0 62 15,-5-2-62-15,5 2 62 0,-4-1-62 0,4 1 15 16,0 0-15-16,-5 5 16 0,1 2-16 16,4-7 1-16,0 0-1 0,-8 15 2 0,-5 6-2 0,13-21 38 15,0 0-38-15,-12 22 39 0,-2 4-39 16,14-26 27-16,0 0-27 0,-17 30 27 0,1 1-27 0,2 0 10 15,-1-2-10-15,6-10 10 0,5-9-10 0,-1 1 7 16,2-3-7-16,-3 8 7 0,3 2-7 0,-2 0-10 16,-2 4 10-16,5-12-9 0,2-3 9 0,-3 3-137 0,3-5 137 15,0 2-137-15,0-7 137 0,0 4-176 0,3 1 176 16,-1-3-176-16,5-1 176 0,1 3-656 0</inkml:trace>
  <inkml:trace contextRef="#ctx0" brushRef="#br0" timeOffset="9207.005">7352 13981 135 0,'0'0'0'0,"0"8"0"16,-6 4 0-16,3 9-42 0</inkml:trace>
  <inkml:trace contextRef="#ctx0" brushRef="#br0" timeOffset="9468.235">7402 14043 102 0,'0'0'0'0,"-7"-2"0"15,2-3 0 1,5 5 64-16,0 0-64 0,0 0 64 0,0-4-64 0,0 4 70 0,0 0-70 0,5 0 71 0,6 4-71 16,-11-4 83-16,0 0-83 0,14 0 84 0,1 1-84 0,-15-1 104 15,0 0-104-15,26 2 104 0,4 0-104 16,-30-2 96-16,0 0-96 0,35 0 97 0,-2 0-97 0,-33 0 64 16,0 0-64-16,35 0 64 0,0-2-64 0,-35 2 44 15,0 0-44-15,36 0 45 0,-1-2-45 0,-35 2 31 16,0 0-31-16,37 0 31 0,1 2-31 0,-38-2 13 15,0 0-13-15,31 2 13 0,-1 1-13 0,-30-3 30 16,0 0-30-16,24 4 30 0,-6-3-30 0,-18-1-1 16,0 0 1-16,14 2 0 0,-4 0 0 0,-10-2-92 0,0 0 92 15,9 2-92-15,-4-1 92 0,-5-1-149 16,0 0 149-16,0-7-148 0,-5-5 148 0,1-6-520 16</inkml:trace>
  <inkml:trace contextRef="#ctx0" brushRef="#br0" timeOffset="9974.341">7597 13871 1155 0,'0'0'0'0,"13"0"0"15,4 2 0-15,-15-2 120 0,-4 0-120 0,2 0 121 16,0 0-121-16,-4 0 39 0,-1-2-39 0,5 2 39 0,-3-2-39 15,3 2 2-15,0 0-2 0,0 0 2 0,-4 0-2 16,4 0 5-16,-1-1-5 0,1 1 5 0,-4-4-5 16,4 4 4-16,0 0-4 0,0 0 4 0,0 0-4 0,0 0 0 15,0 0 0-15,4 5 1 16,4 2-1-16,-8-7-2 0,0 0 2 0,12 14-1 0,11 5 1 0,-23-19-2 16,0 0 2-16,26 22-2 0,7 2 2 15,-33-24-12-15,0 0 12 16,35 21-12-16,2-1 12 0,-37-20-4 0,0 0 4 0,35 14-3 0,-2-4 3 0,-33-10-7 15,0 0 7-15,29 9-6 0,-3-2 6 0,-26-7-14 16,0 0 14-16,21 5-13 0,-3-2 13 0,-18-3 0 16,0 0 0-16,14 4 0 0,-4-1 0 0,-10-3 0 15,0 0 0-15,9 4 0 0,-4-1 0 0,-5-3 5 0,0 0-5 16,4 3 5-16,-3 1-5 0,3-1 44 0,-4 1-44 16,0-4 45-16,0 3-45 0,0-3 48 0,0 3-48 0,0-3 48 15,-4 6-48-15,4-6 36 0,0 0-36 0,-5 8 37 16,0 2-37-16,5-10 18 0,0 0-18 0,-9 12 18 15,-1 0-18-15,10-12 30 0,0 0-30 0,-9 12 30 16,0-1-30-16,9-11 5 0,0 0-5 0,-5 8 6 16,-2-3-6-16,7-5-8 0,0 0 8 0,-5 7-7 15,1-2 7-15,4-5-108 0,0 0 108 0,-1 7-107 16,-3-5 107-16,4-2-164 0,0 0 164 0,-3 3-164 16,1-1 164-16,-2 3-826 0</inkml:trace>
  <inkml:trace contextRef="#ctx0" brushRef="#br0" timeOffset="10823.011">8226 13851 1076 0,'0'0'0'0,"-5"5"0"0,-4 3 0 0,9-8 146 15,0 0-146-15,0 0 146 0,6-6-146 0,-6 6 91 16,0 0-91-16,3-4 91 0,2 1-91 0,-5 3 54 0,0 0-54 16,4-4 55-16,-4 3-55 0,0 1 35 0,0 0-35 15,0 0 35-15,0 0-35 0,0 0 6 0,0 0-6 16,0 0 6-16,0 0-6 0,0 0 36 0,-4 0-36 16,4 0 37-16,0 0-37 0,0 0 5 0,0 0-5 0,0 0 5 15,0 0-5-15,0 0 18 0,-5 5-18 0,5-2 18 16,-3-1-18-16,3-2 15 0,0 0-15 0,-4 7 15 15,-1 1-15-15,5-8 0 0,0 0 0 0,-5 12 0 16,-6 2 0-16,11-14 4 0,0 0-4 0,-10 19 4 16,1 6-4-16,9-25 2 0,0 0-2 0,-10 23 3 15,1 2-3-15,4-1 1 0,-1 0-1 0,3-8 2 16,3-8-2-16,-4 3 10 0,3-5-10 0,1 3 10 16,0-6-10-16,0 4 3 0,0 2-3 0,0-4 4 15,0 0-4-15,1 0-12 0,3 0 12 0,-4 1-12 16,3-1 12-16,3 2-27 0,-1-1 27 0,2 0-27 15,-4-1 27-15,6-2-33 0,-4 1 33 0,4-1-32 0,-2-1 32 16,-7-2-7-16,0 0 7 0,10 3-7 0,6 2 7 16,-16-5-19-16,0 0 19 0,10 2-18 0,3 0 18 15,-13-2-9-15,0 0 9 0,12 1-8 0,0-1 8 16,-12 0-4-16,0 0 4 0,12 0-3 0,0-1 3 16,-12 1-7-16,0 0 7 0,14-4-7 0,0 1 7 15,-14 3-7-15,0 0 7 0,16-5-7 0,1-2 7 16,-4 2 1-16,-1-2-1 0,-2 3 2 0,-3 1-2 0,2 1 1 15,-4 1-1-15,-1-1 2 0,-1 2-2 0,-1 0 5 16,1-5-5-16,1 3 6 0,-2 0-6 0,-2 2 33 16,7-1-33-16,-7 1 33 0,3-2-33 0,-3 2 3 0,2-4-3 15,-2 4 4-15,0 0-4 0,0 0 26 16,3-1-26-16,-3 1 26 0,4-5-26 0,-2 1 31 0,-2 2-31 16,3-3 31-16,-3 2-31 0,0 3 2 0,0 0-2 15,3-4 2-15,1 1-2 0,-4 3 33 0,0 0-33 0,5-3 33 16,-1-1-33-16,-4 4 4 0,0 0-4 0,0-3 5 15,1 1-5-15,-1 2 25 0,0 0-25 0,4-5 26 16,-4 3-26-16,0 2 21 0,0 0-21 0,0 0 21 16,0-5-21-16,0 5 34 0,0 0-34 0,0 0 34 15,0-5-34-15,0 5 29 0,0 0-29 0,0 0 29 16,0-5-29-16,0 5 15 0,0 0-15 0,0 0 15 16,-4-5-15-16,4 5 30 0,0 0-30 0,0 0 30 15,-1-5-30-15,1 5 11 0,0 0-11 0,0 0 11 16,-4-4-11-16,4 4 29 0,0 0-29 0,0 0 29 15,-3-3-29-15,3 3 11 0,0 0-11 0,-4 0 11 0,-1-5-11 16,5 5 5-16,0 0-5 0,-12-6 6 16,-6 0-6-16,18 6-25 0,0 0 25 0,-33-18-24 0,-10-7 24 15,43 25-168-15,0 0 168 0,-44-35-168 0,2-7 168 16,-41-35-1404-16</inkml:trace>
  <inkml:trace contextRef="#ctx0" brushRef="#br0" timeOffset="34956.489">9320 12571 460 0,'0'0'0'0,"-8"9"0"0,-13 3 0 16,21-12 80-16,0 0-80 0,-6-6 80 15,8-4-80-15,-2 10 52 0,0 0-52 0,0-8 53 0,4-3-53 16,-4 11 45-16,0 0-45 0,-4-10 45 0,2 0-45 16,2 10 66-16,0 0-66 0,-3-9 66 0,-4 2-66 15,7 7 56-15,0 0-56 0,-10-5 56 0,-3 2-56 16,13 3 51-16,0 0-51 0,-17-5 52 0,-4 3-52 0,-3 2 44 15,1 0-44-15,11 0 45 0,5 0-45 0,2 0 42 16,-4 2-42-16,2-1 42 0,0 3-42 0,7-4 51 16,0 0-51-16,-12 5 52 0,0 2-52 0,12-7 20 15,0 0-20-15,-13 7 20 0,-1-2-20 0,14-5 22 16,0 0-22-16,-12 10 22 0,-3 2-22 0,15-12 4 16,0 0-4-16,-11 12 4 0,-1 2-4 0,12-14 3 0,0 0-3 15,-12 24 3-15,0 8-3 0,3-1 2 0,4 2-2 16,1-8 2-16,4-2-2 0,0 4-1 15,0 0 1-15,0 9-1 0,5 7 1 0,-5-43-2 0,0 0 2 0,9 55-1 16,3 12 1-16,0-6-5 0,1 1 5 16,-5-4-5-16,1-5 5 0,-9-53-3 0,0 0 3 15,12 78-3-15,0 16 3 0,-12-94 0 0,0 0 0 0,14 79 0 16,-5-4 0-16,-2-25 3 0,-2-18-3 0,-1-4 3 16,-2-16-3-16,-2-12 14 0,0 0-14 0,3 20 15 15,-3-1-15-15,0-19 34 0,0 0-34 0,0 17 34 16,0 0-34-1,0-17 10-15,0 0-10 0,0 12 11 0,0-1-11 16,0-11 20-16,0 0-20 0,0 10 20 0,3-3-20 0,-3-7-4 0,0 0 4 0,0 8-4 0,0-6 4 16,0-2-66-16,0 0 66 0,0 0-65 15,-3-2 65-15,3 2-138 0,0 0 138 0,-5-25-138 0,-4-17 138 16,-3-28-857-16</inkml:trace>
  <inkml:trace contextRef="#ctx0" brushRef="#br0" timeOffset="35243.222">8747 13201 1087 0,'0'0'0'0,"11"2"0"0,13 5 0 0,-24-7 181 16,0 0-181-16,3 0 181 0,-11-5-181 0,8 5 132 16,0 0-132-16,-4-4 133 0,-4 1-133 0,8 3 72 15,0 0-72-15,-4-3 73 0,4 1-73 0,0 2-41 16,0 0 41-16,9-2-40 0,6 0 40 0,-15 2-35 0,0 0 35 15,18-3-34-15,8 1 34 0,-26 2-47 0,0 0 47 16,28 0-46-16,3 0 46 0,-31 0-21 0,0 0 21 0,30 0-21 16,-6 2 21-16,-24-2-37 0,0 0 37 0,23 3-37 15,-2 1 37-15,-21-4-6 0,0 0 6 0,15 5-6 16,3 0 6-16,-4 0-98 0,2 0 98 0,-8 1-97 16,1-3 97-16,-9-3-127 0,0 0 127 0,12 7-126 15,0-4 126-15,14 7-689 0</inkml:trace>
  <inkml:trace contextRef="#ctx0" brushRef="#br0" timeOffset="36444.638">9616 12996 371 0,'0'0'0'0,"-3"0"0"0,-4 0 0 0,7 0 48 16,0 0-48-16,0 0 48 0,3-2-48 0,-3 2 52 16,0 0-52-16,4-2 52 0,-1 1-52 0,-3 1 52 15,0 0-52-15,6-2 53 0,-6 2-53 0,0 0 85 16,0 0-85-16,0 0 86 0,3 0-86 0,-3 0 95 0,0 0-95 0,0 0 95 15,0 0-95-15,0 0 73 16,0 0-73-16,-3 0 73 0,-1 0-73 0,-1 0 48 0,-2 0-48 0,2 0 48 16,0-3-48-16,-6 1 44 0,1 0-44 0,1 2 44 15,2 0-44-15,-2 0 40 16,1 0-40-16,2 0 41 0,-1 0-41 0,7 0 16 0,0 0-16 0,-10 0 17 16,-2 0-17-16,12 0 21 0,0 0-21 0,-12 2 21 15,-1 0-21-15,13-2 3 0,0 0-3 0,-14 3 4 16,-1-1-4-16,15-2 3 0,0 0-3 0,-23 8 3 15,-5 4-3-15,28-12 0 0,0 0 0 0,-31 19 0 16,-2 7 0-16,33-26-1 0,0 0 1 0,-30 20 0 16,4 3 0-16,26-23 0 0,0 0 0 0,-26 20 0 15,5-1 0-15,21-19 1 0,0 0-1 16,-16 15 1-16,2-3-1 0,14-12-4 0,0 0 4 0,-10 11-3 16,5-3 3-16,5-8-33 0,0 0 33 0,-4 11-32 0,4-3 32 15,0-8-57-15,0 0 57 0,12 10-57 0,9-1 57 0,0-2-83 16,4-7 83-16,-3 0-82 15,-1 0 82-15,-21 0-74 0,0 0 74 0,21-7-73 0,2 0 73 16,-23 7-64-16,0 0 64 0,24-10-63 0,-3-6 63 0,-21 16-31 16,0 0 31-16,23-18-31 0,1-6 31 15,-24 24-10-15,0 0 10 0,24-24-9 0,3-4 9 0,-27 28-12 16,0 0 12-16,20-24-12 0,1 2 12 0,-7 6-1 16,-2 4 1-16,-6 4 0 0,1 3 0 0,-6 1 10 15,-1 1-10-15,0 3 11 0,4-3-11 0,-4 3 52 16,0 0-52-16,0 0 52 0,0 0-52 0,0 0 62 0,0 0-62 15,0 0 63-15,0 0-63 0,0 0 40 0,0 0-40 16,0 0 41-16,0 0-41 0,0 0 13 0,0 0-13 16,0 0 13-16,0 0-13 0,0 0 3 0,0 0-3 15,0 0 3-15,0 0-3 0,0 0-2 0,0 0 2 16,0 0-2-16,0 0 2 0,0 0-4 0,0 0 4 0,0 0-3 16,0 0 3-16,0 0-1 15,0 0 1-15,0 0 0 0,0 0 0 0,0 0 0 0,0 0 0 0,0 0 0 16,0 0 0-16,0 0 2 0,0 0-2 0,0 0 3 15,0 0-3-15,0 0 2 0,0 0-2 0,0 0 3 16,3 0-3-16,-3 0 5 0,0 0-5 0,0 0 6 16,4 5-6-16,-4-5 0 0,0 0 0 0,5 13 0 15,4 8 0-15,-9-21-7 0,0 0 7 0,8 32-6 0,5 11 6 16,-13-43-16-16,0 0 16 0,12 47-15 16,5 7 15-16,-17-54-5 0,0 0 5 0,18 55-4 0,-4 2 4 15,-14-57-8-15,0 0 8 0,12 56-7 0,0 1 7 16,-12-57-8-16,0 0 8 0,9 49-7 0,-2-4 7 15,-7-45-1-15,0 0 1 0,5 39 0 0,0-4 0 0,-5-35 1 16,0 0-1-16,4 29 2 16,-4-7-2-16,0-22 19 0,0 0-19 0,0 21 20 0,-6-4-20 0,6-17 33 15,0 0-33-15,-3 17 34 0,-6 0-34 0,9-17 42 16,0 0-42-16,-12 15 42 0,-5-1-42 0,17-14 50 16,0 0-50-16,-16 12 51 0,2-2-51 0,14-10 54 15,0 0-54-15,-17 9 54 0,-1-2-54 0,2-5 55 0,-1-2-55 16,8 1 56-16,6 1-56 0,-6-2 15 15,4-2-15-15,-2 2 16 0,3-1-16 0,-1-1 8 16,0-5-8 0,-2 2 9-16,2-4-9 0,1 1-1 0,1-3 1 0,1 3-1 0,4 1 1 0,-2 0-5 0,2-1 5 0,-1 1-5 15,3 0 5-15,-4 0-9 0,3-2 9 16,-3 3-9-16,6-1 9 0,-3 2-16 0,2-4 16 0,-1 6-15 16,-3-4 15-16,-1 7-8 0,0 0 8 0,4-5-8 15,-1-2 8-15,-3 7-16 0,0 0 16 0,4-7-15 16,1 0 15-16,-5 7-15 0,0 0 15 0,4-7-15 15,1 0 15-15,-5 7-51 0,0 0 51 0,7-6-50 16,7-3 50-16,-14 9-90 0,0 0 90 0,17-9-89 16,8 1 89-16,-25 8-152 0,0 0 152 0,22-14-152 15,4-3 152-15,25-14-602 0</inkml:trace>
  <inkml:trace contextRef="#ctx0" brushRef="#br0" timeOffset="37283.678">8803 12801 583 0,'0'0'0'0,"-5"8"0"0,1 4 0 0,4-12 138 16,0 0-138-16,-5 0 138 0,1-5-138 0,4 5 99 16,0 0-99-16,0-5 99 0,-3 0-99 0,3 5 84 15,0 0-84-15,0-2 85 0,-3-3-85 0,3 5 50 16,0 0-50-16,0 0 50 0,-2-4-50 0,2 4 49 15,0 0-49-15,-4-1 49 0,-1 1-49 0,5 0 48 0,0 0-48 16,-7 0 48-16,2 0-48 0,5 0 30 0,0 0-30 16,-4 0 30-16,-4 1-30 0,8-1 25 0,0 0-25 15,-9 2 26-15,0 2-26 0,1-1 39 0,-1 0-39 16,0-1 40-16,6 0-40 0,-1-1 0 0,1-1 0 16,1 4 1-16,-5-1-1 0,2 4 18 0,-7 0-18 0,6-2 18 15,3 0-18-15,-2 0 1 0,-2 2-1 16,-6 14 1-16,-1 8-1 0,14-29 1 0,0 0-1 0,-13 34 1 15,-3 7-1-15,16-41-2 0,0 0 2 0,-14 48-1 16,2 0 1-16,5-1-6 0,2-5 6 0,1-12-5 16,2-10 5-16,-1 2-4 0,3 1 4 0,3 7-3 15,-1 6 3-15,-2-36-13 0,0 0 13 0,7 35-12 16,-2 1 12-16,-5-36-4 0,0 0 4 0,7 36-3 16,7 0 3-16,-14-36-6 0,0 0 6 0,12 36-6 0,6-7 6 15,-18-29-23-15,0 0 23 0,21 29-22 16,5-3 22-16,-26-26-48 0,0 0 48 0,33 22-48 15,5-2 48-15,-38-20-168 0,0 0 168 0,39 9-168 0,2-11 168 16,41 9-805-16</inkml:trace>
  <inkml:trace contextRef="#ctx0" brushRef="#br0" timeOffset="37902.329">9820 12747 371 0,'0'0'0'0,"0"0"0"0,0 0 0 15,0 0 70-15,0 0-70 0,0 0 70 0,0-3-70 16,0 3 63-16,0 0-63 0,0 0 63 0,0 0-63 16,0 0 62-16,0 0-62 0,0 0 63 0,0 0-63 0,0 0 38 15,0 0-38-15,0 0 39 0,0 0-39 0,0 0 1 16,0 0-1-16,0 0 2 0,0 0-2 0,0 0 1 16,0 0-1-16,0 0 1 0,0 0-1 0,0 0-2 15,0 0 2-15,0 0-2 0,0 0 2 0,0 0-7 16,0 0 7-16,0 0-7 0,6 0 7 0,-6 0-1 15,0 0 1-15,3 3-1 0,6 3 1 0,1 0 0 0,2 5 0 16,4 2 0-16,1 5 0 0,4 2 1 16,2 4-1-16,-2-2 2 0,0 2-2 0,-21-24 6 15,0 0-6-15,21 35 6 0,3 7-6 0,-24-42 33 16,0 0-33-16,23 50 33 0,-2 5-33 0,-21-55 34 0,0 0-34 16,17 56 34-16,-1 4-34 0,-16-60 49 15,0 0-49-15,8 81 49 0,-4 13-49 0,-4-94 36 0,0 0-36 0,-7 96 36 16,-14 3-36-16,21-99-161 0,0 0 161 0,-35 100-161 15,-15-1 161-15,-39 100-516 0</inkml:trace>
  <inkml:trace contextRef="#ctx0" brushRef="#br0" timeOffset="40391.278">10697 12713 382 0,'0'0'0'0,"-6"0"0"0,-2 0 0 0,8 0 82 16,0 0-82-16,-6 0 83 0,3 2-83 0,3-2 55 15,0 0-55-15,-4 2 55 0,1-2-55 0,3 0 56 16,0 0-56-16,-5 1 57 0,0 3-57 0,5-4 42 0,0 0-42 16,-7 3 42-16,-2 2-42 0,9-5 57 15,0 0-57-15,-9 7 57 0,-7-2-57 0,16-5 61 0,0 0-61 16,-17 11 61-16,-6-5-61 0,2 3 57 15,1 1-57-15,7-5 57 0,8-1-57 0,-2 1 35 0,5-5-35 0,-10 5 35 16,0 2-35-16,-2 1 40 0,-5 1-40 16,8-2 41-16,8-4-41 0,-2 2 15 0,-2-1-15 0,5-1 15 15,2-1-15-15,-2 1 13 0,1 1-13 0,-5 6 13 16,-1 4-13-16,7-14 10 0,0 0-10 0,-8 26 10 16,-6 10-10-16,14-36 1 0,0 0-1 0,-11 39 1 15,3 4-1-15,8-43 3 0,0 0-3 0,-6 44 3 16,-2 4-3-16,2-5 1 15,3-2-1-15,-1-12 2 0,1-6-2 0,1 1 0 0,2-2 0 0,0 4 0 16,5 1 0-16,-5-27 9 0,0 0-9 0,6 29 9 16,2 9-9-16,-8-38 1 0,0 0-1 0,13 34 1 15,2 4-1-15,-15-38 0 0,0 0 0 0,14 34 0 16,5-1 0-16,-19-33-5 0,0 0 5 0,23 27-5 0,1-3 5 16,-24-24-51-16,0 0 51 0,20 19-50 15,0-4 50-15,-20-15-100 0,0 0 100 0,28 5-100 0,7-10 100 16,-35 5-160-16,0 0 160 0,33-25-160 0,-1-20 160 0,34-25-524 15</inkml:trace>
  <inkml:trace contextRef="#ctx0" brushRef="#br0" timeOffset="40796.42">10721 12946 1076 0,'0'0'0'0,"-4"4"0"16,-1-3 0-16,5-1 118 0,0 0-118 0,0 0 118 15,0 0-118-15,0 0 40 0,4 0-40 0,-4 0 40 16,5 0-40-16,-5 0 18 0,3 0-18 0,-3 0 19 16,0 0-19-16,0 0 45 0,0 0-45 0,0 0 46 15,0 0-46-15,0 0 62 0,0 0-62 0,0 0 63 16,0 0-63-16,0 0 68 0,0 0-68 0,0 0 69 15,0 0-69-15,0 0 55 0,0 0-55 0,0 0 56 16,0 0-56-16,0 0 27 0,0 0-27 0,0 0 27 16,0 0-27-16,0 0-1 0,2 0 1 0,2 2 0 15,-1 1 0-15,-3-3-29 0,0 0 29 0,9 21-29 16,5 12 29-16,-14-33-31 0,0 0 31 0,15 41-31 0,6 8 31 16,-3-2-15-16,3-3 15 0,-7-10-14 0,-2-6 14 15,-12-28-13-15,0 0 13 0,17 29-13 0,-3 0 13 16,-14-29-17-16,0 0 17 0,12 24-16 0,1-7 16 0,-13-17-55 15,0 0 55-15,8 14-55 0,1-4 55 0,-9-10-141 16,0 0 141-16,9 2-140 0,-2-6 140 0,10 4-916 16</inkml:trace>
  <inkml:trace contextRef="#ctx0" brushRef="#br0" timeOffset="41096.539">10921 12883 1099 0,'0'0'0'0,"0"15"0"16,0 6 0-16,0-21 137 0,0 0-137 0,0 3 137 15,-1-10-137-15,1 7 73 0,0 0-73 0,0-3 73 16,0-2-73-16,-2 1 25 0,0 3-25 0,-1 2 26 16,-3 6-26-16,6-7 5 0,0 0-5 0,-12 21 5 15,-9 15-5-15,21-36 19 0,0 0-19 0,-21 41 20 16,0 7-20-16,4-4 32 0,0 3-32 0,8-17 32 15,0-11-32-15,0 2 12 0,1-2-12 0,-4 13 12 16,-1 8-12-16,-1-8 20 0,2 2-20 0,4-15 20 16,4-5-20-16,4-14 15 0,0 0-15 0,-5 12 15 0,5-3-15 15,0-9-8-15,0 0 8 0,-4 6-8 0,4 0 8 16,0-6-96-16,0 0 96 0,0-19-95 16,4-16 95-16,1-21-1094 0</inkml:trace>
  <inkml:trace contextRef="#ctx0" brushRef="#br0" timeOffset="41464.289">10916 13213 1121 0,'0'0'0'0,"-3"-5"0"0,-3-5 0 0,6 7-17 15,2 1 17-15,-2 2-16 0,4-2 16 0,-4 2-51 16,0 0 51-16,3 0-50 0,2 0 50 0,-5 0-10 0,0 0 10 0,7 0-9 16,2 2 9-16,-9-2 15 0,0 0-15 0,9 0 15 15,3 0-15-15,-12 0 49 0,0 0-49 16,14 0 49-16,7 0-49 0,0 2 49 0,0-1-49 0,-1 1 49 16,3 1-49-16,-2-3 44 0,3 4-44 0,-6-1 45 15,-1-1-45-15,-1 1 36 0,1 1-36 0,-3-2 36 16,-2-2-36-16,1 0 15 0,-3-2-15 15,-1 2 16-15,-2-2-16 0,-2 2 21 0,4 2-21 0,-2 0 21 16,1-2-21-16,1 0 0 0,0 0 0 0,-2 0 0 16,-2-2 0-16,-5 2-96 0,0 0 96 0,12-4-96 15,-1 1 96-15,-11 3-116 0,0 0 116 0,12-12-116 0,4-7 116 16,10-12-664-16</inkml:trace>
  <inkml:trace contextRef="#ctx0" brushRef="#br0" timeOffset="41812.121">11256 13104 1110 0,'0'0'0'0,"5"-2"0"0,5 0 0 0,-10 2 93 15,0 0-93-15,6-1 94 0,-3-1-94 0,-3 2 59 16,0 0-59-16,0 0 59 0,0 0-59 0,0 0 32 15,0 0-32-15,0 0 32 0,-3 0-32 0,3 0 42 0,0 0-42 16,0 0 42-16,-4-2-42 0,4 2 59 0,0 0-59 16,0 0 59-16,-3-3-59 0,3 3 39 0,0 0-39 15,0 0 40-15,-2-2-40 0,2 2 22 0,0 0-22 0,0 0 22 16,-4-2-22-16,4 2 0 0,0 0 0 0,0 0 0 16,-3 7 0-16,3-7-2 0,0 0 2 0,-2 22-2 15,2 13 2-15,0 2-21 0,-3 3 21 0,-1-8-21 16,4-3 21-16,0-29-9 0,0 0 9 0,0 40-8 15,0 4 8-15,0-44-26 0,0 0 26 0,0 36-26 16,4-5 26-16,-4-31-82 0,0 0 82 0,3 24-81 16,2-8 81-16,-5-16-136 0,0 0 136 0,21-9-136 15,9-20 136-15,17-9-847 0</inkml:trace>
  <inkml:trace contextRef="#ctx0" brushRef="#br0" timeOffset="42103.22">11660 12871 1379 0,'0'0'0'0,"-9"0"0"0,-5 0 0 0,11 0 128 16,3 0-128-16,0 0 128 0,5 0-128 0,-5 0 73 16,7 1-73-16,-7-1 74 0,2 0-74 0,-2 0 18 15,3 4-18-15,-3-4 19 0,4 3-19 0,-4 2-2 0,0 2 2 16,0 7-1-16,-4 5 1 0,4-19-8 15,0 0 8-15,-5 34-7 0,-7 14 7 0,3-3-1 0,-3-1 1 16,7-15-1-16,-2-8 1 0,7-21-1 0,0 0 1 16,-9 32 0-16,-3 6 0 0,12-38-3 0,0 0 3 0,-9 27-2 15,0-1 2-15,9-26-75 0,0 0 75 0,-1 12-74 16,6-10 74-16,-5-2-167 0,0 0 167 0,5-31-166 16,7-25 166-16,7-32-882 15</inkml:trace>
  <inkml:trace contextRef="#ctx0" brushRef="#br0" timeOffset="43098.092">11655 12581 1524 0,'0'0'0'0,"0"0"0"16,-5 0 0-16,5 0 171 0,0 0-171 0,-2 14 172 15,2 6-172-15,0-20 118 0,0 0-118 0,2 23 118 0,3 2-118 0,-5-25 34 16,0 0-34-16,0 23 34 0,3-3-34 0,-1-1 0 15,1-7 0-15,-3-3 0 0,0-2 0 0,0-1-8 16,0 0 8-16,0-3-7 0,4 0 7 0,-4 3-5 16,2-5 5-16,-2 3-4 0,0-3 4 0,0 3-7 15,-2-2 7-15,2 1-6 0,0-1 6 0,0 1-8 16,0-1 8-16,0 3-7 0,0-3 7 0,2 1-1 16,-1 4 1-16,1-5 0 0,-2 1 0 0,0 0 0 15,4-1 0-15,-4 3 0 0,0-5 0 0,0 4 2 16,0-3-2-16,0-1 2 0,0 0-2 0,0 0 2 0,0 0-2 15,0 0 3-15,0 0-3 0,0 0-3 16,0 0 3-16,0 0-2 0,0 0 2 0,0 0-71 16,0 0 71-16,0 0-71 0,0 0 71 0,0 0-106 15,0 0 106-15,0 0-105 0,0 0 105 0,0 0-130 0,0 0 130 0,0 0-130 16,0 0 130-16,0 0-134 0,0 0 134 0,0 0-134 16,0 0 134-16,0 0-109 0,0 0 109 0,0 0-108 15,0 0 108-15,0 0-69 0,-6 2 69 0,6-2-68 16,0 0 68-16,0 0-52 0,0 0 52 0,0 0-51 15,0 0 51-15,0 0-23 0,0 0 23 0,0 0-22 16,0 0 22-16,0 0-2 0,0 0 2 0,0 0-1 16,0 0 1-16,0 0 29 0,-3 2-29 0,3-2 29 15,0 3-29-15,0-3 60 0,0 0-60 0,0 0 61 16,0 0-61-16,0 0 89 0,0 0-89 0,0 0 90 0,0 0-90 16,0 0 109-16,-4 2-109 0,4-2 110 0,0 0-110 15,0 0 99-15,0 0-99 0,0 0 99 0,0 0-99 16,0 0 88-16,0 0-88 0,0 0 88 0,0 0-88 15,0 0 66-15,0 0-66 0,0 0 67 16,0 0-67-16,0 0 55 0,0 0-55 0,0 0 55 0,0 0-55 16,0 0 39-16,0 3-39 0,0-3 39 0,0 0-39 0,0 0 10 15,0 4-10-15,4-1 10 0,-4 1-10 0,3 8 7 16,3 1-7-16,2 13 7 0,5 8-7 16,-13-34 3-16,0 0-3 0,12 45 4 0,5 3-4 0,-3-2 1 15,-2-1-1-15,0-11 2 0,-3-7-2 0,-9-27 4 16,0 0-4-16,11 31 4 0,1 2-4 0,-12-33 2 15,0 0-2-15,10 27 2 0,1-5-2 0,-11-22 5 16,0 0-5-16,8 19 5 0,-1-5-5 0,-7-14 7 0,0 0-7 16,9 12 7-16,-5-5-7 0,-4-7 7 0,0 0-7 0,5 7 8 15,-5-4-8-15,0-3 15 0,0 0-15 0,3 4 15 16,-3-4-15-16,0 0 14 0,0 0-14 16,0 0 15-16,0 0-15 0,0 0 15 0,0 0-15 0,0 0 16 15,0 0-16-15,0 0 9 0,0 0-9 0,0 0 10 16,0 0-10-16,0 0 9 0,0 0-9 0,0 0 10 15,0 0-10-15,0 0 23 0,0 0-23 0,0 0 24 16,0 0-24-16,0 0 30 0,0 0-30 0,0 0 30 16,0 0-30-16,0 0 42 0,0 0-42 0,0 0 43 15,-3 1-43-15,-2-1 15 0,1 0-15 0,-1 0 16 16,1 0-16-16,1 0 32 0,-2 0-32 0,-4 0 33 16,0 0-33-16,-3 0 2 0,-4 0-2 0,8 0 2 15,2 0-2-15,-2 0 6 0,-1 0-6 0,0 0 7 0,2 0-7 16,-5 0 23-16,0 0-23 0,7 0 24 15,0 0-24-15,-4 0 0 0,5-1 0 0,-1-1 0 0,2 0 0 0,-1 0-17 16,2 1 17-16,2 1-17 0,-3-2 17 0,3 2-91 16,0 0 91-16,0 0-90 0,-4 0 90 0,4 0-145 15,-5-7 145-15,5 7-144 0,-3-5 144 0,3 5-186 16,0 0 186-16,-7-10-185 0,-4-7 185 0,-6-11-1175 16</inkml:trace>
  <inkml:trace contextRef="#ctx0" brushRef="#br0" timeOffset="43512.44">11778 13033 1188 0,'0'0'0'0,"0"0"0"15,-3-5 0-15,3 5 85 0,0 0-85 0,0 0 86 16,0-3-86-16,0 3 88 0,0 0-88 0,0 0 89 16,0 0-89-16,0 0 77 0,0 0-77 0,0 0 78 15,0 0-78-15,0 0 42 0,0 0-42 0,0 0 42 16,0 0-42-16,0 0 59 0,0 0-59 0,0 0 59 16,0 0-59-16,0 0 4 0,0 0-4 0,0 0 4 15,0 0-4-15,0 0 3 0,0 0-3 0,7 5 3 16,5 2-3-16,-12-7 2 0,0 0-2 0,30 19 2 15,10 8-2-15,-2-3 3 0,4 4-3 0,-4-6 4 16,-1 0-4-16,-6 0-1 0,-1-3 1 0,-6-2 0 0,-3-1 0 16,2-1 0-16,-2-3 0 0,0 0 0 0,-6-2 0 0,-15-10-4 15,0 0 4-15,23 12-3 0,-2-1 3 16,-21-11-1-16,0 0 1 0,17 10 0 0,-1-5 0 0,-16-5-20 16,0 0 20-16,14 7-20 0,-7-5 20 0,-7-2-83 15,0 0 83-15,5 1-83 0,-1 1 83 0,-4-2-164 16,0 0 164-16,-13-17-164 0,-8-14 164 0,-12-17-931 15</inkml:trace>
  <inkml:trace contextRef="#ctx0" brushRef="#br0" timeOffset="43796.261">12066 12905 1468 0,'0'0'0'0,"-4"5"0"15,1-3 0-15,3-2 143 0,0 0-143 0,0 0 144 16,0 0-144-16,0 0 81 0,0 0-81 0,0 0 81 16,0 0-81-16,0 0 34 0,0 0-34 0,0 0 34 15,-2 3-34-15,2 1 0 0,-3 1 0 0,-10 15 0 16,0 10 0-16,13-30 0 0,0 0 0 0,-25 44 0 16,-4 14 0-16,29-58-2 0,0 0 2 0,-32 60-1 15,-4 7 1-15,6-10-9 0,4-4 9 0,5-19-9 16,9-12 9-16,12-22-9 0,0 0 9 0,-11 23-9 0,4-5 9 15,7-18-79-15,0 0 79 0,-8 16-78 0,2-8 78 16,6-8-156-16,0 0 156 0,9-18-156 0,9-22 156 0,8-16-1009 16</inkml:trace>
  <inkml:trace contextRef="#ctx0" brushRef="#br0" timeOffset="44144.659">12169 12747 1222 0,'0'0'0'0,"-6"-5"0"0,-6-3 0 0,12 8 111 0,0 0-111 0,-3-2 111 16,6 4-111-16,-3-2 9 0,0 0-9 0,0 0 10 16,4 3-10-16,-4-3-1 0,0 0 1 0,0 0-1 15,5 4 1-15,-5-4-15 0,0 0 15 0,3 3-15 16,3 2 15-16,1 2-4 0,1 2 4 0,6 4-4 15,2 6 4-15,-16-19 2 0,0 0-2 0,23 34 2 16,3 6-2-16,-26-40 22 0,0 0-22 0,28 53 23 16,1 12-23-16,-29-65 39 0,0 0-39 15,23 67 39-15,1 5-39 0,-24-72 43 0,0 0-43 0,18 85 43 16,-6 10-43-16,-12-95 27 0,0 0-27 0,2 82 27 16,-4-5-27-16,2-77-8 0,0 0 8 0,-9 62-7 15,-7-14 7-15,16-48-172 0,0 0 172 0,-12 29-171 16,0-16 171-16,12-13-155 0,0 0 155 0,-23 43-742 15,46-86 742-15</inkml:trace>
  <inkml:trace contextRef="#ctx0" brushRef="#br0" timeOffset="44518.082">12763 13159 1356 0,'0'0'0'0,"0"0"0"0,0 0 0 0,0 0 109 15,0 0-109-15,0 0 109 0,0 0-109 0,0 0 57 0,0 0-57 0,0 0 57 16,24-4-57-16,-24 4 28 0,0 0-28 0,23-2 28 15,6 1-28-15,-29 1 9 16,0 0-9-16,33-2 10 0,6 2-10 0,-39 0 7 0,0 0-7 0,33 0 8 16,2-2-8-16,-35 2 9 0,0 0-9 0,33 0 10 15,-2 2-10-15,-31-2 16 0,0 0-16 0,33 3 17 16,-1 1-17-16,-32-4 3 0,0 0-3 0,31 5 3 16,0-2-3-16,-31-3-6 0,0 0 6 0,33 2-5 15,-3 0 5-15,-30-2-135 0,0 0 135 0,31-5-135 16,3-6 135-16,-34 11-136 0,0 0 136 0,20-18-136 15,-7-15 136-15,16-18-869 0</inkml:trace>
  <inkml:trace contextRef="#ctx0" brushRef="#br0" timeOffset="45134.943">13841 12412 1379 0,'0'0'0'0,"-3"5"0"16,-3 2 0-16,6-7 116 0,0 0-116 0,0 0 117 15,-3 1-117-15,3-1 99 0,0 0-99 0,0 0 100 0,0-3-100 16,0 3 51-16,0 0-51 0,0 0 51 16,0-4-51-16,0 4 0 0,0 0 0 0,0 0 0 0,0 0 0 15,0 0 0-15,0 0 0 0,0 0 1 0,0 0-1 16,0 0-6-16,0 0 6 0,-2 19-6 16,-7 12 6-16,9-31-17 0,0 0 17 0,-3 52-16 0,3 14 16 15,0-66-9-15,0 0 9 0,0 77-8 0,3 14 8 16,-3-91-5-16,0 0 5 0,9 122-4 0,5 23 4 0,-2-31-1 15,-5-15 1-15,-2-20 0 0,-1-18 0 0,-4-61 6 16,0 0-6-16,9 69 7 0,3-1-7 0,-3-14 34 16,-1-8-34-16,-2-24 35 0,-6-15-35 0,3 5 28 15,2-2-28-15,-1 0 28 0,-3 1-28 0,3-1 0 0,-1 2 0 16,-3-5 0-16,0-2 0 0,2 0-37 0,0 0 37 16,0-1-36-16,-2-3 36 0,3 3-93 15,-3-2 93-15,0-2-92 0,0 0 92 0,0 0-165 0,0 0 165 16,-9-21-164-16,-8-17 164 0,-13-20-944 0</inkml:trace>
  <inkml:trace contextRef="#ctx0" brushRef="#br0" timeOffset="45414.043">13548 13138 1435 0,'0'0'0'0,"9"0"0"15,7 0 0-15,-16 0 150 0,0 0-150 0,9 0 151 0,-4 0-151 16,-5 0 92-16,0 0-92 0,17 0 93 16,11 0-93-16,-28 0 42 0,0 0-42 0,33-2 43 0,11 1-43 15,-44 1 7-15,0 0-7 0,47 0 7 0,0 0-7 16,-47 0 1-16,0 0-1 0,45 0 1 0,-3 5-1 16,-42-5 3-16,0 0-3 0,43 5 4 0,-3 2-4 0,-40-7 0 15,0 0 0-15,41 5 1 0,-3 0-1 0,-38-5-32 16,0 0 32-16,31 0-32 0,-1 0 32 0,-30 0-103 15,0 0 103-15,26 0-103 16,-5 0 103-16,-21 0-115 0,0 0 115 0,7-7-115 0,-11 0 115 0,8-5-1059 16</inkml:trace>
  <inkml:trace contextRef="#ctx0" brushRef="#br0" timeOffset="45881.53">14477 12535 1446 0,'0'0'0'0,"-7"2"0"16,-3 1 0-16,10-3 118 0,1 2-118 0,-1-2 119 16,0 0-119-16,0 0 69 0,0 0-69 0,0 3 69 0,-1 4-69 15,1-7 45-15,0 0-45 0,0 4 46 0,0 2-46 16,0-6 0-16,0 0 0 0,-9 12 0 0,-2 6 0 16,11-18 11-16,0 0-11 0,-14 17 11 0,-3 5-11 0,17-22 10 15,0 0-10-15,-21 24 11 0,-2 3-11 0,23-27 1 16,0 0-1-16,-24 31 1 0,-2-2-1 0,26-29 4 15,0 0-4-15,-26 38 4 16,1 5-4-16,25-43 0 0,0 0 0 0,-20 51 0 0,2 9 0 0,18-60-4 16,0 0 4-16,-9 65-3 0,6 5 3 0,3-70-13 15,0 0 13-15,3 81-13 0,6 10 13 0,-9-91-9 16,0 0 9-16,12 79-9 0,6-2 9 0,-18-77-84 0,0 0 84 16,19 61-84-16,4-9 84 0,-23-52-202 0,0 0 202 15,20 32-202-15,0-15 202 0,-20-17-202 16,0 0 202-16,24 0-201 0,-3-20 201 0,26 1-594 0</inkml:trace>
  <inkml:trace contextRef="#ctx0" brushRef="#br0" timeOffset="49077.193">14001 13023 135 0,'0'0'0'0,"9"-2"0"16,5-1 0-16,-14 3 16 0,0 0-16 0,7-2 17 16,-2 2-17-16,-5 0 59 0,0 0-59 0,4 0 59 0,-4 0-59 15,0 0 53-15,0 0-53 0,0 0 53 0,0 0-53 16,0 0 55-16,0 0-55 0,0 0 56 0,-6 0-56 15,6 0 24-15,0 0-24 0,-3 0 25 16,3 0-25-16,0 0-2 0,0 0 2 0,-5 0-2 0,3-5 2 0,2 5-17 16,0 0 17-16,-2-3-16 0,-1-2 16 0,-1 1 0 15,-1-1 0-15,5 2 1 0,-3 1-1 0,1-3 48 16,2 3-48-16,0 2 48 0,0-3-48 0,0 3 72 16,0 0-72-16,0 0 73 0,0 0-73 0,0 0 65 15,-4-2-65-15,4 2 66 0,-5-3-66 0,5 3 55 16,-2-4-55-16,2 4 56 0,0 0-56 0,0 0 57 0,0 0-57 15,0 0 57-15,0 0-57 0,0 0 39 16,-1-2-39-16,1 2 39 0,-4-3-39 0,4 3 40 0,0-3-40 0,0 3 41 16,0 0-41-16,0 0 34 0,-3 0-34 15,3 0 35-15,0 0-35 0,0 0 22 0,-2 0-22 0,2 0 23 16,-4 0-23-16,4 0 36 0,-7 0-36 0,7 0 36 16,-1-4-36-16,1 4 20 0,-7 0-20 0,7 0 20 15,-2 4-20-15,2-4 52 0,-7 1-52 0,5 1 53 16,-1-2-53-16,-2 2 27 0,1-2-27 0,4 0 27 15,-3 1-27-15,3-1 18 0,0 0-18 0,-6 12 18 16,1 7-18-16,5-19 2 0,0 0-2 0,-7 26 2 16,2 6-2-16,5-32 1 0,0 0-1 0,-3 30 2 15,-1 0-2-15,4-4 0 0,0-4 0 0,0-4 0 16,4-8 0-16,-4 0-5 0,3-3 5 0,-3-2-4 16,5-1 4-16,-5-4-50 0,4 3 50 0,-3-3-50 0,6-3 50 15,-7 3-33-15,0 0 33 0,9-4-33 0,3-3 33 16,-12 7-25-16,0 0 25 0,9-7-24 0,3-1 24 15,-12 8-5-15,0 0 5 0,9-7-5 0,-4-2 5 16,-5 9 3-16,0 0-3 0,4-6 4 0,-1 0-4 0,-3 6 38 16,0 0-38-16,2-3 39 0,-2 0-39 15,0 3 21-15,0 0-21 0,0 0 21 0,0-4-21 0,0 4 47 16,0 0-47-16,0 0 48 0,0 0-48 16,0 0 40-16,0 0-40 0,0 0 40 0,0 0-40 0,0 0-1 15,0 0 1-15,0 0-1 0,0 0 1 0,0 0-26 16,0 0 26-16,0 0-26 0,3-5 26 0,-3 5-32 0,0 0 32 15,2-7-32-15,2-1 32 0,-4 8-33 16,0 0 33-16,3-11-32 0,1-1 32 0,-4 12-22 16,0 0 22-16,5-10-22 0,-2 0 22 0,-3 10-5 0,0 0 5 0,0-7-5 15,2 0 5-15,-2 7-2 0,0 0 2 0,0-3-1 16,0-1 1-16,0 4 0 0,0 0 0 16,0 0 0-16,0-3 0 0,0 3 36 0,0 0-36 15,0 0 36-15,0 0-36 0,0 0 20 0,0 0-20 16,0 0 20-16,0 0-20 0,0 0 6 0,0 0-6 0,0 0 6 15,0 0-6-15,0 0 28 0,0 0-28 0,0 0 28 16,0 0-28-16,0 0 1 0,0 0-1 0,0 0 2 16,0 0-2-16,0 0 10 0,0 0-10 0,0 0 11 15,0 0-11-15,0 0 34 0,0 0-34 0,0 0 34 16,0 0-34-16,0 0 10 0,0 0-10 0,0 0 10 16,0 0-10-16,0 0 12 0,0 0-12 0,0 0 13 15,0 0-13-15,0 0-4 0,0 0 4 0,0 0-3 16,0 0 3-16,0 0-15 0,0 0 15 0,2 7-14 0,-1 3 14 15,-1-10-17-15,0 0 17 0,6 19-17 0,1 6 17 16,1 3-10-16,-2 1 10 0,1-7-9 0,-4-1 9 0,-3-21-4 16,0 0 4-16,7 27-4 0,0 6 4 15,-7-33-3-15,0 0 3 0,9 37-3 0,3 5 3 0,-12-42-5 16,0 0 5-16,12 46-5 0,-1-2 5 0,-11-44-6 16,0 0 6-16,8 41-6 0,1-3 6 0,-9-38-1 15,0 0 1-15,7 36 0 0,0-2 0 0,-7-34 0 16,0 0 0-16,5 28 0 0,-1-4 0 0,-4-24 6 15,0 0-6-15,5 19 7 0,-5-4-7 0,0-15 24 16,0 0-24-16,0 14 25 0,0-2-25 0,0-12 21 0,0 0-21 16,0 10 21-16,-5-3-21 0,5-7 34 0,0 0-34 0,-2 8 35 15,0-4-35-15,2-4 42 0,0 0-42 16,0 5 42-16,0-2-42 0,0-3 39 0,0 0-39 0,-5 4 40 16,1-1-40-16,4-3 40 0,0 0-40 15,-7 4 41-15,2-3-41 0,-9 1 17 0,2 0-17 0,2 0 17 16,4-2-17-16,-2 1 13 0,-1-1-13 0,0 0 13 15,2 0-13-15,-3 0-3 0,-2-1 3 0,3-1-3 16,2 0 3-16,-3-1-50 0,-3-2 50 0,1-4-49 16,0 0 49-16,12 9-79 0,0 0 79 0,-17-27-78 15,-6-11 78-15,-17-25-1371 0</inkml:trace>
  <inkml:trace contextRef="#ctx0" brushRef="#br0" timeOffset="49923.75">14538 12924 875 0,'0'0'0'0,"0"0"0"16,7 2 0-16,-7-2 102 0,3-2-102 0,-3 2 102 0,0 0-102 0,0 0 94 15,0 0-94-15,0 0 94 0,0 0-94 0,0 0 77 16,0 0-77-16,0 0 77 0,0 0-77 0,0 0 65 16,0 0-65-16,0 0 65 0,0 0-65 0,0 0 63 15,0 0-63-15,0 0 64 0,0 0-64 0,0 0 36 0,0 0-36 16,0 0 37-16,0 0-37 0,0 0 41 16,-3 0-41-16,3 0 42 0,0 0-42 0,0 0 25 0,0 0-25 0,0 0 26 15,0 0-26-15,0 0 16 16,0 0-16-16,0 0 17 0,0 0-17 0,0 0 18 0,0 0-18 15,0 0 19-15,0 0-19 0,0 0 3 0,0 0-3 0,0 0 4 16,3 3-4-16,-3-3 3 0,0 0-3 0,18 11 3 16,3 6-3-16,-21-17 0 0,0 0 0 0,33 29 0 15,10 10 0-15,-43-39-1 0,0 0 1 0,44 41 0 16,1 6 0-16,-3-6-1 0,-2 0 1 0,-10-10-1 16,-9-7 1-16,3-2-2 0,2-2 2 0,-8-2-1 15,-3-3 1-15,-15-15 1 0,0 0-1 0,19 17 1 16,2 2-1-16,-21-19 0 0,0 0 0 0,16 12 0 0,-2-2 0 15,-14-10-48-15,0 0 48 0,9 9-48 0,-2-4 48 16,-7-5-174-16,0 0 174 0,-6-14-173 0,-9-15 173 16,-6-14-1038-16</inkml:trace>
  <inkml:trace contextRef="#ctx0" brushRef="#br0" timeOffset="50239.27">14824 12878 1300 0,'0'0'0'0,"-4"-4"0"0,-1-3 0 0,5 7 97 0,-4-3-97 16,4 3 98-16,0 0-98 0,0 0 63 0,0 0-63 0,0 0 63 15,0 0-63-15,0 0 41 0,0 3-41 0,-3 1 41 16,-1 1-41-16,-1 5 28 0,-7 6-28 0,-4 9 28 15,-3 10-28-15,19-35 36 0,0 0-36 0,-21 41 37 16,-8 12-37-16,29-53 33 0,0 0-33 0,-26 48 34 16,1 5-34-16,25-53 4 0,0 0-4 0,-22 48 4 15,2-4-4-15,3-4-49 16,3-6 49-16,5-10-49 0,6-12 49 0,3-12-213 0,0 0 213 0,-5 12-213 16,5-3 213-16,0-9-136 0,0 0 136 0,-4 20-788 15,8-40 788-15</inkml:trace>
  <inkml:trace contextRef="#ctx0" brushRef="#br0" timeOffset="50691.121">14825 12651 1446 0,'0'0'0'0,"21"-1"0"0,12-1 0 0,-33 2 107 0,0 0-107 0,11-2 107 16,-9 2-107-16,-2 0 106 0,0 0-106 0,5-3 106 15,-5-1-106-15,0 4 47 0,0 0-47 0,9 4 47 16,3 1-47-16,-12-5 0 0,0 0 0 0,26 22 0 16,7 6 0-16,-33-28 4 0,0 0-4 0,35 39 5 15,7 7-5-15,-42-46 54 0,0 0-54 0,40 60 55 16,1 9-55-16,1 8 56 0,0 10-56 0,-16-22 56 15,-10-10-56-15,-2-9 15 0,-5-8-15 0,-4-5 16 0,-5-6-16 16,0-27-89-16,0 0 89 0,-23 64-88 16,-20 25 88-16,43-89-97 0,0 0 97 0,-70 42-97 0,-21-18 97 15,-72 42-1308-15</inkml:trace>
  <inkml:trace contextRef="#ctx0" brushRef="#br0" timeOffset="55284.93">16106 13035 102 0,'0'0'0'0,"0"-3"0"15,3-1 0-15,-3 4 47 0,0 0-47 0,0 0 47 16,-3-5-47-16,3 5 56 0,0 0-56 0,-4 0 56 16,-3 2-56-16,7-2 39 0,0 0-39 0,-7 3 40 15,0-3-40-15,7 0 48 0,0 0-48 0,-8 0 48 0,-1 0-48 16,9 0 41-16,0 0-41 0,-9 0 42 0,1 0-42 15,8 0 34-15,0 0-34 0,-9 0 35 0,2 0-35 0,7 0 56 16,0 0-56-16,-9 0 56 0,0-3-56 0,9 3 48 16,0 0-48-16,-8 0 49 0,1 0-49 15,7 0 65-15,0 0-65 0,-7 0 66 0,0-2-66 0,7 2 75 16,0 0-75-16,-5-2 75 0,-1 1-75 0,6 1 61 16,0 0-61-16,-3-2 61 0,-1 2-61 0,4 0 53 15,0 0-53-15,-3 0 54 0,1-2-54 0,2 2 61 16,0 0-61-16,-3 0 62 0,3 0-62 0,0 0 67 15,0 0-67-15,0 0 68 0,-5 0-68 0,5 0 42 16,0 0-42-16,0 0 42 0,0 0-42 0,0 0 37 16,0 0-37-16,0 0 38 0,0 0-38 0,0 0 45 0,0 0-45 15,0 0 46-15,0 0-46 0,0 0 9 0,0 0-9 16,0 0 10-16,0 0-10 0,0 0 13 0,0 0-13 16,5 0 14-16,3 0-14 0,-8 0 1 0,0 0-1 0,13-3 2 15,8 1-2-15,-21 2 1 0,0 0-1 0,29 0 1 16,8 0-1-16,-37 0-5 0,0 0 5 0,36 5-5 15,-1-3 5-15,-35-2-17 0,0 0 17 0,37 3-17 16,-4 4 17-16,-33-7 0 0,0 0 0 0,35 4 0 16,-2-1 0-16,-33-3 0 0,0 0 0 0,31 5 0 15,2 0 0-15,-33-5 1 0,0 0-1 0,30 6 1 16,-2-1-1-16,-28-5-1 0,0 0 1 0,24 5 0 16,-5-2 0-16,-19-3-9 0,0 0 9 0,18 5-8 15,-4 1 8-15,-14-6-51 0,0 0 51 0,12 5-50 16,-3 0 50-16,-9-5-84 0,0 0 84 0,3 7-84 15,2 0 84-15,-5-7-173 0,0 0 173 0,0 8-173 16,0 1 173-16,0 10-826 0</inkml:trace>
  <inkml:trace contextRef="#ctx0" brushRef="#br0" timeOffset="55768.024">16149 13309 987 0,'0'0'0'16,"13"-12"0"-16,1-10 0 0,-14 15 63 0,-6 2-63 0,6 2 64 16,4 3-64-16,-8 1 40 0,-4 3-40 0,8-4 41 15,0 3-41-15,-6-1 41 0,3 1-41 0,3-3 41 16,-4 4-41-16,4-4 43 0,0 0-43 0,0 0 44 15,0 0-44-15,0 0 61 0,0 0-61 0,0 0 62 16,0 0-62-16,0 0 63 0,0 0-63 0,0 0 63 16,-3 3-63-16,3-3 42 0,0 0-42 0,0 0 43 15,-2 4-43-15,2-4 48 0,0 0-48 0,0 0 49 16,-5 3-49-16,5-3 28 0,0 0-28 0,0 0 28 16,-4 3-28-16,4-3 26 0,0 0-26 0,0 0 26 15,-3 2-26-15,3-2 24 0,0 0-24 0,0 0 25 16,0 0-25-16,0 0 23 0,0 0-23 0,0 0 24 0,0 0-24 15,0 0 15-15,0 0-15 0,0 0 16 0,0 0-16 16,0 0 28-16,0 0-28 0,0 0 28 0,0 0-28 16,0 0 6-16,3 4-6 0,6-3 6 0,0-1-6 0,1 0 10 15,4 0-10-15,4 0 10 0,1 0-10 0,-19 0 3 16,0 0-3-16,28 2 4 0,10 1-4 16,-38-3-2-16,0 0 2 0,40 6-2 0,9-6 2 15,-49 0-82-15,0 0 82 0,52 1-82 0,4 1 82 0,-56-2-248 16,0 0 248-16,56-7-247 0,1-5 247 15,56-7-975-15</inkml:trace>
  <inkml:trace contextRef="#ctx0" brushRef="#br0" timeOffset="63415.862">16930 12379 841 0,'0'0'0'0,"0"9"0"15,0 6 0-15,0-15 76 0,0 0-76 0,0 3 76 16,0-6-76-16,0 3 53 0,0 0-53 0,0 0 53 16,0-7-53-16,0 7 3 0,0 0-3 0,0-2 3 15,0-3-3-15,0 5 0 0,0 0 0 0,0-3 1 16,0 1-1-16,0 2 0 0,0 0 0 0,0 0 0 16,0-2 0-16,0 2 0 0,0 0 0 0,0 0 0 15,0 0 0-15,0 0 0 0,0 0 0 0,0 0 1 16,0 0-1-16,0 0 8 0,0 0-8 0,0 0 8 15,0 0-8-15,0 0 1 0,0 0-1 0,0 0 1 16,0 0-1-16,0 0 1 0,0 0-1 0,0 0 1 0,0 0-1 16,0 0 8-16,0 0-8 0,0 0 8 15,0 0-8-15,0 0 0 0,0 0 0 0,0 0 1 16,0 0-1-16,0 0 3 0,0 0-3 0,0 0 3 0,0 0-3 0,0 0 18 16,0 0-18-16,0 0 19 0,0 0-19 0,0 0 14 15,0 0-14-15,0 0 15 0,0 0-15 0,0 0 26 16,0 0-26-16,0 0 26 0,0 0-26 0,0 0 21 15,0 0-21-15,0 0 21 0,0 0-21 0,0 0 16 16,0 0-16-16,0 0 17 0,0 0-17 0,0 0 10 16,0 0-10-16,0 0 10 0,0 0-10 0,0 0 0 15,0 0 0-15,0 2 0 0,0 2 0 0,0-4 0 16,0 0 0-16,5 22 0 0,6 14 0 0,-11-36-5 16,0 0 5-16,8 44-4 0,1 15 4 0,-9-59-4 15,0 0 4-15,9 58-3 0,1 5 3 0,-10-63 0 16,0 0 0-16,7 57 0 0,2-4 0 0,-4-5 32 0,2-5-32 15,-7-16 32-15,0-11-32 0,0-16 18 16,0 0-18-16,2 29 18 0,1 5-18 0,-3-34 31 0,0 0-31 0,4 31 31 16,-1-2-31-16,-3-29 6 0,0 0-6 0,5 31 6 15,-1-4-6-15,1-3 10 0,2-2-10 0,-2-6 11 16,-5-8-11-16,2 3 15 0,2-3-15 0,-4-1 16 16,0-2-16-16,0 2 3 0,3-2-3 0,-3 0 4 15,0-5-4-15,0 4 31 0,-3-1-31 0,3 1 31 16,3 1-31-16,-3-4 15 0,4 5-15 0,-3-1 16 15,3-5-16-15,-4 3 19 0,0-1-19 0,0-2 20 16,0 0-20-16,0 0 34 0,0 0-34 0,0 0 35 16,0 3-35-16,0-3 1 0,3 2-1 0,-3-2 2 0,4 0-2 15,-4 0 14-15,0 0-14 0,0 0 15 16,0 0-15-16,0 0 8 0,0 0-8 0,0 0 9 0,0 0-9 0,0 0 1 16,0 0-1-16,0 0 1 0,0 0-1 15,0 0-40-15,0 0 40 0,0 0-40 0,0 0 40 0,0 0-100 16,0 0 100-16,0 0-100 0,-4-7 100 0,4 7-88 15,0 0 88-15,-3-14-87 0,-6-3 87 16,-3-17-951-16</inkml:trace>
  <inkml:trace contextRef="#ctx0" brushRef="#br0" timeOffset="63843.719">17249 12883 942 0,'0'0'0'0,"-6"0"0"16,-2 1 0-16,8-1 86 0,0 0-86 0,0 0 87 15,0 0-87-15,0 0 49 0,5 0-49 0,-5 0 50 16,5-1-50-16,-5 1 50 0,4-4-50 0,-4 4 50 16,0 0-50-16,0 0 6 0,0 0-6 0,0 0 6 15,0 0-6-15,0 0 27 0,0 0-27 0,0 0 27 16,0 0-27-16,0 0 31 0,0 0-31 0,0 0 31 15,0 0-31-15,0 0 12 0,0 0-12 0,0 0 13 16,-4 0-13-16,4 0 20 0,0 0-20 0,0 0 20 16,0 0-20-16,0 0 39 0,0 0-39 0,0 0 39 15,-2 4-39-15,2-4 19 0,-3 1-19 0,3-1 20 16,0 0-20-16,0 0 36 0,0 4-36 0,-2 1 37 0,0 0-37 16,2-5 7-16,0 0-7 0,-1 21 7 0,-3 10-7 15,4-31 28-15,0 0-28 0,-3 30 28 0,-1 10-28 16,4-40 19-16,0 0-19 0,-1 36 20 0,-3-4-20 15,4-3 16-15,0-1-16 0,0-11 17 0,-2-8-17 16,1-1 1-16,1-1-1 0,0-2 2 0,0-3-2 0,0 1-38 16,0 2 38-16,0-5-37 0,0 2 37 0,0-2-139 15,0 4 139-15,-2-8-138 0,2-4 138 0,0 8-141 16,0 0 141-16,-4-26-141 0,1-14 141 0,-2-25-811 16</inkml:trace>
  <inkml:trace contextRef="#ctx0" brushRef="#br0" timeOffset="64144.15">17247 12989 796 0,'0'0'0'0,"-4"-3"0"16,1 1 0-16,3 2 93 0,3 0-93 0,-3 0 94 15,4 2-94-15,-4-2 77 0,5 3-77 0,-5-3 78 16,5 0-78-16,-5 0 60 0,6 0-60 0,-6 0 61 15,0 0-61-15,0 0 15 0,0 0-15 0,0 0 15 16,0 0-15-16,0 0 31 0,3 0-31 0,-3 0 31 16,4 2-31-16,-4-2 2 0,0 0-2 0,3 5 2 15,2 3-2-15,-5-8 6 0,0 0-6 0,7 16 7 16,4 3-7-16,-11-19 33 0,0 0-33 0,8 22 33 0,-1 2-33 16,-7-24 33-16,0 0-33 0,6 22 34 15,-3 0-34-15,-3-22 43 0,0 0-43 0,4 18 43 0,-3-6-43 0,6 18-1141 16</inkml:trace>
  <inkml:trace contextRef="#ctx0" brushRef="#br0" timeOffset="64527.874">17317 13215 1233 0,'0'0'0'0,"0"0"0"0,3-7 0 0,-3 7 101 0,0 0-101 0,4-5 101 0,4-3-101 16,-8 8 50-16,0 0-50 0,11-18 50 0,6-4-50 0,-17 22 3 15,0 0-3-15,19-24 3 0,2-5-3 0,-21 29-32 16,0 0 32-16,18-24-32 0,-1 3 32 0,-1 4-16 16,1 5 16-16,-12 4-15 0,-1 4 15 0,-1-1-7 15,-1 4 7-15,-2 1-7 0,0 0 7 0,0 0 0 0,0 0 0 16,0 0 0-16,0 0 0 0,0 0 35 0,0 0-35 15,4 3 35-15,-3 4-35 0,-1-7 30 0,0 0-30 16,7 12 30-16,0 3-30 0,-7-15 45 0,0 0-45 0,7 21 45 16,2-1-45-16,-9-20 41 0,0 0-41 0,7 21 41 15,-2-1-41-15,-5-20 26 0,0 0-26 0,7 18 26 16,-5-3-26-16,1-3 28 0,3-2-28 0,-3-3 28 16,1-3-28-16,-4-1 7 0,3 0-7 0,2-3 8 15,-1 2-8-15,-4-2 5 0,0 0-5 0,14-2 5 16,7-4-5-16,-21 6 3 0,0 0-3 0,27-11 3 15,8-2-3-15,-35 13 1 0,0 0-1 0,35-14 2 16,2-3-2-16,-37 17 4 0,0 0-4 0,31-12 4 16,-1 1-4-16,-30 11 0 0,0 0 0 0,22-5 1 15,-6 5-1-15,-16 0 1 0,0 0-1 0,16 2 2 16,-4 3-2-16,-12-5-1 0,0 0 1 0,10 5 0 16,3 2 0-16,-13-7-9 0,0 0 9 0,5 7-9 0,2 0 9 15,-7-7-51-15,0 0 51 0,1 7-50 0,3-2 50 16,-4-5-134-16,0 0 134 0,3 5-134 0,-3-2 134 0,0-3-140 15,0 0 140-15,-8-10-139 0,-13-10 139 0,-9-11-821 16</inkml:trace>
  <inkml:trace contextRef="#ctx0" brushRef="#br0" timeOffset="64659.992">17311 12754 1491 0,'0'0'0'16,"2"-1"0"-16,5-6 0 0,5-2-1059 0</inkml:trace>
  <inkml:trace contextRef="#ctx0" brushRef="#br0" timeOffset="65563.31">17062 13734 404 0,'0'0'0'0,"-5"4"0"0,-9 2 0 0,14-6 79 15,0 0-79-15,0 0 80 0,5-3-80 0,-5 3 61 16,0 0-61-16,2-2 61 0,2 1-61 0,-4 1 57 16,0 0-57-16,3-2 58 0,-1 2-58 0,-2 0 42 15,0 0-42-15,0 0 43 0,3-2-43 0,-3 2 35 0,0 0-35 16,0 0 35-16,0 0-35 0,0 0 9 0,0 0-9 15,0 0 9-15,0 0-9 0,0 0 12 0,0 0-12 16,0 0 13-16,0 0-13 0,0 0 8 0,0 0-8 0,0 0 9 16,0 0-9-16,0 0 23 0,0 0-23 0,0 0 24 15,0 0-24-15,0 0 12 0,0 0-12 0,0 0 13 16,0 0-13-16,0 0 18 0,0 0-18 0,0 0 18 16,0 0-18-16,0 0 15 0,0 0-15 0,0 0 15 15,0 0-15-15,0 0 26 0,0 0-26 0,0 0 26 16,0 0-26-16,0 0 30 0,0 0-30 0,0 0 30 15,0 0-30-15,0 0 37 0,0 0-37 0,0 0 37 16,0 0-37-16,0 0 33 0,0 0-33 0,0 0 33 16,0 0-33-16,0 0 8 0,0 0-8 0,0 0 8 15,0 0-8-15,0 0 30 0,0 0-30 0,-3 10 30 16,-2 4-30-16,5-14 5 0,0 0-5 0,-9 28 5 16,-3 9-5-16,12-37 16 0,0 0-16 0,-13 41 17 15,0 6-17-15,13-47 15 0,0 0-15 0,-9 37 15 0,-3-4-15 16,12-33 25-16,0 0-25 0,-6 27 26 15,-1-10-26-15,7-17 2 0,0 0-2 0,-1 16 3 0,-5-6-3 16,6-10-41-16,0 0 41 0,-1 7-41 0,-1-4 41 16,2-3-178-16,0 0 178 0,2-30-177 0,1-27 177 0,2-30-776 15</inkml:trace>
  <inkml:trace contextRef="#ctx0" brushRef="#br0" timeOffset="65997.041">16972 13404 1043 0,'0'0'0'0,"0"15"0"0,0 12 0 0,0-27 136 0,0 0-136 0,0 14 137 16,0-5-137-16,0-9 87 0,0 0-87 15,0 12 88-15,1 1-88 0,-1-13 41 0,0 0-41 16,4 23 42-16,1 6-42 0,4-2 0 0,1 1 0 0,-4-8 0 16,-3-6 0-16,0 1-28 0,3 1 28 0,4 2-28 15,2 6 28-15,4-1-30 0,-2-1 30 0,-4-3-30 16,-3-4 30-16,-7-15-23 0,0 0 23 0,14 24-22 15,2 4 22-15,-16-28-11 0,0 0 11 0,19 25-11 16,4 3 11-16,-23-28-11 0,0 0 11 0,24 24-11 16,-1 1 11-16,-23-25-1 15,0 0 1-15,19 19-1 0,-2 0 1 0,-17-19 0 0,0 0 0 0,11 17 0 0,-1-5 0 16,-10-12 0-16,0 0 0 0,9 12 0 0,-7-3 0 16,-2-9 43-16,0 0-43 0,2 8 43 0,-1-1-43 15,-1-2 65-15,0 1-65 0,-3-1 65 0,1 0-65 0,-7 2 73 16,2-1-73-16,2 0 74 0,-2-1-74 15,-2 0 56-15,-1 2-56 0,1 0 57 16,1-1-57 0,-3 0 41-16,-1 2-41 0,3-3 42 0,1-1-42 0,-3 1 2 15,1-2-2-15,3-1 2 0,3 0-2 0,-5-1-5 0,6 3 5 0,-6-4-4 0,4 0 4 0,-2 2-73 16,0-2 73-16,0 0-73 0,4 0 73 0,3 0-135 16,0 0 135-16,-9-19-134 0,0-14 134 0,9 33-170 15,0 0 170-15,-3-41-170 0,6-12 170 0,-1-41-772 16</inkml:trace>
  <inkml:trace contextRef="#ctx0" brushRef="#br0" timeOffset="66344.535">17202 13762 807 0,'0'0'0'0,"-4"0"0"16,1 1 0-16,3-1 72 0,3-1-72 0,-3 1 73 15,2-4-73-15,-2 4 45 0,2-2-45 0,-2 2 46 16,0 0-46-16,0 0 52 0,0 0-52 0,0 0 52 15,0 0-52-15,0 0 38 0,3 0-38 0,-3 0 38 16,4 0-38-16,-4 0 56 0,5 0-56 0,-5 0 56 16,0 0-56-16,0 0 61 0,0 0-61 0,0 0 61 15,0 0-61-15,0 0 35 0,2 0-35 0,1 0 35 16,1 0-35-16,-4 0 36 0,0 0-36 0,12 6 36 0,0 2-36 16,-12-8 22-16,0 0-22 0,26 17 23 15,12 7-23-15,-38-24 10 0,0 0-10 0,39 26 10 0,1 8-10 0,-40-34 28 16,0 0-28-16,40 36 28 0,0 2-28 15,-40-38 5-15,0 0-5 0,36 34 6 0,-6-1-6 0,-7-8 4 16,-2-2-4-16,-6-8 5 0,-4-3-5 0,-1-5-18 16,-3-2 18-16,-2-2-18 0,-3-1 18 0,-2-2-164 15,0 0 164-15,9-2-164 0,3-4 164 0,-12 6-138 16,0 0 138-16,5-19-138 0,1-10 138 0,6-19-731 16</inkml:trace>
  <inkml:trace contextRef="#ctx0" brushRef="#br0" timeOffset="66642.081">17604 13756 1043 0,'0'0'0'0,"2"2"0"16,0 3 0-16,-2-5 125 0,5-3-125 0,-5 3 126 16,0 0-126-16,0 0 79 0,0 0-79 0,0 0 79 15,0 0-79-15,0 0 39 0,0 0-39 0,0 0 39 16,-5-2-39-16,5 2 11 0,-4-2-11 0,4 2 11 15,-3 0-11-15,3 0 34 0,-6 0-34 0,-1 6 35 16,-1 0-35-16,-3 6 5 0,-3 4-5 0,4-4 5 16,-2 3-5-16,12-15 28 0,0 0-28 0,-18 28 28 15,-3 4-28-15,21-32 2 0,0 0-2 0,-17 33 2 16,-2 1-2-16,19-34 2 0,0 0-2 0,-14 29 3 16,2 0-3-16,12-29 2 0,0 0-2 0,-11 21 2 0,4-2-2 0,7-19-39 15,0 0 39-15,-5 12-39 0,1-2 39 16,4-10-139-16,0 0 139 0,-5 5-138 0,-3-3 138 0,-5 5-915 15</inkml:trace>
  <inkml:trace contextRef="#ctx0" brushRef="#br0" timeOffset="67010.921">17583 13988 841 0,'0'0'0'0,"-9"3"0"0,-6 2 0 0,15-5 48 0,0 0-48 16,0 0 48-16,3 0-48 0,-3 0 29 0,0 0-29 0,4 0 29 16,1 0-29-16,-5 0 42 0,0 0-42 0,3 0 43 15,1 0-43-15,-4 0 24 0,0 0-24 0,0 0 25 16,5-3-25-16,-5 3 51 0,0 0-51 0,0 0 51 16,2 0-51-16,-2 0 42 0,0 0-42 0,3 3 42 15,4-1-42-15,-7-2 18 0,0 0-18 0,13 3 19 16,6 4-19-16,-19-7 22 0,0 0-22 0,24 4 22 15,7 1-22-15,-31-5 3 0,0 0-3 0,34 5 4 16,4 0-4-16,-38-5 3 0,0 0-3 0,36 4 3 16,3-4-3-16,-39 0 0 0,0 0 0 0,38 0 0 15,-3-2 0-15,-35 2-1 0,0 0 1 0,28 0-1 16,-6-2 1-16,-22 2-34 0,0 0 34 0,16 0-34 16,-2 0 34-16,-14 0-108 0,0 0 108 0,11 0-108 15,-6 0 108-15,-5 0-166 0,0 0 166 0,-2-7-166 0,-3-3 166 16,-4-7-492-16</inkml:trace>
  <inkml:trace contextRef="#ctx0" brushRef="#br0" timeOffset="67469.73">17731 13887 1031 0,'0'0'0'0,"9"0"0"0,5 3 0 0,-11-3 136 0,-3 0-136 16,0 0 136-16,0 0-136 0,0 0 86 0,-3 0-86 16,3 0 86-16,0 0-86 0,0 0 52 0,-4-3-52 15,4 3 53-15,0 0-53 0,0 0 9 16,0 0-9-16,0 0 10 0,0 0-10 0,0 0 10 0,0 0-10 0,7 0 11 16,2 3-11-16,-9-3 4 0,0 0-4 0,21 2 4 15,5 5-4-15,-26-7 13 16,0 0-13-16,33 8 13 0,6 2-13 0,-39-10 0 0,0 0 0 15,34 12 1-15,3 0-1 0,-37-12 3 16,0 0-3-16,30 11 4 0,-4-1-4 0,-26-10 0 0,0 0 0 0,21 9 0 16,-2-1 0-16,-19-8 5 0,0 0-5 0,15 7 5 15,-1 0-5-15,-14-7 22 0,0 0-22 0,9 5 22 16,-4-2-22-16,-5-3 0 0,0 0 0 0,6 4 1 16,-5-1-1-16,-1-3 8 0,0 0-8 0,4 7 9 0,-1 2-9 15,-3 3 15-15,2 1-15 0,-2-4 15 0,0-2-15 16,-2 3 14-16,2-3-14 0,-3 5 15 15,-1 0-15-15,3 3 16 0,-6 2-16 0,3-6 17 0,2-6-17 0,-1 3 1 16,1-1-1-16,0 0 1 0,2 0-1 0,-1 0-8 16,1 0 8-16,0-2-8 0,0 0 8 0,0-2-103 15,-4 1 103-15,4-13-102 0,0-10 102 0,0 19-130 16,0 0 130-16,0-32-129 0,0-13 129 0,0-32-919 16</inkml:trace>
  <inkml:trace contextRef="#ctx0" brushRef="#br0" timeOffset="67959.801">18391 13852 1065 0,'0'0'0'16,"-10"0"0"-16,-7 2 0 0,11 0 89 0,8 1-89 0,3 1 89 16,8-1-89-16,-5-1 3 0,-1-2-3 0,2 1 4 15,-6-1-4-15,3 2 9 0,-6-2-9 0,0 0 9 16,0 0-9-16,0 0 41 0,0 0-41 0,0 0 41 15,0 0-41-15,0 0 48 0,0 0-48 0,0 0 49 16,0 0-49-16,0 0 32 0,0 0-32 0,0 0 32 16,0 4-32-16,0-4 36 0,0 0-36 0,0 0 36 15,-6 5-36-15,6-5 32 0,0 0-32 0,-3 10 33 16,-6 2-33-16,9-12 37 0,0 0-37 0,-10 17 38 16,-4 9-38-16,14-26 8 0,0 0-8 0,-14 26 8 15,2 3-8-15,12-29 32 0,0 0-32 0,-16 27 32 16,4 2-32-16,12-29 9 0,0 0-9 0,-11 28 10 15,4-3-10-15,7-25 18 0,0 0-18 0,-5 24 19 0,2-3-19 16,3-21 15-16,0 0-15 0,1 20 15 0,6 1-15 0,-7-21 1 16,0 0-1-16,16 15 2 0,2-1-2 15,2-5-24-15,5-4 24 0,-6-3-23 0,-2-2 23 0,-1-2-16 16,0-3 16-16,1 0-15 0,-5-2 15 0,2 0-1 16,-7 3 1-16,0-1 0 0,0-2 0 0,2 2 17 15,-6-3-17-15,1 4 17 0,-4 4-17 0,0 0 47 16,0 0-47-16,0 0 47 0,0-5-47 0,0 5 16 15,0-5-16-15,0 5 17 0,0-3-17 0,0 3 14 16,0-6-14-16,0 3 15 0,0-2-15 0,0 5-8 0,0 0 8 16,-4-12-7-16,1-5 7 0,3 17-125 0,0 0 125 15,-21-29-124-15,-5-12 124 0,26 41-112 0,0 0 112 16,-35-35-111-16,-5 1 111 16,-33-35-1050-16</inkml:trace>
  <inkml:trace contextRef="#ctx0" brushRef="#br0" timeOffset="69374.657">19010 12261 639 0,'0'0'0'0,"0"0"0"15,-5 2 0-15,5-2 105 0,0 0-105 0,0 0 105 16,0 0-105-16,0 0 100 0,0 0-100 0,0 0 100 16,0 0-100-16,0 0 76 0,0 0-76 0,0 0 77 15,0-2-77-15,0 2 52 0,0 0-52 0,0 0 53 16,0-7-53-16,0 7 44 0,0 0-44 0,-6-2 44 16,3-1-44-16,3 3 19 0,0 0-19 0,-10 0 20 15,-6-4-20-15,16 4 20 0,0 0-20 0,-21 0 20 16,-3 4-20-16,24-4 4 0,0 0-4 0,-27 2 4 0,-6 3-4 15,33-5 7-15,0 0-7 0,-26 5 8 16,2 0-8-16,24-5 13 0,0 0-13 0,-21 5 14 0,7 0-14 0,14-5 3 16,0 0-3-16,-16 4 4 15,8-1-4-15,8-3 7 0,0 0-7 0,-6 2 7 0,1 1-7 0,5-3 3 16,0 0-3-16,-3 2 3 0,-3 3-3 16,6-5 5-16,0 0-5 0,-3 10 6 0,-1 4-6 0,4-14 13 15,0 0-13-15,0 26 13 0,4 11-13 0,-4-37 15 16,0 0-15-16,9 40 15 0,1 8-15 0,-10-48 34 15,0 0-34-15,12 56 34 0,4 10-34 16,-16-66 10-16,0 0-10 0,12 59 11 0,-1 5-11 0,-11-64 20 16,0 0-20-16,10 80 20 0,1 15-20 0,-11-95 24 0,0 0-24 15,6 89 25-15,0 1-25 0,-6-90 13 0,0 0-13 16,3 78 13-16,-1-8-13 0,-2-70 28 0,0 0-28 16,0 60 28-16,0-11-28 0,0-49 19 0,0 0-19 0,-2 36 20 15,2-12-20-15,0-24 26 16,0 0-26-16,0 28 26 0,5-6-26 0,-5-22 22 0,0 0-22 0,4 21 23 15,-2-6-23-15,-2-15 9 0,0 0-9 0,3 15 10 16,1-3-10-16,-4-12 18 0,0 0-18 0,3 12 18 16,1-3-18-16,-4-9 8 0,0 0-8 0,5 9 8 15,-3-3-8-15,-2-6 15 0,0 0-15 0,1 7 16 16,-1-2-16-16,0-5 8 0,0 0-8 0,0 4 9 16,0-1-9-16,0-3 3 0,0 0-3 0,0 5 4 15,0-5-4-15,0 0 0 0,0 0 0 16,0 0 1-16,0 4-1 0,0-4-1 0,0 0 1 0,0 0 0 15,6 2 0-15,-6-2-1 0,0 0 1 0,3 1 0 16,4 1 0-16,-7-2-15 0,0 0 15 0,10 3-15 16,1-1 15-16,-11-2-25 15,0 0 25-15,16 5-24 0,1 0 24 16,-17-5-21-16,0 0 21 0,21 6-21 0,5-1 21 0,-26-5-35 0,0 0 35 0,26 7-35 0,2 3 35 0,-28-10-70 16,0 0 70-16,30 8-70 0,3 3 70 0,-33-11-113 15,0 0 113-15,28 5-112 0,-1-2 112 0,29 2-1100 16</inkml:trace>
  <inkml:trace contextRef="#ctx0" brushRef="#br0" timeOffset="82266.404">21304 536 539 0,'-3'0'0'16,"3"0"94"-16,0 0-94 0,-25-8 94 0,-11-3-94 0,36 11 64 15,0 0-64-15,-40-8 65 0,-4-1-65 0,44 9 33 16,0 0-33-16,-52-7 34 0,-4 2-34 0,9 5 18 15,4 2-18-15,13-2 18 0,11 0-18 0,19 0 34 16,0 0-34-16,-35 7 35 0,-5 8-35 0,40-15 5 16,0 0-5-16,-47 21 6 0,-2 3-6 0,49-24 11 15,0 0-11-15,-49 27 11 0,-1 7-11 0,50-34 16 16,0 0-16-16,-42 36 17 0,7 4-17 0,35-40 13 0,0 0-13 16,-29 67 14-16,4 20-14 0,25-87 9 15,0 0-9-15,-9 94 10 0,15 7-10 0,-6-101 16 0,0 0-16 0,10 107 17 16,11 7-17-16,-21-114 22 15,0 0-22-15,17 115 23 0,3 3-23 0,-20-118 32 0,0 0-32 0,19 118 33 16,-4 1-33-16,-15-119 12 0,0 0-12 0,14 106 12 16,-8-8-12-16,2-23 42 0,3-13-42 0,-8-30 42 15,-4-28-42-15,1 4 7 0,1-4-7 0,3 14 7 16,3 3-7-16,1 3 12 0,-2 0-12 16,-3-9 12-16,1-8-12 0,-3 2-39 0,1-6 39 0,-2 1-38 15,0-4 38-15,0 0-94 0,-3 0 94 0,-6-11-94 16,-3-1 94-16,12 12-109 0,0 0 109 0,-21-30-108 15,-12-10 108-15,-20-28-624 0</inkml:trace>
  <inkml:trace contextRef="#ctx0" brushRef="#br0" timeOffset="83011.045">20175 1352 595 0,'0'0'0'15,"0"0"94"-15,0 0-94 0,-3-5 94 0,-9-2-94 0,12 7 101 16,0 0-101-16,0-9 102 0,5 2-102 15,4 2 80-15,3 2-80 0,4-1 81 0,4 4-81 0,1 0 54 16,5 0-54-16,4 0 54 0,5-3-54 0,-35 3 34 16,0 0-34-16,50-2 35 0,11-5-35 0,-1-1 4 15,2 1-4-15,-8-2 4 0,-10 6-4 0,-2-6-8 16,-7 1 8-16,-1-3-7 0,0-1 7 0,-34 12-27 0,0 0 27 16,33-12-27-16,1 0 27 0,-34 12-8 15,0 0 8-15,34-15-7 0,-1 3 7 0,-33 12-6 0,0 0 6 0,28-12-6 16,-1 4 6-16,-27 8-8 0,0 0 8 15,21-7-7-15,0 2 7 0,-21 5-13 0,0 0 13 0,18 0-13 16,-4-4 13-16,-14 4-1 0,0 0 1 0,12 0-1 16,-4 0 1-16,-8 0 1 0,0 0-1 0,6 0 1 15,-3 0-1-15,-3 0 10 0,0 0-10 16,4 0 11-16,-3 0-11 0,-1 0 27 0,0 0-27 0,0 0 27 16,0 0-27-16,0 0 29 0,0 0-29 0,-7 4 29 15,-3 1-29-15,10-5 37 0,0 0-37 0,-19 7 38 16,-6 1-38-16,25-8 50 0,0 0-50 15,-29 12 50-15,-8 7-50 0,4-2 36 0,0 5-36 0,7-6 36 16,5-4-36-16,21-12 35 0,0 0-35 0,-28 32 35 16,-3 11-35-16,31-43 8 0,0 0-8 0,-25 36 9 15,4 0-9-15,21-36 12 16,0 0-12-16,-8 34 12 0,11-3-12 0,-3-31 39 0,0 0-39 16,18 17 39-16,17-10-39 0,-35-7 1 0,0 0-1 0,48-12 2 0,17-10-2 15,-13-6 14-15,2-4-14 0,-10 4 15 0,-6 5-15 0,-5-5 9 16,-3-3-9-16,-6 7 9 0,-5 4-9 15,-19 20 15-15,0 0-15 0,21-23 15 0,-2-4-15 0,-19 27 15 16,0 0-15-16,16-24 15 0,-4 0-15 0,-12 24 25 16,0 0-25-16,9-15 26 0,-6 3-26 15,-3 12 6-15,0 0-6 0,4-9 7 0,-4 2-7 0,0 7-1 16,0 0 1-16,0 0 0 0,0 0 0 0,0 0-9 0,0 0 9 16,-5 16-8-16,-6 3 8 15,4 8-35-15,0 2 35 0,4 5-35 0,1 2 35 0,2-36-5 0,0 0 5 16,2 55-5-16,3 17 5 0,2-2-19 0,2 1 19 15,-1 0-18-15,3 7 18 0,-11-78-15 16,0 0 15-16,10 87-15 0,2 4 15 0,-5-18-1 0,0-13 1 16,-5-32-1-16,-2-25 1 0,0 2 0 0,-2-5 0 0,-5 12 0 15,-3 11 0-15,-2-3 1 0,-2-1-1 0,5-7 1 16,4-7-1-16,-7 2-31 0,-1-4 31 0,-14-1-31 16,-10 2 31-16,37-4-70 0,0 0 70 0,-50-6-69 15,-13-6 69-15,63 12-203 0,0 0 203 0,-68-30-203 16,-9-10 203-16,-67-30-764 0</inkml:trace>
  <inkml:trace contextRef="#ctx0" brushRef="#br0" timeOffset="83336.119">19843 839 964 0,'0'0'0'0,"-2"-8"111"16,-2-8-111-16,4 10 112 0,0 0-112 0,0 3 106 16,-1-4-106-16,1 5 106 0,1-1-106 0,-1 0 37 15,4-1-37-15,-4 4 37 0,0-2-37 0,0 2-1 16,0 0 1-16,0 0-1 16,0 0 1-16,0 2-8 0,-4 2 8 0,-1 11-8 0,-4 9 8 0,9-24-27 15,0 0 27-15,-17 48-27 0,-6 17 27 0,23-65-6 0,0 0 6 16,-27 106-6-16,-12 30 6 0,39-136-17 0,0 0 17 15,-24 145-17-15,6 13 17 0,18-158-4 0,0 0 4 16,7 149-3-16,21-9 3 0,5-25-7 0,9-21 7 0,5-25-7 16,7-23 7-16,-54-46-77 0,0 0 77 0,98 40-77 15,31-10 77-15,-129-30-77 16,0 0 77-16,141-6-77 0,19-27 77 16,141-6-691-16</inkml:trace>
  <inkml:trace contextRef="#ctx0" brushRef="#br0" timeOffset="83681.511">21337 528 785 0,'7'1'0'0,"-7"-1"92"0,0 0-92 0,46 35 93 0,22 16-93 0,-13 4 59 16,1 8-59-16,-16-8 60 0,-8-4-60 0,-32-51 45 15,0 0-45-15,24 86 46 16,-5 20-46-16,-12-15 33 0,-10-4-33 0,1-8 34 0,0-8-34 16,2-71 48-16,0 0-48 0,-12 87 48 0,-7 14-48 0,-6-17 19 0,1-9-19 15,0-10 20-15,-1-8-20 0,25-57 13 0,0 0-13 16,-29 55 14-16,-8 0-14 0,37-55 5 15,0 0-5-15,-21 30 5 0,7-14-5 0,14-16-69 0,0 0 69 0,-16 5-68 16,6-17 68-16,10 12-101 16,0 0 101-16,-4-46-100 0,13-26 100 0,-2-50-726 0</inkml:trace>
  <inkml:trace contextRef="#ctx0" brushRef="#br0" timeOffset="83979.002">22154 812 830 0,'0'0'0'0,"-3"-5"114"0,-2-5-114 0,1 4 114 15,3 3-114-15,-1 0 88 0,2-1-88 0,-2-1 89 16,0 5-89-16,-1-3 38 0,-1-1-38 0,4 4 38 16,-5-5-38-16,5 5 4 0,0 0-4 0,-3 5 5 0,-8-1-5 15,1 8 0-15,-8 3 0 0,4 12 0 0,-1 6 0 16,15-33-6-16,0 0 6 0,-16 58-5 0,-1 18 5 0,17-76-4 15,0 0 4-15,-21 113-4 0,-2 29 4 16,23-142-3-16,0 0 3 0,-19 130-3 0,0-5 3 0,19-125-2 16,0 0 2-16,-9 110-1 0,7-18 1 0,2-92-5 15,0 0 5-15,12 71-4 0,13-20 4 0,-25-51-216 16,0 0 216-16,45 27-215 0,18-27 215 0,-63 0-118 16,0 0 118-16,63-36-118 0,6-37 118 0,64-35-373 15</inkml:trace>
  <inkml:trace contextRef="#ctx0" brushRef="#br0" timeOffset="84247.25">22261 1064 953 0,'0'0'0'0,"0"0"166"15,0 0-166-15,0 0 167 0,0 0-167 0,0 0 111 0,0 0-111 0,0 0 112 16,7-4-112-16,-7 4 88 0,0 0-88 0,10-5 88 15,8 2-88-15,-18 3 27 0,0 0-27 0,27 3 27 16,8 2-27-16,-35-5 1 0,0 0-1 16,39 19 2-16,2 9-2 0,-4-1 2 0,0 9-2 0,-6-9 3 15,-1 4-3-15,-6 2 0 0,-3 1 0 0,-4-5 0 16,-5-6 0-16,-12-23-1 0,0 0 1 0,14 29-1 16,-1 5 1-16,-13-34-91 0,0 0 91 0,10 27-91 0,0 1 91 15,-10-28-143-15,0 0 143 0,9 12-142 0,-2-12 142 16,9 12-863-16</inkml:trace>
  <inkml:trace contextRef="#ctx0" brushRef="#br0" timeOffset="84507.593">22545 918 863 0,'3'7'0'16,"-8"2"123"-16,0 3-123 0,5-4 124 0,1 2-124 0,-1-10 81 0,0 0-81 15,-12 14 81-15,-7 2-81 0,19-16 65 16,0 0-65-16,-26 27 66 0,-5 7-66 0,31-34 15 0,0 0-15 16,-39 45 15-16,-4 13-15 0,43-58 37 0,0 0-37 0,-54 87 37 15,-6 20-37-15,10-22 6 0,8-2-6 16,14-32 6-16,13-22-6 0,2-2 5 0,6-8-5 16,6-12 6-16,1-7-6 0,-4 2-46 0,4 5 46 0,4-4-45 15,1-1 45-15,-5-2-169 0,0 0 169 0,24-14-168 16,15-12 168-16,23-13-725 0</inkml:trace>
  <inkml:trace contextRef="#ctx0" brushRef="#br0" timeOffset="84844.195">22600 934 729 0,'0'0'0'0,"7"-7"103"0,6-5-103 0,-5 3 103 0,3-3-103 15,-11 12 87-15,0 0-87 0,12-7 88 0,2-1-88 16,-14 8 63-16,0 0-63 0,19-4 63 16,0-1-63-16,-19 5 35 0,0 0-35 0,26-3 36 0,6-1-36 15,-32 4 24-15,0 0-24 0,38 7 25 0,6 5-25 0,-44-12 35 16,0 0-35-16,38 24 35 0,-2 7-35 0,-36-31 2 16,0 0-2-16,30 48 2 0,-6 10-2 0,-4 6 8 15,-5 8-8-15,-6 1 9 0,-9 3-9 0,0-76 39 16,0 0-39-16,-10 87 39 0,-6 7-39 0,16-94 5 15,0 0-5-15,-23 86 5 0,-6-2-5 0,29-84 10 0,0 0-10 16,-25 65 11-16,4-17-11 0,21-48 1 0,0 0-1 16,-12 31 2-16,7-19-2 0,5-12-96 0,0 0 96 15,-7 5-95-15,2-7 95 0,5 2-118 0,0 0 118 16,-4-27-117-16,4-23 117 0,-3-25-761 0</inkml:trace>
  <inkml:trace contextRef="#ctx0" brushRef="#br0" timeOffset="85110.711">23151 1139 863 0,'0'0'0'0,"0"0"134"0,0 0-134 0,16-5 135 16,8-2-135-16,-24 7 128 0,0 0-128 0,28-8 129 15,3 1-129-15,-31 7 121 0,0 0-121 0,37-2 121 0,3-1-121 16,-40 3 56-16,0 0-56 0,45 0 56 0,6 3-56 0,-51-3 38 15,0 0-38-15,52 5 38 0,5-1-38 16,-57-4 18-16,0 0-18 0,56 0 18 0,-2 3-18 0,-54-3 18 16,0 0-18-16,49 0 18 0,-5-3-18 0,-44 3 0 15,0 0 0-15,31-4 0 0,-10 1 0 0,-21 3-90 16,0 0 90-16,12-9-89 0,-9-6 89 0,-3 15-99 16,0 0 99-16,-13-12-98 0,-15 3 98 0,-14-15-1052 15</inkml:trace>
  <inkml:trace contextRef="#ctx0" brushRef="#br0" timeOffset="85302.458">23219 1379 1143 0,'0'0'0'0,"0"0"97"0,0 0-97 0,24 7 98 16,20 5-98-16,-44-12 111 0,0 0-111 0,42 12 112 15,8 3-112-15,-50-15 72 0,0 0-72 0,56 9 72 16,5 3-72-16,-61-12 0 0,0 0 0 0,61 3 0 15,0 1 0-15,-61-4-92 0,0 0 92 0,54 0-91 16,-4-4 91-16,-50 4-239 0,0 0 239 0,46-7-238 16,-6-1 238-16,45-4-665 0</inkml:trace>
  <inkml:trace contextRef="#ctx0" brushRef="#br0" timeOffset="92370.541">24412 529 662 0,'0'0'0'0,"0"0"118"0,0 0-118 16,0-12 119-16,0-12-119 0,0 24 104 0,0 0-104 0,4-20 104 15,-4 1-104-15,0 19 67 0,0 0-67 16,1-21 68-16,1 6-68 0,-2 15 34 0,0 0-34 0,-2-15 34 15,1-1-34-15,1 16 3 0,0 0-3 0,-6-12 4 16,3 4-4-16,3 8 1 0,0 0-1 0,-3-4 2 16,-3 1-2-16,6 3 0 0,0 0 0 0,-15 7 0 15,-10 8 0-15,25-15-12 0,0 0 12 0,-19 29-12 16,-4 9 12-16,23-38-17 0,0 0 17 0,-15 53-17 16,3 17 17-16,12-70-17 0,0 0 17 0,-4 113-16 15,6 33 16-15,-2-146-9 0,0 0 9 0,5 145-9 16,5 10 9-16,-10-155-4 0,0 0 4 0,11 142-4 15,-1 0 4-15,-10-142-1 0,0 0 1 0,11 125 0 0,-1-10 0 16,-10-115 20-16,0 0-20 0,11 101 20 16,-3-19-20-16,-8-82 17 0,0 0-17 0,9 72 17 15,0-17-17-15,-9-55 18 0,0 0-18 0,10 43 19 0,6-19-19 16,-16-24 0-16,0 0 0 0,9 15 0 0,-6-10 0 0,-3-5-106 16,0 0 106-16,7-8-105 15,0-11 105-15,-7 19-130 0,0 0 130 0,4-41-130 0,-1-26 130 0,4-39-539 16</inkml:trace>
  <inkml:trace contextRef="#ctx0" brushRef="#br0" timeOffset="92780.309">24208 1139 494 0,'0'0'0'0,"0"0"78"0,0 0-78 16,-10-12 78-16,-9-12-78 0,19 24 92 16,0 0-92-16,-12-15 93 0,1-1-93 0,11 16 76 0,0 0-76 15,-3-8 77-15,4-1-77 0,-1 9 70 0,0 0-70 16,14-7 71-16,12 2-71 0,-26 5 55 15,0 0-55-15,35-7 55 0,11-1-55 0,-46 8 25 0,0 0-25 16,55-12 26-16,13-7-26 0,-68 19 29 0,0 0-29 0,70-21 29 16,7-1-29-16,-77 22 31 0,0 0-31 0,76-20 31 15,4-4-31-15,-80 24 12 0,0 0-12 0,53-12 13 16,-20 1-13-16,-33 11 30 0,0 0-30 0,26-8 30 16,-12 4-30-16,-14 4 11 0,0 0-11 0,12-5 11 15,-7 5-11-15,-5 0 11 0,0 0-11 0,4 0 11 16,-3 0-11-16,-1 0 10 0,0 0-10 0,0 0 10 15,-5 5-10-15,5-5 15 0,0 0-15 0,-15 11 15 16,-8 1-15-16,23-12 3 0,0 0-3 0,-30 24 4 0,-5 6-4 16,35-30 0-16,0 0 0 0,-33 42 1 15,-5 9-1-15,38-51 0 0,0 0 0 0,-30 55 0 0,4 7 0 16,26-62-1-16,0 0 1 0,-10 78 0 0,10 13 0 16,0-91-8-16,0 0 8 0,17 75-8 0,15-4 8 0,-32-71-9 15,0 0 9-15,29 43-9 0,6-23 9 0,-35-20-163 16,0 0 163-16,31 12-162 0,1-12 162 15,-32 0-191-15,0 0 191 0,28-19-190 0,0-10 190 0,27-21-535 16</inkml:trace>
  <inkml:trace contextRef="#ctx0" brushRef="#br0" timeOffset="93020.197">24728 976 639 0,'0'0'0'0,"0"0"122"0,0 0-122 0,10 6 122 15,7 4-122-15,-17-10 114 0,0 0-114 0,21 8 115 16,2 8-115-16,-23-16 64 0,0 0-64 0,30 20 65 16,4 8-65-16,-34-28 35 0,0 0-35 0,44 31 35 15,8 8-35-15,-1-3 24 0,-1-5-24 0,-3-2 25 16,-5-3-25-16,-5 1 15 0,-4-3-15 0,-9-3 15 16,-5-6-15-16,-19-15-1 0,0 0 1 0,21 16 0 15,0 4 0-15,-21-20-111 0,0 0 111 0,18 9-110 16,-3-3 110-16,-15-6-136 0,0 0 136 0,16-12-136 15,1-15 136-15,16-9-578 0</inkml:trace>
  <inkml:trace contextRef="#ctx0" brushRef="#br0" timeOffset="93242.859">25341 911 707 0,'0'11'0'0,"3"9"123"16,1 11-123-16,-15-16 123 0,-10-6-123 0,21-9 107 15,0 0-107-15,-24 21 107 0,-6 6-107 0,30-27 64 16,0 0-64-16,-36 39 64 0,-6 15-64 0,42-54 22 16,0 0-22-16,-45 51 23 0,-2 9-23 0,47-60 36 15,0 0-36-15,-53 67 36 0,-1 3-36 0,54-70 0 0,0 0 0 16,-33 43 0-16,16-18 0 0,17-25-25 16,0 0 25-16,-16 19-24 0,9-12 24 0,7-7-145 0,0 0 145 15,14-19-144-15,19-24 144 0,14-16-710 0</inkml:trace>
  <inkml:trace contextRef="#ctx0" brushRef="#br0" timeOffset="93480.55">25280 764 539 0,'-4'15'0'0,"3"6"105"0,-1 6-105 0,7-11 105 16,4-4-105-16,-1-4 101 0,3 1-101 0,-2 1 101 15,-1-1-101-15,-8-9 86 0,0 0-86 0,18 31 87 16,1 11-87-16,-19-42 56 0,0 0-56 0,21 52 57 15,1 8-57-15,-22-60 57 0,0 0-57 0,20 67 58 16,-1 6-58-16,-19-73 45 0,0 0-45 0,9 84 45 16,-6 7-45-16,-3-91 47 0,0 0-47 0,-7 74 48 15,-7-14-48-15,2-21 59 0,0-15-59 0,5-9 59 0,5-11-59 16,2-4-46-16,0 0 46 16,-16-4-45-16,-5-1 45 0,21 5-178 0,0 0 178 0,-10-27-178 15,3-16 178-15,-10-24-802 0</inkml:trace>
  <inkml:trace contextRef="#ctx0" brushRef="#br0" timeOffset="94070.119">26100 1057 830 0,'0'0'0'0,"0"0"136"0,0 0-136 16,0 0 137-16,6-5-137 0,-6 5 110 0,0 0-110 0,1-7 110 15,1-2-110-15,-4 1 84 0,1-4-84 0,-3 0 84 16,-1 2-84-16,5 10 35 0,0 0-35 0,-12-12 36 16,-6 0-36-16,18 12 5 0,0 0-5 0,-24-9 5 15,-8-3-5-15,32 12-1 0,0 0 1 0,-40 9 0 16,-7 11 0-16,47-20-10 0,0 0 10 0,-48 40-9 16,-5 14 9-16,12 1-5 0,4 0 5 0,9-21-5 15,7-10 5-15,21-24-4 0,0 0 4 0,-14 36-3 16,7 7 3-16,7-43 0 0,0 0 0 0,2 36 1 15,8-5-1-15,-10-31 33 0,0 0-33 0,23 15 34 16,12-10-34-16,-35-5 1 0,0 0-1 0,43-8 2 16,10-11-2-16,-53 19 15 0,0 0-15 0,52-27 15 15,2-6-15-15,-54 33 39 0,0 0-39 0,58-46 40 0,1-14-40 16,-59 60 18-16,0 0-18 0,38-40 18 0,-12 6-18 16,-26 34 31-16,0 0-31 0,19-29 31 0,-6 10-31 0,-13 19 2 15,0 0-2-15,8-12 2 0,-4 5-2 0,-4 7 0 16,0 0 0-16,1 11 0 0,-1 13 0 0,0 3-11 15,-1 9 11-15,1 0-11 0,0 7 11 0,0-43-28 16,0 0 28-16,0 60-28 0,0 17 28 0,1 7-7 16,3 14 7-16,1-23-6 0,0-17 6 0,-5-58-18 15,0 0 18-15,6 79-18 0,-1 5 18 0,-5-84-1 16,0 0 1-16,2 74-1 0,-4-4 1 16,2-22 0-16,-5-17 0 0,3-16 0 0,2-10 0 0,-2-1 1 15,0-1-1-15,-3 2 2 0,0-1-2 0,-4 2 6 0,-3 0-6 16,3 0 6-16,2-6-6 0,7 0-4 15,0 0 4-15,-19-6-4 0,-9-10 4 0,28 16-62 0,0 0 62 0,-21-39-61 16,4-13 61-16,17 52-132 0,0 0 132 16,2-75-131-16,12-16 131 0,-14 91-236 0,0 0 236 0,33-125-235 15,17-29 235-15,34-125-510 0</inkml:trace>
  <inkml:trace contextRef="#ctx0" brushRef="#br0" timeOffset="94321.079">26369 1079 449 0,'0'0'0'0,"21"-19"0"16,12-13 0-16,-33 32 95 0,0 0-95 0,26-31 96 15,2-5-96-15,-6 5 105 0,-6 0-105 0,-2 11 106 16,-2 4-106-16,-3 1 120 0,-4 0-120 0,0 6 120 15,2 0-120-15,-5 3 110 0,0 0-110 0,-2 3 110 16,0 0-110-16,-2-1 89 0,0 2-89 0,2-1 90 0,0 0-90 16,-3-1 57-16,1 2-57 0,2 2 57 15,-2-3-57-15,2 3 36 0,0 0-36 0,-14 3 37 0,-8 6-37 16,22-9 4-16,0 0-4 0,-30 19 4 0,-7 10-4 16,37-29 16-16,0 0-16 0,-36 51 17 15,-1 23-17-15,1 20 8 0,1 18-8 0,9-15 8 0,5-2-8 16,7-8 3-16,7-5-3 0,7-27 4 15,5-19-4-15,6-2 12 0,6-5-12 0,4-1 13 0,5-4-13 0,-26-24 3 16,0 0-3-16,42 22 4 0,12-7-4 0,-7-6-87 16,2-9 87-16,-4-7-86 0,-3-10 86 0,-42 17-171 15,0 0 171-15,43-31-171 0,1-17 171 0,43-31-841 16</inkml:trace>
  <inkml:trace contextRef="#ctx0" brushRef="#br0" timeOffset="94585.495">26602 942 718 0,'0'0'0'0,"-5"-3"102"0,-6 1-102 0,6 2 102 16,3-3-102-16,-1-1 108 0,1 1-108 0,2 3 109 15,-2-2-109-15,2 2 101 0,0 0-101 16,4 2 102-16,1 1-102 0,-5-3 68 0,0 0-68 0,18 12 69 16,6 10-69-16,-24-22 50 0,0 0-50 0,38 33 50 15,11 13-50-15,-49-46 50 0,0 0-50 0,54 52 51 16,9 3-51-16,0 4 42 0,4 5-42 0,-23-21 43 15,-13-16-43-15,-31-27 27 0,0 0-27 0,28 28 27 16,-5-1-27-16,-23-27 10 0,0 0-10 0,17 20 10 16,-5-4-10-16,-12-16-37 0,0 0 37 0,11 8-36 15,-2-4 36-15,-9-4-65 0,0 0 65 0,8-16-65 16,3-13 65-16,8-13-1151 0</inkml:trace>
  <inkml:trace contextRef="#ctx0" brushRef="#br0" timeOffset="94801.137">27153 894 919 0,'0'4'0'0,"-2"1"68"16,-2 2-68-16,-1-2 68 0,0-2-68 0,-4 1 77 15,0-4-77-15,1 5 78 0,1-2-78 0,7-3 54 16,0 0-54-16,-28 31 54 0,-12 17-54 0,40-48 9 16,0 0-9-16,-49 55 10 0,-8 15-10 0,57-70 37 15,0 0-37-15,-72 94 38 0,-13 21-38 0,17-24 5 16,9-9-5-16,29-42 6 0,23-28-6 0,0 0 36 0,7-12-36 15,-12 8 36-15,-4 7-36 0,4-4-8 0,2-3 8 16,4-8-7-16,5-7 7 0,1 7-183 16,0 0 183-16,17-32-182 0,13-19 182 0,17-32-731 0</inkml:trace>
  <inkml:trace contextRef="#ctx0" brushRef="#br0" timeOffset="94988.197">27081 658 863 0,'4'8'0'0,"8"23"140"0,7 14-140 0,-3 4 140 16,-2 8-140-16,1 22 118 0,-1 15-118 0,-3-19 119 15,-3-1-119-15,-8-74 75 0,0 0-75 0,2 103 75 16,-5 22-75-16,-6-19 25 0,-7-12-25 0,-6-22 26 16,-6-17-26-16,28-55-155 0,0 0 155 0,-61 64-155 0,-23-3 155 15,-59 63-855-15</inkml:trace>
  <inkml:trace contextRef="#ctx0" brushRef="#br0" timeOffset="101597.361">19383 12437 1087 0,'0'0'0'0,"-5"4"0"0,-4 1 0 0,9-5 91 16,0-5-91-16,0 5 92 0,0-4-92 0,0 4 79 16,0-3-79-16,0 3 80 0,0 0-80 0,0 0 29 15,-4-4-29-15,4 4 29 0,-5-3-29 0,5 3 1 0,-3-3-1 16,3 3 2-16,-4-2-2 0,-1 2 9 15,1 0-9-15,-1 0 9 0,2-4-9 0,3 4 8 0,0 0-8 16,-7 0 9-16,0 0-9 0,7 0 15 0,0 0-15 16,-11 4 16-16,1-4-16 0,10 0 8 0,0 0-8 0,-12 3 9 15,-1 2-9-15,13-5 15 0,0 0-15 0,-12 7 16 16,0 2-16-16,12-9 3 16,0 0-3-16,-14 15 4 0,-5 1-4 0,19-16 3 0,0 0-3 0,-17 24 3 15,1 5-3-15,16-29 10 0,0 0-10 0,-14 34 11 16,3 5-11-16,11-39 14 0,0 0-14 0,-5 43 15 15,4 5-15-15,1-48 15 0,0 0-15 16,6 52 15-16,7 1-15 0,-13-53 40 0,0 0-40 0,17 61 40 16,2 8-40-16,-19-69 42 0,0 0-42 0,28 81 42 15,2 11-42-15,-13-23 34 0,-1-11-34 0,-7-26 35 16,-4-16-35-16,-3 4 39 0,-2-3-39 0,1 9 40 16,-1 5-40-16,0-31 25 0,0 0-25 0,0 27 26 0,0 1-26 15,0-28 26-15,0 0-26 0,-1 27 26 0,-1-6-26 0,2-21 15 16,0 0-15-16,-4 22 15 0,3-1-15 15,1-21 10-15,0 0-10 0,0 15 11 0,0-3-11 0,0-12 0 16,0 0 0-16,-2 9 0 0,0-3 0 16,2-6-24-16,0 0 24 0,0 4-23 15,0-2 23-15,0-2-73 0,0 0 73 0,-12-12-73 0,-4-12 73 16,16 24-119-16,0 0 119 0,-22-36-119 0,-8-11 119 0,-22-35-1210 16</inkml:trace>
  <inkml:trace contextRef="#ctx0" brushRef="#br0" timeOffset="101879.657">18984 12924 1110 0,'0'0'0'0,"5"14"0"0,4 10 0 0,-6-19 138 0,-3-7-138 0,0 2 139 16,0-3-139-16,0-1 102 0,0-3-102 0,0 6 102 16,0-5-102-16,0 6 79 0,4-3-79 0,4 1 79 15,-1 2-79-15,-7 0 10 0,0 0-10 0,18 0 10 16,8-1-10-16,-26 1 22 0,0 0-22 0,30 0 23 15,4 0-23-15,-34 0 22 0,0 0-22 0,33 0 22 16,2 3-22-16,-7-1 14 0,-3-1-14 0,-6 1 15 16,-11 2-15-16,1-4 10 0,-2 1-10 0,-2 1 10 15,-1-2-10-15,1 0-3 0,-3 0 3 0,-2 0-3 16,3 2 3-16,-3-2-78 0,0 0 78 0,0 0-77 16,0 0 77-16,0 0-185 0,0 0 185 0,0 0-185 15,-5 7 185-15,5-7-132 0,0 0 132 0,-9 1-131 16,-5 3 131-16,-8 3-742 15</inkml:trace>
  <inkml:trace contextRef="#ctx0" brushRef="#br0" timeOffset="102328.665">19672 12631 796 0,'0'0'0'15,"-5"0"0"-15,-4 2 0 0,9-2 93 0,0 0-93 0,0 0 94 16,0 0-94-16,0 0 72 0,0 0-72 0,0 0 72 16,3 0-72-16,-3 0 48 0,0 0-48 0,0 0 48 15,6 0-48-15,-6 0 52 0,0 0-52 0,0 0 52 16,3 1-52-16,-3-1 36 0,0 0-36 0,0 0 36 15,0 0-36-15,0 0 34 0,0 0-34 0,0 0 35 16,-3 4-35-16,3-4 24 0,0 0-24 0,-7 8 25 16,-2-1-25-16,9-7 16 0,0 0-16 0,-10 12 17 15,-3 2-17-15,-2 1 35 0,1 1-35 0,2-4 36 16,6-4-36-16,-2 1 18 0,1-2-18 0,-7 12 19 16,-4 8-19-16,4 0 2 0,4 2-2 0,1-6 2 15,0-6-2-15,9-17 30 0,0 0-30 0,-5 38 30 0,2 10-30 16,3-48 1-16,0 0-1 0,-2 51 2 0,4 4-2 15,1-7 5-15,2-2-5 0,1-12 5 0,1-8-5 0,-7-26 0 16,0 0 0-16,10 31 0 0,2 1 0 16,-12-32-41-16,0 0 41 0,13 28-41 0,-1-6 41 15,-12-22-122-15,0 0 122 0,21 12-121 0,5-12 121 16,21 9-968-16</inkml:trace>
  <inkml:trace contextRef="#ctx0" brushRef="#br0" timeOffset="102913.125">19871 12804 561 0,'0'0'0'0,"0"0"0"16,-7 3 0-16,7-3 68 0,-2-1-68 0,2 1 69 15,0-2-69-15,0 2 38 0,0 0-38 0,0 0 38 16,0 0-38-16,0 0 53 0,0 0-53 0,0 0 53 0,0 0-53 15,0 0 70-15,0 0-70 0,0 0 70 0,0 0-70 16,0 0 79-16,0 0-79 0,0 0 80 0,0 0-80 0,0 0 75 16,0 0-75-16,0 0 75 0,0 0-75 0,0 0 63 15,0 0-63-15,0 0 63 0,0 0-63 0,0 0 70 16,0 0-70-16,0 0 71 0,0 0-71 0,0 0 42 16,0 0-42-16,0 0 43 0,0 0-43 0,0 0 48 15,0 0-48-15,0 0 49 0,0 0-49 0,0 0 47 16,0 0-47-16,0 0 48 0,0 0-48 0,0 0 41 15,0 0-41-15,0 0 42 0,0 0-42 0,0 0 28 16,0 0-28-16,0 0 28 0,0 0-28 0,0 0 4 0,0 0-4 16,2 2 5-16,5 1-5 0,-2 7 1 0,3 6-1 15,8 4 2-15,3 8-2 0,-19-28-1 0,0 0 1 16,23 34-1 0,5 7 1-16,-28-41-2 0,0 0 2 0,28 43-2 0,3 5 2 0,-31-48-2 0,0 0 2 15,28 39-2-15,-4-4 2 0,-24-35-11 0,0 0 11 0,23 27-10 16,-9-3 10-16,-14-24-89 0,0 0 89 0,12 15-88 15,-3-8 88-15,-9-7-136 16,0 0 136-16,3-15-136 0,-6-19 136 0,3-16-1064 0</inkml:trace>
  <inkml:trace contextRef="#ctx0" brushRef="#br0" timeOffset="103229.049">20036 12699 1255 0,'0'0'0'0,"0"0"0"16,5 6 0-16,-5-6 154 0,0 0-154 0,4 1 154 0,-3-1-154 0,-1 0 84 16,0 0-84-16,0 0 85 0,0 0-85 0,0 0 56 15,0 0-56-15,0 0 56 0,0 0-56 0,0 0 0 16,0 0 0-16,0 0 1 0,-1 2-1 0,-6 3 13 16,-2-3-13-16,-3 8 14 0,-2 4-14 0,-5 6 40 15,-2 6-40-15,5-7 40 0,2-2-40 0,14-17 12 16,0 0-12-16,-19 38 12 0,-4 13-12 0,23-51 32 15,0 0-32-15,-24 52 32 0,-2 4-32 0,3-6 1 16,8-11-1-16,-1-10 2 0,7-8-2 0,0-4 6 16,4-5-6-16,2-3 7 0,3-6-7 0,0 0-5 0,0 1 5 15,0-4-4-15,-2 3 4 0,2-3-56 0,0 0 56 16,5-5-56-16,4-5 56 0,-9 10-108 16,0 0 108-16,12-26-107 0,6-10 107 0,13-26-1204 0</inkml:trace>
  <inkml:trace contextRef="#ctx0" brushRef="#br0" timeOffset="103528.091">19938 12917 1222 0,'0'0'0'0,"6"2"38"0,4 1-38 0,-3-3 39 16,2 2-39-16,-9-2 35 0,0 0-35 0,7 2 36 16,0-2-36-16,-7 0 25 0,0 0-25 0,7 0 26 15,0 0-26-15,-7 0 3 0,0 0-3 0,3 0 4 16,4 0-4-16,-7 0 43 0,0 0-43 0,9 1 44 15,1 1-44-15,-10-2 43 0,0 0-43 0,19 3 44 16,9 3-44-16,-2-1 41 0,4-2-41 0,-2 2 41 0,0 0-41 16,-2 1 41-16,2-6-41 0,-7 3 42 15,-6 0-42-15,5 1 46 0,-1 1-46 0,-4-3 46 0,-2-1-46 0,2 1 1 16,-2 0-1-16,-1 0 2 0,-2-2-2 0,2 3 15 16,-5-3-15-16,0 2 16 0,-3-2-16 15,-1 1-16-15,1-1 16 0,-4 0-15 0,5 0 15 16,-5 0-108-16,0 0 108 0,0 0-108 0,0 0 108 0,0 0-165 15,0 0 165-15,-4-3-164 0,1-7 164 0,-2-4-887 16</inkml:trace>
  <inkml:trace contextRef="#ctx0" brushRef="#br0" timeOffset="103832.08">20154 12843 1222 0,'0'0'0'0,"4"0"0"16,5-7 0-16,-9 7 111 0,0 0-111 0,5-3 111 16,-3 1-111-16,-2 2 73 0,0 0-73 0,0 0 74 15,1-3-74-15,-1 3 55 0,0 0-55 0,0 0 55 16,0 0-55-16,0 0 1 0,0 0-1 0,0 0 2 16,0 0-2-16,0 0 21 0,0 0-21 0,0 0 21 15,-1 3-21-15,1-3 3 0,0 0-3 0,1 21 4 16,1 10-4-16,-2-31 3 0,0 0-3 0,2 46 3 0,1 14-3 15,-1-9 12-15,0 4-12 0,0-15 12 16,-2-10-12-16,0-30 0 0,0 0 0 0,5 36 1 16,-3 0-1-16,-1-8-5 0,1-6 5 0,2-5-5 15,4-7 5-15,-3-3-157 0,2-7 157 0,7-12-157 0,4-8 157 0,13-13-996 16</inkml:trace>
  <inkml:trace contextRef="#ctx0" brushRef="#br0" timeOffset="104136.351">20449 12809 1345 0,'0'0'0'0,"3"0"0"0,3 0 0 0,-6 0 107 16,0 0-107-16,7 0 108 0,1 0-108 0,-8 0 39 0,0 0-39 15,6 0 40-15,-1 0-40 0,-5 0 3 0,0 0-3 0,3 0 3 16,1 0-3-16,-4 0 0 0,0 0 0 0,0 7 0 15,0 0 0-15,0-7 3 0,0 0-3 0,-7 29 4 16,-4 17-4-16,11-46 49 0,0 0-49 0,-12 48 49 16,0 10-49-16,1-6 8 0,4-8-8 0,2-9 9 15,-2-15-9-15,4-1 23 0,-1-4-23 0,3-6 24 16,-1-4-24-16,2 2-2 0,0-2 2 0,0-1-1 16,-2-4 1-16,2 0-164 0,0 0 164 15,4-6-163-15,1-9 163 16,-5 15-142-16,0 0 142 0,10-34-142 15,2-16 142-15,11-34-805 0</inkml:trace>
  <inkml:trace contextRef="#ctx0" brushRef="#br0" timeOffset="104517.924">20480 12556 1009 0,'0'0'0'0,"0"12"0"0,-1 8 0 0,1-20 167 16,0 0-167-16,0 9 167 0,1-4-167 0,-1-5 148 15,0 0-148-15,2 5 148 0,0 0-148 16,-2-5 62-16,0 0-62 0,2 14 63 0,1 6-63 0,-3-20 32 15,0 0-32-15,5 21 33 0,0 5-33 0,-5-26 0 16,0 0 0-16,11 29 1 0,3 5-1 0,-14-34 1 16,0 0-1-16,17 36 1 0,4-2-1 0,-2 0-5 15,6-1 5-15,-8-9-5 0,-5-3 5 0,-12-21-4 16,0 0 4-16,19 24-4 0,4 0 4 0,-23-24-14 0,0 0 14 16,21 22-13-16,0-2 13 0,-21-20-1 15,0 0 1-15,17 17-1 0,-3-5 1 0,-14-12 0 0,0 0 0 0,12 11 0 16,-3-4 0-16,-9-7 5 15,0 0-5-15,5 8 5 0,-1-6-5 0,-4-2 24 0,0 0-24 0,2 3 25 16,-1-1-25-16,-1-2 31 16,0 0-31-16,-12 9 31 0,-10 1-31 0,22-10 20 15,0 0-20-15,-30 14 20 0,-12-1-20 0,42-13 11 0,0 0-11 0,-43 14 11 16,-6-2-11-16,7 0 18 0,4-2-18 0,12-3 19 16,8-2-19-16,2 0-40 0,6-5 40 15,1 2-40-15,1-2 40 0,8 0-127 0,0 0 127 0,-11-10-126 16,1-7 126-16,10 17-121 0,0 0 121 0,8-38-121 15,15-17 121-15,8-37-983 0</inkml:trace>
  <inkml:trace contextRef="#ctx0" brushRef="#br0" timeOffset="104864.644">20850 12706 1110 0,'0'0'0'0,"-14"2"0"0,-9 3 0 0,23-5 104 16,0 0-104-16,-5 4 105 0,7 4-105 15,-2-8 84-15,0 0-84 0,1 5 84 0,3 2-84 0,-4-7 44 16,0 0-44-16,2 2 44 0,1-2-44 0,-3 0 5 16,0 0-5-16,0 0 6 0,0 0-6 0,0 0 25 15,0 0-25-15,0 0 26 0,0 3-26 0,0-3 42 16,0 0-42-16,0 0 43 0,0 0-43 0,0 0 44 16,0 0-44-16,0 0 44 0,0 0-44 0,0 0 18 0,7 4-18 15,2 3 19-15,5-4-19 0,-14-3 22 0,0 0-22 0,26 15 22 16,10 6-22-16,-1-1 24 15,3 3-24-15,-1-3 25 0,0 1-25 0,-8 1 7 0,1-5-7 0,-7 6 7 16,-3-6-7 0,-20-17 17-16,0 0-17 0,21 25 17 0,0 6-17 0,-21-31 1 0,0 0-1 0,21 33 1 15,0-4-1-15,-21-29-34 0,0 0 34 0,17 24-34 16,-8-5 34-16,-9-19-171 0,0 0 171 0,12 1-171 16,-3-11 171-16,-9 10-130 0,0 0 130 0,0-29-130 15,-12-19 130-15,0-29-898 0</inkml:trace>
  <inkml:trace contextRef="#ctx0" brushRef="#br0" timeOffset="105130.745">21137 12722 1468 0,'0'0'0'0,"0"-4"0"0,0-1 0 0,0 5 171 15,0 0-171-15,0 0 172 16,0-3-172-16,0 3 98 15,0 0-98-15,0 0 98 0,-2 3-98 0,2 1 52 0,-5-1-52 0,2 4 52 0,-3 0-52 0,6-7 0 16,0 0 0-16,-17 20 0 0,-7 11 0 0,24-31 1 16,0 0-1-16,-28 36 1 0,-4 9-1 0,32-45 9 15,0 0-9-15,-35 48 9 0,2 5-9 0,33-53 1 0,0 0-1 16,-27 43 1-16,4-4-1 0,23-39 1 0,0 0-1 16,-18 34 1-1,6-10-1-15,12-24-68 0,0 0 68 0,-12 21-68 16,7-6 68-16,5-15-207 0,0 0 207 0,3-5-206 0,8-14 206 0,4-5-1078 0</inkml:trace>
  <inkml:trace contextRef="#ctx0" brushRef="#br0" timeOffset="105443.391">21102 12501 1278 0,'0'0'0'0,"-9"5"0"15,-3 3 0-15,9-6 162 0,6-4-162 0,4 2 162 16,-2 0-162-16,2 0 104 0,2 2-104 0,0 0 104 0,0 1-104 16,-9-3 66-16,0 0-66 0,8 5 67 15,3 4-67-15,-11-9 36 0,0 0-36 0,14 19 36 0,1 7-36 16,-15-26 12-16,0 0-12 0,20 35 13 0,-1 8-13 0,0-3 13 16,-2-1-13-16,-3-6 14 0,-3-2-14 0,3 1 10 15,0 2-10-15,-4 1 10 0,0-3-10 16,-10-32 8-16,0 0-8 0,7 45 8 0,0 6-8 0,-5-5 8 15,-4 1-8-15,2-23 8 0,2-9-8 0,-4-3-10 16,-1-5 10-16,-13 13-9 0,-8 9 9 0,-4-3-108 16,-3-2 108-16,13-8-108 15,9-4 108-15,9-12-91 0,0 0 91 0,-29-9-91 0,-11-13 91 0,-30-7-1194 16</inkml:trace>
  <inkml:trace contextRef="#ctx0" brushRef="#br0" timeOffset="105810.495">21634 12891 1939 0,'0'0'0'0,"-6"-8"0"16,1-8 0-16,2 13 176 0,3 3-176 0,0 0 177 0,0 0-177 0,0 0 94 15,3 3-94-15,-3-3 95 0,4 4-95 0,-4-4 4 16,5 0-4-16,-5 0 4 0,3 1-4 0,-3-1-99 15,0 0 99-15,0 0-98 0,0 0 98 0,0 0-185 16,0 0 185-16,0 0-184 0,0 0 184 0,0 0-173 16,0 0 173-16,-3-10-173 0,-6-5 173 0,-7-11-1080 15</inkml:trace>
  <inkml:trace contextRef="#ctx0" brushRef="#br0" timeOffset="107030.308">22154 12638 796 0,'0'0'0'0,"0"-7"0"15,0-3 0-15,0 10 99 0,0 0-99 0,0-6 100 16,-1 5-100-16,1 1 61 0,0 0-61 0,0 0 62 16,0 0-62-16,0 0 63 0,0 0-63 0,0 0 64 15,0 0-64-15,0 0 54 0,0 0-54 0,0 0 55 0,-2 5-55 16,2-5 42-16,0 0-42 0,-2 0 43 16,-5 0-43-16,7 0 32 0,0 0-32 0,-10 0 32 0,-2 0-32 15,12 0 33-15,0 0-33 0,-14 0 33 0,0 0-33 16,14 0 7-16,0 0-7 0,-14 0 7 0,-2 0-7 15,16 0 18-15,0 0-18 0,-14 0 19 0,2 2-19 0,12-2 23 16,0 0-23-16,-19 12 24 0,-6 8-24 16,25-20 0-16,0 0 0 0,-26 28 1 0,-2 6-1 0,28-34 9 15,0 0-9-15,-27 38 9 0,2 4-9 16,-1-4 8-16,5 0-8 0,9-14 9 0,3-7-9 0,-1 0 8 0,3-5-8 16,3-3 8-16,4-4-8 0,-3 2 3 15,1-1-3-15,2 0 4 0,2-3-4 0,-2-3-1 0,3 2 1 16,3-2 0-16,2-2 0 0,-8 2-3 0,0 0 3 15,16-10-3-15,5-6 3 0,-21 16-8 0,0 0 8 16,19-19-7-16,5-3 7 0,-24 22-1 0,0 0 1 16,21-20-1-16,0-3 1 0,-7 8 18 0,-2 3-18 15,-3 3 18-15,-4 2-18 0,-1 2 34 0,-1 2-34 0,1-2 35 16,-4 3-35-16,0 2 43 0,0-3-43 0,0 3 43 16,0 0-43-16,0 0 40 0,0 0-40 0,0 0 41 15,0 0-41-15,0 0 17 0,0 0-17 0,0 0 17 16,0 0-17-16,0 0 3 0,0 0-3 0,0 0 3 15,0 0-3-15,0 0 0 0,0 0 0 0,0 0 0 16,0 0 0-16,0 0-8 0,0 0 8 0,0 0-7 16,0 0 7-16,0 0-27 0,0 0 27 0,0 0-27 15,3 3 27-15,2 0-20 0,-1 3 20 0,1-1-19 16,0 3 19-16,2 1-10 0,2 5 10 0,1 3-10 16,1 5 10-16,-11-22-18 0,0 0 18 0,14 34-18 15,3 9 18-15,-17-43-1 0,0 0 1 0,16 50-1 0,1 6 1 16,-1-4-1-16,-2-4 1 0,-5-11 0 0,-2-13 0 0,-2 7 5 15,-2-5-5-15,1 5 5 0,-1 0-5 16,-3-31 45-16,0 0-45 0,2 32 45 0,-2 1-45 0,0-33 38 16,0 0-38-16,-2 32 38 0,-3 2-38 15,5-34 34-15,0 0-34 0,-5 26 34 0,0-4-34 0,5-22 15 16,0 0-15-16,-16 19 16 0,-5-2-16 0,21-17 0 16,0 0 0-16,-29 9 1 0,-10-7-1 15,39-2-18-15,0 0 18 0,-42-11-18 0,-6-16 18 0,6-2-103 16,2-9 103-16,7 1-102 0,3-5 102 0,30 42-142 15,0 0 142-15,-21-72-141 0,5-22 141 0,-20-70-1104 16</inkml:trace>
  <inkml:trace contextRef="#ctx0" brushRef="#br0" timeOffset="107392.495">22451 12371 1278 0,'0'0'0'0,"-18"0"0"15,-8 1 0-15,26-1 162 0,0 0-162 0,-9 0 162 16,8-1-162-16,1 1 48 0,0 0-48 0,0 0 48 16,0 0-48-16,0 0 38 0,0 0-38 0,0 0 38 0,-2 3-38 15,2-3 18-15,0 0-18 0,-11 8 18 16,-6 4-18-16,17-12 36 0,0 0-36 0,-14 16 37 0,-3 1-37 15,17-17 44-15,0 0-44 0,-18 29 44 0,1 9-44 0,17-38 35 16,0 0-35-16,-16 51 36 0,0 11-36 16,16-62 15-16,0 0-15 0,-8 74 16 0,2 11-16 0,6-85 13 15,0 0-13-15,0 108 14 0,6 21-14 0,-6-129 1 16,0 0-1-16,12 104 1 0,9-8-1 0,-21-96-9 16,0 0 9-16,29 77-9 0,6-17 9 0,-5-19-120 15,-4-17 120-15,-2-10-119 0,1-14 119 0,-25 0-267 16,0 0 267-16,31-22-267 0,4-19 267 0,31-23-857 0</inkml:trace>
  <inkml:trace contextRef="#ctx0" brushRef="#br0" timeOffset="107719.305">22536 12686 964 0,'0'0'0'0,"3"5"0"15,3 2 0-15,-6-7 89 0,0 0-89 0,3 3 90 16,-6-3-90-16,3 0 62 0,0 0-62 0,0 0 62 16,-4-3-62-16,4 3 70 0,0 0-70 0,0 0 70 15,-3-7-70-15,3 7 97 0,0 0-97 0,0 0 98 16,0-4-98-16,0 4 92 0,0 0-92 0,0 0 92 16,7 6-92-16,-7-6 80 0,0 0-80 0,12 10 81 15,4 4-81-15,3 6 49 0,5 8-49 0,2-4 49 0,4 3-49 16,-30-27 24-16,0 0-24 0,35 32 25 0,3 8-25 15,-38-40 18-15,0 0-18 0,38 44 18 16,4 6-18-16,-42-50 4 16,0 0-4-16,35 46 4 0,-4-5-4 0,-31-41-35 0,0 0 35 0,26 35-35 0,-10-10 35 0,-16-25-171 15,0 0 171-15,14 19-171 0,-3-8 171 16,-11-11-142-16,0 0 142 0,1-16-142 0,-8-18 142 0,2-16-986 16</inkml:trace>
  <inkml:trace contextRef="#ctx0" brushRef="#br0" timeOffset="107990.941">22850 12708 1345 0,'0'0'0'0,"0"0"0"16,3 2 0-16,-3-2 163 0,0 0-163 0,0 0 164 16,0 0-164-16,0 0 113 0,0 0-113 0,0 0 114 15,0 0-114-15,0 0 28 0,0 0-28 0,0 0 28 16,0 0-28-16,0 0 1 0,0 0-1 0,-3 3 2 15,-1-3-2-15,4 0 0 0,0 0 0 0,-19 12 0 16,-9 5 0-16,-2 7-2 0,-1 5 2 0,3 0-2 16,2 1 2-16,26-30-28 0,0 0 28 0,-28 46-28 15,4 12 28-15,24-58-11 0,0 0 11 0,-21 52-11 16,2-3 11-16,5-8-65 0,2-5 65 0,3-10-64 16,5-11 64-16,4-15-194 0,0 0 194 0,4 2-193 15,5-12 193-15,3 3-912 0</inkml:trace>
  <inkml:trace contextRef="#ctx0" brushRef="#br0" timeOffset="108374.008">23034 12816 1087 0,'0'0'0'0,"5"-9"0"0,4-4 0 0,-4 8 181 0,-3 3-181 0,0-2 181 15,-2 3-181-15,0 1 115 0,0 0-115 16,0 0 116-16,0 0-116 0,0 0 86 0,0 0-86 0,0 0 86 15,3 3-86-15,4-1 39 0,6 3-39 0,4-3 39 16,4-1-39-16,-21-1 15 0,0 0-15 0,26 4 16 16,5 1-16-16,-31-5 13 0,0 0-13 0,35 2 14 15,-2-1-14-15,-1 1 1 0,-5-2-1 0,-9 2 1 16,-8-2-1-16,3 0-1 0,-1 0 1 0,-7 0-1 16,-5-2 1-16,0 2-92 0,5-3 92 0,-5 3-91 15,4 0 91-15,-4 0-222 0,0 0 222 0,-2-12-221 16,-2-9 221-16,-1-11-907 0</inkml:trace>
  <inkml:trace contextRef="#ctx0" brushRef="#br0" timeOffset="108641.557">23020 12686 1087 0,'0'0'0'0,"14"0"0"0,9 0 0 0,-23 0 192 15,0 0-192-15,10 0 192 0,-4 0-192 0,-6 0 112 16,0 0-112-16,3 0 113 0,-3 0-113 0,0 0 75 15,0 0-75-15,0 0 76 0,0 0-76 0,0 0 42 16,0 0-42-16,0 3 42 0,-2 1-42 0,2 4 3 16,0 4-3-16,-3 9 4 0,-4 10-4 0,2-1 5 0,1 3-5 15,2-2 5-15,2-6-5 0,0-25 0 0,0 0 0 16,-3 38 0-16,3 3 0 0,0-41-3 0,0 0 3 0,-2 33-3 16,2-6 3-16,0-27-110 15,0 0 110-15,5 21-110 0,4-8 110 0,-9-13-79 0,0 0 79 16,21-18-79-16,10-23 79 0,22-19-1094 0</inkml:trace>
  <inkml:trace contextRef="#ctx0" brushRef="#br0" timeOffset="108873.746">23471 12624 1334 0,'0'0'0'0,"-3"17"0"16,-2 12 0-16,5-29 145 0,0 0-145 0,-9 33 146 15,-1 6-146-15,-1-1 75 0,2 0-75 0,1-11 75 0,-3-6-75 16,11-21 43-16,0 0-43 0,-15 41 43 0,-6 10-43 0,21-51 0 16,0 0 0-16,-18 43 0 0,3 0 0 0,15-43-2 15,0 0 2-15,-13 29-2 0,6-5 2 0,7-24-58 16,0 0 58-16,-7 17-58 0,2-7 58 0,5-10-169 16,0 0 169-16,2-20-168 0,8-25 168 0,-10 45-187 15,0 0 187-15,7-55-186 0,6-11 186 0,8-60-667 16</inkml:trace>
  <inkml:trace contextRef="#ctx0" brushRef="#br0" timeOffset="109232.063">23390 12520 807 0,'0'0'0'0,"-2"13"0"0,-2 11 0 0,4-13 184 0,2-11-184 15,-2 0 185-15,2-9-185 0,-2 4 170 0,2 0-170 16,-2 5 170-16,1-4-170 0,-1 4 134 0,0 0-134 16,6 9 135-16,2 5-135 0,-8-14 76 0,0 0-76 15,14 24 76-15,7 5-76 0,-21-29 12 0,0 0-12 0,25 29 13 16,2 3-13-16,-2-4 1 0,-1-1-1 0,1-6 1 15,-3-2-1-15,-22-19 0 0,0 0 0 0,30 20 1 16,-1-1-1-16,-29-19 0 0,0 0 0 0,25 17 0 16,1-3 0-16,-26-14 1 15,0 0-1-15,23 13 2 0,-4 1-2 0,-4 0 4 0,-2-2-4 0,-3-5 5 16,-3-4-5-16,-2 2 22 0,-3 2-22 0,0-5 22 16,0 0-22-16,-2-2 13 0,0 0-13 0,0 3 13 15,-2-1-13-15,2-2 18 0,0 0-18 0,-16 15 18 16,-8 9-18-16,24-24 24 0,0 0-24 0,-33 22 25 0,-2 4-25 15,35-26 21-15,0 0-21 0,-39 26 21 16,-2-2-21-16,41-24 25 0,0 0-25 0,-35 19 26 16,2-2-26-16,33-17 3 0,0 0-3 0,-26 13 4 0,1-2-4 15,25-11-40-15,0 0 40 0,-17 8-40 0,5-3 40 16,12-5-110-16,0 0 110 0,-13 0-110 0,5-3 110 0,8 3-225 16,0 0 225-16,7-27-225 0,5-16 225 0,7-27-996 15</inkml:trace>
  <inkml:trace contextRef="#ctx0" brushRef="#br0" timeOffset="109591.83">23910 12679 897 0,'0'0'0'0,"-5"-4"0"0,-5-1 0 0,10 5 132 0,0 0-132 0,-2-7 133 16,4 2-133-16,-2 5 118 0,0 0-118 0,2-7 119 16,1 2-119-16,-3 5 113 0,0 0-113 0,2-5 114 15,1 2-114-15,-3 3 92 0,0 0-92 0,0 0 92 16,5-4-92-16,-5 4 94 0,0 0-94 0,0 0 95 16,0 0-95-16,0 0 74 0,0 0-74 0,0 0 74 15,0 0-74-15,0 0 35 0,0 0-35 0,4 7 35 16,3 3-35-16,-7-10 2 0,0 0-2 0,19 23 2 15,7 8-2-15,-26-31 0 0,0 0 0 0,30 32 1 16,3 8-1-16,-33-40-3 0,0 0 3 0,37 35-2 16,4 3 2-16,-8-5-55 0,-3-6 55 0,-9-10-54 0,-7-3 54 0,-2-2-113 15,-1-3 113-15,-6-4-112 0,-3-4 112 16,-2-1-169-16,0 0 169 0,3-17-169 0,0-12 169 0,1-17-1057 16</inkml:trace>
  <inkml:trace contextRef="#ctx0" brushRef="#br0" timeOffset="109860.431">24135 12557 1233 0,'0'0'0'0,"9"7"0"0,0 3 0 0,-9-10 163 0,0 0-163 16,5 7 163-16,0-3-163 0,-5-4 118 0,0 0-118 16,0 8 119-16,-5 1-119 0,5-9 64 0,0 0-64 15,-7 19 64-15,0 8-64 0,7-27 13 0,0 0-13 0,-12 33 13 16,-2 6-13-16,-2-3 11 0,-1 0-11 0,3-7 11 15,0-3-11-15,14-26 4 0,0 0-4 0,-18 41 4 16,-2 9-4-16,20-50 0 0,0 0 0 0,-18 42 1 16,4-1-1-16,14-41-7 0,0 0 7 0,-9 31-6 15,-1-8 6-15,10-23-164 0,0 0 164 0,-2 3-163 16,4-13 163-16,-2 10-114 0,0 0 114 0,12-40-113 16,9-26 113-16,12-37-973 0</inkml:trace>
  <inkml:trace contextRef="#ctx0" brushRef="#br0" timeOffset="110140.735">24259 12242 1412 0,'0'0'0'0,"-5"2"0"0,-4 3 0 16,9-5 176-16,0 0-176 0,-2 2 177 0,4-1-177 0,-2-1 80 15,0 0-80-15,5 4 80 0,-1 1-80 16,-4-5 36-16,0 0-36 0,8 5 37 0,3 5-37 0,1 6-7 15,0 3 7-15,-3-2-6 0,0 0 6 0,-1 10-19 16,3 7 19-16,3 8-18 0,-2 4 18 0,-12-46 1 16,0 0-1-16,17 55 1 0,-1 8-1 0,-2-5 9 15,-5 1-9-15,-1-11 9 0,-2-9-9 0,-6-39 17 0,0 0-17 16,1 58 17-16,-2 9-17 0,1-67 25 0,0 0-25 16,-7 75 26-16,-6 8-26 0,1-30-11 0,-2-16 11 15,7-13-11-15,7-17 11 0,0-7-146 0,0 0 146 0,-19 2-145 16,-9-11 145-16,-17 3-1209 0</inkml:trace>
  <inkml:trace contextRef="#ctx0" brushRef="#br0" timeOffset="110522.37">24893 12713 1502 0,'0'0'0'0,"-3"-3"0"0,-1-4 0 0,4 7 158 15,0 0-158-15,0 0 158 0,5-2-158 0,-5 2 125 16,0 0-125-16,6 2 125 0,0 0-125 0,-6-2 73 15,0 0-73-15,11 1 74 0,6 3-74 0,-17-4 18 16,0 0-18-16,27 3 18 0,6-3-18 0,-33 0 36 16,0 0-36-16,38 0 36 0,7 0-36 0,-45 0 19 15,0 0-19-15,46 0 20 0,1-3-20 0,-47 3 18 16,0 0-18-16,43 0 19 0,-1 3-19 16,-42-3-1-16,0 0 1 0,40 2 0 0,0 3 0 0,-40-5-14 0,0 0 14 15,31 5-13-15,-4 2 13 0,-27-7-52 0,0 0 52 16,24 7-52-16,-3 1 52 0,-21-8-141 0,0 0 141 15,14 6-141-15,-4-10 141 0,15 8-1394 0</inkml:trace>
  <inkml:trace contextRef="#ctx0" brushRef="#br0" timeOffset="112890.988">26217 12088 617 0,'0'0'0'0,"-5"7"0"16,-2 3 0-16,7-10 85 0,0 0-85 0,2-2 86 16,1-6-86-16,-1 1 61 0,0-3-61 0,-2 3 62 15,-2 2-62-15,-2-1 49 0,1 0-49 0,-1 0 49 16,1 3-49-16,-2-2 65 0,-2 1-65 0,0-1 65 0,0 2-65 16,-2-1 50-16,-1 1-50 0,1 0 50 0,0 1-50 15,9 2 39-15,0 0-39 0,-17-5 40 0,-8 0-40 16,25 5 36-16,0 0-36 0,-22-4 36 0,-1 1-36 0,23 3 14 15,0 0-14-15,-23 0 15 0,1 3-15 0,22-3 30 16,0 0-30-16,-23 4 30 16,7 1-30-16,16-5 41 0,0 0-41 0,-19 5 42 0,5 3-42 0,0-1 22 15,2 2-22-15,4-4 23 0,4-2-23 0,4-3 42 16,0 0-42-16,-9 21 42 0,-1 13-42 0,10-34 39 16,0 0-39-16,-7 40 39 0,3 11-39 15,4-51 15-15,0 0-15 0,4 55 16 0,5 7-16 0,-9-62 32 16,0 0-32-16,12 71 32 0,5 5-32 0,-17-76 18 15,0 0-18-15,21 94 18 0,9 7-18 0,-30-101 27 16,0 0-27-16,28 88 27 0,1-10-27 0,-10-14 38 0,-5-16-38 16,-5-21 38-16,-4-17-38 0,-5-10 32 0,0 0-32 0,5 23 32 15,1 2-32-15,-6-25 13 0,0 0-13 0,0 17 14 16,1-1-14-16,-1-16 22 0,0 0-22 0,0 12 22 16,0-4-22-16,0-8 0 0,0 0 0 0,0 9 0 15,-1-4 0-15,1-5-57 0,0 0 57 16,-18 4-57-16,-11-4 57 0,29 0-120 0,0 0 120 0,-33-16-119 15,-6-11 119-15,-32-19-1270 0</inkml:trace>
  <inkml:trace contextRef="#ctx0" brushRef="#br0" timeOffset="113171.476">25611 12437 1323 0,'0'0'0'0,"5"11"0"0,2 7 0 0,-2-11 172 15,0-7-172-15,-3-3 172 0,3-1-172 16,4 3 120-16,3-3-120 0,-1 4 120 16,1 0-120-16,5 0 82 0,-1-3-82 0,3 3 83 0,4 3-83 15,3-3 26-15,2 2-26 0,-4 0 26 0,-5 1-26 0,-19-3 9 16,0 0-9-16,30 5 10 0,3-3-10 0,-33-2 6 16,0 0-6-16,33 3 6 0,4 1-6 0,-8-1-35 15,-2-3 35-15,-8 0-35 0,-7 0 35 0,0 0-105 16,0-5 105-16,-5 2-104 0,2-1 104 0,-2-3-256 15,0-1 256-15,2-8-256 0,3-2 256 0,-12 18-178 0,0 0 178 16,9-26-178-16,-1-5 178 0,6-29-652 16</inkml:trace>
  <inkml:trace contextRef="#ctx0" brushRef="#br0" timeOffset="113345.511">26449 12316 886 0,'0'0'0'0,"0"0"0"15,-2-4 0-15,2 4 131 0,0 0-131 0,3-1 131 16,3 1-131-16,-6 0 89 0,0 0-89 0,3 0 90 16,2-2-90-16,-5 2 68 0,0 0-68 0,4 0 68 15,-1-2-68-15,-3 2 40 0,0 0-40 0,0 0 41 16,0 0-41-16,0 0 25 0,0 0-25 0,0 0 26 16,-3 2-26-16,-1 0-1143 0</inkml:trace>
  <inkml:trace contextRef="#ctx0" brushRef="#br0" timeOffset="113522.173">26245 12878 1323 0,'0'0'0'0,"28"1"0"0,-28-1 13 0,0 0-13 0,22-1 14 15,6-3-14-15,-28 4-118 0,0 0 118 0,32-14-118 0,3-8 118 0,31-12-746 16</inkml:trace>
  <inkml:trace contextRef="#ctx0" brushRef="#br0" timeOffset="113905.415">26473 12562 964 0,'0'0'0'0,"0"0"0"16,0 0 0-16,0 0 106 0,0 0-106 0,0 0 106 16,0 0-106-16,0 0 88 0,0 0-88 0,0 0 88 15,0 0-88-15,0 0 71 0,0 0-71 0,0 0 72 16,0 0-72-16,0 0 45 0,0 0-45 0,0 0 45 0,0 0-45 16,0 0 97-16,0 0-97 0,0 0 98 15,0 0-98-15,0 0 92 0,0 0-92 0,0 0 93 0,0 0-93 16,0 0 62-16,0 0-62 0,0 0 63 0,0 0-63 15,0 0 56-15,0 0-56 0,0 0 57 0,31 7-57 0,-31-7 39 16,0 0-39-16,27 11 39 0,9 1-39 16,-36-12 16-16,0 0-16 0,37 17 17 0,5 7-17 15,-42-24 31-15,0 0-31 16,41 25 31-16,5-1-31 0,-46-24 5 0,0 0-5 0,40 23 5 0,0-1-5 0,-40-22 10 16,0 0-10-16,31 17 10 0,-6-5-10 0,-25-12-4 15,0 0 4-15,19 10-3 0,-5-3 3 0,-14-7-84 16,0 0 84-16,8 4-84 0,-2-11 84 0,-6 7-148 0,0 0 148 15,-7-23-147-15,-11-14 147 0,-6-23-1356 0</inkml:trace>
  <inkml:trace contextRef="#ctx0" brushRef="#br0" timeOffset="114276.291">26661 12413 1188 0,'0'0'0'0,"6"-3"0"16,2-1 0-16,-4 1 96 0,-3 3-96 0,-1 0 97 15,0 0-97-15,0 0 85 0,0 0-85 0,0 0 86 16,0 0-86-16,0 0 78 0,0 0-78 0,0 0 78 16,0 0-78-16,0 0 59 0,-5 3-59 0,5-3 59 15,-3 0-59-15,3 0 56 0,-4 4-56 0,4-4 57 0,-1 3-57 16,1-3 68-16,-2 5-68 0,-10 11 69 0,-4 3-69 0,16-19 48 15,0 0-48-15,-23 32 48 0,-6 8-48 0,29-40 23 16,0 0-23-16,-33 43 24 16,-4 4-24-16,37-47 29 0,0 0-29 0,-30 40 29 0,2-6-29 0,28-34 20 15,0 0-20-15,-20 28 20 0,4-8-20 0,16-20 26 16,0 0-26-16,-12 16 26 0,5-4-26 0,7-12-5 16,0 0 5-16,-9 6-4 0,6 0 4 15,3-6-104-15,0 0 104 0,12-7-104 0,5-9 104 0,-17 16-230 0,0 0 230 16,25-34-229-16,8-16 229 0,24-34-1153 15</inkml:trace>
  <inkml:trace contextRef="#ctx0" brushRef="#br0" timeOffset="114703.187">26693 12280 1188 0,'0'0'0'0,"0"0"0"0,3 3 0 0,-3-3 175 0,0 0-175 15,0 0 175-15,4-2-175 0,-4 2 136 0,0 0-136 0,0 0 136 0,0 0-136 16,0 0 85-16,0 0-85 0,0 0 85 0,0 0-85 15,0 0 50-15,0 0-50 0,0 0 50 0,3 2-50 16,1 0 48-16,1 1-48 0,2 2 48 0,1 2-48 0,-8-7 42 16,0 0-42-16,18 9 42 0,6 6-42 0,-24-15 18 15,0 0-18-15,30 19 19 16,5 5-19-16,-4 0 54 0,2 2-54 16,-3 3 54-16,-6 3-54 0,-24-32 45 0,0 0-45 0,21 42 46 0,-2 6-46 0,-19-48 36 15,0 0-36-15,14 46 36 0,-5 3-36 0,-4-4 5 16,-1 0-5-16,-3-21 5 0,1-16-5 0,0 1 5 15,-2-8-5-15,-11 22 5 0,-6 9-5 0,17-32-27 0,0 0 27 16,-21 28-27-16,-3-3 27 0,24-25-140 0,0 0 140 16,-37 19-139-16,-10-7 139 0,47-12-168 0,0 0 168 0,-36-17-167 15,1-24 167-15,-37-17-1339 0</inkml:trace>
  <inkml:trace contextRef="#ctx0" brushRef="#br0" timeOffset="115169.409">26261 12268 975 0,'0'0'0'0,"7"-2"0"0,3 0 0 0,-10 2 96 15,0 0-96-15,5-1 96 0,0 1-96 0,-5 0 86 16,0 0-86-16,0 0 87 0,0 0-87 15,0 0 81-15,0 0-81 0,0 0 82 0,-3 0-82 0,3 0 52 0,0 0-52 16,0 0 52-16,-3 1-52 0,3-1 61 0,0 0-61 16,0 0 62-16,-6 4-62 0,3 1 68 0,-2 0-68 15,-2 14 69-15,-4 8-69 0,2 4 54 0,4 8-54 16,-2-8 54-16,2 2-54 0,5-33 45 16,0 0-45-16,-9 48 46 0,1 8-46 0,-1-6 20 0,2 0-20 0,2-14 20 15,-1-16-20-15,1 3 6 0,2-5-6 16,1 10 7-16,4 4-7 0,-1-3-34 0,3-1 34 0,-1-6-33 15,3-8 33-15,-6-14-160 0,0 0 160 0,26 15-160 16,14-3 160-16,26 16-1199 0</inkml:trace>
  <inkml:trace contextRef="#ctx0" brushRef="#br0" timeOffset="116218.895">27484 12350 1446 0,'0'0'0'0,"0"0"0"0,5 0 0 0,-5 0 0 16,3-5 0-16,-3 5 67 0,0-5-67 0,0 5 67 15,0 0-67-15,0 0 45 0,0 0-45 0,0 0 45 16,0 0-45-16,0 0 7 0,0 0-7 0,0 0 8 16,0 0-8-16,0 0 49 0,0 0-49 0,0 0 49 15,-3 0-49-15,3 0 9 0,-5 0-9 0,1 0 9 0,2 0-9 16,-3 0 22-16,0 0-22 0,0 0 23 0,1 0-23 15,4 0 3-15,0 0-3 0,-9 1 3 0,-1 3-3 16,10-4 12-16,0 0-12 0,-16 5 13 0,-1 4-13 0,17-9 23 16,0 0-23-16,-23 20 24 0,-3 4-24 0,26-24 21 15,0 0-21-15,-21 26 21 16,2 3-21-16,19-29 25 0,0 0-25 0,-12 31 26 0,3 0-26 16,9-31 3-16,0 0-3 0,-2 27 4 0,8-1-4 0,-6-26-1 15,0 0 1-15,12 19-1 0,7-8 1 0,-19-11-28 16,0 0 28-16,21 6-28 0,5-8 28 15,-26 2-37-15,0 0 37 0,21-7-37 0,0-1 37 0,-5-4-4 16,-6 1 4-16,-3 4-3 0,-2 4 3 0,0 0 0 16,-1-1 0-16,-4 4 0 0,2-3 0 0,-2 3 32 0,0-4-32 15,0 4 33-15,-2-3-33 0,2 3 36 16,2-5-36-16,-2 5 37 0,1-5-37 0,-1 5 45 0,0-4-45 16,0 4 46-16,0 0-46 0,0 0 18 0,0 0-18 15,0 0 19-15,0 0-19 0,0 0 13 0,0 0-13 16,0 0 14-16,0 0-14 0,0 0 5 0,0 0-5 0,0 0 5 15,0 0-5-15,0 0 0 0,0-3 0 0,0 3 1 16,0-4-1-16,0 4 0 0,0 0 0 0,0 0 0 16,0 0 0-16,0 0-1 0,0 0 1 0,0 0 0 15,0 0 0-15,0 0-1 0,0 0 1 0,0 0-1 16,0 0 1-16,0 0 0 0,4 0 0 0,-1 0 0 16,1 4 0-16,-4-4-1 0,0 0 1 0,7 5 0 15,2 5 0-15,-9-10-3 0,0 0 3 0,12 17-3 16,5 9 3-16,-17-26-6 0,0 0 6 0,18 31-5 0,-1 6 5 15,0-1-15-15,3 2 15 0,-8-14-15 16,-5-3 15-16,1 3-4 0,3-2 4 0,-2 9-3 16,-2 5 3-16,-7-36-13 0,0 0 13 0,7 39-12 0,-2 4 12 15,-5-43-1-15,0 0 1 0,1 43-1 0,-1 0 1 0,-5-6 4 16,-2-2-4-16,4-17 5 0,3-7-5 16,-4-1 24-16,-1-5-24 0,-11 14 25 0,-4 5-25 0,0-4 13 15,1-1-13-15,2-5 14 0,-1-4-14 0,18-10 11 16,0 0-11-16,-33 11 11 0,-10-1-11 15,43-10 4-15,0 0-4 0,-46 7 5 0,-2-4-5 0,6 1-11 16,2-4 11-16,12 0-10 0,10 0 10 0,1-6-104 0,1 1 104 16,-1-8-103-16,0-6 103 0,17 19-242 0,0 0 242 15,-2-45-241-15,10-18 241 0,-8 63-129 0,0 0 129 16,25-93-128-16,11-27 128 0,25-92-847 0</inkml:trace>
  <inkml:trace contextRef="#ctx0" brushRef="#br0" timeOffset="116552.652">27985 12055 1188 0,'0'0'0'0,"-8"-3"0"15,-5-4 0-15,10 5 141 0,3 1-141 0,0 1 142 16,0 0-142-16,0 0 67 0,2 3-67 0,-2-3 67 15,0 0-67-15,0 0 45 0,-4 3-45 0,4-3 45 0,-3 4-45 16,-3-1 9-16,1 2-9 0,-5 2 9 0,-4 2-9 16,14-9 24-16,0 0-24 0,-25 15 25 0,-6 6-25 0,31-21 22 15,0 0-22-15,-30 26 22 0,-1 6-22 0,31-32 16 16,0 0-16-16,-28 41 17 0,0 9-17 16,6-2 35-16,4 5-35 0,3 0 35 15,4 2-35-15,11-55 28 0,0 0-28 0,-7 75 28 0,4 16-28 0,3-91 23 16,0 0-23-16,5 77 24 0,7-10-24 0,-12-67 0 15,0 0 0-15,14 44 0 0,5-18 0 16,-19-26-59-16,0 0 59 0,33 12-58 0,13-14 58 16,-46 2-210-16,0 0 210 0,57-36-209 0,13-23 209 0,59-41-995 0</inkml:trace>
  <inkml:trace contextRef="#ctx0" brushRef="#br0" timeOffset="116872.734">27888 12357 1300 0,'0'0'0'0,"5"-2"0"15,2-5 0-15,-7 7 198 0,2-3-198 0,-2 3 198 16,0 0-198-16,0 0 141 0,0 0-141 0,0 0 141 16,0 0-141-16,0 0 89 0,0 0-89 0,0 0 90 15,3-4-90-15,1 3 61 0,1 1-61 0,2-4 61 16,2 4-61-16,3 4 39 0,2-3-39 0,3 8 39 15,4 5-39-15,-21-14 11 0,0 0-11 0,35 27 11 16,8 12-11-16,-43-39 22 0,0 0-22 0,51 47 22 0,6 9-22 16,-57-56 7-16,0 0-7 0,54 52 7 0,-1 1-7 15,-12-10 0-15,-6-7 0 0,-10-9 0 0,-8-10 0 16,-3-1-46-16,-5-10 46 0,-2 3-45 16,-4-7 45-16,-3-2-201 0,0 0 201 0,5-14-201 0,-1-12 201 15,-4 26-155-15,0 0 155 0,-2-39-154 0,-3-16 154 0,-2-37-1128 16</inkml:trace>
  <inkml:trace contextRef="#ctx0" brushRef="#br0" timeOffset="117152.551">28261 12329 1435 0,'0'0'0'15,"7"-1"0"-15,3-4 0 0,-10 5 190 0,0 0-190 16,0 0 190-16,-5 1-190 0,5-1 123 0,0 0-123 0,-9 4 123 15,-5 3-123-15,14-7 69 0,0 0-69 0,-24 10 70 16,-9 4-70-16,5-1 41 0,2 1-41 16,5-4 42-16,5-3-42 0,-3 3 22 0,0 1-22 0,-2 11 23 15,-2 2-23-15,23-24 12 0,0 0-12 0,-21 31 12 16,2 3-12-16,19-34 1 0,0 0-1 0,-16 33 2 16,4-3-2-16,12-30-49 0,0 0 49 0,-9 28-49 15,6-6 49-15,3-22-158 0,0 0 158 0,7 15-158 16,7-6 158-16,-14-9-146 0,0 0 146 0,28-17-146 15,14-19 146-15,27-15-1141 0</inkml:trace>
  <inkml:trace contextRef="#ctx0" brushRef="#br0" timeOffset="117458.09">28391 12309 1233 0,'0'0'0'0,"-9"-2"0"0,-3-3 0 0,12 5 179 16,0 0-179-16,-1-2 180 0,6-1-180 0,-5 3 100 16,0 0-100-16,3-2 100 0,1 2-100 0,-4 0 95 15,0 0-95-15,3 0 96 0,-1 0-96 0,-2 0 59 16,0 0-59-16,3 2 59 0,1 1-59 0,1 2 39 0,0 6-39 16,4 2 39-16,2 6-39 0,-3 9 42 0,1 4-42 0,0 6 42 15,1 1-42-15,-10-39 18 0,0 0-18 0,7 48 18 16,-3 11-18 15,-4-8 19-31,-2 0-19 0,0-16 20 0,2-11-20 0,-7 0 1 0,-3-6-1 0,-8 11 1 0,-3 6-1 0,21-35-39 0,0 0 39 0,-29 25-38 16,-10-4 38-16,39-21-105 0,0 0 105 0,-33-7-105 15,2-20 105-15,31 27-100 0,0 0 100 0,-64-38-1354 16,128 76 1354-16</inkml:trace>
  <inkml:trace contextRef="#ctx0" brushRef="#br0" timeOffset="118186.181">28299 11857 1166 0,'0'0'0'0,"5"-4"0"0,2-1 0 0,-3 2 133 0,-3 1-133 0,-1 2 133 16,2-4-133-16,-2 4 98 0,0 0-98 15,0 0 98-15,0 0-98 0,0 0 67 0,0 0-67 0,10 0 68 16,6 0-68-16,-16 0 47 0,0 0-47 0,28 0 48 16,12 0-48-16,-40 0 35 0,0 0-35 0,42 0 35 15,5 0-35-15,-47 0 34 0,0 0-34 0,44 0 35 16,-1 4-35-16,-43-4 23 0,0 0-23 0,37 3 24 15,-4-1-24-15,-33-2 35 0,0 0-35 0,26 3 35 16,-7 1-35-16,-19-4 20 0,0 0-20 0,16 2 20 0,-6-1-20 16,-10-1 18-16,0 0-18 0,7 2 19 15,-2 1-19-15,-5-3 10 0,0 0-10 0,4 0 10 0,-2 4-10 16,-2-4 10-16,0 0-10 0,0 3 10 0,0 2-10 16,0-5 1-16,0 0-1 0,-2 11 1 0,0 1-1 0,2-12 0 15,0 0 0-15,0 24 1 0,0 8-1 0,0-32 0 16,0 0 0-16,0 40 0 0,2 8 0 0,-2-48-14 15,0 0 14-15,3 54-13 0,4 10 13 0,-7-64-4 16,0 0 4-16,9 68-4 0,1 6 4 16,-10-74-8-16,0 0 8 0,16 99-8 0,5 18 8 15,-5-25-4-15,-2-9 4 0,-6-27-3 0,-1-20 3 0,-1-2 0 16,-5-6 0-16,3 3 1 0,1 1-1 0,-5-32 14 0,0 0-14 16,2 41 15-16,0 6-15 0,-2-47 17 15,0 0-17-15,-2 41 17 0,-2-2-17 16,-1-6 34-16,0-4-34 0,1-12 35 0,4-9-35 0,-1 3 5 0,-1-4-5 15,-3 1 5-15,-1 2-5 0,6-10-20 0,0 0 20 0,-31 2-20 16,-19-4 20-16,50 2-191 0,0 0 191 0,-48-32-191 16,-2-21 191-16,-48-33-1315 0</inkml:trace>
  <inkml:trace contextRef="#ctx0" brushRef="#br0" timeOffset="131012.972">5836 15543 651 0,'0'0'0'0,"9"-7"0"15,8-5 0-15,-12 9 122 0,-6 1-122 0,1 2 123 0,5-3-123 16,-5 3 99-16,-5 0-99 0,1 0 99 0,1 2-99 16,-3-2 78-16,1 0-78 0,2 0 78 0,-1 0-78 15,-1 0 41-15,2 0-41 0,-3 0 42 0,3 0-42 0,3 0 41 16,-4 0-41-16,4 0 42 0,0 0-42 0,0 0 45 15,-5 0-45-15,2 0 46 0,-1 0-46 0,2 0 58 16,-1 0-58-16,3 0 58 0,-4 0-58 0,4 0 33 16,0 0-33-16,0 0 33 0,0 0-33 0,0 0 26 15,-1 1-26-15,1-1 26 0,-4 0-26 0,4 0 35 16,0 0-35-16,0 0 35 0,0 0-35 0,0 0 47 16,0 0-47-16,0 0 48 0,0 0-48 0,0 0 40 15,0 0-40-15,0 0 41 0,0 0-41 0,0 0 41 16,0 0-41-16,0 0 42 0,0 0-42 0,0 0 35 0,0 0-35 15,0 0 35-15,0 0-35 0,0 0 15 0,0 0-15 16,0 0 15-16,0 0-15 0,0 0 21 16,0 0-21-16,0 0 21 0,0 0-21 0,0 0 8 0,0 0-8 0,0 0 8 15,0 0-8-15,0 0 9 0,4 0-9 0,-3 0 10 16,3-1-10-16,1-1 3 0,2 0-3 0,-2 0 4 16,2 2-4-16,4 0 2 0,4-1-2 0,-2 1 2 15,4 0-2-15,-17 0 1 0,0 0-1 0,26 0 2 16,4-2-2-16,-30 2 1 0,0 0-1 0,36-3 1 15,8 1-1-15,-6-5 0 0,1 0 0 0,-13 4 1 16,-5 1-1-16,0 0 7 0,-4 1-7 0,-1 1 7 16,-4 0-7-16,-2-2 3 0,6 0-3 0,-11 0 4 15,-1 2-4-15,1 0 6 0,-2 0-6 0,1 0 6 16,1 0-6-16,-1 0-2 0,-3-1 2 0,-1 1-1 0,4-2 1 16,-4 2-59-16,0 0 59 0,0 0-58 15,0 0 58-15,0 0-125 0,0 0 125 0,0 0-124 16,0 0 124-16,0 0-212 0,0 0 212 0,0 0-212 0,0 0 212 15,0 0-1015-15</inkml:trace>
  <inkml:trace contextRef="#ctx0" brushRef="#br0" timeOffset="131358.693">5815 15747 1166 0,'0'0'0'16,"14"-7"0"-16,14-5 0 0,-28 12 166 0,0 0-166 0,5-1 167 15,-17 6-167-15,12-5 88 0,0 0-88 0,-5 3 89 16,-4 1-89-16,9-4 46 0,0 0-46 0,-3 1 46 16,-3-1-46-16,6 0 3 0,0 0-3 0,0 0 3 15,6-3-3-15,-6 3 10 0,0 0-10 0,8-2 11 16,8 0-11-16,-16 2 9 0,0 0-9 0,17-1 9 15,10 1-9-15,-27 0 9 0,0 0-9 0,33 0 9 16,7 1-9-16,-40-1 15 0,0 0-15 0,45 2 15 16,7-2-15-16,-52 0 22 0,0 0-22 0,49-2 23 15,0 1-23-15,-49 1 0 0,0 0 0 0,49-5 1 16,-6-4-1-16,-5 0-24 0,-8-3 24 0,-4 6-23 16,-5-1 23-16,-21 7-117 0,0 0 117 0,21-11-117 0,0-2 117 15,21-11-1131-15</inkml:trace>
  <inkml:trace contextRef="#ctx0" brushRef="#br0" timeOffset="131939.036">6766 14822 1121 0,'0'0'0'0,"-8"3"0"15,-5 1 0-15,13-4 145 0,0 0-145 0,0 0 145 16,7-2-145-16,-7 2 98 0,0 0-98 0,2-2 99 16,5 1-99-16,-7 1 68 0,0 0-68 0,2-2 68 15,5 0-68-15,-7 2 7 0,0 0-7 0,3 0 8 16,-3 0-8-16,0 0 28 0,0 0-28 0,0 0 28 16,0 0-28-16,0 0 36 0,0 0-36 0,0 0 36 15,0 0-36-15,0 0 12 0,0 0-12 0,0 0 13 16,0 0-13-16,0 0 22 0,0 0-22 0,0 0 22 15,0 5-22-15,0-5 3 0,0 0-3 0,-3 19 4 0,-4 10-4 16,5 6 0-16,-1 6 0 0,-1-9 1 0,4-3-1 0,0-29 2 16,0 0-2-16,4 50 2 0,-1 12-2 0,-3-62 5 15,0 0-5-15,5 65 5 0,2 5-5 0,2-8 21 16,-4-9-21-16,-1-14 21 0,-3-11-21 0,6-1 13 16,-3-3-13-16,1-3 14 0,-1-6-14 0,-4-15 18 15,0 0-18-15,5 22 18 0,0 4-18 0,2-7 15 16,-5-2-15-16,1-3 15 0,1-6-15 0,-4-1-4 0,3-2 4 15,-3 0-3-15,0-5 3 0,0 0-88 0,0 0 88 16,0 0-87-16,6 0 87 0,-6 0-87 0,0 0 87 16,0-17-86-16,3-14 86 0,2-16-1237 0</inkml:trace>
  <inkml:trace contextRef="#ctx0" brushRef="#br0" timeOffset="132707.818">7113 15295 1289 0,'0'0'0'0,"-10"0"0"15,-4 0 0-15,14 0 146 0,0 0-146 0,0 0 147 16,5 2-147-16,-5-2 78 0,0 0-78 0,3 1 79 16,3-1-79-16,-6 0 54 0,0 0-54 0,3 0 55 15,1 0-55-15,-4 0 35 0,0 0-35 0,0 0 36 16,3-1-36-16,-3 1 53 0,0 0-53 0,0 0 53 0,0 0-53 15,0 0 49-15,0 0-49 0,0 0 49 0,0 0-49 0,0 0 32 16,0 0-32-16,0 0 33 0,0 0-33 0,0 0 9 16,0 0-9-16,0 0 10 0,0 0-10 15,0 0 6-15,0 0-6 0,0 0 6 0,0 0-6 0,0 0 0 16,0 0 0-16,0 3 1 0,0 4-1 0,0-7 0 16,0 0 0-16,0 14 1 0,0 4-1 0,-3 5 1 15,-1 1-1-15,2-6 2 0,1-2-2 0,1-1 1 16,1-3-1-16,-1 0 2 0,0-3-2 0,0 3 1 15,-1 0-1-15,-1-4 1 0,2-2-1 0,0 0 3 16,0 0-3-16,0-1 4 0,0-2-4 0,0 1 2 16,0-1-2-16,0 0 2 15,0-1-2-15,0-2 0 0,0 0 0 0,0 0 0 0,0 4 0 0,0-4-15 0,0 3 15 16,0-3-14-16,0 0 14 0,0 0-10 0,0 0 10 0,0 0-10 16,0 0 10-16,0 0-27 0,3-3 27 0,3 1-27 15,-3 0 27-15,-1 0-13 0,1-1 13 0,1 0-12 16,-3-3 12-16,3 1-10 0,-1-2 10 0,-3 2-10 15,4 2 10-15,-2-1-5 0,1 1 5 0,-3 0-4 16,4 1 4-16,1 0-3 0,-2-1 3 0,-1 1-3 16,2 0 3-16,-4 2-5 0,3-1 5 0,-3 1-5 15,5-2 5-15,-5 2-1 0,4-2 1 0,-4 2 0 16,5-2 0-16,-5 2 0 0,7-1 0 0,-7 1 0 16,5-2 0-16,-1 2-2 0,1 0 2 0,7 0-1 15,0-2 1-15,6-1 0 0,-1-1 0 0,1-2 0 16,2 0 0-16,-20 6-1 0,0 0 1 0,21-8-1 15,9-4 1-15,-30 12-1 0,0 0 1 16,23-10-1-16,5-1 1 0,-28 11-4 0,0 0 4 0,20-7-3 16,0 2 3-16,-20 5-3 0,0 0 3 0,19-1-2 0,-2 1 2 15,-17 0 0-15,0 0 0 0,14 0 1 0,2 1-1 0,-16-1 0 16,0 0 0-16,17 4 0 0,-3-1 0 0,-14-3 4 16,0 0-4-16,16 5 4 0,1 2-4 0,-1 0 0 15,-2-2 0-15,-2 0 0 0,-7-1 0 0,4-1-2 16,0 1 2-16,1-1-2 0,-1-1 2 0,0 1 0 15,3 1 0-15,-4-1 1 0,1 0-1 0,0-3 0 16,0 0 0-16,-1 0 1 0,-4 0-1 0,1 2 3 0,-1-2-3 16,-3 2 3-16,3-2-3 0,-4 0-48 15,3 2 48-15,-3-2-47 0,0 0 47 0,0 0-151 0,0 0 151 16,-8-18-151-16,-10-9 151 0,-6-21-1150 0</inkml:trace>
  <inkml:trace contextRef="#ctx0" brushRef="#br0" timeOffset="132907.362">7212 15134 1535 0,'0'0'0'0,"4"-14"0"15,1-6 0-15,-1 14-152 0,-8 8 152 0,11 2-152 16,5 2 152-16,-12-6-113 0,0 0 113 0,9-12-113 0,-4-15 113 15,9-16-666-15</inkml:trace>
  <inkml:trace contextRef="#ctx0" brushRef="#br0" timeOffset="133819.872">6873 15852 1110 0,'0'0'0'0,"3"-4"0"16,1-1 0-16,-4 5 99 0,0 0-99 0,1-3 99 16,3 1-99-16,-4 2 60 0,0 0-60 0,0 0 60 15,0 0-60-15,0 0 23 0,0 0-23 0,0 0 24 16,0 0-24-16,0 0 1 0,0 0-1 0,0 0 1 16,0 3-1-16,0-3 38 0,0 0-38 0,-4 7 38 15,3 3-38-15,1-10 52 0,0 0-52 0,-7 19 53 16,1 7-53-16,-2 5 37 0,-4 5-37 0,6-16 37 15,-1-6-37-15,7-14 47 0,0 0-47 0,-8 33 48 0,-6 11-48 16,14-44 28-16,0 0-28 0,-11 36 28 16,2-3-28-16,9-33 26 0,0 0-26 0,-5 25 26 0,0-4-26 0,5-21-39 15,0 0 39-15,-3 15-39 0,3-6 39 0,0-9-114 16,0 0 114-16,0-4-113 0,3-8 113 0,-3 12-124 16,0 0 124-16,5-22-124 0,4-9 124 0,-2 6-101 15,2-3 101-15,-4 8-101 0,-2 1 101 0,-3 19-51 16,0 0 51-16,0-17-51 0,0 3 51 0,0 2 0 15,0 2 0-15,0 3 1 0,0 3-1 0,0 1 51 16,0 1-51-16,0 2 51 0,0-3-51 0,0 3 91 0,0 0-91 16,0 0 91-16,0 0-91 0,0 0 104 0,0 0-104 15,0 0 104-15,0 0-104 0,0 0 88 0,0 0-88 16,0 0 88-16,0 0-88 0,0 0 56 0,0 0-56 16,0 0 57-16,0 0-57 0,0 0 36 0,0 0-36 0,0 0 37 15,0 0-37-15,0 0 16 0,0 0-16 16,0 0 17-16,0 0-17 0,0 0 5 0,0 0-5 0,6 2 5 15,2-1-5-15,-8-1 3 0,0 0-3 0,21 5 4 16,4 2-4-16,-25-7 2 0,0 0-2 0,34 11 2 16,5 1-2-16,-6 0 9 0,2 0-9 0,-6-2 10 15,-4 0-10-15,-25-10 0 0,0 0 0 0,26 10 1 16,0 2-1-16,-26-12 0 0,0 0 0 0,16 11 1 16,-2-1-1-16,-14-10 7 0,0 0-7 0,12 9 8 15,-3-3-8-15,-9-6 3 0,0 0-3 0,5 7 3 16,2-2-3-16,-7-5 2 0,0 0-2 0,1 6 2 0,3-3-2 15,-4-3 18-15,0 0-18 0,3 3 18 16,-3 1-18-16,0-4 32 0,0 0-32 0,0 3 32 0,-3 1-32 16,3-4 27-16,0 0-27 0,-12 13 27 0,-6 10-27 0,18-23 9 15,0 0-9-15,-29 20 10 0,-10 4-10 0,39-24 36 16,0 0-36-16,-43 21 37 0,-8-1-37 0,6-3 46 16,1-1-46-16,15-6 46 0,11-5-46 0,-2 0 46 15,4-1-46-15,5-1 46 16,-1-1-46-16,0 1 2 0,-2-1-2 0,5 0 2 0,6-2-2 15,-6 0-38-15,2 0 38 0,2-2-37 0,0 0 37 0,1 1-121 16,-3-1 121-16,6-1-121 0,-3-1 121 0,4 4-228 16,0 0 228-16,5-24-227 0,7-12 227 0,-12 36-157 0,0 0 157 15,21-39-157-15,5-8 157 0,23-38-937 16</inkml:trace>
  <inkml:trace contextRef="#ctx0" brushRef="#br0" timeOffset="134175.479">7212 15927 1076 0,'0'0'0'0,"-8"-2"0"15,-6 1 0-15,7-1 112 0,10 0-112 0,-3 2 113 16,5-2-113-16,-1 2 89 0,1-1-89 0,-1 1 89 16,-1-2-89-16,-3 2 85 0,0 0-85 0,0 0 85 15,0 0-85-15,0 0 68 0,0 0-68 0,0 0 69 16,0 0-69-16,0 0 75 0,0 0-75 0,0 0 76 15,0 0-76-15,0 0 51 0,4 2-51 0,-4-2 51 0,1 1-51 16,-1-1 35-16,0 0-35 0,0 0 35 16,0 0-35-16,0 0 9 0,7 4-9 0,2-1 9 15,3 2-9-15,-12-5 6 0,0 0-6 0,23 16 6 0,6 4-6 0,-29-20 0 16,0 0 0-16,42 31 1 0,5 9-1 0,-47-40-2 16,0 0 2-16,47 46-2 0,0 7 2 0,-5-7-13 15,-7-3 13-15,-7-12-13 0,-11-9 13 0,1-1-40 16,-6-6 40-16,0-3-40 0,-3-3 40 15,0-1-121-15,-1-1 121 0,1-7-120 0,5-7 120 0,-14 7-135 16,0 0 135-16,9-27-135 0,-2-16 135 16,10-27-1046-16</inkml:trace>
  <inkml:trace contextRef="#ctx0" brushRef="#br0" timeOffset="134458.598">7606 15929 1345 0,'0'0'0'0,"0"0"0"0,4-5 0 0,-4 5 63 0,1-4-63 0,-1 4 63 15,4-2-63-15,-4 2 10 0,0 0-10 0,0 0 11 16,0 0-11-16,0 0 30 0,-5 0-30 0,5 0 30 16,-4 2-30-16,1 0 22 0,-1-2-22 0,-1 2 23 15,0-1-23-15,5-1 59 0,0 0-59 0,-18 11 59 16,-6 4-59-16,24-15 56 0,0 0-56 0,-30 26 56 15,-5 6-56-15,35-32 52 0,0 0-52 0,-33 38 52 16,4 1-52-16,29-39 23 0,0 0-23 0,-26 41 24 16,-1 1-24-16,6-5-70 0,1-3 70 0,7-11-70 0,8-10 70 0,5-13-177 15,0 0 177-15,-9 9-176 0,6-9 176 16,-6 9-1010-16</inkml:trace>
  <inkml:trace contextRef="#ctx1" brushRef="#br0">7814 15346 0</inkml:trace>
  <inkml:trace contextRef="#ctx0" brushRef="#br0" timeOffset="135687.75">7665 16124 807 0,'0'0'0'0,"9"-2"0"0,0 1 0 0,-9 1 95 0,0 0-95 15,5-2 95-15,-2 2-95 0,-3 0 83 0,0 0-83 16,0 0 84-16,0 0-84 0,0 0 62 0,0 0-62 0,0 0 63 16,-5 0-63-16,5 0 78 0,0 0-78 0,-3 0 79 15,-3 0-79-15,6 0 76 0,0 0-76 0,-3 0 77 16,0 0-77-16,3 0 85 0,0 0-85 0,-4 0 85 16,2 0-85-16,2 0 54 0,0 0-54 0,0 0 54 15,-3 0-54-15,3 0 35 0,0 0-35 0,0 0 36 16,0 0-36-16,0 0 1 0,0 0-1 0,0 0 2 15,0 0-2-15,0 0-1 0,0 0 1 0,0 0 0 16,0 0 0-16,0 0-3 0,7 0 3 0,-2 0-3 16,4-2 3-16,-1 2-15 0,5-2 15 0,1 1-14 15,1-1 14-15,-15 2-9 0,0 0 9 0,23-3-8 0,7-1 8 16,-30 4-1-16,0 0 1 0,33-3-1 16,0 1 1-16,-2 0-4 0,2 2 4 0,-12 0-3 15,-9 0 3-15,0 0-6 0,-1 2 6 0,-2-2-5 0,-1 0 5 0,-8 0-1 16,0 0 1-16,7 0 0 0,-1 2 0 0,-6-2-21 15,0 0 21-15,6 1-21 0,0-1 21 0,-6 0-122 16,0 0 122-16,8-1-121 0,5-3 121 0,-13 4-144 16,0 0 144-16,8-20-144 0,5-15 144 0,7-19-882 15</inkml:trace>
  <inkml:trace contextRef="#ctx0" brushRef="#br0" timeOffset="136120.932">7887 15941 1199 0,'0'0'0'0,"3"-7"0"16,2-5 0-16,-5 12 137 0,0 0-137 0,4-7 137 16,-1 2-137-16,-3 5 55 0,0 0-55 0,0-4 56 15,0 3-56-15,0 1 30 0,0 0-30 0,0 0 30 16,5 3-30-16,-1 1-1 0,1 1 1 0,0 0 0 15,2 0 0-15,2 0-1 0,3 0 1 0,0 2-1 16,2 0 1-16,0 0 1 0,5-2-1 0,-5 0 2 16,-5-1-2-16,3 1 0 0,2 0 0 0,-3 0 0 0,-3-2 0 15,3 2 0-15,-1-1 0 0,-1-1 0 16,-4 1 0-16,4-1 0 0,-6-1 0 0,1 0 0 0,1-2 0 16,-1 1 1-16,-3 3-1 0,3-1 2 0,-1-1-2 15,-1 1 10-15,5-1-10 0,-5 0 10 0,1-1-10 16,-3-1 9-16,4 4-9 0,-4-4 9 0,0 3-9 0,0-3 15 15,0 0-15-15,-4 14 16 0,-1 7-16 0,5-21 23 16,0 0-23-16,-7 27 24 0,-3 9-24 0,10-36 7 16,0 0-7-16,-13 34 8 0,1 4-8 15,0-4 5-15,0-1-5 0,3-13 5 0,4-8-5 0,0 0-2 16,1-3 2-16,1-6-1 0,3-3 1 0,0 0-105 16,0 0 105-16,0 0-104 0,0-3 104 0,0 3-146 15,0 0 146-15,3-29-146 0,6-19 146 0,5-29-867 0</inkml:trace>
  <inkml:trace contextRef="#ctx0" brushRef="#br0" timeOffset="136230.351">8454 15872 1334 0,'0'0'0'0</inkml:trace>
  <inkml:trace contextRef="#ctx0" brushRef="#br0" timeOffset="136601.745">8378 15941 1502 0,'0'0'0'0,"0"0"141"16,0 0-141-16,0 0 141 0,0 0-141 0,0 0 110 15,0 0-110-15,0 0 111 0,0 0-111 0,0 0 57 0,0 0-57 16,0 0 57-16,-19 41-57 0,19-41 5 0,0 0-5 0,-11 36 6 15,-1 8-6-15,12-44 4 0,0 0-4 0,-9 41 5 16,1 2-5-16,8-43 7 0,0 0-7 0,-4 36 7 16,8-5-7-16,-4-31-35 0,0 0 35 0,8 27-34 15,4-4 34-15,2-6-88 0,4-5 88 0,-1-5-87 16,2-7 87 0,-19 0-85-16,0 0 85 15,18-5-84-15,3-7 84 0,-21 12-39 0,0 0 39 0,17-14-38 0,1-5 38 0,-18 19 0 0,0 0 0 0,12-15 0 16,-3-3 0-16,-9 18 48 0,0 0-48 0,8-13 48 15,-3 2-48-15,-5 11 79 0,0 0-79 0,4-11 80 16,-1 0-80-16,-3 11 67 0,0 0-67 0,0-8 68 16,0-1-68-16,0 9 34 0,0 0-34 0,-3-8 34 15,-2-1-34-15,1-1-20 0,-4-1 20 0,-5-4-20 0,-8-6 20 16,21 21-71-16,0 0 71 0,-31-36-1425 16,62 72 1425-16</inkml:trace>
  <inkml:trace contextRef="#ctx0" brushRef="#br0" timeOffset="137816.59">8484 15420 1244 0,'0'0'0'0,"5"-5"0"0,-1-2 0 0,-4 7-13 16,0 0 13-16,3-5-13 0,3 1 13 0,-6 4-135 16,0 0 135-16,0-13-135 0,0-8 135 15,0-13-618-15</inkml:trace>
  <inkml:trace contextRef="#ctx0" brushRef="#br0" timeOffset="141324.918">9184 14712 281 0,'0'0'0'0,"-3"0"0"0,-6 0 0 0,9 0-51 16,0 0 51-16,0 0-51 0,5-5 51 0,2 0-62 15</inkml:trace>
  <inkml:trace contextRef="#ctx0" brushRef="#br0" timeOffset="142196.879">9151 14652 102 0,'0'0'0'0,"4"6"0"0,1 0 0 0,-5-6 159 0,0 0-159 16,-5 2 159-16,-4-5-159 0,-3 1 141 0,3-1-141 0,0 3 142 15,1-4-142-15,-1 2 124 0,2 2-124 0,2 0 125 16,1-1-125-16,-1 1 99 0,2 0-99 0,-1 0 100 16,2 0-100-16,-5 0 64 0,2 0-64 0,-2 0 64 15,6 0-64-15,-6 0 22 0,1 0-22 0,1 0 22 16,-2-2-22-16,2 0 37 0,-2 1-37 0,2-1 37 16,1 0-37-16,-1 2 5 0,-4 0-5 0,2 0 6 15,2 0-6-15,0 0 18 0,-6-2-18 0,4 2 18 16,0-1-18-16,7 1 15 0,0 0-15 0,-20 1 15 15,-7 1-15-15,27-2 15 0,0 0-15 0,-26 2 16 16,2 0-16-16,24-2 26 0,0 0-26 0,-26 1 26 16,-2 3-26-16,28-4 20 0,0 0-20 0,-23 3 20 15,-1 1-20-15,24-4 40 0,0 0-40 0,-19 1 41 0,3 3-41 16,-1 3 43-16,4-4-43 0,5 0 43 0,4-3-43 0,-1 2 27 16,-2-2-27-16,5 0 27 15,-1-2-27-15,-1 2 40 0,3 0-40 0,1 0 41 0,0 0-41 16,0 0 8-16,-4 2-8 0,4-2 9 0,0 0-9 0,0 0 20 15,0 0-20-15,0 0 20 0,-5 2-20 16,5-2 8-16,-4 2-8 0,4-2 9 0,-5 1-9 0,5-1 9 16,-2 4-9-16,2-4 9 0,0 0-9 0,0 0 8 15,0 0-8-15,0 0 8 0,-1 1-8 0,1-1 8 16,-6 4-8-16,6-4 8 0,-1 5-8 0,1-5 3 16,-2 2-3-16,2-2 4 0,0 3-4 0,-4 1 0 0,4 1 0 0,0 1 1 15,0 1-1-15,0-7 0 0,0 0 0 0,0 23 0 16,0 7 0-16,0-30 4 0,0 0-4 0,4 38 5 15,1 3-5-15,-5-41 3 0,0 0-3 0,4 40 3 16,-1-1-3-16,2-1-3 0,-5-2 3 16,4-9-2-16,-4-8 2 0,2 7-7 0,1 1 7 15,1 11-6-15,-3 5 6 0,-1-43 0 0,0 0 0 16,0 51 0-16,0 6 0 0,0-57-1 0,0 0 1 0,0 58-1 16,0 2 1-16,0-60 0 0,0 0 0 0,4 56 0 15,-1 1 0-15,-3-57 5 0,0 0-5 0,4 49 5 16,1-2-5-16,-5-47 15 0,0 0-15 0,5 41 15 15,2-3-15-15,-7-38 15 0,0 0-15 0,2 29 16 16,1-5-16-16,-3-24 16 0,0 0-16 0,4 18 17 16,-4-2-17-16,0-16 25 0,0 0-25 0,2 12 26 15,-2-2-26-15,0-10 20 0,0 0-20 0,0 9 20 0,1-2-20 16,-1-7 10-16,0 0-10 0,0 6 10 0,2 0-10 16,-2-6 18-16,0 0-18 0,0 5 18 0,4 0-18 0,-4-5 14 15,0 0-14-15,0 3 15 0,0 1-15 0,0-4 4 16,0 0-4-16,0 3 4 0,3-1-4 0,-3-2 3 15,0 0-3-15,0 3 3 0,2-1-3 0,-2-2 2 16,0 0-2-16,3 5 2 0,1 0-2 0,-4-5-1 16,0 0 1-16,9 7-1 0,1 0 1 0,-10-7-5 15,0 0 5-15,12 7-5 0,4 0 5 16,-16-7-15-16,0 0 15 0,17 7-14 0,4-1 14 0,-3 1-15 16,-1-2 15-16,-1-1-15 0,-6-1 15 0,2 1-9 15,4-8 9-15,-6 4-9 0,3 4 9 16,-1-4-10-16,4 3 10 0,-3-1-9 0,0 0 9 0,1-2-4 0,1 0 4 15,-3 0-3-15,-3 1 3 0,2 1-37 0,1 1 37 16,0-1-36-16,0-2 36 0,-12 0-68 0,0 0 68 0,12 2-68 16,6 0 68-16,-18-2-140 0,0 0 140 0,21 3-140 15,0 0 140-15,22 4-1195 0</inkml:trace>
  <inkml:trace contextRef="#ctx0" brushRef="#br0" timeOffset="143262.249">9332 14685 718 0,'0'0'0'0,"0"9"0"0,-3 4 0 0,0-6 90 0,3-5-90 0,0-2 91 16,-4-7-91-16,2 0 62 0,2-3-62 0,0 5 62 15,0 1-62-15,0 4 24 0,0 0-24 16,0 0 25-16,-7-3-25 0,7 3 17 0,0 0-17 0,-5 0 17 16,0 2-17-16,5-2 44 0,0 0-44 0,-9 3 45 15,-1 0-45-15,10-3 43 0,0 0-43 0,-14 9 44 16,-4 0-44-16,18-9 46 0,0 0-46 0,-17 13 47 15,1 4-47-15,16-17 48 0,0 0-48 0,-17 19 48 16,-4 5-48-16,21-24 31 0,0 0-31 0,-14 31 31 16,-2 3-31-16,4 4 33 0,3-4-33 0,6 0 34 0,3 1-34 15,0-35 13-15,0 0-13 0,7 51 14 16,5 13-14-16,-12-64 30 0,0 0-30 0,21 89 30 0,9 22-30 16,-30-111 47-16,0 0-47 0,27 99 47 15,3-1-47-15,-30-98 51 0,0 0-51 0,28 92 51 16,2-2-51-16,-30-90 71 0,0 0-71 0,22 73 71 0,-1-13-71 15,-9-20 43-15,-8-18-43 0,1-5 43 0,-1-7-43 16,-3-1 38-16,-1-2-38 0,0-2 38 0,4-2-38 0,-4 2 16 16,0-1-16-16,0-4 17 0,0 3-17 0,0-3 5 15,0 5-5-15,0-5 6 0,0 4-6 0,0-4-1 16,0 3 1-16,0-3-1 0,0 0 1 0,0 0-58 16,0 4 58-16,0-4-57 0,0 0 57 0,0 0-109 0,-5-4 109 15,-4-8-108-15,-3-5 108 0,12 17-107 0,0 0 107 16,-13-34-107-16,-1-14 107 0,-15-34-1176 15</inkml:trace>
  <inkml:trace contextRef="#ctx0" brushRef="#br0" timeOffset="143528.412">9031 15386 1177 0,'0'0'0'0,"14"3"0"16,7 2 0-16,-21-5 145 0,0 0-145 0,3 4 146 15,-6-8-146-15,3 4 73 0,0 0-73 0,-5 0 74 16,1-2-74-16,4 2 10 0,0 0-10 0,-3-1 11 16,3-3-11-16,0 4-2 0,0 0 2 0,3-1-2 15,2-3 2-15,-5 4-2 0,0 0 2 0,13 0-1 16,8 0 1-16,-21 0 0 0,0 0 0 0,20 2 0 16,10 1 0-16,-30-3-1 0,0 0 1 0,30 4-1 0,-1 3 1 15,-29-7-1-15,0 0 1 0,26 3-1 0,4 4 1 16,-7-2-55-16,-2 0 55 0,-6 2-54 0,-3-5 54 0,-12-2-202 15,0 0 202 1,14 1-202-16,-1 1 202 0,16 2-724 0</inkml:trace>
  <inkml:trace contextRef="#ctx0" brushRef="#br0" timeOffset="144850.243">9716 15029 886 0,'0'0'0'0,"0"0"0"15,-5 0 0-15,5 0 108 0,0 0-108 0,0 0 109 16,0-1-109-16,0 1 85 0,0 0-85 0,0 0 85 16,1-6-85-16,-1 6 65 0,0 0-65 0,0 0 65 15,0 0-65-15,0 0 44 0,0 0-44 0,0 0 44 16,0 0-44-16,0 0 28 0,0 0-28 0,0 0 28 16,0 0-28-16,0 0 26 0,0 0-26 0,0 0 26 15,-1 0-26-15,1 0 34 0,0 0-34 0,-4 0 34 0,-1 2-34 16,5-2 6-16,0 0-6 0,-7 4 6 15,-2-4-6-15,9 0 36 0,0 0-36 0,-9 3 36 0,-5 0-36 16,-5 3 35-16,0 0-35 0,9-2 35 0,8-2-35 0,-2-1 13 16,4 1-13-16,-13 10 14 15,-8 0-14-15,1 3 37 0,1 4-37 0,7-8 38 0,3-6-38 0,1 1 6 16,1 0-6-16,2 7 6 0,-4 6-6 0,9-19 11 16,0 0-11-16,-12 29 11 0,3 9-11 0,9-38 4 15,0 0-4-15,-9 39 4 0,0 8-4 0,1-8 6 16,4-1-6-16,1-13 7 0,1-7-7 0,2 0 13 15,0-7-13-15,0 9 13 0,0 3-13 0,5-1 0 0,-1 0 0 16,-2-5 0-16,1-5 0 0,2 0-10 0,6 0 10 16,-1-2-9-16,2 1 9 0,1-1-46 0,0-1 46 15,3-3-46-15,-2 0 46 16,-14-6-55-16,0 0 55 0,19 1-55 0,4-1 55 0,-23 0-83 0,0 0 83 0,24-8-83 16,2-9 83-16,25-9-1132 0</inkml:trace>
  <inkml:trace contextRef="#ctx0" brushRef="#br0" timeOffset="145262.808">9665 15254 1188 0,'0'0'0'0,"0"3"0"0,4 2 0 15,-4-5 96-15,0 0-96 0,0 0 97 0,0 0-97 16,0 0 69-16,0 0-69 0,0 0 69 0,0-5-69 16,0 5 27-16,0 0-27 0,0-3 27 0,0 1-27 0,0 2 22 15,0 0-22-15,0 0 23 0,0-5-23 0,0 5 31 16,0 0-31-16,0 0 31 0,0 0-31 0,0 0 6 16,0 0-6-16,0 0 7 0,0 0-7 0,0 0 6 15,0 0-6-15,0 0 7 0,3 0-7 0,-3 0 1 16,0 0-1-16,5 5 1 0,1-3-1 0,-6-2 12 15,0 0-12-15,15 12 13 0,10 5-13 0,-25-17 0 16,0 0 0-16,28 26 1 0,8 4-1 16,-10-1 3-16,4 1-3 0,-9-8 4 15,-4-3-4-15,-1 0 6 0,-6-2-6 0,6 0 6 0,-4-2-6 0,-1 1 0 16,1-3 0-16,-3-2 1 0,-1-3-1 0,-1 1-2 0,2-2 2 0,-6-2-1 16,3-4 1-16,-3 1-54 15,-3 0 54-15,0-2-53 0,5 2 53 0,-5-2-158 0,0 0 158 0,4-4-157 16,-1-1 157-16,6-4-898 0</inkml:trace>
  <inkml:trace contextRef="#ctx0" brushRef="#br0" timeOffset="145708.307">9899 15187 684 0,'0'0'0'0,"0"10"0"15,3 7 0-15,-3-10 98 0,4-3-98 0,-4-4 99 0,0-4-99 16,-4 1 95-16,4-2-95 0,0-1 95 0,0 3-95 0,0 3 92 16,0-3-92-16,0 3 92 0,4-2-92 0,-4 2 66 15,0 0-66-15,0 0 66 0,0 0-66 0,0 0 48 16,0 0-48-16,0 0 49 0,0 0-49 0,0 0 50 15,0 0-50-15,0 0 50 0,0 0-50 16,0 0 20-16,0 0-20 0,0 0 20 0,0 0-20 0,0 0 37 16,0 0-37-16,0 0 38 0,0 0-38 0,0 0 36 0,0 0-36 15,0 0 37-15,0 0-37 0,0 0 49 0,0 3-49 16,0-3 50-16,0 0-50 0,0 0 29 0,0 0-29 16,-4 11 29-16,-1 7-29 0,5-18 27 0,0 0-27 0,-12 28 27 15,0 10-27-15,-4-4 15 0,2 0-15 16,5-12 16-16,4-6-16 0,-2-3 10 0,2-1-10 0,-4 4 11 15,0 1-11-15,9-17 0 0,0 0 0 16,-8 17 0-16,-3 2 0 16,11-19-34-16,0 0 34 0,-8 17-33 0,-1 0 33 0,9-17-109 0,0 0 109 0,-9 24-109 15,0 5 109-15,9-29-123 0,0 0 123 0,-8 19-122 16,-6-3 122-16,-7 18-1039 0</inkml:trace>
  <inkml:trace contextRef="#ctx0" brushRef="#br0" timeOffset="148028.918">9937 15358 807 0,'0'0'0'0,"7"0"0"0,-2-7 0 0,-5 7 61 16,0 0-61-16,4-3 62 0,-1 1-62 0,-3 2 6 15,0 0-6-15,0 0 7 0,0-3-7 0,0 3-1 16,0 0 1-16,0 0 0 0,0 0 0 0,0 0-1 16,0 0 1-16,0 0 0 0,0 0 0 0,0 0 3 0,0 0-3 15,0 0 3-15,5 2-3 0,-5-2 32 0,0 0-32 16,6 1 32-16,6 3-32 0,-12-4 19 0,0 0-19 0,17 3 20 15,4 2-20-15,-21-5 36 0,0 0-36 0,30 5 36 16,6 0-36-16,-36-5 59 16,0 0-59-16,37 4 59 0,3-1-59 0,-40-3 60 0,0 0-60 15,35 2 60-15,3-4-60 0,-38 2 52 0,0 0-52 0,33 0 52 16,-7 0-52-16,-26 0 51 0,0 0-51 0,21 2 51 16,0 0-51-16,-21-2 13 0,0 0-13 15,18 0 13-15,-6 0-13 0,-12 0 3 0,0 0-3 0,9 0 4 16,-4 0-4-16,-5 0-58 0,0 0 58 0,5 0-58 15,2 1 58-15,-7-1-133 0,0 0 133 0,3 0-132 16,-3 0 132-16,6 0-821 0</inkml:trace>
  <inkml:trace contextRef="#ctx0" brushRef="#br0" timeOffset="148560.161">10247 15214 1412 0,'0'0'0'0,"-2"4"64"0,-5 1-64 0,6-2 65 16,1-1-65-16,0-2 84 0,-4-5-84 0,4 5 84 15,4-5-84-15,-4 5 60 0,0 0-60 0,0 0 60 16,0 0-60-16,0 0 1 0,0 0-1 0,0 0 1 15,0 0-1-15,0 0 7 0,0 0-7 0,0 0 7 16,0 0-7-16,0 0 4 0,0 0-4 0,0 0 4 16,0 0-4-16,0 0 2 0,0 0-2 0,0 0 3 0,0 0-3 15,0 0 1-15,0 0-1 0,0 3 2 16,0 4-2-16,0-7 0 0,0 0 0 0,5 19 0 0,-2 10 0 16,-1 2 3-16,2 3-3 0,-1-8 3 15,-3-6-3-15,0 1 0 0,0-4 0 0,0 0 0 16,0 0 0-16,0 0-2 0,0-1 2 0,0-4-2 0,2-7 2 15,-2 2-54-15,2-2 54 0,-2 0-53 0,1-1 53 16,-1-4-163-16,0 0 163 0,0-6-163 0,4-7 163 0,-4-6-972 16</inkml:trace>
  <inkml:trace contextRef="#ctx0" brushRef="#br0" timeOffset="148862.392">10402 15118 1334 0,'0'0'0'0,"-9"-6"0"15,-1-8 0-15,8 10 123 0,2 4-123 0,0 0 123 16,0 0-123-16,0 2 48 0,4 2-48 16,-3-1 48-16,3 0-48 0,-4-1 27 0,0 0-27 0,0-2 27 15,0 3-27-15,0-3 9 0,0 5-9 0,0-1 9 16,0-1-9-16,0 6 13 0,-4-2-13 0,3 8 13 15,-1 6-13-15,2-21 27 0,0 0-27 0,-2 32 27 16,2 11-27-16,0-43 3 0,0 0-3 0,-3 36 3 16,-1 0-3-16,3-2 7 0,1-5-7 0,-4-8 7 0,4-7-7 15,0-1 8-15,0-2-8 0,0-3 8 16,4-1-8-16,-4 0-63 0,0-2 63 0,0-2-62 0,0-1 62 16,0-2-88-16,0 0 88 0,0-17-87 0,0-14 87 15,1-17-1092-15</inkml:trace>
  <inkml:trace contextRef="#ctx0" brushRef="#br0" timeOffset="149310.698">10411 15036 1300 0,'0'0'0'0,"0"0"0"0,0-3 0 0,0 3 159 15,2-2-159-15,-2 2 159 0,3-2-159 0,-3 2 76 16,0 0-76-16,0 0 77 0,0 0-77 0,0 0 32 15,0 0-32-15,0 0 33 0,0 0-33 0,0 0 0 16,0 0 0-16,0 0 0 0,0 0 0 0,0 0 0 0,4 4 0 16,-4-4 0-16,3 3 0 0,2 2 0 0,1 0 0 0,2 6 0 15,3 2 0-15,-11-13 0 0,0 0 0 0,19 21 0 16,9 6 0-16,-28-27 1 0,0 0-1 0,29 29 2 16,1 2-2-16,-30-31 0 0,0 0 0 0,31 31 0 15,2 2 0-15,-33-33 1 0,0 0-1 0,27 29 2 16,0 0-2-16,-27-29-4 0,0 0 4 0,20 22-3 15,-5-3 3-15,-15-19-4 0,0 0 4 0,12 14-3 16,-3-4 3-16,-9-10-7 0,0 0 7 0,5 7-6 16,-1-2 6-16,-4-5 1 0,0 0-1 0,2 3 2 15,-1 1-2-15,-1-4 41 0,0 0-41 0,0 3 41 16,-1-1-41-16,-1 1 21 0,-2 3-21 0,-8-1 21 0,-2 3-21 16,14-8 21-16,0 0-21 0,-21 14 21 15,-3-2-21-15,24-12 9 0,0 0-9 0,-23 14 10 0,-5-1-10 16,28-13 10-16,0 0-10 0,-22 9 10 0,1 0-10 15,21-9-26-15,0 0 26 0,-21 6-25 0,4 1 25 0,-1-2-134 16,1-1 134-16,1-4-133 0,4 0 133 0,12 0-183 16,0 0 183-16,-14-19-182 0,-7-8 182 15,-14-18-900-15</inkml:trace>
  <inkml:trace contextRef="#ctx0" brushRef="#br0" timeOffset="149673.616">10657 15158 1043 0,'0'0'0'0,"-9"1"0"0,-3 1 0 0,8-2 103 0,4 0-103 0,0 0 103 16,4 0-103-16,1 0 85 0,0 0-85 0,-1 0 86 15,-1 0-86-15,-3 0 77 0,4-2-77 0,-4 2 78 16,0 0-78-16,0 0 55 0,0 0-55 0,0 0 56 15,0 0-56-15,0 0 38 0,5 0-38 0,-5 0 39 16,3 0-39-16,2 0 20 0,-1 2-20 0,1 0 20 16,2 0-20-16,2-1 36 0,1 3-36 0,2 1 37 15,4 3-37-15,-16-8 2 0,0 0-2 0,19 18 2 16,9 6-2-16,-28-24 7 0,0 0-7 0,30 27 8 0,1 6-8 16,-31-33 0-16,0 0 0 0,30 34 0 15,-1-3 0-15,-29-31 0 0,0 0 0 0,28 29 0 16,-5-2 0-16,-23-27-6 0,0 0 6 0,21 21-6 0,-4-4 6 0,-17-17-56 15,0 0 56-15,16 14-56 0,-7-6 56 0,-9-8-152 16,0 0 152-16,8-8-151 0,-4-13 151 16,10-8-1004-16</inkml:trace>
  <inkml:trace contextRef="#ctx0" brushRef="#br0" timeOffset="149940.235">10946 15070 1412 0,'0'0'0'0,"0"6"0"0,3 4 0 0,-3-10 187 0,0 0-187 16,0 0 188-16,0 0-188 0,0 0 94 0,0 0-94 0,0 0 94 15,0-4-94-15,0 4 40 0,0 0-40 16,0 0 41-16,-2-3-41 0,2 3-10 0,-5 0 10 0,-4 12-10 16,-8 7 10-16,17-19 2 0,0 0-2 0,-17 31 2 15,-4 11-2-15,21-42 0 0,0 0 0 0,-21 40 0 16,3 3 0-16,18-43 6 0,0 0-6 0,-15 34 7 15,4-3-7-15,11-31 0 0,0 0 0 0,-7 24 0 16,-1-7 0-16,2-2-69 0,6-4 69 0,-3-3-68 16,3-4 68-16,0-4-189 15,0 0 189-15,0-4-188 0,0-8 188 0,0-3-1048 16</inkml:trace>
  <inkml:trace contextRef="#ctx0" brushRef="#br0" timeOffset="150306.3">10839 15029 1401 0,'0'0'0'0,"-3"0"0"0,-6 0 0 0,9 0 175 16,0 0-175-16,0 0 175 0,0 0-175 0,0 0 68 16,0 0-68-16,0 0 68 0,0 0-68 0,0 0 4 15,0 0-4-15,0 0 4 0,4 0-4 0,-4 0-6 16,5 0 6-16,-2 0-5 0,-1 0 5 0,2 0-5 15,-1 0 5-15,-3 0-4 0,4 0 4 0,1 2-1 16,-2 0 1-16,6 3 0 0,0 3 0 0,-9-8 0 0,0 0 0 16,21 21 0-16,5 3 0 0,-26-24 15 0,0 0-15 15,26 36 15-15,7 7-15 0,-33-43 34 0,0 0-34 16,30 46 34-16,-1 4-34 0,-6-9 18 0,-4-3-18 16,-5-11 19-16,-9-8-19 0,2 0 19 0,-7-4-19 15,0 2 20-15,-5 0-20 0,5-17 0 0,0 0 0 16,-10 28 0-16,-4 8 0 0,14-36-22 0,0 0 22 0,-18 29-22 15,-1 0 22-15,19-29-79 0,0 0 79 0,-17 24-78 16,-1-2 78-16,18-22-182 0,0 0 182 0,-14 14-181 16,-1-6 181-16,-15 15-1008 0</inkml:trace>
  <inkml:trace contextRef="#ctx0" brushRef="#br0" timeOffset="151312.879">11484 15057 1446 0,'0'0'0'15,"0"0"0"-15,-3-7 0 0,3 7 90 0,0 0-90 16,-4-4 91-16,4 3-91 0,0 1 74 0,0 0-74 0,0 0 74 16,0-4-74-16,0 4 38 0,0 0-38 0,0 0 39 15,0 0-39-15,0 0-1 0,0 0 1 0,0 0-1 16,-3 0 1-16,3 0 25 0,0 0-25 0,0 0 26 15,-2 2-26-15,2-2 22 0,0 0-22 0,-4 2 23 16,-1-2-23-16,-5 1 27 0,-1 3-27 0,2-1 27 16,3-1-27-16,-3 1 3 0,0 3-3 0,-8 11 4 15,-9 10-4-15,26-27 8 0,0 0-8 0,-27 36 9 16,3 9-9-16,24-45 23 0,0 0-23 0,-17 46 24 16,-3 5-24-16,10-8 12 0,1-5-12 0,2-13 12 15,2-7-12-15,2-3 10 0,3-6-10 0,0-1 10 16,0-3-10-16,0 0-33 0,3 1 33 0,1-3-32 15,4 0 32-15,3-3-53 0,1-3 53 0,0-2-53 16,0-2 53-16,-12 7-44 0,0 0 44 0,14-10-43 0,4-4 43 16,-18 14-33-16,0 0 33 0,15-15-32 0,-2-1 32 0,-13 16-1 15,0 0 1-15,10-12-1 0,-3 0 1 0,-7 12 7 16,0 0-7-16,5-8 7 0,-1 1-7 0,-4 7 46 16,0 0-46-16,3-5 46 0,-3 1-46 0,0 4 33 15,0 0-33-15,0-3 34 0,0-1-34 0,0 4 0 16,0 0 0-16,0-3 0 0,0 1 0 15,0 2-12-15,0 0 12 0,0 0-12 0,0-5 12 0,0 5-40 0,0 0 40 16,0 0-40-16,2-3 40 0,-2 3-44 0,0 0 44 16,0 0-43-16,3-4 43 0,-3 4-36 0,0 0 36 15,0 0-35-15,4-3 35 0,-4 3-9 16,0 0 9-16,0 0-9 0,0 0 9 0,0 0-13 0,0 0 13 0,0 0-13 16,0 0 13-16,0 0-4 0,0 0 4 15,0 0-3-15,0 0 3 0,0 0-1 0,0 0 1 0,0 0 0 16,0 0 0-16,0 0-5 0,0 0 5 0,0 0-5 15,0 0 5-15,0 0-3 0,0 0 3 0,0 0-3 16,0 0 3-16,0 0-11 0,0 0 11 0,0 0-11 16,0 0 11-16,0 0-4 0,0 0 4 0,0 0-4 15,0 0 4-15,0 0 0 0,0 0 0 0,0 0 0 16,0 0 0-16,0 0 21 0,0 0-21 0,0 0 21 16,0 0-21-16,0 0 9 0,0 0-9 0,2 3 9 15,1 2-9-15,-3-5 18 0,0 0-18 0,7 16 19 16,2 6-19-16,-9-22 23 0,0 0-23 0,12 33 24 15,4 4-24-15,-16-37 38 0,0 0-38 0,15 45 38 0,3 5-38 16,-18-50 31-16,0 0-31 0,17 53 31 16,2 5-31-16,-19-58 49 0,0 0-49 0,14 51 50 15,-2-1-50-15,-3-7 47 0,-4-7-47 0,2-12 48 0,-7-9-48 0,2-1 42 16,-2-4-42-16,-2 2 42 0,2 0-42 16,0-12 19-16,0 0-19 0,-8 21 20 0,-8 3-20 15,16-24 12-15,0 0-12 0,-14 20 13 0,-5-1-13 16,19-19 1-16,0 0-1 0,-23 17 2 0,-3-1-2 0,2-3-51 15,-2-2 51-15,5-6-50 0,3-4 50 0,-3-2-169 16,4-4 169-16,-4-13-169 0,4-7 169 0,17 25-210 0,0 0 210 16,-9-50-210-16,5-18 210 0,-10-51-916 0</inkml:trace>
  <inkml:trace contextRef="#ctx0" brushRef="#br0" timeOffset="151639.96">11723 14783 1143 0,'0'0'0'0,"-13"5"0"16,-4 5 0-16,17-10 136 0,0 0-136 0,-5 5 137 16,10 0-137-16,-5-5 81 0,0 0-81 0,0 4 81 15,5-4-81-15,-5 0 63 0,0 0-63 0,0 0 64 16,4 5-64-16,-4-5 40 0,0 0-40 0,-5 15 40 15,-8 11-40-15,13-26 8 0,0 0-8 0,-8 26 8 16,-8 3-8-16,4 2 32 0,-2-1-32 0,0 8 33 0,2 5-33 16,12-43 17-16,0 0-17 0,-9 62 17 0,0 13-17 15,2-6 10-15,4 1-10 16,3 9 11-16,3 5-11 0,-3-84 10 0,0 0-10 0,9 89 11 0,7 3-11 0,-16-92 3 16,0 0-3-16,14 74 4 0,3-11-4 0,-5-22-59 15,-3-20 59-15,-2-6-58 0,-5-8 58 0,-2-7-182 16,0 0 182-16,19-14-182 0,12-16 182 0,20-15-996 15</inkml:trace>
  <inkml:trace contextRef="#ctx0" brushRef="#br0" timeOffset="151974.069">11709 15134 1211 0,'0'0'0'15,"5"1"0"-15,4 5 0 0,-9-6 115 0,0 0-115 0,0 0 116 16,0 0-116-16,0 0 34 0,0 0-34 0,0 0 35 16,-4-4-35-16,4 4 0 0,-3-3 0 0,3 3 0 15,-2-4 0-15,2 4 4 0,0 0-4 0,0 0 5 16,0 0-5-16,0 0 94 0,0 0-94 0,0 0 95 16,0 0-95-16,0 0 65 0,0 0-65 0,3 5 65 15,3 2-65-15,6 7 41 0,5 3-41 0,4 7 41 16,2 5-41-16,-23-29 23 0,0 0-23 0,33 36 24 15,5 7-24-15,-5-5 17 0,0-2-17 0,-5-7 17 0,0-3-17 16,-9-4 4-16,1-2-4 0,-3-2 4 16,-5-3-4-16,-3-1-2 0,1-2 2 0,-3-4-1 0,-3-3 1 15,1 1-81-15,-2-5 81 0,1 3-81 0,-2-3 81 0,-2-1-141 16,0 0 141-16,-6-15-141 0,-2-11 141 16,-4-15-1077-16</inkml:trace>
  <inkml:trace contextRef="#ctx0" brushRef="#br0" timeOffset="152240.167">12015 15098 1491 0,'0'0'0'0,"-3"8"0"16,-2 4 0-16,5-12 201 0,0 0-201 15,-6 4 202-15,5-8-202 0,1 4 122 0,0 0-122 0,0 0 123 16,-2-6-123-16,2 6 66 0,0 0-66 0,-7 0 66 15,2 1-66-15,5-1 9 0,0 0-9 0,-18 24 10 16,-11 14-10-16,29-38 4 0,0 0-4 0,-30 48 5 16,-7 12-5-16,8-7 3 0,1 0-3 0,7-12 3 15,4-10-3-15,1 0-1 0,4-2 1 0,1-5 0 16,4-4 0-16,7-20-96 0,0 0 96 0,-5 18-95 16,2-3 95-16,3-15-211 0,0 0 211 0,0 0-211 15,5-9 211-15,2 1-1156 0</inkml:trace>
  <inkml:trace contextRef="#ctx0" brushRef="#br0" timeOffset="152721.694">12143 15281 998 0,'0'0'0'16,"0"-2"0"-16,0-4 0 0,0 6 81 0,0 0-81 0,0-4 82 15,0 2-82-15,0 2 90 0,0 0-90 0,0 0 90 16,0 0-90-16,0 0 87 0,0 0-87 16,0 0 87-16,0 0-87 0,0 0 47 0,0 0-47 0,0 0 47 15,0 0-47-15,0 0 33 0,0 0-33 0,3 0 33 16,6 0-33-16,-9 0 40 0,0 0-40 0,17 0 40 16,9 0-40-16,-26 0 24 0,0 0-24 0,30 2 25 15,3 0-25-15,-33-2 34 0,0 0-34 0,38 3 35 16,1 2-35-16,-39-5 37 0,0 0-37 0,34 4 37 15,1 3-37-15,-35-7 23 0,0 0-23 0,30 7 24 16,-2-2-24-16,-28-5 1 0,0 0-1 0,17 5 2 0,-1-2-2 16,-16-3-64-16,0 0 64 0,10 2-63 0,-3 0 63 15,-7-2-189-15,0 0 189 0,6-2-189 16,-3-3 189-16,-3 5-149 0,0 0 149 0,-10-9-148 0,-8-4 148 16,-8-10-800-16</inkml:trace>
  <inkml:trace contextRef="#ctx0" brushRef="#br0" timeOffset="153040.748">12292 15086 1020 0,'0'0'0'0,"7"3"0"0,2 2 0 0,-9-5 168 0,0 0-168 15,2 2 168-15,0-4-168 0,-2 2 143 0,0 0-143 0,0 0 144 16,0 0-144-16,0 0 106 0,0 0-106 0,0 0 107 15,-2-3-107-15,2 3 52 0,0 0-52 0,0 0 53 16,-2-5-53-16,2 5 34 0,0 0-34 0,0 0 35 16,0-4-35-16,0 4 1 0,0 0-1 0,0 12 1 15,0 4-1-15,0-16 5 0,0 0-5 0,2 37 6 16,1 17-6-16,-3-54 0 0,0 0 0 0,4 54 1 16,-1 10-1-16,-3-64-1 0,0 0 1 0,0 56 0 15,5 1 0-15,-5-57-32 0,0 0 32 0,0 44-32 16,4-8 32-16,-4-36-125 0,0 0 125 0,9 24-125 15,1-10 125-15,-10-14-142 0,0 0 142 0,11-19-141 16,1-25 141-16,10-18-990 0</inkml:trace>
  <inkml:trace contextRef="#ctx0" brushRef="#br0" timeOffset="153320.165">12585 15029 1547 0,'0'0'0'0,"-9"-1"0"0,-3-8 0 0,12 9 151 16,2-3-151-16,-2 3 152 0,5 1-152 0,-3 1 47 16,5 1-47-16,-7-3 48 0,2 6-48 0,-2-6 4 15,0 0-4-15,0 0 4 0,1 3-4 0,1 4-2 16,2 1 2-16,-1 3-1 0,-3 2 1 0,0-13 7 16,0 0-7-16,0 36 7 0,-3 16-7 0,3-52 25 0,0 0-25 15,-7 55 26-15,-2 8-26 0,0-10 23 16,4-3-23-16,-4-16 24 0,4-10-24 0,1-5 9 0,1-5-9 15,-1-1 10-15,3-1-10 0,-3 0-43 0,-1-1 43 16,5-6-43-16,-3-4 43 0,3-1-139 0,0 4 139 0,0-13-139 16,0-6 139-16,0 15-181 0,0 0 181 15,5-34-180-15,2-16 180 0,5-34-912 0</inkml:trace>
  <inkml:trace contextRef="#ctx0" brushRef="#br0" timeOffset="153737.028">12622 14974 1300 0,'0'0'0'0,"-4"6"0"16,1 4 0-16,3-10 187 0,0 0-187 0,0 0 187 16,3-2-187-16,-3 2 110 0,0 0-110 0,0-5 111 0,4 2-111 15,-4 3 48-15,0 0-48 0,0 0 48 0,1-4-48 16,-1 4 0-16,4 2 0 0,-1 1 0 0,-3 1 0 16,0 3 0-16,4 3 0 0,3 7 1 0,3 4-1 15,-1 3-2-15,0 3 2 0,1-5-2 0,2-1 2 0,4-1-6 16,-4-1 6-16,6 2-6 15,2-1 6-15,-20-20-15 0,0 0 15 0,20 23-14 16,4-1 14-16,-24-22-15 0,0 0 15 0,24 22-15 0,-4-1 15 0,-20-21-9 16,0 0 9-16,19 17-9 0,-7-5 9 0,-12-12-10 15,0 0 10-15,14 10-9 0,-7-3 9 16,-7-7-4-16,0 0 4 0,7 7-3 0,-4-2 3 0,-3-5-6 0,0 0 6 16,4 3-6-16,-4 1 6 0,0-4 1 0,0 0-1 15,0 3 2-15,0-1-2 0,0-2 30 16,0 0-30-16,-9 8 30 0,-3 3-30 0,12-11 11 0,0 0-11 0,-14 12 11 15,-2 0-11-15,16-12 21 0,0 0-21 0,-22 12 21 16,1 1-21-16,-4-2 14 0,3-3-14 0,9-1 15 16,7-3-15-16,-3-1 0 0,0-3 0 15,6 2 0-15,3-2 0 0,-2 0-55 0,-2 0 55 0,4 0-55 16,-5 0 55-16,2 0-125 0,-3 0 125 0,-1-9-125 16,-1-6 125-16,8 15-100 15,0 0 100-15,3-26-100 0,6-10 100 0,0-26-1008 0</inkml:trace>
  <inkml:trace contextRef="#ctx0" brushRef="#br0" timeOffset="154077.919">12885 15178 1099 0,'0'0'0'0,"-4"-1"0"0,-5-1 0 0,9 2 98 16,0 0-98-16,0 0 98 0,0 0-98 0,0 0 48 15,0 0-48-15,0 0 48 0,2 0-48 16,-2 0 69-16,0 0-69 0,0 0 69 0,4 0-69 0,-4 0 66 16,0 0-66-16,0 0 66 0,0 0-66 0,0 0 67 15,0 0-67-15,0 0 68 0,3 2-68 0,1-1 61 16,4 1-61-16,1 3 62 0,3 2-62 0,-12-7 37 0,0 0-37 16,21 17 37-16,7 9-37 0,-28-26 10 0,0 0-10 15,28 29 11-15,3 7-11 16,-3-5 2-16,-2 0-2 0,-1-4 2 0,-3-3-2 0,-22-24-3 15,0 0 3-15,23 26-2 0,1-1 2 0,-24-25-45 0,0 0 45 16,21 21-44-16,-3-2 44 0,-18-19-72 0,0 0 72 16,15 10-71-16,-1-5 71 0,-14-5-131 0,0 0 131 0,16-10-131 15,-6-14 131-15,18-10-1047 0</inkml:trace>
  <inkml:trace contextRef="#ctx0" brushRef="#br0" timeOffset="154374.347">13165 15182 1479 0,'0'0'0'0,"2"5"0"16,5 3 0-16,-5-6 156 0,-1-2-156 0,-1 0 156 16,0 0-156-16,0 0 90 0,0-3-90 0,0 3 90 0,-1-4-90 15,1 4 48-15,-2-5-48 0,2 5 49 0,0-3-49 0,0 3 7 16,0 0-7-16,0 0 8 15,0 0-8-15,0 0 8 0,-7 5-8 0,2 2 8 0,-1 3-8 0,6-10 1 16,0 0-1-16,-12 29 1 0,-5 12-1 0,-1-3 0 16,6 0 0-16,0-13 0 0,5-6 0 15,0-2-2-15,4-3 2 0,-4 3-1 16,1 0 1-16,1 0-36 0,2 1 36 0,-3-8-35 0,6-5 35 0,0 0-131 16,0-3 131-16,0-2-130 0,0 0 130 0,0 0-143 0,0 0 143 15,6-16-143-15,-3-9 143 0,6-16-1015 0</inkml:trace>
  <inkml:trace contextRef="#ctx0" brushRef="#br0" timeOffset="154886.995">13068 14824 796 0,'0'0'0'0,"8"-2"0"0,10 0 0 0,-18 2 110 16,0 0-110-16,5-1 111 0,-3-1-111 0,-2 2 97 15,0 0-97-15,0 0 98 0,-4-2-98 0,4 2 134 16,0 0-134-16,-3 0 134 0,-1 0-134 0,4 0 84 16,0 0-84-16,-2 0 85 0,-1 2-85 0,3-2 45 15,0 0-45-15,3 7 45 0,-1 1-45 0,-2-8 35 0,0 0-35 16,16 24 36-16,5 9-36 0,-21-33 7 0,0 0-7 15,26 39 8-15,7 9-8 0,-33-48 18 0,0 0-18 16,35 57 18-16,3 8-18 0,-38-65 38 16,0 0-38-16,39 85 39 0,2 18-39 0,-11-26 36 15,-7-12-36-15,-11-29 36 0,-9-22-36 0,-3 5 23 0,0-5-23 0,-5 6 24 16,2 4-24-16,-6 2-3 0,0 0 3 0,6-11-2 16,-1-8 2-16,4-7-80 0,0 0 80 15,-22 20-79-15,-12 4 79 0,34-24-152 0,0 0 152 0,-33 9-152 16,2-11 152-16,-32 9-1094 0</inkml:trace>
  <inkml:trace contextRef="#ctx0" brushRef="#br0" timeOffset="155385.919">13641 15221 863 0,'0'0'0'0,"5"-5"0"0,2-2 0 15,-4 4 129-15,-3 3-129 0,0 0 129 0,6-2-129 16,-6 2 144-16,0 0-144 0,1-2-957 0,-2 4 957 0</inkml:trace>
  <inkml:trace contextRef="#ctx0" brushRef="#br0" timeOffset="155716.751">13641 15235 1659 0,'0'0'0'0,"0"0"169"0,0 0-169 15,0 0 169-15,0 0-169 0,0 0 107 0,0 0-107 16,0 0 107-16,0 0-107 0,0 0 55 16,0 0-55-16,0 0 56 0,0 0-56 0,0 0 0 0,0 0 0 15,15 5 0-15,17 2 0 0,-32-7 0 0,0 0 0 0,35 8 1 16,10 4-1-16,-45-12 0 0,0 0 0 0,42 14 0 15,5 3 0-15,-47-17 0 0,0 0 0 0,38 14 0 16,-5-2 0-16,-33-12-10 0,0 0 10 0,35 12-10 16,-4 0 10-16,-31-12-57 0,0 0 57 0,25 10-57 15,-11-5 57-15,-14-5-63 0,0 0 63 0,10-5-62 16,-5-8 62-16,11-6-1473 0</inkml:trace>
  <inkml:trace contextRef="#ctx0" brushRef="#br0" timeOffset="164366.003">13491 15413 393 0,'0'0'0'0,"10"-5"0"0,6-2 0 16,-16 7 1-16,0 0-1 0,9-3 1 0,-9-3-1 16,0 6-2-16,0 0 2 0,2-3-1 0,-4 1 1 0,2 2-3 15,0 0 3-15,0 0-3 0,0-5 3 0,0 5-12 16,0 0 12-16,0 0-12 0,2-3 12 0,-2 3-1 15,0 0 1-15,0 0-1 0,3-4 1 0,-3 4 16 16,0 0-16-16,0 0 17 0,0 0-17 0,0 0 46 16,0 0-46-16,0 0 47 0,0 0-47 0,0 0 15 15,0 0-15-15,0 0 16 0,0 0-16 0,0 0-9 16,0 0 9-16,0 0-9 0,0 0 9 0,0 0-68 0,0 0 68 16,0 0-67-16,0 0 67 0,0 0-66 0,0 0 66 15,0 0-66-15,0 0 66 0,0 0-98 0</inkml:trace>
  <inkml:trace contextRef="#ctx0" brushRef="#br0" timeOffset="164636.379">13543 15365 169 0,'0'0'0'16,"0"0"0"-16,0 0 0 0,0 0 65 0,0 0-65 0,0 0 66 15,0 0-66-15,0 0 74 0,0 0-74 0,0 0 75 16,0 0-75-16,0 0 79 0,0 0-79 0,0 0 79 16,0 0-79-16,0 0 74 0,0 0-74 0,0 0 75 15,0 0-75-15,0 0 79 0,0 0-79 0,0 0 79 16,0 0-79-16,0 0 62 0,0 0-62 0,0 0 63 15,0 0-63-15,0 0 53 0,0 0-53 0,0 0 54 16,0 0-54-16,0 0 44 0,0 0-44 0,0 0 45 0,0 0-45 16,0 0 29-16,0 0-29 0,0 0 29 15,0 0-29-15,0 0 25 0,0 0-25 0,0 0 26 16,0 0-26-16,0 0 15 0,0 0-15 0,0 0 15 0,0 0-15 16,0 0 28-16,0 0-28 0,0 0 28 15,0 0-28-15,0 0 0 0,0 0 0 0,0 0 0 16,0 0 0-16,0 0-40 0,0 0 40 0,0 0-40 0,0-3 40 15,4-1-943-15</inkml:trace>
  <inkml:trace contextRef="#ctx0" brushRef="#br0" timeOffset="165453.02">13693 15303 292 0,'0'0'0'0,"0"-5"0"16,-2-2 0-16,2 7-50 0,0 0 50 0,0-3-50 16,0 0 50-16,0 3-1 0,0 0 1 0,0 0-1 15,0 0 1-15,0 0 58 0,0 0-58 0,0 0 59 16,0 0-59-16,0 0 92 0,0 0-92 0,0 0 92 0,0 0-92 16,0 0 78-16,0 0-78 0,0 0 78 0,0 3-78 15,0-3 50-15,0 0-50 0,0 0 50 0,0 0-50 16,0 0 34-16,0 0-34 0,0 0 35 0,0 0-35 0,0 0 8 15,0 0-8-15,0 0 8 0,-3 3-8 0,3-3 28 16,0 0-28-16,0 0 28 0,-5 4-28 0,5-4 41 16,0 0-41-16,0 0 42 0,-4 2-42 0,4-2 49 15,0 0-49-15,0 0 49 0,-3 0-49 0,3 0 48 16,0 0-48-16,0 0 48 0,0 0-48 0,0 0 60 16,0 0-60-16,0 0 60 0,0 0-60 0,0 0 62 15,0 0-62-15,0 0 62 0,0 0-62 0,0 0 41 0,0 0-41 16,0 0 41-16,0 0-41 0,0 0 42 0,0 0-42 15,0 0 42-15,0 0-42 0,0 0 57 16,0 0-57-16,0 0 58 0,0 0-58 0,0 0 43 0,0 0-43 0,0 0 43 16,0 3-43-16,0-3 42 0,0 0-42 15,0 0 43-15,0 0-43 0,0 0 35 0,0 0-35 0,0 0 36 16,0 0-36-16,0 0 23 0,0 0-23 0,0 0 24 16,7 3-24-16,-7-3 10 0,0 0-10 0,5 2 11 15,0-2-11-15,-5 0 28 0,0 0-28 0,10 2 28 16,4 0-28-16,-14-2 28 0,0 0-28 0,16 1 28 15,3 1-28-15,-19-2 22 0,0 0-22 0,19 2 22 16,4 3-22-16,-23-5 27 0,0 0-27 0,21 2 27 16,0-1-27-16,-21-1 13 0,0 0-13 0,21 4 14 15,0 1-14-15,-21-5 19 0,0 0-19 0,21 5 20 16,1-2-20-16,-22-3 8 0,0 0-8 0,21 4 8 0,0-1-8 16,-21-3 16-16,0 0-16 0,17 2 17 0,4 0-17 15,-21-2 3-15,0 0-3 0,21 1 4 16,0-1-4-16,-21 0 2 0,0 0-2 0,18 2 3 0,-10-2-3 15,-8 0 0-15,0 0 0 0,9 0 0 0,0 0 0 0,-9 0-33 16,0 0 33-16,3 0-33 0,2 2 33 16,-5-2-115-16,0 0 115 0,0 0-114 0,4 3 114 0,-4-3-213 15,0 0 213-15,0 0-213 0,0 4 213 0,-4-1-1099 16</inkml:trace>
  <inkml:trace contextRef="#ctx0" brushRef="#br0" timeOffset="166250.771">14599 14639 1289 0,'0'0'0'16,"-2"3"0"-16,0 4 0 0,2-7 157 0,0 0-157 0,-3 3 158 16,1-3-158-16,2 0 70 0,0 0-70 0,0 0 70 15,0 0-70-15,0 0 21 16,0 0-21-16,0 0 21 0,-3 0-21 0,3 0 1 0,0 0-1 16,0 0 1-16,-4 0-1 0,-1 0 35 0,2 2-35 0,3-2 36 15,-4 4-36-15,4-4 46 0,-3 0-46 0,3 0 46 16,0 0-46-16,0 0 28 0,-2 1-28 0,2-1 28 15,0 0-28-15,0 0 36 0,0 0-36 0,-5 4 36 16,1-1-36-16,-1 4 14 0,1 2-14 0,-3-1 15 16,4 2-15-16,3-10 29 0,0 0-29 0,-5 28 29 15,1 11-29-15,4-39 12 0,0 0-12 0,0 48 12 16,2 5-12-16,-2-53 18 0,0 0-18 0,7 64 19 16,3 9-19-16,-10-73 15 0,0 0-15 0,14 101 15 15,7 21-15-15,-21-122 26 0,0 0-26 0,21 110 26 16,2-2-26-16,-23-108 42 0,0 0-42 0,24 101 43 15,2-7-43-15,-26-94 22 0,0 0-22 0,25 80 23 16,-4-9-23-16,-7-22 36 0,1-14-36 0,-10-17 37 16,-1-11-37-16,-4-7 7 0,0 0-7 0,2 5 8 0,1-1-8 0,1-1-1 15,-3 1 1-15,-1-4 0 0,0 0 0 16,0 0-55-16,0 0 55 0,0 0-54 0,0 0 54 0,0 0-80 16,0 0 80-16,-10-11-80 0,-8-6 80 15,18 17-101-15,0 0 101 0,-24-43-101 0,-9-18 101 0,-24-44-1456 16</inkml:trace>
  <inkml:trace contextRef="#ctx0" brushRef="#br0" timeOffset="166520.86">14365 15052 1692 0,'0'0'0'15,"2"8"0"-15,3 8 0 0,-3-11 195 0,-2-7-195 0,0 2 196 16,5-5-196-16,-5 5 114 0,4-4-114 0,-1 4 114 15,3 0-114-15,-1 2 60 0,7 2-60 0,0-1 60 16,0 0-60-16,6 1 4 0,-1-1-4 0,1 2 5 16,3-5-5-16,-21 0 3 0,0 0-3 0,20 6 3 15,3 0-3-15,-23-6 5 0,0 0-5 0,25 4 6 16,-1 3-6-16,-24-7 0 0,0 0 0 0,19 7 1 16,-2-2-1-16,-17-5-64 0,0 0 64 0,14 5-63 15,-3-4 63-15,-11-1-161 0,0 0 161 0,9 4-160 0,-2-2 160 16,-7-2-187-16,0 0 187 0,0-7-187 0,0-9 187 15,0-6-1121-15</inkml:trace>
  <inkml:trace contextRef="#ctx0" brushRef="#br0" timeOffset="166946.86">14986 14639 1367 0,'0'0'0'0,"-7"0"0"0,1 0 0 0,6 0 104 0,0 0-104 15,0 0 105-15,0 0-105 0,0 0 62 0,4 1-62 0,-4-1 63 16,3 0-63-16,-3 0 36 0,0 0-36 0,0 0 37 15,0 0-37-15,0 0 9 0,-1 4-9 0,1-4 9 16,0 0-9-16,0 0 39 0,0 0-39 0,-2 5 39 16,-5 5-39-16,2 6 31 0,-4 3-31 0,0-4 31 15,2 0-31-15,7-15 23 0,0 0-23 0,-8 36 24 16,-3 14-24-16,4-2 28 0,2 3-28 0,-2-11 28 0,4-6-28 16,3-34 13-16,0 0-13 0,-2 58 13 15,2 13-13-15,0-71 36 0,0 0-36 0,0 87 36 16,2 14-36-16,5-27 5 0,5-13-5 0,-11-25 5 15,-2-22-5-15,2 5 11 0,1-11-11 0,3 6 11 0,-1-2-11 16,3-2-24-16,3 1 24 0,-4-5-23 16,-3 0 23-16,-3-6-140 0,0 0 140 0,10-6-140 0,10-4 140 15,-20 10-123-15,0 0 123 0,19-27-122 0,3-16 122 16,22-27-1105-16</inkml:trace>
  <inkml:trace contextRef="#ctx0" brushRef="#br0" timeOffset="167314.063">15033 14988 796 0,'0'0'0'0,"0"2"0"0,5 5 0 0,-5-7 77 0,0 0-77 0,0 0 77 16,0-4-77-16,0 4 68 0,-2-5-68 0,2 5 68 15,-2-5-68-15,2 5 90 0,-1-3-90 16,1 3 91-16,0-4-91 0,0 4 116 0,0 0-116 0,0 0 117 15,0 0-117-15,0 0 99 0,0 0-99 16,0 0 99-16,0 0-99 0,0 0 66 0,0 0-66 0,1 4 67 16,6 1-67-16,-7-5 52 0,0 0-52 0,18 13 52 15,6 6-52-15,6 2 55 0,1 1-55 0,-3 0 55 16,0 2-55-16,-28-24 54 0,0 0-54 0,28 31 54 16,1 5-54-16,-29-36 38 0,0 0-38 0,30 40 39 15,0 2-39-15,-30-42 5 0,0 0-5 0,29 40 5 16,-3-4-5-16,-5-5 2 0,-3-7-2 0,-6-7 2 0,-3-7-2 15,-4-1-49-15,-2-6 49 0,1 0-49 0,-4 1 49 16,0-4-175-16,2 3 175 0,-2-10-175 0,-2-6 175 0,2 13-167 16,0 0 167-16,-4-26-166 0,-4-12 166 15,-8-25-996-15</inkml:trace>
  <inkml:trace contextRef="#ctx0" brushRef="#br0" timeOffset="167645.286">15254 14865 1065 0,'0'0'0'0,"3"3"0"0,3 4 0 16,-6-7 122-16,0 0-122 0,3 4 123 0,1-4-123 0,-4 0 90 0,0 0-90 16,0 0 91-16,5 0-91 0,-5 0 75 0,0 0-75 0,0 0 75 15,0 0-75-15,0 0 55 0,0 0-55 16,0 0 56-16,-4 3-56 0,4-3 66 0,0 0-66 0,-1 3 66 15,1 3-66-15,-2 0 53 0,0 5-53 0,-1 2 54 16,-1 1-54-16,-1 5 34 0,0 3-34 0,1-3 34 16,-4-4-34-16,8-15 26 0,0 0-26 0,-13 36 26 15,-4 12-26-15,17-48 9 16,0 0-9-16,-16 50 9 0,-1 8-9 0,17-58 18 0,0 0-18 0,-14 50 18 16,5-11-18-16,9-39 8 0,0 0-8 0,-9 35 8 15,1-8-8-15,8-27-45 0,0 0 45 0,-4 19-44 16,4-7 44-16,0-12-151 0,0 0 151 0,9-26-150 15,7-30 150-15,10-27-1246 0</inkml:trace>
  <inkml:trace contextRef="#ctx0" brushRef="#br0" timeOffset="168182.832">15407 15050 763 0,'0'0'0'0,"7"-10"0"16,-2-9 0-16,-1 12 34 0,-4 7-34 0,0-4 34 16,0 1-34-16,0 3 26 0,0 0-26 0,0 0 26 15,-4 3-26-15,3 1 64 0,-3 1-64 0,4-2 65 16,-3-1-65-16,3-2 77 0,0 0-77 16,0 0 78-16,0 0-78 0,0 0 94 0,0 0-94 0,0 0 94 15,0 0-94-15,0 0 96 0,0 0-96 0,0 0 97 16,0 0-97-16,0 0 58 0,-4 4-58 0,4-4 58 0,0 0-58 15,0 0 54-15,0 3-54 0,0-3 55 0,-1 3-55 16,1-3 38-16,0 4-38 0,5-1 39 16,-2 1-39-16,-3-4 25 0,0 0-25 0,14 5 26 0,7 2-26 15,-21-7 26-15,0 0-26 0,33 7 26 16,7-1-26 0,-3 0 38-16,-2-5-38 0,-9 1 39 0,-5 0-39 15,-2-1 32-15,-2 3-32 0,-3-1 32 0,-2-1-32 0,1 1 7 0,-5-1-7 0,1 0 8 0,-5 0-8 0,1-1-2 16,0-1 2-16,-2 0-2 0,1 0 2 0,-4 0-87 15,3 0 87-15,-3 0-86 0,6 0 86 0,-6 0-194 16,0 0 194-16,0 0-193 0,0-7 193 0,0 7-162 16,0 0 162-16,-7-13-162 0,0-10 162 0,-5-13-816 15</inkml:trace>
  <inkml:trace contextRef="#ctx0" brushRef="#br0" timeOffset="174523.244">15423 14844 1110 0,'0'0'0'0,"0"0"-52"0,0 0 52 0,0 0-52 0,21 0 52 0,-21 0-26 15,0 0 26-15,10-1-25 0,2-3 25 0,-12 4-38 16,0 0 38-16,9-3-37 0,0-1 37 0,-9 4-45 15,0 0 45-15,7-1-45 0,-5-1 45 0,-2 2-5 16,0 0 5-16,3-2-5 0,1 2 5 0,-4 0 0 16,0 0 0-16,0 0 0 0,0 0 0 0,0 0 23 15,0 0-23-15,0 0 24 0,0 0-24 0,0 0 39 16,0 0-39-16,0 0 40 0,0 0-40 0,0 0 15 16,0 0-15-16,0 0 15 0,0 0-15 0,0 0 43 15,0 0-43-15,0 0 44 0,0 0-44 0,0 0 21 0,0 0-21 0,0 0 21 16,0 0-21-16,0 0 47 0,0 0-47 15,0 0 47-15,0 0-47 0,0 0 40 0,0 0-40 0,0 0 40 16,0 0-40-16,0 0 25 0,0 0-25 16,0 0 26-16,0 5-26 0,0-5 41 0,0 0-41 0,0 5 41 15,0 4-41-15,0-9 3 0,0 0-3 0,0 15 4 16,-4 6-4-16,4-21 17 0,0 0-17 0,0 27 17 16,0 9-17-16,0-36 8 0,0 0-8 0,0 40 9 15,0 3-9-15,0-43 23 0,0 0-23 0,0 44 24 16,0 4-24-16,0-48 37 0,0 0-37 0,0 48 37 15,4 2-37-15,-4-50 42 0,0 0-42 0,0 43 43 16,3-6-43-16,-3-37 27 0,0 0-27 0,2 33 27 16,1-6-27-16,-3-27 35 0,0 0-35 0,0 21 35 15,4-2-35-15,-4-19 3 0,0 0-3 0,0 12 3 0,0-2-3 0,0-10 3 16,0 0-3-16,2 8 4 0,1-1-4 16,-3-7-47-16,0 0 47 0,3 5-46 0,-3-1 46 15,0-4-124-15,0 0 124 0,2 3-124 0,-2-1 124 16,0-2-172-16,0 0 172 0,4-17-172 0,-1-12 172 15,6-16-713-15</inkml:trace>
  <inkml:trace contextRef="#ctx0" brushRef="#br0" timeOffset="175019.34">15930 14968 1155 0,'0'0'0'0,"-5"-2"0"16,-4-3 0-16,9 5 48 0,0 0-48 0,0 0 48 16,-2-4-48-16,2 4 9 0,0 0-9 0,2-3 10 15,1-1-10-15,-3 4-163 0,0 0 163 0,0-1-163 0,2-6 163 16,-2 7-58-16,0 0 58 0,2-4-58 0,-2-1 58 16,0 5 18-16,0 0-18 0,0-3 19 0,2 1-19 15,-2 2 37-15,0 0-37 0,0 0 37 0,0 0-37 16,0 0 37-16,0 0-37 0,0 4 38 0,-2 1-38 0,0 3 29 15,0 3-29-15,-1-3 29 0,1 1-29 0,0 3 33 16,1 1-33-16,-3 1 33 0,1-2-33 0,-1 7 42 16,-1 2-42-16,2-6 43 0,1 0-43 0,2-3 56 15,-4 2-56-15,4 0 56 0,0-7-56 0,-1 3 55 16,-1-2-55-16,2-1 56 0,0 0-56 16,0-3 62-16,-2 1-62 0,2-2 62 0,0-1-62 0,0 1 10 15,0-1-10-15,0 1 11 0,0-1-11 0,0-2-62 0,0 4 62 16,0-4-61-16,0 0 61 0,0 0-159 0,0 0 159 15,0-12-159-15,4-11 159 0,1-9-763 0</inkml:trace>
  <inkml:trace contextRef="#ctx0" brushRef="#br0" timeOffset="175470.167">15899 14913 449 0,'0'0'0'0,"0"8"0"16,0 3 0-16,0-11 107 0,0 0-107 0,0 0 107 16,3-2-107-16,-3 2 158 0,0 0-158 0,2-4 158 15,1 1-158-15,-3 3 126 0,0 0-126 0,0-2 127 16,0-3-127-16,0 5 66 0,0 0-66 0,0 0 67 15,0-3-67-15,0 3 37 0,0 0-37 0,0 0 37 16,0 0-37-16,0 0 16 0,0 0-16 0,4 3 17 16,4 4-17-16,-8-7 5 0,0 0-5 0,14 9 5 15,6 3-5-15,-20-12 3 0,0 0-3 0,19 13 3 16,5 3-3-16,-24-16-1 0,0 0 1 0,21 15 0 16,0 2 0-16,-4-1-4 0,-4-1 4 0,-3-5-3 15,-1-1 3-15,-2-2-15 0,1 0 15 0,-2-2-14 16,1 0 14-16,-4 0-24 0,4 0 24 0,0 0-23 0,-4 1 23 15,3 0-14-15,-3 1 14 0,1 0-13 0,1-2 13 0,-5 4-28 16,2-4 28-16,-1 2-28 16,1 1 28-16,2 1-20 0,-4 1 20 0,0-3-19 0,0 0 19 0,0-7-17 15,0 0 17-15,-6 12-17 0,3 3 17 0,3-15-10 16,0 0 10-16,-12 17-10 0,-1 4 10 0,13-21-5 16,0 0 5-16,-17 21-4 0,-4 1 4 0,21-22 0 15,0 0 0-15,-17 19 0 0,-6-4 0 0,23-15 3 0,0 0-3 16,-21 12 3-16,0-3-3 0,21-9-5 0,0 0 5 15,-19 8-5-15,0-4 5 0,19-4-45 0,0 0 45 0,-17 3-45 16,1-3 45-16,16 0-72 0,0 0 72 0,-18-3-71 16,3-1 71-16,15 4-149 0,0 0 149 0,-19-10-148 15,-1-4 148-15,20 14-179 0,0 0 179 0,-14-10-178 16,2-2 178-16,-17-10-142 0</inkml:trace>
  <inkml:trace contextRef="#ctx0" brushRef="#br0" timeOffset="175935.224">16224 14968 471 0,'0'0'0'0,"-12"-2"0"0,-12 0 0 0,24 2 36 16,0 0-36-16,-6 2 37 0,8 1-37 0,-2-3 32 16,0 0-32-16,0 0 33 0,7 4-33 0,-7-4 59 15,0 0-59-15,0 0 59 0,2 1-59 0,-2-1 83 16,0 0-83-16,0 0 83 0,0 0-83 0,0 0 67 16,0 0-67-16,0 0 67 0,0 0-67 0,0 0 62 15,0 0-62-15,0 0 63 0,0 0-63 0,0 0 59 0,0 0-59 16,0 0 60-16,0 0-60 0,0 0 45 15,0 0-45-15,0 0 45 0,0 0-45 0,0 0 42 0,0 0-42 16,0 0 43-16,0 0-43 0,0 0 52 0,0 0-52 16,0 0 52-16,3 6-52 0,1-1 12 0,1 0-12 0,2 0 13 15,2 2-13-15,3 1 15 0,5 4-15 0,1 2 15 16,3 2-15-16,-21-16 4 0,0 0-4 0,24 20 4 16,6 4-4-16,-30-24 2 0,0 0-2 0,35 28 3 15,3 4-3-15,-38-32-8 0,0 0 8 0,35 34-7 16,1 2 7-16,-36-36-18 0,0 0 18 0,32 31-18 15,-3-2 18-15,-29-29-34 0,0 0 34 0,25 24-34 16,-8-5 34-16,-17-19-92 0,0 0 92 0,12 14-92 16,1-4 92-16,-13-10-185 0,0 0 185 0,5 5-184 15,-5-5 184-15,5 5-604 0</inkml:trace>
  <inkml:trace contextRef="#ctx0" brushRef="#br0" timeOffset="176522.96">16433 14872 707 0,'0'0'0'0,"0"0"0"15,0 0 0-15,0 0 61 0,0 0-61 0,0 0 62 16,0 0-62-16,0 0 54 0,0 0-54 0,0 0 55 15,0 0-55-15,0 0 69 0,0 0-69 0,0 0 69 16,0 0-69-16,0 0 50 0,0 0-50 0,0 0 50 16,0 0-50-16,0 0 43 0,0 0-43 0,0 0 44 15,0 0-44-15,0 0 37 0,0 0-37 0,0 0 38 16,0 0-38-16,0 0 15 0,0 0-15 0,0 0 16 16,0 0-16-16,0 0 31 0,0 0-31 0,0 0 31 15,0 0-31-15,0 0 18 0,0 0-18 0,-5 7 18 0,2 3-18 16,3-10 46-16,0 0-46 0,-7 17 47 0,-4 5-47 0,11-22 15 15,0 0-15-15,-12 28 15 0,-5 4-15 16,-4-4 38-16,3 1-38 0,6-7 38 0,3-5-38 0,-3 2 42 16,-2-2-42-16,6-2 42 0,4 1-42 0,4-16 24 15,0 0-24-15,-7 17 25 0,2 2-25 0,5-19 29 16,0 0-29-16,-7 15 29 16,2-3-29-16,5-12-27 0,0 0 27 0,-6 11-27 0,3-5 27 0,3-6-97 15,0 0 97-15,-2 9-96 0,0-7 96 0,2-2-175 16,0 0 175-16,0 3-175 0,0 1 175 0,0-4-188 15,0 0 188-15,-1-2-188 0,-3-2 188 0,-4 1-557 16</inkml:trace>
  <inkml:trace contextRef="#ctx0" brushRef="#br0" timeOffset="177019.019">16327 14652 1143 0,'0'0'0'0,"4"0"0"0,1 2 0 0,-5-2 114 16,3 0-114-16,-3 0 114 0,0 0-114 16,0 0 42-16,0 0-42 0,0 0 43 0,0 0-43 15,0 0 20-15,0 0-20 0,0 0 20 0,0 0-20 0,0 0-1 16,0 0 1-16,0 0-1 0,5 4 1 0,-5-4-7 16,0 0 7-16,9 5-7 0,3 5 7 0,-12-10-4 15,0 0 4-15,21 24-3 0,9 5 3 0,-30-29-2 0,0 0 2 16,30 38-2-16,-1 8 2 0,-3-1 7 15,-5-1-7-15,0-6 8 0,-3-6-8 0,-3-1 27 0,-1-3-27 16,-5-6 27-16,-4-2-27 0,2 4 7 0,-3-3-7 16,1-2 7-16,-4-7-7 0,-1-12 1 0,0 0-1 0,4 27 2 15,-1 2-2-15,-3-29 5 16,0 0-5-16,0 26 5 0,0-2-5 0,0-24 0 0,0 0 0 0,-5 24 1 16,2-2-1-16,3-22-14 0,0 0 14 15,-4 17-13-15,1-3 13 0,3-14-74 0,0 0 74 0,-2 10-74 16,-1-1 74-16,3-9-107 0,0 0 107 0,-9 3-106 15,0-4 106-15,-12 2-797 0</inkml:trace>
  <inkml:trace contextRef="#ctx0" brushRef="#br0" timeOffset="178503.08">16982 14870 807 0,'0'0'0'0,"-5"-2"0"16,0-3 0-16,5 5 67 0,0 0-67 0,-6-2 67 15,5 1-67-15,1 1 55 0,0 0-55 16,0 0 55-16,0 0-55 0,0 0 31 0,0 0-31 0,0 0 31 16,0 0-31-16,0 0 1 0,0 0-1 0,0 0 2 15,0 0-2-15,0 0 5 0,0 0-5 0,0 0 6 16,0 0-6-16,0 0 8 0,0 0-8 0,-4 1 8 16,2 1-8-16,2-2 8 0,0 0-8 0,-8 4 8 15,-1 1-8-15,9-5 15 0,0 0-15 0,-9 7 15 16,-6 3-15-16,15-10 44 0,0 0-44 0,-14 17 44 15,-7 7-44-15,21-24 21 0,0 0-21 0,-16 26 21 0,2 1-21 16,14-27 42-16,0 0-42 0,-9 27 42 0,1-1-42 0,8-26 33 16,0 0-33-16,-4 24 34 15,4 0-34-15,0-24 32 0,0 0-32 0,0 19 33 0,4-4-33 0,-4-15 22 16,0 0-22-16,8 12 22 0,1-3-22 0,-9-9 0 16,0 0 0-16,9 5 0 0,0-5 0 15,-9 0-11-15,0 0 11 0,12-2-11 0,-3-1 11 0,-9 3-28 16,0 0 28-16,8-5-28 0,-3 0 28 0,-5 5-7 15,0 0 7-15,4-7-7 0,-1 0 7 0,-3 7-2 16,0 0 2-16,4-7-1 0,-2 0 1 0,-2 7-10 16,0 0 10-16,3-5-10 0,-3 0 10 0,0 5 0 15,0 0 0-15,2-3 0 0,-2 1 0 0,0 2 0 16,0 0 0-16,0 0 0 0,2-4 0 0,-2 4 2 0,0 0-2 16,0 0 2-16,1-3-2 0,-1 3 20 0,0 0-20 15,0 0 20-15,0 0-20 0,0 0 37 0,0 0-37 0,0 0 38 16,4-3-38-16,-4 3 12 0,0 0-12 0,0 0 13 15,0-4-13-15,0 4 32 0,0 0-32 0,0 0 32 16,0 0-32-16,0 0 1 0,0 0-1 16,0 0 2-16,0 0-2 0,0 0 21 15,0 0-21-15,0 0 21 0,0 0-21 0,0 0 7 0,0 0-7 0,0 0 7 16,0 0-7-16,0 0 0 0,0 0 0 0,0 0 0 16,0 0 0-16,0 0 0 0,0 0 0 0,0 0 0 15,0 0 0-15,0 0-2 0,0 0 2 0,0 0-1 16,0 0 1-16,0 0-5 0,0 0 5 0,0 0-5 15,0 0 5-15,0 0-32 0,0 0 32 0,0 0-32 16,0 0 32-16,0 0-26 0,0 0 26 0,3 7-25 0,3 5 25 16,-6-12-34-16,0 0 34 0,8 24-33 15,6 10 33-15,-14-34-22 0,0 0 22 0,11 38-22 16,-3 6 22-16,-8-44-18 0,0 0 18 0,6 42-18 0,-3 0 18 0,-3-42-2 16,0 0 2-16,2 38-1 0,0-2 1 0,-2-36 0 15,0 0 0-15,0 33 1 0,0-6-1 0,0-27 15 16,0 0-15-16,-2 26 16 0,0-6-16 0,2-20 10 15,0 0-10-15,0 19 11 0,-5-5-11 0,5-14 17 16,0 0-17-16,-2 17 17 0,0 0-17 0,2-17 8 16,0 0-8-16,0 15 9 0,-3-1-9 0,3-14 3 15,0 0-3-15,-2 10 4 0,0-1-4 0,2-9 7 0,0 0-7 0,0 7 7 16,0-2-7-16,0-5-27 0,0 0 27 0,0 3-27 16,-1 1 27-16,1-4-83 0,0 0 83 15,-4 2-83-15,-1-4 83 0,5 2-122 0,0 0 122 0,-9-22-121 16,-3-14 121-16,-9-23-746 0</inkml:trace>
  <inkml:trace contextRef="#ctx0" brushRef="#br0" timeOffset="178971.457">17297 14678 1110 0,'0'0'0'0,"0"0"0"0,6 2 0 15,-6-2 110-15,0 0-110 0,1 0 111 0,3-2-111 0,-4 2 79 16,0 0-79-16,3 0 79 0,-1-2-79 0,-2 2-10 16,0 0 10-16,0 0-10 0,4-1 10 0,-4 1-19 15,0 0 19-15,0 0-18 0,0 0 18 0,0 0-21 16,0 0 21-16,0 0-21 0,0 0 21 0,0 0-17 15,0 0 17-15,0 0-17 0,0 0 17 0,0 0-4 16,0 0 4-16,0 0-3 0,0 0 3 0,0 0 1 16,0 0-1-16,-6 5 2 0,-1 2-2 0,-1 5 41 15,-5 3-41-15,5-5 42 0,1-3-42 0,7-7 49 0,0 0-49 16,-14 26 49-16,-2 10-49 16,16-36 59-16,0 0-59 0,-14 39 59 0,0 8-59 0,4-5 57 15,3-1-57-15,0-5 57 0,2-5-57 0,1 4 34 0,2-1-34 16,2 2 35-16,-3-2-35 0,3-34 34 0,0 0-34 0,0 45 35 15,3 3-35-15,-3-48 22 0,0 0-22 16,2 41 23-16,2-2-23 0,-1-6 10 0,2-8-10 0,-1-6 10 16,-2-9-10-16,-1-1-3 0,-1-4 3 0,0 0-2 15,0-3 2-15,0-2-82 0,4 0 82 0,1 0-82 16,0-2 82-16,-5 2-131 0,0 0 131 0,16-17-130 16,7-10 130-16,15-18-1061 0</inkml:trace>
  <inkml:trace contextRef="#ctx0" brushRef="#br0" timeOffset="179338.734">17219 14974 863 0,'0'0'0'0,"5"0"0"0,2 0 0 0,-7 0 106 15,0 0-106-15,4 0 107 0,-1 0-107 0,-3 0 122 16,0 0-122-16,0 0 123 0,0 0-123 0,0 0 106 16,0 0-106-16,0 0 106 0,0 0-106 0,0 0 63 15,5 0-63-15,-3 0 63 0,5 2-63 0,-7-2 32 0,0 0-32 16,18 7 33-16,6 3-33 0,-24-10 17 0,0 0-17 16,35 19 17-16,7 5-17 0,-4 0 18 0,0 2-18 15,-8-4 19 1,-7-3-19-16,-23-19 15 0,0 0-15 0,26 29 15 0,2 7-15 0,-28-36 16 0,0 0-16 0,20 34 17 15,1 1-17-15,-21-35 4 0,0 0-4 0,18 27 4 16,-6-5-4-16,-12-22-10 0,0 0 10 0,10 17-10 16,-3-6 10-16,-7-11-137 0,0 0 137 0,6-2-136 15,-3-12 136-15,-3 14-120 0,0 0 120 0,-3-27-120 16,-8-13 120-16,-3-26-910 0</inkml:trace>
  <inkml:trace contextRef="#ctx0" brushRef="#br0" timeOffset="179636.303">17473 14865 1009 0,'0'0'0'0,"4"3"0"0,-4 2 0 0,0-5 71 16,0 0-71-16,0 4 72 0,0-2-72 0,0-2 43 15,0 0-43-15,0 0 44 0,0 0-44 0,0 0 13 16,0 0-13-16,-5 6 13 0,-4 5-13 0,9-11 1 15,0 0-1-15,-14 22 2 0,-3 9-2 0,17-31 14 16,0 0-14-16,-20 34 15 0,0 7-15 0,20-41 50 16,0 0-50-16,-18 43 51 0,2 3-51 0,16-46 39 15,0 0-39-15,-15 43 39 0,4 0-39 0,11-43 27 0,0 0-27 16,-8 38 27-16,4-2-27 0,4-36 41 16,0 0-41-16,-7 27 41 0,5-5-41 0,2-22-51 15,0 0 51-15,-3 17-51 0,1-3 51 0,2-14-126 0,0 0 126 16,9-10-125-16,5-19 125 0,8-11-853 0</inkml:trace>
  <inkml:trace contextRef="#ctx0" brushRef="#br0" timeOffset="179991.503">17548 14783 1199 0,'0'0'0'0,"-3"-2"0"16,-4 0 0-16,7 2 114 0,0 0-114 0,0 0 115 0,3 0-115 16,-3 0 84-16,0 0-84 0,4 0 85 0,1 2-85 15,-5-2 57-15,0 0-57 0,5 2 57 0,2-2-57 16,-7 0 22-16,0 0-22 0,4 1 22 0,4 3-22 16,-8-4 1-16,0 0-1 0,9 15 2 15,5 2-2-15,-14-17 6 0,0 0-6 0,16 31 6 0,1 10-6 0,-1-3 0 16,0 1 0-16,-6-10 1 0,-1-5-1 0,-4 4 2 15,2-1-2-15,-4 4 2 0,3 3-2 0,-6-34 10 16,0 0-10-16,0 41 11 0,-4 6-11 0,4-47 3 16,0 0-3-16,-2 37 4 0,1-2-4 0,1-35-11 15,0 0 11-15,-2 27-10 0,-2-5 10 0,4-22-142 0,0 0 142 16,-3 17-142-16,1-6 142 0,2-11-133 0,0 0 133 16,2-9-132-1,1-13 132-15,3-7-832 16</inkml:trace>
  <inkml:trace contextRef="#ctx0" brushRef="#br0" timeOffset="180479.957">17947 15002 1199 0,'0'0'0'0,"0"-7"0"0,0-3 0 16,0 5 131-16,0 3-131 0,0 2 132 0,0 0-132 0,0 0 110 15,0 3-110-15,0-3 111 0,0 0-111 0,0 0 64 16,0 0-64-16,0 0 64 0,0 0-64 0,0 0 48 15,0 0-48-15,0 0 48 0,0 0-48 0,0 0 46 16,2 4-46-16,1-1 46 0,1-3-46 0,-1 0 42 16,3 0-42-16,-1 2 42 0,0-2-42 0,-5 0 42 15,0 0-42-15,11 2 42 0,3-1-42 0,-1 1 17 16,3-2-17-16,5 0 17 0,2 0-17 0,-23 0 31 16,0 0-31-16,36 0 31 15,11 0-31-15,-3 0 11 0,6 0-11 0,-3-2 11 0,0 1-11 0,-47 1 29 16,0 0-29-16,46-2 29 0,-3 0-29 0,-4 2 5 0,-3 0-5 0,-11 0 6 15,-8 2-6-15,-17-2 5 0,0 0-5 0,26 2 5 16,-3-1-5-16,-23-1 0 0,0 0 0 0,19 2 0 16,-2 0 0-16,-17-2-71 0,0 0 71 0,13 1-71 15,-5-1 71-15,-8 0-151 16,0 0 151-16,4 0-150 0,-4-1 150 0,0 1-235 0,0 0 235 0,-14-12-235 16,-11-7 235-16,-11-12-970 0</inkml:trace>
  <inkml:trace contextRef="#ctx0" brushRef="#br0" timeOffset="180830.948">18219 14719 807 0,'0'0'0'0,"7"4"0"0,3 2 0 0,-10-6 106 16,0 0-106-16,6 2 106 0,-3-4-106 0,-3 2 120 16,0 0-120-16,0 0 120 0,-3-5-120 0,3 5 116 15,0 0-116-15,0 0 116 0,-2-3-116 0,2 3 71 16,0 0-71-16,0 0 71 0,0 0-71 0,0 0 41 16,0 0-41-16,2 3 41 0,1 4-41 0,-3-7 49 15,0 0-49-15,9 16 49 16,3 8-49-16,-12-24 46 0,0 0-46 0,12 37 47 0,6 15-47 15,-18-52 10-15,0 0-10 0,17 55 11 0,-1 4-11 0,-2-4 24 16,-2-2-24-16,-2-6 25 0,-3-8-25 0,-7-39-6 0,0 0 6 0,9 46-5 16,-4 2 5-16,-5-48-101 0,0 0 101 0,5 36-100 15,-1-7 100-15,-4-29-150 16,0 0 150-16,-4 4-150 0,-6-21 150 0,-4 3-1001 0</inkml:trace>
  <inkml:trace contextRef="#ctx0" brushRef="#br0" timeOffset="181931.362">19026 14461 1031 0,'0'0'0'0,"0"0"0"16,0 5 0-16,0-5 102 0,0 0-102 0,0 0 102 15,-4 1-102-15,4-1 51 0,0 0-51 0,0 0 52 16,-3-1-52-16,3 1 29 0,0 0-29 0,0 0 29 16,-4-2-29-16,4 2 14 0,0 0-14 0,0 0 15 15,-5 2-15-15,5-2 38 0,0 0-38 0,-4 3 39 16,-1 2-39-16,0 6 31 0,-4-1-31 0,2 3 31 0,2 3-31 16,-2 4 33-16,-2 8-33 0,4-2 34 0,2-1-34 15,3-25 7-15,0 0-7 0,-2 43 8 16,2 12-8-16,0-55 36 0,0 0-36 0,3 62 37 0,3 10-37 0,-1-6 18 15,2-2-18-15,2 8 18 0,-1 5-18 16,-8-77 41-16,0 0-41 0,11 80 41 0,1 9-41 0,4-20 38 16,-4-11-38-16,2-17 38 0,-2-17-38 0,-12-24 39 15,0 0-39-15,12 35 39 0,2-1-39 0,-14-34 34 16,0 0-34-16,14 32 35 0,-2-3-35 16,-12-29 15-16,0 0-15 0,11 24 15 0,-3-5-15 0,-8-19 6 15,0 0-6-15,7 16 7 0,-3-6-7 0,-4-10-39 16,0 0 39-16,3 7-39 0,-3-4 39 0,0-3-83 0,0 0 83 15,-17-7-82-15,-11-8 82 16,5-7-180-16,-5-7 180 0,2-2-180 0,4-5 180 0,22 36-143 0,0 0 143 16,-26-46-142-16,3-8 142 0,-24-48-816 0</inkml:trace>
  <inkml:trace contextRef="#ctx0" brushRef="#br0" timeOffset="182151.244">18848 15124 942 0,'0'0'0'0,"0"13"0"15,5 8 0-15,-3-14 176 0,-2-9-176 0,0 2 177 16,-2-9-177-16,2 9 152 0,0 0-152 0,-2-5 152 15,2-2-152-15,-1 2 120 0,1-2-120 0,0 4 120 16,0 0-120-16,0 3 80 0,0 0-80 0,5-4 80 16,2 1-80-16,0-1 53 0,2 1-53 0,-1 1 53 15,1 0-53-15,3 2 40 0,-3-5-40 0,5 4 40 0,3 1-40 16,2-2 10-16,1 0-10 0,2 0 10 16,4 2-10-16,-26 0 6 0,0 0-6 0,25 0 7 15,4 0-7-15,-29 0-17 0,0 0 17 0,25 0-16 16,-1-3 16-16,-24 3-92 0,0 0 92 0,18 0-92 0,-6-2 92 15,-12 2-167-15,0 0 167 0,8-12-167 16,-2-8 167-16,8-13-1149 0</inkml:trace>
  <inkml:trace contextRef="#ctx0" brushRef="#br0" timeOffset="182516.467">19442 14543 1199 0,'0'0'0'0,"-9"0"0"15,-3 0 0-15,12 0 126 0,0 0-126 0,-5 0 126 16,1-2-126-16,4 2 70 0,0 0-70 0,0 0 70 16,-3-3-70-16,3 3 32 0,0 0-32 0,0 0 33 15,0 0-33-15,0 0 2 0,-5 1-2 0,1 1 3 16,2-2-3-16,-1 3 5 0,-6 1-5 0,-3 11 5 15,-5 8-5-15,1 2 22 0,-1 6-22 0,3 2 23 16,3 1-23-16,11-34 13 0,0 0-13 0,-10 51 14 16,1 14-14-16,9-65 18 0,0 0-18 0,0 69 18 15,7 5-18-15,-7-74 33 0,0 0-33 0,14 87 34 16,7 12-34-16,-21-99 5 0,0 0-5 0,22 77 5 16,3-11-5-16,-25-66 0 0,0 0 0 0,21 39 0 15,-4-22 0-15,-17-17-94 0,0 0 94 0,26 2-93 16,7-19 93-16,-33 17-89 0,0 0 89 0,26-38-88 0,1-22 88 15,25-38-1037-15</inkml:trace>
  <inkml:trace contextRef="#ctx0" brushRef="#br0" timeOffset="182847.534">19458 14789 1076 0,'0'0'0'0,"5"4"0"0,4 1 0 0,-9-5 123 0,0 0-123 15,3 2 124-15,-1-4-124 0,-2 2 69 16,0 0-69-16,0 0 70 0,0 0-70 0,0 0 64 0,0 0-64 16,0 0 65-16,-4-3-65 0,4 3 79 0,0 0-79 15,0 0 80-15,-1-6-80 0,1 6 80 16,0 0-80-16,3-1 81 0,2-1-81 0,-5 2 59 0,0 0-59 0,12 7 60 16,8 5-60-16,-20-12 38 0,0 0-38 0,28 22 38 15,5 7-38-15,-2 0 18 0,2 1-18 16,-9-5 18-16,1-3-18 0,-2 1 10 0,-4-3-10 0,-2-1 11 15,-3-3-11-15,2 2 17 0,-2 1-17 0,0-2 17 16,-4-5-17-16,0-1 3 0,-1 1-3 0,0-2 4 16,-6-3-4-16,1 0-36 0,-1-2 36 0,1-2-36 15,-2 1 36-15,-1-1-149 0,-1-1 149 0,0-6-148 16,4-3 148-16,-4 7-154 0,0 0 154 0,-7-25-154 16,0-20 154-16,-5-25-1047 0</inkml:trace>
  <inkml:trace contextRef="#ctx0" brushRef="#br0" timeOffset="183113.708">19728 14673 1166 0,'0'0'0'0,"0"5"0"0,0 4 0 0,0-6 138 16,0-1-138-16,0-2 139 0,0 5-139 0,0-5 71 15,0 0-71-15,0 0 72 0,-2 0-72 0,2 0 45 16,0 0-45-16,-12 7 45 0,-2 6-45 0,14-13-1 15,0 0 1-15,-23 30 0 0,-5 9 0 0,4 0 0 0,0 4 0 16,6-14 0-16,6-10 0 0,-2 3 10 0,2-3-10 16,-2 12 10-16,-4 9-10 0,6-6 17 0,-2-2-17 15,7-8 17 1,2-8-17-16,2-1 9 0,-1-1-9 0,2-4 9 0,4-1-9 0,2-1-61 0,-4-1 61 0,1-2-60 16,1 0 60-16,-2-5-104 0,0 0 104 15,14-22-103-15,10-21 103 0,15-22-979 0</inkml:trace>
  <inkml:trace contextRef="#ctx0" brushRef="#br0" timeOffset="183472.378">19862 14949 315 0,'0'0'0'0,"-7"-7"0"0,0-2 0 16,7 9-2-16,0 0 2 0,-2-3-2 0,6 1 2 16,-4 2 132-16,0 0-132 0,0 0 132 0,5 0-132 0,-5 0 199 15,0 0-199-15,0 0 199 0,7 2-199 0,-7-2 197 16,0 0-197-16,3 0 198 0,4-2-198 0,-7 2 126 16,0 0-126-16,19-3 126 0,9-1-126 0,-28 4 68 15,0 0-68-15,40-5 69 0,13 2-69 0,-53 3 80 16,0 0-80-16,54-2 80 0,5 0-80 0,-59 2 70 15,0 0-70-15,54 2 70 0,0 2-70 0,-54-4 37 16,0 0-37-16,49 3 37 0,-2 0-37 0,-47-3 21 16,0 0-21-16,38 4 21 0,-7-1-21 0,-31-3-1 15,0 0 1-15,25 2 0 0,-6-2 0 0,-19 0-82 0,0 0 82 16,14-7-82-16,-11-5 82 0,-3 12-203 0,0 0 203 0,-3-22-203 16,-15-9 203-16,-2-22-1091 0</inkml:trace>
  <inkml:trace contextRef="#ctx0" brushRef="#br0" timeOffset="183802.542">20114 14652 1087 0,'0'0'0'0,"11"-1"0"15,1-4 0-15,-12 5 153 0,0 0-153 0,5-4 153 0,-3 2-153 16,-2 2 76-16,0 0-76 0,0 0 76 15,0 0-76-15,0 0 63 0,0 0-63 0,0 0 64 0,-2 0-64 16,2 0 41-16,0 0-41 0,0 0 41 0,-5 4-41 16,5-4 22-16,0 0-22 0,0 10 22 0,0 7-22 15,0-17 13-15,0 0-13 0,2 33 13 0,1 11-13 0,-3-44 35 16,0 0-35-16,2 50 36 0,2 8-36 16,-4-58 0-16,0 0 0 0,1 59 0 0,1 0 0 0,-2-59 7 15,0 0-7-15,3 54 7 0,-1-5-7 16,0-9 0-16,3-8 0 0,-3-8 0 15,1-8 0-15,1-4-119 0,1-6 119 0,0-6-118 0,2-6 118 0,-7 6-150 16,0 0 150-16,7-35-149 0,2-18 149 0,8-32-933 16</inkml:trace>
  <inkml:trace contextRef="#ctx0" brushRef="#br0" timeOffset="184045.25">20418 14706 1199 0,'0'0'0'0,"-11"-7"0"16,-5-7 0-16,13 16 114 0,3 8-114 0,-5 7 115 15,1 9-115-15,4-26 79 0,0 0-79 0,-7 31 79 16,-1 5-79-16,8-36 56 0,0 0-56 0,-9 36 56 16,-2-4-56-16,1 1 0 0,1-3 0 0,4-11 0 15,0-7 0-15,0 0 3 0,-1-1-3 0,3-3 3 16,3 1-3-16,0 1-35 0,0 0 35 0,0-5-35 0,2-1 35 15,-2-4-160-15,-2 3 160 0,5-15-159 0,6-8 159 16,-9 20-117-16,0 0 117 0,10-36-116 0,6-12 116 16,12-34-723-16</inkml:trace>
  <inkml:trace contextRef="#ctx0" brushRef="#br0" timeOffset="184462.226">20397 14551 1166 0,'0'0'0'0,"0"0"0"0,5 4 0 0,-2 1 189 16,3 0-189-16,-3-2 189 0,-1-1-189 0,-2-2 93 0,0 0-93 16,2 4 94-16,-1-1-94 0,-1-3 66 15,0 0-66-15,2 7 66 0,0 0-66 0,-2-7 6 0,0 0-6 16,7 13 6-16,3 5-6 0,-10-18 9 0,0 0-9 0,16 20 10 16,3 8-10-16,-19-28 15 0,0 0-15 0,23 24 16 15,5 3-16-15,-28-27 3 0,0 0-3 0,29 27 4 16,3 1-4-16,-32-28 12 0,0 0-12 0,29 22 13 15,1 2-13-15,-30-24 3 0,0 0-3 0,24 21 4 16,-3-3-4-16,-21-18 2 0,0 0-2 0,16 16 3 16,-4-4-3-16,-12-12 0 0,0 0 0 15,5 12 0-15,0-2 0 0,-5-10-1 0,0 0 1 0,2 12-1 16,-4-2 1-16,1 2-1 0,-6 0 1 0,5-3-1 16,-2-4 1-16,4-5-2 0,0 0 2 0,-15 17-1 15,-10 5 1-15,25-22 1 0,0 0-1 0,-27 21 1 16,-8 1-1-16,35-22 5 0,0 0-5 0,-33 23 5 15,-1-3-5-15,3-3 15 0,3-1-15 0,11-6 15 16,8-3-15-16,-1-2 1 0,1-2-1 0,-2 1 1 16,1-3-1-16,-2 1-34 0,0-2 34 0,-1-2-34 15,5-3 34-15,-1-3-109 0,2-3 109 0,5-6-109 0,2-5 109 0,0 22-179 16,0 0 179-16,14-41-179 0,12-14 179 16,16-41-917-16</inkml:trace>
  <inkml:trace contextRef="#ctx0" brushRef="#br0" timeOffset="184831.672">20801 14726 819 0,'0'0'0'15,"-9"-5"0"-15,-7-4 0 0,11 6 107 0,3 3-107 0,2 0 107 16,4 2-107-16,-1-1 115 0,1 1-115 15,-1 0 115-15,1-2-115 0,-4 0 126 0,2 0-126 0,-2 0 126 16,0 0-126-16,0 0 112 0,0 0-112 16,0 0 112-16,0 0-112 0,0 0 90 0,3 1-90 0,-3-1 90 15,4 2-90-15,-1 0 69 0,2-2-69 0,-1 2 70 16,3-1-70-16,3 3 33 0,-1 1-33 0,5 3 34 16,3 3-34-16,-17-11 9 0,0 0-9 0,28 20 10 15,5 8-10-15,-33-28 12 0,0 0-12 0,37 32 12 16,3 6-12-16,-4-4 0 0,-1-1 0 0,-10-8 1 15,-6-6-1-15,-2 0 0 0,-4-2 0 0,-1-3 0 16,0-2 0-16,-2-2-65 0,3-1 65 0,-8-2-64 16,2-2 64-16,-2 0-149 0,0-2 149 0,2-6-149 15,-5-6 149-15,-2 9-150 0,0 0 150 0,3-24-150 0,1-12 150 16,-1-24-984-16</inkml:trace>
  <inkml:trace contextRef="#ctx0" brushRef="#br0" timeOffset="185103.538">21062 14652 1188 0,'0'0'0'0,"5"6"0"0,2-3 0 0,-7-3 135 0,0 0-135 16,0 0 136-16,-1 3-136 0,1-3 88 0,0 0-88 16,0 0 89-16,-6 0-89 0,6 0 54 0,0 0-54 0,-8 11 55 15,-8 6-55-15,16-17 49 0,0 0-49 0,-17 31 49 16,-3 10-49-16,20-41 40 0,0 0-40 0,-21 46 40 15,1 7-40-15,-1-7 18 0,2-1-18 0,6-11 18 16,6-12-18-16,-1 2 49 0,1-5-49 0,1-2 50 16,3-1-50-16,-2-2 3 0,1-1-3 15,-1-4 4-15,5-4-4 0,0 2-105 0,0-4 105 0,0-3-104 16,-2-7 104-16,2 7-135 0,0 0 135 0,11-34-135 16,8-21 135-16,11-34-1096 0</inkml:trace>
  <inkml:trace contextRef="#ctx0" brushRef="#br0" timeOffset="185530.701">21020 14488 1233 0,'0'0'0'0,"9"0"0"0,5 2 0 0,-14-2 95 0,0 0-95 0,16 1 96 16,1 3-96-16,-17-4 99 0,0 0-99 15,21 5 99-15,0 3-99 0,-4 3 92 0,1 2-92 16,-4-1 93-16,-2 0-93 0,0 6 9 0,2 0-9 0,0 8 10 16,2 2-10-16,-16-28 26 15,0 0-26-15,15 39 26 0,3 12-26 0,-18-51 3 0,0 0-3 0,15 53 3 16,-6 9-3-16,0-9 2 0,-9-1-2 16,2-18 3-16,-1-14-3 0,-2 3-1 0,-1-3 1 0,-7 9 0 15,-5 7 0-15,2-8-68 0,0-4 68 0,5-7-67 16,2-7 67-16,5-10-172 0,0 0 172 0,-13-2-171 15,-4-8 171-15,17 10-133 0,0 0 133 0,-7-32-133 16,5-20 133-16,-10-32-765 0</inkml:trace>
  <inkml:trace contextRef="#ctx0" brushRef="#br0" timeOffset="187359.519">21938 14604 651 0,'0'0'0'0,"-5"-3"0"0,-4-4 0 16,9 7 61-16,0 0-61 0,-5-3 61 0,4 3-61 0,1 0 57 15,0 0-57-15,0 0 58 0,-2-4-58 0,2 4 46 16,0 0-46-16,0 0 47 0,-5 0-47 16,5 0 41-16,0 0-41 0,-6 0 41 0,-2 0-41 0,8 0 45 15,0 0-45-15,-9 0 45 0,-2 0-45 0,-1 4 47 16,-2-3-47-16,4 1 47 0,-1-2-47 0,-1 4 48 16,-2-1-48-16,4 0 48 0,1 3-48 0,-5 2 54 15,-1 4-54-15,4-7 54 0,2-1-54 0,-3 4 54 0,0 3-54 16,0 2 55-16,-6 6-55 0,18-19 39 15,0 0-39-15,-17 27 39 0,-1 8-39 0,18-35 28 0,0 0-28 0,-12 32 28 16,2 3-28-16,10-35 39 0,0 0-39 16,-5 29 40-16,3-4-40 0,2-25 13 0,0 0-13 0,5 23 14 15,0-3-14-15,-5-20 3 0,0 0-3 16,9 12 3-16,3-7-3 16,-12-5-58-16,0 0 58 0,18-5-58 0,6-10 58 0,-24 15-99 0,0 0 99 0,23-24-98 15,5-10 98-15,-28 34-90 0,0 0 90 0,26-35-89 16,0-4 89-16,-26 39-64 0,0 0 64 0,24-34-63 15,-6-1 63-15,-18 35-34 16,0 0 34-16,14-27-33 0,-4 5 33 0,-10 22 0 0,0 0 0 0,7-17 0 16,-2 3 0-16,-5 14 37 0,0 0-37 0,4-10 38 15,-3 6-38-15,-1 4 48 0,0 0-48 0,0-7 48 16,0 6-48-16,0 1 43 0,0 0-43 0,0 0 43 0,-3-2-43 16,3 2 48-16,0 0-48 0,0 0 48 0,0 0-48 15,0 0 53-15,0 0-53 0,0 0 53 0,0 0-53 16,0 0 49-16,0 0-49 0,-2 3 49 15,0 1-49-15,2-4 49 0,0 0-49 0,-1 7 49 0,-3 3-49 0,4-10 59 16,0 0-59-16,0 19 60 0,4 8-60 0,-4-27 44 16,0 0-44-16,7 36 45 0,5 7-45 0,-12-43 48 15,0 0-48-15,14 48 49 0,2 7-49 0,-1-6 37 16,1-1-37-16,-2-5 37 0,-4-5-37 0,1 3 39 16,-3-2-39-16,-1 2 40 0,0 1-40 0,-7-42 25 0,0 0-25 15,4 51 26-15,-1 4-26 0,-3-4 9 16,-5-6-9-16,3-16 10 0,2-14-10 0,0-15 29 0,0 0-29 15,-5 28 29-15,-4 4-29 0,9-32 1 0,0 0-1 16,-7 24 2-16,2-5-2 0,5-19-2 0,0 0 2 0,-8 15-2 16,-1-4 2-16,9-11-42 0,0 0 42 15,-23 5-42-15,-1-3 42 0,24-2-72 0,0 0 72 0,-30-11-71 16,1-7 71-16,29 18-159 0,0 0 159 0,-30-38-159 16,0-14 159-16,30 52-271 0,0 0 271 0,-26-66-271 15,5-13 271-15,-28-70-827 0</inkml:trace>
  <inkml:trace contextRef="#ctx0" brushRef="#br0" timeOffset="187716.832">22111 14433 1345 0,'0'0'0'0,"-9"0"0"0,-6 0 0 16,15 0 130-16,0 0-130 0,-6 12 130 0,8 4-130 0,-2-16 89 16,0 0-89-16,2 12 89 0,3 0-89 0,-5-12 44 15,0 0-44-15,0 10 45 0,0-3-45 0,0-1 3 16,-3 1-3-16,1 4 4 0,0-1-4 0,-3 5 22 16,0 4-22-16,3 2 22 0,2-1-22 0,-2 8 13 0,-1 3-13 15,3 3 14-15,1 3-14 0,-1-37 10 16,0 0-10-16,4 50 11 0,1 8-11 15,4-4 26-15,5-3-26 0,-6-7 26 0,5-4-26 0,2-2 6 0,3-4-6 16,4 0 6-16,6-3-6 0,-28-31-8 16,0 0 8-16,33 29-8 0,7-3 8 0,-40-26-91 0,0 0 91 15,39 13-90-15,1-7 90 0,-40-6-194 0,0 0 194 16,36-23-194-16,3-20 194 0,32-22-979 0</inkml:trace>
  <inkml:trace contextRef="#ctx0" brushRef="#br0" timeOffset="188034.982">22365 14694 987 0,'0'0'0'0,"7"12"0"16,4 8 0-16,-11-20 147 0,0 0-147 0,0 3 148 0,-4-9-148 16,4 6 109-16,0 0-109 0,-3-4 109 0,-1-3-109 15,4 7 86-15,0 0-86 0,-2-5 86 0,2 2-86 16,0 3 78-16,0 0-78 0,2-4 79 0,3 1-79 15,-5 3 83-15,0 0-83 0,9 0 83 0,3 2-83 0,4 5 69 16,1 1-69-16,4 4 70 16,2 3-70-16,-23-15 25 0,0 0-25 0,24 26 26 0,4 10-26 15,-28-36 13-15,0 0-13 0,30 36 13 0,5 9-13 16,-35-45 1-16,0 0-1 0,35 41 2 0,-1 0-2 0,-34-41 3 16,0 0-3-16,32 34 4 0,-1-5-4 0,-31-29-12 15,0 0 12-15,25 23-12 0,-5-8 12 0,-20-15-125 16,0 0 125-16,14 2-125 0,-5-13 125 0,-9 11-168 0,0 0 168 15,0-29-167-15,-5-17 167 0,0-29-1108 0</inkml:trace>
  <inkml:trace contextRef="#ctx0" brushRef="#br0" timeOffset="188287.308">22630 14592 1132 0,'0'0'0'0,"7"9"0"15,5 3 0-15,-7-7 141 0,-5-5-141 0,0 0 141 16,-3-5-141-16,-1 3 81 0,-1-1-81 0,5 3 81 15,-3-4-81-15,3 4 47 0,-4 2-47 0,-1 0 48 16,0 1-48-16,-4 4 2 0,-5-2-2 0,4 2 2 16,1-2-2-16,-3 6 12 0,-2 1-12 0,-2 3 13 15,-1 2-13-15,17-17 23 0,0 0-23 0,-23 29 24 16,-1 9-24-16,24-38 32 0,0 0-32 0,-18 39 32 0,1 2-32 16,8-5 19-16,6-1-19 0,3-10 20 15,0-8-20-15,3-1-13 0,4-4 13 0,4-2-12 16,-1-8 12-16,-10-2-201 0,0 0 201 0,19-9-201 0,7-11 201 15,-26 20-134-15,0 0 134 0,26-36-134 0,2-16 134 0,28-35-773 16</inkml:trace>
  <inkml:trace contextRef="#ctx0" brushRef="#br0" timeOffset="188580.132">22519 14392 1401 0,'0'0'0'0,"3"2"0"0,2 1 0 0,-5-3 169 0,0 0-169 16,9 9 170-16,5 1-170 0,-14-10 67 0,0 0-67 16,23 12 67-16,8 0-67 0,-31-12 8 0,0 0-8 0,35 15 8 15,3 3-8-15,-38-18-10 0,0 0 10 0,42 20-9 16,1 4 9-16,-6 0-5 0,-2 0 5 0,-7-3-5 16,-6-4 5-16,-2 5 1 0,-7 0-1 0,-4-5 1 15,-4-5-1-15,-5-12-1 0,0 0 1 0,2 33 0 16,-5 13 0-16,3-46 0 0,0 0 0 0,-7 50 0 15,-5 6 0-15,12-56 0 0,0 0 0 0,-21 54 0 16,-9 0 0 0,30-54-1-16,0 0 1 0,-23 45 0 0,1-7 0 0,22-38-109 0,0 0 109 15,-28 34-109-15,-2-5 109 0,30-29-169 0,0 0 169 0,-21 3-168 16,4-15 168-16,-21 0-878 0</inkml:trace>
  <inkml:trace contextRef="#ctx0" brushRef="#br0" timeOffset="189849.305">23748 14781 404 0,'0'0'0'0,"2"-5"0"0,3-4 0 0,-5 9-1 16,0 0 1-16,4-3 0 16,-2-2 0-16,-2 5 1 0,0 0-1 0,0-4 1 0,-2 2-1 0,2 2 7 15,0 0-7-15,-4-1 7 0,3-1-7 0,1 2 39 16,0 0-39-16,-6-2 39 0,3 2-39 0,3 0 63 15,0 0-63-15,-7 0 64 0,4-1-64 0,3 1 67 16,0 0-67-16,-6 0 68 0,3-2-68 0,3 2 55 16,0 0-55-16,-5 0 55 0,-1 0-55 0,6 0 57 0,0 0-57 15,-8 2 58-15,1-1-58 0,7-1 56 0,0 0-56 16,-7 2 56-16,2 1-56 0,-2 1 61 0,3 3-61 0,-1-7 62 16,3 1-62-16,2-1 62 0,0 0-62 0,0 0 63 15,0 0-63-15,0 0 63 0,0 0-63 0,0 0 64 16,-3 4-64-16,3-4 64 0,-6 3-64 0,6-3 64 15,-3 4-64-15,3-4 75 0,-2 3-75 0,2-3 76 16,0 0-76-16,0 0 88 0,0 0-88 0,0 0 89 16,0 0-89-16,0 0 59 0,0 0-59 0,5 2 60 15,2 0-60-15,-7-2 54 0,0 0-54 0,20 1 55 16,9 1-55-16,-29-2 50 0,0 0-50 0,37 0 50 16,8 0-50-16,-45 0 48 0,0 0-48 0,38 0 48 15,1-2-48-15,-8 1 21 0,-5-1-21 0,-3 0 21 16,-6 2-21-16,1 0 20 0,-1 0-20 0,-1 0 20 15,-2 0-20-15,-4 2-1 0,-3 0 1 0,2-2-1 16,-2 0 1-16,-7 0-44 0,0 0 44 0,7 1-44 16,0 1 44-16,-7-2-83 0,0 0 83 0,3 3-83 0,1 3 83 15,-4-6-123-15,0 0 123 0,5 8-123 0,0 4 123 16,-5-12-181-16,0 0 181 0,7 10-180 0,0 2 180 0,7 11-1073 16</inkml:trace>
  <inkml:trace contextRef="#ctx0" brushRef="#br0" timeOffset="190320.507">24790 14159 908 0,'0'0'0'0,"-10"5"0"15,-9 5 0-15,12-6 122 0,3-1-122 0,1-3 123 16,3 0-123-16,-4-3 55 0,1 1-55 0,3 2 55 16,-2-2-55-16,2 2 43 0,0 0-43 0,-7 2 44 15,2 0-44-15,5-2 2 0,0 0-2 0,-7 3 2 16,-2-1-2-16,9-2 12 0,0 0-12 0,-10 5 13 0,-1 0-13 15,11-5 34-15,0 0-34 0,-15 14 34 0,-6 5-34 16,21-19 40-16,0 0-40 0,-18 31 40 16,1 11-40-16,17-42 24 0,0 0-24 0,-12 52 25 15,5 11-25-15,7-63 36 0,0 0-36 0,-6 71 36 0,6 4-36 16,0-75 32-16,0 0-32 0,6 103 32 0,2 20-32 0,-8-123 43 16,0 0-43-16,14 108 43 0,5-2-43 15,-19-106 51-15,0 0-51 0,20 98 51 0,-1-6-51 0,-19-92 54 16,0 0-54-16,21 81 54 0,1-13-54 0,-9-18 33 15,-8-14-33-15,2-17 34 0,0-14-34 16,-4 2-8-16,1-5 8 0,-1-1-8 0,1-1 8 0,-4 0-104 0,0 0 104 16,0 0-104-16,1-7 104 0,-1 7-113 0,0 0 113 15,-10-24-113-15,-8-15 113 0,-9-24-1131 16</inkml:trace>
  <inkml:trace contextRef="#ctx0" brushRef="#br0" timeOffset="190572.365">24356 14529 1547 0,'0'0'0'0,"7"5"0"16,7 2 0-16,-1 0 174 0,-1 1-174 0,5 1 174 16,2 1-174-16,-19-10 114 0,0 0-114 0,32 11 114 15,11 1-114-15,-43-12 67 0,0 0-67 0,42 12 67 16,9-2-67-16,-10 0 13 0,-4 0-13 0,-6-3 14 15,-5-2-14-15,-5 1 1 0,-5-3-1 0,-2-3 2 16,0-2-2-16,-5 4-76 0,-1 0 76 0,-1-2-75 0,-1-4 75 16,-3 3-248-16,-1 1 248 0,1-14-247 0,-1-5 247 0,-2 19-146 15,0 0 146-15,7-31-145 0,2-8 145 16,6-31-917-16</inkml:trace>
  <inkml:trace contextRef="#ctx0" brushRef="#br0" timeOffset="190923.59">25365 14260 1222 0,'0'0'0'0,"-14"-5"0"0,-10-5 0 0,15 6 156 0,9 4-156 0,0 0 156 16,-2 4-156-16,2-4 60 0,2 5-60 15,-2-5 61-15,0 0-61 0,0 0 25 0,0 0-25 0,-3 3 26 16,-4 1-26-16,-2 1-2 0,-1 2 2 15,3-2-1-15,0 0 1 0,7-5-3 0,0 0 3 0,-18 20-3 16,-5 10 3-16,23-30 6 16,0 0-6-16,-20 37 6 0,-3 10-6 15,23-47 10-15,0 0-10 0,-14 51 10 0,4 9-10 16,6-9 26-16,8 4-26 0,1-9 26 0,5-3-26 0,-10-43 21 0,0 0-21 0,16 48 21 16,3 2-21-16,-19-50 45 0,0 0-45 0,21 46 45 15,3 0-45-15,-1-10 3 0,0-5-3 0,-2-9 4 16,-2-8-4-16,0-4-7 0,-2-4 7 0,-1-3-6 15,-7-1 6-15,-9-2-124 0,0 0 124 0,21-21-123 16,5-17 123-16,-26 38-112 0,0 0 112 0,19-48-112 16,-3-13 112-16,18-49-989 0</inkml:trace>
  <inkml:trace contextRef="#ctx0" brushRef="#br0" timeOffset="191205.868">25346 14413 1177 0,'0'0'0'0,"7"3"0"0,5 2 0 0,-12-5 162 16,0 0-162-16,7 4 163 0,-3-3-163 0,-4-1 116 15,0 0-116-15,0 0 116 0,3 2-116 0,-3-2 85 0,0 0-85 16,4 2 85-16,3 1-85 0,-7-3 42 0,0 0-42 16,12 9 43-16,5 1-43 0,-17-10 27 0,0 0-27 15,25 21 27-15,6 6-27 0,0 0 18 0,-1 4-18 0,-9-10 18 16,-4-6-18-16,-1 4 1 0,1 2-1 0,1 4 2 15,-3 6-2-15,-15-31-3 0,0 0 3 0,20 31-3 16,-1 3 3-16,-19-34-55 16,0 0 55-16,15 28-55 0,-1-6 55 0,-14-22-130 0,0 0 130 0,13 15-130 15,-3-4 130-15,-10-11-162 0,0 0 162 16,5-12-161-16,-1-16 161 0,1-11-937 0</inkml:trace>
  <inkml:trace contextRef="#ctx0" brushRef="#br0" timeOffset="191496.504">25639 14366 1334 0,'0'0'0'0,"0"4"0"0,-2 4 0 0,2-8 134 16,0 0-134-16,0 0 135 0,-4 0-135 15,4 0 100-15,0 0-100 0,0 0 101 0,-3 0-101 0,3 0 36 16,0 0-36-16,-4 0 36 0,1-3-36 0,3 3-1 15,0 0 1-15,-12 12-1 0,-7 8 1 0,19-20 7 16,0 0-7-16,-25 33 7 0,-6 8-7 0,31-41 9 16,0 0-9-16,-30 50 9 0,-3 6-9 0,33-56 9 15,0 0-9-15,-28 64 10 0,4 4-10 16,24-68 25-16,0 0-25 0,-18 58 26 0,6-6-26 0,4-9-54 16,2-11 54-16,3-8-54 0,1-10 54 0,2-14-150 15,0 0 150-15,16-10-150 0,13-21 150 0,17-10-1079 0</inkml:trace>
  <inkml:trace contextRef="#ctx0" brushRef="#br0" timeOffset="191910.83">25689 14099 1076 0,'0'0'0'0,"7"-2"0"0,4 1 0 15,-11 1 174-15,0 0-174 0,5-2 174 0,0 2-174 16,-1 0 102-16,-1 0-102 0,1 3 103 0,-1 2-103 0,6 2 71 15,-1 0-71-15,1 0 71 0,-2 2-71 0,4 1 46 16,2 2-46-16,1 2 46 0,4 3-46 0,-18-17 9 16,0 0-9-16,19 29 9 0,4 10-9 0,-23-39 22 15,0 0-22-15,21 50 23 0,-2 8-23 0,-19-58 7 16,0 0-7-16,17 60 8 0,-1 5-8 0,-16-65 9 0,0 0-9 16,9 67 9-16,-4 2-9 0,-5-69 1 0,0 0-1 15,-4 82 1-15,-4 10-1 0,8-92 0 16,0 0 0-16,-9 65 0 0,-2-13 0 0,3-20-76 15,1-15 76-15,3-6-76 0,3-10 76 0,1-1-163 0,0 0 163 0,-11-13-162 16,-3-16 162-16,-10-14-1013 0</inkml:trace>
  <inkml:trace contextRef="#ctx0" brushRef="#br0" timeOffset="192704.881">26315 14241 1043 0,'0'0'0'0,"-4"0"0"0,-3 2 0 0,7-2 142 16,0 0-142-16,0 0 142 0,0 0-142 0,0 0 100 15,0 0-100-15,0 0 100 0,0 0-100 0,0 0 67 16,0 0-67-16,0 0 67 0,0 0-67 0,0 0 1 16,-3 0-1-16,3 0 1 0,0 0-1 0,0 0 5 15,-4 3-5-15,1-1 6 0,-1 0-6 0,4-2 3 16,0 0-3-16,-12 14 3 0,-7 10-3 0,19-24 10 16,0 0-10-16,-19 32 11 0,-4 14-11 0,4-3 33 15,-4 3-33-15,9-15 33 0,4-9-33 0,-1 2 17 0,3-1-17 16,-3 8 17-16,1 3-17 0,3-3 42 15,3-2-42-15,1-9 42 0,1-8-42 0,4 2 22 0,1-4-22 16,4-1 23-16,4-4-23 0,-1-2-7 0,2-3 7 16,1-3-7-16,-1-2 7 0,0-2-66 0,2-3 66 0,0-4-65 15,0-1 65-15,0-1-65 0,1 3 65 0,-1-3-65 16,0 4 65-16,-5 0-49 0,-2 2 49 0,-2 0-49 16,0-1 49-16,-1 3-9 0,-1-4 9 0,-1 5-9 15,0 0 9-15,-2 7 1 0,0 0-1 0,2-9 2 16,-2 1-2-16,0 8 52 0,0 0-52 0,0-9 53 15,1 2-53-15,-1 7 58 0,0 0-58 0,0-5 58 16,2 2-58-16,-2 3 51 0,0 0-51 16,0-4 51-16,0 3-51 0,0 1 33 0,0 0-33 0,0 0 34 15,0 0-34-15,0 0 16 0,0 0-16 0,0 0 17 16,0 0-17-16,0 0 19 0,0 0-19 0,0 0 20 16,0 0-20-16,0 0 3 0,0 0-3 0,0 0 4 0,0 0-4 15,0 0 0-15,0 0 0 0,0 0 1 0,0 0-1 16,0 0 0-16,0 0 0 0,4 7 1 0,3 3-1 15,-7-10-1-15,0 0 1 16,15 24 0-16,8 10 0 0,-23-34-4 0,0 0 4 0,24 43-3 0,2 7 3 0,-26-50 0 16,0 0 0-16,25 54 0 0,1 5 0 0,-7-4 0 15,-3-2 0-15,-4-16 1 0,-5-9-1 0,0-1 0 16,-5 1 0-16,-1 2 1 0,-2 6-1 0,-1-3 7 16,-7-1-7-16,6-9 8 0,1-10-8 0,2-13 0 15,0 0 0-15,-11 30 1 0,-4 6-1 0,15-36 0 0,0 0 0 16,-14 27 1-16,2-1-1 0,12-26 0 15,0 0 0-15,-14 19 0 0,2-4 0 0,12-15-37 16,0 0 37-16,-14 12-36 0,-2-4 36 0,16-8-70 0,0 0 70 16,-24-3-69-16,-6-9 69 0,30 12-153 0,0 0 153 0,-28-34-153 15,-2-18 153-15,30 52-203 0,0 0 203 16,-20-66-202-16,2-17 202 0,-20-66-716 0</inkml:trace>
  <inkml:trace contextRef="#ctx0" brushRef="#br0" timeOffset="193059.487">26748 14133 1166 0,'0'0'0'0,"-12"0"0"0,-9 2 0 16,16-2 116-16,10 0-116 0,-5 0 117 0,6 0-117 15,-3 0 72-15,2 0-72 0,-1 0 72 0,-3 2-72 16,-1-2 37-16,0 0-37 0,0 0 38 0,0 0-38 0,0 0 22 15,-1 5-22-15,1-5 23 0,0 3-23 0,0-3 32 16,0 0-32-16,-4 5 33 0,1 4-33 0,-2 5 48 16,-2 6-48-16,0-4 48 0,0 1-48 0,7-17 36 15,0 0-36-15,-11 39 36 0,1 14-36 0,1-1 17 16,0 4-17-16,4-3 17 0,2 0-17 0,3-53 21 16,0 0-21-16,0 64 21 0,3 6-21 0,-3-70 23 15,0 0-23-15,12 84 24 0,7 12-24 0,2-26 7 16,4-12-7-16,-6-20 8 0,2-19-8 0,-21-19 0 0,0 0 0 15,31 14 0-15,9-13 0 0,-3-1-139 0,1-5 139 16,-5-8-139-16,-3-10 139 0,-30 23-166 0,0 0 166 16,26-37-166-16,-3-13 166 0,25-37-967 0</inkml:trace>
  <inkml:trace contextRef="#ctx0" brushRef="#br0" timeOffset="193338.922">26902 14433 1020 0,'0'0'0'0,"5"9"0"16,5 4 0-16,-10-13 145 0,0 0-145 0,2 4 146 16,-4-8-146-16,2 4 133 0,0 0-133 0,0 0 133 15,-3-5-133-15,3 5 113 0,0 0-113 0,0 0 114 16,0-5-114-16,0 5 91 0,0 0-91 0,5 0 92 16,6 2-92-16,-11-2 83 0,0 0-83 0,17 7 84 0,7 3-84 15,-24-10 37-15,0 0-37 0,28 17 37 16,5 7-37-16,-1 0 7 0,1 2-7 0,-4-2 8 15,-2 0-8-15,-27-24 5 0,0 0-5 0,27 27 6 16,1 2-6-16,-28-29 0 0,0 0 0 0,28 29 0 0,0 0 0 0,-28-29-61 16,0 0 61-16,21 23-61 0,-5-4 61 0,-16-19-131 15,0 0 131-15,12 8-131 0,-5-10 131 0,-7 2-141 16,0 0 141-16,7-25-140 0,-7-21 140 0,7-26-1097 16</inkml:trace>
  <inkml:trace contextRef="#ctx0" brushRef="#br0" timeOffset="193600.848">27177 14241 1255 0,'0'0'0'15,"7"7"0"-15,3 5 0 0,-10-12 148 0,0 0-148 0,2 4 149 16,-4-1-149-16,2-3 94 0,0 0-94 16,-7 5 95-16,-3 0-95 0,10-5 46 0,0 0-46 0,-19 16 47 15,-6 8-47-15,25-24 29 0,0 0-29 0,-29 32 29 16,-8 11-29-16,37-43 18 0,0 0-18 0,-42 50 19 15,-3 6-19-15,45-56 36 0,0 0-36 0,-52 76 36 16,-11 13-36-16,63-89 31 0,0 0-31 0,-43 73 31 16,9-9-31-16,34-64-2 0,0 0 2 0,-19 43-1 15,12-21 1-15,7-22-122 0,0 0 122 0,4 14-122 16,11-11 122-16,-15-3-110 0,0 0 110 0,25-27-110 0,10-23 110 16,24-26-1110-16</inkml:trace>
  <inkml:trace contextRef="#ctx0" brushRef="#br0" timeOffset="193922.127">27250 14315 1099 0,'0'0'0'0,"-5"-2"0"0,-4 0 0 0,9 2 109 16,0 0-109-16,0 0 109 0,0 0-109 0,0 0 78 15,0 0-78-15,0 0 79 0,5 0-79 0,-5 0 82 16,0 0-82-16,4 0 83 0,1-1-83 0,-5 1 83 0,0 0-83 16,4 0 83-16,1-2-83 0,-5 2 73 0,0 0-73 15,9 7 73-15,4 5-73 0,-13-12 63 0,0 0-63 0,20 27 64 16,2 16-64-16,-1 0 37 0,-2 5-37 0,-5-12 38 31,-2-7-38-31,-1 9 27 0,-4 1-27 0,-2 4 27 0,-1 5-27 0,-4-48 0 0,0 0 0 0,-6 55 0 16,-4 5 0-16,10-60-14 0,0 0 14 0,-16 53-13 15,-6-5 13-15,22-48-147 0,0 0 147 0,-28 37-147 16,-5-7 147-16,33-30-179 0,0 0 179 0,-23 0-178 16,7-23 178-16,-22 3-1043 0</inkml:trace>
  <inkml:trace contextRef="#ctx0" brushRef="#br0" timeOffset="194986.789">27466 13856 628 0,'0'0'0'0,"11"-5"0"0,8-7 0 0,-14 8 98 15,-5 4-98-15,5-3 98 0,0-1-98 0,1 1 115 16,-3 1-115-16,-3 2 115 0,-7 5-115 0,0-1 129 16,0 1-129-16,2-2 129 0,3 1-129 0,2-4 115 0,-5 2-115 15,5-2 116-15,5 5-116 0,1-5 120 0,4 0-120 0,-1 1 120 16,-1-1-120-16,5 0 81 0,1 0-81 16,3 0 81-16,4 2-81 0,-21-2 61 0,0 0-61 0,28 2 61 15,5 0-61-15,-33-2 42 0,0 0-42 0,33 1 42 16,0 3-42-16,-33-4 41 0,0 0-41 0,30 3 41 15,-4-1-41-15,-26-2 25 0,0 0-25 0,22 3 26 16,-4-1-26-16,-18-2 17 0,0 0-17 0,14 3 17 16,-2-1-17-16,-12-2 10 0,0 0-10 0,7 2 11 15,-2-1-11-15,-1 1 0 0,-1-2 0 0,-3 0 0 16,4 2 0-16,-4-2-4 0,0 0 4 0,1 5-3 16,1-3 3-16,-2-2-15 0,0 0 15 0,2 7-15 15,1 1 15-15,-3-8-17 0,0 0 17 0,4 16-16 16,1 6 16-16,-5-22-9 0,0 0 9 0,4 24-9 15,-1 5 9-15,-1-2-10 0,1-1 10 0,-3-2-9 0,0-3 9 16,2 4-8-16,0 3 8 0,-1 4-8 0,1 8 8 16,-2-40-15-16,0 0 15 0,4 51-15 0,-1 16 15 15,1-7-8-15,-3 2 8 0,5-11-8 0,-1-5 8 0,-5-46 0 16,0 0 0-16,9 76 0 0,3 16 0 0,-12-92 9 16,0 0-9-16,8 89 10 0,1 2-10 0,-4-19 27 15,1-12-27-15,-1-19 27 16,-2-14-27-16,-3-27 13 0,0 0-13 0,4 38 13 0,1 3-13 0,-5-41 41 0,0 0-41 15,4 43 42-15,-1 0-42 0,-3-43 12 16,0 0-12-16,2 34 13 0,-2-5-13 16,0-29 13-16,0 0-13 0,-4 28 13 0,-3-4-13 0,-3-2 10 0,-4-3-10 15,3-4 10-15,3-5-10 0,8-10-1 0,0 0 1 16,-44 9-1-16,-24-6 1 0,68-3-159 0,0 0 159 0,-103-18-158 16,-32-17 158-1,135 35-96-15,0 0 96 0,-239-53-1383 0,478 106 1383 0</inkml:trace>
  <inkml:trace contextRef="#ctx0" brushRef="#br0" timeOffset="-205767.69">5803 17606 931 0,'0'0'0'0,"0"0"108"15,0 0-108-15,0 0 108 0,0-7-108 0,0 7 81 0,0 0-81 16,3-3 81-16,-3 1-81 0,0 2 53 0,0 0-53 16,0 0 53-16,6-4-53 0,-6 4 10 15,0 0-10-15,0 0 11 0,3-1-11 0,-3 1 36 0,0 0-36 0,0 0 37 16,0 0-37-16,0 0 18 0,0 0-18 0,0 0 19 16,0 0-19-16,0 0 11 0,0 0-11 15,0 0 11-15,0 0-11 0,0 0-93 0,0 0 93 16,0 0-93-16,0 0 93 0,0 0-77 0,0 0 77 0,0 0-77 15,0 0 77-15,0 0-44 0,0 0 44 0,0 0-43 16,0 0 43-16,0 0-29 0,0 0 29 0,0 0-29 16,0 0 29-16,0 0-3 0,0 0 3 0,0 0-3 15,0 0 3-15,0 0-14 0,0 0 14 0,0 0-13 16,0 0 13-16,0 0 0 0,0 0 0 0,0 0 0 16,0 0 0-16,0 0 10 0,0 0-10 0,0 0 10 15,0 0-10-15,0 0 46 0,0 0-46 0,0 0 46 16,0 0-46-16,0 0 22 0,0 0-22 0,0 0 23 0,0 0-23 15,0 0 12-15,0 0-12 0,0 0 13 0,0 0-13 16,0 0 35-16,0 0-35 0,0 0 36 0,0 0-36 16,0 0 10-16,0 0-10 0,0 0 10 0,5-2-10 0,-5 2 36 15,0 0-36-15,9-2 37 0,7 1-37 16,-16 1 19-16,0 0-19 0,21 0 20 0,10 0-20 0,-31 0 18 16,0 0-18-16,42 1 18 15,12 3-18-15,-54-4 27 0,0 0-27 0,52 1 27 0,4 1-27 0,-56-2 20 16,0 0-20-16,49 2 20 0,-2 1-20 0,-47-3 26 15,0 0-26-15,40 4 26 0,-4-3-26 0,-36-1 14 16,0 0-14-16,30 4 15 0,-9-2-15 0,-21-2 18 16,0 0-18-16,17 3 19 0,-3-1-19 0,-14-2 3 15,0 0-3-15,12 1 4 0,-3 1-4 0,-9-2-52 0,0 0 52 16,7 0-51-16,-7-2 51 0,0 2-125 0,0 0 125 0,-16-3-124 16,-18-4 124-16,-17-3-913 15</inkml:trace>
  <inkml:trace contextRef="#ctx0" brushRef="#br0" timeOffset="-205411.334">5794 17551 1535 0,'0'0'0'0,"0"0"145"0,0 0-145 0,0-5 145 0,0-2-145 16,0 7 90-16,0 0-90 0,0-3 91 0,0-1-91 15,0 4 42-15,0 0-42 0,0 0 43 0,5-2-43 0,-5 2-3 16,0 0 3-16,7-1-3 0,6-1 3 0,-13 2-3 16,0 0 3-16,17-5-2 0,4-4 2 0,-21 9 0 15,0 0 0-15,35-12 0 0,7-3 0 0,-42 15 0 16,0 0 0-16,47-14 0 0,3 1 0 0,-6 2 0 15,1 1 0-15,-10 3 0 0,-6 2 0 0,-2 2-34 16,-1 1 34-16,-5 2-34 0,-2 0 34 0,-2 3-74 16,4 1 74-16,-3 3-74 0,-1 1 74 0,-17-8-154 0,0 0 154 15,21 19-154-15,0 8 154 0,-21-27-125 16,0 0 125-16,10 28-124 0,-3 3 124 0,11 27-890 0</inkml:trace>
  <inkml:trace contextRef="#ctx0" brushRef="#br0" timeOffset="-204117.982">6965 16708 1323 0,'0'0'0'0,"0"0"71"0,0 0-71 0,0 0 72 15,-4 5-72-15,4-5 64 0,0 0-64 0,0 0 65 16,0 4-65-16,0-4 15 0,0 0-15 0,0 0 15 16,0 0-15-16,0 0-2 0,0 0 2 0,0 0-1 15,0 0 1-15,0 0 0 0,0 0 0 0,0 3 0 16,-5 1 0-16,5-4 19 0,0 0-19 0,-7 10 20 16,-1 4-20-16,8-14 9 0,0 0-9 0,-13 24 9 15,-1 8-9-15,14-32 18 0,0 0-18 0,-15 34 19 16,1 6-19-16,14-40 23 0,0 0-23 0,-12 48 24 15,3 8-24-15,0-4 13 0,1-1-13 0,2-5 14 0,3-5-14 16,-1 2 5-16,-1 0-5 0,5 2 5 0,2-1-5 16,-2-44 15-16,0 0-15 0,3 52 15 0,4 4-15 15,-7-56 32-15,0 0-32 0,6 46 33 0,2-5-33 16,-8-41 26-16,0 0-26 0,9 36 26 0,7-5-26 16,-16-31 25-16,0 0-25 0,17 24 26 0,6-5-26 0,-23-19 34 15,0 0-34-15,24 12 34 0,-1-5-34 0,-2-2 30 16,-2-3-30-16,-5-4 30 0,-6-1-30 0,1 1 14 15,-2-1-14-15,-2 1 15 0,1 0-15 16,-6 2 12-16,0 0-12 0,7-2 13 0,-2 1-13 0,-5 1 4 16,0 0-4-16,3-2 4 0,2 0-4 0,-5 2 0 15,0 0 0-15,13-1 1 0,-1-3-1 0,-12 4 0 16,0 0 0-16,17-5 0 0,4-4 0 0,-21 9-1 0,0 0 1 16,30-13 0-16,5-8 0 0,-35 21 0 0,0 0 0 15,41-22 0-15,10-2 0 0,-51 24-3 0,0 0 3 16,50-22-3-16,10 1 3 0,-60 21-1 0,0 0 1 0,52-14 0 15,-1 4 0-15,-51 10-7 0,0 0 7 0,41-7-6 16,-2 4 6-16,-39 3-8 0,0 0 8 0,29 0-8 16,-8 1 8-16,-21-1-15 0,0 0 15 0,23 4-14 15,-8 1 14-15,-15-5-9 0,0 0 9 0,11 5-8 16,-1 0 8-16,-10-5-67 0,0 0 67 0,9 5-67 16,-7-1 67-16,-2-4-171 0,0 0 171 0,3-5-170 15,-3-9 170-15,0 14-126 0,0 0 126 0,-15-32-126 16,-8-16 126-16,-15-33-943 0</inkml:trace>
  <inkml:trace contextRef="#ctx0" brushRef="#br0" timeOffset="-203950.348">7474 17085 1267 0,'0'0'0'0,"0"0"-120"15,0 0 120-15,8 3-119 0,6 3 119 0,-14-6-114 16,0 0 114-16,0-6-113 0,-5-4 113 0,-4-5-513 16</inkml:trace>
  <inkml:trace contextRef="#ctx0" brushRef="#br0" timeOffset="-203099.661">6812 17866 1188 0,'0'0'0'0,"0"0"158"0,1 2-158 0,-1-2 158 0,7 0-158 15,-7 0 82-15,2 0-82 0,-2 0 82 0,0 0-82 16,0 0 44-16,0 0-44 0,0 0 44 0,0 0-44 0,0 0 18 16,0 0-18-16,0 0 19 0,0 0-19 15,0 0 22-15,0 0-22 0,0 0 23 0,-2 3-23 16,2-3 4-16,0 0-4 0,-3 14 4 0,-2 7-4 0,5-21 1 15,0 0-1-15,-11 36 1 0,1 10-1 0,-2 0 3 16,-1 6-3-16,8-23 4 0,2-16-4 0,-3 3 10 16,3-4-10-16,-2 17 11 0,-2 10-11 0,7-39 8 15,0 0-8-15,-5 31 9 0,-2-3-9 0,7-28 3 16,0 0-3-16,-2 20 4 0,-2-5-4 0,4-4-28 16,0-8 28-16,4-6-28 0,5-6 28 0,-4-3-32 15,2-5 32-15,-2-2-32 0,4-5 32 0,-4-1-33 0,2-3 33 16,-4 2-33-16,-1 2 33 0,-2 24-4 0,0 0 4 15,4-25-3-15,-4-3 3 0,0 28 0 16,0 0 0-16,3-27 1 0,-3-2-1 0,0 29 16 0,0 0-16 0,0-24 17 16,0 3-17-16,0 21 35 0,0 0-35 0,0-15 35 15,0 3-35-15,0 12 19 16,0 0-19-16,0-9 20 0,0 4-20 0,0 5 11 0,0 0-11 0,0-3 11 16,2 1-11-16,-2 2 5 0,0 0-5 0,0 0 6 15,7 2-6-15,-7-2 0 0,0 0 0 0,5 7 1 16,7 5-1-16,-12-12 0 0,0 0 0 0,12 13 0 15,-1 4 0-15,-11-17 0 0,0 0 0 0,19 19 0 16,2 2 0-16,-21-21-3 0,0 0 3 0,23 17-3 16,3 0 3-16,-26-17-3 0,0 0 3 0,28 14-2 15,-2-2 2-15,-5-2-19 0,-1-1 19 0,-2-4-18 0,-9-4 18 16,3 5-8-16,-3 0 8 0,-1-2-8 0,1-1 8 16,-6 4 0-16,3 0 0 0,-3-2 0 15,2-3 0-15,-1 1 1 0,-4 2-1 0,0-5 1 0,3 4-1 0,-3-4 17 16,-3 3-17-16,-4 4 17 0,2 3-17 0,5-10 25 15,0 0-25-15,-25 19 26 0,-6 7-26 0,31-26 32 16,0 0-32-16,-33 26 32 0,-9-1-32 0,42-25 12 16,0 0-12-16,-38 24 12 0,3-3-12 0,35-21 12 15,0 0-12-15,-33 17 13 0,7-5-13 16,26-12-8-16,0 0 8 0,-27 10-8 0,3-5 8 0,24-5-63 0,0 0 63 16,-23-1-63-16,3-6 63 0,2-2-138 15,6-3 138-15,8-3-137 0,4-6 137 0,0 21-109 0,0 0 109 16,0-30-108-16,7-10 108 0,2-30-953 0</inkml:trace>
  <inkml:trace contextRef="#ctx0" brushRef="#br0" timeOffset="-202789.168">7151 17877 908 0,'-7'3'0'0,"-1"4"139"0,-1 3-139 0,9-7 140 16,3-4-140-16,-3 1 126 0,0 0-126 0,6 0 126 15,1-2-126-15,-7 2 93 0,0 0-93 0,5 0 94 16,-2-2-94-16,-3 2 49 0,0 0-49 0,6 0 49 16,-6 0-49-16,0 0 33 0,0 0-33 0,0 0 34 15,5 2-34-15,-5-2 15 0,0 0-15 0,7 3 15 0,-2 4-15 16,-5-7 2-16,0 0-2 0,17 16 2 0,8 8-2 0,-25-24 5 16,0 0-5-16,33 29 6 0,5 7-6 15,-38-36 12-15,0 0-12 0,44 38 13 0,3 4-13 0,-5-2 33 16,-1-1-33-16,-9-11 33 0,-8-8-33 15,1 4 40-15,-3-2-40 0,-6-3 40 16,-2-5-40-16,-14-14 4 0,0 0-4 0,16 15 4 0,1-1-4 16,-17-14-54-16,0 0 54 0,21 9-53 0,-4-4 53 0,-17-5-152 15,0 0 152-15,14-11-152 0,-2-11 152 0,15-10-1105 16</inkml:trace>
  <inkml:trace contextRef="#ctx0" brushRef="#br0" timeOffset="-202552.143">7543 17813 1222 0,'4'5'0'0,"-4"12"150"0,-4 7-150 0,3-8 151 16,-8-3-151-16,9-13 110 16,0 0-110-16,-16 24 110 0,-10 7-110 0,26-31 49 0,0 0-49 0,-28 38 50 15,-3 7-50-15,31-45 3 0,0 0-3 0,-30 48 4 16,1 5-4-16,4-4 7 0,3 1-7 0,6-16 8 15,5-10-8-15,11-24 0 0,0 0 0 0,-10 38 1 16,0 6-1-16,10-44-97 0,0 0 97 0,-7 35-96 16,1-4 96-16,6-31-168 0,0 0 168 0,0 17-168 15,4-10 168-15,1 17-900 0</inkml:trace>
  <inkml:trace contextRef="#ctx0" brushRef="#br0" timeOffset="-202198.424">7561 18168 1132 0,'0'0'0'0,"-2"-2"101"16,-1 0-101-16,3 2 102 0,-6-5-102 0,6 5 67 15,0 0-67-15,0 0 68 0,0 0-68 0,0 0 35 16,0 0-35-16,0 0 35 0,0 0-35 0,0 0 0 0,6-2 0 15,-3 1 1-15,-1-3-1 0,5 1 22 0,-2-1-22 16,2 1 22-16,2 0-22 0,1-1 38 16,2 2-38-16,4 1 38 0,-2-3-38 0,7 3 22 0,0-1-22 0,3 0 22 15,-1 2-22-15,-23 0 11 0,0 0-11 0,29 0 11 16,8 2-11-16,-37-2 42 0,0 0-42 0,35 2 42 16,-2-1-42-16,-2 1 5 0,-1 0-5 0,-13-2 6 15,-5 0-6-15,1 0 5 0,-1 0-5 0,-3 0 6 16,-8 0-6-16,6 0-73 0,-3 0 73 0,1-2-73 15,-2-1 73-15,-3 3-175 0,0 0 175 0,-3-12-174 16,-6-9 174-16,-3-11-900 0</inkml:trace>
  <inkml:trace contextRef="#ctx0" brushRef="#br0" timeOffset="-201818.935">7700 17921 1367 0,'4'0'0'16,"-4"0"138"-16,0 0-138 0,3 0 138 0,2 2-138 0,-5-2 98 15,0 0-98-15,0 0 98 0,4 0-98 0,-4 0 2 16,0 0-2-16,0 0 2 0,0 0-2 0,0 0-2 16,0 0 2-16,5 3-1 0,7 1 1 0,-12-4-17 15,0 0 17-15,23 6-17 0,10 5 17 0,-33-11-10 16,0 0 10-16,35 13-10 0,7 3 10 15,-42-16-1-15,0 0 1 0,38 15-1 0,0 1 1 0,-38-16-1 0,0 0 1 16,33 15-1 0,-3 1 1-16,-30-16 1 0,0 0-1 0,23 13 2 0,1 1-2 0,-10 0 20 0,-2-2-20 15,-3-4 20-15,-6-4-20 0,1 2 15 0,-1 1-15 0,-1 5 15 16,2 2-15-16,-4 3 18 0,3 4-18 0,-3-9 18 16,0-4-18-16,0-8 15 0,0 0-15 0,-9 29 15 15,2 14-15-15,7-43 4 0,0 0-4 0,-12 45 5 16,0 6-5-16,2-6 0 0,1-4 0 0,0-15 1 15,6-11-1-15,-1-3-75 0,1-5 75 0,1-2-75 16,2-3 75-16,0-2-158 0,0 0 158 0,0-19-157 16,-4-15 157-16,-1-20-1001 0</inkml:trace>
  <inkml:trace contextRef="#ctx0" brushRef="#br0" timeOffset="-201304.144">8399 17770 1244 0,'-4'-1'0'0,"4"1"164"15,0 5-164-15,0-2 164 0,0 2-164 0,0 2 18 16,4 2-18-16,-3-4 19 0,3 0-19 0,-1 0-26 16,-3-1 26-16,0-4-25 0,0 3 25 0,0-3-47 15,0 0 47-15,0 0-46 0,-3 5 46 0,3-5 0 16,0 0 0-16,-4 5 1 0,-1 2-1 0,5-7 23 15,0 0-23-15,-8 10 24 0,-5 2-24 0,13-12 25 0,0 0-25 16,-12 14 26-16,-2 3-26 0,14-17 40 0,0 0-40 16,-12 19 40-16,-5 0-40 0,17-19 23 0,0 0-23 15,-13 22 24-15,5 0-24 0,8-22 27 0,0 0-27 16,-9 23 27 0,2-3-27-16,7-20 33 0,0 0-33 0,-5 23 33 15,5 1-33-15,0-24 36 0,0 0-36 0,3 24 36 0,2 1-36 0,-5-25 23 0,0 0-23 0,13 24 24 16,4 0-24-16,-17-24 35 0,0 0-35 0,21 19 36 15,9-5-36-15,-1-2 2 0,1-2-2 16,-4-7 3-16,0-4-3 0,-1-6 15 0,-5-5-15 0,1 0 16 16,0-4-16-16,-21 16 8 0,0 0-8 0,23-18 9 15,-2-5-9-15,-21 23 15 0,0 0-15 0,15-24 15 16,3-1-15-16,-18 25 33 0,0 0-33 0,14-26 34 0,-7 0-34 16,-7 26 26-16,0 0-26 0,5-20 26 0,-2 3-26 15,-3 17 40-15,0 0-40 0,0-16 40 16,-8 2-40-16,1 2 3 0,-2 2-3 0,0 2 4 0,-5 1-4 0,2 0-3 15,0 0 3-15,0 2-3 0,3 0 3 16,9 5-94-16,0 0 94 0,-29-2-93 16,-15 0 93-16,44 2-100 0,0 0 100 0,-47-1-99 0,-4 1 99 0,-44-2-1339 15</inkml:trace>
  <inkml:trace contextRef="#ctx0" brushRef="#br0" timeOffset="-198334.924">9024 16758 1177 0,'0'0'0'16,"0"0"162"-16,0 0-162 0,-2 3 163 0,-1 1-163 0,3-4 82 15,0 0-82-15,-4 1 83 0,4-1-83 0,0 0 55 16,0 0-55-16,-5 0 56 0,5 0-56 0,-3 0 3 16,-3 0-3-16,6 0 4 0,-3 2-4 0,3-2 2 0,0 0-2 15,-5 2 3-15,1 1-3 0,-4 2 6 16,-5 2-6-16,6-2 6 0,6 1-6 0,-6-1 7 16,1-2-7-16,-6 7 7 0,-2 6-7 0,14-16 3 0,0 0-3 0,-17 19 3 15,-2 3-3-15,19-22 6 0,0 0-6 16,-14 32 6-16,0 8-6 0,14-40 0 0,0 0 0 15,-7 53 1-15,7 10-1 0,3-1 2 0,10 1-2 16,-3-3 2-16,6-3-2 0,-16-57 10 0,0 0-10 0,17 89 11 16,8 21-11-16,-8-18 44 0,-3-5-44 0,-2-33 45 15,-3-27-45-15,-9-27 48 0,0 0-48 0,7 41 49 16,1-1-49-16,-8-40 36 0,0 0-36 0,6 34 37 16,-1-3-37-16,-5-31 27 0,0 0-27 0,7 24 27 15,-4-6-27-15,-3-18 0 0,0 0 0 0,6 16 0 16,-3-6 0-16,-3-10-59 0,0 0 59 0,0 7-59 15,0-4 59-15,0-3-148 0,0 0 148 0,-12-17-148 16,-6-14 148-16,-9-17-1223 0</inkml:trace>
  <inkml:trace contextRef="#ctx0" brushRef="#br0" timeOffset="-198054.947">8549 17304 1502 0,'0'0'0'0,"3"0"186"16,2 0-186-16,0 0 186 0,2 2-186 0,-7-2 114 15,0 0-114-15,21-2 115 0,5-1-115 0,-26 3 56 0,0 0-56 16,35-5 57-16,14-4-57 0,-9 2 0 16,2-1 0-16,-4 3 1 0,-1-1-1 0,-37 6 0 0,0 0 0 15,36-3 1-15,5 0-1 0,-14-1-1 0,-2 1 1 0,-4 1 0 16,-6 2 0-16,3 0-3 0,-4-2 3 15,-6 2-2-15,-1 2 2 0,2 0-54 0,-4 0 54 0,1-1-53 16,-3-1 53-16,-3 0-117 0,0 0 117 16,7 2-117-16,-2-2 117 0,-5 0-153 0,0 0 153 0,0 0-153 15,-5-3 153-15,2-1-1076 0</inkml:trace>
  <inkml:trace contextRef="#ctx0" brushRef="#br0" timeOffset="-197674.039">9444 16859 1345 0,'-5'2'0'0,"-4"1"130"0,-3 2-130 0,8 0 130 0,4-1-130 0,0-4 55 15,0 3-55-15,0-3 56 0,0 0-56 0,0 0 13 16,-3 2-13-16,3-2 13 0,0 0-13 0,0 0-5 15,0 0 5-15,-5 3-5 0,-1 1 5 0,-6 1-7 16,0 2 7-16,3-4-6 0,6 1 6 0,3-4 0 16,0 0 0-16,-14 10 0 0,-4 4 0 0,18-14 10 15,0 0-10-15,-19 22 11 0,0 7-11 0,19-29 5 16,0 0-5-16,-12 41 6 0,0 9-6 0,12-50 15 0,0 0-15 16,-9 58 15-16,6 11-15 0,3-69 23 0,0 0-23 15,3 70 24-15,2 5-24 0,-5-75 3 0,0 0-3 16,12 81 3-16,9 4-3 0,-7-20 0 0,5-13 0 15,-10-25 1-15,0-20-1 0,0 2-47 0,-1-6 47 0,5-3-47 16,0-5 47-16,-13 5-141 0,0 0 141 0,16-15-140 16,2-8 140-16,-18 23-181 0,0 0 181 0,14-36-180 15,-4-12 180-15,16-36-720 0</inkml:trace>
  <inkml:trace contextRef="#ctx0" brushRef="#br0" timeOffset="-197341.678">9385 17234 673 0,'0'0'0'0,"0"4"86"0,0 2-86 0,0-2 86 16,0-2-86-16,0-2 53 0,-4-4-53 0,4 4 53 15,0 0-53-15,0 0 36 0,0 0-36 0,0 0 37 0,0 0-37 16,0 0 72-16,0 0-72 0,0 0 72 0,0 0-72 16,0 0 95-16,0 0-95 0,0 0 95 0,0 0-95 15,0 0 100-15,0 0-100 0,0 0 100 16,0 0-100-16,0 0 70 0,0 0-70 0,0 0 71 0,0 0-71 0,0 0 47 15,4 0-47-15,-1 0 47 0,2 2-47 0,2 0 32 16,4-1-32-16,5 6 33 0,1 2-33 0,4 4 7 16,2 4-7-16,-3-3 7 0,5-2-7 0,-25-12 11 15,0 0-11-15,22 19 11 0,3 3-11 0,-25-22 3 16,0 0-3-16,24 26 4 0,2 3-4 16,-26-29 0-16,0 0 0 0,21 24 1 0,-3-2-1 0,-18-22-43 0,0 0 43 15,12 17-43-15,-3-5 43 0,-9-12-173 0,0 0 173 16,5 2-172-16,2-9 172 0,-7 7-126 0,0 0 126 15,-4-20-125-15,-10-14 125 0,-1-21-824 0</inkml:trace>
  <inkml:trace contextRef="#ctx0" brushRef="#br0" timeOffset="-197084.57">9555 17042 1211 0,'0'0'0'0,"0"0"160"0,0 0-160 0,-1 14 160 16,-3 6-160-16,4-20 100 0,0 0-100 0,-12 24 101 16,-5 4-101-16,3-2 43 0,-4-1-43 0,8-8 43 15,1-5-43-15,0 2 20 0,1 0-20 0,-1 11 20 16,-3 10-20-16,12-35 14 0,0 0-14 0,-11 37 15 0,-1 6-15 16,12-43 4-16,0 0-4 0,-9 38 5 0,2 0-5 15,7-38-1-15,0 0 1 0,-3 30-1 0,1-6 1 16,2-24-142-16,0 0 142 0,4 19-142 0,4-5 142 0,-8-14-143 15,0 0 143-15,9-7-143 0,0-15 143 0,5-7-898 16</inkml:trace>
  <inkml:trace contextRef="#ctx0" brushRef="#br0" timeOffset="-196490.575">9758 17256 707 0,'0'0'0'0,"-4"-1"78"0,-1-1-78 0,1 0 78 15,-1 2-78-15,5 0 53 0,0 0-53 0,0 0 53 16,0 0-53-16,0 0 47 0,0 0-47 0,0 0 48 16,0 0-48-16,0 0 45 0,0 0-45 0,0 0 46 15,5 2-46-15,-5-2 57 0,4 2-57 0,-4-2 57 0,2 1-57 16,-2-1 45-16,0 0-45 0,0 0 45 0,0 0-45 16,0 0 48-16,0 0-48 0,0 0 49 15,0 0-49-15,0 0 48 0,0 0-48 0,0 0 48 16,0 0-48-16,0 0 53 0,0 0-53 0,0 0 54 0,0 0-54 0,0 0 54 15,0 0-54-15,0 0 55 0,0 0-55 16,0 0 55-16,0 0-55 0,0 0 56 0,0 0-56 0,0 0 39 16,0 0-39-16,0 0 40 0,0 0-40 0,0 0 35 15,0 0-35-15,0 0 36 0,0 0-36 0,0 0 23 16,0 0-23-16,0 0 24 0,0 0-24 0,0 0 17 16,0 0-17-16,0 0 17 0,0 0-17 0,0 0 10 15,0 0-10-15,0 0 11 0,7 0-11 0,-2 0 4 0,2 0-4 16,3 0 5-16,6 0-5 0,-4 0 7 0,2-1-7 15,-2 1 7-15,2-2-7 0,-2 2 7 0,1 2-7 16,-5-2 7-16,-1 0-7 0,2 0 7 0,0 0-7 16,-1 0 8-16,1 0-8 0,0 0 3 0,-1 0-3 0,1 0 4 15,-2 1-4-15,-7-1 2 0,0 0-2 0,9 2 2 16,0 0-2-16,-9-2-8 0,0 0 8 0,8 1-7 16,1 1 7-16,-9-2-159 0,0 0 159 0,9-2-158 15,-1-1 158-15,-8 3-163 0,0 0 163 16,4-7-163-16,-4-5 163 0,0-7-1052 0</inkml:trace>
  <inkml:trace contextRef="#ctx0" brushRef="#br0" timeOffset="-196159.075">9911 17160 1188 0,'0'0'0'0,"0"0"158"0,0 0-158 0,0 0 158 0,0 0-158 0,0 0 115 16,0 0-115-16,0 0 116 0,0 0-116 0,0 0 102 16,0 0-102-16,0 0 102 0,0 0-102 0,0 0 62 15,0 0-62-15,0 0 62 0,0 0-62 0,0 0 41 16,0 0-41-16,0 0 42 0,0 0-42 0,0 0 13 16,0 0-13-16,0 0 13 0,0 0-13 0,0 0-2 15,0 0 2-15,0 7-1 0,3 5 1 0,-1 7-20 16,2 7 20-16,-1 0-19 0,-1 3 19 0,-2-29-26 15,0 0 26-15,2 37-26 0,-1 8 26 0,-1-45-15 0,0 0 15 16,4 38-14-16,-4-4 14 0,0-34-19 0,0 0 19 16,0 27-18-16,3-5 18 0,-3-22-118 0,0 0 118 15,2 18-117-15,5-8 117 0,-7-10-121 0,0 0 121 0,12-17-120 16,6-23 120-16,8-16-1062 0</inkml:trace>
  <inkml:trace contextRef="#ctx0" brushRef="#br0" timeOffset="-195875.686">10204 17001 1289 0,'0'0'0'0,"-4"2"157"0,-1 0-157 0,0-1 158 0,5 1-158 16,0-2 75-16,5 0-75 0,-5 0 76 0,3 2-76 15,-3-2 44-15,0 0-44 0,-3 7 44 0,3 3-44 16,0-10-4-16,0 0 4 0,-9 29-4 15,-3 12 4-15,12-41-4 0,0 0 4 0,-12 46-4 0,-2 7 4 16,14-53-7-16,0 0 7 0,-12 55-6 0,-4 2 6 0,16-57-3 16,0 0 3-16,-11 53-3 0,-1-3 3 0,12-50 6 15,0 0-6-15,-7 39 7 0,2-10-7 16,5-29-38-16,0 0 38 0,-2 22-38 0,2-6 38 0,0-16-109 16,0 0 109-16,9-5-108 0,5-16 108 0,-14 21-190 15,0 0 190-15,16-32-189 0,1-16 189 16,18-33-755-16</inkml:trace>
  <inkml:trace contextRef="#ctx0" brushRef="#br0" timeOffset="-195506.249">10204 17020 863 0,'0'5'0'0,"0"5"218"0,0 2-218 0,0-8 219 15,0-4-219-15,0-4 208 0,0-3-208 0,0 4 208 16,0 1-208-16,0 2 129 0,0-5-129 0,0 5 130 16,0 0-130-16,0 0 67 0,0 0-67 0,0 0 68 15,0 0-68-15,0 0 15 0,0 0-15 0,0 4 16 16,3 1-16-16,-3-5 3 0,0 0-3 0,5 17 3 15,4 9-3-15,3 1 0 0,0 2 0 0,-1-3 0 16,-1-4 0-16,2 0-1 0,2 1 1 0,-1-4-1 16,-3-4 1-16,6 2-11 0,-4 0 11 0,0-1-10 15,-1-3 10-15,1 3-4 0,0-3 4 0,-3-1-4 16,-1-3 4-16,-1 1-1 0,2-1 1 16,0-4 0-16,-4-2 0 0,-2 1 0 0,3-2 0 0,-3-1 0 0,-1 1 0 15,-2-2 3-15,2 3-3 0,-2-3 3 0,0 0-3 16,0 0 37-16,-2 4-37 0,2-4 38 0,0 0-38 15,0 0 18-15,0 0-18 0,-5 7 18 0,-4 3-18 0,9-10 47 16,0 0-47-16,-16 14 48 0,-3 1-48 0,19-15 25 16,0 0-25-16,-21 17 26 0,-5 4-26 15,26-21 10-15,0 0-10 0,-24 17 11 0,3-2-11 0,21-15-30 16,0 0 30-16,-25 14-30 0,6-2 30 16,19-12-93-16,0 0 93 0,-24 5-92 0,3-5 92 0,21 0-164 15,0 0 164-15,-14-15-164 0,2-14 164 0,-18-16-1269 16</inkml:trace>
  <inkml:trace contextRef="#ctx0" brushRef="#br0" timeOffset="-195124.495">10402 17160 102 0,'0'0'0'0,"0"0"204"0,0 0-204 0,0 0 204 16,-7 6-204-16,7-6 212 0,0 0-212 0,0 0 213 15,0 0-213-15,0 0 200 0,0 0-200 0,0 0 200 16,0 0-200-16,0 0 157 0,0 0-157 0,0 0 157 0,0 0-157 16,0 0 106-16,0 0-106 0,0 0 107 15,4 1-107-15,-4-1 56 0,0 0-56 0,8 4 57 0,5-1-57 16,-13-3 29-16,0 0-29 0,26 12 29 0,9 5-29 15,-35-17 9-15,0 0-9 0,40 23 9 0,7 2-9 16,-7-1 26-16,0 0-26 0,-11-3 26 16,-6-4-26-16,1 2 2 0,-1-2-2 0,-7-3 2 0,-8-6-2 0,-8-8 6 15,0 0-6-15,14 16 7 0,4 1-7 0,-18-17 1 16,0 0-1-16,12 13 1 0,0-1-1 0,-12-12-69 16,0 0 69-16,9 9-69 0,3-6 69 0,-12-3-117 15,0 0 117-15,9-13-117 0,-4-13 117 0,11-13-1224 16</inkml:trace>
  <inkml:trace contextRef="#ctx0" brushRef="#br0" timeOffset="-194826.568">10763 17085 1468 0,'0'0'0'0,"0"0"137"0,0 0-137 0,0 0 138 15,0 0-138-15,0 0 74 0,0 0-74 0,0 0 75 16,0 0-75-16,0 0 22 0,0 0-22 0,0 0 22 16,0 0-22-16,0 0 6 0,0 0-6 0,0 0 6 15,0 3-6-15,0-3 18 0,0 0-18 0,-9 14 18 16,0 7-18-16,-3 4 8 0,-4 6-8 0,8-7 9 16,-1-5-9-16,9-19 27 0,0 0-27 0,-12 29 27 15,0 5-27-15,12-34 12 0,0 0-12 0,-11 30 12 0,3-3-12 16,8-27 5-16,0 0-5 0,-7 22 5 0,3-3-5 15,4-19-63-15,0 0 63 0,-2 16-62 0,-1-6 62 16,3-10-166-16,0 0 166 0,-9 2-166 0,-3-9 166 16,-6 2-1123-16</inkml:trace>
  <inkml:trace contextRef="#ctx0" brushRef="#br0" timeOffset="-194443.864">10819 16845 1087 0,'0'0'0'0,"-6"2"114"0,3 0-114 16,3-2 114-16,0 5-114 0,0-5 101 0,2 0-101 0,-2 0 101 15,3-2-101-15,-3 2 76 0,0 0-76 0,0 0 77 16,0 0-77-16,0 0 45 0,0 0-45 0,0 0 45 15,7 3-45-15,2 1 12 0,1 1-12 0,6 5 12 16,1 4-12-16,-17-14 23 0,0 0-23 0,25 24 24 16,4 9-24-16,-29-33 21 0,0 0-21 0,30 42 21 15,1 10-21-15,-31-52 50 0,0 0-50 0,28 53 50 16,-2 2-50-16,-26-55 45 0,0 0-45 16,18 53 45-16,-6 0-45 0,-12-53 42 0,0 0-42 0,2 55 42 15,-4 0-42-15,2-55 19 0,0 0-19 0,-12 54 20 16,-6 3-20-16,18-57 0 0,0 0 0 0,-17 46 1 0,-2-6-1 15,0-6-97-15,-1-5 97 0,10-12-97 16,1-8 97-16,9-9-213 0,0 0 213 0,-16-5-212 16,-10-13 212-16,-15-4-1063 0</inkml:trace>
  <inkml:trace contextRef="#ctx0" brushRef="#br0" timeOffset="-192954.398">11707 16694 942 0,'0'0'0'0,"0"0"109"0,0 0-109 0,0 0 109 16,0 0-109-16,0 0 31 0,0 0-31 0,0 0 31 15,0-3-31-15,0 3 0 0,0 0 0 16,0 0 1-16,-2-5-1 0,2 5-8 0,0 0 8 0,0-4-7 16,-3 1 7-16,3 3-1 0,0 0 1 0,0-3-1 15,-5 1 1-15,5 2 16 0,0 0-16 0,-4 0 17 16,-1 0-17-16,5 0 36 0,0 0-36 0,-7 0 36 0,2 2-36 15,5-2 21-15,0 0-21 0,-9 1 21 0,0 1-21 16,9-2 42-16,0 0-42 0,-10 2 42 0,3 1-42 16,7-3 22-16,0 0-22 0,-7 4 23 15,2-3-23-15,5-1 41 0,0 0-41 0,-4 2 41 0,-1 0-41 16,5-2 38-16,0 0-38 0,-4 1 39 0,1-1-39 0,3 0 33 16,0 0-33-16,-4 2 34 0,3-2-34 0,1 0 33 15,0 0-33-15,0 0 34 16,-4 2-34-16,4-2 22 0,0 0-22 0,0 0 22 0,-3 2-22 0,3-2 18 15,0 0-18-15,0 0 18 0,-2 3-18 0,2-3 27 16,0 0-27-16,0 0 27 0,-3 2-27 0,3-2 2 16,0 0-2-16,0 0 3 0,-6 1-3 0,6-1 7 0,0 0-7 15,0 0 7-15,-3 4-7 0,3-4 8 0,0 0-8 16,0 0 8-16,-5 2-8 0,5-2 7 0,0 0-7 16,-4 1 8-16,4-1-8 0,0 0 15 0,0 0-15 15,-5 2 15-15,3 0-15 0,2-2 8 0,0 0-8 0,-2 1 8 16,-1-1-8-16,3 0 9 0,0 0-9 0,0 0 9 15,-4 2-9-15,4-2 8 0,0 0-8 16,0 0 8-16,0 4-8 0,0-4 3 0,0 0-3 0,0 0 4 16,-1 3-4-16,1-3 12 0,0 0-12 0,0 3 12 15,-4 3-12-15,4-6 3 0,0 0-3 0,-3 8 4 16,-1 4-4-16,4-12 2 0,0 0-2 0,-2 17 2 16,-5 6-2-16,7-23 0 0,0 0 0 0,-1 29 0 15,-3 7 0-15,4-36 0 0,0 0 0 0,-3 41 0 16,1 5 0-16,2-46 0 0,0 0 0 0,0 46 0 15,0 0 0-15,0-46 3 0,0 0-3 0,-3 40 4 16,-1-8-4-16,4-32 13 0,0 0-13 0,-2 28 13 0,-1-6-13 16,3-22 4-16,0 0-4 0,-5 17 4 0,1-5-4 15,4-12 0-15,0 0 0 0,0 11 1 0,-3-5-1 16,3-6 0-16,0 0 0 0,0 7 0 16,0-3 0-16,0-4-32 0,0 0 32 0,0 3-32 0,3-3 32 15,-3 0-18-15,0 0 18 0,0 0-18 0,0 0 18 0,0 0-37 16,0 0 37-16,0 0-36 0,2 0 36 0,1 0-13 15,4 2 13-15,-1-2-13 0,-3 0 13 0,6 0-6 16,-4 0 6-16,2 0-6 0,-2 2 6 16,4-1-16-16,-4-1 16 0,2 2-15 0,-2 0 15 0,2-1-1 15,-1 1 1-15,-1 0 0 0,2 0 0 0,-4-1 0 0,2 3 0 16,1-1 0-16,-3 1 0 0,2-1 5 0,2 0-5 16,-1 1 6-16,-1-1-6 0,2 1 15 15,-4-1-15-15,-1 0 16 0,1 3-16 0,1 0 15 0,-1 1-15 16,3 0 16-16,-5 0-16 0,3 3 26 0,-1 2-26 15,1 0 26-15,-2-1-26 0,-2-11 20 0,0 0-20 0,7 24 20 16,-2 6-20-16,-5-30 40 0,0 0-40 16,3 36 41-16,1 7-41 0,-4-43 37 15,0 0-37-15,5 41 38 0,-5 2-38 16,2-3 24-16,-1-3-24 0,1-13 25 0,-2-8-25 0,0-1 18 0,0-1-18 0,0-4 19 16,4-5-19-16,-1 5 5 0,-1 1-5 0,1-6 5 15,1-2-5-15,-4 2-17 0,2 1 17 0,5-1-16 16,-2-2 16-16,7 1-92 0,0-1 92 0,6-6-91 15,-3-4 91-15,-15 7-106 0,0 0 106 0,18-24-105 16,-1-14 105-16,18-24-1317 0</inkml:trace>
  <inkml:trace contextRef="#ctx0" brushRef="#br0" timeOffset="-188232.146">12491 16960 147 0,'0'0'0'16,"-4"0"52"-16,-1 0-52 0,0 0 52 0,2 2-52 15,3-2 59-15,3-2-59 0,-3 2 59 0,5-2-59 0,-5 2 46 16,0 0-46-16,0 0 47 0,0 0-47 0,0 0 32 16,0 0-32-16,0 0 33 0,0 0-33 0,0 0 44 15,0 0-44-15,0 0 44 0,0 0-44 0,0 0 40 16,0 0-40-16,0 0 40 0,0 0-40 0,0 0 34 15,0 0-34-15,0 0 34 0,0 0-34 0,0 0 24 0,0 0-24 16,0 0 25-16,0 0-25 0,0 0 17 0,0 0-17 16,0 0 17-16,0 0-17 0,0 0 28 0,0 0-28 0,0 0 28 15,-5-1-28-15,5 1 19 0,0 0-19 16,-3-2 20-16,-3 0-20 0,6 2 17 16,0 0-17-16,-10-2 17 0,-4 2-17 0,14 0 46 0,0 0-46 0,-18 2 46 15,-2 0-46-15,-1 0 38 0,0-1-38 0,5 1 38 16,9 0-38-16,-2-1 40 0,2-1-40 0,-1 2 40 15,-1 0-40-15,-7 1 40 0,2 1-40 0,6-1 40 16,4-1-40-16,-1 0 10 0,2-1-10 0,-1 1 10 16,2-2-10-16,-5 2 32 0,-3-1-32 0,6 1 32 15,4-2-32-15,0 0 25 0,0 0-25 0,-7 4 26 16,2-1-26-16,5-3 23 0,0 0-23 0,-9 3 24 16,2 3-24-16,7-6 16 0,0 0-16 0,-5 10 17 0,-3 2-17 15,8-12 1-15,0 0-1 0,-9 22 2 16,-3 9-2-16,12-31 1 0,0 0-1 0,-6 29 2 0,6 0-2 15,-3-1 4-15,3-4-4 0,0-6 5 0,0-6-5 0,3 2 2 16,-1-4-2-16,0-3 2 0,3-3-2 16,-3 1 17-16,1-2-17 0,3 1 17 15,1-3-17-15,6-2 3 0,7-3-3 0,-1-4 4 0,5-6-4 16,-24 14 3-16,0 0-3 0,33-27 3 0,9-13-3 16,-5-1 0-16,-1-5 0 0,-6 10 0 15,0 5 0-15,-6-2-3 0,-1 3 3 0,-6 9-3 0,-1 6 3 16,-2-3 0-16,-2 3 0 0,-3 8 0 0,-6 5 0 0,-1-1 10 15,-1-2-10-15,-1 5 10 0,6-4-10 0,-6 4 46 16,0-5-46-16,0 5 46 0,0 0-46 0,0 0 44 16,0 0-44-16,0 0 44 0,0 0-44 0,0 0 35 0,0 0-35 15,0 0 36-15,0 0-36 0,0 0 34 0,-4 4-34 16,4-4 35-16,0 0-35 0,0 0 22 0,0 3-22 16,0-3 23-16,0 4-23 0,0-4 18 0,-2 3-18 0,2-3 18 15,-1 5-18-15,-1-1 10 0,2 1-10 0,-3 0 10 16,3-2-10-16,0 2 4 0,-4 1-4 0,2-1 5 15,2-2-5-15,-1 2 7 16,-1-1-7-16,2 1 7 0,0-2-7 0,-4 2 0 0,4-1 0 0,0 1 1 16,0-2-1-16,0-3 0 0,0 0 0 0,4 12 0 15,-1 7 0-15,-3-19 0 0,0 0 0 0,9 29 0 16,0 7 0-16,-9-36-1 0,0 0 1 0,8 45 0 16,5 8 0-16,-5-7-1 0,1-1 1 0,-5-9 0 15,1-7 0-15,-5-29 0 0,0 0 0 0,5 43 0 16,-2 5 0-16,-3-48 1 0,0 0-1 0,4 48 2 0,-2 0-2 15,-2-4 5-15,-2-1-5 0,2-19 6 16,-4-12-6-16,4 2 1 0,-5-6-1 0,2 4 1 0,-4 2-1 16,2 1 7-16,-1 4-7 0,3-10 8 0,-2-6-8 15,1 2 0-15,4 0 0 0,-9 4 1 0,-5 0-1 0,1 4-5 16,-1 3 5-16,5-9-5 0,5-6 5 0,4-1-40 16,0 0 40-16,-19 7-39 0,-9 0 39 0,28-7-65 15,0 0 65-15,-34 3-65 0,-14-1 65 0,48-2-157 16,0 0 157-16,-41-15-157 0,-6-13 157 0,-42-15-1056 15</inkml:trace>
  <inkml:trace contextRef="#ctx0" brushRef="#br0" timeOffset="-187801.931">12942 16804 1132 0,'0'0'0'0,"-2"0"96"0,-5 0-96 0,6 0 96 15,-3 0-96-15,4 0 60 0,0 0-60 0,0 0 61 16,0 0-61-16,0 0 55 0,0 0-55 0,0 0 56 15,0 0-56-15,0 0 5 0,0 0-5 0,-3 2 5 0,-2 1-5 16,5-3 27-16,0 0-27 0,-13 9 27 0,-1 1-27 16,14-10 7-16,0 0-7 0,-17 14 7 0,-2 3-7 15,19-17 5-15,0 0-5 0,-21 26 5 0,-2 6-5 16,23-32 0-16,0 0 0 0,-17 41 1 0,-1 7-1 16,6-3 12-16,3-2-12 0,1-7 12 0,4-4-12 0,4-32 7 15,0 0-7-15,0 43 8 0,6 3-8 16,-6-46 9-16,0 0-9 0,6 40 9 0,5-3-9 0,-11-37 3 15,0 0-3-15,19 31 4 0,4-7-4 0,-23-24-53 16,0 0 53-16,26 16-52 0,5-10 52 0,-5-6-220 16,1-6 220-16,-10-10-220 0,-5-10 220 0,14-15-758 15</inkml:trace>
  <inkml:trace contextRef="#ctx0" brushRef="#br0" timeOffset="-187477.214">12902 16897 931 0,'2'5'0'0,"-2"-5"130"0,0 0-130 0,-2 5 130 15,2 2-130-15,0-7 136 0,0 0-136 0,0 0 137 16,0 0-137-16,0 0 106 0,0 0-106 0,0 0 107 16,0-4-107-16,0 4 108 0,0 0-108 0,0 0 109 15,0 0-109-15,0 0 81 0,0 0-81 0,0 0 81 16,0 0-81-16,0 0 55 0,0 0-55 0,4 2 55 15,3 0-55-15,3 1 5 0,7 1-5 0,-3 6 6 16,6 4-6-16,-20-14 0 0,0 0 0 0,22 27 1 0,4 9-1 16,-26-36-1-16,0 0 1 0,28 44 0 15,0 8 0-15,-4-6-5 0,1-3 5 0,-11-10-5 0,-2-9 5 0,-12-24-3 16,0 0 3-16,12 29-3 0,-1 0 3 0,-11-29-29 16,0 0 29-16,10 22-29 0,-5-3 29 0,-5-19-102 15,0 0 102-15,6 14-102 0,-5-6 102 0,-1-8-147 16,0 0 147-16,0-14-147 0,-1-15 147 0,-1-14-1107 15</inkml:trace>
  <inkml:trace contextRef="#ctx0" brushRef="#br0" timeOffset="-187218.078">13144 16886 1311 0,'0'4'0'0,"2"-1"149"0,0 1-149 16,-1 1 149-16,-1 0-149 0,0-5 108 0,0 0-108 0,0 0 109 15,0 0-109-15,0 0 38 0,-1 3-38 0,1-3 39 16,0 4-39-16,0-4-1 0,0 3 1 0,-9 11 0 16,-3 6 0-16,12-20 16 0,0 0-16 0,-19 36 17 15,-1 12-17-15,0-3 8 0,-1-1-8 0,8-11 8 16,5-9-8-16,-1-2 10 0,-3-3-10 0,1 2 11 16,4-1-11-16,-1 1 9 0,-1-2-9 0,2-9 10 15,5-5-10-15,-1 0-46 0,-1 0 46 0,3-1-45 16,1-4 45-16,0 0-145 0,0 0 145 0,1-4-145 15,6-3 145-15,-7 7-154 0,0 0 154 0,4-22-154 0,1-12 154 16,7-23-878-16</inkml:trace>
  <inkml:trace contextRef="#ctx0" brushRef="#br0" timeOffset="-186849.836">13318 17078 639 0,'-5'-2'0'0,"5"2"-2"16,0 0 2-16,-3 11-1 0,-6 4 1 0,9-15-19 16,0 0 19-16,-5 10-18 0,1-1 18 0,4-9 39 0,0 0-39 15,-3 5 40-15,-1-1-40 0,4-4 82 0,0 0-82 16,0 0 83-16,-1 3-83 0,1-3 105 0,0 0-105 16,0 0 105-16,0 0-105 0,0 0 117 0,0 0-117 0,0 0 117 15,-4 3-117-15,4-3 98 0,0 0-98 0,4 0 98 16,4 0-98-16,-8 0 92 0,0 0-92 0,18 0 93 15,11-1-93-15,-29 1 73 0,0 0-73 0,32-4 73 16,10-1-73-16,-42 5 50 16,0 0-50-16,36-3 51 0,2-1-51 0,-38 4 34 0,0 0-34 15,35 0 34-15,0 0-34 0,-35 0 8 0,0 0-8 0,30 2 8 16,-6 0-8-16,-24-2 19 0,0 0-19 0,21 1 20 16,-9 1-20-16,-12-2-2 0,0 0 2 0,11 2-1 15,-4-2 1-15,-7 0-58 0,0 0 58 0,1 0-57 16,1-2 57-16,-2 2-96 0,0 0 96 0,-12-3-96 15,-9-4 96-15,-16-3-1212 0</inkml:trace>
  <inkml:trace contextRef="#ctx0" brushRef="#br0" timeOffset="-186565.155">13472 16873 1233 0,'0'0'0'0,"3"3"135"15,-3 2-135-15,2-1 135 0,-2-3-135 0,0-1 101 16,2-3-101-16,-2 3 102 0,0 0-102 0,0 0 40 16,0 0-40-16,0 0 41 0,0 0-41 0,0 0 5 15,0 0-5-15,0 0 6 0,0 0-6 0,0 0 1 0,0 3-1 16,0 2 1-16,1 4-1 0,-1-9 0 16,0 0 0-16,4 29 1 0,-4 16-1 0,0-45 0 0,0 0 0 15,3 49 0-15,-3 8 0 0,2-7-7 16,-2-4 7-16,0-14-6 0,0-9 6 0,0-4-1 0,-2-6 1 15,2-1-1-15,0-5 1 0,0 0-62 0,0 0 62 16,0-2-61-16,0-2 61 0,0-3-136 0,0 0 136 0,2-15-135 16,5-16 135-16,4-15-951 0</inkml:trace>
  <inkml:trace contextRef="#ctx0" brushRef="#br0" timeOffset="-186277.372">13679 16840 1289 0,'0'0'0'15,"0"0"90"-15,0 0-90 0,0 0 91 0,0 0-91 16,0 0 23-16,0 0-23 0,0 0 24 0,0 0-24 0,0 0 2 16,0 0-2-16,0 0 2 0,0 0-2 15,0 0 0-15,0 0 0 0,0 9 1 0,-5 6-1 0,1 7 0 16,-3 7 0-16,6-5 0 15,-5-3 0-15,6-21 21 0,0 0-21 0,-3 36 21 0,-1 7-21 16,4-43 1-16,0 0-1 0,-3 36 1 0,-1-4-1 0,3-6 5 16,-3-5-5-16,3-6 6 15,1-5-6-15,0-1-74 0,0-6 74 0,0 1-73 0,0-3 73 0,0-1-147 16,0 0 147-16,0-18-146 0,1-17 146 0,3-18-757 16</inkml:trace>
  <inkml:trace contextRef="#ctx0" brushRef="#br0" timeOffset="-185882.34">13679 16688 1423 0,'0'0'0'0,"0"0"194"0,0 0-194 0,0 5 195 16,0 2-195-16,0-7 90 0,0 0-90 0,0 6 90 15,0 0-90-15,0-6 27 0,0 0-27 0,4 6 27 16,-3 0-27-16,-1-6-5 0,0 0 5 0,7 10-5 15,-2 4 5-15,-5-14-6 0,0 0 6 0,14 20-6 16,6 4 6-16,-20-24-34 0,0 0 34 0,20 28-34 16,10 4 34-16,-4-1-56 0,0-2 56 0,1-3-56 0,-3-4 56 15,-24-22-36-15,0 0 36 0,24 22-36 0,2 1 36 16,-26-23-36-16,0 0 36 0,23 18-36 16,-2-1 36-16,-21-17-17 0,0 0 17 0,17 14-16 0,-1-2 16 15,-16-12 0-15,0 0 0 0,9 9 0 0,-1-2 0 0,-8-7 0 16,0 0 0-16,6 5 0 0,-3 0 0 15,-3-5 54-15,0 0-54 0,4 3 55 0,-8 1-55 0,4-4 46 16,0 0-46-16,-10 12 46 0,-9 7-46 16,19-19 43-16,0 0-43 0,-14 15 43 0,-6 2-43 0,5-5 36 15,-1-2-36-15,7-3 37 0,4-2-37 0,-2-1 4 16,-1-1-4-16,-1 2 4 0,-7 1-4 0,16-6-22 16,0 0 22-16,-21 5-22 0,-7-2 22 15,28-3-124-15,0 0 124 0,-29-14-123 0,-1-13 123 0,-33-14-1218 16</inkml:trace>
  <inkml:trace contextRef="#ctx0" brushRef="#br0" timeOffset="-185551.183">13960 16838 1222 0,'-4'2'0'0,"2"0"116"0,-1 1-116 0,3 1 117 16,3-3-117-16,1-2 97 0,1-3-97 0,-3 2 98 15,0 1-98-15,-2 1 88 0,0 0-88 0,0 0 89 16,0 0-89-16,0 0 56 0,0 0-56 0,0 0 56 16,0 0-56-16,0 0 51 0,0 0-51 0,0 0 51 0,5 0-51 15,-4 0 24-15,3 1-24 0,3 1 25 16,-2 2-25-16,7 1 0 0,1 3 0 0,6 4 0 0,5 5 0 16,-24-17 3-16,0 0-3 0,30 26 3 0,6 7-3 15,-36-33-3-15,0 0 3 0,35 39-3 16,3 9 3-16,-4-7-14 0,-3-1 14 0,-5-10-13 0,-5-4 13 0,-4-4-17 15,-4-4 17-15,-1-3-17 0,-4-5 17 0,1-1-68 16,-2-2 68-16,2-2-67 0,-6 0 67 0,3-3-194 16,-6-2 194-16,1-6-193 0,1-4 193 0,-2 10-132 15,0 0 132-15,-9-19-131 0,-6-8 131 0,-11-19-841 16</inkml:trace>
  <inkml:trace contextRef="#ctx0" brushRef="#br0" timeOffset="-185243.007">14332 16837 1121 0,'0'0'0'0,"0"3"145"0,-3 4-145 0,3-4 145 16,0-1-145-16,0-2 87 0,0-5-87 0,0 5 88 16,3-4-88-16,-3 4 54 0,0 0-54 0,0 0 55 15,0 0-55-15,0 0 1 0,0 0-1 0,0 0 1 16,-3 4-1-16,3-4 16 0,0 0-16 0,-11 12 17 15,-3 5-17-15,14-17 33 0,0 0-33 0,-19 33 34 16,-7 9-34-16,26-42 18 0,0 0-18 0,-24 48 18 16,-2 7-18-16,26-55 36 0,0 0-36 0,-21 48 37 15,0-3-37-15,21-45 2 0,0 0-2 0,-18 36 2 0,8-9-2 16,10-27 15-16,0 0-15 0,-9 22 16 16,2-4-16-16,7-18-57 0,0 0 57 0,-3 13-56 0,-1-4 56 0,4-9-91 15,0 0 91-15,-3-14-91 0,1-17 91 0,-1-13-1152 16</inkml:trace>
  <inkml:trace contextRef="#ctx0" brushRef="#br0" timeOffset="-184896.782">14205 16784 1099 0,'0'0'0'0,"0"0"75"15,0 0-75-15,0 0 76 0,-3 0-76 0,3 0 13 0,0 0-13 16,0 0 13-16,0 0-13 0,0 0 80 0,0 0-80 0,0 0 80 16,0 0-80-16,0 0 69 0,0 0-69 15,0 0 70-15,0 0-70 0,0 0 40 0,0 0-40 0,0 0 41 16,7 5-41-16,-7-5 17 0,0 0-17 16,12 12 17-16,7 7-17 15,0 3 32-15,4 5-32 0,-2 1 33 16,0-1-33-16,-21-27 25 0,0 0-25 0,17 36 26 0,4 5-26 0,-21-41 50 0,0 0-50 0,14 43 50 15,2 3-50-15,-6-6 10 0,0-4-10 0,-4-11 11 16,-3-9-11-16,-1-1-1 0,-2-1 1 0,0 0-1 16,0-3 1-16,-5 3-74 0,-1 0 74 15,3-7-73-15,3-4 73 0,0 1-135 0,0-3 135 0,-9 6-135 16,-8 3 135-16,17-10-115 0,0 0 115 0,-21-1-114 0,-7-10 114 16,-21-1-871-16</inkml:trace>
  <inkml:trace contextRef="#ctx0" brushRef="#br0" timeOffset="-184549.926">14658 16946 987 0,'-3'-1'0'0,"3"1"114"0,0 0-114 16,0 0 114-16,5 0-114 0,-5 0 113 0,0 0-113 0,3 0 113 16,3 0-113-16,-6 0 89 0,0 0-89 0,8 0 89 15,3 0-89-15,3 0 68 0,0-2-68 16,-2 2 68-16,0 0-68 0,0 2 54 0,2 1-54 0,2 0 54 16,3-1-54-16,4 0 45 0,3-2-45 0,-9 2 46 15,-5-2-46-15,2 0 30 0,2 0-30 0,5 0 30 16,5 1-30-16,-26-1 3 0,0 0-3 15,26 2 4-15,4 1-4 0,-30-3 1 0,0 0-1 0,33 2 2 16,-2 0-2-16,-1-2-85 0,-4-2 85 16,-7 4-84-16,-5 0 84 0,-14-2-205 0,0 0 205 0,12 3-205 15,-8 0 205-15,13 4-973 0</inkml:trace>
  <inkml:trace contextRef="#ctx0" brushRef="#br0" timeOffset="-183585.832">15696 16708 1199 0,'0'0'0'0,"0"0"70"0,0 0-70 0,-1 0 70 16,-8 0-70-16,9 0 74 0,0 0-74 0,-4 0 75 15,1 0-75-15,3 0 62 0,0 0-62 0,-2-2 62 16,-1 1-62-16,3 1 42 0,0 0-42 0,-4-2 43 15,-1 2-43-15,5 0 18 0,0 0-18 0,-9 0 18 16,1 2-18-16,8-2 33 0,0 0-33 0,-21 5 33 16,-5 2-33-16,1 1 5 0,-1 1-5 0,10-4 6 15,11-3-6-15,-4-1 34 0,6 1-34 0,-13 14 35 16,-3 6-35-16,0 2 18 0,2 1-18 0,4-9 18 16,6-6-18-16,0 0 18 0,4 1-18 0,1 2 18 15,2 3-18-15,0 1 10 0,2 2-10 0,1-5 10 0,1-2-10 16,5 0 1-16,-1-2-1 0,1-2 2 0,5 1-2 15,-14-9 0-15,0 0 0 0,19 3 0 16,2-1 0-16,-21-2-11 0,0 0 11 0,21-2-10 0,2-3 10 0,-23 5-18 16,0 0 18-16,21-5-18 0,-4-3 18 15,-3 1 1-15,-4-2-1 0,-1 4 1 0,-7 0-1 0,1 1 33 16,1 1-33-16,-4 3 34 0,0-3-34 0,0 3 28 16,0 0-28-16,0 0 28 0,0 0-28 0,0 0 9 15,0-7-9-15,0 3 10 0,1 3-10 0,-1 1 0 16,0 0 0-16,0 0 0 0,4-4 0 0,-4 4-3 15,3-3 3-15,-3 3-2 0,0 0 2 0,0 0-22 0,0 0 22 16,0 0-22-16,0 0 22 0,0 0-3 0,0 0 3 16,0 0-3-16,0 0 3 0,0 0 10 15,0 0-10-15,0 0 10 0,0 0-10 0,0 0 40 0,0 0-40 16,0 0 41-16,0 0-41 0,0 0 38 0,0 0-38 0,0 0 38 16,0 0-38-16,0 0 17 0,0-4-17 0,0 4 17 15,4-3-17-15,-4 3 13 0,0 0-13 0,0 0 13 16,0 0-13-16,0 0 17 0,0 0-17 0,0 0 17 15,0 0-17-15,0 0 1 0,0 0-1 0,0 0 1 16,0 0-1-16,0 0 0 0,0 0 0 0,0 0 0 16,0 0 0-16,0 0-2 0,0 0 2 0,0 0-1 15,0 0 1-15,0 0-6 0,0 0 6 0,0 0-6 16,0 0 6-16,0 0-15 0,0 3 15 0,2 1-15 16,1 1 15-16,-3-5-33 0,0 0 33 15,7 17-33-15,2 10 33 0,-9-27-10 0,0 0 10 0,14 36-10 0,1 9 10 16,-1-4-20-16,-1-2 20 0,-5-4-20 0,3-6 20 15,-4-2-4-15,0-3 4 0,-2-5-3 16,-3-5 3-16,1 3 0 0,1-2 0 0,-4-1 0 0,1-2 0 16,-1-12 2-16,0 0-2 0,2 21 2 0,-2 6-2 0,0-27 13 15,0 0-13-15,-3 27 13 0,-4 4-13 0,7-31 15 16,0 0-15-16,-11 31 16 0,-1 0-16 16,-5-4 9-16,-3-1-9 0,12-12 9 0,6-9-9 0,2-5 9 15,0 0-9-15,-16 12 10 0,-6 0-10 0,22-12 0 16,0 0 0-16,-26 12 0 0,-2-2 0 0,28-10-52 15,0 0 52-15,-35 4-52 0,-9-6 52 16,44 2-108-16,0 0 108 0,-42-16-107 0,1-11 107 16,-43-16-1324-16</inkml:trace>
  <inkml:trace contextRef="#ctx0" brushRef="#br0" timeOffset="-183066.973">16029 16535 1211 0,'0'0'0'0,"0"0"76"0,0 0-76 0,-3-2 76 0,-4 1-76 16,7 1 60-16,0 0-60 0,-2-2 60 0,-3 0-60 0,5 2 48 16,0 0-48-16,-4 0 49 0,1 0-49 0,3 0 7 15,0 0-7-15,-9 2 8 0,2 0-8 0,-2-1 11 16,1 3-11-16,2-2 11 0,1-1-11 0,5-1 41 15,0 0-41-15,-10 9 41 0,-1 3-41 0,11-12 5 16,0 0-5-16,-15 20 6 0,1 8-6 0,14-28 5 0,0 0-5 16,-12 32 6-16,-2 8-6 0,5-1 8 0,2 1-8 15,3-8 9-15,4-6-9 0,4 6 32 0,-1 1-32 16,3 5 32-16,6 1-32 16,-12-39 33-16,0 0-33 0,17 48 34 0,1 7-34 0,-18-55 22 0,0 0-22 0,24 49 22 15,-1-1-22-15,-23-48 11 0,0 0-11 0,24 42 11 16,0-6-11-16,-24-36-6 0,0 0 6 0,23 27-6 15,-2-7 6-15,-5-4-119 0,-2-6 119 16,-2-6-118-16,-2-8 118 0,-10 4-183 0,0 0 183 16,7-24-183-16,-5-15 183 0,7-25-885 0</inkml:trace>
  <inkml:trace contextRef="#ctx0" brushRef="#br0" timeOffset="-182700.456">15975 16850 987 0,'0'0'0'0,"0"0"86"16,0 0-86-16,7-1 86 0,7-5-86 0,-14 6 112 16,0 0-112-16,2-3 113 0,0 1-113 0,-2 2 148 15,0 0-148-15,0 0 148 0,0 0-148 0,0 0 141 16,0 0-141-16,0 0 142 0,-4 4-142 0,4-4 87 15,0 0-87-15,4 1 88 0,4 3-88 0,-8-4 66 16,0 0-66-16,18 8 67 0,6 3-67 0,2 1 50 0,4 1-50 16,-2 3 50-16,1 3-50 0,-4-2 12 0,-1 2-12 15,-3 0 12 1,5-1-12-16,-26-18 21 0,0 0-21 0,25 21 21 0,1 1-21 0,-26-22 8 0,0 0-8 16,26 21 8-16,-5-1-8 0,-21-20-1 0,0 0 1 15,17 16-1-15,-1-3 1 0,-16-13-68 0,0 0 68 0,10 11-68 16,-1-4 68-16,-9-7-184 0,0 0 184 0,-2-9-183 15,-5-13 183-15,7 22-175 0,0 0 175 0,-12-33-174 16,-4-13 174-16,-12-33-1096 0</inkml:trace>
  <inkml:trace contextRef="#ctx0" brushRef="#br0" timeOffset="-182398.001">16231 16722 1278 0,'0'0'0'0,"0"0"134"0,0 0-134 0,0 0 134 0,0 0-134 0,0 0 81 16,0 0-81-16,0 0 81 0,0 0-81 15,0 0 59-15,0 0-59 0,0 0 60 0,0 0-60 16,0 0 42-16,0 0-42 0,0 0 42 0,0 0-42 16,0 0 44-16,0 0-44 0,0 0 44 0,0 3-44 0,-1 2 30 15,-3 1-30-15,-1 9 30 0,-4 7-30 0,-3 6 10 16,-6 4-10-16,10-6 10 0,1-4-10 0,7-22 19 15,0 0-19-15,-9 38 20 0,-1 10-20 0,10-48 13 16,0 0-13-16,-9 44 14 0,2 3-14 0,7-47 1 16,0 0-1-16,-9 36 2 0,6-7-2 15,3-29-67-15,0 0 67 0,-4 22-66 0,3-7 66 0,1-15-173 16,0 0 173-16,1-3-172 0,6-16 172 0,-7 19-151 0,0 0 151 16,4-34-151-16,1-14 151 0,0-34-929 0</inkml:trace>
  <inkml:trace contextRef="#ctx0" brushRef="#br0" timeOffset="-182083.186">16322 16631 1087 0,'0'0'0'0,"0"0"147"0,0 0-147 0,0 0 148 16,5 2-148-16,-5-2 142 0,0 0-142 0,0 0 142 15,0 0-142-15,0 0 105 0,0 0-105 0,0 0 105 16,0 0-105-16,0 0 67 0,0 0-67 0,0 0 68 0,0 0-68 15,0 0 49-15,0 0-49 0,0 0 49 16,0 0-49-16,0 0 8 0,0 0-8 0,4 3 8 0,4 4-8 16,-8-7 7-16,0 0-7 0,14 17 7 0,11 7-7 0,-25-24 3 15,0 0-3-15,29 31 4 0,1 7-4 0,-30-38 17 16,0 0-17-16,26 41 17 0,0 3-17 0,-7-1 14 16,-5 0-14-16,-3-9 15 0,-1-6-15 0,-10-28 25 15,0 0-25-15,0 41 26 0,-7 7-26 16,7-48 0-16,0 0 0 0,-9 41 1 0,-5-2-1 0,14-39-34 15,0 0 34-15,-19 35-34 0,-5-6 34 16,24-29-154-16,0 0 154 0,-28 13-153 0,-3-13 153 0,-29 14-1317 16</inkml:trace>
  <inkml:trace contextRef="#ctx0" brushRef="#br0" timeOffset="-181186.013">16327 16316 1222 0,'0'0'0'0,"5"-4"0"0,2-1 0 0,-7 5 105 0,0 0-105 16,9-5 106-16,0 0-106 0,-9 5 61 0,0 0-61 16,15-7 61-16,5 0-61 0,-20 7 10 0,0 0-10 15,24-7 11-15,7 2-11 0,-31 5 0 16,0 0 0-16,32 0 0 0,2 2 0 0,-34-2 19 0,0 0-19 15,30 9 20-15,0 4-20 0,-4 4 49 0,-9 6-49 0,-1-8 50 16,-6-3-50-16,1 5 46 16,-2 0-46-16,-1 0 46 0,1-1-46 0,0 3 42 0,-1 1-42 15,-2 3 43-15,1 2-43 0,-7-25 29 0,0 0-29 0,5 33 29 16,2 6-29-16,-7-39 9 0,0 0-9 0,5 34 9 16,0 1-9-16,2-6-6 0,-3-3 6 15,-3-9-6-15,-1-9 6 0,0 1-57 0,0-4 57 0,0 0-57 16,0-1 57-16,0 1-47 0,4-2 47 0,-4-3-46 15,2 4 46-15,-2-4-23 0,0 0 23 0,0 0-22 16,0 3 22-16,0-3-1 0,1 3 1 0,-1-3 0 0,0 0 0 16,0 0 4-16,0 0-4 0,0 0 5 0,0 0-5 15,0 0 34-15,0 0-34 0,0 0 34 0,0 0-34 16,0 0 6-16,0 4-6 0,0-4 6 0,0 0-6 0,0 0 5 16,6 0-5-16,-6 0 6 0,0 0-6 0,0 0-2 15,0 0 2-15,0 0-1 0,0 3 1 0,0-3-29 16,-4 5 29-16,2 6-29 0,1 2 29 15,-1 6-20-15,-2 5 20 0,3-2-20 0,-1-1 20 0,2-21-36 16,0 0 36-16,0 34-36 0,2 9 36 16,-2-43-2-16,0 0 2 0,5 45-2 0,-2 3 2 0,3-7-1 15,-1-5 1-15,-2-9-1 0,-3-8 1 16,4-2 9-16,-2-5-9 0,1 4 10 0,1 1-10 16,-3 0 41-16,1-2-41 0,0-3 42 0,-2-5-42 0,3 2 43 0,-3-1-43 15,2-4 43-15,-2-3-43 0,0 3 46 0,-2-1-46 16,-1 2 47-16,-2 2-47 0,-2 3 20 0,-2 4-20 15,4-5 20-15,-2-4-20 0,7-5-28 0,0 0 28 16,-23 12-28-16,-12 2 28 0,35-14-97 0,0 0 97 0,-42 5-97 16,-12-7 97-16,-40 5-1187 0</inkml:trace>
  <inkml:trace contextRef="#ctx0" brushRef="#br0" timeOffset="-177274.158">17249 16927 740 0,'0'0'0'0,"0"0"93"0,0 0-93 0,0-5 94 16,0-3-94-16,0 8 85 0,0 0-85 0,0-4 86 16,0 1-86-16,0 3 73 0,0 0-73 0,0 0 73 15,0 0-73-15,0 0 54 0,0 0-54 0,0 0 54 16,0 0-54-16,0 0 39 0,0 0-39 0,0 0 39 16,0 3-39-16,0-3-13 0,3 4 13 0,-3-4-13 15,2 3 13-15,-2-3-20 0,0 0 20 0,0 0-20 16,0 0 20-16,0 0-5 0,0 0 5 0,0 0-4 0,0 0 4 15,0 0 0-15,0 0 0 0,0 0 0 0,0 0 0 16,0 0 33-16,0 0-33 0,0 0 34 0,0 0-34 0,0 0 42 16,0 0-42-16,0 0 43 0,0 0-43 15,0 0 52-15,0 0-52 0,0 0 52 0,0 0-52 0,0 0 66 16,0 0-66-16,0 0 66 0,0 0-66 0,0 0 63 16,0 0-63-16,0 0 64 0,0 4-64 0,0-4 36 15,0 0-36-15,0 0 37 0,7 0-37 0,-7 0 18 16,0 0-18-16,12-2 19 0,0 0-19 0,-12 2 36 15,0 0-36-15,21-3 37 0,7-2-37 0,0-2 11 16,2-2-11-16,-4 6 11 0,-5 3-11 0,-1-2 20 16,1 2-20-16,-3 0 20 0,-10 2-20 0,6-1 8 0,2 1-8 15,-4 0 9-15,-3-2-9 0,3 0 4 0,4 0-4 16,-2 0 4-16,0 2-4 0,0-2 7 0,3 0-7 0,2 0 7 16,0 0-7-1,-19 0 0-15,0 0 0 0,28 0 1 0,2-2-1 0,-30 2 0 0,0 0 0 16,31-2 1-16,6-1-1 0,-37 3-3 0,0 0 3 0,26-2-2 15,-2 0 2-15,-4 1-21 0,-5 1 21 0,-3 0-21 16,-8 1 21-16,1-1-55 0,-1 0 55 0,1 0-55 16,-5 2 55-16,0-2-86 0,0 0 86 0,0 0-85 15,0 0 85-15,0 0-141 0,0 0 141 0,0 0-141 16,3 2 141-16,-3-2-185 0,0 0 185 16,0 0-184-16,4 1 184 0,1 1-777 0</inkml:trace>
  <inkml:trace contextRef="#ctx0" brushRef="#br0" timeOffset="-177085.952">17588 16729 191 0,'0'0'0'0</inkml:trace>
  <inkml:trace contextRef="#ctx0" brushRef="#br0" timeOffset="-176823.304">17585 16729 326 0,'0'0'0'0,"0"0"155"0,0 0-155 0,0 0 155 0,7 0-155 0,-7 0 146 0,0 0-146 0,0 0 146 16,3 0-146-16,-3 0 105 0,0 0-105 0,0 0 105 15,0 0-105-15,0 0 74 0,0 0-74 0,0 0 75 16,0 0-75-16,0 0 46 0,0 0-46 0,0 0 46 16,0 0-46-16,0 0 21 0,0 0-21 0,0 0 21 15,2 5-21-15,2 2 28 0,-1 3-28 0,1 2 28 16,-3 2-28-16,4 6 12 0,2 8-12 0,-5-1 13 16,2 4-13-16,-4-31 18 0,0 0-18 0,3 39 19 15,2 8-19-15,-5-47 8 0,0 0-8 0,4 44 9 16,1 2-9-16,-5-46 4 0,0 0-4 0,4 36 4 0,-1-7-4 15,-3-29-52-15,0 0 52 0,4 24-52 16,1-6 52-16,-5-18-108 0,0 0 108 0,7 0-108 0,3-12 108 16,9 0-846-16</inkml:trace>
  <inkml:trace contextRef="#ctx0" brushRef="#br0" timeOffset="-168682.731">18139 16360 315 0,'0'0'0'0,"0"0"0"16,0 0 0-16,0 0-1 0,0 0 1 0,0 0 0 15,0 0 0-15,0 0-2 0,0 0 2 0,0 0-2 16,0 0 2-16,0 0 15 0,0 0-15 0,0 0 16 15,0 0-16-15,0 0 47 0,0 0-47 0,0 0 48 16,9-18-48-16,-9 18 61 0,0 0-61 0,3-12 62 0,2-2-62 16,-5 14 69-16,0 0-69 0,6-10 69 15,-3 3-69-15,-3 7 60 0,0 0-60 0,3-9 60 16,1 1-60-16,-4 8 47 0,0 0-47 0,5-11 47 0,-1-1-47 0,-4 12 54 16,0 0-54-16,5-12 55 15,-3-1-55-15,-2 13 60 0,0 0-60 0,3-12 60 0,-1 0-60 0,-2 12 79 16,0 0-79-16,2-9 79 0,1 0-79 0,-3 9 78 15,0 0-78-15,0-6 79 0,0 1-79 0,0 5 74 16,0 0-74-16,0-4 74 0,2 1-74 0,-2 3 74 16,0 0-74-16,0 0 74 0,2-4-74 0,-2 4 50 15,0 0-50-15,0 0 50 0,0 0-50 0,0 0 33 16,0 0-33-16,0 0 34 0,0 0-34 0,0 0 15 16,0 0-15-16,0 0 16 0,0 0-16 0,0 0 0 0,0 0 0 15,0 0 0-15,0 0 0 0,0 0-6 0,0 0 6 16,0 7-6-16,0 3 6 0,0-10-26 0,0 0 26 0,1 26-26 15,3 10 26-15,-4-36-3 16,0 0 3-16,2 43-3 0,5 8 3 0,-7-51 0 0,0 0 0 0,5 59 0 16,5 4 0-16,-10-63 10 15,0 0-10-15,14 63 11 0,4 4-11 0,-18-67 47 16,0 0-47-16,22 74 47 0,6 3-47 0,-12-26 32 0,-2-17-32 0,-6-8 33 16,-2-12-33-16,-6-14 24 0,0 0-24 15,10 24 25-15,4 2-25 0,-14-26 17 0,0 0-17 0,9 20 17 16,-2-3-17-16,-7-17 18 0,0 0-18 0,7 16 19 15,0-3-19-15,-7-13 3 0,0 0-3 0,3 12 4 16,4-3-4-16,-7-9-2 0,0 0 2 0,11 5-1 0,-1-1 1 16,-10-4-36-16,0 0 36 0,12 0-36 0,0-4 36 15,-12 4-37-15,0 0 37 0,14-5-36 0,2-2 36 16,-4 0-39-16,-3-1 39 0,-2 3-39 0,-2 1 39 0,0 1-40 16,1-2 40-16,-3 3-40 0,1 0 40 0,-4 2-40 15,1-5 40-15,3 3-40 0,-1 1 40 0,1-1-80 16,-1 2 80-16,2-2-79 0,-5 0 79 0,2-1-105 15,2 0 105-15,-1-1-104 0,-1 2 104 32,-2 2-147-32,0 0 147 15,7-3-147-15,-2 0 147 0,-5 3-149 0,0 0 149 0,7-6-148 0,2-2 148 16,6-6-534-16</inkml:trace>
  <inkml:trace contextRef="#ctx0" brushRef="#br0" timeOffset="-168164.408">18810 16604 751 0,'0'0'0'0,"0"0"61"0,0 0-61 16,0 0 61-16,-4 1-61 0,4-1 40 0,0 0-40 0,0 0 40 15,0 0-40-15,0 0 55 0,0 0-55 0,0 0 55 16,0 0-55-16,0 0 50 0,0 0-50 0,0 0 50 16,0 0-50-16,0 0 53 0,0 0-53 0,0 0 54 15,0 0-54-15,0 0 50 0,0 0-50 0,0 0 51 0,0 0-51 16,0 0 50-16,0 0-50 0,0 0 50 0,-3 2-50 16,3-2 37-16,0 0-37 0,0 0 37 0,0 0-37 15,0 0 26-15,0 0-26 0,0 0 26 0,0 0-26 0,0 0 40 16,0 0-40-16,0 0 40 0,-2 4-40 0,2-4 3 15,0 0-3-15,0 0 3 0,-5 3-3 0,5-3 17 16,0 0-17-16,-4 10 17 0,1 4-17 0,3-14 1 16,0 0-1-16,-6 19 1 0,3 5-1 0,3-24 8 15,0 0-8-15,-7 29 8 0,2 5-8 0,5-34 14 16,0 0-14-16,-5 28 15 0,1-3-15 0,4-25 23 0,0 0-23 16,-2 28 24-16,1-1-24 0,1-27 38 0,0 0-38 15,0 24 38-15,0-2-38 0,0-22 12 16,0 0-12-16,0 19 13 0,0-2-13 0,0-17 7 0,0 0-7 0,0 14 8 15,0-4-8-15,0-10 1 0,0 0-1 0,0 9 1 16,0-2-1-16,0-7-63 0,0 0 63 16,0 5-62-16,0-2 62 0,0-3-156 0,0 0 156 15,0 0-155-15,0 4 155 0,0-4-175 0,0 0 175 0,-4-7-174 16,-1-7 174-16,-4-6-755 0</inkml:trace>
  <inkml:trace contextRef="#ctx0" brushRef="#br0" timeOffset="-167314.904">18888 16646 740 0,'0'0'0'0,"0"0"93"15,0 0-93-15,0 0 94 0,0 0-94 0,0 0 68 16,0 0-68-16,0 0 69 0,0 0-69 0,0 0 86 15,0 0-86-15,0 0 87 0,0 0-87 0,0 0 83 16,0 0-83-16,0 0 83 0,0 0-83 0,0 0 85 16,0 0-85-16,0 0 86 0,0 0-86 0,0 0 49 15,0 0-49-15,0 0 49 0,0 0-49 0,0 0 35 16,0 0-35-16,0 0 36 0,0 0-36 0,0 0 50 0,0 0-50 16,0 0 50-16,0 0-50 0,0 0 27 0,0 0-27 15,0 0 27-15,0 0-27 0,0 0 18 16,0 0-18-16,0 7 18 0,0 4-18 0,2 4 5 0,-1 6-5 0,1-6 6 15,-2-3-6-15,0 3 23 16,0 1-23-16,0 6 24 0,-2 6-24 0,2-3 30 0,0 3-30 16,0-13 30-16,-1-6-30 0,1 1 29 0,0-3-29 0,0 0 29 15,1-2-29-15,-1 2 23 0,2-1-23 0,-2 0 24 16,0-3-24-16,0 0 1 0,0-1-1 0,0-2 2 16,0 0-2-16,0 0-30 0,0 0 30 0,0 0-30 15,0 0 30-15,0 0-48 0,5-7 48 0,-5 4-48 16,2-1 48-16,0-1-48 0,3-3 48 0,-3-1-48 15,5-1 48-15,-5-2-33 0,1 0 33 0,-1 3-32 16,-2 4 32-16,0 0-4 0,2 0 4 16,-2 0-3-16,0 1 3 0,3-1-5 0,-3 0 5 0,2 2-5 0,0-1 5 15,-1 1 0-15,-1-2 0 0,0 1 0 16,4 1 0-16,-4-1 14 0,2 3-14 0,1-3 15 0,0 1-15 16,-3 3 1-16,0 0-1 0,4-4 2 0,1-1-2 0,-5 5 1 15,0 0-1-15,4-5 2 0,1-2-2 0,-5 7-4 16,0 0 4-16,3-5-3 0,1 0 3 0,-4 5-9 15,0 0 9-15,5-5-8 0,-3 1 8 0,-2 4-10 16,0 0 10-16,3-3-9 0,3 0 9 0,-6 3-9 16,0 0 9-16,5-4-8 0,2 1 8 0,-7 3-1 15,0 0 1-15,8-4-1 0,5-1 1 0,-13 5-3 16,0 0 3-16,10-5-3 0,4-2 3 0,-14 7-2 16,0 0 2-16,10-5-1 0,4-2 1 0,-14 7-17 0,0 0 17 15,14-5-16-15,0 0 16 0,-14 5-4 0,0 0 4 16,16-4-3-16,-6 3 3 0,-10 1 0 15,0 0 0-15,16 1 0 0,2 3 0 0,-18-4 2 16,0 0-2-16,20 8 2 0,5 4-2 0,-8 2 13 0,4 0-13 0,-9-2 13 16,1-2-13-16,0 2 39 0,-4 0-39 15,-2-3 40-15,-2-2-40 0,4 1 11 0,0 1-11 16,-6-3 11-16,1 0-11 0,1 0 32 0,-2 1-32 0,3-2 32 16,-6 1-32-16,3-1 0 0,2 0 0 0,-5-2 0 15,0-1 0-15,0 1-47 0,0 1 47 0,0-1-46 16,0 1 46-16,0-1-106 0,2 1 106 0,-2-1-105 15,2-1 105-15,-2 1-174 0,2-1 174 0,-2-2-174 16,1 3 174-16,-1-3-177 0,-3-1 177 0,-4-5-177 16,-2-2 177-16,-6-6-600 0</inkml:trace>
  <inkml:trace contextRef="#ctx0" brushRef="#br0" timeOffset="-167115.86">18675 16199 1177 0,'0'0'0'0,"7"4"0"0,6-1 0 0,-13-3 129 16,0 0-129-16,3 2 129 0,2 0-129 0,-5-2 18 16,0 0-18-16,6 1 19 0,-1 1-19 0,-5-2-116 15,0 0 116-15,7-3-116 0,0-3 116 0,7-2-841 16</inkml:trace>
  <inkml:trace contextRef="#ctx0" brushRef="#br0" timeOffset="-166379.363">19125 16811 763 0,'0'0'0'0,"0"0"73"0,0 0-73 0,0 0 73 16,7-3-73-16,-7 3 43 0,0 0-43 0,3-4 43 16,3-1-43-16,-6 5 40 0,0 0-40 0,5-5 41 15,0 0-41-15,-5 5 58 0,0 0-58 0,5-5 59 16,0-2-59-16,-5 7 70 0,0 0-70 0,6-5 70 15,-1-2-70-15,-5 7 43 0,0 0-43 0,7-5 44 16,5-2-44-16,-12 7 39 0,0 0-39 0,12-7 40 16,7 0-40-16,-19 7 9 0,0 0-9 0,25-9 10 15,-1 1-10-15,-24 8 6 0,0 0-6 0,26-10 6 16,4-4-6-16,-30 14 22 16,0 0-22-16,23-10 23 0,1 1-23 0,-24 9 42 0,0 0-42 15,21-5 42-15,-9 3-42 0,-12 2 49 0,0 0-49 0,14 0 49 0,-2 4-49 16,-12-4 53-16,0 0-53 0,9 5 54 0,-2 2-54 15,-7-7 50-15,0 0-50 0,9 15 50 0,1 6-50 16,-1-3 38-16,-2 1-38 0,-2-5 38 0,-2-4-38 16,1 1 35-16,-2-1-35 0,1-2 35 0,-3-2-35 0,2 2 32 15,-2 2-32-15,0-3 33 0,2 0-33 0,-2 0-2 16,1-2 2-16,-1-2-1 0,4-1 1 0,-4 2-100 16,0-3 100-16,0-1-99 0,0 4 99 0,0-4-178 15,0 0 178-15,-5-4-178 0,1-4 178 0,-5-4-1109 16</inkml:trace>
  <inkml:trace contextRef="#ctx0" brushRef="#br0" timeOffset="-165284.159">18245 17351 863 0,'0'0'0'0,"0"0"129"0,0 0-129 0,0 0 129 16,5 3-129-16,-5-3 93 0,0 0-93 0,0 0 94 15,6 0-94-15,-6 0 74 0,0 0-74 0,0 0 74 16,0 0-74-16,0 0 70 0,0 0-70 0,0 0 71 16,0 0-71-16,0 0 41 0,0 0-41 0,0 0 41 15,0 0-41-15,0 0 22 0,0 0-22 16,0 0 22-16,0 0-22 0,0 0 12 0,0 0-12 0,-2 9 13 16,-5 3-13-16,7-12 25 0,0 0-25 0,-11 27 26 0,-1 12-26 15,-2-1 47-15,2 3-47 0,2-13 48 0,3-8-48 16,-2 1 44-16,2-2-44 0,-2 1 45 0,2 2-45 15,2 2 36-15,0 2-36 0,1-14 37 0,3-9-37 16,-1 3 5-16,0-1-5 0,2-2 5 0,2-3-5 0,0 4-31 16,3-1 31-16,-5-3-31 0,3 0 31 0,3-3-87 15,-1-4 87-15,2-5-87 0,1-7 87 0,-8 19-113 16,0 0 113-16,11-33-113 0,1-13 113 16,-12 46-112-16,0 0 112 0,9-41-112 0,0-4 112 0,-9 45-58 15,0 0 58-15,7-37-57 0,-6 3 57 0,-1 34-1 16,0 0 1-16,2-26-1 15,-2 9 1-15,0 17 35 0,0 0-35 0,0-16 35 0,0 6-35 0,0 10 72 16,0 0-72-16,0-7 72 0,-2 5-72 0,2 2 71 16,0 0-71-16,0 0 71 0,0 0-71 0,0 0 68 15,0 0-68-15,0 0 68 0,0 0-68 0,0 0 60 0,0 0-60 0,0 0 60 16,0 0-60-16,0 0 46 0,0 0-46 16,0 0 47-16,4 2-47 0,-4-2 21 0,0 0-21 0,10 7 21 15,8 3-21-15,-18-10 12 0,0 0-12 0,26 17 13 16,7 6-13-16,-33-23 26 0,0 0-26 0,35 24 26 15,-2 3-26-15,-33-27 12 0,0 0-12 0,31 27 12 16,-3 1-12-16,-28-28 18 0,0 0-18 0,23 22 18 16,-6-1-18-16,-17-21 15 0,0 0-15 0,16 17 15 15,-2-2-15-15,-6-1 4 0,-1 0-4 0,-1-6 5 16,-3-4-5-16,-1 1 13 0,-2-2-13 0,0-3 14 16,0 0-14-16,0 0 15 0,-2 4-15 0,-1-1 15 15,-1 0-15-15,-1 4 8 0,-4 2-8 0,2-2 9 0,2-2-9 16,5-5 16-16,0 0-16 0,-17 12 17 15,-8 3-17-15,25-15 3 0,0 0-3 0,-21 14 4 16,-1-2-4-16,22-12-19 0,0 0 19 0,-21 10-18 16,-4-3 18-16,25-7-80 0,0 0 80 0,-22 2-79 0,-6-7 79 15,28 5-126-15,0 0 126 0,-16-17-126 0,6-11 126 16,10 28-192-16,0 0 192 0,-6-36-191 0,8-10 191 0,-4-36-994 16</inkml:trace>
  <inkml:trace contextRef="#ctx0" brushRef="#br0" timeOffset="-164981.415">18407 17426 886 0,'0'0'0'0,"4"7"131"0,-4 3-131 16,3-5 131-16,2-1-131 0,-5-4 112 0,0 0-112 15,4 1 112-15,1 1-112 0,-5-2 101 0,0 0-101 0,7 2 101 16,0-2-101-16,-7 0 100 0,0 0-100 0,7 2 100 16,0-2-100-16,-7 0 89 0,0 0-89 0,7 1 90 15,2 1-90-15,-9-2 62 0,0 0-62 0,8 3 62 16,3 2-62-16,-11-5 55 0,0 0-55 15,17 9 55-15,4 3-55 0,-21-12 33 0,0 0-33 0,26 17 34 16,4 4-34-16,-30-21 8 0,0 0-8 0,33 24 9 16,7 5-9-16,-3-3 12 0,1-1-12 0,-8-4 12 15,-3-4-12-15,1 2 8 0,-5-2-8 0,-7-7 8 16,-8-3-8-16,5 2 15 0,-5 1-15 0,-1-3 15 16,0 0-15-16,0-1-2 0,-2 1 2 0,-1-3-1 15,-2-3 1-15,-2-1-85 0,3 4 85 0,-3-4-85 16,0 0 85-16,0 0-226 0,0 0 226 0,0-9-225 15,2-4 225-15,0-10-1172 0</inkml:trace>
  <inkml:trace contextRef="#ctx0" brushRef="#br0" timeOffset="-164716.749">18895 17330 1300 0,'0'7'0'0,"0"10"192"16,0 5-192-16,-2-13 193 0,0-9-193 0,2 0 100 15,-3-5-100-15,3 5 101 0,-2-4-101 0,2 4 63 16,-7 2-63-16,6 0 64 0,-3-1-64 0,-1 5 0 0,-2 0 0 16,-11 13 0-16,-4 9 0 0,22-28 1 15,0 0-1-15,-28 36 2 0,-7 10-2 0,4-2 10 0,1 4-10 16,9-18 10-16,9-13-10 0,-5 0 3 0,4-4-3 0,-2 11 4 16,1 4-4-16,0-2-11 0,7-1 11 0,-2-9-10 15,4-6 10-15,3-1-86 16,4-3 86-16,7-4-86 0,8-4 86 0,-17 2-126 0,0 0 126 0,31-20-126 15,15-16 126-15,32-21-1107 0</inkml:trace>
  <inkml:trace contextRef="#ctx0" brushRef="#br0" timeOffset="-164318.656">19135 17558 1020 0,'0'0'0'15,"0"0"-51"-15,0 0 51 0,0 0-50 0,0 0 50 16,0 0-88-16,0 0 88 0,0 0-88 0,0 0 88 0,0 0 18 16,0 0-18-16,0 0 19 0,0 0-19 15,0 0 59-15,0 0-59 0,0 0 59 0,0 0-59 0,0 0 85 16,0 0-85-16,0 0 85 0,0 0-85 0,0 0 101 16,0 0-101-16,0 0 102 0,0 0-102 0,0 0 70 15,0 0-70-15,0 0 71 0,0 0-71 0,0 0 102 16,0 0-102-16,0 0 103 0,0 0-103 0,0 0 78 15,0 0-78-15,0 0 78 0,6 0-78 0,-6 0 58 16,0 0-58-16,8 0 59 0,4-2-59 0,-12 2 48 16,0 0-48-16,21-3 48 0,9-1-48 0,-30 4 42 0,0 0-42 15,35-1 43-15,0-1-43 0,-35 2 34 0,0 0-34 16,35 0 35-16,1 0-35 0,-36 0 15 0,0 0-15 16,33 0 15-16,0 0-15 0,-33 0 13 0,0 0-13 15,32-2 13-15,-3 0-13 0,-29 2-1 0,0 0 1 16,26-3-1-16,-1-4 1 0,-25 7-57 0,0 0 57 0,17-3-56 15,-5-1 56-15,-12 4-136 0,0 0 136 0,9-3-136 16,-4-1 136-16,-5 4-186 0,0 0 186 0,0-3-186 16,-5 1 186-16,0-3-972 0</inkml:trace>
  <inkml:trace contextRef="#ctx0" brushRef="#br0" timeOffset="-163885.224">19400 17405 427 0,'4'4'0'0,"-3"1"59"0,1 0-59 0,-2-5 60 0,-3-3-60 16,3-1 119-16,-4 1-119 0,2-1 119 0,2 1-119 16,-1 0 141-16,1 1-141 0,0 2 142 0,-2-4-142 15,2 4 143-15,0 0-143 0,0 0 144 0,0 0-144 0,0 0 134 16,-4 0-134-16,4 0 134 0,0 0-134 0,0 0 98 16,0 0-98-16,0 0 98 0,0 0-98 0,0 0 66 15,0 0-66-15,0 0 66 0,0 0-66 0,0 0 49 16,0 0-49-16,0 0 50 0,0 0-50 0,0 0 21 15,0 0-21-15,4 2 21 0,5 0-21 0,-1 3 6 16,1 0-6-16,3 0 6 0,0 0-6 0,-12-5 9 16,0 0-9-16,18 9 9 0,5 3-9 0,-23-12 7 0,0 0-7 15,24 14 8-15,-1 1-8 16,-23-15 14-16,0 0-14 0,20 14 15 16,-2-2-15-16,-18-12 14 0,0 0-14 0,14 10 15 0,0 0-15 0,-14-10 9 0,0 0-9 0,8 11 9 15,-1-3-9-15,-7-8 4 0,0 0-4 0,4 10 4 16,-4 1-4-16,0-11 3 0,0 0-3 0,-4 15 3 15,-3 4-3-15,7-19-1 0,0 0 1 16,-12 21 0-16,-2 3 0 0,2-2-5 0,-4 2 5 0,8-11-4 16,4-7 4-16,-3 0-38 0,4-2 38 0,-11 8-38 15,-2 3 38-15,2 4-64 0,0 3 64 0,6-10-64 16,1-6 64-16,1 0-123 0,3-2 123 0,1-1-122 16,2-3 122-16,0 0-156 0,0 0 156 0,0 0-156 15,-3-5 156-15,1 0-993 0</inkml:trace>
  <inkml:trace contextRef="#ctx0" brushRef="#br0" timeOffset="-163351.311">19902 17332 1345 0,'-2'0'0'0,"-7"0"-3"15,-1 0 3-15,8 3-3 0,2 2 3 0,0-1-13 16,0-1 13-16,0-3-13 0,5 2 13 0,-5-2-33 16,4 0 33-16,-4 0-32 0,0 0 32 0,0 0-15 15,-2 3 15-15,2-3-15 0,0 0 15 0,0 0-4 0,-3 4 4 16,3-4-3-16,-2 3 3 0,2-3 0 0,-2 4 0 16,2-4 1-16,-3 5-1 0,-1-2 10 0,3 2-10 15,-5 2 10-15,3 2-10 0,3-9 40 0,0 0-40 16,-7 13 41-16,-2 3-41 0,9-16 42 0,0 0-42 15,-9 19 42-15,-1 1-42 0,10-20 40 0,0 0-40 0,-10 28 40 16,1 4-40-16,0-1 41 0,4-2-41 16,-2-8 41-16,5-9-41 0,0 3 51 0,2-1-51 0,0-2 52 15,2-2-52-15,2 4 30 0,1-1-30 0,-2-4 30 16,3-4-30-16,-3 2 17 0,2 0-17 0,-1-2 17 16,-1-2-17-16,2 1-6 0,4-1 6 0,3-1-6 15,6-4 6-15,-6 1-25 0,2-1 25 0,-2-2-24 16,-1-1 24-16,-3-2-15 0,3-1 15 0,-3-1-14 15,-2-1 14-15,-6 10 6 0,0 0-6 0,5-10 7 16,0-2-7-16,-5 12 44 0,0 0-44 0,2-10 45 0,1-1-45 16,-3 11 55-16,0 0-55 0,0-8 56 0,-3-1-56 15,3 9 33-15,0 0-33 0,-4-8 33 0,1-1-33 0,3 9 17 16,0 0-17-16,-7-12 17 0,-2-3-17 16,9 15-64-16,0 0 64 0,-14-21-63 0,-1-5 63 0,15 26-177 15,0 0 177-15,-18-27-176 0,-1-2 176 16,19 29-146-16,0 0 146 0,-23-28-146 0,-3 3 146 0,-23-28-809 15</inkml:trace>
  <inkml:trace contextRef="#ctx0" brushRef="#br0" timeOffset="-162423.1">20789 16393 1390 0,'0'0'0'0,"0"0"45"15,0 0-45-15,0 0 45 0,0 0-45 0,0 0 39 16,0 0-39-16,0 0 40 0,0 0-40 0,0 0 65 16,0 0-65-16,0 0 66 0,-2 0-66 0,2 0 29 15,-7 0-29-15,3 0 29 0,1 0-29 0,-2 0 39 0,-1 0-39 16,3 0 40-16,1 0-40 0,-5 2 29 0,2-1-29 16,-4 3 29-16,-6-1-29 0,15-3 16 0,0 0-16 15,-28 10 17-15,-9 4-17 16,37-14 28-16,0 0-28 0,-35 17 28 0,1 2-28 0,34-19 19 0,0 0-19 15,-34 26 20-15,5 3-20 0,29-29 35 0,0 0-35 0,-21 26 35 16,4-1-35-16,17-25 6 0,0 0-6 0,-9 28 6 16,7-1-6-1,2-27 5-15,0 0-5 0,12 21 6 0,11-8-6 0,-23-13-10 0,0 0 10 0,31 4-9 16,4-9 9-16,-35 5-59 0,0 0 59 0,35-12-58 16,0-7 58-16,-7 2-47 0,-4-4 47 0,-7 8-47 15,-4 4 47-15,-3 0-23 0,-3 1 23 0,-3 3-22 16,-3 3 22-16,1-1 0 0,0 1 0 0,-2 2 0 15,0-5 0-15,0 5 0 0,0-5 0 16,0 5 0-16,0 0 0 0,0 0 20 16,0 0-20-16,0 0 20 0,0 0 4 0,0 0-24 0,0 0 25 15,0 0-25-15,0 0 23 0,0 0-23 0,0 0 24 0,0 0-24 16,0 0 34-16,0 0-34 0,0 0 34 16,0 0-34-16,0 0 19 0,0 3-19 0,0-3 20 0,3 3-20 0,-3-3 18 15,0 0-18-15,2 6 19 16,1 0-19-16,-3-6 10 0,0 0-10 0,6 21 10 0,1 10-10 0,0 1 1 15,1 8-1-15,-1-11 2 0,0-3-2 0,0 3 1 16,4-2-1-16,-3 4 1 16,1 0-1-16,0 1 0 0,1 3 0 0,-3-6 0 0,0-5 0 0,-7-24 0 15,0 0 0-15,7 37 0 0,2 8 0 0,-4-6 2 16,0 1-2-16,-1-13 2 16,-4-10-2-16,0 0 12 0,-4-3-12 0,1 2 12 0,-2-3-12 0,-1 4 8 15,-4 2-8-15,8-10 9 16,2-8-9-16,0-1 3 0,-7 2-3 0,0 3 4 0,-1 4-4 0,-1-2-5 0,-2 1 5 0,6-3-5 15,2 1 5-15,-2-3-74 0,1-3 74 0,-3-3-74 16,0-4 74-16,7 7-123 0,0 0 123 0,-9-24-123 16,1-12 123-1,8 36-196-15,0 0 196 0,-7-52-195 16,1-13 195-16,-6-51-936 0</inkml:trace>
  <inkml:trace contextRef="#ctx0" brushRef="#br0" timeOffset="-162063.158">21151 16270 1300 0,'0'0'0'0,"-9"0"0"0,-3 0 0 16,12 0 170-16,0 0-170 0,-3 0 170 0,-1 0-170 0,4 0 84 15,0 0-84-15,0 0 85 0,0 0-85 0,0 0 52 16,0 0-52-16,0 0 53 0,0 0-53 0,0 0 0 15,0 0 0-15,0 0 0 0,0 0 0 0,0 0 11 16,0 0-11-16,-9 8 11 0,-5 6-11 0,14-14 0 16,0 0 0-16,-15 17 0 0,-3 4 0 0,18-21 1 15,0 0-1-15,-22 36 2 0,-3 10-2 0,25-46 0 16,0 0 0-16,-26 61 0 0,2 13 0 0,24-74 3 0,0 0-3 16,-21 93 4-16,3 15-4 0,5-21 30 15,6-8-30-15,7-16 30 0,5-15-30 0,-5-48 18 0,0 0-18 16,9 43 18-16,3-11-18 0,-12-32-7 15,0 0 7-15,19 28-6 0,5-8 6 0,-24-20-128 16,0 0 128-16,32 9-127 0,6-12 127 0,-38 3-280 16,0 0 280-16,31-28-280 0,-3-18 280 15,31-28-781-15</inkml:trace>
  <inkml:trace contextRef="#ctx0" brushRef="#br0" timeOffset="-161752.912">21109 16626 942 0,'0'0'0'0,"0"0"109"0,0 0-109 0,0 5 109 16,0 2-109-16,0-7 99 0,0 0-99 0,0 3 99 0,0-3-99 15,0 0 96-15,0 0-96 0,0 0 97 16,0 0-97-16,0 0 113 0,0 0-113 0,0 0 113 0,0 0-113 16,0 0 98-16,0 0-98 0,5 0 98 0,8-1-98 0,-13 1 77 15,0 0-77-15,15 1 77 16,10 1-77-16,-25-2 37 0,0 0-37 0,33 12 37 0,10 5-37 0,-43-17 11 15,0 0-11-15,49 24 11 16,10 5-11-16,-12-1 42 0,0-3-42 0,-10-1 42 0,-6-3-42 0,-3-1 11 16,-3-1-11-16,-6-5 11 0,-11-4-11 0,3 2 21 15,-1-1-21-15,-4-5 21 0,-3-2-21 0,2 1-25 16,1-2 25-16,-6-3-24 0,3 4 24 0,-3-4-144 16,4 3 144-16,-4-3-144 0,0-3 144 0,-4-7-219 0,-1-6 219 15,-2-11-218-15,-4-9 218 0,-6-28-1084 16</inkml:trace>
  <inkml:trace contextRef="#ctx0" brushRef="#br0" timeOffset="-161470.515">21372 16463 1278 0,'0'0'0'0,"0"0"156"0,0 0-156 0,4 2 157 16,3 1-157-16,-7-3 74 0,0 0-74 0,3 2 75 15,1 0-75-15,-4-2 43 0,0 0-43 0,0 0 44 16,0 0-44-16,0 0 33 0,-7 3-33 0,-2 6 33 16,-1 4-33-16,10-13 45 0,0 0-45 0,-16 30 45 15,-5 9-45-15,21-39 28 0,0 0-28 0,-21 45 28 16,-2 8-28-16,6-5 6 0,5-2-6 0,0-14 6 0,5-11-6 16,0 1 10-16,3-5-10 0,1 6 11 0,1 2-11 15,0-2 1-15,2-3-1 0,-2-6 1 0,2-7-1 0,0 0-109 16,2-4 109-16,2-1-108 0,1-2 108 0,-5 0-120 15,0 0 120-15,17-28-119 0,11-20 119 0,17-27-1124 16</inkml:trace>
  <inkml:trace contextRef="#ctx0" brushRef="#br0" timeOffset="-161154.162">21459 16455 1401 0,'0'0'0'0,"0"0"125"0,0 0-125 16,4-2 125-16,1 0-125 0,-5 2 62 15,0 0-62-15,11 0 63 0,2 0-63 0,1 2 84 0,0 1-84 0,0 1 84 16,-5-3-84-16,3 5 65 0,2 0-65 0,-2 3 66 16,0 0-66-16,-12-9 51 0,0 0-51 0,18 24 52 15,3 8-52-15,-21-32 47 0,0 0-47 0,15 41 47 16,5 9-47-16,-5-4 22 0,-4 0-22 0,-4-8 22 15,-4-5-22-15,-1 6 18 0,-4 2-18 16,0 4 19-16,1 1-19 0,1-46 9 0,0 0-9 0,-9 51 10 16,0 6-10-16,1-13-8 0,1-4 8 0,1-13-8 15,3-10 8-15,-1-1-114 0,3-8 114 0,1-1-113 0,-4-2 113 16,4-5-165-16,0 0 165 0,-8-12-165 16,-6-12 165-16,-9-12-1248 0</inkml:trace>
  <inkml:trace contextRef="#ctx0" brushRef="#br0" timeOffset="-159637.16">22205 16086 1009 0,'0'0'0'0,"-4"0"0"0,1 2 0 16,3-2 111-16,0 0-111 0,0 0 111 0,2-2-111 15,-2 2 74-15,-2-5-74 0,2 5 74 16,-2-3-74-16,-3 1 58 0,2-1-58 0,-1 1 59 0,2-2-59 0,-1 3 51 15,-2 1-51-15,1 0 52 0,1-2-52 0,-1 2 41 16,2-2-41-16,2 2 41 0,-1-3-41 0,-1 1 36 16,-5 2-36-16,7 0 37 0,-2-3-37 0,-3 1 34 15,2 2-34-15,3 0 35 0,-4-2-35 0,4 2 7 16,-3 0-7-16,3 0 8 0,0 0-8 0,0 0 36 16,0 4-36-16,0-4 37 0,0 0-37 0,0 0 10 15,-6 0-10-15,6 0 10 0,-3 0-10 0,3 0 12 16,0 0-12-16,0 0 13 0,0 0-13 0,0 0 16 0,-4 1-16 15,4-1 17-15,-1 0-17 0,1 0 8 0,-7 0-8 16,3 0 8-16,2 0-8 0,-1 0 9 0,1 2-9 16,2-2 9-16,0 0-9 0,0 0 15 0,-3 0-15 15,3 0 15-15,0 0-15 0,0 0-5 0,0 0 5 16,0 0-4-16,-4 0 4 0,4 0-15 0,-3 2 15 0,3-2-14 16,0 0 14-16,0 0-4 0,-2 3 4 0,2-3-4 15,0 4 4-15,-3-1-15 0,1 1 15 0,0-1-15 16,2-1 15-16,0-2-1 0,0 0 1 15,0 0 0-15,0 3 0 0,0-3-3 0,0 0 3 0,0 0-3 16,-2 5 3-16,2-5-2 0,0 0 2 0,0 5-2 16,-5 2 2-16,5-7 0 0,0 0 0 0,-3 7 0 15,-1 2 0-15,4-9 0 0,0 0 0 0,-2 8 0 16,1 3 0-16,1-11 1 0,0 0-1 0,-2 10 1 16,2-2-1-16,0-8 0 0,0 0 0 0,-2 11 0 15,2 1 0-15,0-12 1 0,0 0-1 0,-2 12 1 16,2 0-1-16,0-12 15 0,0 0-15 0,0 12 16 0,0-2-16 15,0-10 15-15,0 0-15 0,0 8 16 0,0-1-16 16,0-7 17-16,0 0-17 0,0 7 17 0,0-2-17 16,0-5 25-16,0 0-25 0,0 5 26 0,0 1-26 0,0-6 12 15,0 0-12-15,0 3 13 0,0 0-13 0,0-3 10 16,0 0-10-16,0 0 11 0,-3 4-11 0,3-4 10 16,0 0-10-16,0 0 10 0,0 3-10 0,0-3 8 15,0 0-8-15,0 0 8 0,3 4-8 0,-3-4 8 16,0 0-8-16,0 0 8 0,0 3-8 0,0-3 3 15,0 0-3-15,0 0 4 0,0 0-4 0,0 0 6 0,0 0-6 16,0 0 6-16,0 0-6 0,0 0 3 0,0 0-3 16,0 0 3-16,0 4-3 0,0-4 0 0,0 0 0 15,0 0 0-15,0 3 0 0,0-3-1 0,0 5 1 0,0-1 0 16,0 1 0-16,0 2-4 0,0 3 4 16,0-2-4-16,-3-1 4 0,1 5-8 0,2 2 8 15,0 1-7-15,2 4 7 0,-2 5-4 16,3 5 4-16,-3-8-3 0,2-4 3 0,-2-17-2 0,0 0 2 0,4 22-2 15,1 1 2-15,-5-23 0 0,0 0 0 0,3 20 1 16,-1 1-1-16,-2-21 4 0,0 0-4 0,0 19 5 16,0-4-5-16,0-15 3 15,0 0-3-15,0 15 3 0,-2-1-3 0,2-14 12 0,0 0-12 0,0 12 13 16,0-3-13-16,0-9 3 0,0 0-3 0,0 8 4 16,-1-3-4-16,1-5 6 0,0 0-6 0,0 5 6 15,0-1-6-15,0-4-10 0,0 0 10 0,0 3-10 16,0-1 10-16,0-2-69 0,0 0 69 0,0 0-69 0,0 0 69 15,0 0-55-15,0 0 55 0,0 0-55 0,3-7 55 0,-3 7-52 16,0 0 52-16,2-3-52 16,1-2 52-16,-3 5-16 0,0 0 16 0,4-4-15 0,1 1 15 0,-5 3-3 15,0 0 3-15,2-2-3 0,1 2 3 0,-3 0-3 16,0 0 3-16,4 0-2 0,-3 2 2 0,-1-2 3 16,0 0-3-16,2 5 4 0,2 2-4 15,-4-7 24-15,0 0-24 0,1 8 25 0,3 3-25 0,-2 1 37 16,-1 1-37-16,1-2 38 0,2-1-38 0,-4 2 32 15,1 0-32-15,1-2 32 0,-2-3-32 0,0 5 22 0,2 0-22 16,-2 2 22-16,3-1-22 0,-3 4 36 16,0 2-36-16,0 0 36 0,2 0-36 0,-2-19 12 0,0 0-12 15,2 29 13-15,0 5-13 0,-2-34 42 16,0 0-42-16,1 36 42 0,-1 4-42 0,0-40 7 0,0 0-7 0,0 36 7 16,2 0-7-16,-2-5 12 0,-2-2-12 15,2-7 12-15,2-5-12 0,0 0 16 0,0-1-16 0,-1-6 17 16,3-3-17-16,-1 0 49 0,-3-1-49 0,2 1 49 15,1 2-49-15,1-1 23 0,-2 1-23 0,3-2 24 16,2 0-24-16,0 0 6 0,2-2-6 0,-4-2 6 16,3 1-6-16,-8-4-7 0,0 0 7 0,9 1-7 15,2 1 7-15,-11-2-75 0,0 0 75 0,12 0-74 16,2 0 74-16,-14 0-90 0,0 0 90 0,17-2-90 16,-1-1 90-16,-16 3-161 0,0 0 161 0,23-9-160 15,4-4 160-15,26-10-1277 0</inkml:trace>
  <inkml:trace contextRef="#ctx0" brushRef="#br0" timeOffset="-158632.305">22586 16062 1681 0,'0'0'0'0,"0"0"0"16,0 0 0-16,0 0 194 0,0 0-194 0,0 0 194 15,0 0-194-15,0 0 80 0,0 0-80 0,0 0 80 16,0 0-80-16,0 0 35 0,0 0-35 0,0 0 36 15,0 0-36-15,0 0-11 0,0 0 11 0,0 0-11 0,0 0 11 16,0 0-14-16,0 0 14 0,0 0-13 0,0 0 13 16,0 0-10-16,0 0 10 0,0 4-9 0,0 1 9 15,0-5-4-15,0 0 4 0,-3 20-3 0,0 11 3 16,3-31-2-16,0 0 2 0,0 43-2 0,3 10 2 0,0 0-5 16,6 6 5-16,-2-5-5 0,7-1 5 0,-14-53 0 15,0 0 0-15,19 86 0 0,9 22 0 0,-28-108 3 16,0 0-3-16,31 105 3 0,4 4-3 15,-35-109 13-15,0 0-13 0,35 108 13 0,4 0-13 0,-39-108 24 16,0 0-24-16,31 93 25 0,-2-9-25 0,-8-21 7 16,-7-17-7-16,-5-20 7 0,-4-19-7 0,0 3 26 15,-3-5-26-15,0-1 26 0,0-4-26 0,-2 0-47 0,3 3 47 16,-3-3-47-16,0 0 47 0,0 0-122 0,0 0 122 0,-9-2-121 16,-11-1 121-16,20 3-160 15,0 0 160-15,-34-19-159 0,-9-12 159 0,-37-19-1177 16</inkml:trace>
  <inkml:trace contextRef="#ctx0" brushRef="#br0" timeOffset="-158372.867">22278 16549 1479 0,'0'0'0'0,"0"0"184"0,0 0-184 0,16 5 184 16,10 4-184-16,-26-9 124 0,0 0-124 0,26 6 124 15,2 3-124-15,-28-9 75 0,0 0-75 0,30 7 75 0,-1 0-75 16,-29-7 2-16,0 0-2 0,30 8 2 0,-1 3-2 0,-29-11 0 16,0 0 0-16,35 10 1 0,0 0-1 0,-35-10-2 15,0 0 2-15,37 9-1 0,1-1 1 16,-38-8-60-16,0 0 60 0,38 4-59 0,1-4 59 0,-39 0-147 16,0 0 147-16,33-4-147 0,-4-1 147 0,-29 5-143 15,0 0 143-15,18-7-143 0,-9-3 143 16,17-7-1066-16</inkml:trace>
  <inkml:trace contextRef="#ctx0" brushRef="#br0" timeOffset="-158017.819">23118 16254 1491 0,'0'0'0'0,"-12"-2"0"16,-8 1 0-16,20 1 156 0,0 0-156 0,-3-2 157 16,6 4-157-16,-3-2 63 0,0 0-63 0,0 0 63 15,0 0-63-15,0 0 37 0,0 0-37 0,-3 0 37 16,0 1-37-16,3-1-34 0,0 0 34 0,-4 4-34 16,-1 1 34-16,-4 2-3 0,0 3 3 0,-3 0-3 15,3 1 3-15,1 4 1 0,-4 2-1 0,5-5 1 16,3-3-1-16,-3 8 4 0,0 5-4 0,0 12 4 15,4 9-4-15,3-43 9 0,0 0-9 0,-4 55 9 0,8 9-9 16,-4-5 3-16,0 1-3 0,5-12 4 16,2-6-4-16,3-1 2 0,3-4-2 0,2-1 3 0,4-3-3 15,-19-33 0-15,0 0 0 0,27 31 0 0,6-4 0 16,-33-27-9-16,0 0 9 0,40 17-9 0,5-10 9 16,-45-7-152-16,0 0 152 0,42-15-152 0,-2-20 152 0,42-14-1138 15</inkml:trace>
  <inkml:trace contextRef="#ctx0" brushRef="#br0" timeOffset="-157722.902">23083 16441 1390 0,'3'2'0'0,"-3"-2"174"0,0 0-174 0,6 3 174 15,1 2-174-15,0-3 106 0,0 0-106 16,-4-2 107-16,-1-4-107 0,-2 4 64 0,0 0-64 0,7-2 64 15,5 2-64-15,-12 0-4 0,0 0 4 0,21 7-4 16,10 5 4-16,1 5-13 0,4 6 13 0,-3 2-12 16,-1 3 12-16,-32-28 3 0,0 0-3 0,35 38 4 15,1 6-4-15,-5-5 21 0,-3 1-21 0,-7-9 21 16,-5-6-21-16,3 1 3 0,0-2-3 0,0-3 4 16,-1-3-4-16,-18-18-4 0,0 0 4 0,15 18-3 15,-1-3 3-15,-14-15-151 0,0 0 151 0,13 5-151 16,-1-7 151-16,-12 2-140 0,0 0 140 0,0-25-139 15,-9-20 139-15,-1-25-1041 0</inkml:trace>
  <inkml:trace contextRef="#ctx0" brushRef="#br0" timeOffset="-157457.932">23529 16381 1468 0,'0'0'0'0,"0"0"0"0,-5-2 0 0,5 2 149 15,-4 2-149-15,4-2 149 0,0 0-149 0,0 0 104 16,0 0-104-16,-3 3 105 0,-2 1-105 0,-6 3 25 16,-1 1-25-16,0 1 26 0,0 1-26 0,-4 5-2 0,0 3 2 15,-8 9-1-15,-8 6 1 0,32-33-1 16,0 0 1-16,-31 44 0 0,-9 11 0 0,40-55 0 0,0 0 0 16,-35 55 0-16,2 0 0 0,7-7 6 15,7-4-6-15,3-13 7 0,6-12-7 0,3 0 0 16,3-4 0-16,1-6 0 0,1-6 0 0,2-3-84 0,0 0 84 0,2 7-84 15,3 0 84-15,-5-7-120 0,0 0 120 0,23-17-119 16,6-18 119-16,23-16-1132 0</inkml:trace>
  <inkml:trace contextRef="#ctx0" brushRef="#br0" timeOffset="-156896.967">23599 16576 931 0,'0'0'0'0,"0"0"96"0,0-3-96 16,0 3 97-16,3-4-97 0,-3 4 84 0,4 0-84 0,-4 0 85 16,0 0-85-16,0 0 103 0,0 0-103 0,0 0 103 15,0 0-103-15,0 0 74 0,0 0-74 0,0 0 74 16,5 0-74-16,-5 0 51 0,0 0-51 0,12-1 52 16,5-1-52-16,6-1 63 0,5-3-63 0,0 3 64 15,1 1-64-15,-1 1 57 0,-2-1-57 0,-1 2 57 16,-4 2-57-16,-2-1 50 0,0-1-50 0,-3 2 50 15,1 0-50-15,-8-1 23 0,0-1-23 0,-2 2 24 16,0-2-24-16,0 2 6 0,-2 1-6 0,-2-1 6 16,1-2-6-16,-4 0-67 0,3 0 67 0,-3 0-66 15,5 0 66-15,-5 0-190 0,0 0 190 0,0 0-189 0,0-5 189 16,0 5-149-16,0 0 149 0,-5-16-149 0,-2-6 149 16,-3-19-908-16</inkml:trace>
  <inkml:trace contextRef="#ctx0" brushRef="#br0" timeOffset="-156594.976">23799 16434 1199 0,'0'0'0'0,"0"0"182"0,0 0-182 16,3-3 182-16,3-4-182 0,-6 7 115 0,0 0-115 15,5-4 116-15,-3 1-116 0,-2 3 81 0,0 0-81 16,0 0 82-16,0 0-82 0,0 0 41 0,0 0-41 0,0 0 42 15,0 0-42-15,0 0 9 0,0 0-9 16,0 0 10-16,-2 5-10 0,2 4 32 0,0 1-32 0,2 12 32 16,3 9-32-16,-5-31-4 0,0 0 4 0,3 45-3 15,3 9 3-15,-3-1-6 16,1 2 6-16,-3-12-5 0,1-7 5 0,2 2-8 0,-4-1 8 0,0-11-8 16,0-7 8-16,1 2-16 0,1-1 16 15,0-6-15-15,1-6 15 0,-3 3-100 0,4-1 100 16,-1-3-100-16,2-4 100 0,-5-3-150 0,0 0 150 0,4-20-150 15,-2-20 150-15,3-20-1071 0</inkml:trace>
  <inkml:trace contextRef="#ctx0" brushRef="#br0" timeOffset="-156181.028">24275 16297 1278 0,'0'0'0'0,"-9"0"0"15,-3 0 0-15,12 0 111 0,0 0-111 0,-4 0 112 16,8 0-112-16,-4 0 76 0,0 0-76 16,0 0 77-16,7 2-77 0,-7-2 73 0,0 0-73 0,3 1 73 15,-1-1-73-15,-2 0 23 0,0 6-23 0,0-3 24 16,-2 2-24-16,2-5 35 0,0 0-35 0,-12 22 36 16,-5 14-36-16,17-36 32 0,0 0-32 0,-21 47 33 15,-4 11-33-15,25-58 32 0,0 0-32 0,-22 62 32 16,-1 6-32-16,23-68 13 0,0 0-13 0,-21 55 14 15,7-9-14-15,14-46 31 0,0 0-31 0,-10 38 31 16,4-9-31-16,6-29-60 0,0 0 60 0,-1 15-60 16,4-9 60-16,-3-6-168 0,0 0 168 0,11-33-168 15,6-27 168-15,11-32-1158 0</inkml:trace>
  <inkml:trace contextRef="#ctx0" brushRef="#br0" timeOffset="-155771.653">24215 16031 1479 0,'0'0'0'0,"0"16"0"0,-1 6 0 0,1-22 189 16,0 0-189-16,0 17 190 0,1-1-190 0,-1-16 125 15,0 0-125-15,2 19 125 0,2-1-125 0,-4-18 76 16,0 0-76-16,5 24 76 0,0 5-76 0,0-1 12 16,0-1-12-16,-3-6 13 0,5-6-13 0,-2 4 5 15,2-2-5-15,6 6 6 0,2 1-6 0,1 1 8 0,3 1-8 16,-5-6 9-16,0-2-9 0,0 0 0 0,2 1 0 15,3 2 1-15,2 1-1 0,-21-22 0 0,0 0 0 16,28 24 1-16,3 0-1 0,-31-24 2 0,0 0-2 16,33 24 2-16,2 0-2 15,-35-24 1-15,0 0-1 0,31 21 2 0,-1-4-2 16,-30-17 0-16,0 0 0 0,19 13 0 0,-5-2 0 0,-14-11-4 0,0 0 4 0,10 8-3 16,-3-3 3-16,-7-5-34 0,0 0 34 0,4 6-33 15,-4-5 33-15,0-1-26 0,0 0 26 0,-18 7-26 16,-11 2 26-16,-1-1-5 0,-5 1 5 0,18-2-4 15,8-4 4-15,0 1-17 0,4-3 17 0,-21 8-17 16,-7 5 17-16,3-1-8 0,1 1 8 16,8-5-8-16,5-3 8 0,2-1-15 15,4-1 15-15,1-2-15 0,2-1 15 0,-2-1-84 0,1 0 84 0,-1-5-83 0,-1-3 83 16,10 8-203-16,0 0 203 0,-2-35-202 16,5-19 202-16,-1-36-1041 0</inkml:trace>
  <inkml:trace contextRef="#ctx0" brushRef="#br0" timeOffset="-155462.108">24663 16359 1289 0,'0'0'0'0,"-5"-9"0"0,-4-6 0 0,9 15 113 15,0 0-113-15,-2-4 113 0,4 8-113 0,-2-4 71 0,0 0-71 16,2 3 72-16,1 1-72 0,-3-4 94 0,0 0-94 15,4 3 95-15,1 0-95 0,-5-3 93 0,0 0-93 16,7 4 93-16,-3-2-93 0,-4-2 103 0,0 0-103 0,8 3 104 16,3-1-104-16,1 3 66 0,0 2-66 15,2 0 67-15,3-4-67 0,3 6 52 0,1 3-52 16,1 1 53-16,4 1-53 0,-26-14 3 0,0 0-3 16,37 22 4-16,5 4-4 0,-42-26 1 0,0 0-1 0,45 32 2 15,4 4-2-15,-49-36-16 0,0 0 16 0,43 35-15 16,-3 1 15-16,-40-36-132 0,0 0 132 15,32 29-132-15,-8-5 132 16,-24-24-254-16,0 0 254 0,14 8-253 0,-9-11 253 0,14 8-1142 0</inkml:trace>
  <inkml:trace contextRef="#ctx0" brushRef="#br0" timeOffset="-155180.201">25109 16276 1435 0,'0'0'0'0,"2"6"0"0,0 0 0 0,-2-6 212 16,0 0-212-16,0 4 212 0,-2-4-212 0,2 0 128 16,0 0-128-16,0 0 128 0,-4 0-128 0,4 0 73 15,0 0-73-15,-7 2 73 0,0-1-73 0,7-1 3 16,0 0-3-16,-22 17 3 0,-13 11-3 0,4 3 21 16,-3 5-21-16,5-4 21 0,3 1-21 0,26-33 7 15,0 0-7-15,-30 53 7 0,0 14-7 0,4-9 4 0,2 0-4 16,8-17 5-16,6-12-5 0,1 1 3 15,2-5-3-15,4-8 3 0,1-5-3 0,0 2-49 0,0 0 49 16,4-6-49-16,3-1 49 0,-5-7-214 0,0 0 214 16,18-17-214-16,8-19 214 0,17-17-1246 0</inkml:trace>
  <inkml:trace contextRef="#ctx0" brushRef="#br0" timeOffset="-154858.888">25104 16208 583 0,'0'0'0'0,"-5"-7"0"16,-6-7 0-16,11 14 0 0,0 0 0 0,-9-12 0 16,1 0 0-16,8 12 56 0,0 0-56 0,-7-10 56 0,3 2-56 15,4 8 129-15,0 0-129 0,-3-7 129 0,1 3-129 16,2 4 181-16,0 0-181 0,0 0 182 0,7 0-182 0,-7 0 158 15,0 0-158-15,12 11 159 0,6 6-159 0,-18-17 115 16,0 0-115-16,24 30 115 0,9 10-115 16,-5-2 95-16,0 6-95 0,-7-4 96 15,-4-1-96-15,-17-39 78 0,0 0-78 0,11 58 79 0,-1 11-79 0,-5-6 34 16,-5 2-34-16,0-20 35 0,-1-13-35 16,-5 4-2-16,-2-3 2 0,-3 3-2 0,-8 1 2 0,5-6-90 15,0-3 90-15,5-11-90 0,4-9 90 0,5-8-105 16,0 0 105-16,-14 26-1385 0,28-52 1385 0</inkml:trace>
  <inkml:trace contextRef="#ctx0" brushRef="#br0" timeOffset="-154352.535">25689 16549 1255 0,'-2'-21'0'0,"1"4"-154"16,-3-3 154-16,1 16-154 0,-2 11 154 0,3 0 46 15,2 3-46-15,-4-3 47 0,4-2-47 0,0-1 113 16,0-1-113-16,0-3 114 0,-1 3-114 0,1-3 78 16,0 0-78-16,0 0 79 0,0 0-79 0,0 0 105 15,0 4-105-15,0-4 106 0,0 0-106 0,0 0 95 16,0 0-95-16,0 0 95 0,0 0-95 0,0 0 124 15,0 0-124-15,0 0 124 0,0 0-124 16,5 0 101-16,-2 0-101 0,8 0 102 0,4-2-102 0,3 0 83 0,6-1-83 16,2 0 83-16,6-1-83 0,-32 4 49 0,0 0-49 15,40-5 50-15,7 0-50 0,0 3 39 0,-2 2-39 16,-5 0 39-16,-1 2-39 0,-8 1 45 0,-7 4-45 16,-3-7 46-16,-3 2-46 0,-3 0-33 0,-4-2 33 0,-4 0-33 15,-4 0 33-15,2 0-154 0,-1 0 154 0,-4 0-154 16,0 0 154-16,0 0-149 0,0 0 149 0,0 0-1505 15,0 0 1505-15</inkml:trace>
  <inkml:trace contextRef="#ctx0" brushRef="#br0" timeOffset="-152381.136">26654 15763 1166 0,'0'0'0'0,"-5"10"0"0,-2 9 0 0,7-19 105 0,0 0-105 0,0 0 105 15,-2-4-105-15,2 4 53 0,0 0-53 0,0-3 53 16,2-2-53-16,-2 5 55 0,0 0-55 0,0-4 55 15,2 1-55-15,-2 3 9 0,0 0-9 0,0 0 10 16,0 0-10-16,0 0 41 0,0 0-41 0,0 3 41 16,-2 1-41-16,2-4 7 0,0 0-7 0,-2 17 8 15,1 8-8-15,-1 6 12 0,0 5-12 0,2-5 13 16,0 0-13-16,0-31 4 0,0 0-4 0,2 51 4 16,3 13-4-16,-1-1 2 0,-1 4-2 0,1-9 3 15,-1-3-3-15,-3-55 26 0,0 0-26 0,2 84 26 16,0 19-26-16,-2-103 47 0,0 0-47 0,1 92 47 15,3 1-47-15,-4-25 67 0,-4-15-67 0,8-22 68 0,-2-19-68 16,1 4 64-16,0-4-64 0,-1-7 64 0,0-5-64 16,0 3 43-16,-2-1-43 0,0 1 43 0,0 1-43 15,0-4 0-15,1 3 0 0,-1-3 1 0,2 4-1 16,-2-4-54-16,2 3 54 0,-2-3-54 0,0 0 54 16,0 0-109-16,0 0 109 0,0 0-108 0,0 0 108 15,-2-5-142-15,0-2 142 0,-3-7-142 0,-2-5 142 0,7 19-182 16,0 0 182-16,-15-25-182 0,-8-9 182 0,23 34-148 15,0 0 148-15,-26-35-148 0,-6-1 148 0,32 36-77 16,0 0 77-16,-29-34-76 0,1 0 76 0,28 34 0 16,0 0 0-16,-26-31 0 0,0 4 0 0,26 27 44 0,0 0-44 15,-19-24 44-15,3 1-44 0,16 23 85 16,0 0-85-16,-11-20 86 0,6 1-86 0,5 19 109 16,0 0-109-16,2-16 109 0,5 4-109 0,-7 12 138 0,0 0-138 0,14-12 139 15,5 0-139-15,2 4 185 0,3-1-185 0,-5 2 186 16,2 1-186-16,-3 2 164 15,-1 1-164-15,1 3 165 0,-1 0-165 0,0 3 125 0,3 1-125 0,-5-3 125 16,-1-1-125-16,2 0 70 0,0-1-70 0,1 1 70 16,0 1-70-16,-17-1 11 0,0 0-11 15,21 2 11-15,4 1-11 0,-25-3-17 0,0 0 17 0,22 2-16 16,-1 0 16-16,-21-2-104 0,0 0 104 0,21-2-103 16,0-3 103-16,-21 5-210 0,0 0 210 0,16-17-210 15,-6-10 210-15,16-18-1407 0</inkml:trace>
  <inkml:trace contextRef="#ctx0" brushRef="#br0" timeOffset="-152053.211">27109 16062 1367 0,'0'0'0'0,"-5"7"0"0,-4 3 0 0,7-6 132 16,2-1-132-16,0-3 133 0,0 0-133 0,0 0 91 15,0 0-91-15,0 0 91 0,0 0-91 0,0 0 62 16,0 0-62-16,0 0 62 0,-3-3-62 0,3 3 6 16,-4-2-6-16,4 2 7 0,-3-2-7 0,3 2 27 15,0 0-27-15,0 0 27 0,0 0-27 0,0 0 20 0,0 0-20 16,-5 9 20-16,-2 6-20 0,7-15 5 0,0 0-5 16,-11 31 5-16,-3 10-5 0,4 2 8 15,1 5-8-15,2-15 9 0,4-9-9 0,1 8 1 0,4 3-1 0,3 9 1 16,2 9-1-16,-7-53 0 0,0 0 0 0,12 55 1 15,4 5-1-15,-2-12-30 0,1-5 30 0,3-11-30 16,-1-8 30-16,2-5-76 0,4-9 76 0,0-3-75 16,-1-7 75-16,-22 0-115 0,0 0 115 0,30-22-114 15,7-16 114-15,29-22-1138 0</inkml:trace>
  <inkml:trace contextRef="#ctx0" brushRef="#br0" timeOffset="-151779.85">27149 16222 1211 0,'0'0'0'0,"12"6"0"0,7 6 0 16,-19-12 160-16,0 0-160 0,6 2 160 0,-8-5-160 15,2 3 112-15,0 0-112 0,0 0 112 0,-7-5-112 0,7 5 123 16,0 0-123-16,0 0 124 0,5-6-124 16,-5 6 66-16,0 0-66 0,11 0 67 0,6 4-67 0,-17-4 38 15,0 0-38-15,23 10 38 0,6 6-38 0,-29-16 38 16,0 0-38-16,33 20 38 0,6 6-38 0,-6 0 8 15,0-1-8-15,-3-1 8 0,-3-1-8 16,-2-1 2-16,-3 0-2 0,-1-3 2 0,-3-4-2 0,3 2-49 16,0 1 49-16,0-5-49 0,-1-2 49 0,-20-11-91 15,0 0 91-15,20 8-90 0,-3-3 90 0,-17-5-154 0,0 0 154 16,17-5-154-16,-1-7 154 0,17-5-1192 0</inkml:trace>
  <inkml:trace contextRef="#ctx0" brushRef="#br0" timeOffset="-151493.654">27585 16186 1020 0,'0'0'0'0,"7"15"0"16,3 12 0-16,-10-27 117 0,0 0-117 0,-2 4 118 16,-5-14-118-16,7 10 93 0,0 0-93 0,-7-6 94 15,0-2-94-15,7 8 85 0,0 0-85 0,-5-5 86 16,2 1-86-16,3 4 59 0,0 0-59 0,-11 11 59 15,-10 7-59-15,6 3 40 0,1 5-40 0,2-11 40 16,3-5-40-16,9-10 30 0,0 0-30 0,-21 28 30 0,-7 8-30 16,28-36 24-16,0 0-24 0,-26 39 25 0,0 7-25 15,26-46 15-15,0 0-15 0,-21 38 15 16,3-5-15-16,18-33 0 0,0 0 0 0,-14 27 0 0,6-3 0 16,8-24-54-16,0 0 54 0,-7 19-53 0,9-7 53 0,-2-12-92 15,0 0 92-15,10-17-91 0,9-24 91 0,11-18-1163 16</inkml:trace>
  <inkml:trace contextRef="#ctx0" brushRef="#br0" timeOffset="-151206.746">27525 16071 1289 0,'0'0'0'0,"-3"2"0"0,-4 1 0 0,5 0 169 0,4-1-169 16,-2-2 169-16,7 2-169 0,-2-2 78 0,2-2-78 15,-2 0 78-15,2-1-78 0,-1 1 56 0,2-1-56 0,-4 1 57 16,3 2-57-16,0 2 29 0,0 0-29 0,3 1 29 16,2 2-29-16,-12-5 29 0,0 0-29 0,18 19 29 15,4 8-29-15,-22-27 8 0,0 0-8 0,23 42 9 16,1 9-9-16,-24-51 12 0,0 0-12 0,23 58 13 16,-2 7-13-16,-21-65 0 0,0 0 0 0,14 70 0 15,-4 6 0-15,-10-76-41 0,0 0 41 0,4 80-40 16,-8 4 40-16,4-84-122 0,0 0 122 0,-1 50-121 15,-3-21 121-15,4-29-154 0,0 0 154 0,-7 4-153 16,-3-27 153-16,-8 4-969 0</inkml:trace>
  <inkml:trace contextRef="#ctx0" brushRef="#br0" timeOffset="-148831.216">27680 15817 595 0,'0'0'0'0,"0"0"0"0,7 2 0 0,-7-2 88 0,0 0-88 0,4 0 89 16,-2-2-89-16,-2 2 55 0,0 0-55 0,0 0 56 16,1-3-56-16,-1 3 81 0,0 0-81 0,0 0 82 15,2-4-82-15,-2 4 94 0,0 0-94 0,0 0 95 16,0 0-95-16,0 0 104 0,0 0-104 0,0 0 104 15,0 0-104-15,0 0 88 0,0 0-88 0,0 0 88 16,5 0-88-16,-5 0 62 0,0 0-62 0,9 0 62 16,3 2-62-16,-12-2 49 0,0 0-49 0,21 2 49 15,7 1-49-15,-28-3 59 0,0 0-59 0,31 4 60 16,8-3-60-16,-39-1 38 0,0 0-38 0,35 2 39 16,-1-2-39-16,-34 0 35 0,0 0-35 0,28 0 36 15,-3 0-36-15,-25 0 15 0,0 0-15 0,19 2 16 0,-4 0-16 16,-15-2 12-16,0 0-12 0,13 1 13 15,-6 1-13-15,-7-2 1 16,0 0-1-16,7 2 1 0,-4-1-1 0,-3-1 0 16,0 0 0-16,4 2 0 0,-1 0 0 0,-3-2 0 0,0 0 0 0,0 0 0 0,4 2 0 0,-4-2-1 15,0 0 1-15,0 0 0 0,0 0 0 0,0 0 0 16,0 0 0-16,0 0 0 0,-2 3 0 16,2-3-2-16,0 0 2 0,-2 3-2 0,2 1 2 0,0 1-2 15,0 0 2-15,0 0-1 0,2-1 1 0,-2 1-5 16,2 0 5-16,-2 0-5 0,1 0 5 0,-1 2-13 15,0 0 13-15,0-2-12 0,0 0 12 0,0 0-1 16,0 2 1-16,0 4-1 0,2 1 1 0,0 1-4 0,1 4 4 0,-1-3-3 16,1-4 3-16,-3-10-2 0,0 0 2 15,6 24-2-15,-5 7 2 0,-1-31-10 0,0 0 10 0,6 36-10 16,1 7 10-16,-7-43-4 0,0 0 4 0,5 43-3 16,2 3 3-16,-2-3-3 0,0-4 3 0,1-10-2 15,-3-10 2-15,-3-19-5 0,0 0 5 0,7 35-5 16,0 7 5-16,-7-42-3 0,0 0 3 0,9 48-2 15,-1 7 2-15,-8-55 7 0,0 0-7 0,9 53 7 16,-2 2-7-16,-7-55 26 0,0 0-26 0,5 50 26 16,1-6-26-16,-6-44 32 0,0 0-32 0,3 40 33 15,0-4-33-15,-3-36 48 0,0 0-48 0,2 29 48 16,0-5-48-16,-2-24 18 0,0 0-18 0,-2 24 18 16,0-4-18-16,-3 1 49 0,-3-4-49 0,2-7 49 0,5-6-49 15,-6 1 0-15,-2-2 0 0,-12 4 0 16,-7 3 0-16,-2-4-64 0,-3-5 64 0,7 1-63 0,2-2 63 15,24 0-81-15,0 0 81 0,-42-9-80 0,-8-8 80 16,50 17-148-16,0 0 148 0,-39-32-148 0,8-16 148 0,-39-33-1283 16</inkml:trace>
  <inkml:trace contextRef="#ctx0" brushRef="#br0" timeOffset="-148620.853">28989 16386 1087 0,'0'0'0'15,"-11"-14"0"-15,-8-10 0 0,19 24-273 0,0 0 273 0,-16-29-272 16,-1-8 272-16,-16-30-279 0</inkml:trace>
  <inkml:trace contextRef="#ctx0" brushRef="#br0" timeOffset="-142230.138">7021 18654 471 0,'0'0'0'0,"0"0"53"0,0 0-53 0,0-7 54 0,0-3-54 0,0 10 41 15,0 0-41-15,0-5 42 0,0 0-42 0,0 5 35 16,0 0-35-16,0-4 35 0,0 3-35 0,0 1 15 16,0 0-15-16,0 0 16 0,3-4-16 0,-3 4 47 15,0 0-47-15,0 0 48 0,0 0-48 0,0 0 55 16,0 0-55-16,0 0 56 0,0 0-56 0,0 0 66 15,0 0-66-15,0 0 66 0,0 0-66 0,0 0 47 0,0 0-47 16,0 0 48-16,0 0-48 0,0 0 33 0,0 0-33 16,0 0 34-16,0-3-34 0,0 3 39 0,0 0-39 15,5-2 39-15,-1-1-39 0,-2-1 23 0,5 1-23 0,-4-1 24 16,2 3-24-16,1-1 18 0,1 0-18 0,-2 1 18 16,-2 1-18-16,1 0 40 0,4-2-40 0,-2 2 41 15,-3 0-41-15,2 0 37 0,2 0-37 0,2 0 37 16,-4 2-37-16,4-1 23 0,-2 1-23 15,3 0 24-15,3-2-24 0,-1 0 29 0,0 0-29 16,-3 1 29-16,1 1-29 0,2 2 13 0,1-1-13 0,2 0 13 16,3 3-13-16,-18-6 19 0,0 0-19 0,26 6 20 15,3 3-20-15,-29-9 23 0,0 0-23 0,33 7 24 16,11 0-24-16,-6 0 13 0,1-1-13 0,-4 1 14 16,-2-2-14-16,0 2 28 0,-4-2-28 0,1-1 28 15,-4-4-28-15,-26 0 12 0,0 0-12 0,38-2 12 0,8-1-12 16,-46 3 18-16,0 0-18 0,49-7 19 0,8-2-19 0,-10-1 24 15,0 0-24-15,-5-1 25 0,-11 1-25 16,2-2 21-16,-3 0-21 0,0 0 21 0,-4 2-21 16,-26 10 9-16,0 0-9 0,35-16 10 0,5-2-10 0,-40 18 5 15,0 0-5-15,40-19 5 0,5-2-5 0,-45 21 0 16,0 0 0-16,38-17 1 0,4 3-1 0,-42 14 0 16,0 0 0-16,35-6 0 0,-5 2 0 0,-30 4 10 15,0 0-10-15,26 4 10 0,0 4-10 0,-5 2 9 16,-2 4-9-16,-2-2 9 0,-3 0-9 0,-2 3 9 15,2 1-9-15,-3-4 10 0,-2-4-10 0,-9-8 4 16,0 0-4-16,13 18 4 0,1 4-4 0,-14-22 12 16,0 0-12-16,16 20 13 0,-2 3-13 0,-14-23 8 15,0 0-8-15,16 19 8 0,-2-1-8 0,-14-18 8 0,0 0-8 16,12 16 9-16,0-4-9 0,-12-12 3 0,0 0-3 0,12 10 4 16,0-1-4-16,-12-9 2 0,0 0-2 0,18 5 2 15,-1-5-2-15,-17 0 0 0,0 0 0 0,21-2 0 16,0-5 0-16,0-1 0 0,0-4 0 15,-4 1 0-15,1 1 0 0,-1-4-17 0,-3-1 17 0,2 1-16 16,1 2 16-16,-1-3-26 0,1-1 26 0,1 3-25 16,-6 1 25-16,-12 12-14 0,0 0 14 0,21-14-13 15,5-1 13-15,-26 15-6 0,0 0 6 0,30-12-6 16,3 1 6-16,-33 11-9 0,0 0 9 0,35-7-8 16,3 2 8-16,-38 5-8 0,0 0 8 0,38-1-7 15,7 2 7-15,-45-1 5 0,0 0-5 0,41 2 5 16,-3 1-5-16,-5-1 3 0,0 0-3 0,-3 0 4 0,1-1-4 15,-31-1 3-15,0 0-3 0,42 2 3 16,5 0-3-16,-2-1 6 0,2-1-6 0,-7 0 7 0,0 0-7 0,-5 0 0 16,-9 2 0-16,-1 2 1 0,-3-1-1 15,-1 0 0-15,-5 1 0 0,1-1 0 0,-6 1 0 0,4 1-1 16,-2 2 1-16,-1 0 0 0,2-2 0 0,-14-5 0 16,0 0 0-16,12 5 0 0,5 0 0 0,-17-5-32 15,0 0 32-15,25 0-32 0,1-3 32 0,-26 3-91 16,0 0 91-16,24-16-91 0,4-10 91 0,26-15-1289 15</inkml:trace>
  <inkml:trace contextRef="#ctx0" brushRef="#br0" timeOffset="-141756.503">12202 17914 415 0,'3'-2'0'0,"-3"2"-70"0,0 0 70 0,0 0-70 15,-3-5 70-15,-4 0-129 0</inkml:trace>
  <inkml:trace contextRef="#ctx0" brushRef="#br0" timeOffset="-140888.162">12151 17887 191 0,'0'0'0'0,"0"0"107"0,0 0-107 0,0 0 108 16,4 1-108-16,-4-1 112 0,0 0-112 0,0 0 113 15,0 0-113-15,0 0 97 0,0 0-97 0,0 0 97 16,0 0-97-16,0 0 138 0,0 0-138 0,0 0 139 16,0 0-139-16,0 0 88 0,0 0-88 0,0 0 88 15,0 0-88-15,0 0 75 0,0 0-75 0,0 0 75 16,0 0-75-16,0 0 52 0,0 0-52 0,0 6 53 0,1 2-53 15,-1-8 38-15,0 0-38 0,7 16 39 16,6 4-39-16,-13-20 34 0,0 0-34 0,17 22 35 0,6 2-35 16,-23-24 32-16,0 0-32 0,28 21 32 0,6-2-32 0,-34-19 22 15,0 0-22-15,39 15 22 0,4-4-22 16,-43-11 35-16,0 0-35 0,47 6 36 0,4-2-36 16,-51-4 48-16,0 0-48 0,50 0 48 0,4-4-48 0,-54 4 18 15,0 0-18-15,56-5 18 0,3-3-18 0,-59 8 38 16,0 0-38-16,61-14 38 0,6-7-38 0,-67 21 31 15,0 0-31-15,73-20 31 0,7-4-31 16,-28 7 13-16,-15 5-13 0,-6 1 13 0,-10 5-13 0,3 0 13 16,-6 3-13-16,-3 1 13 0,-2 1-13 0,-13 1 4 0,0 0-4 15,17 1 4-15,2 1-4 0,-19-2 3 0,0 0-3 16,21 5 3-16,0 4-3 0,-21-9 5 0,0 0-5 16,21 13 5-16,0 6-5 0,-21-19 2 0,0 0-2 0,17 19 2 15,1 0-2-15,-18-19 1 0,0 0-1 0,19 17 2 16,0 0-2-16,-19-17-1 0,0 0 1 0,24 12-1 15,1-1 1-15,-25-11-10 0,0 0 10 0,26 5-9 16,4-5 9-16,-30 0-35 0,0 0 35 0,29-5-34 16,3-7 34-16,-32 12-27 15,0 0 27-15,36-19-27 0,2-5 27 0,-38 24-25 0,0 0 25 0,42-26-24 16,2-3 24-16,-6 3-46 0,-3 0 46 0,-5 9-45 16,-3 4 45-16,-6 1-34 0,-3 3 34 0,-1 2-33 15,-1 0 33-15,0 4-4 0,-1 0 4 0,-3-1-3 16,1-1 3-16,-1 3-11 0,2 2 11 0,-2-1-10 15,2-3 10-15,2 4-4 16,-4 0 4-16,2 0-3 0,1-2 3 0,-15 2 0 0,0 0 0 0,20 0 1 0,4 2-1 16,-24-2 0-16,0 0 0 0,24 2 1 15,6 1-1-15,-30-3 3 0,0 0-3 0,31 4 4 0,-1 1-4 16,-4 0 32-16,-2 0-32 0,-1-1 32 0,-2-1-32 0,-2 2 15 16,-1 2-15-16,-1-2 16 0,-7-1-16 0,6 1 36 15,5 2-36-15,-4-2 37 0,8-2-37 16,-25-3 20-16,0 0-20 0,29 2 20 0,12-2-20 0,-41 0 11 15,0 0-11-15,48 0 11 0,12-2-11 0,-8 0 11 16,-2-1-11-16,-3-2 11 0,-5-2-11 0,-42 7 8 16,0 0-8-16,56-9 9 0,5 1-9 0,-2 1 15 15,2 0-15-15,-5 0 15 0,-4 2-15 0,-3 0 8 0,-6-2-8 16,4 2 8-16,-1-2-8 0,-46 7 24 0,0 0-24 16,85-10 25-16,25-2-25 0,-20 3 48 0,-6 1-48 15,-2-1 48-15,-9 2-48 0,2 2 44 16,-4 0-44-16,-4-2 45 0,-5 0-45 0,-16 4 30 0,-15 1-30 0,4-1 30 15,1-1-30-15,-36 4 26 0,0 0-26 0,42-1 26 16,5-1-26-16,-7 4 9 16,-1-1-9-16,-6-1 9 0,-4-1-9 0,-4 1 27 15,-8 0-27-15,-5 0 27 0,1-2-27 0,-5 2-42 0,1-2 42 0,-5 0-42 16,1 1 42-16,-5 1-171 0,0 0 171 0,-9-17-170 16,-3-9 170-16,12 26-119 0,0 0 119 0,-18-43-1385 15,36 86 1385-15</inkml:trace>
  <inkml:trace contextRef="#ctx0" brushRef="#br0" timeOffset="-131045.168">22320 17544 124 0,'0'0'0'0,"0"0"72"0,0 0-72 0,0 0 72 0,0 0-72 0,0 0 73 15,0 0-73-15,0 0 74 0,0 0-74 0,0 0 79 16,0 0-79-16,0 0 80 0,0 0-80 0,0 0 80 16,0 0-80-16,0 0 81 0,0 0-81 0,0 0 74 15,0 0-74-15,0 0 75 0,0 0-75 0,0 0 67 16,0 0-67-16,0 0 68 0,0 0-68 0,0 0 54 16,0 0-54-16,0 0 55 0,0 0-55 0,0 0 45 15,0 0-45-15,0 0 46 0,0 0-46 0,0 0 36 0,0 0-36 16,0 0 36-16,5 0-36 0,-5 0 15 0,0 0-15 15,5 0 16-15,1 2-16 0,-6-2 21 0,0 0-21 16,7 3 21-16,3 1-21 0,-10-4 23 0,0 0-23 0,10 7 24 16,4-1-24-16,-14-6 3 0,0 0-3 0,14 12 3 15,4 2-3-15,-4 0 32 0,-2 1-32 16,-2-4 33-16,-3-3-33 0,2 2 25 0,-2-1-25 0,0-2 26 16,2 0-26-16,-2-1 15 0,1 3-15 0,-2-4 15 15,-3 0-15-15,4 0 36 0,0 2-36 16,-2-2 37-16,0-1-37 0,1 1 5 0,1 0-5 0,0-1 6 15,1-1-6-15,3 2 18 0,-1 0-18 0,1-1 19 16,-1-1-19-16,4 1 15 0,-2-3-15 0,6-1 15 16,-3 0-15-16,-15 0 1 0,0 0-1 0,27-3 1 15,7-4-1-15,-34 7 1 0,0 0-1 0,33-9 1 16,8-3-1-16,-5 0-4 0,-1 0 4 0,-7 0-4 16,-4 0 4-16,-24 12-1 0,0 0 1 0,28-13-1 0,-5-3 1 15,-23 16 1-15,0 0-1 0,24-13 1 0,-1-1-1 16,-23 14 4-16,0 0-4 0,28-10 4 15,-4-1-4-15,-24 11 15 0,0 0-15 0,28-10 15 0,2 2-15 16,-30 8 1-16,0 0-1 0,36-11 1 0,6 1-1 16,-42 10 1-16,0 0-1 0,43-10 1 0,-2 1-1 0,-41 9 3 15,0 0-3-15,34-7 3 0,-2 2-3 16,-32 5-1-16,0 0 1 0,26-3 0 0,-3-1 0 0,-23 4 0 16,0 0 0-16,19-1 0 0,-7-1 0 0,-12 2-4 15,0 0 4-15,12 2-3 0,-1-1 3 0,-11-1 0 16,0 0 0-16,8 4 0 0,-3-1 0 0,-5-3 6 15,0 0-6-15,11 10 7 0,-4 6-7 0,-7-16 3 0,0 0-3 0,7 14 4 16,0 1-4-16,2 0 13 0,-1 1-13 16,-4-6 14-16,-3-5-14 0,3 2 8 0,-2 0-8 0,3 0 9 15,0 1-9-15,0 3 3 16,1 1-3-16,-3-6 4 0,-1-2-4 0,1-1 12 16,3 1-12-16,-3-1 13 0,-1-1-13 0,-2-2 8 0,0 0-8 0,3 3 8 15,2 1-8-15,-5-4 23 0,0 0-23 0,9 3 24 16,5-1-24-16,-14-2 2 0,0 0-2 15,16 0 3-15,-4-2-3 0,-12 2-11 0,0 0 11 0,17-5-10 16,1-2 10-16,-18 7-35 0,0 0 35 0,17-8-35 16,2-4 35-16,-19 12-13 0,0 0 13 0,18-11-12 15,1 1 12-15,-19 10-38 0,0 0 38 0,19-10-37 16,0 1 37-16,-19 9-6 0,0 0 6 0,20-8-5 16,0 1 5-16,-20 7 0 0,0 0 0 0,18-7 0 15,-1 2 0-15,-17 5 0 0,0 0 0 0,16-5 0 0,1 0 0 16,-17 5 0-16,0 0 0 0,16-4 1 0,-2 1-1 0,-14 3 4 15,0 0-4-15,14-4 4 0,0 3-4 16,-14 1 3-16,0 0-3 0,19-2 3 16,5-2-3-16,-24 4 2 0,0 0-2 0,32-6 2 0,1-3-2 15,-33 9 4-15,0 0-4 0,38-9 5 0,6 1-5 0,-44 8 0 16,0 0 0-16,45-9 0 0,2 2 0 0,-47 7 0 16,0 0 0-16,44-5 0 0,-3 2 0 0,-41 3-3 15,0 0 3-15,41-2-3 0,-3 2 3 0,-38 0-3 16,0 0 3-16,36 2-2 0,1 1 2 15,-37-3 0 1,0 0 0-16,37 7 0 0,1 2 0 0,-38-9 0 0,0 0 0 0,38 8 0 0,1-1 0 16,-39-7 3-16,0 0-3 0,40 7 3 0,1-2-3 0,-41-5 3 15,0 0-3-15,44 4 3 0,0-1-3 0,-44-3 6 0,0 0-6 16,45 2 6-16,4-1-6 0,-49-1 3 0,0 0-3 0,54 2 3 16,3-2-3-16,-57 0 2 0,0 0-2 0,58 0 2 15,1 0-2-15,-59 0 4 0,0 0-4 0,56 2 5 16,-1 0-5-16,-55-2 6 0,0 0-6 0,58 1 6 15,1 1-6-15,-59-2 7 16,0 0-7-16,77 2 8 0,13 1-8 0,-90-3 8 0,0 0-8 0,79 2 8 16,-6 0-8-16,-73-2 8 0,0 0-8 0,70 1 8 15,-3 3-8-15,-67-4 3 0,0 0-3 0,75 1 4 16,4 1-4-16,-79-2 12 0,0 0-12 0,76 0 12 16,-1-2-12-16,-75 2 22 0,0 0-22 0,72-1 23 0,-4-1-23 15,-68 2 3-15,0 0-3 0,71-2 3 16,2-1-3-16,-73 3 7 0,0 0-7 0,73-5 8 0,1 0-8 15,-74 5 33-15,0 0-33 0,73-6 33 0,-2 0-33 0,-71 6 1 16,0 0-1-16,82-11 1 0,7-2-1 16,-89 13 12-16,0 0-12 0,89-12 12 0,1 0-12 0,-90 12 4 15,0 0-4-15,103-12 4 0,7 0-4 16,-110 12 0-16,0 0 0 0,108-11 1 0,2 1-1 0,-23 1 5 16,-12 3-5-16,-9-1 6 0,-9 0-6 0,-8 2 3 15,-7 1-3-15,-14 1 3 0,-12 1-3 0,-1 1-1 16,-1-3 1-16,-5 2 0 0,-2 1 0 0,0-1-44 15,-2 2 44-15,-1-2-43 0,-1 1 43 0,1-1-77 16,-1-2 77-16,0-2-77 0,-1-6 77 0,0-4-200 0,-2-4 200 16,0-8-200-16,0-8 200 0,0-27-943 0</inkml:trace>
  <inkml:trace contextRef="#ctx0" brushRef="#br0" timeOffset="-111144.062">10582 17967 774 0,'0'0'0'0,"0"0"119"0,0 0-119 0,0 0 119 16,-2 5-119-16,2-5 81 0,0 0-81 16,0 0 82-16,0 0-82 0,0 0 70 0,0 0-70 0,0 0 70 15,0 0-70-15,0 0 41 0,0 0-41 0,0 0 42 16,0 0-42-16,0 0 34 0,0 0-34 0,-4 2 35 16,-4 0-35-16,8-2 39 0,0 0-39 0,-13 2 40 15,-4 1-40-15,17-3 39 0,0 0-39 0,-19 5 39 16,0 2-39-16,19-7 16 0,0 0-16 0,-21 7 17 15,3-2-17-15,18-5 13 0,0 0-13 0,-15 7 13 16,1 0-13-16,14-7 26 0,0 0-26 0,-12 5 26 16,3 0-26-16,9-5 0 0,0 0 0 15,-9 5 0-15,0 0 0 0,1 4 3 0,1-1-3 0,2-1 3 0,1 0-3 16,-1 2 0-16,1 1 0 0,1 7 1 0,1 5-1 16,0 9 0-16,1 5 0 0,1-7 0 0,1-1 0 15,-1-28 10-15,0 0-10 0,7 46 10 0,2 14-10 0,0-2 15 16,-2 2-15-16,1-9 16 0,3-6-16 0,-11-45 9 15,0 0-9-15,12 58 9 0,0 7-9 0,-12-65 17 16,0 0-17-16,12 76 17 0,-1 9-17 16,-11-85 14-16,0 0-14 0,7 54 15 0,-4-20-15 0,-3-34 4 15,0 0-4-15,0 27 4 0,2-11-4 0,-2-16-57 16,0 0 57-16,0 8-57 0,-2-6 57 0,2-2-188 16,0 0 188-16,-8-22-187 0,-8-21 187 0,-8-22-938 0</inkml:trace>
  <inkml:trace contextRef="#ctx0" brushRef="#br0" timeOffset="-110855.66">10224 18545 1155 0,'0'0'0'0,"4"1"132"0,5 3-132 0,-1-3 132 16,5-1-132-16,-13 0 58 0,0 0-58 0,17-3 58 15,6-2-58-15,-23 5 52 0,0 0-52 0,29-9 53 16,8-4-53-16,-37 13 0 0,0 0 0 0,38-14 0 16,0-1 0-16,-38 15-1 0,0 0 1 0,39-14 0 0,-1-2 0 15,-38 16-2-15,0 0 2 0,31-10-2 0,-3 3 2 16,-28 7-20-16,0 0 20 0,23-5-19 16,-7 2 19-16,-16 3-72 0,0 0 72 0,12-2-72 0,-3 0 72 15,-9 2-167-15,0 0 167 0,1 0-167 0,3 0 167 0,-4 0-132 16,0 0 132-16,0 0-132 0,-9 0 132 0,4 0-548 15</inkml:trace>
  <inkml:trace contextRef="#ctx0" brushRef="#br0" timeOffset="-110445.584">10984 18038 931 0,'0'0'0'0,"0"0"130"0,0 0-130 0,0 3 130 16,2 2-130-16,-2-5 108 0,0 0-108 0,2 4 109 16,-2-3-109-16,0-1 33 0,0 0-33 0,0 4 34 15,-2-3-34-15,0 5 4 0,-5-1-4 0,2 0 4 16,0 0-4-16,-8 4 43 0,-4 1-43 0,-4 5 44 16,-7 4-44-16,6 5 10 0,-1 5-10 0,7-15 11 15,8-7-11-15,8-7 43 0,0 0-43 0,-21 25 44 16,-4 13-44-16,25-38 22 0,0 0-22 0,-22 38 22 15,-5 5-22-15,27-43 46 0,0 0-46 0,-24 37 47 16,1 1-47-16,23-38 25 0,0 0-25 0,-19 36 26 16,5-3-26-16,14-33 35 0,0 0-35 0,-8 34 35 0,4-2-35 15,4-32 32-15,0 0-32 0,4 35 32 16,8 1-32-16,2-4 13 0,1 1-13 16,-6-11 13-16,0-8-13 0,-9-14-2 0,0 0 2 0,10 20-1 0,6 1 1 0,-16-21-36 15,0 0 36-15,12 19-35 0,0-4 35 16,-12-15-82-16,0 0 82 0,14 10-81 0,2-6 81 15,-16-4-150-15,0 0 150 0,17-12-150 16,1-14 150-16,-18 26-158 0,0 0 158 0,14-41-157 0,1-14 157 0,17-41-782 16</inkml:trace>
  <inkml:trace contextRef="#ctx0" brushRef="#br0" timeOffset="-110162.341">10824 18512 1267 0,'0'0'0'0,"0"0"155"0,0 0-155 16,3-3 155-16,2-2-155 0,-5 5 91 0,0 0-91 0,4-4 91 15,-1 2-91-15,-3 2 68 0,0 0-68 0,9 0 69 16,0 0-69-16,-9 0 1 0,0 0-1 0,17 4 2 16,13 1-2-16,-30-5 6 0,0 0-6 0,33 9 6 15,11 2-6-15,-6 1 3 0,0 0-3 0,-5 0 4 16,-3-1-4-16,-7-1 0 0,1 0 0 0,-12-1 1 15,-3-4-1-15,3 2-1 0,-3 1 1 0,-1 3 0 16,-6-1 0-16,2 2-16 0,-1 0 16 0,-3-5-15 16,4-4 15-16,-4 1-85 0,0-1 85 0,0-3-84 15,0 0 84-15,0 0-142 0,0 0 142 0,-13-10-141 16,-4-7 141-16,-16-11-981 0</inkml:trace>
  <inkml:trace contextRef="#ctx0" brushRef="#br0" timeOffset="-109879.182">11048 18402 1222 0,'0'0'0'0,"0"0"195"16,0 0-195-16,0 9 195 0,-1 3-195 0,1-12 125 0,0 0-125 16,-2 7 126-16,2-2-126 0,0-5 74 0,0 0-74 15,-2 3 74-15,2-1-74 0,0-2 27 0,0 0-27 16,0 0 27-16,-3 4-27 0,3-4 3 0,0 0-3 0,-9 13 4 15,-7 10-4-15,16-23 3 0,0 0-3 16,-17 32 4-16,-4 11-4 0,21-43 0 0,0 0 0 0,-17 56 0 16,3 11 0-16,14-67-1 0,0 0 1 0,-13 62 0 15,1 1 0-15,12-63-4 0,0 0 4 0,-5 50-3 16,5-11 3-16,0-39-44 16,0 0 44-16,5 24-43 0,7-12 43 0,-12-12-160 0,0 0 160 0,14-24-160 15,2-27 160-15,14-24-1148 0</inkml:trace>
  <inkml:trace contextRef="#ctx0" brushRef="#br0" timeOffset="-109584.951">11102 18188 1468 0,'0'5'0'0,"2"4"154"0,5 1-154 0,2-5 155 0,3-5-155 0,0 4 78 16,2-2-78-16,-2 1 78 0,-3-1-78 15,3 3 34-15,-1 2-34 0,-1 1 35 0,-1 1-35 0,-9-9 1 16,0 0-1-16,14 22 1 0,2 9-1 16,-16-31 22-16,0 0-22 0,13 38 22 0,1 4-22 0,-3 0 43 15,-2-1-43-15,-1-12 44 0,-6-9-44 0,0 3 45 16,-2-5-45-16,0 6 45 0,0 2-45 0,-2 3 36 16,0 2-36-16,2-10 36 15,-3-6-36-15,3-15 26 0,0 0-26 0,-9 24 26 0,0 5-26 0,9-29-39 16,0 0 39-16,-8 24-38 0,-1 0 38 0,9-24-136 0,0 0 136 15,-4 17-135-15,-1-5 135 0,5-12-196 0,0 0 196 16,5-8-196-16,1-18 196 0,4-8-1098 16</inkml:trace>
  <inkml:trace contextRef="#ctx0" brushRef="#br0" timeOffset="-109347.144">11784 18675 1244 0,'-6'-4'0'0,"3"-1"220"0,1-2-220 0,2 2 220 16,0 2-220-16,0 3 154 0,4-2-154 0,-4 2 154 0,5 0-154 16,-5 0 111-16,3 2-111 0,-3-2 111 0,0 0-111 15,0 0-1-15,0 0 1 0,0 0 0 0,0 3 0 16,0-3-202-16,0 0 202 0,2-5-201 0,5-3 201 0,-2-6-1248 15</inkml:trace>
  <inkml:trace contextRef="#ctx0" brushRef="#br0" timeOffset="-85532.933">12698 18469 259 0,'0'0'0'0,"0"0"92"0,0 0-92 0,0 0 92 0,0-3-92 16,0 3 90-16,0 0-90 0,0 0 90 0,4-4-90 15,-4 4 52-15,0 0-52 0,0 0 52 0,5-5-52 16,-5 5 41-16,0 0-41 0,0-3 42 0,2-1-42 0,-2 4 26 16,0 0-26-16,1-3 26 0,-1 1-26 0,0 2 39 15,0 0-39-15,0 0 40 0,2-3-40 0,-2 3 38 16,0 0-38-16,0 0 38 0,0 0-38 0,0 0 45 16,0 0-45-16,0 0 45 0,-5-4-45 0,5 4 28 15,0 0-28-15,-5-3 28 0,1 0-28 0,4 3 34 0,0 0-34 16,-8-4 35-16,-1-1-35 0,9 5 7 15,0 0-7-15,-11-5 8 0,-3 0-8 0,14 5 18 0,0 0-18 16,-12-5 19-16,-2 1-19 0,14 4 23 0,0 0-23 16,-12-3 24-16,-2 1-24 0,14 2 43 0,0 0-43 15,-12 0 44-15,0 0-44 0,12 0 14 16,0 0-14-16,-14 2 15 0,2 1-15 0,12-3 22 0,0 0-22 0,-20 4 22 16,1 1-22-16,19-5 24 0,0 0-24 15,-19 5 25-15,0 2-25 0,19-7 13 16,0 0-13-16,-19 8 13 0,0 3-13 0,19-11 28 0,0 0-28 0,-19 12 28 15,-1 0-28-15,20-12 19 0,0 0-19 0,-19 20 20 16,-2 6-20-16,21-26 5 0,0 0-5 0,-14 24 5 16,-1 1-5-16,15-25 15 0,0 0-15 0,-9 24 15 15,4 0-15-15,5-24 33 0,0 0-33 16,3 23 33-16,6-3-33 0,-9-20 4 0,0 0-4 0,14 16 5 16,10-4-5-16,2-5 18 0,-1-7-18 0,-3 0 18 15,3-4-18-15,-4-3 0 0,-2-1 0 0,-3 1 0 16,-3 2 0-16,0-4-26 0,-1-3 26 0,0 2-25 0,-3 0 25 0,0-1-33 15,-1-1 33-15,-1 4-32 0,-2 1 32 0,-5 7-1 16,0 0 1-16,4-12 0 0,1-2 0 16,-5 14-18-16,0 0 18 0,4-22-18 0,1-7 18 0,-5 29-15 15,0 0 15-15,3-33-14 0,6-4 14 16,-5 4-26-16,1 0 26 0,-2 8-25 0,-1 4 25 0,1 1-13 16,-3 3 13-16,0 3-13 0,0 4 13 0,0 1-2 15,-3 0 2-15,3 3-1 0,0 0 1 0,0 1-2 0,-2 0 2 16,2 2-1-16,0 1 1 0,0 2-1 15,0 0 1-15,0 0-1 0,0 0 1 0,0 0 4 16,0-3-4-16,0 3 5 0,0-4-5 0,0 4 8 0,2-2-8 16,-2 2 9-16,0 0-9 0,0 0 0 0,3-3 0 0,1-4 0 15,-2-1 0-15,-2 8-9 0,0 0 9 0,8-23-8 16,5-11 8-16,-1-4-27 0,2-8 27 0,1 7-27 16,1 1 27-16,-16 38-32 0,0 0 32 0,17-41-32 15,1-2 32-15,-18 43-36 0,0 0 36 0,17-36-36 16,-4 5 36-16,-13 31-33 0,0 0 33 0,8-24-33 15,-4 5 33-15,-4 19 1 0,0 0-1 0,5-13 2 16,-5 2-2-16,0 11 30 0,0 0-30 16,0-5 30-16,0 4-30 0,0 1 29 0,0 0-29 0,3 15 29 15,3 14-29-15,-6-29 24 0,0 0-24 0,7 41 25 16,1 14-25-16,-8-55 17 0,0 0-17 0,11 60 17 16,-1 7-17-16,-10-67 41 0,0 0-41 0,14 87 41 15,-2 18-41-15,-12-105 37 0,0 0-37 0,13 91 37 16,1-6-37-16,-9-16 44 0,-2-14-44 0,1-25 45 0,-3-21-45 15,1 5 41-15,3-4-41 0,-5-2 41 0,2-2-41 16,0 0-1-16,0 3 1 0,-2-4 0 0,0-3 0 0,0 1-74 16,0-1 74-16,0-2-73 0,0 0 73 0,0 0-151 15,0 0 151-15,0 0-150 0,0 3 150 0,0-3-141 16,0 0 141-16,-4 0-141 0,-1 0 141 0,-4 0-729 16</inkml:trace>
  <inkml:trace contextRef="#ctx0" brushRef="#br0" timeOffset="-84592.46">13306 18483 1188 0,'0'0'0'0,"0"0"57"0,0 0-57 0,0 0 58 0,0-3-58 15,0 3 66-15,0 0-66 0,0 0 66 16,0 0-66-16,0 0 19 0,0 0-19 0,0 0 20 0,0 0-20 0,0 0 15 16,0 0-15-16,0 0 16 0,0 0-16 0,0 0 3 15,0 0-3-15,0 0 4 16,0 0-4-16,0 0 32 0,0 0-32 0,0 0 33 0,-5-2-33 0,5 2 16 16,0 0-16-16,-7 0 17 0,-2-2-17 0,9 2 11 15,0 0-11-15,-12 0 11 0,-2 0-11 0,14 0 28 16,0 0-28-16,-17 0 28 0,-1 2-28 0,18-2 18 15,0 0-18-15,-19 2 19 0,2-1-19 0,17-1 26 16,0 0-26-16,-14 2 26 0,-4 1-26 0,18-3 8 16,0 0-8-16,-12 4 8 0,-2 1-8 0,4 2 1 0,-1 0-1 15,3 0 2-15,4-2-2 0,-3 3 1 0,2 1-1 0,0 1 2 16,1 0-2-16,-3 4 8 0,0 0-8 16,4-6 8-16,3-1-8 0,0 2 0 0,0-2 0 15,0-1 1-15,3 1-1 0,3-2-2 0,-1 1 2 0,7-1-1 16,0-2 1-16,0-1-11 0,6 0 11 15,-1-2-11-15,1-2 11 0,-18 2-17 0,0 0 17 0,24-5-17 16,2-6 17-16,-26 11-16 0,0 0 16 16,23-13-15-16,1-4 15 0,-24 17-5 0,0 0 5 0,16-16-4 15,-2-1 4-15,-14 17 0 0,0 0 0 0,12-14 0 16,-7 4 0-16,-5 10 19 0,0 0-19 0,4-7 20 16,-3 2-20-16,-1 5 45 0,0 0-45 0,2-3 46 15,-2-1-46-15,0 4 39 0,0 0-39 0,0 0 40 16,0 0-40-16,0 0 34 0,0 0-34 0,0 0 35 15,-3 0-35-15,3 0 24 0,0 0-24 0,0 0 25 16,-4 2-25-16,4-2 17 0,0 0-17 0,0 0 17 0,-3 2-17 16,3-2 10-16,0 0-10 0,0 0 11 0,0 0-11 15,0 0 1-15,0 0-1 0,0 0 2 16,0 0-2-16,0 0 0 0,0 0 0 0,0 0 0 16,0 0 0-16,0 0-5 0,0 0 5 0,0 0-5 0,0 0 5 0,0 0-9 15,0 0 9-15,0 0-9 0,0 0 9 0,0 0-34 16,0 0 34-16,0 0-33 0,3 5 33 0,-3-5-35 15,0 0 35-15,7 8-34 0,5 6 34 0,2 3-22 16,4 2 22-16,-6-4-22 0,0-3 22 0,-1 4-6 16,-1 1 6-16,-1 4-5 0,-1 3 5 0,-8-24 7 15,0 0-7-15,9 25 8 0,0 4-8 0,-9-29 27 16,0 0-27-16,2 28 27 0,-1 1-27 0,-1-29 7 0,0 0-7 16,0 26 8-16,-3-1-8 0,3-25-6 0,0 0 6 0,-16 24-6 15,-6-3 6-15,22-21-68 0,0 0 68 0,-37 12-68 16,-7-5 68-16,44-7-218 0,0 0 218 0,-47-11-217 15,-3-13 217-15,-44-10-924 0</inkml:trace>
  <inkml:trace contextRef="#ctx0" brushRef="#br0" timeOffset="-84166.526">13679 18168 662 0,'0'0'0'0,"0"0"84"16,0 0-84-16,0 0 85 16,5 0-85-16,-5 0 80 0,0 0-80 0,0 0 80 0,7 0-80 0,-7 0 87 15,0 0-87-15,0 0 88 0,0 0-88 0,0 0 85 16,0 0-85-16,0 0 86 0,0 0-86 0,0 0 58 15,0 0-58-15,0 0 59 0,-7 3-59 0,2 2 43 16,-7 0-43-16,7-1 43 0,-2-1-43 0,-2 1 48 16,-1 1-48-16,-10 7 48 0,-2 7-48 0,-3 0 18 0,3 3-18 15,6-10 18-15,7-5-18 0,9-7 21 16,0 0-21-16,-14 19 21 0,-1 6-21 16,15-25 39-16,0 0-39 0,-16 31 40 0,2 5-40 0,5-2 6 0,1 2-6 0,1-12 6 15,5-8-6-15,-2 2 12 0,4 1-12 0,4 4 12 16,-2 2-12-16,5 4 1 0,1 4-1 0,-1-9 1 15,0-3-1-15,-7-21-10 0,0 0 10 0,16 25-9 16,5 1 9-16,-21-26-52 0,0 0 52 0,29 20-52 16,10-2 52-16,-39-18-68 0,0 0 68 0,42 5-68 15,5-9 68-15,-47 4-120 0,0 0 120 0,34-19-120 16,0-11 120-16,34-20-909 0</inkml:trace>
  <inkml:trace contextRef="#ctx0" brushRef="#br0" timeOffset="-83850.594">13667 18483 919 0,'0'0'0'16,"0"0"107"-16,0 0-107 0,3 3 107 0,-1 3-107 0,-2-6 75 16,0 0-75-16,0 0 75 0,2 3-75 0,-2-3 102 15,0 0-102-15,0 0 102 0,0 0-102 0,0 0 73 16,0 0-73-16,0 0 73 0,-2-3-73 0,2 3 67 15,0 0-67-15,0 0 67 0,0-4-67 16,0 4 50-16,0 0-50 0,0 0 51 0,7 2-51 0,-7-2 23 16,0 0-23-16,12 5 24 0,7 4-24 0,4 3 29 0,5 5-29 15,2-2 29-15,1 0-29 16,-5 3-2-16,-3 0 2 0,-4-4-2 0,-3-5 2 0,-1 4-51 0,-3 1 51 16,1-2-51-16,-5 0 51 0,1 2-67 15,-4 0 67-15,2-6-67 0,2-1 67 0,-6 0-87 0,3-2 87 0,-3-2-86 16,4-3 86-16,0-1-160 0,-3-4 160 0,-3-4-160 15,3-1 160-15,3-9-830 0</inkml:trace>
  <inkml:trace contextRef="#ctx0" brushRef="#br0" timeOffset="-83600.897">13973 18428 987 0,'0'4'0'0,"0"-4"170"0,0 0-170 0,0 0 170 16,0 5-170-16,0-5 114 0,0 0-114 0,0 0 114 0,0 0-114 15,0 0 83-15,0 0-83 0,-1 1 84 0,-4 3-84 16,5-4 45-16,0 0-45 0,-13 12 45 0,-8 7-45 16,21-19 18-16,0 0-18 0,-27 24 19 0,-3 3-19 15,30-27 31-15,0 0-31 0,-28 29 31 0,-2 0-31 16,30-29-1-16,0 0 1 0,-24 35 0 0,1 2 0 0,23-37-47 16,0 0 47-16,-15 33-47 0,1-2 47 15,14-31-77-15,0 0 77 0,-4 27-77 0,4-3 77 0,0-24-190 16,0 0 190-16,6 15-189 0,9-4 189 0,6 14-855 15</inkml:trace>
  <inkml:trace contextRef="#ctx0" brushRef="#br0" timeOffset="-83347.017">13897 18495 796 0,'-2'3'0'0,"2"-3"161"0,0 0-161 15,0 0 161-15,5-1-161 0,-5 1 125 0,0 0-125 0,0 0 125 16,4-2-125-16,-4 2 72 0,0 0-72 0,0 0 72 15,3-2-72-15,-3 2 52 0,0 0-52 0,0 0 53 16,6-1-53-16,-6 1 81 0,0 0-81 0,0 0 82 16,3 1-82-16,-3-1 60 0,0 0-60 0,9 7 60 15,-1 3-60-15,1 6 59 0,0 3-59 0,-2-4 60 16,0-1-60-16,-4 3 52 0,1 2-52 0,-1 6 53 16,-1 5-53-16,-2-30 0 0,0 0 0 15,-4 41 1-15,-1 10-1 0,5-51-109 0,0 0 109 0,-17 48-108 16,-9 0 108-16,26-48-80 0,0 0 80 0,-35 33-80 15,-5-11 80-15,-237 118 0 0,277-140 0 16</inkml:trace>
  <inkml:trace contextRef="#ctx0" brushRef="#br0" timeOffset="-80663.274">17770 18195 796 0,'0'0'0'0,"0"0"99"0,0 0-99 0,0 0 100 15,8-7-100-15,-8 7 44 0,0 0-44 0,0-3 45 16,2 1-45-16,-2 2 3 0,0 0-3 0,0 0 3 16,0-5-3-16,0 5 0 0,0 0 0 0,0 0 1 15,-2-3-1-15,2 3 1 0,0 0-1 0,0 0 1 16,0 0-1-16,0 0 7 0,0 0-7 0,0 0 7 0,-5 0-7 16,5 0 1-16,0 0-1 0,0 0 1 0,-3 0-1 15,3 0 9-15,0 0-9 0,0 0 9 0,-6 0-9 16,6 0 14-16,0 0-14 0,-3 0 15 0,1 0-15 0,2 0 8 15,0 0-8-15,-2 0 8 0,-1 1-8 0,3-1 25 16,0 0-25-16,0 0 26 0,-4 2-26 16,4-2 12-16,0 0-12 0,0 0 12 0,0 0-12 0,0 0 27 15,0 0-27-15,0 0 27 0,0 0-27 0,0 0 20 16,0 0-20-16,0 0 20 0,-1 3-20 0,1-3 40 16,0 0-40-16,0 0 41 0,-6 2-41 0,6-2 32 15,0 0-32-15,0 0 32 0,0 0-32 0,0 0 0 16,0 0 0-16,6 2 1 0,-3 0-1 0,-3-2 11 15,0 0-11-15,9 1 11 0,5 3-11 0,-14-4 39 16,0 0-39-16,15 5 39 0,6 3-39 0,0-1 18 16,2 2-18-16,0-4 18 0,-1-3-18 0,1 1 37 0,-2 1-37 0,-6-3 37 15,3 1-37-15,-4 0 43 0,-2-2-43 0,-2 1 43 16,1-1-43-16,-2 2 4 0,-1 0-4 0,1 0 4 16,0-1-4-16,-4 1 12 0,4 0-12 0,-2-1 12 15,-2-1-12-15,0 2 15 0,0-2-15 0,1 2 15 16,-3 0-15-16,2-1 3 0,-1 1-3 0,1 0 4 15,-5-2-4-15,3 0-6 0,1 0 6 0,1 0-5 16,-5 1 5-16,4 1-51 0,1 0 51 0,-3 0-51 16,1-2 51-16,1 0-90 0,-3 0 90 0,-1 0-90 15,4 0 90-15,-4 0-159 0,0 0 159 0,-2-6-158 16,-1-4 158-16,-6-5-832 0</inkml:trace>
  <inkml:trace contextRef="#ctx0" brushRef="#br0" timeOffset="-80319.091">17724 18216 1177 0,'0'0'0'0,"0"0"168"16,0 0-168-16,4-7 168 0,3-3-168 0,-7 10 89 0,0 0-89 15,5-6 89-15,-3 1-89 0,-2 5 35 0,0 0-35 0,0 0 36 16,3-1-36-16,-3 1-8 0,0 0 8 16,0 0-7-16,0 0 7 0,0 0-2 0,0 0 2 0,0 0-1 15,4 3 1-15,-4-3 6 0,0 0-6 16,1 9 6-16,6 3-6 0,-7-12 17 0,0 0-17 16,9 25 17-16,3 13-17 0,-12-38 18 15,0 0-18-15,14 44 18 0,4 11-18 16,-18-55 0-16,0 0 0 0,19 55 0 0,2 2 0 0,-2-8-39 0,-2-2 39 0,2-10-39 15,-5-8 39-15,-14-29-149 0,0 0 149 0,20 31-149 16,-1 0 149-16,-19-31-216 0,0 0 216 0,21 22-215 16,3-5 215-16,23 23-651 0</inkml:trace>
  <inkml:trace contextRef="#ctx0" brushRef="#br0" timeOffset="-79271.682">19902 18337 1401 0,'0'0'0'0,"0"0"108"16,3-3-108-16,-3 3 108 0,4-5-108 0,-4 5 65 15,0-4-65-15,0 4 65 0,-5-1-65 0,1 1 43 16,-1-2-43-16,1 2 43 0,1-2-43 0,-4 2 10 15,0-2-10-15,4 2 10 0,-4 0-10 0,-2 0 26 0,-3 2-26 16,3-2 26-16,2 0-26 0,7 0 22 0,0 0-22 16,-23 5 23-16,-8 2-23 0,31-7 1 0,0 0-1 15,-33 9 2-15,-2 3-2 0,35-12-1 0,0 0 1 16,-37 13 0-16,1 3 0 0,36-16-9 16,0 0 9-16,-37 20-8 0,2 6 8 0,6-2 0 0,3 0 0 0,8-8 1 15,8-6-1 1,-1 0-2-16,4-3 2 0,0 5-1 0,0 3 1 0,4 2 0 15,-1 2 0-15,3-7 0 0,2-5 0 0,3 0-4 0,3 0 4 0,7 0-3 16,7 1 3-16,-21-8-13 0,0 0 13 0,36 4-13 16,13-4 13-16,-4-7-39 0,4-5 39 15,-7 0-39-15,-2-2 39 0,-40 14-48 0,0 0 48 0,40-24-47 16,-2-8 47-16,-38 32-36 0,0 0 36 0,35-36-35 16,-2-4 35-16,-12 6-18 0,-3 3 18 0,-4 9-18 15,-2 5 18-15,-5 3-2 0,-2 2 2 0,-3 5-2 16,0 4 2-16,-1-1 12 0,3 3-12 0,-4 1 12 0,0-4-12 15,0 4 58-15,0 0-58 0,0 0 58 0,0 0-58 16,0 0 53-16,0 0-53 0,0 0 54 0,0 0-54 0,0 0 39 16,-4 5-39-16,4-5 39 0,0 4-39 0,0-4 36 15,-1 3-36-15,1-3 36 0,-2 4-36 0,2-4 23 16,0 0-23-16,2 6 24 0,-1 3-24 0,-1-9 10 16,0 0-10-16,9 22 10 0,7 11-10 0,-16-33 1 15,0 0-1-15,17 38 2 0,9 4-2 0,-26-42 0 16,0 0 0-16,26 47 0 0,2 1 0 0,-7 0-1 15,-2 0 1-15,-3-11-1 0,-4-8 1 0,-12-29-2 16,0 0 2-16,9 41-1 0,-7 4 1 0,-2-45-5 16,0 0 5-16,0 36-5 0,-2-5 5 0,2-31-76 0,0 0 76 0,-9 24-76 15,-5-5 76-15,14-19-150 16,0 0 150-16,-24-2-150 0,-9-13 150 0,33 15-218 0,0 0 218 0,-32-38-218 16,-1-20 218-16,-35-38-771 0</inkml:trace>
  <inkml:trace contextRef="#ctx0" brushRef="#br0" timeOffset="-78932.243">20398 18044 998 0,'0'0'0'0,"0"0"148"0,0 0-148 0,7 2 149 15,0 2-149-15,-7-4 93 0,0 0-93 0,6 1 94 16,-3 1-94-16,-3-2 66 0,0 0-66 0,5 0 66 15,-5 0-66-15,0 0 33 0,0 0-33 0,0 0 33 0,0 0-33 16,0 0 54-16,-3 5-54 0,-1 0 54 0,1 0-54 16,-4 6 37-16,-4 1-37 0,3 0 37 0,-3 0-37 15,-1 6 5-15,-5 6-5 0,4-5 5 0,1 0-5 0,12-19 36 16,0 0-36-16,-12 38 37 0,-2 13-37 16,0 1 1-16,-2 4-1 0,8-16 2 0,-1-10-2 0,2 3 2 15,2-4-2-15,5 0 2 0,0 0-2 0,2 4-3 16,3-1 3-16,0-9-2 0,4-8 2 0,-9-15-66 15,0 0 66-15,14 19-66 0,10 0 66 0,-24-19-110 16,0 0 110-16,35 3-109 0,12-11 109 0,-47 8-136 0,0 0 136 16,47-28-136-16,2-16 136 0,47-28-899 0</inkml:trace>
  <inkml:trace contextRef="#ctx0" brushRef="#br0" timeOffset="-78670.686">20592 18185 1020 0,'0'7'0'0,"0"-7"162"0,0 0-162 0,-4 3 163 16,1-1-163-16,3-2 91 0,0 0-91 0,0 0 92 15,0 0-92-15,0 0 56 0,0 0-56 0,0 0 56 16,3-2-56-16,3 2 12 0,0 0-12 0,3 2 12 16,3 0-12-16,2 4 10 0,5 5-10 0,2 2 10 15,4 6-10-15,-25-19 16 0,0 0-16 0,29 29 17 16,8 9-17-16,-37-38 1 0,0 0-1 0,42 41 1 15,5 4-1-15,-47-45 3 0,0 0-3 0,49 41 4 16,1-2-4-16,-8-8-1 16,-7-5 1-16,-7-7 0 0,-11-6 0 0,0-2-83 0,-4-5 83 15,-5 0-83-15,-2-3 83 0,-6-3-192 0,0 0 192 0,0-9-191 0,-2-9 191 0,-3-10-775 16</inkml:trace>
  <inkml:trace contextRef="#ctx0" brushRef="#br0" timeOffset="-78396.789">20926 18178 1132 0,'2'3'0'0,"-2"-3"157"0,0 0-157 16,-5 9 158-16,-7 1-158 0,3 1 118 0,-5-1-118 0,7-5 119 16,5-3-119-16,-5-1 68 0,0 1-68 15,-1 2 68-15,-1 1-68 0,9-5 1 0,0 0-1 0,-18 22 1 16,-6 14-1-16,24-36 6 0,0 0-6 15,-24 43 7-15,-1 10-7 0,4-5-27 0,0 0 27 0,8-17-27 16,2-13 27-16,2 0-73 0,2-5 73 0,2 3-72 16,0-3 72-16,1 1-102 0,4 0 102 0,4-6-102 15,1-4 102-15,-5-4-181 0,0 0 181 0,14-24-181 16,9-19 181-16,10-24-698 0</inkml:trace>
  <inkml:trace contextRef="#ctx0" brushRef="#br0" timeOffset="-78172.606">20977 17827 1087 0,'2'5'0'0,"-2"-5"231"15,0 0-231-15,13 27 232 0,8 16-232 0,-21-43 143 16,0 0-143-16,25 43 143 0,4 7-143 0,-8-6 74 16,-5 1-74-16,0-13 75 0,-1-9-75 0,-8 13 40 15,0 6-40-15,0 1 40 0,-7 0-40 0,0-43 0 16,0 0 0-16,2 53 1 0,-2 9-1 0,-5-7 1 15,-4-2-1-15,2-9 2 0,2-8-2 0,5-36-34 16,0 0 34-16,-14 48-33 0,-4 4 33 0,18-52-65 16,0 0 65-16,-12 39-65 0,-3-5 65 0,15-34-68 0,0 0 68 15,-14 11-68-15,-6-20 68 0,-13 11-1225 0</inkml:trace>
  <inkml:trace contextRef="#ctx0" brushRef="#br0" timeOffset="-77949.822">22045 18510 1345 0,'-4'-1'0'0,"4"1"26"0,0 0-26 0,0 0 26 0,4-2-26 16,-4 2-204-16,0 0 204 0,-2-14-203 0,-3-6 203 16,-2-15-632-16</inkml:trace>
  <inkml:trace contextRef="#ctx0" brushRef="#br0" timeOffset="-76659.819">23177 18504 1020 0,'0'0'0'0,"0"0"95"0,0 0-95 0,0 0 96 15,-5-4-96-15,5 4 88 0,0 0-88 0,-4-2 88 16,3 1-88-16,1 1 71 0,0 0-71 0,-9-2 72 15,-2-1-72-15,11 3 49 0,0 0-49 0,-13-4 49 16,-3-1-49-16,16 5 71 0,0 0-71 0,-23-5 71 16,-6-2-71-16,29 7 12 0,0 0-12 0,-37-7 13 0,-7-1-13 15,44 8 18-15,0 0-18 0,-50-6 18 16,-6 1-18-16,56 5 8 0,0 0-8 0,-56-1 9 16,-3 1-9-16,59 0 0 0,0 0 0 0,-47 0 1 0,7 1-1 0,40-1 22 15,0 0-22-15,-31 4 22 0,3 1-22 0,28-5 12 16,0 0-12-16,-23 5 13 0,1 2-13 0,22-7 18 15,0 0-18-15,-16 5 18 0,4-2-18 0,12-3 15 16,0 0-15-16,-13 6 16 0,3 0-16 0,0 3 16 16,-1 0-16-16,4-3 17 0,4-2-17 0,-3 3 9 15,3 1-9-15,3 4 9 0,3 2-9 0,3 1 25 16,1 1-25-16,1-4 26 0,1-4-26 0,3 3 2 16,-3-3-2-16,7-1 2 0,5-4-2 0,1 1-6 0,3-1 6 15,2-3-5-15,3-3 5 0,-30 3-25 0,0 0 25 16,38-14-24-16,9-10 24 0,-47 24-67 15,0 0 67-15,42-34-66 0,0-9 66 0,-9 0-72 0,-5-1 72 16,-5 8-72-16,-6 3 72 0,-5 2-55 0,-6 1 55 0,-1 2-55 16,-4 4 55-16,5 0-19 0,-5 0 19 0,-1 5-18 15,0 4 18-15,0 15 1 16,0 0-1-16,-1-17 2 0,-6 0-2 0,7 17 51 0,0 0-51 0,-2-16 51 16,4 2-51-16,-2 14 35 0,0 0-35 0,0-10 35 15,-2 3-35-15,2 7 46 0,0 0-46 0,0-5 47 16,0 2-47-16,0 3 41 0,0 0-41 0,0-4 42 15,0 3-42-15,0 1 0 0,0 0 0 0,0 0 0 16,-2-4 0-16,2 4-26 0,0 0 26 0,0 0-25 16,0-5 25-16,0 5-32 0,0 0 32 0,0 0-32 15,0-5 32-15,0 5-39 0,0 0 39 0,0 0-38 0,0-5 38 16,0 5-26-16,0 0 26 0,0 0-25 16,0-4 25-16,0 4 0 0,0 0 0 0,0 0 0 0,4 6 0 15,-1 4-6-15,2 4 6 0,2 9-6 0,-3 8 6 16,-4-31-8-16,0 0 8 0,9 50-7 15,1 15 7-15,1-5-1 0,-1 2 1 0,-3-14 0 0,2-11 0 0,-1 1-3 16,-1-5 3-16,2-8-3 0,-2-6 3 0,5 2-11 16,2-1 11-16,-3-8-11 0,-6-5 11 0,-5-7-106 15,0 0 106-15,16-5-106 16,4-12 106-16,17-5-999 16</inkml:trace>
  <inkml:trace contextRef="#ctx0" brushRef="#br0" timeOffset="-76288.261">23397 17976 1199 0,'0'0'0'0,"0"0"12"0,0 0-12 0,-6-7 12 15,-1-7-12-15,-1 6 22 0,2-1-22 0,3 2 22 16,-1 0-22-16,1 2 15 0,0 0-15 0,1 2 15 16,-2 1-15-16,1 0 39 0,1 2-39 0,-1 0 39 0,1 0-39 15,2 0 68-15,0 0-68 0,0 0 68 16,-4 0-68-16,4 0 70 0,0 0-70 0,-1 9 70 16,-1 3-70-16,2-12 62 0,0 0-62 0,3 29 62 0,3 10-62 0,1 3 54 15,1 4-54-15,-1-2 54 0,4-1-54 0,-11-43 38 16,0 0-38-16,14 65 39 0,5 14-39 0,2 12 17 15,1 10-17-15,-8-17 17 0,-3-10-17 16,-11-74 13-16,0 0-13 0,12 92 13 0,-2 9-13 0,6-27 1 16,1-14-1-16,-8-29 1 0,-9-25-1 0,9 5-25 15,-2-8 25-15,-4-1-24 0,-3-2 24 0,0 0-107 16,0 0 107-16,-7-7-106 0,-5-3 106 0,-9-7-1234 16</inkml:trace>
  <inkml:trace contextRef="#ctx0" brushRef="#br0" timeOffset="-75816.453">23278 18373 1502 0,'0'0'0'0,"0"0"186"0,0 0-186 15,26 5 186-15,18 2-186 0,-6-8-1 0,2-6 1 0,2-5 0 16,3-4 0-16,-45 16-15 0,0 0 15 0,61-24-14 15,12-8 14-15,-3 1-104 0,3-2 104 0,-24 11-104 16,-18 7 104-16,-4 1-54 0,-8 5 54 0,-2 1-53 16,-5 1 53-16,1 2 3 0,-3 3-3 0,-5-1 3 15,-3 1-3-15,1-1 65 0,-1-1-65 0,-2 4 66 16,0 0-66-16,0 0 38 0,0 4-38 0,0-4 38 0,0 0-38 16,0 0 32-16,-2 5-32 0,-5 2 33 0,2 1-33 15,-3 6 24-15,-1 5-24 0,2-9 25 0,5-3-25 0,-7 5 15 16,2 0-15-16,-5 8 15 0,-2 4-15 15,14-24 35-15,0 0-35 0,-14 26 36 0,2 3-36 16,12-29 11-16,0 0-11 0,-16 29 11 0,-1 0-11 0,17-29 20 16,0 0-20-16,-17 26 20 0,1-2-20 0,16-24 24 15,0 0-24-15,-16 24 25 0,1-2-25 0,15-22 13 16,0 0-13-16,-16 26 13 0,2 3-13 0,14-29 10 16,0 0-10-16,-9 31 11 0,8 3-11 0,1-34-1 15,0 0 1-15,10 35 0 0,4 1 0 0,-14-36-51 0,0 0 51 16,24 29-51-16,11-4 51 0,-35-25-124 0,0 0 124 15,37 16-123-15,3-11 123 0,-40-5-138 0,0 0 138 0,47-10-138 16,5-13 138-16,-52 23-154 0,0 0 154 0,49-37-154 16,-2-15 154-16,49-37-788 0</inkml:trace>
  <inkml:trace contextRef="#ctx0" brushRef="#br0" timeOffset="-75556.997">24027 18283 964 0,'5'3'0'0,"2"6"162"0,2 3-162 0,-7-7 162 16,-6-5-162-16,4 0 161 0,-5 0-161 0,5 0 162 15,0-5-162-15,0 5 104 0,0 0-104 0,11-4 104 16,4-1-104-16,-15 5 60 0,0 0-60 0,32-2 60 16,9 1-60-16,-2 4 81 0,1 2-81 0,-4 0 82 0,-1-1-82 15,-35-4 43-15,0 0-43 0,39 12 44 0,2 5-44 16,-41-17 8-16,0 0-8 0,42 22 8 0,2 4-8 0,-44-26 0 15,0 0 0-15,42 25 0 0,-2 1 0 16,-40-26-48-16,0 0 48 0,34 22-48 0,-6-3 48 0,-28-19-124 16,0 0 124-16,23 7-124 0,-4-10 124 0,23 6-1305 15</inkml:trace>
  <inkml:trace contextRef="#ctx0" brushRef="#br0" timeOffset="-75308.595">24461 18098 1401 0,'5'5'0'0,"-5"8"169"0,0 6-169 16,0-5 170-16,-2-4-170 0,-10 0 117 0,-7-1-117 15,14-4 118-15,7-3-118 0,-8 1 66 0,1-1-66 0,-12 8 66 16,-8 6-66-16,25-16 1 0,0 0-1 0,-33 27 2 16,-5 9-2-16,38-36-3 0,0 0 3 0,-44 46-2 15,-3 9 2-15,6-3-31 0,-1-1 31 0,12-15-31 16,7-12 31-16,23-24-42 0,0 0 42 0,-26 44-41 15,2 11 41-15,24-55-62 0,0 0 62 0,-19 41-62 16,3-5 62-16,16-36-112 0,0 0 112 0,0 21-112 16,11-14 112-16,-11-7-109 0,0 0 109 0,19-26-108 15,10-25 108-15,20-26-960 0</inkml:trace>
  <inkml:trace contextRef="#ctx0" brushRef="#br0" timeOffset="-75040.312">24538 17942 1558 0,'5'1'0'0,"-5"-1"203"16,0 0-203-16,21 14 203 0,14 7-203 0,-35-21 109 16,0 0-109-16,34 22 110 0,7 2-110 0,-12 2 47 15,-3 3-47-15,-3-4 47 0,-4 1-47 0,-3 8 15 16,-6 4-15-16,1 3 16 0,-3 4-16 0,-1 6 37 0,-3 6-37 15,-2-9 38-15,-4-6-38 0,-2 11 36 0,-1 4-36 16,0-6 37-16,0-1-37 0,5-50 1 0,0 0-1 0,-16 67 1 16,-5 8-1-16,21-75-57 15,0 0 57-15,-16 43-57 0,4-17 57 0,12-26-131 0,0 0 131 16,-17-19-131-16,-4-38 131 0,-17-18-1469 0</inkml:trace>
  <inkml:trace contextRef="#ctx0" brushRef="#br0" timeOffset="-74845.83">25231 18339 135 0,'-10'-32'0'15</inkml:trace>
  <inkml:trace contextRef="#ctx0" brushRef="#br0" timeOffset="-71090.382">11501 11404 1020 0,'0'0'0'0,"0"0"0"0,0 0 0 0,0 0 112 15,0 0-112-15,0 0 112 0,0 0-112 0,0 0 69 16,0 0-69-16,0 0 70 0,18-27-70 16,-18 27 46-16,0 0-46 0,12-17 47 0,-2-4-47 0,-10 21 20 15,0 0-20-15,9-15 20 0,2 1-20 0,-11 14 26 16,0 0-26-16,5-8 26 0,-2 2-26 0,-3 6 44 16,0 0-44-16,2-6 44 0,0 2-44 0,-2 4 33 0,0 0-33 15,0 0 34-15,2-2-34 0,-2 2-4 0,0 0 4 16,0 0-4-16,3 6 4 0,-3-6-5 0,0 0 5 15,2 13-4-15,1 9 4 0,-3-22-33 16,0 0 33-16,7 23-33 0,-1-1 33 0,-6-22-10 0,0 0 10 0,5 22-10 16,2 1 10-16,-7-23 0 0,0 0 0 0,8 18 0 15,5-2 0-15,-13-16 6 0,0 0-6 0,14 12 6 16,6-2-6-16,-20-10 34 0,0 0-34 0,25 2 35 16,6-9-35-16,-31 7 11 0,0 0-11 0,42-15 11 15,9-9-11-15,-51 24 20 0,0 0-20 0,55-38 20 16,8-7-20-16,-63 45-68 0,0 0 68 0,78-60-67 15,13-17 67-15,-91 77-104 0,0 0 104 0,78-82-104 16,-3-9 104-16,75-82-979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1:09:19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20376 5554 1110 0,'0'0'0'0,"0"0"0"16,0 0 0-16,0 0 132 0,0 0-132 0,0 0 133 16,0 0-133-16,0 0 101 0,0 0-101 0,0 0 101 15,0-19-101-15,0 19 33 0,0 0-33 0,-7-20 34 16,0-4-34-16,-2 1-1 0,0-6 1 0,2 7 0 15,0 1 0-15,0-1 5 0,-1 2-5 0,1 1 5 16,-5 7-5-16,-2-4 0 0,-2 3 0 0,4 2 0 0,3 3 0 16,9 8 0-16,0 0 0 0,-23-12 1 15,-6 0-1-15,29 12-2 0,0 0 2 0,-35-16-1 0,-7 1 1 16,6 6 0-16,1-1 0 0,12 5 0 0,9 1 0 16,0 4-19-16,2 0 19 0,-7 4-18 0,-4 8 18 15,1 0-33-15,-1 0 33 0,7 7-33 0,1-2 33 0,15-17-19 16,0 0 19-16,-21 43-18 0,-5 17 18 15,26-60-31-15,0 0 31 0,-23 65-31 0,2 10 31 0,21-75-6 16,0 0 6-16,-12 82-5 0,12 6 5 0,0-88 32 16,0 0-32-16,15 67 32 0,15-13-32 0,-30-54 18 15,0 0-18-15,35 28 19 0,7-20-19 16,-42-8 22-16,0 0-22 0,49-1 22 0,8-16-22 0,-57 17 27 0,0 0-27 16,63-30 27-16,6-16-27 0,-69 46 53 0,0 0-53 15,54-60 54-15,-7-14-54 0,-13 3 52 16,-14-8-52-16,-4 12 52 0,-9 7-52 0,-7 60 8 0,0 0-8 0,5-77 8 15,-1-10-8-15,-4 13 24 0,0 5-24 16,-5 20 25-16,1 13-25 0,1-4 6 16,1 6-6-16,-2 5 7 0,-4 1-7 0,8 28 3 0,0 0-3 0,-9-27 4 15,0 0-4-15,9 27 0 0,0 0 0 0,-8-19 1 16,1 3-1-16,7 16-3 0,0 0 3 0,-9-5-2 16,0 5 2-16,9 0-22 0,0 0 22 0,-17 21-22 15,-1 22 22-15,18-43-15 0,0 0 15 0,-10 63-14 16,3 26 14-16,9 14-18 0,6 19 18 0,5-13-18 15,7 3 18-15,-2-15-9 0,3-9 9 0,0-13-8 16,0-13 8-16,-21-62-34 0,0 0 34 0,29 68-34 16,6 1 34-16,-35-69-46 0,0 0 46 0,35 56-45 0,0-10 45 15,-35-46-102-15,0 0 102 0,28 18-102 16,-11-22 102-16,-17 4-94 0,0 0 94 0,14-29-93 0,-7-29 93 16,14-30-857-16</inkml:trace>
  <inkml:trace contextRef="#ctx0" brushRef="#br0" timeOffset="314.784">21026 4696 1435 0,'0'0'0'0,"3"-4"0"0,2-6 0 0,-5 10 134 0,0 0-134 15,5-5 134-15,2-2-134 0,-7 7 66 0,0 0-66 0,6-2 66 16,-3-1-66-16,-3 3 10 0,0 0-10 0,-3 15 11 16,-6 9-11-16,9-24 3 0,0 0-3 0,-21 47 3 15,-9 19-3-15,1 6-5 0,-3 11 5 0,-2 19-5 16,-5 13 5-16,39-115-4 0,0 0 4 0,-31 129-4 16,1 13 4-16,13-33-37 0,6-9 37 15,8-25-37-15,3-17 37 16,0-58-63-16,0 0 63 0,12 64-63 0,14-3 63 0,-26-61-128 0,0 0 128 0,47 38-128 15,21-16 128-15,-68-22-124 0,0 0 124 0,72-8-124 16,4-30 124-16,69-6-764 0</inkml:trace>
  <inkml:trace contextRef="#ctx0" brushRef="#br0" timeOffset="737.905">21181 5251 1177 0,'0'0'0'0,"10"-12"0"0,6-11 0 0,-16 23 78 16,0 0-78-16,26-20 79 0,3-2-79 0,-29 22 64 16,0 0-64-16,42-17 65 0,9 5-65 0,-51 12 13 0,0 0-13 15,54-7 14-15,5 7-14 0,-59 0-3 0,0 0 3 16,51 8-3-16,-6 6 3 0,-10 0 1 0,-7 4-1 0,-9-6 1 15,-9-5-1-15,-3 5 15 0,-3 0-15 16,-6 9 16-16,-5 10-16 0,-4-4 26 0,-4 1-26 0,3-4 26 16,-1-4-26-16,13-20 22 0,0 0-22 0,-27 38 23 15,-12 10-23-15,39-48 34 0,0 0-34 0,-36 43 35 16,-3 5-35-16,4-9 2 0,6-3-2 0,10-14 2 16,10-10-2-16,0-3 8 0,6-6-8 0,-8 16 8 15,-6 7-8-15,5-4 3 0,1-3-3 0,4-5 4 16,6-4-4-16,2-2 6 0,5-2-6 0,0 0 6 15,5 0-6-15,-11-6 0 0,0 0 0 0,24 3 1 16,9 0-1-16,2 1 0 0,4-1 0 0,-8-3 1 16,0 2-1-16,-31-2-82 0,0 0 82 15,35 2-82-15,-3-2 82 0,-32 0-231 0,0 0 231 0,26 1-231 16,-4-1 231-16,27 4-706 0</inkml:trace>
  <inkml:trace contextRef="#ctx0" brushRef="#br0" timeOffset="1007.752">21881 4992 617 0,'0'0'0'0,"0"9"0"0,-2 6 0 0,2-15 80 16,0 0-80-16,9 10 80 0,5-1-80 0,-14-9 110 16,0 0-110-16,17 12 111 0,6-5-111 0,-23-7 126 0,0 0-126 15,28 13 127-15,5 3-127 0,-33-16 80 0,0 0-80 16,38 22 81-16,4 2-81 0,-42-24 45 0,0 0-45 15,47 29 46-15,4 9-46 0,-51-38 24 0,0 0-24 0,54 39 25 16,5 9-25-16,-59-48 4 0,0 0-4 0,61 64 5 16,7 13-5-16,-68-77 8 0,0 0-8 0,49 72 8 15,-9-2-8-15,-18-27-108 0,-15-19 108 16,0-4-107-16,-3-11 107 0,-4-9-125 0,0 0 125 16,7 7-125-16,0-12 125 0,7 6-743 0</inkml:trace>
  <inkml:trace contextRef="#ctx0" brushRef="#br0" timeOffset="1246.213">22595 4963 1031 0,'0'0'0'0,"0"20"0"16,0 13 0-16,0-33 186 0,0 0-186 0,-7 12 186 0,-3-9-186 16,10-3 125-16,0 0-125 0,-19 21 126 0,-9 13-126 0,28-34 65 15,0 0-65-15,-39 47 66 0,-9 9-66 16,48-56 2-16,0 0-2 0,-58 89 2 0,-10 26-2 15,14-21 7-15,7-6-7 0,18-34 8 0,13-23-8 0,16-31-36 16,0 0 36-16,-19 57-36 16,1 13 36-16,18-70-121 0,0 0 121 0,-7 36-121 0,7-17 121 0,6-12-142 15,4-14 142-15,6-9-142 0,3-11 142 0,-19 27-127 16,0 0 127-16,33-45-127 0,10-21 127 0,31-44-623 16</inkml:trace>
  <inkml:trace contextRef="#ctx0" brushRef="#br0" timeOffset="1506.039">22825 5499 1390 0,'0'0'0'0,"11"0"0"16,4 4 0-16,-15-4 218 0,0 0-218 0,28 5 219 15,5 2-219-15,-33-7 127 0,0 0-127 0,37 3 128 16,3-3-128-16,-40 0 67 0,0 0-67 0,50-3 67 15,10-4-67-15,-60 7 3 0,0 0-3 0,64-5 3 16,9-6-3-16,-73 11 0 0,0 0 0 0,65-5 1 16,-4-3-1-16,-61 8-77 0,0 0 77 0,54-4-77 15,-7-3 77-15,-47 7-147 0,0 0 147 0,42-5-146 0,-6 2 146 16,-36 3-179-16,0 0 179 0,26-12-179 16,-3-4 179-16,27-11-959 0</inkml:trace>
  <inkml:trace contextRef="#ctx0" brushRef="#br0" timeOffset="1822.433">23937 5318 1681 0,'0'0'0'0,"0"0"0"0,-6-7 0 0,8 3 171 0,5 1-171 16,-7 3 172-16,4-2-172 0,-4 2 114 0,0 0-114 15,0 0 115-15,0 0-115 0,0 0 40 0,0 0-40 16,0 0 41-16,0 0-41 0,0 0-13 0,0 0 13 16,0 0-13-16,0 0 13 0,0 0-11 0,0 0 11 0,0 0-11 15,0 0 11-15,0 0-35 0,0 0 35 16,0 17-35-16,0 11 35 0,0-28-5 0,0 0 5 0,-2 53-5 16,0 22 5-16,2-75-17 0,0 0 17 15,0 79-17-15,0 15 17 0,0-94-40 0,0 0 40 0,5 96-39 16,6 10 39-16,-11-106-81 0,0 0 81 0,7 74-80 15,-2-26 80-15,-5-48-105 0,0 0 105 0,12 7-104 16,4-41 104-16,12 3-1207 0</inkml:trace>
  <inkml:trace contextRef="#ctx0" brushRef="#br0" timeOffset="2119.858">23902 4577 1446 0,'0'0'0'0,"10"-3"0"0,8-4 0 0,-18 7 124 15,0 0-124-15,31-5 124 0,11-2-124 16,-42 7 92-16,0 0-92 0,56 0 93 0,13 7-93 0,-69-7 51 16,0 0-51-16,70 21 52 0,7 9-52 0,-77-30 1 15,0 0-1-15,87 64 1 0,10 27-1 0,-97-91 9 16,0 0-9-16,68 114 10 0,-14 30-10 0,-54-144 15 15,0 0-15-15,16 158 16 0,-28 20-16 0,-7-37 1 0,-13-22-1 16,11-29 1-16,2-30-1 0,19-60-1 0,0 0 1 16,-23 63-1-16,-3-5 1 0,26-58-79 0,0 0 79 15,-17 36-79-15,5-14 79 0,12-22-214 0,0 0 214 0,-21-12-214 16,3-22 214-16,-20-14-973 0</inkml:trace>
  <inkml:trace contextRef="#ctx0" brushRef="#br0" timeOffset="2458.86">24670 5326 1558 0,'0'0'0'0,"19"-3"0"15,16 3 0-15,-5-5 175 0,3 1-175 0,0 4 175 0,2 0-175 0,-35 0 109 16,0 0-109-16,45 4 110 0,9 4-110 0,-2-3 60 16,1 2-60-16,-5 5 61 0,1 0-61 0,-5-5 2 15,-6 2-2 1,-8-1 2-16,-9 2-2 0,1-5 5 0,1 2-5 0,-1-3 6 0,1 1-6 0,-23-5 1 16,0 0-1-16,23 0 1 0,-1-7-1 0,-22 7 13 15,0 0-13-15,20-9 14 0,-1-2-14 0,-19 11-2 16,0 0 2-16,14-16-1 0,-4-1 1 0,-10 17-51 15,0 0 51-15,5-15-51 0,-3 3 51 0,-2 12-157 0,0 0 157 16,-10-12-156-16,-10 1 156 0,3 6-291 0,-2-3 291 16,8 4-291-16,8 4 291 0,-11-7-837 0</inkml:trace>
  <inkml:trace contextRef="#ctx0" brushRef="#br0" timeOffset="2686.906">25137 5657 561 0,'0'0'0'0,"10"-16"0"15,13-11 0-15,-23 27 85 0,0 0-85 0,-2 8 85 16,-10 23-85-16,12-31 109 0,0 0-109 0,-2 24 109 16,2 7-109-16,9-10 176 0,8 1-176 0,1-10 177 15,5-3-177-15,1-3 159 0,6-2-159 0,-3-2 160 16,1-4-160-16,-28 2 83 0,0 0-83 0,47-7 84 16,14-2-84-16,-3-3 73 0,1 0-73 0,-8 2 74 15,-6 2-74-15,-5-4-17 0,-7-4 17 0,-3 4-17 0,-6-3 17 16,-24 15-193-16,0 0 193 0,24-24-192 15,1-4 192-15,-25 28-116 0,0 0 116 0,49-54-913 0,-98 108 913 0</inkml:trace>
  <inkml:trace contextRef="#ctx0" brushRef="#br0" timeOffset="93946.764">26552 5239 460 0,'0'0'0'0,"10"-11"0"0,6-4 0 15,-16 15 5-15,0 0-5 0,19-15 5 0,2-2-5 0,-21 17 17 16,0 0-17-16,24-19 17 0,4 2-17 0,-28 17 0 16,0 0 0-16,33-19 1 0,4-2-1 0,-37 21 0 15,0 0 0-15,41-22 0 0,8 1 0 0,-49 21-1 16,0 0 1-16,53-24 0 0,2-1 0 0,-6 4 1 0,-4 4-1 15,-6 3 2-15,-8 2-2 0,-1 4 5 16,-1-1-5-16,-10 2 6 0,-3 2-6 0,-16 5 8 16,0 0-8-16,16 0 9 0,-2 5-9 0,-14-5 15 0,0 0-15 0,8 16 15 15,-1 11-15-15,-7-27 14 0,0 0-14 0,-5 36 15 16,-7 14-15-16,-2-6 25 0,-3 3-25 0,-3-8 26 16,-2 0-26-16,-3 1 20 0,-1-1-20 0,7-11 20 15,3-8-20-15,16-20 35 0,0 0-35 0,-33 31 35 16,-10 5-35-16,43-36 36 15,0 0-36-15,-40 31 36 0,0-4-36 0,40-27 61 0,0 0-61 0,-40 24 61 16,1-5-61-16,39-19 55 0,0 0-55 16,-31 17 56-16,5-7-56 0,26-10 68 0,0 0-68 0,-23 9 68 15,6 0-68-15,17-9 53 0,0 0-53 0,-16 3 54 16,6 0-54-16,10-3 45 0,0 0-45 0,-7 6 46 16,1-3-46-16,6-3 30 0,0 0-30 0,18 5 30 15,13 5-30-15,-31-10 24 0,0 0-24 0,52 2 25 0,20-2-25 16,-72 0 15-16,0 0-15 0,96-14 16 0,20-8-16 15,-116 22 5-15,0 0-5 0,117-29 5 16,9-5-5-16,-126 34-56 0,0 0 56 0,101-47-56 0,-13-4 56 0,102-45-1000 16</inkml:trace>
  <inkml:trace contextRef="#ctx0" brushRef="#br0" timeOffset="94660.258">28468 5148 1065 0,'0'0'0'15,"-12"-2"0"-15,-9-3 0 0,21 5 83 0,0 0-83 16,-14-3 83-16,3 3-83 0,11 0-5 0,0 0 5 0,-31-5-5 16,-14-6 5-16,45 11-93 15,0 0 93-15,-44-12-93 0,-5 0 93 0,49 12-74 0,0 0 74 0,-40-12-73 16,5 0 73-16,35 12 15 0,0 0-15 0,-27-7 15 15,4 2-15-15,23 5 32 0,0 0-32 0,-21 16 33 16,4 15-33-16,6 1 44 0,8 8-44 16,-3 4 44-16,1 6-44 15,5-50 54-15,0 0-54 0,-3 63 54 0,3 7-54 0,0-10 49 0,3-1-49 0,2-15 49 16,4-6-49-16,0-6 37 0,3-8-37 0,2-1 38 16,2-8-38-16,-16-15 40 0,0 0-40 0,24 5 41 15,7-8-41-15,-31 3 62 0,0 0-62 0,35-21 62 0,5-15-62 16,-7-3 83-16,-3-14-83 0,-6 1 84 0,-3-1-84 15,-3-2 74-15,-4-3-74 0,-2-16 74 0,-2-9-74 16,-4 7 46-16,-3 2-46 0,-1 23 47 0,-4 12-47 0,-1 3 9 16,-1 5-9-16,1 3 9 0,-3 4-9 0,6 24 0 15,0 0 0-15,-7-24 0 0,-3 0 0 16,10 24-3-16,0 0 3 0,-10-18-3 0,-3 2 3 16,13 16-33-16,0 0 33 0,-22-3-32 0,-8 6 32 15,30-3-27-15,0 0 27 0,-26 11-27 0,-2 6 27 0,28-17-33 16,0 0 33-16,-24 20-33 0,-1 9 33 0,4 0-44 15,4-1 44-15,5-8-43 0,5-4 43 0,7-16-35 0,0 0 35 16,-7 34-34-16,3 9 34 0,4-43-4 0,0 0 4 16,4 48-3-16,5 0 3 0,-9-48-11 15,0 0 11-15,20 46-10 0,12 2 10 0,1-9-4 0,3-8 4 16,-1-3-3-16,2-8 3 0,-4-1 6 0,-2-7-6 16,-1 0 6-16,0 0-6 0,-3-5 26 0,1 2-26 0,0-3 26 15,0 3-26-15,-28-9 38 0,0 0-38 0,42 9 38 16,8 6-38-16,-50-15 60 0,0 0-60 0,54 15 61 15,6 4-61-15,-60-19 14 0,0 0-14 0,61 24 15 16,3 0-15-16,-64-24 16 0,0 0-16 0,85 28 17 16,15 8-17-16,-100-36 4 0,0 0-4 0,80 27 5 15,-9-3-5-15,-71-24-2 0,0 0 2 0,44 15-2 16,-20-6 2-16,-24-9-49 0,0 0 49 0,21 8-48 16,-10-1 48-16,-11-7-128 0,0 0 128 0,1 4-128 15,-8-4 128-15,7 0-161 0,0 0 161 0,-21-16-161 0,-10-11 161 16,-21-18-841-16</inkml:trace>
  <inkml:trace contextRef="#ctx0" brushRef="#br0" timeOffset="94862.609">29208 4929 651 0,'0'0'0'0,"-1"15"0"0,-3 13 0 0,4-28 134 15,0 0-134-15,0 15 134 0,2-3-134 0,-2-12 179 16,0 0-179-16,0 24 180 0,2 5-180 0,-2-29 113 15,0 0-113-15,-13 41 113 0,-8 11-113 0,-3-1 91 0,-6 4-91 16,-3 5 91-16,-3 3-91 0,-10 14 73 16,-4 14-73-16,1-19 74 0,-1-5-74 0,50-67-63 15,0 0 63-15,-49 82-62 0,2 2 62 0,47-84-103 16,0 0 103-16,-14 38-102 0,21-33 102 0,-14 38-1042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25T02:18:10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1873 4440 897 0,'0'0'0'0,"0"0"0"0,0 0 0 0,0 0 71 0,0 0-71 0,0 0 71 15,0 0-71-15,0 0 43 0,0 0-43 0,0 0 44 16,0 0-44-16,0 0 35 0,0 0-35 0,0 0 36 16,0 0-36-16,0 0 15 0,0 0-15 0,0 0 15 15,0 0-15-15,0 0 52 0,0 0-52 0,0 0 52 16,0 0-52-16,0 0 40 0,0 0-40 0,0 0 40 16,0 0-40-16,0 0 28 0,0 0-28 0,0 0 28 15,0 0-28-15,0 0 18 0,0 0-18 0,0 0 18 16,0 0-18-16,0 0 5 0,0 0-5 0,0 0 5 15,0 0-5-15,0 0 3 0,0 0-3 0,0 28 4 16,3 20-4-16,-3-48 18 0,0 0-18 0,2 55 19 16,1 8-19-16,-3-63 3 0,0 0-3 15,4 70 3-15,1 2-3 0,-5-72 6 0,0 0-6 0,7 70 7 0,-2-6-7 0,-5-64 33 16,0 0-33-16,6 55 33 0,1-9-33 16,-7-46 8-16,0 0-8 0,5 36 9 0,-2-9-9 0,-3-27 20 15,0 0-20-15,0 24 20 0,4-12-20 0,-4-12-56 16,0 0 56-16,0 11-56 0,-4-6 56 0,4-5-186 15,0 0 186-15,-8-17-185 0,-5-18 185 0,-11-16-806 16</inkml:trace>
  <inkml:trace contextRef="#ctx0" brushRef="#br0" timeOffset="256.805">1719 4446 807 0,'2'6'0'0,"2"6"95"0,-1 7-95 0,-3-19 95 15,0-7-95-15,-3 2 72 0,-3-2-72 16,6 4 73-16,0 0-73 0,0 3 48 0,0-2-48 0,0 2 49 16,6 0-49-16,-6 0 28 0,3 2-28 0,-3-2 28 15,5 3-28-15,-5-3 14 0,0 0-14 0,0 7 15 16,0 1-15-16,0-8 41 0,0 0-41 0,0 19 42 16,-5 12-42-16,5-31 13 0,0 0-13 0,-9 36 13 15,-6 3-13-15,1-3 7 0,-2 4-7 0,2-13 7 16,2-3-7-16,12-24-34 0,0 0 34 0,-26 36-33 15,-7 7 33-15,33-43-115 0,0 0 115 0,-35 39-115 0,-3 4 115 16,-34 41-774-16</inkml:trace>
  <inkml:trace contextRef="#ctx0" brushRef="#br0" timeOffset="715">1563 5259 1054 0,'0'0'0'0,"0"0"115"0,0 0-115 0,0-8 116 15,-4-3-116-15,4 11 89 0,0 0-89 0,0-5 89 16,4 2-89-16,-4 3 45 0,0 0-45 0,5-5 46 16,2 3-46-16,3-3 38 0,6 1-38 0,-2-1 38 15,7 2-38-15,-21 3 6 0,0 0-6 16,28-10 7-16,7-2-7 0,-35 12 6 0,0 0-6 0,41-12 7 15,12-4-7-15,-53 16 15 0,0 0-15 0,54-13 16 16,5 1-16-16,-59 12 0 0,0 0 0 0,56-11 1 16,-1 6-1-16,-55 5 3 0,0 0-3 0,47-7 3 0,-5 6-3 15,-42 1-1-15,0 0 1 0,33 0 0 16,-10 1 0-16,-23-1-15 0,0 0 15 0,21 7-14 0,-9-2 14 0,-12-5-130 16,0 0 130-16,12 11-129 0,-7-3 129 0,-5-8-118 15,0 0 118-15,18 16-844 0,-36-32 844 0</inkml:trace>
  <inkml:trace contextRef="#ctx0" brushRef="#br0" timeOffset="948.395">2603 5251 1401 0,'0'0'0'16,"0"0"0"-16,-21-16 0 0,21 16 125 0,0 0-125 0,0 0 125 15,9 9-125-15,-9-9-50 0,0 0 50 0,3 7-49 16,6 5 49-16,-9-12-136 0,0 0 136 0,-4-4-136 16,-1-11 136-16,-2-2-866 0</inkml:trace>
  <inkml:trace contextRef="#ctx0" brushRef="#br0" timeOffset="1741.202">3794 4689 819 0,'0'0'0'0,"0"-5"0"16,-3-2 0-16,3 7 124 0,0 0-124 0,-5-9 124 15,-2 6-124-15,7 3 90 0,0 0-90 0,-13-12 90 16,3 0-90-16,10 12 67 0,0 0-67 0,-21-16 67 16,0-4-67-16,21 20 18 0,0 0-18 0,-29-19 19 15,-5-3-19-15,34 22 6 0,0 0-6 0,-34-17 7 16,-5-2-7-16,39 19-1 0,0 0 1 0,-42-9-1 15,-1 1 1-15,43 8-2 0,0 0 2 0,-49 0-1 16,2 8 1-16,47-8-29 0,0 0 29 0,-47 16-29 16,4 8 29-16,43-24-5 0,0 0 5 0,-46 39-5 15,8 7 5-15,38-46-2 0,0 0 2 0,-38 67-1 16,3 17 1-16,35-84 3 0,0 0-3 0,-21 79 3 0,17 0-3 16,4-79 33-16,0 0-33 0,9 63 34 0,19-8-34 15,-28-55 18-15,0 0-18 16,49 31 19-16,19-16-19 0,-68-15 19 0,0 0-19 0,71-12 20 0,6-22-20 15,-77 34 26-15,0 0-26 0,66-45 26 0,-5-13-26 0,-61 58 21 16,0 0-21-16,47-63 21 0,-5-8-21 0,-42 71 25 16,0 0-25-16,33-72 26 0,-12-10-26 15,-21 82 22-15,0 0-22 0,14-75 23 0,-11 1-23 0,-3 74 45 16,0 0-45-16,0-67 46 0,-9 1-46 0,9 66 23 16,0 0-23-16,-6-47 24 0,0 15-24 0,6 32 36 15,0 0-36-15,-8-24 36 0,4 5-36 0,4 19 32 0,0 0-32 16,-5-12 32-16,1 7-32 0,4 5 3 15,0 0-3-15,-3-7 3 0,1 7-3 0,2 0-1 0,0 0 1 16,-3-3-1-16,-1 3 1 0,4 0-40 16,0 0 40-16,-2 15-40 0,2 7 40 0,0-22-44 0,0 0 44 0,2 41-43 15,5 18 43-15,-7-59-41 0,0 0 41 0,9 97-41 16,3 30 41-16,-12-127-28 0,0 0 28 0,11 127-28 16,1 13 28-16,-12-140-5 0,0 0 5 0,12 115-4 15,-3-9 4-15,-9-106-51 0,0 0 51 0,17 76-51 16,4-23 51-16,-21-53-156 0,0 0 156 0,17 8-155 15,1-35 155-15,18 5-835 0</inkml:trace>
  <inkml:trace contextRef="#ctx0" brushRef="#br0" timeOffset="2088.388">4050 4312 886 0,'0'0'0'0,"-8"3"0"0,-4 4 0 0,12-7 120 15,0 0-120-15,0 0 120 0,0 0-120 0,0 0 92 16,0 0-92-16,0 0 93 0,3-7-93 0,-3 7 45 16,0 0-45-16,0 0 46 0,3-3-46 0,-3 3 1 15,0 0-1-15,0 0 2 0,0 0-2 0,0 0 0 0,0 0 0 16,0 0 0-16,0 0 0 0,0 0-8 15,-3 3 8-15,-2 16-7 0,-2 9 7 0,7-28 0 0,0 0 0 16,-12 48 0-16,1 13 0 16,2 4 8-16,-1 6-8 0,1-10 8 0,4-1-8 0,5-60 5 0,0 0-5 15,-5 86 5-15,5 17-5 0,0-103 8 0,0 0-8 0,9 85 8 16,8-8-8-16,-17-77-57 0,0 0 57 0,35 54-56 16,19-22 56-16,-54-32-81 0,0 0 81 0,61 0-81 15,10-31 81-15,62 2-788 16</inkml:trace>
  <inkml:trace contextRef="#ctx0" brushRef="#br0" timeOffset="2613.576">4529 4480 942 0,'0'0'0'0,"4"8"0"0,5 3 0 16,-9-6 120-16,1-5-120 0,-1 0 121 0,-5-9-121 15,0 6 101-15,1-6-101 0,1 6 101 0,1-1-101 16,2 4 115-16,-3-5-115 0,3 5 115 0,0 0-115 0,0 0 56 16,0-3-56-16,0 3 56 0,0-4-56 0,0 4 42 15,0-3-42-15,0 3 42 0,0-3-42 0,3 1 0 16,2 2 0-16,-1 0 1 0,1 0-1 0,-5 0-8 16,0 0 8-16,4 0-8 0,1 2 8 0,-5-2-18 0,0 0 18 15,7 3-18 1,2 4 18-16,-9-7-35 0,0 0 35 0,8 5-34 0,-2 2 34 0,-6-7-6 0,0 0 6 15,6 8-5-15,-4-1 5 0,-2-7-11 0,0 0 11 16,0 9-11-16,0 3 11 0,0-12-4 0,0 0 4 16,-14 24-4-16,-3 7 4 0,17-31-3 0,0 0 3 0,-19 30-2 15,-4 3 2-15,2-6-5 0,0 4 5 0,7-14-5 16,4-5 5-16,-1 2-2 0,-1-2 2 0,-5 5-2 16,-4 5 2-16,21-22-2 0,0 0 2 0,-16 16-1 15,2-1 1-15,14-15-5 0,0 0 5 0,-12 17-4 16,3-5 4-16,9-12-2 0,0 0 2 0,-5 16-2 15,2-4 2-15,3 0-5 0,3-2 5 0,2-1-5 16,4-1 5-16,3-1-3 0,6-2 3 0,-3-1-3 16,-1-1 3-16,4 1 0 0,-3-3 0 0,6-1 1 15,-2 0-1-15,2 0 1 0,0 4-1 0,0-4 1 16,-3 0-1-16,-18 0 4 0,0 0-4 0,24 0 4 16,2 0-4-16,-26 0 0 0,0 0 0 0,30 0 0 15,-1 0 0-15,-29 0-121 0,0 0 121 0,33-12-121 0,2-4 121 16,-35 16-133-16,0 0 133 0,25-31-132 0,-6-10 132 15,26-29-735-15</inkml:trace>
  <inkml:trace contextRef="#ctx0" brushRef="#br0" timeOffset="2938.04">4937 4523 1188 0,'0'0'0'0,"-5"5"0"0,1 2 0 0,4-7 107 0,0 0-107 15,-5 3 108-15,5-3-108 0,0 0 49 0,0 0-49 16,0 0 49-16,-3 0-49 0,3 0 0 0,0 0 0 16,0 0 1-16,0 0-1 0,0 0-27 0,0 0 27 0,0 12-27 15,-4 3 27-15,4-15-28 0,0 0 28 0,7 24-28 16,2 9 28-16,-9-33-4 0,0 0 4 0,14 31-3 16,7 5 3-16,-21-36-4 0,0 0 4 0,24 31-4 15,2-4 4-15,-26-27-2 0,0 0 2 16,30 27-2-16,3-6 2 0,-33-21 3 0,0 0-3 0,26 19 3 15,0-4-3-15,-26-15 8 0,0 0-8 0,18 14 8 16,-3-2-8-16,-15-12 16 0,0 0-16 0,9 10 17 16,-4-5-17-16,-5-5-9 0,0 0 9 0,-5 11-9 15,-12 2 9-15,17-13-186 0,0 0 186 0,-30 7-185 16,-12-3 185-16,42-4-147 0,0 0 147 0,-38-12-147 16,-4-16 147-16,-38-15-462 0</inkml:trace>
  <inkml:trace contextRef="#ctx0" brushRef="#br0" timeOffset="3452.15">4890 4444 617 0,'0'0'0'0,"9"5"0"0,12 2 0 16,-4-4 91-16,1 2-91 0,2-1 91 0,1-1-91 0,-21-3 68 16,0 0-68-16,30 5 68 0,5 2-68 0,-35-7 46 15,0 0-46-15,36 9 46 0,4-1-46 0,-40-8 37 16,0 0-37-16,37 11 37 0,-7 1-37 0,-30-12 60 15,0 0-60-15,26 8 61 0,-5-3-61 0,-21-5 60 0,0 0-60 16,17 7 61-16,-5-7-61 0,-12 0 58 16,0 0-58-16,9 4 58 0,-4-4-58 0,-5 0 35 0,0 0-35 15,7 0 36-15,-5 0-36 0,-2 0 34 0,0 0-34 0,3 0 35 16,1 0-35-16,-4 0 3 0,0 0-3 16,0 0 3-16,0 0-3 0,0 0 1 0,0 0-1 0,0 0 1 15,0 0-1-15,0 0-1 0,0 0 1 0,-4 5-1 16,1 5 1-16,3-10-2 0,0 0 2 0,-5 17-2 15,-7 11 2-15,12-28-2 0,0 0 2 0,-9 30-2 16,-5 5 2-16,14-35-10 0,0 0 10 0,-9 37-10 16,-1 5 10-16,10-42-4 0,0 0 4 0,-2 39-3 15,2-1 3-15,5-8-1 0,4-2 1 0,-2-9 0 16,2-7 0-16,3 0 0 0,5-9 0 0,4-1 1 16,-2-4-1-16,0-5 33 0,2-1-33 0,-1-1 33 15,-1-3-33-15,-19 12 41 0,0 0-41 0,22-15 41 0,-1-4-41 16,-21 19 67-16,0 0-67 0,16-21 68 15,1 2-68-15,-17 19 75 0,0 0-75 0,9-20 75 0,-7 1-75 16,-2 19 61-16,0 0-61 0,-2-24 62 0,-7 2-62 16,9 22 48-16,0 0-48 0,-17-26 49 0,-7-1-49 15,24 27-46-15,0 0 46 0,-30-26-46 0,-5-1 46 16,35 27-136-16,0 0 136 0,-42-21-135 0,-8 0 135 0,50 21-90 16,0 0 90-16,-94-42-1212 0,188 84 1212 0</inkml:trace>
  <inkml:trace contextRef="#ctx0" brushRef="#br0" timeOffset="3814.428">5390 4106 1423 0,'0'0'0'0,"0"0"66"0,0 0-66 0,0 0 66 15,44 9-66-15,-44-9 51 0,0 0-51 0,34 10 51 16,12 2-51-16,-46-12-6 0,0 0 6 0,50 21-6 16,3 3 6-16,-53-24-78 0,0 0 78 0,50 34-77 15,-5 9 77-15,-6-4-53 0,-4 6 53 0,-13-2-53 0,-3-1 53 16,-19-42-10-16,0 0 10 0,18 72-9 0,-6 17 9 15,-3-13-9-15,-9-9 9 0,-4-25-8 0,-1-12 8 0,-4 7 0 16,-3-4 0-16,3-11 0 0,6-5 0 0,3-17 2 16,0 0-2-16,-16 35 3 0,-1 6-3 0,17-41-97 15,0 0 97-15,-14 34-97 0,-4-7 97 0,18-27-94 16,0 0 94-16,-12 2-94 0,0-16 94 0,-14 4-645 16</inkml:trace>
  <inkml:trace contextRef="#ctx0" brushRef="#br0" timeOffset="4131.228">6306 4488 987 0,'0'0'0'0,"-15"7"0"15,-10-2 0-15,20-1 158 0,5-4-158 0,4 0 159 16,8-5-159-16,-3 3 117 0,-1 2-117 0,1 0 118 15,3 0-118-15,-1 2 66 0,4-1-66 0,3 3 66 16,3-1-66-16,-21-3 12 0,0 0-12 0,29 4 12 16,6 4-12-16,-2-4 29 0,-3-1-29 0,-4 2 29 15,-2-1-29-15,-24-4 18 0,0 0-18 0,26 0 18 16,-1 1-18-16,-25-1 40 0,0 0-40 0,17 2 41 16,1 0-41-16,-18-2 32 0,0 0-32 0,14 3 32 15,-2-3-32-15,-12 0 0 0,0 0 0 0,7 0 1 16,-2 0-1-16,-5 0-110 0,0 0 110 0,-16-5-109 15,-12-2 109-15,28 7-86 0,0 0 86 0,-36-8-86 0,-11-3 86 16,-37-6-1077-16</inkml:trace>
  <inkml:trace contextRef="#ctx0" brushRef="#br0" timeOffset="4331.595">6108 4752 1054 0,'0'0'0'0,"14"4"0"0,14 2 0 0,-28-6 149 0,0 0-149 16,31 6 149-16,7-3-149 0,-1 0 101 16,1-1-101-16,-3-2 102 0,0 0-102 0,-35 0 63 0,0 0-63 15,45-2 63-15,6-4-63 0,-51 6 7 0,0 0-7 16,47-6 8-16,5 0-8 0,-52 6-13 0,0 0 13 16,45-9-12-16,-1 2 12 0,-44 7-176 0,0 0 176 15,38-12-175-15,-5 0 175 0,39-15-887 0</inkml:trace>
  <inkml:trace contextRef="#ctx0" brushRef="#br0" timeOffset="9894.824">7707 4225 975 0,'0'0'0'0,"-3"0"0"15,-6 0 0-15,9 0 118 0,0 0-118 0,0 0 119 16,0 0-119-16,0 0 97 0,0 0-97 0,0 0 97 16,5-6-97-16,-5 6 28 0,0 0-28 0,0 0 28 0,7-3-28 15,-7 3 1-15,0 0-1 0,0-3 1 0,0-3-1 16,0 6 0-16,0 0 0 0,-3-3 0 0,-1 0 0 15,4 3 0-15,0 0 0 0,-5-4 0 0,1 4 0 16,4 0 20-16,0 0-20 0,-8-5 20 0,2 2-20 0,6 3 14 16,0 0-14-16,-8-4 15 0,1-1-15 15,7 5 11-15,0 0-11 0,-9-3 11 0,0-1-11 0,9 4 26 16,0 0-26-16,-8 0 26 0,-1-3-26 0,9 3 2 16,0 0-2-16,-9-2 2 0,-3 2-2 0,12 0 6 15,0 0-6-15,-12 0 7 0,-2 0-7 16,14 0 8-16,0 0-8 0,-16 5 8 0,-5-1-8 0,21-4 3 15,0 0-3-15,-17 3 3 0,0-1-3 0,17-2 2 16,0 0-2-16,-18 7 2 0,1 1-2 0,17-8 1 16,0 0-1-16,-16 9 2 0,-1 4-2 0,17-13 3 15,0 0-3-15,-21 16 4 0,-5 4-4 0,5-4 6 0,-4 1-6 0,11-7 6 16,7-5-6-16,2 2 0 0,0-3 0 0,-4 4 1 16,-1 1-1-16,-1 3 3 0,-4-4-3 15,9-1 3-15,3-3-3 0,-2-1 1 0,5-3-1 0,-4 9 2 16,-5 3-2-16,1 3-1 0,-4-3 1 0,6 0-1 15,3-7 1-15,-2 5 1 0,5-4-1 0,-4 0 1 16,4 0-1-16,0-6 1 0,0 0-1 16,0 13 1-16,-3 8-1 0,3-21 8 0,0 0-8 0,-2 15 8 15,0 4-8-15,2-19 33 0,0 0-33 0,0 17 34 16,0-1-34-16,0-16 26 0,0 0-26 0,2 18 26 16,3 6-26-16,-5-24 25 0,0 0-25 0,4 18 26 15,1 0-26-15,-5-18 34 0,0 0-34 0,5 16 34 0,4-1-34 16,-9-15 30-16,0 0-30 0,10 12 30 15,4 4-30-15,-14-16 22 0,0 0-22 0,12 12 23 16,1 0-23-16,-13-12 18 0,0 0-18 0,13 8 18 0,3-1-18 0,-16-7 18 16,0 0-18-16,14 5 18 0,2-1-18 0,-16-4 15 15,0 0-15-15,17 0 15 0,1 3-15 16,-18-3 26-16,0 0-26 0,21 0 26 0,-1-3-26 0,0 3 6 16,-1 0-6-16,-5 0 7 0,-2 0-7 0,-12 0 26 15,0 0-26-15,14-4 26 0,2-1-26 0,-16 5 20 16,0 0-20-16,12-3 20 0,-2-1-20 0,-10 4 9 15,0 0-9-15,12-5 10 0,1-2-10 16,-13 7 35-16,0 0-35 0,15-8 35 0,-1-3-35 0,-14 11 0 16,0 0 0-16,16-13 0 0,3-6 0 0,-19 19 3 0,0 0-3 15,19-16 3-15,-5-4-3 0,-14 20 6 16,0 0-6-16,12-12 6 0,0-2-6 0,-12 14 3 0,0 0-3 0,9-8 3 16,-4 2-3-16,-5 6 18 0,0 0-18 15,4-6 19-15,1 0-19 0,-5 6 7 0,0 0-7 0,7-3 8 16,-5 0-8-16,-2 3 9 0,0 0-9 0,3-6 10 15,3 3-10-15,-3-4 24 0,2-1-24 0,-1 1 25 16,3-2-25-16,-7 9 6 0,0 0-6 0,5-8 6 16,4-4-6-16,-9 12 16 0,0 0-16 0,5-12 17 15,2 1-17-15,-7 11 33 0,0 0-33 0,3-8 34 16,3-1-34-16,-6 9 10 0,0 0-10 0,0-7 10 16,0-1-10-16,0 8 30 0,0 0-30 0,0-7 30 15,-7-5-30-15,1 3-3 0,1-1 3 0,-4 5-2 16,6-4 2-16,-6 3-91 0,-3-6 91 0,-2 0-91 0,2 0 91 15,12 12-238-15,0 0 238 0,-24-19-237 16,-8-10 237-16,32 29-155 0,0 0 155 0,-42-31-155 0,-5-3 155 0,-45-30-1218 16</inkml:trace>
  <inkml:trace contextRef="#ctx0" brushRef="#br0" timeOffset="24432.109">1763 6731 684 0,'0'0'0'0,"12"-16"0"16,2-16 0-16,-10 20 76 0,-4 9-76 0,0 3 76 16,0 0-76-16,-6 5 73 0,3 7-73 0,-1-6 74 15,8-6-74-15,-4 0 57 0,-4 2-57 0,4-2 58 0,0 0-58 16,0 0 38-16,-5-2-38 0,5-1 39 0,4-9-39 16,1 0 26-16,4-3-26 0,-1-6 26 0,5-3-26 15,-13 24 10-15,0 0-10 0,17-29 10 0,7-4-10 16,-24 33 19-16,0 0-19 0,23-27 20 0,7 3-20 0,-30 24 7 15,0 0-7-15,33-15 8 0,0 6-8 16,-33 9 9-16,0 0-9 0,35 0 9 16,6 12-9-16,-41-12 15 0,0 0-15 0,35 17 15 0,-2 9-15 0,-6 0 14 15,-7-1-14-15,-6-4 15 0,-5-9-15 0,2 7 15 16,-3 0-15-16,1 5 16 0,-4 3-16 0,-5-27 26 16,0 0-26-16,4 32 26 0,-1 8-26 0,-3-40 20 15,0 0-20-15,-7 43 20 0,-7 1-20 0,-1 2 26 16,-3-3-26-16,9-19 26 0,6-12-26 0,3-12 14 0,0 0-14 0,-26 28 15 15,-16 8-15-15,42-36-1 0,0 0 1 16,-42 36 0-16,-5 1 0 0,47-37-3 16,0 0 3-16,-40 33-3 0,-2-6 3 0,42-27-7 0,0 0 7 0,-36 23-7 15,10-3 7-15,26-20-4 0,0 0 4 0,-27 12-3 16,10 0 3-16,17-12-1 0,0 0 1 0,-16 5 0 16,4 0 0-16,12-5 7 0,0 0-7 0,-9 6 7 15,4-6-7-15,5 0 1 0,0 0-1 0,-5 3 2 16,5-3-2-16,0 0-3 0,0 0 3 0,5 0-3 15,13 2 3-15,-18-2-8 0,0 0 8 16,17 1-8-16,11 5 8 0,-28-6-10 0,0 0 10 0,23 3-9 16,3 0 9-16,-26-3-9 0,0 0 9 0,28 6-8 15,3 0 8-15,-31-6-56 0,0 0 56 0,37 6-55 16,-3-3 55-16,-34-3-140 0,0 0 140 0,33-5-139 16,-3-9 139-16,35-3-747 0</inkml:trace>
  <inkml:trace contextRef="#ctx0" brushRef="#br0" timeOffset="24646.307">2697 7089 527 0,'0'0'0'0,"-5"-3"0"0,-8-6 0 0,13 9-170 0,0 0 170 16,-3 5-170-16,6 7 170 0,1 7-38 0</inkml:trace>
  <inkml:trace contextRef="#ctx0" brushRef="#br0" timeOffset="29338.717">2963 6928 673 0,'0'0'0'16,"0"-4"0"-16,0-4 0 0,0 8 52 0,0 0-52 15,0-4 53-15,6-2-53 0,-6 6 56 0,0 0-56 16,7-2 57-16,1-2-57 0,-8 4 10 0,0 0-10 0,5-5 10 15,2 4-10-15,-7 1 2 0,0 0-2 0,6-2 2 16,-3 2-2-16,-3 0 10 0,0 0-10 0,5-4 10 16,-1 4-10-16,-4 0 13 0,0 0-13 0,0 0 14 15,2 0-14-15,-2 0 25 0,0 0-25 0,0 0 26 16,0 0-26-16,0 0 2 16,0 0-2-16,0 0 3 0,0 0-3 0,0 0 0 0,0 0 0 0,0 0 0 15,3 4 0-15,-3-4-2 0,0 0 2 0,4 8-2 16,4-1 2-16,-8-7-1 0,0 0 1 0,6 11 0 15,0 2 0-15,-6-13 0 0,0 0 0 0,9 12 0 16,-4-3 0-16,-5-9 31 0,0 0-31 0,4 10 31 16,1-1-31-16,-5-9 58 0,0 0-58 0,4 8 58 0,-1-4-58 15,-3-4 88-15,0 0-88 0,0 0 88 0,2 1-88 16,-2-1 86-16,0 0-86 0,0 0 87 0,3-5-87 16,-3 5 77-16,0 0-77 0,0-5 78 0,0 2-78 15,0 3 58-15,0 0-58 0,-3-7 59 0,1 2-59 0,2 5 47 16,0 0-47-16,0-4 47 0,-3 1-47 0,3 3 20 15,0 0-20-15,0-5 20 0,-4 3-20 0,4 2 12 16,0 0-12-16,0 0 13 0,-5-2-13 0,5 2 4 16,0 0-4-16,-4-3 5 0,3 3-5 0,1 0 3 15,0 0-3-15,-4 0 3 0,1 0-3 0,3 0-3 16,0 0 3-16,-4 0-3 0,2 0 3 0,2 0-33 16,0 0 33-16,-3 0-33 0,3 0 33 0,0 0-35 0,0 0 35 15,-3 3-35-15,3 1 35 0,3 1-33 0,-3 0 33 16,3 0-33-16,-1 0 33 0,5-1-8 0,-2-3 8 0,-1 1-8 15,-1 0 8-15,-3-2 0 0,2 3 0 16,-2-3 0-16,0 0 0 0,0 0 54 0,0 0-54 0,0 0 54 16,0 0-54-16,0 0 46 0,0 0-46 0,0 0 47 15,0 0-47-15,0 0 7 0,0 0-7 0,0 0 8 16,-2-3-8-16,2 3-62 0,0 0 62 0,0-4-62 16,-3 3 62-16,3 1-87 0,0 0 87 0,-21-16-87 15,-9-6 87-15,-17-14-1179 0</inkml:trace>
  <inkml:trace contextRef="#ctx0" brushRef="#br0" timeOffset="29958.336">2831 7046 1020 0,'0'0'0'0,"0"-8"0"0,0-4 0 0,0 12 89 15,0 0-89-15,0-7 90 0,2 3-90 0,-2 4 2 16,0 0-2-16,3 0 3 0,1 7-3 0,-4-7-192 16,0 0 192-16,5 0-192 0,4-3 192 0,3 3-507 15</inkml:trace>
  <inkml:trace contextRef="#ctx0" brushRef="#br0" timeOffset="35980.041">3014 6806 135 0,'0'0'0'0,"5"-3"0"0,4 1 0 0,-9 2 25 15,0 0-25-15,3-2 26 0,1 1-26 0,-4 1 34 16,0 0-34-16,0 0 35 0,0 0-35 0,0 0 38 16,0 0-38-16,0 0 38 0,-4 0-38 0,4 0 44 15,0 0-44-15,0 0 44 0,-5-4-44 0,5 4 35 16,0 0-35-16,-3-3 36 0,-1-1-36 0,4 4 34 16,0 0-34-16,-3-1 34 0,-3-3-34 0,6 4 22 15,0 0-22-15,-5-3 23 0,2-1-23 0,3 4 10 0,0 0-10 16,-6-1 11-16,3 1-11 0,3 0 11 15,0 0-11-15,-4 0 11 0,1 0-11 0,3 0 8 0,0 0-8 16,-2 0 9-16,-1 1-9 0,3-1 15 0,0 0-15 0,0 0 15 16,-4 4-15-16,4-4 3 15,0 0-3-15,-1 3 4 0,-3 2-4 0,4-5 6 0,0 0-6 0,-5 19 7 16,1 4-7-16,4-23 3 0,0 0-3 0,-3 24 3 16,1 3-3-16,2-27 5 0,0 0-5 0,0 26 6 15,2-1-6-15,-2-25 22 0,0 0-22 0,3 21 22 16,1-6-22-16,-2 1 36 0,5-8-36 0,-6-1 37 15,3-5-37-15,-1 0 70 0,2-4-70 0,-1 0 71 16,5-1-71-16,-9 3 85 0,0 0-85 0,8-12 86 16,5-4-86-16,-13 16 64 0,0 0-64 0,8-20 65 15,4-3-65-15,-12 23 61 0,0 0-61 0,9-18 62 0,-4 0-62 16,-5 18 47-16,0 0-47 0,7-11 47 0,-7 0-47 16,0 11 12-16,0 0-12 0,2-5 13 0,-2-2-13 15,0 7-46-15,0 0 46 0,0 0-46 0,-5 2 46 0,5-2-44 16,0 0 44-16,-4 2-963 0,8-4 963 0</inkml:trace>
  <inkml:trace contextRef="#ctx0" brushRef="#br0" timeOffset="45229.303">4428 6388 91 0,'0'0'0'0,"-5"0"0"0,0-3 0 0,5 3 74 16,0 0-74-16,0 0 74 0,0 0-74 0,0 0 89 16,0 0-89-16,0 0 89 0,5-4-89 0,-5 4 93 15,0 0-93-15,0 0 94 0,4-5-94 0,-4 5 80 16,0 0-80-16,0-3 81 0,0-1-81 0,0 4 70 15,0 0-70-15,-4-6 71 0,-4 0-71 0,-1-2 49 16,0 1-49-16,-3 2 50 0,3 1-50 0,9 4 33 16,0 0-33-16,-21-8 33 0,-8 1-33 0,29 7 8 15,0 0-8-15,-30-7 8 0,-3 2-8 0,33 5 29 16,0 0-29-16,-31-3 29 0,1-3-29 0,2 5 5 0,2 1-5 16,12 0 5-16,5 0-5 0,-3 1 16 15,0 1-16-15,3 2 17 0,1-4-17 0,8 0 0 0,0 0 0 0,-16 6 0 16,-7 6 0-16,23-12 0 0,0 0 0 15,-17 12 0-15,-4 0 0 0,21-12-2 0,0 0 2 0,-21 16-1 16,-3 1 1-16,24-17-2 0,0 0 2 16,-18 15-1-16,1 1 1 0,17-16-2 0,0 0 2 0,-18 19-1 15,1 5 1-15,17-24-4 0,0 0 4 0,-16 24-4 16,2 3 4-16,14-27-2 0,0 0 2 0,-8 36-2 16,1 10 2-16,7-46-5 0,0 0 5 0,-4 55-5 15,11 12 5-15,-7-67-3 0,0 0 3 0,9 63-3 16,5 6 3-16,-2-13 3 0,0-8-3 0,-3-8 3 0,3-9-3 15,2-4 13-15,2-6-13 0,-4-6 14 0,-3-3-14 16,8-4 40-16,4-4-40 0,2-8 40 0,4-1-40 0,-27 5 31 16,0 0-31-16,35-15 31 0,7-11-31 0,-42 26 38 15,0 0-38-15,44-36 38 0,1-12-38 0,-10 5 50 16,-6-4-50-16,-3 4 51 0,-8 3-51 0,-2-3 58 16,-8 1-58-16,-2 2 59 0,-3 1-59 0,-3 39 56 15,0 0-56-15,0-48 57 0,-5-9-57 0,5 57 40 16,0 0-40-16,-9-56 40 15,-3-1-40-15,12 57 19 0,0 0-19 0,-12-55 20 0,-1 1-20 0,13 54 5 16,0 0-5-16,-13-64 6 0,-3-6-6 0,16 70 4 16,0 0-4-16,-5-51 4 0,1 3-4 0,4 48 0 15,0 0 0-15,-3-40 0 0,3 4 0 0,0 36 1 16,0 0-1-16,-2-29 2 0,2 9-2 0,0 20 1 0,0 0-1 16,0-19 1-16,0 5-1 0,0 14 3 0,0 0-3 0,0-10 4 15,-4 5-4-15,4 5 6 0,0 0-6 16,0-7 7-16,0 5-7 0,0 2 0 0,0 0 0 0,0 0 1 15,0 0-1-15,0 0-35 0,0 0 35 0,0 0-35 16,0 0 35-16,0 0-31 0,0 0 31 0,0 0-31 16,0 0 31-16,0 0-45 0,0 0 45 0,0 0-44 15,0 0 44-15,0 0-36 0,0 0 36 0,0 0-36 16,0 0 36-16,0 0-34 0,0 0 34 0,0 0-33 16,0 0 33-16,0 0-33 0,0 0 33 0,0 0-32 15,0 0 32-15,0 0-32 0,0 0 32 0,0 12-32 16,0 5 32-16,0-17-38 0,0 0 38 0,6 38-38 15,2 18 38-15,3-1-33 0,3 3 33 0,-2 6-33 0,0-1 33 16,2 19-23-16,2 13 23 0,-2-17-22 16,-2-2 22-16,-12-76-19 0,0 0 19 0,14 82-18 0,5 0 18 15,-19-82-10-15,0 0 10 0,14 76-10 0,0-6 10 16,-2-14-2-16,-3-13 2 0,-2-20-1 0,-7-18 1 16,1 3-1-16,6-1 1 0,-3-3-1 0,1-3 1 0,4 6-94 15,-4-3 94-15,6-4-93 0,-3-11 93 0,-8 11-98 16,0 0 98-16,5-25-97 0,-1-15 97 0,6-25-499 15</inkml:trace>
  <inkml:trace contextRef="#ctx0" brushRef="#br0" timeOffset="45826.962">5005 5900 841 0,'0'0'0'0,"-5"5"0"0,-4 2 0 0,9-7 81 15,0 0-81-15,0 0 82 0,0 0-82 0,0 0 60 16,0 0-60-16,0 0 60 0,2-3-60 0,-2 3 25 15,0 0-25-15,0 0 26 0,3-7-26 16,-3 7 0-16,0 0 0 0,0 0 0 0,-5-2 0 0,5 2 0 16,0 0 0-16,-3 2 0 0,-3 1 0 0,6-3 5 15,0 0-5-15,-7 4 6 0,-1-1-6 0,8-3 3 16,0 0-3-16,-9 9 4 0,-7 3-4 0,16-12 22 0,0 0-22 16,-14 18 23-16,-3 10-23 0,1-2 6 0,2 8-6 15,6-10 7-15,-1-2-7 0,2 7 9 0,2 5-9 16,1 9 10-16,-1 9-10 0,5-52 3 15,0 0-3-15,0 66 4 0,0 13-4 0,5 9 20 0,-1 13-20 0,4-17 20 16,1-11-20-16,-9-73 7 0,0 0-7 0,16 79 7 16,3 2-7-16,2-16 16 0,3-9-16 0,-6-18 17 15,-1-14-17-15,-17-24-1 0,0 0 1 0,26 29-1 16,7-3 1-16,-33-26-51 0,0 0 51 0,39 24-51 16,3 0 51-16,-42-24-152 0,0 0 152 0,41 12-151 15,-1-7 151-15,44 14-620 0</inkml:trace>
  <inkml:trace contextRef="#ctx0" brushRef="#br0" timeOffset="49484.789">5352 6400 292 0,'0'0'0'0,"8"-3"0"16,10-6 0-16,-18 9 34 0,0 0-34 0,5-3 34 15,-1-1-34-15,-4 4 17 0,0 0-17 0,0 0 17 0,0 0-17 16,0 0 33-16,0 0-33 0,0 0 34 0,-6 4-34 15,6-4 33-15,0 0-33 0,0 0 33 0,-3-9-33 16,3 9 21-16,0 0-21 0,3-10 21 0,6-4-21 0,0 1 36 16,0-3-36-16,3 2 36 0,-2 1-36 0,-10 13 13 15,0 0-13-15,16-14 13 0,5 2-13 0,-21 12 20 16,0 0-20-16,21-14 20 0,1 4-20 0,-22 10 3 16,0 0-3-16,25-7 4 15,-3 2-4-15,-22 5 3 0,0 0-3 16,28 2 3-16,-2 5-3 0,-26-7 11 0,0 0-11 0,26 12 11 0,-1 3-11 0,-25-15 38 0,0 0-38 15,21 24 39-15,1 3-39 0,-22-27 46 0,0 0-46 16,13 36 47-16,-1 4-47 0,-7-6 41 16,-1 2-41-16,-3-12 42 0,-1-9-42 0,-1 3 41 15,-6-3-41-15,-4 12 42 0,-1 8-42 0,12-35 18 0,0 0-18 16,-18 32 18-16,-6-1-18 0,24-31 42 16,0 0-42-16,-26 33 43 0,-7 1-43 0,33-34 48 15,0 0-48-15,-33 27 49 0,1-3-49 0,32-24 47 0,0 0-47 0,-29 24 47 16,3-8-47-16,26-16 42 0,0 0-42 0,-21 15 43 15,3-3-43-15,18-12 42 0,0 0-42 0,-19 9 42 16,5-1-42-16,14-8 17 0,0 0-17 0,-8 7 17 16,-1-3-17-16,9-4 31 0,0 0-31 0,-12 0 31 15,3 0-31-15,9 0 18 0,0 0-18 0,-7-4 19 16,2-3-19-16,5 7 27 0,0 0-27 0,-4-8 27 16,2-1-27-16,2 9 7 0,0 0-7 0,0-12 8 15,2 0-8-15,-2 12 5 0,0 0-5 0,4-10 5 0,1 1-5 16,-5 9 3-16,0 0-3 0,7-8 3 15,5-3-3-15,-12 11-1 0,0 0 1 0,9-5 0 0,5 2 0 0,-2 3-1 16,0 0 1 0,0 0-1-16,2 0 1 0,-14 0-5 0,0 0 5 0,21 3-4 0,12 4 4 15,-33-7-7-15,0 0 7 0,35 9-7 0,3 3 7 0,-38-12-3 16,0 0 3-16,42 8-3 0,2 3 3 0,-44-11-6 16,0 0 6-16,36 8-6 0,-1-4 6 0,-35-4-43 15,0 0 43-15,33 1-43 0,-5-4 43 0,-28 3-48 16,0 0 48-16,28-14-47 0,-2-5 47 0,28-17-1093 15</inkml:trace>
  <inkml:trace contextRef="#ctx0" brushRef="#br0" timeOffset="49841.29">5904 6217 1110 0,'0'0'0'0,"0"3"0"16,2 4 0-16,1-3 116 0,-3-4-116 0,0 0 116 15,0 0-116-15,0 0 35 0,0 0-35 0,0 0 36 16,0 0-36-16,0 0 0 0,0 0 0 0,7 0 0 16,2 1 0-16,-9-1-22 0,0 0 22 0,26 7-22 15,12 5 22-15,1 0-43 0,3 7 43 0,-1-2-43 0,-1 5 43 16,-40-22-39-16,0 0 39 0,46 30-38 0,1 9 38 15,-47-39-4-15,0 0 4 0,52 46-3 0,5 2 3 16,-57-48-2-16,0 0 2 0,74 62-2 0,6 8 2 0,-80-70 3 16,0 0-3-16,68 60 3 0,-9-9-3 0,-59-51 15 15,0 0-15-15,47 45 16 0,-9-7-16 0,-38-38 9 16,0 0-9-16,25 27 10 0,-8-8-10 0,-17-19-8 16,0 0 8-16,12 17-7 0,-3-5 7 0,-9-12-158 15,0 0 158-15,0 7-158 0,0-5 158 0,0 8-591 16</inkml:trace>
  <inkml:trace contextRef="#ctx0" brushRef="#br0" timeOffset="50158.56">6519 6164 1166 0,'0'0'0'0,"2"3"0"16,5 8 0-16,-7-11 133 0,0 0-133 0,-9 3 133 16,-7 0-133-16,16-3 64 0,0 0-64 0,-17 4 65 15,-4 4-65-15,0 4 13 0,0 7-13 0,4-2 14 16,-1 2-14-16,18-19-2 0,0 0 2 0,-26 43-2 16,-3 14 2-16,1-1-10 0,2 4 10 0,-1-3-10 15,3-4 10-15,24-53-2 0,0 0 2 0,-35 82-1 0,-8 19 1 16,43-101-1-16,0 0 1 0,-30 81-1 15,2-13 1-15,28-68 0 0,0 0 0 0,-14 43 0 16,6-21 0-16,8-22-64 0,0 0 64 0,0 16-64 0,5-15 64 16,-5-1-143-16,0 0 143 0,12-29-142 0,5-24 142 0,9-29-764 15</inkml:trace>
  <inkml:trace contextRef="#ctx0" brushRef="#br0" timeOffset="50354.146">6394 5676 1300 0,'0'0'0'0,"0"0"0"16,7-7 0-16,1 0-915 0</inkml:trace>
  <inkml:trace contextRef="#ctx0" brushRef="#br0" timeOffset="50654.992">6498 5712 1177 0,'0'0'0'0,"9"0"0"16,5 0 0-16,-14 0 95 0,0 0-95 0,19-4 95 15,7 4-95-15,-5-3 96 0,0 1-96 0,-2-1 96 16,0-1-96-16,-19 4 41 0,0 0-41 0,23-3 41 16,1-1-41-16,-24 4-3 0,0 0 3 0,21-1-3 15,2 1 3-15,-8-4-2 0,-1 4 2 0,-7 0-1 16,-1 4 1-16,-3-4-11 0,-3 3 11 0,0 2-10 15,0 0 10-15,-3 9 0 0,-1 0 0 0,-5 11 0 16,-5 11 0-16,14-36 0 0,0 0 0 0,-15 40 0 0,-8 4 0 16,23-44 1-16,0 0-1 0,-21 38 2 0,4-2-2 15,17-36 0-15,0 0 0 0,-11 33 0 0,6-3 0 16,5-30-3-16,0 0 3 0,9 23-3 0,12-3 3 0,-21-20-1 16,0 0 1-16,38 7 0 0,13-10 0 0,-51 3 10 15,0 0-10-15,59-16 10 0,14-8-10 0,-73 24 1 16,0 0-1-16,84-31 2 0,6-8-2 0,-90 39-30 15,0 0 30-15,72-24-30 0,-13 5 30 0,-59 19-137 16,0 0 137-16,33-3-137 0,-23 15 137 0,-10-12-135 16,0 0 135-16,-10 22-134 0,-23 14 134 0,-11 19-677 15</inkml:trace>
  <inkml:trace contextRef="#ctx0" brushRef="#br0" timeOffset="51225.433">6881 6613 919 0,'0'0'0'0,"4"-9"0"0,1-5 0 0,-5 14 101 0,0 0-101 0,4-5 102 15,-1 2-102-15,-3 3 101 0,0 0-101 0,0 0 102 16,2 0-102-16,-2 0 62 0,0 0-62 0,7 0 63 15,1 3-63-15,-8-3 33 0,0 0-33 0,18 0 34 16,-1 0-34-16,4 2 23 0,4 0-23 0,1-2 24 16,-2-4-24-16,2 4 27 0,4-3-27 0,-8 3 27 15,3 0-27-15,-1 0 3 0,2-4-3 0,4 4 3 16,1-1-3-16,-31 1 8 0,0 0-8 0,46-2 8 16,4 0-8-16,-50 2-62 15,0 0 62-15,51-3-62 0,4-4 62 0,-55 7-178 0,0 0 178 0,48-12-177 16,-1-3 177-16,50-13-767 0</inkml:trace>
  <inkml:trace contextRef="#ctx0" brushRef="#br0" timeOffset="51701.844">7902 6073 964 0,'0'0'0'0,"5"-3"0"15,1-4 0-15,-6 7 61 0,0 0-61 0,15-5 62 16,3-7-62-16,-18 12 3 0,0 0-3 0,24-11 4 16,4 3-4-16,-28 8 5 0,0 0-5 0,28-9 6 15,2-1-6-15,-30 10-2 0,0 0 2 0,26-3-2 0,-2 3 2 16,-24 0-2-16,0 0 2 0,21 3-1 0,-4 4 1 16,-17-7 44-16,0 0-44 0,39 12-808 0,-78-24 808 0</inkml:trace>
  <inkml:trace contextRef="#ctx0" brushRef="#br0" timeOffset="57850.672">8026 6318 1591 0,'-30'24'0'0,"30"-24"89"0,0 0-89 0,-8 7 90 16,-1-2-90-16,9-5 86 0,0 0-86 0,-4 7 87 15,-1-7-87-15,5 0 54 0,0 0-54 0,0 0 54 16,-3 3-54-16,3-3-13 0,0 0 13 0,0 0-13 0,0 5 13 15,0-5-22-15,0 0 22 0,0 0-22 0,0 0 22 0,0 0-44 16,0 0 44-16,8 0-43 0,1 0 43 16,-9 0-39-16,0 0 39 0,14 0-39 0,2 4 39 0,-16-4-51 15,0 0 51-15,17 3-51 0,4 2 51 0,-21-5-31 16,0 0 31-16,21 11-31 0,2 6 31 0,-23-17-34 16,0 0 34-16,24 15-34 0,0 2 34 0,-24-17-8 15,0 0 8-15,21 17-8 0,-2 4 8 0,-19-21-6 16,0 0 6-16,16 15-5 0,-7 1 5 0,-9-16-8 15,0 0 8-15,3 17-8 0,-3 2 8 0,-3 0 1 16,-2 1-1-16,-4-4 2 0,2-8-2 0,-7 8 47 0,-7 1-47 16,0 2 48-16,-5-1-48 0,2 3 15 15,-2-2-15-15,5-7 15 0,0-4-15 0,21-8-10 0,0 0 10 16,-21 9-9-16,-5-2 9 0,26-7-73 0,0 0 73 16,-21 3-72-16,0-3 72 0,21 0-129 0,0 0 129 0,-9-12-129 15,4-7 129-15,5 19-176 0,0 0 176 0,9-36-175 16,17-13 175-16,7-35-569 0</inkml:trace>
  <inkml:trace contextRef="#ctx0" brushRef="#br0" timeOffset="58568.305">7864 6114 539 0,'0'0'0'0,"14"-5"0"16,10-7 0-16,-24 12 66 0,0 0-66 0,-10 2 66 16,-16 8-66-16,26-10 53 0,0 0-53 0,-18 9 53 15,-3-6-53-15,21-3 45 0,0 0-45 0,-17 3 45 16,5 1-45-16,12-4 53 0,0 0-53 0,-9 0 53 0,0-4-53 15,9 4 53-15,0 0-53 0,-5 0 53 0,5-3-53 16,0 3 56-16,0 0-56 0,-3-3 56 0,6-3-56 16,-3 6 15-16,0 0-15 0,0-3 16 0,0 0-16 0,0 3 1 15,0 0-1-15,5-4 1 0,-1 1-1 0,-4 3 0 16,0 0 0-16,8-5 0 0,1-2 0 0,-9 7-6 16,0 0 6-16,14-5-5 0,4-4 5 0,-18 9-26 15,0 0 26-15,19-3-25 0,3-1 25 0,-1 8-20 16,0-1 20-16,-9 2-20 0,-3-1 20 0,0 1-17 15,-1 5 17-15,-4-1-17 0,-1-4 17 16,3 8-10-16,-1 1 10 0,-2-2-10 0,-3 2 10 0,4 0 0 0,-4 1 0 16,0 4 0-16,0 3 0 0,0-22-1 15,0 0 1-15,0 24-1 0,-4 3 1 0,4-27-55 16,0 0 55-16,-3 24-55 0,1-3 55 0,2-21-101 0,0 0 101 0,-24 19-100 16,-9-5 100-16,-23 20-482 0</inkml:trace>
  <inkml:trace contextRef="#ctx0" brushRef="#br0" timeOffset="59233.572">8467 6054 751 0,'0'0'0'0,"-4"0"0"16,1 0 0-16,3 0 89 0,0 0-89 0,0 0 89 15,3 0-89-15,-3 0 68 0,0 0-68 0,4-3 69 16,1 3-69-16,-5 0 58 0,0 0-58 0,3-4 58 16,-3 4-58-16,0 0 54 0,0 0-54 0,6 0 55 15,-3 0-55-15,-3 0 59 0,0 0-59 0,5 0 60 16,1 4-60-16,-6-4 46 0,0 0-46 0,7 0 46 16,-4 3-46-16,-3-3 43 0,0 0-43 0,9 4 44 15,-1-3-44-15,1 6 28 0,3 0-28 0,-1 2 28 16,4-1-28-16,-15-8 9 0,0 0-9 0,25 19 9 15,10 8-9-15,-35-27 19 0,0 0-19 0,38 31 20 0,9 10-20 16,-47-41 22-16,0 0-22 0,45 48 22 16,8 5-22-16,-53-53 32 0,0 0-32 0,43 54 33 0,-1 0-33 0,3 1 12 15,-1 3-12-15,-18-27 12 0,-10-10-12 0,-16-21 20 16,0 0-20-16,21 19 20 0,-4-7-20 16,-17-12 15-16,0 0-15 0,14 12 15 0,-4-7-15 0,-10-5-100 15,0 0 100-15,6 3-100 0,-6-6 100 0,0 3-179 16,0 0 179-16,-9-21-178 0,-9-13 178 0,-11-19-907 15</inkml:trace>
  <inkml:trace contextRef="#ctx0" brushRef="#br0" timeOffset="59550.03">9007 6027 819 0,'0'0'0'0,"-4"3"0"15,2 6 0-15,2-9 135 0,0 0-135 0,0 0 135 16,0 0-135-16,0 0 143 0,0 0-143 0,0 0 143 16,0-7-143-16,0 7 85 0,0 0-85 0,0 0 85 15,0-5-85-15,0 5 39 0,0 0-39 0,0 0 39 16,-3 0-39-16,3 0 6 0,0 0-6 0,-9 5 6 16,-3 9-6-16,-9 6 1 0,-1 4-1 0,6-3 2 15,-2-4-2-15,18-17-1 0,0 0 1 0,-33 41-1 16,-8 14 1-16,41-55-18 0,0 0 18 0,-44 58-18 15,-3 5 18-15,-4 1-17 0,4-3 17 0,18-25-16 16,17-20 16-16,3-1-46 0,4-6 46 0,1-4-45 0,1-7 45 16,3 2-167-16,0 0 167 0,0 0-167 0,8 0 167 15,-8 0-118-15,0 0 118 0,20-19-117 0,9-15 117 16,20-19-591-16</inkml:trace>
  <inkml:trace contextRef="#ctx0" brushRef="#br0" timeOffset="59973.71">9418 6291 931 0,'0'0'0'0,"0"-12"0"16,0-9 0-16,0 18 96 0,0 6-96 0,0-3 97 15,0 0-97-15,0 5 39 0,0-1-39 0,0-1 40 16,2-3-40-16,-1 3 3 0,5-1-3 0,-3 2 3 16,2-1-3-16,4-3 0 0,0 2 0 0,3-2 0 15,-3-2 0-15,5 2 1 0,1 0-1 0,6 0 2 16,5 0-2-16,-26 0 10 0,0 0-10 0,35 0 11 15,10 0-11-15,-1 0 45 0,1 0-45 0,-3 0 46 16,-4 0-46-16,-3 0 22 0,-2 0-22 0,-3 0 22 16,1 0-22-16,-31 0 19 0,0 0-19 0,37-3 20 0,-2 3-20 15,-35 0 5-15,0 0-5 0,35 0 5 0,1 3-5 16,-36-3-2-16,0 0 2 0,26 2-1 0,-5 1 1 0,-21-3-92 16,0 0 92-16,18 4-91 0,-10-1 91 0,-8-3-144 15,0 0 144-15,0 12-143 0,-8 3 143 0,-5 9-613 16</inkml:trace>
  <inkml:trace contextRef="#ctx0" brushRef="#br0" timeOffset="60483.032">9799 6039 863 0,'0'0'0'0,"0"0"0"15,0 7 0-15,0-7 90 0,0 0-90 0,0 0 90 0,0 0-90 16,0 0 79-16,0 0-79 0,0 0 80 16,0 0-80-16,0 0 56 0,0 0-56 0,0 0 56 0,0 0-56 15,0 0 47-15,0 0-47 0,0 0 48 16,0-4-48-16,0 4 41 0,0 0-41 0,0 0 41 0,0-3-41 16,0 3 36-16,0 0-36 0,0 0 36 0,0-5-36 15,0 5 15-15,0 0-15 0,0 0 16 0,0 0-16 16,0 0 2-16,0 0-2 0,0 0 3 0,0 0-3 0,0 0-12 15,0 0 12-15,0 5-12 0,0-2 12 0,0 13-28 16,0 1 28-16,0 17-28 0,2 5 28 16,-2-39-23-16,0 0 23 0,4 57-22 0,1 11 22 0,-2-4-10 15,1 1 10-15,-1-7-10 0,-1-3 10 0,2-7-5 16,-4-2 5-16,3-11-5 0,-1-10 5 0,-2-25-14 0,0 0 14 16,7 31-13-16,-2-4 13 0,-5-27-139 0,0 0 139 15,5 19-139-15,2-5 139 0,-7-14-108 0,0 0 108 16,4-9-107-16,1-15 107 0,4-12-607 0</inkml:trace>
  <inkml:trace contextRef="#ctx0" brushRef="#br0" timeOffset="61056.107">10383 5957 718 0,'0'0'0'0,"0"-6"0"0,-2-9 0 0,2 15 57 16,0 0-57-16,0-7 57 0,-3 4-57 0,3 3 60 15,0 0-60-15,-5-2 60 0,1 2-60 0,4 0 69 16,0 0-69-16,-5 0 70 0,-2 0-70 0,7 0 56 16,0 0-56-16,-5-3 56 0,-4-1-56 0,9 4 73 15,0 0-73-15,-4-5 74 0,-1-2-74 0,5 7 55 16,0 0-55-16,0-12 55 0,5 0-55 0,-1 0 41 16,-1-3-41-16,4 3 41 0,0 3-41 0,2-1 18 0,3 5-18 15,-3-2 19-15,3 2-19 0,-1 1 2 0,1 4-2 16,0-3 2-16,-5 3-2 0,-7 0 6 15,0 0-6-15,14 0 7 0,3 3-7 16,-17-3 0-16,0 0 0 0,18 7 0 0,6 2 0 0,-24-9-3 0,0 0 3 0,21 15-3 16,2 6 3-16,-23-21-13 0,0 0 13 0,21 27-13 15,-1 6 13-15,-7 4-16 0,-5 3 16 0,-2-9-15 16,-3 1 15-16,-3-32-4 0,0 0 4 0,-3 55-4 16,-8 17 4-16,11-72-1 0,0 0 1 0,-21 101 0 15,-8 21 0-15,29-122 5 0,0 0-5 0,-30 111 6 16,2-5-6-16,28-106 17 15,0 0-17-15,-21 89 17 0,4-12-17 0,17-77 9 0,0 0-9 0,-9 55 9 16,7-17-9-16,2-38-15 0,0 0 15 0,2 24-14 16,7-19 14-16,-9-5-85 0,0 0 85 0,9 3-85 15,3-11 85-15,-12 8-149 0,0 0 149 0,8-26-149 0,1-15 149 16,10-29-721-16</inkml:trace>
  <inkml:trace contextRef="#ctx0" brushRef="#br0" timeOffset="61294.944">10301 6239 751 0,'0'0'0'0,"9"12"0"0,0 7 0 0,-2-10 83 16,-2-6-83-16,3-3 84 0,1 0-84 0,3 0 67 16,2 0-67-16,2 3 67 0,5 3-67 0,-21-6 35 0,0 0-35 15,26 5 35-15,7 5-35 0,-33-10 7 0,0 0-7 16,40 12 8-16,5 0-8 0,-45-12 10 0,0 0-10 15,44 9 10-15,1 1-10 0,-45-10 0 0,0 0 0 16,40 5 0-16,0-2 0 0,-40-3-135 0,0 0 135 0,35-8-135 16,0-4 135-16,-35 12-103 0,0 0 103 0,37-31-103 15,1-12 103-15,33-32-425 0</inkml:trace>
  <inkml:trace contextRef="#ctx0" brushRef="#br0" timeOffset="61662.468">10843 5559 1267 0,'0'0'0'0,"5"4"0"0,4 2 0 0,-9-6 166 15,0 0-166-15,0 0 166 0,0 0-166 0,0 0 76 16,0 0-76-16,0 0 77 0,-5-6-77 15,5 6 33-15,0 0-33 0,0 0 34 0,-2-4-34 16,2 4-28-16,0 0 28 0,7 7-28 0,2 5 28 0,-9-12-15 16,0 0 15-16,20 27-15 0,5 6 15 0,-25-33-13 15,0 0 13-15,35 46-12 0,3 6 12 0,-38-52-2 16,0 0 2-16,38 66-1 0,4 6 1 0,-2 14-4 16,0 8 4-16,-12-24-3 0,-9-10 3 0,-19-60-12 15,0 0 12-15,14 71-12 0,-10 7 12 0,-4-78 1 0,0 0-1 16,0 69 2-16,-7-2-2 0,2-21 4 15,-4-15-4-15,4-16 5 0,6-13-5 0,-1-2 0 0,0 0 0 0,-12 19 1 16,-9 8-1-16,21-27-57 0,0 0 57 0,-14 17-56 16,0-1 56-16,14-16-143 0,0 0 143 0,-12 0-142 15,3-9 142-15,-15-3-872 0</inkml:trace>
  <inkml:trace contextRef="#ctx0" brushRef="#br0" timeOffset="62032.883">11557 5927 1233 0,'0'0'0'0,"9"6"0"0,5 0 0 15,-14-6 146-15,0 0-146 0,22 6 146 0,10 2-146 0,-32-8 98 16,0 0-98-16,36 10 99 0,11-1-99 16,-47-9 52-16,0 0-52 0,51 7 53 0,5-2-53 0,-56-5 32 15,0 0-32-15,55 7 32 0,-1-7-32 0,-54 0 11 16,0 0-11-16,48 2 11 0,-5-1-11 16,-43-1 7-16,0 0-7 0,33 0 7 0,-3 0-7 0,-30 0 9 0,0 0-9 15,21 0 9-15,-4 2-9 0,-17-2-5 0,0 0 5 16,9 0-5-16,0 0 5 0,-9 0-96 0,0 0 96 15,3 0-95-15,2 0 95 0,-5 0-166 0,0 0 166 0,0 0-166 16,0 0 166-16,0 0-163 0,0 0 163 16,-21 3-162-16,-8 1 162 0,-18 4-715 0</inkml:trace>
  <inkml:trace contextRef="#ctx0" brushRef="#br0" timeOffset="62332.528">11550 6313 1155 0,'0'0'0'0,"12"-7"0"0,8-3 0 0,-15 8 182 0,-5 2-182 0,0 0 182 0,5 0-182 0,-5 0 108 0,0 0-108 0,0 0 108 0,0 2-108 0,0-2 80 0,4 3-80 0,-1 1 80 0,6-1-80 16,-9-3 46-16,0 0-46 0,10 3 47 0,9 6-47 0,-19-9 27 15,0 0-27-15,26 5 27 0,4 5-27 0,-30-10 5 16,0 0-5-16,33 9 5 0,2-2-5 0,-35-7 5 16,0 0-5-16,38 8 5 0,1-2-5 0,-39-6 0 15,0 0 0-15,38 6 1 16,4 1-1-16,-42-7-116 0,0 0 116 0,35 9-116 0,1-6 116 0,-36-3-94 16,0 0 94-16,73 12-1191 0,-146-24 1191 0</inkml:trace>
  <inkml:trace contextRef="#ctx0" brushRef="#br0" timeOffset="67659.076">7925 6011 91 0,'0'0'0'0,"0"0"0"0,0 0 0 0,0 0-9 15</inkml:trace>
  <inkml:trace contextRef="#ctx0" brushRef="#br0" timeOffset="68475.752">7831 6018 158 0,'0'0'0'0,"0"0"0"0,21 0 0 0,-21 0 64 0,0 0-64 0,5 0 65 16,-2 0-65-16,-3 0 79 0,0 0-79 0,0 0 79 15,0 0-79-15,0 0 63 0,0 0-63 0,0 0 63 16,0 0-63-16,0 0 38 0,0 0-38 0,0 0 38 16,0 0-38-16,0 0 19 0,0 0-19 0,0 0 20 15,-3 0-20-15,3 0 10 0,0 0-10 0,-5 0 11 16,5 2-11-16,0-2 4 0,0 0-4 0,-4 2 5 0,-1-1-5 15,5-1 13-15,0 0-13 0,-3 4 13 0,3-1-13 0,0-3 22 16,0 0-22-16,-4 2 23 0,2 0-23 0,2-2 22 16,0 0-22-16,-1 5 22 0,1-5-22 0,0 0 24 15,0 0-24-15,0 0 25 0,-2 3-25 0,2-3 44 16,0 0-44-16,0 0 45 0,0 0-45 0,0 0 39 16,0 0-39-16,0 0 39 0,0 0-39 0,0 0 40 15,0 0-40-15,0 0 40 0,-4 5-40 0,4-5 51 16,0 0-51-16,0 4 52 0,-3-1-52 0,3-3 36 15,0 0-36-15,0 4 37 0,0-1-37 0,0-3 35 16,0 0-35-16,3 5 35 0,-3-1-35 0,0-4 39 0,0 0-39 16,4 1 39-16,5 1-39 0,-9-2 23 15,0 0-23-15,8 2 24 0,1 1-24 0,3-3 35 16,6 4-35-16,-6-4 36 0,0 0-36 0,-12 0 13 0,0 0-13 0,14-4 13 16,7 1-13-16,-21 3 12 0,0 0-12 0,17-4 13 15,4 3-13-15,-21 1 34 16,0 0-34-16,18-4 34 0,-1 1-34 0,-17 3 0 0,0 0 0 0,16-2 0 15,-4 2 0-15,-12 0 2 0,0 0-2 0,14 0 3 16,-6 2-3-16,-8-2 12 0,0 0-12 0,13 3 12 16,-5 1-12-16,-8-4 8 0,0 0-8 0,13 0 8 15,4 0-8-15,-17 0 9 0,0 0-9 0,21 0 9 16,5-7-9-16,-26 7 8 0,0 0-8 0,30-5 8 16,4-2-8-16,-34 7 23 0,0 0-23 0,32-5 24 15,-1-2-24-15,-31 7 6 0,0 0-6 0,26-4 7 0,-5 1-7 16,-21 3 25-16,0 0-25 0,18-2 26 0,-6 2-26 0,-12 0 2 15,0 0-2-15,9 0 2 0,-2 0-2 16,-7 0 13-16,0 0-13 0,1 0 13 0,3 2-13 0,-4-2 4 16,0 0-4-16,0 0 4 0,0 0-4 0,0 0 0 15,0 0 0-15,0 0 1 0,0 0-1 0,0 0-13 16,0 0 13-16,0 0-12 0,0 0 12 0,0 0-80 16,0 0 80-16,0 0-80 0,0 0 80 0,0 0-130 15,0 0 130-15,0 0-130 0,0 0 130 0,0 0-136 16,0 0 136-16,-14 0-136 0,-7 0 136 0,-16 0-806 0</inkml:trace>
  <inkml:trace contextRef="#ctx0" brushRef="#br0" timeOffset="69921.739">7895 6109 147 0,'0'0'0'0,"4"-9"0"0,4-1 0 0,-8 10 74 16,0 0-74-16,4-5 74 0,-2 2-74 0,-2 3 81 16,0 0-81-16,0 0 81 0,3-4-81 0,-3 4 92 15,0 0-92-15,0 0 93 0,0 0-93 0,0 0 89 16,0 0-89-16,0 0 90 0,0 0-90 0,0 0 66 0,0 0-66 15,0 0 67-15,-5 0-67 0,5 0 55 0,0 0-55 16,0 0 56-16,-4 4-56 0,4-4 39 0,0 0-39 16,0 0 40-16,-3 0-40 0,3 0 40 15,0 0-40-15,0 0 41 0,-5 0-41 0,5 0 34 0,0 0-34 0,-4 0 34 16,4 0-34-16,0 0 33 0,0 0-33 16,-5 0 33-16,5 0-33 0,0 0 22 0,0 0-22 15,0 0 22-15,-3 0-22 0,3 0 18 0,0 0-18 0,0 0 18 16,0 0-18-16,0 0 35 0,0 0-35 0,0 0 35 15,0 0-35-15,0 0 5 0,0 0-5 0,0 0 5 16,0 0-5-16,0 0 36 0,0 0-36 0,0 0 36 16,0 0-36-16,0 0 5 0,0 0-5 0,0 0 5 15,0 0-5-15,0 0 10 0,0 0-10 0,0 0 10 16,0 0-10-16,0 0 0 0,0 0 0 0,0 0 0 16,0 0 0-16,0 0-10 0,0 0 10 0,0 0-9 15,0 0 9-15,0 0-35 0,0 0 35 0,0 0-35 0,-4 3 35 16,4-3-6-16,0 0 6 0,-2 5-6 0,2 7 6 15,0-12-6-15,0 0 6 0,-3 16-5 0,-2 4 5 16,5-20 0-16,0 0 0 0,-4 22 0 0,1-1 0 16,3-21 6-16,0 0-6 0,-2 22 6 0,0-1-6 0,2-21 16 15,0 0-16-15,0 19 17 0,0-2-17 0,0-17 25 16,0 0-25-16,0 13 26 0,0-1-26 0,0-12 12 16,0 0-12-16,0 11 13 0,0-1-13 15,0-10 28-15,0 0-28 0,0 5 28 0,0 2-28 0,0-7 12 16,0 0-12-16,0 7 12 0,0-2-12 0,0-5 28 15,0 0-28-15,0 5 28 0,0-1-28 0,0-4 42 0,0 0-42 16,0 3 42-16,0 0-42 0,0-3 14 0,0 0-14 16,0 0 15-16,0 4-15 0,0-4 38 0,0 0-38 15,0 0 38-15,0 0-38 0,0 0 20 0,0 0-20 16,0 0 20-16,0 0-20 0,0 0 18 0,0 0-18 0,0 0 18 16,0 0-18-16,0 0 10 0,0 0-10 0,0 0 10 15,0 0-10-15,0 0 0 16,0 0 0-16,0 0 0 0,7 0 0 0,-7 0-1 0,0 0 1 0,5-4-1 15,8-2 1-15,-5 2-5 0,8-1 5 0,-7 2-5 16,-1 1 5-16,-2 0-3 0,1 0 3 0,-2 2-3 16,-2 0 3-16,2 0-6 0,-1 0 6 0,1-3-6 15,2 3 6-15,-2-3-13 0,-1 3 13 0,1 0-13 16,-1 0 13-16,4 0-4 0,-2 3 4 0,0-3-3 16,0 0 3-16,-6 0-7 0,0 0 7 0,3 3-7 15,6-3 7-15,-9 0-3 0,0 0 3 0,9 0-3 16,-1 0 3-16,-8 0-2 0,0 0 2 0,9 0-2 15,3 0 2-15,-12 0-1 0,0 0 1 0,5 0-1 16,2 0 1-16,-7 0 0 0,0 0 0 0,9 2 0 0,-4-2 0 0,-5 0-1 16,0 0 1-16,6 2 0 0,1 0 0 15,-7-2 0-15,0 0 0 0,3 3 0 0,2 0 0 16,-5-3 0-16,0 0 0 0,4 2 0 0,1 0 0 0,-5-2 0 16,0 0 0-16,3 5 1 0,1-2-1 0,-4-3 6 15,0 0-6-15,5 4 6 0,-1-2-6 0,-4-2 0 16,0 0 0-16,5 3 1 0,-2 0-1 0,-3-3 3 15,0 0-3-15,6 4 4 0,-3-1-4 16,-3-3 2-16,0 0-2 0,5 5 2 0,1-1-2 0,-6-4 4 0,0 0-4 16,7 5 5-16,-2 2-5 15,-5-7-19-15,0 0 19 0,7 7-18 0,-2 1 18 0,-5-8-26 16,0 0 26-16,5 5-26 0,2 6 26 0,-7-11-16 0,0 0 16 16,4 8-15-16,4 1 15 0,-8-9-20 0,0 0 20 0,6 10-20 15,2-1 20-15,-8-9-15 0,0 0 15 16,5 8-14-16,2-1 14 0,-7-7-17 0,0 0 17 0,4 9-16 15,-2-6 16-15,-2-3-9 0,0 0 9 0,3 9-9 16,1-3 9-16,-4-6-10 0,0 0 10 0,0 6-9 16,1 0 9-16,-1-6-4 0,0 0 4 15,4 9-3-15,-4 0 3 0,0-9 0 0,0 0 0 0,3 10 0 16,-3-2 0-16,0-8-2 0,0 0 2 0,0 12-1 16,0-1 1-16,0-11 0 0,0 0 0 0,0 10 0 15,2 0 0-15,-2-10 1 0,0 0-1 0,0 9 1 16,0-2-1-16,0-7 9 0,0 0-9 0,-2 3 10 0,2 2-10 15,0-5 50-15,0 0-50 0,-3 5 51 0,-2 2-51 16,-2 0 44-16,-4 2-44 0,8-4 44 0,-1-2-44 16,1 1-82-16,1-1 82 0,-15 9-81 0,-8 3 81 0,25-15-164 15,0 0 164-15,-43 30-1086 0,86-60 1086 0</inkml:trace>
  <inkml:trace contextRef="#ctx0" brushRef="#br0" timeOffset="80415.892">13507 5820 203 0,'0'0'0'0,"-6"0"0"16,-4 1 0-16,10-1 74 0,0 5-74 0,0-5 75 16,0 0-75-16,0 0 78 0,5-3-78 0,0 1 78 15,1 1-78-15,-3-1 92 0,1 2-92 0,-4 0 93 16,3 0-93-16,-3 0 83 0,0 0-83 0,0 0 83 15,0 0-83-15,0 0 76 0,0 0-76 0,0 0 76 16,0 0-76-16,0 0 62 0,-3-4-62 0,3-1 63 16,-4 2-63-16,1-4 53 0,1 2-53 0,-3-2 54 15,1 2-54-15,-3 1 44 0,-3 1-44 0,-1-2 44 16,1-2-44-16,10 7 19 0,0 0-19 0,-19-12 20 16,-4 0-20-16,23 12 12 0,0 0-12 0,-30-10 13 15,-8-2-13-15,38 12 17 0,0 0-17 0,-33-9 17 0,2 1-17 16,-2 4 22-16,3-3-22 0,12 6 23 0,10 1-23 15,-10 0 14-15,3 0-14 0,6 0 15 0,0 1-15 0,-8 1 10 16,-2 0-10-16,10 1 10 0,7-3-10 0,-7 4 17 16,-3-1-17-16,4 2 17 0,2 2-17 0,6-7 8 15,0 0-8-15,-19 17 8 0,-7 11-8 0,26-28-34 16,0 0 34-16,-21 39-33 0,0 9 33 0,7 5-36 16,6 0 36-16,-1-7-36 0,5-3 36 0,1 5-17 15,3 2 17-15,3 1-16 0,3-3 16 0,-6-48-39 16,0 0 39-16,8 52-38 0,8 6 38 0,-16-58-6 15,0 0 6-15,17 48-6 0,4-4 6 0,2-9 2 0,5-8-2 16,1-8 3-16,10-7-3 0,-39-12 30 16,0 0-30-16,76-19 30 0,32-17-30 0,-20-3 30 0,-8-13-30 15,-12 9 30-15,-9-3-30 0,-59 46 23 0,0 0-23 16,57-56 24-16,1-11-24 0,-58 67 40 0,0 0-40 16,42-79 41-16,-6-15-41 0,-13 18 49 0,-9 6-49 15,-5 9 49-15,-1 6-49 0,-8 55 42 0,0 0-42 0,0-67 42 16,-5-5-42-16,5 72 28 0,0 0-28 0,-9-72 28 15,-1 2-28-15,10 70 27 0,0 0-27 16,-9-47 27-16,0 17-27 0,9 30 8 0,0 0-8 0,-8-26 8 16,-1 4-8-16,9 22 1 0,0 0-1 0,-9-21 2 15,4 6-2-15,5 15 0 0,0 0 0 0,-9-16 0 16,2 1 0-16,7 15 0 0,0 0 0 0,-5-9 0 16,2 1 0-16,3 8-2 0,0 0 2 0,-6-7-1 15,0 3 1-15,6 4-11 0,0 0 11 0,-6-1-10 16,3-3 10-16,3 4-34 0,0 0 34 0,-4 0-34 0,3-3 34 0,1 3-40 15,0 0 40-15,0 0-40 0,0 0 40 16,0 0-51-16,0 0 51 0,5 12-50 0,2 7 50 16,-7-19-66-16,0 0 66 0,14 36-65 0,1 19 65 0,3-1-58 15,-1 13 58-15,-3 0-58 0,2 1 58 16,-16-68-41-16,0 0 41 0,21 110-40 0,0 20 40 0,-4-20-2 16,-6-7 2-16,-1-21-2 0,-5-15 2 15,-5-67-9-15,0 0 9 0,9 67-9 0,0-9 9 0,-9-58-1 16,0 0 1-16,12 48 0 0,0-9 0 0,-12-39 2 15,0 0-2-15,10 21 2 0,3-11-2 0,-13-10 0 16,0 0 0-16,17 0 0 0,4-10 0 0,-21 10-92 0,0 0 92 16,28-26-92-16,1-13 92 0,-29 39-71 0,0 0 71 15,21-57-70-15,-1-15 70 0,21-58-621 16</inkml:trace>
  <inkml:trace contextRef="#ctx0" brushRef="#br0" timeOffset="80760.227">14412 5386 830 0,'0'0'0'0,"-3"4"0"15,0-4 0-15,3 0 69 0,-2-4-69 0,2 4 69 16,0 0-69-16,0 0 34 0,0 0-34 0,0 0 35 0,0 0-35 15,0 0 3-15,-4 0-3 0,4 0 4 0,0 0-4 16,0 0-1-16,-3 4 1 0,-1-4 0 0,-1 3 0 0,5-3-6 16,0 0 6-16,-14 12-5 0,-7 7 5 0,21-19-15 15,0 0 15-15,-21 32-15 0,-7 15 15 0,28-47-4 16,0 0 4-16,-22 60-3 0,-1 13 3 0,23-73-1 16,0 0 1-16,-15 105 0 0,-3 27 0 0,18-132 2 15,0 0-2-15,0 111 2 0,9-1-2 0,3-25 13 16,7-13-13-16,2-20 14 0,3-16-14 0,-24-36-44 0,0 0 44 15,30 30-44-15,0-14 44 0,-30-16-139 16,0 0 139-16,38 3-138 0,13-13 138 0,37 5-401 16</inkml:trace>
  <inkml:trace contextRef="#ctx0" brushRef="#br0" timeOffset="81315.764">14568 5739 987 0,'0'0'0'0,"10"2"0"16,2 1 0-16,-12-3 147 0,0 0-147 0,5 0 148 16,-5 0-148-16,0 0 98 0,0 0-98 0,0 0 98 15,-3-5-98-15,3 5 55 0,0 0-55 0,3-7 56 0,6-1-56 16,-9 8 0-16,0 0 0 0,14-9 0 0,10-5 0 15,1 4-5-15,4 0 5 0,-2 3-5 0,-7 5 5 0,-20 2-24 16,0 0 24-16,23-3-23 0,2 3 23 16,-25 0-8-16,0 0 8 0,20 3-7 0,0-1 7 15,-5 1-5 1,-3 4 5-16,-3-3-5 0,-4-3 5 0,2 6-7 0,2-3 7 16,-7-1-7-16,-2 2 7 0,2-1-3 0,-2 1 3 0,0 5-3 0,1 2 3 0,-1-12 0 15,0 0 0-15,-3 27 0 0,-4 6 0 0,7-33 0 16,0 0 0-16,-11 36 1 0,-3 3-1 0,14-39 4 15,0 0-4-15,-20 40 4 0,-5-1-4 0,25-39 14 16,0 0-14-16,-22 34 15 0,-5-3-15 0,27-31 3 0,0 0-3 16,-24 24 4-16,1 0-4 0,23-24 12 0,0 0-12 15,-19 16 13-15,5-4-13 0,14-12 15 0,0 0-15 16,-12 12 15-16,3-7-15 0,9-5 8 0,0 0-8 0,-5 7 9 16,2-4-9-16,3-3 4 0,0 0-4 0,-4 3 4 15,2-3-4-15,2 0 0 0,0 0 0 16,6 9 1-16,2-2-1 0,-8-7 12 0,0 0-12 0,21 8 12 15,9 4-12-15,1-6 7 0,6 0-7 0,-8-6 8 16,-2-3-8-16,-1 3-4 0,0 0 4 0,-5-3-3 16,-2-3 3-16,-19 6-50 0,0 0 50 0,23-10-49 15,1-2 49-15,-24 12-107 0,0 0 107 0,26-17-106 16,4-4 106-16,-30 21-89 0,0 0 89 0,22-22-89 16,-3-9 89-16,20-22-784 0</inkml:trace>
  <inkml:trace contextRef="#ctx0" brushRef="#br0" timeOffset="81665.75">15139 5669 942 0,'0'0'0'0,"0"3"0"0,0 2 0 0,0-5 120 15,0 0-120-15,0 0 121 0,0-3-121 0,0 3 95 16,0 0-95-16,3-2 96 0,-1-1-96 0,-2 3 68 15,0 0-68-15,4-5 69 0,-1 1-69 0,-3 4 10 16,0 0-10-16,5 0 10 0,4 0-10 0,3 2 32 0,0 1-32 16,2 4 32-16,4 2-32 0,1 1 0 0,4 7 0 15,1 2 0-15,-1 2 0 0,5 1 2 0,3 4-2 16,2-1 2-16,0 3-2 0,-33-28 10 16,0 0-10-16,42 36 11 0,7 6-11 0,-7-2 3 0,-1 1-3 0,-8-7 4 15,-5-10-4-15,-3 4 7 0,-4-1-7 0,-2-10 7 16,-4-3-7-16,1 1 22 0,-2 2-22 0,-2-8 23 15,0-2-23-15,-3-2-42 0,0 2 42 16,-4-4-41-16,0-3 41 0,-1 0-160 0,-1 0 160 0,1-12-159 16,-1-7 159-16,-3 19-128 0,0 0 128 0,-3-32-128 15,-9-8 128-15,-6-30-679 0</inkml:trace>
  <inkml:trace contextRef="#ctx0" brushRef="#br0" timeOffset="81934.07">15716 5484 1043 0,'0'0'0'0,"0"12"0"0,-4 3 0 0,4-15 97 16,0 0-97-16,-12 16 98 0,-7-1-98 0,19-15 67 16,0 0-67-16,-32 27 68 0,-8 9-68 0,-1 4 15 15,-1 4-15-15,3 3 16 0,5-5-16 0,34-42 22 16,0 0-22-16,-51 72 22 0,-3 19-22 0,10-17 1 15,8-4-1-15,17-34 2 0,12-27-2 0,7-9 6 16,0 0-6-16,-14 27 6 0,-7 7-6 0,21-34 15 0,0 0-15 16,-14 24 15-16,2-5-15 0,12-19-46 0,0 0 46 15,-9 17-45-15,6-10 45 0,3-7-145 0,0 0 145 16,5-22-144-16,12-23 144 0,8-22-739 0</inkml:trace>
  <inkml:trace contextRef="#ctx0" brushRef="#br0" timeOffset="82421.241">15658 5174 1166 0,'0'0'0'0,"-2"0"0"15,-3 0 0-15,5 0 94 0,0 0-94 0,0 0 94 0,0 0-94 16,0 0 61-16,0 0-61 0,0 0 62 16,5 0-62-16,-5 0 23 0,0 0-23 0,9 0 24 0,0 3-24 15,-9-3-25-15,0 0 25 0,8 0-24 0,6 4 24 16,-14-4-25-16,0 0 25 0,14 3-24 0,4 5 24 16,-1 1-4-16,-3 1 4 0,-2 2-4 0,-5-3 4 0,0-1-10 15,0 3 10-15,2 1-9 0,-4-4 9 0,2 4-4 16,-3-3 4-16,1 1-3 0,0-1 3 0,-1-1-6 15,-1 3 6-15,-1-3-5 0,1-1 5 0,-3 5-1 16,-3-3 1-16,3 3 0 0,0-6 0 0,0-6 0 16,0 0 0-16,-4 17 0 0,3 7 0 0,1-24 7 0,0 0-7 15,-7 26 8-15,0 2-8 0,7-28 9 0,0 0-9 16,-7 29 9-16,-2-2-9 0,9-27 15 0,0 0-15 16,-5 24 16-16,1-2-16 0,4-22 8 0,0 0-8 15,-5 21 9-15,5-6-9 0,2 1 15 16,1-4-15-16,6-4 16 0,3 3-16 0,2-6 15 0,4-2-15 0,2-3 15 15,5 0-15-15,-25 0 15 0,0 0-15 0,29-3 16 16,5-6-16-16,-34 9 0 0,0 0 0 16,34-7 0-16,5-1 0 0,-39 8-95 0,0 0 95 0,29-7-94 15,1 2 94 1,-30 5-128-16,0 0 128 0,17-16-127 0,-13 1 127 0,17-18-740 0</inkml:trace>
  <inkml:trace contextRef="#ctx0" brushRef="#br0" timeOffset="82789.001">16022 5121 1054 0,'0'0'0'0,"5"0"0"0,6-2 0 0,-11 2 87 15,0 0-87-15,14 2 88 0,3 3-88 0,-17-5 49 16,0 0-49-16,28 12 49 0,7 7-49 0,-4-2 0 16,2 5 0-16,1 2 0 0,-5 3 0 0,-29-27-12 15,0 0 12-15,38 36-12 0,1 11 12 0,-39-47-22 0,0 0 22 16,42 63-22-16,-2 12 22 0,-40-75 0 16,0 0 0-16,38 95 0 0,0 18 0 0,-38-113 1 0,0 0-1 0,19 108 1 15,-10 5-1-15,-9-113 1 0,0 0-1 0,0 94 2 16,-15-12-2-16,15-82 10 0,0 0-10 0,-20 72 11 15,-4-14-11-15,24-58-96 0,0 0 96 0,-30 48-95 16,-3-5 95-16,33-43-145 0,0 0 145 0,-19 15-144 16,9-18 144-16,-20 15-508 15</inkml:trace>
  <inkml:trace contextRef="#ctx0" brushRef="#br0" timeOffset="83389.981">17027 5838 572 0,'0'0'0'0,"4"-5"0"15,5-10 0-15,-8 11 41 0,1 4-41 0,-2 0 42 16,0 0-42-16,0 0 33 0,0 0-33 0,0 0 33 16,0 0-33-16,0 0 61 0,0 4-61 0,0-4 61 15,0 0-61-15,0 0 87 0,0 0-87 0,0 0 87 16,0 3-87-16,0-3 118 0,5 5-118 0,-1-1 119 15,3-1-119-15,-7-3 113 0,0 0-113 0,15 0 113 16,10 0-113-16,-25 0 58 0,0 0-58 0,43-3 59 16,15-6-59-16,-1 6 56 0,6-4-56 0,-4 2 57 0,-6 1-57 15,-3 4 55-15,-1-3-55 0,0 3 55 0,-1-5-55 16,-48 5 31-16,0 0-31 0,58 0 31 0,5 0-31 0,-9 5 17 16,-2-2-17-16,-10 1 17 0,-4-2-17 15,-8 1 2-15,-4 0-2 0,-9 1 2 0,-5-2-2 16,1 1-30-16,-3 0 30 0,-3 1-30 0,-3-4 30 15,-4 0-133-15,0 0 133 0,0 0-132 0,5 3 132 0,-5-3-190 16,0 0 190-16,-9 4-189 0,0 1 189 0,-10 7-805 16</inkml:trace>
  <inkml:trace contextRef="#ctx0" brushRef="#br0" timeOffset="84182.365">18156 5472 751 0,'0'0'0'0,"-5"0"0"0,-2 0 0 0,7 0 50 16,0 0-50-16,0 0 50 0,0 3-50 0,0-3 48 15,0 0-48-15,0 0 49 0,5 2-49 0,-5-2 50 16,0 0-50-16,0 0 50 0,4 0-50 0,-4 0 50 16,0 0-50-16,0 0 50 0,0 0-50 0,0 0 59 15,0 0-59-15,0 0 59 0,0 0-59 0,0 0 51 16,0 0-51-16,0 0 52 0,3-2-52 0,-3 2 33 16,0 0-33-16,0 0 34 0,6-3-34 0,-6 3 9 0,0 0-9 15,3-4 10-15,0 4-10 0,-3 0 6 0,0 0-6 16,6 7 6-16,1 5-6 0,-7-12 3 15,0 0-3-15,8 28 3 0,3 8-3 0,-11-36 1 0,0 0-1 0,9 42 2 16,1 3-2-16,-10-45 4 0,0 0-4 16,9 43 4-16,-1 0-4 0,-8-43 30 0,0 0-30 15,9 39 30-15,2-6-30 0,-11-33 40 0,0 0-40 0,15 30 40 16,3-6-40-16,-18-24 50 0,0 0-50 0,26 16 50 16,7-8-50-16,-33-8 43 0,0 0-43 0,37-1 43 15,3-15-43-15,-4 4 6 0,-3-3-6 0,-1-1 6 16,-3 1-6-16,-29 15 6 0,0 0-6 0,30-17 7 15,5 1-7-15,-35 16 3 0,0 0-3 0,33-15 4 16,2 3-4-16,-35 12 0 0,0 0 0 0,33-10 0 16,-7 5 0-16,-2 1-1 0,-6-1 1 15,-4 5-1-15,-4 0 1 0,-1 0-17 0,-1 5 17 0,-2-1-17 0,-1-1 17 16,2 2-25-16,-4 2 25 0,1 2-24 0,-2-3 24 16,-2-6-3-16,0 0 3 0,0 28-3 0,-2 11 3 15,2-39 0-15,0 0 0 0,-7 45 0 0,-7 4 0 0,14-49 10 16,0 0-10-16,-21 50 11 15,-5 3-11-15,26-53 18 0,0 0-18 0,-24 45 19 0,-6-2-19 32,0-11 9-32,1-3-9 0,13-8 9 0,7-13-9 15,-1 3-38-15,1-6 38 0,-5-2-38 0,-3-1 38 0,-2-2-116 0,-1-2 116 0,7-6-115 0,-3 1 115 0,16 7-232 16,0 0 232-16,-12-28-231 0,1-8 231 0,-15-29-675 0</inkml:trace>
  <inkml:trace contextRef="#ctx0" brushRef="#br0" timeOffset="84571.705">18118 5420 763 0,'0'0'0'0,"12"4"0"16,2 1 0-16,-9-2 56 0,-6-6-56 0,1 3 56 16,3 0-56-16,-3 0 40 0,0 0-40 0,0 0 40 15,0 0-40-15,0 0 65 0,0 0-65 0,2 3 66 16,3 1-66-16,-5-4 63 0,0 0-63 0,14 3 64 0,9 2-64 16,-23-5 79-16,0 0-79 0,34 4 80 0,12-1-80 15,-46-3 86-15,0 0-86 0,49 2 86 0,5-4-86 0,-54 2 59 16,0 0-59-16,57 0 60 0,7 0-60 0,-64 0 32 15,0 0-32-15,63 2 32 0,3 1-32 0,-66-3 15 16,0 0-15-16,63 4 16 0,-4-1-16 0,-59-3-13 16,0 0 13-16,51 5-12 0,-13 2 12 0,-38-7-113 15,0 0 113-15,33 9-113 0,-7-1 113 0,-26-8-138 16,0 0 138-16,11 11-137 0,-13-6 137 0,11 10-830 16</inkml:trace>
  <inkml:trace contextRef="#ctx0" brushRef="#br0" timeOffset="86530.822">19709 5487 180 0,'0'0'0'0,"-4"0"0"15,-3 0 0-15,7 0 95 0,0 0-95 0,-2 0 95 0,2 0-95 16,0 0 81-16,0 0-81 0,0 0 81 0,0-7-81 0,0 7 67 15,0 0-67-15,0-5 67 0,-5 2-67 0,5 3 50 16,0 0-50-16,-10-7 51 0,-4 2-51 0,14 5 49 16,0 0-49-16,-16-9 49 0,-1 2-49 0,-3 2 42 15,-2 2-42-15,8-1 42 0,5 4-42 0,-3-3 46 16,0 3-46-16,-2 0 47 0,-5 0-47 0,19 0 29 16,0 0-29-16,-20 3 29 0,-6 2-29 0,26-5 16 15,0 0-16-15,-24 11 17 0,0 4-17 0,24-15 11 16,0 0-11-16,-30 26 11 0,-1 13-11 0,31-39 17 15,0 0-17-15,-33 47 17 0,-1 7-17 0,34-54 8 0,0 0-8 16,-27 59 8-16,4 1-8 0,23-60 24 16,0 0-24-16,-14 54 25 0,9 3-25 0,5-57 20 0,0 0-20 15,1 46 20-15,8-10-20 0,-9-36 62 0,0 0-62 16,21 26 63-16,10-11-63 0,-31-15 53 0,0 0-53 0,39-1 54 16,10-17-54-16,-49 18 33 0,0 0-33 15,62-39 34-15,15-16-34 0,-77 55 27 0,0 0-27 0,63-55 27 16,-4-5-27-16,-59 60 45 0,0 0-45 0,43-66 45 15,-13-5-45-15,-7 5 39 0,-11 4-39 16,-5 21 39-16,-5 13-39 0,-2 28 9 0,0 0-9 0,-2-42 10 16,-2-6-10-16,4 48 22 0,0 0-22 0,-7-50 22 15,-1-5-22-15,8 55 0 0,0 0 0 0,-11-48 1 16,1 0-1-16,10 48 3 0,0 0-3 0,-11-39 4 16,-1 3-4-16,12 36 2 0,0 0-2 0,-9-28 2 15,-3 9-2-15,12 19-4 0,0 0 4 0,-5-15-3 16,-2 3 3-16,7 12-15 0,0 0 15 0,-3-8-14 15,1 4 14-15,2 4-26 0,0 0 26 0,-4-5-25 0,4 3 25 16,0 2-31-16,0 0 31 0,0 7-31 0,4 2 31 16,-4-9-48-16,0 0 48 0,3 34-48 0,6 14 48 15,-9-48-35-15,0 0 35 0,9 70-35 0,-1 14 35 16,-8-84-17-16,0 0 17 0,4 120-17 0,1 27 17 0,-5-147-13 16,0 0 13-16,7 129-13 0,0-8 13 15,-7-121 0-15,0 0 0 0,12 100 0 0,4-18 0 0,-16-82 0 16,0 0 0-16,17 63 0 0,4-20 0 0,-21-43-55 15,0 0 55-15,11 28-54 0,-3-20 54 0,-8-8-157 0,0 0 157 16,7-3-157-16,0-18 157 0,-7 21-123 0,0 0 123 16,-3-31-123-16,-8-13 123 0,-3-30-544 0</inkml:trace>
  <inkml:trace contextRef="#ctx0" brushRef="#br0" timeOffset="86928.227">19843 5460 830 0,'0'0'0'0,"0"0"0"16,-2 3 0-16,2-3 130 0,0 0-130 0,0 0 131 16,7 0-131-16,-7 0 104 0,0 0-104 0,3 0 104 15,3 0-104-15,-6 0 76 0,0 0-76 0,5-3 76 0,0 3-76 16,-5 0 61-16,0 0-61 0,5-4 61 0,2 4-61 15,-7 0 51-15,0 0-51 0,5 0 51 0,2 4-51 16,-7-4 55-16,0 0-55 0,13 3 55 0,1-1-55 0,-14-2 50 16,0 0-50-16,20 7 50 0,3 5-50 0,-23-12 32 15,0 0-32-15,31 15 32 0,8 9-32 16,-39-24 33-16,0 0-33 0,40 28 34 0,3 4-34 0,-3 2 13 16,-1-1-13-16,-8 1 14 15,1 2-14-15,-32-36 12 0,0 0-12 0,36 43 13 0,2 2-13 16,-38-45 16-16,0 0-16 0,41 46 17 0,2 5-17 15,-43-51 3-15,0 0-3 0,51 50 4 0,8 3-4 16,-21-19 0-16,-13-13 0 0,-6-6 0 0,-11-11 0 0,1-1-77 16,-2-3 77-16,-3 0-76 0,-4-3 76 0,0 3-197 0,0 0 197 15,-7-19-196-15,-7-10 196 0,14 29-134 0,0 0 134 16,-18-31-133-16,-4-9 133 0,-18-33-878 16</inkml:trace>
  <inkml:trace contextRef="#ctx0" brushRef="#br0" timeOffset="87185.081">20376 5306 942 0,'0'0'0'0,"5"8"0"16,2 8 0-16,-4-15 98 0,-3-2-98 0,0 1 98 15,0 0-98-15,-3 0 90 0,-1 0-90 0,4 0 91 0,-3 1-91 16,3-1 54-16,0 0-54 0,-14 23 55 15,-7 13-55-15,21-36 36 0,0 0-36 0,-29 49 36 0,-10 16-36 16,39-65 14-16,0 0-14 0,-63 98 15 0,-18 24-15 16,81-122 54-16,0 0-54 0,-75 114 54 0,0 5-54 15,17-30-95-15,13-17 95 0,21-36-94 16,18-26 94-16,6-10-112 0,0 0 112 0,-3-7-111 0,6-20 111 0,-3-6-831 16</inkml:trace>
  <inkml:trace contextRef="#ctx0" brushRef="#br0" timeOffset="88861.877">21310 5593 371 0,'0'0'0'0,"1"-3"0"16,1-2 0-16,-2 5 36 0,0 0-36 0,2-4 37 15,-1 1-37-15,-1 3 23 0,0 0-23 0,0 0 24 16,6-3-24-16,-6 3 56 0,0 0-56 0,0 0 56 15,1 0-56-15,-1 0 60 0,0 0-60 0,0 0 60 16,2-6-60-16,-2 6 44 0,0 0-44 0,0 0 45 0,0 0-45 16,0 0 55-16,0 0-55 0,0 0 56 0,0 0-56 15,0 0 44-15,0 0-44 0,0 0 44 0,0 0-44 16,0 0 47-16,0 0-47 0,0 0 47 0,0 0-47 16,0 0 47-16,0 0-47 0,7 0 48 0,5 0-48 0,-12 0 53 15,0 0-53-15,30 0 54 0,15 0-54 16,-45 0 88-16,0 0-88 0,49 0 88 0,9 0-88 0,-58 0 52 15,0 0-52-15,61-3 52 0,5 3-52 16,-66 0 41-16,0 0-41 0,73-3 42 0,9 3-42 0,-82 0 53 16,0 0-53-16,90 0 53 0,8 0-53 15,-98 0 12-15,0 0-12 0,85 0 12 0,-8 0-12 0,-77 0 14 16,0 0-14-16,54 0 15 0,-19 0-15 0,-35 0-9 16,0 0 9-16,28-4-8 0,-9 2 8 0,-19 2-102 0,0 0 102 0,7-6-102 15,-9-3 102-15,2 9-174 0,0 0 174 0,-21-15-174 16,-17-4 174-16,-21-14-842 0</inkml:trace>
  <inkml:trace contextRef="#ctx0" brushRef="#br0" timeOffset="89192.31">21675 5223 1031 0,'0'0'0'0,"9"0"0"16,7-7 0-16,-13 7 119 0,-3-3-119 0,0 3 119 0,0 0-119 15,0 0 60-15,0 0-60 0,0 0 61 0,0 0-61 16,0 0 45-16,0 0-45 0,0 0 45 0,0 0-45 0,0 0 5 16,4 3-5-16,-4-3 6 0,3 0-6 0,-3 0 3 15,4 4-3-15,-4-4 4 0,3 3-4 0,1-1 7 16,1 1-7-16,2 9 8 0,3 7-8 0,1 9 3 15,-1 4-3-15,1 6 3 0,3 6-3 16,-14-44 2-16,0 0-2 0,8 62 2 0,1 10-2 16,-9-72 4-16,0 0-4 0,9 94 5 0,3 13-5 0,-12-107-6 15,0 0 6-15,5 90-6 0,2-4 6 0,-7-86-85 16,0 0 85-16,9 39-84 0,0-27 84 0,4 40-933 16</inkml:trace>
  <inkml:trace contextRef="#ctx0" brushRef="#br0" timeOffset="90341.667">23020 5201 483 0,'0'0'0'0,"4"-2"0"16,1 1 0-16,-5 1 71 0,0 0-71 0,3-2 71 16,1 2-71-16,-4 0 79 0,0 0-79 0,0 0 80 15,3 0-80-15,-3 0 56 0,0 0-56 0,0 0 56 16,0 0-56-16,0 0 37 0,0 0-37 0,0 0 37 0,0 0-37 16,0 0 9-16,0 0-9 0,0 0 10 15,0 0-10-15,0 0 20 0,0 0-20 0,0 0 20 0,0 0-20 16,0 0 3-16,0 0-3 0,0 0 4 0,-3-4-4 0,3 4 6 15,0 0-6-15,0 0 7 0,-4-6-7 0,4 6 0 16,0 0 0-16,0 0 1 0,-5-2-1 0,2 2 0 16,-2 0 0-16,1 2 1 0,-3-2-1 0,0 1-1 15,-2 4 1-15,2-1 0 0,-1-2 0 0,8-2-1 16,0 0 1-16,-21 13 0 0,-5 1 0 16,26-14-1-16,0 0 1 0,-21 14 0 0,3-2 0 0,18-12 0 15,0 0 0-15,-17 13 0 0,1 6 0 0,16-19 0 0,0 0 0 16,-15 23 0-16,-1 4 0 0,16-27 6 0,0 0-6 15,-12 26 7-15,1-1-7 0,11-25 39 0,0 0-39 16,-8 33 39-16,2 6-39 0,6-39 35 0,0 0-35 0,-5 35 36 16,3 1-36-16,2-36 33 0,0 0-33 0,2 39 33 15,3 4-33-15,-5-43 50 0,0 0-50 0,9 39 50 16,5 1-50-16,-14-40 53 16,0 0-53-16,19 32 53 0,4-1-53 0,-2-4 88 0,1 1-88 0,-3-11 89 15,-5-5-89-15,-14-12 96 0,0 0-96 0,21 14 97 16,4-1-97-16,-25-13 68 0,0 0-68 0,31 7 68 15,6-3-68-15,-37-4 57 0,0 0-57 0,38 0 58 16,4-7-58-16,-42 7 46 0,0 0-46 0,43-9 46 16,4-3-46-16,-5 0 42 0,-2-3-42 0,-7 3 42 15,-5 2-42-15,-2 1 46 0,-6-3-46 0,-1 0 46 0,-5-3-46 16,1-1 52-16,1-1-52 0,-2 2 52 0,-2 3-52 16,-12 12 32-16,0 0-32 0,19-19 32 0,4-5-32 15,-23 24 16-15,0 0-16 0,21-28 17 0,1-2-17 16,-22 30 30-16,0 0-30 0,16-33 30 0,0-5-30 15,-16 38 1-15,0 0-1 0,9-32 2 0,-4-4-2 0,-5 36 0 16,0 0 0-16,-4-35 1 0,-4 3-1 0,-3 5-2 16,-1 4 2-16,1 6-2 0,-2 2 2 0,-7-1-49 15,-2-3 49-15,-8 2-48 0,-6-2 48 0,36 19-72 16,0 0 72-16,-61-17-72 0,-18-5 72 0,79 22-244 16,0 0 244-16,-118-20-243 0,-34-8 243 0,152 28-122 15,0 0 122-15,-270-48-1186 0,540 96 1186 0</inkml:trace>
  <inkml:trace contextRef="#ctx0" brushRef="#br0" timeOffset="93630.43">11761 7382 1188 0,'0'0'0'0,"0"0"-178"0,0 0 178 0,0 0-178 15,21-10 178-15,-21 10-57 0,0 0 57 0,9-4-57 16,-4 1 57-16,-5 3-35 0,0 0 35 0,7 0-35 15,-4-4 35-15,-3 4 3 0,0 0-3 0,6 0 3 0,-6 0-3 16,0 0 47-16,0 0-47 0,0 0 48 16,1-5-48-16,-1 5 47 0,0 0-47 0,0 0 47 15,0-3-47-15,0 3 61 0,0 0-61 0,0 0 61 0,-1-7-61 0,1 7 56 16,0 0-56-16,0 0 57 0,-4-4-57 0,4 4 45 16,0 0-45-16,0 0 45 0,0 0-45 0,0 0 48 15,0 0-48-15,0 0 49 0,0 0-49 0,0 0 30 16,0 0-30-16,0 0 30 0,-3 0-30 0,3 0 15 15,0 0-15-15,0 0 16 0,-2 0-16 0,2 0 42 16,0 0-42-16,0 0 42 0,-4 0-42 0,4 0 12 16,0 0-12-16,0 0 13 0,-5 0-13 0,5 0 21 15,0 0-21-15,0 0 21 0,-3 0-21 0,3 0 24 0,0 0-24 16,0 0 25-16,0 0-25 0,0 0 13 0,0 0-13 16,0 0 13-16,5 0-13 0,-5 0 28 0,0 0-28 15,12-1 28-15,5 1-28 0,-17 0 19 0,0 0-19 0,34-4 20 16,7-3-20-16,-41 7 40 0,0 0-40 0,47-5 41 31,6 2-41-31,-53 3 22 0,0 0-22 0,50-7 22 0,1 5-22 0,-51 2 18 0,0 0-18 0,50-3 19 16,-3-1-19-16,-47 4 10 0,0 0-10 0,42-1 10 15,-2-1-10-15,-40 2 17 0,0 0-17 0,40-2 17 16,-1 2-17-16,-39 0 8 0,0 0-8 0,38-3 8 16,-7 0-8-16,-31 3 15 0,0 0-15 0,30-4 16 15,-2-1-16-15,-28 5-40 0,0 0 40 0,17-3-39 16,1-1 39-16,-18 4-110 0,0 0 110 0,8-2-109 15,-1 2 109-15,-7 0-140 0,0 0 140 0,-12 6-140 16,-12 0 140-16,-11 6-927 0</inkml:trace>
  <inkml:trace contextRef="#ctx0" brushRef="#br0" timeOffset="93955.394">11805 7683 1311 0,'0'0'0'16,"8"-6"0"-16,8-3 0 0,-16 9 171 0,0 0-171 0,5-3 172 15,2 1-172-15,-7 2 107 0,0 0-107 16,2 0 108-16,-2 2-108 0,0-2 5 0,0 0-5 15,7 3 5-15,-2 2-5 0,-5-5-2 0,0 0 2 0,16 7-1 16,5-4 1-16,-21-3-36 0,0 0 36 0,26 2-35 16,7 0 35-16,-33-2-49 0,0 0 49 0,38 3-48 15,2-1 48-15,-40-2-80 0,0 0 80 0,47 0-79 16,7-3 79-16,-54 3-111 0,0 0 111 0,60-6-111 16,2 0 111-16,-62 6-133 0,0 0 133 0,53-9-132 15,-6-6 132-15,54-9-704 0</inkml:trace>
  <inkml:trace contextRef="#ctx0" brushRef="#br0" timeOffset="95122.739">13073 7437 415 0,'0'0'0'0,"0"-5"0"16,-2-7 0-16,2 12 12 0,0 0-12 0,0-4 12 16,0-3-12-16,0 7 24 0,0 0-24 0,0 0 25 0,0 0-25 0,0 0 18 15,0 0-18-15,0 0 18 0,-2 4-18 16,2-4 69-16,0 0-69 0,0 0 69 0,-1 3-69 16,1-3 87-16,0 0-87 0,0 0 88 0,0 4-88 0,0-4 109 15,0 0-109-15,0 0 109 0,0 3-109 0,0-3 111 16,0 0-111-16,0 0 112 0,0 0-112 15,0 0 101-15,0 0-101 0,0 0 101 0,0 0-101 0,0 0 76 16,0 0-76-16,3-2 77 0,2-3-77 0,-5 5 47 16,0 0-47-16,12-8 47 0,1-4-47 0,-13 12 33 15,0 0-33-15,19-16 33 0,5-3-33 0,-24 19 7 16,0 0-7-16,26-20 8 0,4-3-8 0,-30 23 11 16,0 0-11-16,33-17 11 0,-2-1-11 0,3 2 24 15,-1 4-24-15,-7 5 25 0,-5 6-25 0,-21 1 0 0,0 0 0 16,24-4 0-16,6-1 0 0,-30 5-2 15,0 0 2-15,28-2-1 0,1 1 1 0,-29 1-11 16,0 0 11-16,28 1-10 0,2 1 10 0,-30-2-2 0,0 0 2 0,22 5-1 16,3 0 1-16,-25-5-17 0,0 0 17 0,17 11-17 15,1 4 17-15,-18-15-3 0,0 0 3 16,13 24-3-16,-2 3 3 0,-11-27-7 0,0 0 7 0,3 36-6 16,-4 4 6-16,-5-3-8 0,-1-1 8 0,1-6-8 15,2-7 8-15,4-23-23 0,0 0 23 0,-17 42-22 16,-11 9 22-16,28-51-3 0,0 0 3 0,-30 48-2 15,-5 3 2-15,0-8-1 0,6-3 1 0,4-13 0 16,11-10 0-16,14-17 0 0,0 0 0 0,-33 26 0 16,-14 3 0-16,9-3 0 0,-4-2 0 0,16-9 1 15,9-6-1-15,-2-1 14 0,5-1-14 0,1-2 15 16,8-1-15-16,-4-1 8 0,-1-3-8 0,5 2 9 0,1-2-9 16,-1 1 16-16,0-1-16 0,1 2 17 0,1-2-17 15,1 4 33-15,-1-4-33 0,-3 0 34 0,5 0-34 0,-1 0 17 16,-5 0-17-16,5 0 17 0,-1-4-17 0,-3 2 42 15,6-1-42-15,0 3 42 0,-3-3-42 0,3 3 38 16,-5-6-38-16,5 6 38 0,0 0-38 0,0 0 33 16,0-3-33-16,0 3 34 0,-2-7-34 0,2 7 23 15,-2-3-23-15,2 3 24 0,0-5-24 0,0 1 5 16,0 1-5-16,0-1 5 0,0 3-5 0,4-3 9 16,1-1-9-16,-2 2 10 0,-3 3-10 15,6-4 3-15,-3 1-3 0,-1-2 4 0,5 1-4 0,-2-3-1 0,4 2 1 0,-2 2 0 16,2-2 0-16,-1 1-4 0,1 1 4 0,0-1-3 15,-1-1 3-15,-8 5-14 0,0 0 14 16,16-3-13-16,5 3 13 0,-21 0-16 0,0 0 16 0,30-4-15 16,8-1 15-16,-3 4-26 0,0-1 26 0,-6 2-25 15,-3 0 25-15,-1 2-30 0,-1-1 30 0,-5 1-30 16,0 1 30-16,-1-3-1 0,-1 4 1 0,1-4 0 16,-3 0 0-16,5 2-26 0,-1-2 26 0,-5 1-25 15,-2 1 25-15,-12-2-82 0,0 0 82 0,16 3-81 16,6 3 81-16,-22-6-108 0,0 0 108 0,42 10-1185 15,-84-20 1185-15</inkml:trace>
  <inkml:trace contextRef="#ctx0" brushRef="#br0" timeOffset="96004.617">14838 7389 1099 0,'0'0'0'0,"-6"0"0"0,-1-7 0 0,7 7 109 0,0 0-109 0,-1-2 109 16,1-5-109-16,0 7 73 0,0 0-73 0,-2-5 73 15,2-2-73-15,0 7 12 0,0 0-12 0,-7-8 12 16,-5-4-12-16,12 12 0 0,0 0 0 0,-18-12 1 15,-3-2-1-15,21 14-1 0,0 0 1 0,-27-12 0 16,-7-2 0-16,34 14-5 0,0 0 5 0,-31-10-4 16,-2 5 4-16,33 5-22 0,0 0 22 0,-40-3-22 0,-2 3 22 15,42 0 0-15,0 0 0 0,-45 3 0 16,1 6 0-16,44-9 0 0,0 0 0 0,-45 12 0 0,1 6 0 16,44-18 0-16,0 0 0 0,-41 19 0 15,6 7 0-15,35-26 0 0,0 0 0 0,-30 36 1 0,1 7-1 16,29-43 0-16,0 0 0 0,-18 49 0 0,9 3 0 0,9-52 0 15,0 0 0-15,0 51 0 0,9-3 0 0,-9-48 5 16,0 0-5-16,12 43 6 0,11-4-6 0,-23-39 32 16,0 0-32-16,24 31 33 0,6-7-33 0,-30-24 40 15,0 0-40-15,31 12 40 0,2-8-40 0,-33-4 50 16,0 0-50-16,39-16 51 0,-1-8-51 0,-38 24 21 16,0 0-21-16,38-36 21 0,1-7-21 0,-39 43 32 0,0 0-32 15,33-46 33-15,-4-2-33 0,-29 48 18 16,0 0-18-16,23-67 19 0,-4-15-19 0,-19 82 5 15,0 0-5-15,9-79 5 0,-13-8-5 0,4 87 4 16,0 0-4-16,-8-70 4 0,-6 3-4 0,14 67 6 0,0 0-6 0,-14-48 7 16,0 17-7-16,2 4 12 0,0 10-12 0,3 3 13 15,4 5-13-15,5 9 8 0,0 0-8 0,-6-8 9 16,3 1-9-16,3 7 15 0,0 0-15 0,-5-7 16 16,3 2-16-16,2 5 23 0,0 0-23 0,-2-4 24 15,2 1-24-15,0 3 3 0,0 0-3 0,0 0 3 16,-5-2-3-16,5 2 7 0,0 0-7 0,0 0 8 15,0 0-8-15,0 0-1 0,0 0 1 0,0 0-1 16,0 0 1-16,0 0-20 0,0 0 20 0,5 9-19 16,0 6 19-16,-5-15-24 0,0 0 24 0,11 35-23 15,3 13 23-15,-14-48-16 0,0 0 16 0,12 66-15 0,0 17 15 16,-12-83-11-16,0 0 11 0,14 107-10 16,-5 24 10-16,-9-131-5 0,0 0 5 0,12 113-4 0,2-4 4 15,-14-109-1-15,0 0 1 0,12 76 0 0,0-20 0 0,-12-56-11 16,0 0 11-16,9 38-11 0,3-23 11 0,-12-15-101 15,0 0 101-15,18-3-100 0,3-21 100 0,17-3-1142 16</inkml:trace>
  <inkml:trace contextRef="#ctx0" brushRef="#br0" timeOffset="96406.348">14860 7259 1054 0,'0'0'0'0,"-2"3"0"16,-4 2 0-16,6-5 76 0,0 0-76 0,0 0 77 15,0 0-77-15,0 0 63 0,0 0-63 0,0 0 64 16,3-2-64-16,-3 2 47 0,0 0-47 0,0 0 48 16,3-1-48-16,-3 1 10 0,0 0-10 0,0 0 11 15,0 0-11-15,0 0 47 0,0 0-47 0,0 0 48 16,0 0-48-16,0 0 33 0,0 0-33 0,0 0 33 15,0 0-33-15,0 0 33 0,0 0-33 0,4 1 34 16,1 1-34-16,-5-2 32 0,0 0-32 0,14 7 33 16,7-2-33-16,-21-5 22 0,0 0-22 0,35 19 22 15,10 1-22-15,2 4 41 0,4 4-41 0,-6 1 41 16,-1 0-41-16,-6 2 13 0,0-2-13 0,-5 0 14 16,0-1-14-16,2 1 22 0,-3-2-22 0,-3-3 22 15,1 4-22-15,-30-28 3 0,0 0-3 0,33 30 4 0,2 3-4 16,-35-33 3-16,0 0-3 0,33 31 3 0,-2-4-3 15,-31-27-32-15,0 0 32 0,25 24-32 0,-4-8 32 16,-21-16-98-16,0 0 98 0,15 12-98 0,-3-6 98 0,-12-6-193 16,0 0 193-16,-3-3-192 0,-13-9 192 0,-1-7-873 15</inkml:trace>
  <inkml:trace contextRef="#ctx0" brushRef="#br0" timeOffset="96738.205">15291 7101 1031 0,'0'0'0'0,"5"7"0"16,3 3 0-16,-4-7 102 0,-4-3-102 15,0 0 102-15,-4 0-102 0,4 0 68 0,-5-3-68 0,2 3 68 16,3 0-68-16,-5 2 34 0,3-1-34 0,0 3 35 15,-5 1-35-15,7-5 3 0,0 0-3 0,-17 27 4 16,-9 15-4-16,26-42 13 0,0 0-13 0,-34 53 14 16,-6 12-14-16,4-2 25 0,1-3-25 0,-9 14 26 15,-1 8-26-15,45-82 30 0,0 0-30 0,-42 77 30 0,4 0-30 16,38-77 13-16,0 0-13 0,-21 48 13 0,11-24-13 16,1-2 6-16,5-10-6 0,1 0 6 15,3-8-6-15,0 1-73 0,0-2 73 0,0-3-72 16,5 0 72-16,-5 0-124 0,0 0 124 0,18-27-123 0,9-21 123 0,20-26-833 15</inkml:trace>
  <inkml:trace contextRef="#ctx0" brushRef="#br0" timeOffset="97319.557">15505 6722 1009 0,'0'0'0'0,"0"0"0"0,-2-3 0 0,2 3 111 0,0 0-111 0,0 0 111 16,2-4-111-16,-2 4 63 0,0 0-63 0,0 0 63 15,7 0-63-15,-7 0 39 0,0 0-39 0,2 0 40 16,1 0-40-16,-3 0 40 0,0 0-40 15,5 0 40-15,2 0-40 0,-7 0 12 0,0 0-12 0,14 0 13 16,5-3-13-16,2 3 22 0,2 0-22 0,-2 3 23 16,1-3-23-16,-2 4 15 0,-1-1-15 0,-4-1 16 15,1 1-16-15,-2 1 4 0,0-2-4 0,-4 1 5 16,-3 0-5-16,-7-3 7 0,0 0-7 0,11 7 8 16,-2 5-8-16,-9-12 0 0,0 0 0 0,10 12 0 15,0 0 0-15,-10-12-2 0,0 0 2 0,9 16-2 0,-7 3 2 0,-2-19 0 16,0 0 0-16,0 25 0 0,-2 6 0 15,-3-4 2-15,-2 1-2 0,3-9 3 0,1-9-3 16,-4 4 12-16,0-6-12 0,-2 11 13 0,-6 5-13 16,1 0 34-16,-4 0-34 0,10-12 34 0,4-5-34 0,-1-2 4 15,1-2-4-15,-4 6 5 0,1 1-5 0,7-10 18 16,0 0-18-16,-7 9 18 0,0-4-18 0,0 2 39 16,0-4-39-16,3 1 39 0,1-3-39 0,3-1 11 15,0 0-11-15,0 0 11 0,-2 4-11 0,2-4 32 16,0 0-32-16,0 0 32 0,2 3-32 0,1 1 5 15,1-1-5-15,5 2 5 0,3 2-5 0,-2 2 10 0,2-4-10 16,1 2 10-16,-5-4-10 0,-8-3-1 0,0 0 1 16,18 5-1-16,3 2 1 0,-21-7-69 15,0 0 69-15,21 12-68 0,8 0 68 0,-29-12-150 0,0 0 150 16,26 12-149-16,4 4 149 0,-30-16-101 0,0 0 101 16,59 29-954-16,-118-58 954 0</inkml:trace>
  <inkml:trace contextRef="#ctx0" brushRef="#br0" timeOffset="99582.31">16397 7444 259 0,'0'0'0'0,"2"-6"0"15,-1 0 0-15,-1 6-7 0,0 0 7 0,4-7-6 16,-4 3 6-16,0 4 0 0,0 0 0 16,0 0 0-16,0-1 0 0,0 1 1 0,0 0-1 0,0 0 1 15,0 0-1-15,0 0 47 0,0 0-47 0,0 0 48 16,0 0-48-16,0 0 60 0,0 0-60 0,0 0 61 16,0 0-61-16,0 0 62 0,0 0-62 0,0 0 63 15,0 0-63-15,0 0 59 0,0 0-59 0,0 0 59 16,-4 1-59-16,4-1 41 0,0 0-41 0,0 0 41 15,0 0-41-15,0 0 19 0,0 0-19 0,0 0 20 0,-1 4-20 16,1-4 36-16,0 0-36 0,0 0 36 0,-4 3-36 16,4-3 29-16,0 0-29 0,0 0 29 0,-3 4-29 15,3-4 44-15,0 0-44 0,0 0 44 0,-2 3-44 16,2-3 56-16,0 0-56 0,0 0 57 0,5 5-57 0,-5-5 55 16,0 0-55-16,14 4 56 0,7-1-56 0,5-1 73 15,5-1-73-15,4-1 73 16,-2-1-73-16,2-1 65 0,0-1-65 0,-2 3 66 15,0-6-66-15,-33 6 54 0,0 0-54 0,44-1 54 0,8-1-54 0,-1 0 40 16,3 1-40-16,-11 1 40 0,2 0-40 0,-45 0 41 16,0 0-41-16,42 0 41 0,2 0-41 0,-6 3 1 0,-5 0-1 15,-7 3 1-15,-10-3-1 0,5-1-5 16,-2-1 5-16,-7 5-5 0,-5-6 5 0,-7 0-85 0,0 0 85 16,11 3-84-16,1 2 84 0,-12-5-142 0,0 0 142 15,3-5-142-15,-4-7 142 0,2-3-922 16</inkml:trace>
  <inkml:trace contextRef="#ctx0" brushRef="#br0" timeOffset="100084.999">17585 7137 1435 0,'0'0'0'0,"-11"0"0"0,-8 3 0 16,14-3 122-16,9 0-122 0,-4 0 123 0,5-3-123 16,-2 3 75-16,2 0-75 0,-1 0 76 0,-1 0-76 15,-3 0 11-15,4 0-11 0,-4 0 11 0,0 0-11 16,0 0-10-16,2 3 10 0,-2-3-9 16,0 0 9-16,0 0-15 0,0 0 15 0,-2 4-14 0,-2 1 14 0,4-5-17 15,0 0 17-15,-5 15-17 0,-2 1 17 0,7-16-1 16,0 0 1-16,-7 19-1 0,2 5 1 0,5-24 0 15,0 0 0-15,0 24 0 0,5 0 0 0,-5-24-1 16,0 0 1-16,16 18 0 0,10 3 0 16,-26-21-1-16,0 0 1 0,40 12 0 0,14-5 0 0,-54-7-3 15,0 0 3-15,58 5-2 0,10-2 2 0,-68-3-2 16,0 0 2-16,55 5-2 0,1-1 2 0,-56-4-10 0,0 0 10 16,45 7-10-16,-12 1 10 0,-33-8-4 0,0 0 4 0,27 7-3 15,-10 5 3-15,-5-3-1 0,-7 1 1 0,-1 2 0 16,-2 0 0-16,-4 3 0 0,-7 3 0 15,2-3 1-15,2-3-1 0,-11 3 8 0,-1 1-8 0,3-1 8 16,-5 1-8-16,19-16 15 0,0 0-15 0,-32 20 16 16,-6 4-16-16,38-24 1 0,0 0-1 0,-38 19 1 15,-4 2-1-15,42-21-56 0,0 0 56 16,-42 12-55-16,-1 0 55 0,43-12-142 0,0 0 142 0,-35 3-142 16,5-3 142-16,30 0-194 0,0 0 194 0,-28-22-193 15,2-16 193-15,-28-20-641 0</inkml:trace>
  <inkml:trace contextRef="#ctx0" brushRef="#br0" timeOffset="100318.607">17595 6979 942 0,'0'0'0'0,"2"5"0"0,0 9 0 0,-2-14 148 16,0 0-148-16,2 4 149 0,1-4-149 0,6 1 107 15,-1 3-107-15,-2-4 107 0,2 3-107 0,-8-3 74 16,0 0-74-16,21 9 74 0,9 3-74 0,-30-12 48 15,0 0-48-15,42 12 49 0,12 7-49 0,-7-7 41 16,0 0-41-16,-5-4 42 16,-2-1-42-16,-7-4 18 0,-4 1-18 0,-6 1 18 0,-4-2-18 0,0-3-2 15,1 0 2-15,-10 0-1 0,0 0 1 0,-10 0-69 16,0 0 69-16,14 0-69 0,0-3 69 0,-14 3-100 0,0 0 100 16,9-9-99-16,-2-3 99 0,9-6-1023 0</inkml:trace>
  <inkml:trace contextRef="#ctx0" brushRef="#br0" timeOffset="100919.302">18461 7137 1121 0,'0'0'0'0,"-12"-5"0"16,-12-2 0-16,15 7 100 0,9 0-100 0,3 0 101 15,6 0-101-15,-2 0 88 0,2 0-88 0,-4 0 89 16,0 0-89-16,-5 0 62 0,4 0-62 0,-4 0 62 15,0 0-62-15,0 0-4 0,-4-5 4 0,1 1-3 16,-3-3 3-16,-2 2-5 0,-3-2 5 0,1 2-4 16,-1 2 4-16,11 3-13 0,0 0 13 0,-19-3-13 15,-7 3 13-15,26 0-10 0,0 0 10 0,-24 3-9 16,1-3 9-16,23 0-16 0,0 0 16 0,-30 12-15 0,3 8 15 0,27-20-9 16,0 0 9-16,-27 31-8 0,5 12 8 15,22-43-4-15,0 0 4 0,-18 43-3 0,6 7 3 0,3-8-13 16,3-4 13-16,2-10-13 0,4-8 13 15,0-20-1-15,0 0 1 0,7 17 0 0,7-1 0 0,-14-16 1 16,0 0-1-16,28 3 2 0,10-8-2 0,-38 5 10 16,0 0-10-16,40-26 11 0,11-11-11 0,-11 2 10 15,-5-4-10-15,-6 3 10 0,-6-3-10 0,-2 1 34 16,-6 0-34-16,-1 4 34 0,-1-2-34 0,-13 36 26 16,0 0-26-16,8-46 26 0,-1-6-26 0,-7 52 15 15,0 0-15-15,6-55 16 0,-6 1-16 0,0 9 12 0,-4 7-12 16,1 2 13-16,-3 6-13 0,1 4 9 15,-4 4-9-15,6 5 10 0,-2 3-10 0,-2 2 3 16,1 3-3-16,0 2 4 0,4 6-4 0,0-3 12 0,2-1-12 0,0 5 12 16,-2-3-12-16,2 3 3 15,-3 0-3-15,3 0 4 0,0 0-4 0,0 1-2 0,0 3 2 0,0 3-2 16,0 1 2-16,0-8-21 0,0 0 21 0,3 35-21 16,1 18 21-16,1 1-15 0,4 10 15 0,-1 1-15 15,1-2 15-15,-9-63-19 0,0 0 19 0,16 98-18 16,3 22 18-16,0-26-1 0,-3-8 1 0,0-19-1 15,-3-23 1-15,-13-44-4 0,0 0 4 0,14 38-3 16,4-14 3-16,-18-24-48 0,0 0 48 0,21 19-48 16,3-11 48-16,-24-8-127 0,0 0 127 0,23-15-126 15,1-21 126-15,23-16-873 0</inkml:trace>
  <inkml:trace contextRef="#ctx0" brushRef="#br0" timeOffset="101198.817">18782 6984 1267 0,'0'0'0'0,"5"0"0"0,2 2 0 0,3 0 138 16,4 1-138-16,0 1 138 0,2-1-138 0,1-1 98 16,4 0-98-16,-3 6 99 0,3 1-99 0,3 3 41 0,2 0-41 15,4 3 41-15,-1 4-41 0,-29-19-1 0,0 0 1 16,39 24 0-16,4 7 0 0,-43-31-4 15,0 0 4-15,45 39-3 0,-1 9 3 0,-44-48-7 0,0 0 7 16,42 43-7-16,-7 5 7 0,-6-12 0 0,-3-2 0 0,-8-10 0 16,-6-5 0-16,0-2-60 0,0-1 60 15,1-4-60-15,-5-6 60 0,-8-6-186 0,0 0 186 0,14-12-185 16,7-10 185-16,-21 22-124 0,0 0 124 0,18-31-123 16,-3-10 123-16,18-34-706 0</inkml:trace>
  <inkml:trace contextRef="#ctx0" brushRef="#br0" timeOffset="101438.515">19348 6806 1244 0,'0'0'0'0,"5"7"0"0,4 5 0 16,-9-12 125-16,0 0-125 0,3 9 125 0,-1-1-125 15,-2-8 111-15,0 0-111 0,-14 31 111 16,-9 8-111-16,23-39 42 0,0 0-42 0,-38 52 42 0,-12 11-42 0,50-63 2 15,0 0-2-15,-72 86 2 0,-15 20-2 0,17-22 2 16,9-7-2-16,25-29 3 0,13-26-3 0,23-22-44 16,0 0 44-16,-24 28-43 0,3-4 43 0,21-24-128 15,0 0 128-15,-9 8-128 0,9-8 128 0,0 0-145 16,0 0 145-16,21-27-144 0,10-19 144 0,23-26-787 16</inkml:trace>
  <inkml:trace contextRef="#ctx0" brushRef="#br0" timeOffset="102622.664">20616 7197 886 0,'0'0'0'0,"5"-5"0"0,4-4 0 0,-7 6 69 0,0-1-69 15,-2 4 70-15,5 0-70 0,-5 0 43 0,0 0-43 16,0 0 43-16,0 0-43 0,0 0 27 0,0 0-27 0,0 0 27 16,0 0-27-16,0 0 16 0,0 0-16 15,0 0 17-15,0 0-17 0,0 0 25 0,0 0-25 0,0 0 26 16,0 0-26-16,0 0 22 0,0 0-22 0,0 0 23 16,0 0-23-16,0 0 25 0,0-5-25 0,0 5 26 15,0-3-26-15,0 3 33 0,0 0-33 0,0 0 33 16,0 0-33-16,0 0 12 0,0 0-12 0,0 0 12 15,0 0-12-15,0 0 12 0,0 0-12 0,0 0 13 16,0 0-13-16,0 0 34 0,0 0-34 0,0 0 34 16,0 0-34-16,0 0 4 0,2 0-4 0,-2 0 5 15,5-4-5-15,-2 4 26 0,2 0-26 0,1 0 26 16,-3 0-26-16,2 0 31 0,2 0-31 0,0 4 31 16,0-4-31-16,2 1 42 0,1 1-42 0,3 0 42 0,-1-2-42 15,5 0 45-15,2-2-45 0,8 2 45 0,2-2-45 16,-29 2 29-16,0 0-29 0,47 0 29 0,12-1-29 0,-5 1 46 15,6-4-46-15,-8 4 46 0,-5-5-46 16,-47 5 25-16,0 0-25 0,54-3 26 0,2-1-26 16,-56 4 18-16,0 0-18 0,57 0 18 0,4-3-18 0,-10 1 18 15,-4 2-18-15,-14 0 19 0,-9 2-19 0,1 1 8 16,-4-3-8-16,-6 0 9 0,-4 4-9 16,-1-4-39-16,-3 0 39 0,-3 0-38 0,-1 1 38 0,-3-1-144 15,2 0 144-15,-2 0-143 0,0 0 143 0,0 0-165 16,0 0 165-16,-21 0-164 0,-12 0 164 15,-21 0-967-15</inkml:trace>
  <inkml:trace contextRef="#ctx0" brushRef="#br0" timeOffset="103023.246">20757 7019 270 0,'0'0'0'0,"11"0"0"16,10-7 0-16,-14 5 31 0,-7 2-31 0,0 0 31 0,3-3-31 15,-3 3 78-15,0 0-78 0,0 0 78 0,0 0-78 16,0 0 117-16,-3 0-117 0,3 0 117 0,-4 0-117 15,4 0 158-15,-3 0-158 0,3 0 159 0,-2 0-159 16,2 0 113-16,0 0-113 0,0 0 113 16,5-4-113-16,2 3 95 0,2-1-95 0,3 0 96 0,2-1-96 0,-14 3 59 15,0 0-59-15,30-4 59 0,11-1-59 0,-1 2 74 16,2-1-74-16,0 1 75 0,-2-2-75 0,-40 5 59 16,0 0-59-16,49-4 60 0,1 1-60 0,-50 3 27 15,0 0-27-15,56-2 27 0,0 2-27 0,-56 0 12 16,0 0-12-16,56 0 13 0,1-2-13 0,-13 4-13 15,-8 3 13-15,-10-5-13 0,-8-3 13 0,-18 3-136 16,0 0 136-16,12 0-136 0,-7-2 136 0,-5 2-121 16,0 0 121-16,-14-10-120 0,-14-9 120 0,-13-10-947 0</inkml:trace>
  <inkml:trace contextRef="#ctx0" brushRef="#br0" timeOffset="109209.961">22404 6573 1278 0,'0'0'0'0,"0"0"-118"0,0 0 118 0,0 0-118 16,0-7 118-16,0 7-2 0,0 0 2 0,0 0-1 15,3-5 1-15,-3 5-1 0,0 0 1 0,0 0-1 16,5-3 1-16,-5 3-16 0,0 0 16 0,0 0-15 16,0-4 15-16,0 4 0 0,0 0 0 0,0 0 0 15,0 0 0-15,0 0 4 0,0 0-4 0,0 0 4 16,0 0-4-16,0 0 8 0,0 0-8 0,0 0 9 15,0 0-9-15,0 0 3 0,0 0-3 0,0 0 4 16,0 4-4-16,0-4 12 0,0 0-12 0,-3 12 12 16,-2 3-12-16,5-15 14 0,0 0-14 0,-13 31 15 15,-4 9-15-15,17-40 24 0,0 0-24 0,-21 44 25 16,-3 6-25-16,24-50 37 0,0 0-37 0,-23 48 38 16,-1-5-38-16,1-6 48 0,0-3-48 0,13-11 48 15,1-10-48-15,0 1 29 0,2-5-29 0,4-1 29 16,1-4-29-16,-1-1 46 0,-2 6-46 0,5-6 47 0,-4-3-47 15,4 0 51-15,-3 2-51 0,3-2 52 0,0 3-52 0,0-3 20 16,-4 7-20-16,2-5 20 0,2 0-20 16,-1 3 38-16,1-2-38 0,0-1 39 0,1 1-39 0,-1 1 21 15,2-1-21-15,0 1 21 0,0-3-21 0,-2-1 10 16,0 0-10-16,15 4 10 0,6-1-10 0,-21-3 18 16,0 0-18-16,30 0 19 0,12 0-19 0,-4 0 22 15,2-7-22-15,-3 6 23 0,-4-3-23 0,-2-3 22 16,-3 2-22-16,0 2 23 0,-2-2-23 0,-2 1 34 15,-1 1-34-15,-2-2 34 0,-4 3-34 0,-17 2 2 16,0 0-2-16,25-2 2 0,3 2-2 0,-28 0 8 0,0 0-8 16,27 0 8-16,1 0-8 0,-28 0-1 0,0 0 1 15,21 2-1-15,-3-2 1 0,-18 0-47 16,0 0 47-16,14 2-46 0,-6-2 46 0,-8 0-78 0,0 0 78 0,7 0-78 16,-5 0 78-16,-2 0-122 15,0 0 122-15,-7-11-122 0,-9-4 122 0,-6-9-1008 0</inkml:trace>
  <inkml:trace contextRef="#ctx0" brushRef="#br0" timeOffset="109558.7">22630 6546 1121 0,'0'0'0'0,"0"12"0"15,0 8 0-15,0-20 117 0,0 0-117 0,-5 4 117 16,-4-16-117-16,9 12 104 0,0 0-104 0,-5-7 104 0,3-2-104 15,2 9 49-15,0 0-49 0,-3-6 50 0,1 0-50 16,2 6 8-16,0 0-8 0,2-3 9 0,1 1-9 0,-3 2 28 16,0 0-28-16,0 0 28 0,7-1-28 0,-7 1 2 15,0 3-2-15,0 0 2 0,0 3-2 0,0-6 12 16,0 0-12-16,4 30 13 0,3 20-13 0,-7-50-25 16,0 0 25-16,10 63-24 0,2 13 24 15,-12-76-23-15,0 0 23 0,12 101-22 0,1 19 22 0,-13-120-11 16,0 0 11-16,12 109-10 0,0 1 10 0,-12-110-20 15,0 0 20-15,12 91-20 0,0-17 20 0,-12-74-1 0,0 0 1 16,9 53 0-16,0-19 0 0,-9-34-38 16,0 0 38-16,5 19-38 0,-1-11 38 0,-4-8-86 0,0 0 86 15,12-10-86-15,2-10 86 0,-14 20-111 0,0 0 111 16,12-40-110-16,0-15 110 0,12-41-767 0</inkml:trace>
  <inkml:trace contextRef="#ctx0" brushRef="#br0" timeOffset="109912.915">22917 6614 1065 0,'0'0'0'0,"-6"4"0"16,-1 3 0-16,5-6 122 0,4 1-122 0,-2-2 123 15,0-3-123-15,0 3 96 0,7 0-96 0,-1-4 97 16,3 4-97-16,-5-3 53 0,1 1-53 0,0 0 54 0,2 2-54 15,-3 0 51-15,3 0-51 0,-2 0 52 0,0-1-52 16,0 1 35-16,2-4-35 0,0 4 35 0,0-3-35 16,2 6 17-16,0-3-17 0,3 4 17 0,0-1-17 0,-12-3 13 15,0 0-13-15,28 17 14 0,8 6-14 0,-36-23 0 16,0 0 0-16,47 37 0 0,11 16 0 0,-6-5 3 16,-3 4-3-16,-5-3 4 0,-4-1-4 0,1 7 2 15,3 5-2-15,-7-21 2 0,-4-8-2 0,-33-31 1 16,0 0-1-16,40 36 2 0,2-1-2 15,-42-35 10-15,0 0-10 0,54 39 10 0,10 2-10 0,-64-41-26 16,0 0 26-16,38 24-26 0,-19-10 26 0,-19-14-116 0,0 0 116 16,18 5-116-16,-8-14 116 0,-10 9-106 0,0 0 106 15,-12-24-106-15,-16-12 106 0,-12-22-950 0</inkml:trace>
  <inkml:trace contextRef="#ctx0" brushRef="#br0" timeOffset="110308.718">23729 6518 1043 0,'0'0'0'0,"0"0"0"16,-5 6 0-16,5-6 97 0,0 0-97 0,0 0 98 15,-3 1-98-15,3-1 67 0,0 0-67 0,0 0 68 16,0-3-68-16,0 3 4 0,0 0-4 0,0 0 4 0,0 0-4 15,0 0-1-15,0 0 1 0,-9 3 0 0,-5 6 0 16,-3 3-11-16,-6 3 11 0,-3 6-10 0,-4 10 10 16,30-31 0-16,0 0 0 0,-35 43 0 0,-3 16 0 15,1-4 13-15,3 4-13 0,6-15 14 16,3-5-14-16,25-39 18 0,0 0-18 0,-33 45 19 0,-3 8-19 0,36-53 26 16,0 0-26-16,-30 41 26 0,6-3-26 0,24-38 7 15,0 0-7-15,-18 36 8 0,6-5-8 16,12-31 34-16,0 0-34 0,-9 27 35 0,4-10-35 0,5-17 10 15,0 0-10-15,-3 16 10 0,1-4-10 0,2-12 0 16,0 0 0-16,-2 8 0 0,0-1 0 0,2-7-65 0,0 0 65 16,-5 0-64-16,0-7 64 0,5 7-177 0,0 0 177 15,-16-12-177-15,-6-5 177 0,22 17-180 0,0 0 180 16,-20-27-179-16,6-9 179 0,-17-28-448 0</inkml:trace>
  <inkml:trace contextRef="#ctx0" brushRef="#br0" timeOffset="111057.526">24578 6518 550 0,'0'0'0'0,"-2"-3"0"0,-2-2 0 15,4 5 117-15,0 0-117 0,0-4 118 0,2 1-118 16,-2 3 87-16,0 0-87 0,0-7 87 0,0 2-87 0,0 5 63 16,0 0-63-16,-2-9 63 0,-1 3-63 0,3 6 33 15,0 0-33-15,-5-9 33 0,-4-1-33 0,9 10 1 16,0 0-1-16,-9-9 1 0,1 1-1 0,8 8 5 15,0 0-5-15,-13-9 5 0,-2 6-5 0,15 3 3 16,0 0-3-16,-18 0 3 0,1 0-3 0,17 0 5 16,0 0-5-16,-24 17 5 0,-4 14-5 0,3-1 21 15,4 10-21-15,2-9 21 0,9-2-21 0,10-29 13 0,0 0-13 0,-14 48 13 16,3 13-13-16,11-61 18 0,0 0-18 16,-5 55 18-16,5 4-18 0,2-11 24 15,5-9-24-15,0-12 25 0,3-6-25 0,2-2 43 16,2-11-43-16,9-1 43 0,5-7-43 0,-28 0 22 0,0 0-22 0,40-7 23 15,12-13-23-15,-52 20 12 0,0 0-12 0,53-28 13 16,2-11-13-16,-11 0 41 0,-8-1-41 0,-2 1 42 16,-7-1-42-16,-6-3 11 0,-7 1-11 0,-2 2 11 15,-1-3-11-15,-11 43 21 0,0 0-21 0,5-54 21 16,-1-10-21-16,-4-8 1 0,-4-7-1 0,-1 25 1 16,0 11-1-16,5 43 0 0,0 0 0 0,-9-48 0 15,-7 5 0-15,16 43 0 0,0 0 0 0,-14-48 1 16,-3 2-1-16,17 46 0 0,0 0 0 0,-16-43 1 0,-1 7-1 15,17 36 0-15,0 0 0 0,-14-27 1 0,0 3-1 16,14 24 0-16,0 0 0 0,-11-16 0 16,5 4 0-16,6 12-1 0,0 0 1 0,-7-10 0 0,3 5 0 15,4 5-13-15,0 0 13 0,-3 3-12 16,-1 1 12-16,4-4-17 0,0 0 17 0,-3 39-16 0,-1 24 16 16,4-63-34-16,0 0 34 0,-2 100-33 0,4 37 33 15,-2-137-5-15,0 0 5 0,7 133-5 0,4 10 5 0,-11-143-2 16,0 0 2-16,15 133-2 0,6-3 2 15,-3-32 7-15,1-23-7 0,-7-23 8 0,0-21-8 0,0-2 18 16,2-7-18-16,-5-10 18 0,-9-8-18 0,5 1 10 16,0 2-10-16,1-4 10 0,-1-1-10 0,0-2-61 15,2-2 61-15,0-5-60 0,2 0 60 0,-9 7-188 16,0 0 188-16,0-25-187 0,-4-18 187 0,1-28-700 0</inkml:trace>
  <inkml:trace contextRef="#ctx0" brushRef="#br0" timeOffset="111391.446">24895 6561 964 0,'0'0'0'0,"-4"0"0"16,1 0 0-16,3 0 179 0,0 0-179 0,0 0 179 16,5-3-179-16,-5 3 154 0,0 0-154 0,5-7 154 15,4 2-154-15,-9 5 87 0,0 0-87 0,12-10 87 16,4-2-87-16,-16 12 39 0,0 0-39 0,17-12 40 15,4-4-40-15,-21 16 27 0,0 0-27 0,21-8 27 16,3-4-27-16,-24 12 14 0,0 0-14 0,25 0 15 16,1 3-15-16,0 9 28 0,2 0-28 0,-2 7 28 0,0 5-28 15,-5 5-1-15,2 9 1 0,-2-2 0 0,-2-2 0 16,-19-34 0-16,0 0 0 0,28 50 0 0,3 8 0 16,-31-58 0-16,0 0 0 0,35 58 0 0,3 5 0 0,-38-63 0 15,0 0 0-15,47 64 0 0,2 3 0 0,-49-67-37 16,0 0 37-16,44 49-36 0,-4-9 36 0,-14-16-97 15,-12-16 97-15,-5-1-96 0,-6-9 96 0,-3 2-192 16,0 0 192-16,-7-17-192 0,-9-17 192 0,-6-17-921 0</inkml:trace>
  <inkml:trace contextRef="#ctx0" brushRef="#br0" timeOffset="111690.514">25541 6318 964 0,'0'0'0'0,"0"12"0"16,-2 7 0-16,2-19 128 0,0 0-128 0,0 0 129 16,-1-4-129-16,1 4 76 0,0 0-76 0,-2-6 76 15,2 0-76-15,0 6 49 0,0 0-49 0,-4-3 49 16,-3 0-49-16,7 3 8 0,0 0-8 0,-17 12 9 16,-9 10-9-16,26-22 1 0,0 0-1 0,-33 32 2 15,-7 15-2-15,1-5 17 0,1 10-17 0,0-4 17 16,-1 3-17-16,39-51 32 0,0 0-32 0,-50 74 33 15,-11 17-33-15,61-91 10 0,0 0-10 0,-44 67 10 16,10-11-10-16,34-56 37 0,0 0-37 0,-21 39 37 0,12-16-37 16,9-23-2-16,0 0 2 0,-5 20-2 15,8-4 2-15,-3-16-51 0,0 0 51 0,14 5-51 0,10-5 51 0,-24 0-100 16,0 0 100-16,27-17-100 16,6-16 100-16,26-17-949 0</inkml:trace>
  <inkml:trace contextRef="#ctx0" brushRef="#br0" timeOffset="112108.767">25975 6683 774 0,'0'0'0'0,"-11"-12"0"0,-4-7 0 0,15 19 74 0,0 0-74 0,0 0 75 16,3 12-75-16,-3-12 66 0,0 0-66 0,4 7 66 15,1 1-66-15,-5-8 62 0,0 0-62 0,3 4 62 16,-1 1-62-16,-2-5 77 0,0 0-77 0,0 0 77 16,4 3-77-16,-4-3 82 0,0 0-82 0,3 0 82 15,1-3-82-15,-4 3 87 0,0 0-87 0,14-3 87 16,8-1-87-16,4 2 66 0,6-4-66 0,-3 2 66 15,1 3-66-15,3 1 72 0,2 0-72 0,-2 0 72 16,4 0-72-16,-37 0 43 0,0 0-43 0,47 0 43 16,7 1-43-16,-7 3 48 0,0 2-48 0,-9-2 49 15,-3-4-49-15,-4 2 19 0,-6 1-19 0,-4 0 20 16,-4-3-20-16,-1 2 12 0,-2 2-12 0,-4-4 13 0,-1 0-13 16,-2 0-55-16,0 3 55 0,-4-3-54 0,-1-3 54 0,-2 3-159 15,0 0 159-15,0 0-158 0,-4-6 158 16,4 6-186-16,0 0 186 0,-14-12-186 0,-8-10 186 0,-15-10-941 15</inkml:trace>
  <inkml:trace contextRef="#ctx0" brushRef="#br0" timeOffset="112664.167">27065 6258 942 0,'0'0'0'0,"-5"0"0"15,-5 2 0-15,10-2 109 0,0 3-109 0,0-3 109 16,5-3-109-16,-2 1 54 0,3 0-54 0,-5 2 54 15,1 0-54-15,-2 0 6 0,5 4-6 0,-5-4 6 16,2 3-6-16,-2-3 0 0,0 0 0 0,0 12 1 16,-2 7-1-16,2-19-1 0,0 0 1 0,-3 31-1 15,-2 8 1-15,5-39-5 0,0 0 5 0,-7 36-4 0,2 4 4 16,1-10 0-16,2 0 0 0,1-8 0 16,1-7 0-16,1 2 12 0,5-1-12 0,0-1 12 0,5 1-12 15,5 1 34-15,6 2-34 0,1-7 35 16,3 0-35-16,-26-12 19 0,0 0-19 0,40 10 20 0,11 0-20 0,-4 0 29 15,1-1-29-15,-4-2 29 0,-4 1-29 0,-3 1 31 16,-6 1-31-16,-5-1 31 0,-7-4-31 0,-19-5 2 16,0 0-2-16,23 10 2 0,1 4-2 15,-24-14 8-15,0 0-8 0,18 14 9 16,-4-2-9-16,-14-12 3 0,0 0-3 0,7 20 4 0,-4 4-4 0,-3-24 0 0,0 0 0 16,-7 28 1-16,-7 2-1 0,-3-2 1 0,-4-1-1 15,9-11 2-15,7-8-2 0,-8-1 4 0,1 2-4 16,-14 3 4-16,-7 3-4 0,33-15 0 0,0 0 0 15,-33 9 1-15,0-1-1 0,33-8-36 0,0 0 36 16,-35 4-36-16,-2-6 36 16,37 2-127-16,0 0 127 0,-28-7-126 0,6-12 126 0,22 19-132 0,0 0 132 15,-11-32-132-15,11-20 132 0,-10-30-638 16</inkml:trace>
  <inkml:trace contextRef="#ctx0" brushRef="#br0" timeOffset="112905.281">27137 6279 931 0,'0'0'0'0,"7"12"0"16,7 3 0-16,-9-12 141 0,-3-3-141 0,-2 0 142 15,3 0-142-15,-3 0 99 0,5 0-99 0,2 0 100 0,2 2-100 16,-9-2 71-16,0 0-71 0,28 7 72 0,14 5-72 16,-42-12 86-16,0 0-86 0,49 12 87 0,8 0-87 0,-57-12 33 15,0 0-33-15,58 10 33 0,3-1-33 0,-61-9 0 16,0 0 0-16,50 3 0 0,-3-1 0 0,-47-2-50 15,0 0 50-15,35 2-49 0,-9-2 49 0,-26 0-147 16,0 0 147-16,16-2-146 0,-11 0 146 0,-5 2-138 16,0 0 138-16,21-3-818 0,-42 6 818 0</inkml:trace>
  <inkml:trace contextRef="#ctx0" brushRef="#br0" timeOffset="113673.624">28433 6311 1143 0,'0'0'0'0,"-17"-8"0"0,-13-8 0 15,25 11 125-15,13 5-125 0,-4 0 126 0,1 2-126 16,4-1 117-16,5 5-117 0,-4-6 118 0,1 3-118 0,-4-3 48 15,-2-3-48-15,-2 3 48 0,1-4-48 0,-4 4 4 16,3-3-4-16,-3 3 5 0,-1-2-5 16,-3-1 1-16,-1 3-1 0,1 0 1 0,3-4-1 0,-5 2 0 15,1 2 0-15,2 0 1 0,1-1-1 0,-1 2 3 16,-3 1-3-16,1 5 3 0,-2-4-3 0,7-3 5 16,0 0-5-16,-21 33 5 0,-10 12-5 0,31-45-18 15,0 0 18-15,-30 54-18 0,-3 10 18 0,33-64-35 0,0 0 35 16,-24 61-34-16,6 3 34 0,18-64-21 0,0 0 21 15,-5 58-21-15,10-7 21 0,-5-51-2 16,0 0 2-16,14 36-2 0,9-8 2 0,-23-28 5 0,0 0-5 0,28 12 5 16,8-12-5-16,-6-5 35 0,-4-11-35 15,-1-4 35-15,-1-6-35 0,-3-3 29 0,-2-5-29 0,0 1 29 16,0 2-29-16,-19 31 24 0,0 0-24 0,19-51 25 16,-1-7-25-16,-18 58 1 0,0 0-1 0,17-88 2 15,1-18-2-15,-18 106 5 0,0 0-5 16,12-101 6-16,-3-4-6 0,-9 105 3 0,0 0-3 0,5-85 3 15,-3 6-3-15,-2 79 1 0,0 0-1 0,0-48 2 16,0 26-2-16,0 22 4 0,0 0-4 0,0-21 4 16,-2 11-4-16,2 10 6 0,0 0-6 0,-2-5 6 15,2 1-6-15,0 4-5 0,0 0 5 0,-2 12-4 16,1 16 4-16,1-28-34 0,0 0 34 0,0 48-33 0,1 22 33 16,-1-70-19-16,0 0 19 0,6 106-18 0,1 28 18 15,-7-134-20-15,0 0 20 0,10 127-20 16,4 4 20-16,-14-131-17 0,0 0 17 0,24 112-17 0,8-18 17 0,-32-94-16 15,0 0 16-15,33 70-15 0,3-17 15 0,-36-53-46 16,0 0 46-16,28 35-45 0,-5-20 45 0,-23-15-111 16,0 0 111-16,17-3-110 0,-6-14 110 15,-11 17-145-15,0 0 145 0,7-40-145 0,-6-18 145 0,8-43-663 16</inkml:trace>
  <inkml:trace contextRef="#ctx0" brushRef="#br0" timeOffset="113930.078">28832 6184 807 0,'0'0'0'16,"2"12"0"-16,-1 7 0 0,1-10 128 0,2-13-128 0,3 1 129 15,1-2-129-15,3 1 119 0,-1 3-119 16,4 1 119-16,2 1-119 0,1 3 84 0,1 3-84 0,4 1 85 16,3-1-85-16,-25-7 53 0,0 0-53 0,35 21 54 15,8 6-54-15,-43-27 33 0,0 0-33 0,49 39 34 16,5 13-34-16,-7-6 9 0,-3 2-9 0,-10-7 9 15,-8-3-9-15,1-2 2 0,-5-5-2 0,-4-2 2 16,-4-3-2-16,-14-26-49 0,0 0 49 0,15 25-49 16,3 3 49-16,-18-28-130 0,0 0 130 0,17 18-130 15,1-6 130-15,-18-12-107 0,0 0 107 0,19-12-106 16,0-24 106-16,19-11-736 0</inkml:trace>
  <inkml:trace contextRef="#ctx0" brushRef="#br0" timeOffset="114173.848">29658 6027 964 0,'0'0'0'0,"-4"5"0"0,-1 9 0 0,5-14 100 16,0 0-100-16,-3 5 101 0,-1-2-101 0,4-3 92 16,0 0-92-16,-19 16 93 0,-12 11-93 0,-3 4 66 15,-4 7-66-15,-2 1 67 0,-2 2-67 0,42-41 32 16,0 0-32-16,-73 72 33 0,-21 19-33 0,14-12 8 15,1-6-8-15,13-9 9 0,10-10-9 0,56-54 37 16,0 0-37-16,-48 52 37 0,6-1-37 0,42-51-49 0,0 0 49 16,-24 33-49-16,15-14 49 0,9-19-160 0,0 0 160 0,9 15-159 15,17-8 159 1,-26-7-106-16,0 0 106 0,38-7-106 0,12-17 106 0,39-10-671 0</inkml:trace>
  <inkml:trace contextRef="#ctx0" brushRef="#br0" timeOffset="115155.69">20613 8199 1054 0,'0'0'0'16,"0"0"0"-16,40-3 0 0,-40 3 121 0,0 0-121 0,3 0 121 15,-11 0-121-15,8 0 101 0,0 0-101 0,-6 3 102 16,-1-3-102-16,7 0 76 15,0 0-76-15,-5 0 77 0,2 0-77 0,3 0 57 0,0 0-57 0,3 0 58 16,8 0-58-16,-11 0 55 0,0 0-55 0,19 0 56 16,2 0-56-16,-21 0 39 0,0 0-39 0,34-3 40 15,13-3-40-15,-47 6 19 0,0 0-19 0,63-3 20 16,10-6-20-16,-73 9 12 0,0 0-12 0,75-3 12 16,7-6-12-16,-82 9 16 0,0 0-16 0,94-6 17 15,11-3-17-15,-105 9 3 0,0 0-3 0,83-3 4 16,-4-1-4-16,-79 4 2 0,0 0-2 0,54-3 3 0,-18 6-3 15,-36-3-13-15,0 0 13 0,32 0-13 0,-11 0 13 16,-21 0-115-16,0 0 115 0,15 0-114 0,-4 0 114 16,-11 0-222-16,0 0 222 0,-4 0-221 0,-10 0 221 15,-3 4-910-15</inkml:trace>
  <inkml:trace contextRef="#ctx0" brushRef="#br0" timeOffset="115397.644">20830 8439 1199 0,'0'0'0'0,"11"-12"0"0,8-4 0 0,-10 13 131 0,-2 6-131 16,1 1 132-16,3 4-132 0,-11-8 99 0,0 0-99 0,23 9 99 16,6 6-99-16,1-8 39 0,3 2-39 0,-2-6 40 15,2-3-40-15,-1 0-37 0,-3 0 37 0,1-3-37 16,-6-6 37-16,2 6-81 0,1-4 81 0,-1 2-80 15,-2-4 80-15,-24 9-145 0,0 0 145 0,30-13-145 16,5-8 145-16,29-13-815 16</inkml:trace>
  <inkml:trace contextRef="#ctx0" brushRef="#br0" timeOffset="115977.949">22573 7752 404 0,'0'0'0'0,"-6"0"0"15,-2 2 0-15,8-2 85 0,0 0-85 0,0 0 86 16,0 0-86-16,0 0 101 0,0 0-101 0,0 0 101 16,3 0-101-16,-3 0 83 0,0 0-83 0,0 0 84 15,4 0-84-15,-4 0 46 0,0 0-46 0,0 0 47 16,0 0-47-16,0 0 24 0,0 0-24 0,-4 0 25 16,-1 0-25-16,5 0 10 0,0 0-10 0,-12 5 11 15,-4-2-11-15,16-3 10 0,0 0-10 0,-24 9 10 16,-9 3-10-16,33-12 3 0,0 0-3 0,-34 22 4 0,-2 2-4 15,36-24 12-15,0 0-12 0,-35 39 12 0,-2 9-12 16,37-48 14-16,0 0-14 0,-31 65 15 0,3 16-15 16,0 10 15-16,2 12-15 0,12-23 15 0,7-8-15 0,7-72 16 15,0 0-16-15,0 82 17 0,7 4-17 0,4-14 15 16,3-16-15-16,5-6 16 0,3-11-16 16,-22-39 1-16,0 0-1 0,35 30 2 0,9-8-2 0,-1-5-78 15,-1-7 78-15,-2-6-78 0,-1-8 78 0,-39 4-102 16,0 0 102-16,45-27-102 0,5-18 102 15,46-25-608-15</inkml:trace>
  <inkml:trace contextRef="#ctx0" brushRef="#br0" timeOffset="116413.154">23191 7683 1132 0,'0'0'0'0,"-2"0"0"16,-6 2 0-16,8-2 129 0,0 0-129 0,0 0 130 16,0 0-130-16,0 0 79 0,0 0-79 0,0 0 79 15,5 2-79-15,-5-2 17 0,0 0-17 0,0 0 17 16,3 5-17-16,-3-5-11 0,0 0 11 0,-12 15-10 16,-7 13 10-16,19-28-38 0,0 0 38 0,-24 29-37 15,-6 12 37-15,-1-5-1 0,-3 7 1 0,12-17 0 16,4-4 0-16,18-22 0 0,0 0 0 0,-31 34 0 15,-7 11 0-15,38-45 0 0,0 0 0 0,-30 36 1 16,4-2-1 0,26-34 40-16,0 0-40 0,-16 36 40 0,8-5-40 0,8-31 30 0,0 0-30 0,5 29 30 0,10-2-30 0,-15-27 39 15,0 0-39-15,23 19 39 0,10-4-39 16,-33-15 56-16,0 0-56 0,39 6 57 0,6-5-57 0,-45-1 32 16,0 0-32-16,47-3 32 0,5-7-32 15,-52 10 25-15,0 0-25 0,49-9 26 0,-2-3-26 0,-47 12 35 16,0 0-35-16,43-10 35 0,-4 1-35 0,-39 9 0 15,0 0 0-15,29-5 0 0,-9-4 0 0,-20 9-50 16,0 0 50-16,15-12-50 0,-4-1 50 0,-1-4-146 16,-3-6 146-16,-10-7-145 0,-15-10 145 0,18 40-88 0,0 0 88 15,-17-50-88-15,-4-8 88 0,-17-48-995 16</inkml:trace>
  <inkml:trace contextRef="#ctx0" brushRef="#br0" timeOffset="116702.865">23146 7641 1099 0,'0'0'0'0,"5"3"0"0,0-3 0 0,-5 0 103 0,0 0-103 0,4 2 104 16,-1-1-104-16,-3-1 71 0,0 0-71 0,0 0 72 16,4 6-72-16,-4-6 47 0,0 0-47 0,1 15 47 15,-1 7-47-15,0-22-3 0,0 0 3 0,-1 41-3 16,-1 18 3-16,2-59-5 0,0 0 5 0,-2 75-5 0,-1 14 5 15,3-89-14-15,0 0 14 0,-4 117-13 16,1 23 13-16,3-140-1 0,0 0 1 0,0 125-1 16,3-2 1-16,-3-123-1 0,0 0 1 0,7 102-1 0,5-15 1 0,-12-87-33 15,0 0 33-15,11 58-32 0,1-18 32 16,-12-40-140-16,0 0 140 0,9 12-140 0,-1-26 140 16,-8 14-117-16,0 0 117 0,0-29-117 0,-5-18 117 15,0-28-599-15</inkml:trace>
  <inkml:trace contextRef="#ctx0" brushRef="#br0" timeOffset="122279.576">23585 7944 1535 0,'0'0'0'0,"0"0"122"0,0 0-122 0,0 0 123 16,0 0-123-16,0 0 91 0,0 0-91 0,0 0 92 16,0 0-92-16,0 0 0 0,0 0 0 0,0 0 0 15,0 0 0-15,0 0-68 0,0 0 68 0,0 0-67 16,0 0 67-16,0 0-98 0,0 0 98 0,0 0-97 0,24 3 97 15,-24-3-107-15,0 0 107 0,16 5-106 0,6 2 106 16,-22-7-178-16,0 0 178 0,18 4-177 0,-2-4 177 16,-16 0-155-16,0 0 155 0,12-4-154 0,-4-8 154 0,13-7-469 15</inkml:trace>
  <inkml:trace contextRef="#ctx0" brushRef="#br0" timeOffset="123798.719">23553 7896 113 0,'0'0'0'0,"0"0"0"16,0 0 0-16,0 0 54 0,0 0-54 0,0 0 54 0,0 0-54 0,0 0 80 16,0 0-80-16,0 0 81 0,0 0-81 0,0 0 84 15,0 0-84-15,0 0 85 0,0 0-85 0,0 0 82 16,0 0-82-16,0 0 82 0,0 0-82 0,0 0 87 15,0 0-87-15,0 0 88 0,0 0-88 0,0 0 87 16,0 0-87-16,0 0 87 0,0 0-87 16,0 0 71-16,0 0-71 0,0 0 71 0,0 0-71 0,0 0 56 15,0 0-56-15,0 0 57 0,0 0-57 0,0 0 51 0,0 0-51 16,0 0 52-16,0 0-52 0,0 0 60 16,0 0-60-16,0 0 60 0,0 0-60 0,0 0 61 0,0 0-61 15,0 0 62-15,0 0-62 0,0 0 46 0,0 0-46 0,0 0 47 16,0 0-47-16,0 0 32 0,0 0-32 15,0 0 33-15,37 12-33 0,-37-12 33 0,0 0-33 16,33 12 33-16,12 3-33 0,-5 2 13 0,0 6-13 0,-3-5 13 16,0 3-13-16,-37-21 36 0,0 0-36 0,34 27 37 15,1 3-37-15,-35-30 5 0,0 0-5 0,39 34 6 16,1 5-6-16,-40-39 11 0,0 0-11 0,42 40 11 16,1-6-11-16,-43-34 4 0,0 0-4 0,44 36 4 15,1-4-4-15,-10-4 12 0,-2-6-12 0,-12-5 13 16,-4-5-13-16,1-2 8 0,-4-1-8 0,-4-2 8 15,-1-2-8-15,-1-2-17 0,-2 1 17 0,-1-2-16 16,-2 1 16-16,-3-3-85 0,4 3 85 0,-4-3-84 0,5 0 84 16,-5 0-172-16,0 0 172 0,-3-3-171 0,-1-6 171 15,4 9-174-15,0 0 174 0,-23-22-174 0,-8-10 174 16,-26-23-780-16</inkml:trace>
  <inkml:trace contextRef="#ctx0" brushRef="#br0" timeOffset="124213.767">24212 7798 919 0,'0'0'0'0,"-5"7"0"0,1 2 0 0,4-9 129 0,0 0-129 16,0 0 130-16,0-7-130 0,0 7 85 0,0 0-85 15,0-5 85-15,2 1-85 0,-2 4 67 0,0 0-67 16,0-5 68-16,2 2-68 0,-2 3 44 0,0 0-44 0,0-4 45 15,0 4-45-15,0 0 10 0,0 0-10 0,-2-7 10 16,-2 2-10-16,4 5 8 0,0 0-8 0,-5-7 8 16,0 2-8-16,5 5 0 0,0 0 0 0,-9-7 0 15,-3 2 0-15,12 5-18 0,0 0 18 0,-14 0-18 16,2 0 18-16,12 0-46 0,0 0 46 0,-26 14-46 16,-4 12 46-16,1 1-34 0,-1 4 34 0,9-7-34 15,7-4 34-15,-5 8-15 0,-2 3 15 0,2 5-15 16,3 6 15-16,16-42-3 0,0 0 3 0,-31 52-3 15,-4 8 3-15,35-60 0 0,0 0 0 0,-37 58 0 16,-3-3 0-16,40-55 44 0,0 0-44 0,-31 43 44 16,-2-6-44-16,33-37 23 0,0 0-23 0,-24 31 24 0,6-9-24 15,2-1 42-15,6-9-42 0,3-2 42 0,3-5-42 16,1 1 24-16,1-3-24 0,2-3 25 0,-1 3-25 16,1-3-15-16,0 0 15 0,0 0-14 0,5 0 14 0,-5 0-111 15,0 0 111-15,21-20-110 0,14-18 110 0,22-18-958 16</inkml:trace>
  <inkml:trace contextRef="#ctx0" brushRef="#br0" timeOffset="124614.481">24689 8163 1143 0,'0'0'0'0,"-5"-7"0"16,0-5 0-16,5 12 120 0,0 0-120 0,-4-3 120 16,8 6-120-16,-4-3 99 0,0 0-99 0,0 0 100 15,3 5-100-15,-3-5 88 0,0 0-88 0,4 2 89 16,1 0-89-16,-5-2 63 0,0 0-63 0,9 0 64 15,1-2-64-15,-10 2 41 0,0 0-41 0,16-3 41 16,5-1-41-16,-21 4 37 0,0 0-37 0,22-7 38 16,6 2-38-16,-28 5 25 0,0 0-25 0,35-3 26 0,7-1-26 15,-42 4 0-15,0 0 0 0,47 0 0 16,5 0 0-16,-52 0-3 0,0 0 3 0,52 2-2 0,2 0 2 16,-54-2-66-16,0 0 66 0,47 3-65 0,-5-3 65 15,-42 0-171-15,0 0 171 0,33 4-171 0,-8-4 171 16,-25 0-188-16,0 0 188 0,19-4-188 0,-5 4 188 15,19-5-823-15</inkml:trace>
  <inkml:trace contextRef="#ctx0" brushRef="#br0" timeOffset="125119.307">25550 7747 1188 0,'0'0'0'0,"-5"0"0"16,-4 0 0-16,9 0 124 0,0 0-124 0,-4 0 125 15,4 0-125-15,0 0 86 0,0 0-86 0,0 0 86 16,0-7-86-16,0 7 12 0,0 0-12 0,0-2 12 16,-1-1-12-16,1 3-5 0,0 0 5 0,-4-4-5 15,-3 4 5-15,7 0-43 0,0 0 43 0,-12 12-42 16,-5 7 42-16,-1 5-38 0,1 4 38 0,5-13-38 15,6-3 38-15,6-12-25 0,0 0 25 0,-8 21-24 16,1 4 24-16,7-25-2 0,0 0 2 0,-2 24-1 16,5 0 1-16,-3-24 1 0,0 0-1 0,14 21 2 47,9-2-2-47,-23-19 2 0,0 0-2 0,31 12 3 0,13-6-3 0,-6 3 7 0,1-4-7 0,-5-1 7 0,-2-10-7 0,-3 6 0 0,-1-1 0 0,-2 1 0 0,-3-2 0 15,-23 2 0-15,0 0 0 0,28 3 0 0,3 3 0 16,-31-6 0-16,0 0 0 0,26 8 0 0,1 4 0 0,-27-12-1 15,0 0 1-15,17 12 0 0,-5 2 0 0,-12-14 2 16,0 0-2-16,4 24 2 0,-10 8-2 0,6-32 36 16,0 0-36-16,-17 35 36 0,-9 4-36 0,0-3 41 15,-4-5-41-15,14-12 41 0,9-9-41 0,0 0 9 16,4-6-9-16,-20 13 10 0,-12 5-10 0,35-22 3 16,0 0-3-16,-27 17 4 0,-1-1-4 15,28-16-36-15,0 0 36 0,-23 12-35 0,6-4 35 0,17-8-100 0,0 0 100 16,-18 4-100-16,4-6 100 0,14 2-172 0,0 0 172 15,-10-19-171-15,3-17 171 0,-9-19-648 0</inkml:trace>
  <inkml:trace contextRef="#ctx0" brushRef="#br0" timeOffset="125395.257">25438 7622 830 0,'0'0'0'0,"6"13"0"15,1 11 0-15,-7-24 108 0,0 0-108 0,5 12 109 16,2-6-109-16,-7-6 93 0,0 0-93 0,15 12 93 16,6 1-93-16,-21-13 105 0,0 0-105 0,28 17 105 0,7 2-105 15,-35-19 100-15,0 0-100 0,37 14 100 16,4 1-100-16,-41-15 79 0,0 0-79 0,44 12 79 0,1-1-79 16,-45-11 55-16,0 0-55 0,47 8 55 0,0-4-55 15,-47-4 18-15,0 0-18 0,47 3 18 0,0-3-18 16,-47 0-18-16,0 0 18 0,42 0-18 15,-5-3 18-15,-37 3-141 0,0 0 141 0,28 0-140 0,-6-4 140 16,-22 4-223-16,0 0 223 0,14-3-223 0,-7-2 223 16,14-7-773-16</inkml:trace>
  <inkml:trace contextRef="#ctx0" brushRef="#br0" timeOffset="125795.719">25884 7534 1020 0,'0'0'0'0,"4"0"0"16,3 4 0-16,-7-4 123 0,0 0-123 0,0 0 124 15,2-4-124-15,-2 4 88 0,0 0-88 0,3-8 89 16,2-1-89-16,-5 9 46 0,0 0-46 0,9-10 46 15,5 1-46-15,-14 9 1 0,0 0-1 0,23-10 1 16,6 5-1-16,-1-2 9 0,2 5-9 0,-6 4 10 16,-1 2-10-16,-2 4 3 0,-2 6-3 0,0 6 4 15,2 1-4-15,-21-21 20 0,0 0-20 0,24 38 20 16,4 13-20-16,0-3 7 0,0 2-7 0,-4-1 8 16,-1 1-8-16,-23-50 4 0,0 0-4 0,28 79 5 15,5 18-5-15,-33-97 13 0,0 0-13 0,24 100 13 0,-3 1-13 0,-21-101 3 16,0 0-3-16,12 87 4 0,-5-8-4 0,-7-79 6 15,0 0-6-15,4 55 6 0,-4-16-6 16,0-39-10-16,0 0 10 0,-2 24-10 0,-1-12 10 0,3-12-97 16,0 0 97-16,-7 7-97 0,-4-2 97 0,11-5-168 15,0 0 168-15,-12-17-167 0,-4-12 167 0,-12-16-742 16</inkml:trace>
  <inkml:trace contextRef="#ctx0" brushRef="#br0" timeOffset="126494.95">27236 7606 1166 0,'0'0'0'0,"-10"0"0"16,-8 0 0-16,18 0 116 0,0 0-116 0,-5 2 117 15,7 3-117-15,-2-5 83 0,0 0-83 0,0 0 83 16,2 4-83-16,-2-4 45 0,-2-4-45 0,-2 1 46 16,-1 3-46-16,-4 0 5 0,-1-2-5 0,1 2 6 15,2-2-6-15,-5 1 24 0,0-3-24 0,3 1 25 0,2 1-25 16,-7 0 3-16,0 2-3 0,6 0 3 0,4 0-3 16,4 0 13-16,0 0-13 0,-21 7 13 0,-8 5-13 15,29-12 15-15,0 0-15 0,-33 21 16 16,-4 6-16-16,37-27-9 0,0 0 9 0,-38 40-9 0,-2 9 9 15,6-6-40-15,5 5 40 0,8-17-39 16,5-5 39-16,2 3-3 0,4 3 3 0,3-4-2 16,2-1 2-16,5-27 0 0,0 0 0 0,3 29 1 0,9 2-1 15,-12-31 3-15,0 0-3 0,21 22 4 0,11-10-4 16,-1-8 3-16,6-8-3 0,-4-4 4 0,1-6-4 16,-2-3 0-16,-4-5 0 0,-2 1 0 0,-4-1 0 0,-1-1-3 15,-1 1 3-15,-3-5-3 0,-3-1 3 0,-14 28-13 16,0 0 13-16,14-39-13 0,-2-9 13 0,-3 2-16 15,-2 0 16-15,-4 4-15 0,-3 0 15 0,0 2-1 0,-2 1 1 16,-1 3-1-16,0 2 1 0,3 34 3 0,0 0-3 16,-6-36 4-16,-2-7-4 0,8 43 3 0,0 0-3 15,-7-43 4-15,1-2-4 0,5 6 13 16,2 3-13-16,-1 9 14 0,-1 1-14 0,2 5 15 0,3 2-15 0,-2 2 16 16,1 2-16-16,1 6 8 0,-1 2-8 0,-1 2 9 15,-2 2-9-15,0-1 9 0,3-1-9 0,-3 5 10 16,0 0-10-16,0 0 0 0,0 5 0 0,0 11 0 15,2 8 0-15,-2-24-27 0,0 0 27 0,2 39-27 16,1 20 27-16,-1-5-14 0,1 10 14 0,-1-4-13 16,2 1 13-16,-4-61-21 0,0 0 21 0,7 93-21 15,1 23 21-15,-8-116-9 0,0 0 9 0,14 98-8 16,7 1 8-16,-21-99-4 0,0 0 4 0,21 79-4 16,7-9 4-16,-28-70-7 0,0 0 7 0,28 55-7 15,3-14 7-15,-31-41-66 0,0 0 66 0,23 23-65 0,-4-18 65 16,-19-5-192-16,0 0 192 0,16-5-192 0,-6-16 192 15,-10 21-137-15,0 0 137 0,11-38-136 0,-4-22 136 16,10-37-495-16</inkml:trace>
  <inkml:trace contextRef="#ctx0" brushRef="#br0" timeOffset="126812.791">27492 7546 1155 0,'0'0'0'0,"0"4"0"0,0-1 0 0,6-1 188 16,2 0-188-16,-1-2 188 0,0-2-188 0,0 0 142 0,2-1-142 16,-2-1 143-16,-2 3-143 0,2 1 99 15,0 0-99-15,3 0 99 0,4 1-99 0,0 3 43 16,4-4-43-16,-1 3 43 0,6-1-43 0,-23-2 30 0,0 0-30 0,24 10 30 16,9 6-30-16,-33-16 23 0,0 0-23 0,37 27 24 15,6 9-24-15,-43-36 9 0,0 0-9 0,46 46 9 16,1 11-9-1,-4-9 5-15,-1 1-5 0,-5-6 5 0,-6-7-5 0,-31-36 7 0,0 0-7 0,38 40 8 16,2-1-8-16,-40-39 0 0,0 0 0 0,41 33 0 16,0-3 0-16,-41-30-48 0,0 0 48 0,35 24-48 15,-3-8 48-15,-32-16-134 0,0 0 134 0,26 12-134 16,-4-9 134-16,-22-3-202 0,0 0 202 0,9-15-201 16,-11-13 201-16,9-18-1002 0</inkml:trace>
  <inkml:trace contextRef="#ctx0" brushRef="#br0" timeOffset="127095.885">28057 7389 975 0,'0'0'0'0,"5"7"0"0,5 5 0 0,-10-12 107 15,0 0-107-15,0 5 108 0,-7-2-108 0,7-3 88 16,0 0-88-16,-8 4 89 0,-6 4-89 0,-2 4 78 15,-3 7-78-15,-2 5 78 0,-2 7-78 0,23-31 34 0,0 0-34 16,-31 48 35-16,-7 12-35 0,38-60 26 0,0 0-26 16,-58 85 26-16,-13 16-26 0,13-13 51 0,4-8-51 15,16-23 52-15,14-19-52 0,24-38 52 0,0 0-52 16,-28 53 52-16,3 3-52 0,25-56 13 0,0 0-13 0,-14 34 13 16,11-13-13-16,3-21-112 0,0 0 112 0,12 7-111 15,14-11 111-15,-26 4-86 0,0 0 86 0,40-32-85 16,14-25 85-16,40-32-1031 0</inkml:trace>
  <inkml:trace contextRef="#ctx0" brushRef="#br0" timeOffset="127260.804">28823 7987 606 0,'0'0'0'0,"-7"-19"0"0,-3-9 0 0,-8-16-395 16</inkml:trace>
  <inkml:trace contextRef="#ctx0" brushRef="#br0" timeOffset="144547.935">2023 10191 438 0,'0'0'0'0,"0"-8"0"0,0-4 0 0,0 12 14 15,0 0-14-15,0-7 15 0,0 5-15 0,0 2 34 16,0 0-34-16,0 0 35 0,0 0-35 0,0 0 34 0,0 0-34 16,0 0 34-16,0 0-34 0,0 0 43 0,0 0-43 15,0 0 44-15,3-3-44 0,-3 3 51 0,0 0-51 16,0-7 52-16,0 2-52 0,0 5 49 0,0 0-49 0,0-4 49 16,4-4-49-16,-4 8 43 0,0 0-43 0,0-7 44 15,3-2-44-15,-3 9 6 0,0 0-6 0,2-10 6 16,1 0-6-16,-3 10 12 0,0 0-12 0,9-14 13 15,0-1-13-15,-9 15 1 0,0 0-1 0,12-17 1 16,5 1-1-16,-17 16 0 0,0 0 0 0,16-19 0 16,1 4 0-16,-17 15-1 0,0 0 1 0,14-12 0 15,4 3 0-15,-18 9 0 0,0 0 0 0,15-6 0 16,-2 4 0-16,-13 2 1 0,0 0-1 0,14 0 2 16,-2 0-2-16,-12 0 5 0,0 0-5 0,14 5 6 15,1 2-6-15,-15-7 8 0,0 0-8 0,18 12 8 0,3 0-8 16,-21-12 15-16,0 0-15 0,14 12 15 0,-2 3-15 15,-12-15 33-15,0 0-33 0,9 24 33 16,-2 9-33-16,-7-33 40 0,0 0-40 0,0 37 40 16,-4 3-40-16,4-40 50 0,0 0-50 0,-12 41 51 0,-2 5-51 15,14-46 48-15,0 0-48 0,-16 46 49 0,-1-3-49 16,17-43 43 0,0 0-43-16,-18 38 43 0,1-5-43 0,17-33 36 0,0 0-36 0,-16 29 36 0,-1-2-36 0,17-27 15 15,0 0-15-15,-18 19 16 0,6-4-16 0,12-15 13 16,0 0-13-16,-14 14 13 0,-1-4-13 0,15-10 1 15,0 0-1-15,-13 9 1 0,3-6-1 0,10-3-1 16,0 0 1-16,-12 2-1 0,3-4 1 0,9 2-11 16,0 0 11-16,-7-3-10 0,2-7 10 0,5 10-17 0,0 0 17 15,-4-6-17-15,4-2 17 0,0 8-16 16,0 0 16-16,7-7-15 0,2-2 15 0,-9 9-40 0,0 0 40 16,12-6-40-16,2-3 40 0,-14 9-30 0,0 0 30 0,14-5-30 15,2 2 30-15,-16 3-15 0,0 0 15 16,17-7-14-16,4 3 14 0,-21 4-21 0,0 0 21 0,25-3-21 15,1 1 21-15,-26 2-15 0,0 0 15 0,26 4-14 16,-2 4 14-16,-24-8-10 0,0 0 10 0,26 12-9 16,0 0 9-16,-26-12-4 0,0 0 4 0,21 15-4 15,-3 3 4-15,-18-18 1 0,0 0-1 0,12 18 2 16,-7 1-2-16,-5-19 21 0,0 0-21 0,4 24 21 16,-8-1-21-16,4-23 50 0,0 0-50 0,-9 25 50 0,-1 3-50 15,10-28 57-15,0 0-57 0,-19 27 57 16,0-1-57-16,19-26 61 0,0 0-61 0,-21 20 61 0,5-3-61 15,16-17 0-15,0 0 0 0,-17 14 0 0,5-5 0 16,12-9-59-16,0 0 59 0,-18 3-59 0,-6-3 59 16,6-3-109-16,1-4 109 0,5 0-109 0,3 0 109 15,0 0-166-15,1-5 166 0,2-1-165 0,-1-6 165 16,-5-14-647-16</inkml:trace>
  <inkml:trace contextRef="#ctx0" brushRef="#br0" timeOffset="145116.555">2692 10738 1177 0,'0'0'0'0,"-7"-12"0"0,1-10 0 0,3 16 123 16,6 6-123-16,-3 0 123 0,0 0-123 0,0 4 80 0,4-1-80 15,-2 1 80-15,1-3-80 0,-3 3 25 0,4-2-25 0,-1 1 26 16,-1-1-26-16,-2-2-23 16,3 5 23-16,-3-5-22 0,0 0 22 0,0 0-68 0,0 0 68 15,0 0-68-15,0 0 68 0,0 0-157 0,0 0 157 16,0-5-156-16,0 0 156 0,0 5-141 0,0 0 141 0,-5-14-141 15,-2-7 141-15,-7-13-549 0</inkml:trace>
  <inkml:trace contextRef="#ctx0" brushRef="#br0" timeOffset="145515.725">2810 10363 942 0,'0'0'0'16,"2"-4"0"-16,5-3 0 0,-7 7-199 0,0 0 199 0,0 6-199 15,-4 7 199-15,4-13-118 0,0 0 118 0,0 16-181 16,0-32 181-16</inkml:trace>
  <inkml:trace contextRef="#ctx0" brushRef="#br0" timeOffset="153940.327">4270 9892 751 0,'0'0'0'0,"-9"-4"0"0,0 2 0 16,9 2 117-16,0 0-117 0,-3 0 117 0,6 0-117 16,-3 0 69-16,0 0-69 0,0 0 69 0,6 2-69 0,-6-2 72 15,0 0-72-15,0 0 72 0,3 0-72 0,-3 0 52 16,0 0-52-16,0 0 52 0,-3-5-52 0,3 5 54 15,0 0-54-15,-12-7 54 0,-2-5-54 0,14 12 67 16,0 0-67-16,-25-15 68 0,-1-4-68 0,-4 4 58 16,1 1-58-16,3 2 59 0,7 3-59 0,-1 2 35 15,-1-1-35-15,1 1 35 0,-1-2-35 0,-5 1 27 16,1 1-27-16,2 4 27 0,8-1-27 16,15 4 4-16,0 0-4 0,-30-2 4 0,-8 2-4 0,38 0 8 0,0 0-8 15,-33 2 9-15,3 0-9 0,4 3-1 0,3 0 1 16,8-1-1-16,6-4 1 0,0 3-6 0,1 2 6 15,-8 11-5-15,-2 6 5 0,18-22-40 0,0 0 40 0,-13 29-39 16,-5 9 39-16,18-38-11 0,0 0 11 0,-12 44-11 16,3 9 11-16,6-5-31 0,3 0 31 15,0-12-31-15,0-5 31 0,3-2 0 0,2 0 0 16,4 0 0-16,0 2 0 0,3-8 10 0,0-1-10 0,2 0 10 16,4-7-10-16,-18-15 10 0,0 0-10 0,33 12 10 15,5-8-10-15,4-4 27 0,1-9-27 0,-1-4 27 16,0-6-27-16,0-7 0 15,-2-5 0-15,-2-5 0 0,1-3 0 0,-39 39-5 0,0 0 5 0,50-70-5 16,9-18 5-16,-59 88-15 0,0 0 15 0,42-82-15 16,-4-7 15-16,-38 89 0 0,0 0 0 0,25-81 0 15,-15-1 0-15,-10 82 14 0,0 0-14 0,4-79 15 16,-9 4-15-16,5 75 35 0,0 0-35 0,-13-65 35 0,-8 5-35 16,21 60 30-16,0 0-30 0,-17-39 30 15,1 15-30-15,16 24 23 0,0 0-23 0,-14-26 24 0,-3 9-24 16,17 17 5-16,0 0-5 0,-12-17 5 0,0 5-5 15,12 12 0-15,0 0 0 0,-13-11 0 0,8 4 0 0,-4 2-10 16,2 2 10-16,2 1-9 0,2 0 9 0,1 1-28 16,-1-1 28-16,3 2-28 0,0 0 28 0,0 0-13 15,0 0 13-15,0 0-12 0,-6 0 12 0,6 0-29 16,-3 0 29-16,3 0-29 0,0 0 29 0,0 0-11 16,0 0 11-16,0 0-11 0,-7 5 11 0,5 0-42 15,-1 2 42-15,-3 14-41 0,-1 10 41 0,7-31-7 16,0 0 7-16,-1 49-6 0,-3 16 6 0,8 2-12 0,-3 7 12 15,6-2-12-15,-1-2 12 0,-6-70-1 0,0 0 1 0,15 106-1 16,8 24 1-16,-23-130 0 0,0 0 0 0,30 119 0 16,4-5 0-16,-34-114 1 0,0 0-1 0,42 100 2 15,9-9-2-15,-51-91-12 0,0 0 12 0,45 70-12 16,-1-17 12-16,-44-53-175 0,0 0 175 0,41 20-174 16,3-23 174-16,45 18-873 0</inkml:trace>
  <inkml:trace contextRef="#ctx0" brushRef="#br0" timeOffset="155055.038">4916 9321 852 0,'0'0'0'0,"-5"4"0"16,2-3 0-16,3-1 105 0,0 0-105 0,0 0 106 0,0 0-106 15,0 0 60-15,0 0-60 0,0 0 60 0,0 0-60 16,0 0 29-16,0 0-29 0,0 0 29 0,0 0-29 15,0 0 0-15,-6 2 0 0,6-2 0 0,-3 2 0 0,3-2 1 16,-4 1-1-16,4-1 2 0,0 0-2 0,0 0 5 16,-5 2-5-16,2 2 6 0,1-3-6 0,-5 6 8 15,-2 2-8-15,0 6 8 0,-6 7-8 0,15-22 8 16,0 0-8-16,-14 40 8 0,-7 11-8 0,21-51 15 16,0 0-15-16,-14 62 15 0,2 15-15 15,12-77 14-15,0 0-14 0,-4 113 15 0,4 26-15 0,7-26 15 16,7-7-15-16,-2-20 16 0,2-14-16 0,-14-72 16 15,0 0-16-15,21 78 17 0,9-6-17 0,-9-15 1 16,3-13-1-16,-6-13 1 0,3-10-1 0,-21-21-15 16,0 0 15-16,26 19-15 0,9-6 15 0,-35-13-91 0,0 0 91 15,41 2-91-15,10-12 91 0,-51 10-117 0,0 0 117 0,33-29-116 16,-2-16 116-16,32-28-637 0</inkml:trace>
  <inkml:trace contextRef="#ctx0" brushRef="#br0" timeOffset="155441.448">5306 9618 1211 0,'0'0'0'0,"0"3"0"0,0 4 0 15,0-7 149-15,0 0-149 0,0 0 149 16,0 0-149-16,0 0 98 0,0 0-98 0,0 0 98 0,0-5-98 15,0 5 91-15,0 0-91 0,0 0 92 0,4-4-92 16,-4 4 28-16,0 0-28 0,0 0 28 0,0 0-28 0,0 0 10 16,0 0-10-16,0 0 11 0,0 0-11 0,0 0 21 15,0 0-21-15,0 0 21 0,0 0-21 0,0 0-2 16,0 0 2-16,0 0-1 0,3 0 1 0,-3 0-11 16,0 0 11-16,9 5-10 0,2 6 10 0,10 6-10 15,6 3 10-15,0-1-9 0,-1 2 9 0,-26-21-10 16,0 0 10-16,38 27-10 0,7 4 10 0,-45-31-8 0,0 0 8 15,49 33-8-15,9 1 8 0,-58-34-15 0,0 0 15 16,47 32-15-16,3-1 15 0,-50-31 0 0,0 0 0 16,40 28 0-16,-2-4 0 0,-38-24-3 0,0 0 3 0,34 22-3 15,-10-5 3-15,-24-17-59 16,0 0 59-16,21 19-59 0,-4-7 59 0,-17-12-146 0,0 0 146 0,9 10-146 16,-9-1 146-16,12 6-1015 0</inkml:trace>
  <inkml:trace contextRef="#ctx0" brushRef="#br0" timeOffset="155729.965">5653 9376 1423 0,'0'0'0'0,"-3"5"0"0,-3 7 0 0,6-12 161 15,0 0-161-15,-3 5 161 0,-1-5-161 0,4 0 77 16,0 0-77-16,-5 14 77 0,-3 5-77 0,8-19 46 16,0 0-46-16,-20 39 46 0,-6 16-46 0,0 0-6 15,-7 8 6-15,3 1-5 0,4-4 5 0,26-60-10 16,0 0 10-16,-35 85-9 0,-3 16 9 16,5-25 0-16,3-13 0 0,16-27 0 0,14-21 0 0,-3 1-22 15,-1-11 22-15,4-2-22 0,0-3 22 0,0 0-99 16,0 0 99-16,7-12-99 0,-1-15 99 0,6-12-1205 15</inkml:trace>
  <inkml:trace contextRef="#ctx0" brushRef="#br0" timeOffset="156437.588">5786 9061 1020 0,'0'0'0'0,"0"-7"0"0,-4-2 0 0,4 9 73 0,0 0-73 0,-2-7 73 0,2 2-73 15,0 5 66-15,0 0-66 0,-3-3 67 0,-1-4-67 16,1 2 30-16,1-4-30 0,2 2 30 16,0-1-30-16,0-2 3 0,5-1-3 0,-5 1 4 15,4 2-4-15,1-3 14 0,2 1-14 0,-5 3 15 0,1 0-15 16,1 2 24-16,1-2-24 0,0 4 25 0,2 1-25 0,-3-1 3 16,1 3-3-16,-2 0 3 0,3 0-3 0,-3 0 7 15,2 3-7-15,2 1 7 0,-5 1-7 0,5 2 23 16,-2 3-23-16,-1 5 24 0,4 8-24 0,-8-23 19 15,0 0-19-15,4 30 20 0,1 13-20 0,-5-3 16 16,0 1-16-16,0-17 17 0,-3-11-17 0,1-1 18 16,2-3-18-16,-7 12 18 0,2 4-18 0,-4-3 8 0,2 1-8 15,2-11 9-15,1-4-9 0,4-1 9 0,0-2-9 0,0-1 10 16,0-4-10-16,0 0-1 0,0 0 1 16,0 0-1-16,0 0 1 0,0 0-36 0,0 0 36 0,0 0-35 15,0 0 35-15,0 0-29 0,4-5 29 16,-1 1-29-16,2 1 29 0,-1-2-25 0,1 1 25 0,-1 1-24 15,-3-2 24-15,3 1-35 0,-1 4 35 0,1-3-35 16,1 3 35-16,4 0-20 0,-4 0 20 0,2 0-20 16,2 3 20-16,-9-3-19 0,0 0 19 0,12 2-18 15,5 5 18-15,-17-7-10 0,0 0 10 0,21 5-10 16,9 5 10-16,-30-10-17 0,0 0 17 0,26 7-17 16,4 3 17-16,-30-10-8 0,0 0 8 0,21 11-8 15,-1-3 8-15,-6 2 0 0,-5 1 0 0,-2-4 0 0,-2-4 0 16,-5 2 16-16,4 2-16 0,-8-2 17 15,4 5-17-15,0-10 40 0,0 0-40 0,-14 24 41 0,-7 9-41 16,21-33 14-16,0 0-14 0,-24 36 15 16,-2 5-15-16,0-5 7 0,5-2-7 0,3-11 7 0,6-11-7 15,0 1-62-15,3-4 62 0,1-4-61 16,4-2 61-16,4-3-166 0,0 0 166 0,-3 4-166 16,3-1 166-16,-2 1-619 0</inkml:trace>
  <inkml:trace contextRef="#ctx0" brushRef="#br0" timeOffset="157286.535">6693 9458 1087 0,'0'0'0'0,"0"0"0"0,-3 2 0 16,3-2 164-16,0 0-164 0,0-2 164 16,3-5-164-16,-3 2 73 0,2 2-73 0,1-4 73 0,-3 3-73 15,0 3 47-15,0-3-47 0,0 4 47 0,0-5-47 0,0 5 7 16,0 0-7-16,0 0 7 0,0 0-7 0,0 0 14 16,0 0-14-16,0 0 15 0,0 0-15 0,0 0 34 15,0 0-34-15,0 0 34 0,0 0-34 0,0 0-1 16,0 0 1-16,0 0 0 0,0 0 0 0,0 0-11 15,0 0 11-15,0 14-10 0,4 8 10 0,-4-22-17 16,0 0 17-16,2 33-16 0,5 13 16 0,1-3-17 16,-2 5 17-16,1-16-17 0,-2-6 17 0,3 0-9 0,8-2 9 15,2-2-9-15,-1-7 9 0,-17-15-17 0,0 0 17 16,30 9-16-16,8-6 16 0,-38-3-23 0,0 0 23 16,38-8-22-16,8-11 22 0,-12 4-8 15,-1-4 8-15,-6 2-8 0,-6-7 8 0,-21 24 0 0,0 0 0 16,20-24 1-16,-2-4-1 0,-18 28 56 15,0 0-56-15,9-27 56 0,-1-4-56 0,-8 31 52 0,0 0-52 0,4-27 52 16,-4 3-52-16,0 24 39 0,0 0-39 0,0-23 39 16,-4 6-39-16,-1 2 42 0,-2-1-42 0,4 8 42 15,1 3-42-15,-2 1 26 0,-1 1-26 0,5-1 26 16,-3 4-26-16,3 0 9 0,0 0-9 0,0 0 10 16,0 0-10-16,0 0 6 0,-6 0-6 0,3 0 6 15,3 0-6-15,-5 0 0 0,1 0 0 0,4 0 0 16,0 0 0-16,0 0-31 0,0 0 31 0,0 0-31 15,4 5 31-15,-4-5-36 0,0 0 36 0,5 26-36 0,7 10 36 16,0 4-33-16,2 9 33 0,-2-2-33 0,2-3 33 16,-14-44-39-16,0 0 39 0,16 60-39 0,-4 3 39 0,-12-63-4 15,0 0 4-15,11 67-3 0,-3 5 3 0,-1 5-2 16,-5-1 2-16,0-32-1 0,0-18 1 0,-4 1-2 16,-2-3 2-16,-3 7-1 0,2 7 1 0,5-38 9 15,0 0-9-15,-8 37 10 0,-1 5-10 0,9-42 11 16,0 0-11-16,-18 37 11 0,-6-1-11 0,24-36 1 15,0 0-1-15,-26 31 2 0,0-7-2 0,26-24-3 16,0 0 3-16,-40 10-3 0,-4-10 3 0,44 0-84 16,0 0 84-16,-42-22-84 0,2-21 84 15,40 43-119-15,0 0 119 0,-33-85-119 0,4-35 119 0,-31-89-937 0</inkml:trace>
  <inkml:trace contextRef="#ctx0" brushRef="#br0" timeOffset="157869.119">7075 9026 1435 0,'0'0'0'0,"-4"-1"0"16,-3-3 0-16,7 4 72 0,0 0-72 0,7-3 72 15,2-2-72-15,5-17 6 0,5-18-6 0,0 25 6 16,0 8-6-16,2-3 3 0,2-2-3 0,-6 5 3 0,1-4-3 16,-3 3-5-16,-2 3 5 0,-5-2-5 15,1 3 5-15,-9 4-15 0,0 0 15 0,12-3-14 0,-3 1 14 16,-9 2-8-16,0 0 8 0,17 4-7 0,1 4 7 16,-18-8-8-16,0 0 8 0,21 16-7 15,3 3 7-15,-24-19-8 0,0 0 8 0,18 22-8 0,-1 5 8 0,-17-27-1 16,0 0 1-16,9 35-1 0,-4 4 1 15,-5-39 5-15,0 0-5 0,3 34 5 0,-6 2-5 0,3-36 34 16,0 0-34-16,-5 33 34 0,-8 1-34 0,13-34 35 16,0 0-35-16,-8 29 36 0,-6-5-36 0,14-24 15 15,0 0-15-15,-12 22 15 0,-1-6-15 0,-1-1 43 0,2-3-43 16,5-5 43-16,6-2-43 0,-3-3 32 0,-1 0-32 16,5-2 32-16,0 0-32 0,0 0 48 15,0 0-48-15,0 0 49 0,0 0-49 0,0 0 36 0,-4 3-36 16,4-3 36-16,0 0-36 0,0 0 17 0,0 0-17 0,0 0 17 15,0 0-17-15,0 0 6 0,-5 2-6 16,5-2 7-16,-3 3-7 0,3-3-1 0,0 0 1 0,0 0-1 16,8 0 1-16,-8 0-11 0,0 0 11 0,13 0-10 15,7 0 10-15,-20 0-27 0,0 0 27 0,23 0-27 16,7 0 27-16,-1 0-20 0,-3 4 20 0,-1-4-20 16,-2 3 20-16,-3 2-35 0,0-1 35 0,-10-4-35 15,-1 1 35-15,1 3-92 0,1 3 92 0,-3-4-92 16,1 2 92-16,-9-5-196 0,0 0 196 0,7 7-196 15,2-5 196-15,3 8-860 0</inkml:trace>
  <inkml:trace contextRef="#ctx0" brushRef="#br0" timeOffset="158307.442">7610 8793 1423 0,'0'0'0'0,"0"-3"0"0,1-4 0 0,-1 6 116 0,0-3-116 0,0 4 116 0,0-5-116 0,0 5 56 0,0 0-56 0,0 0 57 16,0 0-57-16,0 0 0 0,0 0 0 0,0 0 0 16,0 0 0-16,0 0-68 0,0 0 68 0,0 0-68 15,0 0 68-15,0 0-69 0,4 2 69 0,-1 1-69 16,6 2 69-16,3 9-38 0,2 1 38 0,7 11-37 16,5 8 37-16,-26-34-13 0,0 0 13 0,33 59-12 15,6 19 12-15,2 22-1 0,6 21 1 0,-12-14 0 16,-5 0 0-16,-6-9 2 0,-6-9-2 0,-10-10 2 15,-8-12-2-15,0-67 22 0,0 0-22 0,-3 80 23 16,-2 6-23-16,-2-16 22 0,-4-3-22 0,4-28 23 16,2-25-23-16,5-14 0 0,0 0 0 0,-21 55 0 0,-8 19 0 15,29-74-105-15,0 0 105 0,-30 56-105 16,-3-3 105-16,33-53-124 0,0 0 124 0,-19 19-124 16,3-22 124-16,-22 20-681 0</inkml:trace>
  <inkml:trace contextRef="#ctx0" brushRef="#br0" timeOffset="159035.135">8684 9739 1177 0,'0'0'0'0,"0"-5"0"0,0-7 0 0,0 12 95 16,0 0-95-16,4-3 95 0,-1-1-95 0,-3 4 79 0,0 0-79 15,9-2 80-15,0 2-80 0,-9 0 37 0,0 0-37 16,9 0 37-16,-1-1-37 0,-8 1 1 0,0 0-1 15,12-2 1-15,6-1-1 0,-18 3 39 0,0 0-39 0,26-6 39 16,7 0-39-16,-3 0 19 0,1 3-19 0,-1-4 20 16,-1 0-20-16,1 2 30 0,-2 0-30 0,3 0 30 15,2 0-30-15,-33 5 21 0,0 0-21 0,42-7 21 16,10-2-21-16,-52 9 17 0,0 0-17 0,54-6 17 16,-1-3-17-16,-53 9 35 0,0 0-35 0,47-5 35 15,-2-2-35-15,-45 7 1 0,0 0-1 0,35-3 2 16,-11 1-2-16,-24 2 14 0,0 0-14 0,21 0 15 15,-4-4-15-15,-17 4 1 0,0 0-1 0,11 0 1 16,-1 4-1-16,-10-4-57 0,0 0 57 0,0 0-57 16,-7 0 57-16,7 0-137 0,0 0 137 0,-22 0-136 15,-11 0 136-15,-27 0-1085 0</inkml:trace>
  <inkml:trace contextRef="#ctx0" brushRef="#br0" timeOffset="159472.34">8693 10049 1155 0,'0'0'0'0,"0"-7"0"16,4-3 0-16,-4 10 132 0,0 0-132 0,0-5 132 15,3 3-132-15,-3 2 63 0,0 0-63 0,5-3 64 16,4 1-64-16,-9 2 48 0,0 0-48 0,16-3 49 15,10-4-49-15,-26 7 40 0,0 0-40 0,29-9 40 16,6-4-40-16,-35 13 65 0,0 0-65 0,35-12 65 16,3 0-65-16,-38 12 46 0,0 0-46 0,41-9 47 15,2 0-47-15,-43 9 15 0,0 0-15 0,42-3 16 0,1 3-16 16,-43 0 8-16,0 0-8 0,46 3 8 16,-6 3-8-16,-40-6-45 0,0 0 45 0,36 6-45 0,-4 0 45 15,-32-6-141-15,0 0 141 0,15-4-140 16,-9-8 140-16,15-2-1122 0</inkml:trace>
  <inkml:trace contextRef="#ctx0" brushRef="#br0" timeOffset="176720.447">9758 9484 147 0,'0'0'0'0,"8"0"0"0,4 2 0 16,-12-2 46-16,0 0-46 0,4 0 46 0,-4 0-46 16,0 0 36-16,0 0-36 0,0 0 36 0,-7-4-36 15,7 4 40-15,0 0-40 0,-5-3 41 0,-4-1-41 16,9 4 45-16,0 0-45 0,-7-3 46 0,-2-2-46 0,9 5 46 15,0 0-46-15,-8-5 47 0,2 1-47 0,6 4 53 16,0 0-53-16,-8-3 54 0,1-2-54 0,7 5 66 16,0 0-66-16,-5-2 66 0,5 0-66 0,0 2 74 15,0 0-74-15,0 0 75 0,-4-2-75 0,4 2 89 16,0 0-89-16,0 0 90 0,0 0-90 0,0 0 82 16,0 0-82-16,0 0 82 0,0 0-82 0,0 0 92 0,0 0-92 15,0 0 93-15,0 0-93 0,0 0 83 0,0 0-83 16,0 0 84-16,0 0-84 0,0 0 64 0,0 0-64 15,0 0 65-15,0 0-65 0,0 0 43 0,0 0-43 0,0 0 44 16,0 0-44-16,0 0 21 16,0 0-21-16,0 0 21 0,4 0-21 0,-4 0 18 0,0 0-18 0,8 6 19 15,4 2-19-15,-12-8 15 0,0 0-15 0,21 16 16 16,7 8-16-16,-28-24 9 0,0 0-9 0,33 29 10 16,2 5-10-16,-35-34 9 0,0 0-9 0,42 33 10 15,5 4-10-15,-47-37 0 0,0 0 0 0,49 36 0 16,7-5 0-16,-13-2-18 0,2-5 18 15,-10-2-18-15,-2-3 18 0,-7-2-10 16,-5-1 10-16,0-6-9 0,-9 0 9 0,-12-10-36 16,0 0 36-16,18 14-36 0,-1 3 36 0,-17-17-10 0,0 0 10 0,13 16-10 15,0-4 10-15,-13-12-13 0,0 0 13 0,9 8-12 16,0 2 12-16,-9-10-68 0,0 0 68 0,7 9-67 0,-2-6 67 16,-5-3-120-16,0 0 120 0,0 4-120 15,4 1 120-15,-4-5-194 0,0 0 194 0,-9-9-194 0,-2-4 194 0,-6-8-708 16</inkml:trace>
  <inkml:trace contextRef="#ctx0" brushRef="#br0" timeOffset="177120.357">10289 9206 1054 0,'0'0'0'0,"-4"0"0"16,-3 4 0-16,7-4 93 0,0 0-93 0,0 0 93 15,0 0-93-15,0 0 61 0,0 0-61 0,0 0 62 16,0 0-62-16,0 0 13 0,0 5-13 0,0-5 14 16,0 0-14-16,0 0 0 0,0 0 0 0,-12 15 1 15,-7 9-1-15,19-24 1 0,0 0-1 0,-26 40 2 16,-9 9-2-16,35-49 24 0,0 0-24 0,-36 60 25 15,-5 7-25-15,-6 9 37 0,-7 8-37 0,25-38 37 16,15-22-37-16,14-24 22 0,0 0-22 0,-38 63 22 16,-8 18-22-16,46-81 29 0,0 0-29 0,-43 70 29 15,1 2-29-15,42-72 32 0,0 0-32 0,-30 41 32 16,13-15-32-16,17-26 12 0,0 0-12 0,-21 27 12 16,5-8-12-16,16-19 30 0,0 0-30 0,-10 17 30 15,-1-8-30-15,11-9-3 0,0 0 3 0,-7 8-2 0,4-3 2 16,3-5-108-16,0 0 108 0,5-13-107 0,13-15 107 15,-18 28-158-15,0 0 158 0,15-56-157 0,3-32 157 16,11-56-825-16</inkml:trace>
  <inkml:trace contextRef="#ctx0" brushRef="#br0" timeOffset="177814.913">10245 8821 1199 0,'0'0'0'0,"0"-7"0"15,0-2 0-15,0 4 75 0,0 4-75 0,0 1 76 16,0 0-76-16,0 0 30 0,0 0-30 0,0 0 30 16,6 0-30-16,-1-2-5 0,5 2 5 0,-1-4-5 15,5-4 5-15,-14 8-42 0,0 0 42 0,21-7-42 16,3-1 42-16,-3 4-17 0,2-3 17 0,-2 6-16 0,-7 1 16 16,1 0-12-16,-3 1 12 0,-3 1-12 0,0 3 12 15,-9-5-10-15,0 0 10 0,9 4-9 0,-4 4 9 16,-5-8 0-16,0 0 0 0,7 12 0 0,-5 3 0 0,-2-15 27 15,0 0-27-15,-2 24 27 0,-5 11-27 16,7-35 49-16,0 0-49 0,-11 36 49 0,-6 3-49 0,17-39 58 16,0 0-58-16,-16 40 58 15,-5-1-58-15,21-39 9 0,0 0-9 0,-14 31 10 0,-1-6-10 16,15-25 4-16,0 0-4 0,-9 23 4 0,0-11-4 0,9-12-27 16,0 0 27-16,-8 10-27 0,4-1 27 0,4-9-57 15,0 0 57-15,-3 3-56 0,1 2 56 0,2-5-50 16,0 0 50-16,2 4-49 0,5-1 49 0,-7-3-33 0,0 0 33 15,14 5-33-15,10-1 33 0,-24-4-26 0,0 0 26 16,23 5-25-16,6 2 25 0,-29-7-16 0,0 0 16 16,28 6-15-16,2 3 15 15,-30-9-5-15,0 0 5 0,29 12-5 0,-3 0 5 0,-26-12-4 16,0 0 4-16,23 12-3 0,-2 0 3 0,-21-12 0 0,0 0 0 0,16 12 1 16,-2-2-1-16,-14-10 38 0,0 0-38 0,8 9 39 15,-1-1-39-15,-7-8 59 0,0 0-59 0,2 16 59 16,-4-1-59-16,2-15 44 0,0 0-44 0,-17 24 45 15,-8 7-45-15,25-31 49 0,0 0-49 0,-34 36 49 16,-8 3-49-16,42-39 32 0,0 0-32 0,-44 36 32 16,-1 4-32-16,45-40-35 0,0 0 35 0,-35 31-34 15,6-4 34-15,1-8-111 0,9-2 111 0,6-7-111 16,6-5 111-16,7-5-140 0,0 0 140 0,-8-3-140 16,2-6 140-16,-11-6-640 0</inkml:trace>
  <inkml:trace contextRef="#ctx0" brushRef="#br0" timeOffset="178524.785">11688 9470 1300 0,'0'0'0'0,"-12"-7"0"0,-4-1 0 0,16 8 119 0,0 0-119 16,0 0 120-16,7 3-120 0,-7-3 46 15,0 0-46-15,2 2 46 0,1 1-46 0,-3-3 8 0,0 0-8 0,-14 4 9 16,-15 1-9-16,29-5-2 0,0 0 2 0,-39 3-1 16,-8-1 1-16,47-2-2 0,0 0 2 0,-49 2-1 15,-3-2 1-15,52 0 15 0,0 0-15 0,-47 0 15 16,-3 0-15-16,50 0 18 0,0 0-18 0,-42 3 19 15,3-1-19-15,39-2 18 0,0 0-18 0,-34 10 18 16,-3-1-18-16,37-9 9 0,0 0-9 0,-35 19 10 16,0 3-10-16,35-22-1 0,0 0 1 0,-33 34-1 15,0 7 1-15,33-41-26 0,0 0 26 0,-22 48-25 16,1 9 25-16,21-57-8 0,0 0 8 16,-7 55-7-16,8 1 7 0,-1-56-2 0,0 0 2 0,14 48-2 15,7-5 2-15,-21-43-27 0,0 0 27 0,33 26-27 16,11-14 27-16,-44-12-41 0,0 0 41 15,61-16-40-15,17-22 40 0,-78 38-22 0,0 0 22 0,60-46-22 0,-5-15 22 0,-55 61-1 16,0 0 1-16,42-64 0 0,-11-4 0 0,-31 68 4 16,0 0-4-16,16-77 4 0,-19-7-4 0,3 84 15 15,0 0-15-15,-7-83 16 0,-11-2-16 16,18 85 10-16,0 0-10 0,-22-84 10 0,-8 2-10 0,30 82 34 16,0 0-34-16,-30-71 35 0,-3 15-35 0,12 16 40 15,11 18-40-15,-1 7 40 0,6 10-40 16,0-4 33-16,1 2-33 0,1 2 34 0,1 3-34 0,2-3 15 15,-3-2-15-15,3 4 15 0,0 1-15 0,-4-1 22 0,4-1-22 16,0 4 22-16,-1-3-22 0,1 3 0 16,0 0 0-16,0 0 1 0,0 0-1 0,1 3-26 0,3 1 26 15,-1 8-25-15,6 7 25 0,-9-19-38 0,0 0 38 0,14 44-38 16,7 19 38-16,-7 3-25 0,5 6 25 0,-2 20-24 16,1 16 24-16,-18-108-20 0,0 0 20 0,17 110-19 15,8-1 19-15,-25-109-17 0,0 0 17 0,24 94-17 16,7-6 17-16,-31-88-57 0,0 0 57 0,33 67-56 15,2-16 56-15,-35-51-202 0,0 0 202 0,42 24-202 16,2-27 202-16,-44 3-132 0,0 0 132 0,33-45-132 16,-9-37 132-16,34-45-531 0</inkml:trace>
  <inkml:trace contextRef="#ctx0" brushRef="#br0" timeOffset="179127.109">11881 9309 1099 0,'0'0'0'0,"-2"-7"0"0,-5-1 0 0,7 8 137 16,0 0-137-16,0 0 137 0,0 0-137 0,0 0 90 16,0 0-90-16,2 3 90 0,3 1-90 0,-5-4 31 15,0 0-31-15,4 12 31 0,1 1-31 0,-5-13 0 16,0 0 0-16,4 29 0 0,1 13 0 0,-5-42 1 15,0 0-1-15,7 46 2 0,7 9-2 0,-14-55 1 0,0 0-1 16,17 46 1-16,8 0-1 0,1-8 8 0,0-7-8 16,2-11 9-16,3-10-9 15,2-1-4-15,0-7 4 0,2-7-4 0,0-11 4 0,-35 16-4 16,0 0 4-16,42-22-3 0,1-11 3 0,-43 33 5 16,0 0-5-16,39-34 5 0,-3-7-5 0,-6 5 50 15,-9 0-50-15,-4 7 50 0,-8 3-50 0,-9 26 16 0,0 0-16 0,3-31 17 16,-1 1-17-16,-2 30 14 0,0 0-14 0,-2-35 15 15,-1 1-15-15,3 34 27 0,0 0-27 0,-7-26 27 16,2 6-27-16,5 20 5 0,0 0-5 0,-6-16 6 16,-2 4-6-16,8 12 25 0,0 0-25 0,-7-8 26 15,2 4-26-15,5 4 0 0,0 0 0 0,-6-3 1 16,3 3-1-16,3 0 0 0,0 0 0 0,0 3 1 16,0 1-1-16,0-4-5 0,0 0 5 0,10 32-5 0,13 16 5 15,-23-48-17-15,0 0 17 0,26 67-16 16,9 15 16-16,0 16-16 0,5 10 16 0,-9-16-15 0,-1-4 15 15,-9-6-2-15,-4-7 2 0,-5-4-1 0,-6-8 1 16,-3-5 0-16,1-3 0 0,-4-7 0 0,-4-9 0 0,4-39-4 16,0 0 4-16,-9 60-3 0,-3 16 3 0,3-27 0 15,1-9 0-15,1-20 1 16,5-13-1-16,2 5 13 0,-3-8-13 0,-6 15 13 0,-7 6-13 0,-1-4-1 16,-2 1 1-16,6-10-1 0,5-5 1 0,8-7-44 15,0 0 44-15,-30 0-43 0,-7-3 43 0,37 3-94 16,0 0 94-16,-43-33-93 0,-4-18 93 0,47 51-115 15,0 0 115-15,-38-105-114 0,10-44 114 0,-37-105-924 16</inkml:trace>
  <inkml:trace contextRef="#ctx0" brushRef="#br0" timeOffset="179585.382">12482 8746 1468 0,'0'0'0'0,"-3"-2"0"15,-1 0 0-15,4 2 53 0,0 0-53 0,7 0 54 16,9-3-54-16,-16 3 56 0,0 0-56 0,23 0 57 16,6-4-57-16,-29 4 2 0,0 0-2 0,33-1 3 15,6-3-3-15,-39 4-2 0,0 0 2 0,34 0-2 16,1 0 2-16,-35 0-16 0,0 0 16 0,30 4-15 0,-4 1 15 15,-26-5-9-15,0 0 9 0,28 8-8 0,-5 3 8 16,-23-11-9-16,0 0 9 0,19 12-8 0,-5 0 8 0,-14-12-4 16,0 0 4-16,12 17-3 0,0 5 3 15,-12-22 0-15,0 0 0 0,2 27 0 0,-2 9 0 16,0-36 7-16,0 0-7 0,-5 40 7 0,-8 4-7 0,13-44 17 16,0 0-17-16,-12 40 17 0,2 1-17 0,10-41 34 15,0 0-34-15,-12 29 34 0,3-5-34 16,9-24 28-16,0 0-28 0,-7 22 28 0,5-6-28 0,2-16 8 15,0 0-8-15,-3 12 9 0,-1 0-9 16,4-12 36-16,0 0-36 0,4 8 37 0,1 1-37 0,-5-9 5 0,0 0-5 16,10 7 5-16,8-1-5 0,-18-6 17 15,0 0-17-15,14 4 17 0,3-2-17 0,2 1-9 0,0-3 9 16,2 0-8-16,0-3 8 0,-21 3-141 0,0 0 141 0,26-7-141 16,2-5 141-16,-28 12-154 0,0 0 154 0,32-17-154 15,4-11 154-15,32-16-889 0</inkml:trace>
  <inkml:trace contextRef="#ctx0" brushRef="#br0" timeOffset="180049.245">13292 9691 1356 0,'0'0'0'0,"0"0"19"16,0 0-19-16,0-5 20 0,0-2-20 0,0 7 67 15,0 0-67-15,0-7 67 0,0 4-67 0,0 3 34 16,0 0-34-16,0 0 34 0,0-2-34 0,0 2 2 16,0 0-2-16,6 0 3 0,1 0-3 0,6 0 61 0,8 4-61 15,2-4 61-15,5-2-61 0,3 0 36 0,6 2-36 16,1-5 36-16,0 0-36 0,-38 5 18 0,0 0-18 16,60-5 19-16,8-4-19 0,-68 9 60 0,0 0-60 15,73-7 60-15,7-1-60 0,-80 8 10 0,0 0-10 0,92-9 11 16,15 2-11-16,-107 7 8 0,0 0-8 15,88-8 9-15,-2-1-9 0,-86 9-44 0,0 0 44 0,68-10-44 16,-16 1 44-16,-52 9-130 0,0 0 130 0,37-12-129 16,-15 0 129-16,-22 12-235 0,0 0 235 0,12-12-234 15,-8 0 234-15,8-10-763 0</inkml:trace>
  <inkml:trace contextRef="#ctx0" brushRef="#br0" timeOffset="180444.427">13700 9287 1244 0,'0'0'0'0,"80"14"0"0,56 10 0 0,-136-24 136 16,0 0-136-16,0 0 136 0,-68-12-136 0,68 12 85 16,0 0-85-16,-38-7 86 0,-2 0-86 0,40 7 54 0,0 0-54 15,-20-2 55-15,10-3-55 0,10 5 12 16,0 0-12-16,-5-2 13 0,10 4-13 0,-5-2 41 0,0 0-41 16,0 0 41-16,7 0-41 0,-7 0 31 0,0 0-31 0,3 2 31 15,3 1-31-15,-6-3 22 0,0 0-22 0,3 5 23 16,6 6-23-16,-9-11 5 0,0 0-5 0,9 25 6 15,6 16-6-15,-1 7 4 0,-5 9-4 0,3-1 5 16,-3 4-5-16,0 2 2 0,-6 3-2 0,2 16 3 16,1 9-3-16,-3-7-8 0,0-3 8 0,6-13-8 15,3-9 8-15,-12-58-114 0,0 0 114 0,20 57-113 16,7-2 113-16,-27-55-92 0,0 0 92 0,51 113-1164 16,-102-226 1164-16</inkml:trace>
  <inkml:trace contextRef="#ctx0" brushRef="#br0" timeOffset="182039.837">15118 9349 863 0,'0'0'0'0,"0"0"0"0,0 0 0 0,0 0 101 16,0 0-101-16,0 0 101 0,-5-19-101 0,5 19 71 0,0 0-71 16,-4-12 71-16,-3 0-71 0,7 12 66 0,0 0-66 15,-5-9 66-15,2-3-66 0,3 12 38 16,0 0-38-16,-2-7 38 0,-3 2-38 0,5 5 25 0,0 0-25 0,-2-7 26 15,0 2-26-15,2 5 41 0,0 0-41 16,0-3 41-16,0-1-41 0,0 4 14 0,0 0-14 0,0 0 15 16,-3-3-15-16,3 3 2 0,0 0-2 0,0 0 3 15,0 0-3-15,0 0 7 16,0 0-7-16,3 12 7 0,2 10-7 0,-5-22-2 0,0 0 2 0,13 36-2 16,-1 19 2-16,-12-55-1 0,0 0 1 0,17 55 0 15,4 8 0-15,-21-63 0 0,0 0 0 0,26 57 0 16,7-2 0-16,-33-55 0 0,0 0 0 0,40 42 0 15,11-7 0-15,-51-35 0 0,0 0 0 0,78 13 0 16,25-14 0-16,-103 1 0 0,0 0 0 0,86-21 0 16,-3-18 0-16,-83 39 18 0,0 0-18 0,65-47 19 15,-13-7-19-15,-52 54 39 0,0 0-39 0,40-52 40 16,-12-3-40-16,-28 55 49 0,0 0-49 0,19-36 50 0,-10 6-50 16,-9 30 42-16,0 0-42 0,8-28 43 0,-4 8-43 0,-4 20 41 15,0 0-41-15,5-21 42 0,-5 7-42 0,0 14 35 16,0 0-35-16,0-8 35 0,0-3-35 0,0 11 15 15,0 0-15-15,0-5 15 0,0 2-15 16,0 3 21-16,0 0-21 0,-3-4 21 0,1 3-21 0,2 1 1 16,0 0-1-16,0 0 1 0,-2-4-1 0,2 4-1 15,0 0 1-15,0 0-1 0,0 0 1 0,0 0-5 16,0 0 5-16,0 0-5 0,-2 0 5 0,2 0-25 16,0 0 25-16,0 0-24 0,-3 4 24 0,3-4-30 15,0 0 30-15,0 15-30 0,0 13 30 0,0-28-43 0,0 0 43 16,3 48-42-16,6 15 42 0,-9-63-16 0,0 0 16 15,9 74-15-15,8 13 15 0,-17-87-15 0,0 0 15 16,16 110-14-16,7 22 14 0,-23-132-10 16,0 0 10-16,15 116-10 0,-3-10 10 0,-12-106 0 0,0 0 0 0,6 91 0 15,-6-12 0-15,0-79 18 0,0 0-18 0,-4 60 18 16,-5-14-18-16,9-46 34 0,0 0-34 0,-17 46 35 16,-9 2-35-16,26-48 20 0,0 0-20 0,-16 28 20 15,-1-13-20-15,17-15 30 0,0 0-30 0,-21 16 30 16,-3-4-30-16,24-12 2 0,0 0-2 0,-30 8 2 15,-1-8-2-15,31 0-2 0,0 0 2 0,-39-8-1 16,-3-11 1-16,42 19-58 0,0 0 58 0,-47-29-58 16,-3-9 58-16,50 38-170 0,0 0 170 0,-51-79-170 15,1-24 170-15,-51-80-1084 0</inkml:trace>
  <inkml:trace contextRef="#ctx0" brushRef="#br0" timeOffset="182688.236">15862 8876 1087 0,'0'0'0'0,"0"0"0"16,-2-7 0-16,2 3 119 0,0 3-119 16,0 1 120-16,4-4-120 0,-3-1 91 0,-1 2-91 0,0-1 91 15,4 1-91-15,-4-1 41 0,0-1-41 0,3 2 42 16,-1-4-42-16,2 2 2 0,1-2-2 0,2 2 2 16,2-5-2-16,-9 10 12 0,0 0-12 0,17-12 13 15,7-4-13-15,-24 16 1 0,0 0-1 0,32-13 1 16,8-6-1-16,-40 19 0 0,0 0 0 0,40-12 0 15,2 1 0-15,-42 11-27 0,0 0 27 0,38-1-27 16,-3 1 27-16,-35 0-3 0,0 0 3 0,29 1-3 16,-2 6 3-16,-8 0-16 0,-7 2 16 0,-2-2-15 15,-1 1 15-15,-2-3-4 0,-7 2 4 0,4-3-4 16,-3 1 4-16,3 2 0 0,-4 1 0 0,0 2 0 0,0 1 0 16,-7 4 32-16,0 4-32 0,0 3 32 0,-2 6-32 15,9-28 35-15,0 0-35 0,-21 36 36 0,-3 6-36 16,24-42 8-16,0 0-8 0,-32 45 9 0,-4-1-9 15,36-44 32-15,0 0-32 0,-31 38 32 0,1-2-32 0,30-36 9 16,0 0-9-16,-28 28 10 0,5-6-10 0,23-22 10 16,0 0-10-16,-21 20 11 0,6-8-11 0,15-12 26 15,0 0-26-15,-11 9 26 0,3-2-26 0,8-7 36 16,0 0-36-16,-9 3 36 0,5-1-36 0,4-2 31 16,0 0-31-16,-3 3 31 0,3 1-31 0,0-4 14 15,0 0-14-15,7 0 15 0,5-4-15 0,-12 4 31 16,0 0-31-16,23-3 31 0,6-2-31 0,-4-4 10 15,3 2-10-15,0 0 11 0,-4 2-11 0,-24 5 5 16,0 0-5-16,31-3 6 0,2-6-6 0,-6 6 0 0,-1 0 0 0,2 3 0 16,-1 3 0-16,-27-3-5 0,0 0 5 0,32 3-5 15,3 6 5-15,-35-9-79 0,0 0 79 0,34 15-79 16,3 9 79-16,-37-24-129 16,0 0 129-16,26 16-129 0,-12-1 129 0,28 18-1155 15</inkml:trace>
  <inkml:trace contextRef="#ctx0" brushRef="#br0" timeOffset="183881.104">17317 9314 1143 0,'0'0'0'0,"0"0"0"0,0 0 0 0,0 0 97 15,0 0-97-15,0 0 98 0,0 0-98 0,0 0 55 16,0 0-55-16,0 0 56 0,0 0-56 0,0 0-18 15,0 0 18-15,0 0-18 0,0 0 18 0,0 0-50 0,-18-20 50 16,9 11-49-16,1-3 49 0,-6 0-1 16,0 2 1-16,-4 1 0 0,-2-3 0 0,20 12-3 15,0 0 3-15,-23-8-2 0,-7 1 2 0,1 2 0 0,3 1 0 0,6 1 0 16,6 3 0-16,14 0 1 0,0 0-1 0,-26 3 1 16,-12 2-1-16,38-5 5 0,0 0-5 0,-33 7 5 15,0 2-5-15,33-9 7 0,0 0-7 16,-32 20 8-16,-2 10-8 0,9 6 8 0,4 3-8 15,4-6 8-15,5-3-8 0,3 10 8 0,4 3-8 0,1 1 8 16,4 2-8-16,0-46 15 0,0 0-15 0,5 43 15 16,4 0-15-16,-9-43 14 0,0 0-14 0,16 36 15 15,5-5-15-15,-21-31 15 0,0 0-15 0,33 20 16 16,12-8-16-16,-8-8 45 0,-6-8-45 0,6-4 46 16,3-8-46-16,-4-4 32 0,-1-2-32 0,-7-2 32 0,-7-4-32 15,-21 28 61-15,0 0-61 0,21-43 61 16,2-13-61-16,-23 56 23 0,0 0-23 0,15-62 24 0,1-5-24 15,-16 67 0-15,0 0 0 0,14-96 1 16,-4-17-1-16,-3 24 9 0,-2 9-9 0,-10 22 10 0,-2 15-10 16,2 10 13-16,2 11-13 0,-3 8 14 0,3 11-14 0,-2-8 14 15,1 6-14-15,-1-2 15 0,1 2-15 0,1-2 9 16,-1 2-9-16,3-2 10 0,-3 2-10 0,-1 2 4 16,3-6-4-16,1 6 4 0,-3-1-4 0,2-1 0 15,1 2 0-15,1 3 1 0,-2-4-1 0,2 4-1 16,0-3 1-16,0 3 0 0,0 0 0 0,0 0-8 15,0-3 8-15,0 3-8 0,-4-4 8 0,4 4-25 0,0 0 25 16,0 0-24-16,0 0 24 0,0 0-38 0,4 4 38 16,-1 8-37-16,4 10 37 0,-7-22-31 15,0 0 31-15,11 51-31 0,3 28 31 0,-14-79-8 0,0 0 8 0,17 118-8 16,4 38 8-16,-21-156-20 0,0 0 20 0,17 142-20 16,1 4 20-16,-18-146-8 0,0 0 8 15,22 117-8-15,5-18 8 0,-27-99-79 0,0 0 79 0,31 79-78 16,6-19 78-16,-37-60-235 0,0 0 235 0,38 29-234 15,0-22 234-15,-38-7-158 0,0 0 158 0,21-31-157 16,-12-29 157-16,20-31-403 0</inkml:trace>
  <inkml:trace contextRef="#ctx0" brushRef="#br0" timeOffset="184364.098">17630 9337 684 0,'0'0'0'0,"-2"-6"0"0,-1-4 0 0,-1 5 70 15,4 2-70-15,-3-1 71 0,1 4-71 0,2-5 44 16,0 2-44-16,0-1 45 0,-2 4-45 0,2-5 56 0,0 2-56 15,0-1 56-15,-1 1-56 0,1-2 80 16,-4 1-80-16,3 1 81 0,1-2-81 0,0 5 121 0,-2-4-121 16,2 4 121-16,0 0-121 0,0 0 118 0,0-3-118 15,0 3 119-15,-2-4-119 0,2 4 99 0,0-3-99 16,0 3 99-16,0-4-99 0,0 4 77 0,0 0-77 0,0 0 78 16,0 0-78-16,0 0 41 0,4 0-41 0,2 2 41 15,3 0-41-15,3 1 12 0,4 1-12 0,2 4 13 16,4 8-13-16,-22-16 6 0,0 0-6 15,37 20 7 1,13 8-7-16,-50-28 3 0,0 0-3 0,51 39 3 0,8 11-3 0,-3-2 10 0,-2 0-10 16,7 3 11-16,0 1-11 0,-61-52 3 0,0 0-3 0,66 49 4 15,4-3-4-15,-16-10 2 0,-9-12-2 0,-17-6 2 16,-13-8-2-16,1 2-3 0,-4-5 3 16,-3-2-3-16,-4-5 3 0,-5 0-89 0,0 0 89 0,0 0-88 0,4 0 88 15,-4 0-182-15,0-7 182 0,-12-7-181 16,-13-8 181-16,25 22-120 0,0 0 120 0,-26-36-120 15,-11-10 120-15,-24-36-954 0</inkml:trace>
  <inkml:trace contextRef="#ctx0" brushRef="#br0" timeOffset="184632.65">18094 9030 1199 0,'0'0'0'0,"7"5"0"0,-2 5 0 0,-5-10 103 0,0 0-103 16,-5 16 104-16,-8 1-104 0,13-17 54 0,0 0-54 16,-24 29 54-16,-7 9-54 0,31-38 22 0,0 0-22 15,-40 49 23-15,-7 10-23 0,47-59 3 0,0 0-3 0,-61 92 4 16,-16 30-4-16,14-25 1 16,7-1-1-16,20-34 2 0,17-26-2 0,19-36 34 15,0 0-34-15,-21 45 35 0,12-4-35 0,9-41 0 16,0 0 0-16,-9 24 0 0,8-12 0 0,2-7-80 0,8-9 80 0,8-8-80 15,13-10 80-15,-30 22-79 0,0 0 79 0,35-50-78 16,12-23 78-16,37-51-912 0</inkml:trace>
  <inkml:trace contextRef="#ctx0" brushRef="#br0" timeOffset="185181.012">18271 8800 1423 0,'0'0'0'0,"0"-3"0"0,0-7 0 0,0 10 155 16,0 0-155-16,4-9 156 0,4-3-156 0,-8 12 76 15,0 0-76-15,14-22 76 0,11-6-76 0,-25 28 1 16,0 0-1-16,24-29 1 0,11-5-1 0,-35 34-10 15,0 0 10-15,30-29-9 0,-1 3 9 0,-6 9-2 16,-4 2 2-16,-2 6-1 0,-6 9 1 0,-11 0-5 16,0 0 5-16,16 7-5 0,5 10 5 0,-21-17 0 0,0 0 0 15,12 19 0-15,0 8 0 0,-3-1 3 0,-4 1-3 16,-2-8 3-16,-1-3-3 0,-4-1 22 0,-1-1-22 16,-2 12 22-16,-4 1-22 0,0 0 32 0,-1 1-32 15,5-8 33-15,1-8-33 0,-1-1 19 0,0-3-19 16,1 4 20-16,4-3-20 0,-3-2 11 0,1 1-11 0,2-3 11 15,2-1-11-15,-2-1 28 0,-2 1-28 0,2-3 28 16,0 1-28-16,0-2 5 0,0 3-5 0,0-3 6 16,0 0-6-16,0 0 4 0,7-6-4 0,0 2 5 15,-2-1-5-15,2 2-5 0,2-6 5 0,-1 6-5 16,1-1 5-16,-9 4-52 0,0 0 52 0,16 2-51 16,3 3 51-16,-19-5-34 15,0 0 34-15,28 14-34 0,7 5 34 0,-35-19-26 0,0 0 26 0,29 24-26 0,-3-1 26 16,-26-23-5-16,0 0 5 0,21 31-5 0,-3 0 5 15,-18-31 8-15,0 0-8 0,7 33 9 16,-7 1-9-16,0-34 27 0,0 0-27 0,-12 36 27 16,-16 0-27-16,-2-5 38 0,-7-2-38 0,15-7 38 0,4-10-38 0,-8 0-57 15,-3 0 57-15,-10 4-56 0,-6-4 56 0,45-12-116 16,0 0 116-16,-49 0-115 0,-1-12 115 0,-53 1-1163 16</inkml:trace>
  <inkml:trace contextRef="#ctx0" brushRef="#br0" timeOffset="195941.763">8829 11314 135 0,'0'0'0'0,"12"-2"0"0,9-2 0 0,-21 4 40 16,0 0-40-16,0 0 40 0,-5 2-40 0,5-2 44 15,0 0-44-15,-4 2 45 0,-4 0-45 0,8-2 64 16,0 0-64-16,-9 1 65 0,6-1-65 0,3 0 79 15,0 0-79-15,-7 0 80 0,5 0-80 0,2 0 90 16,0 0-90-16,-4 0 90 0,-1 2-90 0,5-2 77 0,0 0-77 16,-3 0 78-16,3 0-78 0,0 0 69 0,0 0-69 15,0 0 70-15,-6 0-70 0,6 0 66 0,0 0-66 16,0 0 67-16,0 0-67 0,0 0 53 0,0 0-53 0,0 0 53 16,0 0-53-16,0 0 45 0,0 0-45 0,0 0 45 15,-3 3-45-15,3-3 53 0,0 0-53 16,0 0 53-16,0 0-53 0,0 0 54 0,0 0-54 0,0 0 54 15,0 0-54-15,0 0 33 0,0 0-33 0,0 0 33 16,3 4-33-16,-3-4 34 0,0 0-34 0,9 3 34 16,5 1-34-16,-14-4 32 0,0 0-32 15,21 5 33-15,5-5-33 0,-26 0 13 0,0 0-13 0,30 3 13 16,6 1-13-16,-36-4 13 0,0 0-13 0,32 5 13 16,1-5-13-16,-33 0 9 0,0 0-9 0,29 3 10 15,1-1-10-15,-30-2 3 0,0 0-3 0,26 3 4 16,-2 1-4-16,-24-4 6 0,0 0-6 0,30 3 6 0,-4-3-6 15,-26 0 3-15,0 0-3 0,33-3 3 0,2 3-3 0,-35 0-13 16,0 0 13-16,38-4-13 0,1 1 13 16,-39 3-58-16,0 0 58 0,36-5-58 0,1-2 58 0,-37 7-98 15,0 0 98-15,28-4-97 0,-2 4 97 16,-26 0-200-16,0 0 200 0,16 2-200 0,-2 0 200 0,15 1-766 16</inkml:trace>
  <inkml:trace contextRef="#ctx0" brushRef="#br0" timeOffset="196255.797">8853 11740 1054 0,'0'0'0'0,"9"-7"0"16,5-6 0-16,-14 13 154 0,0 0-154 0,7-6 155 15,-2 3-155-15,-5 3 80 0,0 0-80 0,0 0 81 16,0 0-81-16,0 0 42 0,0 0-42 0,4 0 42 16,4 2-42-16,-8-2 3 0,0 0-3 0,13-2 3 15,4 0-3-15,-17 2 1 0,0 0-1 0,23-1 2 16,6-1-2-16,1-2 0 0,3 1 0 0,0 3 0 16,-1 0 0-16,-32 0-4 0,0 0 4 0,45 3-3 15,5 4 3-15,-50-7-44 0,0 0 44 0,53 9-44 16,6 1 44-16,-59-10-116 0,0 0 116 0,56 9-115 0,3-1 115 15,-59-8-96-15,0 0 96 0,50 0-95 0,-4-3 95 16,49 1-742-16</inkml:trace>
  <inkml:trace contextRef="#ctx0" brushRef="#br0" timeOffset="196744.653">9953 11247 1244 0,'0'0'0'0,"-6"-2"0"15,-4 0 0-15,10 2 136 0,0 0-136 0,0 0 136 16,0 0-136-16,0 0 108 0,0 0-108 0,0 0 108 16,7 2-108-16,-7-2 53 0,0 0-53 0,3 2 54 15,-1-2-54-15,-2 0 39 0,0 0-39 0,0 0 39 16,4 0-39-16,-4 0 22 0,0 0-22 0,0 0 22 16,0 0-22-16,0 0 11 0,0 0-11 0,0 0 11 15,0 0-11-15,0 0 12 0,0 0-12 0,0 0 12 16,5 3-12-16,-5-3-4 0,0 0 4 0,16 10-4 15,4 8 4-15,-20-18-16 0,0 0 16 0,35 30-15 16,16 6 15 15,-4 2-35-31,3 3 35 0,-3-1-34 0,-5-1 34 0,2 0-6 0,-6 1 6 0,4-1-5 0,0-1 5 0,-42-38-19 0,0 0 19 0,59 55-18 0,14 11 18 0,-17-16-15 16,-9-7 15-16,-19-19-15 0,-14-14 15 0,1 2-4 16,-6-3 4-16,0-2-4 0,0-2 4 0,-1 2-33 15,1-6 33-15,-4 3-32 0,-3-2 32 16,3-1-95-16,-5-1 95 0,0 0-95 0,4 0 95 0,-4 0-135 15,0 0 135-15,-11-24-134 0,-8-15 134 16,-11-28-874-16</inkml:trace>
  <inkml:trace contextRef="#ctx0" brushRef="#br0" timeOffset="197056.068">10454 11144 1323 0,'0'0'0'0,"7"3"0"16,-1 4 0-16,-3-3 127 0,-6 1-127 0,3-5 128 15,0 0-128-15,0 0 82 0,0 0-82 0,-13 19 82 16,-7 17-82-16,0 3 2 0,-1 6-2 0,1 2 3 16,-1 3-3-16,0 5 0 0,-4 5 0 0,3 3 1 15,1 2-1-15,21-65 0 16,0 0 0-16,-33 88 1 15,-2 15-1-15,35-103 0 0,0 0 0 0,-26 77 0 0,1-12 0 16,25-65 3-16,0 0-3 0,-14 39 3 0,11-20-3 0,3-19-6 0,0 0 6 0,-9 17-6 0,6-10 6 16,3-7-107-16,0 0 107 0,7 2-107 0,10-6 107 15,-17 4-174-15,0 0 174 0,18-36-174 0,-1-24 174 0,16-36-783 16</inkml:trace>
  <inkml:trace contextRef="#ctx0" brushRef="#br0" timeOffset="198167.523">10449 10808 1065 0,'0'0'0'0,"5"-3"0"0,4-2 0 16,-9 5 94-16,0 0-94 0,7-4 95 0,-5 1-95 15,-2 3 62-15,3-4-62 0,-3 4 63 0,4-5-63 0,-4 5 13 16,0 0-13-16,2-7 14 0,5-5-14 0,-7 12 7 16,0 0-7-16,5-12 7 0,3 0-7 0,-8 12 29 15,0 0-29-15,13-13 29 0,2-1-29 0,-15 14 18 16,0 0-18-16,14-12 18 0,4-3-18 0,-18 15 29 15,0 0-29-15,19-11 29 0,3 1-29 0,-6 3 12 16,2 0-12-16,-6 4 13 0,-5 1-13 16,0 2 29-16,1-5-29 0,-4 5 29 0,-4 0-29 0,3 0 36 0,3 0-36 15,-6 0 36-15,1 0-36 0,-1 0 31 16,4-3-31-16,-4 3 31 0,3-4-31 0,-3 4 33 16,0 0-33-16,0 0 33 0,0 0-33 0,0 0 3 0,0 0-3 15,0 0 3-15,4 0-3 0,-2 0 1 0,5 0-1 0,-6-3 1 16,6 3-1-16,-5-4-1 0,5 4 1 15,-4 0-1-15,3 0 1 0,-1 0-2 0,2 0 2 16,-2 0-2-16,-1 0 2 0,-1 0-11 0,2 0 11 0,-1 0-11 16,-4 4 11-16,0-4-1 0,5 0 1 0,-5 0-1 15,3 3 1-15,-3-3-9 0,4 4 9 0,-4-4-8 16,5 5 8-16,-5 0-1 0,2 0 1 0,0 4 0 16,-2-4 0-16,0 5 5 0,1 2-5 0,-1 0 5 15,0-5-5-15,0-7 3 0,0 0-3 0,-1 19 4 16,-3 6-4-16,4-25 14 0,0 0-14 0,-3 19 15 15,-1 2-15-15,4-21 33 0,0 0-33 0,-2 19 33 16,-1-4-33-16,3-15 1 0,0 0-1 0,-5 17 2 0,1-1-2 16,4-16 13-16,0 0-13 0,0 12 13 15,-3-4-13-15,3-8 15 0,0 0-15 0,-2 7 16 0,2-2-16 16,0-5 3-16,0 0-3 0,0 4 4 16,0-1-4-16,0-3-10 0,0 0 10 0,0 0-10 15,0 0 10-15,0 0-47 0,0 0 47 0,0 0-47 0,0 0 47 0,0 0-39 16,0 0 39-16,0 0-39 0,5 0 39 0,-5 0-41 15,0 0 41-15,4-5-41 0,4 0 41 0,-8 5-26 16,0 0 26-16,9-5-26 0,0-1 26 0,-9 6-35 16,0 0 35-16,14-3-35 0,2 0 35 0,-16 3-21 15,0 0 21-15,20 0-21 0,7 0 21 0,-27 0-28 16,0 0 28-16,24 1-28 0,6 4 28 0,-30-5-13 16,0 0 13-16,27 6-13 0,3 0 13 0,-30-6-20 0,0 0 20 15,28 9-19-15,-2-1 19 0,-26-8-4 0,0 0 4 16,23 9-3-16,-4 1 3 0,-2 2-7 0,-5 4 7 15,-3-9-7-15,-5-2 7 0,1 0 1 0,-2 2-1 0,-1-2 2 16,2 2-2-16,-4-2 19 16,0 5-19-16,0-5 20 0,0 2-20 0,0-7 39 0,0 0-39 15,-9 16 39-15,-5 8-39 0,14-24 43 0,0 0-43 0,-12 20 43 16,-6 1-43-16,18-21 57 0,0 0-57 0,-21 20 58 16,-3 1-58-16,1-8 61 0,1-2-61 0,8-3 61 15,5-4-61-15,-3 1 52 0,1-2-52 0,-8 1 52 16,-7-1-52-16,5-3-4 0,-1 0 4 0,6 2-3 15,4 0 3-15,0-1-101 0,3-1 101 0,0-1-101 16,4-1 101-16,-4 0-190 0,0 2 190 0,1-3-190 0,1 3 190 16,7 0-136-16,0 0 136 0,-5-5-135 0,-2-2 135 15,-4-9-732-15</inkml:trace>
  <inkml:trace contextRef="#ctx0" brushRef="#br0" timeOffset="198551.84">11367 11651 1479 0,'0'0'0'0,"-1"-9"0"16,1-1 0-16,0 5-63 0,0 5 63 0,0 0-62 16,0 0 62-16,0 0-187 0,0 0 187 0,0 0-186 15,0-5 186-15,0 1-630 0</inkml:trace>
  <inkml:trace contextRef="#ctx0" brushRef="#br0" timeOffset="202266.49">11994 11521 460 0,'0'0'0'0,"4"-7"0"0,5-7 0 0,-9 14 97 16,0 0-97-16,3-7 97 0,2 2-97 0,-5 5 89 15,0 0-89-15,0-3 90 0,2 1-90 0,-2 2 83 16,0 0-83-16,0 0 83 0,0 0-83 0,0 0 55 15,0 0-55-15,0 0 56 0,0 0-56 0,0 0 40 0,0 0-40 16,0 0 41-16,0 0-41 0,0 0 35 0,0 0-35 16,0 0 36-16,0 0-36 0,0 0 14 15,7-2-14-15,-3-3 15 0,1 2-15 0,2-1 20 0,1 1-20 0,3-4 20 16,1 2-20-16,-12 5 3 0,0 0-3 0,21-10 4 16,3-1-4-16,-24 11 13 15,0 0-13-15,32-12 14 0,4-1-14 0,-36 13 3 0,0 0-3 16,39-12 4-16,1 3-4 0,-40 9 6 0,0 0-6 0,42-10 7 15,1 1-7-15,-43 9 38 0,0 0-38 0,37-3 38 16,-2 1-38-16,-35 2 17 0,0 0-17 0,24 2 17 16,-3 1-17-16,-7 4 37 0,-2 5-37 0,-7-3 37 15,-3 3-37-15,-4 7 31 0,0 1-31 0,-5 2 31 16,-1-1-31-16,8-21 7 0,0 0-7 0,-21 36 8 16,-7 10-8-16,28-46 29 0,0 0-29 0,-33 48 29 0,-4 4-29 15,37-52 28-15,0 0-28 0,-38 48 28 16,0-1-28-16,6-9 32 0,3-4-32 0,11-13 32 0,8-9-32 15,-1 0 31-15,3-5-31 0,4 0 31 0,-1-2-31 0,1-2 22 16,-4 1-22-16,8-4 23 0,0 3-23 16,0-3 18-16,0 0-18 0,0 0 18 15,0 0-18 1,0 0 18-16,0 0-18 0,0 0 18 0,0 0-18 0,0 0 8 0,-4 0-8 0,4 0 9 0,0 0-9 16,0 0 9-16,-5-2-9 0,3-1 10 0,1 1-10 0,1 2 3 15,0 0-3-15,0-7 4 0,1-1-4 0,-1 8 2 16,0 0-2-16,2-9 2 0,3 1-2 0,-5 8 0 15,0 0 0-15,4-9 0 0,1-1 0 0,-5 10-1 16,0 0 1-16,7-9-1 0,0 2 1 0,-7 7-5 16,0 0 5-16,10-8-4 0,4 3 4 0,-14 5-3 0,0 0 3 15,18-2-3-15,8-3 3 0,-26 5-12 0,0 0 12 16,33 0-12-16,9 5 12 0,-42-5-39 0,0 0 39 0,42 3-38 16,8 6 38-16,-50-9-28 0,0 0 28 0,44 9-28 15,-1 1 28-15,-10 0-51 0,-3-1 51 0,-9-2-50 16,-9-2 50-16,0 0-64 0,-5-2 64 0,0-1-64 15,-3-2 64-15,-3 2-153 0,3-2 153 0,-1-2-152 16,-1-1 152-16,-2 3-134 0,0 0 134 0,-2-28-134 16,-1-13 134-16,-6-31-712 0</inkml:trace>
  <inkml:trace contextRef="#ctx0" brushRef="#br0" timeOffset="203216.887">12648 11396 1367 0,'0'0'0'0,"-4"-2"0"0,1-3 0 0,3 5 110 16,0 0-110-16,3 0 110 0,6 0-110 0,-9 0 75 16,0 0-75-16,9 0 75 0,-1 2-75 0,-8-2 16 15,0 0-16-15,7 1 17 0,-1-1-17 0,-6 0 1 16,0 0-1-16,3 2 1 0,1-2-1 0,-4 0-7 15,5 3 7-15,-5 3-7 0,3-5 7 0,-3 10-5 16,4-3 5-16,3 11-4 0,3 8 4 0,-10-27-7 0,0 0 7 16,12 36-7-16,6 7 7 0,-18-43-4 15,0 0 4-15,26 45-3 16,4 6 3-16,-30-51 0 0,0 0 0 0,38 43 0 0,4-4 0 0,-42-39-2 0,0 0 2 16,40 31-1-16,2-12 1 0,-42-19-4 15,0 0 4-15,36 10-4 0,-1-8 4 16,-35-2-3-16,0 0 3 0,30-7-2 0,-4-7 2 0,-26 14 6 0,0 0-6 0,21-15 7 15,-6-4-7-15,-1 4 35 0,-9-4-35 0,2 7 35 16,-7 3-35-16,0-3 18 0,0 4-18 16,0 1 19-16,0-3-19 0,0 3 37 0,0 0-37 0,0 2 37 15,-3 1-37-15,3 1 20 0,-5 0-20 0,3-3 20 16,2 1-20-16,0 4 11 0,0-3-11 0,0 1 11 16,-2-1-11-16,2-1-1 0,0 0 1 0,0 0 0 15,0 3 0-15,0-5-33 0,0 2 33 0,0-3-32 16,0 1 32-16,0 0-29 0,0 2 29 0,0 0-29 15,0 1 29-15,0 1-34 0,0 3 34 0,0 0-34 16,0-7 34-16,0 4-14 0,0 1 14 0,0-2-13 16,0 1 13-16,0 0-1 0,0-1 1 0,0 4 0 15,0-2 0-15,0 2 1 0,0 0-1 0,0 0 2 16,0 0-2-16,0 0 6 0,0 0-6 0,0 0 7 0,0 0-7 16,0 0 25-16,0 0-25 0,0 0 26 0,0 0-26 0,0 0 6 15,0 0-6-15,0 0 6 0,0 0-6 0,0 0 1 16,0 0-1-16,0 0 1 0,0 0-1 0,0 0 9 15,0 0-9-15,0 0 10 0,0 0-10 0,0 0 0 16,0 0 0-16,0 0 1 0,0 0-1 0,0 0 0 16,0 0 0-16,0 0 1 0,0 0-1 0,0 0-2 15,0 0 2-15,0 0-2 0,0 0 2 0,0 0-3 0,0 0 3 16,0 0-2-16,0 0 2 0,0 0-19 0,0 0 19 16,0 0-18-16,0 0 18 0,0 0-24 0,0 0 24 0,0 0-23 15,0 0 23-15,0 2-38 0,0 2 38 0,0 2-38 16,2 5 38-16,1 6-22 0,4 5 22 15,-3 2-22-15,1 2 22 0,-5-26-28 0,0 0 28 0,9 43-28 16,3 11 28-16,-12-54-3 0,0 0 3 0,9 59-3 16,3 4 3-16,-12-63 0 0,0 0 0 0,10 67 0 15,3 0 0-15,-13-67 5 0,0 0-5 0,12 80 5 16,0 9-5-16,-12-89 26 0,0 0-26 0,9 72 26 16,-6-7-26-16,-3-65 20 0,0 0-20 0,0 43 20 15,-2-19-20-15,2-24 40 0,0 0-40 0,-10 29 41 16,-6-3-41-16,2-2 60 0,-7-4-60 0,9-8 60 15,7-5-60-15,-7 0 55 0,3 0-55 0,-7 3 55 16,-1-1-55-16,0-1 45 0,-8 3-45 0,11-8 46 16,7-1-46-16,-3 0 3 0,-2-2-3 0,3 0 3 0,-3-2-3 15,-2-3 0-15,-2-2 0 0,-1-2 0 0,-4-3 0 0,21 12-39 16,0 0 39-16,-26-22-39 0,-9-11 39 0,35 33-140 16,0 0 140-16,-42-47-139 0,-5-13 139 0,47 60-174 15,0 0 174-15,-51-78-174 0,-3-12 174 0,-48-78-932 16</inkml:trace>
  <inkml:trace contextRef="#ctx0" brushRef="#br0" timeOffset="204464.12">13752 11535 1043 0,'0'0'0'0,"-2"-7"0"16,-1-4 0-16,3 11 86 0,0 0-86 0,0-5 86 15,3 4-86-15,-3 1 13 0,0 0-13 0,6-2 13 16,1-2-13-16,-7 4 28 0,0 0-28 0,5-5 28 15,0 4-28-15,-5 1 15 0,0 0-15 0,4-4 16 16,-1 2-16-16,-3 2 43 0,0 0-43 0,0-5 44 0,0 0-44 16,0 5 24-16,0 0-24 0,-3-2 25 15,-3-4-25-15,6 6 47 0,0 0-47 0,-12-6 48 0,-9 3-48 16,-3-2 16-16,-2 3-16 0,8 0 17 16,3 1-17-16,-4 1 37 0,-1 1-37 0,6 1 38 0,6-2-38 15,-11 4 2-15,-4-1-2 0,14 0 2 0,9-3-2 0,-7 0 8 16,0 2-8-16,-14 8 8 15,-8 6-8-15,8 1 15 0,-4 4-15 0,8-6 15 0,5-3-15 16,12-12 3-16,0 0-3 0,-12 34 4 0,3 12-4 0,9-46 12 16,0 0-12-16,-2 48 13 0,2 4-13 0,5-9 33 15,4-4-33-15,0-8 33 0,3-7-33 0,0-7 4 16,6-3-4-16,-4-4 5 0,3-5-5 0,2-5 5 0,4-3-5 16,1-6 5-16,6-1-5 0,-30 10 1 0,0 0-1 15,38-29 1-15,6-12-1 0,-44 41 0 0,0 0 0 0,41-48 1 16,1-16-1-16,-10 11 0 0,-10 3 0 0,-4-1 0 15,-6 1 0-15,-12 50-1 0,0 0 1 16,5-80 0-16,-8-21 0 0,3 101 1 0,0 0-1 0,-14-89 1 16,-11 5-1-16,25 84-1 0,0 0 1 0,-24-62 0 15,-4 18 0-15,28 44-1 0,0 0 1 0,-16-31-1 16,8 19 1-16,8 12 1 0,0 0-1 16,-9-9 2-16,0 4-2 0,6 3 16 0,-2 2-16 15,1 0 17-15,-1 0-17 0,1 2 0 0,4 0 0 0,0-2 0 16,0 0 0-16,0 0-14 0,-5 3 14 0,2 9-13 15,-1 4 13-15,2 8-10 0,1 5 10 0,1 3-10 16,3 6 10-16,-3-38-28 0,0 0 28 0,7 51-28 16,2 13 28-16,-9-64-6 0,0 0 6 0,17 61-6 0,1 4 6 15,-18-65 0-15,0 0 0 0,22 60 0 0,6-1 0 0,-28-59-4 16,0 0 4-16,40 60-4 16,14 0 4-16,-54-60-30 0,0 0 30 0,42 34-30 0,-2-19 30 15,-3-6-10-15,-6-13 10 0,-1 1-10 0,-2-6 10 0,-28 9-6 16,0 0 6-16,26-12-6 0,-2-6 6 0,-24 18 0 15,0 0 0-15,21-18 0 0,-2 0 0 0,-19 18 5 16,0 0-5-16,16-23 5 0,-4 1-5 0,-12 22 9 16,0 0-9-16,5-22 9 0,1-2-9 0,-6 24 25 15,0 0-25-15,0-24 26 0,-2 0-26 0,2 24 29 16,0 0-29-16,0-19 29 0,-4 4-29 0,4 15 43 16,0 0-43-16,-3-12 43 0,1 3-43 0,2 9 24 0,0 0-24 15,0-3 25-15,0-1-25 0,0 4 29 16,0 0-29-16,0 0 29 0,0 0-29 0,0 0 0 0,0 0 0 15,0 21 0-15,-3 16 0 0,3-37-9 0,0 0 9 16,0 43-9-16,0 10 9 0,0-53-10 0,0 0 10 16,3 50-9-16,2 1 9 0,-5-51-26 0,0 0 26 0,12 40-26 15,6-8 26-15,-18-32-65 0,0 0 65 0,23 19-64 16,10-12 64-16,-33-7-94 0,0 0 94 16,33-7-93-16,0-17 93 0,-5-1-65 0,-6-5 65 0,-2 3-65 15,-5 0 65-15,-4 3-27 0,-4-4 27 0,-4 6-27 16,2 5 27-16,-1-7 0 0,-8 2 0 0,4-2 0 15,-5 0 0-15,5 24 35 0,0 0-35 0,-3-31 36 16,-6-5-36-16,9 36 48 0,0 0-48 0,-9-28 49 16,0 8-49-16,9 20 70 0,0 0-70 0,-6-19 71 15,0 10-71-15,6 9 64 0,0 0-64 0,-3-10 65 0,-1 8-65 16,4 2 21-16,0 0-21 0,-1 2 21 0,1 8-21 16,1 9 3-16,1 9-3 0,5 6 4 15,3 7-4-15,-1 4 3 0,5 4-3 0,2 1 4 0,-2 3-4 0,-14-53 5 16,0 0-5-16,19 60 5 0,4 7-5 0,-23-67 2 15,0 0-2-15,20 79 2 16,1 8-2-16,-7-17 5 0,-7-10-5 0,-1-27 5 0,-6-23-5 16,0-10 2-16,0 0-2 0,-14 34 3 0,-7 6-3 0,21-40 10 15,0 0-10-15,-21 36 11 0,-9 0-11 0,2-7 15 16,0-4-15-16,4-4 15 0,0-7-15 0,24-14-16 0,0 0 16 16,-47 8-15-16,-14-4 15 0,61-4-230 15,0 0 230-15,-70-28-230 0,-12-27 230 0,-70-27-993 0</inkml:trace>
  <inkml:trace contextRef="#ctx0" brushRef="#br0" timeOffset="205067.013">15278 11562 449 0,'0'0'0'0,"-12"-9"0"0,-9-6 0 0,13 10-39 15,-1 5 39-15,4-4-39 0,3-1 39 0,2 5-58 0,0 0 58 16,-9 2-57-16,-1 5 57 0,10-7-10 16,0 0 10-16,-13 5-10 0,-6 2 10 0,19-7 7 15,0 0-7-15,-15 5 7 0,-1 0-7 0,16-5 72 0,0 0-72 16,-14 5 73-16,2-5-73 0,12 0 74 15,0 0-74-15,-12 2 74 0,3-2-74 0,9 0 85 16,0 0-85-16,-7 2 86 0,2-2-86 0,5 0 109 0,0 0-109 0,-4 0 110 16,2 0-110-16,2 0 92 0,0 0-92 0,6-4 93 15,9-1-93-15,8-2 96 0,7-3-96 0,3 1 97 16,-2 1-97 0,6-2 85-16,1 1-85 0,2 0 86 15,2 3-86-15,-42 6 54 0,0 0-54 0,57-6 54 0,11-4-54 0,-8 2 52 0,-1-1-52 0,-7 0 53 16,-7 6-53-16,-5-2 37 0,-3 5-37 0,-2 0 38 15,-6 0-38-15,-29 0 4 0,0 0-4 0,27 0 4 16,-1 0-4-16,-26 0 5 0,0 0-5 0,19 0 5 16,-5 0-5-16,-14 0-58 0,0 0 58 0,9 0-57 0,-6 0 57 15,-3 0-216-15,0 0 216 0,-24-2-216 0,-16 0 216 16,40 2-171-16,0 0 171 0,-42-6-170 0,-12-5 170 16,-40-6-573-16</inkml:trace>
  <inkml:trace contextRef="#ctx0" brushRef="#br0" timeOffset="205329.123">15355 11156 1177 0,'0'0'0'0,"10"8"0"0,10 6 0 0,-12-10 117 16,-8-4-117-16,0 0 118 0,0 0-118 0,0 0 78 15,-5-4-78-15,5 4 79 0,-3-3-79 0,3 3 33 0,0 5-33 0,0 5 34 16,3 6-34-16,-3-16 3 0,0 0-3 0,9 39 3 16,5 16-3-16,-14-55 12 0,0 0-12 0,15 65 13 15,5 12-13-15,-20-77 3 0,0 0-3 0,24 98 4 16,6 18-4-16,-30-116-17 0,0 0 17 0,29 93-17 16,1-11 17-16,-30-82-97 0,0 0 97 15,24 36-97-15,2-34 97 0,23 35-1001 0</inkml:trace>
  <inkml:trace contextRef="#ctx0" brushRef="#br0" timeOffset="206234.139">16303 11207 919 0,'0'0'0'15,"3"-3"0"-15,2-2 0 0,-3 1 135 0,0 1-135 16,1 1 135-16,-3-1-135 0,0 3 81 0,-3-5-81 0,3 5 81 16,3-4-81-16,-1 1 72 0,0-2-72 0,0 1 72 15,1 2-72-15,-3 2 57 0,0 0-57 0,0 0 57 16,0 0-57-16,0 0 60 0,0 0-60 0,0 0 60 15,2 0-60-15,-2 0 41 0,7 0-41 0,-4 0 41 16,-1 2-41-16,1 2 36 0,1 1-36 0,-1 0 37 16,3 5-37-16,-6-10 9 0,0 0-9 0,3 29 9 15,2 18-9-15,-5-47 6 0,0 0-6 0,7 46 6 0,0 5-6 16,-7-51 8-16,0 0-8 0,9 41 8 16,3-3-8-16,-12-38 0 0,0 0 0 0,25 29 1 0,4-7-1 15,1-10-29-15,3-8 29 0,-3-4-29 16,-1-7 29-16,-3-2-54 0,-7-1 54 0,2-4-54 0,-1-1 54 15,-20 15-31-15,0 0 31 0,19-21-31 0,0-4 31 16,-19 25 0-16,0 0 0 0,17-28 0 0,1-1 0 16,-18 29 1-16,0 0-1 0,12-27 1 0,0 1-1 0,-1 6 36 15,-4 4-36-15,-4 4 36 0,-1 4-36 0,1-1 19 16,-1 2-19-16,-2 2 20 0,0 3-20 0,0 2 42 16,0-1-42-16,0 1 42 0,0 0-42 0,0 0 33 15,0 0-33-15,0 0 33 0,0 0-33 0,0 0 3 0,-2-4-3 16,2 4 3-16,0-5-3 0,0 5-1 0,0 0 1 15,0 0 0-15,0 0 0 0,0 0-17 0,0 0 17 16,0 0-16-16,0 0 16 0,0 0-41 0,0 0 41 16,0 0-40-16,0 0 40 0,0 0-32 0,0 0 32 0,0 0-32 15,0 0 32-15,0 0-33 0,0 0 33 0,0 0-32 16,0 0 32-16,0 0-22 0,0 0 22 0,5 9-22 16,2 4 22-16,-7-13-18 0,0 0 18 0,14 33-18 15,7 13 18-15,-21-46-27 0,0 0 27 0,25 55-27 16,4 12 27-16,-29-67 0 0,0 0 0 0,26 77 0 15,4 7 0-15,-6 7 18 0,4 4-18 0,-10-23 18 16,-6-13-18-16,-2 2 15 0,-3-1-15 0,-3-12 16 16,-4-7-16-16,0 2 69 0,0-2-69 0,0-18 69 15,-2-13-69-15,0-2 54 0,1-1-54 0,-5 14 55 16,-1 6-55-16,2-6 9 0,2-2-9 0,-4-7 10 16,5-5-10-16,2-7-1 0,0 0 1 0,-19 1-1 0,-7-6 1 15,26 5-101-15,0 0 101 0,-39-24-101 0,-11-15 101 16,50 39-181-16,0 0 181 0,-61-86-180 0,-12-32 180 0,-61-89-917 15</inkml:trace>
  <inkml:trace contextRef="#ctx0" brushRef="#br0" timeOffset="206725.028">16878 10788 1457 0,'0'0'0'0,"0"0"0"15,0-7 0-15,0 7 103 0,0 0-103 0,5-9 103 16,4-1-103-16,-9 10 8 0,0 0-8 0,12-12 8 16,5 0-8-16,4 0-1 0,0 2 1 0,-2 1 0 15,0 0 0-15,0 4-20 0,1 2 20 0,-6 1-20 16,-2 1 20-16,2 1-39 0,1 0 39 0,-8 1-39 15,-1 1 39-15,2 0 0 0,1 1 0 0,-7 0 0 16,-1 1 0-16,3-1-3 0,1 2 3 0,-1 1-3 16,1 0 3-16,-5-6-2 0,0 0 2 0,2 19-2 15,-1 9 2-15,-1-28 22 0,0 0-22 0,0 29 22 16,-1 5-22-16,1-34 34 0,0 0-34 0,-2 33 34 0,-7-2-34 16,2-4 32-16,2-3-32 0,-2-9 32 15,5-6-32-15,2-1 32 0,0-1-32 0,-3 0 33 16,3-7-33-16,-2 4 7 0,-1 1-7 0,3-2 8 0,0 1-8 15,0-1 29-15,0 2-29 0,0-1 29 16,1-1-29-16,-1-3 28 0,4 5-28 0,-4-5 28 16,0 0-28-16,0 0 13 0,7 4-13 0,-2-1 14 0,-3-1-14 0,3-1 2 15,4 1-2-15,1-2 2 0,6-2-2 0,1 2-20 16,4-1 20-16,-3 1-19 0,-5-2 19 0,-13 2-86 16,0 0 86-16,20-3-85 0,2-1 85 0,-22 4-94 15,0 0 94-15,12-8-93 0,-8-3 93 0,13-6-1083 16</inkml:trace>
  <inkml:trace contextRef="#ctx0" brushRef="#br0" timeOffset="207301.338">17946 10582 796 0,'0'0'0'0,"-2"-2"0"0,-7 2 0 0,6-3 77 15,-1 3-77-15,4 0 77 16,0 0-77-16,0 0 25 0,0 0-25 0,0 0 26 0,0 0-26 0,0 0 10 15,0 0-10-15,-3 3 11 0,-3-1-11 0,6-2 0 0,0 0 0 16,-10 5 0-16,-2 4 0 0,12-9-1 16,0 0 1-16,-19 12-1 0,-4 0 1 0,23-12 1 0,0 0-1 15,-23 15 1-15,1 2-1 0,1 6 25 0,2 0-25 16,-2 1 26-16,5 4-26 0,16-28 32 0,0 0-32 0,-17 50 32 16,-3 16-32-16,5-1 30 0,1 4-30 15,-2 17 30-15,2 13-30 0,4-10 55 0,4-3-55 0,-1-11 56 16,6-10-56-16,1-65 53 0,0 0-53 15,1 79 54-15,10 5-54 0,1-12 50 0,6-7-50 0,-4-24 50 16,-1-17-50-16,-13-24 23 0,0 0-23 0,28 31 24 16,11 0-24-16,-6-9-2 0,3-5 2 0,1-3-2 15,-4-4 2-15,-33-10-175 0,0 0 175 0,35-8-175 16,0-15 175-16,34-6-803 0</inkml:trace>
  <inkml:trace contextRef="#ctx0" brushRef="#br0" timeOffset="207946.577">18216 11159 550 0,'0'0'0'0,"0"-8"0"15,0-4 0-15,0 12 44 0,0 0-44 0,-4-12 45 16,2 3-45-16,2 9 49 0,0 0-49 0,-1-7 50 16,-1-3-50-16,2 10 86 0,0 0-86 0,0-5 87 15,0-4-87-15,0 9 123 0,0 0-123 0,-4-3 123 16,4 0-123-16,0 3 129 0,0 0-129 0,0 0 129 0,0-4-129 15,0 4 118-15,0 0-118 0,0 0 119 0,0 0-119 16,0 0 88-16,0 0-88 0,0 0 89 0,4-2-89 0,-4 2 57 16,0 0-57-16,5-1 57 0,2-1-57 0,-7 2 41 15,0 0-41-15,10-3 41 0,6 3-41 0,-16 0 5 16,0 0-5-16,25 5 5 0,9 7-5 16,-2 5 1-16,4 3-1 0,-4 4 2 0,-1 4-2 0,-31-28 1 15,0 0-1-15,40 43 1 0,4 8-1 0,-44-51 7 16,0 0-7-16,66 67 8 0,14 12-8 15,-12-19 3-15,-9-7-3 0,-15-14 3 0,-15-13-3 0,-29-26 2 16,0 0-2-16,33 29 2 0,-3 0-2 0,-30-29 0 16,0 0 0-16,26 21 0 0,-3-4 0 0,-23-17-50 15,0 0 50-15,19 13-50 0,-7-4 50 0,-12-9-180 0,0 0 180 16,0-10-179-16,-9-13 179 0,9 23-139 0,0 0 139 16,-20-42-139-16,-14-17 139 0,-20-40-902 0</inkml:trace>
  <inkml:trace contextRef="#ctx0" brushRef="#br0" timeOffset="208227.782">18567 11014 1323 0,'0'0'0'0,"6"-2"0"16,6 0 0-16,-10 1 116 15,-1 1-116-15,-1 0 116 0,0 0-116 0,0 0 74 0,-3 3-74 0,3-3 74 0,0 0-74 0,0 0 25 16,-7 5-25-16,-4 11 26 0,-9 8-26 16,2 3 2-16,-3 9-2 0,0 7 3 15,-1 1-3-15,-1 6 10 0,0 3-10 0,-3 0 10 16,2 0-10-16,24-53 8 0,0 0-8 0,-32 72 9 0,-4 14-9 0,36-86 4 16,0 0-4-16,-21 53 4 0,9-22-4 0,12-31-41 15,0 0 41-15,-9 26-41 0,4-11 41 0,5-15-151 16,0 0 151-16,9-21-150 0,11-25 150 0,7-21-969 15</inkml:trace>
  <inkml:trace contextRef="#ctx0" brushRef="#br0" timeOffset="208796.299">18630 10418 1390 0,'0'0'0'16,"-3"0"0"-16,-4 0 0 0,7 0 140 0,0 0-140 0,0 0 141 16,10 1-141-16,-10-1 65 0,0 0-65 0,14 0 66 15,7 0-66-15,-21 0 35 0,0 0-35 0,21 4 35 16,5-1-35-16,-26-3-4 0,0 0 4 0,26 9-3 16,4 3 3-16,-30-12-16 0,0 0 16 0,28 17-15 15,-2 5 15-15,-5-3 1 0,-4 5-1 0,-6-9 2 16,-3 1-2-16,-1 1 16 0,-2 2-16 0,-1 0 17 15,-1 1-17-15,-3 8 16 0,0-3-16 0,-3-6 17 0,1-5-17 16,2-14 27-16,0 0-27 0,-12 32 27 0,-9 11-27 16,21-43 12-16,0 0-12 0,-17 36 13 0,-2-7-13 0,19-29 18 15,0 0-18-15,-14 26 19 0,-2-6-19 0,16-20 3 16,0 0-3-16,-11 16 4 0,3-6-4 0,8-10 0 16,0 0 0-16,-7 9 1 0,2-4-1 0,5-5-11 15,0 0 11-15,-6 0-11 0,1-7 11 0,5 7-29 16,0 0 29-16,5-14-29 0,6-11 29 0,-11 25-6 15,0 0 6-15,17-23-6 0,8-1 6 0,-25 24-11 16,0 0 11-16,22-18-11 0,6 2 11 0,-28 16 0 0,0 0 0 16,28-10 0-16,3 5 0 0,-31 5 1 15,0 0-1-15,37-4 2 0,5 8-2 0,-42-4 11 16,0 0-11-16,38 7 11 0,-1 5-11 0,-37-12 1 0,0 0-1 16,29 12 2-16,-10 3-2 0,-19-15 4 15,0 0-4-15,14 14 4 0,-5 1-4 0,-7 1 0 0,-7 1 0 0,-8 3 1 16,-8 2-1-16,-3 1-7 0,-4 1 7 15,7-7-7-15,2-3 7 0,-5-1-46 0,-4 3 46 0,-10 3-46 16,-8-1 46-16,46-18-105 0,0 0 105 0,-49 24-105 16,-10 4 105-16,59-28-161 0,0 0 161 0,-49 15-161 15,4-3 161-15,-47 14-884 0</inkml:trace>
  <inkml:trace contextRef="#ctx0" brushRef="#br0" timeOffset="209111.155">19327 11442 1659 0,'0'0'0'0,"-9"-9"0"0,-3-3 0 0,7 9 141 15,5 3-141-15,0 0 141 0,5 2-141 0,-1-1 34 16,1 5-34-16,-2-6 34 0,1 0-34 0,-4 0-92 16,0 0 92-16,0 0-92 0,0 0 92 0,0 0-203 0,0 0 203 0,-5-6-202 15,-2 0 202-15,7 6-154 0,0 0 154 0,-11-24-153 16,-3-7 153-16,-10-21-737 0</inkml:trace>
  <inkml:trace contextRef="#ctx0" brushRef="#br0" timeOffset="210011.957">19980 11007 91 0,'0'0'0'0,"-1"-7"0"0,-1-3 0 0,2 10 57 16,0 0-57-16,-7-11 57 0,-2-1-57 0,9 12 97 15,0 0-97-15,-7-10 97 0,2 3-97 0,5 7 116 16,0 0-116-16,-4-8 116 0,1 1-116 0,3 7 130 0,0 0-130 16,-2-5 130-16,2 1-130 0,0 4 129 0,0 0-129 15,-2-3 129-15,2-1-129 0,0 4 123 0,0 0-123 16,0 0 123-16,-3-3-123 0,3 3 110 0,0 0-110 0,3-2 111 15,3 2-111-15,-6 0 79 0,0 0-79 0,12 0 79 16,9 2-79-16,-21-2 54 16,0 0-54-16,31 7 54 0,14-2-54 0,-3 5 62 15,2 6-62-15,-4-3 63 0,-2 6-63 0,1 4 33 0,1 4-33 0,-2 0 34 16,-1 6-34-16,-37-33 9 0,0 0-9 0,45 43 10 16,4 8-10-16,-49-51 31 0,0 0-31 0,59 67 31 15,5 7-31-15,-13-18 1 0,-13-13-1 0,-15-19 1 16,-15-15-1-16,5 1-1 0,-3-5 1 0,-5-2 0 15,-1-1 0-15,1 2-99 0,2-1 99 0,-7-3-99 16,2-7 99-16,-2 7-151 0,0 0 151 0,-12-29-151 0,-11-16 151 16,-12-28-1145-16</inkml:trace>
  <inkml:trace contextRef="#ctx0" brushRef="#br0" timeOffset="210312.175">20405 10758 1390 0,'0'0'0'0,"4"7"0"0,3 2 0 0,-7-9 140 16,0 0-140-16,2 10 141 0,-2 2-141 0,0-12 93 16,0 0-93-16,-9 28 94 0,-7 9-94 0,2 1 69 0,-1 1-69 15,2-6 69-15,1-6-69 0,-4 11 3 0,-3 3-3 16,-2 9 4-16,-1 5-4 0,22-55 9 0,0 0-9 0,-46 78 9 15,-9 17-9-15,55-95 1 0,0 0-1 16,-42 72 1-16,5-12-1 0,37-60 3 0,0 0-3 0,-22 36 4 16,11-19-4-16,11-17-71 0,0 0 71 0,-8 13-70 15,6-6 70-15,2-7-134 0,0 0 134 0,19-27-134 16,14-31 134-16,19-28-1123 0</inkml:trace>
  <inkml:trace contextRef="#ctx0" brushRef="#br0" timeOffset="210893.006">20376 10349 942 0,'0'0'0'0,"7"-2"0"16,3 1 0-16,-5-1 131 0,-1-5-131 0,-1 4 132 15,-1 1-132-15,2-2 109 0,1-2-109 0,5 0 109 16,-1-2-109-16,-9 8 56 0,0 0-56 0,21-7 56 15,9-3-56-15,1 1 39 0,5 1-39 0,-8 4 39 16,-3 4-39-16,1 0 38 0,2 2-38 0,-2 5 39 16,2 3-39-16,-28-10 33 0,0 0-33 0,40 31 33 0,10 17-33 15,-50-48 8-15,0 0-8 0,68 79 9 16,12 27-9-16,-80-106 59 0,0 0-59 0,68 122 59 0,-7 20-59 16,-61-142 62-16,0 0-62 0,46 149 63 0,-17 5-63 15,-13-24 34-15,-11-15-34 0,-5-21 35 0,-5-18-35 0,5-76-12 16,0 0 12-16,-26 83-12 0,-14 1 12 0,40-84-99 15,0 0 99-15,-75 64-98 0,-25-16 98 0,100-48-118 16,0 0 118-16,-97-2-118 0,-8-44 118 16,-95-2-1132-16</inkml:trace>
  <inkml:trace contextRef="#ctx0" brushRef="#br0" timeOffset="-213590.841">17376 11427 751 0,'0'0'0'0,"-2"-6"0"16,-1 0 0-16,3 6 50 0,0 0-50 0,0 0 50 16,5-4-50-16,-5 4 48 0,0 0-48 0,5-2 49 15,2 2-49-15,-7 0 39 0,0 0-39 0,9-1 39 16,-4-1-39-16,-5 2 19 0,0 0-19 0,7-2 20 16,-2 1-20-16,-5 1 47 0,0 0-47 0,5 0 47 15,-1-4-47-15,-4 4 67 0,0 0-67 0,3-2 68 16,-1 2-68-16,-2 0 57 0,0 0-57 0,0 0 58 15,0 0-58-15,0 0 58 0,0 0-58 0,0 0 58 16,0 0-58-16,0 0 35 0,0 0-35 0,0 0 35 16,0 0-35-16,0 0 16 0,0 0-16 0,0 0 17 0,-5-1-17 15,5 1 6-15,0 0-6 0,-5-2 6 0,-1 0-6 16,6 2 3-16,0 0-3 0,-8-1 4 0,1-1-4 0,7 2-1 16,0 0 1-16,-9 0 0 0,-3 0 0 0,12 0 1 15,0 0-1-15,-12 3 2 0,-1 4-2 0,13-7-1 16,0 0 1-16,-17 19-1 0,-2 8 1 0,19-27 0 15,0 0 0-15,-16 36 0 0,0 4 0 16,16-40 3-16,0 0-3 0,-8 43 4 0,3 1-4 0,5-44 32 16,0 0-32-16,-2 43 33 0,7-7-33 15,-5-36 17-15,0 0-17 0,9 33 17 0,12-8-17 0,-21-25 36 16,0 0-36-16,22 17 37 0,8-6-37 16,-30-11 36-16,0 0-36 0,26 1 37 0,2-8-37 15,-28 7 23-15,0 0-23 0,21-10 24 0,-4-5-24 0,-17 15 41 0,0 0-41 16,12-17 41-16,-3-6-41 0,-9 23 33 0,0 0-33 0,2-24 33 15,-4-3-33-15,2 27 22 0,0 0-22 0,-5-33 22 16,-6 3-22-16,11 30 18 0,0 0-18 0,-10-38 19 16,-4-3-19-16,14 41 10 0,0 0-10 15,-16-43 10-15,1-2-10 0,15 45 4 0,0 0-4 0,-18-44 5 16,3-1-5-16,15 45 13 16,0 0-13-16,-13-41 13 0,5 0-13 0,8 41 3 0,0 0-3 0,-7-36 4 15,3 0-4-15,4 36 6 0,0 0-6 0,-3-34 6 16,6 3-6-16,-3 31 3 0,0 0-3 0,0-27 3 15,2 1-3-15,-2 26 5 0,0 0-5 0,2-24 6 16,0 5-6-16,-2 19 13 0,0 0-13 0,0-19 13 16,-2 4-13-16,2 15 8 0,0 0-8 0,-2-14 9 15,0 2-9-15,2 12 9 0,0 0-9 0,-3-12 9 0,-2 0-9 16,5 12-1-16,0 0 1 0,-4-15-1 0,-3-2 1 0,7 17-41 16,0 0 41-16,-2-21-41 0,-3-3 41 15,5 24-38-15,0 0 38 0,-2-22-37 0,2 1 37 0,0 21-5 16,0 0 5-16,0-19-4 0,0 6 4 15,0 13 2-15,0 0-2 0,0-14 2 0,0 5-2 16,0 9 21-16,0 0-21 0,0-5 21 0,-1 0-21 0,1 5 16 16,0 0-16-16,0-3 17 0,0 1-17 0,0 2 5 15,0 0-5-15,0 0 5 0,0 0-5 0,0 0 0 16,0 0 0-16,0 0 0 0,0 0 0 0,0 0-11 16,0 0 11-16,0 0-10 0,0 0 10 0,0 0-19 0,0 0 19 15,0 0-18-15,0 0 18 0,0 0-26 0,0 0 26 0,0 0-25 16,3 5 25-16,-3-5-13 0,0 0 13 0,5 5-13 15,-1-1 13-15,-4-4-5 0,0 0 5 0,5 5-5 16,-3 0 5-16,-2-5-15 0,0 0 15 0,2 7-15 16,-1 0 15-16,-1-7-15 0,0 0 15 15,4 12-14-15,-4 3 14 0,0-15-9 0,0 0 9 0,3 24-8 16,-3 10 8-16,0-34-17 0,0 0 17 0,6 38-16 16,0 8 16-16,-6-46-15 0,0 0 15 0,9 45-14 15,2 5 14-15,-11-50-4 0,0 0 4 0,15 58-4 16,3 5 4-16,-3-3 0 0,6 0 0 0,-7-17 0 15,-5-12 0-15,3 0 36 0,-1-1-36 0,4 6 37 16,1 4-37-16,0-4 48 0,3-2-48 0,-10-8 48 0,-1-7-48 16,-8-19 36-16,0 0-36 0,12 29 37 0,2 3-37 15,-14-32 27-15,0 0-27 0,16 29 27 0,-6-3-27 16,-10-26 34-16,0 0-34 0,11 21 35 0,-2-4-35 0,-9-17 12 16,0 0-12-16,8 13 13 0,-6-1-13 15,-2-12 30-15,0 0-30 0,2 9 30 0,0-2-30 0,-2-7 5 16,0 0-5-16,3 5 6 0,-3 0-6 0,0-5-1 15,0 0 1-15,0 4 0 0,0-1 0 0,0-3-95 16,0 0 95-16,0 3-95 0,0 1 95 0,0-4-162 16,0 0 162-16,-3 0-161 0,-3-4 161 0,-2 1-1328 15</inkml:trace>
  <inkml:trace contextRef="#ctx0" brushRef="#br0" timeOffset="-208327.939">18623 10529 359 0,'0'0'0'0,"9"0"0"0,5 3 0 16,-14-3 125-16,0 0-125 0,3 0 126 0,-3-1-126 0,0 1 107 16,0 0-107-16,0 0 108 0,-3-2-108 0,3 2 83 15,0 0-83-15,0 0 83 0,-2-4-83 0,2 4 70 16,0 0-70-16,0 0 71 15,-5 0-71-15,5 0 60 0,0 0-60 0,0 0 60 0,-4-3-60 0,4 3 51 16,0 0-51-16,0 0 52 0,0 0-52 0,0 0 55 16,0 0-55-16,0 0 56 0,0 0-56 0,0 0 55 15,0 0-55-15,0 0 55 0,0 0-55 0,0 0 50 16,0 0-50-16,0 0 50 0,2-3-50 0,-2 3 22 0,0 0-22 16,7-6 23-16,2 0-23 0,-9 6 12 15,0 0-12-15,21-6 13 0,3-4-13 0,-24 10 1 0,0 0-1 16,31-5 2-16,6 5-2 0,-37 0-15 0,0 0 15 0,35 3-15 15,0 3 15-15,-35-6-6 0,0 0 6 0,33 8-5 16,-7 2 5-16,-26-10-17 0,0 0 17 16,26 12-17-16,-2 4 17 0,-24-16-4 0,0 0 4 0,21 15-3 15,-1 1 3-15,-20-16-1 0,0 0 1 0,19 17 0 16,-4 2 0-16,-15-19-2 0,0 0 2 0,14 19-2 16,-1 1 2-16,-13-20 0 0,0 0 0 0,6 28 0 15,-2-1 0-15,-4-27 3 0,0 0-3 0,-5 32 4 16,-4 8-4-16,9-40 38 0,0 0-38 0,-16 38 39 15,-1-2-39-15,17-36 36 0,0 0-36 0,-17 32 36 0,-1-5-36 16,18-27 44-16,0 0-44 0,-24 28 45 0,-2-1-45 16,26-27 35-16,0 0-35 0,-21 21 36 15,3-4-36-15,1-3 25 0,5-6-25 0,3-1 26 0,0-2-26 16,9-5 26-16,0 0-26 0,-14 7 26 0,0 0-26 16,14-7 14-16,0 0-14 0,-17 9 15 15,-2-3-15-15,19-6 28 0,0 0-28 0,-19 6 28 0,1-1-28 16,18-5 19-16,0 0-19 0,-16 3 20 0,6-3-20 0,10 0 17 15,0 0-17-15,-12 0 17 0,7 0-17 0,5 0 10 16,0 0-10-16,-9 0 10 0,5 0-10 0,4 0 17 16,0 0-17-16,-3 0 17 0,1 2-17 0,2-2 8 15,0 0-8-15,0 0 8 0,-3 0-8 0,3 0 9 16,0 0-9-16,0 0 9 0,0 0-9 0,0 0 8 0,0 0-8 16,0 0 8-16,0 0-8 0,0 0 3 0,0 0-3 15,0 0 4-15,0 0-4 0,0 0 2 0,0 0-2 16,0 0 2-16,8 0-2 0,-8 0 0 0,0 0 0 15,9 0 0-15,7-2 0 0,1 0-4 16,6-1 4-16,1 3-3 0,-1 0 3 0,1 0-24 16,2-3 24-16,-1 3-23 0,-1 0 23 0,-1-4-1 0,-2 2 1 0,-2 1 0 15,0-1 0-15,-3 2-1 0,-1 0 1 0,-1-2-1 16,-3 1 1-16,-11 1-1 0,0 0 1 0,14-4-1 16,0 1 1-16,-14 3-1 0,0 0 1 0,10-2 0 15,-1 2 0-15,-9 0-3 0,0 0 3 0,7 0-2 16,-2 0 2-16,-5 0-36 0,0 0 36 0,4 2-35 15,-1-1 35-15,-3-1-63 0,0 0 63 0,0 0-63 16,0 0 63-16,0 0-117 0,-2 6 117 0,2-6-117 16,-1 1 117-16,1-1-239 0,-4 2 239 0,-8-4-239 0,-9-3 239 15,21 5-186-15,0 0 186 0,-23-15-186 16,-6-9 186-16,-27-16-650 0</inkml:trace>
  <inkml:trace contextRef="#ctx0" brushRef="#br0" timeOffset="-207330.729">18602 10522 830 0,'0'0'0'15,"4"-2"0"-15,1-1 0 0,-5 3 35 0,0 0-35 0,3 0 36 16,1-4-36-16,-4 4 8 0,0 0-8 16,0 0 8-16,0 0-8 0,0 0 0 0,0 0 0 0,0 0 0 15,0 0 0-15,0 0-5 0,0 0 5 0,0 0-4 16,0 0 4-16,0 0 7 0,-2 4-7 0,2-4 8 16,0 0-8-16,0 0 74 0,0 0-74 0,0 0 74 15,-2 3-74-15,2-3 84 0,0 0-84 0,0 0 84 16,0 0-84-16,0 0 76 0,0 5-76 0,0-5 76 15,-3 4-76-15,3-4 92 0,0 0-92 0,0 0 92 16,0 0-92-16,0 0 48 0,0 0-48 0,0 0 49 0,0 0-49 16,0 0 27-16,3 0-27 0,1 0 27 0,5-4-27 15,-9 4 5-15,0 0-5 0,12-3 5 0,9-2-5 16,-21 5 3-16,0 0-3 0,35-9 4 0,8-1-4 16,-43 10-2-16,0 0 2 0,42-9-2 0,2 3 2 15,-44 6-23-15,0 0 23 0,40-2-22 16,-2 4 22-16,-38-2-15 0,0 0 15 0,37 6-14 0,-4 6 14 0,-6 0-5 15,0 4 5-15,-10-8-5 0,-7 3 5 0,-10-11-9 16,0 0 9-16,16 15-8 0,2 4 8 0,-18-19-1 16,0 0 1-16,15 17 0 0,-6-1 0 0,-9-16 0 15,0 0 0-15,9 17 0 0,-1-2 0 0,-8-15 0 16,0 0 0-16,6 16 0 0,1-3 0 0,-7-13 0 16,0 0 0-16,0 17 1 0,-4 0-1 0,4-17 22 0,0 0-22 15,-9 24 22-15,-3 7-22 0,12-31 32 0,0 0-32 16,-14 29 32-16,-7 4-32 15,21-33 19-15,0 0-19 0,-17 33 20 0,-4-6-20 0,-2-1 47 0,4-1-47 0,9-13 48 16,6-8-48-16,1-1 15 16,3-3-15-16,-12 12 16 0,-9 5-16 0,3-3 22 0,1 0-22 0,3-4 22 15,5-1-22-15,2-4 8 0,-1 2-8 0,-5-6 9 16,3 3-9-16,10-4 16 0,0 0-16 16,-14 3 17-16,-3 1-17 0,17-4 14 0,0 0-14 15,-14 0 15-15,1 1-15 0,13-1 15 0,0 0-15 0,-10 2 16 16,3 1-16-16,7-3 26 0,0 0-26 0,-7 2 26 15,5 2-26-15,2-4 12 0,0 0-12 0,-5 0 13 16,2 0-13-16,3 0 18 0,0 0-18 0,-4 3 19 16,2-3-19-16,2 0 8 0,0 0-8 0,0 0 9 15,-3 0-9-15,3 0 9 0,0 0-9 0,0 0 10 0,0 0-10 16,0 0 3-16,0 0-3 0,0 0 4 0,0 0-4 16,0 0 2-16,0 0-2 0,0 0 2 0,0 0-2 0,0 0-3 15,0 0 3-15,3 0-3 0,3-3 3 0,2 3-15 16,3-6 15-16,-1 3-15 0,2 0 15 0,2-1-4 15,0 2 4-15,2 1-4 16,5-1 4-16,-4 0-23 0,-1 2 23 0,0 0-22 0,-2 0 22 16,3 4-7-16,0-1 7 0,4 1-6 0,5-4 6 0,-26 0-17 15,0 0 17-15,30 3-16 0,3 2 16 0,-33-5-4 16,0 0 4-16,40 7-3 0,7 5 3 0,-7-5-7 0,0 1 7 16,-5-1-7-16,-3-2 7 0,-3-1-3 15,-1-3 3-15,-5 1-3 0,-4 0 3 0,0-2 0 16,0 0 0-16,-3 3 1 0,-7-3-1 0,-9 0 0 0,0 0 0 15,10 0 0-15,0 0 0 0,-1 0-45 0,0 0 45 16,-7 0-45-16,-2 0 45 0,-7 0-206 0,-6 0 206 0,-16-5-205 16,-15-5 205-16,44 10-111 0,0 0 111 15,-71-15-951-15,142 30 951 0</inkml:trace>
  <inkml:trace contextRef="#ctx0" brushRef="#br0" timeOffset="-206263.368">18658 10719 1065 0,'0'0'0'0,"-5"-5"0"0,-7-5 0 0,12 10 145 0,0 0-145 16,0 0 145-16,0 0-145 0,0 0 106 0,0 0-106 0,3 1 107 15,2 1-107-15,-5-2 5 0,0 0-5 16,4 0 6-16,1 0-6 0,-5 0 0 0,0 0 0 0,0 0 0 16,4-2 0-16,-4 2 6 0,0 0-6 0,0-3 7 15,-2-1-7-15,2 4 30 0,0 0-30 16,-2-6 30-16,2 1-30 0,0 5 52 0,0 0-52 0,-2-9 53 16,2 2-53-16,0 7 53 0,0 0-53 0,-1-8 53 15,1-3-53-15,0 11 33 0,0 0-33 0,0-8 34 16,0 1-34-16,0 7 10 0,0 0-10 0,1-10 10 15,5-1-10-15,-6 11 2 0,0 0-2 0,12-12 2 16,0-3-2-16,-12 15 0 0,0 0 0 0,19-16 0 16,4 1 0-16,-23 15-4 0,0 0 4 0,28-17-3 15,3 1 3-15,-31 16-4 0,0 0 4 0,31-15-3 16,-1 1 3-16,-30 14-3 0,0 0 3 0,30-10-3 16,-4 2 3-16,-26 8-18 0,0 0 18 0,28-4-18 0,-1 4 18 0,-27 0-7 15,0 0 7-15,28 4-7 0,2 4 7 0,-30-8-17 16,0 0 17-16,28 10-16 0,1 7 16 15,-29-17-9-15,0 0 9 0,28 18-8 0,-2 4 8 0,-26-22-9 16,0 0 9-16,21 19-9 0,-5 1 9 0,-16-20-4 16,0 0 4-16,16 28-3 0,-1 1 3 0,-15-29 0 15,0 0 0-15,13 26 0 0,-10-3 0 0,-3-23 0 16,0 0 0-16,0 28 1 0,-7 3-1 0,7-31 3 16,0 0-3-16,-9 27 4 0,-5 1-4 0,14-28 37 0,0 0-37 15,-17 27 38-15,-6-1-38 0,23-26 27 16,0 0-27-16,-21 22 27 0,-1-2-27 0,-1-1 34 0,0-3-34 15,13-8 35-15,7-4-35 0,-3-1 22 0,6-1-22 16,-8 6 22-16,-8 4-22 0,2 2 5 0,-3 2-5 16,8-8 5-16,5-6-5 0,-4 1 4 0,2 1-4 0,3-1 5 15,3-6-5-15,0 3 12 0,-4 3-12 0,4-3 13 16,-5 5-13-16,2-1 22 0,-6 3-22 16,6-7 22-16,3 1-22 0,0-1 32 0,0 0-32 0,-4 0 32 15,1 2-32-15,-4 1 29 0,-4 3-29 0,6-6 29 16,1 1-29-16,-1 1 8 0,2 0-8 0,-1-1 9 15,3 1-9-15,-5 2 6 0,3-4-6 0,-2 0 6 16,3 0-6-16,2 0 3 0,0 0-3 0,-2 0 4 16,-1 0-4-16,3 0-1 0,0 0 1 0,-4 3 0 15,-1-3 0-15,5 0 0 0,0 0 0 0,-5 2 0 0,1-2 0 16,4 0 0-16,0 0 0 0,-7 1 0 16,5-1 0-16,2 0 1 0,0 0-1 0,-5 2 1 15,2 0-1-15,3-2 3 0,0 0-3 0,-4 2 4 0,4-2-4 16,0 0 0-16,0 0 0 0,0 0 1 0,-5 0-1 15,5 0 0-15,0 0 0 0,5 0 1 0,-1-2-1 0,4 2-1 16,3 0 1-16,-2 0 0 0,1 2 0 0,2 1-3 16,4-3 3-16,0 0-3 0,-1 0 3 0,6 3-6 15,5 1 6-15,4 1-6 0,0-3 6 0,-30-2-4 16,0 0 4-16,41 5-3 0,12 0 3 0,-8 2-12 16,-1 1 12-16,-10-3-12 0,-1 2 12 0,-6 2-83 15,-6-1 83-15,-6 4-83 0,-6 2 83 0,-9-14-102 16,0 0 102-16,26 26-1392 0,-52-52 1392 0</inkml:trace>
  <inkml:trace contextRef="#ctx0" brushRef="#br0" timeOffset="-202530.911">17487 11293 247 0,'0'0'0'0,"0"-3"0"0,-1-3 0 0,1 6 18 15,0 0-18-15,3-3 18 0,2 0-18 0,-5 3 58 16,0 0-58-16,6-4 58 0,0 2-58 0,-6 2 60 0,0 0-60 16,6-1 60-16,-1-1-60 0,-5 2 66 0,0 0-66 15,7-5 66-15,-5 1-66 0,-2 4 31 0,0 0-31 0,3-3 31 16,1 0-31-16,-4 3 18 0,0 0-18 0,3-4 19 15,-1 2-19-15,-2 2 29 0,0 0-29 0,0 0 29 16,3-3-29-16,-3 3 52 0,0 0-52 0,0 0 52 16,0 0-52-16,0 0 52 0,0 0-52 0,0 0 52 15,0 0-52-15,0 0 49 0,0 0-49 0,0 0 50 16,0 0-50-16,0 0 55 0,0 0-55 0,0 0 56 16,4-3-56-16,-4-1 55 0,2 1-55 0,-1-1 55 15,1 3-55-15,-2-5 33 0,0 3-33 0,0 0 34 16,-2 3-34-16,2 0 25 0,-1-7-25 0,1 7 26 15,-2-5-26-15,2 5 9 0,-7-4-9 0,5 1 10 16,-1 1-10-16,-1 0 10 0,1 2-10 0,1 0 11 0,-5-1-11 16,2 1 1-16,1-2-1 0,-1 2 1 0,0 2-1 15,1-1 0-15,-4 1 0 0,2 0 1 0,3 1-1 0,3-3 7 16,0 0-7-16,-12 7 7 0,-4 7-7 0,16-14 3 16,0 0-3-16,-19 22 3 0,-2 7-3 15,21-29 2-15,0 0-2 0,-21 36 2 0,4 5-2 0,17-41 1 16,0 0-1-16,-21 40 2 0,3 1-2 0,18-41 1 15,0 0-1-15,-19 39 1 0,3 1-1 0,4-6 14 16,2-5-14-16,3-10 15 0,2-7-15 0,3-2 55 16,-3-1-55-16,3-4 56 0,2-4-56 0,0 3 16 15,2-2-16-15,-2-2 17 0,5 3-17 0,-5-3 24 0,0 0-24 16,5 2 25-16,6-1-25 0,-11-1 23 0,0 0-23 16,13 0 24-16,0 0-24 15,-13 0 13-15,0 0-13 0,14-3 14 0,1-4-14 0,-15 7 28 0,0 0-28 0,14-8 28 16,2-1-28-16,-16 9 36 0,0 0-36 0,12-19 37 15,2-1-37-15,-14 20 37 0,0 0-37 16,12-28 37-16,-1-4-37 0,-11 32 39 0,0 0-39 16,10-40 39-16,1-6-39 0,-3 3 17 0,1-3-17 0,-6 5 17 15,-3 1-17-15,4 3 2 0,-4 4-2 0,0-1 3 16,0 1-3-16,3 6 0 0,1-4 0 0,1 5 1 16,-3 4-1-16,-2 22-7 0,0 0 7 0,3-24-7 15,1-2 7-15,-4 26-11 0,0 0 11 0,2-20-10 16,5-1 10-16,-7 21-26 0,0 0 26 0,1-15-25 15,3 3 25-15,-4 12 0 0,0 0 0 0,3-12 0 16,-3 3 0-16,0 9 18 0,0 0-18 0,4-6 19 0,-4 0-19 16,0 6 15-16,0 0-15 0,0-3 16 0,0 0-16 15,0 3 5-15,0 0-5 0,0-4 5 0,0-1-5 16,0 5 0-16,0 0 0 0,2-7 0 0,-1 0 0 0,-1 7-10 16,0 0 10-16,2-8-10 15,1-1 10-15,-3 9-19 0,0 0 19 0,0-8-18 0,0 1 18 16,2 0-17-16,2 2 17 0,-1 1-16 0,-3 1 16 0,0 3-4 15,0-4 4-15,0 4-4 0,0 0 4 16,0 0-14-16,0 0 14 0,0 0-13 0,0 0 13 0,0 0-9 16,0 0 9-16,0 0-8 0,0 0 8 0,0 0-15 15,0 0 15-15,0 0-15 0,0 0 15 16,0 0-9-16,0 0 9 0,0 0-8 0,0 0 8 0,0 0-16 16,0 0 16-16,0 0-15 0,0 0 15 0,0 0-24 15,0 0 24-15,0 0-23 0,0 0 23 0,0 0-14 0,0 0 14 16,0 0-13-16,0 0 13 0,0 0-36 0,0 0 36 15,0 0-35-15,0 0 35 0,0 0-19 0,0 0 19 0,0 0-18 16,0 0 18-16,0 0-42 16,0 0 42-16,0 0-41 0,-3 6 41 0,3-6-33 0,0 0 33 0,0 17-32 15,3 10 32-15,-3 1-14 0,2 8 14 0,0-13-13 16,-2-4 13-16,1 0-32 0,3-2 32 0,-2 11-32 16,1 6 32-16,1-1-5 0,-1 1 5 0,-3-9-5 15,0-6 5-15,0-19-10 0,0 0 10 0,2 38-9 16,5 8 9-16,-7-46 0 0,0 0 0 0,3 50 0 15,6 0 0-15,0-4 17 0,-1-3-17 0,-2-14 17 16,-3-9-17-16,6 4 35 0,-4-5-35 0,2 2 35 16,-2-4-35-16,4 2 20 0,0 0-20 0,-2-7 20 15,1 0-20-15,1 3 30 0,0-1-30 0,-2-1 30 0,0-6-30 16,-7-7 12-16,0 0-12 0,10 14 12 0,2 0-12 16,-12-14-37-16,0 0 37 0,9 13-36 0,-2-1 36 0,-7-12-87 15,0 0 87-15,-7 9-86 0,-9-4 86 0,-6 9-1004 16</inkml:trace>
  <inkml:trace contextRef="#ctx0" brushRef="#br0" timeOffset="-196865.018">17588 12144 158 0,'0'0'0'0,"7"6"0"16,4 0 0-16,-11-6 36 0,0 0-36 0,3 2 37 15,-3-4-37-15,0 2 45 0,0 0-45 0,0 0 45 16,-1-5-45-16,1 5 53 0,0 0-53 0,0 0 53 15,-4-5-53-15,4 5 60 0,0 0-60 0,-5-2 60 0,3 1-60 16,2 1 62-16,0 0-62 0,0 0 63 16,-3 0-63-16,3 0 52 0,0 0-52 0,0 0 53 0,0 0-53 15,0 0 61-15,0 0-61 0,0 0 62 0,-2 3-62 16,2-3 57-16,0 0-57 0,0 10 57 16,-4 6-57-16,4-16 56 0,0 0-56 0,-1 17 57 0,-1 3-57 0,2-20 50 15,0 0-50-15,-2 18 51 0,2 4-51 16,2-3 49-16,0 1-49 0,-1-8 50 0,-1-3-50 0,0-1 48 15,4 3-48-15,-2-3 48 0,3 3-48 0,2 1 42 16,1 0-42-16,3-1 43 0,-1-4-43 0,6 2 41 16,2-1-41-16,-1-2 42 0,0-1-42 0,-17-5 17 15,0 0-17-15,28 5 17 0,4-3-17 0,-32-2 31 16,0 0-31-16,36 1 31 0,-1-2-31 0,-2 1 47 16,-7-2-47-16,0 2 47 0,-1 0-47 0,-3-4 34 0,-2 1-34 0,0-2 34 15,1-2-34-15,6-2 16 0,4-1-16 0,4-2 17 16,5 0-17-16,-40 12 37 15,0 0-37-15,56-19 37 0,13-6-37 0,-69 25 5 0,0 0-5 0,91-36 6 16,20-7-6-16,-11 5 11 0,-3 4-11 16,-17 12 11-16,-14 3-11 0,-8 2 0 0,-9 1 0 0,-9 6 0 15,-7 1 0-15,-33 9 0 0,0 0 0 16,50-3 0-16,11 1 0 0,-8 4 3 0,-1 1-3 0,-8 4 3 16,-6 5-3-16,-38-12 2 0,0 0-2 0,38 17 2 15,-1 9-2-15,-37-26 5 0,0 0-5 0,33 36 5 16,-4 3-5-16,-29-39 3 0,0 0-3 0,28 43 3 15,-3 5-3-15,-25-48 0 0,0 0 0 0,24 43 0 16,-1 3 0-16,-23-46-1 0,0 0 1 0,24 45 0 0,-3-6 0 16,-21-39-4-16,0 0 4 0,23 33-3 15,1-4 3-15,-24-29-8 0,0 0 8 0,21 22-7 16,2-6 7-16,-23-16-4 0,0 0 4 0,24 10-3 0,-3-5 3 0,-21-5 0 16,0 0 0-16,19-2 0 0,0-4 0 0,-3-5-28 15,0-1 28-15,-4 0-28 0,-2-3 28 16,-1-2-18-16,-4-4 18 0,4 4-18 0,-6 3 18 0,3-1-28 15,1-1 28-15,0 3-28 0,0-3 28 0,1 3-3 16,-3-1 3-16,4 0-3 0,2 2 3 16,-11 12-8-16,0 0 8 0,14-15-8 0,6-2 8 0,-20 17-4 0,0 0 4 15,21-23-3-15,9 1 3 0,-30 22-2 16,0 0 2-16,31-22-2 0,6-4 2 0,-37 26-10 16,0 0 10-16,42-24-9 0,5 2 9 0,-5 1-23 0,-4 4 23 15,-3 0-22-15,-2 2 22 0,-33 15-8 16,0 0 8-16,43-16-7 0,8 1 7 0,-1 3-5 0,6-2 5 0,-9 4-5 15,4 3 5-15,-9 0 10 0,-1 0-10 16,-2 4 11-16,-4 1-11 0,-35 2 36 0,0 0-36 0,47-2 36 16,1 1-36-16,-48 1 37 0,0 0-37 0,58 1 37 15,1 5-37-15,-8-3 61 0,-8 2-61 16,-5-3 62-16,-3 0-62 0,-3-2 55 0,-4 0-55 0,-2-2 56 16,-2-2-56-16,-24 4 34 0,0 0-34 0,30-5 35 15,5-2-35-15,-35 7-1 0,0 0 1 0,34-8 0 16,5-4 0-16,-39 12-86 0,0 0 86 0,31-16-86 15,-1-1 86-15,-30 17-148 0,0 0 148 0,14-27-148 16,-11-9 148-16,15-27-1190 0</inkml:trace>
  <inkml:trace contextRef="#ctx0" brushRef="#br0" timeOffset="-195251.967">18041 13268 931 0,'0'0'0'0,"-3"-7"0"16,-2-3 0-16,5 10 108 0,0 0-108 0,0-5 108 15,0 3-108-15,0 2 36 0,0 0-36 0,0 0 36 16,0 0-36-16,0 0 3 0,0 0-3 0,0 0 4 16,0 0-4-16,0 0 1 15,0 0-1-15,0 0 1 0,-6-3-1 0,6 3 1 0,0 0-1 0,-5 0 2 16,0-5-2-16,5 5 10 0,0 0-10 0,-9-4 10 15,-1 1-10-15,-2-1 9 0,-1 1-9 0,1 1 9 16,3 1-9-16,9 1 3 0,0 0-3 0,-17-2 4 16,-4 2-4-16,21 0 3 0,0 0-3 0,-21 0 3 15,-5 0-3-15,0 2 5 16,2-1-5-16,6 1 5 0,8-2-5 16,-1 2 6-16,3-2-6 0,-3 1 6 0,4 3-6 0,-3-3 32 0,-1 5-32 0,8-1 33 0,-2-5-33 0,1 3 4 15,-1 1-4-15,-7 9 4 0,-4 6-4 0,4 2 17 16,1 3-17-16,4-7 17 0,2-5-17 15,5-12 24-15,0 0-24 0,-3 26 25 0,1 8-25 0,2-34 37 16,0 0-37-16,2 27 38 0,5 2-38 0,-7-29 6 16,0 0-6-16,14 24 7 0,6-5-7 0,-20-19 20 15,0 0-20-15,25 9 20 0,6-9-20 0,2-9 1 16,0-8-1-16,2-4 1 0,-3-4-1 0,-3-3-26 16,-1-2 26-16,-4-3-25 0,-1-1 25 0,-23 34-50 15,0 0 50-15,16-48-49 0,-2-9 49 0,-6 4-42 0,-2 0 42 16,-3 3-41-16,-3 2 41 0,-2 6-29 0,1 2 29 15,-3 4-29-15,2 5 29 0,2 31 0 16,0 0 0-16,-7-31 0 0,0 4 0 0,7 27 19 0,0 0-19 16,-3-22 20-16,-4 3-20 0,7 19 45 0,0 0-45 0,-5-14 46 15,0 4-46-15,5 10 45 0,0 0-45 0,-4-7 46 16,-3 2-46-16,7 5 59 0,0 0-59 0,-5-3 59 16,1 1-59-16,4 2 24 0,0 0-24 0,-1-2 25 15,-3 2-25-15,4 0 21 0,0 0-21 0,0 0 21 16,-3 0-21-16,3 0 4 0,0 0-4 0,0 0 5 15,-2 4-5-15,2-1 7 0,2 2-7 0,-2-3 8 16,1 3-8-16,-1 5 0 0,2 2 0 0,2 16 1 16,-1 9-1-16,-3-37 0 0,0 0 0 0,7 52 0 15,2 8 0-15,-2 0-7 0,2 5 7 0,-3-7-7 16,3-1 7-16,-2-3-1 0,-2-2 1 0,1-11-1 16,-1-10 1-16,-5-31-9 0,0 0 9 0,9 39-9 15,3 2 9-15,-12-41-50 0,0 0 50 0,15 34-49 0,6-4 49 16,-21-30-99-16,0 0 99 0,28 15-99 0,7-15 99 15,-35 0-82-15,0 0 82 0,28-15-81 0,-7-23 81 0,28-15-865 16</inkml:trace>
  <inkml:trace contextRef="#ctx0" brushRef="#br0" timeOffset="-194799.005">18496 13076 539 0,'0'0'0'0,"-9"2"0"0,-5 3 0 0,14-5 38 0,0 0-38 0,0 0 38 15,0 0-38-15,0 0 52 0,0 0-52 0,0 0 53 16,7-5-53-16,-7 5 64 0,0 0-64 0,4-2 65 16,-1 2-65-16,-3 0 90 0,0 0-90 0,0 0 91 15,2-1-91-15,-2 1 114 0,0 0-114 0,0 0 115 16,0 0-115-16,0 0 112 0,0 0-112 0,0 0 112 15,0 0-112-15,0 0 102 0,0 0-102 0,0 0 102 16,0 0-102-16,0 0 71 0,0 0-71 0,0 0 72 16,0 0-72-16,0 0 57 0,0 0-57 0,0 0 57 15,4 0-57-15,-4 0 45 0,0 0-45 0,3 0 46 16,0 1-46-16,-3-1 29 0,0 0-29 0,9 7 29 0,0-2-29 16,-9-5 16-16,0 0-16 0,23 19 17 0,10 9-17 15,-33-28 5-15,0 0-5 0,41 32 5 16,5 6-5-16,-3-2 8 0,4 3-8 0,-8-3 9 0,-3 0-9 0,-36-36 0 15,0 0 0-15,35 40 1 0,-4 2-1 0,-31-42 0 16,0 0 0-16,28 38 1 0,-2-4-1 0,-26-34-2 16,0 0 2-16,21 26-2 0,-8-5 2 15,-13-21-77-15,0 0 77 0,12 15-76 0,-4-5 76 16,-8-10-162-16,0 0 162 0,2-7-161 0,-5-13 161 0,3 20-143 16,0 0 143-16,-9-36-142 0,-3-17 142 0,-9-35-947 15</inkml:trace>
  <inkml:trace contextRef="#ctx0" brushRef="#br0" timeOffset="-194506.431">18895 13030 1177 0,'0'0'0'0,"0"5"0"15,0 4 0-15,0-9 117 0,0 0-117 0,-2 1 118 16,-1 1-118-16,3-2 73 0,0 0-73 0,-4 4 73 15,-1-3-73-15,5-1 22 0,0 0-22 0,-16 17 23 16,-8 9-23-16,24-26-1 0,0 0 1 0,-28 34 0 16,-5 11 0-16,0 0 0 0,0 4 0 0,3-4 0 15,4-2 0-15,26-43-5 0,0 0 5 0,-26 51-5 16,0 7 5-16,7-10-8 0,3-7 8 0,5-12-8 16,6-8 8-16,-3-4-44 15,4-7 44-15,1-1-44 0,3-6 44 0,0-3-154 0,0 0 154 0,15-13-154 0,11-15 154 16,-26 28-93-16,0 0 93 0,27-55-92 15,0-22 92-15,27-55-664 0</inkml:trace>
  <inkml:trace contextRef="#ctx0" brushRef="#br0" timeOffset="-193885.211">18928 12924 572 0,'0'0'0'0,"-5"-10"0"0,-2-6 0 0,3 9 53 0,4 6-53 16,0-3 53-16,0 2-53 0,0 2 74 0,0 0-74 0,0 0 75 16,0 0-75-16,0 0 76 0,0 0-76 0,0 0 76 15,0 0-76-15,0 0 72 0,4-1-72 0,-4 1 73 16,0-5-73-16,0 5 83 0,3-6-83 0,-1 5 84 15,2-6-84-15,-1 2 86 0,2 0-86 0,1-1 87 16,0 1-87-16,0 2 65 0,-1-1-65 0,-2 1 66 16,1 1-66-16,1 2 38 0,4-5-38 0,0 3 38 15,1 2-38-15,2 0 29 0,6 0-29 0,-6 2 29 16,2 3-29-16,-14-5 8 0,0 0-8 16,15 2 8-16,5 1-8 0,-20-3 10 0,0 0-10 0,20 4 11 15,5-1-11-15,-25-3 3 0,0 0-3 0,17 4 4 16,4-1-4-16,-21-3 2 0,0 0-2 0,12 4 3 0,-1 1-3 15,-11-5 1-15,0 0-1 0,7 5 2 0,-2 2-2 16,-5-7 1-16,0 0-1 0,-2 20 1 0,-6 11-1 16,8-31 13-16,0 0-13 0,-14 36 14 0,-4 7-14 0,18-43 3 15,0 0-3-15,-14 34 4 0,-3-1-4 0,1-4 7 16,2-3-7-16,6-13 8 0,4-4-8 0,-1-1 23 16,1-2-23-16,1 2 24 0,-1 1-24 0,-1 1 6 15,0 2-6-15,0-5 6 0,3-5-6 0,0 1 16 16,0 0-16-16,2-3 17 0,0 0-17 0,0 0 8 15,0 4-8-15,0-4 9 0,0 3-9 0,0-3 15 0,0 5-15 16,0-5 16-16,2 4-16 0,-2-4 8 16,0 0-8-16,9 1 9 0,0-1-9 0,-9 0 0 0,0 0 0 15,21 0 0-15,6 0 0 0,3 0-2 0,1-1 2 16,-3 1-1-16,0-5 1 0,-7 5-35 0,0 0 35 0,-7 0-35 16,-5 1 35-16,3 3-58 0,-5-3 58 0,0 3-58 15,0-1 58-15,-2 2-116 0,2 1 116 0,-2 0-116 16,-1 1 116-16,-1 4-210 0,2 1 210 0,-5-2-210 15,0-2 210-15,0 11-749 0</inkml:trace>
  <inkml:trace contextRef="#ctx0" brushRef="#br0" timeOffset="-193048.974">19750 13193 572 0,'0'0'0'0,"-3"-4"0"0,-1-1 0 0,4 5 120 16,0 0-120-16,-3-3 120 0,6-1-120 0,-3 4 128 16,0 0-128-16,0 0 128 0,4-1-128 0,-4 1 156 15,0 0-156-15,0 0 156 0,3-2-156 0,-3 2 129 16,0 0-129-16,0 0 130 0,0 0-130 0,0 0 114 16,0 0-114-16,0 0 114 0,0 0-114 0,0 0 81 15,0 0-81-15,0 0 81 0,0 0-81 0,0 0 71 16,0 0-71-16,0 0 71 0,0 0-71 0,0 0 38 15,0 0-38-15,0 0 38 0,0 0-38 0,0 0 36 16,0 0-36-16,0 0 36 0,0 0-36 0,0 0 22 0,0 0-22 16,0 0 23-16,0 0-23 0,0 0 10 0,0 0-10 15,6 0 10-15,-1 2-10 0,-5-2 5 0,0 0-5 16,14 5 6-16,5 3-6 0,5 4 0 0,6 7 0 16,1 2 1-16,4-2-1 0,-35-19 0 15,0 0 0-15,45 25 0 0,4 3 0 0,-4 1-8 0,1 3 8 0,-6-4-8 16,-5 1 8-16,-35-29-9 0,0 0 9 0,36 34-9 15,3-1 9-15,-39-33-9 0,0 0 9 0,33 31-9 16,-2-4 9 0,-31-27-15-16,0 0 15 0,24 22-15 0,-3-6 15 0,-21-16-89 0,0 0 89 0,18 12-89 15,-6-4 89-15,-12-8-187 0,0 0 187 0,-5-1-186 16,-9-11 186-16,14 12-166 0,0 0 166 0,-25-21-165 16,-8-8 165-16,-24-21-973 0</inkml:trace>
  <inkml:trace contextRef="#ctx0" brushRef="#br0" timeOffset="-192709.355">20134 13047 1155 0,'0'0'0'0,"0"4"0"0,0 1 0 0,0-5 132 16,0 0-132-16,0 0 132 0,0 3-132 15,0-3 41-15,0 0-41 0,0 0 41 0,0-3-41 0,0 3 14 16,0 0-14-16,-6-7 15 0,3 2-15 0,3 5-1 0,0 0 1 16,-9-7-1-16,-1 0 1 0,-4 2 10 15,-4 0-10-15,10 1 10 0,-1 4-10 0,9 0 45 0,0 0-45 16,-16 2 46-16,-1 5-46 0,17-7 33 0,0 0-33 16,-21 24 34-16,-5 12-34 0,3 3 39 0,2 6-39 15,4-1 40-15,1 3-40 0,16-47 67 0,0 0-67 0,-14 60 68 16,2 10-68-16,12-70 57 0,0 0-57 0,-9 60 57 15,2-4-57-15,2-9 18 0,3-10-18 0,1-9 18 16,-1-13-18-16,0-1-34 0,2-6 34 0,-2-1-33 16,2-2 33-16,0-5-159 0,0 0 159 0,-3-13-158 15,-1-16 158-15,-1-14-1165 0</inkml:trace>
  <inkml:trace contextRef="#ctx0" brushRef="#br0" timeOffset="-191988.592">18386 12864 427 0,'0'0'0'0,"0"0"0"0,7-5 0 0,-7 5 54 16,0 0-54-16,0 0 54 0,-7-5-54 0,7 5 50 15,0 0-50-15,-5 0 51 0,0 0-51 0,5 0 70 16,0 0-70-16,-7 0 70 0,2 0-70 0,5 0 71 15,0 0-71-15,-9 0 72 0,2 1-72 0,7-1 65 16,0 0-65-16,-9 4 66 0,-1 1-66 0,10-5 82 16,0 0-82-16,-16 19 83 0,-7 5-83 0,23-24 85 0,0 0-85 15,-15 43 86-15,-1 8-86 0,16-51 58 0,0 0-58 16,-10 67 59 0,1 10-59-16,9-77 60 0,0 0-60 0,-2 106 60 0,4 23-60 0,-2-129 45 0,0 0-45 15,14 114 46-15,9 3-46 0,1-30 12 16,6-17-12-16,-3-8 12 0,5-12-12 0,-32-50-74 0,0 0 74 15,43 53-74-15,15 0 74 16,-58-53-106-16,0 0 106 0,76 24-106 0,15-19 106 16,76 24-947-16</inkml:trace>
  <inkml:trace contextRef="#ctx0" brushRef="#br0" timeOffset="-191499.066">20355 12691 1233 0,'0'0'0'0,"3"-2"0"0,3 0 0 0,-6 2 157 16,0 0-157-16,3-1 157 0,-1-3-157 0,-2 4 50 0,0 0-50 15,2-5 51-15,3 0-51 0,-5 5 22 0,0 0-22 0,5-5 22 16,5 1-22-16,-10 4-5 0,0 0 5 0,20 4-4 15,4 3 4-15,6 8-13 0,8 6 13 0,-7 3-12 16,2 7 12-16,-3 1 0 0,0 6 0 0,-4 6 0 16,-4 4 0-16,-22-48 0 0,0 0 0 0,23 67 0 15,-7 14 0 1,1 9 1-16,-1 13-1 0,-6-15 2 0,-5-10-2 0,-5-78 2 16,0 0-2-16,6 83 2 0,-5-1-2 0,1-26 5 0,0-11-5 0,-4-21 5 15,0-21-5-15,1 4-28 0,-1-5 28 0,2 6-28 16,0 4 28-16,0-12-128 0,0 0 128 0,-9-10-127 15,-5-9 127-15,-7-8-932 0</inkml:trace>
  <inkml:trace contextRef="#ctx0" brushRef="#br0" timeOffset="-191176.763">21013 12965 1255 0,'0'0'0'0,"0"-3"0"0,0-9 0 0,0 12 87 15,0 0-87-15,0-4 87 0,0 2-87 0,0 2 36 0,0 0-36 16,0 0 37-16,7-1-37 0,2-1 0 0,0 0 0 16,5 1 0-16,3-5 0 0,2 3 29 0,-1-2-29 0,-1 3 29 15,1-3-29-15,1 2 82 0,2-1-82 0,-2 4 83 16,-2-3-83-16,6 1 55 0,3-1-55 15,0 1 55-15,4 2-55 0,-30 0 38 0,0 0-38 0,29 0 38 16,6 2-38-16,-35-2 2 0,0 0-2 0,33 1 2 16,-1 1-2-16,-6 0-46 0,-4 1 46 0,-8-3-45 15,-5 2 45-15,-2 0-186 0,-2-1 186 16,-5-1-185-16,0 0 185 16,0 0-135-16,0 0 135 0,-17 0-135 0,-13 0 135 0,-20 0-794 0</inkml:trace>
  <inkml:trace contextRef="#ctx0" brushRef="#br0" timeOffset="-191001.023">21109 13316 1345 0,'0'0'0'0,"9"-2"0"0,3 1 0 0,0 2 107 15,2 1-107-15,-3 2 108 0,-1-4-108 16,1 0-73-16,-1-4 73 0,2 1-72 0,2-1 72 0,-2 3-188 15,2-6 188-15,-2 2-188 0,1-2 188 0,13-5-673 16</inkml:trace>
  <inkml:trace contextRef="#ctx0" brushRef="#br0" timeOffset="-190324.592">22048 12747 964 0,'0'0'0'0,"0"0"0"0,5-6 0 0,-5 6 83 0,0 0-83 16,2-4 84-16,3 4-84 0,-5 0 72 0,0 0-72 15,0 0 72-15,0 0-72 0,0 0 94 0,0 0-94 16,0 0 94-16,0 0-94 0,0 0 70 0,0 0-70 0,0 0 70 16,0 0-70-16,0 0 72 0,0 0-72 15,4 0 72-15,6 4-72 0,3 1 62 0,0 3-62 0,10 3 63 16,5 1-63-16,-28-12 20 0,0 0-20 0,45 22 20 16,11 7-20-16,-56-29 38 0,0 0-38 0,63 43 38 15,1 5-38-15,-64-48 2 0,0 0-2 0,77 70 2 16,10 10-2-16,-87-80 3 0,0 0-3 15,73 74 3-15,-8-2-3 0,-65-72 0 0,0 0 0 0,55 55 1 16,-9-12-1-16,-46-43-38 0,0 0 38 0,29 25-37 16,-18-14 37-16,-11-11-138 0,0 0 138 0,8-14-138 15,-8-22 138-15,9-14-1142 0</inkml:trace>
  <inkml:trace contextRef="#ctx0" brushRef="#br0" timeOffset="-190017.665">22377 12624 1211 0,'0'0'0'0,"2"-5"0"0,2-7 0 0,-4 12 21 0,0 0-21 16,-16 12 21-16,-8 8-21 0,24-20 31 0,0 0-31 15,-25 24 31-15,1 4-31 0,-4 3 21 0,4 1-21 0,1-1 21 16,4 0-21-16,19-31 24 0,0 0-24 0,-25 58 25 16,-1 18-25-16,-7 13 31 0,-5 13-31 15,12-28 31-15,5-17-31 0,3-9 23 16,6-9-23-16,5-18 24 0,7-11-24 0,0-10 5 0,0 0-5 0,-2 24 5 16,-1 2-5-16,3-26-100 0,0 0 100 0,9 3-100 15,8-13 100-15,-17 10-113 0,0 0 113 16,28-55-112-16,10-34 112 0,30-55-737 0</inkml:trace>
  <inkml:trace contextRef="#ctx0" brushRef="#br0" timeOffset="-189497.058">22519 12412 1076 0,'0'0'0'0,"-4"-9"0"0,1-6 0 0,1 9 16 16,4 3-16-16,-2 0 17 0,0 1-17 0,0 2-28 15,-2-3 28-15,4-4-28 0,-1-2 28 16,-1 9-37-16,0 0 37 0,6-15-36 0,-1-9 36 0,-5 24 107 16,0 0-107-16,8-24 107 0,5-5-107 0,-13 29 117 15,0 0-117-15,14-24 118 0,1 1-118 0,-15 23 88 0,0 0-88 16,21-12 89-16,4 5-89 0,-25 7 57 15,0 0-57-15,27 2 57 0,3 5-57 0,-30-7 36 0,0 0-36 16,30 12 36-16,-1 7-36 0,-29-19 23 0,0 0-23 0,26 19 24 16,-1 3-24-16,-25-22 24 0,0 0-24 0,19 22 25 15,-3 2-25-15,-16-24 8 16,0 0-8-16,12 26 9 0,-3 3-9 0,-9-29 10 0,0 0-10 16,1 27 11-16,-2 3-11 0,1-30 24 0,0 0-24 15,-11 30 25-15,-5 5-25 0,16-35 6 0,0 0-6 0,-12 25 6 16,0-2-6-16,12-23 25 0,0 0-25 0,-9 20 26 15,2-3-26 1,7-17 6-16,0 0-6 0,-5 16 7 0,0-3-7 0,5-13 34 0,0 0-34 0,-4 12 34 16,4 0-34-16,0-12 10 0,0 0-10 0,7 11 10 15,6-1-10-15,-13-10 30 0,0 0-30 0,17 7 30 16,4-4-30-16,-21-3 5 0,0 0-5 0,21 0 6 16,3-5-6-16,-24 5-23 0,0 0 23 0,23-5-22 0,1 0 22 15,-24 5-112-15,0 0 112 0,23-4-111 0,1 3 111 16,-24 1-217-16,0 0 217 0,21 3-217 0,0 4 217 15,-21-7-165-15,0 0 165 0,16 7-164 0,-2 0 164 16,15 6-784-16</inkml:trace>
  <inkml:trace contextRef="#ctx0" brushRef="#br0" timeOffset="-188534.58">23890 12754 1132 0,'0'0'0'0,"-4"-5"0"0,-1-3 0 0,5 8 107 16,0 0-107-16,-5-4 108 0,5-3-108 0,0 7 74 16,0 0-74-16,-4-5 74 0,1 2-74 0,3 3 42 15,0 0-42-15,-16-7 43 0,-7 0-43 0,23 7 1 16,0 0-1-16,-28-7 1 0,-5-1-1 0,33 8 18 16,0 0-18-16,-33-6 18 0,-3 1-18 0,36 5 33 15,0 0-33-15,-30-3 33 0,4 1-33 0,26 2 18 0,0 0-18 16,-23-2 19-16,2 2-19 0,21 0 42 15,0 0-42-15,-19 2 42 0,4 2-42 0,15-4 13 0,0 0-13 16,-20 10 14-16,-1 5-14 0,1 4 32 0,0 2-32 16,6-2 32-16,4-6-32 0,1 10 10 0,-3 4-10 15,2 7 11-15,3 6-11 0,7-40 19 0,0 0-19 16,-9 48 20-16,2 1-20 0,7-49 33 0,0 0-33 0,0 46 33 16,7 1-33-16,-2-11 5 0,6-9-5 0,3-6 5 15,5-8-5-15,0-4 5 0,0-6-5 0,5-6 5 16,6-6-5-16,-30 9-35 0,0 0 35 0,35-15-34 15,7-14 34-15,-7 3-60 0,-2-3 60 0,-5 2-59 16,-6-3 59-16,-3 5-34 0,-5-1 34 0,0 0-34 16,-3 1 34-16,-4-3-20 0,-4-3 20 0,1 2-19 15,-1-2 19-15,-3 31-6 0,0 0 6 0,0-42-6 16,-3-10 6-16,-3 4 1 0,-1-1-1 0,0 8 1 0,-1 1-1 16,8 40 35-16,0 0-35 0,-9-38 36 0,2 1-36 15,7 37 12-15,0 0-12 0,-3-40 12 0,-4 1-12 16,7 39 13-16,0 0-13 0,-2-38 14 0,2 1-14 0,0 37 0 15,0 0 0-15,2-33 0 0,1 4 0 16,-3 29 0-16,0 0 0 0,4-28 0 0,-3 8 0 0,-1 20 0 16,0 0 0-16,2-16 0 0,-2 4 0 15,0 12 3-15,0 0-3 0,0-8 3 0,-2 3-3 0,2 5 12 16,0 0-12-16,-1-4 13 0,1 3-13 0,0 1 9 16,0 0-9-16,0 0 9 0,-4-4-9 0,4 4 9 15,0 0-9-15,0 0 10 0,0 5-10 0,0-5 1 16,0 0-1-16,7 29 1 0,4 16-1 0,-1 5-2 15,4 6 2-15,-2 2-1 0,-1 2 1 0,-3 4-1 0,-1 3 1 16,-2 8 0-16,2 9 0 0,2-12-7 16,2-4 7-16,-1-14-6 0,1-13 6 0,-11-41-3 15,0 0 3-15,12 44-3 0,0 1 3 0,-12-45-37 0,0 0 37 16,21 36-36-16,1-5 36 0,1-9-80 0,2-8 80 16,-1-11-79-16,2-10 79 0,-26 7-93 0,0 0 93 0,24-29-92 15,-1-21 92-15,24-28-1034 0</inkml:trace>
  <inkml:trace contextRef="#ctx0" brushRef="#br0" timeOffset="-188146.381">24017 12727 1110 0,'0'0'0'0,"5"-2"0"16,2-3 0-16,-7 5 88 0,0 0-88 0,3-3 88 0,-1 1-88 0,-2 2 68 15,0 0-68-15,0 0 69 0,-2-2-69 0,2 2 73 16,0 0-73-16,0 0 73 0,-5-7-73 0,5 7 63 16,0 0-63-16,-3-3 63 0,1-2-63 0,2 5 73 15,0 0-73-15,-2-5 74 0,2-1-74 0,0 6 73 16,0 0-73-16,2-5 73 0,1 2-73 0,-3 3 51 16,0 0-51-16,4-4 51 0,1 3-51 0,-5 1 39 15,0 0-39-15,9 0 40 0,3 0-40 0,-12 0 17 16,0 0-17-16,23 7 17 0,6 3-17 0,4 4 30 15,4 3-30-15,0 0 30 0,1 2-30 0,-3 0 11 16,-4-1-11-16,4 3 11 0,0-1-11 0,-35-20 11 16,0 0-11-16,40 31 11 0,2 5-11 0,-42-36 4 0,0 0-4 15,43 40 5-15,-1 1-5 0,-42-41-11 16,0 0 11-16,35 36-10 0,-4-4 10 0,-31-32-109 0,0 0 109 16,23 24-109-16,-6-5 109 0,-17-19-193 0,0 0 193 15,0 0-192-15,-19-20 192 0,19 20-164 0,0 0 164 16,-17-31-163-16,-8-15 163 0,-16-30-923 0</inkml:trace>
  <inkml:trace contextRef="#ctx0" brushRef="#br0" timeOffset="-187864.174">24407 12568 1278 0,'0'0'0'0,"2"8"0"0,5 8 0 15,-7-16 150-15,0 0-150 0,0 0 151 16,0 0-151-16,0 0 96 0,0 0-96 0,0 0 96 0,-4-7-96 15,4 7 29-15,0 0-29 0,-2-4 29 0,2 3-29 0,0 1 0 16,0 0 0-16,0 0 0 0,0 0 0 16,0 0 3-16,0 0-3 0,-3 6 3 0,-4 5-3 0,7-11 0 15,0 0 0-15,-16 34 0 0,-8 10 0 0,3 3 0 16,-7 4 0-16,9-12 0 0,7-6 0 0,12-33 2 16,0 0-2-16,-21 53 2 15,0 11-2-15,21-64 1 0,0 0-1 0,-16 51 2 0,2 0-2 0,14-51-8 16,0 0 8-16,-10 40-8 0,1-9 8 0,9-31-102 15,0 0 102-15,0 20-102 0,7-11 102 0,-7-9-146 16,0 0 146-16,16-28-145 0,10-25 145 0,16-31-902 16</inkml:trace>
  <inkml:trace contextRef="#ctx0" brushRef="#br0" timeOffset="-187679.68">25128 12765 393 0,'0'0'0'0,"-3"-7"0"16,-4-4 0-16,-4-4-235 0</inkml:trace>
  <inkml:trace contextRef="#ctx0" brushRef="#br0" timeOffset="-187461.208">25121 12729 460 0,'0'0'0'0,"0"0"0"16,0 0 0-16,0 0 242 0,0 0-242 0,0 0 243 15,4-4-243-15,-4 4 244 0,0 0-244 0,8-3 244 0,6-2-244 16,-14 5 180-16,0 0-180 0,25-4 181 0,8 1-181 16,-33 3 105-16,0 0-105 0,45-2 106 0,11 2-106 0,-56 0 64 15,0 0-64-15,64 0 65 0,6 0-65 0,-70 0 53 16,0 0-53-16,66 0 53 0,2 0-53 0,-68 0 12 16,0 0-12-16,59 0 13 0,-3 0-13 0,-56 0 7 15,0 0-7-15,51 0 8 0,-9-2-8 0,-42 2-9 16,0 0 9-16,34-1-8 0,-6-3 8 0,-28 4-59 15,0 0 59-15,23-3-58 0,-7-1 58 0,-16 4-165 0,0 0 165 16,3-13-165-16,-8-10 165 0,5 23-181 16,0 0 181-16,-19-27-180 0,-11-7 180 0,-19-28-987 0</inkml:trace>
  <inkml:trace contextRef="#ctx0" brushRef="#br0" timeOffset="-187194.808">25255 12406 1278 0,'0'0'0'0,"11"-6"0"15,6-3 0-15,-11 6 178 0,-5 3-178 0,3-2 179 16,-3 2-179-16,-1 0 102 0,0 0-102 0,0 0 102 16,0 0-102-16,0 0 79 0,0 0-79 0,0 0 80 15,0 0-80-15,0 0 49 0,-1 3-49 0,1-3 50 0,-2 5-50 16,2-3 18-16,2 2-18 0,1 13 18 0,2 7-18 15,-5-24 0-15,0 0 0 0,7 48 0 0,7 19 0 16,-1-2 0-16,-1 3 0 16,-5-16 0-16,-2-10 0 0,-5-42-69 0,0 0 69 0,7 79-68 0,2 21 68 0,-9-100-162 15,0 0 162-15,14 61-161 0,5-20 161 16,10 62-1155-16</inkml:trace>
  <inkml:trace contextRef="#ctx0" brushRef="#br0" timeOffset="-185915.007">26252 12290 1222 0,'0'0'0'0,"0"0"-57"0,0 0 57 0,0 0-57 15,0 0 57-15,0 0 37 0,0 0-37 0,0 0 38 16,0 0-38-16,0 0 6 0,0 0-6 0,0 0 7 16,0 0-7-16,0 0 8 0,0 0-8 0,0 0 9 15,0 0-9-15,0 0 51 0,0 0-51 0,0 0 52 16,0 0-52-16,0 0 34 0,0 0-34 0,0 0 34 16,0 0-34-16,0 0 17 0,0 0-17 0,0 0 17 15,0 0-17-15,0 0 42 0,0 0-42 0,0 0 43 16,0 0-43-16,0 0 21 0,0 0-21 0,0 0 21 15,0 0-21-15,0 0 36 0,0 0-36 0,0 0 36 16,0 0-36-16,0 0 37 0,0 0-37 0,0 0 37 0,0 0-37 16,0 0 38-16,0 0-38 0,0 0 39 15,0 0-39-15,0 0 39 0,0 0-39 0,0 0 40 16,17-12-40-16,-17 12 34 0,0 0-34 0,13-5 35 0,0 1-35 0,-13 4 15 16,0 0-15-16,21 0 15 0,4 4-15 0,-25-4 31 15,0 0-31-15,33 7 31 16,9 5-31-16,-4 1 5 0,2 5-5 0,0 0 5 0,0 3-5 0,2 3 10 15,3 3-10-15,2 6 10 0,4 1-10 0,-51-34 15 16,0 0-15-16,71 55 16 0,13 13-16 0,-20-13 8 16,-6-5-8-16,-22-17 8 0,-15-13-8 0,2 1 3 15,1-4-3-15,-3 0 4 0,-3-7-4 16,-18-10 0-16,0 0 0 0,24 12 1 0,2-3-1 0,-26-9-43 16,0 0 43-16,21 7-42 0,-3-2 42 0,-18-5-122 0,0 0 122 15,8-21-122-15,-4-16 122 0,8-22-1233 0</inkml:trace>
  <inkml:trace contextRef="#ctx0" brushRef="#br0" timeOffset="-185548.802">27236 12088 1267 0,'0'0'0'0,"-5"10"0"15,-2 7 0-15,7-17 127 0,0 0-127 0,-2 4 127 16,4-8-127-16,-2 4 85 0,0 0-85 0,0 0 85 0,5-7-85 16,-5 4 36-16,0 1-36 0,0 2 37 0,0-5-37 15,-3 5 8-15,-1 0-8 0,4 0 8 0,0 0-8 16,0 0 38-16,0 0-38 0,-15 17 39 0,-10 7-39 0,-1 7 29 16,-4 8-29-16,1 1 29 0,-1-1-29 15,30-39 15-15,0 0-15 0,-45 55 16 0,-11 12-16 16,56-67 37-16,0 0-37 0,-68 87 37 0,-14 19-37 15,23-23 19-15,9-11-19 0,20-31 20 16,18-24-20-16,-2-5 18 0,7-7-18 0,2 2 18 0,5-2-18 0,-4 4 0 16,-1 1 0-16,3-3 0 0,4-6 0 0,-4 3-31 15,0-1 31-15,2-3-31 0,0 0 31 0,0 0-65 16,4-1 65-16,8-10-64 0,7-8 64 0,-19 19-136 16,0 0 136-16,28-30-135 0,10-11 135 0,29-31-1131 15</inkml:trace>
  <inkml:trace contextRef="#ctx0" brushRef="#br0" timeOffset="-183797.964">28268 12194 415 0,'0'0'0'0,"-6"-7"0"0,-2 2 0 0,8 5 53 15,0 0-53-15,-2-5 53 0,2 5-53 16,0 0 50-16,0 0-50 0,0 0 50 0,2 5-50 0,-2-5 47 0,0 0-47 16,0 0 47-16,0 0-47 0,0 0 44 15,0 0-44-15,0 0 44 0,0 0-44 0,0 0 52 16,0 0-52-16,0 0 52 0,0 0-52 0,0 0 38 0,0 0-38 0,-4 0 38 15,-3 0-38-15,7 0 35 0,0 0-35 16,-16-3 35-16,-4-1-35 0,20 4 39 0,0 0-39 16,-25-3 39-16,-4-2-39 0,29 5 38 0,0 0-38 0,-32-5 39 15,-3-2-39-15,35 7 34 0,0 0-34 0,-29-5 34 16,1 1-34-16,28 4 3 16,0 0-3-16,-35-3 4 0,-5 3-4 0,40 0 5 15,0 0-5-15,-33 0 5 0,3 0-5 0,30 0 13 0,0 0-13 0,-35 5 13 16,1 2-13-16,34-7 32 0,0 0-32 0,-30 8 32 15,4 4-32-15,26-12 34 0,0 0-34 0,-30 28 35 16,1 9-35-16,4 1 38 0,4 5-38 0,6-4 38 16,4-1-38-16,11-38 45 0,0 0-45 0,-10 53 46 15,-1 10-46-15,11-63 58 0,0 0-58 0,-12 72 58 16,0 12-58-16,12-32 50 0,10-16-50 0,4-7 50 16,7-10-50-16,-21-19 32 0,0 0-32 0,40 12 33 0,16-9-33 15,-4-6 39-15,6-9-39 0,-8-2 40 0,-6-1-40 16,-44 15-1-16,0 0 1 0,57-40-1 15,9-16 1-15,-66 56-2 0,0 0 2 0,51-60-2 16,-9-9 2-16,-42 69-6 0,0 0 6 0,29-75-6 0,-11-6 6 16,-18 81-4-16,0 0 4 0,3-85-3 0,-11-5 3 0,8 90-3 15,0 0 3-15,-13-83-2 0,-6 4 2 16,19 79 3-16,0 0-3 0,-17-67 3 0,-2 9-3 16,19 58 33-16,0 0-33 0,-14-43 33 0,3 15-33 0,11 28 18 0,0 0-18 15,-8-27 18-15,1 6-18 0,7 21 12 0,0 0-12 16,-6-18 12-16,3-1-12 0,3 19 5 0,0 0-5 0,-4-16 5 15,3 3-5-15,1 13 3 0,0 0-3 16,-2-12 3-16,0 0-3 0,2 12 1 0,0 0-1 0,0-7 2 16,0-3-2-16,0 10 0 15,0 0 0-15,-2-7 0 0,1 2 0 0,1 5 0 0,0 0 0 0,-2-2 0 16,2-3 0-16,0 5 0 0,0 0 0 0,0 0 0 16,0 0 0-16,0 0 0 0,0 0 0 15,0 0 0-15,0 0 0 0,0 0-19 0,0 0 19 0,3 7-18 16,3 5 18-16,-6-12-24 0,0 0 24 0,10 37-23 15,6 18 23-15,-16-55-15 0,0 0 15 0,12 72-15 16,2 19 15-16,-14-91-11 0,0 0 11 0,14 120-11 16,2 24 11-16,-16-144-5 0,0 0 5 0,17 120-4 15,4-6 4-15,-21-114-3 0,0 0 3 0,26 86-3 16,4-18 3-16,-30-68-63 0,0 0 63 0,29 48-62 16,3-20 62-16,-32-28-236 0,0 0 236 0,27-5-236 0,0-35 236 15,27-4-895-15</inkml:trace>
  <inkml:trace contextRef="#ctx0" brushRef="#br0" timeOffset="-183449.214">28456 12048 1334 0,'0'0'0'0,"0"0"0"0,-6 2 0 0,6-2 134 16,4 0-134-16,-1 0 135 0,1 0-135 0,-1 0 112 15,3-2-112-15,-3 2 112 16,2 0-112-16,-1 0 66 0,-1 0-66 0,1 0 66 0,-2-3-66 0,-2 3 46 0,3-5-46 16,0 3 46-16,1 0-46 0,-1-3 46 0,3 2-46 0,1-1 46 15,1 4-46-15,-8 0 30 0,0 0-30 16,16 0 30-16,3 2-30 0,-19-2 4 0,0 0-4 0,35 17 5 16,10 11-5-16,-45-28 10 0,0 0-10 0,51 44 10 15,8 11-10-15,-7-2 1 0,-1 4-1 0,3 6 1 16,2 6-1-16,-56-69 0 0,0 0 0 0,59 73 1 15,5 1-1-15,-64-74-1 0,0 0 1 0,61 67 0 16,-1-7 0-16,-15-17-38 0,-10-14 38 0,-16-10-37 16,-14-18 37-16,4 4-120 0,-4-3 120 0,0-2-120 15,-1-2 120-15,-4 2-254 0,0 0 254 0,-2-24-253 0,-3-17 253 16,-2-24-936-16</inkml:trace>
  <inkml:trace contextRef="#ctx0" brushRef="#br0" timeOffset="-183165.513">29034 12076 1076 0,'0'0'0'0,"7"7"0"0,7 6 0 0,-14-13 168 15,0 0-168-15,3 2 169 0,-4-9-169 0,1 7 123 16,0 0-123-16,-2-3 124 0,0-2-124 0,2 5 69 16,0 0-69-16,-2-4 70 0,1 1-70 0,1 3 2 15,-6 0-2-15,6 0 2 0,-3 0-2 0,3 0 0 16,0 0 0-16,-14 22 0 0,-9 19 0 0,-1 2 6 15,-4 5-6-15,6-2 6 0,2-5-6 0,-1 9 37 0,-1 0-37 16,3-6 38 0,3-3-38-16,16-41 18 0,0 0-18 0,-16 50 19 0,1-2-19 15,15-48 21-15,0 0-21 0,-13 39 21 0,5-4-21 0,8-35-1 0,0 0 1 0,-6 27-1 16,5-8 1-16,1-2-78 0,1-8 78 0,5-2-77 16,1-7 77-16,-7 0-197 0,0 0 197 0,8-26-196 15,3-19 196-15,8-25-956 0</inkml:trace>
  <inkml:trace contextRef="#ctx0" brushRef="#br0" timeOffset="-182600.841">28996 11469 1267 0,'0'0'0'0,"0"0"0"0,7 0 0 0,-2-3 149 15,0 0-149-15,0-3 150 0,-1 3-150 0,-4 3 89 16,0 0-89-16,7-9 90 0,3-1-90 0,-10 10 57 16,0 0-57-16,18-12 57 0,6-2-57 0,-24 14 21 15,0 0-21-15,33-13 21 0,7-3-21 0,-40 16 45 16,0 0-45-16,42-12 45 0,2 4-45 0,-44 8 34 0,0 0-34 15,40-5 34-15,-4 6-34 0,-36-1 8 16,0 0-8-16,32 4 9 0,-4 3-9 0,-28-7 0 0,0 0 0 16,22 10 1-16,-3 4-1 0,-3 1 0 0,-6 0 0 15,-3-6 0-15,-5-4 0 0,0 2-8 0,-2 0 8 0,-2 7-8 16,-1 4 8-16,-1 3-26 0,1 1 26 16,1-11-25-16,2-8 25 0,-2 0-7 0,2-3 7 15,-8 16-6-15,-5 9 6 0,13-25-5 0,0 0 5 0,-10 21-5 16,1 0 5-16,9-21-1 0,0 0 1 0,-7 17 0 15,2-2 0-15,5-15 0 0,0 0 0 16,-4 12 1-16,1-2-1 0,3-10 8 0,0 0-8 0,-2 7 8 16,1 2-8-16,1-9 34 0,0 0-34 0,1 7 34 15,3 3-34-15,-4-10 17 0,0 0-17 0,14 12 17 16,7 0-17-16,-21-12 30 0,0 0-30 0,31 10 30 0,11 2-30 16,-42-12 6-16,0 0-6 0,49 5 6 0,6 0-6 15,-55-5 27-15,0 0-27 0,53 2 27 16,-3-4-27-16,-50 2-37 0,0 0 37 0,44-1-36 0,-8-3 36 15,-36 4-97-15,0 0 97 0,30-1-96 0,-8-6 96 0,-22 7-125 16,0 0 125-16,18-4-125 0,-4 1 125 16,17-4-1195-16</inkml:trace>
  <inkml:trace contextRef="#ctx0" brushRef="#br0" timeOffset="-180167.988">21369 14329 718 0,'0'0'0'0,"0"-11"0"0,0-6 0 0,0 12 62 0,-4 5-62 0,4 0 63 15,0-5-63-15,0 5 24 0,-3-2-24 0,3 2 25 16,-2 0-25-16,2 0 38 0,-7 2-38 0,7-2 39 16,-2 0-39-16,2 0 34 0,-5 0-34 0,2 0 35 15,-1 2-35-15,-1-1 36 0,-2-1-36 0,2 2 37 16,-1-2-37-16,1 0 16 0,2 0-16 0,-2 0 17 16,3 3-17-16,-5-3 22 0,2 0-22 0,1 0 22 15,2-3-22-15,-1 3 8 0,1 0-8 0,-1 0 8 16,1 3-8-16,0-3 4 0,-3 0-4 0,1 2 4 15,4-2-4-15,0 0 37 0,-5 0-37 0,5 0 38 16,-3 0-38-16,3 0 40 0,-4 2-40 0,4-2 40 16,-3 0-40-16,3 0 61 0,0 0-61 0,0 0 62 0,0 0-62 15,0 0 34-15,0 0-34 0,0 0 35 16,7 0-35-16,-2 0 35 0,7 2-35 0,2-2 36 0,5 0-36 16,-19 0 23-16,0 0-23 0,39-2 24 0,11-2-24 15,-3 4 68-15,4-5-68 0,-6 4 68 0,-3-1-68 0,-4 0 33 16,-5 1-33-16,0-3 33 15,-5 4-33-15,-28 0 27 0,0 0-27 0,30 4 27 0,1-4-27 0,-31 0 5 16,0 0-5-16,28 1 5 0,-4 1-5 0,-24-2 8 16,0 0-8-16,21 2 9 0,-3-1-9 0,-18-1-34 15,0 0 34-15,14 5-34 0,-4-3 34 0,-10-2-104 0,0 0 104 16,0 9-104-16,-5 4 104 0,5-13-189 0,0 0 189 16,-19 16-189-16,-13 1 189 0,-18 16-873 0</inkml:trace>
  <inkml:trace contextRef="#ctx0" brushRef="#br0" timeOffset="-179934.013">21316 14591 1255 0,'0'0'0'0,"11"-7"0"16,8-3 0-16,-14 6 165 0,-5 6-165 0,0-2 166 15,6-4-166-15,-6 4 114 0,0 0-114 0,5 0 115 16,2 0-115-16,-7 0 52 0,0 0-52 0,17 0 53 15,11 0-53-15,3 0 4 0,4 0-4 0,-3 0 4 16,-1-1-4-16,-3-1-40 0,0-1 40 0,-4 1-40 0,-8-2 40 16,6 4-94-16,-1 4 94 0,4-2-94 0,3-1 94 15,-28-1-114-15,0 0 114 0,34 2-114 0,8 1 114 16,-42-3-147-16,0 0 147 0,39 2-147 0,-3-2 147 0,41 2-757 16</inkml:trace>
  <inkml:trace contextRef="#ctx0" brushRef="#br0" timeOffset="-179503.558">22647 14173 639 0,'0'0'0'0,"-10"-2"0"16,-6-3 0-16,11 1 66 0,5 3-66 0,0 1 66 15,-3-4-66-15,3 4 74 0,5-1-74 0,-5 1 75 16,7 0-75-16,-7 0 101 0,0 0-101 0,0 0 101 16,0 0-101-16,0 0 116 0,0 0-116 0,0 0 116 15,0 0-116-15,0 0 117 0,0 0-117 0,0 0 117 16,5 0-117-16,0 0 70 0,0 1-70 0,2 1 71 15,2-2-71-15,-9 0 48 0,0 0-48 0,23 3 49 16,12 1-49-16,-35-4 32 0,0 0-32 0,40 12 33 0,10 7-33 16,-1 5 37-16,3 3-37 0,-6 4 37 15,-3 1-37-15,-43-32 7 0,0 0-7 0,52 45 8 0,8 10-8 16,-60-55 12-16,0 0-12 0,71 65 13 16,13 12-13-16,-23-17 9 0,-11-9-9 15,-20-18 9-15,-18-23-9 0,-12-10 1 0,0 0-1 0,19 22 1 0,0-1-1 0,-19-21-41 16,0 0 41-16,14 17-40 0,-2-3 40 0,-12-14-94 15,0 0 94-15,9-9-94 0,-2-16 94 0,11-10-1234 16</inkml:trace>
  <inkml:trace contextRef="#ctx0" brushRef="#br0" timeOffset="-179201.525">23205 14043 1222 0,'0'0'0'0,"2"5"0"16,1-2 0-16,-3-3 94 0,0 0-94 15,-12 5 95-15,-5 0-95 0,17-5 81 0,0 0-81 0,-16 6 81 16,-2-1-81-16,3 1 38 0,-1 3-38 0,4-4 38 16,3 0-38-16,-1 4 38 0,-1 1-38 0,-6 12 38 15,-6 8-38-15,4 2 48 0,2 4-48 0,-1 0 48 16,3 0-48-16,15-36 12 0,0 0-12 0,-25 53 12 15,-3 12-12-15,28-65 9 0,0 0-9 0,-28 60 9 16,-1 0-9-16,29-60 1 0,0 0-1 0,-23 46 2 16,6-8-2-16,17-38-58 0,0 0 58 0,-12 29-57 15,3-8 57-15,9-21-143 0,0 0 143 0,10-21-143 0,16-30 143 16,11-21-1003-16</inkml:trace>
  <inkml:trace contextRef="#ctx0" brushRef="#br0" timeOffset="-178704.416">23275 13804 1199 0,'0'0'0'0,"-2"-5"0"0,-2-2 0 0,4 7 64 15,0 0-64-15,2-3 64 0,5 0-64 0,4 1-3 0,2-3 3 16,1 3-3-16,-1 0 3 0,1-1 2 15,0-2-2-15,-2 1 2 0,0-1-2 0,0 0 18 0,2 0-18 16,-2 1 19-16,0 1-19 0,2-2 41 0,2 0-41 0,-7 3 41 16,-2 2-41-16,1 0 17 0,3 0-17 0,5 3 17 15,1 1-17-15,0 4 32 0,3-2-32 0,-7 0 33 16,-7-4-33-16,-6-2 28 0,0 0-28 0,10 9 28 16,1 1-28-16,-11-10 38 0,0 0-38 0,7 12 38 15,0 3-38-15,-4 4 55 0,-1-3-55 0,-4 1 56 16,-1 2-56-16,3-19 22 0,0 0-22 0,-11 32 22 15,-10 9-22-15,6-3 32 0,-1 0-32 0,5-14 32 16,6-12-32-16,-4 0 19 0,6-6-19 0,-2 6 20 16,-2 4-20-16,2-1 17 0,-4 1-17 0,5-6 17 15,3-3-17-15,-1-2 18 0,2 0-18 16,0-5 18-16,0 0-18 0,0 0 15 0,2 4-15 0,-2-4 15 0,5 3-15 16,0-3 26-16,0 0-26 0,2 0 26 0,-2 0-26 0,6 0 12 15,3-2-12-15,-2 1 13 0,2-1-13 16,-14 2 10-16,0 0-10 0,17-2 11 0,3-1-11 0,-20 3 4 15,0 0-4-15,20-4 5 0,5 1-5 16,-25 3-11-16,0 0 11 0,23 0-10 0,-3 0 10 0,-20 0-109 16,0 0 109-16,18 5-109 0,-2 4 109 0,-16-9-148 15,0 0 148-15,10 6-147 0,-8 3 147 0,10 6-1108 16</inkml:trace>
  <inkml:trace contextRef="#ctx0" brushRef="#br0" timeOffset="-177687.263">24543 14186 807 0,'0'0'0'0,"-4"-5"0"0,-3-3 0 0,7 8 100 0,0 0-100 0,-1-4 101 16,2 4-101-16,-1 0 101 0,0 0-101 0,0 0 102 15,4 2-102-15,-4-2 61 0,0 0-61 0,0 0 62 16,0 0-62-16,0 0 35 0,0 0-35 0,0 0 35 16,-4-2-35-16,-1 1 50 0,-2-3-50 0,2 1 51 15,0-1-51-15,-6 1 28 0,-3-2-28 16,6 1 28-16,1 1-28 0,-4-1 27 0,-3 3-27 0,4-1 27 15,3 0-27-15,-5 1 34 0,0-3-34 0,1 2 34 16,2-1-34-16,-5 3 2 0,-3 2-2 0,3-1 2 16,2 3-2-16,12-4 23 0,0 0-23 0,-26 12 24 15,-11 2-24-15,37-14 13 0,0 0-13 0,-31 18 13 16,-1 3-13-16,32-21 26 0,0 0-26 0,-24 34 26 0,5 9-26 16,19-43 37-16,0 0-37 0,-9 46 38 15,11 7-38-15,7-8 31 0,6-2-31 0,4-9 31 16,6-8-31-16,-1-4 38 0,4-3-38 0,-2-7 39 0,-1-5-39 15,1-4 8-15,0-3-8 0,2-3 9 0,1-4-9 0,-29 7 0 16,0 0 0-16,39-17 1 0,4-11-1 0,-43 28-18 16,0 0 18-16,40-39-18 0,2-11 18 0,-42 50-28 15,0 0 28-15,33-53-28 0,-3-5 28 0,-9 5-4 16,-7 1 4-16,-6 6-3 0,-1 2 3 0,-7 44-4 16,0 0 4-16,0-54-4 0,-7-2 4 0,7 56-1 0,0 0 1 15,-12-65 0-15,-7-7 0 0,19 72 7 0,0 0-7 16,-14-48 8-16,0 12-8 0,14 36 26 0,0 0-26 15,-14-33 26-15,2 9-26 16,12 24 21-16,0 0-21 0,-10-27 21 0,1 5-21 0,9 22 10 16,0 0-10-16,-4-21 10 0,4 1-10 0,0 20 10 0,0 0-10 0,2-19 11 15,3 0-11-15,-5 19 3 0,0 0-3 16,6-15 4-16,-1 3-4 16,-5 12 0-16,0 0 0 0,5-9 1 0,2 4-1 0,-7 5-13 0,0 0 13 0,10 10-13 15,4 11 13-15,-14-21-5 0,0 0 5 0,14 41-5 16,4 17 5-16,-18-58-26 0,0 0 26 0,15 94-25 15,1 36 25 1,-5-23-12-16,-6-6 12 0,2-17-12 16,1-12 12-16,-8-72-10 0,0 0 10 0,11 70-9 0,-1-7 9 0,-10-63-5 0,0 0 5 0,11 41-4 15,-1-15 4-15,-10-26-127 0,0 0 127 0,12 19-127 16,2-16 127-16,-14-3-149 0,0 0 149 0,16-27-148 0,3-28 148 16,16-27-956-16</inkml:trace>
  <inkml:trace contextRef="#ctx0" brushRef="#br0" timeOffset="-177367.752">24858 13974 1345 0,'0'0'0'0,"0"0"0"0,7 2 0 0,-7-2 163 16,0 0-163-16,5 0 164 0,1 0-164 0,-6 0 119 15,0 0-119-15,5 0 119 0,0-2-119 0,-5 2 76 16,0 0-76-16,7-2 77 0,3-1-77 0,-10 3 38 15,0 0-38-15,11 0 38 0,5-4-38 0,-16 4 23 0,0 0-23 16,24 7 24-16,9 7-24 0,-33-14 18 0,0 0-18 0,40 24 19 16,11 9-19-16,-9 1 0 0,3 3 0 0,-5 5 0 15,-5 0 0-15,-35-42-3 16,0 0 3-16,52 71-3 0,12 19 3 0,-64-90-7 0,0 0 7 0,63 81-7 16,2-2 7-16,-13-19-26 15,-9-16 26-15,-18-18-25 0,-16-17 25 0,4-1-59 0,-2-1 59 0,-4-4-58 16,-2-1 58-16,4-2-182 0,0 0 182 0,-4-15-181 15,0-9 181-15,-5 24-146 0,0 0 146 0,-5-41-145 16,-11-14 145-16,-5-41-940 0</inkml:trace>
  <inkml:trace contextRef="#ctx0" brushRef="#br0" timeOffset="-177086.37">25409 13962 1345 0,'0'0'0'0,"5"0"0"0,2 2 0 0,-7-2 169 16,0 0-169-16,3 0 169 0,1 0-169 0,-4 0 81 16,0 0-81-16,0 0 81 0,0 0-81 15,0 0 5-15,0 0-5 0,-4 0 5 0,1 0-5 0,3 0-4 16,0 0 4-16,-9 5-3 0,-3-3 3 0,12-2-3 16,0 0 3-16,-21 17-3 0,-9 8 3 0,6 6-3 15,1 7 3-15,-3 3-3 0,0 4 3 0,26-45 0 16,0 0 0-16,-31 68 1 0,-4 16-1 0,35-84 1 0,0 0-1 15,-38 93 2-15,-1 11-2 0,39-104 0 0,0 0 0 16,-26 74 0-16,11-18 0 0,15-56-66 16,0 0 66-16,5 36-66 0,16-19 66 0,-21-17-161 0,0 0 161 0,41-39-161 15,19-43 161-15,41-40-940 0</inkml:trace>
  <inkml:trace contextRef="#ctx0" brushRef="#br0" timeOffset="-176312.423">26048 14181 415 0,'0'0'0'0,"-3"-7"0"0,-3-1 0 0,6 8 29 0,0 0-29 0,-1-4 29 15,-1 3-29-15,2 1 41 0,0 0-41 0,0 0 41 16,0 0-41-16,0 0 71 0,0 0-71 0,0 0 71 15,2 3-71-15,-2-3 87 0,0 0-87 0,0 0 87 16,3 2-87-16,-3-2 86 0,0 0-86 0,0 0 86 16,0 0-86-16,0 0 67 0,0 0-67 0,0 0 67 15,0 0-67-15,0 0 67 0,0 0-67 0,0 0 67 16,0 0-67-16,0 0 48 0,0 0-48 0,0 0 48 16,0 0-48-16,0 0 43 0,0 0-43 0,0 0 43 15,0 0-43-15,0 0 69 0,0 0-69 0,0 0 69 0,0 0-69 16,0 0 63-16,0 0-63 0,0 0 63 0,2 3-63 15,-2-3 70-15,0 0-70 0,0 0 70 0,5 4-70 16,0-3 66-16,1-1-66 0,-1 2 66 0,2-2-66 16,3 2 59-16,2 1-59 0,4-3 59 0,3 0-59 0,2 2 52 15,2-2-52-15,-1 0 52 0,1 0-52 0,-23 0 8 16,0 0-8-16,33 0 8 0,9 2-8 0,-42-2 22 16,0 0-22-16,45 0 23 0,4 0-23 0,-7-2 7 15,-2 0-7-15,-5 2 7 0,-4 0-7 0,-5 0 8 16,-5 0-8-16,-3 2 9 0,-6-2-9 0,0 0-1 15,0-2 1-15,-3 2-1 0,0 0 1 0,-1 0-47 16,-1 0 47-16,-2 0-46 0,-1 0 46 0,-1 0-72 0,1 0 72 16,-4 0-72-16,0 0 72 0,0 0-144 15,0 0 144-15,0 0-143 0,-5-3 143 0,5 3-105 0,0 0 105 0,-23-10-105 16,-12-8 105-16,-22-9-1119 16</inkml:trace>
  <inkml:trace contextRef="#ctx0" brushRef="#br0" timeOffset="-175919.416">26198 13869 550 0,'0'0'0'0,"5"6"0"0,7 0 0 0,-6-4 100 0,-5-4-100 0,-1 2 101 0,0 0-101 16,0 0 84-16,-3 0-84 0,3 0 84 0,0 0-84 0,0 0 94 15,0 0-94-15,0 0 94 0,-4-1-94 0,4 1 89 16,-1-5-89-16,1 5 90 0,0-4-90 0,0 4 93 16,0 0-93-16,0 0 93 0,0 0-93 0,0 0 90 15,0 0-90-15,0 0 90 0,0 0-90 0,0 0 67 16,0 0-67-16,0 4 67 0,-2 1-67 0,2-5 44 15,0 0-44-15,5 25 45 0,4 17-45 0,1 0 12 16,-3 8-12-16,0-12 13 0,-2-6-13 16,1 4 7-16,1 2-7 0,-2 1 7 0,2 3-7 0,-7-42-46 0,0 0 46 15,8 46-45-15,1 3 45 0,-9-49-130 0,0 0 130 16,9 40-129-16,-2-8 129 0,-7-32-112 16,0 0 112-16,7 11-111 0,2-18 111 0,6 10-918 15</inkml:trace>
  <inkml:trace contextRef="#ctx0" brushRef="#br0" timeOffset="-174607.836">27102 13941 987 0,'0'0'0'0,"10"-6"0"16,10 0 0-16,-20 6 119 0,0 0-119 0,7-5 120 15,-6 5-120-15,-1 0 97 0,0 0-97 0,0 0 98 16,0 0-98-16,0 0 86 0,0 0-86 0,0 0 87 16,-5 2-87-16,5-2 71 0,0 0-71 0,-3 0 71 15,1 0-71-15,2 0 82 0,0 0-82 0,0-5 82 16,3-2-82-16,3-3 69 0,1-2-69 0,1 1 70 15,3-1-70-15,-11 12 44 0,0 0-44 0,19-13 45 16,9-4-45-16,-28 17 32 0,0 0-32 0,33-16 33 0,5-1-33 16,-1 7 32-16,-1-2-32 0,-1 5 33 0,-2 2-33 15,-5 1 12-15,-3 1-12 0,-8 3 13 0,-5 2-13 0,4-1 20 16,0 3-20-16,1 1 20 0,0 2-20 16,-1-2 3-16,0 2-3 0,-6 0 4 0,-1-2-4 0,0 2 0 15,-2 1 0-15,-2-3 1 0,-2 2-1 0,1 4-2 16,-1-1 2-16,-3-2-1 0,0-1 1 0,0-7-43 15,0 0 43-15,-12 24-43 0,-7 12 43 0,19-36-31 16,0 0 31-16,-26 38-31 0,-9 5 31 0,35-43-15 16,0 0 15-16,-44 41-15 0,-10 2 15 0,54-43-14 15,0 0 14-15,-52 37-13 0,0-1 13 0,8-5-17 16,6-5 17-16,12-9-16 0,12-8 16 0,14-9-8 0,0 0 8 16,-23 18-8-16,1 5 8 0,22-23-1 0,0 0 1 15,-18 15-1-15,4-1 1 0,14-14 4 0,0 0-4 16,-10 10 4-16,3-3-4 0,7-7 34 0,0 0-34 15,-5 5 34-15,1-3-34 0,4-2 11 0,0 0-11 0,2-4 11 16,3-3-11-16,2 1 6 0,2-3-6 0,1 0 7 16,2 1-7-16,-12 8 4 0,0 0-4 0,16-10 4 15,2-4-4-15,-18 14 6 0,0 0-6 16,19-10 6-16,3 1-6 0,-22 9 12 0,0 0-12 0,26-8 13 16,2 4-13-16,-2 2 23 0,2 2-23 0,-7 2 24 15,-3 2-24-15,1 4-2 0,-2-1 2 0,-1 2-1 16,-2 3 1-16,-14-12-56 0,0 0 56 0,17 8-56 15,1 4 56-15,-18-12-147 0,0 0 147 0,22 7-146 16,3-4 146-16,-25-3-138 0,0 0 138 0,31-17-138 16,4-15 138-16,31-16-1099 0</inkml:trace>
  <inkml:trace contextRef="#ctx0" brushRef="#br0" timeOffset="-174203.405">27937 13768 830 0,'0'0'0'0,"-7"-1"0"0,-4-4 0 0,6-1 69 16,3 1-69-16,2 5 69 0,-2-3-69 0,2 3 62 0,2-4-62 0,-2 4 63 15,4 0-63-15,-4 0 89 0,0 0-89 0,0 0 89 16,0 0-89-16,0 0 76 0,0 0-76 0,0 0 76 15,0 0-76-15,0 0 101 0,0 0-101 0,0 0 101 16,0 0-101-16,0 0 91 0,0 0-91 0,0 0 92 16,3 0-92-16,1 0 79 0,-1 0-79 0,2 0 80 15,1 2-80-15,0 0 58 0,5 0-58 0,-1 1 59 16,3 2-59-16,1 2 35 0,3 3-35 0,7 6 36 16,8 4-36-16,-32-20 10 0,0 0-10 0,42 29 10 15,8 12-10-15,-50-41 12 0,0 0-12 0,54 48 12 16,7 6-12-16,-10-6 3 0,-4-1-3 0,5 3 4 15,2 0-4-15,-54-50-1 0,0 0 1 0,42 38 0 16,-9-8 0-16,-33-30-38 0,0 0 38 0,26 24-38 0,-7-6 38 16,-19-18-82-16,0 0 82 0,14 11-81 15,-5-7 81-15,-9-4-173 0,0 0 173 0,-4-21-172 16,-10-20 172-16,-3-19-1113 0</inkml:trace>
  <inkml:trace contextRef="#ctx0" brushRef="#br0" timeOffset="-173875.113">28419 13652 1110 0,'0'0'0'0,"0"3"0"0,0 1 0 0,0-4 116 0,0 0-116 16,0 0 116-16,0 0-116 0,0 0 63 0,0 0-63 15,0 0 64-15,0 0-64 0,0 0 41 0,0 0-41 16,0 0 41-16,0 0-41 0,0 0 15 0,0 0-15 0,0 0 15 15,0 0-15-15,0 0 40 0,0 0-40 16,-3 3 40-16,-4 2-40 0,7-5 13 0,0 0-13 0,-21 24 14 16,-9 12-14-16,30-36 22 0,0 0-22 0,-33 50 22 15,-5 13-22-15,5-1 33 0,1 0-33 16,6-16 33-16,7-8-33 0,0-4 18 0,3 0-18 0,0 4 18 16,2 1-18-16,2-8 36 0,2-3-36 0,3-10 36 15,3-7-36-15,3-1-20 0,1-5 20 0,0 0-19 16,0-3 19-16,0-2-148 0,0-4 148 0,1-14-148 15,3-11 148-15,-4 29-123 0,0 0 123 0,7-50-123 16,2-17 123-16,6-49-903 0</inkml:trace>
  <inkml:trace contextRef="#ctx0" brushRef="#br0" timeOffset="-173266.584">28517 13309 1311 0,'0'0'0'0,"-4"-1"0"0,1-8 0 0,3 9 126 0,-4-3-126 0,4 3 127 15,0 0-127-15,0 0 92 0,2 3-92 0,-2-3 93 16,5 2-93-16,-1-2 39 0,-1 0-39 0,2-2 39 16,2 0-39-16,-7 2 0 0,0 0 0 0,13-3 1 15,2-1-1-15,-15 4 23 0,0 0-23 0,19-3 24 16,6-2-24-16,-25 5 6 0,0 0-6 0,24-2 7 16,4-3-7-16,-28 5 10 0,0 0-10 0,26 2 11 15,0 3-11-15,-26-5 25 0,0 0-25 0,23 7 26 16,-2 3-26-16,-5 2 1 15,-4 3-1-15,-4-3 2 0,-1-1-2 0,-1 1 6 0,-3 1-6 0,-1 3 7 16,0-1-7-16,-2-15-1 0,0 0 1 0,-4 26-1 16,-3 8 1-16,7-34-2 0,0 0 2 0,-7 31-2 0,-2-2 2 15,9-29-6-15,0 0 6 0,-8 26-5 16,1-2 5-16,7-24-4 0,0 0 4 0,-7 17-3 0,0-3 3 16,7-14 0-16,0 0 0 0,-5 10 1 0,3-3-1 15,2-7 14-15,0 0-14 0,-2 5 15 0,0-3-15 0,2-2 40 16,0 0-40-16,0 3 41 0,0-1-41 0,0-2 21 15,0 0-21-15,6 3 21 0,1 1-21 0,1-3 41 16,1 1-41-16,1-2 42 0,3 0-42 0,-13 0 14 16,0 0-14-16,19-2 15 0,3 1-15 0,-22 1 7 15,0 0-7-15,28-2 7 0,5 0-7 0,-33 2 1 16,0 0-1-16,35-5 1 0,5 2-1 0,-40 3-17 16,0 0 17-16,33-4-17 0,-1 3 17 0,-32 1-70 0,0 0 70 15,24-2-69-15,-3 2 69 0,-21 0-145 16,0 0 145-16,14 0-145 0,-4 0 145 0,15 0-1232 0</inkml:trace>
  <inkml:trace contextRef="#ctx0" brushRef="#br0" timeOffset="-172198.764">30048 13732 1054 0,'0'0'0'0,"-9"-3"0"15,-5-4 0-15,14 7 87 0,0 0-87 0,0 0 88 16,6-3-88-16,-6 3 13 0,0 0-13 0,0 0 14 16,0 0-14-16,0 0 0 0,0 0 0 0,-6-5 0 15,-1-2 0-15,-3-2 15 0,-2-1-15 0,3 1 16 16,2 2-16-16,7 7 52 0,0 0-52 0,-14-6 52 16,-2-5-52-16,16 11 34 0,0 0-34 0,-17-5 35 0,0-3-35 15,17 8 36-15,0 0-36 0,-20-4 36 0,-1-3-36 0,21 7 4 16,0 0-4-16,-24-3 4 15,-2 1-4-15,26 2 9 0,0 0-9 0,-28-1 10 0,0 1-10 16,28 0 24-16,0 0-24 0,-28 1 25 0,0 3-25 0,28-4 5 16,0 0-5-16,-27 5 6 0,-1 3-6 0,28-8 9 15,0 0-9-15,-28 14 10 0,0 7-10 0,28-21 24 16,0 0-24-16,-23 30 25 0,6 13-25 0,17-43 42 16,0 0-42-16,-5 53 42 0,8 9-42 0,-3-62 13 15,0 0-13-15,16 58 14 0,10 1-14 0,0-13 32 0,2-7-32 16,0-8 33-16,1-9-33 0,-2-6 2 15,-3-8-2-15,0-3 2 0,-1-1-2 0,0-9-42 0,-2-6 42 16,3-4-41-16,2-7 41 0,-26 22-77 0,0 0 77 0,26-41-76 16,0-16 76-16,-26 57-61 0,0 0 61 15,20-62-61-15,-5-11 61 0,-15 73-55 0,0 0 55 16,7-100-55-16,-9-18 55 0,2 118-5 0,0 0 5 0,-8-108-4 16,-8 4 4-16,0 25 29 0,-3 16-29 0,5 13 29 15,4 14-29-15,10 36 88 0,0 0-88 0,-11-29 88 16,4 10-88-16,7 19 74 0,0 0-74 0,-7-15 74 15,0 3-74-15,7 12 70 0,0 0-70 0,-5-9 70 16,2 6-70-16,3 3 73 0,0 0-73 0,-2-6 73 16,0 3-73-16,2 3 43 0,0 0-43 0,0 0 43 15,-1-3-43-15,1 3 37 0,0 0-37 0,0 0 38 16,0 0-38-16,0 0 1 0,0 0-1 0,5 12 1 16,5 1-1-16,1 13 0 0,3 1 0 0,0 6 0 15,-1 3 0-15,-13-36-22 0,0 0 22 0,14 56-22 0,2 16 22 16,-16-72-16-16,0 0 16 0,16 98-15 0,1 22 15 15,-17-120-28-15,0 0 28 0,16 115-28 0,0 5 28 0,-16-120-30 16,0 0 30-16,15 94-30 0,1-14 30 0,-16-80-99 16,0 0 99-16,12 55-99 0,-1-24 99 0,-11-31-164 15,0 0 164-15,5-3-163 0,-5-32 163 0,5-2-1028 16</inkml:trace>
  <inkml:trace contextRef="#ctx0" brushRef="#br0" timeOffset="-171781.509">30173 13647 427 0,'0'0'0'0,"-3"-4"0"16,-2-1 0-16,5 5-64 0,0 0 64 0,0-7-64 15,1-1 64-15,-1 8-2 0,0 0 2 0,2-7-1 16,2-2 1-16,-4 9 84 0,0 0-84 0,1-6 85 15,3-1-85-15,-4 7 140 0,0 0-140 0,2-7 141 16,-2 2-141-16,0 5 163 0,0 0-163 0,0-5 164 16,1 1-164-16,-1 4 169 0,0 0-169 0,0-2 169 15,2-1-169-15,-2 3 153 0,0 0-153 0,0 0 153 16,5-3-153-16,-5 3 142 0,0 0-142 0,6-2 143 16,-1 2-143-16,-5 0 104 0,0 0-104 0,7 0 105 15,1 0-105-15,-8 0 84 0,0 0-84 0,13 2 85 0,1 1-85 16,-14-3 49-16,0 0-49 0,22 9 49 0,10 3-49 15,-32-12 15-15,0 0-15 0,40 22 15 0,8 7-15 16,-1 0 13-16,4 4-13 0,-7-3 13 0,-3 3-13 16,-41-33 3-16,0 0-3 0,42 38 4 0,2 3-4 0,-44-41-11 15,0 0 11-15,40 39-11 0,0-1 11 0,-40-38-59 16,0 0 59-16,35 27-58 0,-4-6 58 0,-31-21-143 16,0 0 143-16,24 3-142 0,-3-13 142 0,-21 10-131 0,0 0 131 15,46-7-1362-15,-92 14 1362 0</inkml:trace>
  <inkml:trace contextRef="#ctx0" brushRef="#br0" timeOffset="-171483.948">30665 13446 1323 0,'0'0'0'0,"0"0"110"0,0 0-110 0,0 0 111 16,0 0-111-16,0 0 33 0,0 0-33 0,0 0 34 15,0 0-34-15,0 0 19 0,0 0-19 0,0 0 20 16,0 0-20-16,0 0 5 0,0 0-5 0,0 0 5 16,0 0-5-16,0 0 26 0,0 0-26 0,0 0 26 15,0 0-26-15,0 0 37 0,0 0-37 0,0 0 38 16,-23 35-38-16,23-35 3 0,0 0-3 0,-26 41 4 16,-9 14-4-16,35-55 27 0,0 0-27 0,-37 66 27 15,-1 15-27-15,38-81 36 0,0 0-36 0,-43 99 36 0,-3 14-36 16,11-29 0-16,9-17 0 0,11-29 1 15,11-28-1-15,-1 4-100 0,1-7 100 0,-3 1-100 0,-3-1 100 16,10-7-123-16,0 0 123 0,-17-22-122 16,-4-23 122-16,-18-22-1017 0</inkml:trace>
  <inkml:trace contextRef="#ctx0" brushRef="#br0" timeOffset="-167047.585">21632 15504 203 0,'0'0'0'0,"12"2"0"0,9 3 0 15,-21-5 80-15,0 0-80 0,0 5 80 0,-12-2-80 16,12-3 79-16,0 0-79 0,-9 4 80 0,0-3-80 0,9-1 87 15,0 0-87-15,-7 0 88 0,2 0-88 0,5 0 104 16,0 0-104-16,-3 0 105 0,-1 0-105 0,4 0 124 16,0 0-124-16,0 0 125 0,-3 0-125 0,3 0 109 15,0 0-109-15,0 0 109 0,3 0-109 0,-3 0 102 16,0 0-102-16,9 0 102 0,5 0-102 0,-14 0 82 16,0 0-82-16,26 0 82 0,12-1-82 0,-38 1 48 15,0 0-48-15,47-4 48 0,4 1-48 16,-51 3 50-16,0 0-50 0,52-4 51 0,4 1-51 0,-56 3 36 15,0 0-36-15,47-2 37 0,-4 2-37 0,-43 0 15 0,0 0-15 16,32 0 15-16,-8 2-15 0,-24-2 3 16,0 0-3-16,19 2 3 0,-3-2-3 15,-7 1-36-15,-6-1 36 0,1 2-36 0,-3-2 36 0,-1 0-128 0,-3 2 128 16,3-2-127-16,0 0 127 0,0 0-144 0,0 0 144 0,-14-2-144 16,-14 0 144-16,-12-1-978 0</inkml:trace>
  <inkml:trace contextRef="#ctx0" brushRef="#br0" timeOffset="-166812.214">21496 15709 1300 0,'0'0'0'0,"7"-6"0"15,7-6 0-15,-14 12 181 0,0 0-181 0,5-6 182 0,-1 3-182 16,-4 3 92-16,0 0-92 0,3 2 92 0,2 5-92 15,-5-7 8-15,0 0-8 0,12 10 9 0,8 2-9 0,-20-12 0 16,0 0 0-16,22 12 0 0,6 2 0 0,-28-14-54 16,0 0 54-16,31 13-53 0,6 3 53 0,-37-16-103 15,0 0 103-15,38 12-102 0,8-2 102 0,-46-10-104 16,0 0 104-16,35 0-104 0,-2-7 104 0,36 0-922 16</inkml:trace>
  <inkml:trace contextRef="#ctx0" brushRef="#br0" timeOffset="-165880.382">22640 15440 1043 0,'0'0'0'0,"6"-5"0"0,-3-3 0 0,-1 6 120 15,-2-3-120-15,0 5 120 0,0 0-120 0,0 0 50 16,0 0-50-16,5-2 50 0,2-1-50 0,-7 3 43 0,0 0-43 16,16-7 43-16,5-2-43 0,-21 9 16 0,0 0-16 15,29-8 17-15,8-3-17 0,-37 11 56 0,0 0-56 0,35-6 56 16,1 0-56-16,-36 6 36 0,0 0-36 0,32 0 36 16,-3 2-36-16,-29-2 40 0,0 0-40 0,25 7 41 15,-4 2-41-15,-21-9 40 0,0 0-40 0,15 8 41 16,-4 2-41-16,-4 1 45 0,-2-1-45 0,-2-1 46 15,1-1-46-15,-4 2 28 0,-2 2-28 0,0-3 28 16,2 3-28-16,-7 3 17 0,2 4-17 16,2-7 17-16,1-3-17 0,-3 1 11 0,0 2-11 0,-1-2 11 15,3 1-11-15,-2-1 17 0,-2 2-17 0,3-5 17 16,2-4-17-16,1 2 14 0,-1-1-14 16,2-4 15-16,2 3-15 0,-2-3-1 0,0 0 1 0,0 0-1 0,-2 4 1 15,2-4-34-15,-2 5 34 0,2-5-33 0,0 3 33 16,0-3-19-16,0 0 19 0,0 0-18 15,0 0 18-15,0 0-48 0,7 2 48 0,-2 0-48 0,1-2 48 0,1 0-10 16,3 0 10-16,-3 0-9 0,2 0 9 0,-4-2-32 16,2 0 32-16,-4 0-32 0,1 2 32 15,-1 0-17-15,3 0 17 0,-3 0-17 16,4 0 17-16,2 0-27 0,-1 2 27 0,5 0-27 0,1-2 27 16,3 2-22-16,2-2 22 0,-1 1-22 0,-8 1 22 0,-10-2-5 15,0 0 5-15,19 5-4 0,-1 4 4 0,-18-9-15 16,0 0 15-16,17 10-15 0,-1 0 15 0,-16-10-9 0,0 0 9 15,12 19-8-15,-3 7 8 0,-9-26 0 16,0 0 0-16,1 31 0 0,-4-1 0 0,-4 0-1 0,-4-1 1 0,6-10 0 16,-3-7 0-16,-1 1 10 0,-2-1-10 15,-6 5 11-15,-6 2-11 0,6 0 46 0,5 0-46 16,0-7 47-16,1-7-47 0,4 0 0 0,2-1 0 0,1-3 1 16,4 1-1-16,0-2-11 0,-5 2 11 0,5-2-11 15,0 0 11-15,0 0-119 0,-3 1 119 0,3-4-118 16,1-6 118-16,-1 9-212 0,0 0 212 0,0-25-212 15,0-13 212-15,0-25-691 0</inkml:trace>
  <inkml:trace contextRef="#ctx0" brushRef="#br0" timeOffset="-165494.085">23471 15324 931 0,'0'0'0'0,"-15"7"0"0,-10 5 0 0,25-12 141 16,0 0-141-16,0 0 142 0,9-5-142 0,-9 5 133 16,0 0-133-16,7-4 133 0,0-1-133 0,-7 5 90 15,0 0-90-15,4-3 90 0,-1 1-90 0,-3 2 71 16,0 0-71-16,0 0 72 0,4-2-72 0,-4 2 65 16,0 0-65-16,0 0 66 0,0 0-66 0,0 0 53 15,0 0-53-15,0 0 53 0,5 2-53 0,-5-2 45 16,0 0-45-16,5 3 46 0,2 4-46 0,-7-7 29 15,0 0-29-15,14 14 29 0,5 5-29 0,2 1 4 16,3 4-4-16,4 2 4 0,2 1-4 0,-30-27 4 0,0 0-4 16,43 35 5-16,11 9-5 0,-54-44 2 0,0 0-2 15,51 52 3-15,6 4-3 0,3 6-1 0,2 5 1 0,-13-13-1 16,-9-7 1-16,-40-47-10 0,0 0 10 0,35 36-9 16,-7-12 9-16,-28-24-46 0,0 0 46 0,26 20-45 15,-5-4 45-15,-21-16-100 0,0 0 100 0,17 10-99 16,-4-3 99-16,-13-7-126 0,0 0 126 0,8-19-125 15,-8-19 125-15,9-18-1146 0</inkml:trace>
  <inkml:trace contextRef="#ctx0" brushRef="#br0" timeOffset="-165214.816">24041 15303 1479 0,'0'0'0'0,"5"4"0"0,-1 1 0 16,-4-5 133-16,0 0-133 0,0 3 134 0,-4 1-134 16,4-4 57-16,0 0-57 0,-14 8 57 0,-8 6-57 0,22-14 0 15,0 0 0-15,-28 24 0 0,-5 9 0 0,33-33-13 16,0 0 13-16,-39 39-13 0,-8 12 13 0,47-51-4 16,0 0 4-16,-48 62-4 0,-3 12 4 0,2 3-3 15,-5 5 3-15,25-37-3 0,15-25 3 0,2 1 0 16,5-8 0-16,-2 8 0 0,0 3 0 0,2-3-24 15,0-3 24-15,6-4-23 0,2-5 23 0,1-1-116 0,3-3 116 16,9-6-115-16,9-6 115 0,-23 7-99 0,0 0 99 16,24-34-99-16,6-23 99 0,24-34-924 0</inkml:trace>
  <inkml:trace contextRef="#ctx0" brushRef="#br0" timeOffset="-164663.59">24222 15130 1300 0,'0'0'0'0,"-5"-3"0"16,-4-2 0-16,9 5 159 0,0 0-159 0,0 0 159 16,-1-4-159-16,1 4 48 0,0 0-48 0,0 0 49 0,5 0-49 15,-5 0 3-15,0 0-3 0,5-1 3 0,0-3-3 16,1 1 47-16,1-1-47 0,-1 1 47 0,-2 0-47 15,1 1 48-15,-3 0-48 0,1 0 48 0,3 2-48 16,-1-3 54-16,2 1-54 0,0 1 54 0,-5 1-54 0,1 0 41 16,1 0-41-16,-1 1 41 0,1 1-41 0,-1 1 29 15,0-1-29-15,4 3 29 16,-3 0-29-16,3 4 24 0,2 0-24 0,-2 1 25 0,0-2-25 0,-7-8 1 16,0 0-1-16,5 19 1 0,0 7-1 0,-5-26 0 15,0 0 0-15,3 27 0 16,-1 4 0-16,-2-31-4 0,0 0 4 0,-3 34-3 0,-4 6 3 0,-5-6-9 15,-1 0 9-15,6-13-8 0,6-11 8 0,-3-1-9 0,2-4 9 16,-5 5-9-16,-3 2 9 0,1 0-4 16,1 0 4-16,4-5-3 0,-1-4 3 0,1 1-2 15,3-2 2-15,1-2-2 0,-4 3 2 0,4-3 0 0,0 0 0 16,0 0 0-16,0 0 0 0,0 0 3 0,0 0-3 0,0 0 4 16,0 0-4-16,0 0 15 0,0 0-15 0,0 0 15 15,2 3-15-15,1 1 15 16,6-4-15-16,0 2 16 0,0-2-16 0,1 0 34 0,2-2-34 0,2 2 35 15,0 0-35-15,0 0 10 0,2 0-10 0,1 0 11 16,4 0-11-16,-4-4 2 0,4 3-2 16,-2-1 2-16,2 2-2 0,-21 0 0 0,0 0 0 0,23 0 0 15,0 0 0-15,-23 0-39 0,0 0 39 0,24 3-38 16,2 3 38-16,-26-6-105 0,0 0 105 0,19 8-104 16,2 4 104-16,-21-12-133 0,0 0 133 0,11 12-132 15,-6 2 132-15,11 11-1233 0</inkml:trace>
  <inkml:trace contextRef="#ctx0" brushRef="#br0" timeOffset="-163633.046">25320 15422 1043 0,'0'0'0'0,"-18"-7"0"0,-16-5 0 16,34 12 131-16,0 0-131 0,-4-2 131 0,15 5-131 0,-11-3 28 15,0 0-28-15,7 2 28 0,3 2-28 0,-10-4-2 16,0 0 2-16,10 1-2 0,-4-1 2 0,-6 0 2 16,0 0-2-16,5 0 3 0,-3-1-3 0,-2 1 48 15,0 0-48-15,0 0 49 0,-7-4-49 0,7 4 23 16,0 0-23-16,-6-2 24 0,-4 1-24 0,10 1 38 15,0 0-38-15,-10 0 39 0,-3 0-39 0,13 0 38 16,0 0-38-16,-22 1 38 0,-10 3-38 0,32-4 3 16,0 0-3-16,-29 5 4 0,-3 2-4 0,32-7 18 15,0 0-18-15,-33 10 18 0,-2 4-18 0,35-14 22 0,0 0-22 16,-33 20 23-16,2 8-23 0,7 1 22 0,3 2-22 16,8 0 22-16,8-2-22 0,5-29 34 0,0 0-34 0,2 39 34 15,8 6-34-15,-10-45 19 0,0 0-19 0,16 43 20 16,12-2-20-16,-28-41 18 0,0 0-18 0,33 34 19 15,5-7-19-15,-38-27 10 0,0 0-10 0,39 16 10 16,-1-11-10-16,-38-5-55 0,0 0 55 0,42-12-55 16,-2-16 55-16,-5-2-52 0,-2-10 52 0,-9 4-52 15,-6 0 52-15,-3 2-35 0,-1 1 35 16,-7 3-34-16,-3 2 34 0,1-3-6 0,-5 1 6 0,-3 0-6 16,-4-2 6-16,7 32 0 0,0 0 0 0,-11-38 0 15,-3-5 0-15,4 6 33 0,3 2-33 0,0 11 33 16,-4 9-33-16,4-4 48 0,4 4-48 0,-2 4 48 15,-1 3-48-15,3-1 47 0,-1 1-47 0,1 3 48 0,-1 3-48 16,3-2 43-16,1-1-43 0,-2 2 43 0,0 1-43 16,2 2 19-16,2-5-19 0,-2 2 20 0,0-1-20 0,0-3 0 15,2-3 0-15,-1 2 1 0,1-3-1 16,3-1-11-16,-1 0 11 0,-1 2-10 0,3-5 10 0,-1 3-36 16,0 0 36-16,-1 3-36 0,-1 2 36 0,-3 7-13 15,0 0 13-15,4-7-12 0,1-1 12 0,-5 8 0 16,0 0 0-16,2-5 0 0,-1 1 0 0,3 1 5 15,1 6-5-15,-2-1 6 0,-1 5-6 0,3 6 9 16,2 6-9-16,2 19 10 0,0 10-10 0,-9-48 4 16,0 0-4-16,9 67 5 0,-1 15-5 0,-8-82 13 0,0 0-13 15,16 103 13-15,5 17-13 0,-21-120 22 16,0 0-22-16,19 104 23 0,2-4-23 0,-21-100 32 16,0 0-32-16,17 72 32 0,1-19-32 0,-18-53 2 15,0 0-2-15,10 32 2 0,-1-20-2 0,-9-12-85 0,0 0 85 16,12 0-84-16,7-15 84 0,-19 15-198 15,0 0 198-15,16-45-198 0,0-23 198 0,15-45-1044 0</inkml:trace>
  <inkml:trace contextRef="#ctx0" brushRef="#br0" timeOffset="-163295.719">25654 15324 1513 0,'0'0'0'0,"-3"-5"0"0,-4-2 0 16,7 7 153-16,0 0-153 0,0 0 154 0,5 0-154 16,-5 0 85-16,0 0-85 0,5 2 86 0,1 3-86 0,-6-5 76 15,0 0-76-15,5 2 76 0,2-1-76 16,-7-1 37-16,0 0-37 0,8 4 37 0,1 1-37 16,-9-5 43-16,0 0-43 0,14 7 44 0,5 3-44 0,-19-10 20 15,0 0-20-15,32 19 20 0,9 6-20 0,-41-25 7 16,0 0-7-16,53 36 7 0,8 11-7 15,-61-47 0-15,0 0 0 0,75 72 0 0,12 18 0 0,-21-11-2 16,-5-5 2-16,-11-14-1 0,-4-12 1 0,-46-48-6 16,0 0 6-16,50 46-5 0,2-3 5 0,-17-14-15 15,-14-12 15-15,-3-7-15 0,-8-6 15 0,-1 1-117 16,-2-3 117-16,-4-9-117 0,-6-9 117 0,3 16-131 0,0 0 131 16,-14-39-131-16,-11-21 131 0,-13-39-1271 0</inkml:trace>
  <inkml:trace contextRef="#ctx0" brushRef="#br0" timeOffset="-163034.024">26208 15242 1614 0,'0'0'0'0,"2"3"0"16,0 4 0-16,-2-7 164 0,0 0-164 0,2 3 165 15,-2-3-165-15,0 0 70 0,0 0-70 0,0 0 70 16,0 0-70-16,0 0 1 0,0 0-1 0,0 0 2 15,-6 0-2-15,6 0-6 0,0 0 6 0,-15 12-5 16,-10 9 5-16,25-21-5 0,0 0 5 0,-36 33-4 0,-8 8 4 16,44-41-1-16,0 0 1 0,-43 49 0 0,-4 8 0 15,47-57 0-15,0 0 0 0,-41 60 0 0,3 5 0 16,38-65-5-16,0 0 5 0,-33 74-5 16,5 6 5-16,11-29-77 0,10-16 77 0,2-10-76 0,3-13 76 0,2-12-167 15,0 0 167-15,12 0-167 0,9-13 167 0,12-1-1075 16</inkml:trace>
  <inkml:trace contextRef="#ctx0" brushRef="#br0" timeOffset="-162092.975">22815 16359 931 0,'0'0'0'0,"7"-7"0"15,7-5 0-15,-14 12 80 0,0 0-80 0,3-5 80 16,-3 1-80-16,0 4 64 0,0 0-64 0,0 0 64 16,0 0-64-16,0 0 58 0,0 0-58 0,0 0 58 15,-3 4-58-15,3-4 56 0,0 0-56 0,0 0 56 16,0 0-56-16,0 0 49 0,0 0-49 0,3 0 49 15,2 0-49-15,-5 0 44 0,0 0-44 0,7 0 45 16,0 1-45-16,2 1 59 0,0 2-59 0,3-3 59 16,-3 1-59-16,3 0 44 0,0-1-44 0,0 1 44 15,2 2-44-15,-2-1 48 0,2 2-48 0,-2-1 48 16,-1-1-48-16,3 0 42 0,3-1-42 0,4 2 43 16,2-4-43-16,-23 0 27 0,0 0-27 0,42 1 27 0,10 1-27 15,-2 0 52-15,4 1-52 0,-3-1 52 0,-1-2-52 16,-1 2 18-16,-2 1-18 0,7-3 18 0,5 0-18 0,2 2 37 15,9 1-37-15,12-1 38 0,10 0-38 0,16-1 6 16,14 1-6-16,-21 0 7 0,-7-2-7 0,-94 0 28 16,0 0-28-16,136 1 28 0,23-1-28 0,-159 0 29 15,0 0-29-15,172-1 29 0,15-3-29 0,-187 4 7 0,0 0-7 16,204-3 7-16,17-1-7 0,-221 4 36 16,0 0-36-16,209 0 36 0,-4 0-36 0,-53 4 52 0,-39 1-52 15,-22-2 52-15,-27-1-52 0,-64-2 10 0,0 0-10 16,79 3 11-16,-1 1-11 0,-20-1 1 0,-13 2-1 15,-14-1 1-15,-13-2-1 0,-6-1-89 0,-9 1 89 16,-8 0-88-16,-11-2 88 0,16 0-117 0,0 0 117 16,-40-24-116-16,-17-16 116 0,-41-23-1576 0</inkml:trace>
  <inkml:trace contextRef="#ctx0" brushRef="#br0" timeOffset="-158569.603">17273 10095 315 0,'0'0'0'0,"4"-3"0"0,6-4 0 16,-10 7 42-16,0 0-42 0,5-3 42 0,0 1-42 16,-5 2 37-16,0 0-37 0,0 0 37 15,0 0-37-15,0 0 104 0,0 0-104 0,0 0 104 0,0 0-104 0,0 0 123 16,0 0-123-16,0 0 124 0,-3 0-124 0,3 0 131 16,0 0-131-16,0 0 131 0,-4 0-131 0,4 0 119 15,0 0-119-15,-5 0 120 0,3 0-120 0,2 0 71 16,0 0-71-16,0 0 71 0,-1 0-71 0,1 0 53 15,0 0-53-15,0 0 54 0,0 0-54 0,0 0 23 16,0 0-23-16,0 0 24 0,0 0-24 0,0 0 27 16,0 0-27-16,0 0 27 0,3-3-27 0,-3 3 13 0,0 0-13 15,12-7 14-15,6-2-14 0,-18 9 18 0,0 0-18 16,35-8 19-16,12-4-19 0,-47 12 8 16,0 0-8-16,59-11 9 0,12 1-9 0,-71 10 25 15,0 0-25-15,103-7 26 0,24-3-26 0,-127 10 6 0,0 0-6 0,128-5 6 16,7-2-6-16,-135 7 16 0,0 0-16 15,129-5 17-15,-1 1-17 0,-128 4 3 0,0 0-3 0,104-3 4 16,-15 0-4-16,-89 3-2 0,0 0 2 0,77-2-1 16,-15 2 1-16,-62 0-104 0,0 0 104 0,53-9-104 15,-12 2 104-15,-41 7-84 0,0 0 84 0,94-15-1144 16,-188 30 1144-16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25T02:23:19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8697 16386 236 0,'0'0'0'0,"12"0"0"15,2-2 0-15,-14 2 4 0,0 0-4 0,0 0 4 16,-5-1-4-16,-4 2 4 0,-7 5-4 0,7-5 4 16,4-1-4-16,-4 0 34 0,6 0-34 0,-2 0 34 15,1-1-34-15,1 1 6 0,-1-2-6 0,3 2 7 16,-3-2-7-16,4 2 35 0,-3 0-35 0,3 0 36 0,0 0-36 16,0 0 12-16,-2 0-12 0,2 0 12 0,-7 0-12 15,3 0 19-15,3 2-19 0,1-2 20 0,-4 0-20 0,4 0 50 16,0 0-50-16,0 0 50 0,0 0-50 0,0 0 61 15,-5 2-61-15,1-2 62 0,4 0-62 0,-5 0 67 16,5 1-67-16,0-1 68 0,-3 2-68 0,3-2 65 16,0 0-65-16,0 0 66 0,0 0-66 0,0 0 65 15,-5 2-65-15,5-2 66 0,-4-2-66 0,4 2 70 16,0 0-70-16,0 0 70 0,0 0-70 0,0 0 65 16,0 0-65-16,0 0 65 0,0 0-65 0,0 0 59 15,0 0-59-15,0 0 59 0,0 0-59 0,0 0 63 0,0 0-63 16,0 0 64-16,0 0-64 0,0 0 46 0,0 0-46 15,0 0 47-15,0 0-47 0,0 0 32 0,0 0-32 16,0 0 32-16,0 0-32 0,0 0 15 0,0 0-15 0,0 0 15 16,9-2-15-16,-4 1 19 15,5-1-19-15,4-2 20 0,-1 1-20 0,-13 3 23 16,0 0-23-16,26-7 24 0,7-3-24 0,-2 1 38 0,6 2-38 16,-6-1 38-16,2-1-38 0,-33 9 42 0,0 0-42 0,35-10 43 15,2-4-43-15,-37 14 40 0,0 0-40 0,34-10 41 16,-4 1-41-16,-30 9 18 0,0 0-18 0,26-5 18 15,-5 2-18-15,-21 3 13 0,0 0-13 0,18-2 13 16,-3 0-13-16,-15 2 10 0,0 0-10 0,12 0 10 16,-3 0-10-16,-9 0-1 0,0 0 1 0,9 2-1 15,-4 0 1-15,-5-2-53 0,0 0 53 0,7 2-52 16,-2-1 52-16,-5-1-84 0,0 0 84 0,9 2-84 0,-4 0 84 16,-5-2-124-16,0 0 124 0,7 1-124 0,2 3 124 15,-9-4-170-15,0 0 170 0,5 2-170 16,2-1 170-16,2 3-900 0</inkml:trace>
  <inkml:trace contextRef="#ctx0" brushRef="#br0" timeOffset="448.239">8643 16669 1031 0,'0'0'0'0,"0"0"102"0,0 0-102 0,7-7 102 16,1-2-102-16,-8 9 57 0,0 0-57 0,6-5 57 16,0 2-57-16,-6 3 21 0,0 0-21 0,2-2 21 15,2 2-21-15,-4 0 2 0,0 0-2 0,0 0 2 16,0 0-2-16,0 0 24 15,0 0-24-15,0 0 25 0,0 3-25 0,0-3 53 0,0 0-53 0,0 0 54 16,0 0-54-16,0 0 35 0,0 0-35 0,0 0 36 16,3 2-36-16,-3-2 40 0,0 0-40 0,5 2 41 15,1 0-41-15,-6-2 27 0,0 0-27 0,15 1 27 0,6 1-27 16,-21-2 34-16,0 0-34 0,35 2 34 0,12 1-34 16,-47-3 48-16,0 0-48 0,45 0 49 15,6 0-49-15,-51 0 27 0,0 0-27 0,50-2 27 0,3-3-27 16,-53 5 11-16,0 0-11 0,50-3 11 15,1-2-11-15,-51 5 6 0,0 0-6 0,40-4 7 16,-4-1-7-16,-36 5-5 0,0 0 5 0,30-2-5 0,-9 1 5 0,-21 1-102 16,0 0 102-16,17-2-101 0,-8 2 101 0,-9 0-112 15,0 0 112-15,-12-2-112 0,-14 1 112 0,-11-3-1093 16</inkml:trace>
  <inkml:trace contextRef="#ctx0" brushRef="#br0" timeOffset="3463.173">9876 16146 931 0,'0'0'0'0,"-7"-5"0"0,-3-5 0 0,10 10 80 15,0 0-80-15,0 0 80 0,5 0-80 0,-5 0 58 16,0 0-58-16,3 2 58 0,-1-1-58 0,-2-1 17 16,0 0-17-16,4 2 17 0,-1 0-17 0,-3-2 0 0,0 0 0 15,0 0 1-15,5 1-1 0,-5-1 12 0,0 0-12 16,0 0 13-16,4 2-13 0,-4-2 50 0,0 0-50 16,0 0 50-16,0 0-50 0,0 0 61 0,0 0-61 0,0 0 61 15,0 0-61-15,0 0 68 0,0 0-68 0,0 0 68 16,0 0-68-16,0 0 37 0,0 0-37 0,0 0 38 15,0 0-38-15,0 0 20 0,0 0-20 0,0 0 20 16,0 0-20-16,0 0 2 0,0 0-2 0,0 0 2 16,1 2-2-16,-1-2 2 0,0 0-2 0,11 5 2 15,3 4-2-15,-14-9-1 0,0 0 1 0,24 22-1 16,15 9 1-16,-39-31-2 0,0 0 2 0,47 37-1 16,8 8 1-16,-4-2-17 0,-1 0 17 15,-3-6-17-15,-8-4 17 0,-1-4-4 0,-5-3 4 0,-3-1-3 16,-1-1 3-16,-29-24-3 0,0 0 3 0,30 26-3 15,5 0 3-15,-35-26-2 0,0 0 2 0,30 24-2 16,-1-2 2-16,-29-22-1 0,0 0 1 0,21 19-1 0,-4-7 1 16,-17-12-15-16,0 0 15 0,14 10-15 0,-5-5 15 15,-9-5-89-15,0 0 89 0,7 2-89 0,-7-4 89 16,0 2-143-16,0 0 143 0,-16-17-142 0,-10-10 142 0,-16-18-803 16</inkml:trace>
  <inkml:trace contextRef="#ctx0" brushRef="#br0" timeOffset="3847.221">10238 16151 1020 0,'0'0'0'0,"0"6"0"0,-1 4 0 0,1-10 129 16,0 0-129-16,0 3 129 0,0-6-129 0,0 3 90 15,0 0-90-15,0 0 90 0,0-4-90 0,0 4 52 0,0 0-52 0,0 0 53 16,0-3-53-16,0 3 0 0,0 0 0 0,0 0 0 16,0 0 0-16,0 0 12 0,0 0-12 0,0 0 12 15,-4 2-12-15,4-2 3 0,0 0-3 0,-12 8 4 16,-2 4-4-16,14-12 3 0,0 0-3 0,-26 29 3 16,-5 11-3-16,31-40 2 0,0 0-2 0,-30 46 2 15,-1 9-2 1,31-55 1-16,0 0-1 15,-27 60 1-15,0 7-1 0,27-67 14 0,0 0-14 0,-27 77 15 16,-2 10-15-16,8-32 3 0,9-17-3 0,3-13 4 0,7-11-4 0,-1-2 3 0,-2-3-3 0,3-3 3 0,2 0-3 16,-2 0-60-16,-3 0 60 0,3-3-59 15,4 0 59-15,-2-3-177 0,0 0 177 0,-7-6-176 16,-11-6 176-16,18 12-123 0,0 0 123 0,-12-26-123 0,0-12 123 16,-11-25-607-16</inkml:trace>
  <inkml:trace contextRef="#ctx0" brushRef="#br0" timeOffset="5736.744">9444 16429 785 0,'0'-4'0'0,"0"1"92"0,3-4-92 0,-3 2 93 16,4-2-93-16,-2 4 104 0,1 1-104 16,-3 2 105-16,0-3-105 0,0 3 60 0,0 0-60 0,0 0 61 15,0 0-61-15,0 0 11 0,0 0-11 0,0 0 11 16,0-4-11-16,0 4 32 0,0-5-32 0,0 0 33 16,2-2-33-16,0 0 1 0,3 0-1 0,-5 1 1 15,3-1-1-15,-3 7 5 0,0 0-5 0,6-7 6 16,-3 2-6-16,-3 5 23 0,0 0-23 0,2-5 24 15,1-1-24-15,-3 6 2 0,0 0-2 0,4-3 2 16,1 0-2-16,-5 3 2 0,0 0-2 0,7-4 3 16,-2 2-3-16,4 2-1 0,0 0 1 0,-1 0 0 15,5 0 0-15,-5 2-4 0,4 2 4 0,1-3-3 16,-5 1 3-16,-8-2-15 0,0 0 15 0,13 3-14 16,0 3 14-16,-13-6-9 0,0 0 9 0,14 6-8 0,2 1 8 15,-16-7-4-15,0 0 4 0,9 11-3 0,0-1 3 16,-9-10-13-16,0 0 13 0,6 24-13 0,-4 10 13 0,-2-34-8 15,0 0 8-15,-2 38-8 0,-8 5 8 0,10-43-15 16,0 0 15-16,-14 49-15 0,-3 6 15 16,-1-7-4-16,-1-3 4 0,9-16-3 0,3-12 3 0,-2-2 1 15,4-3-1-15,-7 9 2 0,-2 5-2 16,1-6 12-16,1 1-12 0,4-8 13 0,2-4-13 16,3-1 34-16,-1-2-34 0,1-3 35 0,3-1-35 15,0-2 35-15,0 0-35 0,0 0 36 0,0 0-36 0,0 0 38 0,0 0-38 16,0 0 38-16,0 0-38 0,0 0 16 0,-2-7-16 15,2 3 17-15,0 1-17 0,2-2 31 0,1-2-31 16,-3 2 31-16,4 0-31 0,-4 0 11 0,0-2-11 0,0 2 11 16,2-1-11-16,-1 1 11 0,1 2-11 15,2-1 11-15,-4 3-11 0,0 1 4 0,3-4-4 0,-3 4 5 16,0 0-5-16,0 0 7 16,0 0-7-16,0 0 7 0,0 0-7 0,0 0 3 0,2-3-3 0,1 1 3 15,1 1-3-15,1-1 1 0,2 0-1 0,0 0 2 16,3 2-2-16,-10 0 1 0,0 0-1 0,11 0 2 15,4 2-2-15,-15-2 0 0,0 0 0 0,23 4 0 16,7-1 0-16,-30-3 0 0,0 0 0 0,33 7 1 16,9 1-1-16,-13 1 2 0,-3-2-2 0,-1 0 3 15,-6-2-3-15,-3 0 0 0,-4-2 0 0,-3 1 0 16,3-1 0-16,-7-1-42 0,2-4 42 0,0 2-42 0,0 2 42 16,-7-2-94-16,0 0 94 0,3-12-94 0,-3-9 94 15,6-11-1018-15</inkml:trace>
  <inkml:trace contextRef="#ctx0" brushRef="#br0" timeOffset="7293.589">10141 15392 651 0,'0'0'0'0,"3"2"0"15,3 2 0-15,-6-4 72 0,0 0-72 0,3 0 72 16,1 0-72-16,-4 0 60 0,0 0-60 0,0 0 60 16,0 0-60-16,0 0 54 0,0 0-54 0,0 0 54 15,-4-6-54-15,4 6 12 0,0 0-12 0,4-3 13 16,-4-2-13-16,0 5 32 0,0 0-32 0,3-5 32 16,2 0-32-16,-5 5 5 0,0 0-5 0,4-6 5 15,4 3-5-15,-8 3 0 0,0 0 0 0,9-3 0 0,5 1 0 16,-14 2 0-16,0 0 0 0,16 0 0 0,1 2 0 15,-17-2-4-15,0 0 4 0,18 5-4 16,2 3 4-16,-20-8-15 0,0 0 15 0,14 9-15 16,2-1 15-16,-16-8-1 0,0 0 1 0,12 11-1 0,-3 1 1 0,-5 0-4 15,1 0 4-15,-2-2-3 0,-3-3 3 0,0 1-1 16,-3 1 1-16,3 3 0 0,-5 0 0 0,-4 3 0 16,-2 3 0-16,6-6 0 0,2-4 0 0,-3 2 3 15,-1 1-3-15,2-5 3 0,0 1-3 0,-4 2 7 16,1-1-7-16,4-2 7 0,4-3-7 0,-5 0 3 15,3 1-3-15,2-4 4 0,0 0-4 0,0 0 0 16,0 0 0-16,0 0 0 0,0 0 0 0,0 0-33 0,0 0 33 16,0 0-32-16,0 3 32 0,0-3-41 0,0 0 41 15,0 0-41-15,7 0 41 0,-3-1-35 16,4-1 35-16,1-2-34 0,1 1 34 0,1-2-34 0,3-2 34 16,-5 2-34-16,-1 1 34 0,4 3-23 0,-3-1 23 0,3 2-22 15,-3 0 22-15,0 0-18 0,3 2 18 16,-3-1-18-16,-1 3 18 0,5 1-18 0,-5 0 18 15,1 2-18-15,-2-4 18 0,-7-3-1 0,0 0 1 0,14 12-1 16,-2 6 1-16,-12-18 24 0,0 0-24 0,12 18 25 16,2 5-25-16,-14-23 50 0,0 0-50 0,12 22 50 15,-3 2-50-15,-9-24 64 0,0 0-64 0,9 21 64 16,-6-3-64-16,-3-18 86 0,0 0-86 0,6 16 86 16,-6-4-86-16,-6 0 86 0,-1-2-86 0,4-3 86 15,3-5-86-15,-5 3 88 0,-4-2-88 0,0 2 88 0,1 0-88 16,8-5 13-16,0 0-13 0,-21 7 14 0,-9 2-14 15,30-9-20-15,0 0 20 0,-23 7-19 0,2-2 19 16,21-5-124-16,0 0 124 0,-29-2-123 0,-1-3 123 0,-27-2-837 16</inkml:trace>
  <inkml:trace contextRef="#ctx0" brushRef="#br0" timeOffset="8326.232">10775 16139 875 0,'0'0'0'0,"-7"-5"0"16,-7-5 0-16,14 10 62 0,0 0-62 0,-2-3 63 0,9 1-63 16,-3 0 57-16,1 0-57 0,0 2 58 15,-1 0-58-15,-1 0 32 0,-1 0-32 0,-2 0 33 0,3-1-33 0,-3 1 24 16,0 0-24-16,0 0 25 0,0 0-25 0,0 0 44 16,0 0-44-16,0 0 45 0,0 0-45 0,0 0 50 15,0 0-50-15,0 0 51 0,0 0-51 0,0 0 38 16,0 0-38-16,0 0 38 0,0 0-38 0,0 0 35 15,0 0-35-15,0 0 35 0,0 0-35 0,0 0 23 16,0 0-23-16,0 0 24 0,0 0-24 0,0 0 5 0,0 0-5 16,0 0 5-16,4 5-5 0,-4-5 9 0,0 0-9 15,3 19 9-15,-1 10-9 0,2 5 3 0,1 5-3 16,-2-9 4-16,1-8-4 0,-1 2 0 0,3-4 0 0,-5-4 0 16,6-4 0-16,2 2-1 0,3-4 1 15,0-3 0-15,2-4 0 0,-14-3-4 0,0 0 4 0,25-5-3 16,1-9 3-16,-26 14-1 0,0 0 1 0,29-19 0 15,1-5 0-15,-30 24-1 0,0 0 1 0,26-27 0 16,0-6 0-16,-26 33 5 0,0 0-5 0,19-30 6 16,-5-1-6-16,-1 5 45 0,-5 2-45 0,-2 7 46 15,-3 7-46-15,-3 10 43 0,0 0-43 0,0-12 44 16,-3 1-44-16,3 11 46 0,0 0-46 0,-2-6 47 16,2 0-47-16,0 6 48 0,0 0-48 0,0-5 48 15,0 2-48-15,0 3 31 0,0 0-31 0,0-4 31 16,-4 3-31-16,4 1 15 0,0 0-15 0,0 0 16 15,0-4-16-15,0 4 0 0,0 0 0 0,0 0 1 0,0 0-1 16,0 0 0-16,0 0 0 0,0 0 0 0,0 0 0 16,0 0-15-16,0 0 15 0,0 0-14 0,0 0 14 0,0 0-17 15,0 0 17-15,0 0-17 0,0 0 17 0,0 0-26 16,0 0 26-16,0 0-25 0,0 0 25 0,0 0-21 16,0 0 21-16,0 0-21 0,0 0 21 0,0 0-26 15,0 0 26-15,0 0-25 0,0 5 25 0,0-5-39 16,0 0 39-16,0 19-38 0,6 9 38 15,0 4-32-15,3 8 32 0,0-6-32 0,0-3 32 0,-1 3-8 16,5 0 8-16,-5 1-7 0,4-3 7 0,1 1-7 16,1-3 7-16,-6-4-6 0,-3-5 6 0,-5-21 0 15,0 0 0-15,9 34 0 0,2 5 0 0,-11-39 19 0,0 0-19 0,5 35 20 16,2-3-20-16,-2-3 40 0,-3-5-40 16,-2-8 40-16,0-8-40 0,-2 3 49 15,-1-3-49-15,-3 2 50 0,-1 2-50 0,-3 2 36 0,-2 3-36 0,5-8 36 16,5-6-36-16,2-3 18 0,0 0-18 0,-21 12 18 15,-8 4-18-15,29-16 0 0,0 0 0 0,-25 12 1 16,-1 0-1-16,26-12-42 0,0 0 42 0,-26 6-41 16,-2 0 41-16,28-6-151 0,0 0 151 0,-30-6-150 15,-1-6 150-15,31 12-183 0,0 0 183 0,-26-27-182 16,7-12 182-16,-25-28-878 0</inkml:trace>
  <inkml:trace contextRef="#ctx0" brushRef="#br0" timeOffset="9790.439">12167 15989 975 0,'0'0'0'16,"-12"-4"0"-16,-9-3 0 0,14 6 102 0,10 2-102 16,-3-1 102-16,6 0-102 0,-3 0 87 0,1 0-87 0,-4 0 88 15,0 0-88-15,0 0 37 0,-6-1-37 0,3-1 38 16,-1 0-38-16,-4 1 2 0,-5-1-2 15,-1 0 3-15,-3 2-3 0,17 0 22 0,0 0-22 0,-31 0 22 16,-9-2-22-16,1 2 30 0,1-1-30 0,12 1 30 16,10 0-30-16,-5 1 30 0,4 1-30 0,8 0 30 15,2-2-30-15,-3 2 55 0,-1-2-55 0,10 0 55 16,1 0-55-16,-6 1 37 0,3 1-37 0,-1 1 37 16,-4 2-37-16,-1 6 10 0,-5 1-10 0,7 0 11 15,4 0-11-15,3-12 7 16,0 0-7-16,-2 27 8 0,2 13-8 15,0-40 3-15,0 0-3 0,5 39 4 0,4 2-4 0,3-5 0 0,0-5 0 0,-1-7 0 0,4-9 0 16,-15-15-4-16,0 0 4 0,21 12-3 0,2-5 3 16,-23-7-4-16,0 0 4 0,33-7-3 0,9-10 3 0,-42 17-37 15,0 0 37-15,40-27-37 0,5-11 37 0,-12 4-17 16,-7-2 17-16,-3 2-17 0,-7 1 17 0,-4 4-12 16,-3-4 12-16,-4 6-12 0,-2 0 12 15,-3 27 0-15,0 0 0 0,0-31 0 0,0-4 0 0,0 35 21 16,0 0-21-16,-3-34 21 0,-1 0-21 0,4 34 40 15,0 0-40-15,-5-29 41 0,0 3-41 0,-4 6 33 16,0 2-33-16,6 6 33 0,-2 7-33 0,1-3 23 16,1 1-23-16,1 3 24 0,2 3-24 0,0 1 5 15,-4-5-5-15,4 5 5 0,0-4-5 0,0 4 4 16,-3-5-4-16,3 5 5 0,-3-5-5 0,1 1 0 0,-2 1 0 16,4 0 1-16,0 1-1 0,0 2-1 0,0-5 1 15,0 5 0-15,0-4 0 0,0 4-4 0,0-5 4 0,0 5-3 16,-3-2 3-16,3 2-15 0,0 0 15 0,0 0-14 15,0 0 14-15,0 0-23 0,0 2 23 0,3 8-22 16,1 6 22-16,-4-16-33 0,0 0 33 0,8 39-32 16,1 19 32-16,-4-1-2 15,4 5 2-15,-2-14-2 0,-2-11 2 0,-5-37-4 0,0 0 4 0,9 48-3 16,0 5 3-16,-9-53 2 0,0 0-2 0,12 50 2 16,0 0-2-16,-1-11 13 15,4-8-13-15,-6-9 14 0,-2-6-14 0,-7-16 4 0,0 0-4 0,14 12 5 16,3-5-5-16,-17-7-46 0,0 0 46 0,18 0-45 15,-1-7 45-15,-17 7-45 0,0 0 45 0,16-11-45 16,-2-4 45-16,-14 15-1 0,0 0 1 0,10-19 0 16,-1-3 0-16,-9 22 1 0,0 0-1 0,5-26 2 0,-1-1-2 15,-4 27 36-15,0 0-36 0,3-26 37 0,-1-1-37 16,-2 27 6-16,0 0-6 0,3-24 7 0,-3 1-7 16,0 23 12-16,0 0-12 0,2-20 13 0,2 3-13 0,-4 17 4 15,0 0-4-15,3-16 4 0,1 3-4 0,-4 13 6 16,0 0-6-16,5-11 7 0,2 3-7 0,-7 8 13 15,0 0-13-15,5-7 13 0,-2 3-13 0,-3 4 3 16,0 0-3-16,6-3 4 0,-6 1-4 0,0 2 13 16,0 0-13-16,0 0 13 0,0 0-13 0,0 0 3 0,0 0-3 15,0 0 4-15,0 0-4 0,0 0 2 16,0 0-2-16,0 0 3 0,0 0-3 0,0 0-3 16,0 0 3-16,3 9-3 0,6 5 3 0,0 4-15 0,3 10 15 15,-4-8-14-15,3 1 14 0,-11-21-34 0,0 0 34 16,16 29-34-16,5 5 34 0,-21-34-11 0,0 0 11 15,20 28-11-15,1-3 11 0,-21-25-54 0,0 0 54 0,26 14-53 16,-1-9 53-16,-25-5-40 0,0 0 40 0,28-8-39 16,0-13 39-16,-6 1-17 0,-1-6 17 0,-3 2-17 15,-3-2 17-15,-3 2-3 0,-1 2 3 0,-2 0-3 16,-2 1 3-16,-6 2 5 0,3 2-5 0,-1 4 5 16,-3 1-5-16,0 0 46 0,-3 1-46 0,1 3 46 15,2 1-46-15,-2 2 50 0,1 1-50 0,1-3 50 16,-4 4-50-16,4 3 54 0,0 0-54 0,-2-3 54 15,1-1-54-15,1 4 33 0,0 0-33 0,0 0 34 0,-2-3-34 16,2 3 16-16,0 0-16 0,0 0 17 0,0 0-17 16,0 0 2-16,-4 0-2 0,4 0 2 15,0 0-2-15,0 0-1 0,0 0 1 0,0 0 0 0,0 0 0 0,0 0-8 16,-3 0 8-16,3 0-8 0,0 0 8 0,0 3-46 16,3 2 46-16,1 7-46 0,-1-1 46 15,-3-11-14-15,0 0 14 0,14 29-13 0,0 7 13 0,-14-36-32 16,0 0 32-16,18 48-32 0,3 8 32 15,-21-56-11-15,0 0 11 0,19 64-11 0,2 6 11 0,-21-70-20 16,0 0 20-16,19 84-19 0,2 12 19 0,-21-96-1 16,0 0 1-16,12 82-1 0,-9-3 1 0,-3-79 4 15,0 0-4-15,-3 55 4 0,-2-16-4 0,5-39 24 16,0 0-24-16,-11 34 25 0,-3-6-25 0,-3-4 32 0,-4-7-32 16,12-7 33-16,4-5-33 0,-2-1 0 0,2-3 0 15,-16 3 0-15,-9 1 0 0,6-5-24 0,-2-2 24 0,8 0-23 16,3-1 23-16,15 3-84 0,0 0 84 0,-23-21-83 15,-1-11 83-15,3-4-167 0,2-5 167 0,-1-2-166 16,1-2 166-16,-19-42-811 0</inkml:trace>
  <inkml:trace contextRef="#ctx0" brushRef="#br0" timeOffset="10293.199">13263 16117 975 0,'0'0'0'16,"0"-5"0"-16,-4-2 0 0,4 7 96 0,0 0-96 15,0-3 96-15,4-1-96 0,-4 4 81 0,0 0-81 0,0 0 81 16,0 0-81-16,0 0 75 0,0 0-75 0,0 0 75 15,0 0-75-15,0 0 33 0,0 0-33 0,5 0 33 16,11 0-33-16,1 0 56 0,9-1-56 16,4-3 57-16,3 1-57 0,-4-1 43 0,3 4-43 0,1-7 44 15,-3 2-44-15,-1 0 19 0,1 2-19 0,-1-2 20 16,-2-2-20-16,-27 7 13 0,0 0-13 0,38-5 14 16,7 3-14-16,-7-2 1 0,-3 4-1 15,-5 0 2-15,-9-1-2 0,0 2 3 0,-9 3-3 0,-2-4 4 16,-1 0-4-16,-2-4-65 0,-7 3 65 0,0 1-64 15,4-4 64-15,-4 4-172 0,0 0 172 0,-4-1-172 16,-5-1 172-16,9 2-122 0,0 0 122 0,-21-9-122 16,-8-4 122-16,-18-10-738 0</inkml:trace>
  <inkml:trace contextRef="#ctx0" brushRef="#br0" timeOffset="10580.447">13372 15727 931 0,'0'0'0'0,"11"3"0"0,5 0 0 0,-16-3 124 0,0 0-124 16,3 2 125-16,-6-4-125 0,3 2 90 0,0 0-90 16,-4-1 91-16,-1-1-91 0,5 2 45 0,0 0-45 15,-4-2 46-15,-1 1-46 0,5 1 35 0,0 0-35 16,-3 0 35-16,-1 0-35 0,4 0 19 0,0 0-19 0,0 13 20 15,4 10-20-15,-1 9 5 0,2 4-5 0,-1 3 6 16,5 3-6-16,-4 2-8 0,2 2 8 16,1 2-7-16,-2 0 7 15,-6-48-108-15,0 0 108 0,0 57-108 0,-6 6 108 0,3 57-919 0</inkml:trace>
  <inkml:trace contextRef="#ctx0" brushRef="#br0" timeOffset="13323.59">14273 15679 382 0,'0'0'0'0,"9"3"0"0,3 2 0 0,-12-5 49 16,0 0-49-16,0 0 49 0,-9-5-49 0,9 5 59 0,0 0-59 15,-7-3 59-15,2-3-59 0,5 6 76 0,0 0-76 16,-7-3 77-16,2-2-77 0,5 5 85 0,0 0-85 0,-5-4 85 16,1-1-85-16,4 5 114 0,0 0-114 0,-3-3 115 15,1-1-115-15,2 4 72 0,0 0-72 0,2-8 72 16,1 1-72-16,-3 7 37 0,0 0-37 0,12-7 37 15,1-1-37-15,4 2 6 0,0 3-6 0,-3 0 7 16,6 6-7-16,-7-1-1 0,5 1 1 0,-2 2 0 16,-6 2 0-16,-10-7-2 0,0 0 2 0,16 16-1 15,-4 4 1-15,-12-20 3 0,0 0-3 0,10 21 3 16,1-1-3-16,-11-20 12 0,0 0-12 0,2 29 13 16,-2 6-13-16,0-35 4 0,0 0-4 0,-2 29 5 15,-2 0-5-15,-3-3 22 0,-1-4-22 0,2-7 23 16,1-6-23-16,2 1 13 0,-3 0-13 0,-2 1 13 15,1-3-13-15,-4 4 9 0,-3 2-9 0,9-9 10 0,9-5-10 16,-4 0 4-16,0 0-4 0,-6 4 5 0,3-1-5 0,3-3-2 16,0 0 2-16,-7 3-1 0,2 2 1 15,5-5-37-15,0 0 37 0,-5 4-37 0,1-1 37 0,4-3-20 16,0 0 20-16,-7 2-20 0,2-2 20 0,5 0-6 16,0 0 6-16,-4 2-6 0,3-2 6 0,1 0-27 15,0 0 27-15,3-2-27 0,4-3 27 0,0 1-35 16,2 1 35-16,3-2-35 0,0 0 35 0,0 0-37 15,2 0 37-15,-2 1-36 0,2 2 36 16,0 1-9-16,2-1 9 0,-4 2-9 0,-3 2 9 0,3 1-21 0,-3 1 21 16,3-1-21-16,-3 0 21 0,-9-3-4 0,0 0 4 15,12 9-3-15,5 1 3 0,-17-10-1 0,0 0 1 16,11 12 0-16,1 0 0 0,-12-12 6 0,0 0-6 16,9 19 7-16,-2 5-7 0,-7-24 40 0,0 0-40 15,-4 31 40-15,-4 7-40 0,8-38 37 0,0 0-37 0,-16 39 37 16,-7 5-37-16,2-6 24 0,-5-2-24 0,14-14 25 15,3-8-25-15,-3 0 18 0,3-4-18 0,-3 2 19 16,0-2-19-16,-5 2-1 0,-6-1 1 0,11-4 0 16,6-6 0-16,6-1-66 0,0 0 66 0,-15 2-66 15,-10-4 66-15,25 2-105 0,0 0 105 0,-26-17-104 16,0-14 104-16,-30-17-689 0</inkml:trace>
  <inkml:trace contextRef="#ctx0" brushRef="#br0" timeOffset="14456.849">14658 15653 1009 0,'0'0'0'0,"0"0"0"0,7-7 0 15,-7 7 88-15,0 0-88 0,4-5 89 0,-1 0-89 16,-3 5 64-16,0 0-64 0,4-5 64 0,-3-2-64 16,-1 7 70-16,0 0-70 0,4-5 71 0,-1-1-71 0,-3 6 41 15,0 0-41-15,4-3 42 0,-3 0-42 0,-1 3 46 16,0 0-46-16,4-4 47 0,-4 2-47 0,0 2 48 16,0 0-48-16,0 0 48 0,2-3-48 0,-2 3 31 15,0 0-31-15,0 0 31 0,0 0-31 0,0 0 24 16,0 0-24-16,0 0 25 0,0 0-25 0,0 0 4 15,0 0-4-15,0 0 5 0,0 0-5 0,0 0 3 16,0 0-3-16,0 0 4 0,0 0-4 0,0 0 12 16,0 0-12-16,0 0 13 0,0 0-13 0,0 0 0 0,0 0 0 15,0 0 1-15,0 0-1 0,0 0-35 0,0 0 35 16,3 7-35-16,4 5 35 0,-7-12-42 0,0 0 42 16,12 27-42-16,6 14 42 0,-18-41-11 0,0 0 11 15,19 43-11 1,2 3 11-16,0-4-9 0,0-5 9 0,-7-9-8 0,-4-8 8 0,2-3-16 0,2 1 16 0,2-5-15 15,3-1 15-15,2-3-22 0,3-4 22 0,-1-7-22 16,1-5 22-16,-24 7-22 0,0 0 22 16,32-20-22-16,6-11 22 0,-38 31-56 0,0 0 56 0,42-45-56 15,3-13 56-15,-7 5-36 0,-3 0 36 0,-9 10-36 16,-6 7 36-16,-3 0 8 0,0 4-8 16,-8 4 8-16,-4 6-8 0,-5 22 57 0,0 0-57 0,7-26 58 15,-7-1-58-15,0 27 80 0,0 0-80 0,2-21 81 16,-2 4-81-16,0 17 57 0,0 0-57 0,0-12 58 15,2 5-58-15,-2 7 37 0,0 0-37 0,0-5 37 16,0 2-37-16,0 3 11 0,0 0-11 0,0 0 11 0,0 0-11 16,0 0 2-16,0 0-2 0,0 0 2 0,0 0-2 15,0 0 5-15,0 0-5 0,0 0 5 16,-2 3-5-16,2-3 0 0,0 0 0 0,0 0 1 0,-2 5-1 16,2-1 0-16,0-1 0 0,-3 1 0 0,3-3 0 15,-2 3-3-15,2-1 3 0,-2 6-3 0,2 4 3 0,0 8-8 16,0 5 8-16,2 3-7 0,3 2 7 0,-5-31-15 15,0 0 15-15,6 46-15 0,6 12 15 0,0-1-15 16,5 3 15-16,-8-12-15 0,3-9 15 0,-3 7-4 16,3-1 4-16,-3-2-4 0,0-4 4 0,-9-39-8 15,0 0 8-15,12 51-7 0,-3 6 7 0,1-6-3 16,0-3 3-16,-6-19-3 0,-2-13 3 0,-2-16-2 0,0 0 2 16,0 27-2-16,0 6 2 0,0-33-1 0,0 0 1 15,-2 24-1-15,0-4 1 0,0-2 0 0,2-7 0 0,-3 0 0 16,3-6 0-16,-5 2 1 0,1-2-1 15,-1 0 2-15,2-2-2 0,-6 3 5 0,2-1-5 16,2-2 5-16,-4 1-5 0,0-3-10 0,-1 1 10 0,-1-2-9 16,-3 0 9-16,-1-2-97 0,-3 1 97 15,-8-6-96-15,-3-5 96 0,29 12-123 0,0 0 123 0,-34-28-122 16,-4-9 122-16,-33-28-916 0</inkml:trace>
  <inkml:trace contextRef="#ctx0" brushRef="#br0" timeOffset="15035.3">15207 15098 987 0,'0'0'0'0,"0"3"0"0,-4 2 0 0,8-10 97 15,-4-2-97-15,3-5 97 0,3-3-97 16,-6 15 12-16,0 0-12 0,8-21 13 0,5-6-13 0,-13 27 11 0,0 0-11 16,12-26 11-16,2 1-11 0,-14 25 38 0,0 0-38 15,12-19 39-15,-5 2-39 0,-7 17 13 16,0 0-13-16,10-11 13 0,2 5-13 0,-12 6 22 0,0 0-22 0,14 0 23 15,4 6-23-15,-18-6 17 0,0 0-17 0,21 9 17 16,3 10-17-16,-1-6 4 0,-1 5-4 0,-4-5 4 31,-6-1-4-31,-12-12 13 0,0 0-13 0,17 19 14 0,1 2-14 0,-18-21 15 0,0 0-15 0,14 19 15 16,-2-1-15-16,-12-18 8 0,0 0-8 0,9 18 9 16,-4-3-9-16,-5-15 16 0,0 0-16 0,2 19 17 15,-4 3-17-15,2-22 22 0,0 0-22 0,-5 24 23 16,-6 3-23-16,11-27 8 0,0 0-8 0,-10 28 8 15,-2-1-8-15,12-27 34 0,0 0-34 0,-11 24 35 16,2-1-35-16,9-23 5 0,0 0-5 0,-10 18 5 0,3-2-5 16,7-16 10-16,0 0-10 0,-3 12 10 0,-3-2-10 0,6-10 25 15,0 0-25-15,-3 9 26 0,3-4-26 16,0-5 0-16,0 0 0 0,0 5 0 0,0 0 0 16,0-5 0-16,0 0 0 0,10 5 0 0,6-1 0 0,-16-4-2 15,0 0 2-15,23 1-2 0,8-1 2 16,-31 0-42-16,0 0 42 0,35 0-42 0,0 0 42 0,-35 0-121 15,0 0 121-15,36 4-120 0,1 3 120 0,-37-7-170 16,0 0 170-16,28 5-169 0,-7 0 169 0,26 5-699 16</inkml:trace>
  <inkml:trace contextRef="#ctx0" brushRef="#br0" timeOffset="16635.955">15777 15817 505 0,'0'0'0'16,"0"0"0"-16,3 2 0 0,-3-2 4 0,0 0-4 0,0 0 5 16,4-3-5-16,-4 3 19 0,0 0-19 0,0 0 20 15,0-4-20-15,0 4 54 0,0 0-54 0,0 0 54 16,1-3-54-16,-1 3 72 0,0 0-72 0,0 0 73 16,2-4-73-16,-2 4 75 0,0 0-75 0,0 0 76 15,0-3-76-15,0 3 69 0,0 0-69 0,0 0 69 16,-2-5-69-16,2 5 67 0,0 0-67 0,-1-2 68 15,1-5-68-15,0 7 64 0,0 0-64 0,0-5 65 16,0 0-65-16,0 5 58 0,0 0-58 0,0-4 59 16,0 1-59-16,0 3 35 0,0 0-35 0,0 0 35 15,0-3-35-15,0 3 46 0,0 0-46 0,0 0 46 0,0-4-46 16,0 4 26-16,0 0-26 0,0 0 26 0,0 0-26 16,0 0 18-16,0 0-18 0,0 0 18 0,8 0-18 15,-8 0 1-15,0 0-1 0,12 5 2 0,6 2-2 16,-18-7 1-16,0 0-1 0,31 19 2 0,15 3-2 15,-8 2 1-15,5 0-1 0,3 0 1 0,-4 0-1 0,-4 0 0 16,-5 0 0-16,2-2 0 0,-4-3 0 0,-3 2 2 16,-2-2-2-16,0-2 3 0,-1-3-3 0,-25-14 6 15,0 0-6-15,26 15 6 0,0 2-6 0,-26-17 3 16,0 0-3-16,24 16 3 0,-3-3-3 0,-21-13 0 16,0 0 0-16,18 11 1 0,-6-5-1 0,-12-6-49 15,0 0 49-15,10 6-48 0,-3-3 48 0,-7-3-135 0,0 0 135 16,-5-7-134-16,-7-7 134 15,-9-6-951-15</inkml:trace>
  <inkml:trace contextRef="#ctx0" brushRef="#br0" timeOffset="16972.623">16196 15579 1379 0,'0'0'0'0,"0"0"0"16,0 0 0-16,0 0 122 0,0 0-122 0,0 0 122 16,0 0-122-16,0 0 72 0,0 0-72 0,0 0 73 15,0 0-73-15,0 0 0 0,0 0 0 0,0 0 0 16,0 0 0-16,0 0-15 0,0 0 15 0,0 0-15 16,0 0 15-16,0 0-8 0,-5 4 8 0,-2 8-8 0,-3 6 8 15,10-18-2-15,0 0 2 0,-18 36-1 0,-4 16 1 16,22-52-1-16,0 0 1 0,-25 56-1 0,-3 8 1 15,28-64-1-15,0 0 1 0,-26 65 0 0,2 2 0 16,24-67 2-16,0 0-2 0,-23 72 3 0,2 3-3 0,21-75 20 16,0 0-20-16,-15 51 20 0,6-16-20 0,9-35 1 15,0 0-1-15,-5 27 1 0,0-8-1 16,5-19-84-16,0 0 84 0,-4 12-83 0,1-5 83 0,3-7-86 16,0 0 86-16,-6-17-86 0,-4-21 86 15,-6-17-987-15</inkml:trace>
  <inkml:trace contextRef="#ctx0" brushRef="#br0" timeOffset="17614.308">16238 14940 1054 0,'0'0'0'0,"0"0"0"0,4-3 0 15,-4 3 110-15,0 0-110 0,1-7 110 0,3-2-110 16,-4 9 59-16,0 0-59 0,7-15 60 0,7-4-60 15,-2 0 23-15,-2 0-23 0,4 2 24 0,4 2-24 0,-18 15 0 16,0 0 0-16,21-10 0 0,5 1 0 0,-26 9 1 16,0 0-1-16,26-2 1 15,7 6-1-15,-33-4 15 0,0 0-15 0,35 8 16 0,-4 6-16 0,-31-14 45 16,0 0-45-16,30 21 45 0,-2 1-45 0,-28-22 49 16,0 0-49-16,21 26 49 0,-7 1-49 0,-2 0 30 15,-7-1-30-15,2-7 30 0,-5-7-30 0,-2 3 18 16,-2 2-18-16,-3 2 18 0,1 0-18 0,4-19 2 15,0 0-2-15,-12 24 2 0,-5 5-2 0,17-29 1 0,0 0-1 16,-18 24 2-16,1 0-2 0,17-24-1 0,0 0 1 16,-16 17-1-16,1 0 1 0,15-17-5 0,0 0 5 0,-13 14-5 15,3-4 5-15,10-10 0 0,0 0 0 0,-9 9 0 16,0-4 0-16,9-5 0 0,0 0 0 0,-7 7 0 16,4-7 0-16,3 0 2 0,0 0-2 0,-2 2 2 15,-1-1-2-15,3-1 0 0,0 0 0 0,0 0 0 16,7 6 0-16,-7-6-3 0,0 0 3 0,10 3-3 15,8 0 3-15,-18-3-7 0,0 0 7 0,22 4-7 16,6 1 7-16,-28-5-24 0,0 0 24 0,30 5-23 16,3 0 23-16,-33-5-54 0,0 0 54 0,26 7-53 15,2 0 53-15,-28-7-80 0,0 0 80 0,26 10-79 16,-2 1 79-16,-24-11-162 0,0 0 162 0,23 10-162 16,-7 2 162-16,-16-12-133 0,0 0 133 0,14 8-132 15,-6 1 132-15,15 8-533 0</inkml:trace>
  <inkml:trace contextRef="#ctx0" brushRef="#br0" timeOffset="18389.675">17850 15536 964 0,'0'0'0'0,"-7"-1"0"0,-4-4 0 0,11 5 67 0,0 0-67 0,-3-2 67 16,5 0-67-16,-2 2 17 0,0 0-17 0,0 0 17 15,0 0-17-15,0 0 0 0,0 0 0 0,0 0 1 16,-6 0-1-16,6 0 7 0,0 0-7 0,-8 0 7 15,-5 0-7-15,-1 0 27 0,-3 0-27 0,5 0 27 16,1 0-27-16,1 0 30 0,-6 0-30 0,4 0 30 16,2 0-30-16,-3 0 15 0,-4-2-15 0,7 2 15 15,4 2-15-15,1-2 6 0,-2 0-6 0,-3 2 6 16,-6 0-6-16,2 1 9 0,-5 0-9 0,10 1 9 0,4-2-9 16,0-1 7-16,5 1-7 0,-11 7 8 15,-3 4-8-15,2 6 14 0,-2 5-14 0,2 2 15 16,3 1-15-16,9-27 22 0,0 0-22 0,-8 41 23 0,4 11-23 15,4-6 14-15,4 2-14 0,-4-17 15 0,0-11-15 16,0-1 27-16,3-2-27 0,6 7 27 0,-1 2-27 16,5-4 2-16,1-3-2 0,-6-5 3 0,-2-7-3 15,2-2 0-15,4-2 0 0,4-6 0 0,-2-4 0 16,3-7-20-16,3-3 20 0,-3-5-19 0,1-4 19 0,-18 26-26 16,0 0 26-16,20-41-26 0,1-10 26 0,-21 51-8 15,0 0 8-15,18-57-8 0,-3-6 8 0,-15 63 0 16,0 0 0-16,9-67 0 0,-4-3 0 0,-5 70 13 15,0 0-13-15,-3-81 13 0,-2-6-13 0,5 87 53 0,0 0-53 16,-7-59 53-16,0 18-53 0,0 5 68 0,-2 9-68 0,0 8 68 16,6 7-68-16,-2 2 53 0,1 3-53 15,1-3 53-15,-1 1-53 0,2 1 46 0,-5-3-46 0,6 4 46 16,-3 2-46-16,2 0 31 0,1 0-31 16,-1 0 31-16,2 3-31 0,0-5-5 0,0 2 5 0,0 2-4 15,0 1 4-15,0 2-28 0,0-5 28 0,0 5-28 16,0-4 28-16,0 4-37 0,0 0 37 0,0 0-37 15,0 0 37-15,0 0-33 0,0 0 33 0,0 0-33 16,0 0 33-16,2 4-55 0,-1 1 55 16,8 22-55-16,3 16 55 0,-12-43-32 15,0 0 32-15,23 62-32 0,3 18 32 0,-26-80-40 0,0 0 40 0,37 112-39 16,8 25 39-16,-10-27-9 0,0-11 9 0,-9-27-9 16,-5-22 9-16,0-6-7 0,-9-10 7 0,-2-13-6 15,-3-14 6-15,2 5-39 0,0-4 39 0,-8-3-39 0,1-3 39 16,-2-2-146-16,0 0 146 0,5-15-146 0,2-13 146 15,7-15-699-15</inkml:trace>
  <inkml:trace contextRef="#ctx0" brushRef="#br0" timeOffset="18705.831">18006 15399 1379 0,'0'0'0'0,"0"0"0"0,0 0 0 0,0 0 144 0,0 0-144 16,7 0 145-16,4 2-145 0,-11-2 105 16,0 0-105-16,14 0 106 0,3-2-106 0,-17 2 44 0,0 0-44 15,18 0 44-15,3 2-44 0,-21-2 0 0,0 0 0 16,29 10 0-16,8 6 0 0,-37-16 0 0,0 0 0 16,47 24 0-16,5 7 0 0,-5-1 1 0,-2 3-1 0,-6 3 1 15,-1 2-1-15,-38-38 16 0,0 0-16 0,38 48 17 16,-1 5-17-16,-37-53 3 15,0 0-3-15,52 61 4 0,7 10-4 0,-59-71 3 0,0 0-3 0,60 53 3 16,-1-10-3-16,-59-43-2 0,0 0 2 0,40 25-2 16,-12-16 2-16,-28-9-55 0,0 0 55 0,21 5-55 15,-4-10 55-15,-17 5-74 0,0 0 74 0,0-26-73 16,-15-18 73-16,1-27-1238 0</inkml:trace>
  <inkml:trace contextRef="#ctx0" brushRef="#br0" timeOffset="19001.236">18608 15283 1076 0,'0'0'0'0,"6"8"0"0,0 6 0 15,-6-14 118-15,0 0-118 0,1 4 118 0,-2-8-118 0,1 4 96 16,0 0-96-16,0 0 96 0,-4-7-96 0,4 7 70 16,0 0-70-16,-2-3 70 0,2 1-70 0,0 2 38 15,0 0-38-15,0 0 38 0,0-3-38 0,0 3 16 16,0 0-16-16,0 0 17 0,0 0-17 0,0 0 21 15,0 0-21-15,-12 15 21 0,-5 13-21 0,-1 6 33 16,-6 10-33-16,1 6 34 0,2 5-34 16,21-55 0-16,0 0 0 0,-29 72 0 0,-4 12 0 0,33-84 3 0,0 0-3 15,-35 101 3-15,-3 15-3 0,38-116 12 0,0 0-12 16,-30 100 13-16,4-6-13 0,26-94 0 0,0 0 0 16,-18 68 0-16,11-18 0 0,7-50-69 15,0 0 69-15,-8 31-68 0,8-21 68 16,0-10-144-16,0 0 144 0,-9-8-144 0,0-22 144 0,-6-7-1005 0</inkml:trace>
  <inkml:trace contextRef="#ctx0" brushRef="#br0" timeOffset="19204.942">19111 15941 1457 0,'0'0'0'0,"-4"-5"0"0,-1-4 0 0,5 9-166 0,0 0 166 0,-5-7-166 0,2-1 166 0,3 8-182 15,0 0 182-15,-18-26-181 0,-10-14 181 0,-15-25-467 16</inkml:trace>
  <inkml:trace contextRef="#ctx0" brushRef="#br0" timeOffset="37683.706">9526 17405 751 0,'0'0'0'0,"0"0"61"0,0 0-61 16,0 0 61-16,0 0-61 0,0 0 4 0,0 0-4 15,0 0 5-15,0 0-5 0,0 0-4 0,0 0 4 16,0 0-3-16,0 0 3 0,0 0-37 0,0 0 37 16,0 0-37-16,0 0 37 0,0 0-4 0,0 0 4 0,0 0-3 15,0 0 3-15,0 0 0 0,0 0 0 0,0 0 0 16,0 0 0-16,0 0 9 0,0 0-9 0,0 0 9 15,21 6-9-15,-21-6 28 0,0 0-28 0,21 8 28 16,7 6-28-16,-28-14 31 0,0 0-31 0,31 19 31 16,7 6-31-16,-38-25 6 0,0 0-6 0,39 29 7 15,2 4-7-15,-41-33 5 0,0 0-5 0,42 34 6 16,-3 4-6-16,-39-38 3 0,0 0-3 0,41 36 4 16,3-2-4-16,-44-34 5 0,0 0-5 0,50 29 5 15,6-5-5-15,-56-24 48 0,0 0-48 0,72 23 48 16,9-5-48-16,-81-18 37 0,0 0-37 0,75 9 38 15,-5-11-38-15,-70 2 25 0,0 0-25 0,71-8 26 0,1-8-26 16,-72 16 29-16,0 0-29 0,73-19 29 0,7-6-29 16,-80 25 37-16,0 0-37 0,72-24 38 0,-3-2-38 15,-69 26 22-15,0 0-22 0,68-26 22 0,-2-1-22 0,-66 27 5 16,0 0-5-16,77-29 5 0,7 0-5 0,-84 29 27 16,0 0-27-16,85-29 27 0,-3-2-27 0,-82 31 0 15,0 0 0-15,89-28 0 0,5 1 0 0,-94 27 0 16,0 0 0-16,92-21 1 0,-3 6-1 0,-89 15-1 15,0 0 1-15,82-9 0 0,-7 6 0 0,-75 3 0 16,0 0 0-16,68 3 0 0,-4 6 0 0,-64-9 0 16,0 0 0-16,51 14 0 0,-8 3 0 0,-43-17 0 0,0 0 0 15,37 19 0-15,-14 3 0 0,-23-22 0 16,0 0 0-16,24 27 1 0,-3 6-1 0,-21-33 11 0,0 0-11 16,17 29 11-16,-5 0-11 15,-12-29 25-15,0 0-25 0,13 28 26 0,-5-4-26 0,-8-24 37 0,0 0-37 16,9 20 37-16,0-1-37 0,-9-19 22 0,0 0-22 15,3 15 22-15,-1-4-22 0,-2-11 10 0,0 0-10 0,4 8 11 16,-3-3-11-16,-1-5 0 0,0 0 0 0,4 5 0 16,-1-3 0-16,-3-2-13 0,0 0 13 0,9-5-12 15,5-7 12-15,-14 12-11 0,0 0 11 0,16-17-11 16,4-7 11-16,-20 24-19 0,0 0 19 0,21-31-18 16,0-5 18-16,-21 36-4 0,0 0 4 0,26-34-3 15,-1-2 3-15,-25 36-7 0,0 0 7 0,26-29-7 16,-3 1 7-16,-23 28-14 0,0 0 14 0,20-20-13 15,1 3 13-15,-21 17-15 0,0 0 15 0,21-12-15 16,0 5 15-16,-3 3-16 0,3 3 16 0,-4-1-15 0,-1 0 15 16,-16 2-17-16,0 0 17 0,22 0-16 0,3 2 16 0,-4-2-16 15,1 0 16-15,3 0-15 16,-4 0 15-16,1 0-10 0,3 2 10 0,1-2-9 0,0 0 9 0,-26 0-4 16,0 0 4-16,36 1-4 0,11 1 4 15,-8 2-3-15,1-1 3 0,-4 0-3 0,-4-1 3 0,-32-2-10 16,0 0 10-16,38 5-10 0,2 2 10 15,-40-7-8-15,0 0 8 0,52 9-8 0,11-1 8 0,-63-8-1 16,0 0 1-16,68 10-1 0,9 2 1 0,-77-12-1 16,0 0 1-16,94 18 0 0,19 2 0 0,-113-20-1 15,0 0 1-15,115 22 0 0,9 2 0 0,-124-24 0 0,0 0 0 16,118 23 1-16,-3-1-1 0,-14-3 13 0,-15-2-13 16,-10-7 13-16,-8-3-13 0,-5 0 34 0,-7 0-34 15,3-2 34-15,-5 0-34 0,7 0 11 0,7-1-11 0,-9-4 11 16,0-2-11-16,-6 2 21 0,-6 2-21 0,7-4 21 15,1-3-21-15,-55 5 38 0,0 0-38 0,94-11 39 16,25-2-39-16,-119 13 6 0,0 0-6 0,134-14 6 16,14-3-6-16,-148 17 12 0,0 0-12 0,148-17 12 15,7 0-12-15,-155 17 34 0,0 0-34 16,145-14 34-16,-2 0-34 0,-143 14 1 0,0 0-1 0,141-10 1 16,2 1-1-16,-143 9 12 0,0 0-12 0,129-6 13 15,-8 0-13-15,-121 6 15 0,0 0-15 0,128-5 16 16,2-2-16-16,-130 7 8 0,0 0-8 0,134-13 9 15,2-4-9-15,-10 1 9 0,-11 1-9 0,-18-1 10 16,-8-1-10-16,-89 17 3 0,0 0-3 0,110-19 4 0,14-3-4 16,-30 3 2-16,-14 2-2 0,-9 3 2 0,-8 4-2 15,-63 10 5-15,0 0-5 0,75-14 5 0,5 1-5 16,-16 2 53-16,-10 3-53 0,-12-1 54 0,-16 2-54 0,-3 1 49 16,-9 0-49-16,0 3 50 0,-2 1-50 0,-1-3 48 15,-1 0-48-15,-1 2 49 0,-1-1-49 0,1 1 33 16,0-2-33-16,-2 1 33 0,-2 3-33 0,0-1-9 15,1-2 9-15,0-1-9 0,-2 0 9 0,-4 5-138 16,0 0 138-16,9-24-137 0,-1-12 137 0,-8 36-98 16,0 0 98-16,0-58-98 0,-7-21 98 0,0-58-1155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25T02:27:10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4482 7051 606 0,'0'0'0'0,"-7"-5"0"15,-3-3 0-15,10 4 56 0,0 1-56 0,0 3 57 0,0 0-57 16,0 0 60-16,0 0-60 0,0 0 60 15,5 3-60-15,-1 1 51 0,-3-4-51 0,3 0 52 0,-1 0-52 16,-3 0 65-16,4 0-65 0,-4 0 65 0,0 0-65 16,0 0 73-16,0 0-73 0,0 0 74 0,0 0-74 0,0 0 72 15,0 0-72-15,0 0 73 16,0 0-73-16,0 0 67 0,-4 1-67 0,4-1 68 0,-3 0-68 0,3 0 49 16,-5 0-49-16,-2 0 49 0,2 0-49 0,-4-1 33 15,0 1-33-15,0-4 33 0,1 4-33 0,-1 0 15 16,-3 0-15-16,-6-3 15 0,-1 3-15 15,19 0 19-15,0 0-19 0,-26-4 20 0,-12 4-20 0,38 0 3 16,0 0-3-16,-26 0 4 0,-1 0-4 0,27 0 3 0,0 0-3 16,-24 4 3-16,0 3-3 0,5 1 1 0,-2-3-1 15,8 2 2-15,10-3-2 0,-6-3 1 0,6 3-1 16,-8 11 1-16,-4 9-1 0,15-24-5 0,0 0 5 16,-14 31-4-16,2 8 4 0,12-39-25 0,0 0 25 0,-13 40-24 15,8 3 24-15,5-43-7 0,0 0 7 16,-3 39-7-16,3-3 7 0,3-2-11 0,6-6 11 15,-4-8-10-15,2-4 10 0,-7-16-9 0,0 0 9 0,10 15-8 16,8-1 8-16,-18-14-4 0,0 0 4 0,24 10-3 16,2-3 3-16,-26-7 0 0,0 0 0 0,30-2 1 15,7-3-1-15,-37 5 38 16,0 0-38-16,29-15 38 0,6-6-38 0,-35 21 53 0,0 0-53 0,26-27 54 16,2-9-54-16,-28 36 60 0,0 0-60 0,23-43 60 15,-6-7-60-15,1 2 41 0,-3 0-41 0,-6 5 41 16,-4-3-41-16,-5 46 30 0,0 0-30 0,7-51 30 15,2-8-30-15,-9 59 8 0,0 0-8 0,9-51 9 0,-4 3-9 16,-5 48 18-16,0 0-18 0,7-39 19 0,-2 8-19 16,-2 7 8-16,-3 8-8 0,4 4 8 15,-4 7-8-15,0 2 9 16,-4 3-9-16,4 0 9 0,0 0-9 0,0 0 3 0,0 0-3 16,0 0 4-16,0 0-4 0,0 0 0 0,0 0 0 0,0 0 1 0,0 0-1 0,0 0 0 15,0 0 0-15,0 0 0 0,0 0 0 0,0 0 1 16,0 0-1-16,0 0 2 0,0 0-2 0,0 0 3 15,0 0-3-15,0 0 4 0,0 0-4 0,0 0 3 16,0 0-3-16,0 0 3 0,0 0-3 0,0 0 0 0,0 0 0 16,0 0 0-16,0 0 0 0,0 0-8 0,0 0 8 15,0 0-7-15,0 0 7 0,0 0-35 0,0 0 35 16,0 0-34-16,0 0 34 0,0 0-42 0,0 0 42 16,0 8-41-16,0 11 41 0,0-19-34 0,0 0 34 0,0 36-34 15,4 16 34-15,-4-1-34 0,0 7 34 16,0-10-33-16,2-1 33 0,-2-47-23 0,0 0 23 0,3 58-22 15,1 14 22-15,1-14-18 0,-2-2 18 16,-1-13-18-16,-2-12 18 0,4 0-5 0,-4-5 5 0,3 1-5 16,1-1 5-16,1-2 0 0,-2-7 0 0,-1-3 0 15,1-6 0-15,-3 1-1 0,4-2 1 0,-2-2 0 16,-2-2 0-16,0-3-70 0,7 4 70 0,-7-4-69 16,1 0 69-16,-1 0-121 0,0 0 121 0,4-23-121 15,-4-13 121-15,0-22-972 0</inkml:trace>
  <inkml:trace contextRef="#ctx0" brushRef="#br0" timeOffset="799.448">4700 7089 326 0,'0'0'0'0,"4"-9"0"0,-4-1 0 16,0 10 13-16,0 0-13 0,3-5 13 0,-3 2-13 16,0 3 18-16,0 0-18 0,0 0 18 0,0 0-18 15,0 0 59-15,0 0-59 0,0 0 59 0,0 0-59 16,0 0 76-16,0 0-76 0,0 0 77 0,0 1-77 0,0-1 82 16,0 0-82-16,0 0 82 0,0 4-82 0,0-4 76 15,0 0-76-15,0 0 77 0,0 0-77 0,0 0 63 16,0 0-63-16,0 0 64 0,0 0-64 0,0 0 48 15,0 0-48-15,0 0 48 0,0 0-48 0,0 0 49 16,0 0-49-16,0 0 49 0,0 0-49 0,0 0 36 0,0 0-36 16,0 0 37-16,0 0-37 0,0 0 25 0,0 0-25 15,0 0 26-15,0 0-26 0,0 0 45 0,0 0-45 16,0 0 46-16,0 0-46 0,0 0 15 0,0 0-15 16,0 0 16-16,0 0-16 0,0 0 22 0,0 0-22 15,0 0 22-15,0 0-22 0,0 0 8 0,0 0-8 0,0 0 9 16,0 0-9-16,0 0 1 0,0 0-1 0,9 3 1 15,3 4-1-15,9 2-4 0,2-1 4 16,1 4-3-16,2 3 3 0,-3 4-34 0,1-3 34 0,-3 4-34 16,0-1 34-16,-21-19 0 0,0 0 0 0,30 28 1 15,-1 2-1-15,-29-30 0 0,0 0 0 0,35 33 0 16,3-1 0-16,-38-32 4 0,0 0-4 0,37 31 5 16,1-3-5-16,-8-8 15 0,-4-1-15 0,-5-3 15 15,-7-8-15-15,2-1 8 0,-6-2-8 0,-3-1 9 16,-2-1-9-16,-1-3 4 0,-1 2-4 0,-3-2 4 15,2 0-4-15,-2 0-69 0,0 0 69 0,0 0-69 0,0 0 69 16,0 0-84-16,0 0 84 0,-17-14-83 0,-13-12 83 16,-21-13-888-16</inkml:trace>
  <inkml:trace contextRef="#ctx0" brushRef="#br0" timeOffset="1126.904">4955 6984 1009 0,'0'0'0'0,"7"4"0"0,1 3 0 0,-8-4 83 16,0-1-83-16,0-2 83 0,0 0-83 0,0 0 34 15,-3 7-34-15,-6 1 35 0,-3 8-35 0,-2 3 0 0,-2 5 0 0,4-4 0 16,3 2 0-16,9-22-5 0,0 0 5 0,-14 33-5 15,-7 10 5-15,21-43-7 0,0 0 7 0,-20 46-6 16,-7 4 6-16,27-50-4 0,0 0 4 0,-17 41-3 16,1-9 3-16,16-32 0 0,0 0 0 0,-14 28 0 15,6-6 0-15,8-22 0 0,0 0 0 0,-9 17 0 16,2-8 0-16,7-9-9 0,0 0 9 0,-5 10-8 16,5-7 8-16,0-3-135 0,0 0 135 0,-7-3-134 15,2-9 134-15,5 12-113 0,0 0 113 0,-4-26-112 16,2-13 112-16,-1-26-440 0</inkml:trace>
  <inkml:trace contextRef="#ctx0" brushRef="#br0" timeOffset="1759.675">5200 6637 1289 0,'0'0'0'0,"-9"-9"0"0,-3-5 0 0,12 14 118 15,0 0-118-15,-8-1 119 16,4 2-119-16,4-1 61 0,0 0-61 0,-2 4 62 0,2 3-62 0,0-7 6 0,0 0-6 16,0 3 7-16,2 2-7 0,-2-5-2 0,0 0 2 15,4 4-1-15,-4 1 1 0,0-5-34 0,0 0 34 16,3 10-33-16,-1 6 33 0,-2-16-5 0,0 0 5 0,3 20-5 15,1 4 5-15,-4-24-17 0,0 0 17 0,3 27-17 16,2-3 17-16,-5-24-1 0,0 0 1 0,0 24-1 16,4-1 1-16,-4-23 3 15,0 0-3-15,0 15 4 0,5 1-4 0,-5-16 24 16,0 0-24-16,4 12 25 0,1-4-25 0,-5-8 7 0,0 0-7 0,7 4 8 16,2-4-8-16,-9 0 27 0,0 0-27 0,8-7 27 15,1-2-27-15,-9 9 42 0,0 0-42 0,9-12 42 16,-1-3-42-16,-2 3 43 0,-3 0-43 0,1 0 44 15,1 5-44-15,-5-2 41 0,3 1-41 0,-3 1 41 16,0 2-41-16,0 1 28 0,0 1-28 0,0-1 28 0,0-1-28 16,0 5 26-16,0-3-26 0,0 3 26 15,0-4-26-15,0 4 0 0,0 0 0 0,0 0 0 0,0 0 0 16,0 0-15-16,0 0 15 0,0 0-14 0,0 0 14 0,0-3-26 16,4-2 26-16,1 1-26 0,-1 4 26 15,-3-3-24-15,6 3 24 0,-5 0-23 0,5-2 23 0,-4 2-16 16,3 0 16-16,-3 0-15 0,-1 2 15 15,1 1-47-15,1 1 47 0,1-2-46 0,-5-1 46 16,0-1-23-16,0 0 23 0,5 12-22 0,2 9 22 0,-7-21-29 16,0 0 29-16,6 27-29 0,0 8 29 0,-6-35-14 15,0 0 14-15,9 32-13 0,-4-1 13 0,-1-4-2 16,1-1 2-16,-1-7-2 0,-1-4 2 0,-1-3-2 0,1-3 2 16,1-2-1-16,-4-4 1 0,2-1-107 0,1 1 107 15,2 1-107-15,2-4 107 0,-7 0-111 0,0 0 111 0,0-12-110 16,0-9 110-16,4-10-819 0</inkml:trace>
  <inkml:trace contextRef="#ctx0" brushRef="#br0" timeOffset="2466.835">5866 7089 830 0,'0'0'0'0,"-7"-12"0"0,-4-3 0 0,8 6 97 15,6 7-97-15,-3 2 97 0,0-1-97 0,0 1 85 0,5 3-85 0,-5-3 86 16,0 5-86-16,0-5 52 0,4 4-52 0,-4-4 52 15,0 0-52-15,0 0 48 0,0 0-48 0,0 0 48 16,0 1-48-16,0-1 40 0,0 4-40 0,5-4 41 0,-1 0-41 16,1 0 18-16,2-2-18 0,2 0 18 15,-1 1-18-15,-8 1 13 0,0 0-13 0,18 0 14 0,8 0-14 16,-26 0 10-16,0 0-10 0,29 0 10 0,13-4-10 16,-9 4 3-16,2-3-3 0,-2 3 4 0,-7 3-4 0,1-3 19 15,-3 4-19-15,-7-4 20 0,-4 0-20 16,1 0 13-16,-2 0-13 0,-7 0 14 0,2 0-14 0,-2-4 17 15,4 1-17-15,-6 3 17 0,1 0-17 0,-2 0 15 16,1 3-15-16,-3-3 16 0,0 0-16 16,0 0-8-16,0 0 8 0,0 0-8 0,0 0 8 0,0 0-107 15,0 0 107-15,0 0-106 0,0 0 106 0,0 0-102 16,0 0 102-16,-12-5-102 0,-6-2 102 0,-11-1-863 16</inkml:trace>
  <inkml:trace contextRef="#ctx0" brushRef="#br0" timeOffset="2718.903">5888 7211 819 0,'0'0'0'0,"13"-4"0"16,2-6 0-16,-10 8 96 0,-1-1-96 0,-2-1 96 15,1 4-96-15,1 0 78 0,-3 0-78 0,6 4 79 16,2-4-79-16,-9 0 45 0,0 0-45 0,14 0 45 15,10 0-45-15,-24 0 17 0,0 0-17 0,30 0 17 16,5 0-17-16,-2 0 18 0,0 0-18 0,-3 3 19 16,-8-3-19-16,-1 2 1 0,0 0-1 0,-3-1 1 15,-3-1-1-15,-1 0-117 0,4-1 117 0,-3-1-116 16,-3 0 116-16,-12 2-116 0,0 0 116 0,18-7-116 0,-1-1 116 16,18-11-561-16</inkml:trace>
  <inkml:trace contextRef="#ctx0" brushRef="#br0" timeOffset="3179.705">6702 6491 998 0,'0'0'0'0,"-7"3"0"16,2 6 0-16,5-9 64 0,0 0-64 16,0 0 65-16,0 0-65 0,0 0 36 0,0 0-36 0,0 0 36 15,0 0-36-15,0 0 1 0,0 0-1 0,0 0 2 16,0 0-2-16,0 0 0 0,0 0 0 0,0 0 0 15,0 0 0-15,0 0 22 0,0 3-22 0,3 9 22 16,-1 7-22-16,1 9 38 0,1 8-38 0,-1-4 39 16,-1-1-39-16,-2-31 32 0,0 0-32 0,4 51 33 15,-4 16-33-15,0-3 23 0,-4 2-23 0,2-7 24 16,2-3-24-16,0-56 46 0,0 0-46 0,0 77 47 0,0 11-47 16,0-88 39-16,0 0-39 0,0 70 40 0,2-7-40 15,-2-23 16-15,4-16-16 0,-4-5 17 0,0-14-17 16,0 3 22-16,0-1-22 0,0-3 22 15,0-4-22-15,0 0-62 0,0 0 62 0,0 0-62 0,3 3 62 0,-3-3-126 16,0 0 126-16,-12-19-125 0,-6-13 125 0,-9-20-891 16</inkml:trace>
  <inkml:trace contextRef="#ctx0" brushRef="#br0" timeOffset="3513.161">6860 6935 942 0,'0'0'0'0,"-5"0"0"0,-3-2 0 0,8 2 86 0,0 0-86 16,0 0 87-16,0 0-87 0,0 0 49 0,0 0-49 0,0 0 50 15,5 2-50-15,-5-2 39 0,0 0-39 0,0 0 39 16,7 1-39-16,-7-1 1 0,0 0-1 0,0 0 1 15,1 4-1-15,-1-4 1 0,0 0-1 0,4 3 2 16,-4 2-2-16,0-5 17 0,0 0-17 0,0 19 17 16,3 5-17-16,-3-24 8 0,0 0-8 0,4 31 8 15,1 5-8-15,-5-36 9 0,0 0-9 0,4 34 10 16,-3 4-10-16,-1-38 0 0,0 0 0 0,4 31 0 16,-1-4 0-16,-3-27-130 0,0 0 130 0,0 23-130 15,2-8 130-15,-2-15-124 0,0 0 124 0,0 0-124 16,0-15 124-16,0-1-553 0</inkml:trace>
  <inkml:trace contextRef="#ctx0" brushRef="#br0" timeOffset="4239.705">7042 6822 987 0,'0'0'0'15,"-9"3"0"-15,0 1 0 0,9-4 97 0,0 0-97 16,-3 8 97-16,3 1-97 0,0-9 42 0,0 0-42 0,3 24 43 16,2 10-43-16,-5-34 33 0,0 0-33 15,4 41 33-15,-4 9-33 0,2-6-2 16,-2-1 2-16,0-9-1 0,0-10 1 0,0-24 0 0,0 0 0 0,0 33 0 16,-2 3 0-16,2-36 7 0,0 0-7 0,0 27 7 15,0-1-7-15,0-26 40 0,0 0-40 0,2 14 40 16,-1-4-40-16,-1-10 31 0,0 0-31 0,6-3 31 15,2-6-31-15,-4-6 33 0,5-8-33 0,-4 3 33 16,2-1-33-16,-6-1 13 0,3-2-13 0,-1 0 14 16,-3 0-14-16,2 3 13 0,2 3-13 15,-1-3 13-15,2 2-13 0,-5 19 4 0,0 0-4 0,4-20 4 16,-1 1-4-16,-3 19 0 0,0 0 0 0,6-19 0 16,2 2 0-16,-8 17-1 0,0 0 1 0,4-12 0 0,4 1 0 15,-8 11-8-15,0 0 8 0,4-6-8 0,5 0 8 16,-9 6-9-16,0 0 9 0,5 0-9 15,4 0 9-15,-9 0-15 0,0 0 15 0,5 6-15 0,5 7 15 16,-4 4-4-16,2 6 4 0,-3-3-3 0,2-4 3 0,-3 8-1 16,1 0 1-16,-1-5 0 0,1-4 0 15,-2 5-1-15,-3 3 1 0,6-3 0 0,-3 1 0 16,-3-21 7-16,0 0-7 0,5 22 7 0,2-1-7 0,-7-21 26 16,0 0-26-16,5 19 26 0,1-6-26 0,-6-13 37 15,0 0-37-15,3 11 37 0,1-5-37 0,-4-6 43 16,0 0-43-16,5 2 43 0,-2-7-43 15,-1-4 35-15,0-1-35 0,0-7 35 0,1-2-35 0,1-3 15 16,-3-2-15-16,3 3 16 0,-4-3-16 0,3 5 13 0,-3 1-13 16,2 1 14-16,5 1-14 0,-7 16 9 15,0 0-9-15,5-19 10 0,4 4-10 0,-9 15 8 0,0 0-8 0,12-17 8 16,0-2-8-16,-12 19 1 0,0 0-1 0,18-16 1 16,-3 3-1-16,-15 13 0 0,0 0 0 0,18-7 1 15,-1-2-1-15,-17 9 0 0,0 0 0 0,14 0 0 16,2 5 0-16,-16-5-1 0,0 0 1 0,17 16 0 15,1 4 0-15,-18-20 0 0,0 0 0 0,15 31 0 16,-1 9 0-16,-7-4 0 0,-1 1 0 0,-3-9 0 16,-1-4 0-16,-2-24 12 0,0 0-12 0,3 27 12 15,1 4-12-15,-4-31-9 0,0 0 9 0,0 24-8 16,0-3 8-16,0-21-90 0,0 0 90 0,-12 0-90 16,-9-9 90-16,21 9-92 0,0 0 92 0,-27-27-92 15,-2-20 92-15,-27-25-1096 16</inkml:trace>
  <inkml:trace contextRef="#ctx0" brushRef="#br0" timeOffset="4407.481">7026 6683 1076 0,'0'0'0'0,"3"2"0"0,4 1 0 0,-1 4-95 16,-6 1 95-16,3-1-94 0,-3-2 94 0,0-5-135 15,0 0 135-15,-7 9-134 0,2 1 134 0,-7 11-370 0</inkml:trace>
  <inkml:trace contextRef="#ctx0" brushRef="#br0" timeOffset="5163.7">6766 7492 1009 0,'0'0'0'0,"4"-6"0"16,-1 0 0-16,-3 2 88 0,6 2-88 0,-6 2 89 0,3-3-89 15,-3 3 47-15,0 0-47 0,0 0 47 0,0 3-47 16,0-3 15-16,0 0-15 0,0 0 16 0,0 4-16 0,0-4 12 16,0 5-12-16,0 0 12 0,0 2-12 15,-3 0 21-15,3 5-21 0,-6 8 21 0,3 3-21 0,3-23 44 16,0 0-44-16,-7 37 44 0,-2 13-44 0,9-50 33 16,0 0-33-16,-9 48 33 0,1 3-33 15,-1-8 24-15,0-3-24 0,4-13 25 0,2-10-25 0,-1-3 27 16,2-6-27-16,2-1 27 0,0-5-27 0,0-2 0 15,6-3 0-15,-1-6 0 0,4-6 0 0,-9 15-34 16,0 0 34-16,15-28-33 0,6-11 33 0,-3 3-11 0,-1 0 11 16,-5 0-11-16,0 5 11 0,-12 31-4 15,0 0 4-15,9-34-3 0,0-2 3 0,-9 36 0 0,0 0 0 0,9-33 0 16,-4-3 0-16,-5 36 3 0,0 0-3 0,3-25 3 16,1 7-3-16,-4 18 32 0,0 0-32 0,1-15 32 15,-1 5-32-15,0 5 26 0,0-1-26 0,0 6 26 16,-1-3-26-16,1 3 4 0,0 0-4 0,0 0 4 15,0 0-4-15,0 0 1 0,0 0-1 0,1 3 2 16,3 3-2-16,-4-6 0 0,0 0 0 0,9 18 0 16,3 6 0-16,-12-24 0 0,0 0 0 0,17 28 0 15,-1 8 0-15,-16-36-7 0,0 0 7 0,19 39-6 16,5 1 6-16,-24-40-9 0,0 0 9 0,21 39-8 16,-3 0 8-16,-18-39-1 0,0 0 1 0,17 31-1 15,-1-7 1-15,-16-24-1 0,0 0 1 0,9 21 0 16,-1-6 0-16,-8-15 1 0,0 0-1 0,6 12 2 0,-3-3-2 15,1-2 42-15,-4-1-42 0,0-4 43 16,0 2-43-16,0-4 20 0,0 0-20 0,-21 10 20 0,-14 5-20 0,5-1 54 16,-3-2-54-16,12-3 54 0,7-3-54 15,-5 1 52-15,5-3-52 0,-7 1 53 0,0-2-53 16,-1 1 37-16,-3-3-37 0,11 3 38 16,4-4-38-16,-1 0 1 0,3 0-1 0,4 0 2 0,1 0-2 0,-2 0-45 15,1 0 45-15,1-5-45 0,1 1 45 0,-2 1-90 16,1-2 90-16,1-2-89 0,2 0 89 0,0 7-177 15,0 0 177-15,2-14-176 0,7-5 176 0,-9 19-171 16,0 0 171-16,19-30-171 0,3-6 171 0,20-31-717 16</inkml:trace>
  <inkml:trace contextRef="#ctx0" brushRef="#br0" timeOffset="5456.766">7089 7553 583 0,'0'0'0'15,"-14"9"0"-15,-7 3 0 0,12-9 88 0,11-6-88 0,5 3 88 16,2-7-88-16,-1 5 104 0,1-5-104 0,0 6 105 15,-6-1-105-15,-3 2 103 0,2-2-103 0,-2 2 104 16,0 0-104-16,0 0 81 0,0 0-81 0,0 0 82 16,0 0-82-16,0 0 54 0,3 4-54 0,-3-4 54 15,4 1-54-15,-4-1 46 0,5 4-46 0,2-1 47 16,2 2-47-16,-1 2 20 0,5 2-20 0,-5 1 20 16,6 0-20-16,-14-10 19 0,0 0-19 0,18 23 20 15,6 4-20-15,-24-27 15 0,0 0-15 0,26 31 16 16,7 8-16-16,-33-39 4 0,0 0-4 0,30 41 5 15,5 6-5-15,-35-47 7 0,0 0-7 0,29 39 8 0,1 0-8 16,-30-39 0-16,0 0 0 0,21 31 1 0,-4-7-1 16,-17-24-69-16,0 0 69 0,16 16-69 0,-6-8 69 0,-10-8-173 15,0 0 173-15,7-8-173 0,-3-15 173 0,6-6-790 16</inkml:trace>
  <inkml:trace contextRef="#ctx0" brushRef="#br0" timeOffset="5707.454">7470 7478 886 0,'0'0'0'0,"0"20"0"0,0 11 0 0,0-31 164 16,0 0-164-16,-3 5 165 0,1-17-165 0,2 12 114 0,0 0-114 15,-2-8 114-15,2-2-114 0,0 10 59 0,0 0-59 16,-2-6 60-16,2 3-60 0,0 3 41 0,0 0-41 16,-17 12 42-16,-7 15-42 0,3-4 38 0,-5 2-38 15,8-6 39-15,9-7-39 0,9-12 33 0,0 0-33 0,-19 28 33 16,-3 11-33-16,22-39 23 0,0 0-23 0,-18 27 24 15,1 1-24-15,17-28 1 0,0 0-1 0,-12 24 2 16,-1-5-2-16,13-19-53 0,0 0 53 0,-8 15-53 16,1-3 53-16,7-12-147 0,0 0 147 0,-5 9-147 15,1-6 147-15,4-3-105 0,0 0 105 0,-10-7-105 16,-6-8 105-16,-14-6-835 0</inkml:trace>
  <inkml:trace contextRef="#ctx0" brushRef="#br0" timeOffset="6013.992">7366 7738 796 0,'0'0'0'0,"0"0"0"0,3 5 0 0,-3-5 99 15,0 0-99-15,7 4 100 0,2-1-100 0,-9-3 72 16,0 0-72-16,10 0 73 0,2 2-73 0,-12-2 60 16,0 0-60-16,16 0 61 0,2-2-61 0,-18 2 55 15,0 0-55-15,20-3 55 0,7-1-55 0,-27 4 54 16,0 0-54-16,29-5 54 0,1-2-54 0,-30 7 8 15,0 0-8-15,33-5 9 0,-2-2-9 0,-31 7 15 16,0 0-15-16,37-3 16 0,-2 1-16 0,-35 2 8 16,0 0-8-16,38-1 9 0,4 1-9 0,-42 0 14 0,0 0-14 15,35 0 15-15,0 0-15 0,-35 0 8 16,0 0-8-16,27 0 8 0,0 1-8 0,-27-1 9 16,0 0-9-16,15 0 9 0,-1-1-9 0,-14 1-57 0,0 0 57 0,12-2-56 15,-6 2 56-15,-6 0-148 0,0 0 148 16,-9-7-147-16,-14 2 147 0,-10-9-803 0</inkml:trace>
  <inkml:trace contextRef="#ctx0" brushRef="#br0" timeOffset="6439.254">7630 7546 953 0,'0'0'0'0,"9"7"0"16,9 2 0-16,-13-9 138 0,-5 0-138 0,0 0 139 15,0 0-139-15,0 0 83 0,-4 0-83 0,4 0 83 0,-5-7-83 16,2 2 40-16,1 0-40 0,2 1 40 0,-4 2-40 16,4 2 1-16,0-1-1 0,0 1 1 15,0 0-1-15,0 0-2 0,0 1 2 0,0-1-1 0,6 4 1 0,1-1 0 16,1 4 0-16,-2-3 0 0,2 1 0 16,-8-5-2-16,0 0 2 0,16 5-1 0,7 5 1 0,-23-10-2 15,0 0 2-15,27 9-1 0,8 6 1 16,-35-15 1-16,0 0-1 0,33 12 1 0,2 0-1 0,-5 0 1 15,-6-2-1-15,-5-1 1 0,-3 0-1 0,-16-9 4 16,0 0-4-16,17 12 5 0,-4 0-5 16,-13-12 32-16,0 0-32 0,12 13 32 0,-3 4-32 0,-9-17 3 0,0 0-3 15,5 16 4-15,-2 3-4 0,-3-19 17 0,0 0-17 16,-3 24 17-16,-6 3-17 0,9-27 24 0,0 0-24 16,-17 29 25-16,-4 5-25 0,21-34 3 0,0 0-3 0,-25 31 3 15,-1 2-3-15,26-33 13 0,0 0-13 0,-21 22 13 16,4-1-13-16,17-21 4 0,0 0-4 0,-17 15 4 15,8-3-4-15,9-12-36 0,0 0 36 0,-9 9-36 16,0-3 36-16,9-6-132 0,0 0 132 0,6-13-132 16,2-15 132-16,-8 28-128 0,0 0 128 0,16-39-128 15,1-14 128-15,18-40-721 0</inkml:trace>
  <inkml:trace contextRef="#ctx0" brushRef="#br0" timeOffset="7013.416">8378 7586 527 0,'0'0'0'0,"-7"-9"0"0,-2-3 0 0,9 12 2 16,0 0-2-16,-3-7 3 0,1 7-3 0,2 0 1 15,0 0-1-15,0 0 2 0,0 0-2 0,0 0 79 16,0 0-79-16,0 0 79 0,0 0-79 0,0 0 98 16,0 0-98-16,0 0 98 0,0 4-98 0,0-4 100 15,0 0-100-15,0 0 100 0,0 0-100 0,0 0 67 0,0 0-67 16,0 0 67-16,0 0-67 0,0 0 63 16,0 0-63-16,-4 3 63 0,1-3-63 0,3 0 35 0,0 0-35 15,-5 4 35-15,-7 1-35 0,12-5 16 0,0 0-16 16,-13 7 17-16,3 5-17 0,-6-4 36 0,2 4-36 15,6-5 37-15,4-4-37 0,4-3 5 0,0 0-5 16,-12 18 5-16,-2 4-5 0,14-22 18 0,0 0-18 0,-12 24 19 16,0 3-19-16,3-1 23 0,4 0-23 0,-2-6 24 15,1-4-24-15,3-1 7 0,-1 0-7 0,4 6 8 16,4 0-8-16,-4-21 26 0,0 0-26 0,5 24 26 16,6 1-26-16,-11-25 12 0,0 0-12 0,22 21 13 15,8-2-13-15,-1-7 18 0,6-6-18 0,-2-4 18 16,2-5-18-16,-2-2 24 0,0-7-24 0,-3 0 25 15,-4-2-25-15,-1 0 48 0,-8-5-48 0,0 4 49 16,1-2-49-16,-18 17 34 0,0 0-34 0,17-19 34 16,1 0-34-16,-18 19 51 0,0 0-51 0,15-20 51 15,-2-8-51-15,-13 28 59 0,0 0-59 0,8-24 59 0,1 2-59 16,-9 5 33-16,0-2-33 0,0 5 34 0,-5 4-34 16,-2 1-38-16,-5-3 38 0,-2 0-37 15,-4-1 37-15,-6-1-179 0,-2 0 179 0,-11 6-178 16,-3 3 178-16,40 5-105 0,0 0 105 0,-75-14-1153 0,150 28 1153 0</inkml:trace>
  <inkml:trace contextRef="#ctx0" brushRef="#br0" timeOffset="48173.839">9291 6376 785 0,'0'0'0'0,"-6"0"0"16,-4 4 0-16,10-4 115 0,0 0-115 0,0 0 115 15,0 0-115-15,0 0 98 0,0 0-98 0,0 0 98 16,3 0-98-16,-3 0 72 0,0 0-72 0,0 0 73 16,0 0-73-16,0 0 60 0,0 0-60 0,0 0 61 15,0 0-61-15,0 0 51 0,0 0-51 0,0 0 51 16,0 0-51-16,0 0 14 0,0 0-14 0,0 0 15 15,0 0-15-15,0 0 23 0,0 0-23 0,0 0 24 16,-5 0-24-16,5 0 0 0,0 0 0 0,-7 1 1 16,-1 3-1-16,8-4 7 0,0 0-7 0,-14 3 8 0,-2-1-8 15,16-2 0-15,0 0 0 0,-17 7 0 0,-6 0 0 16,23-7 0-16,0 0 0 0,-28 15 0 16,-5 6 0-16,33-21-12 0,0 0 12 0,-28 27-12 0,-2 6 12 0,6 1-26 15,1 2 26-15,8-9-26 0,1-6 26 16,14-21-13-16,0 0 13 0,-16 46-12 0,0 11 12 15,16-57-11-15,0 0 11 0,-14 61-11 0,-3 6 11 16,0 8-5-16,-4 8 5 0,12-39-4 0,2-21 4 0,7-23-7 16,0 0 7-16,-5 44-7 0,0 11 7 0,5-55-3 15,0 0 3-15,1 53-3 0,6 4 3 0,-1-11 0 16,2-7 0-16,-3-6 0 0,2-9 0 0,6 0 0 16,-3-2 0-16,6-1 1 0,1 2-1 0,4-4 4 0,-3-3-4 15,2-1 4-15,5-3-4 0,-25-12-10 0,0 0 10 16,29 12-10-16,3-3 10 0,-32-9-102 15,0 0 102-15,29 7-102 0,1-6 102 0,-30-1-96 0,0 0 96 0,16-17-96 16,-8-17 96-16,19-17-750 0</inkml:trace>
  <inkml:trace contextRef="#ctx0" brushRef="#br0" timeOffset="102877.349">9096 6936 964 0,'0'0'0'0,"0"0"0"0,0 0 0 0,0 0 89 16,0 0-89-16,0 0 90 0,0 0-90 0,0 0 73 16,0 0-73-16,0 0 73 0,0 0-73 0,0 0 55 15,0 0-55-15,0 0 56 0,0 0-56 0,0 0 62 16,0 0-62-16,0 0 62 0,0 0-62 0,0 0 61 15,0 0-61-15,0 0 61 0,0 0-61 0,0 0 69 16,0 0-69-16,0 0 70 0,0 0-70 0,0 0 38 0,0 0-38 16,0 0 38-16,0 0-38 0,0 0 30 0,0 0-30 15,0 0 30-15,0 0-30 0,0 0 38 0,0 0-38 0,0 0 39 16,0 0-39-16,0 0 13 0,0 0-13 0,0 0 13 16,0 0-13-16,0 0 43 0,0 0-43 0,0 0 44 15,0 0-44-15,0 0 13 0,0 0-13 0,0 0 13 16,0 0-13-16,0 0 21 0,0 0-21 0,0 0 21 15,0 0-21-15,0 0 3 0,0 0-3 0,0 0 4 16,0 0-4-16,0 0 0 0,0 0 0 0,0 0 0 16,0 0 0-16,0 0-6 0,0 0 6 0,0 0-6 15,24 7 6-15,-24-7-26 0,0 0 26 0,31 12-26 16,11 4 26-16,-4-1-30 0,4 6 30 0,-7-2-30 16,-5-2 30-16,3 2-21 0,2 1 21 0,-2 1-21 15,-4-3 21-15,-29-18-2 0,0 0 2 0,39 23-1 0,1-3 1 16,-40-20-7-16,0 0 7 0,42 21-6 15,3-2 6-15,-45-19-3 0,0 0 3 0,40 15-3 0,2 1 3 0,-42-16 3 16,0 0-3-16,29 8 3 0,-2 1-3 0,-27-9 3 16,0 0-3-1,24 7 3-15,-7-2-3 0,-17-5-2 0,0 0 2 0,13 3-1 0,-5 1 1 0,-8-4-64 16,0 0 64-16,5 3-64 0,-1-6 64 16,-4 3-121-16,0 0 121 0,-14-12-121 0,-10-7 121 15,24 19-94-15,0 0 94 0,-30-29-93 0,-8-11 93 0,-27-28-1005 16</inkml:trace>
  <inkml:trace contextRef="#ctx0" brushRef="#br0" timeOffset="103325.853">9801 6695 1233 0,'0'0'0'0,"-2"-2"0"15,-5-3 0-15,7 5 118 0,0 0-118 0,0 0 118 16,4 0-118-16,-4 0 70 0,3 3-70 0,-3-3 70 16,0 0-70-16,0 0 38 0,0 0-38 0,0 0 38 15,0 0-38-15,0 0-11 0,-3 4 11 0,3-4-10 16,0 0 10-16,0 0-10 0,0 0 10 0,-12 8-10 15,-9 8 10-15,21-16-10 0,0 0 10 0,-30 27-9 16,-8 9 9-16,38-36-9 0,0 0 9 0,-40 43-8 0,-2 5 8 16,4-5 1-16,1-4-1 0,14-15 1 15,8-5-1-15,1-5 10 0,2-2-10 0,-6 14 11 0,-8 6-11 16,5-5 35-16,0 1-35 0,9-9 35 0,7-11-35 16,-4 4 11-16,6-5-11 0,-6 2 11 0,0-2-11 0,9-7 20 15,0 0-20-15,-12 10 20 0,3 0-20 0,9-10 15 16,0 0-15-16,-8 9 15 0,-1-1-15 0,9-8 4 15,0 0-4-15,-9 7 5 0,2-2-5 0,7-5 0 16,0 0 0-16,-5 5 1 0,5 1-1 16,0-6-92-16,0 0 92 0,-4 3-91 0,1-3 91 0,3 0-134 15,0 0 134-15,0-22-133 0,0-18 133 16,0-20-922-16</inkml:trace>
  <inkml:trace contextRef="#ctx0" brushRef="#br0" timeOffset="103819.985">10038 7019 987 0,'0'0'0'0,"-5"-7"0"16,-4-5 0-16,6 10 97 0,3-1-97 0,0 3 97 0,0 0-97 16,0 0 59-16,-4 3-59 0,4-3 59 0,0 0-59 15,0 0 48-15,0 0-48 0,0 0 49 0,-3 2-49 16,3-2 53-16,-2 2-53 0,2-2 53 0,-4 1-53 16,4-1 74-16,-5 4-74 0,5-4 75 0,0 0-75 0,0 0 72 15,0 0-72-15,0 0 72 0,0 0-72 0,0 0 68 16,-3 0-68-16,3 0 68 0,0 0-68 0,0 0 43 15,0 0-43-15,0 0 44 0,0 0-44 0,0 0 13 16,0 0-13-16,5 0 13 0,5-4-13 0,-10 4 7 16,0 0-7-16,23-3 7 0,12-2-7 0,-2-2 1 15,5 2-1-15,-3-2 1 0,-2 2-1 0,-33 5 2 16,0 0-2-16,33-4 2 0,2 4-2 0,-35 0-1 0,0 0 1 16,35-3 0-16,2 1 0 0,-8 2-1 0,1 0 1 15,-4 2-1-15,-2 1 1 0,-24-3-9 0,0 0 9 0,28 0-9 16,4 4 9-16,-32-4-9 0,0 0 9 0,29 3-9 15,1 2 9-15,-4-1-45 0,-9-4 45 0,-3 1-44 16,-3-1 44-16,-4 0-115 0,0-1 115 0,-4 1-115 16,-3 0 115-16,0 0-151 0,0 0 151 0,-19-11-151 15,-11-1 151-15,-17-8-956 0</inkml:trace>
  <inkml:trace contextRef="#ctx0" brushRef="#br0" timeOffset="104226.121">10432 6649 1188 0,'0'0'0'0,"0"3"0"0,0 6 0 0,0-6 141 15,0-3-141-15,0 0 142 0,0 0-142 0,0 0 78 16,0 0-78-16,0 0 78 0,0 0-78 0,0 0 42 15,0 0-42-15,0 0 42 0,0 0-42 0,0 0 9 16,0-3-9-16,0 3 10 0,0-5-10 0,0 5 8 16,0-4-8-16,0 4 9 0,0 0-9 0,0 0 9 15,0 0-9-15,0 0 10 0,0 0-10 0,0 0-1 0,0 0 1 16,0 0-1-16,0 0 1 0,0 0-10 0,0 5 10 16,0 9-10-16,0 8 10 0,0-22-5 0,0 0 5 15,0 46-5-15,2 13 5 0,1-1-8 0,-3 4 8 0,3-8-8 16,-3-4 8-16,0-2 0 0,0-2 0 0,0-13 0 15,0-6 0-15,0-27 2 0,0 0-2 16,2 35 2-16,0 2-2 16,-2-37 2-16,0 0-2 0,2 29 2 0,1-3-2 0,-3-26 2 0,0 0-2 15,2 19 2-15,1-4-2 0,-3-15-77 0,0 0 77 0,4 7-77 16,-1-2 77-16,-3-5-130 0,0 0 130 0,9-24-130 16,2-15 130-16,8-24-895 0</inkml:trace>
  <inkml:trace contextRef="#ctx0" brushRef="#br0" timeOffset="104662.683">10777 6709 1233 0,'0'0'0'0,"-6"-2"0"0,-2-5 0 0,8 7 135 16,0 0-135-16,0 0 135 0,0 0-135 0,0 0 79 16,5 3-79-16,-5-3 79 0,3 4-79 0,-3-4 64 15,2 0-64-15,-2 0 64 0,0 0-64 0,0 0 14 0,2 2-14 16,-2-2 15-16,5 1-15 0,-5-1 18 16,0 0-18-16,0 0 19 0,0 0-19 0,0 0 10 0,-3 5-10 15,3-5 10-15,0 0-10 0,0 0 0 0,0 0 0 16,3 7 0-16,-3 10 0 0,0-17 1 0,0 0-1 0,2 33 1 15,1 17-1-15,1-2 8 0,-4 1-8 0,0-9 8 16,0-8-8-16,0 4 14 0,0 2-14 16,0-2 15-16,-4 0-15 0,4-36 15 0,0 0-15 15,0 39 16-15,0-3-16 0,0-36 16 0,0 0-16 0,0 31 17 16,-1-10-17-16,1-21 15 0,0 0-15 0,-2 19 16 16,2-7-16-16,0-12 26 0,0 0-26 0,0 10 26 15,0-2-26-15,0-8 2 0,0 0-2 0,0 0 3 16,0 0-3-16,0 0-11 0,0 0 11 0,0-18-10 15,0-13 10-15,0-2-86 0,0-10 86 0,-2-5-85 16,-5-6 85-16,-1-49-1331 0</inkml:trace>
  <inkml:trace contextRef="#ctx0" brushRef="#br0" timeOffset="105213.138">10789 6561 1099 0,'0'0'0'0,"0"9"0"0,-4 6 0 0,4-10 92 15,4-6-92-15,-4-3 92 0,3 1-92 0,3-2 80 16,-3 1-80-16,-3 1 81 0,0-2-81 0,0 5 59 16,0 0-59-16,0 0 59 0,0 0-59 0,0 0 8 15,0 0-8-15,0 0 9 0,0 0-9 0,0 0 30 16,0 0-30-16,0 0 30 0,0 0-30 0,0 0 11 16,-3 1-11-16,3-1 11 0,0 0-11 0,0 0-1 0,3 4 1 15,-3 1 0-15,0 2 0 0,0 1-3 0,2 4 3 16,1 2-2-16,-3 3 2 0,4 2-21 0,5 5 21 15,-6-7-21-15,2 2 21 0,-5-19-4 0,0 0 4 16,14 27-3-16,7 6 3 0,-21-33-3 16,0 0 3-16,24 38-3 0,8-2 3 0,-32-36-6 0,0 0 6 0,36 39-6 15,3-5 6-15,-4-1-1 0,1-9 1 0,-10-2 0 16,-8-5 0-16,3 2 0 0,-6-7 0 0,-4 0 1 16,-4-8-1-16,3 4 3 0,1-4-3 0,-6-1 3 15,-2 0-3-15,-1 3 31 0,2-6-31 0,-4 0 31 16,0 3-31-16,0-3 4 0,3 3-4 0,-3-3 5 15,5 5-5-15,-5-5 26 0,0 4-26 0,0-4 26 16,0 2-26-16,0-2 37 0,0 3-37 0,0-3 37 16,0 0-37-16,0 0 12 0,-5 7-12 0,5-4 13 0,-3-3-13 15,-3 4 13-15,-1 1-13 16,-5-2 14-16,-2 6-14 0,14-9 10 0,0 0-10 0,-33 10 10 0,-10 4-10 16,4 1 33-16,1-3-33 0,8-1 33 0,9-3-33 0,21-8 34 15,0 0-34-15,-34 12 34 0,-8 4-34 0,42-16 22 16,0 0-22-16,-39 12 22 0,1-6-22 15,38-6 19-15,0 0-19 0,-33 9 20 0,3-6-20 0,30-3 4 16,0 0-4-16,-26 6 5 0,2-6-5 0,24 0-17 16,0 0 17-16,-18 0-16 0,1 0 16 0,17 0-97 15,0 0 97-15,-21-4-97 0,-5-1 97 0,26 5-90 16,0 0 90-16,-12-22-90 0,5-11 90 0,-12-25-1179 16</inkml:trace>
  <inkml:trace contextRef="#ctx0" brushRef="#br0" timeOffset="105660.307">11144 6799 1143 0,'0'0'0'0,"-3"-1"0"16,-6-8 0-16,9 9 136 0,0 0-136 0,-7-3 137 15,5-1-137-15,2 4 69 0,0-3-69 0,0 3 70 16,-3-5-70-16,3 1 50 0,-4 1-50 0,3-1 51 16,1 3-51-16,0 1 11 0,0 0-11 0,0 0 11 15,-4-4-11-15,4 4 40 0,0 0-40 0,0 0 41 16,-3-7-41-16,3 7 48 0,0 0-48 0,0 0 48 16,-4-5-48-16,4 5 47 0,0 0-47 0,0 0 48 0,-2-3-48 15,2 3 13-15,0 0-13 0,0 0 13 0,0 0-13 16,0 0 0-16,4 0 0 0,1 3 0 0,0-3 0 0,-5 0-35 15,0 0 35-15,18 12-34 0,6 5 34 16,-24-17-21-16,0 0 21 0,33 28-21 0,11 8 21 0,-44-36-7 16,0 0 7-16,50 38-6 0,4 4 6 0,-1-4-18 15,-1-4 18-15,-7-3-18 0,-3-7 18 0,-4-5-3 16,-8-4 3-16,-7-3-3 0,-6-3 3 0,2-1-6 16,-7-1 6-16,-1-2-6 0,-2 2 6 0,-2-3-33 15,1 1 33-15,-6-2-32 0,0 1 32 0,-2-4-79 0,5 1 79 16,-5-1-78-16,2-1 78 0,-2 1-187 0,-2-4 187 15,-10-11-187-15,-9-7 187 0,21 22-115 0,0 0 115 16,-26-29-115-16,-4-7 115 0,-29-31-641 0</inkml:trace>
  <inkml:trace contextRef="#ctx0" brushRef="#br0" timeOffset="105979.231">11409 6570 1132 0,'0'0'0'0,"4"3"0"16,-4-1 0-16,0-2 146 0,0 0-146 0,0 0 147 15,0 0-147-15,0 0 65 0,0 0-65 0,0 0 66 16,0 0-66-16,0 0 15 0,0 0-15 0,0 3 15 16,0 1-15-16,0-4 0 0,0 0 0 0,-9 20 0 15,0 15 0-15,9-35 3 0,0 0-3 0,-17 48 3 16,-2 17-3-16,-1-2 30 0,1 4-30 0,2-7 30 0,3-5-30 15,14-55 28-15,0 0-28 0,-16 55 28 0,-1 1-28 16,17-56 24-16,0 0-24 0,-14 46 25 0,3-10-25 0,11-36 26 16,0 0-26-16,-8 31 26 0,2-12-26 15,6-19 0-15,0 0 0 0,-7 15 0 0,6-4 0 0,1-11-106 16,0 0 106-16,0 0-106 0,8-11 106 0,-8 11-130 16,0 0 130-16,18-41-129 0,11-26 129 15,22-40-912-15</inkml:trace>
  <inkml:trace contextRef="#ctx0" brushRef="#br0" timeOffset="106391.035">11660 6272 1323 0,'0'0'0'0,"0"-2"0"16,0-5 0-16,0 7 138 0,0 0-138 0,0 0 139 16,0 0-139-16,0 0 67 0,0 4-67 0,0-4 68 15,0 0-68-15,0 0-1 0,0 3 1 0,0-3 0 16,3 2 0-16,-3-2-39 0,0 0 39 0,9 10-38 16,7 2 38-16,-16-12-18 0,0 0 18 0,26 24-18 0,5 7 18 15,-31-31-13-15,0 0 13 0,37 39-13 0,6 9 13 16,-43-48-1-16,0 0 1 0,46 52-1 0,1 8 1 15,-47-60-1-15,0 0 1 0,47 80-1 0,0 19 1 0,-12-16 0 16,-11-8 0-16,-8-29 0 0,-11-25 0 0,-5 11 12 16,0 3-12-16,-5-4 13 0,-2-4-13 0,-2 5 9 15,0 3-9-15,1-11 10 0,2-9-10 0,6-15 9 16,0 0-9-16,-15 28 10 0,-11 8-10 0,26-36 1 16,0 0-1-16,-26 27 1 0,1 0-1 15,25-27-74-15,0 0 74 0,-35 14-74 0,-5-4 74 16,40-10-208-16,0 0 208 0,-40-15-207 0,-2-19 207 0,-40-14-708 0</inkml:trace>
  <inkml:trace contextRef="#ctx0" brushRef="#br0" timeOffset="106958.909">12122 5936 1323 0,'0'0'0'0,"-9"0"0"15,-5-7 0-15,14 7 99 0,0 0-99 0,-4 10 100 16,6 6-100-16,-2-16 42 0,0 0-42 0,2 29 43 16,3 14-43-16,-1-4 6 0,-3 7-6 0,3-10 7 0,1-8-7 15,-5-28-13-15,0 0 13 0,7 36-13 0,-2 3 13 16,-5-39-4-16,0 0 4 0,4 31-3 0,-1-4 3 0,-3-27 10 15,0 0-10-15,2 18 10 0,-2-3-10 0,0-15 47 16,0 0-47-16,0 9 48 0,4-3-48 0,-4-6 62 16,0 0-62-16,0 4 62 0,0-4-62 0,0-7 45 15,0-2-45-15,-4-6 46 0,1-6-46 0,1-4 3 16,-5-4-3-16,2-2 3 0,-1-2-3 16,6 33 11-16,0 0-11 0,-3-39 11 0,-2-4-11 0,5 43 3 15,0 0-3-15,-2-39 4 0,0-4-4 0,2 43 10 16,0 0-10-16,2-36 11 0,5 2-11 0,-7 34 8 0,0 0-8 15,3-30 9-15,6 8-9 0,-4 2 1 0,2 1-1 16,0 7 1-16,0 3-1 0,2 2 0 0,3 7 0 16,0-5 0-16,2-7 0 0,-2 9-2 0,1-4 2 0,-3 4-2 15,1 1 2-15,-11 2-2 0,0 0 2 0,17 2-2 16,0 4 2-16,-17-6-6 16,0 0 6-16,18 16-5 0,6 11 5 0,-24-27-1 0,0 0 1 0,19 40 0 15,2 14 0-15,-21-54 2 0,0 0-2 0,16 60 2 16,-7 7-2-16,-9-67 2 0,0 0-2 0,5 67 3 15,-2 3-3-15,-3-70 6 0,0 0-6 0,-3 79 6 16,-2 5-6-16,5-84-5 0,0 0 5 0,-4 53-5 16,1-20 5-16,3-33-68 0,0 0 68 0,-2 27-67 15,-2-12 67-15,4-15-99 0,0 0 99 0,-8-3-98 16,-1-19 98-16,-12-2-1154 0</inkml:trace>
  <inkml:trace contextRef="#ctx0" brushRef="#br0" timeOffset="107629.658">12660 6964 841 0,'0'0'0'0,"2"-7"0"16,5-7 0-16,-7 14 76 0,0 0-76 0,1-7 76 16,1 2-76-16,-2 5 59 0,0 0-59 0,-2-3 59 0,1 3-59 15,1 0 33-15,0 0-33 0,0 0 33 16,-4 0-33-16,4 0 41 0,0 0-41 0,0 0 41 0,-3 3-41 15,3-3 82-15,0 0-82 0,0 0 82 0,-2 0-82 16,2 0 83-16,0 0-83 0,0 0 84 0,-4 2-84 0,4-2 54 16,0 0-54-16,0 0 55 0,-5 2-55 15,5-2 48-15,0 0-48 0,0 0 48 0,-3 1-48 0,3-1 12 16,0 0-12-16,3 0 13 0,6 0-13 0,-9 0 20 16,0 0-20-16,26-3 20 0,9-2-20 0,-35 5 23 15,0 0-23-15,50-7 24 0,15-2-24 0,-65 9 7 16,0 0-7-16,71-8 8 0,9-4-8 0,-80 12 17 15,0 0-17-15,110-10 17 0,17-2-17 0,-127 12 33 0,0 0-33 16,121-9 34-16,2 4-34 0,-123 5 4 0,0 0-4 16,126-2 5-16,1 2-5 0,-127 0 10 15,0 0-10-15,117 4 11 0,-4 3-11 16,-113-7 4-16,0 0-4 0,101 5 4 0,-7 3-4 0,-94-8-11 0,0 0 11 0,75 10-11 16,-11 2 11-16,-64-12-216 0,0 0 216 0,39 6-215 15,-17 0 215-15,-22-6-98 0,0 0 98 16,-14-15-97-16,-33-12 97 0,-12-14-976 0</inkml:trace>
  <inkml:trace contextRef="#ctx0" brushRef="#br0" timeOffset="113068.851">14672 6452 919 0,'0'0'0'0,"0"-7"0"16,0-2 0-16,0 9 124 0,0 0-124 0,0-8 124 15,-5-3-124-15,5 11 106 0,0 0-106 0,-4-8 106 16,-3-4-106-16,7 12 88 0,0 0-88 0,-5-9 88 16,0-1-88-16,5 10 46 0,0 0-46 0,-4-5 46 15,-1-4-46-15,5 9 43 0,0 0-43 0,-3-3 43 0,3-4-43 16,0 7 52-16,0 0-52 0,-4-3 53 15,3 1-53-15,1 2 30 0,0 0-30 0,-2-4 30 0,0 1-30 0,2 3 34 16,0 0-34-16,0 0 35 0,0-3-35 16,0 3 8-16,0 0-8 0,0 0 8 0,0 0-8 15,0 0 11-15,0 0-11 0,0 0 11 0,0 0-11 0,0 0 4 16,0 0-4-16,0 0 4 0,0 0-4 0,0 0-2 16,0 0 2-16,0 0-2 0,0 0 2 0,0 0-13 15,0 0 13-15,0 0-13 0,5 3 13 0,-5-3-46 16,0 0 46-16,16 7-45 0,3 1 45 0,-19-8-50 15,0 0 50-15,31 19-49 0,13 5 49 0,-6 4-20 0,6 1 20 16,-4-2-19-16,0-1 19 0,-40-26-15 16,0 0 15-16,49 32-14 0,7-1 14 0,-4-2 0 0,2 2 0 0,-12-8 0 15,-8-3 0-15,-34-20-2 0,0 0 2 0,35 24-1 16,2 3 1-16,-37-27 0 16,0 0 0-16,35 23 0 0,-2 1 0 0,-33-24 5 0,0 0-5 0,31 20 5 15,2-3-5-15,-33-17 3 0,0 0-3 0,25 18 4 16,-3-1-4-16,-22-17 3 15,0 0-3-15,21 12 3 0,-9-2-3 0,-12-10-22 0,0 0 22 0,13 9-22 16,-5-4 22-16,-8-5-96 0,0 0 96 0,6 3-95 16,-6-3 95-16,0 0-174 0,0 0 174 0,-16-17-174 15,-10-12 174-15,-14-16-768 0</inkml:trace>
  <inkml:trace contextRef="#ctx0" brushRef="#br0" timeOffset="113469.505">15284 6164 875 0,'0'0'0'0,"0"0"0"0,0 0 0 0,0 0 74 15,0 2-74-15,0-2 74 0,0 0-74 0,0 0 48 16,-2 3-48-16,2-3 49 0,-4 7-49 0,-3-2 37 15,2 5-37-15,-9 7 37 0,-5 7-37 0,19-24 9 16,0 0-9-16,-26 38 10 0,-4 10-10 0,30-48 41 0,0 0-41 16,-35 55 41-16,-3 3-41 0,8-5 21 15,1-3-21-15,10-14 21 0,5-16-21 0,2 3 47 0,3-3-47 0,-3 1 47 16,-1 1-47-16,3 2 45 0,-2-5-45 16,3-7 46-16,2-4-46 0,7-8 35 0,0 0-35 0,-2 4 36 15,-1-1-36-15,3-3 26 0,0 0-26 0,-2 4 26 16,2-3-26-16,0-1 26 0,0 0-26 0,0 0 26 15,0 0-26-15,0 0 14 0,0 0-14 0,0 0 15 16,0 0-15-16,0 0 0 0,0 0 0 0,0 0 0 16,0 0 0-16,0 0-37 0,0 0 37 0,0 0-37 15,-3 4 37-15,3-4-93 0,0 0 93 0,0 0-93 16,0 3 93-16,0-3-142 0,0 0 142 0,5-15-142 16,7-13 142-16,4-14-791 0</inkml:trace>
  <inkml:trace contextRef="#ctx0" brushRef="#br0" timeOffset="114134.037">15355 5854 1121 0,'0'0'0'0,"-5"3"0"0,-2 6 0 0,3-2 145 0,4-4-145 16,0-3 145-16,4-7-145 0,-4-1 65 0,3 1-65 16,-3 2 65-16,0 1-65 0,0 1 33 0,2-1-33 15,-2 4 33-15,0-3-33 0,0 3-27 0,0 0 27 16,0 0-27-16,0 0 27 0,0 0-39 0,0 0 39 16,2 10-38-16,3 2 38 0,-5-12-23 0,0 0 23 0,10 28-22 15,6 11 22-15,-2 0-20 0,2 1 20 0,-8-16-20 16,-1-5 20-16,-1 1-5 0,-1-4 5 0,-2-4-4 15,1 0 4-15,-4-12-4 0,0 0 4 0,0 8-3 16,2 2 3-16,-2-10 2 0,0 0-2 0,3 9 3 16,1 0-3-16,-4-9 38 0,0 0-38 0,3 6 38 15,2-6-38-15,-5 0 59 0,0 0-59 0,2 0 59 16,0-3-59-16,-2 3 55 0,0 0-55 0,1-9 55 16,3-9-55-16,-4 18 45 0,0 0-45 0,0-24 46 15,0-12-46-15,0 36 22 0,0 0-22 0,0-38 22 16,3 0-22-16,-3 38 19 0,0 0-19 0,2-34 20 15,5-5-20-15,-7 39 9 0,0 0-9 0,5-35 9 0,4 6-9 16,-9 29 0-16,0 0 0 0,12-27 0 0,0 3 0 16,-12 24 0-16,0 0 0 0,13-19 0 0,-1 7 0 15,-12 12-18-15,0 0 18 0,14-12-18 0,-2 5 18 16,-12 7-25-16,0 0 25 0,17-2-24 0,4 4 24 16,-2 5-44-16,2 5 44 0,-5-7-44 15,-4 2 44-15,2 5-25 0,2 0 25 0,-4 3-24 0,2 1 24 0,-14-16-11 16,0 0 11-16,12 24-11 0,6 7 11 0,-18-31-12 15,0 0 12-15,15 36-12 0,4 3 12 0,-3-5 0 16,-4 2 0-16,-3-8 0 0,-4-13 0 0,1 6 0 16,-3-6 0-16,0 6 0 0,1 3 0 0,-2 0 6 0,1 1-6 15,-3-13 6-15,0-3-6 0,0-2 9 0,-3-2-9 16,1 7 9-16,-2 3-9 0,4 1-4 0,0 1 4 16,0-7-4-16,0-3 4 0,0-7-95 0,0 0 95 0,2 8-95 15,2 1 95-15,-4-9-122 0,0 0 122 0,5 3-121 16,5-3 121-16,3 6-808 0</inkml:trace>
  <inkml:trace contextRef="#ctx0" brushRef="#br0" timeOffset="114335.419">16127 6767 740 0,'0'0'0'0,"-9"-17"0"0,-3-11 0 0,12 28-120 15,0 0 120-15,-12-25-119 0,-4-3 119 16,-10-25-286-16</inkml:trace>
  <inkml:trace contextRef="#ctx0" brushRef="#br0" timeOffset="115556.855">17428 6637 1479 0,'0'0'0'0,"0"-12"0"0,-2-4 0 0,2 16 150 16,0 0-150-16,0-8 150 0,0 8-150 0,0 0 55 15,0 0-55-15,0 0 56 0,0 1-56 0,0-1-49 16,0 0 49-16,0 4-49 0,2-1 49 0,-2-3-188 15,0 0 188-15,0 4-188 0,2-3 188 0,-2-1-191 16,0 0 191-16,0-12-191 0,2-12 191 0,-1-12-668 16</inkml:trace>
  <inkml:trace contextRef="#ctx0" brushRef="#br0" timeOffset="125177.491">18996 5897 886 0,'0'0'0'0,"0"0"-127"0,0 0 127 15,0 0-126-15,-5 0 126 0,5 0-8 0,0 0 8 16,0 0-8-16,0 0 8 0,0 0 1 0,0 0-1 16,0 0 2-16,0 0-2 15,0 0 28-15,0 0-28 0,0 0 28 0,0 0-28 0,0 0 51 0,0 0-51 0,0 0 51 16,0 0-51-16,0 0 66 0,0 0-66 0,0 0 66 16,0 0-66-16,0 0 64 0,0 0-64 15,0 0 64-15,0 0-64 0,0 0 64 0,0 0-64 0,0 0 65 16,0-4-65-16,0 4 58 0,0 0-58 0,0 0 59 15,0-5-59-15,0 5 57 0,0 0-57 0,0 0 58 16,0-3-58-16,0 3 39 0,0 0-39 0,0 0 40 16,0-4-40-16,0 4 18 0,0 0-18 0,0 0 19 15,0 0-19-15,0 0 42 0,0 0-42 0,0 0 42 16,0 0-42-16,0 0 7 0,0 0-7 0,0 0 7 16,0 0-7-16,0 0 6 0,0 0-6 0,5 0 6 15,-2 0-6-15,-3 0 1 0,0 0-1 0,14 5 1 16,7 6-1-16,-21-11 0 0,0 0 0 0,33 17 0 15,11 8 0-15,-44-25-8 0,0 0 8 0,44 30-7 0,6 4 7 0,-6-3-9 16,-4 5 9-16,-2-9-9 0,-5-6 9 16,-3 1-9-16,-4-2 9 0,0-1-9 0,-5-2 9 0,-21-17-4 15,0 0 4-15,26 19-3 0,4-2 3 0,-30-17 0 16,0 0 0-16,29 19 1 0,1 2-1 0,-30-21 0 16,0 0 0-16,24 19 0 0,-1-4 0 0,-23-15 0 15,0 0 0-15,17 12 0 0,-1 0 0 0,-16-12-5 16,0 0 5-16,10 9-4 0,1 1 4 0,-11-10-83 15,0 0 83-15,7 5-83 0,-2-2 83 0,-5-3-124 16,0 0 124-16,5 4-123 0,-5-4 123 0,0 0-130 16,0 0 130-16,-12-16-129 0,-11-11 129 0,-10-12-575 15</inkml:trace>
  <inkml:trace contextRef="#ctx0" brushRef="#br0" timeOffset="125530.074">19531 5778 919 0,'0'0'0'16,"0"9"0"-16,0 10 0 0,0-19 107 0,0 0-107 0,0 3 107 16,-4-4-107-16,1 2 80 0,-2-1-80 0,1-1 81 15,2-1-81-15,2 2 75 0,0 0-75 0,-12 12 75 16,-5 7-75-16,17-19 62 0,0 0-62 0,-21 32 63 0,-5 11-63 15,3 2 40-15,4 3-40 0,3-19 40 0,11-9-40 16,5-20 21-16,0 0-21 0,-21 40 21 16,-3 11-21-16,24-51 30 0,0 0-30 0,-19 39 30 0,-1-3-30 0,20-36 5 15,0 0-5-15,-14 35 6 0,-1-8-6 16,15-27 17-16,0 0-17 0,-11 21 17 0,3-3-17 0,8-18 1 16,0 0-1-16,-7 16 1 0,1-4-1 15,6-12-9-15,0 0 9 0,-5 8-9 0,2-1 9 0,3-7-80 16,0 0 80-16,-7 5-80 0,-4-5 80 0,11 0-130 15,0 0 130-15,-8-18-130 0,-3-12 130 16,-8-19-928-16</inkml:trace>
  <inkml:trace contextRef="#ctx0" brushRef="#br0" timeOffset="125943.935">19736 6027 751 0,'0'0'0'0,"-8"-4"0"16,-5-1 0-16,13 5 44 0,0 0-44 0,-1 0 44 15,2 0-44-15,-1 0 20 0,0 0-20 0,0 0 20 16,6 2-20-16,-6-2 23 0,0 0-23 0,0 0 24 16,5 0-24-16,-5 0 16 0,0 0-16 0,0 0 17 15,3 0-17-15,-3 0 15 0,0 0-15 0,0 0 15 16,6 0-15-16,-6 0 28 0,0 0-28 0,1 0 28 15,3 0-28-15,-4 0 37 0,0 0-37 0,9 0 37 16,6-2-37-16,-15 2 37 0,0 0-37 0,19 0 37 0,9-3-37 16,-28 3 39-16,0 0-39 0,37 0 39 15,10 0-39-15,-47 0 10 0,0 0-10 0,52 0 10 0,7 0-10 0,-59 0 32 16,0 0-32-16,53 3 32 0,2-3-32 0,-55 0 4 16,0 0-4-16,51 2 5 0,-4-2-5 0,-47 0 4 15,0 0-4-15,40 0 4 0,-5-2-4 0,-35 2 3 16,0 0-3-16,28 0 3 0,-6 0-3 15,-22 0-38 1,0 0 38-16,14-3-38 0,-1 3 38 0,-13 0-139 0,0 0 139 0,-2-7-138 0,-9 2 138 0,11 5-141 0,0 0 141 16,-26-10-140-16,-14-2 140 0,-26-9-463 15</inkml:trace>
  <inkml:trace contextRef="#ctx0" brushRef="#br0" timeOffset="126241.118">19930 5874 415 0,'0'0'0'15,"12"4"0"-15,9 3 0 0,-14-7 98 0,-7 0-98 0,0 0 98 16,-2-9-98-16,-1 6 76 0,-3-1-76 0,6-3 76 16,-3 2-76-16,1-2 63 0,2 4-63 0,0 1 63 15,2-1-63-15,-2 3 51 0,0 0-51 0,0 0 51 16,0 0-51-16,0 0 31 0,0 0-31 0,0 0 31 16,0 0-31-16,0 0 24 0,0 0-24 0,0 0 25 15,0 0-25-15,0 0 4 0,0 0-4 0,0 0 5 16,0 0-5-16,0 0 3 0,0 0-3 0,3 7 4 15,-3 6-4-15,0-13 2 0,0 0-2 0,6 35 3 16,1 7-3-16,-7-42 4 0,0 0-4 0,7 52 5 16,0 11-5-16,-7-63 12 0,0 0-12 0,8 58 12 0,1 6-12 15,-9-64 8-15,0 0-8 0,9 51 9 0,1-3-9 0,-10-48-4 16,0 0 4-16,11 38-3 0,1-9 3 0,-12-29-123 16,0 0 123-16,15 9-123 0,3-18 123 0,15 6-600 15</inkml:trace>
  <inkml:trace contextRef="#ctx0" brushRef="#br0" timeOffset="126535.606">20391 5739 975 0,'0'0'0'0,"-3"0"0"15,-1 0 0-15,4 0 96 0,4-3-96 0,-4 3 96 16,3-4-96-16,-3 4 47 0,0 0-47 0,0 0 48 15,6 7-48-15,-3 2 16 0,2 3-16 0,-1 3 17 16,-2 0-17-16,-2-15 6 0,0 0-6 16,-6 40 6-16,-2 15-6 0,-1-1 29 15,-2 1-29-15,3-14 29 0,-1-10-29 0,0 5 5 0,-1-2-5 0,3-3 5 16,2-2-5-16,-1-1 28 0,3-4-28 0,-2-9 28 16,3-6-28-16,0 1 19 0,1-5-19 0,1 2 20 15,0-7-20-15,0 0 4 0,0 3-4 0,0-3 5 16,0 0-5-16,0 0-40 0,1-3 40 0,5-12-39 0,0-6 39 15,-6 21-150-15,0 0 150 0,14-38-149 0,4-13 149 16,15-36-729-16</inkml:trace>
  <inkml:trace contextRef="#ctx0" brushRef="#br0" timeOffset="126941.521">20456 5571 639 0,'0'0'0'0,"0"7"0"0,0 5 0 0,0-12 77 16,0 0-77-16,0 0 77 0,0-9-77 0,0 9 66 15,0 0-66-15,0-3 66 0,2-4-66 0,-2 7 49 16,0 0-49-16,0-2 50 0,1-1-50 0,-1 3 37 15,0 0-37-15,0 5 38 0,0 5-38 0,0-10 33 16,0 0-33-16,0 21 33 0,-1 1-33 0,1-22 22 16,0 0-22-16,0 29 23 0,0 6-23 0,0-35 18 15,0 0-18-15,7 36 19 0,3 0-19 0,-10-36 10 0,0 0-10 16,19 34 10-16,4-2-10 0,-23-32 17 0,0 0-17 16,33 31 17-16,11-3-17 0,-44-28 33 0,0 0-33 15,41 24 33-15,3-6-33 0,-44-18 4 0,0 0-4 0,43 21 5 16,3-4-5-16,-46-17 10 0,0 0-10 0,38 17 11 15,-3 0-11-15,-35-17 9 0,0 0-9 0,26 12 9 16,-5 0-9-16,-21-12 1 0,0 0-1 0,16 16 1 16,-8-4-1-16,-8-12 13 15,0 0-13-15,4 15 14 0,-8 1-14 0,-6 1 49 0,-8 2-49 0,10-4 50 16,1-8-50-16,-7 5 44 0,-11 0-44 0,-1 5 44 16,-10 5-44-16,36-22 30 0,0 0-30 0,-40 21 30 15,-11-1-30-15,51-20 34 0,0 0-34 0,-47 19 35 16,-2 0-35-16,9-7 13 0,5-3-13 0,11-3 14 15,10 0-14-15,2-3-12 0,0 0 12 0,3-3-12 16,4-3 12-16,1-4-84 0,-3 2 84 0,2-7-84 16,-2-7 84-16,7 19-121 0,0 0 121 0,11-32-120 0,9-20 120 15,12-30-926-15</inkml:trace>
  <inkml:trace contextRef="#ctx0" brushRef="#br0" timeOffset="127275.628">20914 5744 953 0,'0'0'0'0,"-10"10"0"0,-10 8 0 0,20-18 144 16,0 0-144-16,0 0 144 0,9-6-144 0,-9 6 84 16,0 0-84-16,4-3 85 0,3-4-85 0,-7 7 46 15,0 0-46-15,5-2 47 0,-2-1-47 0,-3 3 16 0,0 0-16 16,4 0 17-16,-2 0-17 0,-2 0 34 16,0 0-34-16,0 0 34 0,5 3-34 0,-5-3 18 0,0 0-18 0,0 0 19 15,2 0-19-15,-2 0 42 0,0 0-42 0,6 0 42 16,0 6-42-16,-6-6 3 0,0 0-3 0,21 8 3 15,12 6-3-15,-33-14 17 0,0 0-17 0,38 26 17 16,6 8-17-16,-44-34 1 0,0 0-1 0,48 43 1 16,8 5-1-16,-56-48 0 0,0 0 0 0,58 51 1 15,3 4-1-15,3 0 22 0,4-1-22 0,-24-18 22 16,-13-13-22-16,0-3 0 0,-8-4 0 16,-4-4 1-16,-5-4-1 0,2-1-2 0,-2-4 2 15,-2 3-1-15,-5-6 1 0,0 0-119 0,0-6 119 0,-4 3-118 16,2 0 118-16,-5 3-155 0,0 0 155 0,-7-28-154 15,-3-15 154-15,-6-27-850 0</inkml:trace>
  <inkml:trace contextRef="#ctx0" brushRef="#br0" timeOffset="127541.915">21555 5712 1009 0,'0'0'0'0,"0"8"0"0,-3 8 0 0,3-13 144 15,0-3-144-15,0 0 145 0,0 0-145 0,0 0 81 16,0 0-81-16,-7 0 82 0,-4 2-82 0,11-2 57 16,0 0-57-16,-28 15 58 0,-10 7-58 0,38-22 35 15,0 0-35-15,-40 33 36 0,-5 10-36 0,45-43 12 16,0 0-12-16,-44 51 13 0,1 7-13 0,4-6 7 16,6-1-7-16,12-20 8 0,9-14-8 0,3-1 4 15,4-8-4-15,-11 14 4 0,-3 9-4 0,4-10-37 0,-1-2 37 16,5-7-36-16,8-4 36 0,3-8-99 0,0 0 99 15,-16 4-99-15,-3-8 99 0,19 4-127 0,0 0 127 16,-24-20-126-16,-9-8 126 0,-25-21-787 0</inkml:trace>
  <inkml:trace contextRef="#ctx0" brushRef="#br0" timeOffset="128028.157">18479 5390 987 0,'0'0'0'0,"14"3"0"0,13 9 0 0,-18-9 97 0,-12-6-97 15,3 3 97-15,0 0-97 0,-7 0 59 0,-4-5-59 16,6 3 59-16,3 2-59 0,2 0 2 0,0 0-2 0,-2 2 3 15,-3 3-3-15,5-5-3 0,0 0 3 0,-10 24-3 16,-4 7 3-16,14-31-19 0,0 0 19 0,-12 44-18 16,-2 11 18-16,3 3-1 0,1 9 1 0,6-3-1 15,4 6 1-15,0 17 1 0,6 13-1 16,4-17 1-16,4-7-1 0,-14-76 9 0,0 0-9 0,33 91 10 16,14 5-10-16,-47-96 10 0,0 0-10 0,77 89 10 15,24-5-10-15,-7-18-15 0,0-14 15 16,7-15-15-16,-2-13 15 0,-99-24-153 0,0 0 153 0,134 12-152 15,23-12 152-15,134 9-626 0</inkml:trace>
  <inkml:trace contextRef="#ctx0" brushRef="#br0" timeOffset="128443.09">21268 5401 1233 0,'0'0'0'0,"3"-3"0"0,1-2 0 0,-3 2 135 15,-1 3-135-15,0 0 135 0,0 0-135 0,0 0 62 0,0 0-62 16,0 0 62-16,0 0-62 0,0 0 22 0,7 0-22 15,2 0 23-15,2 0-23 0,-11 0-9 0,0 0 9 0,33 6-9 16,17 3 9-16,-50-9-43 0,0 0 43 0,56 24-43 16,10 7 43-16,-66-31-21 0,0 0 21 0,70 43-21 15,6 11 21-15,-76-54 0 0,0 0 0 0,93 88 1 16,11 18-1-16,-22-10 10 16,-16-2-10-16,-17-13 11 0,-16-9-11 0,-7-2 46 15,-5-7-46-15,-5-3 47 0,-7-5-47 0,-9-55 8 0,0 0-8 0,1 67 9 16,-4 5-9-16,-4-11 22 0,-5-9-22 0,8-30 22 15,6-17-22-15,-9 7-2 0,-3-1 2 0,-4 9-1 16,-9 4 1-16,23-24-63 0,0 0 63 0,-37 19-63 16,-13-4 63-16,50-15-148 0,0 0 148 0,-56-7-148 15,-12-17 148-15,-59-6-861 0</inkml:trace>
  <inkml:trace contextRef="#ctx0" brushRef="#br0" timeOffset="129039.455">21778 4853 964 0,'0'0'0'0,"0"0"0"15,-2-3 0-15,2 3 83 0,0 0-83 16,0 0 84-16,0 0-84 0,0 0 66 0,0 0-66 0,0 0 67 16,0 0-67-16,0 0 53 0,0 0-53 0,0 0 54 15,0 0-54-15,0 0 8 0,0 0-8 0,4 5 8 16,1 5-8-16,-5-10 6 0,0 0-6 0,12 24 6 15,9 16-6-15,-21-40 9 0,0 0-9 0,16 43 9 16,3 8-9-16,-19-51 13 0,0 0-13 0,16 39 14 16,-2 1-14-16,-14-40 44 0,0 0-44 0,12 31 45 15,-5-7-45-15,-7-24 43 0,0 0-43 0,9 15 43 16,-2-3-43-16,-7-12 57 0,0 0-57 0,10-3 58 0,4-9-58 16,-14 12 72-16,0 0-72 0,14-28 73 0,3-8-73 15,-5-2 38-15,-1-3-38 0,-2 7 38 0,-1 2-38 0,-4 1 37 16,1 3-37-16,0 1 37 15,0 3-37-15,1 0 3 0,1 5-3 0,0 2 4 0,-4 7-4 16,-3 10 1-16,0 0-1 0,5-12 2 0,2 3-2 0,-7 9-9 16,0 0 9-16,9-7-9 0,5 7 9 0,-5 4-42 15,1-1 42-15,4 6-41 0,2 6 41 16,-1 0-14-16,1 4 14 0,2 5-13 0,2 0 13 16,-20-24-32-16,0 0 32 0,21 40-32 0,5 3 32 0,-26-43-11 15,0 0 11-15,21 51-10 0,0 9 10 0,-21-60-20 0,0 0 20 16,18 58-19-16,-6 2 19 0,-12-60-67 15,0 0 67-15,7 50-66 0,-5-2 66 0,-2-48-149 16,0 0 149-16,0 32-149 0,-2-6 149 0,0 34-920 0</inkml:trace>
  <inkml:trace contextRef="#ctx0" brushRef="#br0" timeOffset="129422.43">22519 5861 987 0,'0'0'0'0,"0"-16"0"0,-6-11 0 0,6 27 125 15,0 0-125-15,2-4 125 0,3 8-125 16,2-1 71-16,4 2-71 0,1-5 71 0,4 0-71 0,4-5 42 16,1 2-42-16,6-4 42 0,0-2-42 0,-27 9 2 15,0 0-2-15,39-8 2 0,6 1-2 0,0 0 36 16,1 2-36-16,-8 2 37 0,-3 1-37 0,-2 0 5 16,-2 0-5-16,-3 2 5 0,-3 0-5 0,2 2 11 15,-2 2-11-15,-6-1 11 0,-3-3-11 0,-16 0 0 16,0 0 0-16,17 3 0 0,4-3 0 15,-21 0-79-15,0 0 79 0,12 0-78 0,0 2 78 0,-12-2-125 16,0 0 125-16,-1-2-124 0,-12-6 124 0,-1-2-784 0</inkml:trace>
  <inkml:trace contextRef="#ctx0" brushRef="#br0" timeOffset="129609.925">22693 6142 1188 0,'0'0'0'0,"7"-2"0"16,7 0 0-16,-14 2 113 0,0 0-113 0,21 4 114 16,6 4-114-16,-27-8 83 0,0 0-83 0,32 7 84 15,6 2-84-15,-3-3-23 0,-2 1 23 0,-7-5-22 16,-5-4 22-16,2 1-277 0,-2-1 277 0,0-10-276 16,1-10 276-16,-22 22-165 0,0 0 165 0,21-24-165 0,2-12 165 15,20-24-390-15</inkml:trace>
  <inkml:trace contextRef="#ctx0" brushRef="#br0" timeOffset="130321.027">23579 5676 975 0,'0'0'0'0,"4"-2"0"16,5 0 0-16,-6 2 130 0,-1-3-130 0,-2 3 130 15,3 0-130-15,-3 0 99 0,0 0-99 0,0 0 99 0,0 0-99 16,0 0 65-16,-3-5-65 0,3 5 65 0,0-4-65 15,0 1 45-15,2-1-45 0,-2 4 45 0,1-5-45 16,-1 5 57-16,0 0-57 0,0 0 57 0,4-3-57 0,-4 3 23 16,0 0-23-16,5 0 24 0,-3-4-24 0,-2 4 32 15,0 0-32-15,7-5 32 0,-2 2-32 0,-5 3 6 16,0 0-6-16,9-7 6 0,-1 2-6 0,-8 5 10 16,0 0-10-16,9-4 10 0,2-3-10 0,-11 7 8 15,0 0-8-15,10-1 9 0,1-3-9 0,-11 4 3 16,0 0-3-16,13-3 4 0,3 3-4 0,-16 0 12 15,0 0-12-15,18 0 12 0,2 0-12 0,-20 0 0 16,0 0 0-16,23 3 1 0,2 1-1 0,-25-4 0 16,0 0 0-16,26 8 0 0,3 8 0 0,1-1-2 0,-6-1 2 0,1 5-1 15,-1 1 1-15,-24-20-1 0,0 0 1 0,40 29 0 16,12 7 0-16,-52-36 6 16,0 0-6-16,60 45 6 0,8 6-6 0,-68-51 10 15,0 0-10-15,80 62 10 0,14 10-10 0,-94-72 4 0,0 0-4 0,85 62 5 16,-3-8-5-16,-82-54 3 0,0 0-3 0,66 45 3 15,-10-11-3-15,-56-34 1 0,0 0-1 0,35 21 2 16,-18-13-2-16,-17-8-51 0,0 0 51 0,12 7-50 16,-5-3 50-16,-7-4-68 0,0 0 68 0,-22-16-68 15,-17-11 68-15,-20-16-1249 0</inkml:trace>
  <inkml:trace contextRef="#ctx0" brushRef="#br0" timeOffset="130697.02">24100 5527 897 0,'0'0'0'0,"2"-7"0"0,2-2 0 0,-4 9 59 16,0 0-59-16,-7 5 60 0,-6 14-60 0,13-19 47 16,0 0-47-16,-10 16 47 0,-4-1-47 0,0 2 74 0,0 2-74 0,-1 0 75 15,-1 5-75-15,0 5 75 0,-1 5-75 16,-1-3 75-16,3-4-75 0,15-27 49 0,0 0-49 0,-25 48 49 16,-4 11-49-16,29-59 19 0,0 0-19 15,-32 54 20-15,-6 6-20 0,38-60 38 0,0 0-38 0,-30 45 38 16,2-6-38-16,28-39 5 0,0 0-5 0,-20 31 5 15,4-9-5-15,16-22-3 16,0 0 3-16,-11 14-3 0,4-4 3 0,7-10-104 0,0 0 104 0,-10 0-104 16,0-6 104-16,10 6-130 0,0 0 130 0,0-24-129 15,8-16 129-15,1-27-777 0</inkml:trace>
  <inkml:trace contextRef="#ctx0" brushRef="#br0" timeOffset="131359.261">24062 4889 931 0,'0'0'0'16,"4"-3"0"-16,1 3 0 0,-5 0 108 16,0 0-108-16,5-5 108 0,4-2-108 0,-9 7 81 0,0 0-81 0,5-5 81 15,2 1-81-15,-7 4 19 0,0 0-19 16,5-3 20-16,0-1-20 0,-5 4-3 0,0 0 3 0,7 0-3 15,-3 4 3-15,-4-4-9 0,0 0 9 0,10 15-8 16,2 9 8-16,-12-24-2 16,0 0 2-16,13 40-1 0,1 11 1 0,-14-51 3 0,0 0-3 0,10 48 4 15,0 7-4-15,-10-55 24 0,0 0-24 16,9 46 25-16,-2-6-25 0,-7-40 13 0,0 0-13 0,5 30 14 16,1-6-14-16,-6-24 41 0,0 0-41 0,7 19 42 15,3-9-42-15,0-3 59 0,4-12-59 0,-3 2 60 16,-2-4-60-16,-9 7 38 0,0 0-38 0,12-17 38 15,2-14-38-15,-14 31 12 0,0 0-12 0,10-36 12 0,1-10-12 16,-4 3 0-16,-4-2 0 0,-1 6 1 0,0 0-1 0,1 4 0 16,-3 6 0-16,0 3 0 15,0 2 0-15,0 4 1 0,0 4-1 0,0 1 2 0,4 3-2 0,-4 12 0 16,0 0 0-16,5-12 0 0,2 0 0 0,-7 12 0 16,0 0 0-16,8-12 0 15,3 0 0-15,-11 12-4 0,0 0 4 0,12-10-3 0,2 5 3 0,-14 5-22 16,0 0 22-16,19 1-22 0,4 10 22 15,-23-11-32-15,0 0 32 0,26 17-32 0,4 14 32 0,-30-31-6 16,0 0 6-16,29 37-6 0,4 15 6 0,-33-52-28 0,0 0 28 16,26 60-28-16,-1 10 28 15,-25-70-12-15,0 0 12 0,14 87-12 0,-6 11 12 0,-8-98-58 0,0 0 58 16,-3 82-57-16,-11-5 57 0,14-77-113 0,0 0 113 0,-12 31-113 16,-4-33 113-16,-12 31-784 0</inkml:trace>
  <inkml:trace contextRef="#ctx0" brushRef="#br0" timeOffset="132527.707">24858 5820 203 0,'0'0'0'0,"5"-6"0"16,6-6 0-16,-11 6 46 0,0 4-46 0,0 2 47 16,0 0-47-16,0 0 55 0,0 0-55 0,0 0 56 15,0 0-56-15,0 0 73 0,0 2-73 0,0-2 74 16,0 0-74-16,0 0 76 0,-5 3-76 0,5-3 76 16,0 0-76-16,0 0 67 0,0 0-67 0,0 0 68 15,-2 3-68-15,2-3 49 0,-2 4-49 0,2-4 50 16,0 0-50-16,0 0 50 0,0 0-50 0,0 0 50 15,0 0-50-15,0 0 48 0,0 0-48 0,0 0 48 16,0 0-48-16,0 0 47 0,0 0-47 0,0 0 48 0,0 0-48 16,0 0 54-16,0 0-54 0,0 0 54 15,0 0-54-15,0 0 60 0,0 0-60 0,0 0 60 16,0 0-60-16,0 0 68 0,0 0-68 0,0 0 68 0,0 0-68 16,0 0 42-16,0 0-42 0,0 0 43 0,9-4-43 0,-9 4 37 15,0 0-37-15,12-3 38 0,7-2-38 0,-19 5 25 16,0 0-25-16,37-7 26 0,13-2-26 15,-1-1 39-15,3 5-39 0,-5-4 40 0,0 6-40 0,0-4 32 16,-1 2-32-16,-4-2 33 0,-2 4-33 0,-40 3 7 16,0 0-7-16,48-2 8 0,6-5-8 0,-5 2 6 15,0 2-6-15,-14-1 7 0,-9-1-7 0,0 3 3 0,-1 2-3 16,-8 0 4-16,-7 0-4 0,3 2 0 16,-1 0 0-16,-5 1 0 0,0-3 0 0,-4 0-56 0,4 4 56 15,-3-4-55-15,-3 0 55 0,-1 0-114 0,6 3 114 16,-6-3-113-16,0 0 113 0,0 0-204 0,0 0 204 0,-11 0-203 15,-5 0 203-15,-10 2-820 16</inkml:trace>
  <inkml:trace contextRef="#ctx0" brushRef="#br0" timeOffset="133106.006">25273 5614 236 0,'0'0'0'0,"5"0"0"0,7 0 0 0,-12 0 61 15,0 0-61-15,4 0 62 0,-4-5-62 0,0 5 66 16,0 0-66-16,-2-4 66 0,0-4-66 0,2 8 77 0,0 0-77 16,-1-7 78-16,1 0-78 0,0 7 83 0,0 0-83 15,-2-8 83-15,2-1-83 0,0 9 58 0,0 0-58 16,-2-12 58-16,2 2-58 0,0 10 53 0,0 0-53 0,-2-9 54 15,2 1-54-15,0 8 44 16,0 0-44-16,-1-7 45 0,1 2-45 0,0 5 41 0,0 0-41 0,-2-4 42 16,2 1-42-16,0 3 17 0,0 0-17 0,-2-5 17 15,2 1-17-15,0 4 13 0,0 0-13 0,0 0 13 16,-2-3-13-16,2 3 4 0,0 0-4 0,0 0 5 16,0 0-5-16,0 0 3 0,0 0-3 0,0 0 3 15,0 0-3-15,0 0 10 0,0 0-10 0,0 0 10 16,0 3-10-16,0-3 22 0,0 0-22 0,2 16 23 15,3 8-23-15,4 6 32 0,1 6-32 0,1 4 32 16,-1 4-32-16,-10-44 29 0,0 0-29 0,11 53 29 16,1 7-29-16,-12-60 15 0,0 0-15 0,14 60 15 0,2 4-15 15,-4-11 36-15,0-5-36 0,-7-16 37 0,-1-9-37 16,-4-23-20-16,0 0 20 0,3 15-20 16,1-3 20-16,-4-12-115 0,0 0 115 0,-16-21-115 0,-14-21 115 15,-15-20-888-15</inkml:trace>
  <inkml:trace contextRef="#ctx0" brushRef="#br0" timeOffset="138440.749">25987 5359 292 0,'0'0'0'0,"0"-5"0"0,2-4 0 16,-2 9 9-16,0 0-9 0,2-3 10 0,-1 3-10 0,-1 0 8 16,0 0-8-16,0 0 8 0,0 0-8 0,0 0 12 15,0 0-12-15,0 0 12 0,0 0-12 0,0 0 41 16,0 0-41-16,0 0 41 0,0 0-41 0,0 0 52 15,0 0-52-15,0 0 53 0,0 0-53 0,0 0 59 16,0 0-59-16,0 0 60 0,0 0-60 0,0 0 41 16,0 0-41-16,0 0 41 0,0 0-41 0,0 0 53 0,0 0-53 15,0 0 54-15,0 0-54 0,0 0 42 16,0 0-42-16,0 0 43 0,0 0-43 0,0 0 52 16,0 0-52-16,0 0 53 0,0 0-53 0,0 0 49 0,0 0-49 15,0 0 49-15,0 0-49 0,0 0 21 0,0 0-21 16,0 0 21-16,2-4-21 0,-2 4 13 15,0 0-13-15,0 0 13 0,5-5-13 0,-5 5 10 0,0 0-10 16,0 0 11-16,4-2-11 0,-4 2 3 0,0 0-3 0,0 0 4 16,3-1-4-16,-3 1 0 0,0 0 0 0,0 0 1 15,5 3-1-15,-5-3 1 0,0 0-1 0,7 17 2 16,7 5-2-16,-14-22 15 0,0 0-15 0,13 38 16 16,4 12-16-16,-17-50 15 0,0 0-15 0,17 51 16 15,1 7-16-15,-18-58 9 0,0 0-9 0,17 52 10 16,2 1-10-16,-19-53 17 0,0 0-17 0,18 46 17 15,-1-3-17-15,-17-43 14 0,0 0-14 0,11 36 15 16,-1-5-15-16,-10-31 34 0,0 0-34 0,9 24 34 0,-2-5-34 16,-7-19 27-16,0 0-27 0,5 15 27 0,-1-3-27 15,-4-12 45-15,0 0-45 0,3 9 45 16,1-3-45-16,-4-6 40 0,0 0-40 0,1 6 40 0,1-3-40 16,-2-3 57-16,0 0-57 0,2-3 57 15,1-4-57-15,-3 7 49 0,0 0-49 0,4-17 50 0,1-7-50 16,-5 24 44-16,0 0-44 0,3-31 44 0,1-9-44 15,-4 40 29-15,0 0-29 0,2-42 29 0,-1-6-29 0,-1 48 25 16,0 0-25-16,2-50 26 0,0-3-26 0,-2 53 8 16,0 0-8-16,5-53 9 0,4 0-9 0,-2 10 10 15,2 3-10-15,-1 13 11 0,-1 6-11 0,-7 21 1 16,0 0-1-16,11-22 1 0,-1-2-1 0,-10 24-2 0,0 0 2 16,12-22-1-16,2 1 1 0,-14 21-11 0,0 0 11 15,12-15-11-15,-1 3 11 0,-11 12-27 0,0 0 27 0,14-9-27 16,3 6 27-16,-17 3-29 15,0 0 29-15,19 3-29 0,4 2 29 0,-2 2-32 0,0 0 32 16,-4 2-32-16,-3-1 32 0,2 3-21 0,-4-1 21 0,0 0-21 16,-1-1 21-16,-1 1-36 0,-1 2 36 0,0 0-36 15,-1 0 36-15,-8-12-20 16,0 0 20-16,11 21-20 0,1 2 20 0,-12-23-11 0,0 0 11 0,10 31-11 16,3 9 11-16,-13-40-2 0,0 0 2 0,8 43-1 15,3 1 1-15,-8 2 0 0,2-3 0 0,-1-15 1 16,-1-11-1-16,-1 5 1 0,0-1-1 0,0-6 2 15,-1-3-2-15,-1-12 1 0,0 0-1 0,2 15 2 16,2 6-2-16,-4-21-33 0,0 0 33 0,5 19-33 16,2-4 33-16,-7-15-160 0,0 0 160 0,10 5-159 0,4-1 159 15,11 3-922-15</inkml:trace>
  <inkml:trace contextRef="#ctx0" brushRef="#br0" timeOffset="140486.057">27130 5306 158 0,'0'0'0'0,"-4"-2"0"15,1 0 0-15,3 2 2 0,2-3-2 0,-2 3 2 16,0 0-2-16,0 0 4 0,0 0-4 0,0 0 5 0,0 0-5 16,0 0 32-16,3 0-32 0,-3 0 33 0,4 0-33 15,-4 0 23-15,3-4-23 0,-3 4 24 0,4-3-24 0,-4 3 40 16,1-5-40-16,-1 5 40 0,2-4-40 0,-2-1 33 15,2 2-33-15,-2-1 33 0,2 4-33 0,-2 0 33 16,1-5-33-16,-1 5 33 0,0 0-33 0,0 0 38 16,0 0-38-16,0 0 38 0,0 0-38 0,0 0 23 15,0 0-23-15,0 0 24 0,0 0-24 0,0 0 35 16,0 0-35-16,0 0 36 0,0 0-36 0,0 0 31 16,0 0-31-16,0 0 31 0,0 0-31 0,0 0 13 15,0 0-13-15,0 0 14 0,0 0-14 0,0 0 21 0,0 0-21 16,0 0 21-16,0 0-21 0,0 0 14 0,0 0-14 15,0 0 15-15,0 0-15 0,0 0 16 16,0 0-16-16,0 0 17 0,0 0-17 0,0 0 34 0,0 0-34 16,0 0 34-16,0 0-34 0,0 0 5 0,0 0-5 15,0 0 5-15,0 0-5 0,0 0 27 0,0 0-27 0,0 0 27 16,0 0-27-16,0 0 6 0,0 0-6 16,0 0 7-16,0 0-7 0,0 0 9 0,0 0-9 0,0 0 10 15,0 0-10-15,0 0 15 0,0 0-15 0,0 0 16 16,0 0-16-16,0 0 3 0,0 0-3 0,0 0 4 15,0 0-4-15,0 0 2 0,0 0-2 0,0 0 3 16,0 0-3-16,0 0-1 0,0 0 1 0,0 0 0 16,2 5 0-16,-2-1 0 0,2 4 0 0,-4 15 0 15,-1 9 0-15,3-32 3 0,0 0-3 0,-7 43 4 16,-2 12-4-16,9-55 21 0,0 0-21 0,-12 55 21 0,-2 8-21 16,0-8 3-16,2-4-3 0,3-18 4 15,4-11-4-15,-2-5 33 0,3-1-33 0,1-1 33 0,-1 0-33 16,1 3 25-16,-1 0-25 0,3-9 26 15,-1-2-26-15,2-2 44 0,0 2-44 0,0-7 45 16,0 0-45-16,0 0 56 0,0 0-56 0,0 0 57 0,0 0-57 0,2-5 38 16,3 1-38-16,0-3 39 0,0-1-39 15,2-1-1-15,0-1 1 0,0-5 0 0,0-3 0 16,-7 18-73-16,0 0 73 0,7-27-72 0,0-11 72 0,-7 38-168 16,0 0 168-16,7-48-167 0,2-12 167 0,6-49-693 15</inkml:trace>
  <inkml:trace contextRef="#ctx0" brushRef="#br0" timeOffset="141049.409">27156 5196 415 0,'0'0'0'0,"-2"5"0"0,-1 2 0 0,3-7 6 0,0 0-6 16,0 0 6-16,0 0-6 0,0 0 38 0,0 0-38 0,0 0 38 16,2-4-38-16,-2 4 39 0,0 0-39 0,0 0 40 15,0 0-40-15,0 0 56 0,0 0-56 0,0 0 57 16,0 0-57-16,0 0 60 0,0 0-60 0,0 0 60 15,0 0-60-15,0 0 52 0,0 0-52 0,0 0 53 16,0 0-53-16,0 0 45 0,0 0-45 0,0 0 46 16,0 0-46-16,0 0 19 0,0 0-19 0,0 0 20 15,-2 4-20-15,4 1 12 0,-1 2-12 0,6 8 13 16,5 4-13-16,-12-19 17 0,0 0-17 0,20 29 17 16,4 7-17-16,-24-36 8 15,0 0-8-15,35 40 8 0,10 2-8 0,-45-42 24 0,0 0-24 0,45 43 25 0,8-3-25 0,-53-40 20 16,0 0-20-16,45 36 20 0,0-5-20 0,-45-31 34 15,0 0-34-15,40 27 35 0,-1-10-35 16,-39-17 12-16,0 0-12 0,31 15 12 0,-7-3-12 0,-4-1 12 16,-6-10-12-16,-4 3 13 0,-5-1-13 0,-1 1 9 15,-4-4-9-15,0 0 10 0,1 3-10 0,-1-3 3 16,0 0-3-16,0 0 4 0,0 0-4 0,0 0 19 16,-5 5-19-16,2-1 20 0,-1 1-20 0,-3 2 7 15,-3 0-7-15,-6 5 7 0,-3 0-7 0,-2 0 16 16,-3 0-16-16,8-6 17 0,7 3-17 15,9-9 23-15,0 0-23 0,-28 9 24 0,-10 3-24 0,38-12 32 0,0 0-32 16,-43 12 32-16,-6 0-32 0,7 0 19 0,2 1-19 16,12-4 20-16,9-6-20 0,-2 2 36 0,0-1-36 0,7-1 36 15,4-1-36-15,10-2 12 0,0 0-12 16,-16 2 13-16,-1-1-13 0,17-1 20 0,0 0-20 0,-18 4 20 16,2-4-20-16,3 3-1 0,0-3 1 0,5 2-1 15,2-2 1-15,-1 0-51 0,2 0 51 0,2 0-50 16,3-2 50-16,-6 2-79 0,5 0 79 0,-3-3-78 15,3-1 78-15,-1-1-134 0,0 2 134 0,0-6-134 16,2-1 134-16,0 10-138 0,0 0 138 0,12-29-137 16,9-14 137-16,12-32-602 0</inkml:trace>
  <inkml:trace contextRef="#ctx0" brushRef="#br0" timeOffset="141518.342">27492 5345 483 0,'0'0'0'0,"-12"5"0"0,-7 7 0 0,14-12 76 16,6-5-76-16,-1 5 77 0,4-3-77 15,1-1 64-15,2-1-64 0,-3 3 64 0,-4 1-64 0,0 1 53 16,0 0-53-16,0 0 54 0,1-4-54 0,-1 4 57 16,6-5-57-16,-6 5 57 0,3-3-57 0,-3 3 71 15,0 0-71-15,0 0 72 0,0 0-72 0,0 0 76 16,0 0-76-16,0 0 77 0,0 0-77 0,0 0 62 15,0 0-62-15,0 0 63 0,0 0-63 0,0 0 65 16,0 0-65-16,0 0 65 0,0 0-65 0,0 0 41 0,5-4-41 16,-3 1 42-16,2 3-42 0,1-4 36 0,0 3-36 15,-2-3 37-15,1 4-37 0,-1 0 15 0,3 0-15 16,-1 0 16-16,0 0-16 0,2 4 0 0,0-4 0 0,2 1 1 16,3 3-1-16,0-1 2 0,4 1-2 15,-1 1 3-15,5 5-3 0,-20-10 0 0,0 0 0 0,31 21 0 16,9 6 0-16,-40-27-1 0,0 0 1 0,45 32-1 15,8 11 1-15,-53-43-1 0,0 0 1 16,48 43-1-16,3 3 1 0,-4-6-2 0,-2-3 2 0,-8-6-1 16,-6-7 1-16,-31-24 0 0,0 0 0 0,37 26 0 15,-1-5 0-15,-36-21 0 0,0 0 0 0,35 15 0 16,0 0 0-16,-35-15 0 0,0 0 0 0,26 12 0 16,-3-3 0-16,-23-9-37 0,0 0 37 0,16 3-36 0,-6 1 36 15,-10-4-98-15,0 0 98 0,-5-4-98 16,-11-8 98-16,16 12-131 0,0 0 131 0,-19-22-131 15,-5-7 131-15,-20-24-801 0</inkml:trace>
  <inkml:trace contextRef="#ctx0" brushRef="#br0" timeOffset="141853.128">28071 5259 819 0,'0'0'0'0,"0"0"0"0,0 0 0 0,0 0 112 16,0 0-112-16,0 0 113 0,0 0-113 0,0 0 105 0,0 0-105 15,0 0 105-15,0 0-105 0,0 0 52 16,-4 0-52-16,1 0 52 0,-1 0-52 0,-3 4 8 0,-1 1-8 0,-5 5 9 16,-2 4-9-16,-5 8 20 0,-2 2-20 0,-3 7 20 15,-2 8-20-15,27-39 13 0,0 0-13 0,-37 52 13 16,-5 11-13-16,2-8 40 0,2 1-40 0,8-13 40 15,6-8-40-15,24-35 53 0,0 0-53 16,-26 39 53-16,0 4-53 0,26-43 12 0,0 0-12 0,-21 29 13 16,5-5-13-16,16-24-1 0,0 0 1 0,-12 15-1 15,3-4 1-15,9-11-100 0,0 0 100 0,-3-11-100 16,4-9 100-16,-1 20-113 0,0 0 113 0,14-43-113 16,11-17 113-16,13-41-830 0</inkml:trace>
  <inkml:trace contextRef="#ctx0" brushRef="#br0" timeOffset="143493.508">27734 4516 247 0,'0'0'0'0,"0"7"0"16,0 1 0-16,0-8 46 0,0 0-46 0,0 4 46 15,0-4-46-15,0 0 68 0,0 0-68 0,0 0 69 16,0-7-69-16,0 7 77 0,0 0-77 0,0-4 77 15,2 3-77-15,-2 1 66 0,0 0-66 0,2-4 66 16,1 1-66-16,-3 3 43 0,0 0-43 0,0 0 44 0,6-4-44 0,-6 4 37 16,0 0-37-16,0 0 38 0,5-1-38 0,-5 1 24 15,0 0-24-15,0 0 25 0,5 0-25 0,-5 0 26 16,0 0-26-16,7 8 26 0,2 4-26 0,-9-12 38 16,0 0-38-16,12 31 39 0,5 8-39 0,-17-39 37 15,0 0-37-15,16 45 38 0,0 6-38 16,-16-51 33-16,0 0-33 0,15 47 34 0,-1-5-34 0,-3-2 39 15,-4-11-39-15,3-7 39 0,-3-6-39 0,-2-4 33 16,-1-4-33-16,-1-1 34 0,3-2-34 0,-5-1 38 16,1-4-38-16,2 0 39 0,-1 0-39 0,1 0 61 15,-3-7-61-15,1 5 62 0,0-5-62 0,0 0 44 16,-1 2-44-16,3-3 45 0,-1-3-45 16,-1 3 37-16,0-1-37 0,-1-3 38 0,1 0-38 0,-2-1 35 0,-2-5-35 15,2 3 35-15,0 0-35 0,0 15 32 0,0 0-32 0,2-21 32 16,2-10-32-16,-4 31 13 0,0 0-13 0,5-32 14 15,4-6-14-15,-9 38 2 0,0 0-2 0,8-36 3 16,5 0-3-16,-5 9 6 0,-1-1-6 0,0 9 7 16,-2 4-7-16,4 3 2 0,3 3-2 0,-5 4 3 15,-3 2-3-15,-4 3 1 0,0 0-1 0,8 0 2 16,3 3-2-16,-1 2-50 0,1-1 50 0,-4 4-50 16,0-1 50-16,-7-7-52 0,0 0 52 0,8 16-51 15,5 9 51-15,-13-25-50 0,0 0 50 0,8 35-50 16,1 4 50-16,-9-39-39 0,0 0 39 0,7 39-39 0,0 4 39 15,-7-43-17-15,0 0 17 0,4 36-17 16,-1-2 17-16,-3-34-21 0,0 0 21 0,2 28-21 0,-1-2 21 16,-1-26-15-16,0 0 15 0,2 22-14 0,-2-7 14 15,0-15-10-15,0 0 10 0,0 14-9 0,0-4 9 16,0-10-57-16,0 0 57 0,0 5-56 0,-2-1 56 16,2-4-146-16,0 0 146 0,-3-5-145 0,-4-7 145 15,7 12-142-15,0 0 142 0,-3-19-142 0,3-12 142 16,-4-17-465-16</inkml:trace>
  <inkml:trace contextRef="#ctx0" brushRef="#br0" timeOffset="143882.055">28076 4720 550 0,'0'0'0'0,"5"-4"0"16,2-1 0-16,-7 5 100 0,0 0-100 0,4-3 101 16,-1 3-101-16,-3 0 100 0,0 0-100 0,0 0 101 15,4-7-101-15,-4 7 64 0,0 0-64 0,3-4 64 16,4 3-64-16,-7 1 26 0,0 0-26 0,10-4 26 16,6-3-26-16,-16 7 28 0,0 0-28 0,23-3 28 15,5 1-28-15,-28 2 7 0,0 0-7 0,33-3 7 16,5 3-7-16,-38 0 34 0,0 0-34 0,35 0 35 15,1 3-35-15,-36-3 10 0,0 0-10 0,30 0 10 16,-2 2-10-16,-28-2 12 0,0 0-12 0,23 0 13 0,-6 0-13 16,-17 0 9-16,0 0-9 0,14 0 10 0,-2-2-10 15,-12 2-46-15,0 0 46 0,7 0-45 0,-2 0 45 16,-5 0-162-16,0 0 162 0,-1-3-162 16,-5-2 162-1,6 5-130-15,0 0 130 0,-12-11-129 0,-3-1 129 16,-13-12-404-16</inkml:trace>
  <inkml:trace contextRef="#ctx0" brushRef="#br0" timeOffset="144229.882">28466 4483 673 0,'0'0'0'0,"-3"5"0"0,-3 4 0 0,5-6 125 0,-1-4-125 0,2 1 125 16,2-4-125-16,-1 1 89 0,1-1-89 0,-2 4 90 15,2-5-90-15,-2 5 65 0,3-3-65 0,-3 3 65 16,2-4-65-16,-2 4 22 0,0 0-22 0,0 0 22 16,0 0-22-16,0 0 18 0,0 0-18 0,0 0 19 15,0 0-19-15,0 0 16 0,0 0-16 0,0 0 17 16,0 0-17-16,0 0 9 0,0 0-9 0,0 0 9 16,0 0-9-16,0 0 4 0,0-3-4 0,0 3 4 15,2-2-4-15,-2 2 13 0,3-3-13 0,-3 3 13 16,4 0-13-16,-4 0 0 0,0 0 0 0,0 0 0 15,0 0 0-15,0 0 0 0,2 3 0 0,-1 2 0 0,3 2 0 16,-4-7-20-16,0 0 20 0,7 17-19 16,1 14 19-16,-8-31-4 0,0 0 4 0,11 34-3 15,-1 11 3-15,-3-2-4 0,-3-4 4 16,1-10-3-16,-1-6 3 0,-1 1-54 0,1-6 54 0,-1-6-53 0,-1 0 53 16,-2-12-116-16,0 0 116 0,3 6-116 15,2-3 116-15,4 7-666 0</inkml:trace>
  <inkml:trace contextRef="#ctx0" brushRef="#br0" timeOffset="144565.317">28593 5401 1076 0,'0'0'0'0,"0"-8"0"16,2-4 0-16,-2 12 123 0,0 0-123 0,2-3 124 15,1 6-124-15,-3-3 58 0,0 0-58 0,4 2 58 16,-1 1-58-16,-3-3-15 0,0 0 15 0,4 4-14 0,-1-1 14 16,-3-3-188-16,0 0 188 0,0-7-188 0,0-1 188 15,0-8-669-15</inkml:trace>
  <inkml:trace contextRef="#ctx0" brushRef="#br0" timeOffset="145162.592">28954 5192 1031 0,'0'0'0'0,"0"-5"0"15,-2 2 0-15,2 3 108 0,0 0-108 0,0-3 108 16,2-1-108-16,-2 4 74 0,0 0-74 0,0 0 75 16,5 0-75-16,-5 0 53 0,0 0-53 0,0 0 53 15,5 0-53-15,-5 0 3 0,0 0-3 0,0 0 4 16,4 0-4-16,-4 0 33 0,0 0-33 0,0 0 33 15,0 0-33-15,0 0 27 0,0 0-27 0,0 0 27 16,0 0-27-16,0 0 23 0,0 0-23 0,0 0 24 16,0 0-24-16,0 0 27 0,0 0-27 0,0 0 27 15,3-3-27-15,-3 3 13 0,0 0-13 0,4-2 14 16,1 2-14-16,-5 0-3 0,0 0 3 0,7-3-2 0,0 3 2 16,-7 0-29-16,0 0 29 0,9-4-29 15,1 4 29-15,-10 0-3 0,0 0 3 0,12 0-2 0,4 4 2 16,-16-4-9-16,0 0 9 0,19 3-8 0,6 2 8 15,-25-5-15-15,0 0 15 0,29 9-15 0,4 6 15 16,-1 0-1-16,1 1 1 0,-5 3-1 0,-4-2 1 16,0 5 4-16,1 2-4 0,-3 4 5 0,1-1-5 0,-23-27 3 15,0 0-3-15,28 36 4 0,3 3-4 0,-31-39 3 16,0 0-3-16,35 40 4 0,2-1-4 16,-37-39 0-16,0 0 0 0,38 40 0 0,4-8 0 0,-9-5 1 15,-5-4-1-15,-6-8 2 0,-6-6-2 0,-2-1-1 16,-5-4 1-16,-4-1-1 0,-1 1 1 0,-1-4-90 0,1-4 90 15,-4 4-90-15,1-3 90 0,-1 3-132 0,0 0 132 0,-17-19-131 16,-15-7 131-16,-16-17-823 0</inkml:trace>
  <inkml:trace contextRef="#ctx0" brushRef="#br0" timeOffset="145527.527">29381 5121 919 0,'0'0'0'0,"0"0"0"16,0 0 0-16,0 0 101 0,0 0-101 0,0 0 102 0,0 0-102 15,0 0 90-15,0 0-90 0,0 0 91 0,0 0-91 0,0 0 54 16,0 0-54-16,0 0 54 0,0 0-54 0,0 0 6 15,0 0-6-15,0 0 6 0,0 0-6 0,0 0 29 16,0 0-29-16,-7 12 29 0,-4 5-29 0,-3 10 27 16,-3 4-27-16,1 0 27 0,-1 1-27 0,17-32 14 15,0 0-14-15,-25 43 15 0,-2 5-15 0,27-48 12 16,0 0-12-16,-30 55 12 16,-3 0-12-16,33-55 9 0,0 0-9 0,-28 48 10 0,4-2-10 0,24-46 3 0,0 0-3 15,-23 36 4-15,4-4-4 0,19-32-93 0,0 0 93 16,-16 26-92-16,6-5 92 0,10-21-105 15,0 0 105-15,1-7-105 0,10-19 105 0,1-8-828 0</inkml:trace>
  <inkml:trace contextRef="#ctx0" brushRef="#br0" timeOffset="156317.808">28215 4677 438 0,'0'0'0'0,"7"-4"0"0,4-1 0 16,-11 5 105-16,0 0-105 0,5-3 106 0,0-6-106 0,-5 9 85 15,0 0-85-15,4-10 85 0,-1 1-85 16,-3 9 60-16,0 0-60 0,4-12 60 0,-3 0-60 0,-1 12 50 16,0 0-50-16,4-10 51 0,1 2-51 0,-5 8 31 15,0 0-31-15,4-9 31 0,-1 0-31 16,-3 9 8-16,0 0-8 0,0-6 9 0,-2-6-9 0,2 12 12 15,0 0-12-15,-3-9 12 0,-4-3-12 0,7 12 3 16,0 0-3-16,-14-12 4 0,-7-2-4 0,21 14 2 16,0 0-2-16,-21-8 2 0,-2-1-2 0,1 2 0 0,-1 2 0 15,7 2 0-15,6 3 0 0,-2 0-16 0,1 0 16 16,1 0-15-16,1 3 15 0,9-3-27 0,0 0 27 16,-21 5-27-16,-8 7 27 0,29-12-7 15,0 0 7-15,-26 12-7 0,-2 2 7 0,28-14-11 16,0 0 11-16,-33 24-11 0,-4 3 11 0,37-27-9 0,0 0 9 0,-33 28-8 15,2 1 8-15,31-29-8 0,0 0 8 0,-27 27-8 16,5-6 8-16,22-21-8 0,0 0 8 0,-18 22-8 16,4-3 8-16,14-19-4 0,0 0 4 0,-8 21-3 15,2-3 3-15,6-18 0 0,0 0 0 0,7 18 0 16,9 4 0-16,-16-22 7 0,0 0-7 0,30 12 7 16,10-4-7-16,-7-4 40 0,0-8-40 0,-2-1 40 15,-1-2-40-15,-2 4 31 0,-2-2-31 0,-3-5 31 16,-3 1-31-16,-20 9 22 0,0 0-22 0,23-15 23 0,0-1-23 15,-23 16 36-15,0 0-36 0,21-17 36 0,-2-2-36 16,-19 19 36-16,0 0-36 0,17-24 37 16,-3 0-37-16,-14 24 33 0,0 0-33 0,11-25 33 0,-3-1-33 15,-8 26 44-15,0 0-44 0,6-19 44 0,-5-2-44 0,-1 21 40 16,0 0-40-16,0-15 41 0,0 0-41 0,0 15 26 16,0 0-26-16,-3-12 26 0,-1 1-26 15,4 11 10-15,0 0-10 0,-7-8 11 0,-1 3-11 0,-3 1 12 16,-3 1-12-16,7-1 12 0,4 3-12 0,-4 1 0 15,-2 0 0-15,0 1 0 0,-1 3 0 0,10-4-18 16,0 0 18-16,-16 3-18 0,-1 6 18 0,17-9-26 0,0 0 26 16,-21 10-26-16,-2 4 26 0,23-14-24 15,0 0 24-15,-24 22-23 0,-4 5 23 0,28-27-9 0,0 0 9 16,-21 24-9-16,2 0 9 0,3-3-18 0,4 1 18 0,5-6-18 16,4-1 18-16,1 2-15 0,4 2 15 15,3-4-14-15,2-3 14 0,3 0 0 0,4 0 0 16,4 0 0-16,1-6 0 0,0 0 1 0,2 0-1 15,2-3 1-15,3-3-1 0,-26 0 9 0,0 0-9 0,29-3 10 16,6-6-10-16,-35 9 9 0,0 0-9 0,37-9 10 16,1-3-10-16,-7 0 24 0,-1 0-24 0,-7 0 25 15,-4 2-25-15,-19 10 36 0,0 0-36 0,17-12 37 16,1-3-37-16,-18 15 54 0,0 0-54 0,14-16 54 16,-4-1-54-16,-10 17 31 0,0 0-31 0,7-19 31 15,-3 2-31-15,-4 17 26 0,0 0-26 0,0-19 26 16,-4 4-26-16,4 15 1 0,0 0-1 0,-7-12 2 15,-5 0-2-15,12 12 2 0,0 0-2 0,-16-9 2 0,-5 3-2 16,21 6 0-16,0 0 0 0,-26 0 0 0,-5 0 0 16,31 0-5-16,0 0 5 0,-37 6-4 0,-6 6 4 15,43-12-34-15,0 0 34 0,-40 12-33 0,1 4 33 16,39-16-10-16,0 0 10 0,-35 12-10 0,2 3 10 16,33-15-1-16,0 0 1 0,-31 14 0 0,3 0 0 15,28-14-3-15,0 0 3 0,-21 12-2 0,6-7 2 16,2 2-5-16,6-6 5 0,2 6-5 15,3 0 5-15,2 5-1 0,4 0 1 0,-1 0 0 0,3 0 0 0,4 0-6 16,6 3 6-16,3-3-5 0,5 0 5 0,-24-12 0 16,0 0 0-16,35 6 0 0,7 0 0 0,-42-6 0 15,0 0 0-15,45-3 0 0,6-2 0 0,-51 5 12 0,0 0-12 16,47-9 12-16,0-4-12 0,-47 13 40 16,0 0-40-16,42-18 40 0,-6-4-40 15,-36 22 20-15,0 0-20 0,28-20 20 0,-5-1-20 0,-23 21 30 0,0 0-30 0,14-22 30 16,-6-2-30-16,-8 24 31 15,0 0-31-15,4-24 31 0,-8 0-31 0,4 24 6 0,0 0-6 0,-5-19 7 16,-2 0-7-16,-2 4 18 0,-3 3-18 0,4 3 19 16,1 4-19-16,7 5 1 0,0 0-1 0,-20-7 1 15,-7 4-1-15,27 3-9 0,0 0 9 0,-30-2-9 16,-3 4 9-16,33-2-52 0,0 0 52 0,-35 7-52 16,-3-2 52-16,38-5-35 0,0 0 35 0,-35 7-34 15,4 1 34-15,31-8-35 0,0 0 35 0,-30 9-34 16,4 1 34-16,26-10-9 0,0 0 9 0,-23 12-8 15,2 0 8-15,21-12-29 0,0 0 29 0,-17 12-29 16,1 7 29-16,16-19-19 0,0 0 19 0,-9 20-18 16,4 3 18-16,5 1-26 0,7-4 26 0,4-1-26 15,4-7 26-15,6-3-4 0,7-3 4 0,2-6-3 0,5-3 3 16,-35 3-15-16,0 0 15 0,43-9-14 0,9-6 14 16,-52 15-9-16,0 0 9 0,47-15-8 0,0-8 8 15,-47 23-1-15,0 0 1 0,39-20-1 0,-6-4 1 0,-33 24 4 16,0 0-4-16,26-22 5 0,-7 1-5 0,-19 21 39 15,0 0-39-15,14-19 40 0,-5 2-40 0,-9 17 21 16,0 0-21-16,3-21 21 0,-6 6-21 0,-2 0 19 16,-2 3-19-16,1 1 20 0,1 6-20 0,-2 2 1 15,-2-4-1-15,1 5 2 0,-3-1-2 0,11 3 1 16,0 0-1-16,-26 0 2 0,-12 3-2 0,38-3 0 0,0 0 0 16,-40 9 0-16,-6 3 0 0,46-12-5 0,0 0 5 15,-43 10-5-15,1 4 5 0,42-14-9 0,0 0 9 0,-40 15-9 16,0 4 9-16,40-19-9 0,0 0 9 0,-35 15-9 15,4 1 9-15,31-16-15 16,0 0 15-16,-28 17-15 0,5-2 15 0,23-15-8 0,0 0 8 16,-17 16-8-16,3-4 8 0,14-12-25 0,0 0 25 0,-5 17-24 15,6 5 24-15,8-3-20 0,7 2 20 0,1-9-20 16,6-9 20-16,3 0-17 0,5-3 17 0,1-3-16 16,3-5 16-16,-35 8-10 0,0 0 10 0,40-11-10 15,7-8 10-15,-47 19-2 0,0 0 2 0,40-17-1 16,0-7 1-16,-40 24 3 0,0 0-3 0,31-19 4 15,-3-1-4-15,-28 20 39 0,0 0-39 16,21-16 40-16,-7 1-40 0,-14 15 37 0,0 0-37 0,7-12 37 0,-5-3-37 16,-4 3 15-16,-3 0-15 0,-2 0 16 0,-2 5-16 15,9 7 13-15,0 0-13 0,-21-9 14 0,-7 1-14 16,28 8 4-16,0 0-4 0,-33-7 5 0,-5 2-5 0,-1 5 0 16,-1 0 0-16,16 0 1 0,10 1-1 0,14-1-2 15,0 0 2-15,-33 7-2 0,-7 0 2 16,40-7-3-16,0 0 3 0,-40 9-3 0,-2-4 3 0,42-5-7 15,0 0 7-15,-38 7-6 0,1 1 6 0,37-8-3 16,0 0 3-16,-30 7-3 0,8-4 3 16,22-3-11-16,0 0 11 0,-19 6-11 0,3-1 11 0,16-5-15 15,0 0 15-15,-12 19-15 0,1 11 15 0,11-30-25 16,0 0 25-16,5 31-24 0,11 5 24 0,2-7-7 16,6 1 7-16,4-7-7 0,7-5 7 0,-2-3-17 15,3-5 17-15,1-1-17 0,3-4 17 0,-40-5-4 0,0 0 4 16,45 3-3-16,8-6 3 0,-8 0-3 0,-2-3 3 15,-6 0-3-15,-7-3 3 0,-2 0 13 0,-6-1-13 0,-6 5 13 16,-6-2-13-16,-10 7 41 0,0 0-41 16,11-5 42-16,-4-4-42 0,-7 9 22 0,0 0-22 15,5-11 23-15,-2 0-23 0,-3 11 36 0,0 0-36 0,-5-17 37 16,-5 2-37-16,10 15 2 0,0 0-2 0,-21-23 3 16,-9-1-3-16,30 24 3 0,0 0-3 0,-36-24 4 15,-6 4-4-15,42 20 3 0,0 0-3 0,-45-19 3 16,-6 7-3-16,51 12-1 0,0 0 1 0,-49-12-1 15,-1 5 1-15,50 7-5 0,0 0 5 0,-51-3-4 16,1 3 4-16,50 0-15 0,0 0 15 0,-46 3-14 16,3 4 14-16,43-7-4 0,0 0 4 0,-38 5-3 0,4 2 3 15,34-7-13-15,0 0 13 0,-31 12-13 0,1 3 13 16,30-15-9-16,0 0 9 0,-22 16-8 0,3 1 8 0,3 2-33 16,4 1 33-16,7 3-33 15,6-6 33-15,-1-17-5 0,0 0 5 0,11 26-4 0,6 3 4 16,-17-29-2-16,0 0 2 0,33 22-1 0,14-5 1 0,-1-2 0 15,1-8 0-15,-4-2 0 0,-1-5 0 0,-2-3 0 16,-3-2 0-16,-3-4 0 0,0-4 0 0,-34 13 10 16,0 0-10-16,33-14 11 0,2-5-11 0,-35 19 34 15,0 0-34-15,29-15 35 0,-1-6-35 0,-28 21 27 16,0 0-27-16,21-15 27 0,-5-6-27 0,-16 21 40 16,0 0-40-16,10-15 40 0,-5-4-40 0,-5 19 23 0,0 0-23 15,0-16 24-15,-5 1-24 0,5 15 18 16,0 0-18-16,-12-12 19 0,-6 3-19 0,18 9 10 0,0 0-10 0,-29-6 10 15,-10 4-10-15,39 2-44 0,0 0 44 16,-47 8-43-16,-8 4 43 0,55-12-128 0,0 0 128 0,-60 12-128 16,-4 0 128-16,64-12-89 0,0 0 89 15,-124 21-1004-15,248-42 1004 0</inkml:trace>
  <inkml:trace contextRef="#ctx0" brushRef="#br0" timeOffset="158176.345">29269 4531 606 0,'0'0'0'0,"0"0"0"0,0 0 0 16,4-3 84-16,3-2-84 0,-4 1 85 0,1 1-85 0,-1-1 7 15,1 3-7-15,-1-3 8 0,-1 1-8 16,3-2 41-16,0 1-41 0,1 1 42 0,-3-1-42 0,2 1 18 16,0 1-18-16,1-1 18 0,-3-4-18 0,2 5 50 15,1-5-50-15,-3 4 51 0,1 0-51 0,-4 3 10 16,3-2-10-16,-3 2 11 0,2-4-11 0,-2 4 50 16,2-3-50-16,-2 3 50 0,0-5-50 0,0 5 38 15,0 0-38-15,0 0 39 0,0 0-39 0,0 0 15 0,0 0-15 16,0 0 16-16,0 0-16 0,0 0 8 0,0 0-8 15,0 0 8-15,0 0-8 0,0 0-1 0,1 5 1 16,3 5-1-16,-1 7 1 0,-3-17 0 0,0 0 0 16,7 35 0-16,2 9 0 15,0 2 0-15,-1 2 0 0,-2-17 0 0,-1-7 0 0,0 0 0 0,-1-3 0 0,1 4 0 16,0-1 0-16,-2 0 7 0,-1-3-7 0,0-7 7 16,1-6-7-16,-1-3 34 0,0-1-34 0,-2-4 34 15,0 0-34-15,0 0 40 0,5 0-40 0,-1 0 40 16,-1-4-40-16,1 3 56 0,1-3-56 0,-2 1 56 15,-1-4-56-15,2-2 50 0,-1 1-50 0,-1-8 50 16,0 1-50-16,-2 15 49 0,0 0-49 0,-2-27 50 16,0-4-50-16,2 31 48 0,0 0-48 0,-2-36 49 15,-1-5-49-15,-1 6 12 0,-1-1-12 0,3 6 13 16,1 6-13-16,-1 3 23 0,0 2-23 0,4 4 24 0,1 3-24 16,-3 12 0-16,0 0 0 0,6-12 1 0,1 0-1 15,-7 12 0-15,0 0 0 0,5-7 1 0,0 2-1 16,-5 5-2-16,0 0 2 0,5-4-1 15,0 1 1-15,-5 3-13 0,0 0 13 0,6 0-12 0,1 3 12 0,-7-3-9 16,0 0 9-16,8 6-9 0,5 4 9 16,-13-10-26-16,0 0 26 15,12 15-25-15,0 9 25 0,-12-24-6 0,0 0 6 0,10 28-6 0,1 8 6 0,-11-36-5 16,0 0 5-16,7 30-4 0,-2 3 4 16,-5-33-3-16,0 0 3 0,4 27-3 0,-1 4 3 0,-3-31 0 15,0 0 0-15,2 24 0 0,-1-5 0 0,-1-19-25 16,0 0 25-16,2 17-24 0,0-1 24 0,-2-16-70 15,0 0 70-15,2 8-70 0,-2 2 70 0,0-10-196 16,0 0 196-16,0 0-196 0,5-10 196 0,0 2-785 16</inkml:trace>
  <inkml:trace contextRef="#ctx0" brushRef="#br0" timeOffset="158530.675">29738 4720 707 0,'0'0'0'0,"-7"-4"0"16,-4-3 0-16,11 7 106 0,0 0-106 0,-1-1 106 0,2-3-106 15,-1 4 104-15,0 0-104 0,0 0 104 16,7-3-104-16,-7 3 78 0,0 0-78 0,6 0 78 15,1-4-78-15,-7 4 18 0,0 0-18 0,10-1 18 0,4-6-18 0,-14 7 23 16,0 0-23-16,19-5 24 0,4-2-24 0,-23 7 3 16,0 0-3-16,28-4 3 0,3 1-3 0,-31 3 2 15,0 0-2-15,31 0 3 0,2 2-3 0,-33-2 1 16,0 0-1-16,30 1 2 0,0 3-2 0,-30-4 1 16,0 0-1-16,24 0 1 0,-3 0-1 0,-21 0 1 15,0 0-1-15,19 0 1 0,-3 0-1 0,-16 0-52 16,0 0 52-16,14-5-52 0,-2 1 52 0,-12 4-164 0,0 0 164 15,5-10-163-15,-7-2 163 0,6-9-614 0</inkml:trace>
  <inkml:trace contextRef="#ctx0" brushRef="#br0" timeOffset="158980.693">30027 4389 359 0,'0'0'0'0,"0"0"0"15,0 3 0-15,0-3 75 0,0 0-75 0,-2-3 75 16,1-7-75-16,1 10 91 0,0 0-91 0,-2-9 91 16,2 1-91-16,0 8 91 0,0 0-91 0,0-9 92 0,2 2-92 15,-2 7 58-15,0 0-58 0,1-7 59 0,1 2-59 16,-2 5 60-16,0 0-60 0,4-3 60 0,3-2-60 15,-7 5 34-15,0 0-34 0,6-7 34 0,1 2-34 16,-7 5 25-16,0 0-25 0,7-4 26 0,0 1-26 0,-7 3 40 16,0 0-40-16,6-4 40 0,-1 1-40 0,-5 3 32 15,0 0-32-15,5-2 32 0,-1 2-32 0,-4 0 7 16,0 0-7-16,3-3 8 0,-1 3-8 0,-2 0 20 16,0 0-20-16,0 0 20 0,3 0-20 15,-3 0 8-15,0 0-8 0,2 3 8 0,0 2-8 0,-2-5 1 16,0 0-1-16,7 19 1 0,3 5-1 0,1 7 1 15,1 2-1-15,-2-3 1 0,2 1-1 0,-12-31 0 16,0 0 0-16,13 40 0 0,1 4 0 0,-14-44-3 16,0 0 3-16,14 46-2 0,-1 6 2 0,-2-9-20 0,-1-2 20 15,-3-14-20-15,-1-11 20 0,-3 2-162 0,-1-2 162 0,-2-11-161 16,0-7 161-16,0 2-108 0,0 0 108 16,-12-13-108-16,-8-11 108 0,-11-12-562 0</inkml:trace>
  <inkml:trace contextRef="#ctx0" brushRef="#br0" timeOffset="161600.849">30146 5436 214 0,'0'0'0'0,"-4"0"0"0,-1-4 0 0,5 4 2 0,0 0-2 16,0 0 2-16,7-3-2 0,-7 3 82 0,0 0-82 0,3 0 83 15,2 0-83-15,-5 0 74 0,0 0-74 0,4 0 74 16,-1 0-74-16,-3 0 77 0,2-4-77 15,-2 4 78-15,0 0-78 0,0 0 75 0,0 0-75 16,0 0 75-16,0 0-75 0,0 0 56 0,0 0-56 0,0 0 57 16,0 0-57-16,0 0 57 0,0 0-57 0,0 0 58 15,0 0-58-15,0 0 56 0,0 0-56 0,0 0 56 16,0 0-56-16,0 0 50 0,0 0-50 0,0 0 50 16,0 0-50-16,0 0 43 0,0 0-43 0,0 0 44 15,0 0-44-15,0 0 42 0,0 0-42 0,0 0 42 16,0 0-42-16,0 0 26 0,4-1-26 0,-1 1 26 15,2-4-26-15,-5 4 40 0,0 0-40 0,9 0 41 16,5-3-41-16,0 3 23 0,3 0-23 0,3 0 24 0,0-4-24 16,1 3 27-16,0-1-27 0,0 0 27 15,2 2-27-15,-23 0 3 0,0 0-3 0,31 0 4 16,8 0-4-16,-1 0-1 0,2-3 1 0,-5 3-1 0,-2-5 1 16,-2 1-11-16,1 1 11 0,-6 0-11 0,-5 3 11 0,1-7-10 15,1-2 10-15,1 6-10 0,2 1 10 16,-26 2-17-16,0 0 17 0,30-3-17 0,1-1 17 0,-31 4-8 15,0 0 8-15,27-5-8 0,-3 2 8 0,-24 3-16 16,0 0 16-16,17 0-15 0,-3 0 15 0,-14 0-45 16,0 0 45-16,9 0-44 0,-4 0 44 0,-5 0-77 15,0 0 77-15,-3 3-76 0,-8 2 76 0,-3 2-166 16,-3-2 166-16,3 2-165 0,4-5 165 0,10-2-223 0,0 0 223 16,-27 7-222-16,-6-4 222 15,-26 4-294-15</inkml:trace>
  <inkml:trace contextRef="#ctx0" brushRef="#br0" timeOffset="161914.123">30417 5196 740 0,'0'0'0'0,"6"0"0"15,2 0 0-15,-8 0 132 0,0 0-132 0,5 0 133 16,1-4-133-16,-6 4 99 0,0 0-99 0,3-5 100 16,1 2-100-16,-4 3 52 0,0 0-52 0,3 0 52 0,2-3-52 15,-5 3 1-15,0 0-1 0,11 5 2 0,4 5-2 16,-15-10-2-16,0 0 2 0,20 20-2 0,4 11 2 16,-3-3-14-16,-2 1 14 0,-5-3-13 0,-4-6 13 15,-10-20-35-15,0 0 35 0,11 33-35 16,-1 8 35-16,-10-41-97 0,0 0 97 0,7 36-97 15,-3 0 97-15,-4-36-152 0,0 0 152 0,0 27-152 0,-2-3 152 0,0 31-436 16</inkml:trace>
  <inkml:trace contextRef="#ctx0" brushRef="#br0" timeOffset="169460.67">31234 4531 113 0,'0'0'0'0,"-1"4"0"15,-1-1 0-15,2-3 43 0,0 0-43 16,0 0 43-16,2-3-43 0,-2 3 38 0,0 0-38 0,1-4 39 15,1-3-39-15,0 6 52 0,0-6-52 0,-1 3 52 16,-1 3-52-16,0 1 60 0,2-4-60 0,-2 4 60 16,0 0-60-16,0 0 51 0,0 0-51 0,0 0 51 15,0 0-51-15,0 0 44 0,0 0-44 0,0 0 45 0,0 0-45 16,0 0 42-16,0 0-42 0,0 0 42 0,0 0-42 16,0 0 34-16,0 0-34 0,0 0 35 0,0 0-35 15,0 0 33-15,0 0-33 0,0 0 34 0,0 0-34 16,0 0 32-16,0 0-32 0,0 0 32 0,0 0-32 15,0 0 22-15,0 0-22 0,0 0 22 0,0 0-22 16,0 0 41-16,0 0-41 0,0 0 41 0,0 0-41 0,0 0 13 16,0 0-13-16,0 0 14 0,0 0-14 0,0 0 22 15,0 0-22-15,0 0 22 0,0 0-22 0,0 0 14 16,0 0-14-16,0 0 15 0,0 0-15 0,0 0 26 16,0 0-26-16,0 0 26 0,0 0-26 0,0 0 6 15,0 0-6-15,-2 4 7 0,1 1-7 0,1-5 10 16,0 0-10-16,-4 19 10 0,1 5-10 0,3-24 15 15,0 0-15-15,-6 36 16 0,1 6-16 16,0-2 8-16,1 3-8 0,1-7 8 0,1-9-8 16,2-27 15-16,0 0-15 0,0 51 16 0,0 11-16 0,0-62 23 0,0 0-23 0,-2 93 24 15,-1 23-24-15,3-116 13 0,0 0-13 0,0 111 14 16,2 4-14-16,-2-115 35 0,0 0-35 0,5 113 36 16,2-6-36-16,0-22-65 0,2-13 65 0,-4-26-65 15,-2-16 65-15,-3-30-62 0,0 0 62 0,11 49-62 16,3 4 62-16,-14-53-42 0,0 0 42 0,14 47-42 15,0-11 42-15,-14-36-34 0,0 0 34 0,14 34-34 16,1-5 34-16,-15-29-15 0,0 0 15 0,12 26-14 16,1-11 14-16,-13-15-70 0,0 0 70 0,8 14-69 15,-1-4 69-15,-7-10-110 0,0 0 110 0,2-3-110 16,-5-13 110-16,1-3-449 0</inkml:trace>
  <inkml:trace contextRef="#ctx0" brushRef="#br0" timeOffset="178314.914">30649 4828 124 0,'0'0'0'0,"2"-6"0"0,-1-2 0 0,1 4 72 0,0 1-72 15,-2 3 72-15,0-3-72 0,0 3 26 0,0 0-26 16,0 0 26-16,0 0-26 0,0 0 15 0,0 0-15 16,0 0 15-16,0 0-15 0,0 0 0 0,-4 3 0 0,4-3 1 15,-3 0-1-15,3 0-3 0,0 0 3 0,-3-3-2 16,-1 1 2-16,4 2-3 0,0 0 3 0,-7 0-3 15,-2-4 3-15,9 4-13 0,0 0 13 0,-10-3-13 16,-2-2 13-16,12 5-4 0,0 0 4 0,-11-4-3 16,1 4 3-16,10 0 0 0,0 0 0 0,-9-3 0 15,0 3 0-15,9 0 7 0,0 0-7 0,-7-3 7 16,2 3-7-16,5 0 16 0,0 0-16 0,-5 0 17 16,1 0-17-16,4 0 9 0,0 0-9 0,-3 0 9 15,1-4-9-15,2 4 34 0,0 0-34 0,0 0 34 16,0 0-34-16,0 0 26 0,0 0-26 0,0 0 26 15,0 0-26-15,0 0 39 0,0 0-39 0,0 0 40 16,0 0-40-16,0 0 38 0,0 0-38 0,0 0 39 0,0 0-39 16,0 0 34-16,0 0-34 0,0 0 34 0,0 0-34 15,0 0 39-15,0 0-39 0,0 0 39 0,0 0-39 0,0 0 39 16,0 0-39-16,0 0 39 0,0 0-39 0,0 0 39 16,0 0-39-16,4 0 40 0,1 0-40 0,4 0 26 15,1 0-26-15,-1 0 26 0,1-2-26 0,1 2 18 16,1-3-18-16,0 3 18 0,2-3-18 15,-14 3 10-15,0 0-10 0,21 0 10 0,3 0-10 0,1 3 4 16,-1 2-4-16,1-1 5 16,1-1-5-16,-26-3 13 0,0 0-13 0,29 3 13 0,3 1-13 15,-32-4 8-15,0 0-8 0,34 5 8 0,5-2-8 0,-39-3 8 0,0 0-8 16,35 6 9-16,-2-3-9 0,-5 4 1 16,-4-4-1-16,-8-1 1 0,-6-2-1 0,1 3 0 0,-3-3 0 15,-2 0 1-15,-5 0-1 0,3 0 2 0,-3 4-2 16,-1-4 3-16,0 0-3 0,0 0 1 0,0 0-1 15,0 0 2-15,0 0-2 0,0 0 1 16,4 2-1-16,-4-2 2 0,3-2-2 0,-3 2 3 0,0 0-3 0,0 0 4 16,0 0-4-16,0 0 2 0,0 0-2 0,0 0 2 15,0 0-2-15,0 0-1 0,0 0 1 0,0 0 0 16,0 0 0-16,0 0-56 0,0 0 56 0,0 0-55 16,-3 0 55-16,3 0-58 0,0 0 58 0,-9-4-57 15,-5 4 57-15,14 0-63 0,0 0 63 0,-22-5-62 16,-8 2 62-16,30 3-87 0,0 0 87 0,-28-4-86 15,-1 1 86-15,29 3-103 0,0 0 103 0,-27-3-102 0,5 1 102 16,1 2-80-16,2 0 80 0,7 0-80 16,3 2 80-16,-12 1-117 0</inkml:trace>
  <inkml:trace contextRef="#ctx0" brushRef="#br0" timeOffset="179099.28">30790 4810 91 0,'0'0'0'0,"5"0"0"0,2-3 0 0,-3 3 34 0,-4-3-34 0,0 3 35 16,0 0-35-16,0 0 19 0,0 0-19 0,0 0 20 0,0 0-20 15,0 0 42-15,-4 0-42 0,4 0 42 0,-3-2-42 0,3 2 15 16,-5 0-15-16,1 0 15 0,2-4-15 0,-1 4 31 15,1 0-31-15,2 0 31 0,-3 0-31 0,3 0 11 16,0 0-11-16,0 0 11 0,-4 0-11 0,4 0 29 16,-3 4-29-16,3-4 29 0,0 0-29 0,0 0 36 15,0 0-36-15,0 0 36 0,0 0-36 0,0 0 42 0,0 0-42 16,0 0 43-16,0 0-43 0,0 0 40 0,0 0-40 16,0 0 41-16,-4 0-41 0,4 0 27 0,0 5-27 0,0-5 27 15,2 3-27-15,1-3 27 0,1 4-27 0,-1 1 27 16,1 2-27-16,-4-7 22 0,0 0-22 15,9 8 23-15,5 8-23 0,-14-16 40 0,0 0-40 0,15 15 40 16,6 9-40-16,-21-24 7 0,0 0-7 0,18 19 7 16,1 5-7-16,-19-24 6 15,0 0-6-15,19 24 7 0,2 0-7 0,-21-24 3 0,0 0-3 0,19 27 4 16,2 4-4-16,-21-31 5 0,0 0-5 0,17 33 6 16,-1 1-6-16,-16-34 0 0,0 0 0 0,14 36 0 15,0 0 0-15,-2-5-7 0,-2 0 7 0,-4-11-7 16,-3-1 7-16,2-2-1 0,1 2 1 0,-1 0-1 15,0 5 1-15,-5-24 1 0,0 0-1 0,5 29 1 0,2 5-1 16,-7-34 1-16,0 0-1 0,5 33 2 16,-1 1-2-16,-4-34 1 0,0 0-1 0,3 29 2 0,-1 0-2 15,-2 1 4-15,-3-6-4 0,1-9 5 0,0-7-5 16,2-8 12-16,0 0-12 0,-8 26 12 0,-6 3-12 16,14-29 15-16,0 0-15 0,-14 26 15 0,0 0-15 15,14-26 15-15,0 0-15 0,-23 31 16 0,-3-1-16 16,26-30 26-16,0 0-26 0,-24 28 26 0,1-4-26 15,23-24 20-15,0 0-20 0,-25 24 20 0,3-4-20 0,22-20 35 16,0 0-35-16,-21 19 35 0,2 0-35 16,19-19 19-16,0 0-19 0,-16 12 20 0,2 0-20 0,14-12 29 15,0 0-29-15,-12 12 29 0,3-7-29 0,9-5 31 16,0 0-31-16,-7 7 31 0,2-4-31 0,5-3 20 16,0 0-20-16,-5 6 20 0,1-3-20 0,4-3 18 0,0 0-18 15,-3 3 19-15,1 1-19 0,2-4 35 0,0 0-35 16,0 0 35-16,-3 2-35 0,3-2 11 0,0 0-11 15,0 0 11-15,0 0-11 0,0 0 20 0,0 0-20 0,0 0 20 16,-4 1-20-16,4-1 24 0,0 0-24 0,0 0 25 16,-5 2-25-16,5-2 31 0,0 0-31 0,-4 3 31 15,3-3-31-15,1 0 30 0,0 0-30 0,0 0 30 16,-2 4-30-16,2-4 8 0,0 0-8 16,0 0 8-16,5 0-8 0,-5 0 12 0,0 0-12 0,5 0 12 15,4 0-12-15,-9 0 15 0,0 0-15 0,12 0 16 16,6 0-16-16,-18 0-2 0,0 0 2 0,26 0-1 15,7 0 1-15,-33 0-26 0,0 0 26 0,38 0-26 16,6-4 26-16,-44 4-49 16,0 0 49-16,42 0-48 0,-1-3 48 0,-41 3-47 0,0 0 47 0,37 0-46 15,-6 0 46-15,-31 0-115 0,0 0 115 0,25 3-115 0,-6 1 115 16,-19-4-181-16,0 0 181 0,14 2-180 16,-7-1 180-16,14 4-640 0</inkml:trace>
  <inkml:trace contextRef="#ctx0" brushRef="#br0" timeOffset="180520.997">31478 4689 236 0,'0'0'0'0,"0"0"0"0,4-4 0 0,-4 4 39 16,0 0-39-16,0 0 40 0,1-5-40 0,-1 5 38 0,0 0-38 16,0 0 38-16,-1-3-38 0,1 3 64 0,0 0-64 15,0 0 64-15,-2-7-64 0,2 7 49 0,0 0-49 16,0 0 50-16,-2-5-50 0,2 5 44 0,0 0-44 15,0 0 44-15,0-4-44 0,0 4 30 0,0 0-30 16,0 0 30-16,0-5-30 0,0 5 24 0,0 0-24 0,0 0 25 16,0-7-25-16,0 7 9 0,0 0-9 0,0 0 9 15,0 0-9-15,0 0 5 0,0 0-5 0,2 9 5 16,0 5-5-16,-2-14 3 0,0 0-3 16,3 24 3-16,4 12-3 0,-2-6 1 0,2 3-1 15,-1-6 2-15,-1-8-2 0,-2 2 4 0,1-1-4 0,-1-6 4 16,1-4-4-16,-1 4 12 0,1-5-12 0,-3-4 12 15,-1-3-12-15,2 3 23 0,0-5-23 0,0 3 24 16,-1 1-24-16,1-3 32 0,0 3-32 0,-2-4 32 16,0 3-32-16,0-3 36 0,3 4-36 0,-3-4 36 15,4 0-36-15,-4 0 38 0,0 0-38 0,0 0 39 16,0 0-39-16,0 0 62 0,0 0-62 0,0 0 62 0,0 0-62 16,0 0 56-16,2-7-56 0,-1-5 56 0,1 0-56 15,0-4 40-15,1 4-40 0,-1-8 40 0,-2 1-40 0,0 0 42 16,2 2-42-16,0 1 42 15,1 4-42-15,-3 12 9 0,0 0-9 0,2-15 10 0,1 0-10 0,-3 15 13 16,0 0-13-16,5-17 13 0,2 1-13 0,-7 16 1 16,0 0-1-16,11-19 1 0,1 4-1 0,-12 15-1 15,0 0 1-15,14-21-1 0,3 2 1 16,-17 19 0-16,0 0 0 0,16-15 0 0,-2 0 0 0,-14 15-7 16,0 0 7-16,11-9-6 0,-4 0 6 0,-7 9-8 0,0 0 8 15,6-3-8-15,0 3 8 0,-6 0-33 16,0 0 33-16,7 3-32 0,0 1 32 0,-7-4-17 0,0 0 17 15,8 17-17-15,5 7 17 0,-13-24-19 0,0 0 19 16,10 31-18-16,2 1 18 0,-12-32-10 0,0 0 10 0,11 38-10 16,-1 1 10-16,-10-39-2 0,0 0 2 15,9 33-1-15,-2 1 1 0,-7-34-1 0,0 0 1 0,7 29-1 16,0 2 1-16,-7-31 0 0,0 0 0 0,5 28 0 16,-2-9 0-16,-3-19 2 0,0 0-2 0,4 20 2 15,-2-8-2-15,-2-12-53 0,0 0 53 0,1 12-53 16,-1-5 53-16,0-7-147 0,0 0 147 0,-7 5-146 15,-5-2 146-15,-7 4-657 0</inkml:trace>
  <inkml:trace contextRef="#ctx0" brushRef="#br0" timeOffset="181245.65">31651 5689 225 0,'0'0'0'0,"0"-5"0"0,0-3 0 0,0 8 13 0,0 0-13 0,1-4 14 16,5-3-14-16,-6 7 29 0,0 0-29 0,5-3 29 15,0 1-29-15,-5 2 38 0,0 0-38 0,4-3 38 16,-1 3-38-16,-3 0 29 0,0 0-29 0,0 0 29 16,4-4-29-16,-4 4 50 0,0 0-50 0,0 0 50 15,0 0-50-15,0 0 29 0,0 0-29 0,0 0 29 16,0 0-29-16,0 0 34 0,0 0-34 0,0 0 35 0,0 0-35 16,0 0 38-16,0 0-38 0,0 0 38 0,0 0-38 15,0 0 33-15,0 0-33 0,0 0 33 0,0 0-33 16,0 0 22-16,0 0-22 0,0 0 23 0,0 0-23 15,0 0 36-15,0 0-36 0,0 0 36 0,0 0-36 0,0 0 12 16,0 0-12-16,0 0 13 0,0 0-13 0,0 0 20 16,0 0-20-16,0 0 20 0,0 0-20 0,0 0 3 15,0 0-3-15,0 0 4 0,0 0-4 0,0 0 0 16,0 0 0-16,0 0 0 0,0 0 0 0,0 0-6 16,0 0 6-16,0 0-6 0,1 4 6 0,1 1-5 15,2 2 5-15,-1 8-4 0,2 2 4 16,-1 9-3-16,-1 1 3 0,-1-3-3 0,-2-8 3 15,0-16-2-15,0 0 2 0,2 26-1 0,1 4 1 0,-3-30 0 16,0 0 0-16,4 26 0 0,1-2 0 0,-5-24 4 16,0 0-4-16,3 15 4 0,1-1-4 0,-4-14 23 15,0 0-23-15,2 10 24 0,-1-1-24 0,-1-9 3 0,0 0-3 0,2 3 3 16,0-3-3-16,-2 0-74 0,0 0 74 16,-2-12-74-16,0-12 74 0,2 24-90 0,0 0 90 0,-7-34-89 15,-1-10 89-15,-8-33-448 0</inkml:trace>
  <inkml:trace contextRef="#ctx0" brushRef="#br0" timeOffset="181397.3">31659 5449 516 0,'0'0'0'0,"0"4"0"16,0 3 0-16,0-7-21 0,0 0 21 0,2 3-21 0,0 2 21 15,1 2-291-15</inkml:trace>
  <inkml:trace contextRef="#ctx0" brushRef="#br0" timeOffset="181999.007">31766 4711 550 0,'0'0'0'0,"3"0"0"16,4-2 0-16,-7 2 78 0,0 0-78 0,4-1 79 0,-1 1-79 15,-3 0 56-15,0 0-56 0,4-4 56 0,1 4-56 16,-5 0 36-16,0 0-36 0,9-3 36 0,1 3-36 15,-10 0 0-15,0 0 0 0,14-4 0 0,2 4 0 16,-16 0 6-16,0 0-6 0,17 0 6 0,2 0-6 16,-19 0 0-16,0 0 0 0,19 4 1 0,2-1-1 0,-21-3-2 15,0 0 2-15,23 12-1 0,1 4 1 0,-3 8-19 16,-3 0 19-16,-4-6-18 16,-6-2 18-16,-8-16-5 0,0 0 5 0,14 36-4 0,0 15 4 0,-14-51-1 15,0 0 1-15,14 60-1 0,2 14 1 0,-2-7 0 16,0 0 0-16,0 15 0 0,-2 5 0 15,-12-87 13-15,0 0-13 0,10 99 13 0,1 9-13 0,-6-19 26 16,-2-8-26-16,1-14 26 0,-1-7-26 0,-3-60 21 16,0 0-21-16,2 67 21 0,-2 3-21 0,0-14 26 0,-2-6-26 15,1-26 26-15,1-24-26 0,-2 9 33 16,2-6-33-16,0-3 33 0,0 0-33 0,0 0 6 0,0 0-6 0,0 0 6 16,0 0-6-16,0 0-88 0,0 0 88 0,-11-12-87 15,-4-7 87-15,-11-12-615 0</inkml:trace>
  <inkml:trace contextRef="#ctx0" brushRef="#br0" timeOffset="199559.252">32330 5319 158 0,'0'0'0'0</inkml:trace>
  <inkml:trace contextRef="#ctx0" brushRef="#br0" timeOffset="200229.388">32351 5314 158 0,'0'0'0'0,"0"0"53"0,0 0-53 16,0 0 53-16,-5-3-53 0,5 3 54 0,0 0-54 0,0 0 55 15,0 0-55-15,0 0 51 16,0 0-51-16,0 0 51 0,0 0-51 0,0 0 61 0,0 0-61 0,0 0 61 16,0 0-61-16,0 0 45 0,0 0-45 0,0 0 45 15,0 0-45-15,0 0 43 0,0 0-43 0,0 0 43 16,0 0-43-16,0 0 41 0,0 0-41 0,0 0 41 16,2-5-41-16,-2 5 34 0,0 0-34 0,0 0 35 15,5-4-35-15,-5 4 33 0,0 0-33 0,2-3 34 16,1-2-34-16,-3 5 32 0,0 0-32 0,2-4 32 0,-1 1-32 15,-1 3 32-15,0 0-32 0,2-4 32 0,-2 1-32 16,0 3 13-16,0 0-13 0,0-2 14 0,2-1-14 16,-2 3 21-16,0 0-21 0,0-4 21 0,2-1-21 15,-2 5 3-15,0 0-3 0,1-3 4 0,1-1-4 0,-2 4 7 16,0 0-7-16,2-3 7 0,0-1-7 0,-2 4 7 16,0 0-7-16,1-1 8 0,-1-3-8 0,0 4 7 15,0 0-7-15,0 0 8 0,2-3-8 0,-2 3 3 16,0 0-3-16,0 0 4 0,2-5-4 0,-2 5 6 15,0 0-6-15,0 0 6 0,0 0-6 0,0 0 7 16,0 0-7-16,0 0 7 0,0 0-7 0,0 0 7 16,0 0-7-16,0 0 8 0,0 0-8 0,0 0 8 0,0 0-8 15,0 0 8-15,0 0-8 0,0 0 8 16,0 0-8-16,0 0 8 0,0 0-8 0,0 0 8 0,0 0-8 0,0 0 8 16,0 0-8-16,0 0 3 0,0 0-3 0,0 0 4 15,0 0-4-15,0 0 0 0,0 0 0 0,0 0 1 16,0 0-1-16,0 0-8 0,0 0 8 0,0 0-7 15,0 0 7-15,0 0-26 0,0 0 26 0,2 5-26 16,3 2 26-16,4 1-21 0,1 8 21 16,0-1-21-16,3 6 21 0,-13-21-17 0,0 0 17 15,15 24-17-15,3 10 17 0,-18-34-10 0,0 0 10 0,19 31-10 16,0 1 10-16,-19-32-10 0,0 0 10 0,19 31-10 16,0-3 10-16,-19-28-4 0,0 0 4 0,18 24-3 15,-2-4 3-15,-16-20-2 0,0 0 2 0,13 16-2 16,0-1 2-16,-13-15-2 0,0 0 2 0,10 9-1 15,-1-1 1-15,-9-8 0 0,0 0 0 0,5 7 0 16,-1-4 0-16,-4-3-1 0,0 0 1 0,3 4 0 0,-1-2 0 16,-2-2-3-16,0 0 3 0,0 0-3 0,3 3 3 15,-3-3-48-15,0 0 48 0,0 0-47 0,0 0 47 16,0 0-94-16,0 0 94 0,0 0-93 0,0 0 93 16,0 0-136-16,0 0 136 0,-5-12-136 0,-2-9 136 15,-5-13-345-15</inkml:trace>
  <inkml:trace contextRef="#ctx0" brushRef="#br0" timeOffset="200630.042">32543 5256 147 0,'0'0'0'0,"0"0"18"0,0 0-18 0,0 0 18 16,0 0-18-16,0 0 70 0,0 0-70 15,0 0 70-15,0 0-70 0,0 0 62 0,1-4-62 0,-1 4 62 16,4-5-62-16,-4 5 52 0,2-3-52 0,-2 3 52 16,0 0-52-16,0 0 51 0,0 0-51 0,0 0 52 15,0 0-52-15,0 0 43 0,0 0-43 0,0 0 43 16,0 0-43-16,0 0 41 0,0 0-41 0,0 0 42 16,0 0-42-16,0 0 17 0,0 0-17 0,0 0 17 15,0 0-17-15,0 0 21 0,0 0-21 0,0 0 21 16,0 0-21-16,0 0 24 0,-4 7-24 0,-1 10 25 0,-2 14-25 15,7-31 21-15,0 0-21 0,-12 43 21 16,-4 8-21-16,16-51 16 0,0 0-16 0,-14 55 17 0,0 0-17 16,14-55 35-16,0 0-35 0,-12 42 35 0,2-2-35 15,10-40 18-15,0 0-18 0,-9 29 19 0,2-7-19 0,7-22 5 16,0 0-5-16,-5 17 6 0,-1-8-6 0,6-9-15 16,0 0 15-16,-3 7-14 0,-1-4 14 15,4-3-52-15,0 0 52 0,-3-19-52 0,1-13 52 0,-3-18-683 16</inkml:trace>
  <inkml:trace contextRef="#ctx0" brushRef="#br0" timeOffset="202351.067">32393 4774 796 0,'0'0'0'0</inkml:trace>
  <inkml:trace contextRef="#ctx0" brushRef="#br0" timeOffset="203013.666">32400 4759 191 0,'0'0'0'0,"0"0"46"0,0 0-46 0,0 0 46 16,3-7-46-16,-3 7 32 0,0 0-32 0,2-3 32 0,0 1-32 16,-2 2 34-16,0 0-34 0,0 0 35 0,2-3-35 15,-2 3 37-15,0 0-37 0,0 0 38 0,0 0-38 0,0 0 33 16,0 0-33-16,0 0 33 0,0 0-33 0,0 0 33 15,0 0-33-15,0 0 33 0,0 0-33 0,0 0 7 16,0 0-7-16,0 0 8 0,0 0-8 0,0 0 12 16,0 0-12-16,0 0 12 0,0 0-12 0,0 0 1 15,0 0-1-15,1 3 1 0,1 1-1 0,1 7 0 16,1 7 0-16,-1-3 0 0,1 4 0 0,-1 5-2 16,1 0 2-16,-1-4-2 0,-1 3 2 0,-2-23 0 15,0 0 0-15,2 20 0 0,1 4 0 0,-3-24 7 0,0 0-7 16,4 23 7-16,-1-8-7 0,-3-15 45 15,0 0-45-15,4 14 45 0,-1-4-45 0,-3-10 54 0,0 0-54 16,2 8 55-16,0-4-55 0,-2-4 65 0,0 0-65 16,2 3 66-16,-2-3-66 0,0 0 75 0,0 0-75 15,0 0 76-15,1-7-76 0,-1 7 73 0,0 0-73 0,0-6 73 16,2-3-73-16,-2-3 73 0,0-5-73 0,0 5 73 16,0 2-73-16,0-2 38 0,0-4-38 0,0-1 39 15,2 2-39-15,1-1 42 0,2-3-42 0,-1 2 43 16,-2 2-43-16,-2 15 4 0,0 0-4 0,5-22 5 15,0-2-5-15,-5 24 10 0,0 0-10 0,7-24 11 16,2 0-11-16,-9 24 0 0,0 0 0 0,7-19 0 16,1 2 0-16,-8 17-2 0,0 0 2 15,7-12-1-15,-1 1 1 0,-6 11-36 0,0 0 36 0,5-5-36 16,-2 2 36-16,-3 3-47 0,0 0 47 0,4 0-47 0,-1 3 47 16,-3-3-47-16,0 0 47 0,6 12-46 15,1 9 46-15,0-1-37 0,1 6 37 0,-3-11-37 0,-1-6 37 0,-1 3-27 16,-1 0 27-16,0 0-27 0,1-2 27 15,1 7-16-15,-1-1 16 0,-1-4-15 0,0-7 15 0,0 5-20 16,-2-5 20-16,0 2-19 0,1-2 19 16,-1 2-8-16,2 2 8 0,-2-2-8 0,2-4 8 0,-2 2-4 15,0-1 4-15,0-4-4 0,0 3 4 0,0-3-1 16,0 4 1-16,0-4 0 0,0 0 0 0,0 0-36 16,2 5 36-16,-2-5-36 0,0 0 36 0,0 0-119 15,0 0 119-15,0 0-118 0,1-7 118 0,-1 7-107 0,0 0 107 16,0-14-106-16,0-8 106 0,0-14-388 15</inkml:trace>
  <inkml:trace contextRef="#ctx0" brushRef="#br0" timeOffset="203337.679">32515 4834 572 0,'0'0'0'0,"3"0"19"0,2 0-19 0,-1-3 20 15,1 1-20-15,-1 1 17 0,-3 1-17 0,-1 0 17 16,4-2-17-16,-4 2 26 0,5 0-26 0,-1 0 26 16,-1 2-26-16,2-1 1 0,1 1-1 0,-1 1 2 0,2-3-2 15,1 4 11-15,3-1-11 0,-2-1 11 0,-2 1-11 16,-7-3 4-16,0 0-4 0,7 0 5 0,1 0-5 0,-8 0 13 15,0 0-13-15,7 4 13 0,2-4-13 0,-9 0 8 16,0 0-8-16,7 0 9 0,-2 0-9 0,-5 0-1 16,0 0 1-16,5 0-1 0,1 0 1 0,-6 0-63 15,0 0 63-15,3 0-63 0,-1-4 63 0,-2 4-121 16,0 0 121-16,0-3-120 0,0-2 120 0,0-7-214 16</inkml:trace>
  <inkml:trace contextRef="#ctx0" brushRef="#br0" timeOffset="205259.218">32879 4709 124 0,'0'0'0'0,"0"0"0"16,0 0 0-16,0 0 0 0,5 2 0 0,-5-2 17 15,0 0-17-15,5 0 17 0,4-2-17 0,-9 2 68 16,0 0-68-16,7-1 69 0,-2 1-69 15,-5 0 82-15,0 0-82 0,5-4 82 0,-1 4-82 0,-4 0 91 16,0 0-91-16,3-3 91 0,1 3-91 0,-4 0 67 0,0 0-67 16,3 0 67-16,-1 0-67 0,-2 0 51 15,0 0-51-15,0 0 51 0,4-4-51 0,-4 4 33 16,0 0-33-16,0 0 33 0,3-1-33 0,-3 1 15 0,0 0-15 16,0 0 15-16,4 0-15 0,-4 0 36 0,0 0-36 0,0 0 36 15,3 0-36-15,-3 0 11 0,0 0-11 0,0 0 11 16,4 0-11-16,-4 0 6 0,0 0-6 0,0 0 6 15,3 0-6-15,-3 0 1 0,0 0-1 0,0 0 1 16,4 0-1-16,-4 0 0 0,0 0 0 0,0 0 1 16,3 0-1-16,-3 0 0 0,0 0 0 0,0 0 1 15,4 0-1-15,-4 0 2 0,0 0-2 0,0 0 2 16,0 0-2-16,0 0 1 0,0 0-1 0,0 0 2 16,0 0-2-16,0 0 1 0,0 0-1 0,0 0 2 15,0 0-2-15,0 0-1 0,0 0 1 0,0 0-1 16,0 0 1-16,0 0-11 0,0 0 11 0,1 5-10 0,1 2 10 15,1 5-10-15,1 5 10 0,-1-3-9 0,1-3 9 0,-1 7-4 16,-1-3 4-16,2 4-4 0,-1-2 4 0,-1 2 0 16,0-2 0-16,-1-3 0 0,1-2 0 15,0-4 7-15,-2 1-7 0,2-2 7 0,1 1-7 0,1-1 16 16,-1 2-16-16,1-6 17 0,-1 2-17 0,0-1 15 16,1-1-15-16,-4-3 16 0,3 4-16 0,-3-4-15 15,6 0 15-15,-6 0-14 0,5 0 14 0,-5 0-107 16,0 0 107-16,2-24-107 0,-2-11 107 0,1-25-572 15</inkml:trace>
  <inkml:trace contextRef="#ctx0" brushRef="#br0" timeOffset="206625.667">32689 4819 247 0,'0'0'0'0,"0"0"35"0,0 0-35 15,0-5 35-15,-2-5-35 0,2 10 38 0,0 0-38 16,0-6 38-16,0 3-38 0,0 3 5 0,0 0-5 0,0 0 5 15,0 0-5-15,0 0 27 0,0 0-27 0,0 0 27 16,0 0-27-16,0 0 28 16,0 0-28-16,0 0 28 0,2 3-28 0,-2-3 37 0,0 0-37 0,0 0 37 15,0 0-37-15,0 0 33 0,0 0-33 0,0 0 33 16,0 0-33-16,0 0 14 0,0 0-14 0,0 0 15 16,0 4-15-16,0-4 2 0,0 0-2 0,0 0 3 15,0 0-3-15,0 0 2 0,0 0-2 0,0 0 2 16,0 0-2-16,0 0 10 0,0 0-10 0,0 0 10 0,0 5-10 15,0-5 13-15,0 0-13 0,0 0 14 16,0 0-14-16,0 0 9 0,0 0-9 0,0 0 9 0,0 0-9 16,0 0 9-16,0 0-9 0,0 0 10 0,0 0-10 0,0 0 3 15,0 0-3-15,0 0 4 0,0 3-4 16,0-3 2-16,0 0-2 0,0 0 2 0,-2 4-2 0,2-4 1 16,0 0-1-16,0 0 2 0,-1 2-2 0,1-2 3 15,0 0-3-15,0 0 4 0,0 3-4 0,0-3 2 16,0 0-2-16,0 0 2 0,0 0-2 0,0 0 5 15,0 0-5-15,0 0 5 0,0 0-5 0,0 0 3 16,0 0-3-16,0 0 3 0,0 3-3 0,0-3 10 16,0 0-10-16,0 0 11 0,3 6-11 0,-3-6 8 15,0 0-8-15,3 3 9 0,3 0-9 0,-6-3 15 16,0 0-15-16,7 4 15 0,1-4-15 0,-8 0 23 0,0 0-23 16,13 3 24-16,4-3-24 0,-17 0 13 0,0 0-13 15,19 0 14-15,6 0-14 0,-3 0 10 16,3 0-10-16,-6 0 11 0,-2 0-11 0,-1-3 26 0,-2 3-26 15,-4-4 26-15,-1 4-26 0,0 4 12 0,-1-4-12 0,-2 3 12 16,-5-3-12-16,-1 0 5 16,4 0-5-16,-4 0 5 0,0 0-5 0,0 0 1 0,3 0-1 15,-3 0 1-15,4 2-1 0,-4-2 0 0,0 0 0 0,0 0 0 16,0 0 0-16,0 0-3 0,3 3 3 0,-3-3-3 16,4 0 3-16,-4 0-60 0,0 0 60 0,0 0-59 15,0 0 59-15,0 0-124 0,0 0 124 0,-9-5-124 16,-3 2 124-16,-9-7-430 0</inkml:trace>
  <inkml:trace contextRef="#ctx0" brushRef="#br0" timeOffset="207059.745">32860 4449 908 0,'0'0'0'0,"0"0"83"0,0 0-83 0,0 0 84 15,0-9-84-15,0 9 28 0,0 0-28 0,0 0 28 16,1-3-28-16,-1 3-13 0,6 0 13 0,-6 0-12 16,3-3 12-16,-3 3-173 0,0 0 173 0,0 0-173 0,0 0 173 15,0 0-467-15</inkml:trace>
  <inkml:trace contextRef="#ctx0" brushRef="#br0" timeOffset="208035.106">33030 5602 852 0,'0'0'0'0,"0"0"71"16,0 0-71-16,2-9 72 0,0-1-72 0,-2 10 29 16,0 0-29-16,2-5 29 0,-1 5-29 0,-1 0 9 0,0 0-9 15,0 0 10-15,0 0-10 0,0 0-30 0,0 0 30 16,0 0-30-16,0 0 30 0,0 0-112 0,0 0 112 15,0-7-111-15,-1 2 111 0,1 5-122 0,0 0 122 0,-2-15-122 16,2-9 122-16,-2-16-319 0</inkml:trace>
  <inkml:trace contextRef="#ctx0" brushRef="#br0" timeOffset="208427.066">33215 5244 404 0,'0'0'0'15,"0"0"10"-15,0 0-10 0,0 7 10 0,0 1-10 0,0-8 15 16,0 0-15-16,0 7 15 0,0-2-15 0,0-5 0 16,0 0 0-16,0 4 0 0,0-1 0 0,0-3 3 15,0 0-3-15,-2 9 3 0,-1 3-3 0,3-12 52 16,0 0-52-16,-4 27 52 0,-1 9-52 0,5-36 33 16,0 0-33-16,-5 38 34 0,-2 1-34 0,7-39 46 0,0 0-46 15,-5 36 46-15,1-8-46 0,4-28 36 0,0 0-36 16,0 25 36-16,2-2-36 0,-2-23 0 0,0 0 0 0,10 12 0 15,10-6 0-15,-20-6-81 0,0 0 81 16,21-10-81-16,5-10 81 0,-26 20-147 0,0 0 147 0,22-24-146 16,3-12 146-16,22-23-159 0</inkml:trace>
  <inkml:trace contextRef="#ctx0" brushRef="#br0" timeOffset="208856.553">33361 5134 147 0,'0'0'0'0,"0"0"63"0,0 0-63 0,-3 0 63 15,-1 0-63-15,4 0 61 0,0 0-61 0,0 0 62 16,-3 0-62-16,3 0 48 0,0 0-48 0,0 0 48 16,0 0-48-16,0 0 50 0,0 0-50 0,0 0 50 15,-2 7-50-15,-1-3 42 0,-1 4-42 0,3-4 43 16,-1-1-43-16,0 2 41 0,0 2-41 0,1 2 41 0,1-1-41 16,-2 7 40-16,2 1-40 0,0-4 40 0,2 3-40 15,1-3 34-15,1 4-34 0,-1-1 35 0,1-3-35 0,-1-3 3 16,2-1-3-16,0 3 4 0,1 1-4 0,1-4 18 15,0 1-18-15,0 1 18 0,-2-1-18 0,-5-9 3 16,0 0-3-16,10 8 3 0,4 2-3 0,-14-10 2 16,0 0-2-16,11 12 2 0,-1-3-2 0,-10-9 1 15,0 0-1-15,11 8 2 0,-3 3-2 0,-8-11 1 16,0 0-1-16,9 8 1 0,0 1-1 0,-9-9 1 16,0 0-1-16,5 10 1 0,0-5-1 0,-5-5 0 15,0 0 0-15,4 7 1 0,-3-2-1 0,-1-5 6 0,0 0-6 16,0 7 7-16,-3 2-7 0,3-9 22 0,0 0-22 15,-7 15 23-15,-5 1-23 0,12-16 32 0,0 0-32 16,-14 15 32-16,-4-3-32 0,18-12 12 0,0 0-12 0,-17 12 12 16,-2 0-12-16,19-12 30 0,0 0-30 0,-18 9 30 15,3-3-30-15,15-6-1 0,0 0 1 0,-14 0 0 16,0-6 0-16,14 6-58 0,0 0 58 0,-12-24-58 16,-1-19 58-16,-11-24-719 0</inkml:trace>
  <inkml:trace contextRef="#ctx0" brushRef="#br0" timeOffset="209192.694">33497 5264 886 0,'-3'-1'0'0,"-6"-3"108"0,-3-4-108 0,7 4 109 0,1 1-109 16,4 3 68-16,2 3-68 0,-2-3 68 15,3 4-68-15,-3-4 39 0,6-4-39 0,-3 4 39 0,2 0-39 0,2 0 7 16,0 0-7-16,2 0 7 0,2-3-7 16,-11 3 4-16,0 0-4 0,13 3 4 0,5-3-4 0,-18 0-11 15,0 0 11-15,26 9-10 0,7 6 10 0,-2 1-19 16,1-1 19-16,-6 6-18 0,-3 3 18 0,-23-24-17 16,0 0 17-16,24 34-17 0,-1 9 17 0,-23-43-17 15,0 0 17-15,21 39-17 0,-4 1 17 0,-17-40-1 16,0 0 1-16,16 27-1 0,-2-3 1 0,-14-24-26 0,0 0 26 15,12 15-25-15,-4-9 25 0,-8-6-86 0,0 0 86 16,4 0-86-16,-4-6 86 0,0 6-121 0,0 0 121 16,2-49-120-16,-2-30 120 0,1-48-471 0</inkml:trace>
  <inkml:trace contextRef="#ctx0" brushRef="#br0" timeOffset="209439.457">33651 5117 315 0,'3'0'0'0,"-3"0"36"0,0 0-36 0,-3 9 36 15,-4 3-36-15,7-12 81 0,0 0-81 0,-6 12 81 16,-1 3-81-16,7-15 68 0,0 0-68 0,-8 27 68 0,-4 8-68 16,12-35 47-16,0 0-47 0,-13 44 47 0,-1 3-47 15,14-47 50-15,0 0-50 0,-13 51 51 0,-1 4-51 16,14-55 6-16,0 0-6 0,-11 41 7 0,2-7-7 0,9-34-36 15,0 0 36-15,-7 28-35 0,2-13 35 16,5-15-154-16,0 0 154 0,-5 2-154 0,2-11 154 0,3 9-100 16,0 0 100-16,3-27-100 0,6-16 100 0,3-26-151 15</inkml:trace>
  <inkml:trace contextRef="#ctx0" brushRef="#br0" timeOffset="209977.023">33562 4689 886 0,'0'0'0'16,"0"0"52"-16,0 0-52 0,3 0 53 15,3-7-53-15,-6 7 24 0,0 0-24 0,5-2 25 0,2-1-25 0,-7 3 1 16,0 0-1-16,3 0 1 0,1-4-1 0,-4 4 1 16,0 0-1-16,3-1 2 0,-1 1-2 0,-2 0 13 15,0 0-13-15,0 0 14 0,5-2-14 16,-5 2 15-16,0 0-15 0,0 0 16 0,4-2-16 0,-4 2-1 16,0 0 1-16,1 4 0 0,1 4 0 0,-2-8-8 15,0 0 8-15,4 17-7 0,-1 11 7 0,-3-28 0 16,0 0 0-16,9 34 0 0,3 9 0 15,-12-43 3-15,0 0-3 0,16 41 3 0,1 5-3 0,-17-46 38 16,0 0-38-16,21 33 38 0,2-2-38 0,-23-31 12 0,0 0-12 16,24 15 12-16,2-11-12 0,-26-4-41 15,0 0 41-15,23-16-41 0,-4-15 41 0,-19 31-171 0,0 0 171 0,14-36-171 16,-5-10 171-16,-9 46-137 0,0 0 137 0,3-57-137 16,-3-9 137-16,4-59-277 0</inkml:trace>
  <inkml:trace contextRef="#ctx0" brushRef="#br0" timeOffset="210139.449">33708 4362 337 0,'0'0'0'0,"0"0"145"0,0 0-145 0,4 0 145 16,1 3-145-16,-5-3 44 0,0 0-44 0,3 0 44 16,-1 0-44-16,-2 0 54 0,0 0-54 0,0 0 54 0,0 0-54 15,0 0-76-15,0 0 76 0,0-3-75 0,-2-4 75 16,2 7-127-16,0 0 127 0,-1-9-299 0,2 18 299 15</inkml:trace>
  <inkml:trace contextRef="#ctx0" brushRef="#br0" timeOffset="211754.743">30630 6224 214 0,'0'0'0'0,"-11"-5"0"15,-6-2 0-15,13 3 48 0,6 4-48 0,-2 0 48 16,0 0-48-16,0 0 67 0,7 4-67 0,-3-4 67 16,-3 0-67-16,3 0 76 0,1 0-76 0,-1 0 77 15,-3 0-77-15,-1 0 72 0,0 0-72 0,0 0 72 16,0 0-72-16,0 0 56 0,0 0-56 0,0 0 56 16,0 0-56-16,0 0 35 0,2 3-35 0,-2-3 35 15,4 0-35-15,-4 0 26 0,0 0-26 0,0 0 26 0,0 0-26 16,0 4 15-16,0 1-15 0,0-2 16 15,0 1-16-15,0-4 41 0,0 0-41 0,0 15 41 16,-2 9-41-16,2-24 20 0,0 0-20 0,-2 33 20 0,2 1-20 16,0-34 36-16,0 0-36 0,0 36 37 0,0-4-37 0,0-32 21 15,0 0-21-15,2 31 21 16,1-9-21-16,-3-22 18 0,0 0-18 0,2 21 18 0,0-9-18 16,-2-12-14-16,0 0 14 0,2 12-13 0,1-5 13 0,-3-7-46 15,0 0 46-15,-5-16-45 0,-4-14 45 16,-5-17-800-16</inkml:trace>
  <inkml:trace contextRef="#ctx0" brushRef="#br0" timeOffset="211923.213">30696 6164 886 0,'0'0'0'0,"-7"-7"0"16,-3-8 0-16,6 9 36 0,4 6-36 15,0 0 36-15,0 0-36 0,2 2-138 0,1 5 138 0,-1-4-138 16,2-1 138-16,-4-2-164 0,0 0 164 0,0 0-163 16,-4-5 163-16,1-4-166 0</inkml:trace>
  <inkml:trace contextRef="#ctx0" brushRef="#br0" timeOffset="212268.726">30801 6279 987 0,'0'0'0'0,"-4"-7"0"0,-1-7 0 0,5 11 63 16,2 3-63-16,-2 0 64 15,3 0-64-15,1 0 18 0,-1 3-18 0,1 2 18 16,-1-1-18-16,2 1 13 0,0 2-13 0,2-4 14 0,0-1-14 0,-7-2 0 16,0 0 0-16,13 3 1 0,1 1-1 0,-14-4 5 15,0 0-5-15,17 3 5 0,4-1-5 16,-21-2 8-16,0 0-8 0,21 1 9 0,3-1-9 0,-24 0 0 0,0 0 0 0,19 0 0 16,0-1 0-16,-19 1-40 0,0 0 40 15,14 0-40-15,-3-2 40 0,-11 2-88 16,0 0 88-16,7 0-88 0,-2 0 88 0,-5 0-158 0,0 0 158 0,4 0-157 15,-3-3 157-15,5 3-377 0</inkml:trace>
  <inkml:trace contextRef="#ctx0" brushRef="#br0" timeOffset="212562.416">30905 6342 203 0,'0'0'0'0,"14"-5"0"15,10-5 0-15,-24 10-13 0,0 0 13 0,-1 6-13 16,-15 12 13-16,16-18-9 0,0 0 9 0,-10 13-9 0,-3 1 9 16,13-14-4-16,0 0 4 0,-8 10-3 0,1-1 3 0,7-9 33 15,0 0-33-15,-6 3 34 0,5 1-34 0,1-4 70 16,0 0-70-16,0 0 70 16,-2 5-70-16,2-5 70 0,0 0-70 0,0 0 70 0,3-4-70 0,-3 4 45 15,0 0-45-15,7 0 46 0,2-1-46 0,-9 1 23 16,0 0-23-16,12 0 24 15,6 0-24-15,-18 0 5 0,0 0-5 0,17 1 5 0,2 3-5 0,-19-4-4 16,0 0 4-16,18 0-3 0,1 3 3 16,-19-3-124-16,0 0 124 0,16 4-123 0,-1-4 123 0,17 0-204 15</inkml:trace>
  <inkml:trace contextRef="#ctx0" brushRef="#br0" timeOffset="213085.865">31130 6311 595 0,'0'0'0'0,"-4"0"0"15,1 0 0-15,3 0-35 0,0 0 35 0,0 0-34 16,7 0 34-16,-7 0-44 0,0 0 44 0,9 0-44 16,4 0 44-16,-13 0-11 0,0 0 11 0,14 0-11 15,0 0 11-15,0 0-6 0,2 0 6 0,-6 0-6 16,-1 2 6-16,0 0 8 0,0-2-8 0,-3 3 8 0,0-3-8 16,1 0 37-16,0 3-37 0,-2-1 38 0,-2 0-38 0,-3-2 13 15,0 0-13-15,4 5 13 0,1-2-13 16,-5-3 22-16,0 0-22 0,4 4 22 0,-3 4-22 0,-1-8 22 15,0 0-22-15,-1 12 23 0,-5 9-23 0,6-21 32 16,0 0-32-16,-7 22 33 0,0-3-33 0,7-19 12 16,0 0-12-16,-10 21 12 0,-2-3-12 0,12-18 36 15,0 0-36-15,-11 18 37 0,1-6-37 0,1 0 19 16,0-4-19-16,4-1 20 0,3-4-20 16,1 1 35-16,1-4-35 0,0 0 36 0,0 0-36 0,0 0 36 15,0 0-36-15,0 0 37 0,0 0-37 0,0 0 23 0,-4 3-23 16,4-3 24-16,2 5-24 0,5-1 28 15,5-1-28-15,7-1 28 0,7-2-28 0,-26 0 13 16,0 0-13-16,39-3 14 0,10-3-14 0,-49 6 5 0,0 0-5 0,48-6 6 16,5-3-6-16,-53 9-79 0,0 0 79 0,47-9-78 15,-4-3 78-15,-43 12-108 0,0 0 108 0,37-15-108 16,-4-9 108-16,37-19-456 0</inkml:trace>
  <inkml:trace contextRef="#ctx0" brushRef="#br0" timeOffset="213753.463">26649 6470 483 0,'0'0'0'0,"0"-3"0"0,0-6 0 0,0 9-153 15,0 0 153-15,0 0-153 0,5 0 153 0,1 0-35 0</inkml:trace>
  <inkml:trace contextRef="#ctx0" brushRef="#br0" timeOffset="-208068.635">32607 5292 852 0,'0'0'0'0,"2"-2"66"0,0-5-66 0,-1-1 66 0,3 1-66 16,-2 3 51-16,1 3-51 0,-3 1 52 0,4-4-52 0,-4 4 0 15,0 0 0-15,0 0 1 0,0 0-1 0,0 0 0 16,0 0 0-16,0 0 0 0,-2 4 0 0,2-4 9 16,0 0-9-16,0 0 9 0,0 0-9 0,0 0 38 15,0 0-38-15,0 0 39 0,0 0-39 0,0 0 31 16,0 0-31-16,0 0 31 0,-4 1-31 0,4-1-74 16,0 0 74-16,0 0-73 0,0 0 73 15,0 0-80-15,0 0 80 0,0 0-80 0,0 0 80 0,0 0-87 16,0 0 87-16,0 0-86 0,0 0 86 0,0 0-74 15,0 0 74-15,0 0-73 0,0 0 73 0,0 0-85 16,0 0 85-16,0 0-85 0,0 0 85 0,0 0-108 0,0 0 108 16,0 0-108-16,0 0 108 0,0 0-87 0</inkml:trace>
  <inkml:trace contextRef="#ctx0" brushRef="#br0" timeOffset="-197325.298">23839 6400 180 0,'0'0'0'0,"-3"4"0"16,-4 4 0-16,7-8 50 0,0 0-50 0,0 0 50 16,0 0-50-16,0 0 55 0,0 0-55 0,0 0 55 15,0-3-55-15,0 3 51 0,0 0-51 0,0 0 51 16,1-7-51-16,-1 7 43 0,0 0-43 0,0 0 44 15,2-5-44-15,-2 5 36 0,0 0-36 0,0 0 36 16,0 0-36-16,0 0 24 0,0 0-24 0,0 0 25 16,0 0-25-16,0 0 35 0,0 0-35 0,0 0 35 15,0 0-35-15,0 0 36 0,0 0-36 0,0 0 37 0,0 0-37 16,0 0 33-16,0 0-33 0,0 0 33 16,0 0-33-16,0 0 33 0,0 0-33 0,0 0 33 0,0 0-33 15,0 0 22-15,0 0-22 0,0 0 22 0,0 0-22 0,0 0 28 16,0 0-28-16,0 0 28 0,0 0-28 0,0 0 13 15,0 0-13-15,0 0 13 0,0 0-13 0,0 0 29 16,0 0-29-16,0 0 29 0,0 0-29 0,0 0 28 16,0 0-28-16,0 0 28 0,0 5-28 0,0-5 22 15,0 0-22-15,0 7 23 0,0-4-23 0,0-3 27 16,0 0-27-16,0 7 27 0,2 2-27 0,-2-9 13 16,0 0-13-16,2 12 14 0,-1 0-14 0,-1-12 29 0,0 0-29 15,6 15 29-15,-1 2-29 0,-5-17 18 0,0 0-18 16,5 16 19-16,-2-1-19 0,1-5-71 0,-2 2 71 15,-1-1-71-15,1-1 71 0,0-2-59 0,-2 4 59 16,2-3-59-16,1-2 59 0,1 3-54 16,1 0 54-16,-2-3-54 0,-1-3 54 0,0 1-37 0,0 2 37 0,-1 0-36 15,3 1 36-15,-1 1-17 0,3-1 17 0,-3-1-16 16,2-2 16-16,-1 2-11 0,1 0 11 0,-2 1-11 16,3-4 11-16,-6-4-10 0,0 0 10 0,7 8-10 15,1 1 10-15,-8-9-8 0,0 0 8 0,9 10-8 16,1 2 8-16,-10-12-4 0,0 0 4 0,14 9-3 15,2 3 3-15,-16-12-2 0,0 0 2 0,14 8-2 16,-3 3 2-16,-11-11 0 0,0 0 0 0,15 8 0 16,3-1 0-16,-18-7 1 0,0 0-1 0,15 9 1 15,3-4-1-15,-18-5 4 0,0 0-4 0,21 7 5 0,5-4-5 16,-26-3 14-16,0 0-14 0,28 4 15 16,3-3-15-16,-31-1 14 0,0 0-14 0,31 4 15 0,1-4-15 15,-32 0 34-15,0 0-34 0,31 0 34 0,-1-4-34 0,-30 4 18 16,0 0-18-16,28-1 18 0,-1-1-18 15,-27 2 18-15,0 0-18 0,28-5 19 16,0-2-19-16,-28 7 10 0,0 0-10 0,26-5 10 0,0-6-10 0,-26 11 17 16,0 0-17-16,30-10 17 0,1 0-17 0,-31 10 22 15,0 0-22-15,33-12 23 0,-1 0-23 0,-32 12 14 16,0 0-14-16,31-12 15 0,-1-4-15 0,-8 8 40 16,-1 4-40-16,-7-1 41 0,-3 2-41 0,-4-4 6 15,0 2-6-15,-6 3 7 0,3 2-7 0,-4 0 6 0,3 2-6 16,-3-2 6-16,0 0-6 0,0 0-45 15,0 0 45-15,0 0-45 0,0 0 45 0,0 0-107 0,0 0 107 16,-15 2-107-16,-13 1 107 0,-14 4-688 0</inkml:trace>
  <inkml:trace contextRef="#ctx0" brushRef="#br0" timeOffset="-193026.596">5744 9355 785 0,'0'0'0'0,"3"-6"0"0,1-5 0 0,-3 6 103 0,-1 3-103 0,0 2 104 15,0-3-104-15,0 3 45 0,-1 0-45 0,1 0 46 16,0 0-46-16,0 0 3 0,0 0-3 0,0 0 3 16,-4 0-3-16,4 0 0 0,-3 2 0 0,3-2 1 15,-5 1-1-15,5-1 50 0,-4 2-50 0,4-2 51 16,-3 4-51-16,3-4 54 0,0 0-54 0,0 0 54 15,0 0-54-15,0 0 45 0,-2 0-45 0,2 0 45 16,-4 0-45-16,4 0 38 0,-5 0-38 0,5 0 39 0,0 0-39 16,0 0 40-16,0 0-40 0,0 0 40 0,0 0-40 15,0 0 15-15,0 0-15 0,0 0 16 0,0 0-16 16,0 0 31-16,0 0-31 0,0 0 31 0,-3 0-31 16,3 0-1-16,0 0 1 0,0 0 0 0,0 0 0 15,0 0 0-15,0 0 0 0,0 0 0 0,0 0 0 16,0 0-2-16,8 1 2 0,-2 1-2 0,2-2 2 0,3 2-6 15,3-2 6-15,1 1-5 0,-1-1 5 0,7 2-8 16,0 2 8-16,0-1-7 0,5-3 7 16,-26 0-4-16,0 0 4 0,33 0-3 0,11 3 3 15,-44-3-6-15,0 0 6 0,47 6-6 0,3-1 6 0,-3 0-7 16,-1 0 7-16,-12-2-7 0,0-1 7 0,-3 2-1 16,-3-1 1-16,0-3 0 0,0-5 0 0,-28 5-3 0,0 0 3 15,29-2-3-15,6 2 3 0,-35 0-2 0,0 0 2 16,38 0-1-16,-1 2 1 0,-6 0-5 0,-1-2 5 15,-9 3-4-15,-7-3 4 0,-2 3-21 0,0-1 21 16,-3 0-21-16,-6 0 21 16,3-1-65-16,1-1 65 0,-7 0-65 0,1 2 65 0,-1-2-178 0,0 0 178 15,-1 7-177-15,-8 1 177 0,9-8-106 0,0 0 106 0,-25 9-105 16,-13 1 105-16,-25 11-528 0</inkml:trace>
  <inkml:trace contextRef="#ctx0" brushRef="#br0" timeOffset="-192642.734">5786 9253 953 0,'0'0'0'0,"13"-6"0"0,12-4 0 0,-22 7 121 15,-6 3-121-15,3 0 122 0,5-4-122 0,-5 4 91 16,0 0-91-16,0 0 91 0,-5 0-91 0,0 4 79 16,-4-4-79-16,5 0 79 0,1 0-79 0,3 0 36 15,-4 0-36-15,4 0 36 0,-1 1-36 0,1-1 40 16,-4 0-40-16,4 0 40 0,0 0-40 0,0 0 34 16,0 0-34-16,0 0 35 0,0 0-35 0,0 0 0 15,0 0 0-15,4 0 0 0,1 2 0 0,2-2 0 0,7 0 0 16,3 0 0-16,8-2 0 0,-25 2-1 0,0 0 1 15,35 0 0-15,15-1 0 0,-3 1-4 16,4 0 4-16,-4 0-3 0,-4-4 3 0,-1 4-13 0,0-3 13 0,-4 3-13 16,-3 0 13-16,-35 0-50 0,0 0 50 15,45 3-50-15,2 4 50 0,-47-7-117 0,0 0 117 0,51 9-117 16,1-4 117-16,-52-5-141 0,0 0 141 0,37 2-141 16,-11-4 141-16,33 2-735 0</inkml:trace>
  <inkml:trace contextRef="#ctx0" brushRef="#br0" timeOffset="-191807.286">6838 8670 953 0,'0'0'0'0,"-4"2"0"0,1 1 0 0,3-3 93 0,0 0-93 16,0 0 94-16,0-5-94 0,0 5 62 0,0 0-62 0,0-3 63 15,3-1-63-15,-3 4 0 0,0 0 0 0,0-3 1 16,4-1-1-16,-4 4-7 0,0 0 7 0,0-3-6 16,3 1 6-16,-3 2-13 0,0 0 13 0,0-3-12 15,0-1 12-15,0 4-10 0,0 0 10 0,0-3-10 16,2 0 10-16,-2 3-1 0,0 0 1 0,0 0-1 15,4-2 1-15,-4 2 0 0,0 0 0 0,0 0 0 16,0-4 0-16,0 4 0 0,0 0 0 0,0 0 1 16,0 0-1-16,0 0-2 0,0 0 2 0,0 0-1 0,0 0 1 15,0 0-19-15,0 0 19 0,0 0-18 16,0 0 18-16,0 0-25 0,0 0 25 0,0 4-24 0,0-2 24 16,0-2-23-16,0 0 23 0,0 18-22 15,-4 10 22-15,2 3-10 0,-1 8 10 0,-1-6-9 0,4 1 9 16,-3 2-2-16,1 0 2 0,2 0-1 0,2 2 1 15,-2-38 0-15,0 0 0 0,3 44 0 0,-3 6 0 0,4-6 9 16,-4-3-9-16,3-11 10 0,-3-13-10 0,0-17 27 16,0 0-27-16,2 22 27 0,2-7-27 15,-4-15 20-15,0 0-20 0,5 16 20 0,2-4-20 0,-7-12 27 16,0 0-27-16,5 8 27 0,4 3-27 0,-9-11 32 16,0 0-32-1,12 8 33-15,-3 1-33 0,-9-9 19 0,15 8 1 0,8-1-20 0,-23-7 29 0,0 0-29 16,21 5 29-16,8-1-29 0,-8-1 31 0,0-3-31 15,2 4 31-15,1-4-31 0,-3-4 42 0,0 1-42 16,0-1 43-16,-2 3-43 0,0-3 24 16,0-1-24-16,2 2 25 0,4 1-25 0,-25 2 19 0,0 0-19 15,26-2 20-15,7-5-20 0,-33 7 18 0,0 0-18 0,38-1 18 16,4 2-18-16,-42-1 3 0,0 0-3 0,38 4 4 16,6 3-4-16,-11 1 7 0,-3-3-7 0,-4 2 8 15,-5-2-8-15,0 6 3 0,0-5-3 0,-4 0 3 16,-5-3-3-16,6-3 5 0,2 2-5 0,-2-2 6 15,-1-2-6-15,-17 2-2 0,0 0 2 0,18-3-1 16,-3 3 1-16,-15 0-54 0,0 0 54 0,18-4-53 16,-4 1 53-16,-14 3-129 0,0 0 129 0,0-21-129 15,-9-15 129-15,0-24-900 0</inkml:trace>
  <inkml:trace contextRef="#ctx0" brushRef="#br0" timeOffset="-191627.651">7326 8939 1423 0,'0'0'0'0,"1"-3"0"16,6-1 0-16,-7 4-2 0,0 0 2 0,4-1-1 0,-2-3 1 0,-2 4-205 15,0 0 205-15,-6 4-205 0,-6 1 205 0,-5 3-647 16</inkml:trace>
  <inkml:trace contextRef="#ctx0" brushRef="#br0" timeOffset="-190770.445">6826 9888 964 0,'0'0'0'0,"-6"-8"0"16,3-4 0-16,-1 0 61 0,-1 1-61 0,2-1 62 0,1-1-62 16,0 2 33-16,0 5-33 0,2-3 34 15,0 0-34-15,-3-1 3 0,3 2-3 0,0 2 4 0,0 3-4 16,-4-2 14-16,4 3-14 0,-1 0 15 0,1-1-15 15,0-2 59-15,-4 3-59 0,4 2 59 0,0-5-59 0,0 5 41 16,0 0-41-16,0 0 42 0,0 0-42 0,0 0 6 16,-5 0-6-16,5 0 7 0,0 0-7 0,0 0 3 15,-3 5-3-15,-3 5 3 0,3 4-3 0,3-14-7 16,0 0 7-16,-12 34-6 0,-1 16 6 0,13-50-36 16,0 0 36-16,-12 48-36 0,2 5 36 0,-2-8-6 15,5-4 6-15,1-10-6 0,3-14 6 0,1 0-6 16,-1-5 6-16,3-2-6 0,0-5 6 0,0 2-1 15,0 0 1-15,0-4 0 0,0-1 0 0,0-2-13 16,3 4 13-16,-3-4-12 0,5 1 12 0,-5-1-44 0,0 0 44 16,0 0-44-16,4-7 44 0,-4 7-21 0,0 0 21 15,2-10-21-15,1-4 21 0,-3 14-37 0,0 0 37 0,4-27-37 16,-4-12 37-16,0 39-8 16,0 0 8-16,0-35-7 0,-6-2 7 0,3 6-6 0,-1 5 6 15,1 6-5-15,1 2 5 0,-1 3 4 0,-1 1-4 0,2 6 5 16,2 3-5-16,0 1 51 0,0 1-51 0,0 3 51 15,-3-4-51-15,3 4 45 0,0 0-45 0,0 0 46 16,0 0-46-16,0 0 42 0,0 0-42 0,0 0 42 16,0 0-42-16,0 0 19 0,0 0-19 0,0 0 20 15,0 0-20-15,0 0 2 0,3 2-2 0,3 0 2 16,-3 1-2-16,-3-3 0 0,0 0 0 0,9 4 0 0,8 4 0 16,-17-8-14-16,0 0 14 0,25 16-13 0,10 8 13 15,-35-24-19-15,0 0 19 0,34 22-18 16,5 7 18-16,-39-29-9 0,0 0 9 0,36 24-9 15,3 3 9-15,-5-3-17 0,-4 0 17 0,-9-7-17 0,-7-5 17 16,2 6-8-16,-4-6 8 0,-2 0-8 0,1-2 8 0,-3 2-9 16,-2 2 9-16,2-4-9 0,-4-5 9 15,-1 4-4-15,3 1 4 0,-6-5-3 0,3 2 3 0,-3-2 2 16,2 2-2-16,-2-4 2 0,0-1-2 0,0 1 49 16,-2-1-49-16,-1 3 49 0,-3 2-49 15,6-7 38-15,0 0-38 0,-28 14 39 0,-13 5-39 16,1-7 46-16,-2 3-46 0,12-6 47 0,6-1-47 0,24-8 53 0,0 0-53 15,-35 10 53-15,-9-1-53 0,44-9 38 0,0 0-38 16,-33 7 38-16,4 1-38 0,29-8 0 16,0 0 0-16,-26 4 0 0,5-4 0 0,3 0-46 0,3-4 46 15,6 1-45-15,4 3 45 0,-4-2-134 0,2-1 134 16,2-7-134-16,-4-8 134 0,9 18-107 0,0 0 107 0,-7-34-107 16,2-14 107-16,-4-37-737 0</inkml:trace>
  <inkml:trace contextRef="#ctx0" brushRef="#br0" timeOffset="-190430.055">7136 9797 1009 0,'0'0'0'0,"-18"4"0"16,-8 1 0-16,14-2 139 0,12 1-139 0,3-4 139 15,11-4-139-15,-5 4 63 0,3 4-63 0,-7-4 64 0,-1-4-64 16,-4 4 30-16,3-1-30 0,-3 1 30 15,0 0-30-15,0 0 4 0,0 0-4 0,0 0 5 0,0 0-5 16,0 0 6-16,0 0-6 0,0 0 6 0,0 0-6 16,0 0 3-16,0 0-3 0,0 0 3 0,0 0-3 0,0 0-6 15,9 5 6-15,0 3-5 0,3 6 5 0,-12-14-17 16,0 0 17-16,26 29-17 0,9 14 17 0,-35-43-10 16,0 0 10-16,42 48-10 0,8 10 10 0,-8-6-26 15,2-1 26-15,-9-6-26 0,1-4 26 0,-36-41-12 16,0 0 12-16,32 39-12 0,-1-3 12 0,-31-36-18 15,0 0 18-15,26 27-18 0,-9-6 18 0,-17-21-90 16,0 0 90-16,14 15-89 0,2-6 89 0,-16-9-126 0,0 0 126 16,5-14-125-16,-1-17 125 0,4-16-580 0</inkml:trace>
  <inkml:trace contextRef="#ctx0" brushRef="#br0" timeOffset="-190173.85">7590 9698 1166 0,'0'0'0'0,"-1"9"0"15,-6 6 0-15,5-10 133 0,-2-3-133 0,4 3 133 16,-3-5-133-16,1 3 64 0,-5 3-64 0,-1 9 65 16,-1 9-65-16,9-24 37 0,0 0-37 0,-21 43 38 15,-5 8-38-15,26-51 0 0,0 0 0 0,-30 58 0 0,-5 9 0 16,35-67 0-16,0 0 0 0,-41 79 0 15,-10 12 0-15,51-91 2 0,0 0-2 0,-30 55 3 0,9-16-3 16,21-39 6-16,0 0-6 0,-20 39 7 0,6-9-7 16,14-30-45-16,0 0 45 0,-16 25-45 0,7-4 45 0,9-21-72 15,0 0 72-15,-8 8-72 16,-5-8 72-16,-8 9-987 0</inkml:trace>
  <inkml:trace contextRef="#ctx0" brushRef="#br0" timeOffset="-189813.279">7590 10171 1255 0,'0'0'0'0,"-10"-7"0"0,-6-2 0 0,11 4 98 0,5 4-98 0,0 1 98 15,5 0-98-15,-1 1 44 0,1 1-44 0,-2 1 45 16,1-3-45-16,1 0 12 0,-5 0-12 0,0 0 13 15,4-3-13-15,-4 3 0 0,1-3 0 0,-1 3 1 16,0 0-1-16,0 0 0 0,0 0 0 0,0 0 0 16,0 0 0-16,0 0 0 0,7 1 0 0,-3-1 0 15,5 0 0-15,-1 0-8 0,1-1 8 0,3 1-8 16,2 0 8-16,-14 0-9 0,0 0 9 0,24 0-9 16,6 1 9-16,-30-1-10 0,0 0 10 0,31 2-9 15,11 1 9-15,-42-3-16 0,0 0 16 0,39 0-15 16,-1 4 15-16,-5-2-15 0,-2-1 15 0,-10 1-14 15,-5-2 14-15,-4 2-34 0,2-2 34 0,-9 1-34 16,-1-1 34-16,-1 0-75 0,-1 0 75 0,-2 0-74 16,0 0 74-16,0 0-181 0,4 4 181 0,-4-4-180 0,3 0 180 0,0 2-552 15</inkml:trace>
  <inkml:trace contextRef="#ctx0" brushRef="#br0" timeOffset="-189364.364">7930 10054 460 0,'0'0'0'0,"4"7"0"0,3 3 0 0,-7-10 80 16,0 0-80-16,-7 0 80 0,-6-6-80 0,13 6 86 15,0 0-86-15,-8-6 86 0,-3 0-86 0,11 6 75 0,0 0-75 16,-7-7 75-16,-1 2-75 0,8 5 64 0,0 0-64 16,-9-4 65-16,4 4-65 0,5 0 58 0,0 0-58 15,-7-3 59-15,1-1-59 0,6 4 57 0,0 0-57 0,-3-1 58 16,-2-1-58-16,5 2 56 0,0 0-56 0,-4 0 56 15,1 0-56-15,3 0 15 0,0 0-15 0,0 0 16 16,3 2-16-16,-3-2 1 0,0 0-1 0,12 3 1 16,6 6-1-16,-18-9-1 0,0 0 1 0,24 8-1 15,8 4 1-15,-5 0-20 0,5 4 20 0,-11-8-19 16,0 2 19-16,0 2-16 0,-4-5 16 0,0 2-15 16,-1-1 15-16,1-1-5 0,-3-2 5 15,-1-1-5-15,-1-1 5 0,-12-3-4 0,0 0 4 0,12 5-3 16,2 1 3-16,-14-6-6 0,0 0 6 0,12 6-5 15,-3 3 5-15,-9-9-3 0,0 0 3 0,9 10-2 16,-4-3 2-16,-5-7-5 0,0 0 5 0,3 14-5 0,1 5 5 16,-4 0-1-16,0 3 1 0,-4-5 0 15,1-5 0-15,3-12-2 0,0 0 2 0,-11 29-2 0,-8 9 2 16,19-38 0-16,0 0 0 0,-14 36 0 0,-3-5 0 16,1-2-40-16,2-4 40 0,5-8-40 0,6-5 40 0,0-5-104 15,1-2 104-15,-2 1-103 0,4-5 103 16,0-1-155-16,0 0 155 0,-3-12-154 0,1-12 154 0,-7-10-451 15</inkml:trace>
  <inkml:trace contextRef="#ctx0" brushRef="#br0" timeOffset="-188799.879">8549 10034 1143 0,'0'0'0'0,"-14"0"0"15,-6 0 0-15,20 0 131 0,0 0-131 0,0 0 131 16,7 0-131-16,-7 0 74 0,0 0-74 0,4 0 74 16,5 0-74-16,-9 0 24 0,0 0-24 0,1 0 25 15,3 0-25-15,-4 0 0 0,0 0 0 0,0 0 0 16,0 0 0-16,0 0 8 0,0 0-8 0,0 0 9 16,0 0-9-16,0 0 15 0,0 0-15 0,0 0 15 15,0 0-15-15,0 0 4 0,0 0-4 0,-4 3 4 16,-1 2-4-16,-2 6 3 0,-3 1-3 0,3-4 4 15,2 1-4-15,-4 3-1 0,0 0 1 0,0 3 0 0,1 2 0 16,-5 4-4-16,1 3 4 16,7-9-3-16,-2-3 3 0,2 4-8 0,1-1 8 0,-1 6-8 0,2-3 8 15,3-18-8-15,0 0 8 0,-4 28-8 0,2 4 8 0,2-32-8 16,0 0 8-16,2 28-8 0,2-1 8 16,-4-27-15-16,0 0 15 0,8 24-15 0,8-3 15 0,-16-21-39 15,0 0 39-15,17 12-38 0,10-7 38 0,-27-5-29 16,0 0 29-16,26-3-29 0,7-11 29 0,-33 14-9 15,0 0 9-15,35-16-8 0,1-6 8 0,-36 22-13 16,0 0 13-16,35-22-12 0,3-2 12 0,-38 24-1 16,0 0 1-16,30-22-1 0,-6-2 1 0,-24 24 17 15,0 0-17-15,20-18 17 0,-5 6-17 16,-15 12 69-16,0 0-69 0,12-10 69 0,-3 2-69 0,-9 8 72 16,0 0-72-16,5-7 72 0,-1 2-72 0,-4 5 67 15,0 0-67-15,0-7 67 0,-4-2-67 0,4 9 44 16,0 0-44-16,-5-8 44 0,0-3-44 0,5 11 0 0,0 0 0 15,-7-12 1-15,-5-3-1 0,12 15-49 0,0 0 49 0,-12-15-48 16,-2 1 48-16,14 14-214 0,0 0 214 0,-26-19-213 16,-8 0 213-16,34 19-187 15,0 0 187-15,-55-36-761 0,110 72 761 0</inkml:trace>
  <inkml:trace contextRef="#ctx0" brushRef="#br0" timeOffset="-186633.826">9235 8345 102 0,'0'0'0'0,"-12"0"0"15,-6 0 0-15,18 0 92 0,0 0-92 0,-10 0 92 16,8 0-92-16,2 0 104 0,0 0-104 0,-3-4 105 16,1 4-105-16,2 0 99 0,0 0-99 0,-7-3 99 0,-5 1-99 15,-2 0 72-15,-4 2-72 0,6 0 72 0,0-1-72 16,-2 2 46-16,-2 3-46 0,-1-4 47 0,0 0-47 16,-1 0 22-16,-6 0-22 0,12 0 22 0,6 0-22 0,-2 3 1 15,-5-3-1-15,1 4 2 0,-2-4-2 16,-1 1 0-16,-3 1 0 0,6 0 0 0,7-2 0 0,5 0 1 15,0 0-1-15,-9 2 2 0,-7-2-2 16,16 0 3-16,0 0-3 0,-12 1 4 0,2 3-4 0,10-4 6 16,0 0-6-16,-9 0 6 0,0 0-6 0,9 0 3 15,0 0-3-15,-7 0 4 0,2 0-4 0,5 0 2 16,0 0-2-16,-3 0 2 0,-3 0-2 0,6 0-1 16,0 0 1-16,-7 0 0 0,4 3 0 0,3-3-5 0,0 0 5 15,-2 0-4-15,-1 0 4 0,3 0-8 16,0 0 8-16,0 0-8 0,-4 3 8 0,4-3-4 0,0 0 4 15,0 9-3-15,0-2 3 0,0-7-2 0,0 0 2 0,2 17-2 16,3 7 2-16,-5-24 0 16,0 0 0-16,9 33 0 0,0 8 0 0,-9-41 0 0,0 0 0 15,8 51 0-15,1 7 0 0,-2-5 9 0,2 1-9 0,-4-6 10 16,0-4-10-16,-5-44 26 0,0 0-26 0,4 53 26 16,-1 7-26-16,-3-60 31 0,0 0-31 0,4 58 31 15,1 4-31-15,-5-9 30 0,3-5-30 0,-3-17 30 16,0-7-30-16,2-4 22 0,2-1-22 0,-4 2 23 15,3 1-23-15,-3 2 18 0,0 0-18 0,0-14 18 16,0-4-18-16,0 2 35 0,0 1-35 0,0-2 35 16,2-1-35-16,1 3 18 0,1 0-18 0,-4-3 19 15,1-4-19-15,1 3 41 0,-2 0-41 0,0-3 42 16,2 0-42-16,-2-2 32 0,0 0-32 0,3 3 33 0,-3-1-33 16,0-2 13-16,0 0-13 0,4 3 14 0,-2 2-14 15,-2-5 22-15,0 0-22 0,3 7 22 0,2-3-22 0,-5-4 7 16,0 0-7-16,9 8 8 0,7 1-8 0,-16-9 25 15,0 0-25-15,8 10 26 0,5-1-26 16,-13-9 6-16,0 0-6 0,12 10 6 0,-2 0-6 0,-10-10 4 16,0 0-4-16,16 14 5 0,1 1-5 0,-17-15 0 15,0 0 0-15,21 18 1 0,4-3-1 0,-25-15-13 16,0 0 13-16,29 17-12 0,6 0 12 0,-35-17-114 16,0 0 114-16,32 11-114 0,-3-5 114 0,34 10-968 15</inkml:trace>
  <inkml:trace contextRef="#ctx0" brushRef="#br0" timeOffset="-185400.999">9181 8828 471 0,'0'0'0'0,"3"-4"0"16,3 1 0-16,-6 3 53 0,0 0-53 0,3-5 54 15,1 1-54-15,-4 4 69 0,0 0-69 0,0 0 70 16,0 0-70-16,0 0 57 0,0 0-57 0,0 0 58 0,0 0-58 16,0 0 41-16,0 0-41 0,0 0 42 0,0 0-42 15,0 0 42-15,0 0-42 0,0 0 42 0,0 0-42 16,0 0 46-16,0 0-46 0,0 0 46 0,0 0-46 0,0 0 58 15,0 0-58-15,0 0 58 0,0 0-58 0,0 0 33 16,0 0-33-16,0 0 33 0,0 0-33 0,0 0 17 16,0 0-17-16,0 0 17 0,0 0-17 0,0 0 6 15,0 0-6-15,0 0 7 0,0 0-7 0,0 0 1 16,0 0-1-16,0 0 1 0,0 0-1 0,0 0 3 16,0 0-3-16,0 0 3 0,-4 2-3 0,4-2 0 15,0 0 0-15,0 0 0 0,0 0 0 0,0 0 9 16,0 0-9-16,0 0 10 0,0 0-10 0,0 0 8 15,0 0-8-15,0 0 9 0,0 0-9 0,0 0 4 16,0 0-4-16,0 0 4 0,0 0-4 0,0 0 13 16,0 0-13-16,0 0 13 0,0 0-13 0,0 0 3 0,0 0-3 0,0 0 4 15,0 0-4-15,0 0 2 0,0 0-2 0,0 0 2 16,0 0-2-16,0 0 5 0,0 0-5 0,0 0 5 16,0 0-5-16,0 0 2 0,0 0-2 0,0 0 3 15,0 0-3-15,0 0 18 0,0 0-18 0,0 0 18 16,0 0-18-16,0 0 0 0,0 0 0 0,0 0 0 15,0 0 0-15,0 0-2 0,0 0 2 0,0 0-1 16,0 0 1-16,0 0-5 0,0 0 5 0,0 0-5 16,0 0 5-16,0 0-8 0,0 0 8 0,0 0-7 15,0 0 7-15,0 0-4 0,0 0 4 0,0 0-3 16,0 0 3-16,0 0-12 0,0 0 12 0,0 0-12 16,0 0 12-16,0 0-8 0,0 0 8 0,0 0-8 0,0 3 8 15,0-3-15-15,0 0 15 0,5 6-15 0,2-1 15 16,-7-5-39-16,0 0 39 0,18 10-39 15,4 5 39-15,3 4-19 0,4-2 19 0,-4 6-18 0,3-3 18 16,-28-20-13-16,0 0 13 0,29 28-12 0,4 3 12 16,-33-31-11-16,0 0 11 0,33 34-11 0,6 5 11 0,-39-39-4 15,0 0 4-15,31 38-3 0,2 0 3 16,-33-38-3-16,0 0 3 0,30 27-2 0,-4-1 2 0,-26-26 0 16,0 0 0-16,21 22 1 0,-5-10-1 0,-16-12 9 15,0 0-9-15,14 12 10 0,-2-4-10 0,-12-8 4 16,0 0-4-16,8 7 5 0,-2-2-5 0,-6-5 22 15,0 0-22-15,7 6 22 0,-4-1-22 0,-3-5 2 0,0 0-2 16,5 0 3-16,-1 0-3 0,-4 0 2 0,0 0-2 16,0 0 3-16,2 0-3 0,-2 0-54 0,0 0 54 15,0 0-54-15,0 0 54 0,0 0-120 0,0 0 120 0,0 0-119 16,0 0 119-16,0 0-133 0,0 0 133 0,-2 3-132 16,-7-3 132-16,-1 4-396 0</inkml:trace>
  <inkml:trace contextRef="#ctx0" brushRef="#br0" timeOffset="-183478.533">9049 8821 427 0,'0'0'0'0,"5"0"0"0,0-7 0 0,-2 4 37 15,1 1-37-15,-4 2 37 0,3 0-37 0,-3 0 29 16,0 0-29-16,0 0 29 16,2 0-29-16,2 0 21 0,-1 0-21 0,2 0 21 0,-5 0-21 0,0 0 30 0,0 0-30 15,0 0 30-15,4 0-30 0,-4 0 41 16,0 0-41-16,0 0 41 0,0 0-41 0,0 0 34 0,0 0-34 16,0 0 34-16,0 0-34 0,0 0 33 0,0 0-33 15,0 0 34-15,0 0-34 0,0 0 14 0,0 0-14 0,0 0 15 16,0 0-15-16,0 0-12 0,0 0 12 0,0 0-12 15,2 3 12-15,-1 1-600 0</inkml:trace>
  <inkml:trace contextRef="#ctx0" brushRef="#br0" timeOffset="-182363.848">9083 8828 1199 0,'0'0'0'0,"0"0"-104"0,7-7 104 0,-1 3-104 16,-3 3 104-16,-3 1-63 0,2-4 63 0,-2 4-63 0,0 0 63 0,0 0-46 15,0 0 46-15,0 0-46 0,0 0 46 0,0 0-2 16,0 0 2-16,0 0-2 0,0 0 2 0,0 0 22 15,0 0-22-15,0 0 23 0,0 0-23 0,0 0 42 16,0 0-42-16,0 0 43 0,0 0-43 0,0 0 36 16,3-3-36-16,-3 3 36 0,4-4-36 0,-4 4 15 0,0 0-15 15,0 0 16-15,0 0-16 0,0 0 21 16,0 0-21-16,0 0 21 0,0 0-21 0,0 0 8 0,0 0-8 0,0 0 8 16,0 0-8-16,0 0 1 0,0 0-1 0,0 0 1 15,0 0-1-15,0 0 0 0,0 0 0 16,0 0 0-16,0 4 0 0,0-4-2 0,0 0 2 0,5 2-1 15,-2 3 1-15,-3-5-2 0,0 0 2 16,9 13-2-16,0 8 2 0,-9-21 0 0,0 0 0 0,12 38 0 16,2 6 0-1,-14-44 0-15,0 0 0 0,16 53 1 0,-4 7-1 0,-12-60 4 0,0 0-4 0,10 57 4 16,3-1-4-16,-13-56 7 0,0 0-7 0,3 48 8 16,2-12-8-16,-5-36 38 0,0 0-38 0,0 31 39 15,4-7-39-15,-4-24 41 0,0 0-41 0,0 21 41 16,0-8-41-16,0-13 56 0,0 0-56 0,0 12 57 15,1-3-57-15,-1-9 44 0,0 0-44 0,0 9 44 0,0-6-44 16,0-3 54-16,0 0-54 0,0 3 54 0,0 1-54 16,0-4 60-16,0 0-60 0,0 0 61 0,0 0-61 15,0 0 34-15,0 0-34 0,0 0 34 0,0 0-34 0,0 0 35 16,0 0-35-16,0 0 36 0,2-7-36 0,-2 7 22 16,0 0-22-16,0-7 23 0,2-1-23 15,-2 8 17-15,0 0-17 0,0-16 17 0,3-1-17 0,-3 17 18 16,0 0-18-16,0-17 19 0,0-4-19 0,0 21 3 15,0 0-3-15,4-19 4 0,-4 2-4 0,0 17 7 16,0 0-7-16,5-19 8 0,-1 2-8 16,-4 17 0-16,0 0 0 0,5-18 0 0,-2-1 0 0,-3 19 0 15,0 0 0-15,9-23 1 0,0 1-1 0,-9 22 0 16,0 0 0-16,8-24 0 0,1-2 0 0,0 4-1 0,0 3 1 16,-2 4 0-16,1 3 0 0,-2 2-1 15,0-1 1-15,3 1 0 0,2 2 0 0,-4-4-3 0,1 0 3 16,-4 3-3-16,-2 4 3 0,1 0-2 0,2 1 2 0,2 1-2 15,2 1 2-15,-6-1-10 0,3-4 10 0,-3 2-10 16,6-2 10-16,0 2-9 0,-1-2 9 0,1 2-8 16,0 1 8-16,3-4-4 0,2-1 4 0,-2 2-3 15,0 0 3-15,-12 7-3 0,0 0 3 0,12-5-2 16,6-3 2-16,-18 8-35 0,0 0 35 0,12-5-34 16,5 3 34-16,-17 2-10 0,0 0 10 0,13-4-9 15,-1 3 9-15,-12 1-20 0,0 0 20 0,14 1-20 16,-2 3 20-16,-12-4-26 0,0 0 26 0,10 3-25 15,6 6 25-15,-16-9-7 0,0 0 7 0,9 7-6 16,3 5 6-16,-12-12-10 0,0 0 10 0,9 12-10 16,-1 0 10-16,-8-12-9 0,0 0 9 0,6 12-8 15,1 0 8-15,-7-12-1 0,0 0 1 0,3 12-1 0,2 3 1 16,-5-15-1-16,0 0 1 0,6 16 0 0,-3 4 0 16,-3-20 0-16,0 0 0 0,4 31 0 0,1 1 0 15,-5-32 7-15,0 0-7 0,3 35 7 0,-1 1-7 0,-2-36 1 16,0 0-1-16,0 32 1 0,0 3-1 15,0-35 1-15,0 0-1 0,0 27 1 0,-2-3-1 0,2-24 14 16,0 0-14-16,0 19 15 0,0-6-15 0,0-13 3 16,0 0-3-16,-3 14 3 0,3-2-3 0,0-12 13 15,0 0-13-15,0 9 13 0,0-6-13 0,0-3 15 0,0 0-15 16,0 5 16-16,3-3-16 0,-3-2-9 0,0 0 9 16,0 0-9-16,0 5 9 0,0-5-124 0,0 0 124 15,-8-12-123-15,-5-10 123 0,13 22-123 0,0 0 123 16,-17-33-122-16,-7-11 122 0,-17-33-850 0</inkml:trace>
  <inkml:trace contextRef="#ctx0" brushRef="#br0" timeOffset="-181173.119">9042 8903 617 0,'0'0'0'0,"3"-7"0"0,2-1 0 0,-1 1 5 16,-4 5-5-16,0 2 5 0,0 0-5 0,0 0 2 16,0 0-2-16,0 0 2 0,0 0-2 0,0 0 5 15,0 0-5-15,0 0 6 0,0 0-6 0,0 0 26 0,3 2-26 16,-3-2 26-16,4 3-26 0,-4-3 46 0,0 0-46 0,0 0 46 15,0 0-46-15,0 0 40 0,0 0-40 16,0 0 41-16,0 0-41 0,0 0 18 0,0 0-18 0,0 0 19 16,0 0-19-16,0 0 7 0,0 0-7 15,0 0 8-15,0 0-8 0,0 0 0 0,5 0 0 0,-2 4 0 16,-1-3 0-16,5 5-2 0,-2 2 2 0,-1 6-1 16,1 5 1-16,-5-19-12 0,0 0 12 0,7 34-12 15,-2 10 12-15,1-1-9 0,0 4 9 0,-2-15-9 16,-2-11 9-16,-2-21 0 0,0 0 0 0,3 34 0 15,-3 5 0-15,0-39 1 0,0 0-1 0,0 33 2 16,0-4-2-16,0-29 27 0,0 0-27 0,0 24 27 16,-3-3-27-16,3-21 21 0,0 0-21 0,0 15 21 0,3-1-21 15,-3-14 16-15,0 0-16 0,2 13 17 16,1-4-17-16,-3-9 18 0,0 0-18 0,4 5 19 0,-4 0-19 16,0-5 33-16,0 0-33 0,3 5 34 0,-1-5-34 15,-2 0 35-15,0 0-35 0,0 0 35 0,7 0-35 0,-7 0 22 16,0 0-22-16,0 0 23 15,2-3-23-15,-2 3 11 0,0 0-11 0,3-7 11 0,1-3-11 0,-4 10 0 16,0 0 0-16,2-16 0 0,5-2 0 0,-7 18-1 16,0 0 1-16,5-23 0 15,3-1 0-15,-8 24-4 0,0 0 4 0,11-24-3 0,3-1 3 16,-14 25-8-16,0 0 8 0,9-23-7 0,3 1 7 0,-12 22-1 16,0 0 1-16,8-17-1 0,1 2 1 0,-9 15-3 0,0 0 3 15,12-19-3-15,1 3 3 0,-13 16-5 16,0 0 5-16,8-17-5 0,1-3 5 0,-9 20-3 15,0 0 3-15,9-19-3 0,3 0 3 0,-3 2-6 0,-4-2 6 0,2 3-5 16,-2 8 5 0,4-4-3-16,-4 0 3 0,2 3-3 0,-5 3 3 0,5-5-2 0,-2 1 2 15,-2 3-1-15,1 2 1 0,1 0-5 0,-1 0 5 0,-4-2-4 16,1 5 4-16,3-1-6 0,-1-4 6 0,-3 5-6 16,4-1 6-16,-3-1-8 0,3-1 8 0,-1 2-7 15,-3 3 7-15,0 0-8 0,0 0 8 0,0 0-8 16,6 0 8-16,-3 0-15 0,2 0 15 0,-1 0-15 15,1-4 15-15,2 4-15 0,2-3 15 0,-1 1-14 16,1 0 14-16,3 1-9 0,-3-3 9 16,2 1-9-16,-1-1 9 0,-1 1-4 0,-1-2 4 0,-2 1-4 0,1 1 4 15,-7 3-3-15,0 0 3 0,8-2-3 16,1 2 3-16,-9 0-10 0,0 0 10 0,9 0-10 0,-1 2 10 16,-8-2-4-16,0 0 4 0,9 3-3 0,0 4 3 0,-9-7-1 15,0 0 1-15,5 4 0 0,2 4 0 0,-7-8 2 16,0 0-2-16,4 7 3 0,1 3-3 15,-5-10 13-15,0 0-13 0,8 14 14 0,-2-2-14 16,-6-12 16-16,0 0-16 0,8 19 17 0,5 2-17 0,-13-21 25 16,0 0-25-16,12 20 26 0,0 2-26 0,-12-22 12 15,0 0-12-15,12 24 13 0,-3-3-13 16,-9-21 41-16,0 0-41 0,10 27 41 0,1 1-41 0,-11-28 20 16,0 0-20-16,9 27 20 0,-4 1-20 0,-5-28 30 15,0 0-30-15,3 24 30 0,-1 3-30 0,-2-27 12 0,0 0-12 16,2 19 13-16,-1 1-13 0,-1-20 11 15,0 0-11-15,0 16 11 0,0-1-11 0,0-15 1 0,0 0-1 16,0 14 2-16,-1-2-2 0,1-12-39 0,0 0 39 0,0 10-39 16,1 2 39-16,-1-12-94 0,0 0 94 0,0 5-94 15,4-1 94-15,-4 6-754 0</inkml:trace>
  <inkml:trace contextRef="#ctx0" brushRef="#br0" timeOffset="-180639.409">9982 8848 1020 0,'0'0'0'0,"0"-7"0"0,2-6 0 0,0 8 106 0,0 3-106 0,-2 2 107 0,3-4-107 0,-3 4 74 16,0 0-74-16,0 0 74 0,0 0-74 0,0 0 63 0,-3 4-63 15,3-4 64-15,0 0-64 0,0 0 41 16,0 0-41-16,0 0 41 0,0 3-41 0,0-3 45 15,0 5-45-15,0-5 45 0,0 4-45 0,0-4 30 0,0 0-30 16,0 0 30-16,0 0-30 0,0 0 25 0,0 0-25 0,0 0 26 16,3 3-26-16,-3-3 0 0,0 0 0 15,9 2 0-15,3 5 0 0,-12-7-8 16,0 0 8-16,21 8-7 0,8 8 7 0,-1 3-26 0,4 1 26 16,-1 6-25-16,2 1 25 0,-33-27-33 0,0 0 33 0,31 40-32 15,6 9 32-15,-4-2-6 0,-1 1 6 0,-3-5-6 16,1-4 6-16,-30-39-2 0,0 0 2 0,29 43-2 15,6-4 2-15,-35-39-5 0,0 0 5 0,37 43-5 16,-2-4 5-16,-35-39 0 0,0 0 0 0,33 36 1 16,-2-5-1-16,-31-31 3 0,0 0-3 0,28 24 3 15,-7-5-3-15,-21-19-11 0,0 0 11 0,17 14-10 16,-3-4 10-16,-14-10-147 0,0 0 147 0,7 0-147 0,-10-3 147 16,3 3-100-16,0 0 100 0,-16-24-99 0,-12-16 99 15,-14-23-761-15</inkml:trace>
  <inkml:trace contextRef="#ctx0" brushRef="#br0" timeOffset="-180255.123">10434 8723 1233 0,'0'0'0'0,"0"0"0"0,0 0 0 0,0 0 62 0,0 0-62 16,0 0 62-16,0 0-62 0,0 0 5 0,0 0-5 0,0 0 5 16,0 4-5-16,0-4-1 0,-2 5 1 15,2-2-1-15,0 1 1 0,-4 1-26 0,-1 2 26 0,-2 8-26 16,-2 4 26-16,-5 7 13 0,2 4-13 0,0 1 13 16,3-3-13-16,9-28 45 0,0 0-45 0,-15 46 45 15,-3 14-45-15,4-9 25 0,-3 1-25 0,6-15 26 16,3-11-26-16,-3 5 19 0,3-7-19 0,-3 8 20 15,1 3-20-15,1-4 27 0,-2-2-27 0,6-12 27 16,5-9-27-16,0-8 2 0,0 0-2 0,-8 18 3 16,-1 0-3-16,9-18 3 0,0 0-3 0,-7 16 3 15,2-4-3-15,5-12-37 0,0 0 37 0,-6 8-37 16,3-1 37-16,3-7-122 0,0 0 122 0,-5-15-121 16,-4-13 121-16,9 28-109 0,0 0 109 0,0-48-109 15,5-15 109-15,-1-47-700 0</inkml:trace>
  <inkml:trace contextRef="#ctx0" brushRef="#br0" timeOffset="-179524.528">10488 8411 819 0,'0'0'0'0,"0"-6"0"15,0-3 0-15,0 9 129 0,0 0-129 0,0-5 130 16,0 1-130-16,0 4 91 0,0 0-91 0,0 0 92 16,1-3-92-16,-1 3 73 0,0 0-73 0,0 0 73 15,2-3-73-15,-2 3 65 0,0 0-65 0,0 0 66 16,2-4-66-16,-2 4 51 0,0 0-51 15,0 0 51-15,0 0-51 0,0 0 33 0,0 0-33 0,0 0 34 16,0 0-34-16,0 0 4 0,0 0-4 0,0 0 5 16,0 0-5-16,0 0-8 0,0 0 8 0,0 0-7 15,0 0 7-15,0 0-41 0,0 0 41 0,0 7-40 16,3-2 40-16,-3-5-23 0,0 0 23 0,4 12-22 16,-3 2 22-16,-1-14-12 0,0 0 12 0,7 15-12 15,-3 2 12-15,-4-17-11 0,0 0 11 0,5 12-11 0,-3 0 11 16,-2-12-4-16,0 0 4 0,3 9-3 0,1-2 3 15,-4-7 11-15,0 0-11 0,3 3 11 0,-1-3-11 0,-2 0 47 16,0 0-47-16,4 0 48 0,-1 0-48 0,-3 0 24 16,0 0-24-16,0 0 25 15,0-7-25-15,0 7 41 0,0 0-41 0,0-8 42 0,0-4-42 0,0 12 8 16,0 0-8-16,0-12 9 0,0 0-9 0,0 12 20 16,0 0-20-16,0-16 20 0,0-2-20 0,0 18 1 15,0 0-1-15,5-21 1 0,2-3-1 0,-7 24-4 0,0 0 4 16,11-27-4-16,1-1 4 0,-12 28-16 15,0 0 16-15,14-24-15 0,1 0 15 0,-15 24-40 16,0 0 40-16,13-17-40 0,-1 5 40 0,-12 12-3 16,0 0 3-16,10-8-2 0,1 2 2 15,-11 6-16-15,0 0 16 0,14 0-15 0,-2 2 15 0,-12-2-1 0,0 0 1 0,10 7-1 16,1 5 1-16,-1 0 4 0,1 3-4 0,-3-3 4 16,-2-1-4-16,-1 2 3 15,4 1-3-15,-2 0 4 0,-6 1-4 0,3 4 23 0,-1 5-23 0,1-12 24 16,-4 0-24-16,2 3 20 0,-2 1-20 0,0-4 20 15,3-4-20-15,-3 4 15 0,0 0-15 0,0-3 16 16,0-4-16-16,0 4 18 0,-3-6-18 0,3 2 19 16,3-5-19-16,-3 4-1 0,0-1 1 0,0-3-1 15,0 4 1-15,0-4-57 0,0 0 57 0,0 0-56 16,0 0 56-16,0 0-119 0,0 0 119 0,3 0-118 16,1 1 118-16,5 3-1029 0</inkml:trace>
  <inkml:trace contextRef="#ctx0" brushRef="#br0" timeOffset="-178839.855">11054 8411 774 0,'0'0'0'0,"0"-3"0"16,-2-6 0-16,2 9 96 0,0 0-96 0,0-3 97 0,0 3-97 0,0 0 88 15,0 0-88-15,0 0 88 0,-5-5-88 0,5 5 80 16,0 0-80-16,0 0 80 0,-4-2-80 16,4 2 94-16,0 0-94 0,-3 0 95 0,-2-2-95 0,5 2 98 15,0 0-98-15,-4-1 99 0,-1-1-99 16,5 2 69-16,0 0-69 0,-7 0 69 0,3 0-69 0,4 0 47 16,0 0-47-16,-1 0 47 0,-3-3-47 0,4 3 43 15,0 0-43-15,0 0 44 0,-3-2-44 0,3 2 17 16,0 0-17-16,0 0 17 0,0 0-17 0,0 0 12 15,0 0-12-15,3-2 13 0,4 0-13 0,-7 2 4 16,0 0-4-16,14-3 5 0,0 0-5 0,7-3 7 0,3 3-7 16,-3 0 7-16,0-1-7 0,0 3-2 0,-2-1 2 15,0-2-1-15,0 3 1 0,1-3-12 0,-3-1 12 0,-5 2-12 16,0 3 12-16,-1-4-17 16,-2 4 17-16,-1 0-17 0,3 0 17 15,-2 0-4-15,1-3 4 0,-3 3-4 0,-2-2 4 0,0 2-66 0,-1 2 66 0,-1-2-66 16,1 0 66-16,-4 0-114 0,2 3 114 0,-2-3-113 15,0 0 113-15,0 0-170 0,0 0 170 16,0 0-169-16,0-5 169 0,0 2-890 0</inkml:trace>
  <inkml:trace contextRef="#ctx0" brushRef="#br0" timeOffset="-178491.504">11416 8059 1300 0,'0'0'0'0,"-2"3"0"0,1 0 0 0,1-3 114 15,0 0-114-15,0 0 114 0,5 0-114 0,-5 0 83 16,0 0-83-16,0 0 84 0,7-5-84 0,-7 5 29 16,0 0-29-16,0 0 29 0,2-3-29 0,-2 3 2 15,0 0-2-15,0 0 3 0,0 0-3 0,0 0 27 16,0 0-27-16,0 0 27 0,0 0-27 0,0 0 12 15,0 0-12-15,0 0 12 0,0 0-12 0,0 0 2 0,0 0-2 16,0 0 2-16,0 0-2 0,0 0-6 0,0 0 6 16,3 15-6-16,-3 9 6 0,0-24-11 0,0 0 11 15,3 41-10-15,1 18 10 0,-4-59-11 0,0 0 11 0,2 63-10 16,1 11 10-16,-3-74-9 0,0 0 9 0,-3 90-9 16,1 17 9-16,2-107-84 0,0 0 84 0,-2 68-83 15,2-22 83-15,0-46-168 0,0 0 168 0,-2 31-168 16,-1-22 168-16,-6 30-847 0</inkml:trace>
  <inkml:trace contextRef="#ctx0" brushRef="#br0" timeOffset="-177753.322">11562 9239 1827 0,'0'0'0'0,"-1"-9"0"0,-3-3 0 0,1 5 108 0,6 6-108 16,-3 1 109-16,0 0-109 0,0 0-66 15,0 5 66-15,0-5-65 0,0 0 65 0,0 0-188 0,0 0 188 16,0 0-187-16,4 3 187 0,-4-3-281 0,0 0 281 16,0-7-281-16,5-4 281 0,-2-7-602 15</inkml:trace>
  <inkml:trace contextRef="#ctx0" brushRef="#br0" timeOffset="-177316.758">12108 8593 1020 0,'0'0'0'0,"-4"0"0"0,-8-3 0 0,12 3 89 15,0 0-89-15,0 0 90 0,0 0-90 0,0 0 59 16,0 0-59-16,0 0 60 15,5 6-60-15,-5-6 30 0,0 0-30 0,0 0 30 0,7 2-30 0,-7-2 14 16,0 0-14-16,0 0 15 0,2 2-15 0,-2-2 15 16,0 0-15-16,0 0 16 0,0 0-16 0,0 0 5 15,0 0-5-15,-7 15 5 0,-3 13-5 0,10-28 8 16,0 0-8-16,-18 41 9 0,-3 14-9 0,21-55 3 0,0 0-3 16,-22 61 3-16,-8 15-3 0,30-76 5 0,0 0-5 15,-30 85 6-15,-3 15-6 0,33-100 3 0,0 0-3 0,-17 58 3 16,5-19-3-16,12-39 5 0,0 0-5 0,-9 33 5 15,4-16-5-15,5-17-47 0,0 0 47 0,-4 15-46 16,4-4 46-16,0-11-129 0,0 0 129 0,9-24-128 16,7-26 128-16,10-22-769 0</inkml:trace>
  <inkml:trace contextRef="#ctx0" brushRef="#br0" timeOffset="-176873.055">12066 8499 1065 0,'0'0'0'0,"-7"10"0"16,-5 6 0-16,6-10 105 0,5-2-105 0,1-1 106 15,1-3-106-15,-1 0 59 0,6 4-59 0,-3-1 60 0,1-1-60 0,-4-2 38 16,0 0-38-16,3 7 39 0,2-2-39 0,-5-5-5 16,0 0 5-16,4 10-4 0,5 2 4 0,-9-12-1 15,0 0 1-15,8 19 0 0,8 5 0 0,-16-24-3 16,0 0 3-16,19 24-2 0,6 3 2 0,-5-3-2 15,7-3 2-15,-5-2-2 16,1-4 2-16,-23-15-2 0,0 0 2 0,26 17-1 16,4 2 1-16,-30-19-9 0,0 0 9 0,29 19-8 0,6-2 8 0,-35-17-4 0,0 0 4 15,26 19-3-15,-1-4 3 0,-5 1-6 0,-2-4 6 16,-9-4-6-16,-4-1 6 0,2 2-3 16,-5-6 3-16,-1 1-3 0,-1 1 3 0,-1-2 0 0,-1 2 0 15,2-1 1-15,-4-1-1 0,4-3 22 0,0 0-22 16,-14 9 23-16,-7 10-23 0,21-19 50 15,0 0-50-15,-27 15 51 0,-5-1-51 0,32-14 46 0,0 0-46 0,-38 15 46 16,-4 0-46-16,42-15 42 0,0 0-42 0,-35 14 42 16,2-4-42-16,33-10 29 0,0 0-29 0,-35 11 29 15,2-3-29-15,33-8 4 0,0 0-4 0,-29 7 4 16,4-2-4-16,25-5-15 0,0 0 15 0,-21 4-14 16,4-4 14-16,17 0-80 0,0 0 80 0,-14 0-80 15,2-5 80-15,12 5-143 0,0 0 143 0,-14-16-142 16,2-8 142-16,-18-15-897 0</inkml:trace>
  <inkml:trace contextRef="#ctx0" brushRef="#br0" timeOffset="-176460.905">12547 8643 1132 0,'0'0'0'0,"-11"-2"0"0,-4-1 0 0,15 3 107 16,0 0-107-16,0 0 108 0,3-2-108 0,-3 2 57 15,0 0-57-15,5 2 57 0,2-1-57 16,-7-1 44-16,0 0-44 0,5 2 45 0,-3 0-45 0,-2-2 61 16,0 0-61-16,0 0 61 0,4 1-61 0,-4-1 64 0,0 0-64 0,0 0 64 15,0 0-64-15,0 0 21 0,0 0-21 0,0 0 21 16,0 0-21-16,0 0 0 0,0 0 0 0,3 4 0 15,1-1 0-15,-4-3-21 0,0 0 21 0,12 12-21 16,7 0 21-16,5 5-11 0,6 6 11 0,-4 1-10 16,4-4 10-16,-30-20-20 0,0 0 20 0,33 28-20 15,5 6 20-15,-3-7-15 0,0-3 15 0,-5-1-15 16,-3 1 15-16,-27-24-16 0,0 0 16 0,30 24-15 16,0 0 15-16,-30-24-17 0,0 0 17 0,26 17-16 15,-4-2 16-15,-22-15-68 0,0 0 68 0,20 10-67 16,-3-5 67-16,-17-5-171 0,0 0 171 0,12-1-171 15,-1-6 171-15,-11 7-99 0,0 0 99 0,-2-27-98 16,-7-20 98-16,-3-25-644 0</inkml:trace>
  <inkml:trace contextRef="#ctx0" brushRef="#br0" timeOffset="-176143.548">13000 8518 1166 0,'0'0'0'0,"0"3"0"0,-6 1 0 0,6-4 105 15,0 0-105-15,0 0 105 0,0 0-105 0,0 0 41 16,0 0-41-16,-3 5 42 0,-1 2-42 0,4-7 5 0,0 0-5 16,-17 25 6-16,-13 15-6 0,30-40 0 15,0 0 0-15,-29 46 0 0,-10 5 0 0,5-6 23 0,1 1-23 16,5-3 24-16,5-9-24 0,23-34 32 0,0 0-32 15,-30 50 33-15,1 5-33 0,29-55 13 16,0 0-13-16,-26 46 13 0,5-7-13 0,21-39 32 0,0 0-32 0,-18 31 33 16,6-5-33-16,12-26-72 0,0 0 72 15,-12 19-71-15,7-6 71 0,5-13-182 0,0 0 182 0,-12 2-181 16,3-10 181-16,9 8-125 0,0 0 125 0,0-26-124 16,5-15 124-16,2-30-598 0</inkml:trace>
  <inkml:trace contextRef="#ctx0" brushRef="#br0" timeOffset="-174887.484">13946 8727 449 0,'0'0'0'0,"5"-5"0"0,2-6 0 0,-7 11 4 0,0 0-4 0,5-5 4 15,-1 2-4-15,-4 3-4 16,0 0 4-16,5-4-3 0,-5 1 3 0,0 3-2 0,0 0 2 16,0 0-1-16,1-4 1 0,-1 4 13 0,0 0-13 0,0 0 13 15,0 0-13-15,0 0 62 0,0 0-62 0,0 0 63 16,-1 2-63-16,1-2 49 0,0 0-49 0,0 0 49 16,-5 2-49-16,5-2 50 0,0 0-50 0,0 0 51 15,-4 3-51-15,4-3 43 0,0 0-43 0,0 0 44 16,-5 4-44-16,5-4 47 0,0 0-47 0,-4 0 47 15,1 0-47-15,3 0 41 0,0 0-41 0,-4 0 42 16,3 0-42-16,1 0 52 0,0 0-52 0,0 0 52 16,-4 3-52-16,4-3 37 0,0 0-37 0,0 0 37 15,-3 2-37-15,3-2 27 0,0 0-27 0,-4 2 27 0,2-2-27 16,2 0 26-16,0 0-26 0,-7 1 26 0,2 3-26 16,-3-1 14-16,-6-1-14 0,7 0 15 0,1-1-15 15,3-1 18-15,-4 0-18 0,2 4 19 0,-1-4-19 16,6 0 33-16,0 0-33 0,-12 3 34 15,0-1-34-15,12-2 5 0,0 0-5 0,-12 3 5 0,-2 1-5 0,14-4 18 16,0 0-18-16,-14 3 18 0,2-1-18 16,12-2 15-16,0 0-15 0,-9 3 15 0,0-1-15 15,9-2 25-15,0 0-25 0,-7 2 26 0,2 1-26 0,5-3 30 16,0 0-30-16,-7 0 30 0,2 0-30 0,5 0 31 16,0 0-31-16,-5 0 31 0,1 0-31 0,4 0 7 15,0 0-7-15,-5 0 8 0,2 0-8 0,3 0 29 0,0 0-29 16,-4 0 29-16,2 0-29 0,2 0 5 0,0 0-5 0,-3 0 6 15,3 0-6-15,0 0 34 0,0 0-34 16,0 0 34-16,-4 4-34 0,4-4 27 0,0 0-27 0,0 0 27 16,0 0-27-16,0 0 8 0,0 0-8 0,0 0 9 15,4-4-9-15,-4 4 6 0,0 0-6 0,5 0 6 16,7 0-6-16,2 0-5 0,5-3 5 0,1 3-4 16,0 0 4-16,-20 0-26 0,0 0 26 0,28 0-25 15,4 0 25-15,-32 0-8 0,0 0 8 0,28 0-7 16,-1 3 7-16,-6-3-28 0,-3 0 28 0,-3 0-28 15,-2 0 28-15,-3 0 0 0,1 0 0 16,-3 0 0-16,-3 0 0 0,2 4-13 0,-1-4 13 0,-3 1-13 16,2-1 13-16,-5 0-34 0,4 2 34 0,-4-2-34 15,3 2 34-15,-3-2-80 0,6 3 80 0,-6-3-79 0,0 0 79 16,0 0-166-16,0 0 166 0,0 0-165 0,0 0 165 16,0 0-150-16,0 0 150 0,-6-8-149 0,-1-3 149 15,-1-6-614-15</inkml:trace>
  <inkml:trace contextRef="#ctx0" brushRef="#br0" timeOffset="-174574.259">13972 8554 987 0,'0'0'0'0,"3"5"0"0,2 2 0 0,-5-7 130 0,0 0-130 16,4 3 131-16,-4-3-131 0,0 0 83 0,0 0-83 15,0 0 84-15,0-5-84 0,0 5 62 0,0 0-62 16,0 0 62-16,-4-5-62 0,4 5 48 0,0 0-48 0,0 0 48 16,0-2-48-16,0 2 46 0,0 0-46 0,0 0 46 15,0 0-46-15,0 0 48 0,0 0-48 0,0 0 48 16,0 0-48-16,0 0 12 0,0 0-12 0,0 0 13 16,0 2-13-16,0-2 23 0,0 0-23 0,-3 13 24 15,1 11-24-15,2-24 7 0,0 0-7 0,-2 31 7 16,1 12-7-16,-4-5 3 0,3-2-3 0,0-7 4 15,2-5-4-15,-5 2-18 0,1-1 18 0,1-1-18 16,-1-7 18-16,4-17-58 0,0 0 58 0,-14 14-58 16,-10-2 58-16,-14 12-1249 0</inkml:trace>
  <inkml:trace contextRef="#ctx0" brushRef="#br0" timeOffset="-172231.102">14820 7870 113 0,'0'0'0'0,"-5"2"0"15,1 1 0-15,-3 2-25 0</inkml:trace>
  <inkml:trace contextRef="#ctx0" brushRef="#br0" timeOffset="-171994.939">14825 7822 91 0,'0'0'0'0,"0"0"0"0,4 7 0 0,-4-7 40 16,0 0-40-16,2 0 40 0,1 0-40 0,-3 0 43 15,0 0-43-15,4-3 43 0,-3 3-43 0,-1 0 41 16,0 0-41-16,0 0 41 0,4-4-41 0,-4 4 29 15,0 0-29-15,0 0 29 0,0 0-29 0,0 0 25 16,0 0-25-16,0 0 26 0,0 0-26 0,0 0 39 16,0 0-39-16,0 0 39 0,0 0-39 0,0 0 37 15,0 0-37-15,0 0 38 0,0 0-38 16,0 0-4-16,0 0 4 0,0 0-3 0,0 0 3 0,0 0 14 0,0 0-14 16,0 0 15-16,0 0-15 0,0 0 1 15,0 0-1-15,0 0 1 0,0 0-1 0,0 0-44 0,0 0 44 0,0 0-44 16,0 0 44-16,0 0-332 0</inkml:trace>
  <inkml:trace contextRef="#ctx0" brushRef="#br0" timeOffset="-171291.66">14425 7884 1121 0,'0'0'0'0,"0"0"-169"16,0 0 169-16,7-4-168 0,3-2 168 0,-10 6-11 16,0 0 11-16,5-4-11 0,-1 2 11 0,-4 2 0 15,0 0 0-15,0 0 0 0,0 0 0 0,0 0 3 0,0 0-3 16,0 0 4-16,-4 0-4 0,4 0 43 0,0 0-43 16,-5 0 43-16,3 0-43 0,2 0 34 0,0 0-34 0,-1 0 34 15,-3 0-34-15,4 0 24 0,0 0-24 0,0 0 25 16,-3 0-25-16,3 0 40 0,0 0-40 15,0 0 41-15,0 0-41 0,0 0 32 0,0 0-32 0,0 0 33 16,0 0-33-16,0 0 22 0,0 0-22 0,0 0 22 16,0 0-22-16,0 0 18 0,0 0-18 0,0 0 19 15,0 0-19-15,0 0 18 0,0 0-18 0,0 0 18 16,0 0-18-16,0 0 24 0,0 0-24 0,0 0 25 16,7 0-25-16,-7 0 13 0,0 0-13 0,8 0 13 15,5 0-13-15,-13 0 10 0,0 0-10 0,20 0 11 16,10-3-11-16,-30 3 4 0,0 0-4 0,38 0 5 15,11-3-5-15,-4 1 7 0,2 0-7 0,-5 2 7 16,-9 2-7-16,-33-2 22 0,0 0-22 0,39 2 22 0,-1-2-22 16,0 3 12-16,-3-3-12 0,-5 3 13 0,-9-3-13 0,-21 0 10 15,0 0-10-15,31-3 10 0,6 0-10 16,-37 3 10 0,0 0-10-16,38-6 10 0,0 3-10 0,-38 3 15 0,0 0-15 0,30-5 15 15,0 1-15-15,-30 4 8 0,0 0-8 0,22 0 8 0,-3-3-8 16,-19 3 1-16,0 0-1 0,14 0 1 0,-5 0-1 0,-9 0-10 15,0 0 10-15,7 0-9 0,-5 0 9 0,-2 0-58 16,0 0 58-16,0 0-58 0,0 0 58 0,0 0-75 16,0 0 75-16,-14 5-74 0,-7 2 74 0,21-7-89 0,0 0 89 15,-30 3-88-15,-5-3 88 0,-27 4-706 0</inkml:trace>
  <inkml:trace contextRef="#ctx0" brushRef="#br0" timeOffset="-170447.154">14651 7896 718 0,'0'0'0'0,"12"0"0"16,2-7 0-16,-14 7 79 0,0 0-79 0,-10 0 80 15,-15 3-80-15,25-3 76 0,0 0-76 0,-20 0 76 16,-1 4-76-16,21-4 53 0,0 0-53 0,-14 0 53 16,-2 0-53-16,4 0 32 0,3 0-32 0,4 0 32 15,1 0-32-15,-1 0 43 0,2 2-43 0,-1-2 44 16,2 0-44-16,-1 0 34 0,1 0-34 0,2 0 35 15,0 0-35-15,0 0 39 0,0 0-39 0,0 0 39 0,0 0-39 16,0 0 16-16,0 0-16 0,0 0 17 0,0 0-17 16,0 0 20-16,0 0-20 0,0 0 20 15,5 1-20-15,-5-1-33 0,0 0 33 0,4 5-33 0,3-1 33 0,-7-4-36 16,0 0 36-16,12 5-35 0,6 2 35 0,-18-7-34 16,0 0 34-16,27 12-34 0,5 3 34 15,-1 1-40-15,0-4 40 0,-4 0-40 0,-3-6 40 0,-1 5-25 16,-2-1 25-16,-4-3-24 0,-1 1 24 0,1 1-27 15,2-2 27-15,-5 1-27 0,-2-1 27 0,2 2-15 16,4-1 15-16,-3 4-14 0,3-3 14 0,-18-9-2 16,0 0 2-16,21 15-1 0,3 4 1 0,-24-19-2 15,0 0 2-15,28 21-1 0,3 4 1 0,-31-25-1 16,0 0 1-16,32 28-1 0,-3 4 1 0,-4-4-4 0,-3-1 4 16,-8-8-3-16,-3-9 3 0,-3 4-2 15,-2 0 2-15,-1-2-2 0,-3 0 2 0,3 7-5 0,-5 5 5 16,0-6-5-16,0-6 5 0,0-12-1 0,0 0 1 15,-9 31 0-15,-3 10 0 0,12-41 2 0,0 0-2 0,-21 50 2 16,-5 1-2-16,26-51 3 0,0 0-3 0,-30 55 3 16,-5-3-3-16,6-6 12 0,1-3-12 0,7-11 12 15,4-11-12-15,17-21 3 0,0 0-3 0,-23 31 4 16,-5 1-4-16,28-32 37 0,0 0-37 0,-19 26 37 16,0-2-37-16,19-24 17 0,0 0-17 0,-18 17 17 15,4 2-17-15,14-19 20 0,0 0-20 0,-15 12 20 16,1 0-20-16,14-12 26 0,0 0-26 0,-12 8 26 15,-1-1-26-15,13-7 13 0,0 0-13 0,-12 5 13 16,2 2-13-16,10-7 28 0,0 0-28 0,-11 4 28 0,3-4-28 16,8 0 29-16,0 0-29 0,-9 1 29 15,4 1-29-15,5-2 32 0,0 0-32 0,-6 0 32 16,0 0-32-16,6 0 21 0,0 0-21 0,-4 0 21 0,2 0-21 16,2 0 41-16,0 0-41 0,0 0 42 0,-5 0-42 15,5 0 13-15,0 0-13 0,0 0 14 0,0 0-14 0,0 0 13 16,0 0-13-16,0 0 14 0,0 0-14 15,0 0 4-15,0 0-4 0,0 0 5 0,5-3-5 0,-5 3 3 16,0 0-3-16,9-4 3 0,0 1-3 0,-9 3-3 16,0 0 3-16,14-4-3 0,5-1 3 0,-19 5-1 15,0 0 1-15,21-5-1 0,7 2 1 0,-28 3-9 16,0 0 9-16,36-7-8 0,3 3 8 0,-39 4-9 0,0 0 9 16,47-3-8-16,8 1 8 0,-55 2-3 0,0 0 3 15,60 0-3-15,2 4 3 0,-62-4-20 0,0 0 20 16,61 1-20-16,0 3 20 0,-61-4-3 0,0 0 3 15,61 3-3-15,2 2 3 0,-63-5-60 0,0 0 60 16,77 12-59-16,13 7 59 0,-90-19-180 0,0 0 180 0,54 11-180 16,-19-6 180-16,54 10-739 0</inkml:trace>
  <inkml:trace contextRef="#ctx0" brushRef="#br0" timeOffset="-168748.563">15928 7719 707 0,'0'0'0'0,"0"0"0"0,-5 0 0 0,5 0 33 16,0 0-33-16,0 0 34 0,5 0-34 16,-5 0 3-16,0 0-3 0,0 0 3 0,2-3-3 0,-2 3 5 15,0 0-5-15,0 0 5 0,0 0-5 0,0 0 9 16,0 0-9-16,0 0 9 0,0 0-9 0,0 0 30 16,0 0-30-16,0 0 30 0,0 0-30 0,0 0 5 15,0 0-5-15,0 0 6 0,0 0-6 0,0 0 5 0,0 0-5 16,-2 7 6-16,2 1-6 0,0-8 0 0,0 0 0 15,-5 16 0-15,1 4 0 0,-1 3 2 0,2 4-2 16,-1-10 2-16,-1-3-2 0,2 6 27 0,-1-2-27 16,-1 9 27-16,0 7-27 0,-2-3 47 0,-2 2-47 15,4-6 48-15,3-6-48 0,2-21 46 16,0 0-46-16,-5 41 46 0,-1 12-46 0,-2-2 42 0,1 2-42 0,3-5 42 16,3-3-42-16,1-45 36 0,0 0-36 0,0 61 36 15,1 15-36-15,-1 6 50 0,0 9-50 0,4-19 51 16,3-7-51-16,-5-17 36 0,4-9-36 0,0 1 36 15,1-3-36-15,-7-37 26 0,0 0-26 0,12 45 26 16,4 3-26-16,-16-48 27 0,0 0-27 0,19 46 27 16,-2-5-27-16,-17-41 22 0,0 0-22 0,25 38 22 15,2-7-22-15,-27-31 16 0,0 0-16 0,32 27 17 16,3-6-17-16,-6-2 27 0,-3-6-27 0,-3-4 27 16,-2-4-27-16,-2 0-87 0,-2-5 87 0,-6 0-86 15,-1 0 86-15,-10 0-152 0,0 0 152 0,9-20-151 0,0-16 151 16,12-21-821-16</inkml:trace>
  <inkml:trace contextRef="#ctx0" brushRef="#br0" timeOffset="-167916.842">16149 7793 673 0,'0'0'0'0,"-3"0"0"15,1 0 0-15,2 0 80 0,0 0-80 0,0 0 81 16,0-3-81-16,0 3 79 0,0 0-79 0,0 0 80 15,4-4-80-15,-4 4 75 0,0 0-75 0,0 0 76 16,5-7-76-16,-5 7 71 0,0 0-71 0,0 0 72 16,0-1-72-16,0 1 54 0,0 0-54 0,0 0 55 15,0 0-55-15,0 0 18 0,0 0-18 0,0 0 18 16,0 0-18-16,0 0 1 0,0 0-1 0,0 8 1 16,2 8-1-16,-1 11 1 0,1 12-1 0,2-11 1 15,-3-1-1-15,-1-27 0 0,0 0 0 0,7 48 0 16,-1 12 0-16,-6-60 0 0,0 0 0 0,6 62 0 0,0-2 0 0,-3-9 5 15,-1-5-5-15,1-15 5 0,4-7-5 16,-3-5 22-16,1-5-22 0,-1-6 23 0,1-4-23 0,-5-1 22 16,0 1-22-16,0-4 22 0,5 0-22 0,-1-4 39 15,-1 3-39-15,2-5 40 0,-1 1-40 0,-4 5 32 16,0 0-32-16,5-17 32 0,0-5-32 16,-5 22 3-16,0 0-3 0,4-36 3 0,-1-10-3 0,-3 3 9 15,-5 2-9-15,3 1 10 0,0 1-10 16,-5 3 1-16,2 2-1 0,2 1 1 0,3 4-1 15,0 29-2-15,0 0 2 0,3-29-1 0,-3-2 1 0,0 31 0 0,0 0 0 16,5-27 1-16,2 3-1 0,-7 24-1 16,0 0 1-16,9-24 0 0,0 3 0 0,-9 21-1 0,0 0 1 15,9-15 0-15,-1 1 0 0,-8 14-6 0,0 0 6 0,9-10-5 16,1 3 5-16,-10 7-9 0,0 0 9 16,9-4-8-16,0 4 8 0,-9 0-15 0,0 0 15 0,9 0-15 15,-1 0 15-15,-8 0-15 0,0 0 15 0,5 4-15 16,4-2 15-16,-9-2-16 0,0 0 16 0,12 5-15 15,1 3 15-15,-13-8-5 0,0 0 5 0,14 9-4 16,5-1 4-16,-19-8-8 0,0 0 8 0,15 9-7 16,-1 1 7-16,-14-10-14 0,0 0 14 0,14 7-13 15,-2 2 13-15,-12-9-15 0,0 0 15 0,18 15-15 16,-4 2 15-16,-14-17-9 0,0 0 9 0,17 24-9 16,1 7 9-16,-6 0-10 0,-5 0 10 0,2-6-9 15,-4-2 9-15,-5-23-1 0,0 0 1 0,7 32-1 16,-2 9 1-16,-5-41 0 0,0 0 0 0,5 41 0 0,2 2 0 0,-7-43 6 15,0 0-6-15,2 33 7 0,1-4-7 16,-3-29 1-16,0 0-1 0,4 22 1 16,-1-5-1-16,-3-17-62 0,0 0 62 0,0 14-61 0,2-5 61 15,-2-9-138-15,0 0 138 0,-5-12-137 0,-7-14 137 0,-6-12-715 16</inkml:trace>
  <inkml:trace contextRef="#ctx0" brushRef="#br0" timeOffset="-167384.613">16425 8888 1244 0,'0'0'0'0,"1"-11"0"0,1-4 0 15,-2 15-38-15,0 0 38 0,5-9-37 16,2 4 37-16,-7 5-36 0,0 0 36 0,7-7-35 0,2 2 35 15,-9 5-33-15,0 0 33 0,7-3-33 0,2-6 33 0,-9 9-20 16,0 0 20-16,5-3-20 0,-2-1 20 0,-3 4-1 16,0 0 1-16,4-3 0 0,-1 1 0 0,-3 2 20 15,0 0-20-15,0 0 20 0,6-3-20 0,-6 3 28 16,0 0-28-16,0 0 28 0,0 0-28 0,0 0 23 16,0 0-23-16,0 0 24 0,0 0-24 0,0 0 25 15,0 0-25-15,0 0 26 0,0 5-26 0,0-5 22 16,0 0-22-16,1 10 23 0,3 4-23 0,-4-14 9 15,0 0-9-15,3 27 10 0,1 11-10 0,-4-38 27 0,0 0-27 16,3 40 27 0,2 4-27-16,-5-44 19 0,0 0-19 0,6 39 20 0,-1-3-20 0,-5-36 4 0,0 0-4 15,7 31 5-15,-4-7-5 0,-3-24 1 16,0 0-1-16,4 19 1 0,1-3-1 0,-5-16-69 0,0 0 69 0,5 0-68 16,4-11 68-16,-9 11-156 15,0 0 156-15,5-29-156 0,2-22 156 0,2-28-579 0</inkml:trace>
  <inkml:trace contextRef="#ctx0" brushRef="#br0" timeOffset="-167231.327">16566 8542 1054 0,'0'0'0'0,"-2"5"0"15,-1 7 0-15,3-12-6 0,0 0 6 0,0 10-5 0,3-1 5 16,-3-9-143-16,0 0 143 0,-3 3-142 0,-3-10 142 15,-2 5-473-15</inkml:trace>
  <inkml:trace contextRef="#ctx0" brushRef="#br0" timeOffset="-166742.699">16684 7793 975 0,'0'0'0'0,"0"0"0"15,4 2 0-15,-4-2 118 0,0 0-118 0,0 0 119 16,3-2-119-16,-3 2 57 0,0 0-57 0,0 0 58 16,0 0-58-16,0 0 23 0,0 0-23 0,0 0 24 15,0 0-24-15,0 0 2 0,0 0-2 0,0 0 2 16,5 5-2-16,-5-5 0 0,0 0 0 0,13 7 0 16,1 7 0-16,-14-14-1 0,0 0 1 0,24 25-1 15,9 11 1-15,-33-36-2 0,0 0 2 0,37 47-1 16,8 9 1-1,-45-56-2-15,0 0 2 0,50 88-1 0,11 21 1 0,-12-15-1 0,-2-5 1 16,-17-11-1-16,-9-12 1 0,-21-66 10 0,0 0-10 0,19 79 10 16,-3 5-10-16,-2-15 10 0,-2-11-10 0,-7-22 11 0,-3-19-11 0,3 9 10 15,-2 1-10-15,-1-6 10 0,-4-2-10 16,2-19 16-16,0 0-16 0,-3 30 17 0,-4 15-17 0,7-45-35 16,0 0 35-16,-5 31-35 0,-1 0 35 0,6-31-176 15,0 0 176-15,-12 22-175 0,-2-7 175 0,-10 23-677 16</inkml:trace>
  <inkml:trace contextRef="#ctx0" brushRef="#br0" timeOffset="-165910.506">17681 8238 942 0,'0'0'0'0,"0"0"-283"0,0 0 283 16,0 0-283-16,0-3 283 0,-4-2-152 0</inkml:trace>
  <inkml:trace contextRef="#ctx0" brushRef="#br0" timeOffset="-165521.066">17674 8232 147 0,'0'0'0'0,"0"0"0"0,0 0 0 0,0 0 68 16,0 0-68-16,0 0 69 0,0 0-69 0,0 0 74 0,0 0-74 0,0 0 74 16,0 0-74-16,0 0 73 0,0 0-73 0,0 0 74 15,0 0-74-15,0 0 62 0,0 0-62 0,0 0 63 16,0 0-63-16,0 0 64 0,0 0-64 0,0 0 65 16,0 0-65-16,0 0 52 0,0 0-52 0,0 0 53 15,-2-2-53-15,2 2 50 0,0 0-50 0,0 0 50 16,-5-4-50-16,5 4 54 0,0 0-54 0,0 0 55 15,-4 0-55-15,4 0 66 0,0 0-66 0,0 0 66 0,0 0-66 16,0 0 63-16,0 0-63 0,0 0 64 0,0 0-64 16,0 0 36-16,0 0-36 0,0 0 37 0,0 0-37 15,0 0 11-15,0 0-11 0,0 0 11 0,6 4-11 0,0 4 2 16,3 1-2-16,9 6 3 0,1 6-3 0,-19-21 1 16,0 0-1-16,31 29 2 0,7 5-2 15,1-1 1-15,1 1-1 0,-4-3 1 0,-6 0-1 0,-30-31 3 16,0 0-3-16,31 32 3 0,1 3-3 0,-32-35 5 15,0 0-5-15,29 30 6 0,3 0-6 16,-32-30 3-16,0 0-3 0,26 25 3 0,2-1-3 0,-28-24 12 16,0 0-12-16,22 17 12 0,-4-3-12 0,-18-14 0 15,0 0 0-15,15 10 0 0,-6 1 0 0,-9-11-58 16,0 0 58-16,9 5-57 0,-6-2 57 0,-3-3-136 0,0 0 136 16,-7-3-136-16,-10-6 136 15,-7-6-785-15</inkml:trace>
  <inkml:trace contextRef="#ctx0" brushRef="#br0" timeOffset="-165134.018">17919 8163 1244 0,'0'0'0'0,"0"0"0"0,0 5 0 15,0-5 136-15,0 0-136 0,0 0 136 16,0 0-136-16,0 0 74 0,0 0-74 0,0 0 75 16,0 0-75-16,0 0 41 0,0 0-41 0,0 0 41 0,0 0-41 15,0 0 14-15,0 0-14 0,0 0 15 0,0 0-15 16,0 0 15-16,0 0-15 0,0 0 15 0,0 0-15 16,0 0 18-16,0 0-18 0,-8 12 18 15,-5 9-18-15,13-21 4 0,0 0-4 0,-20 37 4 0,-7 10-4 0,1 1 0 16,0 3 0-16,5-6 0 0,4-3 0 0,17-42-1 15,0 0 1-15,-21 55 0 0,-3 5 0 16,3-8-1-16,1-3 1 0,8-18 0 0,5-10 0 0,2-2-3 16,-2-7 3-16,5-4-3 0,2-4 3 0,-3-3-36 15,1 3 36-15,2-4-36 0,-2 3 36 0,2-3-125 0,0 0 125 16,-1 0-124-16,-6-2 124 0,7 2-142 16,0 0 142-16,-4-29-141 0,2-20 141 0,-6-29-834 0</inkml:trace>
  <inkml:trace contextRef="#ctx0" brushRef="#br0" timeOffset="-164450.949">17932 7567 684 0,'0'0'0'0,"0"-2"0"0,3-5 0 15,-3 4 65-15,-3-2-65 0,3 5 65 0,0-4-65 16,0 4 71-16,0 0-71 0,0 0 71 0,0 0-71 16,0 0 78-16,0 0-78 0,0 0 78 0,0 0-78 15,0 0 59-15,0 0-59 0,0 0 60 0,0 0-60 16,0 0 36-16,-2 4-36 0,2-4 36 0,-2 5-36 0,2 2 5 15,0-4-5-15,0 9 6 0,2 0-6 0,-2-12 11 16,0 0-11-16,5 24 11 0,-1 7-11 0,-4-31 8 16,0 0-8-16,5 24 8 0,-2 3-8 15,-3-27 7-15,0 0-7 0,5 21 8 0,-5-2-8 0,0-19 33 16,0 0-33-16,4 15 33 0,-1-6-33 0,-3-9 16 16,0 0-16-16,6 7 17 0,-5-4-17 0,-1-3 18 15,0 0-18-15,4-5 19 0,-1-5-19 0,-3 10 18 0,0 0-18 16,0-16 18-16,2-6-18 0,-2-2 33 0,-2 0-33 0,2 3 34 15,0 6-34-15,-3 0 5 0,1-1-5 16,0-3 5-16,2-1-5 0,0 1 10 0,0-2-10 0,2 6 11 16,0 3-11-16,1-3-1 0,-3 3 1 0,4-4-1 15,1 4 1-15,-5 12-35 0,0 0 35 0,5-15-34 16,6-2 34-16,-11 17-11 0,0 0 11 0,8-14-11 16,3 2 11-16,-11 12-44 0,0 0 44 0,9-5-44 15,1-2 44-15,-10 7-43 0,0 0 43 0,14 3-43 16,-2 8 43-16,0 2-17 0,2 6 17 0,-1-3-16 15,-8-1 16-15,2-1-23 16,0 1 23-16,0 7-22 0,0 6 22 16,0-4-4-16,0 3 4 0,-6-3-3 0,3-8 3 0,-4-16-1 0,0 0 1 0,3 29 0 15,3 8 0-15,-6-37-1 0,0 0 1 0,3 30 0 0,0-3 0 16,-3-27 2-16,0 0-2 0,2 22 3 0,-2-3-3 16,0-2 21-16,-2-5-21 0,2-3 21 0,0-2-21 0,0-4 8 15,0 2-8-15,0-1 8 0,0-1-8 0,0 0-8 16,0-1 8-16,0 2-7 0,0-1 7 0,0-3-102 15,0 0 102-15,0 0-101 0,0 0 101 0,0 0-113 16,0 0 113-16,6-17-112 0,1-9 112 0,5-15-590 16</inkml:trace>
  <inkml:trace contextRef="#ctx0" brushRef="#br0" timeOffset="-163944.957">18296 7719 830 0,'0'0'0'0,"-4"-6"0"15,1 0 0-15,3 6 80 0,0 0-80 0,0-5 81 16,1 4-81-16,-1 1 53 0,0 0-53 0,6 0 54 16,-3 0-54-16,-3 0 43 0,0 0-43 0,5 0 44 15,4 0-44-15,-9 0 48 0,0 0-48 0,5-2 49 0,4 2-49 16,-9 0 45-16,0 0-45 0,7-4 46 0,2-1-46 16,-9 5 31-16,0 0-31 0,8-3 31 0,1-1-31 15,-2 1 26-15,0-4-26 0,0 5 26 0,-2-1-26 0,-5 3 9 16,0 0-9-16,5 0 9 0,2 0-9 0,-1-3 10 15,1 1-10-15,1 0 11 0,-1 0-11 0,2 2 15 16,0 0-15-16,1-3 16 0,6 3-16 0,-6-3 8 16,4-3-8-16,0 3 8 0,-2 3-8 0,2-3 15 15,2-1-15-15,1 2 16 0,1 2-16 0,-18 0 3 16,0 0-3-16,21 0 4 0,3 2-4 0,-24-2 7 16,0 0-7-16,23 4 7 0,1-1-7 0,-24-3 3 0,0 0-3 15,19 2 3-15,-3 1-3 0,-16-3-1 0,0 0 1 16,12 4 0-16,-3-4 0 0,-9 0-67 0,0 0 67 15,3 3-66-15,-1-3 66 0,-2 0-133 0,0 0 133 0,-12-3-132 16,-11-1 132-16,-12-1-831 0</inkml:trace>
  <inkml:trace contextRef="#ctx0" brushRef="#br0" timeOffset="-163486.189">18780 7464 1166 0,'0'0'0'0,"-7"-3"0"0,-3-2 0 16,10 5 99-16,0 0-99 0,0 0 100 15,1-6-100-15,-1 6 79 0,0 0-79 0,0 0 80 0,7 0-80 0,-7 0 38 16,0 0-38-16,0 0 38 0,2 2-38 0,-2-2 23 15,0 0-23-15,0 0 24 0,3 0-24 0,-3 0 38 16,0 0-38-16,0 0 38 0,0 0-38 0,0 0 22 16,0 0-22-16,0 0 23 0,4 0-23 0,-4 0 36 15,0 0-36-15,0 0 37 0,3 0-37 0,-3 0 2 16,0 0-2-16,0 0 3 0,0 0-3 0,0 0-9 16,0 0 9-16,0 0-9 0,0 0 9 0,0 0-46 0,0 0 46 15,0 0-46-15,0 0 46 0,0 0-39 0,0 0 39 16,2 4-39-16,0-1 39 0,1 6-35 0,3-3 35 15,-1 6-35-15,4 6 35 0,-4 7-4 0,4 8 4 0,-3-6-4 16,3 4 4-16,-9-31-5 16,0 0 5-16,5 39-5 0,4 4 5 0,-2-5 0 0,2 0 0 0,-6-14 0 15,3-6 0-15,-3 0 13 0,2-3-13 0,-5-6 14 16,2-3-14-16,0-2 35 0,-1 1-35 0,-1-5 35 16,0 0-35-16,0 0-30 0,4 0 30 0,-1-2-30 15,1-1 30-15,-4 3-184 0,0 0 184 0,5-28-184 16,-5-14 184-16,5-29-824 0</inkml:trace>
  <inkml:trace contextRef="#ctx0" brushRef="#br0" timeOffset="-163307.566">18851 7080 1345 0,'0'0'0'0,"-1"6"0"0,-1 0 0 0,2-1 124 15,2-5-124-15,-2 0 125 16,5-6-125-16,0 4-18 0,-3-1 18 0,-2 3-18 0,3-6 18 0,-3 6-233 16,0 0 233-16,0-3-233 0,-1-4 233 0,-1-1-701 15</inkml:trace>
  <inkml:trace contextRef="#ctx0" brushRef="#br0" timeOffset="-162802.883">18907 8691 1379 0,'0'0'0'0,"0"-4"0"0,-5-6 0 0,5 10 100 0,0 0-100 16,0-2 100-16,2-1-100 0,-2 3 73 0,0 0-73 15,3 0 73-15,1 0-73 0,-4 0-10 16,0 0 10-16,0 0-9 0,5 3 9 0,-5-3-137 0,0 0 137 16,0-8-136-16,2-3 136 0,-2 11-134 0,0 0 134 15,0-30-133-15,0-15 133 0,0-34-782 0</inkml:trace>
  <inkml:trace contextRef="#ctx0" brushRef="#br0" timeOffset="-162353.178">19794 8038 1143 0,'0'0'0'0,"-5"-3"0"0,-6-3 0 0,8 6 120 15,1 0-120-15,2 0 120 0,0 0-120 0,0 0 38 16,2 2-38-16,-2-2 38 0,3 2-38 0,-3-2 11 15,0 5-11-15,0-5 11 0,0 0-11 0,0 0-1 0,-3 3 1 16,-6 16-1-16,-5 10 1 0,14-29-3 0,0 0 3 16,-17 47-3-16,-4 9 3 0,21-56 0 0,0 0 0 0,-25 64 0 15,-1 6 0-15,26-70 0 0,0 0 0 0,-21 65 0 16,4-3 0-16,17-62 7 0,0 0-7 0,-14 53 8 16,4-14-8-16,10-39-15 0,0 0 15 0,-7 33-14 15,3-9 14-15,4-24-113 16,0 0 113-16,-9 6-112 0,6-14 112 0,3 8-109 0,0 0 109 0,-4-36-109 15,8-22 109-15,-4-37-675 0</inkml:trace>
  <inkml:trace contextRef="#ctx0" brushRef="#br0" timeOffset="-161908.959">19595 7959 1099 0,'0'0'0'0,"9"4"0"0,5 4 0 15,-14-8 103-15,0 0-103 0,19 12 104 0,2 7-104 16,-4-2 82-16,4 2-82 0,-7-2 83 0,2 0-83 0,-16-17 8 16,0 0-8-16,17 24 8 0,4 0-8 0,-21-24 3 15,0 0-3-15,21 28 3 0,2-1-3 16,-23-27 0-16,0 0 0 0,24 24 0 0,-1 0 0 0,1-7 0 16,-3 0 0-16,2-3 1 0,-2-4-1 0,-21-10 7 15,0 0-7-15,28 9 7 0,3-1-7 0,-31-8 3 16,0 0-3-16,35 11 4 0,1 1-4 0,-36-12 7 15,0 0-7-15,30 12 7 0,-6 0-7 0,-24-12 13 16,0 0-13-16,18 12 14 0,-6 0-14 0,-12-12 3 0,0 0-3 16,7 10 4-16,-4 0-4 15,-3-10 21-15,0 0-21 0,-14 19 21 0,-12 2-21 0,-2-3 3 0,-3-2-3 0,12-4 3 16,5-4-3-16,14-8 12 0,0 0-12 16,-35 16 13-16,-10 3-13 0,45-19 24 0,0 0-24 0,-51 20 25 15,-4 4-25-15,55-24 20 0,0 0-20 16,-60 26 20-16,-1 1-20 0,61-27 17 0,0 0-17 0,-48 23 17 15,6-6-17-15,42-17 5 0,0 0-5 0,-35 15 5 16,9-5-5-16,26-10-46 0,0 0 46 0,-21 11-45 16,5-8 45-16,16-3-140 0,0 0 140 0,0-19-140 15,14-24 140-15,-14 43-114 0,0 0 114 0,26-51-114 16,14-16 114-16,27-54-789 0</inkml:trace>
  <inkml:trace contextRef="#ctx0" brushRef="#br0" timeOffset="-161505.199">20168 8136 707 0,'0'0'0'0,"-8"-4"0"0,-8-3 0 15,16 7 50-15,0 0-50 0,-16-8 50 0,-3-1-50 0,19 9 5 16,0 0-5-16,-17-12 6 0,-1 0-6 0,18 12 39 15,0 0-39-15,-15-10 39 0,1 1-39 0,14 9 59 0,0 0-59 16,-9-10 60-16,0 5-60 0,1-2 109 16,1 5-109-16,3-1 109 0,4 0-109 0,0 3 109 0,0 0-109 15,0 0 109-15,0 0-109 0,0 0 74 0,0 0-74 0,0 0 74 16,0 0-74-16,0 0 54 0,0 0-54 16,11 3 54-16,6 4-54 0,-17-7 16 0,0 0-16 0,24 14 17 15,13 4-17-15,-37-18 37 0,0 0-37 0,38 23 37 16,6 9-37-16,-44-32-3 15,0 0 3-15,45 34-3 0,6 11 3 0,-51-45 0 0,0 0 0 16,54 43 0-16,5 1 0 0,5 3-1 0,8-6 1 0,-30-10-1 16,-14-9 1-16,1-2 1 0,-1-4-1 15,-11-4 1-15,-6-5-1 0,1 1 1 0,0 1-1 0,-1-2 1 16,-1-4-1-16,2 1-73 0,-5 1 73 0,-1-5-72 16,-3 0 72-16,-3 0-207 0,0 0 207 0,-2-9-206 15,-5-6 206-15,0-13-828 0</inkml:trace>
  <inkml:trace contextRef="#ctx0" brushRef="#br0" timeOffset="-161172.355">20480 8019 1076 0,'0'0'0'0,"0"-3"0"0,0-2 0 0,0 5 79 16,0 0-79-16,0-4 79 0,-1 1-79 0,1 3 59 16,-4 0-59-16,-1 1 60 0,0 1-60 0,-4 2 29 0,-3-1-29 15,3-3 29-15,2 2-29 0,-3-1 0 16,-1 3 0-16,-5 4 1 0,-4 6-1 0,20-14 22 16,0 0-22-16,-27 28 23 0,-6 9-23 0,2-1 32 0,-2 7-32 0,8-12 33 15,6-5-33-15,19-26 2 0,0 0-2 0,-28 42 2 16,-5 13-2-16,33-55 8 0,0 0-8 0,-26 40 9 15,5-6-9-15,21-34-4 0,0 0 4 0,-15 27-4 16,2-6 4-16,13-21-96 0,0 0 96 0,-7 8-95 16,4-4 95-16,3-4-110 0,0 0 110 0,9-28-110 15,8-23 110-15,9-28-756 0</inkml:trace>
  <inkml:trace contextRef="#ctx0" brushRef="#br0" timeOffset="-160688.939">20411 7492 830 0,'0'0'0'0,"5"-4"0"0,2-1 0 0,-7 5 69 0,0 0-69 0,12-9 69 16,2-1-69-16,-14 10 57 0,0 0-57 0,17-12 57 15,6-2-57-15,-23 14 32 0,0 0-32 0,23-10 32 16,3-5-32-16,-26 15 34 0,0 0-34 0,24-9 35 15,-3 1-35-15,-21 8 30 0,0 0-30 0,19-4 30 16,0 4-30-16,-19 0 8 0,0 0-8 0,20 4 9 16,-1 8-9-16,-4 0 31 0,1 1-31 0,-5 3 31 15,-3-1-31-15,1 4 26 0,1 2-26 0,-3 2 26 16,-3 5-26-16,-4-28 33 0,0 0-33 0,7 38 33 16,0 1-33-16,-7-39 37 0,0 0-37 0,8 41 38 15,1 2-38-15,-9-43 23 0,0 0-23 0,7 34 24 16,-2-6-24-16,-5-28 18 0,0 0-18 0,6 24 19 15,-3-9-19-15,-3-15 1 0,0 0-1 0,5 5 2 16,2-5-2-16,-7 0-105 0,0 0 105 0,4-20-105 0,1-20 105 16,-5 40-86-16,0 0 86 0,12-63-896 0,-24 126 896 15</inkml:trace>
  <inkml:trace contextRef="#ctx0" brushRef="#br0" timeOffset="-160535.128">20621 7188 1535 0,'0'0'0'0,"0"0"-62"15,0 0 62-15,0 0-62 0,6 35 62 0,-6-35-178 0,0 0 178 16,0 8-178-16,0-4 178 0,0 4-687 0</inkml:trace>
  <inkml:trace contextRef="#ctx0" brushRef="#br0" timeOffset="-159489.939">21020 7140 740 0,'0'0'0'0,"4"0"0"0,6-7 0 0,-10 7 82 16,0 0-82-16,5-3 82 0,-3 1-82 0,-2 2 72 15,0 0-72-15,4 0 72 0,1-3-72 0,4-1 63 16,-1 1-63-16,5 1 64 0,4-1-64 0,-3-4 56 15,2 2-56-15,-1 1 56 0,-1 4-56 0,2-3 38 16,1 1-38-16,1 1 39 0,1 1-39 0,0 0 29 16,2-2-29-16,-4 2 29 0,-4 0-29 0,-13 0 9 0,0 0-9 15,17 2 9-15,2-1-9 0,-19-1 18 16,0 0-18-16,19 2 19 0,-1-2-19 0,-18 0 8 0,0 0-8 16,14 3 8-16,1 1-8 0,-15-4 1 0,0 0-1 15,13 7 1-15,-1 1-1 0,-12-8 1 0,0 0-1 16,8 16 1-16,-1 8-1 0,-7-24 0 0,0 0 0 15,2 31 0-15,-5 6 0 0,3-37-3 0,0 0 3 0,-4 40-2 16,-1 1 2-16,5-41-6 0,0 0 6 0,-7 48-6 16,-2 3 6-16,9-51-8 0,0 0 8 15,-7 55-8-15,0 8 8 0,7-63-4 0,0 0 4 0,-5 91-3 16,2 19 3-16,3-110-2 0,0 0 2 0,-4 106-2 16,8 9 2-16,-4-115-2 0,0 0 2 0,5 116-1 15,5 4 1-15,-10-120 1 0,0 0-1 0,18 110 1 16,4-7-1-16,-22-103 5 0,0 0-5 15,21 90 5-15,0-7-5 0,-21-83 23 0,0 0-23 0,16 60 24 16,-6-18-24-16,-1-7 43 0,-4-16-43 0,-3-7 43 16,-2-12-43-16,-2 5 38 0,1-2-38 0,1-3 38 15,0 0-38-15,0 0 25 0,0 0-25 0,-14 12 26 0,-9 5-26 16,23-17 1-16,0 0-1 0,-30 14 2 16,-6-2-2-16,-4 0-131 0,-4-4 131 0,-1-4-130 15,-4-4 130-15,49 0-114 0,0 0 114 0,-94 0-892 0,188 0 892 0</inkml:trace>
  <inkml:trace contextRef="#ctx0" brushRef="#br0" timeOffset="-158708.155">14850 9712 359 0,'0'0'0'0,"5"-5"0"0,2-4 0 0,0 6 47 16,0-3-47-16,-2 3 47 0,2 0-47 0,-7 3 40 15,0 0-40-15,5-9 41 0,4 2-41 0,-9 7 60 0,0 0-60 0,12-12 61 16,-3-3-61-16,-9 15 97 0,0 0-97 0,9-12 98 16,-1 0-98-16,-8 12 81 0,0 0-81 0,7-10 82 15,-3-1-82-15,-4 11 66 0,0 0-66 0,5-7 67 16,0-3-67-16,-5 10 50 0,0 0-50 0,7-8 51 16,2-1-51-16,-9 9 22 0,0 0-22 0,9-12 22 15,-4 2-22-15,-5 10 6 0,0 0-6 0,7-9 6 16,-2 4-6-16,-5 5 15 0,0 0-15 0,4-7 16 15,1 4-16-15,-5 3 3 0,0 0-3 0,3-2 4 16,-3 4-4-16,0-2 2 0,0 0-2 0,5 12 2 0,1 10-2 16,-6-22 5-16,0 0-5 0,7 29 5 15,1 12-5-15,-8-41 12 0,0 0-12 0,6 43 13 0,1 5-13 16,-7-48 15-16,0 0-15 0,3 45 15 0,2-3-15 16,-5-42 25-16,0 0-25 0,4 36 26 0,1-1-26 15,-5-35 6-15,0 0-6 0,9 24 7 16,-4-7-7-16,-5-17 26 0,0 0-26 0,9 13 26 0,-1-4-26 15,-8-9-59-15,0 0 59 0,11-10-58 0,3-11 58 0,-14 21-79 16,0 0 79-16,3-39-78 0,-3-16 78 16,0-39-860-16</inkml:trace>
  <inkml:trace contextRef="#ctx0" brushRef="#br0" timeOffset="-158524.338">14970 9367 1132 0,'0'0'0'0,"3"6"0"16,4 2 0-16,-1-4 79 0,-5-1-79 0,-1-3 80 16,4 0-80-16,-4 0-1 0,0 0 1 15,0 0-1-15,3 0 1 0,-3 0-205 0,0 0 205 0,4 0-205 16,1 3 205-16,4-3-548 0</inkml:trace>
  <inkml:trace contextRef="#ctx0" brushRef="#br0" timeOffset="-158179.204">15304 9539 964 0,'0'0'0'0,"-12"-5"0"0,-2-11 0 0,14 16 67 16,0 0-67-16,0 0 67 0,9 7-67 0,-9-7 51 16,0 0-51-16,9 9 52 0,-1-4-52 0,-8-5 54 15,0 0-54-15,13 5 55 0,1 0-55 0,-14-5 30 16,0 0-30-16,17 3 30 0,7-3-30 0,-24 0 44 16,0 0-44-16,23 0 45 0,5-1-45 0,-28 1 28 0,0 0-28 15,26-2 28-15,2-1-28 0,-28 3 10 16,0 0-10-16,24-2 10 0,-1-2-10 0,-23 4 0 15,0 0 0-15,17-1 0 0,-4 1 0 0,-13 0-48 0,0 0 48 16,8 0-48-16,-2-2 48 0,-6 2-136 0,0 0 136 16,0 0-135-16,0 0 135 0,0 0-135 0,0 0 135 0,-16 0-135 15,-7 0 135-15,-19-3-580 0</inkml:trace>
  <inkml:trace contextRef="#ctx0" brushRef="#br0" timeOffset="-157957.755">15270 9753 1110 0,'0'0'0'0,"8"-14"0"15,1-10 0-15,-5 19 138 0,-4 5-138 0,1-3 139 0,3-4-139 16,-4 7 57-16,0 0-57 0,0 3 57 0,0 4-57 16,3-2 29-16,6 5-29 0,-6-1 29 15,3-6-29-15,2 3-2 0,1 0 2 0,0-4-1 0,3 0 1 16,-2 3-20-16,3-2 20 0,2 1-20 0,-1-2 20 15,-14-2-89-15,0 0 89 0,26-2-88 0,11-5 88 16,-37 7-104-16,0 0 104 0,24-22-103 0,2-11 103 0,23-22-764 16</inkml:trace>
  <inkml:trace contextRef="#ctx0" brushRef="#br0" timeOffset="-157417.063">15750 9652 1132 0,'0'0'0'0,"-5"-7"0"0,-3-5 0 0,8 12 73 0,0 0-73 0,-2-5 74 16,5 1-74-16,-3 4 44 0,0 0-44 0,7-3 45 15,2 0-45-15,-9 3 3 0,0 0-3 16,9-2 4-16,-1-2-4 0,-8 4 2 0,0 0-2 0,13-3 2 15,-5 0-2-15,-8 3 15 0,0 0-15 0,9-2 15 16,0-2-15-16,-9 4 44 0,0 0-44 0,7-3 45 16,0 1-45-16,-7 2 3 0,0 0-3 0,7 0 4 15,-2 0-4-15,-5 0 10 0,0 0-10 0,7 2 11 0,-5 1-11 16,1 1 4-16,0-1-4 0,-3 2 4 16,0-5-4-16,0 4 2 0,0-1-2 0,-6 9 2 0,0 4-2 15,-6 4 10-15,-2 8-10 16,7-16 10-16,5-6-10 0,-5 5 3 15,2-1-3-15,-7 9 4 0,-4 8-4 0,2-4 12 0,1-1-12 0,2-7 12 0,4-6-12 0,0-1 8 16,4-1-8-16,1-3 9 0,2-4-9 0,0 0 15 16,-4 1-15-16,4-1 15 0,0 0-15 0,0 0 15 15,0 0-15-15,0 0 15 0,-3 2-15 0,3-2 15 16,-4 2-15-16,4-2 16 0,0 0-16 0,0 0 16 16,0 0-16-16,0 0 17 0,0 0-17 0,0 0 9 15,0 0-9-15,0 0 9 0,0 0-9 0,0 0-1 0,7 1 1 16,-3 1-1-16,5-2 1 0,-9 0-17 15,0 0 17-15,12 4-16 0,5-3 16 0,-17-1-26 0,0 0 26 16,26 5-25-16,7 4 25 0,-33-9-67 16,0 0 67-16,39 5-66 0,4 4 66 0,-43-9-100 0,0 0 100 0,39 0-99 15,-1-2 99-15,39-1-913 0</inkml:trace>
  <inkml:trace contextRef="#ctx0" brushRef="#br0" timeOffset="-156410.635">14494 7306 1076 0,'0'0'0'0,"0"0"0"0,0 0 0 0,0 0 101 16,0 0-101-16,0 0 102 0,0 0-102 0,0 0 58 15,0 0-58-15,0 0 59 0,0 0-59 0,0 0 14 16,0 0-14-16,0 0 15 0,0 0-15 0,0 0-30 16,0 0 30-16,0 0-30 0,0 0 30 0,0 0-39 15,0 0 39-15,0 0-38 0,9 31 38 0,-9-31-17 0,0 0 17 16,9 35-16-16,1 9 16 15,-10-44-14-15,0 0 14 0,11 45-13 0,1 4 13 0,-12-49-10 0,0 0 10 16,9 40-10-16,3-6 10 0,-12-34-1 0,0 0 1 16,12 29-1-16,-3-7 1 0,-9-22 5 0,0 0-5 15,8 18 5-15,1-8-5 0,-9-10 39 0,0 0-39 0,9 5 40 16,3-5-40-16,-12 0 37 0,0 0-37 0,9-9 37 16,-1-6-37-16,-8 15 24 0,0 0-24 0,4-19 25 15,1-1-25-15,-5 20 18 0,0 0-18 0,4-26 19 16,-1 0-19-16,-3 26 27 0,0 0-27 0,5-22 27 15,-5 5-27-15,0 17 2 0,0 0-2 0,6-22 3 16,1 1-3-16,-7 21 0 0,0 0 0 0,10-21 0 16,6 3 0-16,-16 18-12 0,0 0 12 0,21-23-12 15,-1 3 12-15,-20 20-11 0,0 0 11 0,21-16-10 16,2 4 10-16,-23 12-17 0,0 0 17 0,21-7-17 16,-4 6 17-16,-17 1-9 0,0 0 9 0,21 3-8 15,0 11 8-15,0 1-9 0,2 4 9 0,-11-7-9 16,-5-3 9-16,-7-9-1 0,0 0 1 0,14 25-1 0,2 11 1 15,-16-36 1-15,0 0-1 0,17 40 2 16,0 3-2-16,-17-43 6 0,0 0-6 0,18 44 6 0,-4 2-6 0,-14-46 1 16,0 0-1-16,12 42 1 0,-3-5-1 0,-9-37-102 15,0 0 102-15,7 29-101 0,-4-6 101 0,-3-23-102 16,0 0 102-16,0 0-101 0,-7-12 101 0,2 0-672 16</inkml:trace>
  <inkml:trace contextRef="#ctx0" brushRef="#br0" timeOffset="-147513.149">11881 9463 113 0,'0'0'0'0,"4"0"0"0,3 0 0 0,-7 0 31 16,0 0-31-16,5 0 31 0,-2 4-31 0,-3-4 31 0,0 0-31 15,4 0 31-15,1 3-31 0,-5-3 49 16,0 0-49-16,5 4 50 0,2-1-50 0,-7-3 47 0,0 0-47 16,9 5 48-16,0 0-48 0,-9-5 42 0,0 0-42 15,8 7 42-15,5 0-42 0,-13-7 53 0,0 0-53 16,8 9 53-16,3-3-53 0,-11-6 54 15,0 0-54-15,12 11 54 0,0 1-54 0,-12-12 44 0,0 0-44 0,14 12 44 16,2-2-44-16,-16-10 42 0,0 0-42 0,12 12 43 16,2-3-43-16,-14-9 40 0,0 0-40 0,12 8 41 15,0 2-41-15,-12-10 40 0,0 0-40 0,14 7 40 16,2 4-40-16,-16-11 34 0,0 0-34 0,17 10 35 16,-3 2-35-16,2 0 33 0,0 3-33 0,-2-8 34 15,-1-2-34-15,-13-5 13 0,0 0-13 0,20 10 14 16,6 1-14-16,-26-11-2 15,0 0 2-15,29 13-1 0,5 1 1 0,-34-14-36 0,0 0 36 0,40 12-35 16,5-2 35-16,-7-6-20 0,1 1 20 0,-1-5-20 16,-7-5 20-16,1 5-13 0,-3 0 13 0,1-4-12 15,-1-2 12-15,-29 6-2 0,0 0 2 0,37-7-1 0,5-4 1 16,-42 11 0-16,0 0 0 0,42-10 0 0,1 2 0 16,-6-3 9-16,-6 3-9 0,-3 3 9 0,-11-4-9 0,-17 9 35 15,0 0-35-15,21-7 35 0,-3-3-35 0,-18 10 41 16,0 0-41-16,15-9 42 0,-1 1-42 0,-14 8 39 15,0 0-39-15,9-7 40 0,0 2-40 16,-9 5 46-16,0 0-46 0,3-5 46 0,1 1-46 0,-4 4 11 16,0 0-11-16,5-3 11 0,-5 3-11 0,0 0 0 15,0 0 0-15,0 0 0 0,0 0 0 0,0 0-130 16,0 0 130-16,0 0-130 0,-5 0 130 0,5 0-91 16,0 0 91-16,-25 0-91 0,-16-4 91 0,-24-2-672 0</inkml:trace>
  <inkml:trace contextRef="#ctx0" brushRef="#br0" timeOffset="-144848.959">5718 12115 942 0,'0'0'0'0,"0"-7"0"16,3-6 0-16,-1 9 86 0,-2 4-86 0,0 0 87 15,0 0-87-15,0 0 8 0,0 4-8 0,0-4 8 16,0 0-8-16,0 0-9 0,0 0 9 0,0 0-8 16,0 0 8-16,0 0-41 0,0 0 41 0,0 0-41 15,0 0 41-15,0 0 6 0,0 3-6 0,0-3 7 16,0 5-7-16,0-5 42 0,0 0-42 0,0 0 42 16,0 0-42-16,0 0 32 0,0 0-32 0,0 0 33 15,0 0-33-15,0 0 0 0,0 0 0 0,7 0 0 0,7 2 0 16,-14-2 0-16,0 0 0 0,24 2 0 0,11 1 0 0,-35-3-3 15,0 0 3-15,42 5-2 16,5-1 2-16,-47-4-13 0,0 0 13 0,54 5-13 0,3 2 13 0,-57-7-15 16,0 0 15-16,54 7-15 0,0-2 15 15,-54-5-1-15,0 0 1 0,47 5-1 0,-8-2 1 0,-39-3 0 16,0 0 0-16,35 4 0 0,-6-3 0 0,-29-1 0 16,0 0 0-16,30 2 0 0,-9 0 0 0,-21-2-1 15,0 0 1-15,21 2 0 0,-7-1 0 0,-14-1-60 16,0 0 60-16,12 2-60 0,-7-2 60 0,-5 0-131 15,0 0 131-15,3 0-130 0,-6 0 130 0,3 0-470 0</inkml:trace>
  <inkml:trace contextRef="#ctx0" brushRef="#br0" timeOffset="-144614.898">5871 12384 1099 0,'0'0'0'0,"16"-8"0"15,10-8 0-15,-21 13 154 0,-5 5-154 0,7-4 154 16,-2 0-154-16,-5 2 88 0,0 0-88 0,0 0 88 16,0 2-88-16,0-2 22 0,0 0-22 0,9 5 23 15,3 2-23-15,-12-7 0 0,0 0 0 0,24 7 0 16,15-1 0-16,-4-2-1 0,3-1 1 0,0 2 0 16,1-1 0-16,-1 1-78 0,4-2 78 0,0-1-78 0,1 0 78 15,-43-2-106-15,0 0 106 0,51-16-105 0,4-9 105 16,48-16-859-16</inkml:trace>
  <inkml:trace contextRef="#ctx0" brushRef="#br0" timeOffset="-143709.138">6920 11296 1054 0,'0'0'0'0,"0"2"0"0,-2 3 0 0,2-5 126 16,0 0-126-16,0 0 127 0,5 0-127 0,-5 0 63 15,0 0-63-15,0 0 64 0,4-1-64 0,-4 1 28 16,0 0-28-16,0 0 28 0,0 0-28 0,0 0-4 15,0 0 4-15,0 0-3 0,0 0 3 0,0 0-15 16,0 0 15-16,0 0-15 0,0 0 15 0,0 0-26 0,0 0 26 16,0 0-25-16,0 0 25 0,0 0-20 15,0 0 20-15,0 15-20 0,0 9 20 0,0-24-26 16,0 0 26-16,1 41-26 0,6 14 26 0,-7-55-15 16,0 0 15-16,6 68-14 0,6 9 14 0,-12-77-28 0,0 0 28 0,12 98-28 15,5 15 28-15,-17-113-12 0,0 0 12 0,18 100-12 16,-3-6 12-16,-15-94-5 15,0 0 5-15,14 82-5 0,-1-12 5 0,-13-70-4 0,0 0 4 0,8 57-3 16,-4-13 3-16,1-13 2 0,-1-14-2 0,-4-5 2 16,0-8-2-16,0 1 14 0,1 2-14 0,-1-6 15 15,0-1-15-15,0 0 25 0,0 6-25 0,0-1 26 16,0-5-26-16,0 3 3 0,4 1-3 0,-4 1 3 16,3-5-3-16,1 1 13 0,1-1-13 0,4 0 13 15,-1-1-13-15,-8 1 1 0,0 0-1 0,13-4 1 0,4-3-1 16,-17 7 1-16,0 0-1 0,21-6 1 15,3-5-1-15,-24 11 0 0,0 0 0 0,26-8 0 16,9-1 0-16,-35 9-1 0,0 0 1 0,35-3 0 0,7 1 0 16,-42 2-1-16,0 0 1 0,45 0 0 0,2 3 0 15,-47-3-3-15,0 0 3 0,47 7-2 0,0-2 2 16,-5 2-2-16,-4-2 2 0,-8 1-1 0,0-1 1 0,-30-5-5 16,0 0 5-16,35 3-5 0,6-3 5 0,-41 0-7 15,0 0 7-15,44-2-6 0,5-3 6 16,-49 5-38-16,0 0 38 0,40-5-38 0,2-3 38 0,-42 8-92 15,0 0 92-15,33-7-91 0,-4-2 91 0,-29 9-174 16,0 0 174-16,18-15-173 0,-13-8 173 16,19-13-396-16</inkml:trace>
  <inkml:trace contextRef="#ctx0" brushRef="#br0" timeOffset="-143487.256">7488 11728 1491 0,'0'0'0'0,"3"0"0"16,6-2 0-16,-9 2 173 0,0 0-173 0,2-1 174 16,-1-1-174-16,-1 2-63 0,0 0 63 0,0 0-62 15,0 0 62-15,0 0-162 0,0 0 162 0,-3 2-161 16,-1-1 161-16,-1 3-943 0</inkml:trace>
  <inkml:trace contextRef="#ctx0" brushRef="#br0" timeOffset="-142712.222">7139 12871 1446 0,'0'0'0'0,"0"-9"0"0,0-6 0 0,0 8 163 16,0 5-163-16,0-1 163 0,-3 1-163 0,3 2 56 0,0 0-56 15,0 0 57-15,0 0-57 0,0 0 5 0,0 0-5 0,0 0 6 16,0 0-6-16,0 0-6 0,-4 0 6 15,4 0-6-15,0 0 6 0,0 0-10 0,0 0 10 0,0 0-10 16,-2 2 10-16,-1-1 0 0,-2 1 0 0,1 0 0 16,-1 1 0-16,5-3-8 0,0 0 8 0,-12 24-7 15,-13 14 7-15,25-38-22 0,0 0 22 0,-20 50-22 16,-3 11 22-16,23-61-14 0,0 0 14 0,-24 53-13 16,3 4 13-16,21-57-11 0,0 0 11 0,-18 45-11 15,6-9 11-15,12-36-17 0,0 0 17 0,-10 27-17 16,3-7 17-16,7-20-72 0,0 0 72 0,-6 16-72 15,3-6 72-15,3-10-105 0,0 0 105 0,0 0-105 16,9-8 105-16,-9 8-113 0,0 0 113 0,7-18-112 0,1-7 112 16,-8 25-97-16,0 0 97 0,5-28-97 0,1-4 97 15,-6 32-49-15,0 0 49 0,3-29-48 16,1 1 48-16,-4 28-5 0,0 0 5 0,0-20-5 0,0 3 5 16,0 17 31-16,0 0-31 0,0-14 31 0,-4 5-31 0,4 9 71 15,0 0-71-15,-2-5 72 0,2 2-72 0,0 3 81 16,0 0-81-16,0-4 82 0,0 3-82 0,0 1 47 15,0 0-47 17,0 0 48-32,0 0-48 0,0 0 10 0,0 0-10 0,6 1 10 0,6 3-10 0,-12-4 3 0,0 0-3 0,17 5 3 0,13 3-3 0,-30-8 0 0,0 0 0 15,30 11 0-15,4-1 0 0,-34-10 0 0,0 0 0 16,33 14 0-16,-1 1 0 0,-32-15 0 16,0 0 0-16,33 16 0 0,0-1 0 0,-33-15 0 0,0 0 0 15,30 15 1-15,-1 1-1 0,-29-16 7 0,0 0-7 0,26 17 8 16,-1 0-8-16,-25-17 15 15,0 0-15-15,17 17 16 0,1 0-16 0,-18-17 4 0,0 0-4 0,12 19 4 16,-7 2-4-16,-5-21 13 0,0 0-13 0,-3 24 14 16,-8 3-14-16,-1-3 61 0,-6 0-61 15,10-10 61-15,4-9-61 0,4-5 80 0,0 0-80 0,-21 19 80 16,-8 0-80-16,29-19 84 0,0 0-84 0,-25 17 84 16,3-2-84-16,22-15 43 0,0 0-43 0,-26 10 43 15,-2-1-43-15,28-9 1 0,0 0-1 0,-26 5 1 16,-1-1-1-16,27-4-52 0,0 0 52 0,-27-6-52 15,-1-4 52-15,28 10-115 0,0 0 115 0,-30-29-114 0,-3-15 114 16,-31-30-1125-16</inkml:trace>
  <inkml:trace contextRef="#ctx0" brushRef="#br0" timeOffset="-142415.691">7268 12941 1132 0,'0'0'0'0,"-10"9"0"0,-6 4 0 16,11-9 141-16,8-4-141 0,-1-2 141 0,7-1-141 0,-2 3 58 15,1 0-58-15,1 0 59 0,3 0-59 0,-12 0 21 16,0 0-21-16,12 1 21 0,8 4-21 0,-20-5-1 16,0 0 1-16,27 16 0 0,5 6 0 0,-32-22 0 0,0 0 0 15,36 33 0-15,4 6 0 0,-3 0-1 0,-2 1 1 16,-9-6 0-16,-2-3 0 0,-3 0 0 0,2-2 0 0,-2-2 1 15,0 1-1 1,0-4 0-16,0-2 0 0,-9-5 0 0,2-3 0 16,-14-14-2-16,0 0 2 0,15 12-1 0,3 2 1 0,-18-14-27 0,0 0 27 0,17 13-27 15,-5-6 27-15,-12-7-126 0,0 0 126 0,13 0-126 16,-3-7 126-16,15 0-856 0</inkml:trace>
  <inkml:trace contextRef="#ctx0" brushRef="#br0" timeOffset="-142130.119">7754 12938 1244 0,'0'0'0'0,"-3"3"0"0,3 6 0 0,-4-8 169 15,2 1-169-15,2-2 170 0,-3 0-170 0,-1 0 65 16,-1 0-65-16,2 0 65 0,3 0-65 15,-5 2 12-15,5-1-12 0,-9 5 12 0,-7 2-12 0,16-8-1 16,0 0 1-16,-21 22 0 0,-5 14 0 0,26-36-13 16,0 0 13-16,-30 40-13 0,4 4 13 0,26-44-17 15,0 0 17-15,-29 47-17 0,3 1 17 0,26-48-25 16,0 0 25-16,-21 41-24 0,5-4 24 0,16-37-66 0,0 0 66 16,-9 35-65-16,1-8 65 0,8-27-172 0,0 0 172 15,0 21-172-15,3-6 172 16,2 23-761-16</inkml:trace>
  <inkml:trace contextRef="#ctx0" brushRef="#br0" timeOffset="-141761.508">7819 13282 1099 0,'0'0'0'0,"-6"-5"0"16,-6-4 0-16,12 9 86 0,0 0-86 0,0-3 87 16,4 3-87-16,-4 0 17 0,0 0-17 0,1 0 17 0,6 3-17 15,-7-3-1-15,0 0 1 0,2 0 0 0,2 2 0 16,-4-2-35-16,0 0 35 0,3 0-35 0,-1 0 35 0,-2 0-10 16,0 0 10-16,7 0-9 0,2 0 9 0,-9 0 6 15,0 0-6-15,17 2 6 0,7 1-6 0,6 2 51 16,0 0-51-16,-4-1 52 0,-5-1-52 15,1 1 1-15,3 1-1 0,-4-2 1 0,-8 1-1 0,8-1 16 16,-3-1-16-16,3 1 17 0,3 1-17 0,-24-4 1 16,0 0-1-16,23 0 1 0,1 1-1 15,-24-1 0-15,0 0 0 0,26 2 0 0,-1-2 0 0,-25 0-42 0,0 0 42 16,21 2-42-16,-4-2 42 0,-17 0-133 16,0 0 133-16,12 1-132 0,-3-1 132 0,12 2-672 0</inkml:trace>
  <inkml:trace contextRef="#ctx0" brushRef="#br0" timeOffset="-141321.013">8064 12958 763 0,'0'0'0'0,"9"16"0"15,8 8 0-15,-13-14 123 0,-8-7-123 0,-1-6 124 16,-4-7-124-16,2 4 93 0,2 3-93 0,2-4 93 15,-1 4-93-15,4 3 67 0,-1-2-67 0,1 2 67 16,0 0-67-16,0 0 12 0,-4 0-12 0,4 0 13 16,0 0-13-16,0 0 13 0,0 0-13 0,0 2 13 0,4 3-13 15,-4-5 4-15,0 0-4 0,8 15 4 0,6 6-4 16,-14-21 0-16,0 0 0 0,28 24 1 16,7 5-1-16,-35-29 0 0,0 0 0 0,38 26 0 15,9-2 0-15,-47-24 1 0,0 0-1 0,46 18 2 0,1-2-2 16,-47-16 9-16,0 0-9 0,40 14 9 0,-2-4-9 0,-38-10 9 15,0 0-9-15,31 8 9 0,-3-1-9 0,-3 0 3 16,-8 0-3-16,-5-2 4 0,-3-1-4 0,-2 1 7 16,2 0-7-16,-4 0 7 0,-5 2-7 0,3 0 7 15,3 3-7-15,-6 0 7 0,3 2-7 0,-1 2 14 16,1 3-14-16,1-5 15 0,-4 0-15 0,0-12 14 0,0 0-14 16,-4 26 15-16,-4 13-15 0,8-39 15 0,0 0-15 15,-9 43 16-15,-9 7-16 0,6-11 16 16,-3 0-16-16,6-15 17 0,4-8-17 0,-1-6 1 0,6-5-1 15,-12 9 1-15,0 5-1 0,12-19-39 16,0 0 39-16,-12 13-38 0,1 1 38 0,11-14-60 16,0 0 60-16,-15-8-60 0,-6-15 60 0,-18-7-969 0</inkml:trace>
  <inkml:trace contextRef="#ctx0" brushRef="#br0" timeOffset="-140886.704">8777 13090 1054 0,'0'0'0'0,"-16"5"0"15,-5-1 0-15,21-4 121 0,0 0-121 0,-2 3 121 16,11-1-121-16,-9-2 62 0,0 0-62 0,5 3 62 0,1 1-62 16,-6-4 40-16,0 0-40 0,3 5 41 0,1 2-41 15,-4-7 9-15,0 0-9 0,-9 13 10 16,-3 10-10-16,12-23 9 0,0 0-9 0,-16 22 10 0,2 0-10 0,0 0 9 15,2 2-9-15,0-5 10 0,3-7-10 0,2 4 24 16,2 1-24-16,-4 10 25 0,0 9-25 16,9-36-1-16,0 0 1 0,-3 40 0 0,1 4 0 15,2-44 0-15,0 0 0 0,5 45 0 0,8-1 0 0,-13-44-11 16,0 0 11-16,17 38-11 0,6-7 11 0,-23-31-41 16,0 0 41-16,33 20-40 0,9-15 40 0,-42-5-59 15,0 0 59-15,41-3-59 0,6-12 59 0,-47 15-23 16,0 0 23-16,39-24-22 0,-1-12 22 0,-8 5-4 0,-9-2 4 15,-4 7-3-15,-5 4 3 0,-3 2 24 0,0 1-24 16,-6 3 25-16,-1 6-25 0,1 0 68 16,-3 0-68-16,0 4 68 0,0 3-68 0,-3-2 79 0,-2-2-79 0,-1 0 80 15,3 2-80-15,-1-4 27 0,-1 3-27 0,-2-3 27 16,2 2-27-16,-7-1-84 0,-2-1 84 0,-14 2-84 16,-7-3 84-16,35 10-73 0,0 0 73 0,-43-10-72 15,-6-4 72-15,-42-10-986 0</inkml:trace>
  <inkml:trace contextRef="#ctx0" brushRef="#br0" timeOffset="-139812.037">9397 11259 695 0,'0'0'0'0,"-9"1"0"16,-6 1 0-16,15-2 3 0,0 0-3 0,0 0 3 15,7 0-3-15,-7 0-39 0,0 0 39 0,1 0-39 0,3 0 39 0,-4 0-2 16,0 0 2-16,-9 2-2 0,-8 3 2 0,17-5-1 16,0 0 1-16,-30 2-1 0,-15 3 1 0,45-5 37 15,0 0-37-15,-40 5 37 0,-7 0-37 0,47-5 101 16,0 0-101-16,-40 4 101 0,1-1-101 0,39-3 88 15,0 0-88-15,-31 3 89 0,5-3-89 0,26 0 74 0,0 0-74 16,-21 0 74-16,3 0-74 0,18 0 29 0,0 0-29 16,-12 0 29-16,3 0-29 0,9 0 1 0,0 0-1 15,-8 0 2 1,4 2-2-16,4-2 0 0,0 0 0 0,-3 0 0 0,-2 0 0 0,5 0-15 0,0 0 15 0,0 0-14 16,0 0 14-16,0 0-35 0,0 0 35 0,1 5-35 15,3 2 35-15,-4-7-29 0,0 0 29 0,12 15-29 16,2 8 29-16,2-1-9 0,-2 2 9 0,-2-2-8 15,0 1 8-15,-12-23-12 0,0 0 12 0,17 32-12 16,1 9 12-16,-18-41-16 0,0 0 16 0,17 52-15 16,2 11 15-16,-19-63-4 0,0 0 4 0,14 67-3 15,-1 8 3-15,-13-75-1 0,0 0 1 0,17 100 0 16,-1 18 0-16,-16-118 6 0,0 0-6 0,17 111 7 0,-5 4-7 16,-12-115 34-16,0 0-34 0,11 103 35 0,-3-7-35 15,-8-96 35-15,0 0-35 0,9 94 36 0,-2-5-36 16,-7-89 38-16,0 0-38 0,5 79 39 0,-1-9-39 15,-4-70 25-15,0 0-25 0,0 53 26 0,0-14-26 16,0-39 40-16,0 0-40 0,0 30 41 0,0-13-41 16,0-17 33-16,0 0-33 0,0 15 33 0,0-3-33 0,0-12 43 15,0 0-43-15,0 12 44 0,0-7-44 0,0-5 35 16,0 0-35-16,0 7 35 0,0-2-35 0,0-5 24 16,0 0-24-16,0 4 25 0,0-1-25 0,0-3 10 15,0 0-10-15,0 0 10 0,0 4-10 0,0-4-1 16,0 0 1-16,0 0 0 0,3 0 0 0,2 0-72 15,4 0 72-15,0 0-71 0,3 0 71 0,0 0-112 0,0 0 112 16,6 0-112-16,3-7 112 0,0 2-216 0,1-4 216 16,3-5-216-16,1-3 216 0,26-14-558 0</inkml:trace>
  <inkml:trace contextRef="#ctx0" brushRef="#br0" timeOffset="-138622.783">9550 11829 1401 0,'0'0'0'0,"0"0"0"0,0 0 0 0,0 0 108 16,0 0-108-16,0 0 108 0,4 0-108 0,-4 0 48 0,0 0-48 15,0 0 48-15,0 0-48 0,0 0-1 16,0 0 1-16,0 0-1 0,0 0 1 0,0 0-38 16,0 4 38-16,1 2-37 0,3 3 37 0,-4-9-10 0,0 0 10 15,7 31-9-15,-2 13 9 0,-5-44-7 0,0 0 7 0,4 57-6 16,1 13 6-16,-5-70-3 0,0 0 3 16,3 72-3-16,1 3 3 0,-4-75 0 0,0 0 0 0,2 66 1 15,1-6-1-15,-3-60 0 0,0 0 0 0,0 49 0 16,0-9 0-16,0-40 1 0,0 0-1 0,0 34 2 15,4-12-2-15,-4-22 1 0,0 0-1 0,0 19 1 16,5-5-1-16,-5-14 0 0,0 0 0 0,0 8 0 16,3-3 0-16,-3-5 3 0,0 0-3 0,0 0 3 15,0 0-3-15,0 0 30 0,0 0-30 0,0-1 30 16,0-8-30-16,0 9 35 0,0 0-35 0,-3-12 35 16,-2-3-35-16,5 15 49 0,0 0-49 0,0-14 50 15,-4-1-50-15,4 15 36 0,0 0-36 0,0-14 36 16,-3-2-36-16,3 16 18 0,0 0-18 0,-2-12 18 15,-2-5-18-15,4 17 6 0,0 0-6 0,0-17 6 0,0 0-6 16,2 2 9-16,0 3-9 0,0 0 9 0,-2 5-9 0,0 7 0 16,0 0 0-16,0-9 0 0,3-1 0 15,-3 10 0-15,0 0 0 0,0-9 1 0,4-1-1 0,-4 10 5 16,0 0-5-16,0-8 6 0,1 1-6 0,-1 7 3 16,0 0-3-16,4-7 4 0,-4-3-4 0,0 10 2 15,0 0-2-15,0-9 3 0,0 0-3 0,0 9-1 16,0 0 1-16,3-10 0 0,2 0 0 0,-5 10-4 15,0 0 4-15,6-14-4 0,2-3 4 0,-8 17-15 16,0 0 15-16,11-15-14 0,3-4 14 0,-14 19-4 16,0 0 4-16,12-16-3 0,0 1 3 0,-12 15-7 0,0 0 7 15,9-12-7-15,-4 2 7 0,-5 10-3 16,0 0 3-16,7-7-3 0,-2 0 3 0,-5 7 0 0,0 0 0 16,6-5 0-16,1 1 0 0,-7 4-10 15,0 0 10-15,5-3-10 0,0 1 10 0,2-1-9 0,2-1 9 16,-1 1-8-16,-1-2 8 0,2 1-34 0,0-1 34 0,-1 2-33 15,1-1 33-15,-4 1-5 0,4-2 5 0,-2 1-5 16,2 1 5-16,0 0-26 0,-1 1 26 0,1-2-26 16,-2 1 26-16,0-2-7 15,3 0 7-15,-4 3-7 0,-1-1 7 0,2 1-10 0,-2 0 10 0,2 2-9 16,-2 0 9-16,-1 0-9 0,1 0 9 0,0 0-8 16,2-2 8-16,-3 1-8 0,4-3 8 0,-3 3-8 0,4 1 8 15,-2 0-15-15,2 1 15 0,0 1-15 16,-1-2 15-16,-8 0-4 0,0 0 4 0,9 2-3 0,3-1 3 0,-12-1-7 15,0 0 7-15,11 2-6 0,1 0 6 16,-12-2-3-16,0 0 3 0,9 2-3 0,-1 1 3 0,-8-3 0 16,0 0 0-16,9 0 1 0,-2 0-1 0,-7 0 3 15,0 0-3-15,5 2 4 0,2-2-4 0,-7 0 13 16,0 0-13-16,5 1 14 0,-1 1-14 0,-4-2 15 16,0 0-15-16,2 2 16 0,-1-2-16 0,-1 0 34 15,0 0-34-15,0 0 34 0,6 2-34 0,-6-2 10 16,0 0-10-16,0 6 11 0,3 3-11 0,-3-9 20 15,0 0-20-15,9 19 20 0,-1 8-20 0,-8-27 3 16,0 0-3-16,9 36 4 0,0 4-4 0,-9-40 22 16,0 0-22-16,9 42 22 0,-1 6-22 0,-8-48 0 0,0 0 0 15,7 47 0-15,2 1 0 0,-9-48-41 0,0 0 41 16,9 46-41-16,-1 2 41 0,-8-48-166 0,0 0 166 0,13 48-166 16,4-2 166-16,-17-46-180 0,0 0 180 0,10 28-180 15,1-13 180-15,8 30-735 0</inkml:trace>
  <inkml:trace contextRef="#ctx0" brushRef="#br0" timeOffset="-137553.776">10724 11951 617 0,'0'0'0'0,"9"-2"0"0,0-1 0 0,-9 3 80 0,0-4-80 16,0 4 80-16,0 0-80 0,0 0 93 0,-4 0-93 0,4 0 94 15,0 0-94-15,0 0 111 0,-5 0-111 0,5 0 112 16,0 0-112-16,0 0 93 0,0 0-93 0,0 0 93 15,0 0-93-15,0 0 91 0,-3 0-91 0,3 0 91 16,0 0-91-16,0 0 78 0,0 0-78 0,0 0 79 16,0 0-79-16,0 0 52 0,0 0-52 0,0 0 53 15,0 0-53-15,0 0 51 0,0 0-51 0,0 0 51 16,0 0-51-16,0 0 3 0,0 0-3 0,0 0 3 16,0 0-3-16,0 0 9 0,0 0-9 0,0 0 10 15,-4 4-10-15,4-4-1 0,0 0 1 0,0 0-1 16,0 0 1-16,0 0-20 0,0 0 20 0,0 0-19 15,0 0 19-15,0 0-15 0,0 1 15 0,4 3-15 16,-4-1 15-16,5 1-5 0,2 1 5 0,2 2-5 16,-1 1 5-16,1 4-24 0,3 2 24 0,2 6-23 0,4-1 23 15,-18-19-6-15,0 0 6 0,24 28-6 0,6 6 6 16,-30-34-17-16,0 0 17 0,34 38-16 0,5 4 16 0,-3-4-4 16,-1-4 4-16,-5-6-3 0,-9-6 3 0,1-1-7 15,-1-6 7-15,-2 2-7 0,1 2 7 0,-1-4-3 16,-2-3 3-16,-5-3-3 0,-6-2 3 0,2-4 0 15,-3 2 0-15,-1 1 1 0,-1-3-1 0,-1 4 0 16,5-4 0-16,-3 2 0 0,1-1 0 0,0 1-85 16,-1-2 85-16,-1 1-84 0,-3-1 84 0,2 1-192 15,-2-3 192-15,0-1-191 0,0 0 191 0,0 0-787 0</inkml:trace>
  <inkml:trace contextRef="#ctx0" brushRef="#br0" timeOffset="-136607.326">11167 11815 516 0,'0'0'0'0,"-4"-1"0"0,3-1 0 0,1 2 69 0,0 0-69 0,0 0 70 0,0-3-70 0,0 3 41 15,0 0-41-15,0 0 42 0,0 0-42 0,0 0 36 16,0 0-36-16,0 0 37 0,0 0-37 0,0 0 34 16,0 0-34-16,0 0 34 0,0 0-34 0,0 0 37 0,0 0-37 15,0 0 37-15,0 0-37 0,0 0 24 0,0 0-24 16,0 0 25-16,0 0-25 0,0 0 10 0,0 0-10 16,0 0 11-16,0 0-11 0,0 0 12 0,0 0-12 15,0 0 12-15,0 0-12 0,0 0 8 0,0 0-8 0,0 0 8 16,0 0-8-16,0 0 23 0,0 0-23 0,0 0 24 15,-4 0-24-15,4 0 12 0,0 0-12 0,0 0 13 16,-5 0-13-16,5 0 5 0,0 0-5 0,0 0 5 16,0 0-5-16,0 0 14 0,0 0-14 0,0 0 15 15,0 0-15-15,0 0 0 0,0 0 0 0,0 0 1 16,0 0-1-16,0 0 0 0,0 0 0 0,0 0 1 16,0 0-1-16,0 0 3 0,0 0-3 0,0 0 3 15,0 0-3-15,0 0 0 0,0 0 0 0,0 0 0 16,0 0 0-16,0 0 5 0,0 0-5 0,0 0 5 15,0 0-5-15,0 0 22 0,0 0-22 0,0 0 22 16,-3 0-22-16,3 0 3 0,0 0-3 0,0 0 3 0,0 0-3 16,0 0 7-16,0 0-7 0,0 0 7 0,0 0-7 15,0 0 3-15,0 0-3 0,0 0 4 0,0 0-4 16,0 0 5-16,0 0-5 0,0 0 6 0,-4 3-6 0,4-3 22 16,0 0-22-16,0 0 22 0,0 0-22 0,0 0 2 15,0 0-2-15,0 0 2 0,0 0-2 0,0 0 7 16,0 0-7-16,0 0 7 0,0 0-7 0,0 0 23 15,0 0-23-15,0 0 24 0,-3 0-24 0,3 0 6 16,0 0-6-16,0 0 6 0,-2 2-6 0,2-2 16 16,0 0-16-16,0 0 17 0,0 0-17 0,0 0 15 15,0 0-15-15,0 0 15 0,-4 1-15 0,4-1 9 16,0 0-9-16,-8 9 9 0,-5-2-9 0,13-7 9 0,0 0-9 16,-17 20 10-16,-9 11-10 0,26-31 15 0,0 0-15 0,-28 36 15 15,-2 5-15-15,30-41 14 0,0 0-14 16,-27 52 15-16,-3 8-15 0,2-5 39 0,2-2-39 15,8-19 40-15,10-10-40 0,-1-5 36 0,-3-2-36 16,-2 12 37-16,-2 5-37 0,4-3 23 0,0-7-23 0,3-7 24 16,4-8-24-16,0-1 29 0,3-4-29 0,0 1 29 15,2-3-29-15,0-2 43 0,-3 3-43 0,3-3 43 16,0 0-43-16,0 0 15 0,0 0-15 0,0 0 15 16,0 0-15-16,0 0-35 0,-4 7 35 0,4-7-35 15,-2 2 35-15,2-2-141 0,0 0 141 0,0 0-141 16,4-7 141-16,-4 7-176 0,0 0 176 0,9-23-175 15,5-11 175-15,8-22-815 0</inkml:trace>
  <inkml:trace contextRef="#ctx0" brushRef="#br0" timeOffset="-135755.626">11141 11130 1244 0,'0'0'0'0,"-4"5"0"15,-1-1 0-15,5-4 125 0,-3-4-125 0,3 4 125 16,-4-5-125-16,4 5 66 0,0 0-66 0,0 0 67 15,0-3-67-15,0-1 7 0,-2 1-7 0,2-1 8 16,0 3-8-16,0 1-1 0,-3-4 1 0,3 4-1 16,0 0 1-16,0 0 0 0,0 0 0 0,0 0 0 15,0 0 0-15,0 0 5 0,0 0-5 0,0 0 5 0,0 0-5 16,0 0 4-16,0 4-4 0,0-4 4 0,-4 3-4 16,4 2 0-16,0 4 0 0,4 11 0 0,-1 8 0 0,-3-28-6 15,0 0 6-15,2 38-6 16,5 10 6-16,-5-6-5 0,1 1 5 0,1-14-4 0,-4-6 4 0,0-8-8 15,0-1 8-15,0-4-7 0,0-3 7 0,0 0-1 16,2 0 1-16,-2-4 0 0,1 0 0 0,-1-3-21 16,2 2 21-16,-2-2-21 0,0 0 21 0,0 0-60 15,0 0 60-15,0 0-59 0,5-5 59 0,-5 5-64 16,0 0 64-16,4-12-64 0,3-12 64 16,-7 24-42-16,0 0 42 0,0-34-42 0,1-13 42 0,-1 6-15 15,0-3 15-15,-1 10-14 0,1 6 14 0,-4 1-13 0,4 6 13 16,-3 2-13-16,3 2 13 0,3 4-1 0,1 1 1 15,-4 3-1-15,1 0 1 0,3 3 1 0,-1-3-1 16,-1 6 2-16,2-3-2 0,1 3 11 16,2 0-11-16,-4-1 11 0,3 2-11 0,2 1 1 0,-3-3-1 0,2 3 2 15,-1 1-2-15,1 0 5 0,-2 3-5 16,-2 0 5-16,6-1-5 0,0 3 19 0,-1 0-19 16,-2 1 20-16,1-3-20 0,1 2 7 0,-4 2-7 0,5-4 8 15,-4 6-8-15,4-2 16 0,-1 1-16 0,-1 1 17 16,-2 1-17-16,2 4 33 0,0 5-33 0,0-6 34 15,-3 3-34-15,-4-16 10 0,0 0-10 0,5 29 10 16,-1 7-10-16,-4-36 30 0,0 0-30 0,5 31 30 16,-5 1-30-16,3-4 18 0,-3-4-18 0,0-9 19 15,0-3-19-15,0 0 0 0,-3 0 0 0,3-3 0 16,0-2 0-16,0-7-76 0,0 0 76 0,0 8-75 0,0 1 75 16,0-9-135-16,0 0 135 0,3-2-134 0,1-7 134 15,4-1-717-15</inkml:trace>
  <inkml:trace contextRef="#ctx0" brushRef="#br0" timeOffset="-135410.352">11587 11242 1020 0,'0'0'0'0,"-9"0"0"0,-3-4 0 0,7 2 78 0,5 1-78 16,0 1 79-16,1-4-79 0,3 3 40 0,-1 1-40 0,1 0 40 15,1-4-40-15,-1 2 0 0,1-1 0 0,0 0 1 16,2-1-1-16,-2 1-10 0,4 1 10 0,-2 0-10 16,2 2 10-16,-1 0-1 0,1 0 1 0,3 0 0 15,-3 0 0-15,3 0-1 0,2 2 1 16,-2-2 0-16,2 0 0 0,-2 0 2 0,1 0-2 0,-1 0 2 15,2 0-2-15,-2 0 3 0,0 2-3 0,-3-2 3 16,0 0-3-16,-9 0 0 0,0 0 0 0,8 0 0 16,4-2 0-1,-12 2-65-15,0 0 65 0,9-2-65 0,3 1 65 0,-12 1-122 0,0 0 122 0,9-9-122 16,3-5 122-16,11-6-564 0</inkml:trace>
  <inkml:trace contextRef="#ctx0" brushRef="#br0" timeOffset="-134640.894">11897 10854 998 0,'0'0'0'0,"0"0"0"0,-4 6 0 0,4-6 0 15,0 0 0-15,0 0 1 0,4-6-1 0,-4 6-64 0,0 0 64 16,3-1-64-16,6-1 64 0,-9 2-67 0,0 0 67 16,4-2-66-16,1 2 66 0,-5 0-42 0,0 0 42 0,5 0-41 15,-1 0 41-15,-4 0 13 0,0 0-13 0,3 0 14 16,-1 0-14-16,-2 0 72 0,0 0-72 0,0 0 73 16,3 0-73-16,-3 0 68 0,0 0-68 0,0 0 69 15,0 0-69-15,0 0 67 0,0 0-67 0,0 0 68 16,0 0-68-16,0 0 60 0,0 0-60 0,0 0 60 15,0 0-60-15,0 0 46 0,0 0-46 0,0 0 47 16,0 0-47-16,0 0 48 0,0 0-48 0,0 0 49 16,0 0-49-16,0 0 19 0,0 0-19 0,0 0 20 15,0 0-20-15,0 0 21 0,0 0-21 0,0 0 21 16,0 0-21-16,0 0 1 0,0 0-1 0,0 0 1 0,0 0-1 16,0 0 1-16,0 0-1 0,0 0 1 0,0 0-1 15,0 0 15-15,0 0-15 0,0 0 15 0,0 0-15 16,0 0 7-16,0 0-7 0,0 0 8 0,0 0-8 0,0 0 9 15,0 0-9-15,0 0 10 0,0 0-10 0,0 0 3 16,0 0-3-16,0 0 4 0,0 0-4 16,0 0 2-16,0 0-2 0,0 0 3 0,0 0-3 0,0 0 17 15,0 0-17-15,0 0 17 0,0 0-17 0,0 0 0 16,0 0 0-16,0 0 1 0,0 0-1 0,0 0 3 16,0 0-3-16,0 0 4 0,0 0-4 0,0 0 12 15,0 0-12-15,0 0 13 0,0 0-13 0,0 0 1 0,0 0-1 16,0 0 1-16,0 0-1 0,0 0 14 0,0 0-14 15,0 0 15-15,0 0-15 0,0 0 8 0,0 0-8 16,0 0 8-16,0 0-8 0,0 0 9 0,0 0-9 0,0 0 9 16,0 0-9-16,0 0 15 0,0 0-15 0,0 0 16 15,0 0-16-15,0 0 1 0,0 0-1 0,4 11 1 16,-1 4-1-16,-3-15 22 0,0 0-22 0,9 31 23 16,5 13-23-16,-14-44 13 0,0 0-13 0,12 43 13 15,5 9-13-15,-4-10 27 16,-1 3-27-16,-3-11 27 0,-1-8-27 0,-8-26 21 15,0 0-21-15,11 32 21 0,-1 4-21 0,-10-36 4 0,0 0-4 0,9 28 5 16,-4-4-5-16,-5-24 15 0,0 0-15 16,4 19 15-16,-1-6-15 0,-3-13 8 0,0 0-8 0,2 11 9 15,1-6-9-15,-3-5-4 0,0 0 4 0,0 5-4 16,0-2 4-16,0-3-95 0,0 0 95 0,-8-1-95 16,-8-6 95-16,16 7-105 15,0 0 105-15,-18-17-104 0,1-11 104 0,-21-16-1078 0</inkml:trace>
  <inkml:trace contextRef="#ctx0" brushRef="#br0" timeOffset="-133558.863">12406 12103 707 0,'0'0'0'0,"1"-8"0"0,3-4 0 0,-4 12 95 16,0 0-95-16,3-7 95 0,1 2-95 0,-4 5 1 15,0 0-1-15,0-4 1 0,0 3-1 0,0 1-10 16,0 0 10-16,0 0-9 0,0 0 9 0,0 0-49 16,0 0 49-16,0 0-48 0,0 3 48 0,0-3-38 15,0 0 38-15,2 0-37 0,4 0 37 0,-6 0 1 16,0 0-1-16,9-2 1 0,9-1-1 0,-18 3 6 15,0 0-6-15,21-5 6 0,3 0-6 0,-24 5 44 16,0 0-44-16,35-9 45 0,5-3-45 16,-40 12 32-16,0 0-32 0,54-14 33 0,5-1-33 0,-59 15 38 15,0 0-38-15,68-16 39 0,3-1-39 0,-71 17 39 0,0 0-39 0,86-17 40 16,6-2-40-16,-92 19 9 0,0 0-9 0,82-12 10 16,-2 4-10-16,-80 8 21 15,0 0-21-15,72-5 21 0,-3 1-21 0,-69 4 44 0,0 0-44 0,54-3 44 16,-14 3-44-16,-40 0 2 0,0 0-2 0,39-7 3 15,-3 2-3-15,-36 5-94 0,0 0 94 0,30-12-94 16,-1-7 94-16,-29 19-105 0,0 0 105 0,9-26-104 16,-9-8 104-16,9-26-506 0</inkml:trace>
  <inkml:trace contextRef="#ctx0" brushRef="#br0" timeOffset="-133176.63">13174 11636 1323 0,'0'0'0'0,"2"-4"0"0,5-1 0 0,-7 5 77 16,0 0-77-16,0-7 77 0,0 2-77 0,0 5 0 15,0 0 0-15,0-3 0 0,-7-1 0 0,7 4-8 16,0 0 8-16,-2-3-7 0,-5-1 7 15,7 4 0-15,0 0 0 0,-5-1 1 0,-1-5-1 0,6 6 38 0,0 0-38 16,-3-1 39-16,-1-1-39 0,4 2 39 0,0 0-39 16,0 0 39-16,-3-2-39 0,3 2 6 15,0 0-6-15,0 0 6 0,0 0-6 0,0 0 0 0,0 0 0 16,0 4 0-16,2 3 0 0,-2-7-13 0,0 0 13 0,5 20-13 16,7 14 13-16,-12-34-11 0,0 0 11 0,11 47-11 15,4 9 11-15,-15-56-11 16,0 0 11-16,14 62-10 0,5 6 10 0,-19-68-1 0,0 0 1 0,18 71-1 15,-1-5 1-15,-17-66-3 0,0 0 3 0,21 71-3 16,4 1 3-16,-25-72-159 0,0 0 159 0,17 42-159 16,-3-24 159-16,-14-18-112 0,0 0 112 0,5-11-111 15,-7-28 111-15,2-11-672 0</inkml:trace>
  <inkml:trace contextRef="#ctx0" brushRef="#br0" timeOffset="-130764.339">14108 11118 438 0,'0'0'0'0,"5"-2"0"0,2-1 0 15,-7 1 14-15,-4-3-14 0,4 2 15 0,-3 1-15 0,-2 0 0 16,-1 1 0-16,-1-1 0 0,2-1 0 0,-7-1 3 15,3 1-3-15,1 1 4 0,-1-3-4 0,-3 1 37 16,3 3-37-16,0-1 37 0,2 2-37 0,2-3 39 16,-2-1-39-16,2 2 40 0,1 1-40 0,-1 1 35 15,0 0-35-15,-2 0 35 0,3 1-35 0,-1-1 34 16,0-1-34-16,2-1 35 0,-1 0-35 0,2 1 14 0,-5 1-14 16,6 0 15-16,-3 0-15 0,-1 0 36 0,3 0-36 15,2 0 37-15,-2 0-37 0,2 0 29 0,0 0-29 16,0 0 29-16,0 0-29 0,0 0 22 0,-5 0-22 0,5 0 23 15,0 0-23-15,0 0 1 0,5-4-1 0,-1 1 2 16,5-2-2-16,3-1 6 0,2 1-6 0,7 0 7 16,5 0-7-16,-26 5 7 0,0 0-7 0,43-5 7 15,15 3-7-15,-8-3 7 0,6 0-7 0,-5 0 7 16,-1 0-7-16,-3 1 8 0,0 1-8 0,-3-1 8 16,1-1-8-16,-45 5 23 0,0 0-23 0,56-8 24 15,5-4-24-15,-61 12 42 0,0 0-42 0,57-14 43 16,2-2-43-16,-59 16 43 0,0 0-43 0,53-15 44 15,-6-2-44-15,-47 17 18 0,0 0-18 0,40-12 19 16,-5 2-19-16,-35 10 22 0,0 0-22 0,26-5 22 16,-9-2-22-16,-17 7 8 0,0 0-8 0,16-4 9 15,-7 3-9-15,-9 1-33 0,0 0 33 0,3 0-33 0,2 0 33 16,-5 0-103-16,0 0 103 0,-15 6-103 0,-13 12 103 0,28-18-150 16,0 0 150-16,-40 8-150 0,-13 1 150 15,-39 9-485-15</inkml:trace>
  <inkml:trace contextRef="#ctx0" brushRef="#br0" timeOffset="-130134.269">13918 11089 1043 0,'0'0'0'0,"15"-8"0"0,15-8 0 0,-25 13 125 0,-6 4-125 16,6-4 126-16,3 0-126 0,-8 3 40 0,0-6-40 15,0 6 40-15,0 0-40 0,0 0 2 0,4 6-2 0,5-3 2 16,5-1-2-16,-14-2-5 0,0 0 5 0,26 3-5 16,12 1 5-16,-38-4-24 0,0 0 24 0,49 3-23 15,7-1 23-15,-6 3-3 0,-3 2 3 0,-5-2-3 16,-4 0 3-16,-3 0-7 0,-2-1 7 0,-1-1-6 16,-3 0 6-16,-29-3-3 0,0 0 3 0,33 5-3 15,0 2 3-15,-33-7-2 0,0 0 2 0,32 12-2 16,1-1 2-16,-33-11-10 0,0 0 10 0,29 17-9 15,1 3 9-15,-30-20-23 0,0 0 23 0,21 31-22 16,0 3 22-16,-21-34 0 0,0 0 0 0,9 42 0 16,-4 4 0-16,-5-46 4 0,0 0-4 0,-4 46 4 15,-4 5-4-15,8-51 14 0,0 0-14 0,-18 54 15 0,-4 2-15 16,22-56 51-16,0 0-51 0,-41 74 51 0,-7 11-51 16,6-14 39-16,0-11-39 0,23-30 39 15,15-21-39-15,-8 6 40 0,-2 1-40 0,-8 13 41 16,-8 12-41-16,30-41 27 0,0 0-27 0,-37 45 27 0,-4 4-27 0,41-49 9 15,0 0-9-15,-51 53 10 0,-8 6-10 0,59-59 53 16,0 0-53-16,-35 36 53 0,7-14-53 16,28-22 38-16,0 0-38 0,-22 19 39 0,4-6-39 15,18-13 51-15,0 0-51 0,-16 9 51 0,8-4-51 0,8-5 54 16,0 0-54-16,-9 5 55 0,4-1-55 0,5-4 33 16,0 0-33-16,-4 3 33 0,-1-1-33 0,5-2 9 15,0 0-9-15,-3 3 10 0,-1-3-10 0,4 0 0 16,0 0 0-16,0 0 1 0,5-5-1 0,-5 5-3 0,0 0 3 15,16-3-2-15,7-4 2 0,-23 7-8 0,0 0 8 0,36-7-7 16,15-3 7-16,-51 10-26 16,0 0 26-16,50-12-25 0,8-4 25 0,-58 16-2 0,0 0 2 15,69-15-2-15,10-1 2 0,-79 16-13 0,0 0 13 0,101-20-12 16,19 1 12-16,-120 19-45 0,0 0 45 0,113-8-45 16,1 4 45-16,-114 4-132 0,0 0 132 15,95 2-132-15,-8 8 132 0,93-1-1126 0</inkml:trace>
  <inkml:trace contextRef="#ctx0" brushRef="#br0" timeOffset="-129124.176">15639 10772 785 0,'0'0'0'0,"-4"5"0"16,-3-1 0-16,6-4 19 0,1 0-19 0,0 0 20 16,0 0-20-16,0 0 4 0,1 0-4 15,-1 0 4-15,0 0-4 0,0 0 5 0,0 0-5 0,0 0 5 16,0 0-5-16,0 0 37 0,0 0-37 0,0 0 38 15,0 0-38-15,0 0 61 0,0 0-61 0,0 0 61 16,0 0-61-16,0 0 62 0,0 0-62 0,0 0 62 16,0 0-62-16,0 0 43 0,0 0-43 0,0 0 43 15,-1 0-43-15,1 0 22 0,0 0-22 0,0 0 22 16,-7 1-22-16,7-1 5 0,0 0-5 0,-11 16 5 0,-8 8-5 16,19-24 4-16,0 0-4 0,-17 39 4 0,-2 14-4 15,19-53 0-15,0 0 0 0,-13 71 0 0,1 13 0 0,12-84 1 16,0 0-1-16,-3 123 2 0,6 33-2 15,-3-156 9-15,0 0-9 0,14 151 9 0,12 11-9 0,2-33 55 16,3-20-55-16,-1-21 56 0,0-23-56 16,-30-65 56-16,0 0-56 0,36 72 57 0,-1-2-57 0,-2-22 15 15,-3-10-15-15,-4-11 16 0,2-11-16 16,-28-16-3-16,0 0 3 0,31 10-3 0,4-8 3 0,-35-2-149 16,0 0 149-16,37-19-149 0,-4-19 149 0,-33 38-107 15,0 0 107-15,26-79-106 0,-12-36 106 0,28-78-716 16</inkml:trace>
  <inkml:trace contextRef="#ctx0" brushRef="#br0" timeOffset="-128482.982">16073 10765 1367 0,'0'0'0'0,"0"0"0"16,-5-7 0-16,5 7 88 0,0 0-88 0,-2-3 88 15,0 1-88-15,2 2-1 0,0 0 1 0,0 0 0 16,0-5 0-16,0 5-22 0,0 0 22 0,0 0-22 0,0 0 22 16,0 0-18-16,0 0 18 0,0 0-18 15,0 0 18-15,0 0-1 0,0 0 1 0,0 0-1 0,0 0 1 16,0 0 0-16,0 0 0 0,0 5 0 15,0-3 0-15,0-2 0 0,0 0 0 0,4 26 0 0,4 8 0 0,-3 5-5 16,4 6 5-16,3-6-5 0,-3-4 5 0,0-1-4 16,-1-2 4-16,1-8-3 0,-2-3 3 0,2-2-1 15,0 1 1-15,-6-8 0 0,2-5 0 0,-1 2 12 16,-2-1-12-16,1-3 13 0,0-1-13 0,1-1 10 16,-2 1-10-16,1-4 11 0,2 3-11 0,-1-6 18 15,-1-2-18-15,1-1 18 0,1-2-18 0,-5-1 8 16,0 1-8-1,0-8 9-15,2-2-9 0,-2-3 15 0,-2-1-15 0,2-4 16 0,-3-3-16 0,3 29 23 0,0 0-23 16,-2-40 24-16,-2-4-24 0,1-1 13 0,-6 3-13 16,4 2 14-16,1 4-14 0,-1 4 10 15,2 2-10-15,3 3 11 0,2 3-11 0,-1 2 17 0,4 0-17 0,-1 4 17 16,1 6-17-16,-5 12-2 0,0 0 2 0,5-12-1 16,-1 4 1-16,-4 8-5 0,0 0 5 0,5-9-4 15,2 6 4-15,-7 3-15 0,0 0 15 0,9-4-14 16,0 4 14-16,-1 4-9 0,-1 1 9 0,2 2-9 15,0 3 9-15,-1 2-9 0,1 2 9 0,0 0-9 16,1 3 9-16,1-2-4 0,-1 6 4 0,2 1-3 16,0 2 3-16,-12-24 0 0,0 0 0 0,16 31 1 15,2 8-1-15,-18-39 0 0,0 0 0 0,19 45 1 16,0 3-1-16,-19-48 3 0,0 0-3 0,21 48 4 16,-4 1-4-16,-17-49-11 0,0 0 11 0,16 47-10 0,0-5 10 15,-16-42-109-15,0 0 109 0,10 38-108 0,-1-7 108 16,-9-31-97-16,0 0 97 0,2 19-96 0,-8-7 96 15,3 15-813-15</inkml:trace>
  <inkml:trace contextRef="#ctx0" brushRef="#br0" timeOffset="-127981.294">16365 11953 1020 0,'0'0'0'0,"4"-7"0"15,1-5 0-15,-5 12 56 0,0 0-56 0,7-11 56 16,2-1-56-16,-9 12 35 0,0 0-35 0,10-12 36 16,1-1-36-16,-11 13 24 0,0 0-24 0,8-11 25 15,1 3-25-15,-9 8 7 0,0 0-7 0,5-7 7 0,-1 2-7 16,-4 5 23-16,0 0-23 0,3-4 24 0,3 1-24 15,-6 3 49-15,0 0-49 0,5 0 50 0,0 3-50 16,-5-3 51-16,0 0-51 0,9 6 52 0,1 6-52 16,-10-12 48-16,0 0-48 0,14 22 49 0,4 7-49 0,-6-2 43 15,0 2-43-15,-3-5 44 16,-1-3-44-16,-1 0 2 0,0-4-2 0,0-4 2 0,-2-2-2 0,2-3-45 16,-5-1 45-16,2-2-44 0,-1-3 44 0,-3-2-151 15,0 0 151-15,4-5-151 0,1-4 151 0,-5 9-139 16,0 0 139-16,0-39-139 0,-4-19 139 0,3-38-681 0</inkml:trace>
  <inkml:trace contextRef="#ctx0" brushRef="#br0" timeOffset="-127845.409">16620 11473 964 0,'0'0'0'0,"0"0"0"16,-5 2 0-16,5-2-219 0,0 0 219 0,0-6-218 15,5-7 218-15,-4-6-281 0</inkml:trace>
  <inkml:trace contextRef="#ctx0" brushRef="#br0" timeOffset="-127274.156">16770 10603 863 0,'0'0'0'0,"7"-6"0"0,3-2 0 0,-7 4 168 0,-3 3-168 0,0 1 168 16,4-4-168-16,-4 4 158 0,0 0-158 0,0 0 158 15,0 0-158-15,0 0 108 0,0 0-108 0,0 0 109 16,0 0-109-16,0 0 57 0,0 0-57 0,0 0 57 15,0 0-57-15,0 0 0 0,0 4 0 0,2-1 0 16,1 2 0-16,-3-5-1 0,0 0 1 0,19 21-1 16,13 13 1-16,-32-34-26 0,0 0 26 0,35 48-26 15,10 19 26-15,-3 3-24 0,-2 5 24 0,2 16-23 16,-1 10 23-16,-11-5-16 0,-4-1 16 0,-5-10-15 16,-7-6 15-16,-14-79-2 0,0 0 2 0,14 98-2 15,-4 13 2-15,-3-20-5 0,-1-11 5 0,-6-28-5 16,0-23 5-16,0 14-7 0,0-1 7 0,-4-11-7 0,2-10 7 15,2-21 1-15,0 0-1 0,-1 31 2 16,-1 1-2-16,2-32 0 0,0 0 0 0,0 24 0 16,-4-3 0-16,4-21-53 0,0 0 53 0,-1 15-52 0,1-5 52 15,0-10-124-15,0 0 124 0,-4 0-124 0,-3-10 124 0,7 10-133 16,0 0 133-16,-9-41-133 0,1-26 133 0,-10-41-710 16</inkml:trace>
  <inkml:trace contextRef="#ctx0" brushRef="#br0" timeOffset="-126684.668">17567 11214 1020 0,'0'0'0'0,"-5"0"0"0,-7-5 0 0,12 5 73 16,0-3-73-16,0 3 73 0,0-4-73 0,0 4 50 15,4-5-50-15,-4 5 50 0,1-3-50 16,-1 3 89-16,0 0-89 0,0 0 89 0,0 0-89 0,0 0 71 16,0 0-71-16,0 0 71 0,0 0-71 15,0 0 66-15,0 0-66 0,0 0 66 0,0 0-66 0,0 0 62 16,0 0-62-16,0 0 62 0,0 0-62 0,0 0 47 15,0 0-47-15,0 0 47 0,0 0-47 0,0 0 37 16,0 0-37-16,0 0 38 0,0 0-38 0,0 0 15 16,7-2-15-16,-3 2 16 0,1-2-16 0,7 4 6 15,-1 0-6-15,8 6 7 0,2 4-7 0,-21-12 4 0,0 0-4 16,38 22 4-16,11 11-4 0,0 1 6 0,-1 4-6 0,1-4 6 16,-5 0-6-16,-3-1 2 0,-6-6-2 0,-5-1 3 15,-6-4-3-15,1 1 1 0,1-3-1 0,-4-1 2 16,-1 2-2-16,-21-21 0 0,0 0 0 0,25 15 0 15,1 2 0-15,-26-17-17 0,0 0 17 0,17 12-16 16,-3-2 16-16,-14-10-57 0,0 0 57 0,11 2-57 16,-6-2 57-16,-5 0-86 0,0 0 86 0,-9-26-86 15,-8-16 86-15,-9-25-1242 0</inkml:trace>
  <inkml:trace contextRef="#ctx0" brushRef="#br0" timeOffset="-126399.724">17855 11029 1491 0,'0'0'0'0,"3"-3"0"0,3-2 0 0,-6 5 134 16,0 0-134-16,0 0 134 0,0 0-134 0,0 0 69 15,0 0-69-15,-13 15 70 0,-7 9-70 0,-1 7 0 16,-2 8 0-16,-1 2 1 0,1 6-1 0,-1 4-25 15,-3 4 25-15,3-4-24 0,1 4 24 0,2-4-7 16,1 4 7-16,6-19-7 16,3-14 7-16,11-22-5 0,0 0 5 0,-14 35-5 0,0 2 5 0,14-37-54 0,0 0 54 15,-10 28-54-15,1-4 54 0,9-24-178 0,0 0 178 16,-5-12-177-16,-4-22 177 0,9 34-121 16,0 0 121-16,-3-57-121 0,3-25 121 0,-4-60-751 0</inkml:trace>
  <inkml:trace contextRef="#ctx0" brushRef="#br0" timeOffset="-125882.576">17752 10418 1379 0,'0'0'0'0,"-3"-4"0"16,-3 1 0-16,6 3 144 0,0 0-144 0,0 0 145 15,0 0-145-15,0 0 49 0,0 0-49 0,6 7 50 0,2 10-50 16,-8-17 7-16,0 0-7 0,14 24 7 0,4 10-7 16,-18-34-20-16,0 0 20 0,19 38-19 0,-2 3 19 0,-17-41-9 15,0 0 9-15,16 37-9 0,0 1 9 16,-6-5 3-16,-1-6-3 0,-6-6 3 0,3-8-3 16,-5-1 43-16,1-3-43 0,0-4 44 0,-2-2-44 0,3 1 38 15,-3-1-38-15,0-3 39 0,4-3-39 0,-3-1-3 16,1-1 3-16,3-5-3 0,-1-4 3 0,1-5-50 15,0-1 50-15,2-7-50 0,2-6 50 0,-9 33-56 16,0 0 56-16,5-45-56 0,1-9 56 0,0 2-46 0,0-1 46 16,1 10-45-16,-6 4 45 0,3 6-8 15,1 8 8-15,2 4-7 0,-2 6 7 0,2 3-7 16,2 0 7-16,-4 5-7 0,-1 5 7 0,-3 0 1 0,1 2-1 16,3 0 2-16,2-1-2 0,2 2 30 0,0 1-30 15,0 3 30-15,-1-1-30 0,3 8 36 0,-1 0-36 16,8 6 36-16,-1 8-36 0,-17-26 38 0,0 0-38 0,23 43 39 15,1 12-39-15,-24-55 25 0,0 0-25 0,23 60 26 16,-1 5-26-16,-22-65 35 0,0 0-35 16,18 67 35-16,-1 3-35 0,-17-70 7 0,0 0-7 0,9 79 7 15,-9 8-7-15,0-87-3 0,0 0 3 0,2 48-2 16,-2-17 2-16,0-31-65 0,0 0 65 0,-2 17-65 16,2-14 65-16,0-3-172 0,0 0 172 0,-7-24-171 15,2-23 171-15,-6-29-966 0</inkml:trace>
  <inkml:trace contextRef="#ctx0" brushRef="#br0" timeOffset="-125584.798">18327 10491 1255 0,'0'0'0'0,"-3"-2"0"0,1 2 0 0,2 0 70 16,0 0-70-16,0 0 70 0,5-6-70 0,-5 6 3 15,0 0-3-15,12-2 4 0,7 0-4 0,-19 2 9 0,0 0-9 16,25 2 9-16,6 0-9 0,-31-2 0 0,0 0 0 16,35 6 0-16,-2 0 0 0,-33-6 0 15,0 0 0-15,37 6 0 0,3 0 0 0,-40-6-1 0,0 0 1 0,38 3-1 16,0 0 1-16,-38-3-61 0,0 0 61 15,30-3-60-15,-4 0 60 0,-26 3-136 0,0 0 136 0,16-21-135 16,-7-10 135-16,17-20-676 16</inkml:trace>
  <inkml:trace contextRef="#ctx0" brushRef="#br0" timeOffset="-125198.876">18756 10123 1222 0,'0'0'0'0,"-2"5"0"0,-2 2 0 0,4-7 77 16,0 0-77-16,6 3 78 0,4-3-78 0,0 2 8 15,4 1-8-15,-1 1 8 0,-3-1-8 0,2 2 19 16,2 1-19-16,-5-1 20 0,-6 0-20 0,3-2-5 16,1 6 5-16,-2-2-5 0,0 3 5 0,0 4 0 15,2 1 0-15,-2-1 1 0,-1 0-1 0,-4-14 44 16,0 0-44-16,5 29 44 0,2 10-44 0,-7-39 33 0,0 0-33 16,5 43 33-16,1 3-33 0,-1-6 16 15,0-5-16-15,-5-7 17 0,2-9-17 0,0 1 13 16,3-4-13-16,-2-1 13 0,2 1-13 0,1-3-61 15,-1-2 61-15,-2-3-61 0,-1-3 61 0,-2-5-98 0,0 0 98 0,5-17-98 16,-1-17 98-16,5-18-904 0</inkml:trace>
  <inkml:trace contextRef="#ctx0" brushRef="#br0" timeOffset="-125035.896">18949 9931 1334 0,'0'0'0'0,"0"0"0"0,0 0 0 16,0 0-124-16,0 0 124 0,5 12-123 15,7 7 123-15,-12-19-78 0,0 0 78 0,4-2-77 0,1-10 77 16,6-2-620-16</inkml:trace>
  <inkml:trace contextRef="#ctx0" brushRef="#br0" timeOffset="-124407.895">19709 10861 628 0,'0'0'0'0,"-4"-1"0"0,-3-5 0 0,7 6-81 16,0 0 81-16,0 0-81 15,0 0 81-15,0 0-69 0,0 0 69 0,0 0-69 0,2 6 69 0,-2-6 72 16,0 0-72-16,0 0 72 0,0 0-72 0,0 0 115 16,0 0-115-16,0 0 116 0,0 0-116 0,0 0 122 15,0 0-122-15,0 0 122 0,-4 1-122 0,4-1 110 16,0 0-110-16,-14 11 110 0,-5 4-110 0,19-15 86 16,0 0-86-16,-24 27 86 0,-6 13-86 0,4-4 66 0,0 7-66 15,5-7 66-15,2-9-66 16,19-27 65-16,0 0-65 0,-23 50 65 0,-3 10-65 0,26-60 18 0,0 0-18 0,-19 51 19 15,3-6-19-15,1-8 38 0,2-4-38 0,5-11 39 16,2-10-39-16,1 0-11 0,3-3 11 0,1-4-11 16,1-4 11-16,0-1-123 0,0 0 123 0,-7-6-122 15,2-15 122-15,5 21-144 0,0 0 144 0,-6-46-144 16,-2-28 144-16,-5-46-774 0</inkml:trace>
  <inkml:trace contextRef="#ctx0" brushRef="#br0" timeOffset="-124020.064">19388 10659 785 0,'0'0'0'0,"7"12"0"16,2 10 0-16,3-1 103 0,5-4-103 0,-5 2 104 15,6-2-104-15,-18-17 73 0,0 0-73 0,21 26 74 0,8 3-74 16,-29-29 32-16,0 0-32 0,35 29 33 16,7 0-33-16,-4-3 7 0,-3-2-7 0,-2-4 8 0,-3-8-8 15,0 4 56-15,-8-4-56 0,-3-5 57 0,-3-2-57 0,0 2 50 16,-1 1-50-16,-1-4 51 0,0-1-51 0,-2 2 38 15,1 0-38-15,1-1 38 0,5-1-38 0,-7 1 19 16,2 1-19-16,0-2 20 16,2 1-20-16,-16-4 12 0,0 0-12 0,20 6 12 0,3 3-12 0,-23-9 1 15,0 0-1-15,21 12 1 0,0 3-1 0,-21-15 1 16,0 0-1-16,14 14 1 0,-4 0-1 0,-10-14 0 0,0 0 0 16,-3 24 0-16,-11 0 0 0,14-24 0 15,0 0 0-15,-26 27 0 0,-13 1 0 0,39-28 30 0,0 0-30 16,-43 29 30-16,-9 2-30 0,52-31 18 15,0 0-18 1,-56 27 18-16,-3 0-18 0,59-27 20 0,0 0-20 0,-75 31 20 0,-11-3-20 16,31-10 40-16,16-4-40 0,10-5 40 0,16-4-40 0,-1 0-11 0,4-5 11 0,3 2-11 15,5-2 11-15,-3 0-133 0,0 0 133 0,0-5-132 16,-1-4 132-16,6 9-141 0,0 0 141 0,11-33-140 16,10-13 140-16,10-36-823 0</inkml:trace>
  <inkml:trace contextRef="#ctx0" brushRef="#br0" timeOffset="-123667.424">20184 10861 1367 0,'0'0'0'0,"-10"-1"0"0,-10-8 0 15,20 9 166-15,0 0-166 0,-3 0 166 0,8 3-166 0,-5-3 87 16,0 0-87-16,4 2 87 0,1 2-87 0,-5-4 47 15,0 0-47-15,3 1 48 16,1 1-48-16,-4-2 25 0,0 0-25 0,0 0 26 0,3-2-26 0,-3 2 47 16,0 0-47-16,4 0 48 0,-1-1-48 0,-3 1 51 15,0 0-51-15,11 3 52 0,6 2-52 0,-17-5 33 16,0 0-33-16,21 16 33 0,5 1-33 0,4 5 9 16,5 2-9-16,1 0 10 0,-3-2-10 0,-33-22 12 0,0 0-12 15,44 28 13-15,7 2-13 0,-4 3 1 0,-2-1-1 16,-5-1 1-16,-4 0-1 0,-36-31-5 15,0 0 5-15,37 33-5 0,0 3 5 0,-37-36-34 16,0 0 34-16,31 29-34 0,-3-3 34 0,-28-26-58 0,0 0 58 0,21 18-58 16,-4-6 58-16,-17-12-105 0,0 0 105 0,11 4-105 15,-6-13 105-15,-5 9-196 0,0 0 196 0,-4-31-196 16,-4-17 196-16,-4-30-1041 0</inkml:trace>
  <inkml:trace contextRef="#ctx0" brushRef="#br0" timeOffset="-123403.585">20621 10714 1099 0,'0'0'0'0,"6"14"0"15,6 11 0-15,-12-13 165 0,0-10-165 0,-7-4 165 0,-2-5-165 16,9 7 107-16,0 0-107 0,-12-3 107 16,-5 1-107-16,17 2 72 0,0 0-72 0,-27 7 72 0,-6 10-72 15,33-17 34-15,0 0-34 0,-35 28 34 16,-5 8-34-16,7 3 22 0,-3 7-22 0,10-10 22 0,5-3-22 0,21-33 18 15,0 0-18-15,-35 74 18 0,-12 25-18 0,47-99 5 16,0 0-5-16,-44 86 5 0,4-1-5 16,40-85-2-16,0 0 2 0,-28 58-1 0,13-18 1 0,15-40-69 15,0 0 69-15,-9 8-69 0,9-26 69 0,0 18-128 16,0 0 128-16,9-67-128 0,11-39 128 0,7-67-1069 16</inkml:trace>
  <inkml:trace contextRef="#ctx0" brushRef="#br0" timeOffset="-123008.862">20372 10164 404 0,'0'0'0'0,"0"0"0"16,5-5 0-16,-1 1 63 0,-1 4-63 0,1-3 63 15,-1 1-63-15,-3 2 46 0,0 0-46 0,7 0 46 16,4 0-46-16,-11 0 58 0,0 0-58 0,14 2 59 0,3 1-59 16,-17-3 46-16,0 0-46 0,19 4 46 0,4-1-46 15,-23-3 76-15,0 0-76 0,23 9 76 0,1 3-76 16,-24-12 104-16,0 0-104 0,24 20 105 0,1 6-105 15,-25-26 107-15,0 0-107 0,22 38 108 0,-1 11-108 0,-21-49 78 16,0 0-78-16,20 47 78 0,-1 6-78 0,-5-10 44 16,1-4-44-16,-9-12 44 0,-3-9-44 15,1-3 13-15,1-5-13 0,-5-1 14 0,1-2-14 16,1 1-64-16,2-4 64 0,-3-1-64 0,3-3 64 0,-4 0-172 16,0 0 172-16,0-26-171 0,0-18 171 0,0-26-803 15</inkml:trace>
  <inkml:trace contextRef="#ctx0" brushRef="#br0" timeOffset="-122854.904">20465 9792 1155 0,'0'0'0'0,"3"5"0"16,4 1 0-16,-7-6 126 0,0 0-126 0,14 13 126 15,3 6-126-15,-17-19-206 0,0 0 206 0,18 17-206 16,-4-1 206-16,-14-16-139 0,0 0 139 0,10-7-139 15,-5-14 139-15,13-6-443 0</inkml:trace>
  <inkml:trace contextRef="#ctx0" brushRef="#br0" timeOffset="-122600.56">20825 10320 785 0,'0'0'0'0,"2"3"0"0,5 2 0 0,-7-5-126 15,0 0 126-15,7 16-126 0,3 8 126 0,11 12-309 0</inkml:trace>
  <inkml:trace contextRef="#ctx0" brushRef="#br0" timeOffset="-122320.984">20895 10493 415 0,'0'0'0'0,"0"-4"0"0,-2-2 0 0,2 6 187 0,0 0-187 0,2-4 188 0,0 3-188 0,-2 1 162 0,0 0-162 0,0 0 163 16,5-4-163-16,-5 4 146 0,0 0-146 0,5 0 146 15,0-5-146-15,-5 5 96 0,0 0-96 0,6-3 96 16,1-1-96-16,-7 4 59 0,0 0-59 0,6-7 59 15,3 2-59-15,-9 5 47 0,0 0-47 0,14-8 48 16,4 1-48-16,-18 7 36 0,0 0-36 0,29-7 36 16,9 2-36-16,-38 5 44 0,0 0-44 0,46-11 45 15,6 3-45-15,-1-1 5 0,-1-3-5 0,-3 2 5 16,0 1-5-16,-3 1 6 0,-1 1-6 0,-4 2 6 16,-5-5-6-16,0 4 0 0,-5-2 0 0,-11 4 0 15,-4-2 0-15,1 0-7 0,-4 3 7 0,-4 0-6 16,-4 1 6-16,2 0-79 0,-1 2 79 0,-4 0-79 0,0-3 79 15,-5 1-146-15,-2 2 146 0,-9-3-146 0,-3 1 146 0,19 2-105 16,0 0 105-16,-33-2-105 0,-6 0 105 0,-30-1-906 16</inkml:trace>
  <inkml:trace contextRef="#ctx0" brushRef="#br0" timeOffset="-121887.939">21661 9833 1300 0,'0'0'0'0,"-5"0"0"15,-4 2 0-15,8 3 86 0,2-3-86 0,1 1 86 16,2 4-86-16,-4-7 23 0,0 0-23 0,5 12 24 15,4 9-24-15,-9-21 0 0,0 0 0 0,5 19 0 16,0-4 0-16,-5-15-2 0,0 0 2 0,5 15-2 16,-3-3 2-16,-2-12 13 0,0 0-13 0,2 12 13 15,0-6-13-15,-2-6 58 0,0 0-58 16,3 6 59-16,-3-2-59 0,0-4 65 0,0 0-65 0,0 5 65 16,0-2-65-16,0-3 53 0,0 0-53 0,0 4 54 0,0-1-54 15,0-3 45-15,0 0-45 0,0 0 46 16,0 0-46-16,0 0 30 0,0 0-30 0,0 0 30 0,0 0-30 15,0 0 8-15,0 0-8 0,0 0 9 16,0 5-9-16,0-5 12 0,0 0-12 0,9 19 12 0,1 5-12 0,4 9 15 16,2 8-15-16,-2 3 15 0,0-1-15 0,-14-43 8 15,0 0-8-15,15 60 8 0,3 14-8 0,-18-74 0 16,0 0 0-16,17 87 0 0,2 16 0 0,-19-103-74 16,0 0 74-16,37 192-1466 0,-74-384 1466 0</inkml:trace>
  <inkml:trace contextRef="#ctx0" brushRef="#br0" timeOffset="-120304.681">14561 12542 707 0,'0'0'0'0,"-4"0"0"15,1 2 0-15,3-2-1 0,0 0 1 0,0 0-1 16,0 5 1-16,0-5-13 0,0 0 13 0,0 0-13 15,3 3 13-15,-3-3 16 0,0 0-16 0,0 0 17 16,0 0-17-16,0 0 62 0,0 0-62 0,0 0 63 0,0 0-63 16,0 0 64-16,0 0-64 0,0 0 65 0,0 4-65 15,0-4 72-15,0 0-72 0,-7 15 72 0,-2 11-72 0,9-26 33 16,0 0-33-16,-10 37 34 0,-2 15-34 16,12-52 18-16,0 0-18 0,-9 51 19 0,-1 7-19 0,10-58 5 15,0 0-5-15,-7 50 6 0,3-4-6 0,4-46 8 16,0 0-8-16,-5 36 8 0,1-8-8 0,4-28-2 15,0 0 2-15,0 22-1 0,0-8 1 0,0-14-115 16,0 0 115-16,6-2-114 0,6-19 114 0,-12 21-120 16,0 0 120-16,12-41-120 0,2-22 120 0,14-42-487 15</inkml:trace>
  <inkml:trace contextRef="#ctx0" brushRef="#br0" timeOffset="-119938.535">14477 12254 427 0,'0'0'0'0,"3"10"0"15,3 9 0-15,-6-19 54 0,0 0-54 0,3 10 54 16,-1-3-54-16,-2-7 50 0,0 0-50 0,2 5 51 16,-1 1-51-16,-1-6 30 0,0 0-30 0,7 17 30 15,7 3-30-15,-14-20 11 0,0 0-11 0,14 24 11 16,7 5-11-16,-21-29 11 0,0 0-11 0,25 33 11 16,4 3-11-16,-29-36 25 0,0 0-25 0,31 43 26 15,6 0-26-15,-37-43 29 0,0 0-29 0,31 39 29 16,1-1-29-16,-32-38 21 0,0 0-21 0,26 30 21 15,-5-6-21-15,-21-24 35 0,0 0-35 0,17 21 36 16,-3-4-36-16,-14-17 12 0,0 0-12 0,11 14 13 0,-4-6-13 16,-7-8 36-16,0 0-36 0,7 11 37 15,-7-1-37-15,1 2 5 0,-1 0-5 0,-1 0 6 0,-3 0-6 16,-1 0 5-16,-4 3-5 0,-8 2 6 0,-4 6-6 16,21-23 22-16,0 0-22 0,-30 22 23 0,-8 4-23 0,38-26 30 15,0 0-30-15,-33 22 30 0,-2 2-30 16,35-24 12-16,0 0-12 0,-30 15 12 0,4 1-12 15,26-16-6-15,0 0 6 0,-21 12-6 0,9-4 6 0,12-8-140 16,0 0 140-16,-17-3-139 0,4-9 139 0,13 12-115 16,0 0 115-16,-5-29-114 0,10-16 114 0,-3-28-430 0</inkml:trace>
  <inkml:trace contextRef="#ctx0" brushRef="#br0" timeOffset="-119619.262">14820 12651 1076 0,'0'0'0'0,"-9"0"0"16,-3 2 0-16,12-2 146 0,0 0-146 0,0 0 146 15,4 0-146-15,-4 0 85 0,0 0-85 0,5 0 86 16,0-2-86-16,-5 2 53 0,0 0-53 0,7-1 54 16,-3-1-54-16,-4 2 15 0,0 0-15 0,5-2 16 15,-2 2-16-15,-3 0 10 0,0 0-10 0,6 0 11 16,-3 0-11-16,-3 0 0 0,0 0 0 0,12 5 0 15,4 7 0-15,7 6 0 0,6 6 0 0,-1 0 0 16,3 1 0-16,-31-25 0 0,0 0 0 16,39 29 0-16,6 4 0 0,-5-4-10 0,0 0 10 15,-10-5-10-15,-6-8 10 0,-3 1-45 0,-3-4 45 0,-5-2-45 0,-4-4 45 16,0-4-77-16,-2 0 77 0,-4 1-77 0,-1-2 77 0,-2-2-144 16,7 0 144-16,-7 0-143 0,-3-7 143 0,3 7-123 15,0 0 123-15,-13-24-122 0,-6-12 122 0,-12-24-586 16</inkml:trace>
  <inkml:trace contextRef="#ctx0" brushRef="#br0" timeOffset="-118589.964">14447 12836 449 0,'0'0'0'0,"6"-5"0"15,2-10 0-15,-1 15 45 16,-5 2-45-16,1 3 45 0,1 3-45 0,-4 4 8 0,3-1-8 0,-3-3 9 16,4 1-9-16,-2-4 48 0,1 2-48 0,-1-6 48 15,-2 1-48-15,0-2 77 0,3 4-77 0,-3-4 78 16,4-2-78-16,-4 2 63 0,3-4-63 0,-1 3 64 16,2-8-64-16,1-1 38 0,2-2-38 0,-2-4 39 15,2-1-39-15,-7 17 13 0,0 0-13 0,9-25 14 16,3-8-14-16,-12 33 12 0,0 0-12 0,10-32 13 15,-1-4-13-15,-9 36 23 0,0 0-23 0,7-30 24 16,-2 5-24-16,-5 25 42 0,0 0-42 0,4-19 43 16,-1 7-43-16,-3 12 32 0,0 0-32 0,2-10 32 15,1 5-32-15,-3 5 24 0,0 0-24 0,0-4 25 0,0 2-25 16,0 2 40-16,0 0-40 0,0 0 41 0,0 0-41 16,0 0 0-16,0 0 0 0,0 0 1 0,0 0-1 0,0 0 5 15,0 0-5-15,0 0 6 0,0 0-6 0,0 0 22 16,0 0-22-16,0 0 23 0,0 0-23 0,0 0 20 15,0 0-20-15,0 0 20 0,0 0-20 0,0 0 16 16,0 0-16-16,0 0 17 0,0 0-17 0,0 0 27 16,0 0-27-16,0 0 27 0,0 0-27 0,0 0 6 15,0 0-6-15,0 0 7 0,0 0-7 0,0 0 26 0,0 0-26 16,0 0 26-16,0 0-26 16,0 0 0-16,0 0 0 0,0 0 0 0,0 0 0 0,0 0 0 0,0 0 0 15,0 0 0-15,0 0 0 0,0 0-2 0,0 0 2 16,0 0-2-16,0 0 2 0,0 0-6 0,0 0 6 0,2 9-5 15,0 6 5-15,-2-15-8 0,0 0 8 16,5 23-7-16,-1 7 7 0,-4-30-1 0,0 0 1 0,8 36-1 16,3 6 1-16,-11-42 1 0,0 0-1 0,8 37 2 15,3 1-2-15,-11-38 47 0,0 0-47 0,10 32 48 16,1 3-48-16,-11-35 14 0,0 0-14 0,10 27 15 16,1-5-15-16,-11-22 22 0,0 0-22 0,7 18 23 15,0-5-23-15,1-2-1 0,-2-3 1 0,-3-4-1 16,1-4 1-16,1 0-129 0,0-4 129 0,2-4-128 15,2-8 128-15,-9 16-152 0,0 0 152 0,-6-39-151 16,-2-20 151-16,-4-36-815 0</inkml:trace>
  <inkml:trace contextRef="#ctx0" brushRef="#br0" timeOffset="-118425.652">14440 12309 1457 0,'0'0'0'0,"7"-4"0"0,-1-1 0 0,-6 5 114 16,0 0-114-16,7 0 114 0,-6 0-114 0,-1 0-43 16,4 5 43-16,-1 2-43 0,1 0 43 0,-4-7-102 15,0 0 102-15,8-7-102 0,1-10 102 0,9-7-961 16</inkml:trace>
  <inkml:trace contextRef="#ctx0" brushRef="#br0" timeOffset="-117554.219">14587 12547 516 0,'0'0'0'0,"5"5"0"0,2-1 0 0,-7-4-49 16,0 0 49-16,5 1-48 0,-5-2 48 0,0 1-45 16,0 0 45-16,0 0-45 0,-3-4 45 0,3 4 27 15,0 0-27-15,0 0 27 0,-4-5-27 0,4 5 68 16,0 0-68-16,0 0 69 0,-2-5-69 0,2 5 95 16,0 0-95-16,0 0 96 0,-5-2-96 0,5 2 86 0,0 0-86 15,0 0 86-15,0 0-86 0,0 0 62 0,0 0-62 16,0 0 62-16,0 0-62 0,0 0 32 0,0 0-32 15,0 0 32-15,0 0-32 0,0 0-123 0,0 0 123 16,0 0-123-16,5-5 123 0,-5 5-109 0,0 0 109 16,0-10-108-16,2-9 108 0,2-10-369 0</inkml:trace>
  <inkml:trace contextRef="#ctx0" brushRef="#br0" timeOffset="-117108.817">14947 12720 919 0,'0'0'0'0,"-3"-7"0"0,-2-3 0 15,5 10 62-15,0 0-62 0,-4-5 62 0,4 0-62 0,0 5 0 16,0 0 0-16,0 0 0 0,-3-4 0 0,3 4 0 15,0 0 0-15,0 0 0 0,0 0 0 0,0 0 56 16,0 0-56-16,0 0 56 0,0 0-56 0,0 0 76 16,0 0-76-16,0 0 76 0,-6 0-76 0,6 0 79 15,0 0-79-15,-3 0 79 0,-1 0-79 0,4 0 54 16,0 0-54-16,-1 0 55 0,-3-2-55 0,4 2 41 16,0 0-41-16,0 0 41 0,0-1-41 0,0 1 10 15,0 0-10-15,0 0 11 0,0-5-11 0,0 5 20 16,0 0-20-16,5-4 20 0,4-1-20 0,-9 5 3 0,0 0-3 15,16-7 4-15,5 0-4 0,-21 7 2 0,0 0-2 16,24-7 3-16,11-1-3 0,-35 8 5 0,0 0-5 16,30-5 5-16,4 0-5 0,-34 5 0 0,0 0 0 15,30-2 1-15,-4 2-1 0,-26 0-2 0,0 0 2 0,19 0-2 16,-1 2 2-16,-18-2-71 0,0 0 71 0,10 1-71 16,-3-1 71-16,-7 0-116 0,0 0 116 0,0 0-116 15,0 0 116-15,0 0-121 0,0 0 121 0,-17 0-121 16,-16 0 121-16,-18 0-750 0</inkml:trace>
  <inkml:trace contextRef="#ctx0" brushRef="#br0" timeOffset="-116856.076">14867 12831 628 0,'0'0'0'0,"9"-10"0"15,5-5 0-15,-7 13 148 0,-5 2-148 0,1-3 149 0,4 3-149 16,-2 0 120-16,2 3-120 0,0-3 120 0,0 0-120 15,2-3 118-15,3 1-118 0,-3 0 119 0,3-1-119 0,-12 3 98 16,0 0-98-16,12-2 98 0,6-5-98 0,-18 7 62 16,0 0-62-16,19-5 63 0,2 2-63 0,-21 3 50 15,0 0-50-15,21-6 50 0,3 5-50 0,-3 1 32 16,0 1-32-16,-7 1 33 0,-6 2-33 0,5-4-5 16,-5 1 5-16,1 1-5 0,0 0 5 0,-1-2-165 15,1 0 165-15,2 0-164 0,3-2 164 0,-14 2-148 16,0 0 148-16,3-14-147 0,-3-10 147 0,2-13-844 15</inkml:trace>
  <inkml:trace contextRef="#ctx0" brushRef="#br0" timeOffset="-116178.802">15318 12609 875 0,'0'0'0'0,"-1"-2"0"15,-5-5 0-15,6 7 118 0,0 0-118 0,0 0 119 0,0-3-119 16,0 3 47-16,0 0-47 0,0 0 48 0,6 0-48 0,-6 0 10 16,0 0-10-16,1 0 11 0,3-2-11 0,-4 2 15 15,0 0-15-15,3-2 15 0,3 1-15 0,-6 1 18 16,0 0-18-16,3-6 19 0,2 3-19 0,-5 3 15 16,0 0-15-16,4-3 16 0,1 3-16 15,-5 0 35-15,0 0-35 0,7 0 36 0,2 3-36 0,-9-3 18 16,0 0-18-16,12 10 19 0,2 4-19 0,-14-14 18 0,0 0-18 15,16 24 19-15,3 3-19 0,-4-3 18 16,-1 2-18-16,-5-9 18 0,-2-5-18 16,-7-12 8-16,0 0-8 0,3 19 9 0,-3 7-9 0,-3-2 9 0,-1 1-9 15,3-11 10-15,1-9-10 0,0 0 33 0,0-1-33 16,-11 9 33-16,-8 10-33 0,3-4 39 0,1-1-39 16,4-4 40-16,3-5-40 0,2-2 50 0,3-2-50 15,-1-2 50-15,4-1-50 0,0-2 37 0,-3 5-37 0,3-5 38 16,0 0-38-16,0 0 27 0,0 0-27 0,0 0 27 15,0 0-27-15,0 0 26 0,-4 0-26 0,4 0 26 16,0 0-26-16,0 0 8 0,0 0-8 0,0 0 8 16,0 0-8-16,0 0 10 0,0 0-10 0,0 0 11 15,0 0-11-15,0 0 1 0,0 0-1 0,0 0 1 16,0 0-1-16,0 0 0 0,0 0 0 0,0 0 1 16,7 2-1-16,0-2 0 0,2 0 0 0,2 0 0 0,1-2 0 15,-12 2-1-15,0 0 1 0,21 0 0 16,1 2 0-16,-22-2 0 0,0 0 0 0,30 5 0 15,6 2 0-15,-36-7-6 0,0 0 6 0,34 8-6 0,2 4 6 16,-36-12-140-16,0 0 140 0,37 17-140 0,1-1 140 0,-38-16-119 16,0 0 119-16,12 0-119 0,-12-16 119 0,11 1-1019 15</inkml:trace>
  <inkml:trace contextRef="#ctx0" brushRef="#br0" timeOffset="-114759.868">14062 10383 1233 0,'0'0'0'0,"2"-3"0"16,0-4 0-16,-2 7 62 0,0 0-62 0,0 0 62 0,3-2-62 15,-3 2 41-15,0 0-41 0,4 0 41 0,1 2-41 16,-5-2 3-16,0 0-3 0,3 2 3 0,3-1-3 16,-6-1 1-16,0 0-1 0,3 4 1 0,-3-4-1 0,0 0 42 15,0 0-42-15,0 0 42 0,4 0-42 16,-4 0 48-16,0 0-48 0,0 0 48 0,0 0-48 0,0 0 13 16,0 0-13-16,0 0 13 0,0 3-13 0,0-3 9 15,0 0-9-15,0 0 9 0,0 4-9 0,0-4-1 16,0 0 1-16,1 8-1 0,5 4 1 0,-6-12-5 15,0 0 5-15,7 16-5 0,-2 1 5 0,-5-17-16 0,0 0 16 16,7 19-15-16,2 0 15 0,-9-19-9 0,0 0 9 16,8 20-9-16,4 2 9 0,-12-22-4 0,0 0 4 15,11 24-3-15,1 0 3 0,-12-24-13 0,0 0 13 16,12 24-13-16,0 4 13 0,-12-28-4 16,0 0 4-16,9 20-3 0,0-1 3 0,-9-19 0 0,0 0 0 15,7 17 1-15,0-1-1 0,-7-16 7 0,0 0-7 0,3 12 7 16,1-2-7-16,-4-10 34 0,0 0-34 0,2 5 35 15,-1 2-35-15,-1-7 27 0,0 0-27 0,2 2 27 16,2 1-27-16,-4-3 15 0,0 0-15 0,0 0 16 16,0 3-16-16,0-3 30 0,0 0-30 0,0 0 30 15,0 0-30-15,0 0 11 0,0 0-11 0,0 0 11 16,0 0-11-16,0 0 11 0,0 0-11 0,0 0 11 16,0 0-11-16,0 0 17 0,0 0-17 0,0 0 17 15,0 0-17-15,0 0 14 0,0 0-14 0,0 0 15 16,0 0-15-16,0 0 9 0,0 0-9 0,0 0 9 0,0 0-9 15,0 0 4-15,0 0-4 0,0 0 4 0,0 0-4 16,0 0 13-16,0 0-13 0,0 0 13 0,0 0-13 16,0 0 8-16,0 0-8 0,0 0 8 0,0 0-8 0,0 0 8 15,0 0-8-15,0 0 9 0,0 0-9 0,0 0 15 16,0 0-15-16,0 0 15 0,3-6-15 0,-3 6 1 16,0 0-1-16,2-11 1 0,1-2-1 0,-3 13 3 15,0 0-3-15,4-17 4 0,1-7-4 0,-5 24 2 16,0 0-2-16,5-23 2 0,2-1-2 0,-7 24 1 15,0 0-1-15,9-20 2 0,3-6-2 0,-12 26 1 16,0 0-1-16,10-22 1 0,6-1-1 0,-16 23-5 16,0 0 5-16,21-24-5 0,0 1 5 0,-21 23-4 15,0 0 4-15,21-26-3 0,5 4 3 0,-26 22-8 0,0 0 8 16,21-19-7-16,-4 3 7 0,-17 16-1 0,0 0 1 0,13-12-1 16,-5 0 1-16,-8 12 0 0,0 0 0 15,9-7 0-15,-4 4 0 0,-5 3 2 0,0 0-2 0,7-2 3 16,-2 4-3-16,-5-2 6 0,0 0-6 0,9 14 7 15,0 6-7-15,-9-20-10 16,0 0 10-16,10 28-9 0,4 3 9 0,-14-31-27 0,0 0 27 0,14 35-27 16,2 1 27-16,-16-36-3 0,0 0 3 0,14 36-3 15,1-1 3-15,-15-35-15 0,0 0 15 0,13 32-15 16,-1-1 15-16,-12-31-50 0,0 0 50 0,10 28-50 16,2-5 50-16,-12-23-189 0,0 0 189 0,6 19-189 15,1-3 189-15,3 20-970 0</inkml:trace>
  <inkml:trace contextRef="#ctx0" brushRef="#br0" timeOffset="-113794.573">21686 9259 841 0,'0'0'0'0,"14"-1"0"0,7-8 0 0,-21 9 53 15,0 0-53-15,35-7 54 0,15-1-54 0,-50 8 3 16,0 0-3-16,56-12 3 0,10-2-3 0,-66 14 49 16,0 0-49-16,66-17 49 0,4-2-49 0,-70 19 43 0,0 0-43 15,80-26 44-15,11-6-44 0,-91 32 89 0,0 0-89 0,61-21 89 16,-18 4-89-16,-43 17 75 0,0 0-75 15,37-14 76-15,-13 6-76 0,-24 8 70 0,0 0-70 0,21-5 70 16,-9 1-70-16,-12 4 15 0,0 0-15 0,11-3 16 16,-4 3-16-16,-7 0 34 0,0 0-34 0,1 3 34 15,1 1-34-15,-2-4 0 0,0 0 0 0,0 15 0 16,-3 13 0-16,3-4 0 0,-6 0 0 0,5-7 0 16,1-5 0-16,0-12-2 0,0 0 2 0,-2 31-2 15,2 11 2-15,-2 1-3 0,2 2 3 16,2 1-3-16,1-3 3 0,3 8-11 0,2 4 11 0,-2-4-11 15,1 1 11-15,-7-52-9 0,0 0 9 0,13 94-9 16,7 26 9-16,-3-12 0 0,2 0 0 0,2-16 0 16,0-8 0-16,-21-84-1 0,0 0 1 0,26 94 0 15,5 2 0-15,-31-96-1 0,0 0 1 0,34 86 0 16,2-9 0-16,-36-77-1 0,0 0 1 0,32 69 0 0,-1-9 0 16,-31-60-1-16,0 0 1 0,23 56 0 0,-8-4 0 0,-15-52 0 15,0 0 0-15,9 36 1 0,-6-19-1 16,-3-17 21-16,0 0-21 0,0 19 21 0,-1-4-21 0,1-15 8 15,0 0-8-15,-7 15 8 0,-4-1-8 0,-3 0-38 16,-3-6 38-16,-7-1-37 0,-8-2 37 0,32-5-182 16,0 0 182-16,-38-5-182 0,-7-9 182 0,45 14-167 15,0 0 167-15,-44-29-167 0,-1-19 167 0,-44-29-603 0</inkml:trace>
  <inkml:trace contextRef="#ctx0" brushRef="#br0" timeOffset="-112522.036">23534 9561 572 0,'0'0'0'0,"7"-7"0"0,2-3 0 15,-9 10 137-15,0 0-137 0,5-7 137 16,2 4-137-16,-7 3 92 0,0 0-92 0,5-7 93 16,-1 5-93-16,-4 2 77 0,0 0-77 0,3-3 77 15,-1-1-77-15,-2 4 48 0,0 0-48 0,0 0 48 0,3-3-48 0,-3 3 42 16,0 0-42-16,0 0 43 0,0 0-43 0,0 0 35 15,0 0-35-15,0 0 35 0,-5 3-35 0,5-3 39 16,0 0-39-16,-10 19 39 0,-4 8-39 0,2 3 39 16,3 6-39-16,0-7 39 0,-3-4-39 0,12-25 25 15,0 0-25-15,-14 52 26 0,-3 13-26 0,1-5 27 16,0 1-27-16,4-18 27 0,2-10-27 0,1-4 22 16,-3-2-22-16,5-4 23 0,3-6-23 0,4-17 9 0,0 0-9 15,-5 17 10-15,-2-3-10 0,0-1 35 0,2-2-35 16,1-5 35-16,1 0-35 0,3-3-1 0,3-1 1 0,-1-7 0 15,0-4 0-15,-2 9-42 0,0 0 42 16,0-26-41-16,-2-11 41 0,2-3-65 0,0-11 65 0,-3 3-64 16,-1 2 64-16,4 46-52 15,0 0 52-15,-3-57-52 0,-1-1 52 0,4 58-52 0,0 0 52 0,-3-62-51 16,1-3 51-16,2 65-4 0,0 0 4 0,0-58-3 16,0 3 3-16,0 55 13 0,0 0-13 0,0-43 13 15,2 14-13-15,-2 29 35 0,0 0-35 0,0-22 36 16,-2 10-36-16,6 1 43 0,3 10-43 0,-6-3 44 15,-1 4-44-15,0 0 57 0,0 0-57 0,11 5 58 16,6 9-58-16,-17-14 38 0,0 0-38 0,19 17 39 16,2 4-39-16,-21-21 29 0,0 0-29 0,28 26 29 15,3 4-29-15,1-4-9 0,1 0 9 0,-2-6-8 0,6-2 8 16,-37-18-22-16,0 0 22 0,43 17-22 0,11-2 22 16,-10 2-25-16,-2-1 25 0,-6-10-24 0,-4 0 24 15,-6 2-4-15,-2 2 4 0,-3-1-4 0,-3-7 4 16,2 5-25-16,-4 1 25 0,2 2-24 0,-3-4 24 0,-15-6-6 15,0 0 6-15,19 15-5 0,-3 4 5 0,-16-19-26 16,0 0 26-16,14 27-25 0,-5 4 25 16,-9-31-13-16,0 0 13 0,0 38-12 0,-12 5 12 15,-2-7-2-15,-4-2 2 0,6-12-1 0,3-5 1 0,-6-1 3 16,-6-4-3-16,-9 3 3 0,-8 6-3 0,38-21 22 16,0 0-22-16,-53 18 23 0,-13 1-23 0,7-2 50 15,-2-1-50-15,16-4 50 0,10-4-50 0,-2-1 34 16,2-3-34-16,4-1 35 0,2 2-35 0,1-1 4 0,5-1-4 15,4-1 4-15,8 1-4 0,11-3-2 0,0 0 2 0,-19-3-2 16,2-1 2-16,17 4-61 0,0 0 61 0,-14-10-60 16,3-5 60-1,11 15-165-15,0 0 165 0,6-28-165 0,13-9 165 0,-19 37-187 16,0 0 187-16,22-52-187 0,10-11 187 0,22-52-629 0</inkml:trace>
  <inkml:trace contextRef="#ctx0" brushRef="#br0" timeOffset="-112178.671">24271 9522 1289 0,'0'0'0'0,"-9"-7"0"15,-3-2 0-15,12 9 157 0,0 0-157 0,0 0 158 0,4 4-158 0,-4-4 103 16,0 0-103-16,5 0 104 0,0 3-104 0,-5-3 61 15,0 0-61-15,7 2 61 0,-2-2-61 0,-5 0 45 16,0 0-45-16,6-2 45 0,-3-1-45 0,-3 3 39 16,0 0-39-16,9 0 39 0,1-4-39 0,-10 4 26 15,0 0-26-15,21 5 26 0,7 9-26 0,0 3 11 16,3 9-11-16,4 0 11 0,5 1-11 0,-40-27 6 0,0 0-6 16,51 39 6-16,10 8-6 0,-61-47 0 0,0 0 0 15,75 66 1-15,12 18-1 16,-87-84 0-16,0 0 0 0,87 71 1 0,3-5-1 0,-90-66 1 0,0 0-1 15,80 48 2-15,-6-10-2 0,-17-17 1 0,-13-15-1 16,-20 0 2-16,-19-8-2 0,4 0-24 16,-2-3 24-16,-2 0-23 0,-5-2 23 0,0 7-134 0,0 0 134 0,-3-36-134 15,-3-15 134-15,-2-35-1317 0</inkml:trace>
  <inkml:trace contextRef="#ctx0" brushRef="#br0" timeOffset="-111872.92">25086 9361 1401 0,'0'0'0'0,"0"0"108"0,0 0-108 0,-3 3 108 0,-2-1-108 16,5-2 81-16,0 0-81 0,-12 3 82 0,-2 4-82 15,-2-2 28-15,-3 5-28 0,5-3 28 0,2-2-28 16,12-5 36-16,0 0-36 0,-28 24 36 0,-11 7-36 0,3 5 51 15,-4 7-51-15,3-7 51 0,4-5-51 0,33-31 36 16,0 0-36-16,-47 51 37 0,-9 6-37 0,56-57 36 16,0 0-36-16,-62 82 37 0,-8 19-37 15,16-26 15-15,10-8-15 0,22-33 16 16,16-20-16-16,-2 2-2 0,3-6 2 0,3-2-2 0,4-6 2 0,-2 2-109 16,0-1 109-16,0-3-108 0,3-3 108 0,-3 3-142 15,0 0 142-15,16-40-141 0,12-23 141 0,17-40-1167 16</inkml:trace>
  <inkml:trace contextRef="#ctx0" brushRef="#br0" timeOffset="-111713.577">25801 9746 1132 0,'0'0'0'0,"-9"-15"0"15,-3-9 0-15,12 24-72 0,0 0 72 0,-21-43-717 16,42 86 717-16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25T02:27:37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26316 14260 527 0,'0'0'0'0,"6"-5"0"0,2-2 0 15,-8 7 104-15,0 0-104 0,6-5 104 0,-1 0-104 16,-5 5 83-16,0 0-83 0,3-4 84 0,1 3-84 15,-4 1 66-15,0 0-66 0,0 0 66 0,3-4-66 16,-3 4 61-16,0 0-61 0,0 0 62 0,4-5-62 16,-4 5 39-16,0 0-39 0,1-7 40 0,3-3-40 0,-4 10 19 15,0 0-19-15,3-14 20 0,3-6-20 0,-6 20 12 16,0 0-12-16,5-19 13 0,2-5-13 0,-7 24 9 16,0 0-9-16,5-16 10 0,-1-1-10 0,-4 17 8 15,0 0-8-15,1-10 8 0,1 1-8 0,-2 9-10 16,0 0 10-16,0-6-9 0,-2 2 9 0,2 4-27 15,0 0 27-15,-1-3-27 0,1 1 27 0,0 2-14 0,0 0 14 16,0 0-13-16,0 0 13 0,0 0-12 0,0 0 12 0,0 0-12 16,0 0 12-16,0 0-1 0,0 0 1 0,0 0-1 15,-2 4 1-15,2-4 0 0,0 0 0 0,0 17 0 16,0 13 0-16,0-30 0 0,0 0 0 0,0 35 0 16,0 11 0-16,0-46 2 0,0 0-2 0,0 46 2 15,2 2-2-15,-2-48 19 0,0 0-19 0,0 40 20 16,0-8-20-16,0-32 54 0,0 0-54 0,0 26 55 15,-2-7-55-15,2-19 85 0,0 0-85 0,-2 15 85 16,2-6-85-16,0-9 96 0,0 0-96 0,19-11 96 16,14-13-96-16,-33 24 119 0,0 0-119 0,51-48 119 15,17-20-119-15,-68 68 46 0,0 0-46 0,111-110 46 16,36-34-46-16,-147 144-92 0,0 0 92 0,144-154-91 16,11-21 91-16,-155 175-151 0,0 0 151 0,131-173-150 15,-13-6 150-15,131-174-1080 0</inkml:trace>
  <inkml:trace contextRef="#ctx0" brushRef="#br0" timeOffset="40466.471">27095 14296 1233 0,'0'0'0'16,"2"-14"0"-16,0-8 0 0,-1 17 56 0,-1 7-56 16,0-2 57-16,0 0-57 0,0 0-89 0,0 0 89 0,0 0-875 15,0 0 875-15</inkml:trace>
  <inkml:trace contextRef="#ctx0" brushRef="#br0" timeOffset="43402.256">16250 14604 337 0,'0'0'0'0,"4"-1"0"0,1-4 0 0,-5 5 1 15,0 0-1-15,4-4 1 0,-3 2-1 0,-1 2 17 16,0 0-17-16,0 0 17 0,4-1-17 0,-4 1 29 15,0 0-29-15,0 0 29 0,0 3-29 0,0 1 49 16,0-1-49-16,0 0 49 0,0 1-49 0,0 1 68 16,0 0-68-16,0 0 69 0,0-1-69 0,0 1 58 15,0-2-58-15,0 1 59 0,0-1-59 0,0 1 48 0,0-3-48 16,0 3 48-16,0-3-48 0,0 5 32 16,0-6-32-16,0 0 32 0,0 3-32 0,0-3 33 0,0 0-33 0,0 0 33 15,0 0-33-15,0 0 13 16,0 5-13-16,0-1 13 0,0-1-13 0,3 0 20 0,-3-1-20 0,2 2 20 15,2-3-20-15,-1 3 3 0,-1 1-3 16,0 0 4-16,-1-3-4 0,3 1 13 0,-4-1-13 16,0 1 14-16,1-1-14 0,1 1 1 0,3 2-1 0,-3 1 1 15,3-3-1-15,1 2 0 0,-1 2 0 0,0 0 0 16,2 0 0-16,-7-7 0 0,0 0 0 0,9 12 0 16,-1-4 0-16,-8-8 0 0,0 0 0 0,13 19 0 15,2 5 0-15,-15-24 0 0,0 0 0 0,20 24 1 16,0 4-1-16,-20-28 0 0,0 0 0 0,25 27 1 15,1 0-1-15,-3-4 2 0,-4-1-2 0,0-5 3 16,0-3-3-16,-1-4 5 0,-3-1-5 0,3-1 5 16,-1-1-5-16,0 0 7 0,4 0-7 0,-7-2 8 15,2-2-8-15,1 1 23 0,-3-3-23 0,6 3 24 0,0-2-24 16,-20-2 12-16,0 0-12 0,27 3 13 0,4 0-13 0,-31-3 18 16,0 0-18-16,36 4 18 0,6 1-18 0,-2 0 8 15,2 2-8-15,-9 0 9 16,-7-2-9-16,1 0 16 0,0 0-16 0,0 0 17 0,-1-1-17 0,-26-4 3 15,0 0-3-15,38 2 4 0,9-1-4 16,4-1 6-16,3-1-6 0,-4 1 7 0,2 0-7 0,-8 0 13 16,-2-2-13-16,1-2 14 0,1 1-14 0,-44 3 15 15,0 0-15-15,57-3 15 0,11-3-15 16,-5 1 9-16,-4 0-9 0,-8 3 9 0,-4 2-9 0,-4-3 9 0,-3 0-9 16,4 3 10-16,-2 1-10 0,-42-1 23 0,0 0-23 15,76 0 24-15,22-1-24 0,-18-1 20 0,-5 0-20 16,-18-1 20-16,-9-1-20 0,-48 4 9 0,0 0-9 0,81-7 10 15,24-3-10-15,-20 5 41 0,-5 2-41 16,-3 3 41-16,-9 3-41 0,0 0 0 0,-4 1 0 16,1 1 0-16,-4-2 0 0,-12 3 8 0,-9-1-8 0,3 2 9 15,1-1-9-15,-44-6 16 0,0 0-16 0,73 12 17 16,23 0-17-16,-27-1 13 0,-6-5-13 0,-14-2 14 16,-14-2-14-16,-35-2 10 0,0 0-10 0,54 0 10 15,7-4-10-15,7 1 39 0,8-2-39 0,-22 0 40 16,-12-2-40-16,-2 2 36 0,-7-1-36 0,0-2 36 15,-3 1-36-15,-30 7 32 0,0 0-32 0,35-9 33 16,3 1-33-16,-38 8 23 0,0 0-23 0,32-7 24 16,1 0-24-16,-33 7 28 0,0 0-28 0,22-3 28 15,-2-1-28-15,-20 4 32 0,0 0-32 0,10-1 32 16,0-1-32-16,-10 2 29 0,0 0-29 0,4-2 29 0,-2 2-29 16,-2 0 1-16,0 0-1 0,0 0 1 0,0-3-1 15,0 3-82-15,0 0 82 0,-23-14-81 16,-14-7 81-16,37 21-136 0,0 0 136 0,-59-37-136 0,-19-15 136 0,-60-40-1187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25T02:33:17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14838 13460 135 0,'0'0'0'0,"0"0"0"16,0 0 0-16,0 0-42 0</inkml:trace>
  <inkml:trace contextRef="#ctx0" brushRef="#br0" timeOffset="1047.112">14843 13453 124 0,'0'0'0'0,"0"0"0"16,0 0 0-16,0 0 44 0,0 0-44 0,0 0 44 16,0 0-44-16,0 0 45 0,0 0-45 0,0 0 46 15,0 0-46-15,0 0 48 0,0 0-48 0,0 0 48 16,0 0-48-16,0 0 31 0,0 0-31 0,0 0 31 15,0 0-31-15,0 0 9 0,0 0-9 0,0 0 9 16,0 0-9-16,0 0 6 0,0 0-6 0,0 0 6 0,0 0-6 16,0 0 32-16,0 0-32 0,0 0 32 0,0 0-32 15,0 0 8-15,0 0-8 0,0 0 9 0,0 0-9 16,0 0 29-16,0 0-29 0,3 4 29 0,-3-1-29 16,0-3 19-16,0 0-19 0,6 9 20 0,0 1-20 15,-6-10 5-15,0 0-5 0,11 14 5 0,1 1-5 0,-12-15 8 16,0 0-8-16,16 17 9 0,5 0-9 0,-21-17 8 15,0 0-8-15,26 17 8 0,7-5-8 16,-33-12 3-16,0 0-3 0,38 11 3 0,1-6-3 0,-39-5 19 0,0 0-19 16,43 3 20-16,6-3-20 0,-49 0 22 15,0 0-22-15,47-5 22 0,0-3-22 0,-47 8 38 0,0 0-38 16,52-18 39-16,6-4-39 0,-58 22 22 0,0 0-22 16,85-39 22-16,21-14-22 0,-19 5 28 0,-6 0-28 0,-6 3 28 15,-6 4-28-15,-69 41 13 0,0 0-13 0,93-53 14 16,16-7-14-16,-25 10 19 0,-9 6-19 15,-5 4 20-15,-10 8-20 0,-60 32 8 0,0 0-8 0,75-28 8 16,11 4-8-16,-27 6 16 0,-10 4-16 0,-13 5 17 16,-9 6-17-16,-1-1 8 0,-2 3-8 15,-3 1 8-15,0 0-8 0,-21 0 3 0,0 0-3 0,29 1 4 16,10 5-4-16,-39-6 13 0,0 0-13 0,38 10 13 16,9 4-13-16,-5 1 32 0,0 2-32 0,-11-1 33 15,-8-4-33-15,-23-12 26 0,0 0-26 0,28 24 26 16,-2 6-26-16,-26-30 40 0,0 0-40 0,24 28 40 15,2 4-40-15,-26-32 23 0,0 0-23 0,16 26 24 16,-2-5-24-16,-2-4 28 0,-1-4-28 0,-4-4 28 16,-7-4-28-16,3 0 22 0,2-3-22 0,-5-2 22 15,0 3-22-15,0-3 16 0,0 0-16 0,4 0 17 0,6-6-17 16,-10 6 18-16,0 0-18 0,19-14 18 0,9-8-18 0,-28 22 8 16,0 0-8-16,37-28 9 0,5-6-9 15,-4 1 4-15,0 1-4 0,-3 3 4 0,-2 1-4 0,-1 3 13 16,-1-1-13-16,-1 2 13 0,-3 2-13 0,-27 22 3 15,0 0-3-15,39-26 4 0,6-2-4 0,-45 28 12 16,0 0-12-16,52-29 12 0,9-1-12 0,-61 30 23 16,0 0-23-16,56-28 24 0,2-3-24 0,-58 31 13 15,0 0-13-15,69-32 13 0,11-3-13 0,-80 35 18 0,0 0-18 16,86-29 19-16,8 2-19 0,-23 5 24 16,-12 1-24-16,-15 9 25 0,-14 5-25 0,-1-1 13 0,-4-1-13 0,4 2 13 15,3 2-13-15,-32 5-1 0,0 0 1 0,41-7 0 16,6 0 0-16,-3 2-32 15,1-5 32-15,-6 5-32 0,1-4 32 0,-4 2-19 0,-1-1 19 0,2 1-18 16,1 0 18-16,-38 7-13 0,0 0 13 0,52-7-12 16,16 2 12-16,-5 0-36 0,0 0 36 0,6 1-35 15,8 1 35-15,-77 3-2 0,0 0 2 0,92 0-1 16,15 3 1-16,-22-1-7 0,-7 0 7 0,-8 0-6 16,-9-2 6-16,-61 0-15 0,0 0 15 0,87-2-15 15,14 0 15-15,-16-3-1 0,-8-2 1 0,-9 2-1 16,-9-5 1-16,-59 10 4 0,0 0-4 0,82-16 5 15,12-4-5-15,-94 20 24 0,0 0-24 0,91-26 25 16,-1-6-25-16,-90 32 13 0,0 0-13 0,96-35 14 16,5-4-14-16,-17 8 19 0,-9 4-19 15,-14 1 20-15,-11 5-20 0,1-3 33 16,-1 0-33-16,-10 7 33 0,-1 7-33 0,3-5 5 0,3 3-5 0,-3 0 5 0,-2 0-5 0,-2 1 18 16,-3 1-18-16,-5 0 18 0,-3 1-18 0,-4 1 33 15,-2 1-33-15,-4 0 34 0,-1 2-34 16,-4 0 4-16,-3 1-4 0,-6 3 5 0,3-1-5 0,-5 2 18 15,1 0-18-15,-2 0 18 0,0 0-18 0,0 0-68 16,0 0 68-16,0 0-67 0,0 0 67 0,0 0-228 16,0 0 228-16,-28-12-227 0,-15-4 227 0,-32-9-884 15</inkml:trace>
  <inkml:trace contextRef="#ctx0" brushRef="#br0" timeOffset="5675.094">23444 10651 180 0,'0'0'0'0,"8"0"0"16,6 0 0-16,-7 0 50 0,-2 1-50 0,-1-1 50 15,-1 0-50-15,-3 0 38 0,4 2-38 0,-4-2 38 16,0 0-38-16,0 0 42 0,3 2-42 0,-3-2 42 16,2 7-42-16,0-4 45 0,1 6-45 0,-1-3 46 15,0 3-46-15,-2-9 46 0,0 0-46 0,5 17 47 0,2 5-47 16,-7-22 53-16,0 0-53 0,5 21 54 15,2-2-54-15,-7-19 54 0,0 0-54 0,9 19 55 16,0 1-55-16,-9-20 50 0,0 0-50 0,14 16 50 0,3-3-50 0,-17-13 49 16,0 0-49-16,19 14 50 0,4-4-50 0,-23-10 31 15,0 0-31-15,26 11 31 16,7-5-31-16,-33-6 50 0,0 0-50 0,38 6 51 0,4-10-51 0,-42 4 52 16,0 0-52-16,45-2 53 0,6-3-53 0,-51 5 37 15,0 0-37-15,47-8 38 0,-2-3-38 0,-45 11 35 16,0 0-35-16,46-10 36 0,-3-7-36 0,-43 17 8 15,0 0-8-15,42-15 9 0,0-1-9 0,-42 16 36 16,0 0-36-16,36-14 37 0,-1 2-37 0,-9 2 18 16,-5 3-18-16,-2 2 18 0,-3 3-18 0,-2 1 18 0,-2-1-18 15,-5 2 18-15,-2 0-18 0,1 0 35 16,1-2-35-16,0 2 35 0,0-3-35 0,0 3 5 0,1 0-5 0,-3 0 5 16,-1 0-5-16,-1 0 18 0,1 3-18 15,-4-3 19-15,0 0-19 0,0 0 8 0,3 0-8 0,-3 0 9 16,4 0-9-16,-4 0 3 0,0 0-3 15,0 0 4-15,3 5-4 0,-3-5 7 0,0 0-7 0,4 7 7 16,3 0-7-16,-7-7 3 0,0 0-3 0,7 9 3 16,0-1-3-16,-7-8 0 0,0 0 0 0,7 11 0 15,0-1 0-15,-7-10 1 0,0 0-1 0,5 10 2 16,2 2-2-16,-7-12 8 0,0 0-8 0,14 12 9 16,3 0-9-16,-17-12-56 0,0 0 56 0,26 5-56 15,6-1 56-15,-32-4-58 0,0 0 58 0,38-2-57 16,9-5 57-16,-47 7-80 0,0 0 80 0,45-12-80 15,2-3 80-15,-8-1-53 0,-6 1 53 0,-4-1-52 0,-1 3 52 16,-3-1-35-16,-3 0 35 0,-4 4-34 0,-3 5 34 16,-1-5-17-16,-1 4 17 0,-1 1-17 0,-3 4 17 15,-9 1-11-15,0 0 11 0,17 0-10 0,4 1 10 16,-21-1-5-16,0 0 5 0,28 5-4 16,7 1 4-16,-1 0-1 0,3 1 1 0,-2 2 0 0,-2-1 0 15,-33-8 0-15,0 0 0 0,37 9 0 0,1 1 0 16,-2-3 0-16,-2-2 0 0,-3-5 1 0,-3 0-1 0,-28 0 8 15,0 0-8-15,29-3 8 0,3-6-8 0,-32 9-24 16,0 0 24-16,26-12-23 0,-2-10 23 0,-24 22-84 16,0 0 84-16,4-39-83 0,-13-14 83 0,6-40-649 0</inkml:trace>
  <inkml:trace contextRef="#ctx0" brushRef="#br0" timeOffset="10902.865">6350 15817 135 0,'0'0'0'0,"9"-1"0"0,-1-5 0 0,-8 6 45 16,0 0-45-16,4-1 46 0,-2-1-46 0,-2 2 40 16,0 0-40-16,-2 0 41 0,-5 0-41 0,7 0 58 15,0 0-58-15,-5 0 58 0,-1 0-58 0,6 0 67 16,0 0-67-16,-8 0 67 0,4 0-67 0,4 0 69 15,0 0-69-15,-7 0 70 0,2 0-70 0,5 0 77 16,0 0-77-16,-3 0 78 0,1 0-78 0,2 0 73 16,0 0-73-16,-4 0 73 0,-1 0-73 0,5 0 56 0,0 0-56 15,-3 0 56-15,3 0-56 0,0 0 46 0,0 0-46 16,-6 0 47-16,5 0-47 0,1 0 20 0,0 0-20 16,0 0 20-16,-2 0-20 0,2 0 6 0,0 0-6 15,0 0 7-15,0 0-7 0,0 0 1 0,0 0-1 0,3 0 1 16,8 0-1-16,-11 0 0 0,0 0 0 0,28 2 0 15,10-1 0-15,-38-1-2 0,0 0 2 0,49 2-2 16,14 2 2-16,-63-4-7 16,0 0 7-16,62 5-6 0,6 0 6 0,-68-5-4 0,0 0 4 0,68 5-3 15,-3 2 3-15,-65-7 0 0,0 0 0 0,62 5 0 16,3-2 0-16,-65-3 0 0,0 0 0 0,54 2 0 16,-2 0 0-16,-52-2 0 0,0 0 0 0,47 2 1 15,-5-2-1-15,-42 0 15 0,0 0-15 0,38 1 16 16,-8 1-16-16,-30-2-34 0,0 0 34 0,26 2-33 15,-5 1 33-15,-21-3-113 0,0 0 113 0,16 5-113 0,-8 0 113 16,18 6-641-16</inkml:trace>
  <inkml:trace contextRef="#ctx0" brushRef="#br0" timeOffset="11174.443">6306 16146 1233 0,'0'0'0'0,"14"-7"0"0,7-3 0 0,-21 10 118 0,0 0-118 16,12-5 118-16,-3 3-118 0,-9 2 87 0,0 0-87 0,21 2 87 16,14 3-87-16,-35-5 36 0,0 0-36 0,43 4 36 15,15-3-36-15,-58-1 0 0,0 0 0 0,64 2 0 16,10 0 0-16,-74-2 0 0,0 0 0 0,104 1 0 15,23 1 0-15,-127-2-11 0,0 0 11 16,124-2-10-16,3-1 10 0,-127 3-174 0,0 0 174 0,127-9-174 16,6-3 174-16,125-8-906 0</inkml:trace>
  <inkml:trace contextRef="#ctx0" brushRef="#br0" timeOffset="12028.749">7932 15523 1188 0,'0'0'0'0,"-2"3"0"0,0 1 0 0,2-4 119 16,0 0-119-16,0 0 119 0,-3 0-119 0,3 0 51 15,0 0-51-15,-5-2 51 0,5 0-51 16,0 2 15-16,0 0-15 0,0 0 16 0,-4-2-16 0,4 2-24 0,0 0 24 16,0 0-23-16,0 0 23 0,0 0-42 0,0 0 42 15,0 0-41-15,0 0 41 0,0 0-39 0,0 0 39 16,4 21-38-16,1 13 38 0,-5-34-35 0,0 0 35 0,9 52-34 15,3 14 34-15,-4-4-9 0,5 1 9 0,-8-20-8 16,-2-14 8-16,1-1-7 0,-2-8 7 16,1 10-6-16,2 4 6 0,-1-5-4 0,1-3 4 0,-3-9-3 15,-2-9 3-15,2 1-2 0,1-4 2 0,0-2-1 16,-3-3 1-16,6 0-25 0,-3 0 25 0,-1-1-24 16,1-3 24-16,1 1-6 0,-1-2 6 0,3-4-6 15,-6-1 6-15,3 0 7 0,2-1-7 0,-1-1 8 16,-4 0-8-16,0 0 45 0,0 0-45 0,-4 0 45 15,4 2-45-15,-3-2 44 0,1-2-44 0,2 2 45 16,-3 0-45-16,3 12 59 0,0 0-59 0,0-17 59 16,0-2-59-16,0 19 33 0,0 0-33 0,3-24 34 0,-1-3-34 15,-2 27 26-15,0 0-26 0,7-29 26 16,-2-4-26-16,-5 33 5 0,0 0-5 0,12-32 5 0,2-1-5 16,2 2 8-16,-4 4-8 0,-1 8 9 0,-3 7-9 0,3 0 0 15,-1 2 0-15,-1 1 0 0,0 4 0 0,1 0-6 16,-1 0 6-16,-4 3-5 0,-2 0 5 0,3 1-16 15,1 1 16-15,-2 0-15 0,-2 0 15 0,-3 0-10 16,0 0 10-16,6 0-9 0,2 1 9 0,-8-1-4 16,0 0 4-16,16 4-4 0,1 1 4 0,-17-5-7 0,0 0 7 15,26 7-7-15,4 3 7 0,-4-1-1 16,2-1 1-16,-5 1 0 0,-2-1 0 0,0 1-2 0,-1 0 2 16,-7-1-2-16,1-1 2 0,-14-7-11 0,0 0 11 0,15 14-10 15,4 5 10-15,-19-19-15 0,0 0 15 16,20 20-15-16,-6 4 15 0,-14-24-9 0,0 0 9 0,13 27-9 15,3 3 9-15,-7-5-1 0,3-1 1 0,-8-8-1 16,1-6 1-16,-2 2-4 0,-1-2 4 0,1 2-3 16,1 2 3-16,-2 1-2 0,5 4 2 0,-6-8-2 15,1-5 2-15,0 5 0 0,-2-1 0 16,0 7 0-16,0 5 0 0,0-22-17 0,0 0 17 0,0 24-16 16,-2 4 16-16,2-28-50 0,0 0 50 0,0 22-49 15,0-1 49-15,0-21-123 0,0 0 123 0,0 17-123 16,2-5 123-16,-2-12-149 0,0 0 149 0,12 0-149 15,2-12 149-15,14 0-499 16</inkml:trace>
  <inkml:trace contextRef="#ctx0" brushRef="#br0" timeOffset="12427.894">8947 15392 1132 0,'0'0'0'0,"-8"0"0"0,-4 0 0 0,12 0 135 16,0 0-135-16,0 0 136 0,7 0-136 0,-7 0 57 0,0 0-57 15,1-1 58-15,6-1-58 0,-7 2 29 0,0 0-29 0,2-2 29 16,1 2-29-16,-3 0-10 0,0 0 10 0,0 0-10 15,4-1 10-15,-4 1-20 0,0 0 20 0,5 1-20 16,4 4 20-16,3 2 0 0,0 0 0 0,2 3 0 16,4 1 0-16,3 4 0 0,6 2 0 0,3 4 0 15,5 3 0-15,7 0-1 0,1 5 1 0,3 3 0 16,-3 3 0-16,-43-35-1 0,0 0 1 0,51 46 0 16,1 9 0-16,-52-55-1 0,0 0 1 0,71 63-1 15,15 7 1-15,-18-15 1 0,-6-7-1 0,-11-14 2 16,-11-10-2-16,-9-1 5 0,-8-6-5 0,-6-3 6 15,-1-4-6-15,-16-10 0 0,0 0 0 0,17 15 0 16,1 1 0-16,-18-16-85 0,0 0 85 0,16 13-85 16,1-1 85-16,-17-12-148 0,0 0 148 0,17 7-148 15,1-5 148-15,15 7-698 0</inkml:trace>
  <inkml:trace contextRef="#ctx0" brushRef="#br0" timeOffset="12768.115">9796 15276 1222 0,'0'0'0'0,"3"10"0"0,6 9 0 0,-9-19 172 0,0 0-172 16,-3 4 173-16,-11-8-173 0,14 4 132 0,0 0-132 15,-9-2 132-15,-1-1-132 0,10 3 50 0,0 0-50 16,-21 7 51-16,-6 7-51 0,27-14 5 0,0 0-5 15,-26 24 6-15,-7 6-6 0,7 3-1 0,-4 3 1 0,10-10-1 16,6-6 1-16,14-20-5 16,0 0 5-16,-25 50-5 0,-4 20 5 0,3-10-1 0,1 3 1 15,6-16-1-15,7-11 1 0,-7 1-1 0,-1-2 1 0,1 4-1 16,0 2 1-16,19-41 0 0,0 0 0 0,-21 48 0 16,-3 3 0-16,24-51 0 0,0 0 0 0,-23 45 0 15,7-6 0-15,16-39-20 0,0 0 20 0,-13 30-20 16,0-10 20-16,13-20-151 0,0 0 151 0,-12 5-150 15,0-15 150-15,-11 6-1092 0</inkml:trace>
  <inkml:trace contextRef="#ctx0" brushRef="#br0" timeOffset="13384.72">9763 14604 1188 0,'0'0'0'0,"-5"-1"0"0,-8-1 0 16,8 0 91-16,2 2-91 0,3 0 91 0,3 2-91 0,2 0 9 0,-1-1-9 15,1 3 9-15,2 1-9 0,4 5-5 0,4 4 5 16,3 10-5-16,3 9 5 0,-21-33-56 0,0 0 56 15,17 44-55-15,4 9 55 0,-7-1-34 0,1 1 34 0,-2-14-33 16,-5-6 33-16,1-1-1 0,-4-1 1 0,2-9-1 16,-2-8 1-16,-1 1 13 0,-2-1-13 0,-1-7 13 15,-1-4-13-15,0 1 41 0,-1-1-41 0,1-3 42 16,0 4-42-16,0-4 22 0,1 5-22 0,-1-5 23 16,6 3-23-16,-6-3 20 0,0-3-20 0,0-1 20 15,0-1-20-15,-6-2 40 0,3-5-40 0,-1 0 40 16,1-3-40-16,3 15 42 0,0 0-42 0,-5-22 43 15,-2-7-43-15,7 29 34 0,0 0-34 0,-7-31 35 16,0-2-35-16,7 33 25 0,0 0-25 0,-5-29 26 16,1 3-26-16,4 26 34 0,0 0-34 0,0-22 35 15,0 2-35-15,0 20 2 0,0 0-2 0,0-16 2 16,4 2-2-16,-4 14 8 0,0 0-8 0,5-13 9 16,4 1-9-16,-2 3 0 0,1 2 0 0,-3 2 0 0,1 2 0 15,1-2-11-15,1 3 11 0,1 0-10 0,0 0 10 16,-4 1-27-16,5 1 27 0,-1 0-27 0,0 0 27 15,-9 0-21-15,0 0 21 0,12 5-21 16,6 2 21-16,-18-7-26 0,0 0 26 0,20 15-26 0,3 9 26 0,-23-24-8 16,0 0 8-16,24 28-8 0,3 8 8 0,-6-2-27 15,-4 2 27-15,-5-11-27 0,0-4 27 0,-3 1-2 16,1-1 2-16,-3-4-2 0,-1-2 2 0,1 3-37 16,-2 0 37-16,-5-6-37 0,3-5 37 15,-3 2-86-15,2-1 86 0,0-1-85 0,0-3 85 0,1 1-184 16,-1 0 184-16,5-2-183 0,-4-1 183 0,8 3-579 0</inkml:trace>
  <inkml:trace contextRef="#ctx0" brushRef="#br0" timeOffset="13739.932">10428 14824 1009 0,'0'0'0'0,"0"0"0"0,-5-4 0 16,5 4 94-16,0 0-94 0,0 0 94 0,0 0-94 16,0 0 37-16,0 0-37 0,0 0 37 0,5 2-37 15,-5-2 0-15,0 0 0 0,6 0 1 0,2 0-1 16,-8 0-4-16,0 0 4 0,11 0-3 0,3-2 3 0,-14 2-2 15,0 0 2-15,21-1-2 0,-1-1 2 0,-20 2 0 16,0 0 0-16,27 0 1 16,2 0-1-16,-29 0 15 0,0 0-15 0,30 2 16 0,3-1-16 0,-33-1 18 15,0 0-18-15,28 2 18 16,0-2-18-16,-28 0 1 0,0 0-1 0,26-2 1 0,-2 1-1 0,-24 1-128 16,0 0 128-16,19-4-127 0,0-1 127 0,-19 5-130 0,0 0 130 15,9-10-130-15,-4-4 130 0,11-8-520 16</inkml:trace>
  <inkml:trace contextRef="#ctx0" brushRef="#br0" timeOffset="14084.358">10928 14385 1255 0,'0'0'0'0,"-3"2"0"16,-6 1 0-16,9-3 143 0,0 0-143 0,0 0 143 16,0 0-143-16,0 0 43 0,0 0-43 0,0 0 43 15,4 0-43-15,-4 0 5 0,0 0-5 0,0 0 5 16,5 0-5-16,-5 0-6 0,0 0 6 0,0 0-6 16,3 0 6-16,-3 0 0 0,0 0 0 0,0 0 0 15,0 0 0-15,0 0 25 0,0 0-25 0,2 5 26 0,1 6-26 0,-3-11 3 16,0 0-3-16,7 29 4 0,7 14-4 15,-14-43 4-15,0 0-4 0,18 46 5 0,-2 9-5 0,-16-55 13 16,0 0-13-16,20 63 14 0,3 7-14 0,-2-6-27 16,-4-4 27-16,-3-14-27 0,-3-15 27 0,3 0-155 15,1-6 155-15,-4-2-154 0,-1-6 154 0,-10-17-143 16,0 0 143-16,6 7-142 0,-10-11 142 0,8 8-708 16</inkml:trace>
  <inkml:trace contextRef="#ctx0" brushRef="#br0" timeOffset="14521.749">11249 15954 1647 0,'0'0'0'0,"0"-10"0"0,-2-7 0 0,2 10 101 16,2 5-101-16,-2 2 101 0,3-3-101 0,-3 3-37 15,4 3 37-15,-4-3-37 0,0 4 37 0,0-4-251 16,3 3 251-16,2-3-251 0,8 0 251 0,8 0-832 0</inkml:trace>
  <inkml:trace contextRef="#ctx0" brushRef="#br0" timeOffset="15359.854">13003 15134 1300 0,'0'0'0'0,"-10"-5"0"0,-4-2 0 0,7 3 164 16,5 1-164-16,2 3 165 0,0 0-165 0,0 0 111 15,5 2-111-15,-5-2 111 0,0 0-111 0,0 0 46 16,0 0-46-16,-8-2 47 0,-5-1-47 0,13 3 0 15,0 0 0-15,-26-4 0 0,-12-1 0 0,3 3-6 0,2 1 6 16,7 1-6-16,7 0 6 0,-1 1-9 0,1 1 9 16,-9 5-9-16,-5 3 9 0,-3 4-16 0,-3-4 16 0,10 0-15 15,3 1 15-15,26-11-15 16,0 0 15-16,-39 18-15 0,-4 8 15 0,43-26-16 0,0 0 16 0,-39 26-15 16,6 3 15-16,4 0-46 0,4 2 46 0,6 0-45 15,7 1 45-15,0 3-38 0,3 2 38 0,4 8-37 16,3-1 37-16,2-44-34 0,0 0 34 0,4 57-34 15,4 8 34-15,-8-65-9 0,0 0 9 0,16 58-9 16,1-3 9-16,-17-55-20 0,0 0 20 0,30 43-20 16,8-11 20-16,-1-9-100 0,3-10 100 0,-2-9-100 15,-1-11 100-15,-37 7-83 0,0 0 83 0,57-50-83 16,13-34 83-16,-70 84-60 0,0 0 60 0,70-104-60 16,5-25 60-16,-20 15-79 0,-4 1 79 0,-20 18-78 15,-13 15 78-15,-18 80-72 0,0 0 72 0,12-103-71 0,-5-12 71 16,-7 23-15-16,-4 9 15 0,-1 17-14 0,-3 13 14 15,8 53 38-15,0 0-38 0,-13-48 38 0,-2 10-38 16,15 38 92-16,0 0-92 0,-11-27 92 0,4 15-92 0,7 12 144 16,0 0-144-16,-5-12 144 0,2 6-144 0,3 6 108 15,0 0-108-15,-7-3 108 16,5 3-108-16,2 0 88 0,0 0-88 0,-7 0 88 0,5 0-88 0,2 0 56 16,0 0-56-16,-7 3 57 0,2 3-57 0,5-6 17 15,0 0-17-15,-5 24 17 0,-2 15-17 0,7-39 32 16,0 0-32-16,3 63 33 0,6 20-33 0,3 14 1 15,6 16-1-15,2-7 1 0,1-1-1 0,-3-2 19 16,-1-2-19-16,1-9 20 0,-3-8-20 0,-15-84 14 0,0 0-14 16,14 100 15-16,-2 4-15 0,1-23 9 0,-8-16-9 15,-2-28 9-15,-3-23-9 0,2 3-15 0,0-8 15 16,0 5-14-16,-2-1 14 0,3 1-158 0,2 1 158 0,-1-4-158 16,-1-5 158-16,-3-6-142 0,0 0 142 0,11-17-142 15,8-19 142-15,7-17-899 0</inkml:trace>
  <inkml:trace contextRef="#ctx0" brushRef="#br0" timeOffset="15707.874">13472 15134 1132 0,'0'0'0'0,"-11"3"0"16,-4 2 0-16,9-3 146 0,12-4-146 0,-6 2 147 0,3-3-147 15,-1 1 71-15,1 0-71 0,1 1 71 0,-1-3-71 16,-1 1 46-16,2 0-46 0,-4 3 46 0,0-4-46 0,0 4 18 16,3 0-18-16,-3 0 18 0,0 0-18 0,0 0 56 15,0 0-56-15,0 0 56 0,0 0-56 0,0 0 41 16,7 5-41-16,3 4 41 0,1-1-41 0,8 11 47 16,4 5-47-16,3 5 48 0,5 4-48 0,-31-33 12 15,0 0-12-15,47 43 13 0,14 6-13 0,-5-4 13 16,3-1-13-16,4 10 14 0,5 2-14 0,-16-6 4 0,-3-2-4 15,-11-11 5-15,-3-7-5 0,-35-30 2 0,0 0-2 16,56 39 3-16,15 4-3 0,-71-43-14 16,0 0 14-16,56 34-13 0,0-7 13 0,-56-27-120 0,0 0 120 15,36 14-120-15,-13-10 120 0,-23-4-184 0,0 0 184 16,19-14-183-16,-7-17 183 0,20-14-957 0</inkml:trace>
  <inkml:trace contextRef="#ctx0" brushRef="#br0" timeOffset="16001.636">14099 15070 1491 0,'0'0'0'0,"5"4"0"15,11-1 0-15,-16-3 184 0,-4 4-184 0,4-4 185 16,0 0-185-16,-8 0 125 0,-1 1-125 0,0 1 125 0,6-2-125 15,-6 2 58-15,-7 1-58 0,9 2 59 0,4-5-59 0,-9 7 1 16,-6 2-1-16,-10 15 1 0,-3 8-1 0,31-32 1 16,0 0-1-16,-37 48 1 0,-6 14-1 0,43-62 0 15,0 0 0-15,-54 87 1 0,-11 23-1 0,65-110-2 16,0 0 2-16,-50 106-1 16,6 4 1-16,11-28-12 0,16-19 12 0,3-27-12 0,10-25 12 15,4 1-51-15,0-7 51 0,0 0-50 0,2-3 50 0,-2-2-90 16,0 0 90-16,19-9-89 0,11-10 89 0,17-8-1362 15</inkml:trace>
  <inkml:trace contextRef="#ctx0" brushRef="#br0" timeOffset="16181.743">14717 15201 1692 0,'0'0'0'0,"-7"-2"0"16,-8-3 0-16,15 5-68 0,0 0 68 0,-9 7-68 16,4 8 68-16,5-15-172 0,0 0 172 0,-23 10-171 15,-8 1 171-15,-21 9-807 0</inkml:trace>
  <inkml:trace contextRef="#ctx0" brushRef="#br0" timeOffset="17016.542">8002 17029 505 0,'3'-2'0'0,"-3"2"1"0,0 0-1 0,12-4 2 15,2 1-2-15,-14 3 22 0,0 0-22 0,12-2 23 0,-3 2-23 16,-9 0 42-16,0 0-42 0,12 2 42 0,6 3-42 16,-18-5 48-16,0 0-48 0,24 2 48 0,7 0-48 15,-31-2 53-15,0 0-53 0,42 0 53 16,10-4-53-16,2 1 100 0,6-4-100 0,-6 2 101 0,1 0-101 16,-55 5 66-16,0 0-66 0,95-11 66 0,26-2-66 15,-9 1 79-15,-2 0-79 0,-4 5 80 0,-5 3-80 0,2-3 62 16,3-1-62-16,4 3 63 0,1 1-63 15,4-1 64-15,4 0-64 0,4 0 64 0,5 0-64 0,-3-2 41 16,-1-3-41-16,8 3 42 0,4 0-42 0,-136 7 30 16,0 0-30-16,186-12 30 0,37-4-30 0,-22-2 67 15,-3-3-67-15,-27 2 67 0,-23 0-67 0,-148 19 83 0,0 0-83 16,209-32 83-16,37-11-83 0,-54 9 52 0,-22 1-52 16,-6 6 52-16,-16 1-52 0,-12 2 47 0,-18 4-47 0,6 1 48 15,-4 3-48-15,-12 6 37 0,-5 5-37 16,-4 0 37-16,1 0-37 0,-6 3 39 0,-9 2-39 0,-5 2 39 15,-1-1-39-15,-79-1 15 0,0 0-15 0,97 7 16 16,17 3-16-16,-34-1 13 0,-12 0-13 16,-13-1 13-16,-4-1-13 0,-51-7 10 0,0 0-10 0,43 5 10 15,-1 0-10-15,-42-5-4 0,0 0 4 0,25 4-4 16,-11-4 4-16,-14 0-68 0,0 0 68 0,8 0-67 16,-4 0 67-16,-11 1-116 0,-4 1 116 0,-17-2-115 15,-12 0 115-15,40 0-194 0,0 0 194 0,-71 4-193 16,-23 1 193-16,94-5-221 0,0 0 221 0,-145 10-221 15,-36 5 221-15,-143 11-824 0</inkml:trace>
  <inkml:trace contextRef="#ctx0" brushRef="#br0" timeOffset="17547.647">9486 17291 1132 0,'-12'-2'0'0,"12"2"101"0,0 0-101 16,-54-5 102-16,-28-4-102 0,14 2 56 0,3 0-56 15,32 4 56-15,19 3-56 0,-5-2 49 16,5 2-49-16,2 0 50 0,3-1-50 0,-6-1 25 0,-3-1-25 15,13 1 26-15,5 2-26 0,-9 0 13 0,2 0-13 0,2 0 14 16,2 0-14-16,-3 0 37 0,1-2-37 0,2 2 38 16,3-2-38-16,-6 2 0 0,3-1 0 0,3 1 0 15,0 0 0-15,0 0-2 0,3-2 2 0,3 0-1 16,-1 1 1-16,7-1-1 0,9 0 1 0,9 0-1 16,8 2 1-16,9-3 0 15,7-2 0-15,2 0 0 0,-1 0 0 0,-55 5 3 0,0 0-3 0,101-11 4 16,35-1-4-16,-136 12 22 0,0 0-22 0,154-12 23 15,23-1-23-15,-177 13 22 0,0 0-22 0,192-14 23 16,21-2-23-16,-213 16 24 0,0 0-24 0,245-15 25 0,27-2-25 16,-272 17 8-16,0 0-8 0,277-14 9 0,10 4-9 15,-287 10 41-15,0 0-41 0,288-4 41 16,5 6-41-16,-293-2 36 0,0 0-36 0,289 12 36 0,-4 7-36 16,-285-19 49-16,0 0-49 0,267 15 50 0,-20 1-50 0,-247-16 42 15,0 0-42-15,227 15 43 16,-18-1-43-16,-209-14 28 0,0 0-28 0,191 14 28 0,-13-1-28 0,-178-13 10 15,0 0-10-15,153 14 10 0,-13-2-10 0,-46-3-48 16,-31-6 48-16,-13 4-47 0,-12 2 47 0,-38-9-73 16,0 0 73-16,2-2-73 0,-24-5 73 0,2-2-1445 15</inkml:trace>
  <inkml:trace contextRef="#ctx0" brushRef="#br0" timeOffset="28561.817">15228 16002 684 0,'0'0'0'0,"-5"-5"0"0,-6-3 0 0,9 4 65 0,2 4-65 0,0 0 65 15,0 0-65-15,0 0 13 0,6 2-13 0,-3 0 13 16,1-2-13-16,1 3 5 0,0 0-5 0,2 1 6 16,-2-2-6-16,2 3-3 0,4 3 3 0,4 6-2 15,-1 5 2-15,-14-19-2 0,0 0 2 0,19 32-1 16,4 11 1-16,-2 2 1 0,0 4-1 0,-4-11 1 16,-4-7-1-16,-1 5 9 0,2 0-9 0,-9 5 10 15,-2 4-10-15,-3-45 35 0,0 0-35 0,0 51 35 0,-5 7-35 16,2-8 35-16,-6-4-35 0,5-17 35 15,3-13-35-15,-1-1 0 0,0-6 0 0,-1 6 1 0,-6 1-1 16,0-1-104-16,1 0 104 0,-1-6-103 0,2-7 103 16,7-2-107-16,0 0 107 0,-19-28-107 0,-6-23 107 15,-18-28-352-15</inkml:trace>
  <inkml:trace contextRef="#ctx0" brushRef="#br0" timeOffset="28707.252">15257 15603 819 0,'0'0'0'0,"-7"10"0"0,-3 9 0 0,10-14-56 15,9-5 56-15,-1 4-55 0,1-1 55 0,-9-3-166 0,0 0 166 16,21 12-166-16,9 7 166 0,17 12-181 16</inkml:trace>
  <inkml:trace contextRef="#ctx0" brushRef="#br0" timeOffset="58483.397">16318 15893 1267 0,'0'0'0'0,"14"-11"0"0,11-4 0 0,-17 8 132 15,-11 2-132-15,6 2 133 0,3-1-133 0,-6 4 80 16,0 0-80-16,-6 0 81 0,-2 0-81 0,8 0 47 0,0 0-47 16,-13 0 48-16,1 0-48 0,12 0 0 0,0 0 0 15,-8 0 0-15,-1 0 0 0,9 0 10 0,0 0-10 16,-5 0 10-16,-1-2-10 0,6 2 26 0,0 0-26 0,-3-1 26 15,-1-1-26-15,4 2 20 16,0 0-20-16,0 0 20 0,0 0-20 0,0 0 10 0,0 0-10 16,0 0 11-16,7-3-11 0,-7 3 5 0,0 0-5 0,14-4 5 15,9-3-5-15,-23 7-27 0,0 0 27 0,38-7-27 16,16-1 27-16,-54 8-55 0,0 0 55 0,56-9-55 16,12 1 55-16,-68 8-44 0,0 0 44 0,77-7-43 15,8 2 43-15,-85 5-43 0,0 0 43 0,110-2-43 16,20 2 43-16,-130 0-28 0,0 0 28 0,128 3-28 15,1 6 28-15,-129-9-17 0,0 0 17 0,120 5-16 16,-5 2 16-16,-115-7-2 0,0 0 2 0,104 7-1 0,-8 1 1 16,-96-8-11-16,0 0 11 0,85 9-11 15,-8-2 11-15,-77-7-38 0,0 0 38 0,59 8-38 16,-12-1 38-16,-47-7-97 0,0 0 97 0,27 4-97 0,-17-3 97 0,-10-1-170 16,0 0 170-16,2 4-169 15,-11-2 169-15,4 3-551 0</inkml:trace>
  <inkml:trace contextRef="#ctx0" brushRef="#br0" timeOffset="58930.61">16691 15454 1255 0,'0'0'0'15,"11"0"0"-15,8 2 0 0,-14-2 137 0,-5-2-137 0,0 2 138 16,4-2-138-16,-4 2 86 0,0 0-86 0,0 0 87 16,-4 0-87-16,4 0 13 0,-5 0-13 0,5 0 14 15,-4 0-14-15,4 0-19 0,0 0 19 0,0 0-18 16,0 0 18-16,0 0-43 0,6 2 43 0,1 0-43 16,5 1 43-16,-12-3-26 0,0 0 26 0,28 9-25 15,13 1 25-15,5 0-27 0,6-1 27 0,-5 1-27 16,0-1 27-16,0-1-15 0,-2-1 15 0,-1 2-14 15,-2-2 14-15,-42-7-11 0,0 0 11 0,54 12-10 16,5 3 10-16,-3-3-17 0,-1-2 17 16,-8 4-17-16,-5 3 17 0,-42-17-15 0,0 0 15 0,42 22-14 15,-4-1 14-15,-38-21-4 0,0 0 4 0,39 27-4 0,-4 4 4 16,-6-2-3-16,-4-1 3 0,-6-8-3 16,-4-3 3-16,-15-17-6 0,0 0 6 0,14 28-5 0,-1 3 5 15,-13-31-7-15,0 0 7 0,7 36-6 0,-7 5 6 0,0-41-3 16,0 0 3-16,-11 51-3 0,-3 11 3 0,14-62-20 15,0 0 20-15,-14 53-19 0,-3-3 19 16,5-6-60-16,-4-6 60 0,7-14-60 16,6-10 60-16,1-1-170 0,-3-2 170 0,3 4-170 0,0 2 170 0,-1 16-532 15</inkml:trace>
  <inkml:trace contextRef="#ctx0" brushRef="#br0" timeOffset="62160.364">18343 14461 695 0,'0'0'0'0,"-6"-6"0"16,3-2 0-16,3 8 116 0,0 0-116 0,-7-9 117 15,2-1-117-15,5 10 94 0,0 0-94 0,-5-9 94 0,1 1-94 16,4 8 65-16,0 0-65 0,-3-5 66 0,-1 1-66 16,4 4 49-16,0 0-49 0,-2-3 49 0,2 1-49 0,0 2 36 15,0 0-36-15,0 0 37 0,-5-2-37 16,5 2 9-16,0 0-9 0,-3 11 9 0,-4 1-9 15,7-12 0-15,0 0 0 0,-6 36 1 0,-2 15-1 0,8-51-6 16,0 0 6-16,-5 77-5 16,1 23 5-16,4-100-5 0,0 0 5 0,0 138-5 0,4 35 5 0,-4-173-1 15,0 0 1-15,7 154-1 0,3-3 1 0,-10-151 10 16,0 0-10-16,14 129 10 0,3-18-10 0,-17-111 52 16,0 0-52-16,18 89 53 0,3-19-53 0,-21-70 17 0,0 0-17 15,17 50 17-15,0-21-17 0,-17-29-5 0,0 0 5 16,14 19-4-16,-3-16 4 15,-11-3-54-15,0 0 54 0,10-8-54 0,-1-16 54 0,-4-5-41 16,-3-7 41-16,1 2-40 0,1-4 40 0,-1 0-37 0,1-3 37 0,1 2-37 16,-5 1 37-16,0 38-10 0,0 0 10 0,5-48-9 15,2-9 9-15,-1 10-3 0,2 0 3 0,-4 13-2 16,4 3 2 0,-2 5 0-16,1 6 0 0,-2 6 0 15,-2 6 0-15,1 1 1 0,1-2-1 0,-5 6 1 0,2 1-1 0,-2 2 26 16,2-3-26-16,-2 3 26 0,0 0-26 0,0 0 6 0,5 0-6 0,-2 0 7 15,3 1-7-15,-1 1 5 0,3 0-5 0,3 3 5 16,3 2-5-16,-14-7 1 0,0 0-1 0,23 13 1 16,8 10-1-16,-31-23 0 0,0 0 0 0,35 25 0 15,0 5 0-15,-35-30 0 0,0 0 0 0,34 34 0 16,3 4 0-16,-13-4 0 0,-1-3 0 0,-6-6 0 16,-4-2 0-16,-6 1 5 0,-6-2-5 0,-1 0 5 0,-1-1-5 15,-6 4 14-15,-6 5-14 0,-1 4 15 0,-6 3-15 16,20-37 15-16,0 0-15 0,-30 47 15 0,-8 4-15 0,1-6 62 15,2-3-62-15,13-12 63 0,6-12-63 0,-7 3 58 16,-1-4-58-16,-4 5 58 0,0 4-58 0,-5-4 40 16,0 1-40-16,14-11 40 0,7-6-40 0,12-6 31 15,0 0-31-15,-21 7 31 0,-9-3-31 16,30-4 3-16,0 0-3 0,-23 1 4 0,4-1-4 16,19 0 3-16,0 0-3 0,-10-8 4 0,5-9-4 0,5 17 0 0,0 0 0 15,10-24 0-15,11-5 0 0,-21 29-8 16,0 0 8-16,30-38-8 0,8-5 8 0,0 4-10 0,6-2 10 15,-2 6-9-15,-4 6 9 0,-38 29-4 0,0 0 4 16,54-29-4-16,10 3 4 0,1-3-1 0,6-3 1 16,-24 11 0-16,-14 9 0 0,0-1 0 0,-6 2 0 15,0 3 0-15,1 1 0 0,-28 7-11 0,0 0 11 16,33-9-10-16,2-1 10 0,-35 10-25 0,0 0 25 0,33-10-24 16,2-2 24-16,-35 12-13 0,0 0 13 0,23-11-13 15,-2 3 13-15,-6 1-6 0,-6 0 6 0,0 4-5 16,-7 3 5-16,-2 0 9 0,0 0-9 0,0 0 9 15,1-5-9-15,-1 5 47 0,0 0-47 0,-3-6 47 16,-6 0-47-16,9 6 15 0,0 0-15 16,-19-9 15-16,-5-5-15 0,24 14 23 0,0 0-23 0,-21-10 24 15,2 1-24-15,19 9 8 0,0 0-8 0,-18-6 8 16,1-1-8-16,17 7 9 0,0 0-9 0,-16-4 10 0,2 4-10 16,14 0 0-16,0 0 0 0,-14 0 0 0,2 2 0 15,12-2-2-15,0 0 2 0,-12 3-1 0,-4 4 1 0,2 4-20 16,-2-5 20-16,8 1-19 15,3-3 19-15,-2 3-1 0,1-1 1 0,-8 17-1 0,-7 9 1 0,1 1-16 16,2 1 16-16,4-3-15 0,4 0 15 16,10-31-9-16,0 0 9 0,-5 41-8 0,1 9 8 0,8-9-9 15,-1-4 9-15,4-6-9 0,3-7 9 0,1-3-16 16,8-8 16-16,0-1-15 0,6-5 15 0,-25-7-44 16,0 0 44-16,43-3-44 0,15-9 44 0,-58 12-60 15,0 0 60-15,59-26-59 0,9-13 59 0,8-9-62 16,10-10 62-16,-34 10-61 0,-21 3 61 0,-8 9-28 0,-11 9 28 15,0-1-28-15,-3 4 28 0,-9 24-3 0,0 0 3 16,9-31-2-16,-2-3 2 16,-7 34 17-16,0 0-17 0,5-32 17 0,0 1-17 15,-5 31 58-15,0 0-58 0,4-24 59 0,-1 7-59 16,-3 17 42-16,0 0-42 0,2-12 43 0,2 5-43 0,-4 7 37 0,0 0-37 0,0-4 38 16,0 3-38-16,0 1 16 0,0 0-16 0,0 17 17 15,-4 14-17-15,4 1 12 0,0 8-12 0,4 4 13 16,-4 8-13-16,0-52 0 0,0 0 0 0,1 68 0 15,3 14 0-15,-4-82 0 0,0 0 0 0,5 89 0 16,0 7 0-16,-5-96 0 0,0 0 0 0,5 67 1 16,1-15-1-16,-6-52-11 0,0 0 11 0,3 30-10 15,1-16 10-15,-4-14-51 0,0 0 51 0,5-5-51 16,2-17 51-16,-7 22-62 0,0 0 62 0,5-45-61 16,-5-20 61-16,0 65-58 0,0 0 58 0,-10-89-57 15,-4-22 57-15,14 111-46 0,0 0 46 0,-18-112-46 0,-4-8 46 0,6 23-3 16,-2 13 3-16,10 22-3 0,4 19 3 0,1 12 3 15,1 16-3-15,2 6 3 0,2 6-3 0,1 0 33 16,-3 3-33-16,0 0 33 0,0 0-33 0,0 0 42 16,4 1-42-16,-1 4 42 0,4-1-42 0,2 4 25 15,3 3-25-15,4 6 26 0,1 3-26 0,-17-20 18 16,0 0-18-16,26 28 19 0,7 6-19 16,-33-34 28-16,0 0-28 0,41 33 28 0,4-1-28 0,-45-32 2 15,0 0-2-15,47 22 2 0,3-6-2 0,-50-16 0 0,0 0 0 16,54-4 1-16,2-13-1 0,-56 17-2 15,0 0 2-15,59-31-1 0,-3-13 1 0,-2-8-3 0,2-9 3 16,-25 15-3-16,-10 4 3 0,-21 42-2 0,0 0 2 16,21-78-2-16,-5-23 2 0,-8 22 0 0,-8 5 0 15,0 9 0-15,-3 5 0 0,3 60 8 0,0 0-8 0,-5-65 9 16,1 0-9-16,-4 20 40 0,1 14-40 16,5 7 40-16,-2 11-40 0,-1-1 21 0,0 4-21 0,1 3 21 15,3 5-21-15,1 2 19 0,0 0-19 0,-7-2 20 16,-4 2-20-16,11 0 4 0,0 0-4 0,-22 4 5 15,-8 6-5-15,30-10 1 0,0 0-1 0,-30 19 1 16,1 5-1-16,29-24-6 0,0 0 6 0,-30 38-5 16,4 8 5-16,5 2-26 0,2 2 26 0,5 4-26 15,5 5 26-15,2 23-13 0,2 17 13 0,7-10-13 16,3-1 13-16,-5-88-11 0,0 0 11 0,9 120-11 0,3 22 11 16,-2-26-2-16,1-9 2 0,3-13-1 0,-2-10 1 15,-12-84 0-15,0 0 0 0,28 84 0 0,12-4 0 16,-40-80 0-16,0 0 0 0,49 65 0 0,17-12 0 15,-16-17-2-15,-6-15 2 0,-2-7-2 0,-7-11 2 0,-35-3-37 16,0 0 37-16,40-5-36 0,0-11 36 16,-40 16-36-16,0 0 36 0,54-30-35 0,10-15 35 0,-64 45-15 15,0 0 15-15,51-53-15 0,-4-12 15 0,-12 8 10 16,-11 3-10-16,-10 14 11 0,-7 11-11 0,-4-2 50 16,3 2-50-16,-6 12 51 0,0 10-51 0,0-3 63 15,1 0-63-15,-1-1 63 0,0 3-63 0,0 1 80 16,-1-3-80-16,1 4 80 0,0 3-80 0,0 0 74 15,1 1-74-15,-1 2 74 0,0 0-74 0,0 0 56 0,0 0-56 16,0 0 57-16,-1-2-57 0,-5 2 28 0,3-2-28 16,-9 2 28-16,0 2-28 0,12-2 5 0,0 0-5 15,-30 9 5-15,-12 4-5 0,4 5 0 0,-1 2 0 0,6 1 0 16,6-1 0-16,27-20-10 0,0 0 10 0,-28 45-9 16,0 13 9-16,9-7-19 0,5-1 19 15,1-16-18-15,6-10 18 0,2-1-17 0,4-8 17 16,-1 2-16-16,0-3 16 0,6 1-57 0,1 1 57 0,-2-8-56 15,1-3 56-15,4 1-62 0,6-1 62 0,2-7-62 16,3-3 62-16,-19 5-52 0,0 0 52 0,25-16-52 16,1-6 52-16,-26 22-51 0,0 0 51 0,24-34-51 15,2-11 51-15,-5 1-44 0,-2-2 44 0,-5 4-43 16,-5 5 43-16,1 2-19 0,-1 3 19 0,-5 13-18 16,-4 9 18-16,3-2 0 0,-1 3 0 0,0 1 0 15,-1 1 0-15,3 2 1 0,-4 0-1 0,0 5 2 16,2-4-2-16,1 4 6 0,4 2-6 0,2 5 7 0,-1 5-7 15,6 6 24-15,4 8-24 0,-3 2 25 0,3 2-25 16,-18-30 12-16,0 0-12 0,21 36 12 0,5 6-12 0,0-8 10 16,4-5-10-16,-2-5 10 0,1-7-10 0,-29-17 0 15,0 0 0-15,42 9 0 0,8-11 0 16,-50 2-39-16,0 0 39 0,49-17-39 0,5-16 39 0,-14-4-32 16,-3-8 32-16,-7 4-32 0,-13 0 32 15,0-2-9-15,-3 0 9 0,-3-3-8 0,-8-4 8 16,2-3 5-16,1-5-5 0,-3 3 5 0,-3 2-5 0,-5-12 56 15,1-9-56-15,-4 6 56 0,-3 1-56 0,4 12 41 16,0 7-41-16,2 0 41 0,-4 3-41 0,2 8 53 0,-1 4-53 16,3 9 54-16,1 7-54 0,1 5 49 0,1 0-49 15,-3 5 50-15,1 2-50 0,1 2 42 0,1-1-42 16,2 4 43-16,-2-3-43 0,2 3 29 0,-5-2-29 16,5 2 29-16,0 0-29 0,0 0 9 0,-4 5-9 0,-1 7 9 15,-3 7-9-15,8-19 2 0,0 0-2 0,-11 45 2 16,1 20-2-16,10-65 1 0,0 0-1 0,-9 108 2 15,2 34-2-15,7-17 1 0,7 0-1 0,2-26 1 16,5-13-1-16,-2-14 13 0,2-12-13 0,-2-4 13 16,4-8-13-16,-16-48 3 0,0 0-3 0,10 50 4 15,4 0-4-15,-14-50 0 0,0 0 0 0,14 34 1 16,-4-17-1-16,-10-17-5 0,0 0 5 0,16 16-5 16,1-8 5-16,-17-8-26 0,0 0 26 0,20-2-26 15,2-8 26-15,-22 10-3 0,0 0 3 0,21-22-3 0,2-12 3 16,-23 34-1-16,0 0 1 0,19-40 0 15,-2-6 0-15,-17 46 0 0,0 0 0 0,9-46 0 0,-4-2 0 16,-5 48 0-16,0 0 0 0,7-43 1 16,-5 4-1-16,-2 39 13 0,0 0-13 0,2-30 14 0,-1 8-14 0,-1 22 34 15,0 0-34-15,4-17 34 0,-4 7-34 16,0 10 10-16,0 0-10 0,0-7 11 16,0 3-11-16,0 4 2 0,0 0-2 0,0 0 3 0,-4 4-3 0,4-4-2 15,0 0 2-15,-3 12-2 0,1 8 2 0,2-20-14 16,0 0 14-16,-3 24-13 0,6 4 13 0,-3-28-27 15,0 0 27-15,4 31-27 0,4 1 27 0,-8-32-59 0,0 0 59 16,14 28-59-16,7-3 59 0,0-8-82 16,2-5 82-16,1-3-81 0,-1-6 81 0,-2-3-101 0,-2-5 101 15,0-2-101-15,2-3 101 0,0-5-81 0,0-6 81 0,0 4-80 16,-6 2 80-16,3-1-44 0,-1 1 44 0,-5-1-43 16,2-1 43-16,-1 2 0 0,-3-1 0 0,-1 4 0 15,1-3 0-15,-10 15 37 0,0 0-37 0,5-15 37 16,2-4-37-16,-7 19 71 0,0 0-71 0,4-16 71 15,-1 3-71-15,-3 13 82 0,0 0-82 0,2-9 82 16,0 2-82-16,-2 7 80 0,0 0-80 16,2-5 81-16,-2 3-81 0,0 2 64 0,0 0-64 0,0 0 65 15,0 0-65-15,0 0 32 0,0 0-32 0,0 0 32 16,0 0-32-16,0 0 1 0,0 0-1 0,0 0 2 16,-2 5-2-16,0 1 2 0,0 0-2 15,1 6 2-15,-1 6-2 0,2-18-1 0,0 0 1 0,2 29-1 16,1 10 1-16,-3-39-5 0,0 0 5 0,9 38-5 0,0 3 5 15,-9-41-23-15,0 0 23 0,12 36-22 0,7-2 22 16,-19-34-55-16,0 0 55 0,23 26-54 0,3-7 54 16,0-9-85-16,-5-8 85 0,1-4-85 0,-1-7 85 0,0-4-68 15,0-8 68-15,0 1-68 0,-5-4 68 0,-2 0-35 16,-2-4 35-16,0 3-34 0,-2-3 34 0,-10 28-2 16,0 0 2-16,11-36-2 0,-1-5 2 0,-10 41 34 15,0 0-34-15,13-39 35 0,-5-1-35 0,-3 8 49 16,-1 4-49-16,-1 9 49 0,1 6-49 0,-2 2 54 15,-2 5-54-15,0 2 55 0,3 4-55 16,-3 0 45-16,0 0-45 0,0 4 45 0,4-1-45 0,-4-3 37 16,0 0-37-16,10 24 37 0,6 15-37 0,-16-39 9 15,0 0-9-15,17 48 9 0,1 11-9 0,-18-59 12 16,0 0-12-16,21 58 13 0,-1 9-13 0,-20-67 3 0,0 0-3 0,21 63 4 16,-2 0-4-16,-19-63 2 0,0 0-2 15,16 52 3-15,-4-11-3 0,-12-41-55 0,0 0 55 0,11 32-55 16,-4-9 55-16,-7-23-108 0,0 0 108 0,7 0-108 15,0-21 108-15,-7 21-158 0,0 0 158 0,3-41-158 16,1-21 158-16,-1-40-945 0</inkml:trace>
  <inkml:trace contextRef="#ctx0" brushRef="#br0" timeOffset="64993.258">23189 15194 975 0,'0'0'0'0,"-3"-11"0"0,-1-4 0 0,4 15 102 15,0 0-102-15,-1-5 102 0,1 3-102 0,0 2 70 16,0 0-70-16,0 0 71 0,3-2-71 0,-3 2 45 0,0 0-45 16,5-5 46-16,-3-2-46 0,-2 7 2 0,0 0-2 15,5-10 3-15,0-2-3 0,-5 12 7 0,0 0-7 0,9-12 8 16,-4 0-8-16,-5 12 8 0,0 0-8 0,9-12 8 15,2 2-8-15,-11 10-1 0,0 0 1 16,10-7-1-16,2 2 1 0,-12 5-41 0,0 0 41 16,21 0-41-16,2 2 41 0,3 5-54 0,4 3 54 0,-8 2-54 15,-3 0 54-15,-19-12-61 0,0 0 61 16,28 32-60-16,5 13 60 0,-1 5-52 0,1 4 52 0,-4 0-52 16,-1-1 52-16,-28-53-25 0,0 0 25 0,37 89-24 15,1 27 24-15,-38-116-20 0,0 0 20 0,26 113-19 16,-8 5 19-16,-18-118 0 0,0 0 0 0,7 112 0 15,-16-6 0-15,9-106 55 0,0 0-55 0,-12 89 55 16,-11-14-55-16,7-20 97 0,-3-17-97 0,11-19 97 16,6-17-97-16,-3 3 105 0,1-5-105 0,4 0 105 15,2-5-105-15,-2 5 100 0,0 0-100 0,-7 0 100 16,-4 0-100-16,11 0 87 0,0 0-87 0,-19-16 88 0,-5-10-88 16,-1-10 66-16,1-8-66 0,5-4 67 15,0-3-67-15,19 51 32 0,0 0-32 0,-14-71 33 0,2-13-33 16,6-8 9-16,8-13-9 0,-2 23 10 0,0 8-10 0,0 74 2 15,0 0-2-15,7-80 2 0,5-2-2 16,-12 82-1-16,0 0 1 0,11-77 0 0,4 3 0 0,1 19-2 16,2 14 2-16,-8 14-1 0,-5 15 1 0,2-2 0 15,0 2 0-15,-7 5 1 0,0 4-1 0,4-2 14 16,1 1-14-16,0 2 15 0,0-3-15 0,1 2 5 0,-1-1-5 16,-2 1 5-16,-1 1-5 0,1 4 1 15,3 1-1-15,2 1 1 0,5 4-1 0,-13-8 0 0,0 0 0 16,19 23 0-16,7 11 0 0,-26-34-7 0,0 0 7 15,23 41-7-15,-1 10 7 0,-22-51-16 16,0 0 16-16,19 50-15 0,-1 3 15 0,-18-53-26 0,0 0 26 0,14 40-25 16,-4-6 25-16,-10-34-20 0,0 0 20 0,9 27-20 15,0-8 20-15,-1-7-46 0,-2-7 46 0,1-3-46 16,-1-7 46-16,5-4-45 0,3-6 45 0,2-2-44 16,-1-2 44-16,-15 19-28 0,0 0 28 0,18-28-28 15,1-4 28-15,-19 32-5 0,0 0 5 0,15-33-5 16,-1-3 5-16,-1 7 0 0,-1 7 0 0,-2 1 1 15,-1 9-1-15,-2 0 34 0,-2 0-34 0,0 6 34 16,-1 2-34-16,-1 1 42 0,3 1-42 0,-3 0 42 16,1 1-42-16,-1-1 46 0,-1 0-46 0,-2 2 46 15,3-3-46-15,-3 3 36 0,0 0-36 0,0 0 37 0,0 0-37 16,0 0 16-16,0 0-16 0,0 0 17 16,0 0-17-16,0 0 2 0,0 0-2 0,0 0 3 0,0 0-3 0,0 0-6 15,0 0 6-15,0 0-5 0,0 0 5 0,0 0-64 16,0 5 64-16,0 3-63 0,0 4 63 0,0-12-93 15,0 0 93-15,0 38-92 0,0 17 92 16,4-4-82-16,3 4 82 0,3-2-82 0,4-1 82 0,-14-52-72 16,0 0 72-16,23 66-71 0,8 10 71 0,-31-76-63 15,0 0 63-15,42 89-62 0,12 14 62 0,-9-19-58 16,-3-7 58-16,-14-24-58 0,-12-22 58 0,-16-31 1 16,0 0-1-16,21 49 1 0,1 8-1 0,-22-57 51 0,0 0-51 15,14 36 51-15,-5-12-51 0,-9-24 50 0,0 0-50 16,5 19 51-16,-1-7-51 0,-4-12 67 15,0 0-67-15,3 10 68 0,-3-5-68 0,0-5 87 0,0 0-87 0,0 0 88 16,-3-2-88-16,3 2 80 0,0 0-80 16,-7-24 80-16,-4-17-80 0,-3-1 53 0,-2-10-53 0,1-3 54 15,-1-6-54-15,2-8 10 0,4-5-10 0,-1-8 11 16,3-9-11-16,2 14-1 0,6 5 1 16,4 23-1-16,-1 14 1 0,-3 35-36 0,0 0 36 0,7-37-36 15,4 1 36-15,-11 36-21 0,0 0 21 0,12-31-21 16,4 4 21-16,-16 27-2 0,0 0 2 0,15-21-2 15,3 7 2-15,-18 14 5 0,0 0-5 0,22-3 5 16,4 8-5-16,-26-5 40 0,0 0-40 0,30 15 40 16,1 11-40-16,-31-26 13 0,0 0-13 0,30 26 14 15,0 5-14-15,-30-31 13 0,0 0-13 0,24 27 14 0,-1-5-14 16,-23-22 0-16,0 0 0 0,17 19 0 0,-1-5 0 16,-16-14-78-16,0 0 78 0,0 10-78 0,-9-3 78 0,-10-5-276 15,-11-7 276-15,-3-13-275 0,-3-7 275 0,-32-18-856 16</inkml:trace>
  <inkml:trace contextRef="#ctx0" brushRef="#br0" timeOffset="65138.221">23679 14741 1155 0,'0'0'0'0,"9"7"0"0,4 4 0 0,-13-11 6 16,0 0-6-16,23 12 6 0,8 1-6 0,-31-13-306 15,0 0 306-15,42 7-306 0,12-3 306 0,39 6-280 0</inkml:trace>
  <inkml:trace contextRef="#ctx0" brushRef="#br0" timeOffset="65674.16">25295 14913 1412 0,'0'0'0'0,"0"-7"0"15,2-3 0-15,-2 10 126 0,0 0-126 0,5-9 126 16,1-1-126-16,-6 10 75 0,0 0-75 0,5-10 75 0,2-1-75 16,-7 11 41-16,0 0-41 0,5-10 42 0,0 1-42 15,-5 9 18-15,0 0-18 0,4-6 19 16,-2-1-19-16,-2 7 38 0,0 0-38 0,1-4 39 0,-1 3-39 15,0 1 8-15,0 0-8 0,4 17 8 0,-1 12-8 0,4 5 7 16,2 7-7-16,-4-10 7 0,0-4-7 0,4 3 3 16,2-3-3-16,2 4 4 0,3 0-4 15,-16-31 5-15,0 0-5 0,23 27 6 0,3-3-6 0,2-9 0 16,1-4 0-16,1-6 0 0,0-5 0 0,1-5-54 16,2-7 54-16,-5-2-54 0,-4-5 54 0,-1 0-57 0,0-3 57 15,-4 0-57-15,-3-4 57 0,-16 26-35 0,0 0 35 16,17-29-34-16,-3-5 34 0,-14 34 0 0,0 0 0 15,14-35 1-15,-2 1-1 0,-12 34 45 0,0 0-45 0,9-27 46 16,-2 3-46-16,-7 24 55 0,0 0-55 16,5-17 56-16,2 3-56 0,-7 14 56 0,0 0-56 15,0-9 57-15,2 4-57 0,-2 5 35 0,0 0-35 0,1 7 35 16,3 10-35-16,-1 6 10 0,3 6-10 16,-3-5 10-16,1 0-10 0,-4-24 2 0,0 0-2 0,3 39 2 15,1 9-2-15,-4-48-3 0,0 0 3 0,3 46-2 16,2 4 2-16,-5-50-61 0,0 0 61 0,4 36-61 15,-1-7 61-15,-3-29-104 0,0 0 104 0,12 10-103 16,8-11 103-16,-20 1-145 0,0 0 145 0,24-35-145 16,6-21 145-16,24-33-1070 0</inkml:trace>
  <inkml:trace contextRef="#ctx0" brushRef="#br0" timeOffset="65912.455">26403 14543 1390 0,'0'0'0'0,"-5"0"0"0,-5 1 0 0,10-1 190 16,0 0-190-16,0 0 191 0,2 4-191 16,-2-4 110-16,0 0-110 0,3 8 110 0,0 4-110 0,-3-12 66 15,0 0-66-15,-3 36 67 0,-4 18-67 0,-5 4-3 16,-4 9 3-16,-1-1-3 0,-1 6 3 0,18-72-2 16,0 0 2-16,-26 113-2 0,-5 31 2 0,1-24-11 15,4-7 11-15,3-10-11 0,4-10 11 0,0-6-79 16,0-8 79-16,7-26-79 0,5-19 79 0,7-34-134 0,0 0 134 15,-11 48-133-15,-6 2 133 0,17-50-176 0,0 0 176 16,-4 15-175-16,8-22 175 0,-4 16-884 0</inkml:trace>
  <inkml:trace contextRef="#ctx0" brushRef="#br0" timeOffset="66544.301">27457 14461 1087 0,'0'0'0'0,"-3"0"0"0,-4 1 0 0,7-1 102 16,0 0-102-16,0 0 103 0,0 0-103 0,0 0 87 16,0 0-87-16,0 0 88 0,0 0-88 0,0 0 39 15,0 0-39-15,0 0 39 0,0 4-39 0,0 3-1 16,0 5 1-16,0 15 0 0,2 12 0 0,1 4 12 16,2 5-12-16,-3 0 12 0,0 2-12 0,0 1 24 15,-2 2-24-15,0-13 25 0,0-9-25 0,0 3 7 16,0-5-7-16,0-5 8 0,0-7-8 0,0 2 28 0,1 0-28 15,1-7 28-15,0-7-28 0,0 2 35 0,-1-2-35 16,-1-2 36-16,0-1-36 0,0-2 42 16,2 3-42-16,-2-3 43 0,4-5-43 0,-1-2 27 15,4-5-27-15,-2-6 27 0,2-10-27 0,-7 28 18 0,0 0-18 0,5-46 18 16,2-16-18-16,-3 4 10 0,-1-4-10 0,1 4 11 16,1 0-11-16,-5 58 34 0,0 0-34 15,7-60 35-15,0-4-35 0,-7 64 34 0,0 0-34 0,9-56 35 16,3 3-35-16,-3 12 7 0,-1 8-7 0,1 7 7 15,0 9-7-15,1 4 32 0,1 2-32 0,-1 4 32 16,2 1-32-16,1 2 4 0,0 3-4 0,1 1 5 16,0 0-5-16,-14 0 9 0,0 0-9 0,21 11 9 15,7 3-9-15,-28-14 0 0,0 0 0 0,30 31 0 16,5 12 0-16,-6-2-10 0,-1 4 10 0,-2-3-10 16,-7-1 10-16,-1 4-11 0,-3 0 11 0,-4-1-10 0,-2-1 10 15,-9-43-26-15,0 0 26 0,7 53-26 0,-4 5 26 16,-1-10-20-16,-2-5 20 15,0-14-20-15,2-10 20 0,-2-2-85 0,0-3 85 0,0-6-84 16,-2-6 84-16,0 2-204 0,0-4 204 0,1-11-204 0,1-8 204 0,-2-10-1005 16</inkml:trace>
  <inkml:trace contextRef="#ctx0" brushRef="#br0" timeOffset="68273.144">28825 14274 449 0,'0'0'0'0,"-7"3"0"16,-3 2 0-16,6-5 112 0,8 0-112 0,-1-1 113 15,2-3-113-15,-1 1 114 0,-1-1-114 0,-3 4 115 16,4-3-115-16,-4 3 106 0,0 0-106 0,0 0 107 16,0 0-107-16,0 0 80 0,0 0-80 0,0 0 81 15,0 0-81-15,0 0 65 0,0 0-65 0,0 0 65 16,0 0-65-16,0 0 31 0,0 0-31 0,-4 0 31 15,-3 0-31-15,7 0 16 0,0 0-16 0,-19 0 17 0,-7 0-17 16,26 0 5-16,0 0-5 0,-28 2 6 0,-5 1-6 16,2 1 22-16,1 1-22 0,13-4 23 0,10 1-23 0,7-2 0 15,0 0 0-15,-23 12 1 0,-7 7-1 16,30-19 0-16,0 0 0 0,-26 27 1 0,2 9-1 16,3-1 7-16,4 2-7 0,4-11 8 0,5-9-8 0,-1 2 0 15,2-2 0-15,0 12 1 0,2 9-1 0,1 1 7 16,1 2-7-16,1-10 8 0,4-7-8 0,-2-24 22 15,0 0-22-15,5 36 23 0,4 7-23 16,-9-43 13-16,0 0-13 0,15 38 13 0,6-1-13 0,0-7 0 16,2-7 0-16,5-5 0 0,5-6 0 0,-33-12-7 0,0 0 7 15,45 3-6-15,11-8 6 0,-56 5-63 16,0 0 63-16,52-5-62 0,0-7 62 0,-52 12-59 0,0 0 59 16,44-16-59-16,-4 1 59 0,-40 15-63 0,0 0 63 0,33-17-63 15,-7-2 63-15,-26 19-87 0,0 0 87 0,21-29-86 16,-3-5 86-16,-18 34-131 0,0 0 131 0,5-33-130 15,-10-3 130-15,5-32-542 0</inkml:trace>
  <inkml:trace contextRef="#ctx0" brushRef="#br0" timeOffset="68472.632">28398 14592 897 0,'0'0'0'0,"16"0"0"0,12-1 0 15,-20 1 143-15,-6 1-143 0,3-1 144 0,-1 0-144 16,3 2 59-16,0 0-59 0,7-2 60 0,3 0-60 16,-17 0 1-16,0 0-1 0,32-2 2 0,11-1-2 15,-43 3-7-15,0 0 7 0,49-7-7 0,8 0 7 16,-57 7-106-16,0 0 106 0,54-9-106 0,2-1 106 0,-56 10-158 16,0 0 158-16,58-14-158 0,-1-1 158 0,58-14-474 15</inkml:trace>
  <inkml:trace contextRef="#ctx0" brushRef="#br0" timeOffset="68855.528">29710 13796 1244 0,'0'0'0'0,"-9"3"0"16,-3 2 0-16,9-3 158 0,6 0-158 16,-3-2 159-16,5-4-159 0,-1 1 85 0,-1 0-85 0,1 1 85 15,-2 2-85-15,-2 0 56 0,0 0-56 0,0 0 56 16,0 0-56-16,0 0 0 0,0 0 0 0,0 0 1 16,0 0-1-16,0 0 3 0,0 0-3 0,0 0 4 15,0 0-4-15,0 2-2 0,1 1 2 0,1 19-1 16,1 14 1-16,1 12-7 0,-1 10 7 0,3 6-6 15,1 4 6-15,-7-68-1 0,0 0 1 0,10 117-1 16,4 35 1-16,-14-152-9 0,0 0 9 0,14 142-8 0,0 9 8 16,-5-34 0-16,-2-23 0 0,-2-32 0 0,0-30 0 15,0 4 1-15,2-8-1 0,-5-15 2 16,-2-13-2-16,0 7-48 0,2-2 48 0,-2-1-47 0,1-3 47 0,-1-1-95 16,0 0 95-16,-1-18-94 0,-5-15 94 15,0-18-1068-15</inkml:trace>
  <inkml:trace contextRef="#ctx0" brushRef="#br0" timeOffset="69438.771">29529 13869 1367 0,'0'0'0'0,"3"4"0"0,3-1 0 0,-6-3 177 0,0 0-177 0,6-3 178 16,1-7-178-16,-7 10 83 0,0 0-83 0,14-17 84 15,6-6-84-15,2-1-6 0,6-5 6 0,0 3-5 16,0-1 5-16,-28 27-66 0,0 0 66 0,33-29-65 16,2-4 65-16,-35 33-6 0,0 0 6 0,36-30-6 15,3-1 6-15,-39 31 0 0,0 0 0 0,41-21 0 16,5 9 0-16,-46 12 1 0,0 0-1 0,54 2 1 16,5 10-1-16,-5 5 6 0,-3 7-6 0,-8 0 7 15,-5 3-7-15,-3 1 15 0,-5 1-15 0,-4 0 16 16,-5 2-16-16,-21-31 8 0,0 0-8 0,21 43 8 0,-4 6-8 15,-17-49 9-15,0 0-9 0,11 53 9 16,-6 2-9-16,-5-8 15 0,-4-3-15 0,3-18 15 0,1-11-15 16,-4 2 44-16,-1-3-44 0,-12 15 44 0,-8 11-44 15,25-40 7-15,0 0-7 0,-29 39 7 16,-6 5-7-16,35-44 6 0,0 0-6 0,-39 40 7 0,-4 1-7 16,43-41 9-16,0 0-9 0,-37 33 9 0,4-6-9 0,33-27 7 15,0 0-7-15,-26 21 7 0,7-6-7 0,1-3 14 16,5-3-14-16,4-3 15 0,5-2-15 0,1 1 22 15,1-5-22-15,2 0 23 0,-3 0-23 0,3 0 22 16,-4 2-22-16,4-2 23 0,0 0-23 0,0 0 39 16,0 0-39-16,0 0 40 0,0 0-40 0,0 0 7 15,0 0-7-15,7 5 7 0,4 3-7 0,11 3 6 0,10-1-6 16,2 4 7-16,8 3-7 0,0 3 3 0,2 3-3 16,1 1 4-16,2 0-4 0,-47-24 2 0,0 0-2 15,61 37 2-15,10 8-2 0,-71-45 1 0,0 0-1 16,79 60 1-16,6 10-1 0,-19-15 3 15,-10-4-3-15,-25-25 4 0,-17-12-4 16,4-2 0-16,-6-2 0 0,-5-5 0 0,-5-3 0 0,-2-2-99 0,0 0 99 0,0 0-98 16,0 0 98-16,0 0-190 0,0 0 190 15,-11-17-190-15,-5-13 190 0,-10-16-1138 0</inkml:trace>
  <inkml:trace contextRef="#ctx0" brushRef="#br0" timeOffset="69597.64">31137 14954 1423 0,'0'0'0'0,"-9"-5"0"0,-5-7 0 16,14 12-27-16,0 0 27 0,-29-52-27 0,-15-30 27 15,-29-51-960-15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1:00:32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27543 7992 135 0,'0'0'0'0,"-5"-2"0"0,-4 2 0 0,7-3 90 0,2-6-90 0,0 6 90 16,2-1-90-16,0 1 100 0,-1-1-100 0,-1 3 101 16,0-3-101-16,-1-3 92 0,-3 2-92 0,1 2 93 15,-1-4-93-15,-1 2 75 0,-2-2-75 0,0 2 75 16,0-2-75-16,7 7 52 0,0 0-52 0,-17-9 52 16,-8 1-52-16,25 8 34 0,0 0-34 0,-28-9 34 15,-5 2-34-15,33 7 23 0,0 0-23 0,-36-5 24 0,-3 0-24 16,39 5 25-16,0 0-25 0,-35-2 26 15,1-1-26-15,34 3 8 0,0 0-8 0,-33 0 8 16,3 3-8-16,30-3 5 0,0 0-5 0,-23 2 5 0,4 2-5 16,19-4 3-16,0 0-3 0,-14 3 3 0,4 0-3 15,10-3 0-15,0 0 0 0,-9 4 0 0,4-4 0 0,5 0-9 16,0 0 9-16,-4 2-8 16,3-1 8-16,1-1-10 0,0 0 10 0,0 0-10 0,0 5 10 15,0-5-26-15,1 4 26 0,-1-1-25 0,2-1 25 0,-2 1-2 16,0 1 2-16,0-1-2 0,0 1 2 0,0 1-1 15,-2-2 1-15,2 1 0 0,2 1 0 0,-2-2-1 16,2-1 1-16,-2-2 0 0,0 3 0 0,0-3-2 16,-2 7 2-16,0-3-1 0,2-1 1 0,-1 6-2 15,-1 3 2-15,0 0-1 0,2 0 1 0,0-12-10 0,0 0 10 16,-2 24-9-16,2 10 9 0,0-34-9 16,0 0 9-16,0 39-8 0,0 2 8 0,0-41-9 0,0 0 9 0,2 47-8 15,0 4 8-15,-2-1-4 0,-2-1 4 16,2-4-3-16,0-4 3 0,0-41 0 0,0 0 0 0,-2 60 0 15,-5 10 0-15,2 16 0 0,-2 8 0 16,-3-12 1-16,-4-6-1 0,14-76 3 0,0 0-3 0,-12 91 4 16,-1 6-4-16,13-97 7 0,0 0-7 0,-10 103 7 15,-1 3-7-15,11-106 23 0,0 0-23 0,-8 106 24 16,3 2-24-16,5-108 20 0,0 0-20 0,-6 110 20 16,1 3-20-16,5-113 25 0,0 0-25 0,-3 110 26 15,1 1-26 1,2-111 8-16,0 0-8 0,-2 110 8 0,2-1-8 0,0-109 18 0,0 0-18 15,-2 110 18-15,2 1-18 0,0-111 8 0,0 0-8 0,-1 106 8 0,1-3-8 16,0-103 15-16,0 0-15 0,-2 96 16 0,-2-3-16 16,4-93 23-16,0 0-23 0,-1 87 24 0,-1-5-24 15,2-82 13-15,0 0-13 0,-2 62 14 0,2-14-14 0,0-48 18 16,0 0-18-16,0 36 19 0,0-16-19 0,0-20 15 16,0 0-15-16,0 19 15 0,2-12-15 0,-2-7 9 15,0 0-9-15,3 12 10 0,3-2-10 0,-3 1 9 16,2-4-9-16,-3 1 10 0,0-6-10 0,0 3 8 15,1 0-8-15,-1-1 8 0,0-3-8 0,-2-1 3 16,0 0-3-16,5 4 4 0,-3-1-4 0,-2-3 12 16,0 0-12-16,5 4 12 0,2-1-12 0,-7-3 0 0,0 0 0 15,10 5 0-15,2-1 0 0,-12-4 0 16,0 0 0-16,16 5 0 0,1 2 0 0,-17-7 0 0,0 0 0 16,21 1 1-16,2 1-1 0,-23-2-2 0,0 0 2 15,23 2-2-15,1-2 2 0,-24 0-2 0,0 0 2 0,21 1-1 16,0 3 1-16,-21-4-18 0,0 0 18 0,19 5-18 15,0 0 18-15,-19-5-78 16,0 0 78-16,19 7-78 0,1-2 78 0,-20-5-112 0,0 0 112 0,19 7-112 16,2 0 112-16,19 7-704 0</inkml:trace>
  <inkml:trace contextRef="#ctx0" brushRef="#br0" timeOffset="1223.986">28208 9397 908 0,'0'0'0'0,"0"0"0"0,0 0 0 0,0 0 72 0,0 0-72 15,0 0 72-15,0 0-72 0,0 0 55 0,0 0-55 16,0 0 56-16,0 0-56 0,0 0 61 0,0 0-61 0,0 0 61 15,0 0-61-15,0 0 84 0,0 0-84 16,0 0 85-16,0 0-85 0,0 0 77 0,-21-18-77 0,11 10 78 16,-1 1-78-16,-1-3 53 0,-2 1-53 0,0 2 54 15,0 0-54-15,-3 1 36 0,0 2-36 0,6-1 37 16,4 5-37-16,-2 0 9 0,1 0-9 0,-10-2 9 16,-3 1-9-16,1 1 12 0,-1 0-12 0,7 0 12 15,5-4-12-15,9 4 1 0,0 0-1 0,-14 4 1 16,-3-4-1-16,17 0 0 0,0 0 0 0,-21 8 0 15,-2 1 0-15,23-9-13 0,0 0 13 0,-28 19-12 16,-1 8 12-16,29-27-40 0,0 0 40 0,-28 36-40 16,2 10 40-16,5 2-37 0,3 2 37 0,6-14-37 15,7-7 37-15,5-29-9 0,0 0 9 0,0 46-9 16,5 9 9-16,-5-55-7 0,0 0 7 0,14 46-7 0,7-1 7 16,-21-45-4-16,0 0 4 0,30 32-3 15,6-9 3-15,-36-23 0 0,0 0 0 0,40 6 0 0,4-11 0 16,-8-3 22-16,-1-8-22 0,-7-4 23 0,-7-4-23 0,-21 24 24 15,0 0-24-15,21-43 25 0,0-8-25 0,-21 51 25 16,0 0-25-16,19-77 26 0,0-23-26 0,-8 25 15 16,-4 8-15-16,-4 9 15 0,-3 13-15 0,0 45 41 15,0 0-41-15,-3-67 41 0,-3-15-41 0,1 26 6 16,0 13-6-16,1 12 7 0,1 7-7 0,-1 2 19 0,1 1-19 16,-1 9 20-16,3 2-20 0,-3 1 23 15,-1 1-23-15,1 1 24 0,3 2-24 0,-5-2 3 16,3 2-3-16,1 1 3 0,2 1-3 0,0 3 7 0,-3 0-7 0,3 0 8 15,0 0-8-15,0 0 0 0,-4 3 0 0,4-3 0 16,0 0 0-16,0 0-28 0,-1 4 28 0,-1-3-28 16,0 3 28-16,0 3-21 15,2 0 21-15,0 13-21 0,2 4 21 0,-2-24-47 0,0 0 47 0,5 43-47 16,6 10 47-16,-3 0-26 0,3 5 26 0,-2-1-25 16,-1 1 25-16,-8-58-18 0,0 0 18 0,7 84-18 15,0 19 18-15,0-17-19 0,-2-11 19 0,-1-32-18 16,-4-31 18-16,0-12-4 0,0 0 4 0,5 27-3 15,4 4 3-15,-9-31-55 0,0 0 55 0,10 17-54 16,4-3 54-16,-14-14-89 0,0 0 89 0,18-7-89 16,3-20 89-16,17-8-955 0</inkml:trace>
  <inkml:trace contextRef="#ctx0" brushRef="#br0" timeOffset="1836.303">28755 9116 337 0,'0'0'0'0,"-5"-7"0"16,-2-2 0-16,7 9 156 0,0 0-156 0,-3-7 157 16,1 2-157-16,2 5 141 0,0 0-141 0,0 0 141 15,-2-3-141-15,2 3 115 0,0 0-115 0,0 0 116 16,0 0-116-16,0 0 65 0,0 0-65 0,0 0 65 15,-5 0-65-15,5 0 56 0,0 0-56 0,-5-4 56 16,-4 3-56-16,9 1 14 0,0 0-14 0,-9-2 15 16,1 2-15-16,8 0 13 0,0 0-13 0,-11 0 13 0,1 2-13 15,10-2 4-15,0 0-4 0,-14 5 5 16,0 3-5-16,14-8 0 0,0 0 0 0,-14 9 0 16,2 1 0-16,12-10-3 0,0 0 3 0,-20 17-3 0,0 9 3 15,0 0-22-15,1 3 22 0,7-9-22 0,5-8 22 0,0 4-3 16,0-1 3-16,-2 13-3 0,-1 8 3 15,10-36-3-15,0 0 3 0,-10 48-3 0,-1 11 3 0,4-2-6 16,2 3 6-16,0-17-5 0,1-12 5 0,2 6 5 16,2 3-5-16,2 1 6 0,3 0-6 0,-5-41 45 15,0 0-45-15,7 43 46 0,4 0-46 0,-11-43 13 16,0 0-13-16,14 41 14 0,5-2-14 0,-19-39 23 16,0 0-23-16,19 34 24 0,2-3-24 0,-21-31 1 0,0 0-1 15,23 28 1-15,1-10-1 0,-24-18-51 0,0 0 51 16,26 9-51-16,4-12 51 0,-30 3-102 0,0 0 102 0,29-18-101 15,3-11 101-15,29-15-867 0</inkml:trace>
  <inkml:trace contextRef="#ctx0" brushRef="#br0" timeOffset="2236.008">29069 9040 1323 0,'0'0'0'0,"-4"2"0"15,1 1 0-15,3-3 155 0,0 0-155 0,0 0 156 16,0 0-156-16,0 0 76 0,0 0-76 0,0 0 77 0,0 0-77 16,0 0 50-16,0 0-50 0,0 0 50 0,0 0-50 15,0 0-4-15,0 0 4 0,0 0-3 0,0 0 3 0,0 0-1 16,0 0 1-16,0 0 0 0,0 0 0 0,0 0-14 15,0 0 14-15,-4 9-13 0,1 6 13 0,3-15-4 16,0 0 4-16,-4 36-3 16,1 23 3-16,3-59-1 0,0 0 1 0,-2 73 0 0,2 23 0 0,0-96 0 15,0 0 0-15,0 134 0 0,2 32 0 0,-2-166 7 16,0 0-7-16,0 156 8 0,-2 5-8 0,2-161-9 16,0 0 9-16,-2 130-8 0,-1-24 8 0,3-106-10 15,0 0 10-15,-2 81-9 0,1-23 9 0,1-58-17 0,0 0 17 16,0 43-17-16,0-21 17 0,0-22-63 0,0 0 63 15,0 17-62-15,0-13 62 0,0-4-158 0,0 0 158 16,-4-9-158-16,-3-13 158 0,7 22-146 0,0 0 146 0,-5-40-146 16,0-14 146-16,-6-41-696 0</inkml:trace>
  <inkml:trace contextRef="#ctx0" brushRef="#br0" timeOffset="2488.163">28825 9686 1099 0,'0'0'0'0,"5"3"0"16,4 4 0-16,-2-3 159 0,0-4-159 15,3 0 160-15,3-2-160 0,0 2 111 0,1-2-111 0,2 2 112 0,0-1-112 16,1 1 77-16,1 1-77 0,-1-2 78 16,2-3-78-16,-19 4 12 0,0 0-12 0,21-5 12 0,2-2-12 15,-23 7 12-15,0 0-12 0,19-8 13 16,0 4-13-16,-19 4 0 0,0 0 0 0,14-7 0 0,-2 2 0 0,-12 5-57 15,0 0 57-15,11-10-56 0,-4-2 56 0,-7 12-165 16,0 0 165-16,10-17-164 0,1-11 164 0,9-16-952 16</inkml:trace>
  <inkml:trace contextRef="#ctx0" brushRef="#br0" timeOffset="2869.092">29759 9309 1211 0,'0'0'0'15,"-12"-3"0"-15,-9 1 0 0,14 0 132 0,8 1-132 0,-1 1 132 16,4-2-132-16,-4 2 78 0,3 0-78 16,-3 0 78-16,0 0-78 0,0 0 35 0,0 0-35 0,-3 0 35 15,-4 0-35-15,7 0-5 0,0 0 5 0,-10 0-5 16,-4 2 5-16,14-2-15 0,0 0 15 0,-21 1-15 15,-5 3 15-15,26-4 0 0,0 0 0 0,-27 7 0 16,0-4 0-16,2 6-1 0,2 3 1 0,8-7-1 16,3 2 1-16,12-7-1 0,0 0 1 0,-23 24-1 15,-3 12 1-15,26-36-1 0,0 0 1 0,-23 46 0 16,2 9 0-16,4-1-8 0,3 1 8 0,3-17-7 16,5-12 7-16,6-26-1 0,0 0 1 0,-6 42 0 0,5 13 0 15,1-55-8-15,0 0 8 0,0 48-8 0,3-5 8 16,-3-43-50-16,0 0 50 0,10 36-49 0,8-5 49 15,-18-31-43-15,0 0 43 0,24 14-43 0,9-13 43 0,-33-1-70 16,0 0 70-16,37-15-69 0,7-14 69 16,-44 29-121-16,0 0 121 0,40-40-120 0,1-13 120 15,41-39-705-15</inkml:trace>
  <inkml:trace contextRef="#ctx0" brushRef="#br0" timeOffset="3170.991">29560 9623 1076 0,'0'0'0'15,"9"-2"0"-15,5-3 0 0,-14 5 123 0,0 0-123 0,9-4 124 16,-4 4-124-16,-5 0 86 0,0 0-86 0,10-6 86 16,4 0-86-16,-14 6 52 0,0 0-52 0,16-6 52 15,3 0-52-15,-19 6 3 0,0 0-3 0,19-5 4 16,2 2-4-16,-21 3-4 0,0 0 4 0,23 2-4 15,1 4 4-15,-24-6-9 0,0 0 9 0,24 12-8 16,1 4 8-16,-4 3-17 0,-4 1 17 0,-3-4-16 16,-2-3 16-16,1 4-4 0,0 1 4 0,-2-6-4 15,-4-2 4-15,-7-10-13 0,0 0 13 0,10 12-13 16,3 2 13-16,-13-14-101 0,0 0 101 0,8 10-100 0,-3-2 100 16,-5-8-144-16,0 0 144 0,4-10-144 0,-2-7 144 15,3-12-673-15</inkml:trace>
  <inkml:trace contextRef="#ctx0" brushRef="#br0" timeOffset="3435.227">29910 9431 919 0,'0'0'0'0,"2"12"0"0,0 5 0 0,-2-17 135 15,0 0-135-15,0 10 135 0,-2-10-135 0,2 0 86 16,0 0-86-16,0 0 87 0,-3 2-87 0,3-2 84 15,0 0-84-15,-6 5 85 0,1 2-85 0,5-7 22 0,0 0-22 16,-12 19 22-16,-5 8-22 0,17-27 21 0,0 0-21 16,-18 28 21-16,-1 2-21 0,-2-2 4 0,-2 1-4 15,9-10 5-15,7-9-5 0,7-10 13 0,0 0-13 0,-17 22 14 16,-6 6-14-16,23-28 1 0,0 0-1 16,-17 22 1-16,1-3-1 0,16-19-10 0,0 0 10 0,-10 17-9 15,5-2 9-15,5-15-170 0,0 0 170 16,5 9-170-16,9-2 170 0,5 10-870 0</inkml:trace>
  <inkml:trace contextRef="#ctx0" brushRef="#br0" timeOffset="3766.82">29869 9477 1300 0,'0'0'0'0,"0"0"0"0,5-7 0 16,-5 7 125-16,0 0-125 0,7-3 126 0,3 3-126 15,-10 0 80-15,0 0-80 0,18-5 80 0,6 1-80 16,-24 4 29-16,0 0-29 0,28-7 29 0,3 2-29 0,-31 5 0 16,0 0 0-16,32 0 0 0,1 2 0 0,-33-2-13 15,0 0 13-15,28 14-13 0,-2 6 13 0,-26-20-10 16,0 0 10-16,21 33-9 0,-6 8 9 0,-15-41 1 0,0 0-1 15,9 44 1-15,-6 8-1 16,-3-52 3-16,0 0-3 0,2 43 4 0,-2-4-4 0,0-39 8 0,0 0-8 16,0 33 9-16,0-6-9 0,0-27-56 0,0 0 56 15,-2 21-56-15,-1-8 56 0,3-13-125 0,0 0 125 16,-4-20-125-16,3-23 125 0,-4-19-950 0</inkml:trace>
  <inkml:trace contextRef="#ctx0" brushRef="#br0" timeOffset="4291.128">30104 8985 247 0,'0'0'0'0,"8"6"0"0,8-3 0 0,-16-3 175 15,0 0-175-15,5 3 175 0,-5-1-175 0,0-2 124 16,0 0-124-16,0 0 124 0,0 0-124 0,0 0 95 15,0 0-95-15,4 3 96 0,3 3-96 0,-7-6 78 0,0 0-78 16,14 13 78-16,5 1-78 0,-19-14 15 0,0 0-15 16,24 22 16-16,4 9-16 0,-28-31 15 0,0 0-15 15,31 36 16-15,6 7-16 0,-37-43 4 0,0 0-4 16,37 48 4-16,3 3-4 16,-40-51 2-16,0 0-2 0,38 59 2 0,0 4-2 0,-38-63 17 0,0 0-17 0,42 82 17 15,2 12-17-15,-44-94 38 0,0 0-38 0,28 88 38 16,-11-3-38-16,-17-85 30 0,0 0-30 0,4 81 30 15,-13-4-30-15,9-77 8 0,0 0-8 0,-19 69 9 16,-9-6-9-16,28-63 37 0,0 0-37 0,-26 50 37 16,0-11-37-16,26-39 0 0,0 0 0 0,-18 22 0 15,6-10 0-15,0 0-27 0,1-3 27 0,3-4-27 16,-1-2 27-16,-2-3-144 0,-1-1 144 0,-2-6-143 16,-3-3 143-16,17 10-152 0,0 0 152 0,-4-30-151 15,8-19 151-15,-4-30-565 0</inkml:trace>
  <inkml:trace contextRef="#ctx0" brushRef="#br0" timeOffset="4887.843">30571 8759 1076 0,'0'0'0'0,"0"0"0"0,0 0 0 0,0 0 135 0,0 0-135 15,0 0 135-15,0 0-135 0,0 0 54 0,0 0-54 0,0 0 55 16,0 0-55-16,0 0 1 0,0 0-1 0,0 0 2 16,0 0-2-16,0 0 0 0,0 0 0 0,0 0 1 15,0 0-1-15,0 0-2 0,0 0 2 0,0 0-1 16,0 0 1-16,0 0-18 0,0 0 18 0,1 11-18 15,3 2 18-15,-4-13-8 0,0 0 8 0,3 26-8 16,3 5 8-16,-6-31-5 0,0 0 5 0,5 29-4 16,0 2 4-16,-5-31-3 0,0 0 3 0,5 27-3 15,0-3 3-15,-5-24 3 0,0 0-3 0,6 19 3 16,-3-4-3-16,-3-15 33 0,0 0-33 0,4 12 33 16,1-3-33-16,-5-9 41 0,0 0-41 0,3 0 41 15,3-10-41-15,-3 1 15 0,-1-5-15 0,0 4 16 16,1-2-16-16,-1 0 38 0,0-3-38 0,-1-1 39 15,1-3-39-15,0-3 12 0,1 0-12 0,-1 3 13 0,1 5-13 16,-3 14 12-16,0 0-12 0,2-19 12 16,0-3-12-16,-2 22 1 0,0 0-1 0,5-20 1 0,2-1-1 0,-7 21 1 15,0 0-1-15,9-15 1 0,1-4-1 16,-10 19-18-16,0 0 18 0,9-14-18 0,0 4 18 16,-9 10-35-16,0 0 35 0,8-7-34 0,3 5 34 0,-11 2-31 15,0 0 31-15,12 5-31 0,2 6 31 0,-14-11-39 16,0 0 39-16,16 20-38 0,-1 8 38 0,-2-1-8 15,-3 4 8-15,-5-11-8 0,-1-8 8 0,-1 4-13 16,2-4 13-16,-1 10-13 0,-1 6 13 0,-1-4-9 16,0 0 9-16,-2-11-9 0,0-1 9 0,0-12-44 0,0 0 44 15,-2 14-44-15,0-2 44 0,2-12-149 16,0 0 149-16,0 7-148 0,0-2 148 0,0 10-665 0</inkml:trace>
  <inkml:trace contextRef="#ctx0" brushRef="#br0" timeOffset="5848.334">30936 9643 807 0,'0'0'0'0,"2"-7"0"0,0-1 0 0,-2 8 95 15,0 0-95-15,2-7 95 0,-2 2-95 0,0 5 61 16,0 0-61-16,0 0 61 0,0-4-61 0,0 4 35 16,0 0-35-16,0 0 36 0,-4 0-36 0,4 0 59 0,0 0-59 15,0 0 59-15,-3-3-59 0,3 3 47 0,0 0-47 16,0 0 47-16,-4 0-47 0,4 0 43 16,0 0-43-16,0 0 44 0,-3 3-44 0,3-3 48 0,0 0-48 0,0 0 49 15,0 0-49-15,0 0 11 0,0 0-11 0,0 0 11 16,3 0-11-16,-3 0 33 0,0 0-33 0,9 0 33 15,3-3-33-15,-12 3 17 0,0 0-17 0,23-3 17 16,6 1-17-16,-29 2 1 0,0 0-1 0,33-4 2 16,8-2-2-16,-41 6 19 0,0 0-19 0,36-4 20 15,2-1-20-15,-38 5 0 0,0 0 0 0,34-3 1 16,-3-1-1-16,-31 4 0 0,0 0 0 0,24-2 1 16,-6 2-1-16,-18 0 7 0,0 0-7 0,14-3 8 15,-4 3-8-15,-10 0 0 0,0 0 0 0,7 0 0 16,-2 3 0-16,-5-3-58 0,0 0 58 0,4 0-58 15,-4 0 58-15,0 0-192 0,0 0 192 0,-4 0-192 0,-3 0 192 16,7 0-171-16,0 0 171 0,-15 4-170 0,-8-1 170 16,-15 4-592-16</inkml:trace>
  <inkml:trace contextRef="#ctx0" brushRef="#br0" timeOffset="6092.844">30825 9815 796 0,'0'0'0'0,"10"-2"0"0,6-2 0 0,-16 4 133 16,0 0-133-16,14 0 133 0,2 4-133 0,-16-4 108 15,0 0-108-15,26 0 108 0,9-4-108 0,-2 4 93 16,2-1-93-16,-4-3 94 0,-3 1-94 0,0-1 22 0,0 4-22 16,-9-5 23-16,-4 2-23 0,1-1 38 0,0-2-38 15,-4 4 39-15,-3 2-39 0,1 0-6 0,2 2 6 16,-3-2-5-16,0 0 5 0,-9 0-88 0,0 0 88 0,10-2-87 15,1-2 87-15,-11 4-147 0,0 0 147 16,15-8-147-16,5-4 147 0,14-7-734 0</inkml:trace>
  <inkml:trace contextRef="#ctx0" brushRef="#br0" timeOffset="6669.07">31637 9419 1367 0,'0'0'0'0,"-12"8"0"0,-9 4 0 16,12-5 121-16,7-5-121 0,4-6 122 0,7-4-122 0,-2 3 82 16,1 1-82-16,-2-1 83 0,-3 2-83 15,-3 3 0-15,0 0 0 0,0 0 0 0,0 0 0 0,0 0-42 16,0 0 42-16,0 5-41 0,-2 5 41 0,2-10-47 15,0 0 47-15,-1 26-46 0,-1 12 46 0,2-38-7 16,0 0 7-16,0 39-6 0,0 6 6 0,0-6-21 16,2 0 21-16,-2-15-21 0,0-10 21 0,0 0-8 15,0-4 8-15,0-5-7 0,-2-1 7 0,2 1 4 16,0 0-4-16,0 0 4 0,0-5-4 0,0 0-1 0,0 3 1 16,0-3-1-16,0 0 1 0,0 0-9 15,5-3 9-15,-1-7-9 0,-1-2 9 0,-3 12-25 0,0 0 25 0,5-23-24 16,2-9 24-16,-7 32-3 0,0 0 3 0,9-39-3 15,0-8 3-15,-1 6-3 0,3 0 3 16,-4 7-3-16,0 5 3 0,-2 10-2 0,-2 3 2 0,3 1-2 16,-1 3 2-16,-2 0-1 0,1 5 1 0,-1 2-1 15,-1 2 1-15,2 3-4 0,-1 0 4 0,2 0-3 16,1 0 3-16,-6 0-12 0,0 0 12 0,10 3-12 16,2-3 12-16,-12 0-9 0,0 0 9 0,19 5-8 15,6 2 8-15,-25-7-16 0,0 0 16 0,28 12-15 16,3 3 15-16,-31-15-9 0,0 0 9 0,31 14-8 15,2 5 8-15,-33-19-9 0,0 0 9 0,28 26-9 16,-3 3 9-16,-25-29-8 0,0 0 8 0,17 36-8 16,-5 3 8-16,-5-3-15 0,-3-2 15 0,-3-13-15 0,1-9 15 15,-4 0-23-15,1-2 23 0,-1-5-22 0,2-1 22 16,0 3-72-16,0-2 72 0,0-2-72 0,0 1 72 16,0-4-140-16,0 0 140 0,7-9-139 0,7-6 139 0,7-8-522 15</inkml:trace>
  <inkml:trace contextRef="#ctx0" brushRef="#br0" timeOffset="7929.945">32600 9467 953 0,'0'0'0'0,"0"0"-170"16,0 0 170-16,4 0-169 0,3-4 169 0,-7 4-61 16,0 0 61-16,5 0-61 0,0-1 61 0,-5 1-32 15,0 0 32-15,4 0-32 0,-3 0 32 0,-1 0-37 16,0 0 37-16,0 0-36 0,4 1 36 0,-4-1-19 16,0 0 19-16,0 0-18 0,0 0 18 0,0 0-45 0,0 0 45 15,0 0-45-15,0 0 45 0,0 0-100 16</inkml:trace>
  <inkml:trace contextRef="#ctx0" brushRef="#br0" timeOffset="9245.612">32665 8951 460 0,'0'0'0'0,"0"0"41"0,0 0-41 0,-4 0 41 0,-3 4-41 15,4-3 38-15,1-1-38 0,2 0 39 16,0 0-39-16,0 0 22 0,0 0-22 0,0 0 23 0,0 0-23 15,0 0 42-15,-4 0-42 0,4 0 42 0,0 0-42 16,0 0 54-16,0 0-54 0,0 0 55 0,-3 2-55 0,3-2 37 16,-4 3-37-16,4-3 38 0,0 0-38 0,0 0 29 15,0 0-29-15,0 0 29 0,-1 6-29 0,1-6 15 16,0 0-15-16,-4 3 16 0,-1 6-16 0,5-9 11 16,0 0-11-16,-7 12 11 0,0-1-11 0,7-11 10 15,0 0-10-15,-9 21 10 0,-1 5-10 0,10-26 8 16,0 0-8-16,-11 36 8 0,3 3-8 0,1 4 8 0,0 5-8 15,3-14 8-15,3-5-8 0,1-29 23 0,0 0-23 16,0 52 24-16,3 13-24 0,-3-65 20 0,0 0-20 16,9 87 20-16,5 16-20 0,-4-19 16 0,2-7-16 0,-3-26 17 15,-4-20-17-15,-5-31 27 0,0 0-27 0,7 45 27 16,2 6-27-16,-4-5 12 0,0 1-12 0,-3-18 13 16,0-10-13-16,-2-1 10 0,0 0-10 0,0 6 11 15,0 3-11-15,0-5 34 0,-2-1-34 0,2-6 35 16,2-8-35-16,-2 2 9 0,0-6-9 0,0 2 10 15,0-5-10-15,0 0-6 0,-2 4 6 0,2-4-6 16,0 0 6-16,0 0-100 0,0 0 100 0,2-12-100 16,1-11 100-16,-3 23-140 0,0 0 140 0,4-32-140 15,-1-11 140-15,4-32-589 0</inkml:trace>
  <inkml:trace contextRef="#ctx0" brushRef="#br0" timeOffset="9495.945">32440 9616 539 0,'5'5'0'0,"-5"-5"122"0,0 0-122 0,-5 2 122 0,-6-2-122 0,11 0 110 16,0 0-110-16,-7 0 110 0,2 0-110 0,5 0 107 15,0 0-107-15,-3 0 107 0,3-2-107 0,0 2 79 16,0 0-79-16,7 0 79 0,5 0-79 0,-12 0 58 16,0 0-58-16,17 0 58 0,4 0-58 0,-21 0 53 15,0 0-53-15,21 0 53 0,2-2-53 0,-23 2 38 16,0 0-38-16,21-1 38 0,-2-1-38 0,-19 2 9 15,0 0-9-15,16-4 10 0,-3-1-10 0,-13 5-5 0,0 0 5 16,11-3-5-16,-4 3 5 0,-7 0-96 0,0 0 96 16,5-4-95-16,0-1 95 0,-5 5-173 0,0 0 173 15,7-7-173-15,0-1 173 0,7-8-756 16</inkml:trace>
  <inkml:trace contextRef="#ctx0" brushRef="#br0" timeOffset="9862.819">32929 9309 751 0,'-5'4'0'0,"0"-4"111"0,-2 1-111 0,7-1 112 0,0-5-112 16,0 5 62-16,7-3-62 0,-4 1 62 0,-1-1-62 15,-2 3 19-15,0-4-19 0,0 4 20 0,-3-5-20 0,3 5 5 16,0 0-5-16,0 0 6 0,0 0-6 16,0 0 0-16,0 0 0 0,-4 5 1 0,-1-1-1 0,5-4 0 15,0 0 0-15,-10 12 0 16,-4 1 0-16,14-13 0 0,0 0 0 0,-20 29 0 0,-4 13 0 0,24-42 1 16,0 0-1-16,-23 49 2 0,2 11-2 0,21-60 4 15,0 0-4-15,-17 60 5 0,3 5-5 0,14-65 3 16,0 0-3-16,-10 55 3 0,4-7-3 0,6-48-7 15,0 0 7-15,0 41-6 0,7-8 6 0,-7-33-102 0,0 0 102 16,14 20-102-16,7-13 102 0,-21-7-140 0,0 0 140 16,19-7-140-16,2-18 140 0,19-8-408 0</inkml:trace>
  <inkml:trace contextRef="#ctx0" brushRef="#br0" timeOffset="10125.001">32663 9415 964 0,'3'0'0'0,"-3"0"145"0,0 0-145 0,23 5 146 15,15 6-146-15,-38-11 118 0,0 0-118 0,40 7 119 16,9 3-119-16,-49-10 71 0,0 0-71 0,44 10 71 16,1 2-71-16,-45-12 6 0,0 0-6 0,38 14 7 15,-1 1-7-15,-37-15 6 0,0 0-6 0,31 19 7 16,-1 2-7-16,-30-21 22 0,0 0-22 0,24 22 22 0,-3 2-22 15,-21-24 2-15,0 0-2 0,18 24 2 0,-4 2-2 16,-14-26-29-16,0 0 29 0,12 20-29 0,-2-4 29 0,-10-16-121 16,0 0 121-16,9 8-121 0,0-4 121 0,-9-4-136 15,0 0 136-15,8-12-136 16,3-11 136-16,8-9-758 0</inkml:trace>
  <inkml:trace contextRef="#ctx0" brushRef="#br0" timeOffset="10392.085">33177 9355 852 0,'0'6'0'0,"0"-6"155"15,0 0-155-15,0 0 156 0,-2 3-156 0,2-3 116 16,0 0-116-16,0 0 116 0,0 0-116 0,0 0 47 0,0 0-47 16,0 0 48-16,0 0-48 0,0 0 9 0,0 0-9 0,-3 3 9 15,-3 3-9-15,6-6 1 0,0 0-1 0,-14 18 2 16,-5 10-2-16,19-28 1 0,0 0-1 0,-22 32 1 15,-6 11-1-15,28-43 0 0,0 0 0 0,-26 40 0 16,-1-1 0-16,5-3-37 0,3-2 37 0,5-10-37 16,7-12 37-16,0-2-126 0,2-1 126 0,1-4-125 15,4-1 125-15,0-4-171 0,0 0 171 0,9-16-170 16,8-8 170-16,9-13-533 0</inkml:trace>
  <inkml:trace contextRef="#ctx0" brushRef="#br0" timeOffset="10644.377">33149 9309 796 0,'0'0'0'0,"0"0"138"15,0 0-138-15,7 0 139 0,3 4-139 16,-10-4 92-16,0 0-92 0,16 5 93 0,5 2-93 0,-21-7 62 16,0 0-62-16,24 12 63 0,4 3-63 0,-3 2 11 15,-1 2-11-15,-8-4 11 0,-4-3-11 0,-12-12 2 16,0 0-2-16,12 28 3 0,0 8-3 0,-12-36 11 15,0 0-11-15,5 43 11 0,-5 1-11 0,0-44 0 16,0 0 0-16,-3 43 0 0,-6 0 0 0,9-43-36 16,0 0 36-16,-7 31-36 0,0-7 36 0,7-24-104 15,0 0 104-15,-7 15-103 0,0-8 103 0,7-7-133 0,0 0 133 16,-1-16-132-16,2-18 132 0,-1-15-573 0</inkml:trace>
  <inkml:trace contextRef="#ctx0" brushRef="#br0" timeOffset="11428.382">33346 8732 785 0,'0'0'0'0,"0"0"47"0,0 0-47 0,0 0 48 16,3-5-48-16,-3 5 15 0,0 0-15 0,0 0 15 16,4-4-15-16,-4 4 10 0,0 0-10 0,0 7 10 15,-2 7-10-15,2-14-1 0,0 0 1 0,-5 26 0 16,-2 6 0-16,7-32 0 0,0 0 0 0,-7 34 1 16,0-1-1-16,7-33 8 0,0 0-8 0,-5 27 8 15,-1-3-8-15,6-24 25 0,0 0-25 0,-3 19 26 16,-1-3-26-16,4-16 30 0,0 0-30 0,-1 12 30 15,-1-4-30-15,2-8 21 0,0 0-21 0,-2 7 21 16,2-4-21-16,0-3 18 0,0 0-18 0,0 0 18 0,0-3-18 16,0 3 35-16,0 0-35 0,0-12 35 15,2-2-35-15,-2 14 28 0,0 0-28 0,2-20 28 0,1-4-28 0,-3 24 33 16,0 0-33-16,5-28 33 0,2 4-33 16,-1 2 38-16,-3 5-38 0,1 5 38 15,-3 5-38-15,1 2 15 0,-2 1-15 0,0-1 15 0,0 4-15 0,0 1 13 16,0-4-13-16,0 4 13 0,4-1-13 0,-4 1 1 15,3 0-1-15,-3 0 2 0,0 0-2 0,0 0-9 16,2 3 9-16,-2-3-9 0,5 3 9 0,-5-3-18 16,5 5 18-16,-3 1-18 0,1 0 18 0,-1 0-26 15,2 4 26-15,-3-3-26 0,1 1 26 0,-2 4-22 16,0 0 22-16,0 0-22 0,-2-3 22 0,1 3-79 0,1 2 79 16,0-4-78-16,1-3 78 0,-1-7-158 0,0 0 158 15,0 7-158-15,2-4 158 0,0 7-530 0</inkml:trace>
  <inkml:trace contextRef="#ctx0" brushRef="#br0" timeOffset="11776.456">33483 8836 953 0,'0'0'0'15,"0"0"93"-15,0 0-93 0,0 0 94 0,7 0-94 0,-1 2 51 16,-1-2-51-16,0 2 52 0,0-1-52 0,-5-1 25 16,0 0-25-16,7 4 26 0,4 1-26 0,-11-5 0 15,0 0 0-15,14 5 0 0,3 2 0 0,-17-7-15 16,0 0 15-16,21 7-14 0,3 1 14 0,-24-8-10 15,0 0 10-15,23 7-9 0,0-7 9 0,-23 0-2 16,0 0 2-16,17 0-1 0,-1-3 1 0,-16 3-46 16,0 0 46-16,10-5-45 0,-3-4 45 0,-7 9-165 15,0 0 165-15,5-7-165 0,-1-5 165 0,-4 12-151 16,0 0 151-16,-2-19-151 0,-5-1 151 0,-2-18-293 16</inkml:trace>
  <inkml:trace contextRef="#ctx0" brushRef="#br0" timeOffset="12032.966">33807 8670 527 0,'0'0'0'0,"0"0"132"0,0 0-132 0,-3 0 132 16,-2 2-132-16,5-2 117 0,0 0-117 0,-4 0 118 16,3 0-118-16,1 0 92 0,0 0-92 0,0 0 93 15,0 0-93-15,0 0 49 0,0 0-49 0,0 0 49 16,0 0-49-16,0 0 24 0,0 0-24 0,0 0 25 15,0 0-25-15,0 0-1 0,0 0 1 0,0 0 0 16,0 5 0-16,0-5-13 0,0 0 13 0,0 19-13 0,-2 8 13 16,2-27-18-16,0 0 18 0,-4 38-18 0,1 10 18 15,3-48-108-15,0 0 108 0,-4 46-107 0,-1 7 107 0,5-53-135 16,0 0 135-16,-5 43-135 0,1-9 135 16,-4 43-514-16</inkml:trace>
  <inkml:trace contextRef="#ctx0" brushRef="#br0" timeOffset="13208.956">31269 11166 718 0,'0'0'0'0,"2"-3"0"16,3-9 0-16,-1 8 96 0,-3 3-96 0,-1 1 97 16,4-2-97-16,-4 2 74 0,0 0-74 0,0 0 74 15,0 0-74-15,0 0 54 0,0 0-54 0,0 0 54 16,0 0-54-16,0 0 43 0,0 0-43 0,0 0 44 0,0 0-44 16,0 0 84-16,0 0-84 0,0 0 85 15,-4-2-85-15,4 2 61 0,-5-3-61 0,2-1 62 0,-1 1-62 16,-1-1 60-16,-2 1-60 0,2 1 61 0,0-1-61 15,-2 1 28-15,-2 0-28 0,-2 1 28 0,1-3-28 0,-4-1 18 16,0 0-18-16,5 3 18 0,4 1-18 0,5 1-1 16,0 0 1-16,-17 0 0 0,-9 1 0 0,26-1-8 15,0 0 8-15,-25 9-7 0,-3 3 7 0,28-12-26 16,0 0 26-16,-24 24-26 0,1 7 26 0,23-31-7 0,0 0 7 16,-14 34-7-16,6 5 7 0,8-39-26 0,0 0 26 15,1 36-26-15,8-3 26 0,-9-33-20 0,0 0 20 16,16 26-20-16,6-6 20 0,-22-20-26 0,0 0 26 0,28 7-25 15,5-9 25-15,-33 2-33 0,0 0 33 0,35-13-33 16,4-15 33-16,-39 28-2 0,0 0 2 0,36-36-2 16,-1-8 2-16,-35 44-4 0,0 0 4 0,30-50-3 15,-6-8 3-15,-24 58-2 0,0 0 2 16,21-77-2-16,-2-16 2 0,-19 93 3 0,0 0-3 16,11-82 3-16,-6 3-3 0,-5 79 8 0,0 0-8 0,3-51 8 15,-3 22-8-15,0 29 25 0,0 0-25 0,0-24 26 16,0 12-26-16,0 12 36 0,0 0-36 0,-2-11 37 15,1 8-37-15,1 3 6 0,0 0-6 0,-2-3 7 16,0 3-7-16,2 0 12 0,0 0-12 0,-7 12 13 16,-5 10-13-16,12-22 0 0,0 0 0 0,-10 32 0 15,-1 4 0-15,11-36 0 0,0 0 0 0,-9 47 0 16,4 7 0-16,0-2 3 0,3-3-3 0,-1-14 3 0,-1-13-3 16,1 5-1-16,1-1 1 0,2 8 0 0,4-1 0 0,-4-33-7 15,0 0 7-15,1 34-7 0,1-5 7 16,-2-29-78-16,0 0 78 0,2 26-78 0,1-2 78 0,-3-24-112 15,0 0 112-15,11 7-112 0,6-11 112 16,11 10-848-16</inkml:trace>
  <inkml:trace contextRef="#ctx0" brushRef="#br0" timeOffset="13609.194">31738 10459 617 0,'0'0'0'0,"0"8"0"16,0 6 0-16,0-14 18 0,0 0-18 0,-2 8 18 15,0-6-18-15,2-2 13 0,0 0-13 0,-1 4 13 16,-1-1-13-16,0 2 1 0,0 0-1 0,1 16 2 16,-1 3-2-16,0 5 0 0,0 5 0 0,2-1 1 15,0-1-1-15,0-32 10 0,0 0-10 0,2 52 11 0,0 9-11 16,0-1 34-16,-1 4-34 0,-1-4 34 16,0 0-34-16,0-60 35 0,0 0-35 0,-5 89 36 15,-2 20-36-15,0-16 44 0,0-4-44 0,2-20 44 16,2-15-44-16,3-54 28 0,0 0-28 0,-7 71 28 0,-2 2-28 0,9-73 0 15,0 0 0-15,-5 50 0 0,3-18 0 16,2-32-64-16,0 0 64 0,-2 30-63 0,2-15 63 0,0-15-144 16,0 0 144-16,2 5-144 0,3-13 144 0,2 4-333 15</inkml:trace>
  <inkml:trace contextRef="#ctx0" brushRef="#br0" timeOffset="13866.173">31431 11164 796 0,'0'0'0'0,"5"6"0"0,6 2 0 0,-11-8 155 0,0 0-155 0,16 0 156 16,6-3-156-16,1-1 101 0,3-3-101 0,-2 2 102 16,2-2-102-16,1 2 55 0,-1 0-55 0,0 2 55 15,-2-4-55-15,-24 7 10 0,0 0-10 0,30-7 11 16,5 0-11-16,-35 7 11 0,0 0-11 0,35-7 11 15,1-3-11-15,-36 10-4 0,0 0 4 0,32-10-4 16,-3 0 4-16,-29 10-191 0,0 0 191 0,25-18-190 16,-6-4 190-16,-19 22-142 0,0 0 142 0,8-24-142 15,-9-7 142-15,8-24-497 0</inkml:trace>
  <inkml:trace contextRef="#ctx0" brushRef="#br0" timeOffset="14177.48">32043 10884 1009 0,'0'0'0'0,"-6"0"0"0,-1-7 0 0,7 7 150 16,0 0-150-16,0 0 150 0,0 0-150 0,0 0 71 16,0 0-71-16,0 0 72 0,2-4-72 0,-2 4 9 15,0 0-9-15,0 0 9 0,-2-5-9 0,2 5 0 16,0 0 0-16,0 0 0 0,-5-5 0 0,5 5 0 0,0 0 0 15,-5-2 0-15,0 2 0 0,5 0-1 0,0 0 1 16,-11 7-1-16,-1 5 1 0,12-12-4 0,0 0 4 0,-14 31-3 16,-1 8 3-16,15-39-7 0,0 0 7 0,-13 50-6 15,5 10 6 1,8-60-15-16,0 0 15 0,-2 63-15 0,5 6 15 0,-3-69-72 0,0 0 72 0,11 65-72 16,6-7 72-16,-1-10-139 0,0-14 139 0,1-8-138 15,0-7 138-15,-17-19-176 0,0 0 176 0,28-3-176 16,7-15 176-16,28 0-380 0</inkml:trace>
  <inkml:trace contextRef="#ctx0" brushRef="#br0" timeOffset="14460.216">32084 10959 1110 0,'0'0'0'0,"6"2"0"0,4 3 0 15,-10-5 177-15,0 0-177 0,5 0 178 16,1 0-178-16,-6 0 88 0,0 0-88 0,8 0 88 0,3-4-88 0,-11 4 46 16,0 0-46-16,15 0 47 0,6 0-47 0,-21 0-5 15,0 0 5-15,26 7-4 0,6 3 4 0,-32-10-9 16,0 0 9-16,31 14-8 0,2 5 8 0,-33-19-17 16,0 0 17-16,30 21-16 0,-2 3 16 0,-28-24-15 15,0 0 15-15,22 20-15 0,-1 1 15 0,-1-3-96 16,-5 1 96-16,-6-7-95 0,-4-5 95 0,-5-7-166 0,0 0 166 15,9 2-166-15,0-4 166 0,8 2-740 0</inkml:trace>
  <inkml:trace contextRef="#ctx0" brushRef="#br0" timeOffset="14713.093">32327 10904 987 0,'3'2'0'0,"-3"-2"114"0,0 0-114 0,-10 12 114 16,-8 8-114-16,18-20 79 0,0 0-79 0,-12 16 80 15,2-4-80-15,-1 1 42 0,1 1-42 0,-6 7 43 16,-1 10-43-16,-3-4-2 0,0-1 2 0,6-4-1 16,5-3 1-16,9-19 1 0,0 0-1 0,-16 32 1 0,-3 11-1 15,19-43-4-15,0 0 4 0,-16 31-4 0,4-4 4 16,12-27-106-16,0 0 106 0,-9 21-105 0,2-9 105 0,7-12-140 15,0 0 140-15,7-9-139 0,13-15 139 0,6-6-626 16</inkml:trace>
  <inkml:trace contextRef="#ctx0" brushRef="#br0" timeOffset="14978.013">32285 10726 975 0,'3'2'0'0,"-3"-2"135"16,0 0-135-16,21 10 136 0,14 7-136 0,-35-17 117 16,0 0-117-16,33 17 117 0,4 0-117 0,-37-17 58 0,0 0-58 0,35 23 59 15,1 2-59-15,-36-25 4 0,0 0-4 0,33 29 4 16,-1 6-4-16,-8-1 10 0,-5 0-10 0,-5-10 10 16,-5-7-10-16,-2 6 0 0,-4 1 0 0,-1 6 1 15,-4 8-1-15,2-38 13 0,0 0-13 0,-8 43 13 16,-5 7-13-16,13-50 0 0,0 0 0 0,-12 39 0 15,0-3 0-15,12-36-26 0,0 0 26 0,-21 32-26 16,-3-4 26-16,24-28-77 0,0 0 77 0,-26 12-76 16,-2-12 76-16,-26 12-1007 0</inkml:trace>
  <inkml:trace contextRef="#ctx0" brushRef="#br0" timeOffset="15168.98">32898 11185 1300 0,'-3'-3'0'0,"-4"-1"-31"16,-4-3 31-16,2 0-31 0,1-3 31 0,8 10-77 15,0 0 77-15,-14-19-77 0,-5-10 77 0,-14-19-734 16</inkml:trace>
  <inkml:trace contextRef="#ctx0" brushRef="#br0" timeOffset="15756.916">30794 12144 628 0,'0'0'0'0,"7"-1"0"0,3-3 0 0,-10 4 53 15,0 0-53-15,16-3 54 0,3-2-54 0,-19 5 32 16,0 0-32-16,28-5 32 0,5-1-32 0,-33 6 0 15,0 0 0-15,42-5 0 0,6-5 0 0,-1 0 1 16,0-2-1-16,1 1 2 0,-3 3-2 0,-45 8 24 16,0 0-24-16,69-16 25 0,17-4-25 0,10-4 53 0,12-7-53 15,-7 4 54-15,0 1-54 0,-101 26 47 0,0 0-47 16,120-29 47-16,14-4-47 0,-134 33 32 16,0 0-32-16,138-31 32 0,6 4-32 0,-144 27 25 0,0 0-25 0,131-26 26 15,-9 9-26-15,-122 17 34 0,0 0-34 0,110-12 34 16,-9 7-34-16,-101 5 42 15,0 0-42-15,82-2 42 0,-18 4-42 0,-64-2 24 0,0 0-24 16,47 5 25-16,-16 0-25 0,-31-5 0 0,0 0 0 0,20 7 0 16,-13-3 0-16,-7-4-68 0,0 0 68 0,3 0-68 15,-5 1 68-15,2-1-134 0,0 0 134 0,-26 0-133 16,-19-1 133-16,-27 1-631 0</inkml:trace>
  <inkml:trace contextRef="#ctx0" brushRef="#br0" timeOffset="16091.874">30865 12323 863 0,'0'0'0'0,"5"-6"0"0,6-4 0 0,-11 10 1 15,0 0-1-15,19-10 1 0,9 1-1 0,-28 9-35 16,0 0 35-16,45-17-34 0,14-3 34 0,-59 20-4 0,0 0 4 16,79-23-3-16,16-1 3 0,-95 24-1 0,0 0 1 15,136-29 0-15,32-3 0 0,-17 4 33 0,-1 6-33 16,-19 0 33-16,-15-1-33 0,-1 5 38 0,-3 2-38 16,-13 2 39-16,-10 2-39 0,-89 12 36 0,0 0-36 0,113-17 36 15,14-1-36-15,-127 18 62 16,0 0-62-16,112-19 62 0,-6-2-62 0,-106 21 32 0,0 0-32 0,86-17 33 15,-19 2-33-15,-67 15-94 0,0 0 94 0,49-24-94 16,-17-7 94-16,48-22-670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25T02:37:18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3193 4963 830 0,'0'0'0'0,"0"0"0"16,0 0 0-16,0 0 86 0,0 0-86 0,0 0 86 15,0 0-86-15,0 0 82 0,0 0-82 0,0 0 83 16,0 0-83-16,0 0 50 0,0 0-50 0,0 0 51 15,-17-15-51-15,3 3 12 0,-2-4-12 0,2 2 12 0,-5 1-12 16,0 1 42-16,0-2-42 0,1 2 42 0,-2 0-42 16,20 12 12-16,0 0-12 0,-27-14 13 0,-2 1-13 0,29 13 13 15,0 0-13-15,-35-9 13 16,-2-3-13-16,6 5 17 0,1 5-17 0,9-1 17 0,13 3-17 0,-8 0 3 16,2 3-3-16,-3 6 4 0,-8 0-4 0,4 4 6 15,-1 8-6-15,10-9 7 0,-1-5-7 0,13-7-17 16,0 0 17-16,-17 32-17 0,-4 13 17 0,21-45-11 15,0 0 11-15,-17 55-10 0,8 11 10 0,0-4-11 16,9-2 11-16,0-2-11 0,5 1 11 0,-5-59-2 16,0 0 2-16,13 78-1 0,4 13 1 0,0-22 1 0,8-11-1 15,-11-22 1-15,-7-17-1 0,10-4 10 0,1-3-10 16,-1 0 11-16,4-5-11 0,-21-7 17 16,0 0-17-16,30-3 17 0,11-9-17 0,-41 12 45 0,0 0-45 0,47-31 45 15,4-21-45-15,-8 1 7 0,-4-7-7 0,-3-9 8 16,3-12-8-16,-39 79 42 0,0 0-42 0,29-94 43 15,-6-12-43-15,-6 11 13 0,-4 8-13 0,-5 8 13 16,-8 9-13-16,0 70 20 0,0 0-20 0,0-84 20 16,0-5-20-16,0 17 25 0,0 10-25 0,-1 20 26 15,-3 14-26-15,1 2 12 0,-1 2-12 16,2 6 13-16,-1 6-13 0,3 12 28 0,0 0-28 16,-9-19 28-16,0 0-28 0,9 19 19 0,0 0-19 0,-8-14 20 15,-1-1-20-15,9 15 5 0,0 0-5 0,-9-12 5 16,2 5-5-16,7 7 8 0,0 0-8 0,-5-5 9 15,-2 1-9-15,7 4 3 0,0 0-3 0,-5 0 4 0,1 0-4 16,3 9 0-16,1 1 0 0,0 23 0 0,0 15 0 16,0-48-44-16,0 0 44 0,5 109-43 15,4 40 43-15,-6 9-38 0,6 15 38 0,-9-15-38 16,0-8 38-16,0-6-18 0,0-13 18 0,0-22-18 0,0-18 18 0,0-91-44 16,0 0 44-16,9 87-44 0,8-4 44 0,-17-83-99 15,0 0 99-15,26 63-99 0,16-12 99 16,-42-51-80-16,0 0 80 0,36 16-80 0,8-32 80 0,40 16-876 15</inkml:trace>
  <inkml:trace contextRef="#ctx0" brushRef="#br0" timeOffset="1301.298">4287 4524 1020 0,'0'0'0'0,"-8"-1"0"16,-10-3 0-16,18 4 112 0,0 0-112 0,-15-7 112 15,-8-5-112-15,23 12 75 0,0 0-75 0,-19-8 76 16,1-1-76-16,1 6 42 0,-1-4-42 0,6 5 42 0,4-1-42 16,-8 3 12-16,-2 3-12 0,13-3 12 0,5 0-12 15,-5 0 17-15,-2 2-17 0,-7 8 17 0,-5 2-17 0,19-12 16 16,0 0-16-16,-23 28 17 0,-3 4-17 0,2 8 25 15,3-1-25-15,3 7 26 0,6 2-26 16,12-48-29-16,0 0 29 0,-5 91-29 0,2 31 29 0,6-11-40 16,0 6 40-16,8-8-40 0,5-1 40 0,-4-5-40 15,2-5 40-15,-2-11-39 0,-3-7 39 0,-9-80-6 16,0 0 6-16,12 100-6 0,2 6 6 0,-2-19 0 16,0-10 0-16,-3-25 0 0,-6-25 0 0,6 2 32 15,0-5-32-15,-4 2 32 0,2 1-32 0,-7-27 20 16,0 0-20-16,10 28 20 0,3 4-20 0,-13-32 0 15,0 0 0-15,12 24 0 0,-3-1 0 0,-9-23-52 0,0 0 52 16,3 12-52-16,2-4 52 0,-5-8-136 16,0 0 136-16,-5-19-135 0,-7-22 135 0,12 41-141 15,0 0 141-15,-18-58-141 0,-6-17 141 0,-20-59-534 0</inkml:trace>
  <inkml:trace contextRef="#ctx0" brushRef="#br0" timeOffset="1532.839">3723 5413 337 0,'0'0'0'16,"5"16"0"-16,11 4 0 0,-16-20 67 0,0 0-67 0,0 0 67 16,-9-8-67-16,9 8 94 0,0 0-94 0,-3-5 94 15,3-2-94-15,0 7 90 0,0 0-90 0,8-5 91 16,10 1-91-16,-18 4 115 0,0 0-115 0,29-3 116 0,8-1-116 16,-6-1 105-16,6 2-105 0,-8-2 106 0,3 1-106 15,-3 1 88-15,-2-4-88 0,-6 2 89 16,-4 2-89-16,2-4 26 0,-5 2-26 0,2 1 26 0,-8 1-26 15,-8 3-10-15,0 0 10 0,14-2-9 0,-1 2 9 0,-13 0-129 16,0 0 129-16,8 0-128 0,-3 0 128 0,-5 0-131 16,0 0 131-16,4 0-131 15,-1-3 131-15,1 3-637 0</inkml:trace>
  <inkml:trace contextRef="#ctx0" brushRef="#br0" timeOffset="1909.743">4665 4929 1121 0,'0'0'0'0,"-5"3"0"16,-4 6 0-16,9-9 111 0,0 0-111 0,0 0 112 15,0-9-112-15,0 9 5 0,0 0-5 0,0-3 5 16,2-1-5-16,-2 4-2 0,0 0 2 0,-2-5-1 15,-1 5 1-15,-6 0-40 0,1 0 40 0,-1 2-39 16,2 1 39-16,-2 1-6 0,0-1 6 0,1 2-6 16,2-1 6-16,6-4 0 0,0 0 0 0,-15 12 1 15,-3 7-1-15,18-19 15 0,0 0-15 0,-15 27 16 16,1 9-16-16,2 0 18 0,3 0-18 0,4 2 18 0,1-2-18 16,1 6 34-16,6 3-34 0,-3 1 35 0,4 6-35 15,-4-52 11-15,0 0-11 0,5 58 11 0,4 5-11 16,3-11 2-16,2-4-2 0,-2-11 2 15,0-4-2-15,-12-33-12 0,0 0 12 0,26 27-12 0,11-8 12 0,-37-19-109 16,0 0 109-16,40 9-108 0,10-16 108 0,-50 7-171 16,0 0 171-16,42-17-170 0,0-14 170 0,43-21-529 15</inkml:trace>
  <inkml:trace contextRef="#ctx0" brushRef="#br0" timeOffset="2194.938">4636 5204 639 0,'0'0'0'16,"5"4"0"-16,7 8 0 0,-12-12 122 0,0 0-122 0,4 0 122 16,-4-7-122-16,0 7 103 0,0 0-103 0,0-2 104 15,-4-5-104-15,4 7 62 0,0 0-62 0,0 0 62 16,4-3-62-16,-4 3 55 0,0 0-55 0,8 3 56 16,13 4-56-16,0 5 43 0,5 0-43 0,-1 4 43 15,1 4-43-15,0-1 28 0,-5-2-28 0,0 2 28 16,0 2-28-16,0-2 46 0,1-1-46 0,-4 3 46 15,1-2-46-15,-19-19 4 0,0 0-4 0,22 20 5 16,3 1-5-16,-25-21-13 0,0 0 13 16,23 19-12-16,4-7 12 0,-27-12-86 0,0 0 86 0,20 7-85 15,-1-11 85-15,-19 4-116 0,0 0 116 0,14-10-115 16,-11-11 115-16,15-10-767 0</inkml:trace>
  <inkml:trace contextRef="#ctx0" brushRef="#br0" timeOffset="2450.113">4937 4972 1020 0,'0'0'0'0,"4"8"0"0,4 7 0 0,-4-8 101 16,-8-2-101-16,4-1 101 0,4-1-101 0,-4-3 56 16,0 0-56-16,-4 26 56 0,-4 13-56 0,1 1 12 15,-2 6-12-15,0-3 13 0,4 3-13 0,5-46 0 0,0 0 0 16,-12 60 1-16,-6 7-1 0,18-67 1 0,0 0-1 15,-17 60 1-15,-2 2-1 0,5-11 3 16,5-12-3-16,0-11 4 0,2-11-4 0,6-5-18 0,-3-5 18 0,4-2-18 16,-3-3 18-16,3-2-91 0,0 0 91 0,7-16-90 15,1-11 90-15,-8 27-156 0,0 0 156 0,14-40-155 16,7-9 155-16,12-39-532 0</inkml:trace>
  <inkml:trace contextRef="#ctx0" brushRef="#br0" timeOffset="2713.928">5017 4963 695 0,'0'0'0'0,"4"5"0"15,1 2 0-15,-5-7 83 0,0 0-83 0,14 2 83 16,7-4-83-16,-21 2 98 0,0 0-98 0,33 5 98 16,9-2-98-16,-42-3 85 0,0 0-85 0,40 12 86 15,9 6-86-15,-49-18 92 0,0 0-92 0,40 29 92 0,1 10-92 16,-6 1 65-16,-5 1-65 0,-6-4 66 0,-6-1-66 0,-6 4 45 15,0 3-45-15,-3-4 45 0,-6-3-45 0,-3-36 43 16,0 0-43-16,-3 48 44 0,-4 7-44 16,-2-9 9-16,-1-3-9 0,3-14 10 0,2-10-10 0,-4-2 3 15,-3-3-3-15,-6 11 3 0,-3 6-3 0,21-31-48 16,0 0 48-16,-35 31-48 0,-10-4 48 16,45-27-52-16,0 0 52 0,-43 18-51 0,-3-12 51 0,-43 18-1087 15</inkml:trace>
  <inkml:trace contextRef="#ctx0" brushRef="#br0" timeOffset="3496.318">3779 4444 527 0,'0'0'0'0,"7"8"0"0,1 11 0 0,-8-19 0 16,0 0 0-16,-7 12 0 0,-10 0 0 0,17-12-60 15,0 0 60-15,-14 9-59 0,2-2 59 0,12-7-19 16,0 0 19-16,-16 8-18 0,2 4 18 0,14-12-2 0,0 0 2 16,-15 9-1-16,1 1 1 0,14-10 25 0,0 0-25 0,-9 9 26 15,0-4-26-15,9-5 40 0,0 0-40 0,-9 7 41 16,2-4-41-16,7-3 10 0,0 0-10 0,-8 12 11 16,-1 0-11-16,9-12 8 0,0 0-8 15,-5 21 8-15,1 3-8 0,4-24 3 0,0 0-3 0,-3 25 4 16,6-1-4-16,-3 0 5 0,6 0-5 15,-3-5 6-15,1-7-6 0,1 3 2 0,-2 1-2 0,-1-2 3 16,1-1-3-16,-3 8 5 0,4 3-5 16,-1 7 5-16,3 8-5 0,-6-39 13 0,0 0-13 0,3 55 13 15,-3 13-13-15,2-2 23 0,1 2-23 0,-3 11 24 16,0 10-24-16,0-89 22 0,0 0-22 0,4 94 22 16,1 12-22-16,-5-106 39 0,0 0-39 0,9 96 40 15,-2-1-40-15,-7-95 48 0,0 0-48 0,8 90 49 16,1-4-49-16,-9-86 47 0,0 0-47 0,9 79 48 0,3-6-48 15,-12-73 42-15,0 0-42 0,11 60 43 0,4-12-43 16,-15-48 53-16,0 0-53 0,9 31 53 0,0-14-53 0,-9-17 37 16,0 0-37-16,7 19 37 0,-2-7-37 15,-5-12 46-15,0 0-46 0,9 12 46 0,-4-3-46 0,-5-9 5 16,0 0-5-16,7 10 6 0,-2-7-6 0,-5-3-29 16,0 0 29-16,7 4-29 0,2-2 29 0,-9-2-143 15,0 0 143-15,10-2-143 0,2-2 143 0,-12 4-136 16,0 0 136-16,7-15-136 0,-2-6 136 0,8-13-439 15</inkml:trace>
  <inkml:trace contextRef="#ctx0" brushRef="#br0" timeOffset="4214.272">5540 4552 863 0,'0'0'0'0,"0"0"0"0,0 0 0 0,0 0 78 15,0 0-78-15,0 0 79 0,0 0-79 16,0 0 43-16,0 0-43 0,0 0 44 0,0 0-44 0,0 0 19 16,0 0-19-16,0 0 20 0,7 0-20 0,-7 0 42 15,0 0-42-15,14 0 43 0,3 0-43 0,4 0 52 16,4-2-52-16,-3 2 53 0,3-3-53 0,-5-1 43 15,1 4-43-15,-7-3 44 0,-1 3-44 0,-1 0 21 16,2-2-21-16,-9 2 21 0,-2-2-21 0,4 2 13 0,-5-1-13 16,-2 1 13-16,4 0-13 0,-4 0 1 0,5 0-1 15,-5 0 2-15,3 0-2 0,-3 0 9 0,0 0-9 16,0 0 9-16,0 0-9 0,0 0 0 0,0 0 0 0,0 8 0 16,-3 4 0-16,3-12 0 0,0 0 0 0,-2 22 0 15,-1 6 0-15,-1 1-7 0,2 2 7 16,-1-11-6-16,3-4 6 0,-4 3-16 0,4 1 16 0,4 8-15 15,-1 11 15-15,-3-3-4 0,6 7 4 0,-6-4-3 16,3 4 3-16,-1 3-8 0,1 6 8 0,1-4-7 16,-4 3 7-16,5 0-3 0,-2 1 3 0,-3 3-3 15,0 0 3-15,0-55 0 0,0 0 0 0,4 78 0 16,5 20 0-16,-4-19 0 0,-2-4 0 0,3-23 0 16,-6-22 0-16,0-30 1 0,0 0-1 0,5 48 1 15,2 7-1-15,-4-9 3 0,2-1-3 0,-1-14 4 16,-2-14-4-16,1 5 22 0,-3-3-22 0,0 2 22 0,0-6-22 15,-3 6 43-15,1-1-43 0,-2-10 43 0,4-6-43 16,-3 1 43-16,1 2-43 0,-5 1 44 0,2 4-44 0,-4-1 18 16,-3 1-18-16,5-4 19 0,5-8-19 15,-10 4-2-15,-2-4 2 0,4-4-1 0,-1 4 1 16,11 0-40-16,0 0 40 0,-24-20-40 0,-11-9 40 0,35 29-77 16,0 0 77-16,-29-45-76 0,-1-17 76 0,-29-44-1022 15</inkml:trace>
  <inkml:trace contextRef="#ctx0" brushRef="#br0" timeOffset="4735.221">6146 4079 1076 0,'0'0'0'0,"4"7"0"16,-4 1 0-16,0-8 84 0,0 0-84 0,10 28 85 15,9 8-85-15,-8 3 61 0,1 4-61 0,-5 3 61 16,-2-1-61-16,-5-45 6 0,0 0-6 0,0 60 7 16,-5 8-7-16,5-68 0 0,0 0 0 0,-7 65 0 15,-2 0 0-15,4-11 3 16,-2-12-3-16,5-7 3 0,-1-15-3 0,-1-4 12 0,4-8-12 0,0 2 12 0,0-8-12 15,0-2 50-15,0 0-50 0,4-5 51 16,-1-4-51-16,-3 9 33 0,0 0-33 0,5-18 34 0,1-13-34 16,-6 31 15-16,0 0-15 0,7-33 16 0,-2-10-16 0,-2 4 37 15,-3 0-37-15,4-1 38 0,-4 4-38 16,2 2 2-16,-2 1-2 0,0 3 2 16,3-3-2-16,-3 33 3 0,0 0-3 0,4-34 3 0,4-6-3 0,-8 40 0 15,0 0 0-15,9-34 0 0,0 2 0 0,-9 32-1 16,0 0 1-16,8-28-1 0,5 9 1 0,-13 19-9 15,0 0 9-15,8-12-8 0,1 7 8 0,-9 5-9 16,0 0 9-16,9 9-9 0,3 10 9 16,-12-19-1-16,0 0 1 0,14 27-1 0,3 9 1 0,-1 3-3 0,-4 1 3 15,-1-9-3-15,-1-4 3 0,-10-27 0 0,0 0 0 16,11 36 0-16,4 7 0 0,-15-43-2 0,0 0 2 16,12 43-1-16,2 5 1 0,-14-48-63 15,0 0 63-15,13 42-62 0,-5-2 62 0,-8-40-102 0,0 0 102 0,0 27-102 16,-5-13 102-16,2 27-903 0</inkml:trace>
  <inkml:trace contextRef="#ctx0" brushRef="#br0" timeOffset="5610.867">7200 5216 460 0,'0'0'0'0,"4"-5"0"0,3-5 0 0,-7 10 46 16,0 0-46-16,1-5 47 0,3 1-47 0,-4 4 51 15,0 0-51-15,0-5 51 0,0 4-51 0,0 1 41 0,0 0-41 16,0 0 42-16,0 0-42 0,0 0 19 0,0 0-19 16,0 0 20-16,9-2-20 0,-9 2 30 0,0 0-30 0,12-3 30 15,5-1-30-15,-17 4 12 0,0 0-12 0,30-5 12 16,12-5-12-16,-42 10 41 0,0 0-41 0,47-5 42 15,8-2-42-15,-55 7 48 16,0 0-48-16,54-5 48 0,2-2-48 0,-56 7 41 0,0 0-41 0,56-9 42 16,3 1-42-16,-59 8 18 0,0 0-18 0,51-7 19 15,-1-2-19-15,-50 9 32 0,0 0-32 0,40-3 32 16,-3-1-32-16,-37 4 10 0,0 0-10 0,26 0 11 16,-10 0-11-16,-16 0-48 0,0 0 48 0,14 4-48 15,-6-4 48-15,-8 0-111 0,0 0 111 0,-12 12-111 16,-14 0 111-16,-12 12-608 0</inkml:trace>
  <inkml:trace contextRef="#ctx0" brushRef="#br0" timeOffset="5882.272">7207 5484 1009 0,'0'0'0'0,"14"-7"0"0,10-7 0 0,-24 14 127 16,0 0-127-16,13-3 128 0,-8 3-128 0,-5 0 83 16,0 0-83-16,5 3 84 0,2 2-84 0,-7-5 62 15,0 0-62-15,17 4 62 0,8 3-62 0,-25-7 30 16,0 0-30-16,35 5 30 0,8-2-30 0,-43-3 13 16,0 0-13-16,46 2 14 0,4-2-14 0,-50 0 6 0,0 0-6 15,47-2 7-15,0-1-7 0,-47 3-45 0,0 0 45 0,45-7-44 16,2 2 44-16,-47 5-95 0,0 0 95 15,39 0-95-15,-1 3 95 0,39-3-949 0</inkml:trace>
  <inkml:trace contextRef="#ctx0" brushRef="#br0" timeOffset="25961.364">8251 4929 886 0,'0'0'0'16,"0"0"0"-16,10-28 0 0,-10 28 86 0,0 0-86 0,7-15 87 16,2-4-87-16,-9 19 52 0,0 0-52 0,8-14 52 15,5-1-52-15,-13 15 15 0,0 0-15 0,8-10 15 16,5 1-15-16,-13 9 1 0,0 0-1 0,8-9 1 15,4 3-1-15,-12 6 0 0,0 0 0 0,11-9 0 16,1 0 0-16,-12 9 5 0,0 0-5 0,12-6 6 16,2-6-6-16,-14 12 14 0,0 0-14 0,12-9 15 15,1-1-15-15,-13 10 44 0,0 0-44 0,8-5 45 16,-4-2-45-16,-4 7 32 0,0 0-32 16,5-2 32-16,-1 2-32 0,-4 0 33 0,0 0-33 0,5 24 33 15,2 15-33-15,-7-39 14 0,0 0-14 0,5 55 15 16,-2 12-15-16,-3-67 12 0,0 0-12 0,4 72 13 15,1 2-13-15,-5-74 16 0,0 0-16 0,4 63 17 0,1-6-17 16,-5-57 8-16,0 0-8 0,3 49 8 0,3-13-8 16,-6-36 15-16,0 0-15 0,3 31 16 0,2-10-16 0,-5-21 39 15,0 0-39-15,4 19 39 0,-2-11-39 0,-2-8 11 16,0 0-11-16,3 4 11 0,1-4-11 0,-4 0 37 16,0 0-37-16,0-16 38 0,0-4-38 0,0 20 12 15,0 0-12-15,0-35 13 0,3-9-13 0,-3 44 19 0,0 0-19 16,2-52 20-16,5-9-20 0,-7 61 8 15,0 0-8-15,8-55 9 0,5-3-9 0,-13 58 4 16,0 0-4-16,14-45 4 0,1 2-4 0,-15 43 13 16,0 0-13-16,18-32 13 0,-1 6-13 0,-17 26 8 0,0 0-8 15,21-17 8-15,0 5-8 0,-21 12 3 0,0 0-3 16,23-4 4-16,1 4-4 0,-24 0 6 0,0 0-6 16,26 4 7-16,7 1-7 0,-33-5 3 0,0 0-3 15,32 7 3-15,4 0-3 0,-36-7 1 0,0 0-1 16,35 10 2-16,-2 0-2 0,-33-10 0 0,0 0 0 0,30 16 0 15,-4 4 0-15,-26-20 0 0,0 0 0 0,26 28 0 16,-2 11 0-16,-24-39-10 16,0 0 10-16,21 43-10 0,-3 8 10 0,-4-8-10 0,-2-3 10 0,-7-13-9 15,2-3 9-15,-4-4-46 0,-1-1 46 0,2 2-45 16,-1 1 45-16,-1-5-88 0,1 2 88 16,1-7-87-16,-4-3 87 0,0-9-179 0,0 0 179 0,2 10-179 0,1 2 179 15,4 12-841-15</inkml:trace>
  <inkml:trace contextRef="#ctx0" brushRef="#br0" timeOffset="27147.03">10029 4362 483 0,'0'0'0'0,"-5"0"0"15,-2 0 0-15,7 0 65 0,0 0-65 0,0 0 66 16,5 0-66-16,-5 0 72 0,7 0-72 0,-7 0 73 16,0 0-73-16,0 0 71 0,-5-4-71 0,5 4 71 15,-3-7-71-15,-1 6 33 0,-1-6-33 0,1 3 34 16,-1-1-34-16,5 5 10 0,0 0-10 0,-12-3 11 0,0-2-11 15,12 5 2-15,0 0-2 0,-18-7 3 0,-6 2-3 16,1 1 0-16,-5 1 0 0,15-1 0 0,4 4 0 0,9 0-1 16,0 0 1-16,-21 4-1 0,-12 1 1 15,33-5-2-15,0 0 2 0,-28 7-1 0,4-4 1 0,24-3-5 16,0 0 5-16,-25 5-4 0,8 2 4 16,17-7-7-16,0 0 7 0,-18 4-6 0,4 1 6 0,14-5-23 15,0 0 23-15,-12 3-22 16,3 4 22-16,9-7-7 0,0 0 7 0,-10 17-7 0,1 2 7 0,9-19-10 0,0 0 10 15,-5 31-9-15,5 7 9 0,0-38-4 0,0 0 4 16,0 46-3-16,5 9 3 0,-5-55-7 0,0 0 7 16,9 58-6-16,3 2 6 0,-12-60-7 0,0 0 7 15,16 85-7-15,5 15 7 0,-21-100-1 0,0 0 1 0,14 101 0 16,1 10 0-16,-15-111 0 0,0 0 0 0,9 103 0 16,0 3 0-16,-9-106 12 0,0 0-12 0,5 103 13 15,0 0-13-15,2-23 34 0,-3-20-34 16,-2-20 35-16,1-28-35 0,0 7 58 0,-1-11-58 0,5 13 58 15,5 4-58-15,-3-1 71 0,0 0-71 0,0-6 72 16,-1-5-72-16,-8-13 65 0,0 0-65 0,12 14 66 16,6 0-66-16,-18-14 54 0,0 0-54 0,9 12 55 15,3-4-55-15,-12-8 51 0,0 0-51 0,5 9 52 16,2-2-52-16,-7-7 22 0,0 0-22 0,5 3 22 16,-1-1-22-16,-4-2 6 0,0 0-6 0,5 3 6 15,0-3-6-15,-5 0-8 0,0 0 8 0,7 0-8 0,5 0 8 16,-12 0-53-16,0 0 53 0,12 0-52 15,6 0 52-15,-18 0-85 0,0 0 85 0,21 4-85 16,5 2 85-16,-26-6-108 0,0 0 108 0,21 14-107 0,0 5 107 16,22 12-739-16</inkml:trace>
  <inkml:trace contextRef="#ctx0" brushRef="#br0" timeOffset="28147.343">10378 4401 1188 0,'0'0'0'0,"3"5"0"15,1 5 0-15,1-8 130 0,-5-4-130 0,0 2 130 16,3-3-130-16,-3 3 76 0,2-3-76 0,-2 3 76 0,4-6-76 16,-4 6 40-16,0-6-40 0,0 6 40 15,0 0-40-15,0 0 0 0,0 0 0 0,0 0 0 0,0 0 0 16,0 0 3-16,-6 0-3 0,6 0 4 0,0 0-4 0,0 0 3 16,0 0-3-16,0 0 3 0,0 0-3 0,0 0 2 15,0 6-2-15,-3 6 2 0,3 6-2 0,0-18 5 16,0 0-5-16,3 42 5 0,3 18-5 0,-6-60 12 15,0 0-12-15,8 77 13 0,6 19-13 0,2 17-45 16,5 21 45-16,-7-24-45 0,2-7 45 0,-16-103-44 16,0 0 44-16,17 109-43 0,4 3 43 0,-21-112-37 0,0 0 37 15,21 102-37-15,5-4 37 0,-26-98-29 16,0 0 29-16,24 86-29 0,-1-11 29 0,-23-75-15 0,0 0 15 16,21 63-14-16,-5-11 14 0,-16-52-11 0,0 0 11 15,13 43-11-15,-7-11 11 0,-6-32-26 0,0 0 26 16,3 22-26-16,-3-10 26 0,0-12-115 0,0 0 115 0,-9 12-114 15,-6-6 114-15,15-6-144 0,0 0 144 16,-28-12-143-16,-14-16 143 0,-26-11-508 0</inkml:trace>
  <inkml:trace contextRef="#ctx0" brushRef="#br0" timeOffset="28369.276">10062 5066 628 0,'0'0'0'0,"6"5"0"15,6 2 0-15,-12-7 126 0,0 0-126 0,3 1 126 16,3-2-126-16,-6 1 81 0,0 0-81 0,12 0 82 0,5-4-82 16,-17 4 80-16,0 0-80 0,32-7 80 15,13 2-80-15,-45 5 52 0,0 0-52 0,47-3 52 0,3-4-52 0,-50 7 32 16,0 0-32-16,56-5 33 0,3 1-33 16,-59 4 4-16,0 0-4 0,60-3 4 0,2 1-4 0,-62 2-83 15,0 0 83-15,56-3-82 0,-5 3 82 0,-51 0-210 16,0 0 210-16,41-9-209 15,-1-4 209-15,44-8-485 0</inkml:trace>
  <inkml:trace contextRef="#ctx0" brushRef="#br0" timeOffset="28726.458">11277 4538 875 0,'0'0'0'0,"-13"5"0"16,-13-1 0-16,26-4 90 15,0 0-90-15,-12 3 91 0,3-3-91 0,9 0 63 0,0 0-63 0,-15 2 64 16,-3 1-64-16,18-3 29 0,0 0-29 0,-26 4 29 16,-9-1-29-16,35-3 0 0,0 0 0 0,-33 9 1 15,0-3-1-15,33-6 0 0,0 0 0 0,-31 18 1 16,-2 0-1-16,33-18 2 0,0 0-2 0,-30 31 2 15,0 10-2-15,6 6 1 0,5 1-1 0,3 1 2 16,8 8-2-16,8-57 1 0,0 0-1 0,-9 86 2 16,9 20-2-16,0-22 3 0,9-2-3 0,-6-32 4 0,2-21-4 15,-5-29 6-15,0 0-6 0,18 39 6 0,10-1-6 16,-28-38-26-16,0 0 26 0,40 29-26 0,10-7 26 16,-50-22-167-16,0 0 167 0,63 5-167 0,14-17 167 15,-77 12-157-15,0 0 157 0,59-24-156 0,-9-18 156 16,62-29-331-16</inkml:trace>
  <inkml:trace contextRef="#ctx0" brushRef="#br0" timeOffset="28999.195">11111 4865 583 0,'0'0'0'0,"5"16"0"0,8 8 0 0,-13-24 144 0,0 0-144 15,0 0 144-15,-4-11-144 0,4 11 111 0,0 0-111 16,-2-5 111-16,2-3-111 0,6 4 59 0,-3-3-59 15,6 7 60-15,3 7-60 0,5 2 35 16,4 3-35-16,-2 7 35 0,6 0-35 0,-25-19 7 0,0 0-7 0,24 32 8 16,8 7-8-16,-6 1 1 0,2-1-1 0,-2 1 2 15,-2-6-2-15,-24-34 0 0,0 0 0 0,30 36 0 16,8-5 0-16,-7-6-1 16,3-2 1-16,-5-4-1 0,1-2 1 0,-8-2-47 0,-2-6 47 0,-3-2-47 15,-5-6 47-15,-3-1-77 0,0-1 77 0,-6-3-76 16,-1 1 76-16,-2 3-138 0,0 0 138 0,-9-17-138 15,-5-14 138-15,-7-21-487 0</inkml:trace>
  <inkml:trace contextRef="#ctx0" brushRef="#br0" timeOffset="29277.81">11376 4759 718 0,'0'0'0'0,"7"9"0"0,2 3 0 0,-6-6 90 15,-3-4-90-15,2 2 91 0,-2-1-91 0,-2 0 84 16,-1 1-84-16,3 1 84 0,-4-2-84 0,1 1 61 16,1 4-61-16,-7 13 62 0,-6 13-62 0,15-34 40 15,0 0-40-15,-18 43 41 0,-3 9-41 0,4-1 10 16,-4 4-10-16,7-16 10 0,2-11-10 0,-6 4 21 16,3-5-21-16,-3 9 21 0,1 4-21 0,-1-9 3 0,6-4-3 15,4-8 4-15,1-7-4 0,1-3-11 0,3-6 11 16,1-1-11-16,2 1 11 0,0-3-75 0,0 0 75 15,2-5-75-15,5-7 75 0,2-3-140 0,-1-9 140 0,6 0-140 16,5-2 140-16,11-22-571 0</inkml:trace>
  <inkml:trace contextRef="#ctx0" brushRef="#br0" timeOffset="29558.465">11327 4598 617 0,'0'0'0'0,"0"5"0"15,5 2 0-15,-5-7 74 0,0 0-74 0,7 3 75 16,7-6-75-16,-14 3 81 0,0 0-81 0,18 3 81 16,3 1-81-16,-21-4 58 0,0 0-58 0,29 17 58 15,4 10-58-15,-1 1 63 0,1 4-63 0,-4-1 64 0,1 0-64 16,-6 3 68-16,-1 2-68 0,-7-3 68 0,-2 1-68 0,-14-34 59 16,0 0-59-16,15 48 59 15,-1 7-59-15,-1-7 53 0,-3-2-53 0,-3-13 53 0,-2-11-53 0,-1-2 38 16,-1-1-38-16,-3-2 39 0,0 2-39 0,0 2 35 15,0 1-35-15,-3-10 35 0,3-8-35 0,0 4 3 16,-6-4-3-16,5 1 4 0,-1-2-4 0,-3 1-33 16,-2 1 33-16,-7-2-33 0,2-3 33 0,12 0-126 15,0 0 126-15,-21-12-125 0,-9-10 125 16,-17-11-935-16</inkml:trace>
  <inkml:trace contextRef="#ctx0" brushRef="#br0" timeOffset="30140.832">11667 4353 852 0,'0'0'0'0,"5"5"0"16,2 2 0-16,2-7 60 0,5 0-60 0,-6 0 61 15,5 0-61-15,-1-3 61 0,0 3-61 0,5-4 62 16,4 4-62-16,-21 0 32 0,0 0-32 0,30-5 33 16,8 2-33-16,-38 3 1 0,0 0-1 0,39-4 2 0,-1-4-2 15,-3 1 12-15,-6-2-12 0,-8 2 12 16,-7 4-12-16,2 1 39 0,-4-5-39 0,-7 7 39 0,-1 0-39 16,-1 0 18-16,-1 0-18 0,-2 0 19 0,4 0-19 15,-4 0 12-15,0 0-12 0,0 0 13 0,0 0-13 16,0 0 0-16,0 0 0 0,0 0 0 0,0 0 0 15,0 0-1-15,0 0 1 0,0 0 0 0,0 4 0 0,0-4-9 16,0 3 9-16,0 2-9 0,0 2 9 0,0 2-17 16,0 3 17-16,0 7-16 0,0 5 16 0,0 3-9 15,1 9 9-15,1-2-8 16,0-1 8-16,-2-33-17 0,0 0 17 0,7 49-16 0,-2 11 16 0,0-1-8 16,2 1 8-16,2-6-8 0,-4 3 8 0,-5-57-16 0,0 0 16 15,12 82-15-15,1 19 15 0,-1-18-9 0,-2-8 9 16,-1-12-8-16,-2-4 8 0,-7-59-4 0,0 0 4 15,9 66-3-15,-6 6 3 0,-3-72 0 0,0 0 0 0,5 67 0 16,0-3 0-16,-1-22 32 0,-1-11-32 0,-1-10 32 16,-2-13-32-16,0 4 35 0,0-1-35 0,-2 6 36 15,2 5-36-15,-3-1 50 0,-1 3-50 16,3-12 50-16,1-9-50 0,0-3 64 0,0 0-64 0,-9 15 65 16,-7 6-65-16,16-21 10 0,0 0-10 0,-26 15 11 15,-7-3-11-15,33-12-1 0,0 0 1 0,-42 7 0 16,-6-10 0-16,48 3-84 0,0 0 84 0,-42-5-83 15,-4-7 83-15,46 12-160 0,0 0 160 0,-38-16-160 16,3-6 160-16,-41-14-689 0</inkml:trace>
  <inkml:trace contextRef="#ctx0" brushRef="#br0" timeOffset="31525.338">12155 3894 292 0,'0'0'0'0,"10"0"0"16,6-5 0-16,-11 1 73 0,-1 4-73 0,-1 0 74 15,-3 0-74-15,0 0 76 0,0 0-76 0,0 0 76 16,0 0-76-16,0 0 82 0,-3 0-82 0,3 0 82 16,-6 0-82-16,6 0 73 0,0 0-73 0,0 0 73 15,0 0-73-15,0 0 67 0,0 0-67 0,0 0 67 16,0 0-67-16,0 0 54 0,-3 0-54 0,3 0 55 0,0 0-55 16,0 0 45-16,0 0-45 0,0 0 46 0,0 0-46 15,0 0 47-15,0 0-47 0,0 0 48 0,0 0-48 16,0 0 47-16,0 0-47 0,0 0 47 0,0 0-47 0,0 0 30 15,0 0-30-15,0 0 30 0,0 0-30 0,0 0 34 16,0 0-34-16,0 0 34 0,0 0-34 0,0 0 13 16,0 0-13-16,0 0 14 0,0 0-14 0,0 0 30 15,0-3-30-15,0 3 30 0,0-5-30 0,0 5 18 16,0 0-18-16,0 0 19 0,0 0-19 0,0 0 10 16,0 0-10-16,0 0 11 0,0 0-11 0,0 0 18 15,0 0-18-15,0 0 18 0,0 0-18 0,0 0 3 16,0 0-3-16,0 0 4 0,0 0-4 0,0 0 2 15,0 0-2-15,0 5 3 0,0-2-3 0,0 9 1 16,3 6-1-16,-1 4 2 0,2-2-2 0,-4-20 9 0,0 0-9 16,5 38 9-16,2 7-9 0,-7-45 8 15,0 0-8-15,3 39 8 0,4 4-8 0,-7-43 8 0,0 0-8 16,7 36 9-16,-2-5-9 0,-5-31 15 0,0 0-15 0,7 24 15 16,-1-6-15-16,-6-18 22 0,0 0-22 0,5 16 23 15,2-4-23-15,-7-12 14 0,0 0-14 0,5 8 15 16,2-4-15-16,-7-4 1 0,0 0-1 0,2-4 2 15,-1 1-2-15,-1 3-7 0,0 0 7 0,2-21-7 16,2-6 7-16,-4-4-11 0,0-1 11 0,0 1-10 16,0-2 10-16,0 2-27 0,1 1 27 0,3-1-27 15,1 3 27-15,2 4-13 0,-2 4 13 0,2 1-12 16,-1 7 12-16,-6 12-27 0,0 0 27 0,12-15-27 0,0-3 27 16,-12 18-20-16,0 0 20 0,14-15-20 15,7 0 20-15,-21 15-35 0,0 0 35 0,21-9-35 0,-4 2 35 16,-17 7-42-16,0 0 42 0,21 0-42 0,2 4 42 15,-4 4-40-15,2 1 40 0,-11 1-39 0,-1-1 39 16,0 3-5-16,-2 0 5 0,5 6-5 16,-4 6 5-16,5-1-6 0,-3 1 6 0,-3-4-5 0,-3-4 5 15,-4-16-1-15,0 0 1 0,7 30 0 0,3 10 0 0,-10-40 2 16,0 0-2-16,5 39 2 0,2 2-2 0,-7-41 13 16,0 0-13-16,5 38 13 0,1-5-13 0,-3-6 4 15,1-6-4-15,-4-6 5 0,0-5-5 0,0-5-52 16,0 2 52-16,0-5-51 0,0 1 51 0,0-3-147 0,0 0 147 15,0 0-147-15,0-3 147 0,0 3-127 0,0 0 127 16,-9-17-127-16,-3-11 127 0,-7-14-532 0</inkml:trace>
  <inkml:trace contextRef="#ctx0" brushRef="#br0" timeOffset="31856.726">12707 4074 774 0,'0'0'0'0,"-4"0"0"16,-1 2 0-16,5-2 108 0,0 0-108 0,0 0 108 16,0 0-108-16,0 0 73 0,0 0-73 0,0 0 74 15,2-2-74-15,1 2 39 0,1-4-39 0,1 1 39 16,2-2-39-16,-7 5 9 0,0 0-9 0,11-4 9 0,6 1-9 15,-17 3 17-15,0 0-17 0,24-7 17 0,10 2-17 16,-5-2 8-16,3 2-8 0,-3 2 9 0,1-1-9 16,-2 2 25-16,1 2-25 0,-8 0 26 0,-3 0-26 0,1-1 0 15,0-1 0-15,-2-1 0 0,1-1 0 0,-6-1-41 16,2-2 41-16,-4 4-40 0,-1 1 40 0,0-1-110 16,-1-6 110-16,-2 6-110 0,-3 3 110 0,-3 0-129 15,0 0 129-15,5-7-129 0,1-5 129 0,4-9-490 16</inkml:trace>
  <inkml:trace contextRef="#ctx0" brushRef="#br0" timeOffset="32163.674">13381 3682 796 0,'0'0'0'0,"-10"8"0"15,-4 6 0-15,14-14 116 0,0 0-116 0,-5 1 116 16,10-2-116-16,-5 1 99 0,0 0-99 0,0 0 99 16,5-4-99-16,-5 4 39 0,0 0-39 0,3-3 40 15,1 0-40-15,-4 3 2 0,0 0-2 0,0 0 2 16,2-2-2-16,-2 2 0 0,0 0 0 0,7 17 0 0,1 10 0 16,-1 6-1-16,7 8 1 0,-5 0 0 0,3 5 0 15,-12-46 1-15,0 0-1 0,9 57 1 16,0 13-1-16,-1-5 0 0,1-1 0 0,-2-10 0 15,-2-2 0-15,0-8-44 0,2-1 44 0,2-10-43 16,-4-2 43-16,-5-31-184 0,0 0 184 0,13 34-183 0,1 2 183 16,13 36-537-16</inkml:trace>
  <inkml:trace contextRef="#ctx0" brushRef="#br0" timeOffset="32407.575">13700 5031 1390 0,'0'0'0'0,"0"-8"0"0,-5-8 0 0,5 16 118 0,0 0-118 0,-2-3 118 15,2 3-118-15,0 0-40 0,0 0 40 0,0 0-40 16,2 3 40-16,-2-3-247 0,0 0 247 0,-4-8-247 16,-4-11 247-16,-5-8-668 0</inkml:trace>
  <inkml:trace contextRef="#ctx0" brushRef="#br0" timeOffset="33487.862">14831 4762 382 0,'0'0'0'0,"-6"-3"0"0,-2 0 0 16,8 3 54-16,0 0-54 0,0 0 55 0,0 0-55 16,0 0 60-16,0 0-60 0,0 0 60 15,3-5-60-15,-3 5 60 0,0-4-60 0,0 4 61 0,0-3-61 0,0 3 71 16,0 0-71-16,-7-4 71 0,-3-1-71 0,10 5 59 16,0 0-59-16,-16-10 59 0,-5-2-59 0,21 12 47 15,0 0-47-15,-26-12 48 0,-11-4-48 0,37 16 49 16,0 0-49-16,-34-15 49 0,-1 1-49 0,35 14 36 15,0 0-36-15,-37-15 37 0,2 3-37 0,35 12 34 16,0 0-34-16,-29-7 34 0,3-2-34 0,26 9 8 16,0 0-8-16,-27-3 8 0,1 0-8 0,26 3 6 0,0 0-6 15,-21 0 6-15,6 3-6 0,15-3 0 0,0 0 0 16,-21 12 0-16,0 7 0 0,2 1-2 0,0 8 2 16,6-9-2-16,6 1 2 0,7-20-7 0,0 0 7 0,-7 40-7 15,2 14 7-15,5-54-8 0,0 0 8 0,-2 59-8 16,4 8 8-16,3-11-4 0,-1-1 4 15,5-9-3-15,1-10 3 0,6 0 0 0,-2-5 0 0,5-4 1 16,-2-6-1-16,4-2 32 0,0-4-32 0,5-6 33 16,0-2-33-16,-26-7 5 0,0 0-5 0,39-2 5 15,6-7-5-15,-3-3 19 0,1-3-19 0,-10-2 20 16,-3-2-20-16,-30 19 44 0,0 0-44 0,28-33 45 16,0-8-45-16,-9 2 54 0,0-2-54 0,-5-2 54 15,-5 0-54-15,-2-5 43 0,-2 0-43 0,-2-2 43 16,-6 2-43-16,3 48 21 0,0 0-21 0,-3-82 21 0,-3-17-21 15,-1 17 2-15,2 11-2 0,0 20 3 16,-4 15-3-16,9 36 0 0,0 0 0 0,-9-39 1 0,-3 1-1 16,12 38 1-16,0 0-1 0,-8-33 2 0,-5 1-2 0,13 32 1 15,0 0-1-15,-8-22 1 0,-1 3-1 16,9 19 15-16,0 0-15 0,-5-14 15 0,3 7-15 0,2 7 1 16,0 0-1-16,-2-7 1 0,-1 6-1 0,3 1 0 15,0 0 0-15,0 0 0 0,-4-4 0 16,4 4-10-16,0 0 10 0,0 0-9 15,0 0 9-15,0 0-41 0,0 0 41 0,4 4-40 0,-1 8 40 0,-3-12-37 16,0 0 37-16,11 27-37 0,4 18 37 0,1 1-39 16,1 9 39-16,1-1-39 0,-6 3 39 0,5 5-26 15,-3 1 26-15,2 12-26 16,-2 8 26-16,-14-83-10 0,0 0 10 0,12 97-10 0,0 10 10 0,6-20-12 0,-2-12 12 16,-8-25-12-16,-3-23 12 0,-5-27-39 0,0 0 39 0,13 40-38 15,6-3 38-15,-19-37-108 16,0 0 108-16,28 35-108 0,3-3 108 0,28 35-780 15</inkml:trace>
  <inkml:trace contextRef="#ctx0" brushRef="#br0" timeOffset="35497.284">15669 4141 718 0,'0'0'0'0,"-4"5"0"0,1 2 0 0,3-7 62 15,0 0-62-15,-14 0 63 0,-7-4-63 0,21 4 56 16,0 0-56-16,-18-3 56 0,3-2-56 0,15 5 46 16,0 0-46-16,-14 0 47 0,2-4-47 0,12 4 4 15,0 0-4-15,-14 0 4 0,5 4-4 0,9-4 5 16,0 0-5-16,-11 5 5 0,3 2-5 0,8-7 8 0,0 0-8 16,-9 29 8-16,4 14-8 0,5-43 7 0,0 0-7 15,0 58 7-15,3 9-7 0,-3-67 32 16,0 0-32-16,14 106 33 0,7 27-33 0,-21-133 25 0,0 0-25 0,21 134 26 15,7 12-26-15,-7-26 39 16,-2-16-39-16,-2-13 40 0,1-21-40 0,-18-70 50 0,0 0-50 16,14 84 50-16,1 2-50 0,-15-86 58 15,0 0-58-15,13 75 59 0,4-5-59 0,-8-17 51 0,-1-13-51 16,-4-18 51-16,-2-18-51 0,1 4 33 0,1-1-33 0,-1 2 33 16,-1-1-33-16,1 2 16 0,-3 1-16 0,4-4 17 15,-4-4-17-15,0 0-3 0,0-1 3 0,0-2-2 16,-4-2 2-16,4 2-59 0,0 0 59 0,-17-18-58 15,-11-18 58-15,-16-23-1116 0</inkml:trace>
  <inkml:trace contextRef="#ctx0" brushRef="#br0" timeOffset="35723.856">15487 4901 1121 0,'0'0'0'0,"-1"-7"0"0,-3-6 0 16,4 13 0-16,0 0 0 0,0-11 0 15,0 3 0-15,0 8 8 0,0 0-8 0,0-7 9 16,0 2-9-16,0 5 15 0,0 0-15 0,5-4 15 0,2-1-15 0,-7 5 3 15,0 0-3-15,14 0 4 0,7 0-4 0,-21 0 42 16,0 0-42-16,26 0 42 0,11 5-42 0,-6-1 49 16,2 1-49-16,-3-2 49 0,-6 1-49 0,-1-1 37 15,-2-3-37-15,-9 2 37 0,-1 0-37 0,-3-2-3 16,-1-2 3-16,-2 2-3 0,2-2 3 0,-1 2-118 16,-3 2 118-16,1-2-117 0,1 0 117 0,-5 0-143 15,0 0 143-15,-4-5-143 0,1-4 143 0,-2-6-583 16</inkml:trace>
  <inkml:trace contextRef="#ctx0" brushRef="#br0" timeOffset="36103.26">16184 4428 875 0,'0'0'0'0,"-8"2"0"15,-6 2 0-15,5-4 90 0,5-2-90 0,1 2 91 16,3-2-91-16,0 2 63 0,-5-2-63 0,1 2 64 0,2 0-64 16,2 0 36-16,0 0-36 0,-8 0 36 15,-4 2-36-15,12-2-6 0,0 0 6 0,-20 7-6 0,-2 0 6 0,22-7-8 16,0 0 8-16,-26 15-8 0,-4 11 8 0,30-26-40 15,0 0 40-15,-30 38-39 0,2 13 39 16,6 0-11-16,-1 4 11 0,8-7-11 0,6-5 11 0,9-43-21 16,0 0 21-16,-14 79-21 0,2 24 21 0,5-25-1 15,1-4 1-15,8-22-1 0,5-23 1 0,2 1-1 16,3-7 1 0,6-3-1-16,-1-1 1 0,-17-19-38 15,0 0 38-15,30 12-38 0,11-3 38 0,-41-9-130 0,0 0 130 0,35 0-130 0,7-12 130 16,33 0-466-16</inkml:trace>
  <inkml:trace contextRef="#ctx0" brushRef="#br0" timeOffset="36370.156">16026 4601 561 0,'0'0'0'0,"1"9"0"0,6 3 0 0,-7-12 74 0,0 0-74 0,4 3 74 16,-4-6-74-16,0 3 84 0,0 0-84 0,3 0 84 15,3 3-84-15,-6-3 80 0,0 0-80 0,14 9 81 16,10 6-81-16,-1 6 52 0,3 5-52 0,2-6 53 16,1 4-53-16,-6 4 25 0,1-1-25 0,1-3 26 15,1 3-26-15,-5-4 19 0,-4-3-19 0,4 1 20 0,-4-2-20 16,-17-19 4-16,0 0-4 0,21 19 5 0,4 1-5 16,-25-20 7-16,0 0-7 0,22 19 8 0,-1 1-8 15,-21-20-63-15,0 0 63 0,14 12-62 16,-2-5 62-16,-12-7-144 0,0 0 144 0,9-3-144 0,-2-9 144 15,10-7-537-15</inkml:trace>
  <inkml:trace contextRef="#ctx0" brushRef="#br0" timeOffset="36620.488">16433 4464 595 0,'0'0'0'0,"4"9"0"0,-1 10 0 0,-3-19 49 15,0 0-49-15,0 7 50 0,-1-2-50 0,1-5 63 0,0 0-63 0,-9 8 64 16,-3 4-64-16,12-12 68 0,0 0-68 0,-19 35 69 16,-6 9-69-16,1 6 5 0,1 5-5 0,2-12 5 15,7-6-5-15,14-37 39 0,0 0-39 0,-19 55 39 16,-4 7-39-16,23-62 29 0,0 0-29 0,-17 55 29 16,1-8-29-16,16-47 7 0,0 0-7 0,-12 36 7 15,3-5-7-15,9-31-59 0,0 0 59 0,-5 21-59 16,-2-6 59-16,7-15-176 0,0 0 176 0,7-5-175 15,5-22 175-15,8-4-383 0</inkml:trace>
  <inkml:trace contextRef="#ctx0" brushRef="#br0" timeOffset="36890.306">16379 4334 527 0,'0'0'0'0,"2"9"0"16,0 6 0-16,-2-15 82 0,0 0-82 0,14 9 82 0,10-2-82 0,-24-7 95 15,0 0-95-15,26 15 95 16,7 2-95-16,-3 7 111 0,-2 4-111 0,-2 2 111 0,0 5-111 16,-26-35 100-16,0 0-100 0,21 48 100 0,-4 10-100 0,-4-2 64 15,-3 3-64-15,-3-11 65 0,-3-6-65 0,-4-42 68 16,0 0-68-16,-9 74 68 0,-7 19-68 16,-5-23 47-16,-5-8-47 0,14-30 48 0,12-20-48 0,0-12 13 0,0 0-13 15,-17 24 13-15,-10 3-13 0,27-27 8 16,0 0-8-16,-21 23 8 0,1-6-8 15,20-17-40-15,0 0 40 0,-16 10-39 0,2-5 39 16,14-5-106-16,0 0 106 0,-5-20-105 0,5-23 105 16,-4-19-975-16</inkml:trace>
  <inkml:trace contextRef="#ctx0" brushRef="#br0" timeOffset="37035.589">17195 4716 1211 0,'0'0'0'0,"7"16"0"0,5 3 0 0,-12-19-204 0,0 0 204 0,9 13-204 16,-1-1 204-16,6 14-492 0</inkml:trace>
  <inkml:trace contextRef="#ctx0" brushRef="#br0" timeOffset="41847.094">3091 8302 337 0,'0'0'0'0,"-4"-4"0"16,-5-1 0-16,9 5 67 0,0 0-67 0,0 0 67 0,0-3-67 15,0 3 88-15,0 0-88 0,0 0 88 0,0 0-88 16,0 0 90-16,0 0-90 0,0 0 90 0,-5-7-90 16,5 7 64-16,0 0-64 0,-12-9 64 0,-9-3-64 0,21 12 49 15,0 0-49-15,-33-15 50 0,-7-4-50 0,40 19 49 16,0 0-49-16,-45-14 50 0,-6-1-50 0,51 15 42 15,0 0-42-15,-44-9 42 0,-3 6-42 0,47 3 18 16,0 0-18-16,-47 2 18 0,-3 8-18 0,8 5 13 16,7 6-13-16,14-11 13 0,9-5-13 0,12-5 4 15,0 0-4-15,-30 23 5 0,-8 13-5 0,38-36 3 16,0 0-3-16,-33 48 3 0,2 10-3 0,31-58 1 16,0 0-1-16,-21 91 2 0,3 18-2 15,18-109 1-15,0 0-1 0,-3 112 1 0,12 6-1 0,-9-118 22 0,0 0-22 16,24 99 22-16,16-8-22 0,-40-91 37 0,0 0-37 0,51 65 38 15,8-20-38-15,-59-45 31 0,0 0-31 16,59 22 31-16,9-22-31 0,-68 0 23 0,0 0-23 0,71-27 24 16,6-28-24-16,-18 3 28 0,-3-8-28 15,-14 7 28-15,-7 2-28 0,-35 51 43 0,0 0-43 0,26-69 43 16,-5-11-43-16,-6 8 33 0,-2 2-33 0,-8 6 33 16,-2 6-33-16,-3 58 33 0,0 0-33 0,0-75 34 15,-3-13-34-15,-1 15 32 0,-1 4-32 0,2 11 33 16,-3 10-33-16,3 10 3 0,-6 9-3 0,4 2 3 15,-2 1-3-15,7 26 9 0,0 0-9 0,-12-29 9 16,1-5-9-16,11 34 3 0,0 0-3 0,-12-31 4 16,-3-2-4-16,15 33 2 0,0 0-2 0,-9-24 2 15,0 5-2-15,9 19 0 0,0 0 0 0,-9-13 0 16,4 6 0-16,5 7 0 0,0 0 0 0,-3-7 0 0,-3 4 0 0,6 3 0 16,0 0 0-16,-3 17 0 0,-1 15 0 15,4-32 0-15,0 0 0 0,4 46 0 16,-1 20 0-16,-3-66 0 0,0 0 0 0,9 109 0 0,5 37 0 15,-14-146 0-15,0 0 0 0,16 161 0 0,-2 15 0 0,1-30 0 16,3-23 0-16,-9-20 1 0,-1-22-1 0,-8-81 1 16,0 0-1-16,12 82 1 0,1-7-1 15,4-22 1-15,9-12-1 0,-8-15 1 16,-1-14-1-16,-17-12-102 0,0 0 102 0,21 7-102 0,3-11 102 0,-24 4-124 16,0 0 124-16,23-20-123 0,5-19 123 0,24-21-1017 15</inkml:trace>
  <inkml:trace contextRef="#ctx0" brushRef="#br0" timeOffset="42235.636">4007 7610 1020 0,'0'0'0'0,"-9"7"0"15,-3-2 0-15,8-2 101 0,-1 1-101 0,5-4 101 0,0 0-101 16,0 0 50-16,0 3-50 0,0-3 51 0,0 0-51 16,0 0 10-16,0 0-10 0,-8 9 11 0,-5 3-11 15,13-12 0-15,0 0 0 0,-21 22 0 16,-5 7 0-16,26-29-5 0,0 0 5 15,-29 34-4-15,-8 6 4 16,37-40 1-16,0 0-1 0,-31 51 2 0,-2 4-2 0,33-55 28 0,0 0-28 0,-39 99 28 0,-2 35-28 0,41-134 48 16,0 0-48-16,-32 152 48 0,4 30-48 0,11-28 18 15,8-8-18-15,9-20 18 0,9-12-18 16,3-15 13-16,5-10-13 0,4-17 14 0,4-14-14 0,-25-58 5 16,0 0-5-16,47 70 5 0,17 6-5 0,-64-76-102 15,0 0 102-15,68 61-102 0,9-4 102 0,-77-57-136 16,0 0 136-16,75 31-135 0,-2-19 135 0,72 29-723 15</inkml:trace>
  <inkml:trace contextRef="#ctx0" brushRef="#br0" timeOffset="42947.052">4291 8281 550 0,'0'0'0'0,"5"0"0"16,7 4 0-16,-12-4 72 0,0 0-72 0,0 0 73 15,-7-2-73-15,7 2 72 0,0 0-72 0,-5-2 72 16,0 2-72-16,5 0 66 0,0 0-66 0,-4-3 67 15,1 3-67-15,3 0 59 0,0 0-59 0,-5-4 60 16,5 4-60-16,0 0 62 0,0 0-62 0,0 0 63 16,0 0-63-16,0 0 47 0,0 0-47 0,1 0 47 15,6 0-47-15,6 4 32 0,-3-1-32 0,6-1 33 16,-4 5-33-16,9 1 8 0,1 4-8 0,3 7 8 31,4 5-8-31,-2 7 6 0,6 5-6 0,-4 7 6 16,3 5-6-16,-32-48 7 0,0 0-7 0,54 75 8 0,15 21-8 0,-6-15 3 0,-4-4-3 0,-8-10 3 0,-13-7-3 15,-38-60 10-15,0 0-10 0,47 63 11 0,-2-5-11 0,-45-58 8 16,0 0-8-16,47 48 9 0,6-8-9 16,-53-40 8-16,0 0-8 0,36 24 9 0,-6-14-9 0,-30-10-68 15,0 0 68-15,19 8-67 0,-7-4 67 0,-12-4-106 16,0 0 106-16,0-14-105 0,-14-13 105 16,-3-14-764-16</inkml:trace>
  <inkml:trace contextRef="#ctx0" brushRef="#br0" timeOffset="43388.541">4955 8302 1054 0,'0'0'0'0,"0"0"0"16,0 0 0-16,0 0 121 0,0 0-121 0,0 0 121 0,0 0-121 16,0 0 73-16,0 0-73 0,0 0 74 0,0 0-74 15,0 0 59-15,0 0-59 0,0 0 60 0,0 0-60 16,0 0 15-16,0 0-15 0,0 0 16 0,0 0-16 15,0 0 42-15,0 0-42 0,-2 8 42 0,-2 11-42 0,-4 9 38 16,-1 11-38-16,0 4 38 0,-3 5-38 16,-4 3 39-16,2 7-39 0,-3-3 39 0,-2 2-39 0,19-57 17 15,0 0-17-15,-32 85 17 0,-6 15-17 0,38-100 21 16,0 0-21-16,-33 86 21 0,0-11-21 16,33-75 8-16,0 0-8 0,-19 48 9 0,12-22-9 15,7-26 0-15,0 0 0 0,-9 18 0 0,4-7 0 0,5-11-129 16,0 0 129-16,9-5-129 0,11-19 129 0,-20 24-169 15,0 0 169-15,18-43-169 0,3-21 169 0,17-42-894 16</inkml:trace>
  <inkml:trace contextRef="#ctx0" brushRef="#br0" timeOffset="43828.679">5103 7884 1278 0,'0'0'0'0,"0"0"0"15,-6 5 0-15,6-5 173 0,0 0-173 0,0 0 173 16,0 0-173-16,0 0 73 0,0 0-73 0,0 0 73 16,6-3-73-16,-6 3 8 0,0 0-8 0,3-2 9 15,6-2-9-15,-9 4-7 0,0 0 7 0,9 0-7 0,3-5 7 16,-12 5-51-16,0 0 51 0,12 0-50 15,-2 0 50-15,-10 0-5 0,0 0 5 0,13 5-4 0,2-1 4 0,-4 4-19 16,1-1 19-16,-3 2-18 0,-2-4 18 0,-2 5-9 16,-2-1 9-16,3-2-8 0,-6 5 8 15,3 1 0-15,-3 6 0 0,0 0 0 0,-3 0 0 0,3-19 0 16,0 0 0-16,-6 36 0 0,-6 12 0 0,12-48 2 16,0 0-2-16,-12 48 2 0,-6 5-2 15,18-53 11-15,0 0-11 0,-12 44 11 0,4-4-11 16,8-40 4-16,0 0-4 0,-9 34 4 0,5-1-4 0,4-33 7 15,0 0-7-15,4 27 7 0,1-3-7 16,-5-24 0-16,0 0 0 0,16 19 1 0,6-7-1 0,3-4 0 16,-1-1 0-16,-6-2 1 0,-1-1-1 0,0-4-54 0,1 0 54 15,-2 0-53-15,1 0 53 0,-3 0-130 16,2 3 130-16,-4 1-130 0,-3-3 130 0,-9-1-162 0,0 0 162 0,12 11-162 16,5 6 162-16,13 10-626 15</inkml:trace>
  <inkml:trace contextRef="#ctx0" brushRef="#br0" timeOffset="44090.382">5360 8869 1132 0,'0'0'0'0,"9"-4"0"0,0-1 0 15,3-2 124-15,-1 2-124 0,4 2 124 0,-1-4-124 16,-14 7 83-16,0 0-83 0,25-5 84 0,8 1-84 16,-33 4 40-16,0 0-40 0,40-5 40 15,7-2-40-15,-2 1-54 0,2-3 54 0,-9 4-54 0,1-4 54 0,-39 9-130 16,0 0 130-16,42-6-129 0,1-6 129 0,-43 12-162 16,0 0 162-16,49-16-162 0,0 1 162 15,48-14-602-15</inkml:trace>
  <inkml:trace contextRef="#ctx0" brushRef="#br0" timeOffset="44600.96">6306 8232 919 0,'0'0'0'0,"-1"3"0"16,-1 2 0-16,2-5 140 0,0 0-140 0,5 4 141 15,11-3-141-15,-16-1 115 0,0 0-115 16,17 9 116-16,4-1-116 0,-21-8 58 0,0 0-58 0,18 12 58 16,-4 4-58-16,-14-16 27 0,0 0-27 0,12 27 27 15,-5 8-27-15,-7-1 44 0,0 3-44 0,-4-13 45 16,4-8-45-16,0-16 44 0,0 0-44 0,-12 39 44 16,-5 8-44-16,17-47 41 0,0 0-41 0,-16 41 41 15,2-4-41-15,-2-4 47 0,2-2-47 0,9-14 47 16,2-9-47-16,-3 3 11 0,3-8-11 0,3 2 11 0,-4-1-11 15,4-1 1-15,-3-1-1 0,3-2 1 0,0 3-1 16,0-3-26-16,0 0 26 0,0 0-26 0,3 0 26 0,-3 0-34 16,0 0 34-16,13-3-33 0,4-2 33 0,-17 5-33 15,0 0 33-15,26-9-33 0,7 1 33 0,-33 8-15 16,0 0 15-16,35-6-14 0,7 1 14 0,-9 5-37 16,2 4 37-16,-11-1-36 0,-6 2 36 0,3 4-2 15,-4 1 2-15,-3 2-2 0,2 4 2 0,-4-4 10 16,-3 3-10-16,-4-1 10 0,-2-1-10 0,-3 8 34 15,0 1-34-15,-3 11 35 0,-2 1-35 0,5-34 20 16,0 0-20-16,-18 48 20 0,-10 3-20 0,28-51 0 16,0 0 0-16,-31 47 1 0,-6-3-1 0,6-11-46 0,1-8 46 15,9-7-46-15,4-8 46 0,17-10-95 0,0 0 95 16,-21-4-95-16,0-11 95 0,21 15-155 16,0 0 155-16,-17-34-155 0,8-19 155 0,9 53-161 0,0 0 161 15,0-55-160-15,5-12 160 0,4-55-578 0</inkml:trace>
  <inkml:trace contextRef="#ctx0" brushRef="#br0" timeOffset="44868.528">6596 8487 729 0,'0'0'0'0,"0"7"0"0,-4 5 0 0,8-11 148 0,4-2-148 0,1-3 148 16,-4-1-148-16,2 0 136 0,2 0-136 0,0 1 136 16,-1 1-136-16,1 1 134 0,0 2-134 0,-2 0 134 15,3 0-134-15,2 0 101 0,4 4-101 0,-5 1 101 0,1-2-101 16,3 6 82-16,3 1-82 0,4 7 82 0,6 7-82 15,-28-24 49-15,0 0-49 0,39 36 49 0,8 10-49 16,-5-3 45-16,1 0-45 0,-5 0 45 16,1 1-45-16,-6-4 18 0,-4-4-18 0,-2-2 18 0,-6-3-18 0,-21-31 2 15,0 0-2-15,24 33 2 0,7 1-2 0,-31-34 0 16,0 0 0-16,25 25 0 0,1-2 0 16,-26-23-44-16,0 0 44 0,21 12-44 0,0-9 44 15,-21-3-78-15,0 0 78 0,12-12-77 0,-2-14 77 0,-10 26-83 16,0 0 83-16,4-39-82 0,-10-12 82 0,6-40-1233 15</inkml:trace>
  <inkml:trace contextRef="#ctx0" brushRef="#br0" timeOffset="45121.453">7195 8314 1199 0,'0'0'0'0,"3"8"0"0,3 6 0 0,-3-5 120 0,-3-6-120 0,0 2 120 15,0 2-120-15,-5-2 102 0,1 4-102 0,-13 16 103 16,-11 15-103-16,28-40 45 0,0 0-45 0,-35 53 45 16,-12 16-45-16,47-69 2 0,0 0-2 0,-56 95 2 15,-15 22-2-15,71-117 7 0,0 0-7 0,-54 104 7 16,5 1-7-16,49-105-68 16,0 0 68-16,-33 72-68 0,12-24 68 0,21-48-162 0,0 0 162 0,-14 31-161 15,14-21 161-15,0-10-160 0,0 0 160 0,14-10-159 16,16-19 159-16,-30 29-119 0,0 0 119 15,47-50-119-15,17-20 119 0,50-50-463 0</inkml:trace>
  <inkml:trace contextRef="#ctx0" brushRef="#br0" timeOffset="45396.371">7284 8629 819 0,'0'0'0'0,"0"0"0"0,3 7 0 0,-3-7 118 15,0 0-118-15,14 2 118 0,11-1-118 0,-25-1 100 16,0 0-100-16,34 2 101 0,17-2-101 0,-51 0 96 16,0 0-96-16,47-2 97 15,7-1-97-15,-54 3 31 0,0 0-31 0,47-7 31 0,4 2-31 0,-51 5 19 0,0 0-19 16,47-4 20-16,-4-4-20 0,-43 8 18 0,0 0-18 16,42-4 19-16,-4-2-19 0,-38 6 0 15,0 0 0-15,30-6 0 0,-6 3 0 0,-24 3-68 0,0 0 68 0,18-3-67 16,-6-3 67-16,-12 6-138 0,0 0 138 0,2-12-138 15,-8-3 138-15,6 15-138 0,0 0 138 0,-12-15-138 16,-3-2 138-16,-12-16-581 0</inkml:trace>
  <inkml:trace contextRef="#ctx0" brushRef="#br0" timeOffset="45645.564">7597 8447 807 0,'0'0'0'0,"13"0"0"16,6 4 0-16,-12-2 156 0,-4-2-156 0,-3 0 157 15,0-6-157-15,-3 6 113 0,-1-5-113 0,1 4 114 0,1-1-114 16,2 2 92-16,0 5-92 0,0-5 92 0,0 0-92 16,0 0 66-16,0 0-66 0,0 0 66 15,0 0-66-15,0 0 47 0,0 0-47 0,0 7 48 0,0 1-48 16,0-8 38-16,0 0-38 0,3 35 38 0,6 18-38 0,-4-2 34 16,-1 6-34-1,1-9 35-15,-5-5-35 0,4 4-2 0,1 1 2 0,-5 0-1 0,3 2 1 0,-3-50-72 16,0 0 72-16,2 43-71 0,5-4 71 0,-7-39-122 15,0 0 122-15,12 24-121 0,6-12 121 0,-18-12-112 16,0 0 112-16,29-8-112 0,10-20 112 0,29-8-880 16</inkml:trace>
  <inkml:trace contextRef="#ctx0" brushRef="#br0" timeOffset="45898.454">8183 8163 1222 0,'0'0'0'0,"-4"9"0"0,1 6 0 0,3-15 150 0,0 0-150 0,3 24 151 15,1 12-151-15,-4 0 87 0,5 5-87 0,-5 7 88 16,0 0-88-16,0-48 56 0,0 0-56 0,0 70 56 16,0 14-56-16,0 5 0 0,3 6 0 15,-3-15 0-15,4-3 0 0,-4-77-68 0,0 0 68 0,5 76-68 16,0-5 68-16,-5-71-127 0,0 0 127 0,4 45-126 15,-1-21 126-15,-3-24-185 0,0 0 185 0,2 21-185 16,-2-13 185-16,4 23-682 0</inkml:trace>
  <inkml:trace contextRef="#ctx0" brushRef="#br0" timeOffset="46429">4317 7829 931 0,'0'0'0'0,"-9"0"0"16,-3 0 0-16,12 0 85 0,0 0-85 0,-24 2 86 0,-8 5-86 15,8 3 37-15,-2 2-37 0,8-7 37 0,11-2-37 16,-1-1 19-16,-1 0-19 0,-5 18 20 0,-7 11-20 16,21-31 1-16,0 0-1 0,-17 52 2 0,1 14-2 15,4 1 15-15,7 9-15 0,-1 21 16 16,8 11-16-16,5 9 39 0,4 3-39 0,-1-4 39 0,4-3-39 0,-14-113 6 15,0 0-6-15,21 146 7 0,8 22-7 0,-29-168 20 16,0 0-20-16,47 156 20 0,16-4-20 0,-7-35-51 16,3-27 51-16,-3-23-50 0,0-24 50 0,-56-43-90 15,0 0 90-15,106 19-89 0,33-26 89 0,103 19-743 16</inkml:trace>
  <inkml:trace contextRef="#ctx0" brushRef="#br0" timeOffset="46994.017">7941 7747 886 0,'0'0'0'0,"10"0"0"0,14 0 0 0,-24 0 97 0,0 0-97 16,27 8 98-16,6 6-98 0,0 3 71 16,2 2-71-16,-2 2 71 0,2 1-71 0,-35-22 44 0,0 0-44 15,47 36 44-15,15 8-44 0,-62-44 44 0,0 0-44 16,77 83 44-16,12 23-44 0,-89-106 33 0,0 0-33 15,89 121 34-15,5 15-34 0,-18-18 50 0,-13-8-50 16,-7-16 51-16,-14-12-51 0,-42-82 53 0,0 0-53 16,40 110 54-16,-7 13-54 0,-9-20 38 0,-6-9-38 0,-13-13 38 15,-5-9-38-15,0-72 35 0,0 0-35 0,-9 73 36 16,-8 3-36-16,4-20 3 0,-4-13-3 16,8-21 4-16,6-20-4 0,-2 5-38 0,-2-7 38 0,-11 0-38 15,-8-9 38-15,26 9-116 0,0 0 116 0,-29-31-116 16,-8-20 116-16,-29-31-1051 0</inkml:trace>
  <inkml:trace contextRef="#ctx0" brushRef="#br0" timeOffset="47543.672">8392 7589 875 0,'0'0'0'0,"8"-7"0"16,8-1 0-16,-4-1 74 0,6 1-74 0,-1 1 74 15,1-5-74-15,-1 3 43 0,4 2-43 0,-5 0 43 16,1 2-43-16,0-1 11 0,1 0-11 0,-1 6 11 15,-1 0-11-15,-16 0 13 0,0 0-13 0,26 4 14 16,0 8-14-16,-26-12 37 0,0 0-37 0,33 13 38 16,2 10-38-16,-2 4 69 0,-3 1-69 0,-7 4 70 15,-3 6-70-15,0 1 63 0,-6 6-63 0,-1-2 64 32,0-1-64-32,-1 1 59 0,-7 2-59 0,2-11 60 0,-7-5-60 0,0-29 52 0,0 0-52 0,0 50 53 0,-3 13-53 15,-1-6 50-15,2-2-50 0,-1-21 50 0,-1-15-50 0,3 1 21 16,1-8-21-16,-7 16 21 15,1 2-21-15,1-4-20 0,2-2 20 0,-1-8-19 0,4-6 19 0,-3-2-139 16,3-4 139-16,0-4-138 0,0 0 138 0,0 0-145 16,0 0 145-16,-9-12-144 0,-5-10 144 15,-12-11-849-15</inkml:trace>
  <inkml:trace contextRef="#ctx0" brushRef="#br0" timeOffset="47783.976">8573 7904 1009 0,'0'0'0'16,"5"6"0"-16,7 4 0 0,-8-10 133 0,1 0-133 15,0 3 133-15,-1-3-133 0,4 0 107 0,-1 4-107 0,7 1 108 16,0 3-108-16,-14-8 50 0,0 0-50 0,25 11 51 16,8 2-51-16,-33-13 20 0,0 0-20 0,38 11 20 15,2 1-20-15,-1-7 4 0,-3-2-4 0,-6 1 5 16,-4-4-5-16,-5 0-68 0,0 0 68 0,-4-6-68 15,-3 3 68-15,2 0-184 0,-2-6 184 0,1 2-183 16,-2-1 183-16,-13 8-143 0,0 0 143 0,12-16-142 16,2-8 142-16,15-19-544 0</inkml:trace>
  <inkml:trace contextRef="#ctx0" brushRef="#br0" timeOffset="48139.437">9012 7354 1267 0,'0'0'0'0,"7"2"0"0,-2 3 0 0,-5-5 132 0,0 0-132 15,7 0 133-15,-5-3-133 0,-2 3 80 0,0 0-80 16,7 0 81-16,2 0-81 0,-9 0 36 15,0 0-36-15,17 10 37 0,9 4-37 0,-26-14-2 0,0 0 2 16,38 29-1-16,9 12 1 0,-47-41-6 0,0 0 6 0,49 63-5 16,7 23 5-16,-4 14 1 0,6 18-1 0,-11-5 1 15,-9 0-1-15,-7-5 18 16,-3-5-18-16,-5-6 19 0,-7-6-19 0,-16-91 15 0,0 0-15 0,17 118 16 16,0 16-16-16,-17-134 10 0,0 0-10 0,7 140 11 15,-7 9-11-15,0-149 4 0,0 0-4 0,-7 124 5 16,-10-15-5-16,0-30-47 0,1-27 47 0,7-22-46 31,9-21 46-15,0-9-118-16,0 0 118 0,-14 3-118 0,-7-15 118 0,-15 0-1053 0</inkml:trace>
  <inkml:trace contextRef="#ctx0" brushRef="#br0" timeOffset="48451.851">10284 8045 1356 0,'0'0'0'0,"17"5"0"0,16 5 0 0,-3-1 159 15,5-1-159-15,3-2 160 0,0 0-160 0,4 1 96 0,5-7-96 16,-3 4 96-16,3-3-96 0,-47-1 43 15,0 0-43-15,49 0 43 0,-1 0-43 0,-6 0 4 16,-4-1-4-16,-4-1 4 0,-10 0-4 0,-24 2 2 0,0 0-2 0,26 0 3 16,-5 0-3-16,-21 0-30 15,0 0 30-15,17 0-30 0,-3 0 30 0,-14 0-99 16,0 0 99-16,11 0-98 0,-2 0 98 0,-9 0-187 0,0 0 187 0,0 2-187 16,-4 1 187-16,-3 4-895 0</inkml:trace>
  <inkml:trace contextRef="#ctx0" brushRef="#br0" timeOffset="48714.136">10352 8475 1199 0,'0'0'0'0,"12"-17"0"0,10-9 0 15,-13 21 109-15,-5 5-109 0,-1 2 109 0,-1 1-109 16,1 6 89-16,1 3-89 0,-1-2 89 0,3 2-89 15,2 0 68-15,4-4-68 0,6 3 69 0,5-6-69 0,-23-5 35 16,0 0-35-16,31 8 35 0,9-1-35 0,-2 0 50 16,4 2-50-16,-9-6 50 0,-3 1-50 0,-30-4-2 15,0 0 2-15,29 5-2 0,3 2 2 0,-32-7-127 16,0 0 127-16,33 5-126 0,0 1 126 0,-33-6-128 16,0 0 128-16,35 4-127 0,3 4 127 0,35 4-951 15</inkml:trace>
  <inkml:trace contextRef="#ctx0" brushRef="#br0" timeOffset="55003.868">11242 7752 1110 0,'0'0'0'0,"7"-5"0"16,3-4 0-16,-10 9 99 0,0 0-99 0,5-7 99 16,1 4-99-16,-6 3 65 0,0 0-65 0,1-3 66 15,1 1-66-15,-2 2 40 0,0 0-40 0,0 0 40 0,0 0-40 16,0 0-1-16,0 0 1 0,7-7-1 15,7-5 1-15,2-2-4 0,6-3 4 0,3 3-4 0,3-4 4 0,-28 18-3 16,0 0 3-16,36-18-2 0,11 0 2 0,-8 2-6 16,2 4 6-16,-6 2-5 0,2 0 5 0,-6 3-3 15,-3 2 3-15,-2 1-3 0,-5 4 3 0,-3 2-5 16,2 0 5-16,-6-1-5 0,2 3 5 0,-16-4-3 16,0 0 3-16,18 12-3 0,2 3 3 0,-20-15 3 15,0 0-3-15,18 29 3 0,-4 9-3 0,-14-38 13 16,0 0-13-16,10 55 14 0,-5 15-14 0,-5-3 34 15,-3 5-34-15,-6 15 35 0,-3 14-35 0,-2-10 52 16,-2-4-52-16,3-4 53 0,-5-11-53 0,18-72 47 0,0 0-47 16,-17 90 47-16,-2 11-47 15,5-22 22-15,-2-12-22 0,11-31 22 0,1-26-22 0,-1 11 31 0,1-6-31 16,-1 13 31-16,2 1-31 0,3-29 0 0,0 0 0 0,-5 24 0 16,1-5 0-16,4-19-35 0,0 0 35 0,0 15-34 15,0-5 34-15,-3-1-87 0,1-9 87 16,2-14-86-16,0-11 86 0,0 25-129 0,0 0 129 0,5-48-129 15,0-19 129-15,6-46-942 0</inkml:trace>
  <inkml:trace contextRef="#ctx0" brushRef="#br0" timeOffset="55244.032">11268 8254 1311 0,'0'0'0'0,"10"3"0"0,10 2 0 16,-8 4 143-16,2 1-143 0,0-1 144 0,1-1-144 0,-15-8 107 16,0 0-107-16,33 7 107 0,11 0-107 15,-2-2 55-15,1-1-55 0,-1-4 55 16,-3-4-55-16,-39 4 7 0,0 0-7 0,41-5 8 0,-2-5-8 0,-39 10-33 16,0 0 33-16,38-9-32 0,4-6 32 0,-42 15-64 15,0 0 64-15,43-19-63 0,3-5 63 0,-46 24-96 16,0 0 96-16,43-24-96 0,-1-9 96 0,40-23-1081 15</inkml:trace>
  <inkml:trace contextRef="#ctx0" brushRef="#br0" timeOffset="55620.424">12923 7089 1255 0,'0'0'0'0,"-7"2"0"15,-5 4 0-15,12-6 98 0,0 0-98 0,-7 4 98 16,3-2-98-16,4-2 78 0,0 0-78 0,-12 3 78 16,-5 0-78-16,-2 4 14 0,-4 2-14 0,7-4 15 15,9-3-15-15,0 3-1 0,-1-2 1 0,-13 9 0 0,-9 5 0 16,30-17 0-16,0 0 0 0,-26 23 1 0,-2-3-1 15,28-20 0-15,0 0 0 0,-28 35 1 0,-5 6-1 16,7 0 3-16,-2 3-3 0,5 3 3 16,3-3-3-16,20-44 21 0,0 0-21 0,-23 89 21 0,2 29-21 15,21-118 31-15,0 0-31 0,-9 127 31 0,8 12-31 0,8-19 36 16,6-11-36-16,5-13 36 0,6-13-36 0,-24-83 33 16,0 0-33-16,37 97 33 0,10 8-33 0,-47-105-51 15,0 0 51-15,64 92-51 0,13-8 51 0,-77-84-176 16,0 0 176-16,84 60-176 0,10-17 176 0,83 60-970 15</inkml:trace>
  <inkml:trace contextRef="#ctx0" brushRef="#br0" timeOffset="61231.978">13534 7683 718 0,'0'0'0'0,"0"0"0"16,0 0 0-16,0 0 174 0,0 0-174 0,0 0 175 15,0 0-175-15,0 0 119 0,0 0-119 0,0 0 119 16,0 0-119-16,0 0 93 0,0 0-93 0,0 0 94 16,0 0-94-16,0 0 58 0,0 0-58 0,0 0 58 15,0 0-58-15,0 0 39 0,0 0-39 0,-12 18 40 16,-5 11-40-16,17-29 41 0,0 0-41 0,-30 44 41 15,-5 13-41-15,35-57 39 0,0 0-39 0,-41 73 40 0,-10 10-40 16,-5 11 56-16,-8 9-56 0,22-33 57 0,12-26-57 16,1 10 43-16,-1-7-43 0,13-17 44 0,13-15-44 15,-4 7 37-15,1-6-37 0,5-8 37 0,4-6-37 16,-4 1 0-16,-2 1 0 0,4-4 0 0,0 0 0 16,0 0-53-16,-3 3 53 0,6-11-52 0,4-8 52 0,-7 16-63 15,0 0 63-15,23-39-62 0,7-25 62 16,20-38-1344-16</inkml:trace>
  <inkml:trace contextRef="#ctx0" brushRef="#br0" timeOffset="62335.02">12836 7704 886 0,'0'0'0'0,"-7"-3"0"0,-5-3 0 0,12 6 114 15,0 0-114-15,-4-3 115 0,1 6-115 16,3-3 91-16,0 0-91 0,0 0 92 0,0 0-92 0,0 0 66 15,0 0-66-15,0 0 67 0,3 4-67 0,-3-4 34 16,0 0-34-16,0 0 35 0,0 0-35 0,0 0 44 16,0 0-44-16,0 0 45 0,0 0-45 0,0 0 51 15,0 0-51-15,0 0 52 0,0 0-52 0,0 0 37 0,0 0-37 16,0 0 38-16,0 0-38 0,0 0 27 16,0 0-27-16,0 0 27 0,0 0-27 0,0 0 40 15,0 0-40-15,0 0 40 0,0 0-40 0,0 0 3 0,0 0-3 16,0 0 3-16,5 2-3 0,-5-2 10 0,0 0-10 0,7 6 10 15,2 1-10-15,-9-7-4 0,0 0 4 0,18 21-4 16,2 3 4-16,-2 3 0 0,3 1 0 0,0-4 0 16,-4 0 0-16,4 1 3 0,0-1-3 0,-4 0 4 15,1 0-4-15,-1 4 3 0,2-1-3 16,4 0 3-16,0 1-3 0,-23-28 6 0,0 0-6 0,29 36 7 16,8 3-7-16,-37-39 22 0,0 0-22 0,42 43 23 15,1 2-23-15,-1-4 6 0,-2-4-6 0,-10-6 7 16,-8-7-7-16,1 2 16 0,-2 0-16 0,-4-4 17 15,-4-5-17-15,0 5 8 0,3-3-8 0,-7-2 9 16,0-5-9-16,-9-12 1 0,0 0-1 0,8 16 1 16,1 1-1-16,-9-17-26 0,0 0 26 0,9 13-25 15,-2-1 25-15,-7-12-117 0,0 0 117 0,8 2-117 16,-4-4 117-16,-4 2-135 0,0 0 135 0,5-34-134 0,4-26 134 16,3-34-1033-16</inkml:trace>
  <inkml:trace contextRef="#ctx0" brushRef="#br0" timeOffset="62865.268">13526 7247 1603 0,'0'0'0'0,"0"0"0"0,-4-9 0 0,4 9 135 0,0 0-135 0,0-3 135 15,0-1-135-15,4-3 41 0,1 2-41 0,0-2 41 16,2 2-41-16,2-3 0 0,3 1 0 0,0-2 1 16,6 2-1-16,-18 7-48 0,0 0 48 0,21-8-48 15,5 4 48-15,-26 4-39 0,0 0 39 0,29-5-39 16,6 2 39-16,-5 3-51 0,-1 1 51 0,-8 3-51 15,-3-1 51-15,-3 2-48 0,3 2 48 0,-6 0-48 16,0-2 48-16,-12-5-42 0,0 0 42 0,14 11-42 16,-5 2 42-16,-9-13-12 0,0 0 12 0,12 19-12 0,-3 3 12 15,-9-22-1-15,0 0 1 0,9 33 0 16,-6 3 0-16,-3 0 0 0,-7 0 0 0,5-14 0 16,2-10 0-16,0-12 7 0,0 0-7 0,-12 31 8 0,-7 8-8 15,19-39 25-15,0 0-25 0,-16 31 26 0,1-3-26 16,15-28 12-16,0 0-12 0,-13 22 13 0,3-5-13 0,10-17 18 15,0 0-18-15,-7 17 19 0,2-7-19 0,5-10 15 16,0 0-15-16,-4 11 15 0,4-1-15 0,0-10 9 16,0 0-9-16,5 9 10 0,8 1-10 0,-13-10 16 15,0 0-16-15,12 10 17 0,5 0-17 0,-17-10 8 16,0 0-8-16,21 6 8 0,5 0-8 0,-26-6 0 16,0 0 0-16,30 4 0 0,3-2 0 0,-33-2-40 0,0 0 40 15,38 1-40-15,6-2 40 0,-44 1-43 16,0 0 43-16,45 0-43 15,-3-2 43-15,45 2-1081 0</inkml:trace>
  <inkml:trace contextRef="#ctx0" brushRef="#br0" timeOffset="63249.818">13972 8259 1535 0,'0'0'0'0,"5"-5"0"0,2-7 0 15,-7 12 150-15,0 0-150 0,3-4 151 0,3-2-151 16,-6 6 69-16,0 0-69 0,3-2 70 0,2 0-70 15,-5 2 44-15,0 0-44 0,18-5 44 0,8-2-44 0,-26 7-9 16,0 0 9-16,38-8-8 0,11-1 8 0,-49 9-11 16,0 0 11-16,49-10-10 0,5 1 10 0,-54 9-33 15,0 0 33-15,50-5-33 0,-3-2 33 0,-47 7-26 16,0 0 26-16,47-3-26 0,-1-1 26 0,-46 4-56 16,0 0 56-16,40-1-56 0,-4-3 56 0,-36 4-121 0,0 0 121 15,35-8-121-15,0-1 121 0,-35 9-109 16,0 0 109-16,26-19-109 0,-5-12 109 0,26-17-914 0</inkml:trace>
  <inkml:trace contextRef="#ctx0" brushRef="#br0" timeOffset="63769.545">14900 7668 1233 0,'0'0'0'0,"18"0"0"16,11-3 0-16,-29 3 129 0,0 0-129 0,33-2 129 16,11-2-129-16,-9 4 72 0,1-3-72 0,-8 3 73 15,-7 0-73-15,0 3 40 0,-2-3-40 0,-5 2 40 16,-2 2-40-16,-12-4-10 0,0 0 10 0,13 6-10 0,1 3 10 16,-14-9-35-16,0 0 35 0,12 10-35 0,-4 2 35 15,-8-12 0-15,0 0 0 0,2 24 0 0,-4 9 0 0,-1-2 0 16,-2-2 0-16,1-7 0 0,-1-10 0 15,5-12 10-15,0 0-10 0,-17 27 10 0,-8 8-10 16,25-35 27-16,0 0-27 0,-26 32 27 16,2-4-27-16,24-28 20 0,0 0-20 0,-23 27 20 0,4-8-20 15,19-19 18-15,0 0-18 0,-14 17 18 0,2-5-18 0,12-12 1 16,0 0-1-16,-9 9 2 0,6-3-2 0,3-6-8 16,0 0 8-16,-4 4-7 0,2-4 7 0,2 0-36 15,0 0 36-15,9 0-35 0,3-9 35 0,-12 9-48 0,0 0 48 16,18-7-47-16,4-3 47 0,3 5-64 15,4 0 64-15,-17 1-63 0,-6 4 63 0,2 0-69 0,1 0 69 16,2 9-68-16,3-2 68 0,-14-7-55 0,0 0 55 0,13 17-54 16,5 7 54-16,-18-24-41 0,0 0 41 0,16 31-40 15,-3 1 40-15,-13-32-2 0,0 0 2 0,7 38-1 16,-7 3 1-16,0-3 1 0,-5 1-1 0,2-15 2 16,-1-12-2-16,-4 4 28 0,-1-4-28 0,-16 10 28 15,-6 5-28-15,31-27 3 16,0 0-3-16,-30 23 3 0,-3-5-3 15,33-18-16-15,0 0 16 0,-26 16-15 0,5-9 15 0,21-7-125 0,0 0 125 16,-17-19-124-16,1-21 124 0,-15-18-604 0</inkml:trace>
  <inkml:trace contextRef="#ctx0" brushRef="#br0" timeOffset="64064.87">15470 7519 975 0,'0'0'0'0,"0"7"0"0,-5 1 0 0,5-8 113 16,0 0-113-16,8 11 113 0,10 2-113 0,-18-13 90 15,0 0-90-15,21 21 90 0,5 5-90 0,-26-26 39 16,0 0-39-16,26 30 39 0,7 12-39 0,-3-3 14 16,-1 4-14-16,-4-4 15 0,1 1-15 0,-3-1 4 15,3 0-4-15,-2-3 5 0,2-1-5 0,-26-35 0 16,0 0 0-16,33 46 1 0,4 5-1 0,-37-51 7 0,0 0-7 15,52 67 7-15,7 10-7 0,-17-19 3 16,-3-8-3-16,-13-17 3 0,-14-21-3 0,-2 6 5 0,1-6-5 0,-6-5 6 16,-2-2-6-16,1-1-74 15,-2-2 74-15,1 1-74 0,-1 0 74 0,-2-3-169 0,0 0 169 16,-7-15-168-16,-5-9 168 0,-7-12-681 0</inkml:trace>
  <inkml:trace contextRef="#ctx0" brushRef="#br0" timeOffset="64368.551">15907 7574 1155 0,'0'0'0'0,"0"8"0"15,5 11 0-15,-5-12 148 0,0 2-148 0,0-6 149 0,0 2-149 16,0-5 117-16,0 0-117 0,-8 28 118 0,-6 8-118 15,0 1 50-15,-2 6-50 0,-1-5 51 0,5-1-51 0,-11 5 46 16,-1 4-46-16,-3 2 47 0,3 7-47 0,-6 3 23 16,4 0-23-16,0-10 24 0,5-9-24 15,21-39 11-15,0 0-11 0,-36 64 11 0,-8 8-11 16,16-23 30-16,11-14-30 0,5-11 30 0,5-11-30 16,7-13-8-16,0 0 8 0,-4 12-7 0,4-5 7 0,0-7-78 15,0 0 78-15,19-8-77 0,13-8 77 0,-32 16-151 16,0 0 151-16,43-37-150 0,8-17 150 15,43-40-1057-15</inkml:trace>
  <inkml:trace contextRef="#ctx0" brushRef="#br0" timeOffset="64662.776">16177 7944 1076 0,'0'0'0'15,"-7"-5"0"-15,-8-2 0 0,9 3 129 0,6 8-129 0,7 3 130 16,7 5-130-16,-2-4 104 0,2-1-104 0,2-2 104 16,2-1-104-16,4-3 61 0,6-1-61 0,2 0 62 15,4-1-62-15,-34 1 37 0,0 0-37 0,51 0 37 16,10 1-37-16,-4 1 23 0,-1 1-23 0,-4-1 24 16,-1-2-24-16,-51 0 10 0,0 0-10 0,58 0 10 15,2 0-10-15,-6 4 29 0,-1-4-29 0,-15 3 29 16,-8-3-29-16,-4 2 5 0,-4-1-5 0,-4-1 5 15,-6-1-5-15,2 1-33 0,2-2 33 0,-9 2-33 0,-7 0 33 0,0 0-165 16,0 0 165-16,-7-10-164 0,-5-7 164 0,12 17-124 16,0 0 124-16,-27-26-123 0,-9-7 123 0,-27-25-834 15</inkml:trace>
  <inkml:trace contextRef="#ctx0" brushRef="#br0" timeOffset="64949.49">16378 7779 1177 0,'0'0'0'16,"5"-1"0"-16,7 1 0 0,-12 0 157 0,0 0-157 15,5-4 157-15,2-3-157 0,-7 7 126 0,0 0-126 0,4-3 126 16,1 1-126-16,-5 2 53 16,0 0-53-16,5-3 53 0,-1 3-53 0,-4 0 2 0,0 0-2 0,8 3 2 15,-2 1-2-15,-6-4 0 0,0 0 0 0,12 24 0 16,5 8 0-16,-17-32-22 0,0 0 22 0,16 46-22 15,1 9 22-15,-17-55-25 0,0 0 25 0,12 67-24 16,2 12 24-16,-3-9-4 0,-2-3 4 0,-1-16-3 16,1-11 3-16,0-3-26 0,-1-2 26 0,1-11-25 15,3-6 25-15,-1 0-103 0,1-6 103 0,0-2-103 16,0-8 103-16,-12-2-146 0,0 0 146 0,27-23-146 16,7-18 146-16,27-22-807 0</inkml:trace>
  <inkml:trace contextRef="#ctx0" brushRef="#br0" timeOffset="65211.903">17033 7606 1199 0,'0'0'0'0,"0"11"0"0,0 4 0 0,0-15 154 15,0 0-154-15,7 21 154 0,3 6-154 16,-10-27 81-16,0 0-81 0,9 33 82 0,1 8-82 0,-1 0 38 15,0 0-38-15,-8-12 38 0,-1-8-38 0,2 6 0 0,-2 4 0 16,2 6 0-16,1 8 0 0,-3-45 0 0,0 0 0 16,0 51 0-16,2 4 0 0,0-7 0 15,1-2 0-15,-3-18 1 0,0-16-1 0,0 3-90 0,0-10 90 0,2 4-90 16,2-2 90-16,-4-7-154 0,0 0 154 0,10-12-154 16,9-16 154-16,13-8-846 0</inkml:trace>
  <inkml:trace contextRef="#ctx0" brushRef="#br0" timeOffset="65795.939">17041 7291 382 0,'0'0'0'0,"4"-3"0"0,3-2 0 0,-7 5-5 15,0 0 5-15,5-6-5 0,-5 3 5 0,0 3 38 16,0 0-38-16,0 0 38 0,0-3-38 0,0 3 67 15,0 0-67-15,0 0 68 0,0 0-68 0,0 0 70 16,0 0-70-16,0 0 70 0,-3 0-70 0,3 0 78 0,0 0-78 16,0 0 78-16,-2-6-78 0,2 6 86 0,0 0-86 15,0 0 86-15,0 0-86 0,0 0 86 0,0 0-86 16,0 0 87-16,0 0-87 0,0 0 82 0,0 0-82 0,0 0 82 16,0 0-82-16,0 0 75 0,0 0-75 15,0 0 76-15,5 0-76 0,-5 0 79 0,0 0-79 16,9 0 80-16,3-1-80 0,-12 1 45 0,0 0-45 15,19 0 46-15,11 1-46 0,-30-1 23 0,0 0-23 0,40 12 24 16,9 9-24-16,-2 3 5 0,3 3-5 0,-5 1 6 16,-6 4-6-16,-1 3 4 0,-1 4-4 0,-8 0 4 15,-3 8-4-15,-26-47 6 0,0 0-6 0,35 77 6 16,2 24-6-16,-9-16 12 0,-7-1-12 0,-4-10 13 16,-1-9-13-16,-16-65 15 0,0 0-15 0,3 89 15 15,-3 11-15-15,-3-22 25 0,-6-7-25 0,2-22 26 16,2-16-26-16,5-33 12 0,0 0-12 0,-14 43 13 0,2-4-13 15,12-39-31-15,0 0 31 0,-13 31-31 0,6-7 31 16,7-24-136-16,0 0 136 0,-17 12-136 0,-4-10 136 0,21-2-123 16,0 0 123-16,-21-26-123 0,-1-20 123 0,-22-26-973 15</inkml:trace>
  <inkml:trace contextRef="#ctx0" brushRef="#br0" timeOffset="66295.667">18059 6424 1479 0,'0'0'0'0,"-7"-5"0"16,-4 2 0-16,11 3 133 0,0 0-133 0,-3 0 134 15,1 8-134-15,2-8 96 0,0 0-96 0,0 4 97 16,0 4-97-16,0-8 29 0,0 0-29 16,-2 5 29-16,1 2-29 0,1-7-1 0,0 0 1 0,-11 19 0 15,-3 2 0-15,-1 3-4 0,-1 3 4 0,4-5-3 16,1-8 3-16,11-14-3 0,0 0 3 0,-14 38-3 16,-1 13 3-16,15-51 0 0,0 0 0 0,-14 67 0 15,0 8 0-15,14-75 0 0,0 0 0 0,-9 100 0 16,2 20 0-16,7-120 1 0,0 0-1 0,7 107 1 15,10-2-1-15,1-26 34 0,3-19-34 0,3-16 34 16,4-15-34-16,-4-11 10 0,-1-15-10 0,5 2 10 0,2-3-10 16,-30-2 7-16,0 0-7 0,41-4 7 0,10-2-7 0,-51 6 34 15,0 0-34-15,49-18 34 0,5-4-34 0,-54 22 33 16,0 0-33-16,40-31 34 0,-4-1-34 0,-36 32 48 16,0 0-48-16,26-40 49 0,-10 1-49 0,-7 1 12 15,-7 2-12-15,-4 7 12 0,-5 5-12 0,7 24 3 16,0 0-3-16,-21-29 4 0,-9 0-4 0,30 29-5 15,0 0 5-15,-41-24-5 0,-13 2 5 0,1 10-136 16,-2 7 136-16,-3 6-136 0,1 6 136 0,57-7-142 16,0 0 142-16,-95 28-142 0,-23 11 142 0,118-39-172 15,0 0 172-15,-106 39-172 0,-1 6 172 0,-109 41-977 16</inkml:trace>
  <inkml:trace contextRef="#ctx0" brushRef="#br0" timeOffset="66627.126">18830 8108 1726 0,'0'0'0'0,"-3"-8"0"0,0-6 0 0,1 11 0 15,4 3 0-15,-2 0 0 0,-4-6 0 0,4 6-119 16,0 0 119-16,-19-22-118 0,-14-12 118 0,-19-23-1028 15</inkml:trace>
  <inkml:trace contextRef="#ctx0" brushRef="#br0" timeOffset="68112.964">20120 7478 964 0,'0'0'0'15,"0"0"0"-15,-2-4 0 0,2 4 111 0,0 0-111 0,3 0 112 16,3 0-112-16,-6 0 72 0,0 0-72 0,7 0 73 16,-4-3-73-16,-3 3 74 0,0 0-74 0,5 0 75 15,-3 0-75-15,-2 0 61 0,0 0-61 0,0 0 61 16,0 0-61-16,0 0 33 0,0 0-33 0,-2 0 34 16,-5-3-34-16,7 3 29 0,0 0-29 0,-14-6 29 15,-3 0-29-15,17 6 23 0,0 0-23 0,-30-9 24 16,-8 0-24-16,38 9 39 0,0 0-39 0,-38-6 40 15,-8-1-40-15,46 7 3 0,0 0-3 0,-43-4 3 16,-1 3-3-16,44 1 1 0,0 0-1 0,-48 0 1 16,-5 5-1-16,53-5 1 0,0 0-1 0,-50 8 1 0,-3 3-1 15,53-11 0-15,0 0 0 0,-43 15 0 0,5 0 0 16,38-15-1-16,0 0 1 0,-37 33 0 0,4 6 0 16,33-39 11-16,0 0-11 0,-30 55 11 0,6 9-11 0,24-64 40 15,0 0-40-15,-21 82 41 0,2 15-41 0,19-97 13 16,0 0-13-16,-7 79 13 0,10-9-13 0,-3-70 37 15,0 0-37-15,21 54 38 0,19-17-38 0,-40-37 30 16,0 0-30-16,63 14 30 0,21-23-30 0,-84 9 32 16,0 0-32-16,89-24 32 0,10-24-32 0,-99 48 0 15,0 0 0-15,94-54 1 0,2-13-1 0,-96 67 1 16,0 0-1-16,73-74 2 0,-10-5-2 0,-63 79 10 16,0 0-10-16,41-80 10 0,-13-4-10 0,-28 84 7 0,0 0-7 15,21-84 8-15,-10-7-8 0,-11 91 3 16,0 0-3-16,1-89 4 0,-6-3-4 0,5 92 0 0,0 0 0 15,-9-83 1-15,-3 6-1 0,12 77 1 0,0 0-1 16,-15-72 2-16,-5 5-2 0,20 67 0 0,0 0 0 0,-17-59 0 16,-2 0 0-16,19 59-1 0,0 0 1 0,-14-48-1 15,2 9 1-15,12 39-4 0,0 0 4 0,-9-24-4 16,5 14 4-16,4 10-15 0,0 0 15 0,-5-9-14 16,2 4 14-16,3 5-15 0,0 0 15 0,-5-3-14 15,-1 3 14-15,6 0-40 0,0 0 40 0,-5 3-39 16,0 5 39-16,5-8-12 0,0 0 12 0,-4 36-12 15,3 19 12-15,1-55-3 0,0 0 3 0,5 76-2 16,7 18 2-16,-12-94-7 0,0 0 7 0,17 134-6 16,8 35 6-16,-25-169-7 0,0 0 7 0,23 158-7 15,4 6 7-15,-27-164-1 0,0 0 1 0,27 137 0 0,-1-17 0 16,-26-120 5-16,0 0-5 0,24 101 5 0,-1-20-5 16,-23-81-1-16,0 0 1 0,21 58 0 15,-2-22 0-15,-19-36-117 0,0 0 117 0,24 14-117 0,4-21 117 0,-28 7-104 16,0 0 104-16,30-52-103 0,1-38 103 15,32-56-1118-15</inkml:trace>
  <inkml:trace contextRef="#ctx0" brushRef="#br0" timeOffset="68526.255">21153 6573 1199 0,'0'0'0'0,"-11"-3"0"16,-4-6 0-16,15 9 120 0,0 0-120 0,-16 0 120 15,-2 9-120-15,18-9 80 0,0 0-80 0,-26 12 80 16,-3 0-80-16,29-12 34 0,0 0-34 0,-28 12 35 15,2 3-35-15,3-3 0 0,0-1 0 0,4 2 0 16,4 1 0-16,15-14-11 0,0 0 11 0,-20 32-10 16,0 15 10-16,2 2 8 0,2 10-8 0,4 1 8 15,2 5-8-15,10-65 62 0,0 0-62 0,-9 106 62 16,6 33-62-16,-1-21 52 0,8-3-52 0,-3-9 53 16,6-8-53-16,0-9 51 0,7-11-51 0,2-9 52 15,1-11-52-15,-17-58 38 0,0 0-38 0,37 74 39 0,13 6-39 16,-3-13-22-16,2-7 22 0,-5-10-22 0,-2-7 22 0,-4-11-125 15,-5-4 125-15,-5-10-125 0,-5-12 125 0,-23-6-119 16,0 0 119-16,34-14-119 0,6-17 119 0,35-17-1066 16</inkml:trace>
  <inkml:trace contextRef="#ctx0" brushRef="#br0" timeOffset="69531.5">21339 7286 707 0,'0'0'0'0,"0"-3"0"16,2-4 0-16,-2 7 78 0,0 0-78 0,0 0 78 15,5-2-78-15,-5 2 75 0,0 0-75 0,0 0 76 16,5 0-76-16,-5 0 52 0,0 0-52 0,0 0 53 16,0 0-53-16,0 0 37 0,0 0-37 0,0 0 38 15,0 0-38-15,0 0 39 0,0 0-39 0,0 0 39 16,0 0-39-16,0 0 45 0,0 0-45 0,0 0 46 15,0 0-46-15,0 0 35 0,0 0-35 0,0 0 36 16,0 0-36-16,0 0 39 0,0 0-39 0,0 0 40 16,0 0-40-16,0 0 34 0,0 0-34 0,0 0 34 15,0 0-34-15,0 0 14 0,0 0-14 0,0 0 15 0,0 0-15 16,0 0 21-16,0 0-21 0,0 0 21 16,0 2-21-16,0-2 38 0,0 0-38 0,0 0 39 0,0 3-39 15,0-3 12-15,0 0-12 0,0 0 12 0,0 0-12 0,0 0 31 16,0 0-31-16,0 0 31 0,0 0-31 15,0 0 18-15,0 0-18 0,0 0 19 0,4 4-19 0,-4-4 5 16,0 0-5-16,5 3 5 0,-3-3-5 0,-2 0 15 16,0 0-15-16,3 2 16 0,2-1-16 0,-5-1 15 15,0 0-15-15,4 2 15 0,1 0-15 0,-5-2 15 16,0 0-15-16,4 2 15 0,-3-2-15 0,-1 0 26 16,0 0-26-16,0 0 26 0,6 3-26 0,-6-3 12 15,0 0-12-15,0 0 13 0,3 3-13 0,-3-3 10 0,0 0-10 16,9 4 11-16,5 4-11 0,-14-8 10 0,0 0-10 15,21 12 10-15,5 9-10 0,0 1 1 16,4 2-1-16,-3 4 1 0,0-1-1 0,-1 4 0 16,0 5 0-16,2-4 0 0,-6 3 0 0,-22-35-2 0,0 0 2 0,37 48-2 15,10 3 2-15,-5-3 0 0,5 2 0 0,5-2 0 16,7 1 0-16,-15-11 6 0,-8-11-6 0,-1 1 7 16,-2-4-7-16,-33-24 9 0,0 0-9 0,42 25 9 15,5 1-9-15,-47-26 4 0,0 0-4 0,42 26 4 16,-2-6-4-16,-40-20-11 0,0 0 11 0,30 16-10 15,-8-4 10-15,-22-12-81 0,0 0 81 0,16 7-81 16,-5-4 81-16,-11-3-175 0,0 0 175 0,-11-5-175 16,-17-9 175-16,-10-5-1078 0</inkml:trace>
  <inkml:trace contextRef="#ctx0" brushRef="#br0" timeOffset="70729.534">21958 7238 886 0,'0'0'0'0,"-4"-2"0"0,1-3 0 0,3 5 97 15,3-3-97-15,-3 3 98 0,4-2-98 0,1 2 105 16,-2-2-105-16,1 2 105 0,-2 0-105 0,-2 0 51 15,3 0-51-15,-3 0 51 0,0 0-51 0,0 0 7 0,0 0-7 16,0 0 7-16,0 0-7 0,0 0 30 0,0 0-30 16,0 0 30-16,0 0-30 0,0 0 25 0,0 0-25 15,0 0 26-15,-5 7-26 0,5-7 15 0,0 0-15 0,-16 12 15 16,-5 9-15-16,-7 3 47 16,-1 3-47-16,3-1 48 0,3 1-48 0,-7 9 49 15,1 0-49-15,-4 10 50 0,-1 2-50 0,34-48 53 0,0 0-53 0,-48 79 53 16,-17 27-53-16,65-106 39 0,0 0-39 0,-61 91 39 15,-3 3-39-15,20-23 46 0,11-15-46 0,16-28 47 16,13-22-47-16,4-6 52 0,0 0-52 0,-3 19 53 16,3 5-53-16,0-24 37 0,0 0-37 0,8 16 38 15,6-4-38-15,7-7-8 0,7-9 8 0,-2-4-7 16,4-9 7-16,-2-6-221 0,0-11 221 0,0 0-220 16,-2-4 220-16,-26 38-172 0,0 0 172 0,28-56-171 15,-1-13 171-15,29-54-948 0</inkml:trace>
  <inkml:trace contextRef="#ctx0" brushRef="#br0" timeOffset="71202.233">21940 6746 1513 0,'0'0'0'0,"0"0"0"0,-2-7 0 0,2 7 153 16,0 0-153-16,4-3 154 0,5-2-154 0,-2 1 85 15,0-2-85-15,0 0 86 0,-1 3-86 0,3-2 48 0,0 1-48 0,0-2 48 16,1 2-48-16,2 2-12 0,2-1 12 0,-3 3-12 16,-3-3 12-16,1 3-35 0,3 3 35 0,6-3-34 15,-1 3 34-15,1-3-18 0,-1 4 18 16,-1 1-18-16,-2-2 18 0,1 4-12 0,-3 4 12 0,2-1-12 15,0-2 12-15,-14-8-5 0,0 0 5 0,14 9-5 16,0 3 5-16,-14-12-32 0,0 0 32 0,9 22-32 16,-2 7 32-16,-5 1-1 0,-4 2 1 15,0-10-1-15,0-5 1 0,-5 4-11 0,-1-2 11 0,-6 12-11 16,-7 1 11-16,3 3-1 0,-1 1 1 0,5-13-1 16,6-7 1-16,8-16 3 0,0 0-3 0,-9 31 4 15,0 5-4-15,9-36 15 0,0 0-15 0,0 31 16 16,5 1-16-16,-5-32 34 0,0 0-34 0,21 28 35 15,11-10-35-15,-32-18 18 0,0 0-18 0,45 12 19 0,12-12-19 16,-57 0 5-16,0 0-5 0,61-3 6 0,6-9-6 16,-10-3-33-16,-3-3 33 0,-7 3-32 15,-3 0 32-15,-44 15-70 0,0 0 70 0,45-23-70 0,2-1 70 0,-47 24-104 16,0 0 104-16,33-27-104 0,-7-2 104 0,34-26-1096 16</inkml:trace>
  <inkml:trace contextRef="#ctx0" brushRef="#br0" timeOffset="71509.228">22637 7558 1222 0,'0'0'0'0,"5"-15"0"16,2-13 0-16,-7 20 133 0,-3 5-133 0,3-1 134 16,1 2-134-16,-1 2 117 0,4 6-117 0,-1 0 118 15,4-1-118-15,-7-5 61 0,0 0-61 0,23 7 61 16,15 0-61-16,-38-7 36 0,0 0-36 0,44 5 36 16,10-1-36-16,-7-4 38 0,-2 0-38 0,-1 0 38 15,-4 1-38-15,-40-1 1 0,0 0-1 0,49 2 1 16,-2 0-1-16,-47-2-98 0,0 0 98 0,50-2-97 15,4-1 97-15,-54 3-207 0,0 0 207 0,47-16-206 0,-3-4 206 16,45-14-930-16</inkml:trace>
  <inkml:trace contextRef="#ctx0" brushRef="#br0" timeOffset="72190.184">23529 7149 1020 0,'0'0'0'0,"2"-4"0"16,3-1 0-16,0-2 101 0,-1 2-101 0,1 2 101 16,-3-4-101-16,1 2 117 0,1 0-117 0,3-2 118 15,1-2-118-15,-8 9 78 0,0 0-78 0,14-10 78 16,2 2-78-16,-16 8 20 0,0 0-20 0,23-12 20 16,6 1-20-16,-29 11 33 0,0 0-33 0,30-5 33 15,-1-2-33-15,-2 6 28 0,-3 1-28 0,-7 0 28 16,-3 1-28-16,-2 6 0 0,1 2 0 0,-5-2 1 15,1 1-1-15,-2 2 0 0,-2 7 0 0,-1-8 0 0,-3 1 0 16,-1-10-3-16,0 0 3 0,-3 28-3 16,-2 8 3-16,5-36-1 0,0 0 1 0,-19 44-1 15,-9 9 1-15,28-53-3 0,0 0 3 0,-35 52-3 16,-5 1 3-16,5-12-2 0,2-5 2 0,12-12-2 0,7-9 2 0,2 1 13 16,3-8-13-16,4-4 14 0,3-3-14 0,2-1 18 15,-3 4-18-15,3-4 19 0,0 0-19 16,0 0 17-16,0 0-17 0,5 0 17 0,2 3-17 0,-7-3 5 15,0 0-5-15,17-5 5 0,9 2-5 0,-26 3 3 16,0 0-3-16,32-11 3 0,4 3-3 0,-4-1 5 16,-4 1-5-16,-4 4 6 0,-1 1-6 0,-2 3 0 0,-4-3 0 15,-1 6 0-15,-2 0 0 0,0 1-3 16,-2 1 3-16,2 4-3 0,0 1 3 0,0-2-20 0,1 4 20 16,-3 4-20-16,-3-4 20 0,0 5-9 15,-2 5 9-15,0-3-8 0,-5-2 8 0,-2-17-26 0,0 0 26 0,-2 31-25 16,-7 8 25-16,9-39-13 0,0 0 13 15,-17 40-12-15,-6-1 12 0,0-6-2 0,1-4 2 16,4-9-1-16,6-8 1 0,-4-3-27 0,2-2 27 0,-3-7-27 16,0 0 27-16,17 0-97 0,0 0 97 0,-23-19-97 15,-3-12 97-15,26 31-101 0,0 0 101 0,-18-41-100 16,10-17 100-16,-22-42-884 0</inkml:trace>
  <inkml:trace contextRef="#ctx0" brushRef="#br0" timeOffset="72478.415">24167 7089 1166 0,'0'0'0'0,"0"3"0"15,-2 8 0-15,2-11 172 0,0 0-172 0,9 3 173 0,3-1-173 0,0-1 145 16,2 3-145-16,-4-4 146 0,3-4-146 0,2 4 86 16,-3 0-86-16,1 4 87 0,-3-1-87 15,1 1 18-15,2 1-18 0,1 3 18 0,6 3-18 0,2 1 0 16,3 8 0-16,1 1 1 0,3 5-1 0,-29-26 0 15,0 0 0-15,37 39 0 0,6 9 0 0,-43-48-8 16,0 0 8-16,44 55-7 0,1 3 7 16,-45-58-17-16,0 0 17 0,51 75-16 0,3 16 16 0,-54-91-34 15,0 0 34-15,42 72-33 0,-6-3 33 0,-36-69-69 16,0 0 69-16,25 41-68 0,-11-22 68 0,-14-19-174 16,0 0 174-16,15 8-174 0,-3-16 174 0,-12 8-123 15,0 0 123-15,11-26-122 0,-8-12 122 0,11-23-785 0</inkml:trace>
  <inkml:trace contextRef="#ctx0" brushRef="#br0" timeOffset="72739.231">24858 6971 1155 0,'0'0'0'0,"2"5"0"16,0 5 0-16,-4-1 154 0,0-6-154 0,0 1 154 15,1 1-154-15,-6 0 113 0,-5 2-113 0,-9 15 114 0,-7 14-114 16,28-36 61-16,0 0-61 0,-40 44 61 16,-14 15-61-16,3-4 13 0,-1 3-13 0,0 7 13 0,-2 5-13 15,5-10 36-15,5 2-36 16,15-19 36-16,11-14-36 0,18-29-8 0,0 0 8 0,-21 41-7 0,2 3 7 0,19-44-59 16,0 0 59-16,-8 31-59 0,8-5 59 0,0-26-153 15,0 0 153-15,13 14-152 0,12-14 152 0,-25 0-128 16,0 0 128-16,40-24-128 0,16-16 128 0,39-21-820 15</inkml:trace>
  <inkml:trace contextRef="#ctx0" brushRef="#br0" timeOffset="73106.741">25187 7432 886 0,'0'0'0'0,"-5"-11"0"15,-2-2 0-15,2 9 131 0,3 1-131 0,2 3 131 16,-3-4-131-16,3 4 112 0,0 0-112 0,0 0 112 16,0 0-112-16,0 0 101 0,0 0-101 0,2-3 101 15,1-2-101-15,-3 5 72 0,0 0-72 0,12-9 72 16,7-3-72-16,-19 12 50 0,0 0-50 0,33-12 50 15,13-3-50-15,-46 15 34 0,0 0-34 0,57-11 34 0,11 3-34 16,-68 8 44-16,0 0-44 0,70-5 45 0,7 1-45 16,-77 4 16-16,0 0-16 0,87 2 17 0,8 5-17 15,-95-7 13-15,0 0-13 0,65 0 13 0,-16 3-13 16,-49-3-1-16,0 0 1 0,38 0 0 0,-14 0 0 0,-24 0-67 16,0 0 67-16,11-8-67 0,-15-6 67 15,4 14-167-15,0 0 167 0,-12-17-166 0,-10-4 166 0,-13-16-1073 16</inkml:trace>
  <inkml:trace contextRef="#ctx0" brushRef="#br0" timeOffset="73371.661">25456 6991 1065 0,'0'0'0'0,"7"4"0"0,3 1 0 0,-10-5 173 0,0 0-173 16,4 2 173-16,-4-4-173 0,0 2 118 0,0 0-118 0,0 0 118 15,-4-2-118-15,4 2 69 0,0 0-69 0,0 0 69 16,-2 5-69-16,2-5 28 0,0 0-28 0,2 23 28 16,0 13-28-16,-2-36 1 0,0 0-1 0,3 47 1 15,4 17-1-15,-7-64 1 0,0 0-1 0,7 70 2 16,2 5-2-16,-9-75 1 0,0 0-1 0,14 91 1 16,3 14-1-16,-17-105 0 0,0 0 0 0,21 82 0 15,5-7 0-15,-26-75-126 0,0 0 126 0,27 43-126 16,0-19 126-16,-27-24-246 0,0 0 246 0,35 0-246 15,7-19 246-15,36 2-707 0</inkml:trace>
  <inkml:trace contextRef="#ctx0" brushRef="#br0" timeOffset="73705.341">26201 7007 1143 0,'0'0'0'0,"-8"0"0"0,-5 3 0 0,10 1 159 16,5 1-159-16,-2-5 159 0,7 3-159 0,-2-3 91 15,2 0-91-15,-5 0 91 0,1 0-91 0,-3 0 62 16,4 0-62-16,-4 0 63 0,0 0-63 0,0 0 18 16,0 0-18-16,0 0 19 0,0 0-19 0,0 4 5 0,1 1-5 15,1 3 5-15,0 6-5 0,-2-14 3 0,0 0-3 16,3 41 4-16,3 21-4 0,-1-2 12 0,0 1-12 15,0-1 13-15,-3 0-13 0,1-1 38 0,1-5-38 0,-2-6 38 16,-1-5-38-16,-1-43 5 0,0 0-5 0,4 52 5 16,3 6-5-1,0-10-2-15,-2-5 2 0,-1-16-2 0,-1-10 2 0,1-3-143 0,-1-6 143 0,6-11-142 16,5-9 142-16,-14 12-116 0,0 0 116 0,15-31-116 16,4-13 116-16,16-32-970 0</inkml:trace>
  <inkml:trace contextRef="#ctx0" brushRef="#br0" timeOffset="74621.152">26428 6565 684 0,'0'0'0'16,"-5"-4"0"-16,-4 1 0 0,9 3 87 0,0 0-87 0,-7-7 88 16,-2 2-88-16,9 5 104 0,0 0-104 0,-5-4 104 15,0-1-104-15,5 5 87 0,0 0-87 0,0-3 87 16,3-1-87-16,-3 4 76 0,0 0-76 0,12-5 77 16,8 2-77-16,-20 3 79 0,0 0-79 0,29 2 79 15,11 4-79-15,-8 3 57 0,-1 3-57 0,-1 3 58 16,-2 6-58-16,3 5 28 0,2 5-28 0,2 4 28 15,0 5-28-15,-35-40 11 0,0 0-11 0,45 55 11 16,5 17-11-16,6 6 41 0,2 12-41 0,-13-7 41 16,-8-4-41-16,-37-79 28 0,0 0-28 15,26 91 28-15,-11 10-28 0,-8-19 9 0,-7-5-9 0,-1-8 9 0,-5-9-9 16,6-60 12-16,0 0-12 0,-15 67 13 0,-13 1-13 16,28-68 3-16,0 0-3 0,-32 59 4 15,-6-8-4-15,38-51-2 0,0 0 2 0,-33 34-2 0,3-18 2 16,30-16-110-16,0 0 110 0,-36-4-110 0,-1-20 110 0,-39-1-1195 15</inkml:trace>
  <inkml:trace contextRef="#ctx0" brushRef="#br0" timeOffset="74782.554">27180 7147 1121 0,'0'0'0'15,"9"12"0"-15,7 9 0 0,-16-21-174 0,0 0 174 16,9 12-174-16,-1-5 174 0,-8-7-99 0,0 0 99 0,4-16-98 16,-6-15 98-16,4-18-348 0</inkml:trace>
  <inkml:trace contextRef="#ctx0" brushRef="#br0" timeOffset="76688.209">19477 8636 348 0,'0'0'0'0,"5"-4"0"15,2-1 0-15,-7 5 40 0,0 0-40 0,7-3 40 16,2-1-40-16,-9 4 38 0,0 0-38 0,7 0 39 16,1-3-39-16,-8 3 43 0,0 0-43 0,6-2 43 15,-1 2-43-15,-5 0 42 0,0 0-42 0,3-1 43 16,3-1-43-16,-6 2 51 0,0 0-51 0,0 0 52 16,1 0-52-16,-1 0 38 0,0 0-38 0,0 0 38 0,0 0-38 15,0 0 40-15,0 0-40 0,0 0 41 0,0 0-41 16,0 0 34-16,0 0-34 0,0 0 35 15,0 0-35-15,0 0 44 0,0 0-44 0,0 0 44 0,0 0-44 0,0 0 17 16,0 0-17-16,0 0 17 0,0 0-17 16,0 0 32-16,0 0-32 0,0 0 32 0,0 0-32 0,0 0 11 15,0 0-11-15,0 0 11 0,0 0-11 0,0 0 19 16,0 0-19-16,0 0 20 0,0 0-20 0,0 0 8 16,0 0-8-16,0 0 8 0,4 0-8 0,-4 0 9 15,0 0-9-15,3 0 10 0,1 0-10 0,-4 0 3 16,0 0-3-16,5 0 4 0,0 0-4 0,-5 0 6 0,0 0-6 15,7 2 6-15,2 1-6 0,-9-3 3 16,0 0-3-16,9 10 3 0,5 4-3 0,-14-14 1 0,0 0-1 16,15 24 2-16,3 7-2 0,-18-31 4 15,0 0-4-15,15 31 5 0,3 0-5 0,-3-2 6 16,-1-4-6-16,-3-1 6 0,-4-8-6 0,1 4 22 0,5-3-22 16,-5 2 23-16,5 0-23 0,-13-19 31 0,0 0-31 0,13 21 31 15,5 4-31-15,-18-25 29 0,0 0-29 0,19 23 29 16,0-5-29-16,-19-18 33 0,0 0-33 0,25 16 33 15,4-1-33-15,-29-15 38 0,0 0-38 0,35 5 38 16,7-3-38-16,-42-2 23 0,0 0-23 0,50-3 24 16,10-11-24-16,-10 2 18 0,-1-3-18 15,-4 1 19-15,-5-1-19 0,2-6 18 0,0 2-18 0,-4 0 18 16,-1 4-18-16,-37 15 8 0,0 0-8 0,47-14 9 16,5 2-9-16,-3-2 34 0,-2-1-34 0,-12 6 34 0,-6 4-34 15,1-2 0-15,3 2 0 0,2 2 0 0,-2-4 0 16,-33 7 6-16,0 0-6 0,44-5 7 0,8-2-7 15,-5 2 15-15,2 1-15 0,-9 1 16 0,-2 6-16 0,-3-3 3 16,-4 0-3-16,-5 4 4 0,-1 4-4 16,-4-2 7-16,1 4-7 0,3-3 7 15,-1 1-7-15,-24-8 0 0,0 0 0 0,26 9 1 0,0 3-1 0,-26-12 0 16,0 0 0-16,27 19 1 0,-1 5-1 0,-26-24 0 16,0 0 0-16,21 27 0 0,-2 1 0 0,-19-28 0 15,0 0 0-15,15 30 0 0,-2 3 0 16,-13-33 5-16,0 0-5 0,10 27 6 0,-3-3-6 0,-7-24 8 15,0 0-8-15,11 21 8 0,2-4-8 0,-13-17 33 0,0 0-33 16,20 9 33-16,6-6-33 0,-26-3 26 16,0 0-26-16,26-7 26 0,3-8-26 0,-29 15 15 15,0 0-15-15,30-21 16 0,3-6-16 0,-1-1 6 0,1 1-6 0,-7 3 6 16,2 5-6-16,-28 19 4 0,0 0-4 0,36-24 4 16,6 2-4-16,0 1 6 0,-4 1-6 15,-1 4 6-15,-2 1-6 0,-6 3 2 0,-1-4-2 0,0 8 3 16,2-4-3-16,-30 12 1 0,0 0-1 0,40-10 2 15,10 1-2-15,-50 9 1 0,0 0-1 0,63-12 2 16,10 0-2-16,-73 12-2 0,0 0 2 16,96-15-1-16,21 3 1 0,-117 12-5 0,0 0 5 15,120-12-5-15,9 0 5 0,-129 12-4 0,0 0 4 0,132-9-3 16,6 6 3-16,-138 3-1 0,0 0 1 0,132-2 0 16,-1 4 0-16,-131-2 0 0,0 0 0 0,141 3 1 15,5 2-1-15,-146-5 1 0,0 0-1 0,138 12 1 16,-2-1-1-16,-19-1 3 0,-13 0-3 0,-13 2 4 0,-13 0-4 15,-78-12 2-15,0 0-2 0,106 12 3 0,16 5-3 16,-22-1 1-16,-10-3-1 0,-1-1 2 0,-4-3-2 0,2-1 0 16,-1-1 0-16,-6 2 0 0,-9-1 0 0,-71-8 1 15,0 0-1-15,107 11 1 0,18-3-1 0,-17-4 3 16,-3-8-3-16,-8 4 3 0,-5-5-3 16,1-2 2-16,-8-3-2 0,4 1 2 0,0 1-2 0,-2-4 11 15,2 0-11-15,-6 0 11 0,-1-4-11 0,-3 1 3 16,-4-2-3-16,-2 2 4 0,0 1-4 0,-73 14 12 15,0 0-12-15,82-17 13 0,7-2-13 0,-89 19 3 0,0 0-3 16,78-21 4-16,-3 1-4 16,-75 20-2-16,0 0 2 0,56-16-2 0,-14 6 2 0,-42 10-70 0,0 0 70 15,24-5-70-15,-14 1 70 0,-10 4-190 0,0 0 190 16,-8-3-189-16,-17 1 189 0,-8-1-1154 0</inkml:trace>
  <inkml:trace contextRef="#ctx0" brushRef="#br0" timeOffset="86718.416">19923 9455 763 0,'0'0'0'0,"-4"0"0"0,-1-4 0 0,5 4 90 0,0 0-90 16,0 0 90-16,0 0-90 0,0 0 74 0,0 0-74 15,0 0 75-15,0 0-75 0,0 0 37 0,0 0-37 16,0 0 38-16,-5-3-38 16,5 3 15-16,0 0-15 0,-5-4 15 0,1-1-15 0,-5 0 11 0,2 2-11 0,2-1 11 15,0-1-11-15,2 3 1 0,-3 1-1 0,3 1 1 16,-2 0-1-16,-1 0 1 0,1-4-1 16,0 4 1-16,1 0-1 0,-1 0 0 0,-2-3 0 0,2 3 1 15,0-2-1-15,1 2 0 0,-3-1 0 0,2-1 1 16,0 0-1-16,0 0-2 0,-2 2 2 0,1-3-2 15,3 3 2-15,-2 0-2 0,1 0 2 0,-1 0-2 16,2 0 2-16,-1 0 0 0,2 0 0 0,-1 0 0 16,1 0 0-16,0 0 0 0,-3 0 0 0,2 0 0 15,3 0 0-15,-6 0 0 0,5 0 0 0,-1 0 0 16,-2 0 0-16,4 0-2 0,-3 3 2 0,3-3-1 16,0 0 1-16,0 0-9 0,0 0 9 0,0 0-9 15,0 0 9-15,0 0-16 0,-2 2 16 0,2-2-15 16,-2 4 15-16,2-4-4 0,0 0 4 0,0 10-4 0,0 2 4 15,0-12 0-15,0 0 0 0,0 24 0 0,2 8 0 16,-2-1 2-16,2 3-2 0,-2-10 2 16,-2-8-2-16,2-16 7 0,0 0-7 0,-2 39 7 0,2 13-7 0,0-52 8 15,0 0-8-15,-1 66 8 0,-3 17-8 0,4-83 33 16,0 0-33-16,-3 108 33 0,1 20-33 0,2-128 45 16,0 0-45-16,-5 123 45 0,3 2-45 0,2-25 40 15,0-20-40-15,0-20 40 0,0-24-40 0,0-5 36 16,2-7-36-16,3 0 36 0,-3-7-36 0,-2-17 45 0,0 0-45 15,7 28 45-15,0 4-45 0,-7-32 57 16,0 0-57-16,14 33 57 0,1-4-57 0,-15-29 55 0,0 0-55 0,19 26 56 16,6-2-56-16,-25-24 50 0,0 0-50 15,26 17 51-15,5-7-51 0,-31-10 8 0,0 0-8 0,35 5 8 16,4-7-8-16,-39 2-10 0,0 0 10 0,36-3-9 16,2-7 9-16,-38 10-125 0,0 0 125 0,28-17-125 15,-9-7 125-15,30-18-1156 0</inkml:trace>
  <inkml:trace contextRef="#ctx0" brushRef="#br0" timeOffset="87189.199">20473 9828 1278 0,'0'0'0'0,"-3"0"0"0,-2-3 0 0,5 3 162 0,0 0-162 16,-7-4 162-16,1 1-162 0,-1 0 70 16,0 1-70-16,4 2 71 0,-2-4-71 0,-2 4 42 15,0 4-42-15,2-4 43 0,-1 0-43 0,-2 2-5 0,-1 1 5 0,0 0-4 16,2 1 4-16,7-4-16 0,0 0 16 0,-14 19-15 16,-7 10 15-16,21-29 4 15,0 0-4-15,-20 41 4 0,2 10-4 0,4-1 3 0,4 3-3 16,4-5 3-16,0-9-3 0,6-39 21 0,0 0-21 0,6 52 21 15,8 3-21-15,-14-55 43 0,0 0-43 0,25 48 44 16,10-6-44-16,-35-42 7 0,0 0-7 0,47 28 8 16,12-20-8-16,-59-8 7 0,0 0-7 0,75-12 7 15,12-20-7-15,-23-2 4 0,-11-8-4 0,63-31-1416 16,-232 146 1416-16</inkml:trace>
  <inkml:trace contextRef="#ctx0" brushRef="#br0" timeOffset="87466.101">20801 9301 1670 0,'0'0'0'0,"0"0"159"0,0 0-159 0,0 0 159 0,0 0-159 16,0 0 72-16,0 0-72 0,0 0 72 16,0 0-72-16,0 0 0 0,0 0 0 0,0 0 0 0,0 27 0 15,0-27-64-15,0 0 64 0,5 45-64 0,2 20 64 16,2 3-31-16,3 11 31 0,0 19-31 0,2 11 31 15,-2-3-28 1,0 2 28-16,-3-19-28 0,0-10 28 0,-9-79-4 0,0 0 4 0,9 88-3 0,3-4 3 0,-12-84-1 16,0 0 1-16,12 70-1 0,5-8 1 0,-17-62-7 15,0 0 7-15,18 41-7 0,3-12 7 0,-21-29-83 16,0 0 83-16,19 15-82 0,2-13 82 0,-21-2-219 16,0 0 219-16,19-17-218 0,2-18 218 0,19-19-832 15</inkml:trace>
  <inkml:trace contextRef="#ctx0" brushRef="#br0" timeOffset="87763.228">21235 9782 1166 0,'0'0'0'0,"0"15"0"16,-2 6 0-16,4-11 161 0,-1-10-161 15,3 0 161-15,1-7-161 0,0 4 98 0,1-2-98 0,-3 1 99 16,0 1-99-16,-1 3 59 0,2 2-59 0,1-1 59 15,0 3-59-15,-5-4 27 0,0 0-27 0,19 12 27 16,9 7-27-16,-28-19 13 0,0 0-13 0,40 30 14 16,14 12-14-16,-7 0 41 0,0 5-41 0,-3-3 42 15,-4 2-42-15,-2-3 32 0,-3-2-32 0,-2-1 32 16,0-4-32-16,-33-36 13 0,0 0-13 0,47 55 13 16,9 11-13-16,-56-66 22 0,0 0-22 0,51 52 22 0,-3-6-22 15,-16-19-35-15,-15-15 35 0,-3-3-34 0,-7-6 34 16,-7-3-120-16,0 0 120 0,5-12-119 0,-5-8 119 15,0 20-114-15,0 0 114 0,-8-36-113 0,-8-14 113 0,-8-39-1087 16</inkml:trace>
  <inkml:trace contextRef="#ctx0" brushRef="#br0" timeOffset="87998.595">21654 9664 1390 0,'0'0'0'0,"9"10"0"0,7 11 0 0,-9-9 185 16,-2-6-185-16,-10 6 185 0,-6 2-185 0,-1 5 131 16,-4 5-131-16,1 9 132 0,-4 4-132 0,-1 9 76 0,-4 6-76 0,-4-1 76 15,-1 4-76-15,29-55 15 0,0 0-15 0,-46 93 15 16,-13 25-15-16,12-24 11 0,5-5-11 16,16-38 11-16,14-27-11 0,0-1 4 0,3-10-4 0,4-2 5 15,5-8-5-15,-5 4-58 0,-1 0 58 0,6-7-58 16,0 0 58-16,0 0-176 0,0 0 176 0,11-26-176 15,1-17 176-15,11-25-1222 0</inkml:trace>
  <inkml:trace contextRef="#ctx0" brushRef="#br0" timeOffset="88456.565">21860 9321 1278 0,'0'0'0'0,"0"0"0"0,-2-3 0 0,2 3 128 15,0 0-128-15,9-2 129 0,10 2-129 0,-19 0 80 16,0 0-80-16,21-7 80 0,10-5-80 0,-3 2 64 16,2-2-64-16,-2 2 64 0,0-2-64 0,-6 5 3 15,3 0-3-15,-4 3 3 0,1 4-3 0,-1 2 3 0,-2 3-3 16,-1-1 4-16,-4 1-4 0,-14-5 7 0,0 0-7 15,17 14 7-15,1 3-7 0,-18-17 32 0,0 0-32 16,15 22 32-16,-4 5-32 0,-11-27 15 0,0 0-15 16,5 38 16-16,-5 8-16 15,0-46 59-15,0 0-59 0,-5 52 59 0,-6 3-59 0,-4-7 58 0,-3-2-58 0,9-17 58 16,4-7-58-16,-2-1 51 16,2-2-51-16,-2 1 51 0,2-1-51 0,0 2 50 0,-4 1-50 0,5-10 51 15,4-4-51-15,-1 3 37 0,1-1-37 16,0 0 38-16,1-5-38 0,3 2 16 0,1 0-16 0,7-2 17 15,6-1-17-15,-18-4 21 0,0 0-21 0,29-4 21 16,13-1-21-16,-7 2 0 0,2-6 0 0,-1 2 0 16,1-5 0-16,-6 5-46 0,-1 1 46 0,-6-1-45 15,-1 0 45-15,-4 0-106 0,-7 4 106 0,5-3-105 16,-4 1 105-16,-13 5-207 0,0 0 207 0,12-3-207 16,2-1 207-16,8-2-1251 0</inkml:trace>
  <inkml:trace contextRef="#ctx0" brushRef="#br0" timeOffset="88763.658">22714 10255 1580 0,'0'0'0'0,"3"-5"0"0,4-6 0 0,-7 11 183 16,0 0-183-16,12-5 184 0,4-3-184 0,-16 8 140 0,0 0-140 15,26-9 140-15,7 2-140 0,0-3 113 0,4 1-113 0,-7 4 113 16,-3 2-113-16,6-2 1 0,2 3-1 0,4 0 1 16,-4 1-1-16,-35 1 3 0,0 0-3 0,52-2 4 15,10-3-4-15,-6 1-63 0,0 1 63 0,-11-1-63 16,-6-1 63-16,-1 2-185 0,-3-1 185 0,0-1-184 15,-1-2 184-15,-34 7-148 0,0 0 148 0,30-18-147 16,-2-6 147-16,29-21-1158 0</inkml:trace>
  <inkml:trace contextRef="#ctx0" brushRef="#br0" timeOffset="91607.045">23785 9609 740 0,'0'0'0'0,"5"-3"0"16,6-3 0-16,-11 6 132 0,0 0-132 0,5-5 133 15,-2 2-133-15,-3 3 116 0,0 0-116 0,4-4 117 16,-4-1-117-16,0 5 106 0,0 0-106 0,2-7 106 16,1-5-106-16,-3 12 76 0,0 0-76 0,9-13 76 15,3-1-76-15,-12 14 51 0,0 0-51 0,14-15 52 16,2 3-52-16,-16 12 51 0,0 0-51 0,17-9 51 15,4 2-51-15,-21 7 13 0,0 0-13 0,21-5 13 16,0 3-13-16,-21 2 13 0,0 0-13 0,24 2 14 0,2 3-14 16,-26-5 17-16,0 0-17 0,23 7 17 15,-2 3-17-15,-21-10 0 0,0 0 0 0,17 14 1 0,-1-2-1 16,-16-12 3-16,0 0-3 0,12 15 4 0,-3 1-4 16,-9-16-1-16,0 0 1 0,3 20 0 0,-4 4 0 0,-6-1 0 15,-6 1 0-15,10-12 0 0,3-9 0 0,-5 2 9 16,-4-1-9-16,-10 13 10 0,-7 7-10 0,0 1 9 15,-1-1-9-15,12-8 10 0,3-4-10 16,-1-4 16-16,1 1-16 0,10-6 17 0,4-6-17 0,-2 3 15 16,4-2-15-16,-8 6 15 0,-1 4-15 0,-4-3 9 0,-1 2-9 15,3-2 9-15,3-3-9 0,1 0 9 16,3 1-9-16,0-3 10 0,0 0-10 0,0 0 1 0,0 0-1 16,0 0 1-16,-2-5-1 0,4 2 0 0,5-1 0 15,0-3 0-15,3-1 0 0,2-1-7 0,1 1 7 16,-3 1-6-16,1-5 6 0,1 5-4 0,3 4 4 15,-1-3-4-15,-1 1 4 0,-13 5-7 0,0 0 7 16,21-5-7-16,6 3 7 0,-27 2-33 0,0 0 33 16,30-3-32-16,1 3 32 0,-31 0-39 0,0 0 39 0,33 0-39 15,1 5 39-15,-7 0-50 0,-4 2 50 0,-4-2-50 16,-5 0 50-16,0 1-49 0,-3 4 49 16,-3-2-48-16,1-1 48 0,-9-7-32 0,0 0 32 0,10 19-32 15,-1 10 32-15,-9-29-16 0,0 0 16 0,7 31-15 16,-3 2 15-16,-4-33-6 0,0 0 6 0,-2 37-6 15,-3 4 6-15,-6-3-1 0,-3-2 1 0,7-17-1 16,6-9 1-16,1-10 1 0,0 0-1 0,-25 28 2 0,-13 6-2 16,5-3 37-16,-2 1-37 0,14-15 37 15,11-6-37-15,10-11 11 0,0 0-11 0,-21 20 11 0,-9 6-11 16,30-26 0-16,0 0 0 0,-21 20 1 0,2-4-1 0,19-16-74 16,0 0 74-16,-14 12-73 0,5-7 73 15,9-5-180-15,0 0 180 0,-5-15-180 0,5-15 180 0,-5-18-758 16</inkml:trace>
  <inkml:trace contextRef="#ctx0" brushRef="#br0" timeOffset="92081.739">24900 9725 964 0,'0'0'0'0,"-9"-6"0"16,-6-6 0-16,8 5 117 0,5 3-117 0,-2 3 118 16,3-3-118-16,-3 2 68 0,2 2-68 0,-1 0 68 15,-1-1-68-15,-1 1 46 0,-3 0-46 0,2 0 46 16,1 0-46-16,-2 0 7 0,0 0-7 0,2 0 7 15,-2-2-7-15,-2 0 9 0,1 1-9 0,2 1 10 16,1 0-10-16,0 0 25 0,-2 0-25 0,0 0 26 16,2 0-26-16,5 0 19 0,0 0-19 0,-7 0 20 15,2 0-20-15,5 0 4 0,0 0-4 0,-7 0 5 16,1 0-5-16,6 0 24 0,0 0-24 0,-5 0 25 16,2 0-25-16,3 0 19 0,0 0-19 0,-6 5 20 0,3 2-20 15,3-7 15-15,0 0-15 0,-7 27 16 0,-2 9-16 0,9-36 28 16,0 0-28-16,-5 48 28 31,0 10-28-31,5-58 29 0,0 0-29 0,0 60 29 0,0 5-29 0,0-65 7 16,0 0-7-16,5 60 8 0,5-5-8 0,4-14 36 0,2-7-36 0,3-3 36 0,4-12-36 0,0-7 10 15,3-8-10-15,3-6 10 0,6-7-10 0,-35 9 6 16,0 0-6-16,42-20 6 0,8-8-6 0,-50 28 4 16,0 0-4-16,93-46-1379 0,-186 92 1379 0</inkml:trace>
  <inkml:trace contextRef="#ctx0" brushRef="#br0" timeOffset="92714.39">26062 10286 1703 0,'0'0'0'0,"0"0"73"0,0 0-73 0,0 0 74 16,0 0-74-16,0 0-74 0,0 0 74 0,0 0-73 16,-35-31 73-16,35 31-200 0,0 0 200 0,-29-33-199 15,-8-11 199-15,-29-33-869 0</inkml:trace>
  <inkml:trace contextRef="#ctx0" brushRef="#br0" timeOffset="93146.957">24613 9494 359 0,'0'0'0'0,"5"-5"0"16,2-2 0-16,5-3-210 0</inkml:trace>
  <inkml:trace contextRef="#ctx0" brushRef="#br0" timeOffset="93755.909">24942 9321 1278 0,'0'0'0'0,"-4"-5"0"15,-3-2 0-15,6 2 145 0,2 3-145 0,-1 2 145 16,2-3-145-16,-2 3 111 0,0 0-111 0,0 0 112 16,5-2-112-16,-1 2 95 0,-1 0-95 0,-3 0 95 15,4-5-95-15,-4 2 53 0,-2-1-53 0,0 1 53 16,2 3-53-16,0 0 50 0,-1-7-50 0,-1 5 50 16,2-1-50-16,0-2 38 0,-4-1-38 0,3 5 39 15,1-4-39-15,0 5 27 0,-4-4-27 0,4 4 27 16,0 0-27-16,0 0 25 0,0 0-25 0,0 0 26 0,0 0-26 15,0 0 22-15,0 0-22 0,0 0 23 0,0 0-23 16,0 0 9-16,0 0-9 0,0 0 10 0,0 0-10 16,0 0 18-16,0 0-18 0,0 0 18 0,0 0-18 15,0 0 14-15,0 0-14 0,2 5 15 0,1 6-15 0,-3-11 4 16,0 0-4-16,9 24 4 0,3 8-4 0,-12-32 22 16,0 0-22-16,16 50 22 15,3 11-22-15,-19-61 31 0,0 0-31 0,23 69 31 0,1 6-31 0,-24-75 47 16,0 0-47-16,31 100 47 0,4 18-47 0,-5-20 46 15,-2-13-46-15,-13-25 47 0,-6-24-47 0,0-2 36 16,0-10-36-16,-2 6 37 0,-2-1-37 0,0-2 35 16,0-3-35-16,0-7 35 0,-5-5-35 0,0-12 32 15,0 0-32-15,4 14 33 0,1 0-33 0,-5-14 13 16,0 0-13-16,5 12 14 0,1-4-14 0,-6-8-6 16,0 0 6-16,3 10-5 0,1-6 5 0,-4-4-89 0,0 0 89 0,0 0-89 15,3 2 89-15,-1-4-160 0,-2-7 160 16,-2-4-160-16,-1-6 160 0,-1-5-245 0,1-5 245 15,-3-4-244-15,1-1 244 0,-9-36-1406 0</inkml:trace>
  <inkml:trace contextRef="#ctx0" brushRef="#br0" timeOffset="94287.802">25748 9643 1412 0,'0'0'0'0,"-7"0"0"0,-3-3 0 0,10 3 143 15,0 0-143-15,0 0 143 0,0 0-143 0,0 0 123 16,9 3-123-16,-8-3 123 0,1 0-123 0,-2 0 70 16,4 0-70-16,-4 0 71 0,0 0-71 0,0 0 18 0,0 0-18 15,0 0 19-15,0 0-19 0,0 0 19 16,0 0-19-16,0 0 20 0,0 0-20 0,0 0 25 0,0 0-25 16,0 0 26-16,0 0-26 0,0 0 21 0,0 0-21 15,0 0 21-15,0 0-21 0,0 0 34 0,0 0-34 0,0 0 35 16,0 0-35-16,0 0 2 0,0 0-2 15,0 0 2-15,0 0-2 0,0 0 8 0,0 2-8 0,0-2 8 16,0 0-8-16,0 0 24 0,0 0-24 16,-4 14 25-16,1 6-25 0,-6 11 5 0,-1 8-5 15,1-11 6-15,0-1-6 0,9-27 40 0,0 0-40 0,-16 48 40 16,-4 10-40-16,20-58 28 0,0 0-28 0,-23 60 28 16,-3 2-28-16,26-62 24 0,0 0-24 0,-25 57 25 15,-1-3-25-15,26-54 17 0,0 0-17 0,-21 43 17 16,6-7-17-16,15-36 35 0,0 0-35 0,-13 28 36 15,5-8-36-15,8-20-21 0,0 0 21 0,-4 16-21 16,1-8 21-16,3-8-199 0,0 0 199 0,19-24-198 0,16-24 198 16,-35 48-184-16,0 0 184 0,54-87-184 0,17-30 184 15,55-85-1309-15</inkml:trace>
  <inkml:trace contextRef="#ctx0" brushRef="#br0" timeOffset="95124.673">25543 9724 561 0,'0'0'0'0,"5"-5"0"0,2-4 0 0,-7 9 63 15,0 0-63-15,5-7 63 0,-1 2-63 0,-4 5 53 16,0 0-53-16,0 0 54 0,2-3-54 0,-2 3 61 15,0 0-61-15,0 0 62 0,0 0-62 0,0 0 51 16,0 0-51-16,0 0 51 0,-4 1-51 0,4-1 65 16,0 0-65-16,-3 2 66 0,-1-2-66 0,4 0 52 15,0 0-52-15,-3 2 53 0,-3-2-53 0,6 0 45 16,0 0-45-16,-8 0 46 0,-5 0-46 0,13 0 30 0,0 0-30 16,-14 0 30-16,-1 1-30 0,-3 1 8 0,-1 2-8 0,4-4 9 15,2 0-9 1,-1 0 29-16,2 3-29 0,2-3 29 0,3-3-29 0,-4 3 5 15,1 3-5-15,1-3 5 0,2-3-5 0,0 3 40 0,0 0-40 0,2 0 40 16,3-4-40-16,-1 4 41 0,-2 0-41 0,-1 0 42 16,3 0-42-16,-1 0 34 0,1 4-34 0,3-4 34 15,-4 0-34-15,4 0 34 0,0 0-34 16,0 0 34-16,0 0-34 0,0 0 38 0,0 0-38 0,0 0 39 16,-3 0-39-16,3 0 44 0,0 0-44 0,0 0 44 15,0 0-44-15,0 0 35 0,5 3-35 0,0 0 36 16,4-1-36-16,3 5 25 0,4-4-25 0,0 6 26 15,-1 0-26-15,-15-9 9 0,0 0-9 0,28 20 10 16,9 9-10-16,-37-29 18 0,0 0-18 0,38 40 19 0,6 9-19 16,-4 1 22-16,0-4-22 0,-9-5 23 0,-6-3-23 15,1-2 14-15,-2-2-14 0,-6-5 15 0,-6-5-15 16,3 2 10-16,3 0-10 0,-4-2 10 0,0-2-10 16,-14-22 1-16,0 0-1 0,12 21 2 0,-2-1-2 15,-10-20-39-15,0 0 39 0,9 16-39 0,-2-4 39 0,-7-12-78 16,0 0 78-16,5-6-77 0,-3-14 77 0,5-6-1419 15</inkml:trace>
  <inkml:trace contextRef="#ctx0" brushRef="#br0" timeOffset="95738.033">26480 9789 427 0,'0'0'0'0,"-5"-9"0"0,-2-4 0 16,7 13 59-16,0 0-59 0,-7 0 60 0,0 6-60 16,7-6 74-16,0 0-74 0,-7 6 75 0,2 0-75 0,5-6 92 15,0 0-92-15,-5 6 92 0,1-3-92 16,4-3 95-16,0 0-95 0,-2 3 96 0,2 1-96 0,0-4 101 15,0 0-101-15,-5 0 101 0,2 2-101 0,3-2 92 16,0 0-92-16,-4 1 93 0,1-1-93 0,3 0 85 16,0 0-85-16,-4 2 85 0,2-2-85 0,2 0 76 15,0 0-76-15,4 2 76 0,3-1-76 0,3 3 79 0,4-2-79 16,4-1 80-16,3 1-80 0,3 0 84 16,4-2-84-16,0-2 85 0,5-3-85 0,-4 1 70 15,5 1-70-15,0-2 70 0,5-2-70 0,-39 7 44 0,0 0-44 16,47-5 45-16,10-4-45 0,-4 4 43 0,1 3-43 15,-11-3 44-15,-6 4-44 0,-4 1 27 0,-4 0-27 16,-1-2 27-16,-3 0-27 0,-25 2 4 16,0 0-4-16,24-2 4 0,0 2-4 15,-24 0-8-15,0 0 8 0,18-3-8 0,-4 3 8 0,-14 0-69 0,0 0 69 0,10 0-68 16,-6 0 68-16,-4 0-134 0,1 3 134 0,-6-3-134 16,-9 0 134-16,-1 4-287 15,-5-1 287-15,-6-6-287 0,-5-4 287 0,31 7-193 16,0 0 193-16,-35-9-192 0,-5-6 192 0,-35-12-721 0</inkml:trace>
  <inkml:trace contextRef="#ctx0" brushRef="#br0" timeOffset="96114.086">26637 9527 852 0,'0'0'0'0,"10"7"0"0,10 1 0 0,-20-8 88 16,0 0-88-16,0 0 89 0,-2 0-89 0,2 0 101 16,0 0-101-16,-5-2 101 0,1 1-101 0,4 1 94 15,0 0-94-15,-3-2 94 0,1 2-94 0,2 0 92 16,0 0-92-16,0 0 92 0,-4 0-92 0,4 0 60 16,0 0-60-16,0 0 60 0,0 0-60 0,0 0 44 0,0 0-44 15,2 2 44-15,2 3-44 0,-4-5 43 16,0 0-43-16,3 7 43 0,2 0-43 0,-5-7 25 15,0 0-25-15,7 15 26 0,2 2-26 0,0 5 26 0,-1 6-26 0,1-4 26 16,0 3-26-16,1 6 23 0,1 4-23 0,-3 3 24 16,1 3-24-16,-9-43 39 0,0 0-39 0,9 53 40 15,0 5-40-15,-9-58 7 0,0 0-7 0,7 55 7 16,-2 0-7-16,-5-55 6 0,0 0-6 0,5 48 7 16,0-6-7-16,-5-42-40 0,0 0 40 0,5 31-39 15,-1-5 39-15,-4-26-151 0,0 0 151 16,9 7-150-16,5-16 150 0,8 4-1233 15</inkml:trace>
  <inkml:trace contextRef="#ctx0" brushRef="#br0" timeOffset="96465.861">27947 9415 1155 0,'0'0'0'0,"-9"0"0"16,-3 4 0-16,9-4 143 0,6 0-143 16,-3 0 143-16,0-7-143 0,0 7 122 0,-3-3-122 0,3 3 122 15,0-6-122-15,0 6 79 0,-6-5-79 0,3 4 79 16,1-1-79-16,2 2 28 0,0 0-28 0,-5-2 28 16,0 0-28-16,5 2 27 0,0 0-27 0,-11 0 27 15,-8 0-27-15,-11 0-1412 0</inkml:trace>
  <inkml:trace contextRef="#ctx0" brushRef="#br0" timeOffset="103067.789">27532 9349 225 0,'0'0'0'0,"0"0"0"0,0 0 0 0,0 0 94 16,28-9-94-16,-17 6 94 0,3-1-94 0,-2 2 77 15,0 2-77-15,-2-1 78 0,-1-3-78 0,-9 4 77 16,0 0-77-16,14-1 78 0,2-3-78 0,-16 4 68 0,0 0-68 16,19-7 69-16,2 2-69 0,-21 5 71 15,0 0-71-15,22-7 71 0,3-1-71 0,-25 8 71 16,0 0-71-16,21-9 71 0,-4-3-71 0,-17 12 60 0,0 0-60 16,14-7 61-16,-3 0-61 0,-11 7 64 0,0 0-64 0,7-5 64 15,-2 2-64-15,-5 3 63 0,0 0-63 0,3-4 64 16,-3 3-64-16,0 1 28 0,0 0-28 0,0 0 28 15,-1-4-28-15,1 4 30 0,0 0-30 0,-4 0 30 16,-1 0-30-16,5 0-2 0,0 0 2 0,-7 0-1 16,-2 4 1-16,9-4-35 0,0 0 35 0,-12 1-34 15,-4 3 34-15,-1 3-5 0,-1-2 5 0,10-2-5 16,1 1 5-16,2-4-42 0,1 3 42 0,-12 6-42 16,-5 8 42-16,1-2-30 0,-1 2 30 0,7-5-30 15,3-3 30-15,11-9-8 0,0 0 8 0,-14 24-8 16,-1 5 8-16,15-29-13 0,0 0 13 0,-16 34-12 15,2 6 12-15,14-40-1 0,0 0 1 0,-14 37-1 16,0 1 1-16,2-2 1 0,2 2-1 0,4-18 2 16,-1-6-2-16,2 3 11 0,0-1-11 0,-2 8 11 0,0 8-11 0,0-1 35 15,0 0-35-15,2-11 35 0,3-4-35 16,2-16 35-16,0 0-35 0,2 25 35 0,5 8-35 16,-7-33 43-16,0 0-43 0,12 27 44 0,4-1-44 15,-16-26 58-15,0 0-58 0,19 22 58 0,3-3-58 16,-22-19 38-16,0 0-38 0,27 9 39 0,4-4-39 0,-31-5 19 15,0 0-19-15,33-2 20 0,2-8-20 0,-35 10 30 16,0 0-30-16,36-14 30 0,4-5-30 0,-6-1 18 16,-3 1-18-16,-3-3 19 0,-4-1-19 0,-1 5 46 15,-4-3-46-15,-2 2 47 0,1 4-47 0,-6-4 39 0,-1 4-39 16,-5 1 39-16,0 2-39 0,-1 2 34 16,0 1-34-16,0-3 34 0,-1-3-34 0,-1-1 24 0,-1 4-24 0,0 0 25 15,0 0-25-15,-2 12 17 0,0 0-17 16,-2-15 17-16,0-6-17 0,2 21 10 15,0 0-10-15,-5-19 11 0,-4-5-11 0,9 24-1 0,0 0 1 0,-12-22 0 16,-2 2 0-16,14 20-62 0,0 0 62 0,-24-19-62 16,-6 2 62-16,30 17-132 0,0 0 132 0,-40-16-131 15,-9 4 131-15,49 12-152 0,0 0 152 16,-40-19-152-16,5 0 152 0,-40-16-1102 0</inkml:trace>
  <inkml:trace contextRef="#ctx0" brushRef="#br0" timeOffset="103378.195">27888 8624 1054 0,'0'0'0'0,"12"-4"0"15,9 1 0-15,12-2-731 0</inkml:trace>
  <inkml:trace contextRef="#ctx0" brushRef="#br0" timeOffset="103614.673">28226 8982 729 0,'40'67'0'0,"-40"-67"92"0,0 0-92 0,38 72 92 0,4 15-92 16,-42-87 101-16,0 0-101 0,30 96 102 0,-8 12-102 0,-22-108 59 16,0 0-59-16,4 101 60 0,-15-2-60 0,11-99 6 15,0 0-6-15,-29 110 6 0,-18 0-6 0,47-110 21 16,0 0-21-16,-56 102 21 0,-10-6-21 0,13-22 0 16,6-19 0-16,23-26 0 0,19-19 0 0,5-10-127 15,0 0 127-15,-21 28-126 0,-5 3 126 0,26-31-128 0,0 0 128 16,-9 8-128-16,11-16 128 0,-9 8-493 0</inkml:trace>
  <inkml:trace contextRef="#ctx0" brushRef="#br0" timeOffset="104646.053">27748 8742 572 0,'0'0'0'0,"6"0"0"16,1-3 0-16,-7 3 86 0,0 0-86 0,3 0 87 15,1-4-87-15,-4 4 104 0,0 0-104 0,0 0 104 16,0 0-104-16,0 0 86 0,0 0-86 0,0 0 86 16,-4 0-86-16,4 0 72 0,0 0-72 0,0 0 73 0,5-1-73 15,-5 1 67-15,0 0-67 0,11-2 67 0,4 0-67 16,-15 2 87-16,0 0-87 0,21 0 88 15,7-3-88-15,-28 3 75 0,0 0-75 0,30-4 75 0,5-3-75 16,-35 7 40-16,0 0-40 0,31-5 41 0,0 0-41 0,-31 5 22 16,0 0-22-16,30-3 22 15,-2-1-22-15,-28 4 10 0,0 0-10 0,24-5 11 16,-1 3-11-16,-23 2 4 0,0 0-4 0,17 0 5 0,-3 0-5 0,-14 0-5 16,0 0 5-16,12 4-5 0,-3-1 5 0,-9-3-41 15,0 0 41-15,9 7-40 0,-2 3 40 0,-7-10-31 16,0 0 31-16,5 14-31 0,0 3 31 0,-5-17-34 15,0 0 34-15,4 19-33 0,-2 0 33 0,-2-19-22 0,0 0 22 16,1 27-22-16,3 6 22 0,-4-33-36 0,0 0 36 16,1 36-35-16,3 7 35 0,-4-43-30 0,0 0 30 15,3 51-30-15,3 7 30 0,-6-58-15 0,0 0 15 0,5 55-14 16,2 2 14-16,-7-57-20 0,0 0 20 0,5 61-20 16,0-2 20-16,-5-59-9 0,0 0 9 0,4 78-8 15,-1 15 8-15,-3-93-4 0,0 0 4 0,4 86-4 16,-1-8 4-16,-3-78-3 0,0 0 3 0,7 72-3 15,-2-8 3-15,-5-64 0 0,0 0 0 0,7 65 1 16,0-2-1-16,-7-63 25 0,0 0-25 16,4 48 26-16,-1-8-26 0,-3-40 13 0,0 0-13 0,0 36 14 15,-1-6-14-15,1-30 29 0,0 0-29 0,-6 31 29 16,-2 0-29-16,8-31 29 0,0 0-29 0,-11 26 29 16,-1-1-29-16,12-25 22 0,0 0-22 0,-12 24 22 0,0-6-22 15,-1-1 5-15,0-2-5 0,4-6 5 0,5-4-5 16,-3 2-78-16,2-6 78 0,-11 6-78 0,-4-2 78 15,-1-1-214-15,-4-2 214 0,10-2-214 0,2 0 214 16,13 0-161-16,0 0 161 0,-24-19-161 0,-7-12 161 16,-25-19-449-16</inkml:trace>
  <inkml:trace contextRef="#ctx0" brushRef="#br0" timeOffset="106678.259">28832 9354 315 0,'0'0'0'0,"7"-5"0"0,3-6 0 0,-6 6 29 16,-4 3-29-16,0 2 29 0,0 0-29 0,0 0 47 0,0 0-47 15,0 0 48-15,0 0-48 0,0 0 60 0,-2 6-60 16,2-6 60-16,0 0-60 0,0 0 59 0,0 0-59 16,0 0 59-16,0 0-59 0,0 0 40 0,-3 3-40 0,3-3 41 15,0 3-41-15,0-3 30 0,0 0-30 16,0 0 30-16,0 0-30 0,0 0 24 0,-2 6-24 0,2-6 25 15,0 0-25-15,0 0 23 0,0 0-23 0,0 0 24 16,0 0-24-16,0 0 34 0,-4 0-34 0,4 0 34 16,0 0-34-16,0 0 29 0,0 0-29 0,0 0 29 15,0 0-29-15,0 0 33 0,0 0-33 0,0 0 33 16,0 0-33-16,0 0 38 0,0 0-38 0,0 0 38 16,0 0-38-16,0 0 50 0,0 0-50 0,0 0 50 15,0 0-50-15,0 0 42 0,0 0-42 0,0 0 42 16,0 0-42-16,0 0 64 0,0 0-64 0,0 0 64 0,0 0-64 15,4 0 68-15,1 0-68 0,2-4 68 16,0 1-68-16,5 1 76 0,2-1-76 0,2 3 76 0,0-6-76 16,-16 6 50-16,0 0-50 0,24-3 51 15,7 0-51-15,-31 3 26 0,0 0-26 0,30-7 26 16,3 2-26-16,-33 5 18 0,0 0-18 0,31-4 19 0,2-1-19 16,-33 5 9-16,0 0-9 0,30-3 10 0,0 1-10 15,-6 0 16-15,-1 2-16 0,-8 2 17 0,-2 0-17 0,1-1 0 16,-1-1 0-16,-4 0 0 0,-5-1 0 0,3-1-41 15,0 0 41-15,-4 2-40 0,-1 0 40 0,-2 0-99 16,5 0 99-16,-5 0-98 0,0 0 98 0,0 0-177 16,0 0 177-16,-5 0-177 0,-2-3 177 0,7 3-127 15,0 0 127-15,-25-5-126 0,-9-2 126 0,-26-5-785 0</inkml:trace>
  <inkml:trace contextRef="#ctx0" brushRef="#br0" timeOffset="106911.745">28860 9463 886 0,'0'0'0'0,"12"-5"0"16,9-3 0-16,-21 8 153 0,0 0-153 0,9-2 154 15,-6 5-154-15,-3-3 122 0,0 0-122 0,0 0 123 16,2 7-123-16,-2-7 99 0,0 0-99 0,0 4 100 16,-2 4-100-16,2-8 62 0,0 0-62 0,7 9 62 15,4 1-62-15,-11-10 41 0,0 0-41 0,20 9 42 16,8-6-42-16,-28-3 6 0,0 0-6 0,33 2 6 15,7-6-6-15,-40 4-12 0,0 0 12 0,42-5-12 16,4-7 12-16,-46 12-120 0,0 0 120 0,40-15-119 0,0-1 119 16,-40 16-117-16,0 0 117 0,36-24-117 0,-1-5 117 15,37-24-930-15</inkml:trace>
  <inkml:trace contextRef="#ctx0" brushRef="#br0" timeOffset="107610.6">29318 9116 1255 0,'0'0'0'0,"2"-4"0"16,3-8 0-16,-5 12 115 0,0 0-115 0,9-12 115 16,1-7-115-16,-10 19 76 0,0 0-76 0,19-20 76 15,7-8-76-15,-26 28 15 0,0 0-15 0,30-24 16 16,5 0-16-16,-35 24-1 0,0 0 1 0,38-18 0 16,4-3 0-16,-5 11-11 0,-1 1 11 0,-4 2-10 15,-3 6 10-15,-3-1-10 0,-3 0 10 0,-4 6-10 16,-3 4 10-16,-2-3-1 0,0 4 1 0,0 1-1 0,-2 2 1 15,-12-12-8-15,0 0 8 0,15 17-8 16,1 2 8-16,-16-19-3 0,0 0 3 0,14 24-3 16,0 3 3-16,-14-27-12 0,0 0 12 0,9 31-12 0,-6-3 12 0,-1 3-4 15,-4-6 4-15,-1-6-3 0,-1-5 3 16,-4 3-7-16,-3-2 7 0,-8 14-6 0,-5 9 6 16,-3-5-8-16,0 1 8 0,6-7-7 15,3-8 7-15,18-19-1 0,0 0 1 0,-31 33 0 0,-7 3 0 0,38-36 5 16,0 0-5-16,-34 31 5 0,5-4-5 15,3-3 45-15,5-7-45 0,7-3 46 0,7-6-46 0,-2-2 49 16,4 0-49-16,-2-2 49 0,-2-1-49 0,1 2 48 16,-3 1-48-16,6-3 48 0,1-3-48 15,4 0 54-15,-3 2-54 0,3-2 55 0,0 0-55 0,0 0 55 0,0 0-55 16,0 0 55-16,0 0-55 0,0 0 44 0,0 0-44 16,0-4 45-16,2-3-45 0,-2 7 20 0,0 0-20 15,5-8 20-15,4-2-20 0,-9 10 13 0,0 0-13 0,14-14 13 16,5-2-13-16,-19 16 4 0,0 0-4 0,22-13 5 15,6-1-5-15,-28 14 0 0,0 0 0 0,30-10 0 16,5 1 0-16,-35 9-13 0,0 0 13 16,34-2-13-16,3 4 13 0,-37-2-18 0,0 0 18 0,35 7-18 15,2 5 18-15,-37-12-40 0,0 0 40 16,38 12-39-16,4 0 39 0,-42-12-60 0,0 0 60 0,41 7-59 16,1-2 59-16,-42-5-116 0,0 0 116 0,42 0-116 15,0-3 116-15,-42 3-132 0,0 0 132 0,33-18-132 16,-7-9 132-16,33-21-1005 0</inkml:trace>
  <inkml:trace contextRef="#ctx0" brushRef="#br0" timeOffset="107964.241">30194 8997 975 0,'0'0'0'0,"-3"5"0"0,-2 2 0 0,5-7 135 15,0 0-135-15,0 0 136 0,0 0-136 0,0 0 106 16,1-3-106-16,-1 3 106 0,2-4-106 0,-2 4 100 16,2-3-100-16,-2 3 101 0,2-3-101 0,-2 3 76 15,1-2-76-15,-1 2 76 0,0 0-76 0,0 0 67 16,0 0-67-16,0 0 67 0,6 0-67 0,-6 0 38 0,0 0-38 16,6 0 39-16,3 0-39 0,-9 0 19 15,0 0-19-15,14 7 20 0,5 5-20 0,-19-12-1 16,0 0 1-16,26 25 0 0,6 11 0 0,-32-36-3 0,0 0 3 15,36 42-2-15,8 9 2 0,-44-51-13 0,0 0 13 0,45 48-13 16,4 7 13-16,-49-55-5 0,0 0 5 0,56 63-4 16,6 11 4-16,-62-74-43 0,0 0 43 0,49 56-43 15,-5-6 43-15,-44-50-75 0,0 0 75 0,26 27-75 16,-12-15 75-16,-14-12-143 0,0 0 143 0,12 0-142 16,-7-12 142-16,-5 12-145 0,0 0 145 0,6-24-145 15,-3-10 145-15,6-28-811 0</inkml:trace>
  <inkml:trace contextRef="#ctx0" brushRef="#br0" timeOffset="108266.781">30682 8809 886 0,'0'0'0'0,"2"8"0"0,1 8 0 0,-1-11 114 15,2-5-114-15,-4 0 115 0,0 3-115 0,0-3 108 16,-6 0-108-16,6 0 108 0,-3 4-108 15,3-4 76-15,-4 3-76 0,-3 2 76 0,-1 4-76 16,8-9 32-16,0 0-32 0,-25 22 33 0,-10 9-33 0,35-31 34 16,0 0-34-16,-40 40 34 0,-8 7-34 0,4 0 13 15,0 1-13-15,13-14 14 0,8-10-14 0,-1 3 6 16,0-1-6-16,3 8 6 0,2 9-6 0,19-43 45 0,0 0-45 16,-16 36 45-16,4-5-45 0,12-31 5 0,0 0-5 15,-9 27 6-15,6-3-6 0,3-24-6 0,0 0 6 16,-4 19-6-16,2-5 6 0,2-14-112 0,0 0 112 15,0 12-111-15,2-5 111 0,-2-7-160 0,0 0 160 16,14-12-159-16,9-16 159 0,13-11-802 16</inkml:trace>
  <inkml:trace contextRef="#ctx0" brushRef="#br0" timeOffset="108648.085">30741 9211 931 0,'0'0'0'0,"-3"-5"0"0,-1-7 0 0,3 9 152 15,2 0-152-15,-1 3 153 0,0-4-153 16,0 4 135-16,0 0-135 0,0 0 136 0,0 0-136 0,0 0 125 15,0 0-125-15,0 0 126 0,0 0-126 0,0 0 79 16,4 2-79-16,-4-2 79 0,3 5-79 0,-3-5 76 16,0 0-76-16,0 0 76 0,4 2-76 0,1-1 51 15,4 3-51-15,-1 1 52 0,1-2-52 0,-9-3 33 16,0 0-33-16,19 2 34 0,6 0-34 0,-25-2 8 16,0 0-8-16,29 1 9 0,8-1-9 0,-37 0 0 15,0 0 0-15,35-1 0 0,3-3 0 0,-38 4-37 16,0 0 37-16,31-8-37 0,-1 1 37 0,-30 7-111 15,0 0 111-15,24-12-110 0,-4-3 110 0,-20 15-101 0,0 0 101 0,14-24-100 16,-4-11 100-16,14-21-1235 0</inkml:trace>
  <inkml:trace contextRef="#ctx0" brushRef="#br0" timeOffset="109091.988">31137 8773 1099 0,'0'0'0'0,"0"0"0"16,3 2 0-16,1-2 131 0,-1-2-131 0,2 2 132 15,1-2-132-15,1 2 94 0,0 0-94 0,1 0 95 0,1 2-95 16,1 0 48-16,4 1-48 0,-3-3 49 0,-1 4-49 16,-10-4 8-16,0 0-8 0,16 3 9 0,1 5-9 15,-17-8 1-15,0 0-1 0,18 12 2 0,1-3-2 16,-19-9 1-16,0 0-1 0,17 19 1 0,1 3-1 0,-18-22 3 15,0 0-3-15,12 29 4 0,-3 2-4 0,-9-31-1 16,0 0 1-16,3 36 0 0,-4 7 0 0,1-43 0 16,0 0 0-16,-4 36 0 0,-3-4 0 0,2-2 17 15,0-6-17-15,1-9 17 0,1-6-17 0,1-4 1 16,0-2-1-16,0 1 1 0,2-3-1 0,0-1 18 16,0 0-18-16,-1 4 18 0,1-3-18 0,0-1 33 0,0 0-33 15,0 6 33-15,0-3-33 0,0-3 10 16,0 0-10-16,7 2 10 0,3-2-10 0,-10 0 6 0,0 0-6 0,14-2 7 15,5-7-7-15,-19 9 9 0,0 0-9 16,16-5 9-16,0-2-9 0,-16 7 0 0,0 0 0 16,13-5 1-16,1 4-1 0,-14 1 2 0,0 0-2 0,16-4 3 15,2 4-3-15,-18 0-1 0,0 0 1 0,19 0 0 16,2 5 0-16,-21-5-24 0,0 0 24 0,19 7-23 16,0 2 23-16,-3 1-23 15,-4 2 23-15,-4-5-22 0,-2-2 22 0,8 10-1268 0</inkml:trace>
  <inkml:trace contextRef="#ctx0" brushRef="#br0" timeOffset="114870.89">29487 8730 1446 0,'-12'24'0'0,"12"-24"185"0,0 0-185 0,-5 12 186 0,-1 0-186 0,3 0 134 15,1 0-134-15,-1 7 134 0,-3 0-134 0,6-19 88 16,0 0-88-16,-7 32 89 0,-3 4-89 0,10-36 35 0,0 0-35 15,-10 43 35-15,-3 5-35 0,13-48 33 16,0 0-33-16,-12 50 34 0,0-2-34 0,3-4 7 0,2-4-7 16,2-10 8-16,0-7-8 0,5-23 12 0,0 0-12 15,-4 41 12-15,1 9-12 0,3-50 33 16,0 0-33-16,-2 54 34 0,4 3-34 0,-2-57 25 0,0 0-25 16,2 55 26-16,-1-2-26 0,-1-53 24 0,0 0-24 0,7 50 25 15,2-4-25-15,3-3 9 0,2-11-9 0,-2-4 10 16,1-10-10-16,-13-18 28 0,0 0-28 0,20 28 28 15,7 3-28-15,-27-31 11 0,0 0-11 0,33 32 11 16,7-1-11-16,-40-31 18 0,0 0-18 0,36 29 19 16,1 2-19-16,-37-31 24 0,0 0-24 0,31 21 25 15,-5-4-25-15,-26-17-11 0,0 0 11 0,23 12-10 16,-6-4 10-16,-17-8-62 0,0 0 62 0,14 9-61 16,-5-6 61-16,-9-3-109 0,0 0 109 0,9 2-108 0,-4-2 108 15,-5 0-176-15,0 0 176 0,4 0-175 0,-1-2 175 16,-3 2-239-16,0 0 239 0,10-12-238 0,6-8 238 0,10-13-1080 15</inkml:trace>
  <inkml:trace contextRef="#ctx0" brushRef="#br0" timeOffset="116008.745">31567 8519 292 0,'0'0'0'0,"4"7"0"0,1 4 0 0,-3-6 67 15,-1-2-67-15,-1-3 68 0,-3-3-68 0,1-2 81 16,0 1-81-16,1 1 81 0,-1 3-81 0,2 0 93 0,-2-5-93 15,2 5 93-15,0 0-93 0,0 0 76 16,0 0-76-16,0 0 76 0,0 0-76 0,0 0 64 0,0 0-64 16,0 0 64-16,0 0-64 0,0 0 54 0,0 0-54 15,0 0 54-15,5 1-54 0,-5-1 38 0,0 0-38 0,6 4 39 16,2-4-39-16,-8 0 5 0,0 0-5 0,11 7 5 16,3 1-5-16,-14-8 5 0,0 0-5 0,19 21 5 15,3 9-5-15,-22-30 0 0,0 0 0 0,21 33 1 16,-1 8-1-16,-3-5 0 0,-3 0 0 0,-4 0 0 15,-1-2 0-15,-2 4 0 0,-4 1 0 0,-1 4 0 16,0 4 0-16,-2-3 5 0,0 6-5 0,-2-11 5 16,-1-10-5-16,-2 6 32 0,-2 0-32 0,3 7 32 15,2 2-32-15,2-44 17 0,0 0-17 0,-1 52 17 16,-1 2-17-16,2-54 19 0,0 0-19 0,0 43 20 16,0-2-20-16,0-41 26 0,0 0-26 0,2 35 26 15,-1-13-26-15,-1-22 0 0,0 0 0 0,4 20 1 16,-1-11-1-16,-3-9-62 0,0 0 62 0,7-3-62 15,4-13 62-15,-11 16-132 0,0 0 132 0,12-36-131 0,2-19 131 16,12-35-713-16</inkml:trace>
  <inkml:trace contextRef="#ctx0" brushRef="#br0" timeOffset="116760.295">32219 8624 628 0,'0'0'0'0,"0"0"75"16,0 0-75-16,0 0 76 0,0 0-76 0,0 0 71 15,0 0-71-15,0 0 71 0,0 0-71 0,0 0 67 0,0 0-67 16,0 0 67-16,0 0-67 0,0 0 42 0,0 0-42 16,0 0 42-16,0 0-42 0,0 0 41 0,0 0-41 0,0 0 42 15,-4 0-42-15,4 0 27 0,0 0-27 0,0 0 27 16,-3 0-27-16,3 0 34 15,0 0-34-15,0 0 35 0,-6 2-35 0,6-2 31 0,0 0-31 0,-12 17 31 16,-7 10-31-16,0 6 22 0,-2-1-22 0,5-4 22 16,2-3-22-16,14-25 35 0,0 0-35 0,-17 45 36 15,0 10-36-15,17-55 36 0,0 0-36 0,-16 51 37 16,2 1-37-16,14-52 23 0,0 0-23 0,-7 42 24 16,3-6-24-16,4-36 46 0,0 0-46 0,2 28 47 15,5-4-47-15,-7-24 25 0,0 0-25 0,11 12 26 16,4-9-26-16,-15-3 18 0,0 0-18 0,16-8 18 0,1-18-18 15,-1 2 28-15,0-5-28 0,-6 1 28 0,-1 1-28 16,-2 0 2-16,-4-6-2 0,1 2 2 16,-2 0-2-16,-2 31 13 0,0 0-13 0,0-46 13 0,0-9-13 15,0 4 4-15,0-2-4 0,-2 6 4 0,0 3-4 16,-1 5 2-16,-3 4-2 0,-1 4 3 16,0 4-3-16,1 3 0 0,-1 3 0 0,1 6 0 0,3 0 0 15,-2 3-1-15,-1 0 1 0,3 5-1 0,1 2 1 0,0 1 0 16,1-1 0-16,1 2 0 0,0 3 0 0,0 0-1 15,-4 0 1-15,4 0-1 0,0 0 1 0,0 0 1 16,0 0-1-16,0 0 1 0,0 0-1 0,0 0 0 0,0 0 0 16,0 0 0-16,2 1 0 0,-2 3 0 0,2 3 0 15,-1 1 0-15,3 4 0 0,-1 7-67 0,3 8 67 16,-3-8-66-16,1 2 66 0,-4-21-65 0,0 0 65 0,7 31-65 16,3 13 65-16,-10-44-38 0,0 0 38 0,14 45-37 15,3 8 37-15,-17-53-22 0,0 0 22 16,23 51-22-16,7 1 22 0,-30-52-11 0,0 0 11 0,36 55-10 15,10-2 10-15,-46-53 0 0,0 0 0 0,59 65 0 16,12 7 0-16,-71-72 1 0,0 0-1 0,68 63 1 16,0-5-1-16,-68-58 17 0,0 0-17 0,65 47 17 15,-5-8-17-15,-60-39 1 0,0 0-1 0,51 26 1 16,-9-9-1-16,-14-7-3 0,-14-7 3 0,-4-1-3 16,-6-2 3-16,-1 0-44 0,-1-2 44 0,-2 2-44 15,0 0 44-15,0 0-83 0,0 0 83 0,0 0-82 16,0 0 82-16,0 0-151 0,0 0 151 0,-2-5-150 15,-1-7 150-15,3 12-153 0,0 0 153 0,-9-20-152 0,-3-9 152 16,-9-21-419-16</inkml:trace>
  <inkml:trace contextRef="#ctx0" brushRef="#br0" timeOffset="117205.662">32633 8542 583 0,'2'3'0'0,"1"9"93"15,3 0-93-15,-6-12 94 0,0 0-94 0,-4-5 83 16,1-2-83-16,1 4 84 0,2-1-84 0,0 4 60 16,0 0-60-16,0 0 60 0,0 0-60 0,0 0 30 0,0 0-30 15,0 0 30-15,0 0-30 0,0 0 25 0,0 0-25 16,0 0 26-16,0 0-26 0,0 0 1 0,0 0-1 0,0 0 1 15,0 0-1-15,0 0-1 0,0 0 1 0,0 0 0 16,0 0 0-16,0 0-9 0,0 0 9 0,0 0-9 16,0 0 9-16,0 0-5 0,0 0 5 0,-2 4-5 15,-1-1 5-15,3-3-1 0,0 0 1 0,-11 15 0 16,-3 9 0-16,14-24 1 0,0 0-1 0,-21 31 2 16,-3 10-2-16,1-3 37 0,-1 2-37 0,5-8 38 15,5-8-38-15,14-24 41 0,0 0-41 0,-24 43 42 16,-6 5-42-16,30-48 45 0,0 0-45 0,-31 53 46 0,-3 3-46 15,34-56 53-15,0 0-53 0,-27 50 54 0,0-5-54 16,27-45 60-16,0 0-60 0,-20 39 60 16,4-5-60-16,16-34 46 0,0 0-46 0,-14 28 46 0,5-8-46 0,9-20-5 15,0 0 5-15,-1 17-5 0,4-3 5 16,-3-14-108-16,0 0 108 0,19 2-107 16,14-11 107-16,-33 9-141 0,0 0 141 0,33-27-141 0,4-21 141 15,33-27-808-15</inkml:trace>
  <inkml:trace contextRef="#ctx0" brushRef="#br0" timeOffset="118187.845">31269 9141 572 0,'0'0'0'0,"4"-1"0"15,3-6 0-15,-7 7 64 0,0 0-64 0,3-4 64 16,1 3-64-16,-4 1 54 0,0 0-54 0,0 0 55 15,3-4-55-15,-3 4 67 0,0 0-67 0,0 0 68 0,0 0-68 16,0 0 52-16,0 0-52 0,0 0 52 0,0 0-52 16,0 0 33-16,0 0-33 0,0 0 33 0,0 0-33 15,0 0 17-15,0 0-17 0,0 0 17 0,5 4-17 16,-5-4 20-16,0 0-20 0,7 1 20 0,2 1-20 0,-9-2 23 16,0 0-23-16,10 2 24 0,3 1-24 0,-13-3 3 15,0 0-3-15,14 4 3 16,0 1-3-16,-14-5 7 0,0 0-7 0,12 7 8 0,0-4-8 0,-12-3 14 15,0 0-14-15,9 5 15 0,-1 2-15 0,-8-7 3 16,0 0-3-16,7 9 4 0,-1-3-4 16,-6-6 6-16,0 0-6 0,5 11 7 0,0 2-7 0,-5-13 32 15,0 0-32-15,3 16 33 0,1 4-33 0,-4-20 24 16,0 0-24-16,3 21 25 0,-1 3-25 0,-2-24 40 16,0 0-40-16,0 29 40 0,0 4-40 0,0-33 44 0,0 0-44 15,-3 30 44-15,-3 0-44 0,6-30 52 0,0 0-52 0,-12 34 52 16,-5 0-52-16,17-34 38 0,0 0-38 0,-14 29 38 15,2-8-38-15,12-21 18 0,0 0-18 0,-14 22 18 16,-2-7-18-16,16-15-12 0,0 0 12 16,-14 14-12-16,0-4 12 0,14-10-129 15,0 0 129-15,-14 7-129 0,2-2 129 0,12-5-186 0,0 0 186 0,-9-17-186 16,6-10 186-16,-9-16-756 0</inkml:trace>
  <inkml:trace contextRef="#ctx0" brushRef="#br0" timeOffset="122917.031">9829 11062 113 0,'0'0'0'0,"26"-5"0"0,12-11 0 0,-38 16 54 15,0 0-54-15,-8 4 54 0,-27 9-54 0,35-13 58 16,0 0-58-16,-24 11 58 0,-6 1-58 0,30-12 63 0,0 0-63 16,-26 8 63-16,5 1-63 0,21-9 81 0,0 0-81 15,-16 7 81-15,4-4-81 0,12-3 90 0,0 0-90 16,-10 3 90-16,3-1-90 0,7-2 121 0,0 0-121 0,-6 2 122 16,1-1-122-16,5-1 85 0,0 0-85 0,-3 2 85 15,-1-2-85-15,4 0 74 0,0 0-74 0,0 0 74 16,0 0-74-16,0 0 57 0,0 0-57 0,12 5 57 15,6-3-57-15,-1 1 45 0,8 4-45 0,-5-7 46 16,7 4-46-16,-3-4 53 16,2 1-53-16,-5 1 53 0,-4 2-53 0,4-3 21 15,0 3-21-15,5-4 21 0,-1 0-21 0,-25 0 21 0,0 0-21 0,35 0 21 16,3 0-21-16,-38 0 40 0,0 0-40 0,35 0 40 16,3 1-40-16,-5 1 19 0,-8 2-19 0,-3 1 20 15,-10-5-20-15,2 1 30 0,-1 1-30 0,-5-2 30 16,-1 0-30-16,2 0 6 0,-4 2-6 0,-1-2 7 0,-3 0-7 15,-1 0-7-15,4 2 7 0,-4-2-7 0,0 0 7 16,0 0-91-16,0 0 91 0,0 0-90 0,0 0 90 16,0 0-105-16,0 0 105 0,-12 1-104 0,-9 3 104 15,-11-1-1076-15</inkml:trace>
  <inkml:trace contextRef="#ctx0" brushRef="#br0" timeOffset="123172.249">9580 11454 1065 0,'0'0'0'0,"12"-10"0"0,9-4 0 0,-21 14 117 15,0 0-117-15,9-3 117 0,-9 6-117 0,0-3 84 0,0 0-84 16,1 5 84-16,1 5-84 0,-2-10 50 0,0 0-50 16,18 11 50-16,11-1-50 0,-3-3 8 0,7-4-8 15,-5 2 8-15,4-3-8 0,-1 2 35 0,2-3-35 0,-3-1 36 16,1 0-36-16,-31 0 10 0,0 0-10 0,40 0 11 15,7 0-11-15,-47 0-2 0,0 0 2 0,51-1-2 16,4-3 2-16,-11 2-154 0,-2-4 154 0,-4-3-153 16,-5-3 153-16,-33 12-168 0,0 0 168 0,39-24-168 15,-1-12 168-15,35-22-669 0</inkml:trace>
  <inkml:trace contextRef="#ctx0" brushRef="#br0" timeOffset="123689.319">10421 10774 1491 0,'0'0'0'0,"7"0"0"0,2 3 0 0,-6-3 128 16,-1-3-128-16,-2 3 129 0,2-4-129 0,-2 4 57 0,2-5-57 16,3-2 57-16,2-1-57 0,-7 8 3 15,0 0-3-15,21-12 4 0,5-4-4 0,-26 16-34 16,0 0 34-16,38-13-34 0,4 2 34 0,-4 1-47 0,1 5 47 16,-6 2-46-16,-7 1 46 0,-2 4-36 0,2 1 36 15,-8 1-35-15,-1-1 35 0,4 2 0 0,0 2 0 16,-3-4 0-16,-3 6 0 0,-15-9 1 0,0 0-1 0,23 12 2 15,1 3-2-15,-24-15 12 0,0 0-12 16,26 26 12-16,4 8-12 0,-30-34 27 0,0 0-27 0,23 47 27 16,1 7-27-16,-24-54 36 0,0 0-36 0,12 72 37 15,-7 12-37-15,-5-84 31 0,0 0-31 0,-5 117 31 16,-16 22-31-16,21-139 49 0,0 0-49 0,-24 133 50 16,-6 8-50-16,8-35 53 0,1-15-53 0,7-37 53 15,10-30-53-15,-4 7 49 0,4-7-49 0,-5 5 49 16,2 0-49-16,2-5 22 0,2-3-22 0,1-6 23 15,-1-9-23-15,3 0 2 0,3 0-2 0,-3-3 3 0,0-1-3 16,0-2-64-16,-3 5 64 0,3-5-63 16,0 0 63-16,0-5-195 0,0-2 195 0,-4-14-195 0,2-10 195 15,2 31-173-15,0 0 173 0,-7-46-172 0,2-12 172 16,-7-47-905-16</inkml:trace>
  <inkml:trace contextRef="#ctx0" brushRef="#br0" timeOffset="123931.373">10676 11096 1188 0,'0'0'0'0,"7"2"0"0,1-1 0 0,1 1 180 16,3 0-180-16,0 0 181 0,-3-1-181 0,2 1 103 16,4 1-103-16,-3-1 104 0,6 1-104 0,-1 1 56 0,1-1-56 15,-1-1 57-15,2 1-57 0,-19-3 27 0,0 0-27 0,26 7 27 16,6 0-27-16,-32-7 2 0,0 0-2 0,31 9 3 15,4-2-3-15,-35-7-2 0,0 0 2 16,30 6-1-16,-1 0 1 0,-6-1-75 0,-4 0 75 0,-5-2-74 16,-5-1 74-16,-1-2-162 0,1 0 162 0,-2-2-162 15,-2 1 162-15,-5 1-222 0,0 0 222 0,13-7-221 16,-1-5 221-16,9-11-642 0</inkml:trace>
  <inkml:trace contextRef="#ctx0" brushRef="#br0" timeOffset="124330.371">11707 10459 1367 0,'0'0'0'0,"-10"5"0"0,-10 2 0 0,20-7 127 15,0 0-127-15,-5 3 127 0,5-3-127 0,0 0 73 16,0 0-73-16,-3 4 73 0,1-4-73 0,-7 8 27 16,-3-1-27-16,3 3 27 0,-3 0-27 0,12-10-1 15,0 0 1-15,-24 21 0 0,-8 8 0 0,32-29 1 16,0 0-1-16,-29 34 1 0,-6 6-1 0,35-40 34 0,0 0-34 16,-31 53 35-16,-1 10-35 0,8-1 18 15,3 3-18-15,-2 12 18 0,2 11-18 0,21-88 42 16,0 0-42-16,-17 101 43 0,8 17-43 0,-1-22 8 0,5-11-8 0,3-14 8 15,4-13-8-15,-2-58 20 0,0 0-20 0,7 65 20 16,3 2-20-16,-10-67-1 16,0 0 1-16,21 56-1 0,8-6 1 0,-29-50-35 0,0 0 35 0,28 31-34 15,4-16 34-15,-3-4-103 0,1-10 103 0,-4-4-102 16,0-9 102-16,-26 12-256 0,0 0 256 0,30-31-255 16,-1-19 255-16,31-30-837 0</inkml:trace>
  <inkml:trace contextRef="#ctx0" brushRef="#br0" timeOffset="124680.791">11554 10877 1065 0,'0'0'0'0,"3"13"0"0,-3 8 0 16,0-21 156-16,0 0-156 0,0 3 156 0,0-10-156 0,0 7 115 15,0 0-115-15,0-3 115 0,0-2-115 0,0 5 77 16,0 0-77-16,0-7 78 0,0 4-78 0,0 3 36 15,0 0-36-15,0-2 37 0,0-1-37 0,0 3 24 16,0 0-24-16,0 0 25 0,4 0-25 0,-4 0 35 16,0 0-35-16,10 5 35 0,9 5-35 0,-1 7 2 15,4 5-2-15,3 1 2 0,-3 2-2 0,3 3 15 16,-1 3-15-16,2-1 16 0,-3 6-16 0,-23-36 8 0,0 0-8 16,33 47 9-16,9 9-9 0,-42-56 15 0,0 0-15 15,42 55 15-15,-1 1-15 0,8 3 23 16,5-1-23-16,-24-22 24 15,-9-15-24-15,-4 1 3 0,1-8-3 0,-6-1 3 0,-3-6-3 0,3 2-10 0,-4-1 10 0,-2-4-10 16,-3-3 10-16,-1 3-97 0,1-1 97 0,-3-10-96 16,-1-8 96-16,1 15-157 0,0 0 157 0,-13-26-156 15,-7-10 156-15,-14-25-1074 0</inkml:trace>
  <inkml:trace contextRef="#ctx0" brushRef="#br0" timeOffset="124963.415">11867 10836 1446 0,'0'0'0'0,"4"5"0"0,-1 5 0 15,-3-10 202-15,0 0-202 0,2 3 203 16,-4-6-203-16,2 3 120 0,0 0-120 0,0 0 121 0,0 0-121 16,0 0 70-16,0 0-70 0,0 0 71 0,-3 2-71 15,3-2 11-15,0 0-11 0,-9 20 11 0,-3 13-11 0,-2 1 10 16,-2 7-10-16,1-5 11 0,4-2-11 0,11-34 4 15,0 0-4-15,-16 55 4 0,2 14-4 0,-1-8 3 16,1 1-3-16,5-17 3 0,2-13-3 16,2-3-1-16,-2-1 1 0,2-3 0 15,1-1 0-15,3 0-57 0,1-3 57 0,-4-7-56 0,4-6 56 0,0-1-142 16,0 0 142-16,4-4-141 0,1-3 141 0,-5 0-142 16,0 0 142-16,12-24-142 0,11-17 142 0,13-24-1112 0</inkml:trace>
  <inkml:trace contextRef="#ctx0" brushRef="#br0" timeOffset="125467.187">12007 10226 1524 0,'0'0'0'0,"0"0"0"15,-6 1 0-15,6-1 149 0,0 0-149 0,0 0 150 16,0 0-150-16,0 0 10 0,0 0-10 0,6-1 10 16,4-8-10-16,2 2-32 0,4 0 32 0,-2 2-32 0,2-5 32 15,-4 5-79-15,-4-4 79 0,3 6-78 0,-2-1 78 16,1 3-44-16,1 1 44 0,-4 0-44 0,1 0 44 0,-3 1-4 16,2 3 4-16,2-1-3 0,-5 1 3 15,3 1 1-15,0 2-1 0,1 1 1 0,-4-1-1 0,1 3 35 16,2 4-35-16,-2-2 35 0,-5 0-35 0,0-12 42 15,0 0-42-15,0 27 43 16,-3 11-43-16,3-38 35 0,0 0-35 0,-6 41 35 0,-6 7-35 0,0-5 25 16,-2-4-25-16,5-9 26 0,2-12-26 15,-3 5 16-15,0-3-16 0,-10 11 17 0,-1 9-17 0,21-40 28 16,0 0-28-16,-26 39 28 0,2 4-28 0,24-43 12 16,0 0-12-16,-17 32 12 0,1-4-12 0,16-28 18 15,0 0-18-15,-11 20 19 0,4-4-19 0,7-16 15 16,0 0-15-16,4 15 15 0,10-5-15 0,-14-10 34 0,0 0-34 15,21 7 35-15,3-3-35 0,-24-4 5 0,0 0-5 0,23 0 5 16,3-4-5-16,-26 4 10 0,0 0-10 0,24-1 11 16,1-3-11-16,-25 4-9 0,0 0 9 0,22 0-8 15,3 0 8-15,-25 0-86 0,0 0 86 0,17 5-85 16,-3 2 85-16,-14-7-131 0,0 0 131 0,11 10-131 16,-3 4 131-16,-8-14-177 0,0 0 177 0,6 14-176 15,-3-1 176-15,7 15-858 0</inkml:trace>
  <inkml:trace contextRef="#ctx0" brushRef="#br0" timeOffset="125825.525">12190 11233 863 0,'0'0'0'0,"12"-14"0"0,9-8 0 0,-21 22 146 15,0 0-146-15,0 0 146 0,-9 7-146 0,9-7 130 16,0 0-130-16,-4 7 131 0,-4 1-131 0,8-8 78 16,0 0-78-16,-4 7 78 0,4 0-78 0,0-7 29 0,0 0-29 15,4 5 29-15,6-1-29 0,-10-4 34 0,0 0-34 16,19 3 35-16,2 0-35 0,-21-3 30 15,0 0-30-15,28 4 30 16,4 1-30-16,-32-5 32 0,0 0-32 0,34 5 32 0,8 2-32 16,-42-7 7-16,0 0-7 0,38 2 8 0,4 1-8 15,-42-3-20-15,0 0 20 0,37 2-19 0,-1-4 19 0,-36 2-214 0,0 0 214 0,30-8-213 16,0-6 213-16,31-8-916 0</inkml:trace>
  <inkml:trace contextRef="#ctx0" brushRef="#br0" timeOffset="126396.318">12712 10945 1345 0,'0'0'0'0,"0"0"0"0,-3-5 0 0,3 5 130 15,0 0-130-15,7-7 130 0,1-3-130 0,-8 10 72 16,0 0-72-16,13-12 73 16,1-3-73-16,-14 15 41 0,0 0-41 0,12-12 41 0,0 0-41 0,-12 12-2 15,0 0 2-15,9-11-2 0,-1 6 2 0,-8 5-1 16,0 0 1-16,9-2 0 0,3 4 0 0,-12-2 2 16,0 0-2-16,12 9 2 0,2 6-2 0,-14-15 21 15,0 0-21-15,13 21 21 0,-1 4-21 0,-12-25 15 0,0 0-15 16,8 29 15-16,-6 9-15 0,-2-38 10 0,0 0-10 15,-5 40 10-15,-7 4-10 16,12-44 4-16,0 0-4 0,-12 39 5 0,-4-1-5 0,16-38 7 0,0 0-7 0,-12 31 7 16,0-5-7-16,12-26 3 0,0 0-3 0,-9 19 3 15,0-6-3-15,9-13 10 0,0 0-10 0,-3 11 11 16,-3-5-11-16,6-6 0 0,0 0 0 0,-1 6 0 16,1-3 0-16,0-3-5 15,0 0 5-15,0 0-5 0,7 0 5 0,-7 0-8 0,0 0 8 0,8-5-8 16,5-2 8-16,-13 7-4 0,0 0 4 0,12-7-4 15,5 0 4-15,-17 7-1 0,0 0 1 0,18-5 0 16,-3 2 0-16,-15 3 0 0,0 0 0 0,18-2 0 16,1 2 0-16,-19 0 0 0,0 0 0 0,16 2 1 15,-4 5-1-15,-12-7 8 0,0 0-8 0,8 5 8 16,1 5-8-16,-9-10 15 0,0 0-15 0,0 21 16 0,-3 9-16 16,3-30 9-1,0 0-9-15,-13 29 9 0,-7 9-9 0,20-38-1 16,0 0 1-16,-20 29-1 0,-1-1 1 0,21-28-26 0,0 0 26 0,-20 24-25 0,2-5 25 15,18-19-77-15,0 0 77 0,-12 15-77 0,0-5 77 0,12-10-198 16,0 0 198-16,-14-5-198 0,-2-14 198 16,-13-3-942-16</inkml:trace>
  <inkml:trace contextRef="#ctx0" brushRef="#br0" timeOffset="126696.18">12958 10767 1267 0,'0'0'0'0,"-9"7"0"0,-7 5 0 0,16-12 121 0,0 0-121 0,2 7 122 15,9 0-122-15,-11-7 83 0,0 0-83 0,12 8 84 16,5-1-84-16,-17-7 41 0,0 0-41 0,18 17 42 16,3 4-42-16,-21-21-1 0,0 0 1 0,24 27-1 15,2 4 1-15,0 1 0 0,2 3 0 0,-2-4 0 16,-3 1 0-16,-23-32 0 0,0 0 0 0,33 43 0 15,5 8 0-15,-38-51 0 0,0 0 0 0,42 55 0 16,0 7 0-16,-2 0-4 0,2 1 4 16,-18-25-3-16,-10-16 3 0,2 0-7 0,-4-5 7 0,-3-5-7 15,-1-5 7-15,-4 3-39 0,1-3 39 0,0-2-38 16,-1-1 38-16,1-2-182 0,2-1 182 0,2-13-181 0,3-7 181 16,9-15-868-16</inkml:trace>
  <inkml:trace contextRef="#ctx0" brushRef="#br0" timeOffset="126973.477">13390 10829 1446 0,'0'0'0'0,"0"5"0"0,-4 2 0 0,4-7 168 16,0 0-168-16,0 7 169 0,-3-2-169 0,3-5 86 15,0 0-86-15,-9 22 86 0,-5 9-86 0,14-31 54 16,0 0-54-16,-21 37 54 0,-8 6-54 0,-1 4-9 0,-3-3 9 16,7 4-8-16,-4 2 8 0,30-50-10 0,0 0 10 15,-26 60-9-15,-3 5 9 0,1 3-45 16,-2 3 45-16,14-27-45 0,9-16 45 0,-1 1-127 0,2-4 127 0,3-9-126 16,3-8 126-16,0-8-165 0,0 0 165 0,12-5-165 15,6-10 165-15,11-6-915 16</inkml:trace>
  <inkml:trace contextRef="#ctx0" brushRef="#br0" timeOffset="127285.727">13514 11089 1244 0,'0'0'0'0,"0"0"0"0,3-5 0 0,6 2 113 16,-1 1-113-16,5 2 114 0,1 2-114 0,-14-2 86 15,0 0-86-15,26-4 87 0,10-4-87 0,-36 8 28 16,0 0-28-16,44-9 28 16,6-3-28-16,-4 2 1 0,-3 1-1 0,-4 1 1 15,-6 4-1-15,-4 1-2 0,-1 3 2 0,0 0-1 0,-2-2 1 0,-1 2-6 16,-6 0 6-16,2 2-5 0,3 1 5 0,-24-3-15 0,0 0 15 15,21 0-14-15,-4-5 14 0,-17 5-84 16,0 0 84-16,14-2-83 0,-3 1 83 0,-11 1-130 0,0 0 130 16,5-16-130-16,-10-8 130 0,5-15-832 15</inkml:trace>
  <inkml:trace contextRef="#ctx0" brushRef="#br0" timeOffset="127613.136">13806 10801 1222 0,'0'0'0'0,"5"4"0"15,6-1 0-15,-11-3 150 0,0 0-150 0,0 0 151 16,0 0-151-16,0 0 115 0,0 0-115 0,-4 0 116 16,1 0-116-16,3 0 84 0,0 0-84 0,-4-3 85 15,1 3-85-15,3 0 18 0,0 0-18 0,-2-4 18 0,-1 4-18 16,3 0 7-16,0 0-7 0,0 0 8 0,0 0-8 15,0 0 0-15,0 0 0 0,0 12 0 0,0 7 0 16,0-19-2-16,0 0 2 0,0 36-1 0,3 14 1 0,-3-50-6 16,0 0 6-16,0 60-5 0,4 12 5 15,-4-72-4-15,0 0 4 0,5 75-3 0,-2 7 3 0,-1-1 0 16,5-1 0-16,-5-32 0 0,1-22 0 0,1-2-5 16,1-7 5-16,2-5-5 0,-2-5 5 0,-1 0-128 15,-2-5 128-15,6-4-127 0,8-5 127 0,-16 7-150 16,0 0 150-16,17-33-149 0,8-16 149 0,15-34-945 15</inkml:trace>
  <inkml:trace contextRef="#ctx0" brushRef="#br0" timeOffset="127882.514">14101 10675 1379 0,'0'0'0'0,"0"8"0"15,0 11 0-15,0-19 150 0,0 0-150 0,1 24 150 16,1 7-150-16,-2-31 106 0,0 0-106 0,0 41 107 16,-2 10-107-16,2-51 45 0,0 0-45 0,-1 57 45 15,-1 8-45-15,2-65 1 0,0 0-1 0,0 74 2 16,-4 4-2-16,4-78-1 0,0 0 1 0,0 88 0 16,4 11 0-16,-4-99-17 0,0 0 17 0,2 72-16 15,5-12 16-15,-7-60-84 0,0 0 84 0,3 34-84 16,2-17 84-16,-5-17-176 0,0 0 176 0,13-8-175 0,7-23 175 15,15-7-971-15</inkml:trace>
  <inkml:trace contextRef="#ctx0" brushRef="#br0" timeOffset="128195.144">14219 10466 1188 0,'0'0'0'0,"2"5"0"0,0 5 0 0,-2-10 158 16,0 0-158-16,3 5 158 0,-3-2-158 0,0-3 82 0,0 0-82 16,4 4 82-16,1 1-82 0,4 4 55 0,-4 1-55 15,3 2 56-15,3 0-56 0,3 0 0 0,-2 3 0 16,2 2 1-16,3 7-1 0,-1 4 1 0,-2 3-1 0,2 3 1 16,-4 2-1-16,-12-36 22 0,0 0-22 15,9 51 23-15,-1 13-23 0,-4-3 32 0,-2 3-32 16,-2-6 32-16,-2-3-32 0,2-55 41 0,0 0-41 0,-11 87 42 15,-3 16-42-15,-7-21 16 16,-1-8-16-16,13-36 17 16,7-26-17-16,2-12 22 0,0 0-22 0,-14 34 22 0,-3 5-22 0,17-39 3 0,0 0-3 0,-16 29 4 15,4-3-4-15,12-26-46 0,0 0 46 0,-10 17-46 16,1-8 46-16,9-9-112 0,0 0 112 0,-7-26-112 16,2-32 112-16,-7-26-1219 0</inkml:trace>
  <inkml:trace contextRef="#ctx0" brushRef="#br0" timeOffset="128660.955">14763 9801 1166 0,'0'0'0'0,"-9"8"0"0,-2 8 0 0,11-16 110 15,0 0-110-15,-10 19 111 0,3 5-111 0,7-24 65 16,0 0-65-16,-9 20 66 0,-1 4-66 0,10-24 41 16,0 0-41-16,-14 26 41 0,-3 3-41 0,17-29 14 0,0 0-14 15,-20 31 15-15,1-2-15 0,19-29 51 0,0 0-51 16,-21 39 51-16,0 6-51 0,1-1 68 0,2 4-68 16,1 0 68-16,4 2-68 0,1-2 53 0,-2 3-53 15,4 1 53-15,3-1-53 0,0-1 46 0,3 0-46 0,1-6 46 16,3-4-46-16,0-40 31 0,0 0-31 0,7 42 31 15,5 6-31-15,-12-48 15 0,0 0-15 0,18 36 15 16,4-1-15-16,-22-35 5 0,0 0-5 0,32 15 6 16,4-6-6-16,-36-9 3 0,0 0-3 0,37-6 4 15,1-7-4-15,-38 13 29 0,0 0-29 0,31-17 29 16,-1-7-29-16,-7 5 26 0,-4-4-26 0,-7 10 26 16,-7 4-26-16,2 2 50 0,-5-3-50 0,-2 1 50 15,-2 1-50-15,2-8 11 0,-5 1-11 0,2 7 11 16,-3-1-11-16,6 9 1 0,0 0-1 0,-14-14 1 15,-5-1-1-15,19 15-34 0,0 0 34 0,-29-12-34 0,-6 0 34 16,35 12-183-16,0 0 183 0,-42 2-183 0,-9 8 183 16,51-10-178-16,0 0 178 0,-45 12-178 0,2 3 178 15,-46 13-1110-15</inkml:trace>
  <inkml:trace contextRef="#ctx0" brushRef="#br0" timeOffset="129180.084">15123 10376 942 0,'0'0'0'0,"-1"4"0"15,-6 1 0-15,7-5 109 0,0 0-109 0,-2 0 109 16,-2-2-109-16,4 2 87 0,0 0-87 0,-8-3 88 0,1-1-88 15,7 4 49-15,0 0-49 0,-11-3 50 0,-6 1-50 16,17 2 34-16,0 0-34 0,-18 2 35 16,-1 1-35-16,19-3 43 0,0 0-43 0,-24 14 43 0,-4 7-43 0,28-21 34 15,0 0-34-15,-24 27 35 16,-1 9-35-16,6-2 39 0,7 4-39 0,-4 1 40 0,6 3-40 16,10-42 34-16,0 0-34 0,-11 66 34 15,1 18-34-15,-1 11 14 0,1 11-14 0,1-15 15 0,0-6-15 16,9-85 37-16,0 0-37 0,-8 94 37 0,4 2-37 0,4-24 0 15,0-13 0-15,2-23 0 0,1-19 0 0,4 7-56 16,2-4 56-16,-5-3-56 16,1-5 56-16,-5-12-186 0,0 0 186 0,14 16-186 0,10-1 186 0,-24-15-131 0,0 0 131 15,25-5-130-15,6-14 130 0,26-5-780 0</inkml:trace>
  <inkml:trace contextRef="#ctx0" brushRef="#br0" timeOffset="130244.334">14892 10926 415 0,'0'0'0'0,"8"-3"0"0,6-2 0 15,-14 5 103-15,0 0-103 0,4-2 104 0,-4 2-104 16,0 0 83-16,0 0-83 0,0 0 83 0,-4 2-83 16,4-2 93-16,0 0-93 0,-5 1 93 15,2-1-93-15,3 0 97 0,0 0-97 0,-4 4 97 0,2-4-97 16,2 0 83-16,0 0-83 0,-3 0 84 0,3 0-84 0,0 0 88 15,0 0-88-15,0 0 89 0,-4-9-89 0,4 9 43 16,0 0-43-16,6-10 44 0,4-4-44 0,-10 14 15 16,0 0-15-16,14-17 15 0,7-3-15 0,-21 20 13 15,0 0-13-15,22-19 13 0,6 0-13 0,-28 19 3 16,0 0-3-16,25-14 4 0,1 6-4 0,-26 8 6 16,0 0-6-16,26 0 6 0,4 5-6 0,-30-5 22 0,0 0-22 15,22 14 22-15,1 8-22 0,-23-22 6 0,0 0-6 16,17 20 7-16,-3 4-7 0,-2 0 16 0,-3 0-16 15,-4-7 17-15,-5-6-17 0,0 4 33 16,-1 1-33-16,-6 11 34 0,-4 7-34 0,11-34 10 16,0 0-10-16,-21 41 10 0,-7 7-10 0,28-48 36 0,0 0-36 0,-29 48 37 15,-3 2-37-15,32-50 29 0,0 0-29 0,-27 38 29 16,6-7-29-16,21-31 32 0,0 0-32 0,-18 23 33 16,4-4-33-16,14-19 38 0,0 0-38 0,-8 16 38 15,-1-9-38-15,9-7 15 0,0 0-15 0,-4 8 15 16,-1-6-15-16,5-2 21 0,0 0-21 0,-3 3 21 15,3-1-21-15,0-2 39 0,0 0-39 0,0 0 39 16,-5 5-39-16,5-5 6 0,0 0-6 0,0 0 6 16,0 0-6-16,0 0 0 0,0 0 0 0,5 0 1 0,3-3-1 15,-8 3-12-15,0 0 12 16,13-2-12-16,4-1 12 0,-17 3-29 0,0 0 29 0,24-4-29 0,8 1 29 0,-32 3-54 16,0 0 54-16,29-4-54 0,5 3 54 0,-34 1-154 15,0 0 154-15,29-4-153 0,1 1 153 16,-30 3-273-16,0 0 273 0,29-16-272 0,-2-3 272 0,28-13-805 15</inkml:trace>
  <inkml:trace contextRef="#ctx0" brushRef="#br0" timeOffset="130592.741">15271 10813 1311 0,'0'0'0'0,"4"7"0"0,-1 0 0 0,-3-7 160 0,0 0-160 0,2 5 160 15,0-5-160-15,-2 0 100 0,0 0-100 0,0 0 100 16,2-8-100-16,-2 8 71 0,0 0-71 0,3-4 72 16,-1 1-72-16,-2 3 10 0,0 0-10 0,7 3 11 15,1-1-11-15,-8-2 2 0,0 0-2 0,21 19 2 16,5 12-2-16,-26-31 6 0,0 0-6 0,35 34 7 15,11 10-7-15,-5-4 2 0,3-1-2 0,-2 1 3 16,-4-8-3-16,-38-32-3 0,0 0 3 0,42 39-3 16,-4 1 3-16,-38-40-8 0,0 0 8 0,39 38-7 15,-1 1 7-15,-38-39-34 0,0 0 34 0,31 27-34 0,-3-3 34 16,-28-24-69-16,0 0 69 0,21 16-68 0,-4-4 68 16,-17-12-163-16,0 0 163 0,13-12-162 0,-1-14 162 0,14-10-999 15</inkml:trace>
  <inkml:trace contextRef="#ctx0" brushRef="#br0" timeOffset="130863.05">15681 10753 1188 0,'0'0'0'0,"7"12"0"0,5 11 0 0,-9-13 163 0,-3-3-163 15,-3-4 164-15,-1-3-164 0,4 0 122 0,0 0-122 16,-5 2 123-16,-4-2-123 0,9 0 59 0,0 0-59 15,-17 14 59-15,-7 10-59 0,24-24 21 0,0 0-21 16,-28 27 21-16,-5 9-21 0,33-36 1 0,0 0-1 0,-33 39 1 16,0 6-1-16,5-1 1 0,3 3-1 0,8-15 2 15,-1-6-2-15,18-26-9 0,0 0 9 16,-15 43-8-16,-3 8 8 0,18-51-58 16,0 0 58-16,-14 40-58 0,4-4 58 0,10-36-142 0,0 0 142 0,3 25-142 15,13-4 142-15,-16-21-108 0,0 0 108 0,23-7-108 16,10-19 108-16,23-5-882 0</inkml:trace>
  <inkml:trace contextRef="#ctx0" brushRef="#br0" timeOffset="131141.218">15703 10986 1379 0,'0'0'0'0,"-3"-1"0"0,-2-1 0 0,5 2 161 15,0 0-161-15,0 0 162 0,8 3-162 0,-8-3 108 16,0 0-108-16,7 4 109 0,7-1-109 0,-5-1 74 16,3 0-74-16,-1-1 75 0,-1-1-75 0,1 0 29 15,-1 0-29-15,4 0 29 0,-2-1-29 0,6 1 14 16,-3-2-14-16,-1 2 15 0,0 0-15 0,-14 0 2 16,0 0-2-16,19 0 2 0,7-2-2 0,-26 2-6 15,0 0 6-15,25 0-5 0,6-3 5 0,-5 3-97 0,0 3 97 16,-3-3-97-16,0-3 97 0,-23 3-246 0,0 0 246 15,24-4-245-15,2-1 245 0,-26 5-230 16,0 0 230-16,30-12-229 0,-4-3 229 0,30-16-636 0</inkml:trace>
  <inkml:trace contextRef="#ctx0" brushRef="#br0" timeOffset="131641.362">16162 10714 1099 0,'0'0'0'0,"3"7"0"16,6 6 0-16,-7-9 165 0,1-4-165 0,0-5 165 15,-3 0-165-15,2-2 96 0,2-4-96 0,1 5 96 0,2 0-96 16,-4 1 47-16,3 2-47 0,1 1 47 0,0 2-47 16,0 2 24-16,-2 0-24 0,2 1 25 15,1 4-25-15,-2 0 31 0,-1 3-31 0,2 0 31 0,-4 2-31 16,-3-12 47-16,0 0-47 0,6 24 48 15,-3 12-48-15,-3-36 28 0,0 0-28 0,2 33 28 16,0-1-28-16,-2-2 18 16,-2-3-18-16,0-10 18 0,2-7-18 0,0 1 36 0,-3-3-36 0,3 1 36 0,0-8-36 0,-2 5 0 15,0-1 0-15,2-2 0 0,0-3 0 0,0 4-10 16,0-3 10-16,0 3-9 0,0-1 9 0,0-3-51 16,0 0 51-16,0 0-51 0,7-7 51 0,-2 4-46 15,2-2 46-15,0 0-46 0,0-2 46 0,-7 7-37 0,0 0 37 16,7-5-36-16,-2-2 36 0,-5 7-10 0,0 0 10 15,6-4-10-15,-3 1 10 0,1 3-21 0,1 0 21 16,-2 2-21-16,1-1 21 0,1 4-1 0,-5 1 1 0,3 0 0 16,3 5 0-16,-6-11 4 15,0 0-4-15,1 17 5 0,6 9-5 0,-7-26 33 0,0 0-33 0,0 29 34 16,0 8-34-16,0-37 41 16,0 0-41-16,-8 45 42 0,-10 5-42 0,18-50 50 0,0 0-50 0,-21 48 51 15,-3-2-51-15,-2-7 3 0,0-6-3 0,10-11 3 16,7-8-3-16,-1-2-60 0,3-4 60 0,-11-3-59 15,-1-3 59-15,19-2-120 0,0 0 120 0,-19-20-120 16,0-18 120-16,-19-19-1143 0</inkml:trace>
  <inkml:trace contextRef="#ctx0" brushRef="#br0" timeOffset="132009.326">16299 10505 1188 0,'0'0'0'0,"0"0"0"0,7 0 0 0,-7 0 158 16,0 0-158-16,4 0 158 0,-3-2-158 0,-1 2 115 16,0 0-115-16,0 0 116 0,4-2-116 0,-4 2 62 15,0 0-62-15,5-5 63 0,4 2-63 0,-9 3 21 0,0 0-21 16,14-4 21-16,8 4-21 0,-22 0 17 0,0 0-17 15,30 4 17-15,8 6-17 0,-6 4 40 16,-1 0-40-16,-3 3 40 0,-4 3-40 0,-3 4 42 0,0 4-42 16,-5 1 43-16,1 9-43 0,-17-38 57 0,0 0-57 15,14 51 57-15,0 9-57 0,-5-2 38 0,-2 0-38 16,-2-11 39-16,-3-10-39 0,-2-37 19 0,0 0-19 0,-4 59 20 16,-4 7-20-16,8-66-6 0,0 0 6 0,-13 71-6 15,-8 9 6-15,8-29-78 0,0-16 78 0,5-13-77 16,6-12 77-16,0 1-147 0,-3-6 147 0,5-5-146 15,-2-4 146-15,2 4-196 0,0 0 196 0,9-29-196 16,5-17 196-16,8-29-1001 0</inkml:trace>
  <inkml:trace contextRef="#ctx0" brushRef="#br0" timeOffset="132682.736">17418 10507 1166 0,'0'0'0'0,"-9"-2"0"0,-3 0 0 0,12 2 144 15,0 0-144-15,-5-2 145 0,1-1-145 0,4 3 89 16,0 0-89-16,-9-2 89 0,-5-1-89 0,14 3 61 16,0 0-61-16,-24-2 61 0,-13 2-61 0,37 0-4 15,0 0 4-15,-34 4-3 0,-1 2 3 0,0 0 0 16,5 4 0-16,6-2 1 0,-1-2-1 0,25-6 22 0,0 0-22 15,-38 18 22-15,-5 6-22 0,43-24 22 0,0 0-22 16,-51 35 22-16,-1 9-22 0,52-44 51 0,0 0-51 0,-58 65 51 16,-3 18-51-16,20-17 40 15,4-4-40-15,18-31 41 0,15-23-41 0,-1 4 35 0,3-1-35 0,4 1 36 16,3 5-36-16,1 0 1 0,1 0-1 0,3-5 1 16,2-3-1-16,-12-9 0 0,0 0 0 15,25 0 0-15,6-5 0 0,-31 5-3 0,0 0 3 0,40-21-3 16,9-10 3-16,-49 31-1 0,0 0 1 0,45-39 0 15,-1-11 0-15,-8 6 1 0,-4-3-1 0,-8 6 2 16,-7 3-2-16,-3 2 6 0,-5 4-6 16,-2 1 6-16,-2 4-6 0,-5 27 15 15,0 0-15-15,2-36 16 0,-2-7-16 0,0 43 23 0,0 0-23 0,-2-43 24 16,-1-1-24-16,1 4 32 0,-3 4-32 0,1 9 32 0,-3 8-32 16,2 0 19-16,2 2-19 0,-1 1 20 15,2 1-20-15,-3 3 29 0,2 0-29 0,3 4 29 0,0 1-29 0,-4-4 2 16,4 6-2-16,-2-2 3 0,2 4-3 0,0 1 3 15,2-1-3-15,-2 3 3 0,4-5-3 0,-1 1 0 16,2 1 0-16,-5 3 0 0,4-4 0 0,-4 4-14 16,0 0 14-16,0 0-13 0,0 4 13 0,2 1-36 15,5 2 36-15,-2 13-35 0,3 10 35 0,-8-30-29 16,0 0 29-16,9 47-29 0,2 13 29 0,-1 0-9 16,2 5 9-16,-6-1-9 0,0-4 9 0,-6-60-6 15,0 0 6-15,9 89-6 0,3 14 6 0,2-21-8 0,4-10 8 16,-11-31-8-16,-6-24 8 0,-1-17-1 15,0 0 1-15,13 28 0 0,6-1 0 0,-19-27-6 0,0 0 6 16,17 24-6-16,2-7 6 0,-19-17-55 0,0 0 55 16,21 10-55-16,4-13 55 0,-25 3-89 15,0 0 89-15,21-17-89 0,-4-14 89 16,23-20-1304-16</inkml:trace>
  <inkml:trace contextRef="#ctx0" brushRef="#br0" timeOffset="132963.152">17414 10546 1345 0,'0'0'0'0,"0"15"0"16,-2 13 0-16,2-28 147 0,0 0-147 0,0 0 147 16,0-9-147-16,0 9 109 0,0 0-109 0,0-7 110 15,2-1-110-15,2 1 67 0,-1 2-67 0,2 5 67 16,1 0-67-16,4 0 35 0,4 5-35 0,-2 0 35 16,0 0-35-16,2 2 22 0,2 2-22 0,3 4 22 15,2 5-22-15,3 4 28 0,-3 4-28 0,5 1 28 16,1 0-28-16,-27-27 3 0,0 0-3 0,34 41 3 0,7 9-3 15,-41-50 1-15,0 0-1 0,40 48 1 16,1 7-1-16,-6-12-2 0,-3-2 2 0,-6-10-1 16,-5-7 1-16,-2-2-20 0,-2-5 20 0,-5-5-20 0,-1-5 20 0,-2 0-56 15,-4 1 56-15,-2-8-56 0,1 0 56 16,1-3-148-16,-2-4 148 0,4-5-147 0,0-5 147 0,-7 17-199 16,0 0 199-16,9-36-198 0,3-12 198 0,9-34-883 15</inkml:trace>
  <inkml:trace contextRef="#ctx0" brushRef="#br0" timeOffset="133176.862">17935 10390 998 0,'0'0'0'15,"4"17"0"-15,6 11 0 0,-10-28 188 0,0 0-188 16,-14 17 188-16,-16-5-188 0,30-12 152 0,0 0-152 0,-33 25 152 16,-7 8-152-16,4 1 155 0,-1 2-155 0,6 7 155 15,-2 2-155-15,33-45 75 0,0 0-75 0,-40 73 76 16,-6 22-76-16,13-25 32 0,7-7-32 15,12-34 33-15,11-22-33 0,-1-2-48 0,4-5 48 0,-5 23-48 16,-9 7 48-16,7-2-155 0,2-3 155 16,1-6-155-16,1-3 155 0,3-16-180 0,0 0 180 0,12 1-179 15,11-9 179-15,13 3-975 0</inkml:trace>
  <inkml:trace contextRef="#ctx0" brushRef="#br0" timeOffset="134019.324">10686 12391 942 0,'0'0'0'0,"14"-2"0"0,7-3 0 0,-4 0 47 15,4-2-47-15,0 2 48 0,0 2-48 0,-21 3 46 16,0 0-46-16,38-4 47 0,13-1-47 0,1 2 34 15,7 1-34-15,-3-1 35 0,2-1-35 0,-58 4 7 0,0 0-7 16,104-7 7-16,34-1-7 0,-138 8 52 0,0 0-52 16,165-16 52-16,32-3-52 0,-197 19 34 15,0 0-34-15,237-29 34 0,35-7-34 0,-272 36 67 0,0 0-67 16,310-43 68-16,38-4-68 0,-78 12 17 0,-40 8-17 0,-22-1 17 16,-31 4-17-16,3 9 45 15,-8 0-45-15,-1 3 46 0,-2 0-46 0,-7 3 44 0,-9 1-44 0,1 1 45 16,1 0-45-16,-155 7 39 0,0 0-39 0,209-7 40 15,29 0-40-15,-39 0 46 0,-21 0-46 0,-34 4 47 16,-25 1-47 0,-3-1 47-16,-9-1-47 0,-11 1 47 0,-13-2-47 0,-83 5 30 0,0 0-30 0,106-7 30 15,11-3-30-15,-117 10 39 0,0 0-39 0,96-9 40 16,-9 2-40-16,-87 7 24 0,0 0-24 0,59-7 25 16,-19 2-25-16,-40 5 0 0,0 0 0 0,27-3 0 15,-19 1 0-15,-8 2-42 0,0 0 42 0,-21-2-42 16,-26 2 42-16,47 0-72 0,0 0 72 0,-89 2-71 0,-34 3 71 15,123-5-133-15,0 0 133 0,-157 7-132 0,-35 0 132 16,-156 7-1179-16</inkml:trace>
  <inkml:trace contextRef="#ctx0" brushRef="#br0" timeOffset="134388.755">12296 12473 1468 0,'0'0'0'16,"-18"0"0"-16,-8 4 0 0,2-4 188 15,3-4-188-15,9 4 188 0,7 0-188 0,-2 0 113 0,5 0-113 16,-3 0 114-16,5 0-114 0,0 0 62 16,-4 0-62-16,4 0 62 0,0-5-62 0,0 5-2 0,4-5 2 15,3 3-1-15,3-5 1 0,-10 7-1 0,0 0 1 0,31-5-1 16,23-2 1-16,-3 2-10 0,8 2 10 0,-3-4-9 15,5 4 9-15,-61 3-9 0,0 0 9 0,118-6-9 16,43 1 9-16,-161 5-4 0,0 0 4 0,188-7-3 16,38-5 3-16,-17 2 11 0,0-2-11 0,-10 2 11 15,-11 3-11-15,-188 7 19 0,0 0-19 0,235-10 20 16,30 0-20-16,-265 10 16 0,0 0-16 0,267-7 17 16,8-4-17-16,-57 6 27 0,-34 2-27 0,-37 1 27 15,-38 2-27-15,-109 0 0 0,0 0 0 0,154 2 0 16,18 0 0-16,-172-2-5 0,0 0 5 0,167 0-4 0,2-2 4 15,-169 2-73-15,0 0 73 0,129-24-72 16,-24-16 72-16,125-23-1527 0</inkml:trace>
  <inkml:trace contextRef="#ctx0" brushRef="#br0" timeOffset="175254.493">3291 14339 1289 0,'0'0'0'0,"-9"0"0"16,-8 0 0-16,8 0 124 0,0 0-124 0,2 0 124 15,6 0-124-15,-8 0 26 0,2 0-26 0,-2 0 26 16,0 0-26-16,-8 0 1 0,-4 0-1 0,0 0 1 0,4 0-1 15,-9 2-8-15,-7-1 8 0,-2 3-7 16,-7-1 7-16,42-3-9 0,0 0 9 0,-51 10-9 0,-8 4 9 16,59-14 9-16,0 0-9 0,-59 19 9 0,-2 5-9 15,61-24 47-15,0 0-47 0,-63 26 48 0,-1 1-48 16,64-27 24-16,0 0-24 0,-68 31 25 0,-4 3-25 0,72-34 19 16,0 0-19-16,-50 26 20 0,12-4-20 0,8 0 10 15,4 1-10-15,8-6 10 0,10-2-10 0,8-15 10 16,0 0-10-16,-16 45 10 0,4 16-10 0,0 17 3 15,3 11-3-15,7-11 4 0,7-4-4 0,-5-74 2 16,0 0-2-16,9 91 2 0,7 8-2 0,-16-99 5 16,0 0-5-16,22 91 5 0,8-2-5 0,-30-89 2 0,0 0-2 15,42 70 2-15,5-11-2 0,-2-20 10 0,-1-15-10 16,-11-10 11-16,-7-11-11 0,0-6 3 0,-1-8-3 16,1-2 4-16,0-4-4 0,-26 17 2 0,0 0-2 0,38-31 3 15,7-9-3-15,-45 40 1 0,0 0-1 0,56-72 2 16,7-24-2-16,-20 14 4 0,-8 2-4 15,-7 4 4-15,-10 6-4 0,-6-7 20 0,-10-3-20 0,-4 2 20 16,-7 1-20-16,9 77 3 0,0 0-3 0,-3-102 3 16,3-18-3-16,3 19 3 0,-1 8-3 15,1 18 3-15,1 13-3 0,-4 62 2 0,0 0-2 0,5-65 2 16,-2-2-2-16,-3 67 4 0,0 0-4 0,0-53 4 16,0 10-4-16,0 43 12 0,0 0-12 0,-3-27 12 15,0 16-12-15,3 11 23 0,0 0-23 0,-2-12 24 16,-2 7-24-16,4 5 22 0,0 0-22 0,0-3 22 15,0 1-22-15,0 2 15 0,0 0-15 0,0 0 16 16,-3-2-16-16,3 2 1 0,0 0-1 0,0 0 2 16,-5-1-2-16,5 1-43 0,0 0 43 15,0 0-42-15,0 0 42 0,0 0-45 0,0-4 45 0,0 4-44 0,-4-3 44 16,4 3-54-16,0 0 54 0,0 0-54 0,0 0 54 16,0 0-56-16,0 0 56 0,4 5-56 0,1 5 56 15,-5-10-50-15,0 0 50 0,7 36-50 0,3 17 50 0,2 6-33 16,-3 6 33-16,3 3-32 0,-3 6 32 0,3 17-9 15,-3 13 9-15,0-11-9 0,3-2 9 16,-12-91-2-16,0 0 2 0,14 107-2 0,5 17 2 0,0-23 0 16,0-12 0-16,2-7 1 0,-3-6-1 0,-18-76 16 15,0 0-16-15,20 78 17 0,3 1-17 0,-23-79 5 16,0 0-5-16,25 64 5 0,1-13-5 0,-26-51 3 0,0 0-3 16,26 39 4-16,-2-11-4 0,-6-11-37 0,-6-10 37 15,-3-2-36-15,-4-7 36 0,2 2-127 0,-2-3 127 0,0-1-127 16,-1 1 127-16,4-6-194 0,-1-4 194 0,-1-13-194 15,-1-10 194-15,7-26-519 0</inkml:trace>
  <inkml:trace contextRef="#ctx0" brushRef="#br0" timeOffset="175680.509">4092 13815 1121 0,'0'0'0'0,"-8"10"0"0,-8 5 0 0,11-9 106 16,5-5-106-16,0-1 106 0,-6 4-106 0,6-4 62 15,-3 0-62-15,3 0 62 0,-4 0-62 0,4 0 4 16,0 0-4-16,-12 13 4 0,-2 13-4 0,14-26 1 15,0 0-1-15,-17 26 2 0,-4 6-2 0,0-3 11 16,-3 2-11-16,10-12 11 0,8-5-11 0,6-14 23 16,0 0-23-16,-20 29 24 0,-10 7-24 0,30-36 33 15,0 0-33-15,-30 48 33 0,-3 5-33 16,33-53 29-16,0 0-29 0,-29 96 29 0,3 29-29 16,26-125 23-16,0 0-23 0,-16 152 24 0,11 32-24 0,5-184 17 0,0 0-17 15,3 180 17-15,11 11-17 0,-14-191 10 16,0 0-10-16,21 175 11 0,9-9-11 15,-30-166 26-15,0 0-26 0,38 146 26 0,12-19-26 0,-8-35-13 0,-3-27 13 16,-1-17-12-16,2-20 12 0,-40-28-50 0,0 0 50 0,75 7-49 16,22-21 49-16,-97 14-96 0,0 0 96 0,77-51-95 15,-9-35 95-15,73-51-1042 0</inkml:trace>
  <inkml:trace contextRef="#ctx0" brushRef="#br0" timeOffset="176255.473">4573 14562 1166 0,'0'0'0'0,"0"0"0"0,7-4 0 0,-2 4 127 0,-5 0-127 15,0 0 128-15,0 0-128 0,0 0 69 0,0 0-69 16,0 0 69-16,0 0-69 0,0 0 32 0,0 0-32 0,0 0 33 16,0 0-33-16,0 0 6 0,0 0-6 0,0 0 7 15,0 0-7-15,0 0 22 0,0 0-22 0,0 0 23 16,0 0-23-16,0 0 3 0,0 0-3 0,0 0 3 16,0 0-3-16,0 0 1 0,0 0-1 0,12 5 1 15,6 6-1-15,6 7 0 0,15 8 0 0,-5 0 0 16,8 6 0-16,-42-32 1 0,0 0-1 0,47 50 2 15,7 13-2-15,-54-63 1 0,0 0-1 0,73 83 2 16,13 18-2-16,-15-19 1 0,-3-7-1 0,-17-13 2 16,-8-11-2-16,-43-51 16 0,0 0-16 0,37 50 17 15,-2-7-17-15,-35-43 32 0,0 0-32 0,22 34 33 16,-3-6-33-16,-1-10 1 0,-6-4-1 0,-3-2 2 0,-4-3-2 0,-1-2 3 16,1-1-3-16,-2-4 3 0,-3 2-3 15,0-4-47-15,4 1 47 0,-4-1-47 0,0 0 47 0,0 0-141 16,0 0 141-16,-4-7-141 0,-4-5 141 0,8 12-148 15,0 0 148-15,-21-27-147 0,-9-12 147 0,-17-28-755 16</inkml:trace>
  <inkml:trace contextRef="#ctx0" brushRef="#br0" timeOffset="176621.322">5216 14440 1379 0,'0'0'0'0,"-4"9"0"15,-4 4 0-15,8-13 133 0,0 0-133 0,0 0 134 16,0 0-134-16,0 0 114 0,0 0-114 0,0 0 114 16,1-5-114-16,-1 5 61 0,0 0-61 0,0 0 62 15,4-5-62-15,-4 5 23 0,0 0-23 0,0 0 24 16,3-3-24-16,-3 3 17 0,0 0-17 0,-12 8 17 15,-5 8-17-15,17-16 10 0,0 0-10 0,-30 29 11 16,-5 12-11-16,-1 7 4 0,1 5-4 0,2 3 5 16,1 8-5-16,-4 15 0 0,1 13 0 0,2-10 0 0,-2-5 0 15,35-77-1-15,0 0 1 0,-37 89 0 0,3 7 0 16,34-96-1-16,0 0 1 0,-30 79-1 0,4-15 1 16,26-64-33-16,0 0 33 0,-21 48-32 0,5-14 32 0,16-34-107 15,0 0 107-15,-5 26-107 0,9-11 107 16,-4-15-155-16,0 0 155 0,5-10-154 0,7-19 154 0,9-11-1040 15</inkml:trace>
  <inkml:trace contextRef="#ctx0" brushRef="#br0" timeOffset="177176.91">5148 14200 1110 0,'0'0'0'0,"0"-5"0"15,0-2 0-15,0 7 22 0,0 0-22 0,10-12 22 16,15-3-22-16,-25 15-2 0,0 0 2 0,29-19-1 15,6-9 1-15,-35 28-26 0,0 0 26 0,37-24-26 16,-2 2 26-16,-35 22-7 0,0 0 7 0,33-17-6 16,-4 3 6-16,-29 14 10 0,0 0-10 0,28-10 11 0,-3 5-11 15,-25 5 36-15,0 0-36 0,26 0 37 0,-2 3-37 16,-24-3 33-16,0 0-33 0,26 11 33 0,-1 2-33 16,-25-13 32-16,0 0-32 0,22 23 33 15,3 6-33-15,-25-29 43 0,0 0-43 16,17 36 44-16,-5 5-44 0,-12-41 40 0,0 0-40 0,4 50 40 0,-8 10-40 0,4-60 40 15,0 0-40-15,-12 59 41 0,-5 7-41 0,17-66 46 16,0 0-46-16,-18 56 46 0,-3-5-46 0,4-8 46 16,-4-7-46-16,9-12 47 0,3-12-47 0,4 2 47 15,-2-2-47-15,2-3 48 0,5-8-48 16,-4 6 21-16,-1 0-21 0,5-2 21 0,0-3-21 0,-3 3 12 16,3-3-12-16,0-2 13 0,0 3-13 0,0-3 0 15,-4 5 0-15,4 0 0 0,0 0 0 0,4 2-4 0,4 2 4 16,4-1-3-16,2-1 3 0,-14-7-24 0,0 0 24 15,30 4-23-15,8-3 23 0,-1-2-49 0,1-6 49 0,-6 0-49 16,1-2 49-16,-4 1-118 0,-8-2 118 16,0 1-118-16,-3 1 118 0,-1-6-136 0,0-5 136 0,-1 2-136 15,-4-2 136-15,14-15-841 0</inkml:trace>
  <inkml:trace contextRef="#ctx0" brushRef="#br0" timeOffset="177760.65">5897 14680 1143 0,'0'0'0'0,"-2"-7"0"16,-1-3 0-16,-1 6 136 0,8 3-136 0,-4 1 137 0,0 0-137 15,0 0 81-15,0 0-81 0,0 0 81 0,0 0-81 16,0 0 46-16,3 0-46 0,-3 0 47 0,0 0-47 16,0 0 20-16,0 0-20 0,0 0 20 0,0 0-20 15,0 0 44-15,0 0-44 0,0 0 45 0,0 0-45 0,0 0 39 16,0 0-39-16,0 0 39 0,0 0-39 0,0 0 34 15,0 0-34-15,0 0 35 0,0 0-35 0,0 0 24 16,0 0-24-16,0 0 25 0,0 5-25 0,6 3-1 16,-3 3 1-16,2 11 0 0,2 10 0 0,-7-32-7 15,0 0 7-15,11 40-6 0,4 9 6 0,-15-49-9 16,0 0 9-16,14 47-9 0,5-3 9 0,-19-44-17 16,0 0 17-16,27 36-17 0,4-8 17 0,-1-11-55 15,3-10 55-15,-4-9-55 0,1-10 55 0,-30 12-107 16,0 0 107-16,33-36-107 0,-2-19 107 0,-1 0-89 0,-2-5 89 15,-6 2-89-15,3 2 89 0,-25 56-81 0,0 0 81 0,23-88-80 16,3-18 80-16,-26 106-49 0,0 0 49 16,19-82-49-16,-9 6 49 0,-10 76 0 0,0 0 0 0,7-46 0 15,-3 22 0-15,-4 24 47 0,0 0-47 0,0-19 48 16,0 11-48-16,0 8 90 0,0 0-90 0,0-7 90 16,-4 5-90-16,4 2 87 0,-3-2-87 0,3 2 87 15,0 0-87-15,0 0 72 0,-5 4-72 0,5 3 73 16,-4-2-73-16,-1 9 63 0,1 6-63 0,1 11 64 15,1 7-64-15,4 6 41 0,1 9-41 0,3-3 42 16,2 0-42-16,-8-50 36 0,0 0-36 0,12 68 36 16,4 13-36-16,-16-81 33 0,0 0-33 0,21 108 33 15,5 20-33-15,-26-128 22 0,0 0-22 0,18 129 22 16,-3 6-22-16,-15-135 35 0,0 0-35 0,0 122 36 16,-10-9-36-16,10-113 20 0,0 0-20 0,-23 114 20 15,-10 1-20-15,-2-22 2 0,-3-15-2 0,12-23 2 16,7-19-2-16,-11 7-81 0,-5 0 81 0,-8 1-81 0,-15 1 81 15,58-45-198-15,0 0 198 0,-78 38-198 0,-18-4 198 16,-78 38-1175-16</inkml:trace>
  <inkml:trace contextRef="#ctx0" brushRef="#br0" timeOffset="178240.91">4568 14126 1222 0,'0'0'0'0,"0"6"0"16,-4 4 0-16,4-8 100 0,0-2-100 0,0 0 100 15,0 0-100-15,0 0 65 0,0 0-65 0,0 0 66 16,0 0-66-16,0 0 57 0,0 0-57 0,0 0 58 0,0 0-58 16,0 0 10-16,0 0-10 0,-5 5 11 0,-4 2-11 15,-3 5 42-15,-2 3-42 0,6-5 42 0,1-6-42 16,1-1 43-16,3-1-43 0,-11 18 44 0,-7 11-44 15,21-31 35-15,0 0-35 0,-21 46 35 0,-3 13-35 0,1 2 1 16,7 6-1-16,-1 15 1 0,3 14-1 16,7 5 7-16,7 7-7 0,7-5 7 0,2-3-7 0,8 4 0 15,1 4 0-15,3-7 1 0,5-2-1 16,-26-99 0-16,0 0 0 0,50 125 0 0,22 18 0 0,-3-27-55 16,8-11 55-16,-9-27-54 0,-5-21 54 0,-63-57-74 15,0 0 74-15,106 34-73 0,30-22 73 0,-136-12-178 16,0 0 178-16,144-31-177 0,17-37 177 0,143-31-898 15</inkml:trace>
  <inkml:trace contextRef="#ctx0" brushRef="#br0" timeOffset="178656.327">6648 13756 1311 0,'0'0'0'0,"0"7"0"0,-2 5 0 15,2-8 70-15,0-8-70 0,0 4 71 16,5-1-71-16,-1-1 18 0,5 0-18 0,3 4 19 0,5 3-19 15,6 5 0-15,5 6 0 0,7 4 0 16,-1 8 0-16,-34-28-3 0,0 0 3 0,51 48-3 0,5 13 3 0,1 15 3 16,8 13-3-16,-15-4 3 0,-3 4-3 15,-8-1 22-15,-10 3-22 0,1-11 23 0,-4-6-23 16,-26-74 45-16,0 0-45 0,29 104 45 0,-2 18-45 0,-27-122 45 16,0 0-45-16,19 116 45 0,-5 4-45 0,-14-120 46 15,0 0-46-15,3 120 47 0,-6 2-47 0,-6-30 37 16,-8-16-37-16,4-18 37 0,1-13-37 0,12-45-61 0,0 0 61 15,-22 56-61-15,-6 2 61 0,28-58-206 0,0 0 206 16,-35 38-205-16,-9-12 205 0,44-26-135 16,0 0 135-16,-45-17-135 0,-2-33 135 0,-42-17-715 0</inkml:trace>
  <inkml:trace contextRef="#ctx0" brushRef="#br0" timeOffset="179271.547">7127 13720 1110 0,'0'0'0'0,"0"0"0"0,3-3 0 0,-1-2 104 16,2-2-104-16,3-3 105 0,-2-2-105 0,-5 12 84 15,0 0-84-15,9-14 84 0,-4-3-84 16,-5 17 66-16,0 0-66 0,10-14 66 0,4-1-66 0,-14 15 28 16,0 0-28-16,14-10 28 0,5 1-28 0,-19 9 39 15,0 0-39-15,18-3 40 0,3 4-40 0,-21-1 39 16,0 0-39-16,22 9 39 0,3 6-39 0,-25-15 9 15,0 0-9-15,17 21 10 0,1 3-10 0,-18-24 37 0,0 0-37 16,12 25 38-16,-4 5-38 0,-8-30 28 0,0 0-28 16,0 36 28-16,-5 5-28 0,5-41 38 0,0 0-38 15,-3 32 39-15,-3-4-39 0,6-28 8 0,0 0-8 16,-3 22 8-16,-2-5-8 0,5-17 0 0,0 0 0 0,-4 10 1 16,4-1-1-16,0-9-52 0,0 0 52 0,-3 8-52 15,3-4 52-15,0-4-64 0,0 0 64 0,9-4-64 16,8-4 64-16,-17 8-59 0,0 0 59 0,21-12-58 15,7-4 58-15,-2 4-65 0,-4 2 65 0,-1 2-64 16,-3 3 64-16,-2 1-47 0,1 1 47 0,-5 3-47 16,-3 1 47-16,3 3-21 15,0 3 21-15,-1-2-21 0,1 2 21 0,-12-7 0 0,0 0 0 16,16 17 0-16,1 8 0 0,-17-25 18 0,0 0-18 0,17 33 19 16,1 5-19-16,-3-2 40 0,-1 0-40 0,-8-9 40 15,-3-10-40-15,1 4 15 0,-4-1-15 0,-6 11 15 16,-1 7-15-16,7-38-11 0,0 0 11 0,-14 43-11 15,-6 6 11-15,20-49-135 0,0 0 135 0,-21 41-134 0,0-3 134 16,21-38-103-16,0 0 103 0,-35 12-103 0,-3-17 103 16,-37 12-749-16</inkml:trace>
  <inkml:trace contextRef="#ctx0" brushRef="#br0" timeOffset="179757.403">7641 13229 830 0,'0'0'0'0,"0"0"0"16,3 3 0-16,-3-3 58 0,0 0-58 0,0 0 58 15,0-3-58-15,0 3 22 0,0-4-22 0,0 4 22 16,0 0-22-16,0 0 40 0,0 0-40 0,0 0 40 16,0 0-40-16,0 0 32 0,4 4-32 0,-2-3 33 15,5 3-33-15,1 3 18 0,4 3-18 0,9 7 19 16,6 7-19-16,-27-24 38 0,0 0-38 0,41 38 38 16,15 10-38-16,-5 5 32 0,4 5-32 15,10 14 32-15,3 10-32 0,-68-82 7 0,0 0-7 0,80 108 7 0,9 22-7 16,-18-20 47-16,-10-9-47 0,-10-3 48 0,-13-4-48 15,-8-3 65-15,-9-2-65 0,-4-5 66 0,-5-2-66 16,-12-82 73-16,0 0-73 0,12 115 74 0,-3 22-74 0,-9-137 95 16,0 0-95-16,2 146 95 0,-4 6-95 15,2-27 78-15,-3-15-78 0,-6-9 78 0,-5-10-78 16,2-6 59-16,-4-8-59 0,2-15 59 0,-3-12-59 16,-4-1 19-16,0-4-19 0,9-23 20 0,6-18-20 0,6-4-5 15,0 0 5-15,-24 24-5 0,-6 6 5 16,30-30-78-16,0 0 78 0,-24 23-78 0,5-4 78 0,19-19-186 15,0 0 186-15,-25-16-186 0,1-23 186 0,-23-16-1142 0</inkml:trace>
  <inkml:trace contextRef="#ctx0" brushRef="#br0" timeOffset="180134.048">8836 14844 1625 0,'0'0'0'0,"-3"-1"0"16,-6-3 0-16,9 4 98 0,0 0-98 0,2-2 99 15,8-1-99-15,-10 3 1 0,0 0-1 0,26-3 2 16,16-3-2-16,1 0 0 0,3-3 0 0,1 2 1 15,3-1-1-15,-1 2-3 0,2 5 3 0,-4 1-3 16,-2 1 3-16,-45-1 5 0,0 0-5 0,47 6 6 0,4 2-6 16,-51-8 5-16,0 0-5 0,52 7 6 15,5 2-6-15,-57-9 10 0,0 0-10 0,56 8 11 0,-5-1-11 0,-51-7 24 16,0 0-24-16,43 5 25 0,-5-1-25 0,-38-4 0 16,0 0 0-16,30 1 0 0,-6 1 0 0,-24-2-28 15,0 0 28-15,14 2-28 0,-1-2 28 0,-13 0-110 16,0 0 110-16,5 0-109 0,-2 0 109 0,-3 0-145 15,0 0 145-15,-24-4-144 0,-14-3 144 0,-23-3-915 16</inkml:trace>
  <inkml:trace contextRef="#ctx0" brushRef="#br0" timeOffset="180384.058">9134 15151 1054 0,'0'0'0'16,"9"-14"0"-16,8-8 0 0,-13 15 143 0,-4 9-143 0,3-6 144 15,2-4-144-15,-5 8 145 0,0 0-145 0,0 0 145 16,0 5-145-16,0-5 105 0,0 0-105 0,-3 5 106 16,1 2-106-16,2-7 62 0,0 0-62 0,10 9 63 15,11 1-63-15,4-3 65 0,6 1-65 0,2 1 65 16,2-1-65-16,-2-1 28 0,0 0-28 0,-3 0 28 16,3 0-28-16,2 0 11 0,-2-1-11 0,3 1 11 15,1 0-11-15,1 0-2 0,1 2 2 0,-4-1-2 16,3 2 2-16,-38-10-166 0,0 0 166 0,45 16-166 15,7 4 166-15,-52-20-104 0,0 0 104 0,98 36-1174 0,-196-72 1174 16</inkml:trace>
  <inkml:trace contextRef="#ctx0" brushRef="#br0" timeOffset="190779.485">10296 14310 1345 0,'0'0'0'0,"0"0"0"0,0 0 0 0,0 0 163 0,0 0-163 0,0 0 164 15,0 0-164-15,0 0 74 0,0 0-74 0,0 0 74 16,0 0-74-16,0 0 1 0,0 0-1 0,0 0 1 15,0 0-1-15,0 0-15 0,0 0 15 0,0 0-15 16,10-22 15-16,-1 4-35 0,0 1 35 0,1 4-34 16,-1-1 34-16,0 4-13 0,-4 1 13 0,7 0-12 15,-3 1 12-15,3 1-11 0,2 0 11 0,-2 4-11 16,4 3 11-16,-16 0-17 0,0 0 17 0,17 1-17 16,1 3 17-16,-18-4-15 0,0 0 15 0,22 5-14 15,3 5 14-15,-25-10-16 0,0 0 16 0,21 11-15 16,-1 2 15-16,-20-13-5 0,0 0 5 0,14 26-4 15,2 8 4-15,-16-34 1 0,0 0-1 0,5 43 2 0,-1 7-2 16,-4-50 2-16,0 0-2 0,-7 51 2 0,-4 4-2 16,11-55 6-16,0 0-6 0,-8 44 6 0,-5-6-6 0,13-38 23 15,0 0-23-15,-8 33 24 0,-4-6-24 16,12-27 2-16,0 0-2 0,-9 19 2 0,4-5-2 0,5-14 2 16,0 0-2-16,-4 10 3 0,1-1-3 0,3-9-7 15,0 0 7-15,-2 3-6 0,0 0 6 0,2-3-41 16,0 0 41-16,0 4-41 0,4-1 41 0,-4-3-21 15,0 0 21-15,8-1-21 0,8-5 21 0,-16 6-30 16,0 0 30-16,14-5-30 0,7-2 30 0,-21 7-20 0,0 0 20 16,21-6-20-16,0-5 20 0,0 4-27 0,-4 1 27 15,-3 2-27-15,-5 4 27 0,1-3-22 0,1 3 22 16,1 0-22-16,-4 3 22 0,5-3-5 16,-1 4 5-16,-3-1-4 0,-1-1 4 0,1 3-4 15,-4 0 4-15,4 4-3 0,1-3 3 0,-1 6-2 0,2 2 2 16,-1 0-2-16,0 1 2 0,-10-15 3 0,0 0-3 0,16 26 3 15,-2 5-3-15,-14-31 15 0,0 0-15 0,16 36 15 16,1 7-15-16,-5-4 16 0,-1-1-16 0,-4-14 17 16,-4-11-17-16,-1 1 25 0,-2-4-25 0,-5 13 26 15,-7 6-26-15,-1-2 59 0,1 1-59 0,3-11 59 16,4-5-59-16,-3 0 70 0,-5-2-70 0,-4 9 70 16,-9 6-70-16,26-25 54 0,0 0-54 0,-35 24 54 15,-2 2-54-15,37-26 28 0,0 0-28 0,-43 19 28 0,-2-4-28 16,45-15 0-16,0 0 0 0,-39 11 0 0,4-8 0 15,35-3-97-15,0 0 97 0,-38-8-97 0,0-13 97 16,5-8-213-16,6-9 213 0,7-8-212 0,7-9 212 16,-21-46-799-16</inkml:trace>
  <inkml:trace contextRef="#ctx0" brushRef="#br0" timeOffset="192251.9">11676 13823 673 0,'0'0'0'0,"-6"4"0"16,-1 1 0-16,7-5 52 0,0 0-52 0,0 0 53 0,0 0-53 0,0 0 45 15,4-4-45-15,-4 4 46 0,2-3-46 0,-2 3 43 16,3-2-43-16,-3 2 43 0,0 0-43 0,0 0 38 15,0 0-38-15,0 0 39 0,0 0-39 0,0 0 39 16,0 0-39-16,0 0 39 0,0 0-39 0,0 0 34 16,0 0-34-16,-3 5 35 0,-3 2-35 0,6-7 9 0,0 0-9 15,-15 23 9-15,-4 9-9 0,19-32 12 0,0 0-12 16,-30 41 13-16,-3 11-13 0,-2 8 44 16,-2 8-44-16,-1 11 45 0,0 10-45 15,12-7 42-15,1-3-42 0,11-7 42 0,2-12-42 16,7 8 35-16,1 4-35 0,4 4 35 0,4 3-35 0,-1-4 16 0,4-1-16 15,0-8 17-15,2-4-17 0,-9-62 42 0,0 0-42 0,12 75 43 16,6 8-43-16,-18-83 32 0,0 0-32 0,24 73 32 16,6-2-32-16,-30-71 21 0,0 0-21 0,36 60 21 15,6-11-21-15,-9-15 47 0,-8-13-47 0,1 0 48 16,-4-3-48-16,-22-18-4 16,0 0 4-16,30 14-3 0,3-2 3 0,0-3-51 0,-3-2 51 0,-2-4-51 15,-4-1 51-15,-24-2-61 0,0 0 61 0,33-2-61 16,2-5 61-16,-35 7-159 0,0 0 159 0,38-22-158 15,4-11 158-15,38-22-828 0</inkml:trace>
  <inkml:trace contextRef="#ctx0" brushRef="#br0" timeOffset="192709.114">11874 14406 1267 0,'0'0'0'0,"0"0"0"0,7 0 0 0,-7 0 104 0,0 0-104 15,4 0 105-15,-1 0-105 0,-3 0 97 0,0 0-97 16,0 0 97-16,4 0-97 0,-4 0 7 0,0 0-7 0,0 0 7 15,0 0-7-15,0 0 6 0,0 0-6 0,0 0 6 16,0 0-6-16,0 0 27 0,0 0-27 0,0 0 27 16,0 0-27-16,0 0 5 0,0 0-5 0,0 0 5 15,5 0-5-15,-5 0 10 0,0 0-10 0,12 7 11 16,11 3-11-16,-23-10 0 0,0 0 0 0,36 22 0 16,8 11 0-16,1-3 0 0,-1 5 0 0,1-3 0 15,2 3 0-15,-47-35 0 0,0 0 0 0,56 41 0 16,8 5 0-16,-64-46-2 0,0 0 2 0,75 58-2 15,11 14 2-15,-24-17 0 0,-9-9 0 0,-19-13 0 16,-9-16 0-16,1 3 0 0,-2-4 0 0,-3-2 0 16,-3-4 0-16,-18-10 0 0,0 0 0 0,20 10 0 15,7 0 0-15,-27-10-26 0,0 0 26 0,15 9-25 0,3-6 25 16,-18-3-133-16,0 0 133 0,5-6-132 0,-2-8 132 0,-3 14-143 16,0 0 143-16,-12-31-142 0,-12-12 142 15,-11-30-787-15</inkml:trace>
  <inkml:trace contextRef="#ctx0" brushRef="#br0" timeOffset="193073.919">12529 14178 1491 0,'0'0'0'0,"0"0"0"0,-5 0 0 0,5 0 179 0,0 0-179 0,0 0 179 15,0 0-179-15,0 0 84 0,0 0-84 0,0 0 85 16,0 0-85-16,0 0 38 0,-3 3-38 0,3-3 39 16,-4 0-39-16,4 0 0 0,0 0 0 0,-14 19 0 15,-12 10 0-15,26-29 0 0,0 0 0 0,-30 45 0 16,-6 13 0-16,3-1 1 0,1 1-1 0,6-12 1 16,2-7-1-16,-1 8 9 0,3-1-9 15,1 4 9-15,3-1-9 0,18-49 9 0,0 0-9 0,-17 53 9 16,0 1-9-16,4-8 9 0,-2-7-9 0,6-11 9 15,6-11-9-15,1-2 1 0,-2-3-1 0,1-5 1 16,1-4-1-16,2 1-41 0,-3-1 41 0,3 1-40 0,0 1 40 16,0 2-78-16,3 0 78 0,-3-2-77 0,2-4 77 0,1 1-167 15,3-2 167-15,2-3-166 16,8-6 166-16,-16 9-123 0,0 0 123 0,17-29-122 0,8-14 122 0,18-27-914 16</inkml:trace>
  <inkml:trace contextRef="#ctx0" brushRef="#br0" timeOffset="193639.696">12554 13947 1412 0,'0'0'0'0,"0"0"12"0,0 0-12 0,0-6 12 16,0 0-12-16,0-5 0 0,0-1 0 0,0-1 1 16,1-1-1-16,3-2-15 0,-1-1 15 0,-1 5-14 15,2 2 14-15,-1 3-10 0,1-1 10 0,-3 4-10 16,3-3 10-16,-2 2 1 0,5 2-1 0,-4-1 2 16,0 3-2-16,3-3 22 0,2 1-22 0,-2 3 23 15,1-4-23-15,3 4 5 0,2 0-5 0,4 4 5 16,3-4-5-16,-19 0 25 0,0 0-25 0,28 5 26 15,3 2-26-15,-31-7 1 0,0 0-1 0,33 8 2 16,4 8-2-16,-6-1 6 0,-3 2-6 0,-5-1 6 16,-9-3-6-16,-14-13 8 0,0 0-8 0,16 26 8 15,-4 8-8-15,-4-3 0 0,-2 2 0 0,-3-9 1 0,1-5-1 16,-8 3 7-16,-1-2-7 0,-2 4 8 0,2-3-8 16,5-21 22-16,0 0-22 0,-16 31 22 0,-1 7-22 0,17-38 13 15,0 0-13-15,-14 32 13 0,1-1-13 16,13-31 28-16,0 0-28 0,-12 29 28 0,-2-2-28 0,14-27 12 15,0 0-12-15,-10 23 12 0,1-6-12 0,9-17 10 16,0 0-10-16,-5 15 11 0,1-6-11 0,4-9 34 16,0 0-34-16,-1 8 35 0,-3-2-35 0,4-6 0 15,0 0 0-15,4 5 0 0,1 0 0 0,-5-5 0 16,0 0 0-16,14 3 1 0,5 1-1 0,-19-4-2 16,0 0 2-16,26 1-1 0,4-1 1 0,-30 0-30 15,0 0 30-15,33 0-30 0,5-1 30 0,-38 1-36 0,0 0 36 16,35 1-35-16,0 1 35 0,-35-2-83 15,0 0 83-15,36 7-83 0,-1 2 83 0,-35-9-133 0,0 0 133 16,30 13-133-16,-7 3 133 0,29 13-821 0</inkml:trace>
  <inkml:trace contextRef="#ctx0" brushRef="#br0" timeOffset="194373.76">13212 14260 1244 0,'0'0'0'0,"0"10"0"0,0 8 0 16,0-18 136-16,0 0-136 0,0 0 136 15,4-4-136-15,-4 4 69 0,0 0-69 0,0-3 69 16,0-2-69-16,0 5 56 0,0 0-56 0,0-4 57 0,1-1-57 0,-1 5 10 15,0 0-10-15,0-3 11 0,4 1-11 0,-4 2 27 16,0 0-27-16,0 0 27 0,0-2-27 0,0 2 7 16,0 0-7-16,0 0 8 0,0 0-8 0,0 0 1 15,0 0-1-15,0 0 2 0,0 0-2 0,0 0 17 16,0 0-17-16,3 9 17 0,-1 6-17 0,-2-15 3 16,0 0-3-16,7 34 3 0,4 14-3 15,-11-48 6-15,0 0-6 16,15 48 6-16,-1 7-6 0,-14-55 14 0,0 0-14 0,21 51 15 0,3 1-15 0,-1-9 8 0,1-6-8 15,1-6 8-15,-6-8-8 0,2-5 15 0,0-4-15 0,-2-7 16 16,0-5-16-16,2-2 0 0,0-6 0 16,3-4 0-16,3-5 0 0,-27 15-40 0,0 0 40 0,29-22-40 15,2-9 40-15,-31 31-37 0,0 0 37 0,32-36-37 16,3-5 37-16,-35 41-17 0,0 0 17 0,22-45-17 16,-1-3 17-16,-21 48-8 15,0 0 8-15,16-41-8 0,-11 2 8 0,-5 39 15 0,0 0-15 16,7-31 15-16,-7 7-15 0,0 24 41 0,0 0-41 0,0-19 42 15,0 7-42-15,0 12 39 0,0 0-39 0,-3-9 39 16,3 4-39-16,0 5 51 0,0 0-51 0,-4-3 52 16,2 1-52-16,2 2 42 0,0 0-42 0,0 0 43 15,0 0-43-15,0 0 28 0,0 0-28 0,0 0 28 16,0 0-28-16,0 0 5 0,0 0-5 0,0 0 5 16,0 0-5-16,0 0 1 0,0 0-1 0,0 0 2 0,0 0-2 15,0 0 0-15,0 0 0 0,0 0 0 0,0 0 0 0,0 0-20 16,0 0 20-16,2 14-19 0,2 6 19 15,-1 16-40-15,2 9 40 0,2 1-39 0,0 2 39 0,0 7-22 16,2 5 22-16,0 5-22 0,3 2 22 0,-3 15-20 16,-1 12 20-16,1-12-19 0,0-6 19 0,-9-76-5 15,0 0 5-15,7 79-4 0,1-2 4 0,-8-77 1 16,0 0-1-16,2 65 2 0,2-10-2 0,-1-19-1 16,-3-16 1-16,0-6 0 0,0-9 0 15,0 0-98-15,0-3 98 0,0-2-98 0,-5 2 98 0,5-2-150 16,0 0 150-16,-16-33-150 0,-13-22 150 0,-17-32-1049 0</inkml:trace>
  <inkml:trace contextRef="#ctx0" brushRef="#br0" timeOffset="194741.588">13582 13660 1524 0,'0'0'0'0,"0"0"0"16,3 6 0-16,-3-6 143 0,5 0-143 0,-5 0 144 16,4 0-144-16,-3-4 56 0,6 1-56 0,2-1 56 15,5 1-56-15,-14 3 27 0,0 0-27 0,24-5 27 0,10 0-27 16,-3 1-27-16,2 1 27 0,-3 6-27 0,3 1 27 16,-4 4-26-16,-1 4 26 0,2 5-26 0,-1 6 26 15,-1 4-15-15,2 6 15 0,0 8-14 16,-1 7 14-16,-29-48-6 0,0 0 6 0,47 78-5 0,9 29 5 15,-12-15 9-15,-4 4-9 0,-9-9 9 0,-5-3-9 0,-7-6 58 16,-7-7-58-16,-1-2 58 16,-4-6-58-16,-7-63 64 0,0 0-64 0,5 93 64 0,-8 17-64 15,-3-21 41-15,-9-9-41 0,1-6 42 0,-4-7-42 0,18-67 7 16,0 0-7-16,-28 75 8 0,-8 4-8 0,36-79-2 16,0 0 2-16,-33 65-1 0,-4-9 1 0,6-16-116 15,3-18 116-15,17-8-116 0,11-14 116 0,-3 0-239 0,0-4 239 16,-10-18-238-16,-1-14 238 0,-15-22-990 15</inkml:trace>
  <inkml:trace contextRef="#ctx0" brushRef="#br0" timeOffset="196524.116">14294 13215 998 0,'0'0'0'0,"0"0"0"16,4-5 0-16,-4 5 98 0,0-3-98 0,0 3 99 15,0 0-99-15,0 0 76 0,0 0-76 0,0 0 77 16,0 0-77-16,0 0 97 0,0 0-97 0,0 0 97 16,0 0-97-16,0 0 70 0,0 0-70 0,0 0 71 15,0 0-71-15,0 0 38 0,0 0-38 0,0 0 39 16,0 0-39-16,0 0 0 0,0 0 0 0,5-6 0 16,7-6 0-16,-12 12-7 0,0 0 7 0,17-25-6 15,8-11 6-15,-3 8-27 0,1 1 27 0,0 5-27 16,-1 4 27-16,-1 6-14 0,0 4 14 0,-3 3-13 15,-3 1 13-15,-15 4-11 0,0 0 11 0,26 4-11 16,1 6 11-16,-27-10-10 0,0 0 10 0,29 17-10 0,4 5 10 16,-33-22-4-16,0 0 4 0,28 26-3 15,0 2 3-15,-5-1 2 0,-6-1-2 0,-5-7 2 16,-3-6-2-16,-2 4 13 0,2-1-13 0,-8-3 14 0,3 1-14 0,-1 5 34 16,1 3-34-16,-4-5 35 0,0-1-35 15,-4 3 11-15,1 3-11 0,-2 2 11 16,-2 0-11-16,7-24 20 0,0 0-20 0,-18 36 20 0,-4 8-20 0,22-44 24 15,0 0-24-15,-30 42 25 0,-8 0-25 0,8-7 31 16,0-6-31-16,13-10 31 0,5-7-31 0,3-4 20 0,4-3-20 16,-7 4 20-16,-1-1-20 0,-2 1 36 0,1-2-36 15,5-2 36-15,6-3-36 0,-1-1 12 0,2 1-12 0,2-2 13 16,0 0-13-16,0 0 30 0,0 0-30 0,0 0 30 16,0 0-30-16,0 0 11 0,-3 4-11 0,3-4 11 15,0 0-11-15,0 0 19 0,0 0-19 0,0 0 20 16,-5 1-20-16,5-1 14 0,-4 2-14 15,4-2 15-15,0 0-15 0,0 0 16 0,0 0-16 0,0 0 17 16,-3 3-17-16,3-3 4 0,-4 0-4 0,4 0 4 16,0 0-4-16,0 0 3 0,0 0-3 0,4 0 3 15,1 0-3-15,5 0 2 0,-1-3-2 0,5 1 2 16,4 1-2-16,-18 1 0 0,0 0 0 0,27 0 0 16,8 0 0-16,-2 0-2 0,0 0 2 0,-1 0-1 15,-3 0 1-15,1 1-11 0,-6 4 11 0,-4-3-10 0,-5 0 10 16,3 1-16-16,-3-1 16 0,5 3-15 0,-1 2 15 15,2 0-45-15,5 1 45 0,-9 3-45 0,-3 1 45 16,-14-12-161-16,0 0 161 0,16 22-161 0,-2 9 161 16,15 22-1221-16</inkml:trace>
  <inkml:trace contextRef="#ctx0" brushRef="#br0" timeOffset="197986.297">16689 14022 875 0,'0'0'0'0,"-5"-2"0"0,-3-3 0 0,8 5 158 16,0 0-158-16,0 0 158 0,-2-3-158 0,2 3 106 15,0 0-106-15,0 0 106 0,0 0-106 16,0 0 68-16,0 0-68 0,0 0 68 0,0-4-68 0,0 4 48 0,0 0-48 16,-4-7 49-16,1 2-49 0,3 5 27 15,0 0-27-15,-18-8 27 0,-10-3-27 0,28 11 27 0,0 0-27 16,-36-8 27-16,-9-6-27 0,45 14 23 0,0 0-23 16,-53-8 24-16,-4-1-24 0,57 9 15 0,0 0-15 15,-65-3 16-15,-10 3-16 0,75 0 18 0,0 0-18 0,-90 6 19 16,-16 3-19-16,106-9 3 0,0 0-3 0,-86 14 4 15,10 5-4-15,76-19 13 0,0 0-13 0,-60 18 14 16,15 1-14-16,45-19 8 0,0 0-8 0,-35 23 9 16,9 1-9-16,26-24 3 0,0 0-3 0,-28 29 4 15,2 5-4-15,26-34 0 0,0 0 0 0,-21 43 0 16,7 8 0-16,14-51-3 0,0 0 3 0,-8 72-3 16,9 17 3-16,-1-89 0 0,0 0 0 0,12 74 0 15,13-4 0-15,-25-70-1 0,0 0 1 0,38 51 0 16,11-11 0-16,-49-40-6 0,0 0 6 0,75 15-6 15,19-20 6-15,-94 5-50 0,0 0 50 0,92-27-49 16,1-21 49-16,-93 48-67 0,0 0 67 0,83-67-66 0,-4-19 66 16,-79 86-47-16,0 0 47 0,62-84-46 0,-6-6 46 15,-56 90-51-15,0 0 51 0,38-102-50 0,-11-9 50 16,-27 111-13-16,0 0 13 0,12-103-13 0,-16 4 13 0,4 99-1 16,0 0 1-16,-8-93 0 0,-13 4 0 0,21 89 4 15,0 0-4-15,-18-77 5 0,-6 10-5 16,24 67 17-16,0 0-17 0,-19-54 17 0,3 11-17 0,16 43 17 15,0 0-17-15,-12-28 17 0,7 13-17 0,5 15 15 16,0 0-15-16,-7-12 16 0,5 5-16 0,2 7 26 16,0 0-26-16,-4-5 26 0,-1 3-26 0,5 2 59 15,0 0-59-15,0 0 59 0,-3-1-59 0,3 1 36 16,0 0-36-16,0 0 37 0,0 0-37 0,0 0 18 16,0 0-18-16,0 0 19 0,0 0-19 0,0 0 0 0,0 1 0 15,0 6 0-15,1 2 0 0,-1-9-2 0,0 0 2 0,11 37-1 16,3 20 1-16,-14-57-7 15,0 0 7-15,21 75-6 0,8 20 6 0,-29-95-16 0,0 0 16 0,32 131-15 16,8 32 15-16,-40-163-1 0,0 0 1 0,38 156-1 16,-3 7 1-16,-35-163 1 0,0 0-1 0,30 133 2 15,-4-14-2-15,-26-119 1 0,0 0-1 0,28 97 2 16,-2-16-2-16,-26-81 0 0,0 0 0 0,31 60 0 16,6-21 0-16,-37-39-88 0,0 0 88 0,38 21-87 15,4-21 87-15,-42 0-93 0,0 0 93 0,22-41-93 16,-9-33 93-16,23-41-989 0</inkml:trace>
  <inkml:trace contextRef="#ctx0" brushRef="#br0" timeOffset="198388.106">17214 13275 1311 0,'0'0'0'0,"-9"-2"0"0,-1-3 0 0,10 5 65 16,3 0-65-16,-3 0 65 0,0 0-65 0,0 0 34 16,7 0-34-16,-7 0 35 0,2 0-35 0,-2 0 0 15,3 0 0-15,-3 0 1 0,0 0-1 0,0 0-5 0,-1 4 5 16,1-4-4-16,0 0 4 0,0 0 0 0,-2 5 0 0,-5 10 0 15,-4 13 0-15,11-28 0 0,0 0 0 0,-12 46 1 16,2 21-1-16,-1-1 1 0,6 8-1 16,-4 12 1-16,1 11-1 0,8-97 10 0,0 0-10 0,-6 117 10 15,5 18-10-15,1-135 39 0,0 0-39 0,3 139 39 16,4 13-39-16,4-28 18 0,4-18-18 0,-3-17 18 16,-3-15-18-16,-9-74 42 0,0 0-42 0,21 79 43 15,5-4-43-15,-26-75 8 0,0 0-8 0,42 70 8 16,10-6-8-16,-5-16-28 0,-1-16 28 0,-8-6-28 15,-3-12 28-15,-9-6-205 0,-5-8 205 0,3-2-205 16,-3-4 205-16,24-3-845 0</inkml:trace>
  <inkml:trace contextRef="#ctx0" brushRef="#br0" timeOffset="199958.862">17616 13784 1009 0,'0'0'0'0,"11"3"0"0,4 8 0 0,-9-10 133 16,-3-2-133-16,-3 1 133 0,2 0-133 0,-2 0 90 16,0-2-90-16,0 2 91 0,-2-5-91 0,2 5 53 15,-3-4-53-15,3 4 53 0,-4-1-53 0,4 1 46 16,0-2-46-16,0 2 47 0,0 0-47 0,0 0 33 0,-2-4-33 0,2 4 34 15,0-3-34-15,0 3 33 0,0-5-33 16,0 5 34-16,0 0-34 0,0 0 23 0,0 0-23 0,0 0 24 16,0 0-24-16,0 0 27 0,4 2-27 0,3-1 27 15,5 1-27-15,-12-2 0 0,0 0 0 0,26 10 1 16,14 4-1-16,-40-14-8 0,0 0 8 0,49 29-8 16,12 12 8-16,-2 2-5 0,2 5 5 15,11 9-5-15,4 4 5 0,-4-6-1 0,-4-4 1 0,-7-1-1 16,-6-2 1-16,-55-48 9 0,0 0-9 0,60 60 10 15,-1 5-10-15,-10-12 36 0,-6-7-36 0,-10-15 36 16,-10-12-36-16,-23-19 6 0,0 0-6 0,33 22 6 16,-2-1-6-16,-1-2 19 0,-2-4-19 0,-9-4 20 15,-7-5-20-15,0 1-17 0,1-2 17 0,-8 1-16 16,-2-3 16-16,1 0-118 0,-1-1 118 0,-3-2-118 0,2-5 118 16,-2 5-156-16,0 0 156 0,-12-27-156 15,-11-16 156-15,-12-28-969 0</inkml:trace>
  <inkml:trace contextRef="#ctx0" brushRef="#br0" timeOffset="200284.631">18308 13667 1222 0,'0'0'0'0,"5"7"0"0,6 3 0 0,-11-10 116 0,0 0-116 15,-2 4 117-15,-7-4-117 0,9 0 80 0,0 0-80 16,-9 2 81-16,-5-2-81 0,14 0 46 0,0 0-46 0,-19 12 46 16,-7 8-46-16,5 2 39 0,-5 4-39 0,5 7 40 15,2 6-40-15,19-39 32 0,0 0-32 0,-23 60 32 16,1 10-32-16,-3 14 23 0,-4 14-23 0,6-19 24 16,7-7-24-16,16-72 41 15,0 0-41-15,-17 70 42 0,5-5-42 0,3-20 7 0,2-22-7 0,5-4 8 16,-1-12-8-16,1 2-42 0,0-6 42 0,1 2-41 15,1-3 41-15,0-2-161 0,0 3 161 0,5-16-160 16,2-11 160-16,-7 24-135 0,0 0 135 0,9-55-135 16,-1-22 135-16,10-55-898 0</inkml:trace>
  <inkml:trace contextRef="#ctx0" brushRef="#br0" timeOffset="200755.012">18127 13289 1457 0,'0'0'0'0,"0"0"0"0,0 0 0 0,0 0 131 15,7-4-131-15,3-1 131 0,4-5-131 0,-14 10 8 16,0 0-8-16,35-22 8 0,17-9-8 16,-52 31-63-16,0 0 63 0,52-28-62 0,6-6 62 0,-58 34-68 15,0 0 68-15,57-24-67 0,3 4 67 0,-60 20-39 0,0 0 39 16,54-12-38-16,-2 5 38 0,-52 7-3 0,0 0 3 15,49 3-2-15,-9 11 2 0,-4 1 28 0,-3 6-28 16,-10-7 28-16,-9-2-28 0,0 3 61 0,0 4-61 16,-5 5 61-16,-4 5-61 0,0 2 56 0,-3 3-56 15,-2-3 56-15,-2-4-56 0,2-27 46 0,0 0-46 0,-10 45 46 16,-8 11-46-16,18-56 38 0,0 0-38 0,-21 55 38 16,-8 3-38-16,1-11 50 0,0-6-50 0,10-12 51 15,8-12-51-15,-2-2 41 0,3-3-41 0,-8 9 42 16,-4 5-42-16,3-6 36 0,1-4-36 0,8-4 36 15,2-4-36-15,0-1 34 0,0-2-34 16,4-1 34-16,3-1-34 0,0-3 3 0,0 3-3 0,0-3 3 16,0 0-3-16,0 0-4 0,0 0 4 0,3 2-3 15,3 0 3-15,6 0-33 0,3 1 33 0,8-3-33 16,5 3 33-16,7-1-36 0,1 0 36 16,3 3-36-16,1-3 36 0,-40-2-89 0,0 0 89 0,43 5-89 0,6 2 89 15,-49-7-107-15,0 0 107 0,51 8-106 0,1 1 106 16,-52-9-127-16,0 0 127 0,54 8-126 15,2 1 126-15,-56-9-116 0,0 0 116 0,41 7-116 0,-9-2 116 0,41 7-781 16</inkml:trace>
  <inkml:trace contextRef="#ctx0" brushRef="#br0" timeOffset="201418.032">19114 13926 1311 0,'0'0'0'0,"4"0"0"0,3 0 0 0,-7 0 126 0,0 0-126 0,3 0 127 16,1-2-127-16,-4 2 92 0,0 0-92 0,0 0 93 16,2-3-93-16,-2 3 95 15,0 0-95-15,0 0 95 0,0-4-95 0,0 4 67 0,0 0-67 16,0 0 67-16,0 0-67 0,0 0 42 0,0 0-42 0,0 0 42 15,0 0-42-15,0 0 3 0,0 0-3 0,1 18 4 16,5 9-4-16,-6-27 2 0,0 0-2 0,8 36 2 16,4 10-2-16,-12-46 0 0,0 0 0 0,14 43 0 15,7 2 0-15,0-9 0 0,-3-7 0 0,3-5 0 16,-1-7 0-16,1-7-43 0,-1-5 43 0,0-5-43 0,1-5 43 16,0-2-37-16,0-5 37 0,0 0-37 0,0 0 37 15,0-3-9-15,-2-4 9 0,0 2-9 0,-5-2 9 16,-14 19-15-16,0 0 15 0,16-21-14 0,-2-6 14 15,-14 27 1-15,0 0-1 0,12-26 1 0,-3 1-1 16,-9 25 27-16,0 0-27 0,7-24 27 0,-2 3-27 0,-5 21 21 16,0 0-21-16,3-15 21 0,-1 1-21 0,-2 14 28 15,0 0-28-15,0-10 28 0,-2 1-28 0,2 9 21 16,0 0-21-16,-1-7 21 0,1 4-21 0,0 3 17 16,0 0-17-16,0 0 17 0,-2-4-17 0,2 4 10 15,0 0-10-15,0 0 10 0,0 0-10 16,0 0 1-16,0 0-1 0,0 0 2 0,0 0-2 0,0 0 0 0,0 0 0 15,0 0 0-15,0 0 0 0,0 0-11 16,0 0 11-16,2 16-10 0,3 11 10 0,-5-27-11 0,0 0 11 16,9 41-10-16,4 13 10 0,-13-54-17 0,0 0 17 0,16 66-16 15,2 15 16-15,-18-81-1 0,0 0 1 0,19 103-1 16,0 17 1-16,-2-19-1 0,-3-7 1 0,-2-17-1 16,1-14 1-16,-13-63 0 0,0 0 0 0,8 71 0 15,-4-5 0-15,-2-13 2 0,-4-11-2 0,2-22 2 16,0-16-2-16,0-4 0 0,0 0 0 0,-4 10 0 15,-1-3 0-15,5-7-77 0,0 0 77 0,-10 7-76 16,-3-2 76-16,13-5-191 0,0 0 191 0,-31-29-190 16,-12-25 190-16,43 54-172 0,0 0 172 0,-40-102-171 15,-1-42 171-15,-39-103-844 0</inkml:trace>
  <inkml:trace contextRef="#ctx0" brushRef="#br0" timeOffset="201800.138">19442 12994 1435 0,'0'0'0'0,"0"7"0"0,0 3 0 0,2-5 167 16,-1-5-167-16,-1 0 168 0,4-3-168 0,-1 0 90 16,3-1-90-16,1 1 91 0,3-1-91 0,2 3 49 15,4-1-49-15,0 2 49 0,5 0-49 0,-21 0-4 16,0 0 4-16,29 8-3 0,13 6 3 0,-42-14-9 15,0 0 9-15,49 29-8 0,8 11 8 0,-1 4 0 0,0 9 0 16,12 16 0-16,12 13 0 0,-12 9 46 16,1 5-46-16,-11-2 46 0,-11-2-46 15,-47-92 72-15,0 0-72 0,47 127 73 0,-3 24-73 0,-44-151 65 0,0 0-65 16,34 152 65-16,-6 11-65 0,-10-33 49 0,-8-17-49 0,-5-13 50 16,-5-16-50-16,0-84 34 0,0 0-34 15,-8 94 34-15,-6 5-34 0,0-27 38 0,-2-15-38 0,9-25 39 16,5-23-39-16,-1 6-26 0,-1-8 26 0,-1 5-25 15,-2 2 25-15,2-2-102 0,-5-2 102 0,4-3-101 16,3-5 101-16,-4-4-170 0,0-5 170 0,-9-29-169 16,-5-22 169-16,21 58-138 0,0 0 138 0,-10-106-137 15,5-43 137-15,-11-107-1232 0</inkml:trace>
  <inkml:trace contextRef="#ctx0" brushRef="#br0" timeOffset="201943.908">20933 14125 1591 0,'0'0'0'0,"0"0"0"0,-5 1 0 15,5-1 0-15,0 0 0 0,0 11 0 0,3 6 0 0,-3-17-174 16,0 0 174-16,-13-4-173 0,-12-9 173 0,-13-3-830 16</inkml:trace>
  <inkml:trace contextRef="#ctx0" brushRef="#br0" timeOffset="202948.653">18050 14962 303 0,'0'0'0'0,"9"4"0"16,3 1 0-16,-12-5 41 0,0 0-41 0,0 0 41 16,-4-5-41-16,4 5 53 0,0 0-53 0,-3-4 53 15,-2 3-53-15,5 1 62 0,0 0-62 0,-5-5 63 16,1 3-63-16,4 2 77 0,0 0-77 0,-3-2 78 16,1 0-78-16,2 2 78 0,0 0-78 0,0 0 78 15,-4-1-78-15,4 1 74 0,0 0-74 0,0 0 74 16,0 0-74-16,0 0 57 0,0 0-57 0,0 0 57 0,0 0-57 15,0 0 46-15,0 0-46 0,0 0 47 0,0 0-47 16,0 0 30-16,0 0-30 0,0 0 30 0,0 0-30 16,0 0 33-16,0 0-33 0,0 0 34 15,0 0-34-15,0 0 43 0,0 0-43 0,0 0 43 0,0 0-43 16,0 0 45-16,0 0-45 0,0 0 45 0,0 0-45 0,0 0 41 16,0 0-41-16,0 0 42 0,0 0-42 0,0 0 35 15,0 0-35-15,0 0 36 0,0 0-36 0,0 0 39 16,0 0-39-16,0 0 40 0,0 0-40 0,0 0 39 15,0 0-39-15,0 0 39 0,6 1-39 0,-1 1 25 16,2 2-25-16,0 1 26 0,0-2-26 0,3 2 18 16,4 0-18-16,7 4 18 0,2 0-18 0,-23-9 18 0,0 0-18 15,45 13 18-15,11 3-18 0,-1-1 24 16,3-1-24-16,3 0 25 0,2-2-25 16,-63-12 13-16,0 0-13 0,102 18 13 0,29 3-13 0,-25-7 28 0,-5-4-28 0,-10 2 28 15,-11 2-28-15,-3-2 36 0,-6 0-36 0,-10-4 37 16,-5-1-37-16,1-4 31 0,-4-4-31 0,-8 1 31 15,-12 0-31-15,5 0 14 0,1-2-14 0,-1 0 15 16,-5 1-15-16,-2-3 6 0,-3-3-6 16,-2 2 7-16,1 0-7 0,-7-2-24 0,-2-5 24 0,-1 0-23 15,-1-2 23-15,1-4-68 0,1-5 68 0,3-7-68 16,0-6 68-16,-21 36-74 0,0 0 74 0,19-45-73 16,-3-8 73-16,18-45-1420 0</inkml:trace>
  <inkml:trace contextRef="#ctx0" brushRef="#br0" timeOffset="207397.847">16299 15954 102 0,'0'0'0'0,"0"0"0"0,0 0 0 0,0 0 11 16,0-3-11-16,0 3 11 0,0 0-11 0,0 0 1 15,-2 0-1-15,2 0 2 0,0 0-2 0,0 0-36 16</inkml:trace>
  <inkml:trace contextRef="#ctx0" brushRef="#br0" timeOffset="208146.382">16285 15591 1065 0,'0'0'0'0,"-5"7"0"0,-2 5 0 0,5-10 105 16,-1-1-105-16,3-1 106 0,3-3-106 0,-1 0 76 16,-2-1-76-16,2 1 76 0,0 1-76 0,-2 2 53 15,-6-5-53-15,6 5 54 0,-3-2-54 0,-4 2 32 16,0 0-32-16,3 0 32 0,1 2-32 0,-9-2 37 15,-2 0-37-15,-2 0 37 0,4 0-37 0,12 0 9 16,0 0-9-16,-28 2 9 0,-10-1-9 0,38-1 21 0,0 0-21 16,-37 2 21-16,-1 0-21 0,38-2 33 0,0 0-33 15,-35 1 33-15,2 3-33 0,2 1 4 16,1-5-4-16,14 2 5 0,4-1-5 0,0 1 27 16,1 0-27-16,4 0 27 0,7-1-27 0,-5-1 2 0,0 0-2 15,5 0 2-15,0 0-2 0,-4 2 7 0,-2 0-7 16,4-1 7-16,2 1-7 0,0-2 8 0,-7 2-8 15,7-2 8-15,-2 3-8 0,2 1 3 0,2 1-3 0,-2 3 3 16,3 3-3-16,-3-11 6 0,0 0-6 0,0 27 6 16,4 11-6-16,-2-2-47 0,1 1 47 0,2-1-46 15,2 0 46-15,-2 2-45 0,2 2 45 16,-1 1-44-16,2 1 44 0,-8-42-32 0,0 0 32 0,13 60-32 16,-5 12 32-16,-8-72-10 0,0 0 10 0,14 95-10 15,2 16 10-15,-16-111-6 0,0 0 6 0,16 113-6 0,-1 7 6 16,-15-120-1-16,0 0 1 0,16 104 0 15,-2-9 0-15,-14-95 6 0,0 0-6 0,14 89 6 0,0-5-6 16,-14-84 10-16,0 0-10 0,8 73 10 0,1-6-10 16,-9-67 34-16,0 0-34 0,7 52 34 0,-2-15-34 0,-5-37 27 15,0 0-27-15,4 26 27 0,-2-12-27 0,-2-14 15 16,0 0-15-16,3 12 15 0,-3-6-15 16,0-6 2-16,0 0-2 0,4 7 2 0,1 0-2 0,-2-2-20 15,1 0 20-15,3-1-19 0,0-2 19 0,1-2-125 16,5 0 125-16,4-2-124 0,4-3 124 0,-21 5-237 15,0 0 237-15,31-19-236 0,15-8 236 0,-46 27-136 16,0 0 136-16,50-43-135 0,6-14 135 0,54-42-500 0</inkml:trace>
  <inkml:trace contextRef="#ctx0" brushRef="#br0" timeOffset="208592.512">16522 16071 1300 0,'0'0'0'0,"2"3"0"15,5 4 0-15,-7-7 125 0,0 0-125 0,0 0 126 0,0 0-126 16,0 0 74-16,0 0-74 0,0 0 75 0,-4-3-75 0,4 3 46 16,0 0-46-16,0 0 46 0,4-5-46 15,-4 5 14-15,0 0-14 0,3-2 15 0,3 2-15 0,1 3 26 16,1 2-26-16,10 6 26 0,-1 1-26 0,-17-12 3 16,0 0-3-16,33 29 3 0,11 12-3 0,-44-41 3 15,0 0-3-15,56 48 4 0,15 10-4 0,6 9 30 16,11 10-30-16,-20-12 30 0,-8-7-30 0,-60-58 4 15,0 0-4-15,59 62 4 0,-3 1-4 16,-56-63 9-16,0 0-9 0,52 54 10 0,-2-8-10 0,-50-46 16 16,0 0-16-16,34 29 17 0,-12-12-17 0,-22-17 0 15,0 0 0-15,19 14 0 0,-8-7 0 0,-11-7-58 0,0 0 58 16,10 3-57-16,-5-3 57 0,-5 0-187 16,0 0 187-16,-5-29-186 0,-7-19 186 0,-5-29-1032 0</inkml:trace>
  <inkml:trace contextRef="#ctx0" brushRef="#br0" timeOffset="208878.252">17163 15906 1143 0,'0'0'0'0,"4"7"0"16,-1 5 0-16,2-10 153 0,-5-4-153 0,0 2 154 15,0 0-154-15,0 0 118 0,0-3-118 0,0 3 118 16,0-5-118-16,-3 1 84 0,1 1-84 0,2 3 85 0,0-4-85 15,0 4 48-15,0 0-48 0,0 0 48 16,0 0-48-16,0 0 31 0,0 0-31 0,-7 18 31 0,-10 9-31 16,17-27 15-16,0 0-15 0,-21 50 16 0,-9 16-16 0,30-66 12 15,0 0-12-15,-36 74 12 0,-4 12-12 16,40-86 9-16,0 0-9 0,-44 104 10 0,-5 16-10 0,49-120 15 16,0 0-15-16,-34 93 15 15,7-13-15-15,8-23 3 0,9-21-3 0,3-16 4 0,5-15-4 16,0 1-81-16,2-6 81 0,0 0-80 0,0 0 80 0,0 0-164 15,0 0 164-15,2-31-164 0,3-17 164 0,2-34-1126 16</inkml:trace>
  <inkml:trace contextRef="#ctx0" brushRef="#br0" timeOffset="209344.41">17061 15612 1390 0,'0'0'0'0,"-9"7"0"16,-3 3 0-16,8-7 151 0,8-6-151 0,1 1 152 16,2-3-152-16,7 0 40 0,3 0-40 0,1 0 40 15,2-2-40-15,-20 7 0 0,0 0 0 0,35-11 0 16,11-4 0-16,-46 15-27 0,0 0 27 0,50-12-27 16,2 2 27-16,-3 1-13 0,-2 4 13 0,-19 2-12 15,-9 1 12-15,2 2-11 0,-3 2 11 0,-3 5-11 16,1 1 11-16,-4 4 1 0,0 3-1 0,-3-1 1 15,-4 0-1-15,-5-14 35 0,0 0-35 0,7 29 36 0,-2 12-36 32,-5-41 47-32,0 0-47 0,2 43 47 0,-2 5-47 0,-2-5 58 0,1-4-58 0,-3-13 59 0,4-11-59 0,0 1 56 15,-3-4-56-15,-6 13 57 0,-3 10-57 16,1-6 40-16,-1 0-40 0,5-10 40 0,2-9-40 16,0 2 36-16,1-2-36 0,4-8 36 0,-3-2-36 15,3 0 3-15,0 0-3 0,0 0 4 0,-2 3-4 0,2-3 26 16,0 0-26-16,0 0 26 0,-3 6-26 0,3-6-7 15,0 0 7-15,0 5-6 0,3 3 6 0,-3-8-38 16,0 0 38-16,12 11-38 0,11 1 38 0,-23-12-42 16,0 0 42-16,30 12-41 0,4 0 41 0,-34-12-36 15,0 0 36-15,46 13-35 0,2 3 35 0,-48-16-68 0,0 0 68 16,58 17-67-16,1 0 67 16,-59-17-208-16,0 0 208 0,61 17-208 0,4-2 208 0,-65-15-163 15,0 0 163-15,57 11-162 0,-5-6 162 0,58 10-771 0</inkml:trace>
  <inkml:trace contextRef="#ctx0" brushRef="#br0" timeOffset="210625.892">18538 16338 1188 0,'0'0'0'0,"-14"-3"0"16,-7-4 0-16,17 5 63 0,8 4-63 0,-4-2 63 15,7-2-63-15,-4 2 3 0,3-2-3 0,-6 2 4 16,3-3-4-16,-3 3 1 0,0 0-1 0,-5-5 1 0,-4-2-1 16,9 7 7-16,0 0-7 0,-17-9 7 0,-8 1-7 15,25 8 51-15,0 0-51 0,-31-5 52 0,-7 0-52 16,38 5 51-16,0 0-51 0,-33-2 52 0,-2 4-52 0,3 1 44 16,3 2-44-16,11-3 45 15,10 0-45-15,-3-1 54 0,1 3-54 0,-11 6 54 0,-5 5-54 16,3 1 37-16,2 1-37 0,9-8 38 0,3-6-38 0,1 2 35 15,2-1-35-15,-1 13 35 0,-7 8-35 0,6 1 33 16,1 1-33-16,2-9 33 0,1-6-33 0,4 0 7 16,0 0-7-16,0-2 8 0,0-3-8 0,0-7 0 0,0 0 0 15,12 8 0-15,7 1 0 0,-19-9-30 16,0 0 30-16,37-4-30 0,10-9 30 0,-2-4-65 0,4-6 65 16,-4-4-65-16,-6-6 65 0,-39 33-80 0,0 0 80 0,38-46-79 15,-7-12 79-15,-6 5-57 0,-8-2 57 0,-1 7-57 16,-7 3 57-16,-1 6-7 0,-6 3 7 0,2 3-6 15,-3 6 6-15,-1 1 9 16,-1 2-9-16,-1 6 10 0,0 0-10 0,2 18 69 0,0 0-69 0,-5-17 70 16,0 0-70-16,5 17 67 0,0 0-67 0,-6-14 68 15,3 2-68-15,3 12 44 0,0 0-44 16,-7-10 44-16,0 2-44 0,7 8 32 0,0 0-32 16,-7-7 33-16,2 2-33 0,5 5 14 0,0 0-14 0,-4-4 15 15,-1 1-15-15,5 3 11 0,0 0-11 0,-3-4 11 16,3 3-11-16,0 1 17 0,0 0-17 0,0 0 17 15,-6-4-17-15,6 4 3 0,0 0-3 0,0 0 4 16,0 0-4-16,0 0 2 0,0 0-2 0,0 0 3 16,-1 5-3-16,-1 4-3 0,-2 5 3 0,4 18-3 15,0 14 3-15,0-46-3 0,0 0 3 0,4 69-3 0,1 17 3 16,2 8 5-16,3 10-5 0,-1-18 5 0,2-11-5 16,-11-75 45-16,0 0-45 0,14 77 45 0,3-3-45 0,-17-74 8 15,0 0-8-15,21 48 8 0,0-17-8 16,-21-31-5-16,0 0 5 0,29 19-5 0,10-12 5 0,-39-7-50 15,0 0 50-15,42-11-49 0,5-16 49 0,-13 1-62 16,0-5 62-16,-8 4-62 0,-5 0 62 0,-6 3-41 16,-1 1 41-16,-5 3-41 0,0 3 41 15,-4-1-3-15,-2 3 3 0,1 1-2 0,-1 2 2 0,-1 4 0 16,-2 1 0-16,0 0 1 0,-2 2-1 0,1 2 34 16,-1-1-34-16,2 1 35 0,0-2-35 0,0-1 42 0,2 1-42 15,-1 2 43-15,1-1-43 0,-2 4 35 16,0 0-35-16,0 0 35 0,0 0-35 0,0 0 25 0,0 0-25 15,0 0 26-15,0 0-26 0,0 0 16 0,0 0-16 0,0 0 17 16,0 0-17-16,0 0 28 0,0 0-28 0,0 0 28 16,0 0-28-16,0 0 12 0,0 0-12 0,0 0 12 15,0 0-12-15,0 0 28 0,0 0-28 0,0 0 28 16,0 0-28-16,0 0 12 0,0 0-12 0,0 0 12 16,0 0-12-16,0 4 5 0,0-1-5 0,4 2 5 15,-4 2-5-15,3 5 3 0,2 5-3 0,-1 1 4 16,4-1-4-16,1 1-1 0,3 3 1 0,-3-7 0 15,0-4 0-15,-1-1-15 0,6-3 15 0,4-2-14 16,1-6 14-16,0-3-69 0,2-4 69 0,-2 1-68 0,-1-2 68 16,-18 10-54-16,0 0 54 0,21-18-54 15,-4-2 54-15,-17 20-46 0,0 0 46 0,17-22-46 0,1-4 46 16,-18 26-22-16,0 0 22 0,15-21-22 0,-6 1 22 16,-9 20 2-16,0 0-2 0,9-17 2 15,-6 3-2-15,-3 14 28 0,0 0-28 0,2-12 28 0,-2 3-28 0,0 9 31 16,0 0-31-16,0-6 31 0,0 2-31 15,0 4 14-15,0 0-14 0,-3-3 15 0,1-1-15 16,2 4 30-16,0 0-30 0,-5-1 30 0,1-1-30 0,4 2 11 16,0 0-11-16,0 0 11 0,-3-2-11 0,3 2 11 15,0 0-11-15,0 0 11 0,0 0-11 0,0 0 1 16,0 0-1-16,0 4 2 0,0 2-2 0,0-6-1 16,0 0 1-16,5 23-1 0,4 11 1 0,-9-34-11 0,0 0 11 15,12 46-10-15,5 14 10 0,-17-60 0 0,0 0 0 16,16 67 0-16,1 8 0 0,-1-8 13 0,-7-2-13 0,-1-12 14 15,-4-6-14-15,-2-1 41 0,-2-2-41 0,-2-6 41 16,0-7-41-16,2-31 32 0,0 0-32 0,-7 41 33 16,-5 4-33-16,12-45 22 0,0 0-22 0,-12 37 23 15,0-4-23-15,12-33 5 0,0 0-5 0,-18 27 6 16,1-4-6-16,17-23-1 0,0 0 1 0,-21 17 0 16,-3-7 0-16,24-10-119 0,0 0 119 15,-35-9-118-15,-11-16 118 0,10-16-262 0,3-18 262 0,3-23-261 16,0-21 261-16,30 103-169 0,0 0 169 0,0-118-168 15,21-17 168-15,-3-119-843 0</inkml:trace>
  <inkml:trace contextRef="#ctx0" brushRef="#br0" timeOffset="210963.202">19675 16343 1300 0,'0'0'0'0,"4"-3"0"0,3-2 0 0,7 1 97 16,7 1-97-16,3-4 98 0,4-2-98 0,-28 9 85 16,0 0-85-16,42-12 86 0,14-3-86 0,-56 15 68 15,0 0-68-15,62-15 68 0,15-1-68 0,-77 16 99 16,0 0-99-16,94-15 100 0,12 1-100 0,-106 14 53 16,0 0-53-16,101-9 53 0,4 6-53 0,-105 3 44 0,0 0-44 15,89-2 44-15,-11 4-44 0,-78-2 32 16,0 0-32-16,61 3 32 0,-16 1-32 0,-45-4 0 0,0 0 0 15,30 2 1-15,-18-1-1 0,-12-1-50 16,0 0 50-16,11 0-50 0,-6 0 50 0,-5 0-118 0,0 0 118 16,3 0-118-16,-1 2 118 0,-2-2-138 0,0 0 138 0,-9-3-138 15,-5-3 138-15,14 6-143 0,0 0 143 0,-31-10-142 16,-19-4 142-16,50 14-146 0,0 0 146 0,-48-13-145 16,-9-3 145-16,-48-13-708 0</inkml:trace>
  <inkml:trace contextRef="#ctx0" brushRef="#br0" timeOffset="211224.627">19982 16014 751 0,'0'0'0'0,"16"5"0"0,10 2 0 15,-19-3 122-15,-9-4-122 0,2 0 123 0,0 0-123 16,-5-2 165-16,-2-3-165 0,3 3 166 0,1 0-166 0,-1 2 160 16,1 0-160-16,3 0 160 0,-4 0-160 0,4 0 120 15,-5 0-120-15,5 0 120 0,0 0-120 0,0 0 101 16,0 0-101-16,0 0 102 0,0 0-102 0,0 4 71 15,-2 1-71-15,2 2 71 0,2 0-71 0,-2-7 45 16,0 0-45-16,5 34 46 0,6 17-46 0,-11-51 6 16,0 0-6-16,10 62 7 0,6 13-7 0,-16-75 0 15,0 0 0-15,12 74 1 0,2 5-1 0,-14-79-49 16,0 0 49-16,19 82-48 0,6 4 48 0,-25-86-142 0,0 0 142 16,22 51-141-16,4-18 141 0,-26-33-249 15,0 0 249-15,23 0-248 0,3-26 248 0,25 2-973 16</inkml:trace>
  <inkml:trace contextRef="#ctx0" brushRef="#br0" timeOffset="212175.796">20858 15853 1311 0,'0'0'0'0,"-3"0"0"0,-8-1 0 16,11 1 87-16,0 0-87 0,0 0 88 0,0-4-88 0,0 4 50 15,0 0-50-15,0 0 51 0,4 0-51 0,-4 0 21 16,0 0-21-16,0 0 21 0,0 0-21 0,0 0 41 15,0 0-41-15,0 0 42 0,0 0-42 0,0 0 57 16,0 0-57-16,0 0 57 0,3 0-57 0,-3 0 56 16,0 0-56-16,0 0 56 0,4 2-56 0,-4-2 46 15,3 2-46-15,-3-2 47 0,6 3-47 0,-6 0 43 16,3 1-43-16,2 1 44 0,-3 2-44 0,-2-7 40 16,0 0-40-16,10 22 41 0,1 9-41 0,-11-31 17 15,0 0-17-15,12 45 17 0,4 9-17 16,-16-54 7-16,0 0-7 0,14 60 7 0,3 2-7 0,-17-62 15 15,0 0-15-15,18 53 16 0,1-3-16 0,-2-11 0 0,4-10 0 0,-5-10 1 16,1-9-1-16,4-3-40 0,3-5 40 16,-1-7-40-16,-2-9 40 0,-21 14-38 0,0 0 38 0,24-24-37 15,4-10 37-15,-28 34-18 0,0 0 18 0,23-36-18 16,1-4 18-16,-3 8-3 0,-3 3 3 0,-6 7-3 16,-3 6 3-16,-1 2 1 0,-1 2-1 0,-2 6 2 15,-5 0-2-15,0 6 31 0,0 0-31 0,0-6 31 16,0-1-31-16,0 7 12 0,0 0-12 0,0-5 12 15,2-1-12-15,-2 6 20 0,0 0-20 0,2-5 20 16,0 2-20-16,-2 3-1 0,0 0 1 16,-6-10-1-16,-6-6 1 0,-2-4-57 0,-5-6 57 0,5-1-56 15,-3-4 56-15,17 31-91 0,0 0 91 0,-14-36-90 0,0-5 90 16,14 41-98-16,0 0 98 0,-12-36-98 16,1 3 98-16,11 33-53 0,0 0 53 0,-12-26-53 0,7 9 53 15,-2 2-1-15,5 5 1 0,0 3 0 0,1 3 0 16,-1 1 12-16,0 1-12 0,2 2 12 0,-3-2-12 0,3 2 59 15,0 0-59-15,0 0 60 0,0 0-60 0,0 0 54 16,0 0-54-16,0 0 54 0,0 0-54 16,0 0 67-16,0 0-67 0,0 0 67 0,0 0-67 0,0 0 75 15,0 0-75-15,0 0 76 0,0 4-76 0,0-4 72 16,0 0-72-16,0 3 73 0,0 2-73 0,0-5 45 16,0 0-45-16,1 9 45 0,1 3-45 15,-2-12 49-15,0 0-49 0,7 21 50 0,2 8-50 0,-9-29 6 0,0 0-6 16,12 30 6-16,2 8-6 0,0-2 30 0,0 2-30 15,0-2 30-15,-2-2-30 0,-12-34 0 0,0 0 0 16,17 51 0-16,1 11 0 0,-18-62 2 0,0 0-2 0,17 67 2 16,2 7-2-16,-19-74 11 0,0 0-11 0,20 90 11 15,-1 15-11-15,-19-105 15 0,0 0-15 16,10 92 15-16,-3-1-15 0,-7-91 34 0,0 0-34 0,-3 77 34 16,-10-10-34-16,-2-15 10 0,-4-15-10 15,8-18 11-15,9-16-11 0,-12 8 2 0,-1-1-2 0,-10 5 2 16,-4 6-2-16,-1-4-20 0,1-1 20 15,2-6-19-15,5-3 19 0,22-7-58 0,0 0 58 0,-42 1-57 16,-12-6 57-16,3-7-189 0,1-5 189 0,5-3-188 16,5-6 188-16,40 26-270 0,0 0 270 0,-37-69-270 15,6-28 270-15,-37-69-1097 0</inkml:trace>
  <inkml:trace contextRef="#ctx0" brushRef="#br0" timeOffset="212941.525">22454 15810 1110 0,'0'0'0'0,"-9"-3"0"0,-3-4 0 0,12 7 110 0,0 0-110 0,-9-5 111 16,1-5-111-16,8 10 73 0,0 0-73 0,-19-11 74 16,-9 0-74-16,28 11 64 0,0 0-64 15,-25-7 65-15,1-2-65 0,24 9 56 0,0 0-56 0,-23-5 57 16,1 3-57-16,22 2 43 0,0 0-43 0,-32 0 43 15,-4 0-43-15,36 0 43 0,0 0-43 0,-32 0 43 16,6 2-43-16,26-2 12 0,0 0-12 0,-40 9 12 16,-2 3-12-16,42-12 12 0,0 0-12 0,-43 13 13 15,-1 3-13-15,44-16 25 0,0 0-25 0,-38 17 26 16,5 0-26-16,33-17 18 0,0 0-18 0,-30 20 19 16,8 3-19-16,1 1 17 0,8 0-17 0,5-7 17 0,3-5-17 15,5-12 1-15,0 0-1 0,10 22 2 0,13 5-2 16,3-1-14-16,5 0 14 0,2-7-13 15,6-7 13-15,-5-4-64 0,3-6 64 0,-2-4-63 0,1-8 63 0,-36 10-49 16,0 0 49-16,47-22-49 0,9-11 49 16,-56 33-73-16,0 0 73 0,59-60-72 0,11-22 72 0,-21 7-77 15,-13-6 77-15,-6 16-76 0,-11 8 76 16,-19 57-56-16,0 0 56 0,14-77-56 16,-7-12 56-16,-5 14-11 0,-7 6 11 0,1 23-11 0,-1 15 11 0,-2 0 3 15,-3 4-3-15,3 8 4 0,1 7-4 0,6 12 45 16,0 0-45-16,-7-15 45 0,-1-1-45 0,8 16 44 15,0 0-44-15,-9-12 45 0,0 2-45 0,9 10 53 0,0 0-53 16,-5-8 54-16,-4 2-54 0,9 6 54 0,0 0-54 16,-5-3 55-16,2 1-55 0,3 2 44 15,0 0-44-15,-4 0 45 0,1 4-45 0,3-4 37 0,0 0-37 0,-6 27 37 16,-2 18-37-16,8-45 24 0,0 0-24 16,-6 65 25-16,6 17-25 0,0-82 40 0,0 0-40 0,9 116 41 15,9 28-41-15,-6-24 38 16,2-7-38-16,-4-22 38 0,4-17-38 0,-14-74 24 0,0 0-24 0,16 82 25 15,3-1-25-15,-19-81 10 0,0 0-10 0,14 61 11 16,-2-13-11-16,-12-48-59 0,0 0 59 0,9 31-59 16,-2-17 59-16,-7-14-238 0,0 0 238 0,14-11-237 15,5-21 237-15,-19 32-159 0,0 0 159 0,19-65-159 16,0-31 159-16,19-65-885 0</inkml:trace>
  <inkml:trace contextRef="#ctx0" brushRef="#br0" timeOffset="213279.843">22640 15598 1199 0,'0'0'0'0,"6"5"0"0,-1 2 0 0,0-5 176 15,2-4-176-15,-2 2 176 0,2 0-176 0,-7 0 109 16,0 0-109-16,11 0 109 0,1-3-109 0,-12 3 85 16,0 0-85-16,19 3 85 0,6-3-85 0,-25 0 64 15,0 0-64-15,33 7 64 0,8 5-64 0,-41-12 84 16,0 0-84-16,47 20 84 0,7 10-84 0,-54-30 41 15,0 0-41-15,61 42 41 0,11 11-41 0,12 9 15 16,10 7-15-16,-20-6 16 0,-9-3-16 0,-65-60 43 16,0 0-43-16,63 69 44 0,-4 3-44 0,-10-9 0 15,-8-10 0-15,-2-12 0 0,-6-12 0 0,-33-29 1 0,0 0-1 16,31 26 1-16,-1-5-1 0,-30-21-16 0,0 0 16 16,21 15-15-16,-6-7 15 0,-15-8-81 0,0 0 81 0,13 9-80 15,-3-4 80-15,-10-5-142 16,0 0 142-16,0 0-141 0,-2-8 141 0,2 8-150 0,0 0 150 0,-21-31-150 15,-12-19 150-15,33 50-276 0,0 0 276 0,-45-80-276 16,-11-28 276-16,-45-81-704 0</inkml:trace>
  <inkml:trace contextRef="#ctx0" brushRef="#br0" timeOffset="213523.813">23269 15641 1110 0,'0'0'0'0,"9"10"0"0,3 9 0 15,-12-19 160-15,0 0-160 0,0 3 161 0,-3-6-161 0,3 3 135 16,0 0-135-16,-7-2 135 0,2-1-135 16,5 3 71-16,0 0-71 0,-9 0 72 0,0 0-72 15,9 0 70-15,0 0-70 0,-22 17 71 0,-8 12-71 0,30-29 57 16,0 0-57-16,-33 40 57 0,-4 11-57 0,8 2 26 16,3 4-26-16,5-4 26 0,3-2-26 0,18-51 13 15,0 0-13-15,-15 58 13 0,1 6-13 16,3-10-3-16,2-6 3 0,2-13-2 0,4-15 2 15,3 1-133-15,3-7 133 0,1-6-133 0,6-4 133 0,-10-4-136 16,0 0 136-16,27-33-135 0,11-25 135 0,26-33-1133 0</inkml:trace>
  <inkml:trace contextRef="#ctx0" brushRef="#br0" timeOffset="-214723.032">23060 15028 1031 0,'0'0'0'0,"13"-4"0"15,6-3 0-15,-12 6 152 0,-6-1-152 0,3 0 153 16,-2 2-153-16,-2 0 123 0,0 0-123 0,0 0 124 0,0 0-124 15,0 0 96-15,0 0-96 0,0 0 96 0,7-7-96 0,-7 7 47 16,0 0-47-16,10-10 48 16,9-4-48-16,-19 14 13 0,0 0-13 0,32-17 14 0,8-5-14 0,-40 22 33 15,0 0-33-15,36-19 33 0,3 0-33 16,-39 19 40-16,0 0-40 0,36-13 40 0,-1 4-40 0,-35 9 13 16,0 0-13-16,28-9 14 0,-2 8-14 0,-26 1 22 15,0 0-22-15,21 3 23 0,-2 6-23 0,-19-9 15 16,0 0-15-16,17 13 15 0,-3 8-15 0,0-2 9 15,-1 0-9-15,-5-7 10 0,-1-6-10 0,0 8 0 16,0-4 0-16,-5 1 0 0,0-3 0 0,-1 4 1 16,-1 4-1-16,0-8 1 0,0-3-1 0,-1 4 3 0,-1-6-3 15,0 4 3-15,2 0-3 0,-3 3 12 0,1-1-12 16,0-2 12-16,2 0-12 0,0 0 15 0,0-1-15 16,0-1 15-16,0-3-15 0,-2 2 9 0,1-3-9 15,1-1 9-15,0 0-9 0,0 0 9 0,0 4-9 0,0-4 10 16,0 0-10-16,0 0 15 0,0 0-15 15,0 0 15-15,-2 3-15 0,2-3 8 0,-2 5-8 0,0-1 8 16,2-3-8-16,0-1 9 0,0 4-9 0,0-4 9 16,0 0-9-16,0 0 1 0,0 0-1 15,0 0 1-15,0 3-1 0,0-3 0 0,0 4 0 0,0-4 0 16,0 0 0-16,0 0-2 0,-1 3 2 0,1-3-2 16,-4 4 2-16,4-4-7 0,0 3 7 0,0-3-6 15,-3 3 6-15,3-3-8 0,0 0 8 0,-2 4-8 16,0-1 8-16,2-3-4 0,0 0 4 0,-1 4-3 0,1 1 3 15,0-5-2-15,0 0 2 0,-4 5-2 16,1 4 2-16,3-9 0 0,0 0 0 0,-4 6 0 0,1 3 0 16,3-9-4-16,0 0 4 0,-4 9-3 0,-1 1 3 15,5-10-3-15,0 0 3 0,-5 10-2 0,3 2 2 0,2-12 0 16,0 0 0-16,-7 10 0 0,3-1 0 0,4-9 0 16,0 0 0-16,-3 9 1 0,0-3-1 0,3-6 8 15,0 0-8-15,-2 6 9 16,0-3-9-16,2-3 4 0,0 0-4 0,-2 3 4 0,2 1-4 0,0-4 21 15,0 0-21-15,0 2 21 0,0-1-21 16,0-1 22-16,0 0-22 0,0 4 22 0,0 1-22 0,0-5 1 16,0 0-1-16,2 5 1 0,2-2-1 0,-4-3 1 15,0 0-1-15,6 6 2 0,7-1-2 0,-13-5 0 16,0 0 0-16,22 8 0 0,8-1 0 0,-30-7 0 0,0 0 0 16,37 9 0-16,8 1 0 0,-5-2-1 0,-2 1 1 15,-6-2 0-15,-6-4 0 0,-2 2-42 0,-3-1 42 0,-7 1-42 16,-7-5 42-16,0 0-126 0,0 0 126 0,-4 0-126 15,3 2 126-15,-6-2-143 0,0 0 143 0,-9-16-142 16,-3-9 142-16,-8-16-1231 0</inkml:trace>
  <inkml:trace contextRef="#ctx0" brushRef="#br0" timeOffset="-214005.494">23731 14632 987 0,'0'0'0'0,"14"2"0"15,7 1 0-15,-21-3 153 0,0 0-153 16,9 2 153-16,-4-2-153 0,0-2 116 16,-1 0-116-16,8 1 116 0,3-3-116 0,5 4 93 0,4 2-93 0,0-2 94 15,2 0-94-15,-1 2 36 0,4 1-36 0,-1 0 36 16,2 3-36-16,-30-6 10 0,0 0-10 0,37 6 11 16,4 1-11-16,-4 4 43 0,0-5-43 0,-10 1 43 15,0 0-43-15,-5 2 18 0,-4 1-18 0,-4-2 19 16,-2-1-19-16,-2 5 42 0,1-3-42 0,-3 1 42 15,-1 0-42-15,-7-10 23 0,0 0-23 16,11 23 24-16,-1 6-24 0,-10-29 1 0,0 0-1 0,11 34 2 0,-1 6-2 16,-3-3 0-16,-2-1 0 0,1 2 1 0,-1 0-1 15,-5-38-7-15,0 0 7 0,7 58-7 0,1 12 7 0,-1-1-5 16,0 1 5-16,6 12-5 0,2 9 5 16,-15-91-4-16,0 0 4 0,18 115-3 0,3 17 3 15,-21-132-6-15,0 0 6 0,22 137-6 0,-3 10 6 0,-19-147-1 16,0 0 1-16,27 128 0 0,0-8 0 0,-27-120 12 15,0 0-12-15,28 110 13 0,2-12-13 16,-30-98 51-16,0 0-51 0,26 87 52 0,-7-10-52 0,-7-19 46 16,-5-17-46-16,0-15 46 0,-3-16-46 0,-2 2 36 15,-4-3-36-15,2-6 37 0,-2-3-37 0,2 0 5 16,0 0-5-16,-12 12 5 0,-9 7-5 0,21-19-3 16,0 0 3-16,-37 16-2 0,-13-3 2 0,-4-11-117 15,-12-7 117-15,-23-14-116 0,-19-12 116 0,108 31-172 0,0 0 172 16,-201-49-1302-16,402 98 1302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25T02:43:37.8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07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2-02-25T02:46:33.113"/>
    </inkml:context>
  </inkml:definitions>
  <inkml:trace contextRef="#ctx0" brushRef="#br0">3855 7677 214 0,'0'0'0'0,"-5"3"0"0,2 4 0 0,3-7 20 0,0 0-20 15,0 0 20-15,0-7-20 0,3 2 45 16,1-2-45-16,-3 2 46 0,3 1-46 0,-4 4 63 0,3-3-63 15,-3 3 63-15,0 0-63 0,0 0 60 0,0 0-60 16,0 0 60-16,0 0-60 0,0 0 64 16,0 0-64-16,0 0 64 0,0 0-64 0,0 0 53 0,0 0-53 0,0 0 53 15,0 0-53-15,0 0 39 0,0 0-39 0,-3 5 39 16,3 5-39-16,0-10 28 0,0 0-28 0,-4 30 28 16,-1 16-28-16,5-46 33 0,0 0-33 15,-7 51 34-15,5 9-34 0,2-60 30 0,0 0-30 0,-3 69 30 16,-2 8-30-16,5-77 32 0,0 0-32 0,0 85 33 15,0 10-33-15,0-95 13 0,0 0-13 0,0 56 14 16,1-18-14-16,-1-38 31 0,0 0-31 0,0 27 31 16,4-11-31-16,-4-16 46 0,0 0-46 0,3 8 47 15,6-8-47-15,-9 0 45 0,0 0-45 0,12-15 45 16,-1-9-45-16,-11 24 30 0,0 0-30 0,8-36 30 16,-1-17-30-16,-1 8 34 0,-3-6-34 0,-3 5 35 0,0 1-35 15,0 45 13-15,0 0-13 0,-5-50 14 16,-2-3-14-16,7 53 20 0,0 0-20 0,-5-53 20 0,1 0-20 0,-1 7 15 15,5 6-15-15,0 8 15 0,0 8-15 16,2 2 1-16,5 1-1 0,-2 6 2 0,2 3-2 0,2-4-1 16,-1 1 1-16,1 6-1 0,-6 6 1 0,6-2-17 15,-4 1 17-15,4 2-16 0,-2 1 16 0,-2 1-5 16,-1 1 5-16,1 1-5 0,4 2 5 0,-4 4-1 16,5 1 1-16,-4 3-1 0,2 0 1 0,-8-12 5 15,0 0-5-15,4 34 5 0,-2 14-5 0,-2-5 34 16,0 5-34-16,0-17 35 0,-2-11-35 0,-2 4 5 15,1-2-5-15,-2 8 6 0,-4 7-6 0,2-8 28 0,-2 0-28 16,4-8 28-16,2-9-28 0,1-3 12 0,-2-3-12 16,4 0 12-16,0-3-12 0,0 0 10 15,4 1-10-15,-4-4 10 0,2 2-10 0,-2-2 4 0,3 3-4 0,-3-3 5 16,0-5-5-16,0 1 0 0,4-2 0 0,-3-3 1 16,6-3-1-16,-2 0 2 0,2 0-2 0,2 2 2 15,-4 1-2-15,4 1-1 0,3 1 1 0,-6 2 0 16,0 1 0-16,3 1-1 0,0-1 1 0,0 3-1 15,3 1 1-15,-12 0-5 0,0 0 5 0,17 5-4 16,4-2 4-16,-21-3-7 0,0 0 7 0,26 12-7 16,0 0 7-16,-26-12-44 0,0 0 44 0,28 19-43 15,-5 5 43-15,-23-24-42 0,0 0 42 0,21 27-42 16,-4 6 42-16,-17-33-10 0,0 0 10 0,7 38-10 16,-7 6 10-16,0-44-4 0,0 0 4 0,-7 43-3 0,-7-2 3 15,14-41 1-15,0 0-1 0,-24 41 2 16,-11-5-2-16,5-8 49 0,4-8-49 0,5-4 49 0,9-6-49 15,-3-2 44-15,4-2-44 0,-5-6 45 16,-1-4-45-16,3-1 12 0,-5-4-12 0,5-1 13 0,-2-4-13 0,16 14 1 16,0 0-1-16,-10-18 1 0,-2-10-1 0,12 28-40 15,0 0 40-15,-4-32-40 0,4-8 40 0,0 40-56 16,0 0 56-16,0-37-55 0,9-3 55 0,-2 8-45 16,7 4 45-16,-2 1-45 0,-3 5 45 0,3 4-44 15,2 3 44-15,1 0-43 0,-1 3 43 0,-14 12-19 16,0 0 19-16,21-12-18 0,4 0 18 0,-25 12-20 0,0 0 20 15,29-16-20-15,3 4 20 0,-32 12-9 16,0 0 9-16,36-15-9 0,3-1 9 0,-8 4-26 0,2 0 26 16,-12 6-25-16,-9 4 25 15,2-2-12-15,-5-1 12 0,-2 4-12 0,-2 1 12 0,-2 0-5 0,3-2 5 0,-3 2-5 16,-3 2 5-16,2 1 16 0,1 4-16 16,1 5 17-16,-1 3-17 0,3 11 41 0,-3 8-41 15,2-3 41-15,-5-2-41 0,0-29 23 0,0 0-23 0,4 46 24 16,-4 6-24-16,5-6 12 15,-1-7-12-15,1-11 12 0,-5-8-12 0,7-1 5 0,-2-7-5 16,0 0 6-16,2-5-6 0,5-2-5 0,-1-1 5 0,1-8-5 16,4-3 5-16,-16 7-40 0,0 0 40 0,14-15-40 15,6-9 40-15,-20 24 0 0,0 0 0 16,14-29 0-16,2-7 0 0,-7 5 22 0,0 0-22 0,-3 0 23 16,-4 4-23-16,-2 27 32 0,0 0-32 0,4-27 33 0,-8-1-33 15,2 8 32-15,-1-1-32 0,0 7 32 16,3 6-32-16,0 3 38 0,0-2-38 0,0 3 38 0,0 4-38 15,0 0 8-15,-6 0-8 0,6 0 8 16,0 0-8-16,0 0 21 0,0 0-21 0,0 0 21 0,0 0-21 0,0 0 1 16,0 0-1-16,2 7 1 0,2 2-1 15,-4-9 0-15,0 0 0 0,6 27 1 16,3 13-1-16,-9-40 0 0,0 0 0 0,9 46 1 0,5 5-1 16,-14-51 0-16,0 0 0 0,12 45 0 0,0-4 0 0,-12-41-13 15,0 0 13-15,14 32-13 0,7-9 13 0,-3-10-85 16,2-9 85-16,1-11-84 0,0-8 84 0,-21 15-125 15,0 0 125-15,21-38-125 0,5-17 125 0,-5 2-107 0,0 0 107 16,-7 1-107-16,-2 3 107 0,-12 49-81 0,0 0 81 16,9-79-81-16,-6-17 81 0,1 14-61 0,-4 3 61 15,0 26-61-15,0 17 61 0,0 7-11 0,0 5 11 0,0 5-11 16,0 7 11-16,-4 0 57 0,4 0-57 0,0 9 57 16,0-1-57-16,0 4 86 0,0 0-86 0,0 0 86 15,0-5-86-15,0 5 76 0,0 0-76 0,0 0 77 16,0 0-77-16,0 0 60 0,0 5-60 0,0-5 60 15,0 4-60-15,0 2 36 0,0 5-36 16,0 18 36-16,0 12-36 0,0-41 34 0,0 0-34 0,0 58 35 16,4 18-35-16,1-4 7 0,-1 5-7 0,1 7 8 15,-2 8-8-15,-3-92 18 0,0 0-18 0,6 91 19 16,0-4-19-16,-4-20 33 0,2-19-33 0,-1-21 34 16,-1-18-34-16,1 1 10 15,1-6-10-15,-2-1 10 0,1-1-10 0,1 1 12 0,1-3-12 0,2 0 13 0,2 0-13 16,-4-7-1-16,3 2 1 0,5-7-1 0,-1 0 1 15,-12 12-1-15,0 0 1 0,9-20-1 0,3-6 1 16,-12 26 3-16,0 0-3 0,5-27 3 0,4-6-3 0,-6 7 21 16,-3 2-21-16,0 7 21 0,0 2-21 0,0 3 23 15,0 0-23-15,0 5 24 16,0 4-24-16,0 1 34 0,0-2-34 0,0 4 34 0,0 0-34 0,0 0 42 16,0 0-42-16,0 0 42 0,0 0-42 0,0 0 9 15,0 0-9-15,0 0 9 0,0 0-9 0,0 0 0 16,0 0 0-16,0 0 1 0,2 4-1 0,-2-4-5 15,0 0 5-15,7 17-4 0,5 9 4 0,-12-26-5 0,0 0 5 16,14 32-5-16,10 11 5 0,-24-43-24 16,0 0 24-16,23 31-23 0,7-2 23 0,-1-8-54 0,-3-6 54 15,2-8-53-15,-5-14 53 0,-23 7-141 16,0 0 141-16,28-27-140 0,1-18 140 0,-6 2-125 0,-2-5 125 16,0 5-125-16,-4 1 125 0,-4 2-75 0,-5 4 75 0,1 0-74 15,-4 0 74-15,-5 36-26 0,0 0 26 16,7-46-26-16,-5-5 26 0,1 4 2 0,-3 3-2 0,0 13 2 15,0 4-2-15,-5 3 36 0,2 0-36 0,-1 8 37 16,2 4-37-16,-1 4 76 0,-2 1-76 0,5 2 77 16,0 1-77-16,0 1 81 0,0-1-81 0,0 4 82 15,0 0-82-15,0 0 92 0,0 0-92 0,0 0 92 16,0 0-92-16,0 0 39 0,0 0-39 0,0 0 39 16,0 0-39-16,0 4 3 0,-4-3-3 0,4 13 4 15,0 7-4-15,0-21 0 0,0 0 0 0,0 39 0 16,4 16 0-16,-3-4 0 0,6 4 0 0,-5-9 0 15,2-4 0-15,-4 4-1 0,0-3 1 0,0-4 0 0,0-10 0 16,0-29 0-16,0 0 0 0,0 34 0 0,0 2 0 16,0-36 2-16,0 0-2 0,0 28 3 0,3-6-3 15,-3-22 0-15,0 0 0 0,0 17 0 0,0-5 0 0,0-12-43 16,0 0 43-16,5 0-43 0,-1-8 43 16,5-4-38-16,-1-7 38 0,1 2-37 0,3-2 37 0,-12 19-10 15,0 0 10-15,9-21-10 0,3 2 10 0,-12 19-8 16,0 0 8-16,12-15-8 0,-1 6 8 0,-11 9-9 15,0 0 9-15,19 2-8 0,7 8 8 0,-5 2 1 0,5 7-1 16,-5 2 2-16,0 3-2 0,-21-24 30 0,0 0-30 16,21 32 30-16,1 11-30 0,-4-3 41 0,-2-3-41 0,-4-9 42 15,-4-8-42-15,1-1 1 0,-4-2-1 16,2-1 1-16,-1-10-1 0,-3 3 0 16,2-2 0-16,-1-2 0 0,-3-2 0 0,-1-3-69 0,4 2 69 0,-4-10-69 15,0-8 69-15,0 16-134 0,0 0 134 0,-5-39-134 16,1-18 134-16,-1-40-749 0</inkml:trace>
  <inkml:trace contextRef="#ctx0" brushRef="#br0" timeOffset="145.945">5691 7738 819 0,'0'0'0'0,"6"16"0"15,-1 8 0-15,-5-24 107 0,0 0-107 0,3 5 107 16,-6-10-107-16,3 5 64 0,0 0-64 0,3 3 65 16,1 2-65-16,-4-5 37 0,0 0-37 0,3 12 37 15,3 4-37-15,-3-1-58 0,-3 2 58 0,2-7-57 0,1-6 57 16,-3-4-46-16,0 0 46 0,-17 8-45 15,-13 4 45-15,-17 6-702 0</inkml:trace>
  <inkml:trace contextRef="#ctx0" brushRef="#br0" timeOffset="399.977">3320 8677 1087 0,'0'0'0'15,"7"-2"0"-15,4-3 0 0,-11 5-110 0,0 0 110 0,0-3-110 16,-5 1 110-16,5 2-194 0,0 0 194 15,0 0-193-15,8-2 193 0,-2 2-252 0</inkml:trace>
  <inkml:trace contextRef="#ctx0" brushRef="#br0" timeOffset="659.444">3493 8670 572 0,'0'0'0'0,"10"-3"0"0,6-4 0 0,-16 7 137 16,0 0-137-16,26-5 137 0,4 1-137 0,-30 4 81 0,0 0-81 0,45-8 81 16,11 1-81-16,-56 7 86 0,0 0-86 0,64-12 86 15,13-4-86-15,-77 16 32 0,0 0-32 16,104-15 32-16,29-6-32 0,-22 6 25 0,-6 5-25 0,-20 5 26 0,-17 1-26 15,-68 4 4-15,0 0-4 0,94 0 5 0,7 4-5 16,-101-4 14-16,0 0-14 0,103 0 15 0,10 0-15 0,-113 0 8 16,0 0-8-16,115-4 9 0,9-4-9 15,-30-3 23-15,-14-2-23 0,-8 4 24 0,-17 2-24 0,-55 7 7 16,0 0-7-16,75-8 7 0,7 1-7 16,-10 2 34-16,-11 3-34 0,-11 0 34 0,-8-1-34 0,-12 3 18 15,-10 0-18-15,1 3 18 0,0-3-18 0,-3 4 1 16,-4 1-1-16,-2-2 2 0,0-3-2 0,-3 4-20 15,-1 1 20-15,-4-2-19 0,-2-3 19 0,-2 0-152 16,0 0 152-16,0 0-152 0,3 4 152 0,-3-1-784 16</inkml:trace>
  <inkml:trace contextRef="#ctx0" brushRef="#br0" timeOffset="878.077">6218 8348 1345 0,'0'0'0'0,"-9"-2"0"16,-12-3 0-16,17 5-145 0,4 0 145 0,-3-8-144 15,-2-8 144-15,5 16-70 0,0 0 70 0,-12-27-70 16,-9-13 70-16,-11-26-610 0</inkml:trace>
  <inkml:trace contextRef="#ctx0" brushRef="#br0" timeOffset="999.63">5948 8161 919 0,'0'0'0'15,"3"-1"0"-15,2 1 0 0,4-4-630 0</inkml:trace>
  <inkml:trace contextRef="#ctx0" brushRef="#br0" timeOffset="1575.295">6120 8341 1468 0,'0'0'0'16,"0"-5"0"-16,2-2 0 0,-2 7 98 0,0 0-98 0,0-7 99 16,3 6-99-16,-3 1-119 0,0-4 119 0,0 4-119 15,4-3 119-15,-4 3-159 0,0 0 159 0,-4-9-158 16,-4-6 158-16,-1-13-733 0</inkml:trace>
  <inkml:trace contextRef="#ctx0" brushRef="#br0" timeOffset="2007.871">6202 8204 1121 0,'0'0'0'0,"7"7"0"15,-2-2 0-15,-5-5-9 0,0 0 9 0,4 7-9 16,1-2 9-16,-5-5-202 0,0 0 202 0,0 7-202 15,3-4 202-15,-1 9-414 0</inkml:trace>
  <inkml:trace contextRef="#ctx0" brushRef="#br0" timeOffset="6687.138">6167 9225 1233 0,'0'0'0'0,"0"0"0"0,0 0 0 0,0 0 163 0,0 0-163 0,0 0 163 15,0 0-163-15,0 0 102 0,0 0-102 0,0 0 102 16,0 0-102-16,0 0 54 0,0 0-54 0,0 0 55 16,-12-19-55-16,12 19 24 0,0 0-24 0,-18-15 25 15,-2-4-25-15,20 19 7 0,0 0-7 0,-30-17 8 16,0 2-8-16,30 15 41 0,0 0-41 0,-35-16 41 16,-1 1-41-16,36 15 2 0,0 0-2 0,-35-12 2 15,-3 3-2-15,38 9 15 0,0 0-15 0,-39-10 15 16,-6 5-15-16,45 5 1 0,0 0-1 0,-43-4 1 15,1 4-1-15,42 0 1 0,0 0-1 0,-44 4 1 0,6-1-1 16,38-3-2-16,0 0 2 0,-33 9-1 0,3 3 1 16,30-12-20-16,0 0 20 0,-29 15-19 0,2 9 19 0,3-2-33 15,7 4 33-15,3-4-33 0,7-8 33 16,1 8-12-16,3 2 12 0,3 4-12 0,3 3 12 0,-3-31-6 16,0 0 6-16,9 30-6 0,3 6 6 0,-12-36-4 15,0 0 4-15,21 29-4 0,14-1 4 0,-35-28 0 16,0 0 0-16,42 14 1 0,8-9-1 0,-3-9-10 15,-3-9 10-15,-2-6-9 0,0-7 9 0,-42 26-16 16,0 0 16-16,43-32-15 0,1-10 15 0,-44 42-4 0,0 0 4 16,40-41-4-16,-5-2 4 0,-35 43-1 15,0 0 1-15,29-47-1 0,-6-5 1 0,-23 52 5 0,0 0-5 16,16-46 5-16,-4 1-5 0,-12 45 26 0,0 0-26 16,5-39 26-16,-5 5-26 0,0 34 32 0,0 0-32 15,0-26 32-15,-3 7-32 0,3 19 29 0,0 0-29 0,-2-15 29 16,-2 3-29-16,4 12 23 0,0 0-23 0,-5-9 24 15,5 2-24-15,0 7 17 0,0 0-17 0,-7-5 17 16,2 2-17-16,5 3 18 0,0 0-18 0,-4-4 19 16,-1 4-19-16,5 0 8 0,0 0-8 0,-7-3 9 15,5 1-9-15,2 2 4 0,0 0-4 0,-3-2 4 16,0 2-4-16,3 0-11 0,0 0 11 0,0 0-10 16,0 0 10-16,0 0-59 0,0 0 59 0,0 26-58 15,3 10 58-15,-3-36-59 0,0 0 59 0,3 48-58 16,6 10 58-16,-9-58-41 0,0 0 41 0,9 57-40 15,3 5 40-15,-12-62-30 0,0 0 30 0,14 51-30 16,2-8 30-16,-2-7-95 0,1-9 95 0,-1-8-95 0,-5-7 95 16,-9-12-162-16,0 0 162 0,0-15-162 0,-5-25 162 15,1-11-846-15</inkml:trace>
  <inkml:trace contextRef="#ctx0" brushRef="#br0" timeOffset="7444.217">6657 8554 1087 0,'0'0'0'0,"-6"3"0"0,-6 6 0 0,7-6 119 16,5-3-119-16,0 0 120 0,0 0-120 0,0 0 85 15,0-5-85-15,0 5 86 0,2-5-86 0,-2 5 62 0,0-2-62 16,0 2 63-16,0 0-63 0,0 0 1 0,-6 0-1 16,3 0 2-16,1 0-2 0,-1 0 13 0,-1 0-13 15,3 0 14-15,-3 0-14 0,4 0 15 0,0 0-15 0,-3 0 16 16,1 0-16-16,2 0 3 0,0 0-3 0,-12 9 4 15,-9 3-4-15,21-12 7 0,0 0-7 0,-21 20 8 16,-5 8-8-16,26-28-2 0,0 0 2 0,-25 37-1 16,-1 6 1-16,26-43-2 0,0 0 2 0,-21 57-2 15,0 8 2-15,21-65-6 0,0 0 6 16,-17 96-5-16,1 25 5 0,6-20-1 0,3-1 1 0,5-15-1 16,2-7 1-16,0-3 1 0,2-5-1 0,1-29 2 15,-3-20-2-15,0-21 6 0,0 0-6 0,4 43 7 16,6 8-7-16,-10-51 15 0,0 0-15 0,16 45 16 15,8 1-16-15,-24-46 33 0,0 0-33 0,26 39 34 16,9-5-34-16,-35-34-1 0,0 0 1 0,33 26 0 16,6-7 0-16,-39-19-64 0,0 0 64 0,33 7-64 0,2-11 64 15,-35 4-204-15,0 0 204 0,29-27-203 0,1-21 203 16,31-26-837-16</inkml:trace>
  <inkml:trace contextRef="#ctx0" brushRef="#br0" timeOffset="7820.338">6831 8302 1446 0,'0'0'0'0,"-9"0"0"15,-1 3 0-15,3-1 140 0,5-2-140 0,2 0 141 16,0 0-141-16,2 10 63 0,5 6-63 0,-6-8 63 16,3 3-63-16,-4-11 27 0,0 0-27 0,3 8 27 15,-1 1-27-15,-2-9-4 0,0 0 4 0,7 27-3 16,5 12 3-16,-12-39-10 0,0 0 10 0,9 52-10 16,1 15 10-16,-10-67 0 0,0 0 0 15,13 70 0-15,2 9 0 0,-15-79 1 0,0 0-1 0,18 84 2 16,-1 8-2-16,-17-92 12 0,0 0-12 0,16 69 12 15,1-15-12-15,-17-54 4 0,0 0-4 0,9 35 4 16,0-20-4-16,-9-15-64 0,0 0 64 0,3 14-63 0,2-7 63 16,-5-7-144-16,0 0 144 0,-5-4-143 0,-7-8 143 15,12 12-156-15,0 0 156 0,-16-19-155 0,-6-6 155 16,-17-20-794-16</inkml:trace>
  <inkml:trace contextRef="#ctx0" brushRef="#br0" timeOffset="8103.28">6554 8869 975 0,'0'0'0'0,"9"0"0"0,6 0 0 0,-15 0 146 15,0 0-146-15,9 0 147 0,-4 0-147 0,4 0 119 16,-6 0-119-16,10-2 120 0,0-1-120 0,5-1 110 0,3-4-110 16,0 4 111-16,3 4-111 0,2 0 45 0,4-3-45 15,-1 3 46-15,-2 0-46 0,-27 0 15 0,0 0-15 16,34 0 16-16,8 0-16 0,-7-4 14 0,5 3-14 0,-5-1 15 15,-5 0-15-15,-1-1 44 0,-6-1-44 0,1 1 44 16,1 0-44-16,1-3 2 16,-4 1-2-16,6-2 2 0,-2 1-2 0,-26 6 9 0,0 0-9 0,34-9 10 15,4 1-10-15,-38 8-15 0,0 0 15 0,35-11-15 16,-2 3 15-16,-33 8-114 0,0 0 114 0,26-5-114 16,-9 1 114-16,-17 4-144 0,0 0 144 0,7 4-144 15,-10-1 144-15,6 6-987 0</inkml:trace>
  <inkml:trace contextRef="#ctx0" brushRef="#br0" timeOffset="9003.164">7033 9294 1155 0,'0'0'0'0,"2"-9"0"0,-1-11 0 0,-1 13 132 16,0 2-132-16,0 1 132 0,0 2-132 0,0 2 74 0,0 0-74 16,0 0 75-16,0 0-75 0,0 0 51 0,0 0-51 15,0 0 51-15,0 0-51 0,0 0 53 16,0 0-53-16,0 0 53 0,0 0-53 0,0 0 51 0,0 0-51 0,-3 0 52 15,-1 2-52-15,4-2 38 16,0 0-38-16,-14 0 39 0,-1-2-39 0,15 2 20 0,0 0-20 0,-18 0 20 16,1-1-20-16,-4 2 12 0,0 1-12 0,7 0 12 15,7-2-12-15,-1 2 0 0,-1-1 0 0,4 3 0 16,1-4 0-16,-1 3 0 0,1 1 0 0,1 4 0 16,-2-3 0-16,-2 6-10 0,2 2 10 0,-1-1-10 15,6-1 10-15,0 2-5 0,6 1 5 0,-1 1-5 16,7 1 5-16,-12-16-23 0,0 0 23 0,24 10-22 15,6-5 22-15,0-5-49 0,-1-7 49 0,1-1-48 16,-4-2 48-16,-5 1-39 0,0-1 39 0,-4-2-38 16,-5 0 38-16,-1 0-2 0,-4-2 2 0,-2 2-1 15,4 2 1-15,-2 1 8 0,-6-1-8 0,3 5 9 0,-1 1-9 16,-3 1 46-16,2-1-46 0,-2 4 47 0,0-1-47 16,0 1 25-16,0 0-25 0,0 0 26 0,0 0-26 15,0 0 18-15,0 0-18 0,0 0 19 0,0 0-19 0,0 0 18 16,0 0-18-16,0 0 19 0,0 0-19 0,0 0 0 15,0 0 0-15,0 0 0 0,0 0 0 0,0 0-9 16,0 0 9-16,0 0-9 0,0 0 9 0,0 1-17 16,0 3 17-16,4 8-17 0,-4 3 17 0,3 8-35 15,-1 6 35-15,5 2-34 0,-2 1 34 0,-5-32-19 16,0 0 19-16,9 50-18 0,3 5 18 0,-3 1-11 0,3 6 11 16,-7-18-11-16,2-8 11 0,-7-36-11 15,0 0 11-15,5 50-11 0,2 7 11 0,-7-57-1 0,0 0 1 16,5 53-1-16,1 1 1 0,-6-54 1 0,0 0-1 15,3 42 2-15,-3-8-2 0,0-10 5 0,-3-5-5 0,1-6 6 16,2-6-6-16,0 0 39 0,-4-2-39 0,-8 2 39 16,-2-2-39-16,-3 2 36 0,-4-5-36 15,5-2 36-15,-1-2-36 0,17 2 22 0,0 0-22 0,-26-10 23 16,-4-7-23-16,30 17 30 0,0 0-30 0,-28-24 30 16,2-4-30-16,26 28 31 15,0 0-31-15,-17-31 31 0,-1-5-31 0,18 36 30 0,0 0-30 0,-3-34 30 16,3-2-30-16,7 4 14 0,7 3-14 0,-2 3 15 15,5 4-15-15,1 1 20 0,-3 6-20 0,3-4 20 16,-1 3-20-16,-17 16 8 0,0 0-8 0,21-17 9 16,2-2-9-16,-23 19 1 0,0 0-1 0,24-17 1 15,2 2-1-15,-26 15 0 0,0 0 0 0,25-12 0 16,-4 0 0-16,-21 12-11 0,0 0 11 0,17-7-10 16,-5 2 10-16,-12 5-63 0,0 0 63 0,11-4-63 0,-4 1 63 15,-7 3-165-15,0 0 165 0,8-12-165 0,1-7 165 0,-9 19-136 16,0 0 136-16,16-29-1114 0,-32 58 1114 15</inkml:trace>
  <inkml:trace contextRef="#ctx0" brushRef="#br0" timeOffset="10376.296">6961 8238 628 0,'0'0'0'0,"0"0"0"0,0 0 0 0,0 0 92 15,0 0-92-15,0 0 93 0,0 0-93 0,0 0 80 0,0 0-80 0,0 0 80 16,0 0-80-16,0 0 48 0,0 0-48 16,0 0 49-16,0 0-49 0,0 0 50 0,0 0-50 15,0 0 50-15,0 0-50 0,0 0 41 0,0 0-41 0,-3 0 41 16,1 0-41-16,2 0 41 0,0 0-41 0,-3-3 41 15,-2 3-41-15,5 0 52 0,0 0-52 0,-7-3 52 16,1-1-52-16,6 4 12 0,0 0-12 0,-3-2 13 16,-6-1-13-16,9 3 33 0,0 0-33 0,-5 0 33 15,-4 0-33-15,9 0 0 0,0 0 0 0,-7 0 0 16,2 0 0-16,5 0 2 0,0 0-2 0,-9 0 3 0,2 0-3 16,7 0 0-16,0 0 0 0,-5 3 0 0,-2-3 0 15,7 0-3-15,0 0 3 0,-5 2-3 0,-4 2 3 16,9-4-13-16,0 0 13 0,-8 6-13 0,-1-2 13 0,9-4-10 15,0 0 10-15,-9 8-9 16,-3 1 9-16,3 3-26 0,0 2 26 0,2-6-25 0,6-3 25 0,-3 2-2 16,4-2 2-16,-3 14-2 0,1 12 2 0,2-5-3 15,0 3 3-15,0-5-2 0,0-4 2 0,0-20 0 16,0 0 0-16,9 33 1 0,1 8-1 0,-10-41 8 16,0 0-8-16,12 45 9 0,1 4-9 0,-13-49 9 15,0 0-9-15,12 48 10 0,0-1-10 16,-12-47 16-16,0 0-16 0,9 37 17 0,-1-8-17 15,-8-29 14-15,0 0-14 0,4 26 15 0,1-4-15 0,-5-22 25 0,0 0-25 16,4 14 26-16,-4-2-26 0,0-12 20 0,0 0-20 0,1 10 20 16,3-5-20-16,-4-5 35 0,0 0-35 0,0 7 35 15,0-3-35-15,0-4 2 0,0 0-2 0,0 0 2 16,0 0-2-16,0 0-34 0,0 0 34 0,0 0-34 16,-5-7 34-16,5 7-204 0,0 0 204 0,-16-14-204 15,-1-8 204-15,17 22-189 0,0 0 189 16,-25-24-188-16,-1-4 188 0,-21-26-519 0</inkml:trace>
  <inkml:trace contextRef="#ctx0" brushRef="#br0" timeOffset="10684.919">6714 8581 1155 0,'0'0'0'0,"-3"3"0"0,3 3 0 16,0-6 154-16,0 0-154 0,0 0 154 15,0 0-154-15,0 0 80 0,0 0-80 0,0 0 80 16,3-4-80-16,-3 4 54 0,0 0-54 0,9-2 54 0,0-1-54 0,-9 3 0 16,0 0 0-16,13-5 0 0,5 1 0 0,1 1 3 15,-2 0-3-15,-3 1 3 0,-1 2-3 0,-1 0 13 16,-3-2-13-16,-4 2 13 0,2 0-13 0,-7 0 8 16,0 0-8-16,8 0 9 0,-2 0-9 0,-6 0 25 15,0 0-25-15,7 0 26 0,1 0-26 0,-8 0 12 16,0 0-12-16,9 0 12 0,3-1-12 0,-12 1 5 0,0 0-5 15,14-2 5-15,-2 0-5 0,-12 2-5 0,0 0 5 16,9-3-4-16,3-1 4 16,-12 4-129-16,0 0 129 0,5-1-129 0,1 1 129 0,-6 0-129 0,0 0 129 0,-9-4-129 15,-10 1 129-15,-9-4-913 16</inkml:trace>
  <inkml:trace contextRef="#ctx0" brushRef="#br0" timeOffset="11482.381">7488 8403 1177 0,'0'0'0'0,"3"-7"0"15,2-3 0-15,-5 10 78 0,0 0-78 0,4-5 79 16,-4-1-79-16,0 6 29 0,0 0-29 0,0 0 29 16,0 0-29-16,0 0 0 0,0 0 0 0,0 0 0 15,0 6 0-15,0-3-22 0,2-1 22 0,-1 1-22 16,5 1 22-16,-6-1-20 0,3 0 20 0,-3-3-19 0,5 0 19 15,-5 0 1-15,4 4-1 0,1-2 1 0,-2 1-1 0,1 0 3 16,1-1-3-16,0 2 4 0,-1-1-4 16,5 4 0-16,-1-2 0 0,-1 5 1 0,4 2-1 0,-11-12 3 15,0 0-3-15,15 28 4 0,6 8-4 16,-21-36 5-16,0 0-5 0,21 48 6 0,5 10-6 0,-26-58 7 16,0 0-7-16,26 67 7 0,4 13-7 0,-30-80 23 15,0 0-23-15,33 110 24 0,2 22-24 0,-35-132 12 16,0 0-12-16,24 123 13 0,-6 4-13 15,-18-127 40-15,0 0-40 0,12 118 41 0,-7-5-41 0,-5-113 37 16,0 0-37-16,0 94 37 0,-5-10-37 0,5-84 38 16,0 0-38-16,-7 62 39 0,2-21-39 0,5-41 46 15,0 0-46-15,-7 33 46 0,2-13-46 0,5-20 41 0,0 0-41 16,-4 14 41-16,4-9-41 0,0-5-3 0,0 0 3 16,-5 5-3-16,0-8 3 0,5 3-100 0,0 0 100 15,-11-31-100-15,-3-20 100 0,-12-32-1133 16</inkml:trace>
  <inkml:trace contextRef="#ctx0" brushRef="#br0" timeOffset="11877.11">8061 8841 1412 0,'0'0'0'0,"-5"-3"0"0,-8-2 0 15,10 1 109-15,6 3-109 0,-3 1 110 16,4 0-110-16,-2 0 21 0,1 0-21 0,1 0 21 0,1 1-21 16,-2-1-1-16,2 0 1 0,8 0 0 0,-1 0 0 0,0 0 0 15,5-1 0-15,4-1 0 0,2-1 0 0,-23 3 3 16,0 0-3-16,30-2 4 0,4-2-4 0,-34 4 39 15,0 0-39-15,42-1 39 0,5-1-39 0,-5 2 43 16,0 0-43-16,-9 2 44 0,-3-1-44 0,-4 3 27 16,0-4-27-16,-5 0 27 0,-4 0-27 0,1 0 35 15,-1 0-35-15,-1 0 35 0,-2 2-35 0,-14-2 3 0,0 0-3 16,15 0 3-16,3-2-3 0,-18 2-4 0,0 0 4 16,12 0-3-16,-3-5 3 0,-9 5-112 0,0 0 112 15,5-4-111-15,-2 1 111 0,-3 3-160 0,0 0 160 16,-14-9-159-16,-10-1 159 0,-11-9-969 0</inkml:trace>
  <inkml:trace contextRef="#ctx0" brushRef="#br0" timeOffset="12117.23">8226 9143 1278 0,'0'0'0'0,"7"-2"0"0,4 1 0 15,-11 1 173-15,0 0-173 0,21 0 173 16,12-4-173-16,-33 4 84 0,0 0-84 0,35 0 84 0,10-5-84 16,-45 5 18-16,0 0-18 0,40-3 19 0,2-6-19 0,-42 9-109 15,0 0 109-15,35-7-109 0,-4 0 109 0,-31 7-202 16,0 0 202-16,28-8-201 0,-4-4 201 0,28-12-796 16</inkml:trace>
  <inkml:trace contextRef="#ctx0" brushRef="#br0" timeOffset="13184.336">9139 8156 785 0,'0'0'0'0,"0"-3"0"0,4-2 0 0,-4 5 143 15,0 0-143-15,0-7 143 0,0-2-143 0,0 2 120 16,0 2-120-16,-4-2 121 0,4 4-121 0,-2 1 86 16,2-1-86-16,0 3 86 0,0-5-86 0,0 5 60 0,0 0-60 15,0 0 61-15,0 0-61 0,0 0 35 16,0 0-35-16,0 0 35 0,0 0-35 0,0 0 34 0,0 0-34 16,0 0 34-16,0 0-34 0,0 0 8 0,0 0-8 15,0 0 8-15,0 0-8 0,0 0 18 0,0 0-18 16,0 0 19-16,0 0-19 0,0 0 15 0,0 0-15 0,0 0 15 15,0 0-15-15,0 0 9 0,0 0-9 16,0 12 9-16,-3 8-9 0,3-20 4 0,0 0-4 0,0 40 4 16,0 20-4-1,0-60 3-15,0 0-3 0,0 75 3 0,3 17-3 0,-3-92 5 0,0 0-5 0,0 115 5 16,2 22-5-16,-2-137 12 0,0 0-12 0,0 112 12 16,0-10-12-16,0-102 15 0,0 0-15 0,0 90 15 15,-2-12-15-15,2-78 15 0,0 0-15 0,0 55 16 16,0-19-16-16,0-36 9 0,0 0-9 0,0 22 10 15,2-13-10-15,-2-9 4 0,0 0-4 0,0 9 4 16,4-6-4-16,-4-3-28 0,0 0 28 0,3-14-28 16,2-11 28-16,-5 25-139 0,0 0 139 0,6-47-138 0,1-20 138 15,6-44-1141-15</inkml:trace>
  <inkml:trace contextRef="#ctx0" brushRef="#br0" timeOffset="14315.251">9373 8624 1468 0,'0'0'0'15,"-2"-4"0"-15,-7-4 0 0,9 8 93 0,0 0-93 16,0 0 93-16,0-4-93 0,0 4 12 0,0 0-12 0,0 0 13 15,5 4-13-15,-5-4 0 0,0 0 0 0,0 0 0 16,4 0 0-16,-4 0-2 0,0 0 2 0,0 0-2 16,5 2 2-16,-5-2 6 0,0 0-6 0,0 0 6 15,0 0-6-15,0 0 18 0,0 0-18 0,0 0 19 16,0 0-19-16,0 0 18 0,0 0-18 16,0 3 19-16,0 0-19 0,0-3 0 0,0 0 0 0,0 19 0 15,4 9 0-15,-4 8 1 0,5 3-1 16,-5-8 2-16,3-4-2 0,-1 6 1 0,0-2-1 0,-1 0 1 15,-1 1-1-15,0-32 0 0,0 0 0 0,0 34 0 16,0 6 0-16,0-40 0 0,0 0 0 0,0 32 1 16,4-4-1-16,-4-28 6 0,0 0-6 0,0 19 7 15,0-2-7-15,0-17 44 0,0 0-44 0,3 8 45 0,-3-1-45 0,0-7 13 16,0 0-13-16,2-3 13 0,2-9-13 16,-4 12 22-16,0 0-22 0,0-21 22 0,0-6-22 0,0-1 8 15,0-2-8-15,0 6 9 0,0-4-9 16,0 4 4-16,3 2-4 0,-3 5 4 0,0 5-4 0,0-2 21 15,0 0-21-15,0 1 21 0,2 1-21 0,-2 12 0 16,0 0 0-16,7-18 1 0,-2-5-1 16,-5 23 3-16,0 0-3 0,12-31 3 0,6-4-3 0,-18 35 0 15,0 0 0-15,17-29 0 0,2-3 0 16,-1 9-1-16,-4 3 1 0,-2 6 0 0,0 4 0 0,-3 3-1 16,-4 4 1-16,2 1-1 0,-2 4 1 0,-5-2-4 15,0 0 4-15,12 15-3 0,6 4 3 0,-18-19-1 16,0 0 1-16,14 32 0 0,5 11 0 0,-19-43-2 15,0 0 2-15,14 47-1 0,-2 9 1 0,-12-56-2 0,0 0 2 0,9 58-1 16,-6-1 1-16,-3-57 1 0,0 0-1 0,0 46 1 16,2-6-1-16,-2-40 4 0,0 0-4 0,0 27 5 15,0-7-5-15,0-20 32 0,0 0-32 0,0 19 33 16,-2-10-33-16,2-9 34 0,0 0-34 0,0 8 35 16,2-4-35-16,-2-4 43 0,0 0-43 0,3-5 43 15,1-7-43-15,-4 12 35 0,0 0-35 0,3-23 36 16,3-9-36-16,-6 32 4 0,0 0-4 0,5-36 4 15,2-5-4-15,-7 41 5 0,0 0-5 0,9-41 5 16,-1-2-5-16,-8 43 7 0,0 0-7 0,12-45 8 16,6 4-8-16,-18 41 0 0,0 0 0 0,12-36 0 15,5 5 0-15,-17 31-7 0,0 0 7 0,13-25-7 0,1 6 7 16,-14 19-34-16,0 0 34 0,12-12-34 0,-3 3 34 16,-9 9-11-16,0 0 11 0,13 5-10 0,3 7 10 15,-16-12-37-15,0 0 37 0,18 28-36 16,-1 11 36-16,-1-6-6 0,-6 5 6 0,1-3-5 0,-3 5 5 0,-3-6-11 15,2 2 11-15,-1-8-11 0,-5-4 11 0,-1-24-17 16,0 0 17-16,4 29-16 0,3 8 16 0,-7-37 0 16,0 0 0-16,2 24 0 0,1-1 0 0,-3-23 10 15,0 0-10-15,4 17 11 0,1-9-11 0,-5-8 26 16,0 0-26-16,3-5 26 0,6-10-26 0,0-9 7 0,-1-7-7 16,-1-3 8-16,4-1-8 0,-11 35 10 0,0 0-10 15,12-44 11-15,2-8-11 0,-14 52 3 16,0 0-3-16,19-49 4 0,-1-1-4 0,-18 50 0 0,0 0 0 0,20-44 1 15,-2 9-1-15,-18 35-3 16,0 0 3-16,21-27-2 0,-4 6 2 0,-17 21-14 16,0 0 14-16,18-7-13 0,3 7 13 0,-21 0-5 0,0 0 5 0,20 11-4 15,1 9 4-15,-3 4-22 0,-1 7 22 0,-5-7-22 16,-3 0 22-16,-4 3-1 0,2 1 1 0,-3 6 0 16,3 2 0-16,-7-36-3 0,0 0 3 0,3 33-3 15,1-2 3-15,-4-31-30 0,0 0 30 0,0 24-30 16,0-7 30-16,0-17-26 0,0 0 26 0,0 13-25 15,0-4 25-15,0-9-73 0,0 0 73 0,-5-5-73 16,-6-12 73-16,1-7-136 0,-6-9 136 16,-2-3-135-16,-4-5 135 0,22 41-103 0,0 0 103 0,-30-57-103 0,-6-9 103 15,-29-61-950-15</inkml:trace>
  <inkml:trace contextRef="#ctx0" brushRef="#br0" timeOffset="14438.962">9778 8254 1099 0,'0'0'0'0,"9"0"0"0,3 0 0 0,-12 0 86 16,0 0-86-16,6 2 87 0,-3-1-87 0,-3-1-4 16,0 0 4-16,0 0-3 0,0 0 3 0,0 0-192 15,0 0 192-15,0 0-192 0,0 0 192 0,0 0-553 16</inkml:trace>
  <inkml:trace contextRef="#ctx0" brushRef="#br0" timeOffset="15864.016">9146 9707 1435 0,'0'0'0'0,"0"0"100"0,0 0-100 0,0-7 100 16,2 2-100-16,-2 5 48 0,0 0-48 16,0-9 48-16,3 2-48 0,-3 2 25 0,-3 0-25 0,1 3 26 15,2-3-26-15,0 5-11 0,0-3 11 0,0 3-10 16,0-4 10-16,0 4 0 0,0 0 0 0,0 0 0 15,-3-3 0-15,3 3 2 0,0 0-2 0,0 0 3 16,0 0-3-16,0 0 7 0,0 0-7 0,0 0 7 16,0 0-7-16,0 0 1 0,0 0-1 0,0 0 1 15,0 0-1-15,0 0 1 0,0 3-1 0,0-3 1 16,0 0-1-16,0 0 0 0,-6 4 0 0,3 11 0 0,-6 7 0 16,-3 6 6-16,3 6-6 0,1-7 6 0,-1-6-6 15,9-21 8-15,0 0-8 0,-9 34 8 0,-3 9-8 16,12-43 15-16,0 0-15 0,-9 33 16 0,1-3-16 15,8-30 34-15,0 0-34 0,-9 21 34 0,5-2-34 0,4-19 10 16,0 0-10-16,0 12 10 0,0 0-10 16,0-12 20-16,0 0-20 0,0 5 20 0,0-2-20 0,0-3 33 15,0 0-33-15,0 4 34 0,4-4-34 0,-4 0 10 16,0 0-10-16,0 0 11 0,0 0-11 0,0 0 6 16,0 0-6-16,0 0 6 0,0 0-6 0,0 0 1 15,0 0-1-15,0 0 1 0,0 0-1 0,0 0-2 0,0 0 2 16,0 0-1-16,0 0 1 0,0 0-12 0,0 0 12 15,0 0-12-15,0 0 12 0,0 0-17 0,0 0 17 16,0 0-16-16,0 0 16 0,0 0-9 0,0 0 9 0,0 0-9 16,0 0 9-16,0 0-17 0,0 0 17 0,0 0-16 15,0 0 16-15,0 0-8 0,0 0 8 0,0 0-8 16,0 0 8-16,0 0-16 0,0 0 16 0,0 0-15 16,0 0 15-16,0 0-4 0,0 0 4 0,0 0-3 15,0 0 3-15,0 0 0 0,0 0 0 0,0 0 0 16,0 0 0-16,0 0-6 0,0 0 6 0,0 0-5 15,0-5 5-15,0 5-44 0,0 0 44 0,2-12-43 16,1-7 43-16,1-3-37 0,-3-6 37 16,3 1-37-16,-4-1 37 0,3 4-10 0,1 4 10 0,-3 3-9 15,3 1 9-15,-4 3-3 0,0-1 3 0,0 5-3 16,3 2 3-16,-3 1-1 0,2 0 1 0,2 3 0 16,-1-6 0-16,-1 6 8 0,1 0-8 0,1-1 8 0,-4 1-8 15,2 1 27-15,-2-1-27 0,0-3 27 0,1 5-27 16,-1 1 20-16,0 0-20 0,0 0 20 15,2-5-20-15,-2 5 46 0,4 0-46 0,-4 0 47 0,3-6-47 16,-3 6 33-16,0 0-33 0,0 0 33 0,0-3-33 16,0 3 15-16,0 0-15 0,0 0 15 0,0 0-15 0,0 0 7 15,0 0-7-15,0 0 7 0,0 0-7 0,0 0 4 16,5 3-4-16,-5-3 4 0,4 6-4 0,-4-6-1 16,0 0 1-16,8 8 0 0,5 6 0 0,-13-14-4 15,0 0 4-15,17 26-3 0,6 8 3 0,-23-34-22 16,0 0 22-16,24 39-22 0,2 1 22 0,-26-40-22 0,0 0 22 15,30 39-22-15,-1 2 22 0,-29-41-15 0,0 0 15 16,30 38-15-16,0-6 15 0,-8-4-5 0,3-4 5 16,-13-9-5-16,-3-5 5 0,-4 1 1 0,2-4-1 0,-5-1 1 15,1-4-1-15,1 3 5 0,-1 2-5 16,-3-3 5-16,2-3-5 0,-2-1 40 0,0 0-40 16,0 0 40-16,0 0-40 0,0 0 36 0,0 0-36 0,0 0 36 15,0 0-36-15,0 0 38 0,-5 5-38 0,-2-5 38 16,-2 4-38-16,-5-1 34 0,-3 2-34 15,4-1 35-15,1-1-35 0,12-3 15 0,0 0-15 0,-23 2 15 16,-6-2-15-16,29 0 21 0,0 0-21 0,-28 2 21 16,2-2-21-16,26 0 33 0,0 0-33 0,-25 0 33 15,3 0-33-15,1 0 0 0,4-2 0 0,1 0 0 16,5-1 0-16,3-1-26 0,1-1 26 0,1 2-26 0,3-1 26 16,0 1-94-16,1-2 94 0,-2-2-93 0,1-2 93 15,3 9-236-15,0 0 236 0,3-27-236 0,3-16 236 16,2-27-1105-16</inkml:trace>
  <inkml:trace contextRef="#ctx0" brushRef="#br0" timeOffset="16279.507">9421 9780 1211 0,'0'0'0'0,"-15"-1"0"0,-11-5 0 0,13 6 160 0,13-3-160 15,4 6 160-15,10-3-160 0,-6 2 134 16,5-2-134-16,-8 2 134 0,-2-2-134 0,-3 0 89 0,4 3-89 16,-4-3 90-16,0 0-90 0,0 0 66 15,0 0-66-15,0 0 67 0,0 0-67 0,0 0 58 0,0 0-58 0,0 0 58 16,0 0-58-16,0 0 46 0,0 0-46 0,0 0 46 16,0 0-46-16,0 0 22 0,0 0-22 0,0 0 22 15,0 0-22-15,0 0 0 0,0 0 0 0,0 0 0 16,3 0 0-16,3 2-5 0,2 1 5 0,4 4-5 15,2 4 5-15,7 4-17 0,0 7 17 0,2-3-17 16,5 3 17-16,-28-22-10 16,0 0 10-16,29 31-9 0,10 7 9 0,-8-2-17 0,2-4 17 0,-3-1-17 15,-4-3 17-15,-2-1-15 0,-3-6 15 0,-3-3-14 16,-4 0 14-16,1-1-4 0,-3 0 4 16,-3-7-4-16,-4-3 4 0,2 0-8 0,2-4 8 0,-7 1-7 0,-2-3 7 15,0 3-83-15,0-1 83 0,0-3-83 0,0 0 83 16,-2-5-190-16,-5 2 190 0,-7-11-190 15,-10-3 190-15,24 17-132 0,0 0 132 0,-26-22-132 0,-4-8 132 16,-26-21-960-16</inkml:trace>
  <inkml:trace contextRef="#ctx0" brushRef="#br0" timeOffset="16596.753">9669 9700 1132 0,'0'0'0'0,"-6"10"0"0,0 9 0 0,6-19 129 16,0 0-129-16,0 0 130 0,0-4-130 0,0 4 73 0,0 0-73 0,0-3 74 16,3 0-74-16,-3 3 23 0,0 0-23 0,0-6 24 15,0 3-24-15,0 3 5 0,0 0-5 0,-3 2 6 16,-3 5-6-16,6-7 36 0,0 0-36 16,-12 20 36-16,-11 14-36 0,23-34 35 0,0 0-35 0,-20 40 35 15,-8 8-35-15,28-48 33 0,0 0-33 0,-26 51 33 16,-1 4-33-16,7-9 23 0,2-5-23 0,6-13 24 15,3-11-24-15,2 0 10 0,5-10-10 0,-1 1 11 16,0-1-11-16,1 0-1 0,-2 0 1 0,4-4 0 16,0 1 0-16,0-4-78 0,0 2 78 0,0-2-77 15,0 0 77-15,0 0-180 0,0 0 180 0,6-12-180 16,6-11 180-16,-12 23-158 0,0 0 158 0,17-34-158 0,4-9 158 16,17-36-681-16</inkml:trace>
  <inkml:trace contextRef="#ctx0" brushRef="#br0" timeOffset="16936.756">9799 10054 763 0,'0'0'0'0,"-10"-5"0"0,-4-7 0 0,14 12 140 16,0 0-140-16,0 0 140 0,3 4-140 0,-3-4 158 15,0 0-158-15,6 0 159 0,-1 3-159 0,-5-3 121 16,0 0-121-16,7 2 122 0,-4-2-122 0,-3 0 83 0,0 0-83 15,2-2 84-15,5 0-84 0,-7 2 55 16,0 0-55-16,5-1 55 0,4-8-55 0,-9 9 10 16,0 0-10-16,17-5 10 0,8-2-10 0,-25 7 22 0,0 0-22 15,29-3 23-15,6 1-23 0,-35 2 0 0,0 0 0 16,42 0 1-16,9 2-1 0,-51-2 0 0,0 0 0 0,50 3 1 16,6 2-1-16,-56-5 6 0,0 0-6 15,50 0 6-15,1 2-6 0,-51-2 3 0,0 0-3 0,43 0 3 16,-8 0-3-16,-35 0 6 0,0 0-6 0,30 0 6 15,-6 2-6-15,-24-2-5 0,0 0 5 0,21 0-5 16,-9-2 5-16,-12 2-84 0,0 0 84 0,9 0-84 16,-4-2 84-16,-5 2-153 0,0 0 153 0,-5-10-153 15,-11-7 153-15,-1-14-1022 0</inkml:trace>
  <inkml:trace contextRef="#ctx0" brushRef="#br0" timeOffset="17362.498">10033 9780 1390 0,'0'0'0'0,"5"0"0"0,7 2 0 16,-12-2 174-16,0 0-174 0,2 0 174 0,0-2-174 0,-2 2 123 15,0 0-123-15,0 0 123 0,-2-3-123 0,2 3 51 16,0 0-51-16,0 0 51 15,-5-4-51-15,5 4 0 0,0 0 0 0,0 0 1 0,-4 0-1 0,4 0-2 16,0 0 2-16,0 0-1 0,7 2 1 0,-7-2-36 0,0 0 36 16,14 10-36-16,7 2 36 0,3 4-28 0,3-1 28 15,-3-1-28-15,-1 0 28 0,-23-14-4 16,0 0 4-16,26 15-4 0,2 2 4 0,-28-17-18 0,0 0 18 0,26 19-18 16,3-2 18-16,-29-17-3 0,0 0 3 0,23 22-3 15,1-1 3-15,-24-21-6 16,0 0 6-16,21 22-6 0,0 2 6 0,-3-3-3 0,-4-1 3 15,-4-4-3-15,-5-6 3 0,4 4-11 0,-6-2 11 16,1 1-11-16,1 3 11 0,-5 4-9 0,0-1 9 0,0-7-8 16,0-3 8-16,0 1 0 0,-5-1 0 0,1 11 0 15,-4 11 0-15,8-31-1 0,0 0 1 0,-7 24 0 16,-2 3 0-16,9-27 1 0,0 0-1 0,-9 28 2 16,1-1-2-16,8-27 12 0,0 0-12 0,-6 19 12 15,-2-2-12-15,-4 23-1350 0</inkml:trace>
  <inkml:trace contextRef="#ctx0" brushRef="#br0" timeOffset="17404.42">10348 10424 919 0,'0'0'0'0,"7"-27"0"16,7-21 0-16,3-27-630 0</inkml:trace>
  <inkml:trace contextRef="#ctx0" brushRef="#br0" timeOffset="17982.62">10886 9753 1031 0,'0'0'0'0,"-12"5"0"0,-9 2 0 0,16-4 102 16,5-1-102-16,0-2 102 0,0 0-102 0,0 0 79 15,0 0-79-15,0 0 80 0,0 0-80 0,0 0 64 0,0 0-64 16,0 0 65-16,0 0-65 0,0 0 46 0,0 0-46 16,0 0 47-16,-5 3-47 0,5-3 47 0,-4 6-47 0,4-6 47 15,-3 3-47-15,3-3 21 0,-5 3-21 0,1 1 21 16,-3 1-21-16,-1 5 13 0,-3 2-13 15,4-3 13-15,2-6-13 0,5-3 18 0,0 0-18 0,-12 19 18 16,-2 10-18-16,14-29 3 0,0 0-3 0,-16 28 3 16,4 2-3-16,12-30 12 0,0 0-12 0,-11 30 13 15,-1 0-13-15,4 1 3 0,1-3-3 0,1-10 4 16,3-4-4-16,-1 0 6 0,3 0-6 0,-3 4 7 16,8 6-7-16,-4 0 32 0,1 0-32 0,1-5 33 15,3-3-33-15,-1-4 8 0,5 0-8 0,-1-2 9 16,1 0-9-16,0-1 30 0,-1-4-30 0,6 0 30 15,2-2-30-15,1-6 11 0,1 0-11 0,3-4 11 16,3-4-11-16,-24 11 19 0,0 0-19 0,31-15 20 0,10-5-20 16,-41 20 23-16,0 0-23 0,40-23 24 0,1-1-24 15,-6 0 22-15,-2 2-22 0,-8 5 22 0,-4 3-22 0,-21 14 39 16,0 0-39-16,19-12 40 0,-3 0-40 0,-16 12 22 16,0 0-22-16,12-8 22 0,-2-1-22 15,-10 9 46-15,0 0-46 0,7-9 47 0,-3 4-47 0,-4 5 45 16,0 0-45-16,5-5 46 0,-5 2-46 0,0 3 52 15,0 0-52-15,0-5 53 0,0-2-53 0,0 7 22 16,0 0-22-16,-5-9 22 0,1-1-22 0,4 10 0 0,0 0 0 16,-12-14 1-16,-5-6-1 0,17 20-40 0,0 0 40 15,-30-19-39-15,-7-7 39 0,37 26-195 0,0 0 195 16,-47-17-195-16,-10-2 195 0,57 19-148 0,0 0 148 0,-63-17-147 16,-10-2 147-16,-61-17-1293 0</inkml:trace>
  <inkml:trace contextRef="#ctx0" brushRef="#br0" timeOffset="23361.523">11421 7992 203 0,'0'0'0'0,"0"0"0"0,0 7 0 0,0-7 35 16,0 0-35-16,0 0 36 0,0 0-36 15,0 0 52-15,0 0-52 0,0 0 53 0,0 0-53 16,0 0 50-16,0 0-50 0,0 0 50 0,0 0-50 0,0 0 53 16,0 0-53-16,0 0 54 0,0 0-54 0,0 0 49 15,0 0-49-15,0 0 50 0,0-6-50 0,0 6 54 16,0 0-54-16,0 0 55 0,0-3-55 0,0 3 38 15,0 0-38-15,0 0 39 0,0 0-39 0,0 0 40 16,0 0-40-16,0 0 41 0,0 0-41 0,0 0 45 0,0 0-45 16,0 0 46-16,0 0-46 0,0 0 41 0,0 0-41 15,0 0 41-15,0 0-41 0,0 0 35 0,0 0-35 0,0 0 35 16,0 0-35-16,0 0 34 0,0 0-34 0,0 0 34 16,-5 0-34-16,5 0 22 0,0 0-22 0,0 0 22 15,-3 2-22-15,-1-1 35 0,1 1-35 0,1 2 36 16,-2-1-36-16,-4 2 12 0,1 2-12 15,1 0 13-15,1 1-13 0,5-8 20 0,0 0-20 0,-12 21 20 16,-5 6-20-16,17-27 33 0,0 0-33 0,-16 24 34 16,2 4-34-16,14-28 27 0,0 0-27 0,-12 27 27 15,0 4-27-15,12-31 24 0,0 0-24 0,-11 24 25 16,2 0-25-16,2-2 9 0,-1 2-9 0,3-8 10 16,3-4-10-16,0 5 35 0,-5 2-35 0,5-4 36 15,2-3-36-15,-3 3 18 0,3 6-18 16,-4-2 18-16,4-4-18 0,0-15 28 0,0 0-28 0,-1 33 28 15,1 6-28-15,0-39 13 0,0 0-13 0,0 43 13 0,-4 8-13 16,-1-8 11-16,1-2-11 0,1-6 11 0,1-11-11 16,0 3 17-16,1 0-17 0,2 4 17 0,6 5-17 15,-7-36 14-15,0 0-14 0,2 45 15 0,2 10-15 0,-4-55 15 16,0 0-15-16,7 58 16 0,-2 4-16 0,0-8 16 16,2-2-16-16,2-8 17 0,-1-9-17 0,1 2 15 15,7-2-15-15,1-1 16 0,1 2-16 0,-18-36 4 16,0 0-4-16,26 39 5 0,3 6-5 0,-29-45 0 15,0 0 0-15,34 46 1 0,4-1-1 0,-8-4 0 16,-1-5 0-16,-6-7 1 0,-6-7-1 16,2 2-1-16,-1-2 1 0,-1 2 0 0,-1 0 0 0,-16-24-3 0,0 0 3 15,17 29-3-15,1 2 3 0,-18-31-60 16,0 0 60-16,15 28-59 0,3-1 59 0,-18-27-113 0,0 0 113 0,10 21-113 16,2-3 113-16,-12-18-164 0,0 0 164 0,16 0-163 15,-4-10 163-15,16 2-899 0</inkml:trace>
  <inkml:trace contextRef="#ctx0" brushRef="#br0" timeOffset="24357.548">12099 7738 863 0,'0'0'0'0,"-4"2"0"0,1 5 0 0,3-7 112 16,0 0-112-16,-5 0 112 0,-2-7-112 0,7 7 90 15,0 0-90-15,-4-2 90 0,3-5-90 0,1 7 60 16,0 0-60-16,-4-3 61 0,2-2-61 0,2 5 23 16,0 0-23-16,0 0 24 0,-3-4-24 0,3 4 10 15,0 0-10-15,0 0 11 0,-4 0-11 0,4 0 11 16,0 0-11-16,0 0 11 0,-3 0-11 0,3 0 1 0,0 0-1 16,0 0 1-16,-2 0-1 0,2 0 0 0,0 0 0 15,-3 4 1-15,3-1-1 0,0-3 0 16,0 0 0-16,-6 12 1 0,3 5-1 0,-4 6 0 0,2 1 0 0,0-4 1 15,1 4-1-15,4-24 2 0,0 0-2 16,0 43 2-16,0 12-2 0,0-55 18 0,0 0-18 0,4 70 18 16,1 12-18-16,-2 12 8 0,2 11-8 0,1-21 8 15,1-10-8-15,-7-74 25 0,0 0-25 0,5 73 26 16,-2-1-26-16,1-22 36 0,-8-19-36 16,4-7 37-16,0-12-37 0,-3 3 42 0,3-3-42 0,0 4 43 15,0 1-43-15,0 1 40 0,-2-2-40 0,2-4 41 16,0-9-41-16,-3 6 18 0,3-6-18 0,0 1 18 15,0-3-18-15,0-1 31 0,0 4-31 0,0-4 31 0,0 3-31 16,0-3 5-16,0 4-5 0,0-4 6 0,0 3-6 16,0-3-8-16,0 0 8 0,0 0-7 0,0 0 7 15,0 0-91-15,0 0 91 0,-6-5-90 0,3 0 90 16,3 5-161-16,0 0 161 0,-17-22-160 0,-4-8 160 16,21 30-144-16,0 0 144 0,-25-39-144 0,-1-5 144 0,-24-39-754 15</inkml:trace>
  <inkml:trace contextRef="#ctx0" brushRef="#br0" timeOffset="24695.676">11785 8417 595 0,'0'0'0'0,"6"3"0"0,2 4 0 0,-4-7 83 15,-4-4-83-15,0 4 83 0,0-3-83 0,0 3 76 16,-4-3-76-16,4 3 77 0,0 0-77 0,0 0 68 0,0 0-68 16,0 0 69-16,0 0-69 0,0 0 60 0,0 0-60 15,0 0 60-15,0 0-60 0,0 0 62 0,0 0-62 0,0 0 63 16,0 0-63-16,0 0 47 0,0 0-47 0,4 0 47 15,5-2-47-15,-9 2 38 0,0 0-38 0,12-4 38 16,7 1-38-16,-19 3 34 0,0 0-34 0,28-5 35 16,3 1-35-16,-1 1 49 15,-1 3-49-15,-1-3 49 0,-2 1-49 0,-5 0 41 0,-3 2-41 0,-3-2 41 16,-1 1-41-16,-2-1 41 0,-1 2-41 16,-2-3 42-16,-2 3-42 0,-2 0 40 0,2 0-40 15,-5 0 41-15,1 0-41 0,1 3 4 0,1-3-4 0,2 0 5 16,-2 0-5-16,-2 0 5 0,3 2-5 0,-3-2 6 15,1 0-6-15,1 0-26 0,-3 1 26 0,5 1-26 16,-4 0 26-16,6 0-73 0,3 1 73 0,2 0-73 0,0 1 73 16,-14-4-109-16,0 0 109 0,21 5-108 15,7-2 108-15,-28-3-115 0,0 0 115 0,26 2-114 0,-5 2 114 16,26 2-853-16</inkml:trace>
  <inkml:trace contextRef="#ctx0" brushRef="#br0" timeOffset="25356.171">11808 9088 595 0,'0'0'0'0,"7"0"0"0,3-7 0 16,-10 7 72-16,0 0-72 0,0 0 72 0,-5-3-72 15,5 3 51-15,0 0-51 0,-5 0 52 0,-4 0-52 16,9 0 56-16,0 0-56 0,-7 0 57 0,2 2-57 16,5-2 60-16,0 0-60 0,-9 1 61 0,6-1-61 0,3 0 72 15,0 0-72-15,-7 4 73 16,5-4-73-16,2 0 61 0,0 0-61 0,-5 0 61 0,3 0-61 0,2 0 42 15,0 0-42-15,0 0 42 0,-2 0-42 16,2 0 48-16,0 0-48 0,0 0 48 0,2 0-48 16,-2 0 11-16,0 0-11 0,7 0 11 0,5 0-11 0,-12 0 22 15,0 0-22-15,20-4 23 0,7 3-23 0,-27 1 32 16,0 0-32-16,39 0 33 0,8 0-33 16,-47 0 17-16,0 0-17 0,54 0 17 0,7 0-17 0,-61 0 36 0,0 0-36 15,59 0 37-15,9 1-37 0,-68-1 2 16,0 0-2-16,64 4 2 0,3-4-2 0,-67 0 8 0,0 0-8 0,57 0 9 15,-6 3-9-15,-51-3 33 0,0 0-33 0,40 0 34 16,-11 2-34-16,-29-2 3 0,0 0-3 0,26 2 4 16,-12-2-4-16,-14 0 1 0,0 0-1 0,13 1 2 15,-8-1-2-15,-5 0-50 0,0 0 50 0,7 0-49 16,-6 0 49-16,-1 0-130 0,0 0 130 0,-5-5-130 16,-12-2 130-16,17 7-90 0,0 0 90 15,-18-8-89-15,-8-1 89 0,-16-6-910 0</inkml:trace>
  <inkml:trace contextRef="#ctx0" brushRef="#br0" timeOffset="25818.484">12252 9301 830 0,'0'0'0'0,"6"-12"0"0,2-7 0 0,-4 12 136 16,-3 7-136-16,1-4 137 0,0 3-137 16,-2 1 104-16,0 0-104 0,0 0 105 0,-2 3-105 0,2-3 99 15,-3 5-99-15,3-5 100 0,0 4-100 0,0-4 88 16,0 0-88-16,0 0 89 0,0 0-89 0,0 0 64 16,-6 5-64-16,5-2 65 0,1 1-65 0,0-4 61 0,-2 3-61 15,2-3 61-15,0 0-61 0,0 0 41 16,-3 0-41-16,3 0 42 0,-6 2-42 0,3 0 28 15,-2-2-28-15,1 1 28 0,1-1-28 0,-3 2 9 16,3 0-9-16,-2 1 9 0,-4-3-9 0,0 2 1 0,2 1-1 0,-1 1 2 16,-1-1-2-16,0 1 1 0,-3 4-1 0,0-1 2 15,1 2-2-15,-1-1-4 0,-4 2 4 0,2 4-4 16,-1 5 4-16,15-19-4 0,0 0 4 0,-14 24-4 16,-2 8 4-16,16-32-14 0,0 0 14 0,-10 28-13 15,6-1 13-15,4-27-9 0,0 0 9 0,0 26-9 16,11-5 9-16,-11-21-9 0,0 0 9 0,15 15-8 15,6-6 8 1,-21-9-4-16,0 0 4 0,23 6-3 0,1-9 3 16,-24 3 0-16,0 0 0 0,25-9 0 0,-3-6 0 0,-22 15 2 0,0 0-2 0,21-12 3 15,-3-7-3-15,-18 19 13 0,0 0-13 0,15-17 14 0,3 0-14 16,11-17-1481-16</inkml:trace>
  <inkml:trace contextRef="#ctx0" brushRef="#br0" timeOffset="26068.233">12291 9391 1647 0,'0'0'0'0,"0"0"129"0,0 0-129 0,0 0 129 16,0 0-129-16,0 0 87 0,0 0-87 16,0 0 87-16,0 0-87 0,0 0 18 0,0 0-18 0,0 0 19 15,0 0-19-15,0 0-8 0,0 0 8 0,0 0-7 16,0 0 7-16,0 0-7 0,0 0 7 0,0 0-6 15,0 0 6-15,0 0-16 0,0 0 16 0,0 0-15 16,0 0 15-16,0 0-8 0,0 0 8 0,0 0-8 0,0 0 8 16,0 0-15-16,0 0 15 0,0 0-15 0,0 0 15 15,0 0-4-15,0 0 4 0,0 0-3 0,0 0 3 16,0 0-1443-16</inkml:trace>
  <inkml:trace contextRef="#ctx0" brushRef="#br0" timeOffset="26305.031">12385 9643 1278 0,'3'28'0'0,"-3"-28"139"0,0 0-139 0,0 24 140 0,0-7-140 16,0-17 105-16,0 0-105 0,0 34 105 0,-7 9-105 16,7-43 76-16,0 0-76 0,-5 39 76 0,-4 2-76 0,9-41 31 15,0 0-31-15,-8 43 31 0,-3 0-31 0,11-43 14 16,0 0-14-16,-9 33 15 0,2-6-15 0,4-5-47 15,-1-10 47-15,-8-2-47 0,0-1 47 0,12-9-212 16,0 0 212-16,-28 0-211 0,-8-7 211 0,36 7-191 16,0 0 191-16,-39-17-191 0,1-9 191 0,-42-16-726 15</inkml:trace>
  <inkml:trace contextRef="#ctx0" brushRef="#br0" timeOffset="27424.888">12183 9522 371 0,'0'0'0'0,"7"-9"0"0,-2-3 0 0,-5 12 30 16,0 0-30-16,8-12 30 0,3-3-30 0,-2 3 50 15,-1 0-50-15,1 5 50 0,-5-2-50 0,1 2 55 16,-2 2-55-16,-1 2 56 0,2 3-56 0,-4 0 68 0,0-4-68 15,0 4 69-15,0 0-69 0,0 0 98 0,0 0-98 16,0 0 98-16,0 0-98 0,0 0 78 0,0 0-78 16,0 0 78-16,0 0-78 0,0 0 70 15,0 0-70-15,0 0 71 0,0 0-71 0,0 0 50 0,0 0-50 0,0 0 51 16,0 0-51-16,0 0 33 0,0 0-33 0,0 0 33 16,0 0-33-16,0 0 38 0,0 0-38 0,0 0 39 15,0 0-39-15,0 0 14 0,0 0-14 0,0 0 15 16,0 0-15-16,0 0 21 0,0 0-21 0,0 0 21 15,0 0-21-15,0 0 1 0,0 0-1 0,0 0 1 16,3-3-1-16,0 1 0 0,3 1 0 0,-5-1 0 16,3 2 0-16,-4 0-2 0,0 0 2 0,9 8-1 15,6 4 1-15,-15-12 0 0,0 0 0 0,21 31 0 16,5 9 0-16,-1-4 2 0,1 6-2 0,-5-12 3 16,-9-5-3-16,2 4 37 0,0 2-37 0,-4 3 38 0,-1 4-38 15,-9-38 11-15,0 0-11 0,5 46 11 16,-8 9-11-16,3-55 7 0,0 0-7 0,-14 55 8 15,-11 3-8-15,25-58-45 0,0 0 45 0,-31 50-44 0,-7-4 44 16,38-46-157-16,0 0 157 0,-40 22-157 0,-4-16 157 16,-40 21-876-16</inkml:trace>
  <inkml:trace contextRef="#ctx0" brushRef="#br0" timeOffset="28362.108">12636 8245 1020 0,'0'0'0'0,"12"-1"0"0,9-5 0 15,-21 6 95-15,0 0-95 0,5 0 96 0,-2-3-96 16,-3 3 71-16,0 0-71 0,0 0 72 15,-5 0-72-15,5 0 50 0,0 0-50 0,0 0 51 0,-3 3-51 0,3-3 13 16,0 0-13-16,0 0 14 0,0 4-14 0,0-4 29 16,0 0-29-16,8 8 29 0,6 8-29 15,-14-16 20-15,0 0-20 0,25 24 20 0,8 8-20 0,-33-32 18 16,0 0-18-16,35 50 18 0,6 7-18 0,-6 4 40 16,-2 8-40-16,-1 11 40 0,1 11-40 15,-33-91 20-15,0 0-20 0,29 108 20 0,-4 21-20 0,-8-23 36 16,-12-9-36-16,-1-8 37 0,-8-8-37 0,4-81 37 0,0 0-37 15,-8 99 37-15,-10 11-37 0,3-19 23 16,-3-12-23-16,10-33 24 0,2-22-24 0,6-24 28 0,0 0-28 16,-8 46 28-16,-5 11-28 0,13-57 22 0,0 0-22 0,-7 29 22 15,2-10-22-15,5-19 16 0,0 0-16 0,-3 15 17 16,1-8-17-16,2-7-32 0,0 0 32 0,0-24-32 16,2-22 32-16,-2 46-119 0,0 0 119 0,3-91-119 15,-3-39 119-15,4-91-1231 16</inkml:trace>
  <inkml:trace contextRef="#ctx0" brushRef="#br0" timeOffset="28756.421">13454 8026 1423 0,'0'0'0'0,"-8"-12"0"0,-10-9 0 16,9 15 161-16,3 2-161 0,-3 20 161 0,4 11-161 0,-4-6 94 15,-3 1-94-15,6-7 94 0,6-6-94 0,0-9 49 16,0 0-49-16,-12 17 50 0,-12 2-50 0,24-19 4 16,0 0-4-16,-18 19 4 0,-4 1-4 0,22-20 0 15,0 0 0-15,-23 31 0 0,1 5 0 0,-1 3 0 16,4 4 0-16,5 2 0 0,-2 1 0 0,16-46 5 15,0 0-5-15,-10 67 6 0,1 15-6 16,5 5 15-16,4 13-15 0,4-15 15 0,1-2-15 0,-5-83 34 16,0 0-34-16,14 89 34 0,10 7-34 0,-24-96 5 0,0 0-5 15,27 82 5-15,7-7-5 0,-2-13 18 16,-3-11-18-16,-6-15 19 0,-9-19-19 0,-14-17-16 0,0 0 16 0,21 28-15 16,0-2 15-16,-21-26-147 0,0 0 147 0,17 20-146 15,1-4 146-15,-18-16-168 0,0 0 168 16,15-7-167-16,-2-14 167 0,16-3-1051 0</inkml:trace>
  <inkml:trace contextRef="#ctx0" brushRef="#br0" timeOffset="31608.834">13590 8644 796 0,'0'0'0'0,"0"-5"0"0,0-5 0 0,0 10 88 16,0 0-88-16,0-5 88 0,0 1-88 0,0 4 87 16,0 0-87-16,0-6 88 0,4 0-88 0,-4 6 96 0,0 0-96 15,0-5 96-15,1 0-96 0,-1 5 74 0,0 0-74 16,2-2 75-16,-2-1-75 0,0 3 68 0,0 0-68 16,0-5 68-16,0 1-68 0,0 4 67 0,0 0-67 15,-2-3 67-15,1 0-67 0,1-1 36 0,-4 2-36 0,4 2 37 16,0-3-37-16,0 3 18 0,0 0-18 0,0 0 19 15,0-7-19-15,0 7 6 0,0-3-6 0,0 3 6 16,0 0-6-16,0 0 3 0,0 0-3 0,0 0 4 16,0 0-4-16,0 0 0 0,0 0 0 0,0 0 0 15,0 0 0-15,0 0-3 0,0 0 3 0,0 0-3 16,0 5 3-16,0-5-14 0,0 0 14 0,9 14-13 16,7 8 13-16,-16-22-5 0,0 0 5 0,22 32-4 15,11 11 4-15,-33-43-1 0,0 0 1 0,35 47 0 16,7 4 0-16,-4-3 11 0,-1-5-11 0,-6-2 11 15,-6-2-11-15,-25-39 11 0,0 0-11 0,28 43 11 16,-1 3-11-16,-27-46 18 0,0 0-18 0,23 40 18 0,-2-6-18 16,-4-5 15-16,-1-5-15 0,-4-5 15 0,-3-12-15 15,-4 1 1-15,0-2-1 0,-1-3 1 16,-1-3-1-16,-3 0-56 0,0 0 56 0,-7-7-55 0,-3-3 55 0,10 10-97 16,0 0 97-16,-17-29-97 0,-13-14 97 0,-17-29-1154 15</inkml:trace>
  <inkml:trace contextRef="#ctx0" brushRef="#br0" timeOffset="37396.418">14014 8855 135 0,'0'0'0'0,"0"0"-42"0</inkml:trace>
  <inkml:trace contextRef="#ctx0" brushRef="#br0" timeOffset="38298.666">13573 8559 135 0,'0'0'0'0,"0"-2"0"0,3-6 0 0,3 1 0 16,-1-5 0-16,2 0 0 0,1 1 0 0,5-9-42 15</inkml:trace>
  <inkml:trace contextRef="#ctx0" brushRef="#br0" timeOffset="38860.652">13836 8381 124 0,'0'0'0'0,"-14"5"0"0,-7 5 0 0,18-7 77 0,4-3-77 16,6 0 78-16,5 0-78 0,-3 0 86 0,2 2-86 0,-4-2 86 15,-2 0-86-15,2 2 71 0,-5 0-71 0,1 1 72 16,0-3-72-16,-3 0 74 0,2 3-74 0,-2-3 75 16,0 0-75-16,0 0 56 0,2 2-56 0,-2-2 56 15,2 4-56-15,-2-4 40 0,0 3-40 0,0-3 40 16,0 3-40-16,0-3 52 0,0 0-52 0,0 0 52 15,0 0-52-15,0 0 42 0,0 0-42 0,0 0 42 16,0 0-42-16,0 0 36 16,0 0-36-16,0 0 36 0,0 0-36 0,0 0 34 0,0 0-34 0,0 0 34 15,0 0-34-15,0 0 7 0,0 0-7 0,0 0 8 16,0 4-8-16,0-4 12 0,0 0-12 0,0 0 12 0,0 0-12 16,0 0 3-16,-2 3-3 0,2-3 4 0,0 5-4 15,0-5 0-15,-2 4 0 0,2-1 1 0,0-1-1 16,0 5 5-16,-2-4-5 0,2 6 5 0,-5 3-5 0,5-12 3 15,0 0-3-15,-7 31 3 0,-1 8-3 0,8-39 5 16,0 0-5-16,-14 43 6 0,1 5-6 0,13-48 32 16,0 0-32-16,-20 46 33 0,-1 6-33 0,21-52 39 15,0 0-39-15,-27 51 39 0,1 0-39 0,26-51 61 16,0 0-61-16,-24 52 62 0,3-4-62 16,21-48 84-16,0 0-84 0,-23 46 84 0,8-2-84 0,15-44 52 15,0 0-52-15,-18 36 52 0,6-6-52 0,0-5 36 16,3-2-36-16,4-11 36 0,2-6-36 0,-1 3 27 0,1 0-27 15,1-4 27-15,2 0-27 0,0 2 3 0,-4 0-3 16,4-4 4-16,0 0-4 0,0-1 1 16,-1 0-1-16,-1 3 1 0,2-5-1 0,-2 3-27 0,2-1 27 15,0-2-27-15,0 3 27 0,0-3-84 0,0 0 84 0,0 0-83 16,0 0 83-16,0 0-127 0,0 4 127 0,0-4-127 16,2-7 127-16,-2 7-109 0,0 0 109 0,16-22-108 15,4-12 108-15,19-23-902 0</inkml:trace>
  <inkml:trace contextRef="#ctx0" brushRef="#br0" timeOffset="39377.414">14160 8758 819 0,'0'0'0'0,"0"-4"0"0,0-8 0 0,0 12 107 0,0 0-107 16,0-3 107-16,0-4-107 0,0 7 120 0,0 0-120 15,0 0 121-15,0 0-121 0,0 0 88 0,0 0-88 0,0 0 89 16,0 3-89-16,0-3 42 0,0 0-42 0,0 0 43 16,0 4-43-16,0-4 22 0,0 0-22 0,3 3 23 15,3-1-23-15,-6-2 35 0,0 0-35 0,12 3 36 16,5 1-36-16,2-1 2 0,2 1-2 0,2-4 2 16,1 1-2-16,-3-1 7 15,-3-1-7-15,3 1 8 0,1 0-8 0,-1 0 39 0,0 0-39 0,2 0 39 16,-1-4-39-16,4 4 5 0,-3-3-5 15,1 1 5-15,1 0-5 0,-25 2 5 0,0 0-5 0,28-1 5 16,1-3-5-16,-1 1 8 0,0-1-8 0,-9 3 9 16,-10-1-9-16,1 0 0 0,1 2 0 0,-8 0 1 15,3 0-1-15,-5 0-36 0,1 0 36 0,-2 0-36 16,5 0 36-16,-5 0-93 0,0 0 93 0,0 0-93 16,0 0 93-16,0 0-175 0,0 0 175 0,0 0-175 15,-5-3 175-15,5 3-143 0,0 0 143 0,-10-12-142 0,-8-4 142 16,-8-8-575-16</inkml:trace>
  <inkml:trace contextRef="#ctx0" brushRef="#br0" timeOffset="39700.61">14548 8542 494 0,'0'0'0'0,"6"8"0"0,6 8 0 16,-9-10 89-16,-1-6-89 0,-2 0 89 0,0 0-89 0,0 0 95 16,-5-6-95-16,5 6 96 0,-4-4-96 0,4 4 89 15,0 0-89-15,0 0 89 0,-1-3-89 0,1 3 79 0,-2-2-79 16,2 2 79-16,0 0-79 0,0 0 46 0,0 0-46 15,0 0 47-15,0 0-47 0,0 0 50 0,0 0-50 16,0 0 51-16,0 0-51 0,0 0 12 0,0 0-12 16,0 0 13-16,0 0-13 0,0 0 13 0,0 0-13 0,0 0 13 15,0 0-13-15,0 0 0 0,0 0 0 0,0 12 0 16,-2 9 0-16,2 6 0 0,0 9 0 0,0-10 0 16,0-2 0-16,0-24 0 0,0 0 0 0,-3 36 1 15,-1 7-1-15,2-2 0 16,-1 0 0-16,-1-10 1 0,3-6-1 0,1-25 3 0,0 0-3 0,0 35 3 15,1 4-3-15,-1-39 2 0,0 0-2 0,0 27 2 16,0-3-2-16,0-24-21 0,0 0 21 0,0 19-21 16,4-3 21-16,-4-16-113 0,0 0 113 0,7-6-113 15,7-14 113-15,-14 20-105 0,0 0 105 0,17-43-104 16,4-17 104-16,17-46-649 0</inkml:trace>
  <inkml:trace contextRef="#ctx0" brushRef="#br0" timeOffset="40010.822">14858 8384 841 0,'0'0'0'0,"-8"5"0"0,-4 7 0 0,6-5 81 16,12-2-81-16,-6-1 82 0,3-1-82 0,2 0 93 16,1 3-93-16,-3-3 94 0,0 0-94 0,1 1 64 15,1-1-64-15,-5 2 64 0,0-1-64 0,0-1 39 16,2 6-39-16,-2 3 40 0,-2 0-40 0,2-12 35 15,0 0-35-15,-7 34 35 0,-1 14-35 0,-1-5 23 0,0 5-23 16,0-12 24-16,1-5-24 0,-1 0 18 0,-5 1-18 0,2 11 18 16,-4 0-18-16,16-43 10 0,0 0-10 0,-12 39 10 15,3-3-10-15,9-36 17 0,0 0-17 0,-8 31 17 16,2-7-17-16,6-24 33 0,0 0-33 0,-5 17 33 16,3-5-33-16,2-12-33 0,0 0 33 0,4 3-32 15,3-6 32-15,3-9-145 0,2-9 145 0,1-2-144 16,-5-5 144-16,1-4-208 0,0 1 208 15,3-5-207-15,-3-2 207 0,12-34-565 0</inkml:trace>
  <inkml:trace contextRef="#ctx0" brushRef="#br0" timeOffset="40284.759">14892 8348 606 0,'0'0'0'0,"-2"15"0"16,0 13 0-16,2-20 112 0,4-11-112 0,-3-4 113 0,3-3-113 15,-4 3 88-15,2 0-88 0,-2 4 89 0,0 1-89 16,0-1 74-16,0-1-74 0,0 4 75 0,0 0-75 0,0 0 46 15,0 0-46-15,0 0 46 0,0 0-46 0,0 0 48 16,3 7-48-16,-3-7 48 0,4 2-48 0,-4-2 30 16,5 1-30-16,-5-1 30 0,7 6-30 0,-6-3 3 15,6 4-3-15,-5 0 4 0,0-2-4 0,3 3 10 16,4 4-10-16,-2 9 10 0,7 5-10 0,-14-26 1 16,0 0-1-16,14 32 1 15,3 8-1-15,-17-40 2 0,0 0-2 0,21 42 3 0,3 0-3 0,-24-42 1 16,0 0-1-16,27 39 2 0,0 0-2 0,0-4 16 15,-1-11-16-15,-9-4 17 0,-1-6-17 16,-2 1 3-16,1-3-3 16,-4-3 4-16,-4-2-4 0,10 10-1053 0</inkml:trace>
  <inkml:trace contextRef="#ctx0" brushRef="#br0" timeOffset="40513.63">15151 8963 1233 0,'-36'12'0'0,"36"-12"151"16,0 0-151-16,-35 16 152 0,-11 1-152 0,46-17 83 16,0 0-83-16,-34 13 83 0,2-1-83 0,32-12 38 15,0 0-38-15,-24 12 39 0,-1-5-39 0,25-7-4 16,0 0 4-16,-19 9-4 0,4-8 4 0,15-1-67 16,0 0 67-16,-13 2-67 0,3-2 67 0,10 0-132 15,0 0 132-15,-9-7-131 0,2-12 131 0,7-1-202 0,4-7 202 16,10-8-202-16,7-4 202 0,13-33-617 0</inkml:trace>
  <inkml:trace contextRef="#ctx0" brushRef="#br0" timeOffset="40897.212">15437 8396 718 0,'0'0'0'0,"-9"5"0"16,-5 5 0-16,14-8 85 0,2-2-85 0,-2 0 85 15,3-2-85-15,1 2 77 0,-1-3-77 0,3 3 78 16,-6-3-78-16,0 3 76 0,3-2-76 0,-3 2 76 16,0 0-76-16,0 0 65 0,0 0-65 0,0 0 65 15,0 0-65-15,0 0 75 0,0 0-75 0,0 0 75 16,0 0-75-16,0 0 67 0,0 0-67 0,0 0 68 0,0 0-68 16,0 0 60-16,0 0-60 0,0 0 61 15,0 0-61-15,0 0 35 0,0 0-35 0,0 0 36 0,0 0-36 16,0 0 26-16,0 0-26 0,5 5 26 0,-1-2-26 15,-4-3 1-15,0 0-1 0,17 16 2 0,8 8-2 0,-25-24 1 16,0 0-1-16,31 36 2 0,11 12-2 16,-9-2-4-16,3-1 4 0,-8-6-3 0,-3-5 3 0,1 1-9 15,-5-3 9-15,1-1-8 0,-1-2 8 16,0-2-10-16,0-3 10 0,-2-1-9 0,2-8 9 0,-2-3-16 16,-1-3 16-16,-6-1-15 0,-3-1 15 0,-9-7-67 15,0 0 67-15,8 4-66 0,1-3 66 0,-9-1-132 16,0 0 132-16,4-1-131 0,-6-8 131 0,2 9-146 15,0 0 146-15,-7-27-146 0,-4-15 146 0,-6-26-727 0</inkml:trace>
  <inkml:trace contextRef="#ctx0" brushRef="#br0" timeOffset="41193.592">15818 8369 1188 0,'0'0'0'0,"0"5"0"15,0 5 0-15,-1-7 175 0,-1-4-175 0,2 1 175 16,2-7-175-16,-2 3 102 0,0 1-102 0,0 0 103 16,0-3-103-16,0 6 72 0,-4 0-72 0,4 0 72 15,0 0-72-15,0 0 3 0,-5 6-3 0,-11 9 4 16,-13 14-4-16,29-29 8 0,0 0-8 0,-39 43 9 16,-11 12-9-16,6 0 24 0,-1 3-24 0,10-19 25 15,9-6-25-15,-4 1 5 0,1-5-5 0,1 11 6 16,2 2-6-16,1-4 16 0,4-2-16 0,7-15 17 0,9-6-17 15,5-15 1-15,0 0-1 0,-8 12 1 0,4-3-1 16,4-9-62-16,0 0 62 0,-5 10-62 0,3-7 62 16,2-3-149-16,0 0 149 0,2-6-149 0,5-12 149 0,-7 18-128 15,0 0 128-15,19-37-128 0,11-22 128 0,17-36-904 16</inkml:trace>
  <inkml:trace contextRef="#ctx0" brushRef="#br0" timeOffset="41542.085">15928 7889 1132 0,'0'0'0'0,"-7"0"0"0,0-2 0 0,4-1 135 0,3-1-135 0,0 4 136 16,3-3-136-16,-3 3 80 0,5-2-80 15,-5 2 80-15,2 0-80 0,-2 0 27 0,0 0-27 0,7 5 27 16,-2-1-27-16,-5-4-1 0,0 0 1 0,16 15 0 15,5 6 0-15,-21-21-5 0,0 0 5 0,26 36-4 16,5 12 4-16,-31-48 17 0,0 0-17 0,30 58 17 16,1 9-17-16,-4 0 46 0,-10-1-46 0,4 8 46 15,0 7-46-15,-21-81 45 0,0 0-45 0,8 92 45 16,-2 11-45-16,-8-21 37 0,-7-6-37 0,2-10 37 16,-1-7-37-16,8-59 26 0,0 0-26 0,-18 68 26 0,-3 2-26 15,21-70 16-15,0 0-16 0,-17 45 17 16,6-16-17-16,11-29-3 0,0 0 3 0,-10 24-3 0,1-7 3 15,9-17-81-15,0 0 81 0,-21 5-81 0,0-12 81 16,21 7-125-16,0 0 125 0,-12-27-124 16,10-19 124-16,-10-28-1083 0</inkml:trace>
  <inkml:trace contextRef="#ctx0" brushRef="#br0" timeOffset="41656.079">16602 8439 1255 0,'0'0'0'0</inkml:trace>
  <inkml:trace contextRef="#ctx0" brushRef="#br0" timeOffset="41820.189">16705 8514 1619 0,'0'0'0'0,"16"0"0"16,10 4 0-16,-26-4 124 0,0 0-124 0,30 0 124 15,8 0-124-15,-38 0 67 0,0 0-67 0,42 0 68 16,6 0-68-16,-2 1 22 0,-6 3-22 0,-9-2 23 15,-5-1-23-15,-5 3 4 0,0-3-4 0,-3 3 5 16,-1-1-5-16,-1 1-10 0,1-1 10 0,-5-3-9 16,-5 2 9-16,2-2-147 0,1-2 147 15,-1 2-147-15,-5 0 147 0,-4 0-140 0,0 0 140 0,5 0-139 16,-5 0 139-16,2-3-1004 0</inkml:trace>
  <inkml:trace contextRef="#ctx0" brushRef="#br0" timeOffset="42367.363">18132 7613 1211 0,'0'0'0'15,"-2"4"0"-15,-5-1 0 0,7-3 132 16,-3 0-132-16,3 0 132 0,0 0-132 0,0 0 61 0,-2 0-61 0,2 0 61 15,-7 0-61-15,2 2 37 0,0-2-37 0,-1 1 38 16,1 1-38-16,-4 2 12 0,-1-1-12 0,-2-1 13 16,3 1-13-16,9-3 33 0,0 0-33 0,-23 12 33 15,-10 4-33-15,33-16 5 0,0 0-5 0,-29 24 6 16,-8 6-6-16,37-30 12 0,0 0-12 0,-31 40 12 16,-6 8-12-16,8 1 24 15,2 6-24-15,6 5 25 16,4-2-25-16,0 21 36 0,-1 12-36 0,6-9 36 0,3-6-36 0,9-76 48 0,0 0-48 0,-8 94 48 0,2 12-48 15,3-19 53-15,1-4-53 0,6-13 53 0,3-7-53 16,-7-63 38-16,0 0-38 0,17 72 39 0,9 7-39 16,-26-79 28-16,0 0-28 0,37 74 28 0,10-2-28 0,-7-14 4 15,0-14-4-15,-10-14 4 0,-4-17-4 0,-4 1-50 16,-1-4 50-16,-2-3-50 0,-3-3 50 0,0-1-119 16,-2 0 119-16,1-4-118 0,-1-3 118 0,-14 4-138 15,0 0 138-15,21-25-138 0,4-22 138 16,20-25-1143-16</inkml:trace>
  <inkml:trace contextRef="#ctx0" brushRef="#br0" timeOffset="42746.056">18343 7514 1547 0,'0'0'0'0,"0"-4"0"16,0-4 0-16,0 8 140 0,0 0-140 0,0-4 140 15,0 4-140-15,0 0 84 0,0 0-84 0,0 0 85 16,0-3-85-16,0 3 28 0,0 0-28 0,0 0 28 16,0 0-28-16,0 0-15 0,0 0 15 0,-6 3-15 15,3 6 15-15,3-9-30 0,0 0 30 0,-9 34-30 0,1 18 30 16,8-52-6-16,0 0 6 0,-4 68-6 15,1 18 6-15,3-86-5 0,0 0 5 0,3 121-5 16,6 30 5-16,-9-151 1 0,0 0-1 0,9 142 2 0,3 6-2 16,-12-148 36-16,0 0-36 0,12 132 37 0,0-9-37 15,2-31 20-15,-4-21-20 0,-4-28 20 0,-6-26-20 0,1 1 12 16,3-11-12-16,-2-2 12 0,-2-1-12 0,0-2-88 16,1 1 88-16,-1-3-87 0,-3-5 87 0,3 5-137 15,0 0 137-15,-17-31-137 0,-8-15 137 0,-13-30-1129 16</inkml:trace>
  <inkml:trace contextRef="#ctx0" brushRef="#br0" timeOffset="43007.53">18062 8101 1457 0,'0'0'0'0,"18"9"0"0,4 3 0 0,-22-12 164 0,0 0-164 15,33 14 165-15,9-2-165 0,-42-12 124 0,0 0-124 0,47 8 125 16,6 2-125-16,-53-10 84 0,0 0-84 0,57 9 84 16,0-6-84-16,-57-3 8 0,0 0-8 0,63 2 8 15,2-2-8-15,-65 0 7 0,0 0-7 0,66-2 7 16,2 1-7 0,-68 1-4-16,0 0 4 0,56-2-4 0,-2-1 4 0,-54 3-96 0,0 0 96 0,38 0-96 15,-12-4 96-15,-26 4-178 0,0 0 178 0,21 0-178 16,-9 4 178-16,-12-4-137 0,0 0 137 0,-16 8-136 15,-18 11 136-15,-20 8-959 0</inkml:trace>
  <inkml:trace contextRef="#ctx0" brushRef="#br0" timeOffset="43522.282">18419 8862 1614 0,'42'-2'0'0,"-19"-3"158"0,1 2-158 0,-10 1 159 0,-3 0-159 0,-11 2 103 16,0 0-103-16,24 0 103 0,9-3-103 0,-33 3 29 16,0 0-29-16,37-7 29 0,3 2-29 0,-2-4-89 15,-1 2 89-15,-15 4-88 0,-6 1 88 0,-2-1-167 16,-2-7 167-16,0 8-167 0,0 2 167 0,-12 0-202 15,0 0 202-15,4 0-202 0,1 0 202 0,4 0-850 16</inkml:trace>
  <inkml:trace contextRef="#ctx0" brushRef="#br0" timeOffset="44034.223">18797 8876 841 0,'0'0'0'0,"4"-7"0"0,1-2 0 0,-5 9 121 15,0 0-121-15,4-7 121 0,-1 2-121 0,-3 5 107 0,0 0-107 0,2-3 108 16,1 3-108-16,-3 0 87 0,0 0-87 15,0 0 87-15,0 0-87 0,0 0 69 0,0 0-69 16,-5 0 70-16,2 0-70 0,3 0 42 0,0 0-42 0,-14 3 43 16,-2-3-43-16,16 0 43 0,0 0-43 0,-23 0 44 15,-1 0-44-15,24 0 27 0,0 0-27 0,-26 4 27 16,-2-1-27-16,2 2 45 0,0 0-45 0,10 2 45 16,6-3-45-16,10-4 45 0,0 0-45 0,-23 24 46 15,-5 19-46-15,28-43 35 0,0 0-35 0,-26 44 36 16,-2 9-36-16,7-8 26 0,7-2-26 0,2-14 26 0,3-7-26 15,2-7 9-15,6-1-9 0,4-2 10 16,4-2-10-16,3-3 5 0,3-2-5 0,1-5 6 0,3-5-6 16,0-2 3-16,4-5-3 0,0-3 3 15,4-2-3-15,-25 17-1 0,0 0 1 0,26-22 0 0,-2-6 0 0,-24 28 0 16,0 0 0-16,25-31 0 0,-1-1 0 16,-24 32 8-16,0 0-8 0,19-31 8 0,-3 2-8 15,-16 29 39-15,0 0-39 0,12-22 40 0,-3-1-40 16,-9 23 48-16,0 0-48 0,7-13 48 0,-4 1-48 15,-3 12 19-15,0 0-19 0,2-11 20 0,1 6-20 0,-3 5 32 16,0 0-32-16,0-3 33 0,0-1-33 0,0 4 2 16,0 0-2-16,0 0 2 0,0-3-2 0,0 3 0 15,0 0 0-15,0 0 0 0,0 0 0 0,0 0-13 16,0 0 13-16,0 3-12 0,0 4 12 0,0-7-35 0,0 0 35 16,2 19-35-16,3 14 35 0,-5-33-29 0,0 0 29 15,9 42-29-15,1 10 29 0,-1-4-15 0,0 0 15 0,-2-9-15 16,-4-5 15-16,3 6-6 0,-5-1 6 0,3 4-6 15,-1 2 6-15,-3-45 8 0,0 0-8 0,4 89-1657 16,-8-178 1657-16</inkml:trace>
  <inkml:trace contextRef="#ctx0" brushRef="#br0" timeOffset="44566.909">19404 7725 1166 0,'0'0'0'0,"-16"0"0"0,-5 0 0 0,21 0 122 0,0 0-122 0,-2 0 122 16,4 0-122-16,-2 0 67 0,0 0-67 0,0 0 68 16,7 0-68-16,-7 0 31 0,0 0-31 0,0 0 31 15,4 0-31-15,-4 0 13 0,0 0-13 0,0 0 13 16,0 0-13-16,0 0 8 0,0 0-8 0,0 0 9 15,0 0-9-15,0 0 4 0,0 0-4 0,0 0 5 0,-4 0-5 16,4 0 32-16,0 0-32 0,0 0 32 0,-3 0-32 16,3 0 1-16,0 0-1 0,0 0 1 0,-6 0-1 15,6 0 5-15,0 0-5 0,-3 0 5 0,1 0-5 16,2 0 24-16,0 0-24 0,-3 0 25 0,1 0-25 16,2 0 1-16,0 0-1 0,0 0 2 0,-4 0-2 15,4 0 6-15,0 0-6 0,0 0 7 16,0 0-7-16,0 0 1 0,0 0-1 0,0 0 1 0,2 3-1 0,-2-3 0 15,0 0 0-15,0 0 1 0,0 0-1 0,0 0-30 16,0 0 30-16,0 0-30 0,0 0 30 0,0 0-98 16,0 0 98-16,-3 0-98 0,-3 2 98 0,6-2-136 15,0 0 136-15,-17-4-136 0,-11-3 136 0,-15-5-863 16</inkml:trace>
  <inkml:trace contextRef="#ctx0" brushRef="#br0" timeOffset="45029.655">18961 7904 427 0,'0'0'0'0,"14"-12"0"16,7-8 0-16,-18 13 132 0,-4 4-132 0,4-3 132 16,4 3-132-16,-7 3 129 0,0 0-129 0,0 0 130 15,0 0-130-15,0 0 128 0,0 0-128 0,0 0 128 16,0 0-128-16,0 0 109 0,0 0-109 0,0 0 110 15,0 0-110-15,0 0 78 0,0 3-78 0,0-3 79 0,0 4-79 16,0-4 59-16,2 5-59 0,1 0 60 0,-1 0-60 16,3 4 52-16,2-4-52 0,0 2 53 0,-1 1-53 15,-6-8 13-15,0 0-13 0,13 16 13 0,7 4-13 16,-20-20 14-16,0 0-14 0,24 28 15 16,7 6-15-1,-31-34 16-15,0 0-16 0,33 39 17 0,1 13-17 0,-5-4 22 0,-3 3-22 0,-6-8 22 0,-5-12-22 0,-1 10 38 16,2 4-38-16,-7 6 39 0,3 5-39 0,-12-56 48 15,0 0-48-15,8 83 48 0,-1 14-48 0,-1-14 42 16,-5-8-42-16,-1-19 42 0,-1-16-42 0,1-40 18 16,0 0-18-16,-9 65 19 0,-7 10-19 0,4-23 37 15,-2-13-37-15,9-18 38 0,3-13-38 0,2-8 12 16,0 0-12-16,-17 26 13 0,-9 3-13 0,26-29 5 0,0 0-5 16,-27 26 6-16,-7-1-6 0,2-6-24 0,1-3 24 15,13-6-23-15,11-5 23 0,-3-1-102 0,1-3 102 0,4 1-101 16,3 0 101-16,-5-2-137 0,-3-2 137 0,-1-5-136 15,1-8 136-15,10 15-124 0,0 0 124 0,0-29-124 16,9-13 124-16,3-28-1088 0</inkml:trace>
  <inkml:trace contextRef="#ctx0" brushRef="#br0" timeOffset="45829.159">18480 9321 796 0,'0'0'0'0,"0"-7"0"0,0-6 0 0,2 9 88 15,0 4-88-15,-2 0 88 0,3-3-88 0,-3 3 93 0,6 5-93 16,-3-2 93-16,0 1-93 0,1-1 69 0,1 1-69 16,-1-1 69-16,1-1-69 0,-3 1 19 0,-1 1-19 0,1-3 20 15,-2 1-20-15,2 1 38 0,0-1-38 0,-2-2 38 16,3 4-38-16,-3-4 2 0,0 0-2 0,0 0 2 16,4 0-2-16,1 1 15 0,-3 1-15 0,1 0 15 15,1-2-15-15,-1 1 15 0,-1-1-15 0,-2 0 15 16,5 0-15-16,-5 0 3 0,0 0-3 0,0 0 4 15,3 0-4-15,-3 0 22 0,7 6-22 0,-5-6 22 16,2 0-22-16,-1 0 2 0,1 0-2 0,1 0 3 16,-5 0-3-16,0 0 12 0,5 3-12 0,-5-3 13 15,4 0-13-15,-4 0 1 0,3 0-1 0,-3 0 1 0,0 0-1 16,0 0 0-16,0 0 0 0,0 0 0 0,0 0 0 16,0 0-2-16,0 0 2 0,0 0-1 0,0 0 1 0,0 0-2 15,0 0 2-15,0 0-2 0,4-3 2 0,-4 3 0 16,0 0 0-16,5 0 0 0,-3-4 0 15,-2 4 3-15,0 0-3 0,3-2 3 16,0 1-3-16,-3 1 14 0,0 0-14 0,4 0 15 0,-1 0-15 0,-3 0 25 16,0 0-25-16,6 1 26 0,-3 1-26 0,-3-2 12 15,0 0-12-15,5 4 13 0,4-4-13 0,-9 0 35 16,0 0-35-16,4 3 36 0,3 0-36 0,-7-3 11 16,0 0-11-16,5 6 11 0,2 0-11 0,-7-6 30 15,0 0-30-15,7 9 30 0,-2 3-30 0,-5-12 5 0,0 0-5 16,9 19 6-16,-1 5-6 0,-8-24 26 15,0 0-26-15,9 27 26 0,2 9-26 0,-11-36 20 0,0 0-20 0,6 36 20 16,0 4-20-16,-6-40 4 0,0 0-4 0,1 37 5 16,-1 3-5-16,0-40 15 15,0 0-15-15,-7 44 15 0,-3 2-15 0,10-46 50 0,0 0-50 0,-17 91-1462 16,34-182 1462-16</inkml:trace>
  <inkml:trace contextRef="#ctx0" brushRef="#br0" timeOffset="46077.626">18491 9904 1614 0,'-7'-40'0'0,"7"40"147"0,0 0-147 15,0-29 148-15,3-2-148 0,-3 31 117 0,0 0-117 16,2-34 117-16,3-2-117 0,-5 36 77 0,0 0-77 16,9-33 78-16,1 3-78 0,-10 30 1 0,0 0-1 0,16-28 1 15,-2 4-1-15,-14 24 0 0,0 0 0 0,19-19 0 16,6-1 0-16,-25 20-6 0,0 0 6 0,27-16-6 15,7 3 6-15,-34 13-40 0,0 0 40 0,34-12-40 16,5 0 40-16,-39 12-104 0,0 0 104 0,33-12-104 16,3 0 104-16,-36 12-256 0,0 0 256 15,32-16-255-15,-3-1 255 0,-29 17-160 0,0 0 160 0,18-31-160 16,-9-8 160-16,17-31-777 0</inkml:trace>
  <inkml:trace contextRef="#ctx0" brushRef="#br0" timeOffset="46621.7">19794 7999 975 0,'0'0'0'0,"-4"3"0"0,-1 6 0 0,5-9 107 0,-2-6-107 15,4 3 108-15,2-4-108 0,-3 2 105 0,3 2-105 16,-4-1 106-16,0 1-106 0,0-1 70 0,2 3-70 16,-2 1 70-16,0 0-70 0,0 0 26 0,0 0-26 15,0 0 26-15,0 0-26 0,0 0 29 0,0 0-29 0,0 0 29 16,0 0-29-16,0 0 13 0,0 0-13 0,0 0 13 15,0 0-13-15,0 0 5 0,-2 0-5 0,2 0 6 16,0 0-6-16,0 0 15 0,0 0-15 0,0 0 15 16,-5 0-15-16,5 0 3 0,-4 0-3 0,4 0 4 15,-3 0-4-15,3 0 6 0,-4 1-6 0,4-1 6 16,0 0-6-16,0 0 13 0,0 0-13 0,0 0 14 16,-3 2-14-16,3-2 3 0,-2 3-3 0,-5 9 4 15,2 9-4-15,5-21 7 0,0 0-7 0,-9 36 7 16,0 12-7-16,2 2 32 0,0 4-32 0,4-6 33 15,-4-8-33-15,7-40 33 0,0 0-33 0,-5 62 34 16,0 13-34-16,1 7 37 0,-5 7-37 0,6-31 38 0,1-18-38 16,2-40 39-16,0 0-39 0,2 50 40 15,1-3-40-15,3-4 40 0,1-10-40 0,-1-2 40 16,5-7-40-16,-2-5 40 0,5-6-40 0,-2 1 40 0,0-2-40 0,-12-12-38 16,0 0 38-16,21 3-38 0,2-3 38 15,-3-3-89-15,0-6 89 0,-1-1-89 0,-2-5 89 16,20-9-1401-16</inkml:trace>
  <inkml:trace contextRef="#ctx0" brushRef="#br0" timeOffset="46793.89">19766 8172 1311 0,'0'0'0'0</inkml:trace>
  <inkml:trace contextRef="#ctx0" brushRef="#br0" timeOffset="46993.313">20247 8643 1591 0,'26'39'0'0,"-26"-39"156"0,0 0-156 0,12 21 157 15,2-6-157-15,-14-15 4 0,0 0-4 16,11 14 4-16,-1-4-4 0,-10-10-128 0,0 0 128 16,2-3-127-16,-1-9 127 0,-1 12-196 0,0 0 196 0,-1-28-195 15,-1-11 195-15,-5-31-841 0</inkml:trace>
  <inkml:trace contextRef="#ctx0" brushRef="#br0" timeOffset="47278.429">20006 8362 1603 0,'-26'34'0'0,"26"-34"168"15,0 0-168-15,-24 43 169 0,-2 10-169 0,26-53 104 16,0 0-104-16,-26 55 105 0,3 3-105 0,23-58 48 0,0 0-48 16,-17 46 49-16,3-6-49 0,14-40-58 0,0 0 58 0,-9 31-57 15,2-9 57-15,7-22-187 0,0 0 187 16,7 5-187-16,3-15 187 0,-10 10-141 0,0 0 141 0,16-33-140 15,3-18 140-15,16-32-1012 0</inkml:trace>
  <inkml:trace contextRef="#ctx0" brushRef="#br0" timeOffset="47773.039">20184 7971 886 0,'0'0'0'0,"-5"0"0"0,-2 0 0 0,3 0 75 0,4 4-75 0,0-4 75 0,7 0-75 15,-3 0 83-15,1-4-83 0,-1 4 84 16,1 0-84-16,-5 0 94 0,2 0-94 0,-2 0 95 0,0 0-95 0,0 0 78 16,0 0-78-16,0 0 78 0,0 0-78 0,0 0 69 15,0 0-69-15,0 0 69 0,0 0-69 0,0 0 56 16,0 0-56-16,0 0 57 0,7 0-57 0,-4 4 62 15,2-4-62-15,0 1 63 0,2 1-63 0,-3 0 26 16,1-2-26-16,-1 1 26 0,1-1-26 0,0 2 47 16,2 2-47-16,-2-1 48 0,1-1-48 0,0 1 46 15,-4 1-46-15,2-1 46 0,-1-1-46 0,1 1 35 0,-1 1-35 16,2-1 35-16,-3-1-35 0,5 3 9 0,-3 3-9 16,4 1 10-16,4-2-10 0,2 5 31 15,2 2-31-15,2-1 31 0,-1 1-31 0,-17-14 10 16,0 0-10-16,23 22 10 0,3 7-10 0,-26-29 28 0,0 0-28 15,28 35 28-15,3 7-28 0,-3-6 6 0,1 4-6 0,-11-8 6 16,-2-3-6-16,-3 7 40 16,1 0-40-16,-5 4 41 0,-2 3-41 0,-7-43 28 0,0 0-28 15,2 51 28-15,-4 4-28 0,2-55 9 0,0 0-9 0,-12 58 9 16,-4 4-9-16,16-62 20 0,0 0-20 0,-31 72 20 16,-11 7-20-16,42-79 3 0,0 0-3 0,-42 61 4 15,-1-8-4-15,43-53-114 0,0 0 114 0,-30 31-114 16,9-17 114-16,21-14-272 0,0 0 272 0,-22-14-272 15,2-20 272-15,20 34-160 0,0 0 160 0,-14-70-160 16,2-30 160-16,-14-68-1034 0</inkml:trace>
  <inkml:trace contextRef="#ctx0" brushRef="#br0" timeOffset="48460.792">19973 8108 919 0,'0'0'0'0,"0"0"0"15,4 0 0-15,-4 0 79 0,3 4-79 0,-3-4 79 16,4 0-79-16,-4 0 46 0,0 0-46 0,0 0 47 16,0 0-47-16,0 0 43 0,0 0-43 0,0 0 43 15,0 0-43-15,0 0 34 0,0 0-34 0,0 0 35 16,0 0-35-16,0 0 53 0,0 0-53 0,0 0 54 15,0 0-54-15,0 0 60 0,0 0-60 0,0 0 61 16,0 0-61-16,0 0 41 0,0 0-41 0,0 0 41 0,5 0-41 16,-5 0 30-16,2 0-30 0,-2 0 30 15,3 0-30-15,-3 0 39 0,0 0-39 0,0 0 39 0,0 0-39 16,0 0 7-16,0 0-7 0,0 0 8 0,0 0-8 16,0 0 20-16,0 0-20 0,0 0 20 0,0 0-20 15,0 0 15-15,0 0-15 0,0 0 15 0,0 0-15 0,0 0 4 16,0 0-4-16,0 0 4 0,4 1-4 0,-4-1 13 15,0 0-13-15,0 0 14 0,5 4-14 0,-5-4 1 16,0 0-1-16,0 0 1 0,5 3-1 0,-5-3 0 16,0 0 0-16,0 7 0 0,0 2 0 0,0-9 13 15,0 0-13-15,-7 25 13 0,-3 13-13 0,-4 1 23 16,-2 1-23-16,6-13 24 0,1-6-24 0,-3 6 44 16,0 4-44-16,-1 5 44 0,1 7-44 0,12-43 33 0,0 0-33 15,-14 51 34-15,0 4-34 0,2-10 15 16,3-4-15-16,6-9 15 0,-2-13-15 0,1 2 22 0,1-6-22 15,1-3 22-15,0-5-22 0,2 2 7 0,0-1-7 16,0-4 8-16,-2 1-8 0,2-2-8 0,0 0 8 16,0-3-8-16,0 4 8 0,0-4-119 0,4-4 119 0,1-4-119 15,-1-6 119-15,-4 14-183 0,0 0 183 0,8-32-183 16,5-16 183-16,9-35-1089 0</inkml:trace>
  <inkml:trace contextRef="#ctx0" brushRef="#br0" timeOffset="49003.568">19736 8190 550 0,'0'0'0'0,"7"0"0"0,2-1 0 0,-9 1 89 16,0 0-89-16,5-2 90 0,-3 2-90 0,-2 0 109 16,0 0-109-16,0 0 109 0,0 0-109 0,0 0 93 15,0 0-93-15,0 0 93 0,0 0-93 0,0 0 69 16,0 0-69-16,0 0 69 0,0 0-69 0,0 0 67 16,0 0-67-16,0 0 68 0,0 0-68 0,0 0 42 15,0 0-42-15,0 0 43 0,0 0-43 0,0 0 42 0,0 0-42 16,0 0 42-16,0 0-42 0,0 0 63 0,0 0-63 15,0 0 63-15,0 0-63 0,0 0 39 0,0 0-39 0,0 0 39 16,0 0-39-16,0 0 47 0,0 0-47 0,0 0 48 16,0 0-48-16,0 0 53 0,0 0-53 0,0 0 53 15,0 0-53-15,0 0 54 0,0 0-54 0,0 0 54 16,5 3-54-16,-5-3 50 0,0 0-50 0,5 6 50 16,2-3-50-16,-7-3 38 0,0 0-38 0,11 5 38 15,1 2-38-15,-12-7 40 0,0 0-40 0,14 9 41 16,2 3-41-16,-1 1 16 0,3 4-16 0,-1-1 17 15,4 1-17-15,-2 5 12 0,2 2-12 0,0-5 13 16,2 0-13-16,-23-19 17 0,0 0-17 0,31 26 17 16,6 4-17-16,-37-30 14 0,0 0-14 0,40 33 15 15,5 6-15-15,-45-39 39 0,0 0-39 0,45 42 40 16,1 2-40-16,-5-5 12 0,0-1-12 0,-7-5 12 16,-2-9-12-16,-32-24 7 0,0 0-7 0,31 20 7 0,-1 3-7 15,-30-23-39-15,0 0 39 0,21 12-39 0,-6-1 39 16,-15-11-173-16,0 0 173 0,-8-6-172 0,-22-11 172 0,-12-6-1517 15</inkml:trace>
  <inkml:trace contextRef="#ctx0" brushRef="#br0" timeOffset="55548.835">3082 12060 1020 0,'0'0'0'0,"12"-10"0"0,11-9 0 0,-20 14 117 15,-12 7-117-15,11-6 118 0,5 1-118 0,-7 3 76 16,-9-2-76-16,9 2 77 0,6-1-77 16,-6 1 31-16,-9 1-31 0,9-1 31 0,0 0-31 0,-5 0 18 15,-2-1-18-15,5 1 18 0,-1 0-18 0,-1 0 32 16,-5 0-32-16,4 0 33 0,2 0-33 0,3 0 41 16,0 0-41-16,-6 0 42 0,3 0-42 0,3 0 34 0,0 0-34 15,-9 0 35-15,0-2-35 0,1 2-16 16,1-2 16-16,2 2-15 0,-2 0 15 0,5 0-20 15,-2 0 20-15,4 0-20 0,-3 0 20 0,3 0-5 16,0 0 5-16,0 0-4 0,0 0 4 0,0 0-5 0,-2 0 5 16,2 0-5-16,0 0 5 0,0 0-2 0,0 0 2 15,0 0-2-15,0 0 2 0,0 0-2 0,0 0 2 16,0 0-1-16,2 0 1 0,1 0 0 0,6 0 0 0,-2 0 0 16,2 0 0-16,1 0 1 0,6 2-1 0,1-2 2 15,1 0-2-15,6 0 5 0,-1 0-5 0,5 0 5 16,-2-2-5-16,-26 2 15 15,0 0-15-15,38-3 15 0,6-2-15 0,-3-1 44 0,5 3-44 0,-11-4 44 16,-2 2-44-16,-2 2 59 0,-3 1-59 0,-2 2 60 16,0 0-60-16,-1 5 23 0,-5-2-23 15,3 3 24-15,-2-1-24 0,-21-5 15 0,0 0-15 0,26 5 15 16,4 2-15-16,-30-7 5 0,0 0-5 0,29 8 5 0,5 1-5 16,-34-9 7-16,0 0-7 0,29 8 8 15,1 1-8-15,-9-4 13 0,0-3-13 0,-8 0 13 0,-4-1-13 16,-4 1 0-16,2 0 0 0,-3-2 0 0,-2 0 0 15,-2 0-57-15,3-2 57 0,-3 2-56 16,0 0 56-16,0 0-114 0,0 0 114 0,0 0-113 0,0 0 113 0,0 0-143 16,0 0 143-16,-17 10-142 0,-13 7 142 0,-20 11-939 15</inkml:trace>
  <inkml:trace contextRef="#ctx0" brushRef="#br0" timeOffset="55997.435">3209 12297 987 0,'0'0'0'0,"12"-7"0"0,6-5 0 0,-18 12 108 0,0 0-108 0,5-2 108 16,-5-1-108-16,0 3 84 0,0 0-84 0,0 0 84 16,0 0-84-16,0 0 60 0,0 0-60 0,0 0 60 15,-5 3-60-15,5-3 42 0,0 0-42 0,-4 2 42 16,4-2-42-16,0 0 45 0,0 0-45 0,-5 2 45 16,5-2-45-16,0 0 41 0,0 0-41 0,0 0 42 15,-4 1-42-15,4-1 18 0,0 0-18 0,0 0 19 0,6-1-19 16,-6 1 7-16,0 0-7 0,12 0 7 0,3-2-7 0,-15 2 4 15,0 0-4-15,30 0 4 0,8 2-4 16,-38-2 6-16,0 0-6 0,39 0 6 0,8-2-6 16,-47 2 12-16,0 0-12 0,50-2 13 0,6-5-13 0,-56 7 1 15,0 0-1-15,59-3 1 0,6 0-1 0,-65 3 0 16,0 0 0-16,62-2 0 0,-1 2 0 0,-61 0-142 16,0 0 142-16,54 5-141 0,-3 5 141 0,-51-10-138 15,0 0 138-15,35 7-137 0,-14 0 137 0,31 7-872 16</inkml:trace>
  <inkml:trace contextRef="#ctx0" brushRef="#br0" timeOffset="56720.062">4071 11281 1076 0,'0'0'0'0,"-3"5"0"0,1 2 0 16,2-7 140-16,0 0-140 0,0 0 141 0,5-2-141 16,-5 2 112-16,0 0-112 0,4-1 112 0,1-1-112 0,-5 2 36 15,0 0-36-15,4-2 37 0,-4 2-37 0,0 0 1 16,0 0-1-16,0 0 1 0,3-2-1 0,-3 2 0 16,0 0 0-16,0 0 0 0,2 7 0 0,-2-7-13 15,0 0 13-15,-2 21-12 0,-1 11 12 0,-1 6-1 16,1 7 1-16,1-6-1 0,-2-3 1 15,4-36-10-15,0 0 10 0,0 58-10 0,-3 12 10 0,3-4-4 0,3 0 4 16,-3-7-3-16,4-5 3 0,1 1-1 0,-1-3 1 16,-4-10 0-16,-4-12 0 15,4-30 2-15,0 0-2 0,4 44 3 0,-4 8-3 0,3-8 22 0,6-5-22 16,-8-11 22-16,3-13-22 0,-1 1 32 0,3-8-32 0,-3 1 33 16,-3-2-33-16,0-7 12 0,0 0-12 15,9 8 12-15,0-1-12 0,-9-7 36 0,0 0-36 0,13 5 37 16,7-1-37-16,-20-4 12 0,0 0-12 0,17 0 12 15,0-5-12-15,-17 5 29 0,0 0-29 0,18-4 29 16,-1 1-29-16,-17 3 12 0,0 0-12 0,16-4 12 16,1 1-12-16,-3-1 18 0,2 3-18 0,-4-4 19 15,0 3-19-15,-12 2 15 0,0 0-15 0,23-5 15 16,1-2-15-16,-24 7 1 0,0 0-1 0,30-9 2 16,5-1-2-16,-35 10 4 0,0 0-4 0,42-10 5 15,5-1-5-15,-47 11 6 0,0 0-6 0,47-6 6 0,7-1-6 16,-54 7 0-16,0 0 0 0,49-4 1 0,1 3-1 15,-50 1 0-15,0 0 0 0,45 0 1 0,-6 3-1 16,-39-3-1-16,0 0 1 0,29 3 0 0,-3 3 0 0,-26-6-1 16,0 0 1-16,25 5 0 0,-8 0 0 0,-17-5-55 15,0 0 55-15,14 5-54 0,-2-2 54 0,-12-3-112 16,0 0 112-16,6-6-112 0,1-8 112 0,5-7-1169 16</inkml:trace>
  <inkml:trace contextRef="#ctx0" brushRef="#br0" timeOffset="56904.873">4707 11713 1535 0,'0'0'0'0,"0"0"0"15,5 5 0-15,-5-5 61 0,0 0-61 0,0 0 61 16,4 2-61-16,-4-2-236 0,0 0 236 0,0 0-235 15,0 0 235-15,0 0-159 0,0 0 159 0,0 0-159 16,-7 0 159-16,2 0-552 0</inkml:trace>
  <inkml:trace contextRef="#ctx0" brushRef="#br0" timeOffset="60212.646">4597 12768 964 0,'0'0'0'0,"-5"2"0"0,-4-1 0 0,9-1 117 0,0 0-117 16,0 0 118-16,0 0-118 0,0 0 90 0,0 0-90 15,0 0 90-15,2 0-90 0,-2 0 62 0,0 0-62 16,0 0 62-16,0 0-62 0,0 0 54 0,0 0-54 0,0 0 55 16,0 0-55-16,0 0 65 0,0 0-65 0,0 0 65 15,0 0-65-15,0 0 63 0,0 0-63 0,0 0 64 16,0 0-64-16,0 0 48 0,0 0-48 0,0 0 48 16,0 0-48-16,0 0 33 0,0 0-33 0,0 0 33 15,0 0-33-15,0 0 23 0,0 0-23 0,0 0 24 16,0 0-24-16,0 0 25 0,0 0-25 0,0 0 26 15,0 0-26-15,0 0 14 0,0 0-14 0,0 0 15 16,-2 0-15-16,2 0 10 0,0 0-10 0,0 0 11 16,0 0-11-16,0 0 0 0,0 6 0 0,0-6 0 15,0 1 0-15,0-1-1 0,0 0 1 0,6 11-1 16,2 6 1-16,-8-17-2 0,0 0 2 0,18 27-1 0,6 7 1 16,-24-34-5-16,0 0 5 0,26 40-5 0,9 6 5 15,-35-46-7-15,0 0 7 0,33 45-6 0,0 1 6 0,-33-46-3 16,0 0 3-16,30 41-3 0,-4-3 3 15,-5-6 0-15,-4-6 0 0,-4-6 1 0,-5-8-1 0,-2-3 3 16,-3-1-3-16,1-2 3 0,-4-5-3 0,0-1-35 16,1 4 35-16,-1-4-35 0,0 0 35 0,0 0-120 15,0 0 120-15,0 0-120 0,0 0 120 0,0 0-165 16,0 0 165-16,-8-12-164 0,-6-10 164 0,-11-11-1034 16</inkml:trace>
  <inkml:trace contextRef="#ctx0" brushRef="#br0" timeOffset="60526.928">4866 12747 1244 0,'0'0'0'0,"-2"6"0"16,-5-5 0-16,7-1 147 0,0 0-147 0,0 0 148 15,0 0-148-15,0 0 82 0,0 0-82 0,0 0 82 16,0 0-82-16,0 0 49 0,0 0-49 0,0 0 50 15,0 0-50-15,0 0 10 0,0 0-10 0,-2 4 11 16,-1-1-11-16,-6 6 40 0,0 3-40 0,-6 5 40 16,-3 5-40-16,18-22 12 0,0 0-12 0,-24 38 13 15,-4 6-13-15,28-44 22 0,0 0-22 0,-30 52 22 0,1 6-22 16,4-3 8-16,4-7-8 0,8-16 8 0,4-11-8 16,2-1 4-16,2-8-4 0,-2 0 4 15,1-1-4-15,1 2-2 0,2 1 2 0,3-7-1 16,-4-5 1-16,4-2-105 0,0 0 105 0,0 5-104 0,0 2 104 0,0-7-152 15,0 0 152-15,7-9-151 0,7-10 151 0,4-8-1013 16</inkml:trace>
  <inkml:trace contextRef="#ctx0" brushRef="#br0" timeOffset="60894.823">4958 12968 852 0,'0'0'0'0,"-9"0"0"0,-3-1 0 0,9 1 77 0,6 0-77 0,-3 0 78 15,0 0-78-15,0 0 59 0,4 0-59 0,1 0 60 16,-2 0-60-16,1 0 61 0,-2 0-61 16,-2 0 62-16,3 0-62 0,-3 0 47 0,4 0-47 0,-4 0 47 15,0 0-47-15,0 0 36 0,0 0-36 0,0 0 36 16,5-2-36-16,0 0 46 0,2 1-46 0,2-3 46 15,-1 1-46-15,-8 3 18 0,0 0-18 0,18-4 19 16,6 3-19-16,-24 1 31 0,0 0-31 0,30-4 31 16,8 4-31-16,-8 0 42 0,1 0-42 0,-7 4 42 15,-3-4-42-15,0 3 22 0,-7 0-22 0,2 3 23 16,1-3-23-16,-4 2 30 0,0-1-30 0,-6-1 30 16,2-1-30-16,-4-1 13 0,4 1-13 0,-4 0 13 15,-1-2-13-15,-4 0-1 0,0 0 1 0,7 5 0 0,1-3 0 16,-8-2-110-16,0 0 110 0,9 3-110 0,3-1 110 15,-12-2-148-15,0 0 148 0,9 0-147 0,-4-4 147 0,13 1-882 16</inkml:trace>
  <inkml:trace contextRef="#ctx0" brushRef="#br0" timeOffset="61376.064">5256 12836 1110 0,'0'0'0'0,"7"2"0"0,-2 3 0 0,-5-5 144 0,0 0-144 0,0 0 144 15,-5-3-144-15,5 3 103 0,0 0-103 0,-4-2 103 16,-1-1-103-16,5 3 57 0,0 0-57 0,-7-2 58 16,2 0-58-16,5 2 47 0,0 0-47 0,-9-3 48 15,6 1-48-15,3 2 45 0,0 0-45 0,-5 0 45 16,-2 0-45-16,7 0 19 0,0 0-19 0,-2 0 20 15,-2 0-20-15,4 0 7 0,0 0-7 0,4 5 8 16,1-3-8-16,0 5-8 0,8 0 8 0,-1 1-8 16,2 1 8-16,1 1-11 0,3 0 11 0,3 1-11 15,-4-1 11-15,4 0-18 0,-4-1 18 0,1-1-18 16,-2-1 18-16,-3 0-9 0,3 0 9 0,-7-2-9 16,0-1 9-16,-1-3-1 0,4 1 1 0,-6 1-1 0,-3-1 1 15,-3-2-4-15,0 0 4 0,5 7-3 0,2-2 3 16,-7-5-2-16,0 0 2 0,6 7-2 0,2-2 2 0,-8-5-5 15,0 0 5-15,4 7-4 0,-1 2 4 16,-3-9-1-16,0 0 1 0,0 13 0 16,-3 4 0-16,3-17 6 0,0 0-6 0,-4 21 6 0,-4 1-6 0,-1 0 10 15,0 2-10-15,4-10 10 0,5-9-10 0,-4 0 16 16,4-3-16-16,-8 7 17 0,-1 4-17 0,0 1-40 16,-3 0 40-16,5-6-39 0,5-1 39 0,-1-2-171 15,3-1 171-15,3-11-171 0,3-7 171 0,-6 14-114 16,0 0 114-16,8-32-114 0,-1-15 114 0,11-31-856 15</inkml:trace>
  <inkml:trace contextRef="#ctx0" brushRef="#br0" timeOffset="61914.57">5878 12789 1267 0,'0'0'0'0,"-11"-7"0"15,-3-5 0-15,14 12 155 0,0 0-155 0,0 0 155 16,4 3-155-16,-2 1 74 0,1-1-74 0,1 0 74 16,-3-1-74-16,-1-2 3 0,4 4-3 0,-4-4 3 15,0 0-3-15,0 0-2 0,0 0 2 0,0 0-1 16,0 0 1-16,0 0 0 0,0 0 0 0,0 0 1 16,0 0-1-16,0 0 22 0,-4 3-22 0,4-3 22 0,0 0-22 15,0 0 39-15,-1 0-39 0,1 0 39 0,0 0-39 16,0 0 1-16,-4 2-1 0,1 1 1 15,1 4-1-15,-5-2 2 0,2 2-2 0,1 0 2 0,-1 1-2 16,2 4-1-16,-1 4 1 0,2-3 0 0,-1 3 0 0,3-16 0 16,0 0 0-16,-4 29 0 0,3 10 0 15,1-39-1-15,0 0 1 0,0 38-1 0,0 3 1 16,0-41-2-16,0 0 2 0,8 40-1 0,3-3 1 0,4-6-15 16,-1-5 15-16,6-6-15 0,-3-4 15 0,-17-16-16 15,0 0 16-15,26 8-15 0,7-8 15 0,-33 0-17 0,0 0 17 16,35-10-16-16,7-9 16 15,-42 19-4-15,0 0 4 0,35-25-4 0,-2-8 4 0,-33 33 1 16,0 0-1-16,26-31 2 0,-2-5-2 0,-3 5 36 0,-7 4-36 16,-5 5 36-16,0 5-36 0,-6-2 47 0,1 5-47 15,-4 2 48-15,1 5-48 0,-1-3 64 0,0 3-64 0,-1 2 64 16,1 0-64-16,-4 0 58 0,-1-2-58 0,1 2 58 16,1-2-58-16,-2-2 52 0,-4 2-52 0,2 0 52 15,2 4-52-15,5 3 15 0,0 0-15 16,-26-7 15-16,-13-3-15 0,3 1-57 0,-6 3 57 0,7 0-57 15,0 3 57-15,35 3-214 0,0 0 214 0,-47-10-214 16,-10-6 214-16,-46-9-1203 0</inkml:trace>
  <inkml:trace contextRef="#ctx0" brushRef="#br0" timeOffset="62653.63">4270 12845 1110 0,'0'0'0'0,"5"0"0"16,4 2 0-16,-9-2 104 0,0 0-104 0,3 0 105 16,1 0-105-16,-4 0 72 0,0 0-72 0,0 0 73 15,0 0-73-15,0 0 36 0,0 0-36 0,0 0 36 16,0 0-36-16,0 0 8 0,0 0-8 0,0 0 9 16,0 0-9-16,0 0 34 0,0 0-34 0,0 0 34 15,-4-2-34-15,4 2 41 0,0 0-41 0,0 0 41 0,-3-2-41 16,3 2 50-16,0 0-50 0,0 0 51 15,-5-3-51-15,5 3 43 0,0 0-43 0,0 0 43 16,-4-2-43-16,4 2 29 0,0 0-29 0,0 0 29 0,-3 0-29 16,3 0 9-16,0 0-9 0,0 0 10 0,-6 5-10 0,6-5 2 15,0 0-2-15,-8 16 2 0,-4 9-2 0,12-25 1 16,0 0-1-16,-14 38 2 0,-6 12-2 16,6-6 8-16,1 1-8 0,0-14 9 0,10-11-9 0,-6 3 22 15,4-8-22-15,1 4 22 0,-3-2-22 0,2 0 32 16,0 0-32-16,2-7 32 0,3-6-32 0,-4 3-1 15,4-6 1-15,0-1 0 0,0 0 0 0,0 0-57 16,0 0 57-16,4-1-56 0,4-6 56 0,-8 7-85 0,0 0 85 16,9-17-84-16,7-7 84 0,-16 24-103 0,0 0 103 15,14-36-103-15,6-10 103 0,-20 46-138 16,0 0 138-16,18-43-137 0,-2-4 137 0,-16 47-135 0,0 0 135 0,14-35-134 16,-2 4 134-16,-12 31-103 0,0 0 103 15,8-23-103-15,-2 6 103 0,-6 17-74 0,0 0 74 0,7-12-73 16,-6 7 73-16,-1 5-69 0,0 0 69 15,4-7-68-15,3 6 68 0,-7 1-93 0,0 0 93 0,2-2-92 16,5 2 92-16,1-2-211 0</inkml:trace>
  <inkml:trace contextRef="#ctx0" brushRef="#br0" timeOffset="63178.327">4347 12843 203 0,'0'0'0'0,"-4"2"0"15,-1 1 0-15,5-3 136 0,0-3-136 0,0 3 136 0,0 0-136 16,0 0 130-16,0-2-130 0,0 2 131 0,2-5-131 15,-2 5 126-15,0 0-126 0,0 0 127 0,0 0-127 16,0 0 113-16,0 0-113 0,0 0 113 0,0 0-113 0,0 0 113 16,0 0-113-16,0 0 113 15,0 0-113-15,0 0 89 0,0 0-89 0,0 0 89 0,0 0-89 0,0 0 84 16,0 0-84-16,0 0 85 0,0 0-85 0,0 0 53 16,0 0-53-16,0 0 54 0,0 0-54 15,0 0 35-15,3 5-35 0,-3-5 35 0,0 2-35 0,4 1 9 16,-1 3-9-16,2 11 9 0,4 3-9 0,-9-20 6 15,0 0-6-15,9 35 6 0,6 9-6 16,-15-44 3-16,0 0-3 0,11 46 3 0,5 1-3 16,-8-5 1-16,4-2-1 15,-3-11 2-15,-4-7-2 0,2-1 9 0,-1-4-9 0,-3-7 9 0,-1-6-9 0,1 2 8 0,1 0-8 0,-4-3 8 16,0-1-8-16,1 1 23 0,3 2-23 0,-1-1 24 16,-3-1-24-16,0 1 13 0,0-3-13 0,0 3 13 15,0-3-13-15,0 3 46 0,0-2-46 0,0-2 46 16,4 3-46-16,-4-3 32 0,0 0-32 0,0 0 33 15,0 0-33-15,0 0 33 0,0 3-33 0,0-3 33 16,0 0-33-16,0 0 49 0,0 0-49 0,0 0 50 16,0 0-50-16,0 0 58 0,-4 0-58 0,4 0 58 15,-3 0-58-15,-2 0 45 0,1 0-45 0,1 0 45 16,1 0-45-16,-7 0 43 0,2-1-43 0,-1-3 43 16,-1 1-43-16,-3-1 18 0,-6 1-18 0,10 1 19 15,2 2-19-15,6 0 6 0,0 0-6 0,-24 0 7 16,-11 2-7-16,35-2-9 0,0 0 9 0,-33 3-8 0,-9 1 8 15,42-4-131-15,0 0 131 0,-38 10-131 16,0 6 131-16,38-16-152 0,0 0 152 0,-35-12-152 16,-4-19 152-16,-32-10-1546 0</inkml:trace>
  <inkml:trace contextRef="#ctx0" brushRef="#br0" timeOffset="69685.935">7240 10767 1043 0,'0'0'0'0,"-7"10"0"0,-5 6 0 16,7-9 136-16,1-6-136 0,4-1 137 0,-1-8-137 16,-3 3 59-16,1-2-59 0,-1 3 60 0,2-3-60 0,-1 4 28 15,-1 1-28-15,4 2 28 0,-1-5-28 0,-3 3-1 16,-1 2 1-16,2 0-1 0,3-1 1 0,-6 1 0 16,3-2 0-16,-4 2 0 0,5-2 0 0,-7 2 13 15,2 0-13-15,2 0 14 0,2 0-14 0,-3 0 17 16,-1 0-17-16,6 0 17 0,-3 0-17 0,-1 0 10 15,2 2-10-15,-3-2 11 0,5 0-11 0,-1 0 10 16,-5 2-10-16,2-1 10 0,-1 3-10 0,6-4 1 16,0 0-1-16,-8 8 1 0,-8 3-1 0,16-11 0 15,0 0 0-15,-14 13 1 0,-2 5-1 0,16-18 0 0,0 0 0 16,-14 24 1-16,-5 6-1 16,19-30 2-16,0 0-2 0,-10 36 2 0,-2 4-2 0,12-40 10 0,0 0-10 0,-7 48 10 15,5 3-10-15,2-51 9 0,0 0-9 0,0 64 9 16,3 9-9-16,-3-73 24 15,0 0-24-15,9 91 25 0,2 12-25 0,-11-103 30 0,0 0-30 0,15 94 30 16,3-3-30-16,-18-91 20 0,0 0-20 0,14 79 20 16,1-9-20-16,-15-70 36 0,0 0-36 0,9 55 36 15,0-11-36-15,-2-13 20 0,1-14-20 0,-6-5 20 16,2-7-20-16,-4 4 36 0,3-2-36 0,-1 0 36 16,1-2-36-16,-3 3 6 0,4 1-6 0,-4-4 7 15,0-3-7-15,0 1 5 0,0-1-5 0,0-2 6 16,0 3-6-16,0-3 1 0,-4 5-1 0,4-5 1 0,0 4-1 15,0-4-6-15,0 0 6 0,0 0-6 16,0 0 6-16,0 0-52 0,0 0 52 0,-8-2-51 16,-6-1 51-16,14 3-140 0,0 0 140 0,-16-23-140 15,-5-14 140-15,-14-23-1106 0</inkml:trace>
  <inkml:trace contextRef="#ctx0" brushRef="#br0" timeOffset="70022.585">6704 11384 1356 0,'0'0'0'0,"7"0"0"0,7 0 0 0,-14 0 176 16,0 0-176-16,7 0 176 0,-7-2-176 0,0 2 77 0,0 0-77 0,0 0 78 15,0-3-78-15,0 3 18 0,0 0-18 0,0 0 18 16,-4-4-18-16,4 4-4 0,0 0 4 0,0-5-3 15,4 0 3-15,-4 5-1 0,0 0 1 0,12-5 0 16,5-4 0-16,-17 9-1 0,0 0 1 0,23-8 0 16,10 1 0-16,-33 7 0 0,0 0 0 0,38-11 0 15,9 3 0-15,-47 8-2 0,0 0 2 0,42-5-1 16,5 1 1-16,-47 4 0 0,0 0 0 0,38-3 0 16,-4 6 0-16,-34-3-26 0,0 0 26 0,29 4-25 15,-8 8 25-15,-21-12-59 0,0 0 59 0,17 12-59 16,-4 5 59-16,-8 2-104 0,-2 3 104 0,-1-7-104 15,-2-4 104-15,-2 2-174 0,-5 3 174 0,2-2-174 0,0-2 174 16,-6 13-768-16</inkml:trace>
  <inkml:trace contextRef="#ctx0" brushRef="#br0" timeOffset="75519.345">7420 11906 1367 0,'17'12'0'0,"-17"-12"-181"0,0 0 181 0,12 4-181 0,0-3 181 0,-12-1-285 15,0 0 285-15,18-17-284 0,-1-14 284 0,18-17-196 16</inkml:trace>
  <inkml:trace contextRef="#ctx0" brushRef="#br0" timeOffset="75841.261">7618 11202 1412 0,'0'0'0'0,"-3"2"0"15,-2 5 0-15,5-7 131 0,0 0-131 0,0 0 132 16,0 0-132-16,0 0 98 0,0 0-98 0,0 0 99 16,5-4-99-16,-5 4 36 0,0 0-36 0,0 0 36 15,3-1-36-15,-3 1 0 0,0 0 0 0,0 0 1 16,0 0-1-16,0 0 12 0,0 0-12 0,0 0 12 15,0 0-12-15,0 0 24 0,0 0-24 0,0 0 25 16,0 0-25-16,0 0 3 0,0 0-3 0,0 0 3 16,0 0-3-16,0 0-5 0,0 0 5 0,0 0-4 15,0 0 4-15,0 0-118 0,0 0 118 0,0 0-117 0,0 0 117 16,0 0-149-16,0 0 149 0,0 0-149 0,0 0 149 16,0 0-1015-16</inkml:trace>
  <inkml:trace contextRef="#ctx0" brushRef="#br0" timeOffset="76621.664">7505 11057 1020 0,'0'0'0'0,"0"-9"0"0,0-1 0 16,0 6 89-16,0 3-89 0,0 1 90 0,0 0-90 15,0 0 87-15,0 0-87 0,0 0 88 0,0 0-88 0,0 0 98 16,0 0-98-16,0 0 99 0,0 0-99 0,0 0 88 16,0 0-88-16,0 0 88 0,0 0-88 15,0 0 82-15,0 0-82 0,0 0 82 0,0 0-82 0,0 0 72 16,0 0-72-16,0 0 72 0,-3 1-72 0,3-1 45 16,0 0-45-16,0 0 45 0,-2 2-45 0,2-2 22 15,0 0-22-15,0 0 22 0,-7 3-22 0,7-3 11 16,0 0-11-16,-2 2 11 0,-1 2-11 0,3-4 1 0,0 0-1 15,-9 1 2-15,4 3-2 0,5-4-1 0,0 0 1 16,-16 10-1-16,-8 5 1 0,24-15-5 0,0 0 5 0,-23 24-5 16,-7 5 5-16,30-29-9 15,0 0 9-15,-26 38-9 0,-2 7 9 0,28-45-15 0,0 0 15 0,-22 48-15 16,1 3 15-16,3-5-8 0,1 1 8 0,8-15-8 16,2-6 8-16,2 6-9 0,2-1 9 0,3 5-9 15,0 4 9-15,0-40-15 0,0 0 15 0,0 39-15 16,5 6 15-16,-5-45-4 0,0 0 4 0,3 39-3 15,4-1 3-15,-2-9-7 0,1-2 7 0,-3-8-6 16,1-7 6-16,1 3-1 0,-2-6 1 0,6 3 0 16,-4 0 0-16,-5-12-1 0,0 0 1 0,12 14 0 15,1-1 0-15,-13-13-2 0,0 0 2 0,14 12-2 16,1 0 2-16,-15-12-52 0,0 0 52 0,18 11-52 16,3-6 52-16,-21-5-128 0,0 0 128 0,17 3-128 0,-1-3 128 15,-16 0-127-15,0 0 127 0,0-19-127 0,-7-15 127 16,2-19-996-16</inkml:trace>
  <inkml:trace contextRef="#ctx0" brushRef="#br0" timeOffset="77073.457">7568 11351 1211 0,'0'0'0'0,"-4"0"0"16,-4-2 0-16,8 2 82 0,0 0-82 0,0 0 82 16,-4-1-82-16,4 1 66 0,0 0-66 0,0 0 67 15,7-4-67-15,-7 4 67 0,0 0-67 0,0 0 68 16,2-1-68-16,-2 1 37 0,0 0-37 0,0 0 37 15,0 0-37-15,0 0 45 0,0 0-45 0,0 0 45 16,0 0-45-16,0 0 37 0,0 0-37 0,0 0 37 16,0 0-37-16,0 0 0 0,0 0 0 0,0 0 0 15,3 1 0-15,-3-1 0 0,0 0 0 0,9 5 0 0,7 2 0 16,-16-7-12-16,0 0 12 0,21 16-12 16,8 4 12-16,-29-20-11 0,0 0 11 0,35 26-10 0,7 7 10 15,-42-33-17-15,0 0 17 0,43 36-16 0,3 3 16 16,-6-5-9-16,-4-1 9 0,-10-8-8 15,-8-4 8-15,-18-21-4 0,0 0 4 0,21 21-3 0,0-1 3 16,-21-20-31-16,0 0 31 0,17 16-31 0,-5-4 31 0,-12-12-101 16,0 0 101-16,12 10-101 0,-6-7 101 15,-6-3-147-15,0 0 147 0,-6-13-147 0,-13-17 147 0,-3-12-819 16</inkml:trace>
  <inkml:trace contextRef="#ctx0" brushRef="#br0" timeOffset="77354.573">7937 11183 1356 0,'0'0'0'16,"-5"7"0"-16,-2 0 0 0,7-7 153 0,0 0-153 0,-21 17 154 15,-5 5-154-15,26-22 100 0,0 0-100 0,-30 33 101 16,-5 6-101-16,6-3 22 0,-1 4-22 0,6-13 23 15,6-6-23-15,-3 4 0 0,4 3 0 0,-4 8 0 16,-3 0 0-16,24-36 7 0,0 0-7 0,-19 34 8 16,3-3-8-16,16-31 3 0,0 0-3 0,-14 29 3 15,2-7-3-15,12-22 3 0,0 0-3 0,-7 21 3 16,2-9-3-16,5-12-65 0,0 0 65 0,0 8-65 16,0 1 65-16,0-9-128 0,0 0 128 0,8-12-127 15,4-15 127-15,6-13-1072 0</inkml:trace>
  <inkml:trace contextRef="#ctx0" brushRef="#br0" timeOffset="77680.799">8056 11439 1166 0,'0'0'0'0,"-9"-4"0"0,-3-1 0 0,12 5 110 16,0 0-110-16,0 0 111 0,3-3-111 0,-3 3 65 15,0 0-65-15,5-4 66 0,1 4-66 0,-6 0 41 0,0 0-41 16,7-2 41-16,1 1-41 0,-8 1 8 0,0 0-8 16,14-4 8-16,4-1-8 0,-18 5 1 0,0 0-1 15,21-5 1-15,6 2-1 0,-27 3 5 0,0 0-5 16,27-4 5-16,6 2-5 0,-33 2 0 0,0 0 0 0,29 2 1 16,6 2-1-16,-5-1 0 0,-1-1 0 0,-8 1 0 15,-9 1 0-15,6-4-7 0,-4 0 7 16,1 0-7-16,-4 0 7 0,-11 0-5 0,0 0 5 15,16 0-4-15,1-4 4 0,-17 4-72 0,0 0 72 0,12-2-71 16,-3-1 71-16,-9 3-155 0,0 0 155 0,9-3-154 16,-6-1 154-16,-3 4-129 0,0 0 129 0,-9-15-128 15,-10-6 128-15,-7-18-581 0</inkml:trace>
  <inkml:trace contextRef="#ctx0" brushRef="#br0" timeOffset="77981.692">8345 11125 785 0,'0'0'0'0,"3"10"0"0,2 1 0 0,-5-11 92 16,0 0-92-16,0 5 93 0,0-10-93 0,0 5 70 16,0 0-70-16,0 0 71 0,-5-6-71 0,5 6 54 15,0 0-54-15,-3-1 54 0,-1 1-54 0,4 0 12 16,0 0-12-16,0 0 12 0,-2 0-12 0,2 0 30 15,0 0-30-15,0 13 30 0,0 15-30 0,0-28 36 0,0 0-36 16,0 41 36-16,0 12-36 0,0-53 37 16,0 0-37-16,0 55 37 0,-3 7-37 0,3-62 15 0,0 0-15 0,0 60 16 15,0 0-16-15,0-60 22 0,0 0-22 0,0 49 22 16,3-8-22-16,-3-41-40 16,0 0 40-16,0 35-40 0,2-10 40 0,-2-25-193 0,0 0 193 15,0 17-193-15,0-11 193 0,0 16-686 0</inkml:trace>
  <inkml:trace contextRef="#ctx0" brushRef="#br0" timeOffset="78486.711">8613 11214 998 0,'0'0'0'0,"-10"4"0"15,-11-3 0-15,12 1 76 0,11-2-76 0,1 0 76 0,6 0-76 0,-4 0 55 16,2 0-55-16,-2 0 55 0,-1-2-55 0,-1 1 40 16,-1 1-40-16,-2 0 40 0,3-4-40 0,-3 4 44 15,0 0-44-15,0 0 45 0,0 0-45 0,0 0 78 16,0 0-78-16,0 0 78 0,0 0-78 0,0 0 49 16,0 0-49-16,0 0 50 0,0 0-50 0,0 0 28 15,0 0-28-15,0 0 28 0,0 0-28 0,0 0 1 16,0 0-1-16,0 0 2 0,0 0-2 0,0 0 2 15,0 0-2-15,0 0 2 0,0 0-2 0,0 0-1 16,0 0 1-16,0 0 0 0,0 0 0 0,0 0-10 0,0 0 10 16,0 0-10-16,-5 4 10 0,5-4 0 0,0 0 0 15,0 1 0-15,-3 3 0 0,3-4-5 0,0 0 5 16,-4 7-4-16,3 1 4 0,1-8-1 16,0 0 1-16,-7 16 0 0,1 4 0 0,6-20 2 0,0 0-2 0,-8 24 2 15,-1 5-2-15,-2 0 0 0,3 2 0 0,3-14 1 16,-1-6-1-16,3 4 7 0,-2-3-7 15,1 7 7-15,-5 5-7 0,2 0 32 0,2-4-32 16,0-6 33-16,2-5-33 0,3-1 4 0,-4-6-4 0,4-2 4 16,0 0-4-16,0 0 18 0,0 0-18 0,0 0 18 15,-2 5-18-15,1 0-34 0,1-3 34 0,0-2-34 16,0 3 34-16,0-3-114 0,0 0 114 0,0-5-114 16,1-7 114-16,-1 12-196 0,0 0 196 0,9-27-196 15,0-13 196-15,8-26-758 0</inkml:trace>
  <inkml:trace contextRef="#ctx0" brushRef="#br0" timeOffset="78895.288">8634 11062 539 0,'0'0'0'0,"-5"17"0"0,-2 10 0 0,5-17 43 15,4-8-43-15,-1-5 44 0,1-9-44 0,2 5 42 16,-3 0-42-16,1 2 43 0,0 2-43 0,-2 3 35 16,0-4-35-16,0 4 35 0,0 0-35 0,0 0 14 15,0 0-14-15,0 0 15 0,0 0-15 0,0 0 12 16,0 4-12-16,0-4 12 0,0 3-12 0,0-3 1 15,0 0-1-15,3 7 2 0,3 5-2 0,-6-12 1 16,0 0-1-16,12 17 1 0,0 5-1 0,-12-22 0 0,0 0 0 16,17 24 0-16,8 4 0 0,-25-28-2 0,0 0 2 15,21 25-2-15,5 3 2 0,-26-28-12 0,0 0 12 16,21 27-12-16,5 1 12 0,-26-28-1 0,0 0 1 16,21 23-1-16,-4 0 1 0,-17-23-1 0,0 0 1 0,16 22-1 15,1-1 1-15,-3-3 0 0,-9 0 0 0,2-8 0 16,-3-5 0-16,-4 2 20 0,0-2-20 15,-4 0 20-15,1 2-20 0,3-7 44 0,0 0-44 0,-14 15 45 16,-7 6-45-16,21-21 50 0,0 0-50 0,-29 22 50 16,-10 2-50-16,6-3 104 0,0-2-104 15,14-7 105-15,7-4-105 0,-1-1 111 0,1-4-111 0,-2 3 111 16,-3 0-111-16,-4 3 90 0,0-6-90 0,12 1 90 16,2 1-90-16,2-5 47 0,-4 0-47 0,6 0 47 15,1 0-47-15,-1-3-15 0,3 1 15 0,0 2-14 16,-4-5 14-16,4 0-104 0,0-1 104 0,0-2-104 15,0-2 104-15,4-6-126 0,-1 1 126 0,6-4-126 0,5-5 126 16,10-19-848-16</inkml:trace>
  <inkml:trace contextRef="#ctx0" brushRef="#br0" timeOffset="79277.172">8968 11315 1065 0,'0'0'0'0,"-15"5"0"0,-11 2 0 0,26-7 150 16,0 0-150-16,0 0 151 0,12 0-151 0,-12 0 113 16,0 0-113-16,5-2 114 0,4 1-114 0,-9 1 88 0,0 0-88 15,7 0 88-15,-4 0-88 0,-3 0 55 16,0 0-55-16,0 0 56 0,5-4-56 0,-5 4 55 0,0 0-55 0,0 0 56 16,-3-6-56-16,3 6 45 0,0 0-45 0,0 0 45 15,-2-4-45-15,2 4 30 0,0 0-30 0,0 0 30 16,0 0-30-16,0 0 16 0,0 0-16 0,0 0 17 15,0 0-17-15,0 0 1 0,0 0-1 0,5 4 2 16,4-1-2-16,-9-3 1 0,0 0-1 0,14 12 2 16,10 3-2-16,1 4-4 0,1 5 4 0,-3-5-3 15,4 5 3-15,-27-24-9 0,0 0 9 0,30 24-8 16,8 5 8-16,-6-1-40 0,4-3 40 0,-6-1-40 16,-4-3 40-16,-26-21-19 0,0 0 19 0,30 22-18 15,-4-1 18-15,-26-21-87 0,0 0 87 0,24 17-87 16,-6-4 87-16,-18-13-166 0,0 0 166 0,15 12-165 0,-1-5 165 15,-14-7-189-15,0 0 189 0,4-10-188 16,-11-12 188-16,5-11-761 0</inkml:trace>
  <inkml:trace contextRef="#ctx0" brushRef="#br0" timeOffset="79563.941">9317 11190 1311 0,'0'0'0'0,"0"12"0"0,3 4 0 0,-3-10 199 16,0-4-199-16,0-2 200 0,0-3-200 0,-3-1 108 16,3-1-108-16,-4 2 108 0,4 1-108 0,0 2 66 15,-1-3-66-15,1 3 66 0,0 0-66 0,0 0 18 0,-4 3-18 16,-1 6 19-16,-7-1-19 0,12-8 25 0,0 0-25 16,-21 31 26-16,-9 8-26 0,1 1 38 15,2 3-38-15,7-13 38 0,2-7-38 0,2 2 32 0,2 1-32 0,-6 7 32 16,-1 3-32-16,21-36 13 0,0 0-13 0,-16 29 14 15,2-5-14 1,14-24-11-16,0 0 11 0,-9 19-10 0,1-4 10 0,8-15-169 0,0 0 169 0,-9 12-168 16,5-3 168-16,4-9-156 0,0 0 156 0,-5-14-155 15,-2-15 155-15,-5-14-1135 0</inkml:trace>
  <inkml:trace contextRef="#ctx0" brushRef="#br0" timeOffset="79893.489">9305 10848 1345 0,'0'0'0'0,"-2"0"0"0,-7 1 0 0,9-1 135 16,0 0-135-16,5 2 136 0,4 0-136 0,-9-2 68 15,0 0-68-15,12 7 68 0,6-1-68 0,-18-6 18 16,0 0-18-16,15 12 18 0,8 6-18 0,-6 0-2 15,4 3 2-15,-8-2-1 0,-1 0 1 0,0 1 0 16,2 1 0-16,0 3 0 0,2 1 0 0,-4 3 17 16,2 1-17-16,-2-3 17 0,-3-2-17 0,-9-24 46 15,0 0-46-15,8 39 46 0,1 11-46 0,-2-1 24 16,-5 3-24-16,1-21 25 0,-3-11-25 16,-5 2 29-16,1-1-29 0,-8 13 29 0,-2 11-29 0,14-45-35 0,0 0 35 0,-21 41-35 15,1 3 35-15,20-44-152 0,0 0 152 16,-27 43-151-16,-6 2 151 0,33-45-143 0,0 0 143 0,-35 27-142 15,-6-13 142-15,-36 29-925 16</inkml:trace>
  <inkml:trace contextRef="#ctx0" brushRef="#br0" timeOffset="80526.461">7160 12000 651 0,'0'0'0'0,"12"-3"0"0,7-7 0 0,-12 8 3 0,-10-1-3 0,3 3 4 0,5-4-4 0,-5 4 21 0,0 0-21 16,0 0 21-16,0 0-21 0,0 0 8 0,-2 4-8 16,2-4 8-16,0 0-8 0,0 0 41 0,0 0-41 0,0 0 42 15,-3 3-42-15,3-3 41 0,0 5-41 16,0-1 42-16,0-1-42 0,0-1 40 0,3 3-40 15,-1 0 41-15,5 0-41 0,-3 0 29 0,4 0-29 0,-2-1 29 16,-1-1-29-16,5 2 25 0,-1-1-25 0,1 4 26 16,6-2-26-16,-16-6 33 0,0 0-33 0,21 6 34 15,9 1-34-15,-30-7 42 0,0 0-42 16,38 5 42-16,9 1-42 0,-4-3 50 0,3-3-50 0,-3 0 51 16,-1-2-51-16,-42 2 43 0,0 0-43 0,65-3 43 15,15-4-43-15,9 2 58 0,13-7-58 0,-9 5 59 16,-4 0-59-16,5 2 33 0,1 2-33 0,-7-1 34 15,-5-1-34-15,-83 5 34 0,0 0-34 0,112-9 35 16,15-1-35-16,-17 2 66 0,-4-1-66 0,-14-1 66 0,-3 5-66 16,-4-7 72-16,-3 1-72 0,-7 3 73 0,-10-1-73 15,-65 9 44-15,0 0-44 0,89-7 44 16,12 2-44-16,-20 0 56 0,-9 3-56 16,-16 4 56-16,-15 3-56 0,-11-3 14 0,-13 1-14 0,1 1 15 0,-6-1-15 0,0 2-11 15,-1 2 11-15,-4-3-10 0,-7-4 10 0,0 5-107 16,-4 2 107-16,-5 8-106 0,-3 6 106 0,12-21-109 15,0 0 109-15,-40 25-109 16,-19 8 109-16,-42 25-1201 0</inkml:trace>
  <inkml:trace contextRef="#ctx0" brushRef="#br0" timeOffset="81397.603">7754 12324 1435 0,'0'0'0'0,"0"0"0"0,0 5 0 15,0-5 139-15,2-1-139 0,-2 1 140 0,3-4-140 16,-3 4 101-16,0-3-101 0,0 3 101 0,0 0-101 16,0 0 38-16,0 0-38 0,0 0 38 0,0 0-38 0,0 0 0 15,0 0 0-15,0 0 0 0,0 0 0 16,0 0 5-16,0 0-5 0,0 0 6 0,0 0-6 0,0 0 33 15,-3 0-33-15,3 0 33 0,0 0-33 0,0 0 1 16,-2 2-1-16,-7 4 2 0,-3 6-2 0,0 4 7 16,-5 3-7-16,4-1 8 0,1-2-8 0,12-16 0 15,0 0 0-15,-14 36 0 0,-1 12 0 0,15-48 0 16,0 0 0-16,-11 43 1 0,-1 0-1 0,12-43 0 0,0 0 0 16,-9 39 0-16,9-5 0 0,0-34-3 0,0 0 3 15,0 29-2-15,2-6 2 0,-2-23-20 0,0 0 20 16,12 13-19-16,6-6 19 0,-18-7-8 0,0 0 8 15,21-8-8-15,3-11 8 0,-24 19-10 16,0 0 10-16,26-26-9 0,-2-7 9 0,-24 33-4 0,0 0 4 0,23-30-3 16,-2-5 3-16,-21 35 0 0,0 0 0 0,16-27 0 15,-8 5 0-15,-8 22 13 0,0 0-13 16,9-17 14-16,0 3-14 0,-9 14 27 0,0 0-27 0,3-9 27 16,-1-1-27-16,-2 10 48 0,0 0-48 0,0-5 49 15,0 3-49-15,0 2 26 0,0 0-26 0,0 0 26 16,0 0-26-16,0 0 18 0,0 0-18 0,0 0 19 15,0 0-19-15,0 0 5 0,0 0-5 0,0 0 6 16,0 0-6-16,0 0-1 0,0 0 1 0,4 5-1 16,-4-3 1-16,0-2-11 0,0 0 11 0,3 7-11 15,2 1 11-15,-5-8-27 0,0 0 27 0,9 24-27 0,7 11 27 16,-16-35-20-16,0 0 20 0,14 43-20 0,1 8 20 16,3-3-5-16,3 2 5 0,-11-13-5 15,-1-8 5-15,-9-29-9 0,0 0 9 0,12 53-8 0,4 13 8 16,-6-3 0-16,0-3 0 0,-1-7 0 0,-7-5 0 0,5 0 11 15,-5-2-11-15,-1-15 11 0,-2-12-11 0,1-19 69 16,0 0-69-16,-2 41 69 0,-7 5-69 16,9-46 71-16,0 0-71 0,-7 41 71 0,-1-3-71 15,8-38 55-15,0 0-55 0,-9 33 55 0,-3-6-55 0,12-27 36 16,0 0-36-16,-11 22 36 0,1-5-36 0,10-17 1 16,0 0-1-16,-19 12 2 0,-11-8-2 0,30-4-53 15,0 0 53 1,-30-7-53-16,-3-10 53 15,4-9-203-15,-1-6 203 0,6-8-203 0,6 1 203 0,18 39-207 0,0 0 207 0,-10-64-207 0,10-14 207 0,-12-63-1161 0</inkml:trace>
  <inkml:trace contextRef="#ctx0" brushRef="#br0" timeOffset="81759.699">8212 12263 1491 0,'0'0'0'16,"-3"1"0"-16,-6 3 0 0,9-4 156 0,0 0-156 0,0 0 157 16,4-2-157-16,-4 2 107 0,0 0-107 0,0 0 108 15,5-3-108-15,-5 3 41 0,0 0-41 0,0 0 42 0,3-2-42 16,-3 2 0-16,0 0 0 0,0 0 0 0,0 0 0 16,-3 2-6-16,-2 1 6 0,5-3-5 0,-4 3 5 15,4-3-4-15,-3 4 4 0,-6 8-4 0,-8 8 4 16,4 3 0-16,5 4 0 0,-1-3 0 0,0-5 0 0,9-19 0 15,0 0 0-15,-9 44 0 0,6 18 0 16,0 2 0-16,1 1 0 0,-2 0 1 0,4-4-1 16,0-61 14-16,0 0-14 0,0 89 15 0,0 16-15 0,0-105 9 15,0 0-9-15,9 91 9 0,3-11-9 0,0-20 4 16,-1-19-4-16,-2-17 5 0,-2-17-5 0,1 0-47 16,1-5 47-16,-2-2-46 0,3-2 46 0,-10 2-118 0,0 0 118 15,21-22-118-15,9-21 118 0,-30 43-121 16,0 0 121-16,17-53-120 0,-1-12 120 0,19-53-1088 0</inkml:trace>
  <inkml:trace contextRef="#ctx0" brushRef="#br0" timeOffset="82328.178">8324 12521 785 0,'0'0'0'0,"0"7"0"16,0 5 0-16,0-12 64 0,0 0-64 0,0 4 65 16,0-4-65-16,0 0 64 0,0 0-64 0,0 0 65 15,0-4-65-15,0 4 83 0,0 0-83 0,0 0 84 16,0-7-84-16,0 7 69 0,0 0-69 0,0 0 70 0,0 0-70 16,0 0 49-16,0 0-49 0,0 0 49 0,0 0-49 15,0 0 52-15,0 0-52 0,0 0 52 0,0 0-52 16,0 0 32-16,0 0-32 0,0 0 32 0,0 0-32 0,0 0 38 15,0 0-38-15,0 0 38 0,0 0-38 0,0 0 44 16,0 0-44-16,0 0 45 0,0 0-45 0,0 0 27 16,0 0-27-16,0 0 27 0,0 0-27 0,0 0 27 15,0 0-27-15,0 0 27 0,0 0-27 0,0 0 33 16,0 0-33-16,0 0 34 0,0 0-34 0,0 0 12 16,0 0-12-16,0 0 12 0,0 0-12 0,0 0 30 0,0 0-30 15,0 0 30-15,0 0-30 0,0 0 11 16,0 0-11-16,0 0 11 0,0 0-11 0,0 0 19 0,0 0-19 15,0 0 20-15,0 0-20 0,0 0 8 0,0 0-8 16,0 0 8-16,0 0-8 0,0 0 9 0,0 0-9 16,0 0 10-16,0 0-10 0,0 0 3 0,0 0-3 0,3 7 4 15,9 5-4-15,-12-12 0 0,0 0 0 0,18 21 1 16,8 13-1-16,-26-34 1 0,0 0-1 0,30 32 2 16,-1 8-2-1,-4-4 4-15,1-2-4 0,-12-6 4 16,-2-11-4-16,0 5 2 0,0-5-2 0,-1 4 3 0,-3-3-3 0,3 3 5 0,-1 1-5 0,-3-5 6 15,2-3-6-15,0 2 7 0,-1-1-7 0,-4-8 7 16,-2-2-7-16,-2-5-5 0,0 0 5 0,1 5-4 16,1 0 4-16,-2-5-68 0,0 0 68 0,5 4-67 15,2-4 67-15,-7 0-132 0,0 0 132 0,4-24-132 16,1-16 132-16,0-23-1239 0</inkml:trace>
  <inkml:trace contextRef="#ctx0" brushRef="#br0" timeOffset="82592.889">8658 12508 1479 0,'0'0'0'0,"0"5"0"0,-3 0 0 0,3-2 184 16,0-3-184-16,0 0 184 0,0 0-184 0,0 0 96 16,0 0-96-16,0 0 96 0,0 0-96 0,0 0 41 15,0 4-41-15,-5 3 41 0,-4 5-41 0,9-12-11 0,0 0 11 16,-16 25-10-16,-6 13 10 0,1-4-2 0,0 4 2 15,9-12-2-15,-1-6 2 0,3-1-6 0,-1-2 6 16,-2 11-6-16,-8 4 6 0,3-3-1 0,3-1 1 16,4-11 0-16,8-7 0 0,-4-1-12 15,5-1 12-15,-2-4-12 0,1-3 12 0,3-1-134 0,0 4 134 0,0-4-133 16,3 3 133-16,-3-3-152 0,0 0 152 0,6-15-152 16,4-14 152-16,7-16-1018 0</inkml:trace>
  <inkml:trace contextRef="#ctx0" brushRef="#br0" timeOffset="82901.671">8664 12686 1345 0,'0'0'0'0,"0"0"0"0,-2-5 0 15,2 5 119-15,0 0-119 0,0 0 119 0,8-4-119 16,-8 4 70-16,0 0-70 0,9-2 70 0,9 2-70 0,-18 0 39 15,0 0-39-15,26-1 39 0,7-3-39 0,-33 4 11 16,0 0-11-16,38-5 11 0,4 0-11 16,-42 5 34-16,0 0-34 0,44-2 34 0,1-3-34 0,-45 5 11 15,0 0-11-15,47-2 11 0,2 1-11 0,-49 1 7 16,0 0-7-16,48 1 7 0,-4 1-7 16,-44-2 15-16,0 0-15 0,42 5 16 15,-4-1-16-15,-38-4-2 0,0 0 2 0,31 5-1 0,-3-2 1 0,-28-3-91 16,0 0 91-16,18 4-91 0,-4-3 91 0,-14-1-199 15,0 0 199-15,7-10-198 0,-13-9 198 0,8-13-923 0</inkml:trace>
  <inkml:trace contextRef="#ctx0" brushRef="#br0" timeOffset="83174.352">9151 12437 1233 0,'0'0'0'0,"4"2"0"15,1 0 0-15,-5-2 191 0,0 0-191 0,4 0 191 16,-1 0-191-16,-3 0 124 0,0 0-124 0,0 0 125 16,0 0-125-16,0 0 62 0,0 0-62 0,0 0 63 15,0 0-63-15,0 0 22 0,0 0-22 0,0 0 23 16,0 0-23-16,0 0 8 0,0 0-8 0,-3 12 9 16,-4 8-9-16,7-20 4 0,0 0-4 0,-6 35 5 15,-2 14-5-15,2 1 3 0,-1 1-3 0,4-16 3 16,1-8-3-16,-3 0 5 0,3-1-5 0,0 7 5 15,2 4-5-15,-3-8 0 0,3 1 0 0,-3-10 1 0,3-10-1 16,0 1-77-16,3-4 77 0,-3-4-76 0,3-1 76 0,-3-2-163 16,0 0 163-16,11-17-162 0,8-14 162 15,7-17-1099-15</inkml:trace>
  <inkml:trace contextRef="#ctx0" brushRef="#br0" timeOffset="83441.565">9388 12384 1446 0,'0'0'0'16,"-8"2"0"-16,-5 1 0 0,8-1 124 0,5 1-124 15,2 1 124-15,1 1-124 0,3 5 87 16,1 2-87-16,-6 2 87 0,3 0-87 0,-4-14 44 0,0 0-44 0,0 29 45 16,0 14-45-16,0-43 2 0,0 0-2 0,-9 37 3 15,0 8-3-15,1-11 0 0,-5-3 0 0,8-9 0 16,2-8 0-16,-3-2 6 0,3-3-6 0,3-4 7 15,0-2-7-15,0-3-10 0,0 2 10 0,0-2-9 16,0 0 9-16,0 0-103 0,0 0 103 0,0-12-102 16,0-9 102-16,0 21-202 0,0 0 202 0,12-43-201 15,6-17 201-15,8-42-901 0</inkml:trace>
  <inkml:trace contextRef="#ctx0" brushRef="#br0" timeOffset="83775.485">9449 12240 852 0,'0'0'0'0,"0"9"0"0,-2 3 0 16,2-12 150-16,0 0-150 0,0 0 150 0,0 0-150 15,0 0 97-15,0 0-97 0,0 0 98 0,4-5-98 0,-4 5 82 16,0 0-82-16,2 5 83 0,1 5-83 0,-1 7 39 16,1 0-39-16,1-1 40 0,-4-4-40 0,3 5 10 15,-1 0-10-15,5 4 10 0,2 1-10 0,0 2 32 16,3-4-32-16,-4-1 32 0,3-2-32 0,-1 1 1 16,4-1-1-16,-2-2 1 0,1 1-1 0,-13-16 5 15,0 0-5-15,17 18 6 0,4 1-6 0,-21-19 8 16,0 0-8-16,17 17 8 0,-3 0-8 0,-14-17 7 15,0 0-7-15,13 16 8 0,-1-1-8 0,-12-15 23 16,0 0-23-16,8 9 24 0,-4-1-24 0,-4-8 12 16,0 0-12-16,3 11 13 0,-3-4-13 0,0-7 35 0,0 0-35 0,-12 20 35 15,-9 4-35-15,-3-3 47 0,-2 3-47 16,8-11 47-16,10-4-47 0,-5-1 51 0,-2-1-51 0,-8 9 52 16,-6 4-52-16,2-3 38 0,0 1-38 0,13-6 38 15,5-4-38-15,-3-3 0 0,3-1 0 0,4-1 0 16,3-3 0-16,-3 2-51 0,0-2 51 0,1-2-50 15,-5-1 50-15,9 3-130 0,0 0 130 0,0-31-129 16,0-21 129-16,0-30-1239 0</inkml:trace>
  <inkml:trace contextRef="#ctx0" brushRef="#br0" timeOffset="84085.018">9770 12367 1390 0,'0'0'0'0,"-12"0"0"0,-13-3 0 0,25 3 162 16,0 0-162-16,-5 3 163 0,10 2-163 16,-1-1 87-16,4-1-87 0,-4-3 88 0,-2 3-88 15,-2-3 59-15,3 2-59 0,-3-2 59 0,4 4-59 0,-4-4 11 16,3 3-11-16,-1 0 11 0,1 1-11 0,3 4 10 16,0-2-10-16,3 7 10 0,3 8-10 0,2-1 17 15,2 4-17-15,-2 0 17 0,0 2-17 0,-14-26 3 16,0 0-3-16,19 36 4 0,4 9-4 0,1-4 3 15,-3 2-3-15,0-11 3 0,-4-4-3 0,-17-28 0 16,0 0 0-16,21 30 0 0,0 1 0 16,-21-31-15-16,0 0 15 0,18 24-15 0,-6-3 15 0,-12-21-97 0,0 0 97 15,10 15-96-15,-1-6 96 0,-9-9-145 0,0 0 145 16,3-12-145-16,-6-19 145 0,3-12-1092 0</inkml:trace>
  <inkml:trace contextRef="#ctx0" brushRef="#br0" timeOffset="84357.198">10162 12412 1468 0,'0'0'0'0,"-5"6"0"16,-2 5 0-16,7-11 182 0,0 0-182 0,-2 5 183 16,-2-9-183-16,4 4 117 0,0 0-117 0,0 0 118 15,0 0-118-15,0 0 57 0,0 0-57 0,-8 7 57 16,-8 4-57-16,-1 4 3 0,-6 7-3 0,5-6 3 0,6 1-3 15,12-17 20-15,0 0-20 0,-26 36 20 0,-4 13-20 16,3-1 13-16,-3 6-13 0,11-22 14 0,7-13-14 16,-1 3 1-16,1-3-1 0,-2 12 2 0,-5 5-2 15,5-5 0-15,0-4 0 16,7-8 0-16,2-7 0 0,-2-2-89 0,5-5 89 0,-1 1-89 0,3-3 89 0,0-3-194 16,0 0 194-16,5-22-194 0,7-14 194 15,4-21-1161-15</inkml:trace>
  <inkml:trace contextRef="#ctx0" brushRef="#br0" timeOffset="84673.55">10144 12276 1446 0,'0'0'0'0,"-5"0"0"15,2 0 0-15,3 0 129 0,0 0-129 0,0 0 130 16,0 2-130-16,0-2 71 0,0 0-71 0,8 5 72 15,1 0-72-15,3 2 36 0,0 0-36 0,2 2 36 16,2-1-36-16,1 2 9 0,-3 1-9 0,2 1 9 16,-2 0-9-16,2 3 3 0,-2 2-3 0,-2 2 4 15,0 0-4-15,0 3 37 0,-3 2-37 16,0 0 38-16,-1 0-38 0,-8-24 41 0,0 0-41 0,4 41 42 16,1 11-42-16,-1-3 15 15,-8 6-15-15,4-19 15 0,-5-5-15 0,-2 3 15 0,-2 2-15 0,-3 2 15 16,-2 1-15-16,14-39-38 0,0 0 38 0,-17 38-38 15,-4 1 38-15,21-39-127 0,0 0 127 0,-30 21-127 16,-3-11 127-16,33-10-99 0,0 0 99 0,-23-22-99 0,6-26 99 16,-23-22-1142-16</inkml:trace>
  <inkml:trace contextRef="#ctx0" brushRef="#br0" timeOffset="85077.109">10845 11973 1323 0,'0'0'0'0,"-2"-10"0"0,-2-7 0 0,4 13 122 0,0 1-122 0,0 3 122 0,0 0-122 0,0 0 108 0,0 7-108 0,0-7 109 16,2 1-109-16,-2-1 59 0,0 0-59 0,0 0 59 15,0 0-59-15,0 0 55 0,0 4-55 0,0-4 55 16,0 3-55-16,0-3 53 0,0 0-53 0,0 0 54 16,0 0-54-16,0 0 44 0,4 4-44 0,-1-4 44 15,6 0-44-15,-9 0 38 0,0 0-38 0,14 0 38 16,10 0-38-16,-24 0 34 0,0 0-34 0,38 0 34 15,17-4-34-15,-3 3 32 0,2-1-32 0,-7 2 32 0,3 2-32 16,-50-2 22-16,0 0-22 0,58 0 22 0,8 0-22 16,-5 0 5-16,0-2-5 0,-9 2 5 0,-1 0-5 15,-9 3 16-15,-4 2-16 0,44 6-1809 0,-164-22 1809 16</inkml:trace>
  <inkml:trace contextRef="#ctx0" brushRef="#br0" timeOffset="86142.866">13247 10589 1155 0,'0'0'0'0,"-14"-2"0"0,-14 0 0 0,9 1 109 15,-5-1-109-15,10 0 110 0,5 2-110 16,-1 0 81-16,-1 0-81 0,-5 0 81 0,-1-3-81 0,0 3 44 15,-4 0-44-15,5 0 45 0,6 0-45 0,10 0 10 16,0 0-10-16,-27 3 11 0,-6-1-11 0,33-2 18 16,0 0-18-16,-28 3 18 0,1 4-18 0,27-7 33 15,0 0-33-15,-25 4 34 0,1 3-34 0,24-7 18 16,0 0-18-16,-19 6 19 0,3 5-19 0,16-11 36 16,0 0-36-16,-16 22 36 0,2 11-36 0,14-33 36 0,0 0-36 15,-5 51 37-15,7 16-37 0,-2-67 8 0,0 0-8 16,10 94 8-16,13 24-8 0,-23-118 32 0,0 0-32 15,21 122 32-15,3 10-32 0,-1-26 25 0,-7-12-25 16,-2-12 26-16,-2-8-26 16,-12-74 38-16,0 0-38 0,10 79 39 15,1 5-39-15,-3-17 23 0,-6-13-23 0,0-23 24 0,0-24-24 0,1 9 28 0,-3-5-28 0,0-2 28 16,0-2-28-16,0 1 13 0,2 1-13 0,-2-6 14 16,2-1-14-16,-2 2-37 0,0-1 37 15,0-3-36-15,0 3 36 0,0-3-132 0,-4-1 132 0,-5-13-131 16,-8-7 131-16,17 21-128 0,0 0 128 0,-21-44-128 15,-7-18 128-15,-21-44-1166 0</inkml:trace>
  <inkml:trace contextRef="#ctx0" brushRef="#br0" timeOffset="86360.057">12482 11096 1401 0,'0'0'0'0,"5"7"0"0,4 5 0 0,0-7 164 16,1-5-164-16,4-2 164 0,4-3-164 15,-1 5 116-15,2 0-116 0,2 0 116 0,5 2-116 0,-26-2 71 16,0 0-71-16,32 1 71 0,8 3-71 0,-40-4 5 16,0 0-5-16,49 3 5 0,6 1-5 0,-6-1 18 15,-2 2-18-15,-7-5 18 0,-3 4-18 0,-4-4-5 16,-4-4 5-16,-2 1-4 0,-1-2 4 0,-26 5-89 16,0 0 89-16,33-11-88 0,2-4 88 0,-35 15-154 15,0 0 154-15,41-29-153 0,7-10 153 0,37-33-1144 0</inkml:trace>
  <inkml:trace contextRef="#ctx0" brushRef="#br0" timeOffset="86738.209">13632 10726 1502 0,'0'0'0'0,"-5"0"0"16,-6 0 0-16,6 0 174 0,5 0-174 0,0 0 175 16,0 0-175-16,0 0 78 0,-7 0-78 0,5 0 79 15,-1-4-79-15,-2 4 31 0,1 0-31 0,-1 0 31 16,-4 4-31-16,1-4-4 0,-5 3 4 0,5-1-3 0,4 0 3 16,-5-1-6-16,1 3 6 0,4-4-5 0,-1 0 5 15,5 0 0-15,0 0 0 0,-12 15 0 0,-9 9 0 16,21-24 2-16,0 0-2 0,-17 40 3 0,-4 11-3 15,3 0 7-15,3 3-7 16,4-1 7-16,8 0-7 0,3-53 8 0,0 0-8 0,0 63 8 0,8 6-8 0,1-9 8 16,3-6-8-16,-1-11 8 0,1-12-8 0,4 0 3 15,1-7-3-15,4-7 4 0,5-1-4 0,-26-16-20 16,0 0 20-16,37 6-19 0,10-12 19 0,-47 6-114 16,0 0 114-16,47-21-113 0,8-18 113 0,-55 39-155 15,0 0 155-15,39-71-155 0,-4-25 155 0,39-68-1052 16</inkml:trace>
  <inkml:trace contextRef="#ctx0" brushRef="#br0" timeOffset="87024.757">13597 10815 1524 0,'0'0'0'16,"7"0"0"-16,4 0 0 0,-11 0 166 0,0 0-166 0,8 0 166 15,-4 0-166-15,-4 0 105 0,0 0-105 0,9 5 106 16,4 2-106-16,-13-7 48 0,0 0-48 0,21 14 48 16,9 5-48-16,-30-19-4 0,0 0 4 0,31 20-4 15,6 7 4-15,-4-1 0 0,2 0 0 0,-11-2 0 16,-1-2 0-16,-2-1-1 0,-4 3 1 0,-3-2-1 16,-2-3 1-16,4 3-3 0,-4 0 3 0,6 1-3 0,-1-3 3 15,-17-20-48-15,0 0 48 0,21 21-47 16,0-2 47-16,-21-19-99 0,0 0 99 0,23 13-99 15,1-2 99-15,-24-11-121 0,0 0 121 0,17-12-120 0,-3-14 120 0,19-10-1120 16</inkml:trace>
  <inkml:trace contextRef="#ctx0" brushRef="#br0" timeOffset="87283.35">14045 10659 1334 0,'0'0'0'16,"-11"12"0"-16,-4 12 0 0,15-24 134 0,0 0-134 16,-25 38 135-16,-4 10-135 0,-1 0 84 15,-1 1-84-15,5-9 84 0,5-8-84 0,21-32 54 0,0 0-54 0,-33 45 55 16,-6 8-55-16,10-5-1 0,-1-5 1 0,13-16 0 16,3-10 0-16,14-17 5 0,0 0-5 0,-12 31 6 15,-4 0-6-15,16-31-1 16,0 0 1-16,-9 26-1 0,4-6 1 0,5-20-62 0,0 0 62 0,5 9-62 15,9-9 62-15,-14 0-142 0,0 0 142 0,23-22-142 16,8-20 142-16,23-19-1015 0</inkml:trace>
  <inkml:trace contextRef="#ctx0" brushRef="#br0" timeOffset="87539.885">14214 10424 1367 0,'0'0'0'0,"0"0"0"0,0 0 0 0,0 0 155 16,17 19-155-16,-8-7 155 0,3 2-155 0,4 6 118 15,10 8-118-15,-14-9 118 0,-3 1-118 0,-9-20 70 0,0 0-70 16,19 53 70-16,5 21-70 0,-3-4 11 0,-5-1-11 16,-2-23 11-16,-5-13-11 0,-4-3 37 0,-2-4-37 0,-3 17 37 15,-1 8-37-15,1-51 11 0,0 0-11 0,-7 57 11 16,-2 5-11-16,9-62 6 0,0 0-6 0,-16 53 6 15,-6-5-6 1,22-48-84-16,0 0 84 0,-44 53-83 0,-13-5 83 16,57-48-154-16,0 0 154 0,-49 19-154 0,4-23 154 0,-50 20-1183 0</inkml:trace>
  <inkml:trace contextRef="#ctx0" brushRef="#br0" timeOffset="88004.118">12609 11745 371 0,'0'0'0'0,"18"-3"0"0,11-2 0 16,-29 5 104-16,0 0-104 0,-3-2 104 0,-18 4-104 0,21-2 114 15,0 0-114-15,-14 1 115 0,-3 1-115 0,17-2 161 16,0 0-161-16,-9 2 161 0,-1-2-161 16,10 0 115-16,0 0-115 0,0 0 116 0,0 0-116 15,0 0 95-15,0 0-95 0,15-2 95 0,10-1-95 0,-25 3 59 16,0 0-59-16,34-4 59 0,10-3-59 0,-44 7 41 16,0 0-41-16,54-5 42 0,14-2-42 0,-68 7 63 15,0 0-63-15,71-6 64 0,11-1-64 0,14 0 38 16,10 2-38-16,-12 0 38 0,-8 1-38 0,-10 2 29 15,-8 2-29-15,-1-3 29 0,-3 0-29 0,0 1 34 16,4 0-34-16,-14 2 35 0,-10 0-35 0,0 0 30 0,-3-2-30 16,5 2 30-16,1-3-30 0,-47 3 22 0,0 0-22 0,54 0 23 15,10 3-23-15,-8-1 10 0,-9 2-10 16,-9-3 11-16,-10 1-11 0,-28-2-37 0,0 0 37 0,28 3-37 16,-4-1 37-16,-24-2-149 0,0 0 149 0,14 5-149 15,-3 4 149-15,-11-9-160 16,0 0 160-16,-12 15-160 0,-16 9 160 0,-12 16-1037 0</inkml:trace>
  <inkml:trace contextRef="#ctx0" brushRef="#br0" timeOffset="88920.689">13393 12268 1199 0,'0'0'0'0,"-3"0"0"0,-6 1 0 0,9-1 159 0,0 0-159 0,-3-1 160 15,3-1-160-15,0 2 122 0,0 0-122 0,0-3 122 16,0 1-122-16,0 2 86 0,0 0-86 0,0-5 87 15,3 1-87-15,-3 4 21 0,0 0-21 0,-3-3 21 16,3 3-21-16,0 0 12 0,0 0-12 0,-9-7 13 16,-3 2-13-16,12 5 5 0,0 0-5 0,-16-4 5 15,-1-2-5-15,17 6 3 0,0 0-3 0,-23 0 3 16,-7 1-3-16,30-1-3 0,0 0 3 0,-29 9-3 0,-10 5 3 16,10 3-1-16,-1 3 1 0,9-8-1 15,9-5 1-15,-2 3 4 0,2 2-4 0,-4 14 4 16,2 5-4-16,2-2 8 0,7 2-8 0,-4-9 9 0,6-5-9 0,3-17 9 15,0 0-9-15,7 21 10 0,7 1-10 0,-14-22 0 16,0 0 0-16,26 12 0 0,12-5 0 16,-38-7-5-16,0 0 5 0,45-5-5 0,11-9 5 0,-9-1-25 15,0-4 25-15,-8 0-24 0,-6 0 24 0,-9 0-13 16,-1 4 13-16,-6-1-13 0,-1 4 13 0,-6 0 0 16,-1-1 0-16,-2 4 1 0,0 1-1 0,-2-1 37 15,0 2-37-15,-1 2 38 0,-4 2-38 0,0 3 37 16,0 0-37-16,2-4 37 0,-2 1-37 0,0 3 51 15,0 0-51-15,0-4 51 0,1 3-51 0,-1 1 31 16,0 0-31-16,0 0 31 0,0-4-31 0,0 4 16 0,0 0-16 16,0 0 17-16,0 0-17 0,0 0 2 0,0 0-2 15,0 0 2-15,0 0-2 0,0 0 0 16,-3 4 0-16,3-4 0 0,0 0 0 0,0 0-3 0,0 3 3 0,-4 1-3 16,3 1 3-16,-3 0-33 0,1 3 33 0,-3 8-33 15,3 6 33-15,-2 5-5 0,3 4 5 0,0-5-4 16,2-4 4-16,0-22-36 0,0 0 36 0,0 40-35 15,5 9 35-15,-1-2-10 0,-1-1 10 0,1-10-10 16,-2-9 10-16,-2 2-2 0,0 1 2 0,0 0-2 16,0 3 2-16,0-33-2 0,0 0 2 0,-4 41-2 15,2 5 2-15,2-46 0 0,0 0 0 0,-8 47 0 16,-1 0 0-16,-1-5 4 0,-4-5-4 0,7-13 4 16,5-12-4-16,-3 2 8 0,1-9-8 0,-3 2 9 15,2-2-9-15,5-5 1 0,0 0-1 0,-17 5 1 16,-10 0-1-16,27-5-26 0,0 0 26 0,-27-6-25 15,-5-8 25-15,32 14-117 0,0 0 117 0,-28-34-117 0,6-21 117 0,22 55-135 16,0 0 135-16,-9-69-134 0,11-15 134 16,-7-66-1117-16</inkml:trace>
  <inkml:trace contextRef="#ctx0" brushRef="#br0" timeOffset="89254.791">13921 11836 1289 0,'0'0'0'0,"-17"7"0"0,-8 5 0 0,25-12 146 0,0 0-146 0,-5 3 147 15,10-6-147-15,-5 3 112 0,0 0-112 16,4 0 113-16,1-2-113 0,-5 2 72 0,4-2-72 0,-6 6 73 16,-2 1-73-16,4-5 21 0,0 0-21 0,-8 15 21 15,-5 6-21-15,13-21 29 0,0 0-29 16,-17 29 29-16,-2 7-29 0,19-36 20 0,0 0-20 0,-18 48 20 15,1 7-20-15,17-55 27 0,0 0-27 0,-14 62 27 16,-3 6-27-16,17-68 32 16,0 0-32-16,-16 91 33 0,2 18-33 0,14-109 19 0,0 0-19 0,-9 96 20 15,6-3-20-15,3-93 18 0,0 0-18 0,3 75 19 16,6-18-19-16,-9-57 1 0,0 0-1 0,11 39 2 16,4-16-2-16,-3-8-60 0,2-12 60 0,-1 3-60 15,-1-3 60-15,0-6-183 0,2-1 183 0,-2-4-182 16,-1-4 182-16,-11 12-231 0,0 0 231 0,6-33-230 0,-6-13 230 15,9-31-891-15</inkml:trace>
  <inkml:trace contextRef="#ctx0" brushRef="#br0" timeOffset="89555.288">13785 12252 1457 0,'0'0'0'0,"0"0"0"0,0 4 0 0,0-4 187 15,0 0-187-15,0 0 187 0,0 0-187 0,0 0 123 16,0 0-123-16,4 0 124 0,5-2-124 0,-9 2 58 16,0 0-58-16,10 0 59 0,9 2-59 0,-19-2-1 0,0 0 1 15,26 7-1-15,4 6 1 0,-4-1-2 0,0 5 2 16,2 2-1-16,-2 0 1 0,-26-19 1 0,0 0-1 0,33 26 1 16,2 5-1-1,-35-31 8-15,0 0-8 0,42 36 9 0,1 3-9 0,-43-39 26 16,0 0-26-16,46 41 26 0,-4 4-26 0,-42-45 2 0,0 0-2 0,38 39 3 15,-3-1-3-15,-35-38-58 0,0 0 58 0,26 29-57 16,-5-7 57-16,-21-22-182 0,0 0 182 0,12 16-181 16,-2-6 181-16,-10-10-163 0,0 0 163 0,-7-10-163 15,-12-16 163-15,-7-10-996 0</inkml:trace>
  <inkml:trace contextRef="#ctx0" brushRef="#br0" timeOffset="89821.215">14287 12122 1457 0,'0'0'0'0,"-2"10"0"0,-1 8 0 15,3-18 181-15,0 0-181 0,-5 8 181 0,3-4-181 0,2-4 111 16,0 0-111-16,-11 13 112 16,-4 6-112-16,15-19 49 0,0 0-49 0,-23 27 50 0,-7 9-50 0,-3 0 0 15,-1 4 0-15,7-4 0 0,6 1 0 0,21-37 5 16,0 0-5-16,-27 50 5 0,0 12-5 0,27-62 7 15,0 0-7-15,-22 53 8 0,1-3-8 0,5-9 15 16,6-5-15-16,3-16 15 0,2-6-15 0,-2-2-45 0,5-3 45 16,0-4-45-16,2-2 45 0,0-3-217 15,0 0 217-15,12-20-217 0,9-20 217 0,12-20-1140 0</inkml:trace>
  <inkml:trace contextRef="#ctx0" brushRef="#br0" timeOffset="90113.87">14311 11946 1491 0,'0'0'0'0,"-7"0"0"16,-1-7 0-16,8 10 151 0,7 6-151 0,1 6 151 16,10 7-151-16,-2 2 101 0,1 4-101 0,0 1 101 15,1 0-101-15,-18-29 39 0,0 0-39 0,21 41 39 16,0 7-39-16,-4-2 0 0,-3-3 0 0,-2-7 1 0,0-1-1 15,1 0 2-15,-5-5-2 0,-2 0 2 0,-3 1-2 16,-3-31 27-16,0 0-27 0,3 43 27 16,-6 12-27-16,-2-5 30 0,-2-1-30 0,5-21 30 15,2-11-30-15,-3-2 7 0,-3-3-7 0,-4 14 7 0,-4 7-7 0,-3-6-59 16,-1-3 59-16,8-5-59 0,3-11 59 0,-4 1-187 16,-1-6 187-16,-7-11-186 0,-2-16 186 0,-23-9-1180 15</inkml:trace>
  <inkml:trace contextRef="#ctx0" brushRef="#br0" timeOffset="90364.167">14627 11870 2039 0,'0'0'0'0,"3"-1"0"16,2-5 0-16,-5 6 20 0,0 0-20 0,7-3 20 16,-1-2-20-16,-6 5-146 0,0 0 146 0,12-9-1359 15,-24 18 1359-15</inkml:trace>
  <inkml:trace contextRef="#ctx0" brushRef="#br0" timeOffset="93219.237">15453 11384 91 0,'0'0'0'0,"5"0"0"0,2 3 0 0,-7-3 62 15,0 0-62-15,5 0 63 0,-2-3-63 0,-3 3 53 16,0 0-53-16,0 0 54 0,0-4-54 0,0 4 34 16,0 0-34-16,0 0 34 0,0 0-34 0,0 0 42 15,0 0-42-15,0 0 42 0,-3 2-42 0,3-2 8 0,0 0-8 16,0 0 9-16,-4 2-9 0,4-2 42 0,0 0-42 15,0 0 43-15,0 0-43 0,0 0 42 0,0 0-42 0,0 0 43 16,-3 0-43-16,3 0 56 0,0 0-56 0,0 0 57 16,-2 3-57-16,2-3 55 0,0 0-55 0,0 0 56 15,-5 4-56-15,5-4 39 0,-3 3-39 0,3-3 40 16,-4 3-40-16,4-3 41 0,0 0-41 0,0 0 42 16,0 0-42-16,0 0 45 0,-2 6-45 0,2-6 46 15,-3 0-46-15,3 0 63 0,0 0-63 0,0 0 64 16,0 0-64-16,0 0 73 0,0 3-73 0,0-3 74 15,0 0-74-15,0 0 55 0,5 0-55 0,0 0 55 16,2 2-55-16,-7-2 41 0,0 0-41 0,12 0 42 16,6 0-42-16,-18 0 41 0,0 0-41 0,24 0 42 15,11-2-42-15,-35 2 39 0,0 0-39 0,35-2 40 16,7 1-40-16,-42 1 34 0,0 0-34 0,38 0 34 0,4-4-34 16,-42 4 33-16,0 0-33 0,43-2 34 0,4 1-34 15,-47 1 13-15,0 0-13 0,51-2 14 0,3-1-14 16,-54 3 31-16,0 0-31 0,56-4 31 0,-4-1-31 0,-52 5 1 15,0 0-1-15,51-3 2 0,-4 1-2 0,-47 2 6 16,0 0-6-16,36-2 7 0,-10 2-7 16,-26 0-10-16,0 0 10 0,21 0-9 0,-7 2 9 0,-14-2-69 15,0 0 69-15,11 2-69 0,-6 1 69 0,-5-3-100 16,0 0 100-16,-12 7-99 0,-15 3 99 16,27-10-62-16,0 0 62 0,-29 4-62 0,-9-8 62 0,-34 4-1071 0</inkml:trace>
  <inkml:trace contextRef="#ctx0" brushRef="#br0" timeOffset="93549.536">15493 11632 1289 0,'0'0'0'15,"7"-5"0"-15,1-7 0 0,-8 12 124 0,0 0-124 0,6-9 124 16,0 4-124-16,-6 5 79 0,0 0-79 0,0-1 80 16,2-3-80-16,-2 4 69 0,0 0-69 0,0 0 70 15,0 0-70-15,0 0 32 0,0 0-32 0,7 4 33 16,-2 1-33-16,-5-5 43 0,0 0-43 0,20 7 44 0,7-4-44 16,1-1 28-16,5-1-28 0,-5 1 28 15,-2 0-28-15,-1-2 4 0,-1-2-4 0,2 2 5 0,-3-2-5 16,1 2-8-16,1-1 8 15,1 1-7-15,-5-2 7 0,-21 2-86 0,0 0 86 0,29 2-85 0,5-1 85 0,-34-1-115 16,0 0 115-16,20-3-115 0,-4-11 115 0,21-3-1139 16</inkml:trace>
  <inkml:trace contextRef="#ctx0" brushRef="#br0" timeOffset="94531.144">16552 11466 695 0,'0'0'0'0,"5"-27"0"0,11-18 0 0,-6 0 3 0,2-4-3 0,1 3 3 15,-1-1-3-15,-4 4 15 0,-4 4-15 0,5 1 16 16,-1 2-16-16,-8 36 68 0,0 0-68 0,4-39 68 16,1 0-68-16,-5 39 105 0,0 0-105 0,2-35 105 15,0 1-105-15,-2 34 128 0,0 0-128 0,1-26 129 16,-1 8-129-16,0 18 112 0,0 0-112 0,0-16 112 15,-1 4-112-15,1 12 76 0,0 0-76 0,-2-12 77 16,0 5-77-16,2 7 54 16,0 0-54-16,0-5 54 0,-3 2-54 0,3 3 15 0,0 0-15 0,0 0 16 15,-2-4-16-15,2 4 3 0,0 0-3 0,0 0 3 16,0 0-3-16,0 0-2 0,0 0 2 0,-2 4-2 16,0 3 2-16,2-7-33 0,0 0 33 0,0 24-33 15,-3 12 33-15,3-1-11 0,0 5 11 16,3-9-11-16,-3-4 11 0,4 7-21 0,1 2 21 0,4 4-21 0,-4 1 21 0,-5-41-8 15,0 0 8-15,9 48-8 0,1 5 8 0,1-7-1 16,-1-1 1-16,-3-14-1 0,0-7 1 16,-2 0 3-16,4-6-3 0,0 3 4 0,1-6-4 0,-10-15 34 15,0 0-34-15,12 19 34 0,2 2-34 0,-14-21 18 16,0 0-18-16,12 17 19 0,2 0-19 16,-14-17 36-16,0 0-36 0,16 14 37 0,1-2-37 15,-17-12 36-15,0 0-36 0,25 7 37 0,6-6-37 0,2-1 50 16,-1-1-50-16,1-3 50 0,-4-1-50 0,1-2 47 0,1-1-47 15,-3 1 48-15,-7-2-48 16,9 1 21-16,-2 1-21 0,0-3 21 0,1 1-21 0,-29 9 21 0,0 0-21 16,38-9 21-16,8 3-21 0,-3 0 25 0,1 3-25 15,-8 1 26-15,-1 2-26 0,-5 2 0 0,1 1 0 16,-3-1 1-16,-2 3-1 0,0 0 1 16,1-1-1-1,-3 1 1-15,0 2-1 0,-24-7 0 16,0 0 0-16,26 5 0 0,4 4 0 0,-30-9-42 0,0 0 42 0,24 8-42 0,-3-1 42 0,-21-7-110 0,0 0 110 0,14 5-110 15,-5 0 110-15,-9-5-168 0,0 0 168 0,-17-10-168 16,-22-12 168-16,-16-11-1140 0</inkml:trace>
  <inkml:trace contextRef="#ctx0" brushRef="#br0" timeOffset="94714.789">17132 11308 1591 0,'0'0'0'0,"7"-5"0"0,5-2 0 0,-12 7 112 16,0 0-112-16,7-3 112 0,-2 0-112 0,-5 3-66 15,0 0 66-15,4-2-65 0,-1 0 65 0,-3 2-100 16,0 0 100-16,-10-5-100 0,-9-7 100 0,-11-5-1028 16</inkml:trace>
  <inkml:trace contextRef="#ctx0" brushRef="#br0" timeOffset="95479.025">16693 11845 998 0,'0'0'0'0,"-2"-9"0"16,0-3 0-16,2 12 98 0,0 0-98 0,-1-15 99 15,1 3-99-15,0 12 48 0,0 0-48 0,-4-12 49 16,4 1-49-16,0 11 27 0,0 0-27 0,0-5 27 16,0 2-27-16,0 3 15 0,0 0-15 0,0 0 16 15,0 0-16-15,0 0 44 0,0 0-44 0,-3 15 44 16,-4 9-44-16,0 4 49 0,-5 6-49 0,6-8 50 15,3-1-50-15,-2 3 43 0,1-1-43 0,-1 4 43 0,1 1-43 16,4-32 36-16,0 0-36 0,-5 31 37 0,2 2-37 16,3-33 45-16,0 0-45 0,-4 26 45 0,1-6-45 0,3-20 1 15,0 0-1-15,-2 16 2 0,2-6-2 0,0-10-5 16,0 0 5-16,0 0-4 0,5-14 4 16,0-1-61-16,2-11 61 0,-1 0-61 0,1-1 61 0,1 1-43 15,-4-1 43-15,1 1-42 0,0 2 42 0,-5 24-37 16,0 0 37-16,7-27-37 0,-5-4 37 0,-2 31 0 15,0 0 0-15,4-24 0 0,-1-2 0 0,-3 26 27 0,0 0-27 16,0-19 27-16,0 6-27 0,0 13 49 16,0 0-49-16,0-9 49 0,0-1-49 0,0 10 47 0,0 0-47 15,0-5 48-15,2 1-48 0,-2 4 37 16,0 0-37-16,0 0 38 0,0 0-38 0,0 0 5 0,0 0-5 16,0 4 5-16,1-1-5 0,-1-3-1 15,0 0 1-15,7 12 0 0,6 3 0 0,-1 3-1 0,4 0 1 0,-6-2-1 16,-1-4 1-16,-1 0-17 0,3-4 17 0,-2 1-17 15,1 1 17-15,-10-10-4 0,0 0 4 0,14 12-3 16,2 0 3-16,-16-12-14 0,0 0 14 0,15 16-13 16,-3-6 13-16,-12-10-16 0,0 0 16 0,9 14-15 15,-5 1 15-15,-4-15-4 0,0 0 4 0,1 21-3 16,-2 3 3-16,1-24 0 0,0 0 0 0,-13 30 0 16,-6 6 0-16,19-36 47 0,0 0-47 0,-26 38 48 15,-9 3-48-15,2-3 39 0,-2-7-39 0,11-9 40 0,12-8-40 16,12-14 28-16,0 0-28 0,-37 24 28 0,-10-2-28 15,47-22 18-15,0 0-18 0,-38 17 18 0,5-2-18 16,33-15-1-16,0 0 1 0,-33 4 0 0,7-4 0 16,1-10-100-16,8-7 100 0,8-11-99 0,9-8 99 15,0 36-123-15,0 0 123 0,14-50-123 0,16-13 123 0,-30 63-227 16,0 0 227-16,45-74-226 0,11-10 226 16,-56 84-247-16,0 0 247 0,52-71-247 15,0 2 247-15,53-70-345 0</inkml:trace>
  <inkml:trace contextRef="#ctx0" brushRef="#br0" timeOffset="95784.336">16803 11740 303 0,'0'0'0'0,"8"0"0"0,8 2 0 0,-16-2 80 15,0 0-80-15,17 3 80 0,6 2-80 0,-23-5 118 16,0 0-118-16,18 11 118 0,-3-3-118 0,-15-8 130 16,0 0-130-16,14 10 130 0,-3 1-130 0,-11-11 121 0,0 0-121 15,8 10 122-15,-2-1-122 0,-6-9 88 0,0 0-88 16,5 8 89-16,-2-1-89 0,-3-7 80 0,0 0-80 16,4 7 80-16,-3 1-80 0,-1-8 57 0,0 0-57 15,2 6 58-15,3 0-58 0,-3-2 68 0,3 1-68 0,1-2 69 16,-5 1-69-16,6-1 41 0,-1 2-41 0,2 2 42 15,1 2-42-15,3-2 42 0,4 3-42 0,-2 2 43 16,-2 0-43-16,5 5 18 0,4 5-18 0,2 4 18 16,5-2-18-16,-28-24 42 0,0 0-42 0,29 36 42 15,10 5-42-15,-39-41 13 0,0 0-13 0,40 46 13 16,2 4-13-16,-4-7 31 0,0-2-31 0,-13-12 31 16,-8-8-31-16,1-1 11 0,-3-1-11 0,-3-4 11 15,-3-6-11-15,2 1 29 0,-1-1-29 0,-5-4 29 16,-1-2-29-16,-4 1-48 0,2-2 48 0,-2-2-48 0,0 0 48 15,0 0-188-15,0 0 188 0,-13-30-188 16,-6-17 188-16,-16-31-1225 0</inkml:trace>
  <inkml:trace contextRef="#ctx0" brushRef="#br0" timeOffset="95914.129">17283 11851 1535 0,'0'0'0'0,"0"0"0"0,2-8 0 0,0 1-1092 0</inkml:trace>
  <inkml:trace contextRef="#ctx0" brushRef="#br0" timeOffset="96048.333">16989 12458 1771 0,'0'0'0'0,"0"0"-3"16,0 0 3-16,0 0-3 0,0 0 3 0,0 0-251 16,0 0 251-16,4-17-251 0,1-12 251 0,4-16-825 15</inkml:trace>
  <inkml:trace contextRef="#ctx0" brushRef="#br0" timeOffset="96160.036">17320 12076 1793 0,'0'0'0'0</inkml:trace>
  <inkml:trace contextRef="#ctx0" brushRef="#br0" timeOffset="96365.692">17724 12131 1883 0,'37'8'0'0,"-37"-8"198"0,0 0-198 0,19 4 199 0,2-1-199 0,-21-3 124 0,0 0-124 0,24 2 125 15,-1 0-125-15,-23-2 0 0,0 0 0 0,19 1 0 16,-5 3 0-16,-14-4-123 0,0 0 123 0,12 0-123 16,-7 0 123-16,-5 0-218 0,0 0 218 0,-5-11-218 15,-16-2 218-15,21 13-189 0,0 0 189 0,-22-16-189 16,-8-1 189-16,-20-15-995 0</inkml:trace>
  <inkml:trace contextRef="#ctx0" brushRef="#br0" timeOffset="96839.135">17536 12000 1166 0,'0'0'0'0,"9"0"0"0,8 2 0 16,-13-2 172-16,-8 0-172 0,4 0 173 0,-5-2-173 0,2 1 156 16,-1-1-156-16,4 2 157 0,-3 0-157 0,3 0 139 15,0 0-139-15,0 0 140 0,0 0-140 0,0 0 86 16,0 0-86-16,0 0 87 15,-2 0-87-15,2 0 61 0,0 0-61 0,0 0 62 0,0 0-62 0,0 0 66 16,2-5-66-16,-2 5 66 0,3-4-66 0,1 3 18 16,-1-1-18-16,2-1 18 0,0-1-18 0,2 2 14 15,2 1-14-15,2-1 15 0,1 2-15 0,3 0 1 0,1 0-1 16,3 2 2-16,6-1-2 16,-25-1 3-16,0 0-3 0,26 4 4 0,7 1-4 0,-33-5 0 0,0 0 0 0,35 5 0 15,7 2 0-15,-11-4 0 0,0 6 0 0,-5-6 0 16,-1 3 0-16,-3-3 1 0,-4 0-1 0,-4 1 2 15,-5-1-2-15,1 2-1 0,2-3 1 0,-3 2-1 16,-4-3 1-16,0 4 0 0,2-5 0 0,-5 2 0 16,2-2 0-16,-4 0-1 0,3 4 1 0,-3-4-1 15,0 3 1-15,0-3-1 0,0 7 1 0,0-5-1 16,0 3 1-16,0-5 1 0,0 0-1 0,-12 22 1 16,-4 16-1-16,16-38 5 0,0 0-5 0,-24 39 5 15,-6 4-5-15,30-43 8 0,0 0-8 0,-33 44 8 16,-9 3-8-16,42-47 3 0,0 0-3 0,-38 43 4 15,0-4-4-15,4-3 6 0,5-7-6 0,11-10 6 0,13-11-6 16,-5 1 13-16,5-4-13 0,-6 7 13 16,1 2-13-16,10-14-1 0,0 0 1 0,-9 10-1 15,4 2 1-15,-2-7-79 0,5 2 79 0,-3-7-79 0,1-3 79 16,4 3-113-16,0 0 113 0,11-35-112 0,8-21 112 0,11-35-1631 16</inkml:trace>
  <inkml:trace contextRef="#ctx0" brushRef="#br0" timeOffset="103175.925">17264 11879 964 0,'0'0'0'0,"0"-5"0"0,0-2 0 0,4 3 95 15,3-2-95-15,-4 0 95 0,1 3-95 0,-4 3 18 16,0 0-18-16,3-5 18 0,-1-2-18 0,-2 7 17 0,0 0-17 16,3-9 17-16,-3 1-17 0,0 8 33 0,0 0-33 15,2-7 34-15,-2-2-34 0,0 9 37 0,0 0-37 16,0-3 37-16,0-4-37 0,0 7 39 0,0 0-39 15,0-3 40-15,0-1-40 0,0 4 35 0,0 0-35 0,0 0 36 16,0-1-36-16,0 1 9 0,0 0-9 0,0 0 9 16,0 0-9-16,0 0 20 0,0 0-20 0,0 0 20 15,0 0-20-15,0 0 33 0,0 0-33 0,0 0 33 16,0 0-33-16,0 0 1 0,0 0-1 0,0 0 2 16,0 0-2-16,0 0 2 0,0 0-2 0,0 0 3 15,0 0-3-15,0 0 2 0,0 0-2 0,0 0 2 16,0 0-2-16,0 0 16 0,-2 1-16 0,-5 10 17 15,-1 6-17-15,-4 8 32 0,-4 5-32 0,5-8 33 16,6-10-33-16,-3 8 27 0,-5 3-27 0,-1 11 27 0,-3 14-27 16,17-48 45-16,0 0-45 0,-19 55 46 0,-2 6-46 15,2-4 51-15,0-2-51 0,5-16 51 0,1-10-51 16,5 4 54-16,-4-2-54 0,1-1 54 0,-1 1-54 0,1-2 50 16,3-1-50-16,3-13 50 0,1-8-50 15,4-7 43-15,0 0-43 0,-2 12 44 0,-1 0-44 16,3-12 12-16,0 0-12 0,0 12 12 0,0-2-12 0,5-3-58 15,4-5 58-15,1-5-57 0,4-9 57 0,2-4-220 16,3-11 220-16,-3-4-220 0,-1-7 220 0,-15 38-167 16,0 0 167-16,18-56-166 0,-1-15 166 0,18-55-969 0</inkml:trace>
  <inkml:trace contextRef="#ctx0" brushRef="#br0" timeOffset="104178.484">18348 11848 628 0,'0'0'0'0,"-5"-5"0"16,-4-2 0-16,9 7 64 0,0 0-64 0,-3-3 65 15,1 1-65-15,2 2 57 0,0 0-57 0,0 0 57 16,0 0-57-16,0 0 69 0,0 0-69 0,0 0 69 15,5 2-69-15,-5-2 79 0,0 0-79 0,0 0 80 16,3 1-80-16,-3-1 61 0,0 0-61 0,0 0 62 0,6 2-62 16,-6-2 54-16,0 0-54 0,0 0 55 15,1 0-55-15,-1 0 51 0,0 0-51 0,0 0 52 0,4 0-52 0,-4 0 48 16,0 0-48-16,0 0 48 0,0 0-48 0,0 0 21 16,0 0-21-16,0 0 21 0,0 0-21 0,0 0 30 15,0 0-30-15,0 0 30 0,0 0-30 0,0 0 0 16,0 0 0-16,0 0 1 0,3 3-1 0,-3 1 3 15,0-1-3-15,0 2 4 0,0-3-4 0,0-2 2 16,0 0-2-16,-3 14 2 0,-2 6-2 0,5-20 1 16,0 0-1-16,-9 24 2 0,-1 7-2 0,10-31 9 0,0 0-9 15,-11 34 9-15,2 9-9 0,9-43 14 16,0 0-14-16,-12 47 15 0,0 4-15 0,12-51 15 16,0 0-15-16,-5 46 15 0,-2 0-15 0,7-46 26 0,0 0-26 15,0 35 26-15,7-3-26 0,-7-32 20 0,0 0-20 0,8 24 20 16,10-7-20-16,3-5 40 15,0-6-40-15,0-8 41 0,1-3-41 0,-22 5 48 0,0 0-48 0,26-17 49 16,2-6-49-16,-28 23 12 0,0 0-12 0,26-31 12 16,1-3-12-16,-3 2 33 0,-3-1-33 0,-7 9 33 15,-4 5-33-15,1-1 10 0,1 1-10 0,-7 7 11 16,2 0-11-16,-3 0 41 0,3 0-41 0,-4 3 41 16,0 4-41-16,-1 0 42 0,0-4-42 0,-2 3 43 15,0 0-43-15,-2-2 16 0,0-1-16 0,2 1 17 16,-3-1-17-16,0 1-10 0,1-3 10 15,-5 3-9-15,2 1 9 0,5 7-96 0,0 0 96 0,-14-10-95 16,-6-4 95-16,20 14-173 0,0 0 173 0,-22-12-173 16,-6 2 173-16,28 10-170 0,0 0 170 0,-35-11-170 0,-7 3 170 15,-34-11-1006-15</inkml:trace>
  <inkml:trace contextRef="#ctx0" brushRef="#br0" timeOffset="107225.278">19513 10061 348 0,'0'0'0'0,"0"0"0"16,-3 0 0-16,3 0 4 0,0 0-4 0,0 0 5 16,-5-3-5-16,5 3 57 0,0 0-57 0,-4-2 57 15,1-1-57-15,3 3 81 0,0 0-81 0,-4 0 82 16,2-4-82-16,2 4 107 0,0 0-107 0,-3-3 108 15,1 1-108-15,2 2 98 0,0 0-98 0,-3-2 99 0,-1 2-99 0,4 0 60 16,0 0-60-16,-7 0 60 0,2-1-60 0,5 1 55 16,0 0-55-16,-5 0 56 15,-4 1-56-15,9-1 22 0,0 0-22 0,-7 2 23 0,2-2-23 0,5 0 29 16,0 0-29-16,-9 5 29 0,1-1-29 0,-1-1 31 16,-2 2-31-16,6-1 31 0,2-3-31 0,1 1 6 15,-2 0-6-15,-4 10 7 0,-6 5-7 0,3 3 18 16,1 4-18-16,3-6 19 0,2 0-19 15,1 5 33-15,1 1-33 0,3 7 34 0,1 6-34 0,-1-37 17 0,0 0-17 16,6 50 17-16,-1 3-17 0,4 0 42 0,1-2-42 16,1-4 42-16,1-3-42 0,-12-44 49 0,0 0-49 15,14 55 49-15,5 5-49 0,-19-60 47 0,0 0-47 0,26 75 48 16,4 11-48-16,-8-16 42 16,-4-13-42-16,-8-26 43 0,-5-23-43 0,-5-8 36 0,0 0-36 0,7 23 36 15,2 1-36-15,-9-24 24 16,0 0-24-16,5 18 25 0,0-1-25 15,-5-17 27-15,0 0-27 0,4 14 27 0,-1-5-27 0,-3-9 13 0,0 0-13 0,0 7 14 16,2-2-14-16,-2-5-7 0,0 0 7 0,0 5-6 16,0-2 6-16,0-3-90 0,0 0 90 0,-5 0-89 15,-4-5 89-15,-5-2-194 0,-1-1 194 0,-3-8-193 16,1-1 193-16,17 17-207 0,0 0 207 0,-21-32-207 16,-5-9 207-16,-21-37-762 0</inkml:trace>
  <inkml:trace contextRef="#ctx0" brushRef="#br0" timeOffset="107471.62">19104 10568 1087 0,'0'0'0'0,"7"0"0"0,2 2 0 0,-9-2 198 16,0 0-198-16,12-2 198 0,2-6-198 0,-14 8 141 16,0 0-141-16,21-7 142 0,3-2-142 0,-24 9 93 15,0 0-93-15,31-7 93 0,8 1-93 0,-39 6 54 16,0 0-54-16,36-2 55 0,4-2-55 15,-40 4 22-15,0 0-22 0,41-3 23 0,2 1-23 0,-43 2 6 16,0 0-6-16,38-1 6 0,-3 1-6 0,-35 0-1 0,0 0 1 16,32 0-1-16,-3-2 1 0,-29 2-57 0,0 0 57 15,30-4-57-15,-2 1 57 16,-28 3-198-16,0 0 198 0,28-14-198 0,1-4 198 0,-29 18-149 0,0 0 149 0,26-28-149 16,-3-3 149-16,26-25-884 0</inkml:trace>
  <inkml:trace contextRef="#ctx0" brushRef="#br0" timeOffset="107770.82">20100 10123 1323 0,'0'0'0'0,"-8"-2"0"16,-8-3 0-16,16 5 150 0,0 0-150 0,-7 0 150 15,4 0-150-15,3 0 70 0,0 0-70 0,-9 0 70 0,2 3-70 16,-5-1 2-16,-2 3-2 0,-2 2 2 15,-3 0-2-15,-5 3-6 0,-6 2 6 0,11-3-6 0,7-1 6 16,-6 4-34-16,-1 0 34 0,-7 11-33 0,-7 4 33 16,33-27-6-16,0 0 6 0,-33 45-5 0,1 13 5 15,32-58-10-15,0 0 10 0,-33 67-10 0,5 11 10 16,28-78-4-16,0 0 4 0,-19 100-3 0,7 20 3 0,12-120-1 16,0 0 1-16,7 99 0 0,12-8 0 0,4-29-19 15,8-18 19-15,-1-11-18 0,-1-14 18 16,-6-11-88-16,-4-10 88 0,4-1-88 0,1-6 88 0,-24 9-149 15,0 0 149-15,33-27-148 0,6-16 148 0,32-27-758 16</inkml:trace>
  <inkml:trace contextRef="#ctx0" brushRef="#br0" timeOffset="108073.011">19919 10335 1311 0,'0'0'0'0,"6"5"0"16,4-1 0-16,-7-2 143 0,-3-1-143 0,0-1 144 16,0 0-144-1,0 0 84-15,-3-1-84 0,3 1 85 0,0 0-85 0,0 0 61 0,0 0-61 0,3 3 62 16,3 0-62-16,-6-3 0 0,0 0 0 0,15 12 0 16,3 4 0-16,-18-16 0 0,0 0 0 0,29 27 0 15,10 9 0-15,-6-1 14 0,2-3-14 0,-4 2 15 16,-1 2-15-16,-6-5 4 0,-3 0-4 0,-4-2 4 0,-1-7-4 15,-16-22 23-15,0 0-23 0,19 33 24 0,0 3-24 16,-19-36-11-16,0 0 11 0,18 31-11 16,-1-4 11-16,-17-27-124 0,0 0 124 0,12 19-123 0,-3-4 123 15,-9-15-133-15,0 0 133 0,7-6-133 0,-2-17 133 0,8-6-986 16</inkml:trace>
  <inkml:trace contextRef="#ctx0" brushRef="#br0" timeOffset="108237.571">20266 10238 1345 0,'0'0'0'0,"0"0"0"0,0 0 0 0,0 0 158 0,0 0-158 0,0 0 158 16,0 0-158-16,0 0 112 0,0 0-112 0,0 0-1338 15,0 0 1338-15</inkml:trace>
  <inkml:trace contextRef="#ctx0" brushRef="#br0" timeOffset="108349.273">20184 10363 1967 0,'0'0'0'0,"-10"17"0"15,-8 14 0-15,18-31-1 0,0 0 1 0,-22 39 0 16,-13 12 0-16,2 1 16 0,-4-1-16 16,9-4 17-16,6-6-17 0,22-41 3 0,0 0-3 0,-23 49 4 15,5-1-4-15,18-48 3 0,0 0-3 0,-15 38 4 16,4-5-4-16,11-33-103 0,0 0 103 0,2 17-102 16,9-7 102-16,-11-10-114 0,0 0 114 0,20-22-114 15,12-23 114-15,20-20-1097 0</inkml:trace>
  <inkml:trace contextRef="#ctx0" brushRef="#br0" timeOffset="109117.865">20348 10609 1155 0,'0'0'0'0,"3"-12"0"0,4-5 0 0,-5 9 98 15,0 6-98-15,0 0 98 0,1-1-98 0,-3 3 101 16,0 0-101-16,0 0 102 0,0 3-102 0,0-3 86 16,0 4-86-16,0-4 87 0,4 5-87 0,-3-2 74 0,3 1-74 15,-1-1 74-15,2-1-74 0,2-2 61 16,0 0-61-16,2 0 61 0,2 0-61 0,-11 0 59 0,0 0-59 16,19-2 60-16,5-1-60 0,-24 3 52 0,0 0-52 15,33-4 52-15,7-3-52 0,-1 2 60 16,-1-3-60-16,-7 4 61 0,-3 1-61 0,-28 3 51 0,0 0-51 15,30-5 51-15,1 3-51 0,-3 0 8 0,0 2-8 0,-9 2 8 16,-3 0-8-16,-1-1 8 0,3-1-8 0,-8 4 8 16,-1-4-8-16,1 3-2 0,-4-3 2 15,-1 0-1-15,-3 0 1 0,-2 0-37 0,5 0 37 16,-5 0-36-16,0 0 36 0,0 0-93 0,0 0 93 0,0 0-92 16,0 0 92-16,0 0-225 0,0 0 225 0,-12-13-225 15,-4-5 225-15,16 18-186 0,0 0 186 16,-19-27-186-16,-7-7 186 0,-20-26-938 0</inkml:trace>
  <inkml:trace contextRef="#ctx0" brushRef="#br0" timeOffset="109394.136">20660 10301 1087 0,'0'0'0'0,"3"3"0"0,6 3 0 0,-4-3 170 16,-1-3-170-16,-4 0 170 0,3-2-170 0,-3 2 118 15,2-5-118-15,-2 5 119 0,0-2-119 0,0 2 80 16,0 0-80-16,0 0 80 0,0 0-80 0,0 0 43 15,0 0-43-15,0 0 44 0,0 0-44 0,0 0 17 16,0 0-17-16,0 4 17 0,0 4-17 0,0-8 31 16,0 0-31-16,0 28 31 0,-2 8-31 0,0 2 2 0,1 3-2 15,1-11 2 1,0-6-2-16,-2 4 6 0,-2 1-6 0,3 5 7 0,-1 4-7 0,2-38 3 0,0 0-3 16,0 36 4-16,0 0-4 0,0-36 0 15,0 0 0-15,0 29 0 0,2-5 0 0,-2-24-66 0,0 0 66 0,7 7-65 16,5-12 65-16,-12 5-94 15,0 0 94-15,19 1-1255 0,-38-2 1255 0</inkml:trace>
  <inkml:trace contextRef="#ctx0" brushRef="#br0" timeOffset="115190.072">21149 10234 1323 0,'0'0'0'0,"0"0"155"0,0 0-155 0,0 0 156 0,0 0-156 16,0 0 104-16,0 0-104 0,0 0 105 0,0 0-105 0,0 0 61 16,0 0-61-16,0 0 62 0,0 0-62 0,0 0 8 15,0 0-8-15,0 0 9 0,0 0-9 0,0 0 41 16,0 0-41-16,0 0 41 0,0 0-41 0,0 0 30 16,0 0-30-16,0 0 30 0,0 0-30 0,0 0 33 15,0 0-33-15,0 0 33 0,0 0-33 0,0 0 13 0,0 0-13 16,0 0 14-16,0 0-14 0,0 0 0 0,0 0 0 15,0 0 1-15,0 0-1 0,0 0-5 0,0 0 5 16,0 0-5-16,0 0 5 0,0 0-2 0,0 0 2 16,0 0-1-16,0 0 1 0,0 0-18 0,0 0 18 0,0 0-18 15,16 34 18-15,-16-34-8 0,0 0 8 0,16 24-7 16,3 4 7-16,-19-28-16 0,0 0 16 0,17 24-15 16,-1 0 15-16,-16-24-4 0,0 0 4 0,14 19-4 15,-2 1 4-15,-12-20-1 0,0 0 1 0,12 16 0 16,-7-4 0-16,-5-12 0 0,0 0 0 0,7 8 0 15,-1-1 0-15,-6-7 0 0,0 0 0 16,5 4 1-16,2-3-1 0,-7-1 3 0,0 0-3 0,2 2 4 16,-1 0-4-16,-1-2 0 0,0 0 0 0,0 0 1 15,4 3-1-15,-4-3 0 0,0 0 0 0,0 0 0 16,0 0 0-16,0 0-1 0,0 0 1 0,0 0 0 16,0 2 0-16,0-2-23 0,0 0 23 0,0 0-22 0,0 0 22 15,0 0-38-15,0 0 38 0,0-2-38 0,-2-5 38 0,2 7-43 16,0 0 43-16,-2-5-43 0,1-7 43 15,1 12-58-15,0 0 58 0,-2-8-58 0,2-3 58 0,0 11-67 16,0 0 67-16,0-8-66 0,0-1 66 0,0 9-98 16,0 0 98-16,0-7-98 0,0-5 98 0,0 12-67 15,0 0 67-15,3-25-66 0,3-13 66 16,2-25-927-16</inkml:trace>
  <inkml:trace contextRef="#ctx0" brushRef="#br0" timeOffset="116230.771">21229 10363 494 0,'0'0'0'15,"4"-5"0"-15,-1-4 0 0,-3 9 3 0,0 0-3 16,4-5 4-16,-1-4-4 0,-1 2 10 0,0-1-10 16,0 4 11-16,-1-2-11 0,3 0 7 0,-4 3-7 0,0-2 8 15,2 1-8-15,-1 1 22 0,1 0-22 0,-2 3 22 16,3-4-22-16,-3 4 42 0,0-3-42 0,0 3 42 15,0 0-42-15,0 0 22 0,0 0-22 0,0 0 23 16,0 0-23-16,0 0 31 0,-3-5-31 0,1 1 31 16,2 1-31-16,-1 1 0 0,1-5 0 0,-2 2 1 15,2 2-1-15,-4-4 1 0,4 2-1 0,-1 1 1 16,1 4-1-16,0 0 0 0,0-7 0 0,0 7 0 16,0 0 0-16,0 0 0 0,0 0 0 0,0 0 1 15,-2-1-1-15,2 1 6 0,-2-4-6 0,2 4 6 0,0 0-6 16,0 0 33-16,0 0-33 0,0 0 34 0,0 0-34 15,0 0 17-15,0 0-17 0,0 0 17 0,0 0-17 0,0 0 36 16,0 0-36-16,0 0 37 0,0 0-37 16,0 0 20-16,0 0-20 0,0 0 20 0,0 0-20 0,0 0 18 15,0 0-18-15,0 0 19 0,0 0-19 0,0 0 10 16,0 0-10-16,0 0 10 16,0 0-10-16,0 0 40 0,-2 4-40 0,2-4 40 0,0 0-40 0,0 0 18 15,0 0-18-15,-1 1 19 0,-1 3-19 0,2-4 47 16,0 0-47-16,-7 19 48 0,-2 11-48 0,9-30 34 15,0 0-34-15,-16 38 34 0,3 12-34 0,-5-7 39 16,2-2-39-16,4-10 39 0,2-7-39 0,10-24 39 0,0 0-39 16,-18 37 40-16,-4 8-40 0,22-45 34 15,0 0-34-15,-19 39 34 0,-1-1-34 0,20-38 23 16,0 0-23-16,-15 32 24 0,1-2-24 0,14-30 41 0,0 0-41 0,-11 25 41 16,3-6-41-16,8-19 38 0,0 0-38 0,-7 17 38 15,3-5-38-15,4-12 39 0,0 0-39 0,-2 11 39 16,2-3-39-16,0-8 40 0,0 0-40 0,0 5 40 15,0-1-40-15,0-4 10 0,0 0-10 0,0 3 10 16,0-1-10-16,0-2-2 0,0 0 2 0,0 0-1 16,0 0 1-16,0 0-64 0,0 0 64 0,0-5-64 15,0-4 64-15,0 9-93 0,0 0 93 0,0-12-93 16,-3-3 93-16,3 15-161 0,0 0 161 0,0-19-161 16,3-2 161-16,-3 21-184 0,0 0 184 0,7-27-184 15,7-7 184-15,9-26-599 0</inkml:trace>
  <inkml:trace contextRef="#ctx0" brushRef="#br0" timeOffset="116963.939">21332 10186 483 0,'0'0'0'16,"0"4"0"-16,-2 1 0 0,2-5 3 0,0 0-3 15,0 0 3-15,0 0-3 0,0 0 3 0,0 0-3 16,0 0 4-16,0 0-4 0,0 0 53 0,0 0-53 0,0 0 53 16,0 0-53-16,0 0 76 0,0 0-76 15,0 0 77-15,0 0-77 0,0 0 70 0,0 0-70 16,0 0 70-16,0 0-70 0,0 0 63 0,0 0-63 0,0 0 64 15,0 0-64-15,0 0 48 0,-5-4-48 0,5 4 49 16,-3-1-49-16,3 1 38 0,0 0-38 0,0 0 38 16,0 0-38-16,0 0 39 0,-4 1-39 0,4-1 40 15,0 0-40-15,0 0 50 0,-3 0-50 0,3 0 51 16,-4 4-51-16,4-4 42 0,-1 3-42 0,1-3 42 16,0 0-42-16,0 0 41 0,-2 4-41 0,0 1 42 15,0 0-42-15,2 5 40 0,0-1-40 0,0 1 41 16,0 2-41-16,0-12 17 0,0 0-17 0,4 24 17 0,1 9-17 15,-5-33 31-15,0 0-31 0,9 34 31 0,1 5-31 16,-10-39 5-16,0 0-5 0,12 41 6 0,1 2-6 16,-13-43 10-16,0 0-10 0,13 38 10 0,3-2-10 0,-16-36 24 15,0 0-24-15,19 32 25 0,4-1-25 0,-23-31 12 16,0 0-12-16,17 28 12 0,4-6-12 16,-3-1 35-16,-4-8-35 0,-4-3 35 0,-1-3-35 15,0 2 18-15,-1-7-18 0,-3 1 19 0,-1-1-19 0,-1-1 11 16,-1 3-11-16,-2-4 11 0,4 0-11 15,-4 0 18-15,0 0-18 0,0 0 19 0,0 0-19 0,0 0 3 16,-4 2-3-16,4-2 4 0,0 0-4 0,0 0 2 16,0 0-2-16,-14 3 3 0,-10 0-3 0,24-3 5 0,0 0-5 15,-26 7 5-15,-4-2-5 0,30-5 12 16,0 0-12-16,-35 11 13 0,-8 1-13 0,43-12 33 16,0 0-33-16,-35 12 34 0,2 0-34 0,33-12 1 0,0 0-1 0,-40 15 2 15,-4 4-2-15,44-19 6 0,0 0-6 0,-38 17 7 16,3-1-7-16,35-16 3 0,0 0-3 0,-37 13 4 15,1-2-4-15,36-11 6 0,0 0-6 0,-32 8 6 16,6-1-6-16,26-7-11 0,0 0 11 0,-21 2-10 16,6-2 10-16,15 0-86 0,0 0 86 0,-11-7-86 15,8-7 86-15,3 14-148 0,0 0 148 0,5-20-148 16,14-11 148-16,4 2-247 0,8-4 247 0,1-5-247 16,1-4 247-16,31-37-745 0</inkml:trace>
  <inkml:trace contextRef="#ctx0" brushRef="#br0" timeOffset="117413.146">21695 10171 785 0,'0'0'0'0,"-13"3"0"0,-11 2 0 15,15-1 75-15,9-4-75 0,0 0 76 0,5 0-76 0,-5 0 73 16,7-7-73-16,-7 7 73 0,2-3-73 0,-2 3 63 15,0 0-63-15,0 0 64 0,0 0-64 0,0 0 49 16,-2-2-49-16,2 2 50 0,-3-4-50 0,3 4 48 16,0-3-48-16,0 3 49 0,0 0-49 0,0 0 13 0,-4 0-13 15,4 0 14-15,0 0-14 0,0 0 38 0,-1 0-38 16,1 0 39-16,0 0-39 0,0 0 5 0,0 0-5 16,0 0 6-16,0 0-6 0,0 0 18 0,-6 3-18 15,6-3 18-15,0 6-18 0,0-1 23 0,2 0-23 16,2 0 24-16,-3 2-24 0,6 1 32 0,-1 1-32 0,1 5 32 15,1-1-32-15,-8-13 19 0,0 0-19 0,14 26 20 16,11 10-20-16,-25-36 5 0,0 0-5 0,24 36 6 16,6 10-6-16,-30-46 26 0,0 0-26 0,35 41 26 15,5 4-26-15,-4-6 5 0,-4-4-5 0,-3-8 5 16,-3-5-5-16,-1-1 25 0,-4-2-25 0,-4-4 26 16,-1-3-26-16,-1 0 30 0,-1-2-30 0,-3-1 30 15,-4-4-30-15,0 2 2 0,0-4-2 0,-4 1 2 16,1-4-2-16,-4 0-39 0,1 1 39 0,-1-1-39 15,4-1 39-15,-4 1-138 0,0-4 138 0,-4 1-138 0,-1-7 138 16,-4-1-186-16,1-2 186 0,-6-3-186 0,2-1 186 16,-13-15-770-16</inkml:trace>
  <inkml:trace contextRef="#ctx0" brushRef="#br0" timeOffset="117750.78">21898 10212 550 0,'0'0'0'0,"2"10"0"0,3 2 0 0,-5-12 56 16,0 0-56-16,0 0 56 0,2-15-56 0,-2 15 51 16,0 0-51-16,0-9 52 0,-2-1-52 0,2 10 60 15,0 0-60-15,-1-9 61 0,-1 4-61 0,2 5 33 16,0 0-33-16,-4-7 34 0,1 4-34 0,3 3 62 0,0 0-62 16,-5-2 62-16,-2 1-62 0,7 1 73 0,0 0-73 0,-9 1 73 15,0 3-73-15,-6 4 88 0,-1 4-88 16,4 0 88-16,0 0-88 0,12-12 104 0,0 0-104 0,-20 31 104 15,-2 17-104-15,22-48 98 0,0 0-98 16,-23 55 98-16,-1 7-98 0,4-6 52 0,3-5-52 0,3-15 53 16,5-10-53-16,1 0 37 0,-1-2-37 15,2 2 37-15,2 1-37 0,5-27 15 0,0 0-15 0,-4 20 16 16,3-2-16-16,1-18-30 0,0 0 30 0,-2 13-30 16,0-8 30-16,2-5-120 0,0 0 120 0,2-8-120 15,1-11 120-15,1-2-198 0,-4-9 198 0,0-3-197 16,0-6 197-16,0-37-880 0</inkml:trace>
  <inkml:trace contextRef="#ctx0" brushRef="#br0" timeOffset="118365.454">21785 10061 852 0,'0'0'0'0,"9"-2"0"0,5-3 0 0,-14 5 122 0,0 0-122 0,7-1 122 15,-4-3-122-15,-3 4 80 0,0 0-80 0,0 0 81 16,0 0-81-16,0 0 48 0,0 0-48 0,0 0 48 15,0 0-48-15,0 0 28 0,0 0-28 0,0 0 28 0,9 4-28 16,-9-4 22-16,0 0-22 0,5 1 22 0,6 3-22 16,-11-4 16-16,0 0-16 0,14 7 17 0,5-1-17 15,0 3 35-15,-2 0-35 0,4 1 36 0,4 0-36 16,-3 0 1-16,-1 2-1 0,0 2 2 0,-7 0-2 0,2 5 38 16,-1 1-38-16,1 1 38 0,0-2-38 0,-16-19 35 15,0 0-35-15,14 30 36 0,3 10-36 0,-17-40 14 16,0 0-14-16,12 48 15 0,-1 7-15 0,-3-9 37 15,-2-2-37-15,-3-11 38 0,-1-11-38 0,-2 4 6 16,0 0-6-16,-4 5 6 0,-3 6-6 0,7-37 18 16,0 0-18-16,-3 33 19 0,-4-4-19 0,7-29 8 15,0 0-8-15,-5 24 9 0,0-5-9 0,5-19-39 16,0 0 39-16,-4 12-39 0,1-4 39 0,3-8-116 16,0 0 116-16,-4 4-115 0,-1-4 115 0,5 0-108 15,0 0 108-15,0-28-108 0,5-16 108 0,0-26-927 0</inkml:trace>
  <inkml:trace contextRef="#ctx0" brushRef="#br0" timeOffset="119234.084">22647 10049 1300 0,'0'0'0'0,"-5"-3"0"0,-2 1 0 0,7 2 91 15,0 0-91-15,0 0 92 0,-1-3-92 0,1 3 84 16,0 0-84-16,0 0 85 0,3 0-85 0,-3 0 15 0,0 0-15 16,0 0 16-16,3-4-16 0,-3 4 1 15,0 0-1-15,0 0 2 0,0 0-2 0,0 0 32 0,0 0-32 0,-3 4 33 16,-2-1-33-16,-2 6 39 0,-5-3-39 15,1 5 40-15,-1 1-40 0,-4 5 39 0,-1 5-39 0,-2 2 40 16,1 2-40-16,-3 6 27 0,2 4-27 0,-5 4 27 16,1 4-27-16,23-44 18 0,0 0-18 0,-21 50 18 15,-5 5-18-15,26-55 18 0,0 0-18 0,-17 46 18 16,3-3-18-16,14-43 33 0,0 0-33 0,0 36 34 16,10-5-34-16,8-12 10 0,1-9-10 0,3-8 11 15,6-8-11-15,-28 6-2 0,0 0 2 0,33-20-2 16,9-13 2-16,-42 33-2 0,0 0 2 0,37-43-1 15,3-11 1-15,-40 54-13 0,0 0 13 0,36-55-12 16,-1-3 12-16,-35 58-4 0,0 0 4 0,39-67-4 16,1-7 4-16,-40 74-3 0,0 0 3 0,28-50-2 0,-11 11 2 15,-17 39 3-15,0 0-3 0,12-27 3 0,-3 6-3 16,-9 21 14-16,0 0-14 0,2-14 15 0,-1 9-15 16,-1 5 9-16,0 0-9 0,0-7 9 0,0 6-9 15,0 1 10-15,0 0-10 0,-3 5 10 0,-6 5-10 0,9-10 8 16,0 0-8-16,-12 15 8 0,3 6-8 15,9-21 8-15,0 0-8 0,-12 24 8 0,0 9-8 16,12-33 3-16,0 0-3 0,-11 39 4 0,3 11-4 16,8-50 12-16,0 0-12 0,-5 53 12 0,1 8-12 0,4-61 14 15,0 0-14-15,2 66 15 0,5 2-15 0,-7-68 15 16,0 0-15-16,8 91 15 0,3 15-15 0,-11-106 34 16,0 0-34-16,12 101 35 0,2 2-35 0,-14-103 27 15,0 0-27-15,12 92 27 0,4 1-27 0,-16-93 9 0,0 0-9 16,2 92 9-16,-4 3-9 0,2-95 29 0,0 0-29 0,-9 80 29 15,-6-8-29-15,15-72 5 0,0 0-5 0,-11 46 6 16,2-18-6-16,9-28 16 0,0 0-16 0,-5 17 17 16,2-10-17-16,3-7-40 0,0 0 40 0,-13 0-39 15,-4-4 39-15,1-8-127 0,1-10 127 0,1-7-126 16,5-7 126-16,0-7-205 0,8-12 205 0,4-1-205 16,4-1 205-16,-7 57-209 0,0 0 209 0,23-99-209 15,10-30 209-15,23-97-905 0</inkml:trace>
  <inkml:trace contextRef="#ctx0" brushRef="#br0" timeOffset="119521.314">23200 9808 1043 0,'0'0'0'0,"-7"17"0"16,-4 5 0-16,11-22 142 0,0 0-142 0,-1 5 142 15,1-15-142-15,0 10 122 0,0 0-122 0,0-2 122 0,0-5-122 0,0 7 66 16,0 0-66-16,-4 7 67 0,-1-2-67 0,5-5 57 15,0 0-57-15,-12 24 58 0,-6 11-58 0,18-35 49 16,0 0-49-16,-19 42 49 0,-4 10-49 0,3-1 48 16,0 4-48-16,5 2 49 0,-1 1-49 0,16-58 22 15,0 0-22-15,-19 92 22 0,-4 23-22 16,4-21 12-16,3-6-12 0,11-18 12 0,2-10-12 16,3-60 10-16,0 0-10 0,3 62 11 0,6-2-11 0,-9-60-26 0,0 0 26 15,10 39-25-15,4-15 25 0,-14-24-111 0,0 0 111 0,18 8-111 16,1-11 111-1,-19 3-145-15,0 0 145 16,28-29-144-16,0-26 144 0,27-29-1060 0</inkml:trace>
  <inkml:trace contextRef="#ctx0" brushRef="#br0" timeOffset="119815.613">23003 10164 1412 0,'0'0'0'0,"5"3"0"15,6 3 0-15,-6-6 199 0,0-6-199 0,-2 6 199 16,-1 0-199-16,3 0 124 0,1 4-124 0,-3-4 124 16,2 0-124-16,-1 2 76 0,5-1-76 0,3 4 76 15,3 4-76-15,-15-9 7 0,0 0-7 0,28 19 8 16,4 8-8-16,-32-27 10 0,0 0-10 0,36 34 11 0,3 9-11 16,-39-43 8-16,0 0-8 0,36 45 9 0,2 3-9 15,-3-5 3-15,-2-7-3 0,-10-6 4 0,-7-11-4 16,3 2-1-16,-2-4 1 0,-4-3 0 15,-3-2 0-15,6-5-61 0,1-1 61 16,2 0-60-16,-1-1 60 0,-1-5-109 0,-1-5 109 0,-4-1-108 0,-2 0 108 0,-10 6-153 16,0 0 153-16,7-23-152 0,-1-13 152 0,6-22-1122 15</inkml:trace>
  <inkml:trace contextRef="#ctx0" brushRef="#br0" timeOffset="120061.83">23506 10171 1143 0,'0'0'0'0,"6"12"0"0,2 5 0 0,-6-12 164 0,-4-10-164 0,2 5 165 16,0-5-165-16,-3 0 126 0,-1 1-126 0,3 1 126 16,1-2-126-16,0 5 81 0,0 0-81 0,0 0 82 15,-4 5-82-15,1-2 38 0,-3 2-38 0,-6 14 38 16,-4 10-38-16,16-29 24 0,0 0-24 16,-27 41 25-16,-10 11-25 0,37-52 10 0,0 0-10 0,-44 56 10 15,-3 6-10-15,47-62 18 0,0 0-18 0,-54 67 19 16,-1 0-19-16,22-19 3 0,12-17-3 15,5-11 4-15,7-8-4 0,4-2-28 0,3-1 28 0,2-6-28 16,0-1 28-16,0-2-88 0,0 0 88 0,14-15-88 16,14-13 88-16,-28 28-124 0,0 0 124 0,26-41-123 15,4-17 123-15,26-41-1107 0</inkml:trace>
  <inkml:trace contextRef="#ctx0" brushRef="#br0" timeOffset="120210.508">23506 9727 1547 0,'0'0'0'0,"0"4"0"0,-1-1 0 0,2 2 134 15,5 2-134-15,2 0 135 0,6 1-135 0,-14-8 100 16,0 0-100-16,23 18-1436 0,-46-36 1436 0</inkml:trace>
  <inkml:trace contextRef="#ctx0" brushRef="#br0" timeOffset="126223.121">23499 9940 102 0,'0'0'0'0,"13"-2"0"0,6-2 0 0,12 1-17 15</inkml:trace>
  <inkml:trace contextRef="#ctx0" brushRef="#br0" timeOffset="126672.008">23512 9840 113 0,'0'0'0'0,"0"-10"0"0,0-7 0 0,1 1 82 16,6 4-82-16,-7 0 82 0,0 4-82 0,4 1 103 15,-1 2-103-15,2 1 103 0,1-4-103 0,-3 4 120 16,1 3-120-16,-4 1 120 0,0-5-120 0,0 5 98 0,0 0-98 16,0 0 99-16,-4-2-99 0,4 2 88 0,0 0-88 15,0 0 88-15,0 0-88 0,0 0 61 0,0 0-61 0,0 0 61 16,0 0-61-16,0 0 64 0,-3 2-64 0,3-2 65 15,0 0-65-15,0 0 46 0,0 0-46 16,0 0 46-16,0 0-46 0,0 0 48 0,0 0-48 16,0 0 49-16,0 0-49 0,0 0 53 0,0 0-53 0,0 0 54 15,0 0-54-15,0 0 32 0,3 3-32 0,-1-1 32 16,1-2-32-16,1 1 34 0,-1 3-34 0,1 1 34 16,1-5-34-16,0 5 38 0,1 5-38 0,0-3 38 15,-2 2-38-15,-4-9 23 0,0 0-23 0,12 24 24 16,7 8-24-16,-19-32 28 0,0 0-28 0,25 38 28 15,4 5-28-15,-3-4 38 0,1 1-38 0,-3-6 38 16,-3-5-38-16,-2 4 37 0,-3-3-37 0,-2 0 38 16,-4-3-38-16,-10-27 39 0,0 0-39 0,12 46 39 15,-1 6-39-15,-11-52 40 0,0 0-40 0,3 60 40 0,-3 5-40 0,-3-9 34 16,-6-3-34-16,4-17 35 16,1-12-35-16,-1 0 15 0,-2 0-15 0,-5 9 15 0,-4 5-15 15,16-38 21-15,0 0-21 0,-12 30 21 0,0-4-21 0,12-26 3 16,0 0-3-16,-9 22 4 0,2-10-4 0,7-12-64 15,0 0 64-15,-5 11-63 0,0-5 63 0,5-6-160 16,0 0 160-16,0-13-160 0,5-20 160 16,-5 33-221-16,0 0 221 0,17-50-221 0,11-21 221 0,18-51-1027 15</inkml:trace>
  <inkml:trace contextRef="#ctx0" brushRef="#br0" timeOffset="127773.841">24397 10164 460 0,'0'0'0'0,"19"-9"0"0,10-8 0 0,-22 10 69 0,-8 4-69 16,-5 6 69-16,-8 1-69 0,-1 1 61 0,-3 2-61 0,8-4 61 15,5 2-61-15,-4-5 91 0,2 4-91 0,2-4 91 16,3 0-91-16,-2 0 93 0,1 0-93 0,3 0 93 16,0 0-93-16,0 0 89 0,-5 2-89 0,5-2 89 15,-4 0-89-15,4 0 73 0,0 0-73 0,0 0 73 16,0 0-73-16,0 0 74 0,-3 0-74 0,3 0 74 16,0 0-74-16,0 0 83 0,0 0-83 0,0 0 84 15,0 0-84-15,0 0 62 0,3-2-62 0,1 2 63 16,1-4-63-16,2 4 49 0,2-5-49 0,3 2 49 15,4-1-49-15,3-1 22 0,0 4-22 0,5-1 23 16,6 0-23-16,-30 2 12 0,0 0-12 0,40-2 12 16,9-3-12-16,-6 2 26 0,-1 1-26 0,-2 0 26 15,-3 2-26-15,-1-3 12 0,-4 0-12 0,-1 1 12 16,-1 2-12-16,-30 0 5 0,0 0-5 0,34 0 5 0,5 0-5 16,-39 0 1-16,0 0-1 0,33 2 1 0,2 1-1 0,-35-3-28 15,0 0 28-15,24 0-28 0,-5 0 28 16,-19 0-94-16,0 0 94 0,16 0-94 0,-7 0 94 0,-9 0-158 15,0 0 158-15,1-5-157 0,-8-2 157 16,4-3-1062-16</inkml:trace>
  <inkml:trace contextRef="#ctx0" brushRef="#br0" timeOffset="128255.981">25654 9259 1121 0,'0'0'0'0,"-7"6"0"15,-3 4 0-15,6-7 128 0,4 1-128 0,0-4 129 16,-5 0-129-16,5 0 83 0,0 0-83 0,0 0 84 15,-3 0-84-15,3 0 46 0,0 0-46 0,0 0 47 16,-4 3-47-16,4-3 30 0,0 0-30 0,0 0 30 16,0 0-30-16,0 0 12 0,0 0-12 0,0 0 12 0,-3 4-12 15,3-4 30-15,0 0-30 0,-9 17 30 0,-5 10-30 16,14-27 12-16,0 0-12 0,-12 40 12 0,-2 9-12 16,14-49 5-16,0 0-5 0,-10 60 5 15,1 12-5-15,9-72-9 0,0 0 9 0,-7 113-9 0,3 29 9 16,4-142-11-16,0 0 11 0,0 137-11 0,6 2 11 15,-6-139-2-15,0 0 2 0,7 115-1 16,3-14 1-16,2-17 2 0,2-15-2 0,-7-30 3 0,-3-24-3 0,-4-15 38 16,0 0-38-16,19 72 39 0,9 24-39 0,-28-96 2 15,0 0-2-15,22 74 3 0,-1-4-3 0,-21-70 9 16,0 0-9-16,14 40 10 0,-7-22-10 0,-7-18-25 16,0 0 25-16,7 16-24 0,-3-9 24 0,-4-7-107 0,0 0 107 15,0-2-106-15,-4-13 106 0,4 15-177 16,0 0 177-16,-19-31-176 0,-11-14 176 0,-18-30-844 0</inkml:trace>
  <inkml:trace contextRef="#ctx0" brushRef="#br0" timeOffset="128505.309">25283 9943 987 0,'0'0'0'0,"6"9"0"15,2 6 0-15,-8-15 170 0,0 0-170 0,5 7 170 16,-1-11-170-16,-4 4 136 0,0 0-136 0,9 4 136 15,5-4-136-15,-14 0 94 0,0 0-94 0,24 2 94 16,9 4-94-16,-33-6 61 0,0 0-61 0,38 6 61 16,9 0-61-16,-47-6 63 0,0 0-63 0,46 4 63 15,-1-1-63-15,-45-3 57 0,0 0-57 0,42 0 57 16,-6 0-57-16,-36 0-1 0,0 0 1 0,32-3-1 0,-10-4 1 16,-22 7-78-16,0 0 78 0,20-9-78 15,-5 1 78-15,-15 8-191 0,0 0 191 0,14-16-191 16,-3-4 191-16,-11 20-140 0,0 0 140 0,12-34-139 0,-2-13 139 0,13-33-903 15</inkml:trace>
  <inkml:trace contextRef="#ctx0" brushRef="#br0" timeOffset="128793.567">26266 9506 964 0,'0'0'0'0,"-18"4"0"0,-8 1 0 0,26-5 128 16,0 0-128-16,-5 1 129 0,10-2-129 0,-5 1 109 0,0 0-109 15,4 0 110-15,1 0-110 0,-5 0 50 16,0 0-50-16,-2 3 51 0,-1 4-51 0,3-7 13 0,0 0-13 0,-16 12 13 16,-10 9-13-16,2-1 28 0,-3 2-28 15,10-6 28-15,5-4-28 0,12-12 5 0,0 0-5 0,-28 39 6 16,-9 16-6-16,37-55 17 0,0 0-17 0,-33 67 17 16,-2 12-17-16,4 5 33 0,1 6-33 0,13-35 34 15,10-24-34-15,7-31 4 0,0 0-4 0,4 58 5 16,8 13-5-16,-12-71 5 0,0 0-5 0,33 54 5 15,10-4-5-15,-43-50-102 0,0 0 102 0,42 24-101 16,3-19 101-16,-45-5-147 0,0 0 147 0,88 29-931 16,-176-58 931-16</inkml:trace>
  <inkml:trace contextRef="#ctx0" brushRef="#br0" timeOffset="128992.302">26125 9753 1423 0,'0'0'0'0,"0"0"99"0,0 0-99 0,0 0 100 0,0 0-100 15,0 0 97-15,0 0-97 0,0 0 98 0,0 0-98 16,0 0 61-16,0 0-61 0,0 0 61 0,0 0-61 0,0 0 1 16,0 0-1-16,0 0 2 0,22 38-2 0,-22-38 38 15,0 0-38-15,23 37-1435 0,-46-74 1435 0</inkml:trace>
  <inkml:trace contextRef="#ctx0" brushRef="#br0" timeOffset="129337.461">26424 9612 1166 0,'0'0'0'0,"-5"9"0"0,-2 10 0 0,7-19 138 16,0 0-138-16,-17 27 139 0,-9 4-139 0,26-31 110 0,0 0-110 15,-28 39 111-15,-2 9-111 0,30-48 70 0,0 0-70 0,-33 57 71 16,-4 8-71-16,37-65 33 0,0 0-33 0,-43 79 33 15,-4 15-33-15,47-94 32 0,0 0-32 0,-35 75 32 16,7-8-32-16,28-67 7 0,0 0-7 0,-17 43 8 16,10-22-8-16,7-21-1 0,0 0 1 0,0 18 0 15,7-9 0-15,-7-9-121 0,0 0 121 0,15-9-121 16,8-16 121-16,-23 25-224 0,0 0 224 0,31-41-223 16,8-21 223-16,30-41-830 0</inkml:trace>
  <inkml:trace contextRef="#ctx0" brushRef="#br0" timeOffset="129738.269">26390 9527 863 0,'0'0'0'0,"-2"3"0"0,-2 4 0 0,4-7 134 16,0 0-134-16,0 0 135 0,4 2-135 0,-4-2 123 15,0 0-123-15,3 0 123 0,1-2-123 0,-4 2 86 16,0 0-86-16,7 0 87 0,-4 0-87 0,-3 0 53 15,0 0-53-15,5 0 54 0,1 0-54 0,-6 0 33 16,0 0-33-16,5 0 34 0,2 3-34 16,-7-3 33-16,0 0-33 0,9 6 34 0,1 0-34 15,-10-6 37-15,0 0-37 0,14 12 38 0,5 4-38 0,-19-16 33 16,0 0-33-16,23 24 33 0,3 7-33 0,-26-31 49 0,0 0-49 16,24 37 50-16,1 10-50 0,-25-47 53 0,0 0-53 0,21 49 53 15,-1 8-53-15,-20-57 49 0,0 0-49 16,18 58 49-16,-1 2-49 0,-17-60 43 0,0 0-43 0,13 60 44 15,-5 2-44-15,-8-62 29 0,0 0-29 0,4 72 29 16,-4 10-29-16,0-82 25 0,0 0-25 0,-4 72 26 16,-3-4-26-16,7-68 3 0,0 0-3 0,-3 41 4 15,-1-18-4-15,4-23-62 0,0 0 62 0,-1 15-61 16,-1-6 61-16,2-9-149 0,0 0 149 0,-5-4-149 16,-2-11 149-16,7 15-224 0,0 0 224 0,-9-33-224 15,0-13 224-15,-8-33-1062 0</inkml:trace>
  <inkml:trace contextRef="#ctx0" brushRef="#br0" timeOffset="130269.658">26017 9835 987 0,'0'0'0'0,"10"0"0"0,6 0 0 0,-16 0 164 0,0 0-164 0,5 0 164 16,-3-2-164-16,-2 2 124 0,0 0-124 0,0 0 124 16,-2-3-124-16,2 3 96 0,0 0-96 0,0 0 97 15,-3 0-97-15,3 0 77 0,0 0-77 0,0 0 77 16,5 0-77-16,0 0 77 0,0 2-77 0,0-1 78 16,1-1-78-16,-3 2 57 0,2 3-57 0,1-5 57 15,-1 2-57-15,0 0 41 0,0-1-41 0,-1 1 42 16,-1 3-42-16,-3-5 29 0,0 0-29 0,6 4 29 15,0 1-29-15,-6-5 14 0,0 0-14 0,9 8 15 16,3 3-15-16,-12-11 29 0,0 0-29 0,16 15 29 0,3 2-29 16,-19-17 5-16,0 0-5 0,23 26 6 15,3 3-6-15,-2-2 5 0,1 4-5 0,-4-7 5 0,-4-3-5 16,-17-21 3-16,0 0-3 0,25 25 3 0,4 1-3 16,-29-26 1-16,0 0-1 0,31 28 2 0,4 1-2 0,-10-4-4 15,-1-2 4-15,-5-6-4 0,-5-5 4 0,-2-2-112 16,-1-1 112-16,-4-4-112 0,-2-4 112 0,-5-1-220 15,0 0 220-15,0 0-220 0,-9-3 220 0,1 0-1209 16</inkml:trace>
  <inkml:trace contextRef="#ctx0" brushRef="#br0" timeOffset="130734.245">27058 9349 1099 0,'0'0'0'0,"-6"5"0"16,-5 5 0-16,8-8 109 0,1-1-109 0,2-1 109 0,0 0-109 15,0 0 84-15,0 0-84 0,0 0 84 0,0 0-84 16,0 0 50-16,0 0-50 0,0 0 50 0,-4 0-50 0,4 0 22 16,-3 0-22-16,3 0 22 0,-4 0-22 0,4 0 51 15,-3 0-51-15,3 0 51 0,-4 0-51 0,4 0 40 16,-3 0-40-16,3 0 40 0,-4 2-40 0,4-2 41 15,0 0-41-15,0 0 42 0,0 0-42 0,0 0 18 16,0 0-18-16,0 0 18 0,0 0-18 0,0 0 12 16,0 0-12-16,0 0 13 0,0 0-13 0,0 0 10 15,0 0-10-15,0 0 10 0,0 0-10 0,0 0-10 0,0 0 10 16,0 0-9-16,0 0 9 0,0 0-119 0,4 4 119 16,-4-4-119-16,3 3 119 0,-3-3-139 0,0 0 139 15,-3-7-138-15,-6-1 138 0,-1-10-987 0</inkml:trace>
  <inkml:trace contextRef="#ctx0" brushRef="#br0" timeOffset="131476.62">27362 9635 942 0,'0'0'0'0,"-7"-7"0"16,-4-5 0-16,11 12 98 0,0 0-98 0,-3-4 98 16,1 4-98-16,2 0 107 0,0 0-107 0,0 0 108 0,0 0-108 15,0 0 91-15,0 0-91 0,-4 0 92 0,1 0-92 16,3 0 79-16,0 0-79 0,-5 0 80 0,-4-3-80 16,9 3 102-16,0 0-102 0,-10-2 102 0,-3-1-102 15,13 3 85-15,0 0-85 0,-14 0 85 0,1-4-85 0,13 4 72 16,0 0-72-16,-16 0 73 0,0 0-73 0,16 0 51 15,0 0-51-15,-24 7 51 0,-6 4-51 0,6 2 39 16,-1 4-39-16,8-6 39 0,5-6-39 0,-2 5 34 16,0 0-34-16,-5 16 35 0,-6 3-35 0,4 5 7 15,2 1-7-15,5-13 8 0,6-7-8 0,8-15 36 16,0 0-36-16,-9 35 37 0,4 6-37 0,5-41 27 0,0 0-27 16,3 37 27-16,8-1-27 0,-11-36 23 0,0 0-23 15,19 26 24-15,10-5-24 0,-29-21 35 16,0 0-35-16,34 8 35 0,4-8-35 0,-38 0 6 0,0 0-6 0,38-12 7 15,2-8-7-15,-40 20 11 0,0 0-11 16,35-26 11-16,-2-5-11 0,-33 31 25 0,0 0-25 16,26-32 26-16,-3-1-26 0,-23 33 11 0,0 0-11 0,17-34 11 15,-4 1-11-15,-13 33 18 0,0 0-18 0,8-27 19 16,-4 5-19-16,-4 22 8 0,0 0-8 0,0-18 9 16,-4 3-9-16,4 15 9 0,0 0-9 0,-3-12 10 15,-1 2-10-15,4 10 15 0,0 0-15 0,-3-9 15 16,-2 4-15-16,5 5 1 0,0 0-1 0,-6-3 1 15,3 3-1-15,3 0 3 0,0 0-3 0,-4-4 4 16,3 2-4-16,1 2-7 0,0 0 7 0,0 0-6 16,0 0 6-16,0 0-26 0,0 0 26 0,1 18-26 0,5 9 26 15,-6-27-32-15,0 0 32 0,8 43-32 0,5 15 32 16,-13-58-20-16,0 0 20 0,13 67-20 0,5 8 20 16,1 13-36-16,4 6 36 0,-4-15-36 0,-2-4 36 0,-3-5-1 15,-3-3 1-15,-6-31 0 0,-5-21 0 0,2 13-25 16,-1-6 25-16,-1 12-24 0,0 6 24 0,0-40-3 15,0 0 3-15,-3 41-3 0,-4 2 3 0,7-43-3 16,0 0 3-16,-5 32-2 0,-1-4 2 0,6-28-2 16,0 0 2-16,-13 17-2 15,-5-3 2-15,18-14-51 0,0 0 51 0,-26-11-51 0,-5-18 51 0,31 29-127 16,0 0 127-16,-26-46-127 0,-1-17 127 0,27 63-183 16,0 0 183-16,-14-110-183 0,9-36 183 0,-14-109-1330 0</inkml:trace>
  <inkml:trace contextRef="#ctx0" brushRef="#br0" timeOffset="131774.843">27576 9220 1334 0,'0'0'0'0,"-7"14"0"16,-5 10 0-16,10-19 151 0,7-7-151 0,-3 0 151 16,3-4-151-16,-3 2 110 0,0 1-110 0,-2 3 110 15,1-4-110-15,-1 4 79 0,-5 4-79 0,5-4 79 16,-2 1-79-16,-1 3 22 0,1 3-22 0,-6 5 22 15,1 3-22-15,-6 9 28 0,-2 4-28 0,2-4 28 16,5 0-28-16,8-24 13 0,0 0-13 0,-18 49 14 16,-3 16-14-16,21-65 29 0,0 0-29 0,-27 101 29 15,-8 23-29-15,35-124 11 0,0 0-11 0,-30 125 11 16,2 7-11-16,28-132 36 0,0 0-36 0,-15 114 36 0,8-7-36 16,7-107 1-16,0 0-1 0,8 87 2 15,17-18-2-15,-25-69-57 0,0 0 57 0,35 44-57 16,10-23 57-16,-45-21-181 0,0 0 181 0,40-5-181 0,-2-25 181 0,-38 30-202 15,0 0 202-15,39-51-202 0,-1-24 202 0,39-52-952 16</inkml:trace>
  <inkml:trace contextRef="#ctx0" brushRef="#br0" timeOffset="132055.927">27518 9712 1166 0,'0'0'0'0,"4"15"0"0,1 13 0 0,-3-16 189 15,0-9-189-15,-4-8 189 0,0-7-189 0,0 8 155 16,2-2-155-16,0 0 155 0,2 0-155 0,2 2 124 0,1 4-124 0,-2-2 124 16,-1 2-124-16,-2 0 105 0,5 2-105 15,-1 0 106-15,-1-2-106 0,4 2 52 0,-2 1-52 16,2 2 53-16,2 5-53 0,3 4 21 0,2 5-21 0,2 7 21 16,0 3-21-16,-16-29 3 0,0 0-3 0,19 37 3 15,2 8-3-15,-21-45 1 0,0 0-1 0,26 43 2 16,5 5-2-16,-31-48-16 0,0 0 16 15,32 39-15-15,2-3 15 0,-4-10-114 0,-4-6 114 0,-1-8-114 16,-5-8 114-16,-20-4-272 0,0 0 272 0,23-10-272 16,0-14 272-16,-23 24-176 0,0 0 176 0,19-33-175 15,-2-10 175-15,20-32-883 0</inkml:trace>
  <inkml:trace contextRef="#ctx0" brushRef="#br0" timeOffset="132300.843">28008 9534 1311 0,'0'0'0'0,"0"15"0"16,-2 6 0-16,2-21 199 0,0 0-199 0,-7 18 200 0,-5 1-200 0,-4 4 108 15,-1-1-108-15,-7 5 108 0,-4 6-108 0,28-33 82 16,0 0-82-16,-46 49 83 0,-9 15-83 0,-6 6 51 16,-7 5-51-16,19-18 51 0,12-13-51 15,8-6 35-15,6-10-35 0,4-3 35 0,7-1-35 0,-2-3 27 0,2-1-27 16,5-8 27-16,5-6-27 0,0 0-15 0,2-2 15 15,0-4-14-15,5 2 14 0,2-9-167 16,7-5 167-16,2-9-167 0,8-6 167 0,-24 27-155 0,0 0 155 16,37-45-155-16,12-11 155 0,36-45-1135 0</inkml:trace>
  <inkml:trace contextRef="#ctx0" brushRef="#br0" timeOffset="132484.649">28036 9815 1166 0,'0'0'0'0,"-11"-11"0"16,-6-4 0-16,12 11 138 0,6 4-138 0,1 4 139 15,3 4-139-15,1-2 127 0,1 0-127 0,-4 0 128 16,1-3-128-16,-1 0 113 0,1 1-113 0,-1-1 113 0,-1-3-113 16,1-3 88-16,1 3-88 0,3-5 89 15,-2 1-89-15,7-3-1538 0</inkml:trace>
  <inkml:trace contextRef="#ctx0" brushRef="#br0" timeOffset="132648.79">28285 9792 1737 0,'0'0'0'0,"16"5"0"0,11 6 0 0,-2-3 233 16,-1 1-233-16,-3-6 234 0,-2 2-234 0,-1 2 153 16,-4-5-153-16,-2 0 153 0,0-2-153 0,-3 0 66 15,0 0-66-15,-1-2 67 0,-1 0-67 0,-2 2-45 16,-1-5 45-16,1 0-44 0,0 0 44 0,-3-5-128 16,-4-2 128-16,1 0-127 0,-3 0 127 0,-1-2-196 15,-2-2 196-15,-2 1-195 0,-3 0 195 0,12 15-257 16,0 0 257-16,-16-23-256 0,-3-1 256 0,19 24-221 0,0 0 221 15,-21-24-220-15,-3 0 220 0,-21-24-601 0</inkml:trace>
  <inkml:trace contextRef="#ctx0" brushRef="#br0" timeOffset="132867.103">28292 9528 606 0,'0'0'0'0,"5"6"0"15,4 2 0-15,-9-8 157 0,0 0-157 0,3 4 157 16,-3-1-157-16,0-3 165 0,0 0-165 16,0 0 166-16,-3 0-166 0,3 0 146 0,0 0-146 0,0 0 146 15,-5-3-146-15,5 3 108 0,0 0-108 0,-4 0 109 16,2 3-109-16,2-3 74 0,0 0-74 0,-5 15 74 15,-2 9-74-15,7-24 47 0,0 0-47 0,-12 35 47 16,-2 11-47-16,14-46 48 0,0 0-48 0,-14 53 49 16,0 5-49-16,14-58 36 0,0 0-36 0,-10 62 36 15,1 3-36-15,9-65 24 0,0 0-24 0,-5 51 25 16,5-3-25-16,0-48-8 0,0 0 8 0,3 38-7 0,6-9 7 16,-9-29-133-16,0 0 133 0,17 10-133 0,8-13 133 15,-25 3-220-15,0 0 220 0,21-27-219 0,0-20 219 16,20-25-1011-16</inkml:trace>
  <inkml:trace contextRef="#ctx0" brushRef="#br0" timeOffset="133200.875">28626 9534 1446 0,'0'0'0'0,"-1"5"0"0,-3 5 0 0,4-10 163 16,0 0-163-16,4 12 163 0,4 0-163 0,-8-12 112 0,0 0-112 15,6 7 113-15,1 1-113 0,-7-8 53 0,0 0-53 16,3 7 54-16,-1 2-54 0,-2-9 6 16,0 0-6-16,-5 12 6 0,-4 7-6 0,-5 3 24 0,-4 4-24 0,10-13 25 15,6-8-25-15,-1 1 48 0,1-3-48 0,-12 18 48 16,-5 13-48-16,19-34 34 0,0 0-34 0,-16 32 34 16,0-1-34-16,16-31 4 0,0 0-4 0,-12 28 4 15,3-4-4-15,9-24 29 0,0 0-29 0,-8 15 29 16,3-3-29-16,5-12-23 0,0 0 23 0,-4 9-22 15,2-4 22-15,2-5-88 0,2-11 88 0,2-4-87 16,-1-11 87-16,-1 2-99 0,-2-3 99 0,0 0-99 16,1-1 99-16,-1 28-109 0,0 0 109 0,0-32-108 15,2-4 108-15,-2 36-79 0,0 0 79 0,0-36-78 16,-2-2 78-16,1-34-1123 0</inkml:trace>
  <inkml:trace contextRef="#ctx0" brushRef="#br0" timeOffset="133884.845">28496 9525 1367 0,'0'0'0'0,"0"0"0"0,3 0 0 0,-3 0 211 15,0 0-211-15,5 3 211 0,2 3-211 0,-7-6 141 16,0 0-141-16,9 6 141 0,3 5-141 0,-12-11 86 16,0 0-86-16,16 19 86 0,5 8-86 0,-21-27 13 15,0 0-13-15,24 31 13 0,4 1-13 0,-28-32 30 16,0 0-30-16,28 35 30 0,0 1-30 0,-28-36 46 0,0 0-46 15,28 36 47-15,0-2-47 0,-28-34 39 0,0 0-39 16,22 31 39-16,-3-4-39 0,-19-27 27 16,0 0-27-16,14 24 27 0,-3-3-27 0,-11-21 5 0,0 0-5 0,5 15 5 15,-5 0-5-15,0-15 5 16,0 0-5-16,-16 18 5 0,-13 0-5 0,29-18 12 0,0 0-12 0,-39 18 13 16,-8-1-13-16,47-17 43 0,0 0-43 15,-50 13 44-15,-4-1-44 0,54-12 30 16,0 0-30-16,-47 11 30 0,2-3-30 0,6 1 4 0,4-2-4 0,13-2 4 15,10-4-4-15,12-1 28 0,0 0-28 0,-13 2 28 16,3 2-28-16,10-4 0 0,0 0 0 0,-9 0 0 16,2-4 0-16,7 4-37 0,0 0 37 0,5-15-36 15,8-9 36-15,-13 24-103 0,0 0 103 0,22-33-103 16,10-13 103-16,-1 5-83 0,2-4 83 0,-2 8-82 16,3 2 82-16,-34 35-51 0,0 0 51 0,36-36-51 0,2 0 51 15,-38 36-29-15,0 0 29 0,35-30-29 0,0-5 29 16,-35 35 3-16,0 0-3 0,30-27 4 15,-6 3-4-15,-24 24 13 0,0 0-13 0,19-17 13 0,-6 3-13 16,-13 14 46-16,0 0-46 0,10-5 46 0,-1 0-46 0,-9 5 32 16,0 0-32-16,7-2 33 0,-2 4-33 0,-5-2 44 15,0 0-44-15,5 5 44 16,-1-2-44-16,-4-3 46 0,0 0-46 0,5 7 47 0,2 0-47 0,-7-7 36 16,0 0-36-16,7 7 36 0,1 0-36 0,-8-7 45 15,0 0-45-15,11 3 46 0,-1 2-46 0,-10-5 46 16,0 0-46-1,14 7 47-15,4 2-47 0,-1 3 19 0,4 3-19 16,-2-3 20-16,2 4-20 0,-21-16 21 0,0 0-21 0,30 24 21 0,8 3-21 0,-38-27 9 0,0 0-9 16,44 33 9-16,6 8-9 0,-50-41 9 0,0 0-9 15,51 44 10-15,1 1-10 0,-52-45 23 0,0 0-23 0,47 43 24 16,-3-4-24-16,-8-8 0 0,-6-7 0 0,-9-5 0 16,-7-7 0-16,-4-4-58 0,-5-1 58 0,0-5-58 15,-1-2 58-15,-4 0-169 0,0 0 169 0,-5-17-169 16,-7-14 169-16,12 31-188 0,0 0 188 0,-21-40-188 15,-9-11 188-15,-21-40-1519 0</inkml:trace>
  <inkml:trace contextRef="#ctx0" brushRef="#br0" timeOffset="134184.319">29107 9451 1591 0,'0'0'0'0,"4"7"0"15,1-2 0-15,-5-5 207 0,0 0-207 0,2 4 207 0,-1-1-207 16,-1-3 140-16,0 0-140 0,0 0 140 0,0 0-140 0,0 0 82 16,0 0-82-16,-5 4 82 0,-2 6-82 15,7-10 49-15,0 0-49 0,-17 26 49 0,-8 10-49 0,3 0 63 16,-1 1-63-16,2-1 63 0,2-3-63 0,19-33 34 16,0 0-34-16,-24 51 35 0,-2 13-35 0,26-64 18 15,0 0-18-15,-27 61 19 0,3 3-19 0,5-11 37 16,3-7-37-16,6-12 37 0,3-12-37 0,3-1-37 15,6-6 37-15,1-3-37 0,3-5 37 0,2-2-112 16,3-5 112-16,3-5-112 0,3-7 112 0,-17 12-185 16,0 0 185-16,32-32-184 0,8-18 184 0,31-32-1534 15</inkml:trace>
  <inkml:trace contextRef="#ctx0" brushRef="#br0" timeOffset="134715.745">29257 9176 1457 0,'0'0'0'0,"0"0"0"0,7 0 0 0,-7 0 164 15,0 0-164-15,0 0 165 0,0 0-165 0,0 0 124 16,0 0-124-16,0 0 125 0,0 0-125 0,0 0 78 0,0 0-78 16,3 0 79-16,3 3-79 0,-6-3 37 0,0 0-37 15,10 5 38-15,6 4-38 0,1 4 23 0,4 6-23 16,-7-5 24-16,-2 0-24 0,6 6 18 0,1 4-18 16,2 9 19-16,3 8-19 0,-24-41 35 0,0 0-35 0,25 56 35 15,2 8-35-15,-27-64 11 0,0 0-11 16,28 91 11-16,4 18-11 0,-32-109 30 0,0 0-30 0,19 112 30 15,-7 7-30-15,-12-119 18 0,0 0-18 0,-9 112 19 16,-13-6-19-16,22-106 5 0,0 0-5 0,-33 98 5 16,-11-11-5-16,44-87-84 0,0 0 84 0,-37 63-83 15,3-20 83-15,34-43-221 0,0 0 221 0,-42 19-221 16,-2-22 221-16,44 3-147 0,0 0 147 0,-85 12-1194 16,170-24 1194-16</inkml:trace>
  <inkml:trace contextRef="#ctx0" brushRef="#br0" timeOffset="134864.347">30126 9719 1838 0,'0'0'0'0,"0"0"0"0,0 0 0 0,0 0-1319 16</inkml:trace>
  <inkml:trace contextRef="#ctx0" brushRef="#br0" timeOffset="136150.197">19693 11377 707 0,'0'0'0'0,"9"-5"0"15,4-4 0-15,-13 9 67 0,0 0-67 0,-5 0 67 16,-9 4-67-16,14-4 95 0,0 0-95 0,-14 1 95 15,2 3-95-15,12-4 84 0,0 0-84 0,-10 3 84 16,3-3-84-16,7 0 90 0,0 0-90 0,-7 0 91 16,0 0-91-16,7 0 77 0,0 0-77 0,-5 0 77 15,1-3-77-15,4 3 58 0,0 0-58 0,-2 0 59 16,-3 0-59-16,5 0 53 0,0 0-53 0,0 0 53 0,0 0-53 16,0 0 49-16,0 0-49 0,0 0 49 0,7 3-49 15,-7-3 48-15,0 0-48 0,11 2 48 0,3 1-48 16,-14-3 59-16,0 0-59 0,24 2 60 0,11 0-60 15,-35-2 50-15,0 0-50 0,36 0 51 0,10 0-51 16,-46 0 14-16,0 0-14 0,55-2 15 0,12 0-15 16,-67 2 14-16,0 0-14 0,73-1 15 0,7-3-15 0,-80 4 34 15,0 0-34-15,113-3 34 0,25-1-34 0,-138 4 9 16,0 0-9-16,143-1 9 0,8-1-9 0,-151 2 36 16,0 0-36-16,159-2 37 0,6-5-37 15,-165 7 36-15,0 0-36 0,178-5 36 0,10 2-36 0,-188 3 43 16,0 0-43-16,200-12 44 0,15-7-44 0,-215 19 35 15,0 0-35-15,217-19 36 0,10-5-36 0,-55 7 39 16,-29 2-39-16,-14-1 40 0,-16 8-40 0,-3-3 16 16,-9 6-16-16,5-5 17 0,2 1-17 0,-1 4 12 0,-1-3-12 0,7 1 13 15,4 2-13-15,-4-2 26 0,0-4-26 16,6 6 26-16,3-3-26 0,-5 1 6 16,-8-2-6-16,12 3 6 0,4-3-6 0,-125 9 16 0,0 0-16 0,165-12 17 15,29-3-17-15,-194 15 3 0,0 0-3 0,219-16 4 16,23 1-4-16,-242 15 7 15,0 0-7-15,239-17 7 0,3-2-7 0,-242 19 13 0,0 0-13 0,237-12 14 16,0 0-14-16,-63 3 3 0,-39 6-3 0,-10-1 4 16,-19 1-4-16,-106 3 21 0,0 0-21 0,143-4 21 15,17-1-21-15,-160 5 22 0,0 0-22 0,169-7 22 16,14 2-22-16,-183 5 14 0,0 0-14 0,183-10 15 16,7 1-15-16,-190 9 10 0,0 0-10 0,176-8 11 15,-7 1-11-15,-169 7 10 0,0 0-10 0,159-8 10 16,-11-1-10-16,-148 9 15 0,0 0-15 0,129-7 15 15,-16 0-15-15,-113 7 3 0,0 0-3 0,96-1 4 0,-18-5-4 0,-78 6 6 16,0 0-6-16,70-3 7 0,-13 0-7 16,-57 3 3-16,0 0-3 0,40-4 3 0,-17 4-3 15,-23 0 0 1,0 0 0-16,17 0 0 0,-10 4 0 0,-7-4-44 0,0 0 44 0,0 0-43 0,-7-7 43 16,7 7-134-16,0 0 134 0,-29-9-133 0,-17-3 133 0,46 12-280 15,0 0 280-15,-73-17-279 0,-24-2 279 0,97 19-169 16,0 0 169-16,-171-34-1356 0,342 68 1356 0</inkml:trace>
  <inkml:trace contextRef="#ctx0" brushRef="#br0" timeOffset="137080.616">22217 11752 1334 0,'0'0'0'0,"14"-7"0"0,12-5 0 0,-26 12 140 16,0 0-140-16,28-13 140 0,5-5-140 0,-33 18 113 15,0 0-113-15,30-15 113 0,-1-2-113 0,-29 17 106 16,0 0-106-16,23-12 107 0,-5 2-107 0,-18 10 83 16,0 0-83-16,13-7 83 0,-2 2-83 0,-11 5 80 0,0 0-80 15,9-4 80-15,-9 2-80 16,0 2 48-16,0 0-48 0,0 0 48 0,-6-3-48 16,6 3 16-16,0 0-16 0,-15 0 17 0,-15 0-17 0,30 0 7 0,0 0-7 15,-30 3 7-15,-4 6-7 0,34-9 14 0,0 0-14 0,-40 15 15 16,-4 11-15-16,44-26 0 0,0 0 0 0,-44 38 0 15,1 8 0-15,43-46 2 0,0 0-2 0,-44 51 3 16,1 6-3-16,43-57 0 0,0 0 0 0,-42 67 0 16,0 10 0-16,42-77 0 0,0 0 0 0,-21 51 0 15,13-15 0-15,8-36 5 0,0 0-5 0,5 31 6 16,12-9-6-16,-17-22 13 0,0 0-13 0,26 9 14 16,4-14-14-16,-30 5 4 0,0 0-4 0,38-17 4 15,6-11-4-15,-44 28 7 0,0 0-7 0,43-32 8 16,3-3-8-16,-46 35 0 0,0 0 0 0,41-34 1 15,-6 2-1-15,-35 32 2 0,0 0-2 0,33-28 3 0,-8 4-3 16,-25 24 18-16,0 0-18 0,21-19 18 16,-6 4-18-16,-15 15 22 0,0 0-22 0,11-12 23 15,-6 7-23-15,-5 5 1 0,0 0-1 0,4-7 1 0,-3 5-1 0,-1 2 5 16,0 0-5-16,0 0 5 0,0 0-5 0,0 0 2 16,0 0-2-16,0 0 3 0,0 0-3 15,0 0 0-15,0 0 0 0,0 0 0 0,0 0 0 0,0 0-1 16,0 0 1-16,0 0-1 0,-1 4 1 0,1-4-4 15,0 0 4-15,1 12-4 0,3 5 4 0,-4-17-44 16,0 0 44-16,7 31-43 0,7 8 43 0,-14-39-13 0,0 0 13 16,14 51-12-16,7 13 12 0,-21-64-21 15,0 0 21-15,19 67-21 0,0 5 21 0,-19-72-16 0,0 0 16 16,21 94-15-16,0 19 15 16,-21-113 1-16,0 0-1 0,14 106 1 0,-6 0-1 0,-8-106 14 0,0 0-14 0,0 93 15 15,-8-9-15-15,8-84 35 0,0 0-35 0,-11 75 35 16,-8-15-35-16,19-60 12 0,0 0-12 15,-10 38 12-15,3-23-12 0,7-15 6 0,0 0-6 0,-11 14 6 16,-1-7-6-16,12-7-4 0,0 0 4 0,-23-12-3 16,-5-14 3-16,28 26-73 0,0 0 73 0,-26-43-73 15,2-15 73-15,24 58-145 0,0 0 145 0,-9-104-145 16,13-37 145-16,-13-104-1569 0</inkml:trace>
  <inkml:trace contextRef="#ctx0" brushRef="#br0" timeOffset="137392.52">22879 11493 1636 0,'0'0'0'0,"0"0"0"0,0 0 0 15,0 0 189-15,0 0-189 0,0 0 190 0,4-5-190 0,-4 5 127 16,0 0-127-16,0 0 127 0,5-5-127 0,-5 5 89 16,0 0-89-16,0 0 89 0,3-2-89 0,-3 2 13 15,0 0-13-15,-3 4 13 0,-4 4-13 16,7-8 13-16,0 0-13 0,-14 18 13 0,-7 6-13 0,21-24 10 15,0 0-10-15,-23 30 10 0,-1 10-10 0,24-40 38 16,0 0-38-16,-21 49 39 0,4 8-39 0,17-57 1 0,0 0-1 16,-16 63 2-16,6 8-2 0,10-71 8 15,0 0-8-15,-4 92 8 0,6 19-8 0,-2-111 15 0,0 0-15 16,7 96 15-16,7-3-15 0,-14-93 1 0,0 0-1 0,21 68 1 16,5-11-1-16,-26-57-40 0,0 0 40 15,22 34-40-15,1-20 40 0,-23-14-184 16,0 0 184-16,26-7-183 0,4-17 183 0,-30 24-212 0,0 0 212 0,29-58-212 15,1-24 212-15,29-57-1219 0</inkml:trace>
  <inkml:trace contextRef="#ctx0" brushRef="#br0" timeOffset="137696.428">22951 11754 1715 0,'0'0'0'0,"0"0"0"15,7-4 0-15,-7 4 203 0,0 0-203 0,3 4 203 16,-1 3-203-16,-2-7 117 0,0 0-117 0,2 5 117 0,-1 2-117 16,-1-7 72-16,0 0-72 0,2 3 73 15,1 6-73-15,-3-9 31 0,0 0-31 0,7 6 31 0,6 3-31 16,-13-9 41-16,0 0-41 0,21 17 42 0,8 7-42 0,-29-24 16 16,0 0-16-16,35 29 17 0,7 4-17 0,-42-33 14 15,0 0-14-15,47 39 15 0,7 4-15 16,-54-43 4-16,0 0-4 0,52 45 5 0,0 6-5 0,-52-51 13 15,0 0-13-15,53 57 13 0,-5 4-13 0,-48-61-35 16,0 0 35-16,32 40-34 0,-11-15 34 0,-21-25-115 0,0 0 115 16,17 17-114-16,-6-8 114 0,-11-9-180 15,0 0 180-15,7-21-179 0,-4-20 179 0,7-20-1459 0</inkml:trace>
  <inkml:trace contextRef="#ctx0" brushRef="#br0" timeOffset="137979.605">23355 11629 1681 0,'0'0'0'0,"0"3"0"16,0 4 0-16,0-4 194 0,0-3-194 0,0 0 194 16,0 0-194-16,0 0 119 0,-5 2-119 0,1 0 119 15,1 3-119-15,3-5 72 0,0 0-72 0,-20 19 72 16,-11 13-72-16,3 1 37 0,-3 5-37 0,8-8 38 15,2-4-38-15,-1 5 48 0,-1 3-48 0,0 7 48 16,1 9-48-16,22-50 2 0,0 0-2 0,-21 51 2 0,0 9-2 16,21-60 28-16,0 0-28 0,-16 47 28 0,4-8-28 15,12-39-37-15,0 0 37 0,-9 33-37 16,4-9 37-16,5-24-154 0,0 0 154 0,0 10-153 16,9-10 153-16,-9 0-137 0,0 0 137 0,15-31-137 0,13-25 137 15,18-30-1426-15</inkml:trace>
  <inkml:trace contextRef="#ctx0" brushRef="#br0" timeOffset="138363.679">23205 11391 1547 0,'0'0'0'0,"10"3"0"16,10 6 0-16,-20-9 162 0,0 0-162 0,22 8 163 16,4 8-163-16,0-4 123 0,1 3-123 0,-3 0 123 15,0 3-123-15,1 4 101 0,-1-2-101 0,-1 6 102 16,-2 1-102-16,-21-27 57 0,0 0-57 0,26 42 57 15,2 7-57-15,-28-49 25 0,0 0-25 0,29 55 26 16,4 5-26-16,-33-60 37 0,0 0-37 0,34 77 38 16,0 12-38-16,-34-89 13 0,0 0-13 0,20 84 14 15,-12 2-14-15,-8-86 36 0,0 0-36 0,0 65 36 0,-7-12-36 16,7-53-37-16,0 0 37 0,-5 34-36 0,-2-18 36 0,-2-1-163 16,1-6 163-16,-3-8-162 0,-1-2 162 15,12 1-201-15,0 0 201 0,-16-23-201 0,-3-9 201 0,-16-20-1285 16</inkml:trace>
  <inkml:trace contextRef="#ctx0" brushRef="#br0" timeOffset="138562.034">24118 11269 1502 0,'0'0'0'0,"-9"0"0"16,-7 0 0-16,16 0 169 0,0 0-169 0,-7 7 169 15,6 1-169-15,-11 8-1363 0</inkml:trace>
  <inkml:trace contextRef="#ctx0" brushRef="#br0" timeOffset="138728.97">23912 12439 1815 0,'16'43'0'0,"-16"-43"40"0,0 0-40 0,17 19 41 16,8-7-41-16,-25-12-98 0,0 0 98 0,38-11-97 16,6-14 97-16,-44 25-134 0,0 0 134 0,38-38-134 15,-3-12 134-15,38-37-982 0</inkml:trace>
  <inkml:trace contextRef="#ctx0" brushRef="#br0" timeOffset="138987.516">24398 11824 1423 0,'0'0'0'0,"-1"-7"0"0,-3-1 0 0,4 8 49 16,0 0-49-16,-5-12 49 0,0-11-49 0,5 23-1 16,0 0 1-16,-6-17 0 0,-1-2 0 0,7 19-27 15,0 0 27-15,-7-15-27 0,2 1 27 0,5 14-41 0,0 0 41 16,-5-12-41-16,0 4 41 0,5 8-54 0,0 0 54 16,-14-11-54-16,-5-1 54 0,19 12-92 0,0 0 92 15,-25-22-91-15,-6-5 91 0,-25-21-737 0</inkml:trace>
  <inkml:trace contextRef="#ctx0" brushRef="#br0" timeOffset="139986.997">24078 11642 1076 0,'0'0'0'0,"8"-12"0"16,6-10 0-16,-14 22 62 0,0 0-62 0,16-19 62 15,1-1-62-15,-17 20 89 0,0 0-89 0,18-19 90 0,-1 2-90 16,-17 17 164-16,0 0-164 0,14-12 164 0,-3 0-164 0,-11 12 135 16,0 0-135-16,7-9 135 0,-4 4-135 15,-3 5 133-15,0 0-133 0,2-2 133 16,0-3-133-16,-2 5 99 0,0 0-99 0,0 0 100 0,-2-3-100 0,2 3 60 15,0 0-60-15,0 0 61 0,-5-2-61 0,5 2 48 16,0 0-48-16,-6 0 48 0,-2 2-48 0,8-2 30 16,0 0-30-16,-12 3 30 15,-8 2-30-15,20-5 33 0,0 0-33 0,-24 16 33 0,-7 1-33 0,31-17 21 16,0 0-21-16,-30 29 21 0,-1 10-21 0,31-39 18 16,0 0-18-16,-30 50 18 0,2 8-18 0,28-58 35 0,0 0-35 15,-21 60 35-15,7 2-35 0,14-62 28 0,0 0-28 16,-8 55 28-16,6-4-28 0,2-51 15 0,0 0-15 0,5 43 15 15,4-5-15-15,-9-38 12 0,0 0-12 16,17 25 13-16,6-9-13 0,-23-16 4 16,0 0-4-16,28 3 4 0,1-10-4 0,-29 7 7 0,0 0-7 0,30-17 7 15,5-5-7-15,-35 22 3 0,0 0-3 0,29-31 3 16,-1-5-3-16,-28 36 10 0,0 0-10 0,23-39 11 16,-2-6-11-16,-21 45 15 0,0 0-15 0,14-41 15 15,-4 0-15-15,-10 41 24 0,0 0-24 0,7-31 25 16,0 4-25-16,-7 27 7 0,0 0-7 0,2-22 7 15,-2 8-7-15,0 14 10 0,0 0-10 0,0-10 10 16,0 4-10-16,0 6 3 0,0 0-3 0,0-3 4 16,-2 1-4-16,2 2 2 0,0 0-2 0,0 0 3 0,-3-1-3 15,3 1 1-15,0 0-1 0,0 0 2 16,0 0-2-16,0 0 1 0,0 0-1 0,0 0 1 16,0 0-1-16,0 0 0 0,0 0 0 0,3 3 0 0,-3 2 0 0,0-5-2 15,0 0 2-15,7 17-2 0,7 11 2 0,-14-28-12 16,0 0 12-16,11 36-12 0,4 12 12 0,-3-6-9 15,-1 5 9-15,-1-3-8 0,1 1 8 0,-11-45-9 16,0 0 9-16,10 61-9 0,1 6 9 0,-3 0-4 16,1-4 4-16,2 9-3 0,3 5 3 0,-14-77-12 15,0 0 12-15,13 88-12 0,3 10 12 0,-4-20-4 16,-3-11 4-16,-4-26-3 0,-3-18 3 0,-4 6-2 16,-1 0 2-16,-1-4-2 0,3-1 2 0,1-24-2 0,0 0 2 15,-6 33-1-15,-6 6 1 0,12-39 0 0,0 0 0 0,-12 33 0 16,0-4 0-16,12-29 4 15,0 0-4-15,-25 26 5 0,-6-2-5 0,31-24 8 0,0 0-8 16,-35 15 9-16,-3-6-9 0,38-9 9 0,0 0-9 0,-42 3 9 16,-2-11-9-16,44 8 15 0,0 0-15 0,-40-14 15 15,4-8-15-15,4-1 8 0,8-1-8 16,3-1 8-16,7-1-8 0,4-1 1 0,5-4-1 16,-2 0 1-16,1 0-1 0,6 31 0 0,0 0 0 0,0-46 0 15,6-9 0-15,1 2 0 0,3-2 0 0,2 7 0 16,2 2 0-16,-14 46 0 0,0 0 0 0,28-48 0 15,3 0 0-15,-31 48 2 0,0 0-2 0,47-62 2 16,14-5-2-16,-61 67 6 0,0 0-6 16,51-54 6-16,-1 4-6 0,-50 50-1 0,0 0 1 0,40-36-1 15,-8 14 1-15,-4-1-47 0,-7 8 47 0,-2 3-46 0,0 3 46 16,-19 9-84-16,0 0 84 0,16-12-83 0,1-1 83 16,-17 13-146-16,0 0 146 0,14-33-145 0,-4-15 145 0,15-32-1907 15</inkml:trace>
  <inkml:trace contextRef="#ctx0" brushRef="#br0" timeOffset="140347.392">24949 11343 2028 0,'0'0'0'0,"-4"-2"0"0,-3 0 0 0,7 2 175 0,0 0-175 0,0 0 176 16,0 0-176-16,0 0 76 0,0 0-76 16,0 0 76-16,-3-3-76 0,3 3 29 0,0 0-29 0,-4-4 29 15,1 1-29-15,3 3-6 0,0 0 6 0,-5 0-6 16,-2 2 6-16,7-2-1 0,0 0 1 0,-13 12 0 16,-9 8 0-16,3 4 2 0,1 7-2 0,-1 2 2 15,5 1-2-15,14-34 38 0,0 0-38 0,-16 56 39 16,-1 18-39-16,0-4 6 0,-1 2-6 0,4 4 6 15,4 2-6-15,10-78 19 0,0 0-19 0,-5 89 20 16,6 7-20-16,-1-20 8 0,4-15-8 0,1-21 9 16,4-20-9-16,-1 3-25 0,1-8 25 0,2-3-24 15,-1-5 24-15,2-2-89 0,2-5 89 0,0-3-88 0,2-6 88 16,-16 9-179-16,0 0 179 0,24-27-179 0,8-18 179 16,-32 45-143-16,0 0 143 0,24-55-142 0,-1-13 142 15,24-56-1297-15</inkml:trace>
  <inkml:trace contextRef="#ctx0" brushRef="#br0" timeOffset="140646.158">24895 11644 1625 0,'0'0'0'0,"5"10"0"0,2 4 0 0,-2-9 261 16,-5-6-261-16,0 1 261 0,0 0-261 0,0 0 181 0,-5-6-181 16,5 3 181-16,2 0-181 0,-2 3 119 15,3-4-119-15,-3 4 119 0,5-2-119 0,-1 2 56 16,1 0-56-16,0 0 56 0,2 2-56 0,-7-2 38 0,0 0-38 0,14 12 39 15,7 5-39-15,-21-17 27 0,0 0-27 0,32 29 27 16,8 9-27-16,-4-2 34 0,1 3-34 0,-2-3 34 16,-1-5-34-16,-2 0 12 0,-4-2-12 0,-2 2 13 15,-4-5-13-15,-22-26 6 0,0 0-6 16,30 32 6-16,1 4-6 0,-31-36-9 0,0 0 9 16,28 29-8-16,0-1 8 0,-28-28-75 0,0 0 75 0,21 20-75 15,-3-6 75-15,-18-14-168 0,0 0 168 0,13-10-168 16,-2-19 168-16,-11 29-156 0,0 0 156 0,5-43-155 15,-3-17 155-15,5-41-1612 0</inkml:trace>
  <inkml:trace contextRef="#ctx0" brushRef="#br0" timeOffset="146973.264">25438 11569 1603 0,'0'0'0'0,"0"0"185"0,0 0-185 0,0 0 186 16,0 0-186-16,0 0 136 0,0 0-136 0,0 0 136 0,0 0-136 16,0 0 73-16,0 0-73 0,0 0 74 0,0 0-74 0,0 0 5 15,0 0-5-15,-15 19 5 0,-8 13-5 0,23-32 17 16,0 0-17-16,-26 34 17 0,0 8-17 0,3-3 33 15,0 0-33-15,8-13 33 0,4-11-33 0,1 3 1 16,1-5-1-16,-8 11 2 0,-4 5-2 0,21-29 21 16,0 0-21-16,-18 24 21 0,3-1-21 0,15-23 22 15,0 0-22-15,-14 15 23 0,3 0-23 0,11-15 33 16,0 0-33-16,-8 12 33 0,1-1-33 0,7-11 29 16,0 0-29-16,-6 10 29 0,3-7-29 0,-6 11-1985 15</inkml:trace>
  <inkml:trace contextRef="#ctx0" brushRef="#br0" timeOffset="152475.77">26210 11594 718 0,'0'0'0'0,"0"0"130"0,0 0-130 0,0 0 130 15,0 0-130-15,0 0 154 0,0 0-154 0,0 0 154 16,0 0-154-16,0 0 124 0,0 0-124 0,0 0 125 15,0 0-125-15,0 0 45 0,0 0-45 0,0 0 45 16,0 0-45-16,0 0-1 0,0 0 1 0,0 0 0 0,0 0 0 16,0 0-62-16,0 0 62 0,0 0-62 0,0 0 62 15,0 0-116-15,0 0 116 0,0 0-116 0,0 0 116 16,0 0-189-16,0 0 189 0,0 0-189 0,0 0 189 0,0 0-561 16</inkml:trace>
  <inkml:trace contextRef="#ctx0" brushRef="#br0" timeOffset="153643.903">26092 11514 987 0,'0'0'0'0,"0"0"0"15,3-5 0-15,-3 5 142 0,0 0-142 0,5-7 142 16,4 2-142-16,-9 5 96 0,0 0-96 0,9-7 97 16,-1 0-97-16,-8 7 77 0,0 0-77 0,9-7 78 15,-2 2-78-15,-7 5 36 0,0 0-36 0,5-5 36 16,-1 2-36-16,-4 3 24 0,0 0-24 0,3-4 25 15,-1 1-25-15,-2 3 0 0,0 0 0 0,0 0 0 16,4-2 0-16,-4 2-2 0,0 0 2 0,0 0-2 16,0 0 2-16,0 0-31 0,0 0 31 0,0 0-31 0,0 0 31 15,0 0-64-15,0 0 64 0,0 0-63 0,0 0 63 16,0 0-84-16,0 0 84 0,0 0-83 0,0 0 83 0,0 0-97 16,0 0 97-16,0 0-96 0,-4 0 96 15,4 0-108-15,0 0 108 0,0 0-107 0,-3 0 107 0,3 0-128 16,-6 0 128-16,3 0-127 0,-1 0 127 0,4 0-115 15,0 0 115-15,-8 3-115 0,-5 6 115 0,-6 0-277 16</inkml:trace>
  <inkml:trace contextRef="#ctx0" brushRef="#br0" timeOffset="154150.648">25944 11560 281 0,'0'0'0'0,"15"-8"0"0,13-6 0 16,-28 14 14-16,0 0-14 0,-7 7 15 0,-17 12-15 0,5-4 38 15,-4 6-38-15,9-13 39 0,5-1-39 0,9-7 3 0,0 0-3 0,-19 12 4 16,-4 7-4-16,23-19 7 15,0 0-7-15,-17 14 7 0,1-2-7 0,16-12 1 0,0 0-1 0,-12 10 1 16,2-2-1-16,10-8 37 0,0 0-37 0,-7 7 37 16,2-2-37-16,5-5 46 0,0 0-46 0,-4 4 46 15,2-2-46-15,2-2 57 0,0 0-57 0,0 0 58 16,-3 0-58-16,3 0 51 0,0 0-51 0,0 0 52 16,0 0-52-16,0 0 55 0,0 0-55 0,0 0 56 15,0 0-56-15,0 0 61 0,0 0-61 0,0 0 61 16,-4 1-61-16,4-1 57 0,0 0-57 0,0 0 57 15,0 0-57-15,0 0 68 0,0 0-68 0,0 0 68 16,0 0-68-16,0 0 75 0,0 0-75 0,0 0 76 16,0 4-76-16,0-4 78 0,0 0-78 0,0 0 78 15,-5 5-78-15,5-5 74 0,0 0-74 0,-2 2 74 0,2 3-74 16,0-5 67-16,0 0-67 0,2 8 68 0,3 1-68 16,-5-9 54-16,0 0-54 0,16 10 55 0,8 0-55 15,-24-10 39-15,0 0-39 0,39 11 40 16,13-8-40-16,-52-3 52 0,0 0-52 0,59 5 52 0,9-1-52 0,-68-4 48 15,0 0-48-15,73 5 48 0,6-2-48 0,-79-3 30 16,0 0-30-16,99 7 30 0,18 0-30 0,-117-7 40 16,0 0-40-16,94 7 40 0,-11 3-40 0,-83-10 15 15,0 0-15-15,65 7 15 0,-15 1-15 0,-50-8 2 16,0 0-2-16,32 4 3 0,-18-2-3 16,-14-2-11-16,0 0 11 0,8 1-11 0,-2-1 11 0,-6 0-87 15,0 0 87-15,0 0-86 0,0 0 86 0,0 0-160 16,0 0 160-16,-14-1-160 0,-11-3 160 0,25 4-239 0,0 0 239 15,-31-7-238-15,-7-3 238 0,-32-11-959 0</inkml:trace>
  <inkml:trace contextRef="#ctx0" brushRef="#br0" timeOffset="154582.137">25947 11454 1087 0,'0'0'0'0,"9"0"0"16,6 0 0-16,-15 0 158 0,0 0-158 0,4 0 159 16,-4 0-159-16,0 0 127 0,0 0-127 0,0 0 128 15,-4-5-128-15,4 5 53 0,0 0-53 0,0 0 53 0,-5-4-53 16,5 4 32-16,0 0-32 0,0 0 33 16,-2-1-33-16,2 1 36 0,0 0-36 0,0 0 36 0,0 0-36 15,0 0 2-15,0 0-2 0,0 0 3 0,0 0-3 0,0 0 4 16,0 0-4-16,0 0 5 0,0 0-5 0,0 0 3 15,0 0-3-15,0 0 3 0,2 3-3 0,-2-3 5 16,0 0-5-16,4 4 5 0,3 1-5 0,-7-5 6 16,0 0-6-16,7 7 6 0,0-1-6 0,-7-6 3 15,0 0-3-15,8 12 3 0,3 2-3 0,-3 5 12 16,3 2-12-16,-4 4 12 0,-2-1-12 0,-5-24 32 16,0 0-32-16,5 43 33 0,1 10-33 0,-5-3 17 15,1 1-17-15,-2-8 17 0,0-9-17 0,0 6 19 16,-2 1-19-16,1-5 20 0,1-5-20 0,0-31 17 0,0 0-17 15,0 39 17-15,1 4-17 0,-1-43 25 0,0 0-25 0,4 36 26 16,1-4-26-16,-5-32 0 0,0 0 0 16,9 26 1-16,-2-11-1 0,-7-15-135 0,0 0 135 0,10 0-135 15,4-15 135-15,-14 15-176 0,0 0 176 0,11-39-175 16,-1-23 175-16,11-39-1079 0</inkml:trace>
  <inkml:trace contextRef="#ctx0" brushRef="#br0" timeOffset="155443.879">26935 11469 931 0,'0'0'0'0,"-7"0"0"0,-4-3 0 0,11 3 113 0,0 0-113 0,0 0 114 0,7 7-114 0,-7-7 93 16,0 0-93-16,6 3 94 0,-1 2-94 0,-5-5 95 0,0 0-95 15,3 2 96-15,1 0-96 0,-4-2 73 16,0 0-73-16,0 0 74 0,3 3-74 0,-3-3 72 0,0 0-72 15,0 0 73-15,0 5-73 0,0-5 62 0,0 0-62 16,-8 19 62-16,-5 12-62 0,13-31 59 0,0 0-59 0,-19 45 59 16,-5 9-59-16,1 0 45 31,-1 0-45-31,8-19 46 0,7-13-46 16,-1-2 48-16,3-4-48 0,-7 13 48 0,-5 7-48 0,7-9 30 0,5-1-30 0,0-9 30 0,0-5-30 0,3-3 15 0,3-4-15 0,-1 0 16 15,2-5-16-15,0 0-2 0,7-5 2 0,0-2-2 16,-2-5 2-16,2-7-81 15,2-1 81-15,-1-3-81 0,1-2 81 0,-9 25-80 0,0 0 80 0,9-40-79 16,1-6 79-16,-10 46-76 0,0 0 76 0,9-51-75 16,0-9 75-16,-9 60-53 0,0 0 53 0,7-50-53 15,-2-1 53-15,-5 51-40 0,0 0 40 0,3-45-40 16,-1 11 40-16,-2 34 0 0,0 0 0 0,0-28 0 0,0 8 0 16,0 20 18-16,0 0-18 0,0-14 18 0,-2 9-18 15,2 5 34-15,0 0-34 0,0-7 35 0,0 5-35 16,0 2 32-16,0 0-32 0,0 0 32 0,2 4-32 0,-2-4 32 15,0 0-32-15,5 5 32 0,-1 0-32 0,-4-5 7 16,0 0-7-16,12 10 8 0,4 2-8 16,-16-12 19-16,0 0-19 0,21 14 20 0,5 2-20 0,-4-3 8 15,3-1-8-15,-1 0 8 0,0 0-8 16,-1-3 15-16,-2-1-15 0,-4 3 16 0,-1-5-16 0,3 5 15 16,2 1-15-16,-3-2 15 0,-3-1-15 15,1 1 1-15,1-2-1 0,-4 1 1 0,-5-2-1 0,-8-7 0 16,0 0 0-16,14 14 0 0,2 3 0 0,-16-17-10 0,0 0 10 15,9 20-9-15,-2 4 9 0,-6-2-18 0,-4 2 18 16,-1-6-18-16,-1-3 18 0,-5 0-4 0,-6-1 4 0,-3 12-3 16,-6 1 3-16,1 1 0 0,-2 1 0 0,10-12 0 15,9-9 0-15,7-8 11 0,0 0-11 0,-28 23 11 16,-12 6-11-16,40-29 18 0,0 0-18 0,-40 27 19 16,-5 2-19-16,45-29 25 0,0 0-25 0,-35 23 26 15,6-6-26-15,29-17 13 0,0 0-13 0,-27 14 13 16,7-6-13-16,20-8-1 0,0 0 1 0,-21 2 0 15,1-7 0-15,6-4-43 0,6-5 43 0,3-3-43 16,5-3 43-16,0 20-167 0,0 0 167 0,8-31-167 16,8-14 167-16,-16 45-203 0,0 0 203 0,28-49-202 15,12-8 202-15,28-49-865 0</inkml:trace>
  <inkml:trace contextRef="#ctx0" brushRef="#br0" timeOffset="155837.832">27369 11528 281 0,'0'0'0'0,"-16"5"0"0,-8 5 0 0,24-10 44 15,0 0-44-15,-6 0 44 0,13-5-44 0,-7 5 58 16,0 0-58-16,4-3 59 0,1-3-59 0,-5 6 80 16,0 0-80-16,2-3 81 0,-1 0-81 0,-1 3 76 15,0 0-76-15,0-2 76 0,-1-2-76 0,1 4 80 16,0 0-80-16,0 0 80 0,-4-1-80 0,4 1 80 0,0 0-80 15,0 0 80-15,0 0-80 0,0 0 91 0,0 0-91 16,0 0 92-16,0 0-92 0,0 0 71 0,0 0-71 16,0 0 71-16,0 0-71 0,0 0 90 0,0 0-90 15,5 5 91-15,4 0-91 0,3 4 70 0,4 4-70 0,0-4 71 16,-6 3-71-16,8 3 44 16,1 2-44-16,2 2 45 0,1 2-45 0,-22-21 38 0,0 0-38 15,26 29 39-15,4 7-39 0,-30-36 33 0,0 0-33 0,35 34 34 16,5 5-34-16,-40-39 3 0,0 0-3 0,42 40 3 15,0-1-3-15,-42-39 4 0,0 0-4 0,38 36 4 16,0-3-4-16,-10-9 3 0,-5-5-3 0,-6-4 3 16,-6-8-3-16,-3 0-44 0,-2-6 44 0,-3 1-44 15,1 0 44-15,-4-2-157 0,0 0 157 0,-6-14-156 16,-2-6 156-16,8 20-162 0,0 0 162 0,-21-40-161 16,-11-9 161-16,-20-39-871 0</inkml:trace>
  <inkml:trace contextRef="#ctx0" brushRef="#br0" timeOffset="156160.196">27590 11442 875 0,'0'0'0'0,"5"3"0"0,2 6 0 0,-2-4 141 16,0-1-141-16,-1-1 141 0,-2 0-141 0,-2-3 108 16,0 0-108-16,0 0 108 0,0 0-108 0,0 0 78 15,0 0-78-15,0 0 79 0,0 0-79 0,0 0 50 16,0 0-50-16,0 0 51 0,0 0-51 0,0 0 59 0,0 0-59 15,0 0 60-15,0 0-60 0,-2 2 67 0,0 2-67 16,-8 14 67-16,-8 10-67 0,18-28 64 0,0 0-64 16,-22 41 65-16,-6 12-65 0,0 0 37 15,-2 4-37-15,2-8 37 0,1-4-37 0,27-45 28 0,0 0-28 16,-32 53 28-16,-1 5-28 0,33-58 34 0,0 0-34 0,-26 48 34 16,3-7-34-16,23-41 29 0,0 0-29 0,-17 33 29 15,6-7-29-15,11-26-17 0,0 0 17 0,-5 18-16 16,5-7 16-16,0-11-121 0,0 0 121 0,18-23-120 15,15-25 120-15,-33 48-190 0,0 0 190 0,42-78-189 16,10-35 189-16,42-78-1105 0</inkml:trace>
  <inkml:trace contextRef="#ctx0" brushRef="#br0" timeOffset="156556.322">27870 11343 1143 0,'0'0'0'0,"-1"-7"0"0,-3-4 0 0,4 11 125 15,0 0-125-15,-2-5 126 0,1-1-126 0,1 6 67 16,0 0-67-16,-2-4 67 0,2 2-67 0,0 2 60 16,0 0-60-16,0 0 60 0,-2-5-60 0,2 5 43 15,0 0-43-15,0 0 43 0,0 0-43 0,0 0 66 16,0 0-66-16,0 0 67 0,0 0-67 0,0 0 58 0,0 0-58 15,4 5 59-15,1 1-59 0,-5-6 64 0,0 0-64 16,12 13 64-16,4 4-64 0,1 6 53 0,4 4-53 16,-5-3 53-16,-1 0-53 0,-1 5 44 0,0 2-44 15,-2 0 45-15,-1 1-45 0,-11-32 58 0,0 0-58 0,14 47 59 16,0 2-59-16,-4-1 49 0,-1 4-49 0,-2-20 50 16,-4-8-50-16,-3 4 32 0,-1-4-32 15,-6 10 33-15,0 9-33 0,-5-9 16 0,-2-2-16 0,7-11 17 16,3-9-17-16,4-12-43 0,0 0 43 0,-16 22-42 15,-6 2 42-15,22-24-93 0,0 0 93 0,-23 14-93 16,-1-7 93-16,24-7-154 0,0 0 154 0,-21-19-154 16,3-20 154-16,18 39-145 0,0 0 145 0,-5-57-144 15,7-17 144-15,-4-56-1219 0</inkml:trace>
  <inkml:trace contextRef="#ctx0" brushRef="#br0" timeOffset="156703.002">28456 11596 1894 0,'0'0'0'0,"-6"0"0"0,-2 4 0 0,8-4-52 15,0 0 52-15,-14 0-1309 0,28 0 1309 0</inkml:trace>
  <inkml:trace contextRef="#ctx0" brushRef="#br0" timeOffset="163146.802">30168 10767 953 0,'0'0'0'0,"-5"0"0"0,-6-2 0 0,8 2 116 15,6 0-116-15,-3 0 116 0,0 0-116 0,0 0 89 16,6 2-89-16,-6-2 90 0,5 0-90 0,-5 0 84 0,5 0-84 16,-5 0 84-16,4 0-84 0,-4 0 37 0,0 0-37 15,0 0 37-15,0 0-37 0,0 0 40 0,0 0-40 0,0 0 41 16,0 0-41-16,0 0 40 0,0 0-40 16,0 0 41-16,0 0-41 0,0 0 56 0,0 0-56 0,0 0 57 15,0 0-57-15,0 0 38 0,0 0-38 0,0 0 38 16,0 0-38-16,0 0 28 0,0 0-28 0,5 2 28 15,5-1-28-15,-10-1 9 0,0 0-9 0,18 11 10 16,6 2-10-16,-24-13 0 0,0 0 0 0,30 26 0 16,6 10 0-16,-36-36 0 0,0 0 0 0,32 40 0 15,-3 6 0-15,-29-46 0 0,0 0 0 0,23 43 0 16,-6 1 0-16,-17-44 1 0,0 0-1 0,9 45 1 16,-9 1-1-16,0-46 0 0,0 0 0 0,-3 39 0 15,-6-4 0-15,9-35-51 0,0 0 51 0,-19 30-51 16,-11-4 51-16,30-26-123 0,0 0 123 0,-36 12-123 15,-8-10 123-15,44-2-133 0,0 0 133 0,-40-22-132 0,2-23 132 16,-41-22-973-16</inkml:trace>
  <inkml:trace contextRef="#ctx0" brushRef="#br0" timeOffset="163328.562">30140 10507 1423 0,'0'0'0'0,"0"0"0"0,6 1 0 0,-6-1-86 0,0 0 86 16,6-3-85-16,5-6 85 0,-11 9-60 0,0 0 60 15,17-10-798-15,-34 20 798 0</inkml:trace>
  <inkml:trace contextRef="#ctx0" brushRef="#br0" timeOffset="170517.303">3117 15550 1233 0,'0'0'0'0,"7"-15"0"0,1-9 0 0,-8 24 129 15,0 0-129-15,0-4 129 0,-7 13-129 0,7-9 100 0,0 0-100 16,-5 5 101-16,-4 0-101 0,9-5 51 0,0 0-51 0,-3 5 52 15,-1 0-52-15,4-5 3 0,0 0-3 0,-1 4 3 16,1-2-3-16,0-2 49 0,0 0-49 0,0 0 49 16,0 3-49-16,0-3 60 0,0 0-60 0,0 0 60 15,0 0-60-15,0 0 50 0,0 0-50 0,0 0 50 16,0 0-50-16,0 0 40 0,0 0-40 0,0 0 40 16,0 0-40-16,0 0 18 0,0 0-18 0,0 0 18 15,5 2-18-15,-5-2 12 0,0 0-12 0,9 1 13 16,3-1-13-16,-12 0 4 0,0 0-4 0,17 2 4 15,8 2-4-15,-25-4 3 0,0 0-3 0,31 5 3 16,11 1-3-16,-42-6 1 0,0 0-1 0,42 7 2 16,8-2-2-16,-50-5 1 0,0 0-1 0,44 4 1 15,1-2-1-15,-7-1 3 0,-8 1-3 16,-4-2 3-16,-3 0-3 0,-4 0 2 0,-2-2-2 0,-5 2 2 16,-3 0-2-16,2 0 0 0,-1 0 0 0,-5 0 0 15,1 0 0-15,-3 0-45 0,1-1 45 0,-4 1-44 0,5-2 44 0,-5 2-128 16,0 0 128-16,0 0-128 0,-4 3 128 0,4-3-183 15,0 0 183-15,-19 14-183 16,-17 7 183-16,-20 13-1078 0</inkml:trace>
  <inkml:trace contextRef="#ctx0" brushRef="#br0" timeOffset="170852.715">3117 15365 1513 0,'0'0'0'0,"8"5"0"0,10 2 0 0,-18-7 215 0,0 0-215 0,0 0 215 15,-2-2-215-15,2 2 127 0,0 0-127 0,-7-1 127 16,2-3-127-16,5 4 57 0,0 0-57 0,-4-3 57 16,4-1-57-16,0 4 0 0,0 0 0 0,4-5 0 15,1-2 0-15,-5 7-6 0,0 0 6 0,12-3-5 16,9 1 5-16,-21 2-9 0,0 0 9 0,26 0-9 15,11 4 9-15,-37-4-4 0,0 0 4 0,40 5-3 16,5 2 3-16,-45-7-1 0,0 0 1 0,47 3 0 16,4 0 0-16,-51-3 0 0,0 0 0 0,56-5 0 0,3-5 0 15,-59 10-27-15,0 0 27 0,62-17-27 0,3-5 27 16,-65 22-165-16,0 0 165 0,56-26-165 0,-9-5 165 16,-47 31-116-16,0 0 116 0,29-43-116 0,-13-8 116 15,28-43-1155-15</inkml:trace>
  <inkml:trace contextRef="#ctx0" brushRef="#br0" timeOffset="172402.692">4364 14515 841 0,'0'0'0'0,"0"12"0"0,0 9 0 0,0-21 165 16,0 0-165-16,0 0 166 0,0-5-166 0,0 5 128 15,0 0-128-15,0-5 129 0,0-2-129 0,0 7 107 16,0 0-107-16,0-5 107 0,3 3-107 0,-3 2 54 16,0 0-54-16,0 0 54 0,0-5-54 0,0 5 35 15,-3 1-35-15,-2 3 35 0,1 3-35 0,4-7 25 16,0 0-25-16,-15 25 26 0,-5 13-26 0,20-38 23 16,0 0-23-16,-20 53 24 0,-1 16-24 0,21-69 24 15,0 0-24-15,-25 99 25 0,3 21-25 0,22-120 33 16,0 0-33-16,-21 129 34 0,3 9-34 0,18-138 29 0,0 0-29 15,-12 119 29-15,3-13-29 16,9-106 33-16,0 0-33 0,-3 79 33 0,-2-23-33 0,5-56 32 16,0 0-32-16,1 43 32 0,6-16-32 0,-7-27 22 0,0 0-22 0,6 17 22 15,1-10-22-15,-7-7 10 0,0 0-10 0,13 2 11 16,12-5-11-16,-25 3 35 0,0 0-35 16,23-6 36-16,1-7-36 0,-24 13 10 0,0 0-10 0,21-12 10 15,1 0-10-15,-4 0 20 0,-2-2-20 0,1 4 20 16,-5 1-20-16,2 1 3 0,2-3-3 0,-2 5 4 15,1 0-4-15,3-4 0 0,8-2 0 0,0 4 1 16,7-1-1-16,-33 9 6 16,0 0-6-16,39-10 7 0,11-1-7 0,-6 1 0 0,4-2 0 0,-8 5 0 15,-1 2 0-15,-39 5 0 0,0 0 0 0,42-2 1 16,-1 2-1-16,-6 0-2 0,-2 2 2 0,-7 2-2 16,-1-1 2-16,-25-3-7 0,0 0 7 0,21 7-6 0,-2 1 6 15,-19-8-66-15,0 0 66 0,16 6-66 0,-4-1 66 0,-12-5-143 16,0 0 143-16,5 3-142 0,-5 1 142 0,0-4-182 15,0 0 182-15,-21-7-181 0,-14-9 181 0,-20-6-1128 16</inkml:trace>
  <inkml:trace contextRef="#ctx0" brushRef="#br0" timeOffset="172561.185">4648 15185 1603 0,'0'0'0'16,"0"0"0"-16,9 2 0 0,-9-2 73 0,0 0-73 16,3 0 74-16,-3-2-74 0,0 2-219 0,0 0 219 0,2-3-218 15,-2-1 218-15,3-1-871 0</inkml:trace>
  <inkml:trace contextRef="#ctx0" brushRef="#br0" timeOffset="173516.398">4308 15968 1334 0,'0'0'0'0,"-3"-8"0"0,-1-8 0 0,4 16 190 15,0 0-190-15,-14-7 191 0,-10 6-191 0,24 1 140 16,0 0-140-16,-17-2 141 0,-1 2-141 0,18 0 78 16,0 0-78-16,-12 0 78 0,0-2-78 0,12 2 1 15,0 0-1-15,-11 0 2 0,4 0-2 0,-1 0 0 16,-1 2 0-16,4-2 1 0,5 0-1 0,0 0 0 16,0 0 0-16,-13 12 0 0,-2 8 0 0,1 6 0 15,-4 7 0-15,3-6 0 0,6-1 0 0,9-26 0 16,0 0 0-16,-14 48 0 0,-2 12 0 0,4-4 27 0,2 1-27 15,1-21 27-15,2-12-27 0,2-2 36 16,1-5-36-16,1-2 37 0,1-1-37 0,2 0 8 0,0 0-8 16,0-6 8-16,0-4-8 0,0-1-18 0,2 0 18 15,5-8-18-15,2-5 18 0,-1-7-74 0,1-5 74 0,3-6-73 16,0-6 73-16,-12 34-80 16,0 0 80-16,14-46-80 0,4-9 80 0,-18 55-70 0,0 0 70 0,15-55-69 15,-1-3 69-15,-14 58-51 0,0 0 51 0,7-52-50 16,2 8 50-16,-9 44-9 0,0 0 9 0,5-38-9 15,-5 9 9-15,0 29 5 0,0 0-5 0,0-22 5 16,0 8-5-16,0 14 45 0,0 0-45 0,0-10 46 16,0 5-46-16,0 5 33 0,0 0-33 0,0-4 34 15,4 4-34-15,-4 0 15 0,0 0-15 0,5 4 16 16,7 4-16-16,-12-8 0 0,0 0 0 0,18 12 1 0,11 2-1 16,-4 3 0-16,4 4 0 0,-6-6 1 15,-2-1-1-15,0 3-2 0,0 0 2 0,-7-3-2 16,-2-4 2-16,-12-10-1 0,0 0 1 0,15 21 0 0,3 3 0 15,-18-24 10-15,0 0-10 0,14 22 11 0,-2 0-11 0,-12-22 35 16,0 0-35-16,5 24 36 0,-1 2-36 0,-1-1 29 16,-6 1-29-16,3-10 29 0,-4-10-29 0,-1 6 33 15,0-1-33-15,-16 11 34 0,-4 11-34 0,25-33 7 16,0 0-7-16,-34 29 8 0,-12 5-8 0,46-34 42 16,0 0-42-16,-38 27 42 0,0-3-42 0,3-5 12 15,5-5-12-15,4-6 12 0,10-4-12 0,-6-2-20 16,3-6 20-16,1-1-19 0,4-5 19 0,-1-6-100 15,6-3 100-15,0-3-99 0,4-4 99 0,5 26-125 0,0 0 125 16,-4-30-125-16,4-8 125 0,0 38-121 16,0 0 121-16,0-38-121 0,4-1 121 0,-4 39-84 0,0 0 84 15,5-34-84-15,4 1 84 0,-9 33-34 0,0 0 34 0,9-27-34 16,3 3 34-16,0 5 2 0,0 3-2 16,2 4 2-16,2 4-2 0,-16 8 41 0,0 0-41 0,19-7 41 15,9 2-41-15,-28 5 32 0,0 0-32 0,29-2 33 16,10 4-33-16,-39-2 61 0,0 0-61 0,43 8 62 15,3 6-62-15,-46-14 72 0,0 0-72 16,47 22 73-16,3 8-73 0,-3-1 48 0,-3 3-48 0,-3-3 49 16,-2 0-49-16,-39-29 40 0,0 0-40 0,42 33 40 15,5 3-40-15,-9-3 41 0,0-1-41 0,-5-5 41 16,-3-3-41-16,-30-24 33 0,0 0-33 0,26 26 34 16,0 2-34-16,-26-28 1 0,0 0-1 0,25 27 1 15,1-1-1-15,-26-26-76 0,0 0 76 0,21 19-76 0,-4-6 76 16,-17-13-186-16,0 0 186 0,12 2-185 15,-3-12 185-15,12 1-1013 0</inkml:trace>
  <inkml:trace contextRef="#ctx0" brushRef="#br0" timeOffset="173784.113">4864 16055 1289 0,'0'0'0'0,"2"11"0"0,1 6 0 0,-3-12 225 16,-3-5-225-16,3 0 225 0,-2-9-225 0,-2 4 146 0,4-2-146 15,0 2 146-15,0 2-146 0,0 3 93 16,-3-4-93-16,3 4 93 0,0 0-93 0,-2 2 35 0,-1 0-35 16,3-2 35-16,-4 2-35 0,4-2 33 0,0 0-33 15,-14 25 33-15,-7 15-33 0,21-40 7 16,0 0-7-16,-26 51 7 0,-7 12-7 0,33-63 2 0,0 0-2 0,-38 95 2 16,-9 21-2-16,9-20 0 0,8-7 0 0,12-43 0 15,12-32 0-15,0 2-9 0,-1-10 9 0,2 15-9 16,-4 6 9-16,2-4-91 0,6-4 91 15,-3-7-91-15,4-7 91 0,0-5-132 0,0 0 132 0,9-24-131 16,7-21 131-16,10-23-1339 0</inkml:trace>
  <inkml:trace contextRef="#ctx0" brushRef="#br0" timeOffset="174137.265">4885 16400 1390 0,'0'0'0'0,"-7"-5"0"0,-2-4 0 16,4 6 140-16,7 1-140 0,-2 2 141 0,3-2-141 0,-3 2 93 15,5 2-93-15,-1-2 94 0,-1 0-94 0,1 0 58 16,-2 0-58-16,-2 0 58 0,3 0-58 0,-3 0 5 16,4 3-5-16,-4-3 6 0,0 0-6 0,0 0 4 15,1 2-4-15,6 0 5 0,2 0-5 0,3 1 0 16,2 0 0-16,4 1 0 0,6-2 0 0,-24-2-1 15,0 0 1-15,35 1 0 0,10 1 0 0,-7-2 1 16,1-2-1-16,-4 1 2 0,-2-1-2 0,-7 0-1 0,-2-1 1 16,-1-1 0-16,-2 1 0 0,-6 1 0 0,-1 2 0 15,-1-3 0-15,-5-1 0 0,1 3-43 0,-4-3 43 16,-1 2-43-16,-1-1 43 0,2 1-94 0,-5-1 94 16,0 3-93-16,7-5 93 0,-7 5-192 0,0 0 192 0,0-5-192 15,0-2 192-15,0 7-169 0,0 0 169 0,-12-14-169 16,-5-3 169-16,-13-14-648 0</inkml:trace>
  <inkml:trace contextRef="#ctx0" brushRef="#br0" timeOffset="174467.608">5059 16324 606 0,'0'0'0'0,"11"-5"0"0,8-3 0 0,-18 4 101 0,-2 3-101 0,1 1 101 16,-7-4-101-16,2 6 120 0,-4 0-120 0,2-2 120 16,2 0-120-16,-1 0 108 0,3 1-108 0,-1-1 108 15,-1 0-108-15,5 0 89 0,-3 2-89 0,3-2 90 0,0 0-90 16,0 0 50-16,0 0-50 0,0 0 51 0,0 0-51 15,0 0 41-15,0 0-41 0,8 3 41 0,5 3-41 16,-13-6 46-16,0 0-46 0,24 6 46 0,7 1-46 16,-1 0 25-16,3 0-25 0,-2-2 26 0,-1 0-26 15,-2 2 28-15,-5 2-28 0,1-2 28 16,-7-2-28-16,4 2 22 0,0-1-22 0,-7 1 23 0,2-2-23 0,-2 4 9 16,1 3-9-16,-1-4 10 0,-7-1-10 0,-7-7 18 15,0 0-18-15,14 16 18 0,2 3-18 0,-16-19 14 16,0 0-14-16,9 22 15 0,-1 4-15 0,-8-26 34 15,0 0-34-15,2 34 34 0,-4 7-34 0,-1-5 18 16,-2-2-18-16,1-12 18 0,-1-10-18 0,1 0 29 0,1-1-29 16,-11 8 29-16,-7 5-29 15,4-4-36-15,1-1 36 0,7-7-36 0,1-4 36 0,2-2-112 0,6-3 112 16,0-3-112-16,-3 3 112 0,3-3-202 0,0 0 202 16,-4-20-202-16,-4-16 202 0,-6-21-952 0</inkml:trace>
  <inkml:trace contextRef="#ctx0" brushRef="#br0" timeOffset="174866.528">5751 16194 1009 0,'0'0'0'0,"-12"5"0"16,-9 6 0-16,21-11 122 0,0 0-122 0,3 10 122 16,15 4-122-16,-18-14 105 0,0 0-105 0,8 10 105 15,4-2-105-15,-12-8 82 0,0 0-82 0,9 7 83 16,-4-2-83-16,-5-5 65 0,0 0-65 15,4 7 66-15,-4-2-66 0,0 4 63 0,-4 0-63 16,1 1 64-16,1 0-64 0,-7 4 47 0,1 3-47 0,-3-3 48 16,3-2-48-16,8-12 33 0,0 0-33 0,-14 27 33 0,-7 9-33 0,21-36 15 15,0 0-15-15,-18 41 15 0,1 7-15 16,17-48 19-16,0 0-19 0,-12 46 20 0,3 4-20 16,9-50 3-16,0 0-3 0,0 46 4 15,3-3-4-15,6-9 13 0,5-4-13 0,2-10 13 0,1-6-13 0,4-7 3 16,2-7-3-16,-2-2 4 0,0-5-4 0,-21 7 0 15,0 0 0-15,29-17 0 0,9-9 0 0,-38 26 0 16,0 0 0-16,34-32 0 0,4-9 0 0,-38 41 17 16,0 0-17-16,31-38 17 0,-1-1-17 0,-30 39 34 15,0 0-34-15,21-33 34 0,-6 6-34 0,-15 27 36 0,0 0-36 0,6-24 37 16,-3 1-37-16,-3 23-10 0,0 0 10 16,-17-27-9-16,-13-2 9 0,30 29-204 0,0 0 204 0,-54-41-204 15,-23-11 204-15,-50-40-1317 0</inkml:trace>
  <inkml:trace contextRef="#ctx1" brushRef="#br0">5592 16157 0</inkml:trace>
  <inkml:trace contextRef="#ctx1" brushRef="#br0" timeOffset="338.909">5592 16157 0,'2681'-53'250,"-2681"36"-235,-18-19 1,-35-69-16,-17-72 0,-1 1 16</inkml:trace>
  <inkml:trace contextRef="#ctx0" brushRef="#br0" timeOffset="179877.598">7967 14029 337 0,'0'0'0'0,"0"0"0"16,-7 2 0-16,7-2 44 0,0 0-44 0,0 0 45 15,1-4-45-15,-1 4 94 0,0 0-94 0,0 0 95 16,6-3-95-16,-6 3 117 0,0 0-117 0,0 0 117 16,0 0-117-16,0 0 92 0,0 0-92 0,0 0 93 15,0 0-93-15,0 0 87 0,0 0-87 0,-6 0 87 0,3-2-87 16,3 2 72-16,0 0-72 0,-12 0 72 15,-6-2-72-15,18 2 44 0,0 0-44 0,-17 0 45 16,-7 2-45-16,24-2 37 0,0 0-37 0,-23 3 38 0,2 1-38 0,21-4 33 16,0 0-33-16,-16 3 34 0,2 1-34 0,14-4 13 15,0 0-13-15,-17 5 14 0,5 2-14 16,-4 0 13-16,4 1-13 0,7-3 13 0,-1-1-13 0,3 2 9 16,-2 3-9-16,-2 10 10 0,-5 12-10 0,6-2 15 15,1 2-15-15,2 0 15 0,-1-2-15 0,4-29 38 16,0 0-38-16,4 46 39 0,1 12-39 0,2-1 18 15,2 1-18-15,-4-17 19 0,-2-12-19 0,-3-29 21 16,0 0-21-16,5 50 21 0,8 8-21 0,-13-58 25 16,0 0-25-16,12 58 26 0,2 6-26 0,-14-64 13 15,0 0-13-15,12 51 13 0,-5-1-13 0,-7-50 18 0,0 0-18 16,9 39 19-16,-4-10-19 0,-5-29-4 0,0 0 4 0,3 24-4 16,3-8 4-16,-6-16-94 0,0 0 94 0,0 10-93 15,-4-5 93-15,4-5-166 0,0 0 166 0,-14-19-166 16,-10-18 166-16,-15-20-970 0</inkml:trace>
  <inkml:trace contextRef="#ctx0" brushRef="#br0" timeOffset="180125.579">7571 14413 1379 0,'0'0'0'0,"0"0"0"0,5 1 0 15,-5-1 139-15,0 0-139 0,4 2 139 0,5 0-139 16,-9-2 98-16,0 0-98 0,12 1 99 0,5-1-99 16,-17 0 64-16,0 0-64 0,23 0 65 15,3 0-65-15,-26 0 0 0,0 0 0 0,33 0 1 0,9 0-1 0,-42 0 4 16,0 0-4-16,35 0 5 0,3 0-5 0,-38 0-10 16,0 0 10-16,33 0-10 0,-3 2 10 0,-30-2-92 15,0 0 92-15,24 2-91 0,-10-2 91 0,-14 0-155 16,0 0 155-16,9 2-155 0,-13-2 155 0,11 1-1012 15</inkml:trace>
  <inkml:trace contextRef="#ctx0" brushRef="#br0" timeOffset="180290.138">8472 14049 1558 0,'0'0'0'16,"-14"2"0"-16,-5 2 0 0,-13 1-1109 0</inkml:trace>
  <inkml:trace contextRef="#ctx0" brushRef="#br0" timeOffset="180527.93">8421 14070 1255 0,'0'0'0'0,"-8"5"0"16,-8-2 0-16,16-3 132 0,0 0-132 0,-17 9 132 15,-4 3-132-15,21-12 102 0,0 0-102 0,-23 15 102 16,2-3-102-16,21-12 80 0,0 0-80 0,-24 18 80 15,1-1-80-15,2 0 13 0,0 2-13 0,7-4 14 16,2-1-14-16,12-14 22 0,0 0-22 0,-17 34 23 0,-2 7-23 0,19-41 39 16,0 0-39-16,-14 53 39 0,-4 11-39 0,9-4 2 15,1 1-2-15,4-13 2 0,1-8-2 0,3-40 15 16,0 0-15-16,3 55 16 0,1 8-16 0,-4-63 4 16,0 0-4-16,17 70 4 0,6 4-4 0,-23-74-11 15,0 0 11-15,24 46-11 0,6-19 11 0,-30-27-64 16,0 0 64-16,38 14-63 0,4-14 63 0,-42 0-217 15,0 0 217-15,35-24-216 0,0-19 216 0,36-23-1007 16</inkml:trace>
  <inkml:trace contextRef="#ctx0" brushRef="#br0" timeOffset="180833.626">8428 14358 1099 0,'0'0'0'0,"0"8"0"15,-1 6 0-15,1-14 148 0,0 0-148 0,-2 3 148 16,-2-6-148-16,4 3 126 0,0 0-126 0,0 0 126 16,-3-7-126-16,3 4 68 0,0 1-68 0,0 2 69 15,0-5-69-15,0 5 63 0,0 0-63 0,0 0 64 16,0-4-64-16,0 4 50 0,0 0-50 0,0 0 50 16,0 0-50-16,0 0 22 0,0 0-22 0,7 7 22 15,-2 2-22-15,-5-9 7 0,0 0-7 0,18 24 8 16,6 12-8-16,-1-2 9 0,1 4-9 0,0-4 10 0,-3-3-10 15,2 0 0-15,-2-4 0 0,0 1 1 16,-4-6-1-16,-17-22 0 0,0 0 0 0,21 27 1 16,0 4-1-16,-21-31-6 0,0 0 6 0,21 26-6 0,-4-6 6 15,-17-20-85-15,0 0 85 0,12 16-85 16,2-6 85-16,-14-10-158 0,0 0 158 0,4-12-158 0,-4-15 158 0,2-13-1096 16</inkml:trace>
  <inkml:trace contextRef="#ctx0" brushRef="#br0" timeOffset="181112.145">8651 14329 1468 0,'0'0'0'0,"4"6"0"0,-1 5 0 0,-1-6 193 0,-2-3-193 15,0-2 194-15,0 0-194 0,0 0 120 0,0 0-120 0,-2 1 120 16,-5 1-120-16,7-2 75 0,0 0-75 15,-14 19 76-15,-12 12-76 0,5 3 6 0,0 5-6 0,4-10 6 16,5-6-6-16,-6 8 5 0,6 1-5 0,-5 8 5 16,-4 4-5-16,21-44 0 0,0 0 0 15,-18 46 1-15,-2 2-1 0,20-48-48 0,0 0 48 0,-13 38-48 16,1-9 48-16,12-29-197 0,0 0 197 0,0 4-196 16,9-22 196-16,0 5-1226 0</inkml:trace>
  <inkml:trace contextRef="#ctx0" brushRef="#br0" timeOffset="181713.178">8803 14502 359 0,'0'0'0'0,"3"-5"0"16,3-2 0-16,-6 7 36 0,0 0-36 0,3-2 36 15,-1 2-36-15,-2 0 22 0,0 0-22 0,0 3 22 16,0 3-22-16,0-6 100 0,0 0-100 0,0 5 101 15,-2 0-101-15,2-5 125 0,0 0-125 0,0 5 126 16,0-2-126-16,0-3 142 0,0 0-142 0,-3 4 142 16,3 1-142-16,0-5 133 0,0 0-133 0,0 2 134 0,0 1-134 15,0-3 98-15,0 0-98 0,3 3 98 16,6-1-98-16,0 0 82 0,3 0-82 0,2-2 83 0,1 0-83 0,-15 0 53 16,0 0-53-16,19 0 54 0,9-2-54 0,-28 2 34 15,0 0-34-15,26-2 34 0,8 0-34 0,-8 2 15 16,0 2-15-16,-5 0 16 0,-9 0-16 0,-12-2 11 15,0 0-11-15,17 3 11 0,1 0-11 0,-18-3 4 16,0 0-4-16,15 2 5 0,-2 0-5 0,-13-2-2 16,0 0 2-16,10 3-1 0,-3-3 1 0,-7 0-54 15,0 0 54-15,5 0-54 0,-1 0 54 0,-4 0-79 16,0 0 79-16,0-17-79 0,-4-10 79 0,-1-18-1276 0</inkml:trace>
  <inkml:trace contextRef="#ctx0" brushRef="#br0" timeOffset="181979.824">9062 14349 1255 0,'0'0'0'16,"4"0"0"-16,1 0 0 0,-5 0 126 0,0 0-126 0,4 0 126 16,-1 0-126-16,-3 0 90 0,0 0-90 0,0 0 90 15,0 0-90-15,0 0 54 0,0 0-54 0,0 0 54 16,-3 4-54-16,3-4 21 0,0 0-21 0,-4 18 21 15,-1 12-21-15,-4 2 34 0,2 8-34 0,2-10 34 16,0-4-34-16,1 5 20 0,1 0-20 0,-2 0 20 16,-1-2-20-16,6-29 30 0,0 0-30 0,-7 36 30 0,-1 1-30 15,8-37 12-15,0 0-12 0,-6 31 12 16,3-3-12 0,3-28-65-16,0 0 65 0,0 20-64 0,3-6 64 0,-3-14-110 0,0 0 110 0,9-22-109 0,9-26 109 0,8-23-1174 15</inkml:trace>
  <inkml:trace contextRef="#ctx0" brushRef="#br0" timeOffset="182272.635">9332 14351 1367 0,'0'0'0'0,"-8"-9"0"16,-4-6 0-16,12 15 132 0,0 0-132 15,0 3 133-15,1 9-133 0,-1-12 85 0,0 0-85 0,4 11 86 16,-1-1-86-16,-3-10 66 0,0 0-66 0,0 15 67 16,0-1-67-16,0-14 6 0,0 0-6 0,-3 24 7 15,-6 7-7-15,4-2 28 0,-2 0-28 0,2-10 28 16,1-9-28-16,4-10 6 0,0 0-6 0,-5 22 7 16,1 6-7-16,4-28 10 0,0 0-10 0,-3 22 10 15,1-1-10-15,2-21-1 0,0 0 1 0,-3 17-1 16,3-3 1-16,0-14-102 0,0 0 102 0,0 8-102 15,0-3 102-15,0-5-168 0,0 0 168 0,3-24-168 16,-1-22 168-16,5-24-1020 0</inkml:trace>
  <inkml:trace contextRef="#ctx0" brushRef="#br0" timeOffset="182725.903">9346 14029 1244 0,'0'0'0'0,"-5"7"0"0,-4 5 0 0,6-4 141 15,3-1-141-15,0 2 142 0,0-1-142 0,3 4 87 16,3 0-87-16,-3-2 87 0,-3-3-87 0,2 4 55 16,1-1-55-16,-3-2 55 0,0-2-55 0,0 0 0 15,0 3 0-15,4 1 1 0,-4-3-1 0,2 2 3 16,-1 1-3-16,1-1 4 0,-2-3-4 0,4 5 21 16,-1-6-21-16,2 3 21 0,-1 1-21 0,5 1 7 15,-4 1-7-15,3 2 7 0,5 4-7 0,-13-17 9 0,0 0-9 16,21 21 10-16,5 3-10 0,-26-24 8 15,0 0-8-15,33 24 9 0,0 2-9 0,-33-26 8 16,0 0-8-16,36 25 8 0,5-1-8 0,-7-1 15 0,-4-5-15 0,-7-4 15 16,-8-4-15-16,3 2 1 0,-6-1-1 0,-3-5 1 15,-6-2-1-15,2 3 8 0,1 0-8 16,-5-4 8-16,1-1-8 0,-2 1 22 0,0 1-22 0,0-4 23 16,0 0-23-16,0 0 37 0,0 0-37 0,-9 6 38 15,-5 5-38-15,14-11 42 0,0 0-42 16,-27 13 43-16,-8 5-43 0,0-3 74 0,-2 2-74 0,15-7 74 15,9-3-74-15,-4 0 53 0,1 0-53 0,-10 5 54 16,-7 2-54-16,7-1 35 0,0 1-35 0,8-5 36 16,6-3-36-16,0 0-14 0,3-1 14 0,2-4-13 15,6-1 13-15,-6 2-88 0,5-2 88 0,-2 0-88 0,1 0 88 16,1-2-161-16,-1 1 161 0,-1-8-160 0,2-3 160 0,2 12-206 16,0 0 206-16,9-36-206 0,3-13 206 15,11-41-1066-15</inkml:trace>
  <inkml:trace contextRef="#ctx0" brushRef="#br0" timeOffset="183075.037">9663 14418 1143 0,'0'0'0'0,"-12"-2"0"0,-3-3 0 0,15 5 125 0,0 0-125 15,0 0 126-15,7 2-126 0,-7-2 106 0,0 0-106 16,5 1 107-16,-2-1-107 0,-3 0 68 0,0 0-68 0,4 0 68 15,1 0-68-15,-5 0 65 0,0 0-65 16,0 0 66-16,3 0-66 0,-3 0 73 0,0 0-73 0,0 0 73 16,0 0-73-16,0 0 38 0,0 0-38 0,0 0 39 15,2 2-39-15,-2-2 13 0,0 0-13 0,12 5 14 16,2 4-14-16,-14-9 22 0,0 0-22 0,25 15 22 16,8 6-22-16,-7-1 0 15,4 2 0-15,-9-3 1 16,-4-3-1-16,-1 1 0 0,1 2 0 0,4 0 0 0,0 1 0 0,1-3-1 0,-4 0 1 0,3 1 0 15,0-8 0-15,-21-10-3 0,0 0 3 0,21 17-3 16,5-3 3-16,-26-14-29 0,0 0 29 0,24 13-29 16,2-1 29-16,-26-12-69 0,0 0 69 0,18 7-68 15,-3-2 68-15,-15-5-168 0,0 0 168 0,9-5-168 0,-4-9 168 16,11-4-1122-16</inkml:trace>
  <inkml:trace contextRef="#ctx0" brushRef="#br0" timeOffset="183408.7">10083 14399 1311 0,'0'0'0'0,"0"7"0"0,0-2 0 0,0-5 126 0,0 0-126 15,-3-2 127-15,-6-1-127 0,9 3 103 0,0 0-103 16,-7-7 104-16,2 2-104 0,5 5 69 0,0 0-69 0,-7-4 70 15,2 1-70-15,5 3 34 0,0 0-34 16,-4-2 35-16,3 2-35 0,1 0 33 0,0 0-33 0,-13 12 33 16,-1 10-33-16,2 4 33 0,-3 5-33 0,6-10 33 15,0-6-33-15,0 0 13 0,2 1-13 0,-1 11 14 16,-3 9-14-16,1-2 31 16,-1 4-31-16,3-12 31 0,4-9-31 0,4-17 10 0,0 0-10 0,-9 29 11 15,1 4-11-15,8-33 5 0,0 0-5 0,-9 25 6 16,2-2-6-16,7-23-16 0,0 0 16 0,-5 15-15 15,5-6 15-15,0-9-75 0,0 0 75 0,3-30-75 16,11-26 75-16,2-30-1460 0</inkml:trace>
  <inkml:trace contextRef="#ctx0" brushRef="#br0" timeOffset="183895.522">9961 14132 1278 0,'0'0'0'0,"6"-6"0"0,9-2 0 0,-11 4 111 0,-2 4-111 15,-2 0 112-15,3-5-112 0,-3 5 104 0,0 0-104 0,0 0 105 16,0 0-105-16,0 0 67 0,0 0-67 0,0 0 68 16,0 0-68-16,0 0 35 0,0 0-35 0,0 0 35 15,3 5-35-15,-3-5 15 0,0 0-15 0,9 4 15 16,5 4-15-16,-14-8 21 0,0 0-21 0,25 18 21 15,9 7-21-15,-1 3 24 0,-1 1-24 0,-3 2 25 16,-1 0-25-16,-28-31 7 0,0 0-7 0,30 42 7 16,-4 8-7-16,-5 0 10 0,-4-1-10 0,-3-13 10 15,-5-8-10-15,0 6 15 0,-2 4-15 0,-4 5 16 16,-1 1-16-16,-2-44 14 0,0 0-14 0,-2 50 15 16,-1 3-15-16,3-53 0 0,0 0 0 0,-4 39 0 0,-1-6 0 15,2-7-61-15,-1-8 61 0,2-4-61 0,2-7 61 16,0-7-143-16,0 0 143 0,-8-7-143 0,-5-12 143 15,13 19-116-15,0 0 116 0,-8-46-115 0,2-21 115 16,-6-46-1030-16</inkml:trace>
  <inkml:trace contextRef="#ctx0" brushRef="#br0" timeOffset="184661.46">10724 14200 975 0,'0'0'0'0,"-8"-3"0"0,-4-4 0 0,5 3 102 0,7 3-102 0,0 1 102 15,0 0-102-15,0 0 54 0,7 1-54 0,-2-1 54 16,-5 0-54-16,0 0 36 0,3 2-36 0,-3-2 36 15,0 0-36-15,0 0 33 0,0 0-33 0,0 0 34 16,0 0-34-16,0 0 52 0,0 5-52 0,0-5 52 16,0 0-52-16,0 0 65 0,0 0-65 0,0 0 65 15,0 0-65-15,0 0 70 0,-3 2-70 0,3-2 70 16,-5 3-70-16,5-3 60 0,0 0-60 0,-13 6 61 16,-4 2-61-16,17-8 41 0,0 0-41 0,-21 12 42 0,-5 2-42 15,26-14 36-15,0 0-36 0,-25 26 37 0,-4 9-37 16,29-35 15-16,0 0-15 0,-26 40 15 0,5 3-15 15,3-4 12-15,6 1-12 0,5-13 13 0,6-8-13 0,1-19 4 16,0 0-4-16,1 24 4 0,10 0-4 16,-11-24-2-16,0 0 2 0,14 17-1 0,7-3 1 15,-21-14-21-15,0 0 21 0,24 1-21 0,4-8 21 0,-28 7-34 16,0 0 34-16,28-15-33 0,-2-9 33 0,-26 24-20 16,0 0 20-16,21-26-19 0,0-4 19 15,-21 30 0-15,0 0 0 0,12-28 1 0,-7 1-1 0,-5 27 29 0,0 0-29 16,4-21 29-16,-4 4-29 0,0 17 12 15,0 0-12-15,0-12 12 0,0 3-12 0,0 4 32 0,0 0-32 16,0 5 32-16,0-3-32 0,0 3 1 16,0 0-1-16,0 0 2 0,0 0-2 0,0 0-2 0,0 0 2 15,0 0-1-15,0 0 1 0,0 0-13 0,0 0 13 0,0 0-12 16,0 0 12-16,0 0-26 0,0 0 26 0,0 0-26 16,0 0 26-16,0 0-7 0,0 0 7 0,0 0-7 15,0 0 7-15,0 0-5 0,0 0 5 0,0 5-5 16,0 3 5-16,0-8-3 0,0 0 3 0,5 26-3 15,0 12 3-15,2 0-2 16,2 1 2-16,-4-5-1 0,-2-5 1 0,1 6 1 16,1 1-1-16,0 3 1 0,2 4-1 0,-7-43 27 0,0 0-27 0,4 49 27 15,-2 8-27-15,1-9 21 0,-3-2-21 0,0-13 21 16,0-16-21-16,0 3 27 0,-5-1-27 0,1 5 27 16,-3 4-27-16,0-3 7 0,0-4-7 0,4-7 8 15,3-8-8-15,-2 1 5 0,-5-3-5 0,-10 1 5 0,-9 2-5 16,26-7-2-16,0 0 2 0,-35-2-1 15,-4-5 1-15,6-7-98 0,0-4 98 0,2-8-98 16,7-8 98-16,24 34-179 0,0 0 179 0,-16-62-178 0,11-20 178 0,-20-62-1131 16</inkml:trace>
  <inkml:trace contextRef="#ctx0" brushRef="#br0" timeOffset="185006.761">10996 14173 1323 0,'0'0'0'0,"0"0"0"0,-3 3 0 0,3-3 166 0,0 0-166 0,0 0 167 16,8 0-167-16,-8 0 118 0,0 0-118 15,4 0 119-15,1 2-119 0,-5-2 65 0,0 0-65 0,4 3 65 16,-1-3-65-16,-3 0 36 0,0 0-36 0,0 0 36 16,5 2-36-16,-5-2 37 0,0 0-37 0,-3 3 38 15,-1 1-38-15,4-4 23 0,0 0-23 0,-8 15 24 16,-6 9-24-16,14-24 29 0,0 0-29 0,-14 33 29 15,-2 8-29-15,16-41 3 0,0 0-3 0,-12 48 3 16,0 7-3-16,12-55 7 0,0 0-7 0,-6 58 8 16,1 4-8-16,5-62 8 0,0 0-8 0,0 60 8 15,5 1-8-15,-5-61 14 0,0 0-14 0,7 57 15 16,7-4-15-16,-14-53 22 0,0 0-22 0,21 43 23 16,2-9-23-16,-23-34-46 0,0 0 46 0,28 19-45 15,7-16 45-15,-35-3-200 0,0 0 200 0,29-17-199 16,4-17 199-16,-33 34-232 0,0 0 232 0,21-52-232 15,-3-16 232-15,22-52-956 0</inkml:trace>
  <inkml:trace contextRef="#ctx0" brushRef="#br0" timeOffset="185315.938">11181 14366 1188 0,'0'0'0'0,"0"2"0"0,0 3 0 0,0-5 203 16,0 0-203-16,0 0 203 0,0 5-203 0,0-5 153 15,0 0-153-15,0 0 153 0,0-5-153 0,0 5 147 0,0 0-147 16,0 0 148-16,0 0-148 0,0 0 110 0,0 0-110 16,0 0 111-16,0 0-111 0,0 0 100 0,0 0-100 15,0 0 100-15,0 0-100 0,0 0 59 0,0 0-59 16,7 2 60-16,-2 1-60 0,-5-3 14 0,0 0-14 16,17 14 15-16,8 7-15 0,4 3 3 0,5 3-3 15,-5-1 3-15,1 1-3 0,-30-27 2 0,0 0-2 0,35 31 2 16,3 1-2-16,-3-1-4 0,-2-2 4 0,-7-6-4 15,-5-4 4-15,0-4-45 0,-7-1 45 16,-2-6-45-16,-3-3 45 0,-2 0-122 0,1 2 122 0,-6-7-122 16,0 0 122-16,-2 0-198 0,0 0 198 0,-7-24-198 15,-7-17 198-15,-7-24-1418 0</inkml:trace>
  <inkml:trace contextRef="#ctx0" brushRef="#br0" timeOffset="185574.563">11310 14310 1569 0,'0'0'0'0,"10"0"0"0,6 1 0 0,-11 1 171 16,-1 0-171-16,-4-2 171 0,1 0-171 0,-1 0 108 16,-1 2-108-16,1-2 109 0,0 0-109 0,0 0 83 15,0 0-83-15,-9 15 83 0,-7 9-83 0,16-24 26 16,0 0-26-16,-17 38 26 0,-4 13-26 0,3-3 40 15,-2 3-40-15,6-9 40 0,1-8-40 0,13-34 15 16,0 0-15-16,-15 50 16 0,1 3-16 0,14-53 7 0,0 0-7 16,-14 42 7-16,7-4-7 0,7-38-78 0,0 0 78 15,-9 31-78 1,6-9 78-16,3-22-159 0,0 0 159 0,3-17-158 0,6-31 158 0,0-17-1399 16</inkml:trace>
  <inkml:trace contextRef="#ctx0" brushRef="#br0" timeOffset="185914.72">11395 14154 1569 0,'0'0'0'0,"-3"-9"0"16,-4-1 0-16,7 10 176 0,0 0-176 0,-2-5 177 15,4 3-177-15,-2 2 65 0,0 0-65 0,0 0 65 16,7 0-65-16,-7 0 40 0,0 0-40 0,3 0 41 0,2 2-41 15,-5-2 14-15,0 0-14 0,4 2 15 0,-2-2-15 16,-2 0 31-16,0 0-31 0,8 5 31 0,5 3-31 16,-13-8 37-16,0 0-37 0,20 17 37 0,8 6-37 0,-2 2 33 15,1 6-33-15,-7 0 34 0,3 2-34 16,-23-33 14-16,0 0-14 0,21 46 15 0,0 9-15 16,-5-2 37-16,-6 0-37 0,-1-10 37 0,-2-7-37 0,-7-36 2 15,0 0-2-15,0 55 2 0,-5 8-2 0,-11 7-52 16,-7 6 52-16,4-28-51 0,2-19 51 0,17-29-146 15,0 0 146-15,-35 20-146 0,-12-11 146 0,47-9-150 16,0 0 150-16,-37-23-149 0,11-19 149 0,-38-22-1237 0</inkml:trace>
  <inkml:trace contextRef="#ctx0" brushRef="#br0" timeOffset="186640.357">12038 14425 1166 0,'0'0'0'0,"0"-4"0"0,-2-3 0 0,2 7 54 16,0 0-54-16,0-3 55 0,0 1-55 0,0 2-20 0,0 0 20 16,0 0-19-16,0 0 19 0,0 0-51 0,0 0 51 15,0 0-50-15,2 4 50 0,-2-4 3 0,0 0-3 16,0 0 3-16,7 3-3 0,-7-3 73 0,0 0-73 16,2 2 74-16,1 1-74 0,-3-3 95 15,0 0-95-15,0 0 96 0,4 4-96 0,-4-4 108 0,0 0-108 0,0 0 109 16,0 0-109-16,0 0 100 0,0 0-100 0,0 0 101 15,0 0-101-15,0 0 87 0,0 0-87 0,0 0 87 16,0 3-87-16,0-3 61 0,0 0-61 0,0 0 61 16,0 3-61-16,0-3 48 0,0 0-48 0,0 0 48 15,0 0-48-15,0 0 13 0,0 0-13 0,0 0 13 16,0 0-13-16,0 0 32 0,0 0-32 0,0 0 32 16,0 0-32-16,0 0 4 0,0 0-4 0,0 0 5 15,0 4-5-15,0-4 15 0,0 0-15 0,0 0 16 16,5 3-16-16,-5-3 24 0,0 0-24 0,9 2 25 15,3-2-25-15,-12 0 13 0,0 0-13 0,15-2 13 16,6 1-13-16,-21 1 28 0,0 0-28 0,30-4 28 16,7-1-28-16,-37 5 2 0,0 0-2 0,36-3 2 0,3-1-2 0,-39 4 3 15,0 0-3-15,34 0 3 0,5 0-3 0,-39 0 2 16,0 0-2-16,33 2 2 0,-9 1-2 16,-24-3 0-16,0 0 0 0,21 5 0 0,-4 1 0 15,-17-6-17-15,0 0 17 0,14 8-17 0,-1-3 17 0,-13-5-74 16,0 0 74-16,0 7-73 0,-9 0 73 0,9-7-129 15,0 0 129-15,-18-10-129 0,-9-11 129 16,-17-10-1502-16</inkml:trace>
  <inkml:trace contextRef="#ctx0" brushRef="#br0" timeOffset="187972.144">13118 14120 1143 0,'0'0'0'0,"0"0"0"16,0 0 0-16,0 0 164 0,0 0-164 0,0 0 165 0,0 0-165 0,0 0 120 16,0 0-120-16,0 0 121 0,0 0-121 15,0 0 69-15,0 0-69 0,0 0 69 0,0 0-69 0,0 0 40 16,0 0-40-16,0 0 40 0,0 0-40 0,0 0 44 15,0 0-44-15,0 0 45 0,0 0-45 0,0 0 51 16,0 0-51-16,0 0 52 0,0 0-52 0,0 0 38 16,0 0-38-16,0 0 38 0,0 0-38 0,0 0 18 15,0 0-18-15,0 0 18 0,-40 0-18 0,40 0 6 16,0 0-6-16,-31 3 6 0,-15 0-6 0,46-3 4 0,0 0-4 16,-48 11 4-16,-6 6-4 15,54-17 2-15,0 0-2 0,-47 15 2 0,0 6-2 0,47-21 9 0,0 0-9 0,-39 24 10 16,3 5-10-16,36-29 8 0,0 0-8 0,-30 36 8 15,7 7-8-15,23-43 8 0,0 0-8 0,-15 37 9 16,6 1-9-16,9-38 3 0,0 0-3 0,-2 34 4 16,7-3-4-16,-5-31 0 0,0 0 0 0,13 24 1 15,9-7-1-15,-22-17-1 0,0 0 1 0,33 5 0 16,6-11 0-16,-39 6-34 0,0 0 34 0,42-17-33 16,1-11 33-16,-43 28-11 0,0 0 11 0,38-31-10 15,-1-5 10-15,-37 36-7 0,0 0 7 0,26-31-7 16,-5 4 7-16,-21 27 1 0,0 0-1 0,17-21 1 15,-4 4-1-15,-13 17 5 0,0 0-5 0,8-13 5 16,-6 4-5-16,-2 9 15 0,0 0-15 0,4-7 16 16,-1 2-16-16,-3 5 9 0,0 0-9 0,0-3 9 15,0 3-9-15,0 0 3 0,0 0-3 0,0 0 4 16,0 0-4-16,0 0 0 0,0 0 0 0,0 0 0 0,0 3 0 16,0-3-3-16,0 0 3 0,0 0-3 0,0 0 3 15,0 0-3-15,0 0 3 0,0 0-2 0,0 0 2 0,0 0 0 16,0 0 0-16,0 0 1 0,0 4-1 0,0-4 0 15,0 0 0-15,0 0 0 0,4 3 0 0,-4-3-10 16,0 0 10-16,1 14-9 0,6 8 9 0,-7-22-34 16,0 0 34-16,9 36-34 0,0 12 34 0,-9-48-11 15,0 0 11-15,12 53-11 0,-2 9 11 0,-10-62-7 16,0 0 7-16,11 65-6 0,-1 5 6 0,-10-70 0 16,0 0 0-16,11 82 0 0,-3 11 0 0,-8-93 17 0,0 0-17 15,6 63 17-15,-3-17-17 0,-3-5 35 16,-3-10-35-16,-1-10 36 0,4-7-36 0,-2-4 30 0,1-2-30 15,-1-2 30-15,2-5-30 0,0 3 33 0,-5-1-33 0,5-3 33 16,0 0-33-16,0 0-2 0,0 0 2 16,-4 2-1-16,-3 3 1 0,-1-5-60 0,-5 2 60 0,-1-4-60 15,-8-7 60-15,22 9-164 0,0 0 164 0,-23-30-164 16,0-24 164-16,23 54-120 0,0 0 120 0,-17-68-120 16,5-18 120-16,-14-68-1179 0</inkml:trace>
  <inkml:trace contextRef="#ctx0" brushRef="#br0" timeOffset="188339.266">13479 13996 1636 0,'0'0'0'0,"-11"-5"0"0,-6-2 0 0,17 7 127 15,0 0-127-15,-2 0 128 0,4 0-128 0,-2 0 75 16,0 0-75-16,3 4 75 0,3-1-75 0,-6-3 14 16,0 0-14-16,3 5 15 0,1-1-15 0,-4-4-1 15,0 0 1-15,1 3 0 0,1-1 0 0,-2-2 0 16,0 0 0-16,-3 5 0 0,-4 4 0 0,-2 3 6 0,0 5-6 16,4-10 6-16,1-1-6 0,4-6 16 0,0 0-16 15,-12 26 17-15,-2 10-17 0,14-36 15 0,0 0-15 16,-15 48 16-16,4 14-16 0,11-62 16 0,0 0-16 0,-10 66 17 15,4 6-17-15,6-72 9 0,0 0-9 0,0 84 9 16,7 7-9-16,-1-31 16 0,2-19-16 0,-1-8 17 16,2-13-17-16,2 1 0 0,1-6 0 0,0-3 0 15,0-3 0-15,-1-2-119 0,1-4 119 0,0-5-118 16,0-4 118-16,-12 6-161 0,0 0 161 16,12-33-160-16,-1-18 160 0,13-33-1154 0</inkml:trace>
  <inkml:trace contextRef="#ctx0" brushRef="#br0" timeOffset="188654.653">13522 14221 1401 0,'0'0'0'0,"0"0"0"16,0 3 0-16,0-3 186 0,0 0-186 0,0 0 187 0,0 0-187 15,0 0 120-15,4-2-120 0,-4 2 121 0,2-1-121 0,-2 1 80 16,3-5-80-16,-3 5 80 0,0 0-80 0,0 0 49 15,3 1-49-15,1 3 50 0,1-4-50 0,-1 1 46 16,4 3-46-16,1 3 47 0,9 1-47 0,-18-8 53 16,0 0-53-16,20 19 54 0,10 3-54 0,-30-22 22 15,0 0-22-15,33 29 23 0,5 7-23 16,-38-36 43-16,0 0-43 0,39 38 43 0,-1 2-43 0,-7-4 3 16,-3-4-3-16,-7-6 4 0,-3-7-4 15,-4-2-1-15,-2-2 1 0,-7-5-1 0,2-4 1 0,-5-1-84 16,1-2 84-16,1 1-84 0,-4-3 84 0,0-1-171 0,1 4 171 15,-2-13-170-15,-3-5 170 0,4 14-179 0,0 0 179 16,-5-32-179-16,-5-14 179 0,-6-33-1203 16</inkml:trace>
  <inkml:trace contextRef="#ctx0" brushRef="#br0" timeOffset="188940.438">13972 14078 1211 0,'0'0'0'0,"-4"4"0"16,-1 3 0-16,5-7 177 0,0 0-177 0,-5 1 177 15,5-1-177-15,0 0 115 0,0 0-115 0,0 0 115 16,0 0-115-16,0 0 64 0,0 0-64 0,0 0 65 16,0 0-65-16,0 0 43 0,-2 4-43 0,0 3 44 0,-5 3-44 15,-3 7 38-15,-2 4-38 0,0-1 38 0,3 4-38 16,9-24 34-16,0 0-34 0,-26 36 34 0,-4 11-34 16,30-47 45-16,0 0-45 0,-33 51 45 0,-2 2-45 15,35-53 46-15,0 0-46 0,-28 45 46 0,2-4-46 16,5-7 19-16,4-7-19 0,5-6 20 15,6-7-20-15,6-14 0 0,0 0 0 0,-5 12 1 0,3-2-1 16,2-10-57-16,0 0 57 0,4 10-56 0,3-1 56 0,-7-9-138 16,0 0 138-16,17-12-137 0,13-14 137 0,-30 26-171 15,0 0 171-15,17-41-170 0,-5-14 170 16,20-41-1134-16</inkml:trace>
  <inkml:trace contextRef="#ctx0" brushRef="#br0" timeOffset="189246.209">13841 13933 1110 0,'0'0'0'0,"-3"8"0"16,-3 3 0-16,6-11 121 0,0 0-121 0,4 5 122 15,-1-2-122-15,-3-3 104 0,0 0-104 0,9 5 104 16,0-1-104-16,-9-4 95 0,0 0-95 0,12 10 95 16,5 2-95-16,-17-12 71 0,0 0-71 0,20 17 72 15,0 2-72-15,0 2 66 0,-3-6-66 0,4 4 66 16,-4-2-66-16,1 2 66 0,-3 1-66 0,3 1 66 15,-1 1-66-15,-17-22 53 0,0 0-53 0,21 28 54 16,0 8-54-16,-21-36 39 0,0 0-39 0,18 46 39 16,-1 7-39-16,-17-53 41 0,0 0-41 0,7 55 41 15,-2 3-41-15,-5-58 16 0,0 0-16 0,0 55 17 16,-5-7-17-16,-2-2 0 0,-5-5 0 0,7-17 0 16,5-12 0-16,0-12-148 0,0 0 148 0,-16 26-148 0,-5 5 148 15,21-31-195-15,0 0 195 0,-14-2-195 0,-3-20 195 16,-13-2-1221-16</inkml:trace>
  <inkml:trace contextRef="#ctx0" brushRef="#br0" timeOffset="189436.758">14592 14411 1647 0,'0'0'0'0,"-4"-2"0"0,-1-1 0 0,5 3 118 0,0 0-118 15,4 5 118-15,4 7-118 0,-8-12-185 0,0 0 185 16,6-5-184-16,1-7 184 0,-7 12-147 0,0 0 147 16,1-35-147-16,-1-14 147 0,4-33-819 0</inkml:trace>
  <inkml:trace contextRef="#ctx0" brushRef="#br0" timeOffset="189821.5">14710 13720 1883 0,'0'0'0'0,"0"0"0"0,0 0 0 15,0 0 193-15,0 0-193 0,0 0 193 0,0 0-193 16,0 0 89-16,0 0-89 0,0 0 90 15,0 0-90-15,0 0 39 0,0 0-39 0,-3 6 40 0,-2 0-40 16,5-6-13-16,0 0 13 0,-9 24-13 0,2 11 13 0,7-35-32 16,0 0 32-16,0 53-32 0,7 14 32 0,2-2 0 15,5 2 0-15,1-2 0 0,-3-2 0 16,-12-63 19-16,0 0-19 0,23 96 20 0,5 22-20 16,-5-18 39-16,-2-10-39 0,-7-13 40 0,-4-12-40 0,-10-65 38 15,0 0-38-15,10 86 38 0,-3 5-38 0,-1-17 26 16,-1-9-26-16,-3-31 26 0,-2-25-26 0,0 9 18 15,1-6-18-15,-1 4 18 0,0 1-18 0,4 0-22 0,-4 0 22 16,0-7-22-16,0-4 22 0,0-1-145 0,0-2 145 16,0-3-144-16,-4 4 144 0,4-4-202 0,0 0 202 0,-5-26-201 15,-2-15 201-15,-5-29-1377 0</inkml:trace>
  <inkml:trace contextRef="#ctx0" brushRef="#br0" timeOffset="190086.495">14663 14323 1569 0,'0'0'0'0,"4"11"0"15,5 4 0-15,-9-15 210 0,0 0-210 0,0 4 210 16,0-8-210-16,0 4 139 0,0 0-139 0,1-2 140 16,6-1-140-16,4 1 93 0,4 2-93 0,1-1 94 15,1-1-94-15,-3 2 57 0,4-5-57 0,-2 3 58 0,1 2-58 16,-17 0 43-16,0 0-43 0,21 0 43 15,0 0-43-15,1 2 20 0,3-1-20 0,-8 3 20 0,-5-4-20 0,2 0 7 16,2 0-7-16,-6 0 8 0,3 0-8 0,-13 0-34 16,0 0 34-16,15-4-33 0,6 3 33 0,-21 1-121 15,0 0 121-15,19-12-120 0,6-7 120 0,-25 19-137 16,0 0 137-16,12-36-137 0,-9-10 137 16,15-40-1503-16</inkml:trace>
  <inkml:trace contextRef="#ctx0" brushRef="#br0" timeOffset="190410.508">15318 14118 1267 0,'0'0'0'0,"-7"-4"0"16,-3-2 0-16,8 2 166 0,7 2-166 0,-5 2 166 16,0 0-166-16,0 0 127 0,0 0-127 0,0 0 127 15,4 0-127-15,-4 0 111 0,0 0-111 0,0 0 111 16,0 0-111-16,0 0 76 0,0 0-76 0,0 0 76 15,-4 0-76-15,4 0 67 0,-3 0-67 0,3 0 67 16,-4 0-67-16,4 0 38 0,-1 2-38 0,1-2 39 16,-5 0-39-16,5 0 29 0,-4 2-29 0,-5 6 29 15,1 4-29-15,-3 7 3 0,1 5-3 0,1 2 4 16,0 3-4-16,9-29 33 0,0 0-33 0,-3 46 34 16,-2 11-34-16,5-6 4 0,5 1-4 0,-5-16 4 15,0-12-4-15,3 0 9 0,3-6-9 16,-3 8 10-16,6 3-10 0,1-5-39 0,6-1 39 0,-9-10-38 0,2-2 38 0,1-10-139 15,6-1 139-15,3-12-138 0,9-10 138 0,-28 22-136 16,0 0 136-16,26-45-135 16,2-16 135-16,27-45-1386 0</inkml:trace>
  <inkml:trace contextRef="#ctx0" brushRef="#br0" timeOffset="190738.741">15365 14132 1513 0,'0'0'0'0,"7"-7"0"0,6-7 0 0,-12 9 181 0,1 3-181 16,3-1 182-16,-3-1-182 0,0 1 125 0,0 1-125 0,-2 2 126 15,0 0-126-15,0 0 98 0,-2 4-98 0,2-4 98 16,0 0-98-16,0 0 57 0,0 0-57 0,0 0 58 16,-2 3-58-16,2-3 15 0,2 5-15 0,5 2 15 15,5 3-15-15,-12-10 25 0,0 0-25 0,28 21 26 16,14 3-26-16,1 3 21 0,1 2-21 0,-4-1 21 15,0-1-21-15,-40-27 3 0,0 0-3 16,42 36 4-16,0 4-4 0,-42-40 14 0,0 0-14 0,47 42 15 16,0 3-15-16,-47-45 0 0,0 0 0 0,41 39 0 15,-1-3 0-15,-40-36-46 0,0 0 46 0,30 28-46 16,-6-8 46-16,-24-20-106 0,0 0 106 0,13 11-105 16,-10-11 105-16,-3 0-218 0,0 0 218 0,-3-23-218 15,-10-23 218-15,-4-22-1279 0</inkml:trace>
  <inkml:trace contextRef="#ctx0" brushRef="#br0" timeOffset="191002.041">15818 14173 987 0,'0'0'0'0,"7"8"0"0,4 4 0 0,-8-8 130 16,-3-3-130-16,0-1 131 0,0 0-131 0,-5 0 133 16,2-1-133-16,-3 1 134 0,5-2-134 0,-1 2 123 15,-5 2-123-15,5-2 124 0,-1 0-124 0,-1 0 116 16,2 0-116-16,2 0 117 0,-3 1-117 0,3-1 106 15,-5 2-106-15,5-2 107 0,-4 0-107 0,1 0 84 0,-1 0-84 16,4 0 84-16,0 0-84 0,0 0 44 0,0 0-44 16,-8 12 45-16,-6 9-45 0,14-21 33 0,0 0-33 0,-18 36 33 15,-1 15-33-15,3-1 3 0,2 1-3 16,4-15 3-16,3-12-3 0,2 2-2 0,0-6 2 16,1 6-1-16,4 1 1 0,2-3-81 0,1 2 81 15,1-12-80-15,-4-6 80 0,0-8-186 0,0 0 186 0,3-17-186 16,1-19 186-16,3-17-1395 0</inkml:trace>
  <inkml:trace contextRef="#ctx0" brushRef="#br0" timeOffset="191304.482">15696 13804 1547 0,'0'0'0'0,"4"4"0"0,3 1 0 15,2-2 162-15,-1-1-162 0,3 3 163 0,-1-3-163 0,1 3 95 16,1 2-95-16,-2 0 95 0,-1 1-95 0,-9-8 45 16,0 0-45-16,17 23 45 0,4 7-45 0,-21-30 6 15,0 0-6-15,26 42 7 0,-1 7-7 0,-25-49 22 16,0 0-22-16,24 53 23 0,4 7-23 0,-28-60 32 16,0 0-32-16,21 65 33 0,-4 7-33 0,-17-72 19 15,0 0-19-15,14 84 20 0,-1 9-20 16,-13-93 5-16,0 0-5 0,-4 75 6 0,-10-8-6 0,-3-10-15 15,-11-13 15-15,14-22-14 0,9-16 14 0,-14 4-148 0,-1-2 148 16,10-4-147-16,8-6 147 0,2 2-123 16,0 0 123-16,-17-10-123 0,-11-9 123 0,-16-8-1226 0</inkml:trace>
  <inkml:trace contextRef="#ctx0" brushRef="#br0" timeOffset="191702.573">16545 14260 1457 0,'0'0'0'0,"-7"-5"0"0,-4-5 0 16,8 8 119-16,6 4-119 0,4 3 120 0,6 2-120 16,-3-2 87-16,2 0-87 0,2 0 87 0,2 0-87 0,-2 0 94 15,3 2-94-15,2-3 95 0,2-3-95 16,0-1 58-16,5 0-58 0,0 0 58 0,2-1-58 0,-28 1 57 16,0 0-57-16,37 0 57 0,8-2-57 0,-5 2 64 15,2 2-64-15,-9-1 64 0,-3-1-64 0,-1 2 75 16,-4-2-75-16,-8 3 75 0,-5-3-75 15,4 0 32-15,0 2-32 0,-8-2 32 0,-2 0-32 0,1 0 6 16,1-2-6-16,-1 2 6 0,-1 0-6 0,-1 0-43 16,2 0 43-16,-4 0-42 0,2 0 42 0,-3 0-157 15,0 0 157-15,-2 0-157 0,0 0 157 0,0 0-185 0,0 0 185 16,-10-10-184-16,-8-7 184 0,-8-10-1301 0</inkml:trace>
  <inkml:trace contextRef="#ctx0" brushRef="#br0" timeOffset="191973.627">16740 13986 1502 0,'0'0'0'0,"10"5"0"16,8 5 0-16,-18-10 191 0,0 0-191 0,5 2 192 15,-5-4-192-15,0 2 127 0,0 0-127 0,0 0 127 0,0 0-127 16,0 0 37-16,0 0-37 0,0 9 38 15,-2 5-38-15,4 5-4 0,3 6 4 0,-1 3-3 0,1 4 3 16,2 4-10-16,-2 5 10 0,-1-1-9 16,-1-3 9-16,-3-37-26 0,0 0 26 0,0 52-26 0,0 9 26 0,-5-6-59 15,0-2 59-15,3-18-58 0,2-17 58 0,-4 1-165 16,4-7 165-16,0 2-165 0,0 0 165 16,0-14-153-16,0 0 153 0,11-5-152 0,6-13 152 0,11-4-940 15</inkml:trace>
  <inkml:trace contextRef="#ctx0" brushRef="#br0" timeOffset="193036.308">17996 13988 606 0,'0'0'0'0,"-5"0"0"15,-4 0 0-15,9 0 129 0,0 0-129 0,-5 3 129 16,7 2-129-16,-2-5 103 0,0 0-103 0,0 0 104 16,0 0-104-16,0 0 79 0,0 0-79 0,0 0 80 15,0 0-80-15,0 0 60 0,0 0-60 0,0 0 60 16,0-5-60-16,0 5 51 0,0 0-51 0,0 0 51 15,0-5-51-15,0 5 43 0,0 0-43 0,0-3 44 0,0-3-44 16,0 6 12-16,0 0-12 0,-2-3 12 0,0-2-12 16,2 5 21-16,0 0-21 0,-2-4 21 0,2-1-21 15,0 5-5-15,0 0 5 0,0-5-4 0,0 0 4 16,-3-2-8-16,-1 0 8 0,3 0-8 0,-3-1 8 16,1-2-9-16,-3 1 9 0,6-3-9 0,0 3 9 0,-3 1-1 15,1-1 1-15,1 4-1 0,1 0 1 0,-2 2 25 16,2-4-25-16,-4 3 26 0,4 1-26 0,-1 0 55 15,-1-3-55-15,0 3 56 0,2 1-56 0,0 2 48 16,0 0-48-16,-5-5 49 0,0 0-49 0,5 5 44 16,0 0-44-16,-7-5 44 0,-2 0-44 0,9 5 36 0,0 0-36 15,-9-5 36-15,-1 3-36 0,10 2 34 16,0 0-34-16,-11-4 34 0,3 3-34 0,8 1 22 0,0 0-22 16,-9 0 22-16,2 0-22 0,7 0 28 0,0 0-28 15,-9 0 28-15,4 1-28 0,5-1 13 0,0 0-13 0,-12 19 13 16,-4 10-13-16,16-29 11 0,0 0-11 0,-12 45 11 15,1 11-11-15,11-56 17 0,0 0-17 16,-7 64 17-16,4 9-17 0,3-73 8 0,0 0-8 16,7 100 8-16,2 18-8 0,-9-118 24 0,0 0-24 15,15 103 25-15,6-4-25 0,-21-99 6 0,0 0-6 0,23 88 7 16,3-11-7-16,-26-77 25 0,0 0-25 0,19 68 26 16,-3-8-26-16,-16-60 0 0,0 0 0 0,9 36 0 15,-6-17 0-15,-3-19-36 0,0 0 36 0,4 15-35 16,-4-6 35-16,0-9-53 0,0 0 53 0,-7 0-52 15,-7-10 52-15,14 10-178 0,0 0 178 0,-23-31-177 16,-7-15 177-16,30 46-201 0,0 0 201 0,-29-55-200 0,-1-12 200 16,-29-55-960-16</inkml:trace>
  <inkml:trace contextRef="#ctx0" brushRef="#br0" timeOffset="193270.415">17529 14193 1255 0,'0'0'0'0,"7"12"0"0,4 9 0 0,-3-14 232 15,3-7-232-15,-3-4 233 0,3-1-233 0,3 2 185 16,1 3-185-16,5-4 186 0,-3 3-186 0,-17 1 124 16,0 0-124-16,31 0 124 0,11 0-124 0,-42 0 69 0,0 0-69 15,46 0 69-15,4 1-69 0,-3 3 77 0,-7-4-77 16,-7 1 77-16,-7-1-77 0,1 0 49 0,-5 0-49 16,-4 2 50-16,-6 0-50 0,2 0 1 15,-2-1-1-15,-3-1 1 0,-4-1-1 0,2-1-80 0,2 0 80 16,-6 0-79-16,2 1 79 0,-5 1-204 0,0 0 204 15,11-16-203-15,3-8 203 0,10-19-1514 0</inkml:trace>
  <inkml:trace contextRef="#ctx0" brushRef="#br0" timeOffset="193619.843">18517 13876 1491 0,'0'0'0'0,"-14"-1"0"0,-9-5 0 16,18 5 156-16,9-1-156 0,-4 2 157 0,-6 0-157 15,6 0 96-15,0 0-96 0,0 0 97 0,0 0-97 16,0 0 50-16,-3 2-50 0,-2-1 50 16,3-1-50-16,-3 2-1 0,-1 0 1 15,3 0-1-15,-1-1 1 0,4-1 8 0,0 0-8 0,-13 17 8 16,-8 11-8-16,21-28 16 0,0 0-16 0,-21 38 17 0,-2 11-17 0,23-49 34 15,0 0-34-15,-19 53 34 0,5 9-34 0,14-62 29 16,0 0-29-16,-10 70 29 0,8 2-29 0,2-72 22 16,0 0-22-16,3 82 23 0,8 6-23 0,-1-32 35 15,4-18-35-15,-2-9 36 0,-1-13-36 0,3-4-29 16,0-6 29-16,1-4-29 0,3-5 29 0,-18 3-106 16,0 0 106-16,26-19-106 0,3-12 106 0,-29 31-116 15,0 0 116-15,25-48-115 0,3-14 115 0,26-47-1325 0</inkml:trace>
  <inkml:trace contextRef="#ctx0" brushRef="#br0" timeOffset="193899.805">18449 14063 1323 0,'0'0'0'0,"5"0"0"16,6 2 0-16,-11-2 206 0,0 0-206 0,5 0 206 15,-5 0-206-15,0 0 154 0,0 0-154 0,0 0 155 16,0 0-155-16,0 0 138 0,0 0-138 0,0 0 139 15,0 0-139-15,0 0 73 0,0 0-73 0,0 0 73 16,5 3-73-16,-5-3 68 0,0 0-68 0,12 7 68 16,0 5-68-16,9 5 38 0,7 7-38 0,2-3 38 0,3-1-38 15,-33-20 18-15,0 0-18 0,42 26 19 0,5 1-19 16,-47-27 20-16,0 0-20 0,47 31 20 31,3 4-20-31,-50-35 14 0,0 0-14 0,46 32 15 0,-1 1-15 0,-45-33-23 16,0 0 23-16,37 27-22 0,-6-5 22 0,-31-22-123 0,0 0 123 0,24 17-122 0,-6-3 122 0,-18-14-208 15,0 0 208-15,10-15-208 0,-5-20 208 16,8-14-1448-16</inkml:trace>
  <inkml:trace contextRef="#ctx0" brushRef="#br0" timeOffset="194170.044">18851 13892 1345 0,'0'0'0'15,"6"10"0"-15,2 5 0 0,-8-15 163 0,0 0-163 16,4 9 164-16,-4-2-164 0,0-7 124 0,0 0-124 0,0 5 125 16,-4-2-125-16,4-3 94 0,0 0-94 0,-5 9 95 15,-7 5-95-15,12-14 48 0,0 0-48 0,-18 24 48 16,-2 7-48-16,20-31 31 0,0 0-31 0,-30 39 31 16,0 9-31-16,-3 0 45 0,2 0-45 0,10-12 46 15,5-9-46-15,16-27 9 0,0 0-9 0,-19 41 10 16,-2 7-10-16,21-48-5 0,0 0 5 0,-15 38-5 15,2-7 5-15,13-31-151 0,0 0 151 0,-1 19-150 16,9-11 150-16,-8-8-118 0,0 0 118 0,14-29-117 16,5-26 117-16,15-32-1285 0</inkml:trace>
  <inkml:trace contextRef="#ctx0" brushRef="#br0" timeOffset="194449.605">18878 13823 1659 0,'0'0'0'0,"-6"-8"0"0,-1-6 0 0,7 14 186 15,4 3-186-15,-1 4 186 0,4 5-186 0,0-3 105 16,2 1-105-16,-4-1 105 0,2-2-105 0,-7-7 56 16,0 0-56-16,9 17 57 0,3 7-57 0,-12-24 33 0,0 0-33 15,12 32 33-15,4 9-33 0,-2-3 45 16,0 1-45-16,-5-4 46 0,-3-5-46 0,1 3 5 0,0 1-5 0,-3-1 6 15,-1-4-6-15,-3-29 22 0,0 0-22 16,-1 45 23-16,-5 6-23 0,6-51-27 0,0 0 27 16,-7 43-27-16,0 0 27 0,-1-7-127 0,-3-7 127 0,6-11-126 15,5-7 126-15,0-11-182 0,0 0 182 0,-16-5-181 16,-3-14 181-16,-14-3-1318 0</inkml:trace>
  <inkml:trace contextRef="#ctx0" brushRef="#br0" timeOffset="195236.357">19773 13789 1647 0,'0'0'0'0,"-14"0"0"16,-10 2 0-16,15-2 162 0,5-2-162 0,4 2 163 0,13-2-163 0,-10 2 77 16,4-1-77-16,-2 1 78 0,1 0-78 0,-5 0 20 15,1 0-20-15,-2 0 20 0,0 0-20 16,0 0-8-16,-2 3 8 0,2-3-7 0,0 0 7 0,0 0 0 16,0 0 0-16,0 0 0 0,-1 2 0 0,1-2 4 15,0 0-4-15,-16 10 5 0,-5 7-5 0,21-17 34 16,0 0-34-16,-30 24 34 0,-6 5-34 0,36-29 35 0,0 0-35 15,-37 36 36-15,-1 7-36 0,3-4 38 0,4 1-38 16,11-13 38-16,5-8-38 0,3-4 25 0,1 1-25 16,4 1 26-16,2 2-26 0,1 3 5 15,3 2-5-15,2-7 5 0,3-5-5 0,5 0-8 16,5-1 8-16,3-3-8 0,4-3 8 0,-21-5-35 0,0 0 35 0,28 0-35 16,5-7 35-16,-33 7-31 0,0 0 31 0,35-10-31 15,0-4 31-15,-6-1-39 0,-3-4 39 0,-6 7-38 16,-8 2 38-16,2 0 1 0,-6-2-1 15,-4 3 1-15,-1 0-1 0,-3 9 20 0,0 0-20 0,6-10 20 16,-6 0-20-16,0 10 15 0,0 0-15 0,1-10 15 16,1 1-15-16,-2 9 47 0,0 0-47 0,0-9 48 15,0 6-48-15,0 3 22 0,0 0-22 0,0-5 23 0,-2 3-23 16,2 2 19-16,0 0-19 0,0 0 20 16,0 0-20-16,0 0 10 0,0 0-10 0,0 0 10 15,0 0-10-15,0 0 0 0,0 0 0 0,0 0 0 0,0 0 0 16,0 0 4-16,0 0-4 0,0 0 4 0,0 0-4 15,0 0 2-15,0 0-2 0,0 0 2 0,0 0-2 0,0 0 5 16,0 4-5-16,2 1 5 0,3 0-5 16,-1 5 0-16,3 6 0 0,1 6 0 0,5 5 0 0,-3 4 0 15,2 2 0-15,-1 1 0 0,1 0 0 0,-12-34 0 16,0 0 0-16,14 50 0 0,3 3 0 0,-3 0-1 16,0-3 1-16,-3-4 0 0,-1-5 0 0,1 0 0 0,-3-1 0 15,-1-6 0-15,-2-10 0 0,-5-24 2 16,0 0-2-16,2 39 2 0,-4 9-2 0,2-48 2 0,0 0-2 15,-3 38 2-15,-1-2-2 0,-3-10 18 0,-5-6-18 16,7-4 18-16,5-8-18 0,-9 2 3 0,-1-3-3 0,-1 0 3 16,3 0-3-16,-10 0 3 0,-6-2-3 15,8-2 3-15,2-3-3 0,-7-1-7 0,-5-3 7 16,0-6-6-16,2-5 6 16,24 15-64-16,0 0 64 0,-28-36-63 0,0-17 63 0,28 53-87 0,0 0 87 0,-12-72-86 15,3-18 86-15,-12-71-1604 0</inkml:trace>
  <inkml:trace contextRef="#ctx0" brushRef="#br0" timeOffset="195565.759">20182 13631 1580 0,'0'0'0'0,"-8"2"0"0,-8 3 0 15,16-5 155-15,0 0-155 0,-2 2 156 0,9 1-156 16,-5 1 100-16,1 1-100 0,1-2 100 0,-2-1-100 15,-2-2 40-15,0 0-40 0,0 5 41 0,-2 0-41 0,2-5 11 16,0 0-11-16,-5 11 11 0,-4 4-11 0,9-15 23 16,0 0-23-16,-10 15 24 0,-4 3-24 0,14-18 38 15,0 0-38-15,-18 22 38 0,-1 2-38 0,19-24 55 16,0 0-55-16,-21 34 55 0,2 11-55 0,19-45 31 16,0 0-31-16,-21 54 31 0,0 13-31 15,5-3 17-15,3 1-17 0,4-5 17 0,0-5-17 0,9-55 6 16,0 0-6-16,-5 80 7 0,3 16-7 0,0-24 8 15,4-10-8-15,0-26 9 0,3-21-9 0,-5-15-26 16,0 0 26-16,9 19-26 0,5-5 26 0,-14-14-89 0,0 0 89 16,21 1-89-16,5-9 89 0,-26 8-190 0,0 0 190 0,28-35-190 15,-2-18 190-15,28-34-1350 0</inkml:trace>
  <inkml:trace contextRef="#ctx0" brushRef="#br0" timeOffset="195894.773">20127 13899 1367 0,'0'0'0'0,"1"8"0"16,5 8 0-16,-6-16 166 0,0 0-166 0,3 6 166 15,-1-4-166-15,-2-2 115 0,0 0-115 0,0 0 115 16,5-2-115-16,-5 2 81 0,0 0-81 0,4 0 82 16,2 0-82-16,-6 0 72 0,0 0-72 0,9 0 72 0,5 2-72 15,-14-2 102-15,0 0-102 0,19 7 103 0,7 2-103 16,-26-9 79-16,0 0-79 0,32 18 79 0,8 8-79 15,-40-26 33-15,0 0-33 0,52 33 33 0,9 8-33 16,-3-4 30-16,-3-1-30 0,-9-3 30 0,-8-6-30 16,-38-27 0-16,0 0 0 0,44 36 1 0,-1 4-1 0,-43-40 8 15,0 0-8-15,42 37 8 0,0 1-8 0,-42-38-34 16,0 0 34-16,31 31-34 0,-7-5 34 0,-24-26-104 16,0 0 104-16,18 13-103 0,-8-7 103 0,-10-6-250 15,0 0 250-15,-3-19-250 0,-13-21 250 0,16 40-188 16,0 0 188-16,-17-49-188 0,-6-16 188 15,-17-50-1087 1</inkml:trace>
  <inkml:trace contextRef="#ctx0" brushRef="#br0" timeOffset="196131.082">20508 13863 1166 0,'0'0'0'0,"12"10"0"0,9 7 0 0,-21-17 172 0,0 0-172 0,2 9 173 15,-7-4-173-15,5-5 145 0,0 0-145 0,-4 3 146 16,3-1-146-16,1-2 109 0,0 0-109 0,-6 3 109 15,3 1-109-15,3-4 95 0,0 0-95 0,-11 15 96 16,1 7-96-16,10-22 94 0,0 0-94 0,-16 30 94 16,-1 6-94-16,3 0 62 0,-5-1-62 0,8-9 62 15,1-7-62-15,10-19 56 0,0 0-56 0,-16 43 56 16,-5 13-56-16,21-56 15 0,0 0-15 0,-19 55 15 16,2 3-15-16,17-58 7 0,0 0-7 0,-14 47 8 15,5-8-8-15,9-39-90 0,0 0 90 0,-9 31-89 16,6-10 89-16,3-21-156 0,0 0 156 0,15-16-155 0,17-27 155 15,15-15-1544-15</inkml:trace>
  <inkml:trace contextRef="#ctx0" brushRef="#br0" timeOffset="196482.837">20503 13768 1334 0,'0'0'0'0,"0"-6"0"0,2-8 0 0,-2 14 89 0,0 0-89 16,1-7 90-16,3 4-90 0,-4 3 108 0,0 0-108 15,5-4 108-15,4 1-108 0,-9 3 151 0,0 0-151 0,10-4 151 16,4 3-151-16,4-1 118 0,1 0-118 16,-2 2 119-16,-1 2-119 0,5 5 65 0,1 1-65 0,3 9 66 15,-1 7-66-15,-24-24 61 0,0 0-61 0,30 43 61 16,5 14-61-16,-35-57 46 0,0 0-46 0,33 65 46 15,2 9-46-15,-35-74 10 0,0 0-10 0,31 104 11 16,0 23-11-16,-31-127 32 0,0 0-32 0,13 111 33 16,-15 1-33-16,-3-34-4 0,-9-18 4 0,10-27-3 15,4-26 3-15,-3 3-98 0,-1-8 98 0,-3 1-97 16,-3 1 97-16,-4-4-239 0,-7-6 239 0,0-16-238 16,0-16 238-16,21 38-184 0,0 0 184 0,-40-60-1212 15,80 120 1212-15</inkml:trace>
  <inkml:trace contextRef="#ctx0" brushRef="#br0" timeOffset="196636.972">21316 14132 1927 0,'0'0'0'0,"0"0"-368"15,0 0 368-15,-13-21-367 0,-10-15 367 0,23 36-124 16,0 0 124-16,-30-65-123 0,-5-26 123 0,-29-65-618 15</inkml:trace>
  <inkml:trace contextRef="#ctx0" brushRef="#br0" timeOffset="198402.59">21534 14142 225 0,'0'0'0'0,"5"-10"0"16,2-4 0-16,-3 10-26 0,-4 1 26 0,0 3-26 0,2-3 26 15,-2 3 0-15,0 0 0 0,0 0 1 0,0 0-1 16,0 0 92-16,-2 3-92 0,2-3 93 0,0 0-93 16,0 0 112-16,0 0-112 0,0 0 112 0,-2 3-112 0,2-3 112 15,-2 4-112-15,2-4 112 0,0 0-112 0,0 0 87 16,0 0-87-16,0 0 87 0,-1 3-87 0,1-3 57 15,-4 5-57-15,4-1 57 0,0-2-57 0,0-2 46 16,0 0-46-16,0 0 47 0,-2 3-47 0,2-3 53 16,0 0-53-16,0 0 53 0,0 0-53 0,0 0 42 0,0 0-42 15,0 0 43-15,-1 3-43 0,1-3 28 16,0 0-28-16,0 0 28 0,-4 6-28 0,4-6 40 0,0 0-40 16,0 3 41-16,0 4-41 0,0-2 61 0,0 2-61 15,0 0 61-15,5 1-61 0,4 1 88 0,7-2-88 16,-4 0 89-16,5-2-89 0,4-2 81 0,2-3-81 0,7 0 81 15,3-3-81-15,-33 3 54 0,0 0-54 0,50-4 54 16,8-3-54-16,-1 2 75 0,2-7-75 0,-8 5 75 16,-2 1-75-16,-2 2 48 0,-4 2-48 15,1 1 48-15,-6-1-48 0,-38 2 38 0,0 0-38 0,47 0 39 16,6 0-39-16,-10 0 5 0,-5 2-5 0,-10-1 5 16,-10-1-5-16,-1 4 5 0,-3-1-5 0,-3 1 5 15,-3-1-5-15,1 2-58 0,0 2 58 0,-4-2-57 16,-3-1 57-16,-1 3-143 0,1-1 143 0,-2 0-143 15,-2-1 143-15,2-5-172 0,0 0 172 0,-10 5-171 0,-9 2 171 16,-11 5-1161-16</inkml:trace>
  <inkml:trace contextRef="#ctx0" brushRef="#br0" timeOffset="198962.835">22752 13659 1211 0,'0'0'0'0,"-3"-2"0"16,-1-1 0-16,4 3 132 0,0 0-132 0,0 0 132 15,-3-2-132-15,3 2 78 0,0 0-78 0,0 0 78 16,0 0-78-16,0 0 52 0,0 0-52 16,0 0 52-16,0 0-52 0,0 0 36 0,0 0-36 0,0 0 36 15,-2 3-36-15,2-3 42 0,0 0-42 0,0 0 42 16,-4 4-42-16,4-4 35 0,-3 3-35 0,3-3 35 15,-4 4-35-15,4-4 9 0,0 0-9 0,-1 3 10 16,1 0-10-16,0-3 21 0,0 0-21 0,1 12 21 16,1 9-21-16,-2-21 7 0,0 0-7 0,5 33 8 15,4 13-8-15,-9-46 24 0,0 0-24 0,16 58 25 0,1 14-25 16,-17-72 12-16,0 0-12 0,28 105 13 0,9 23-13 0,-8-13 40 16,-1-4-40-16,-2-20 41 0,-5-16-41 0,-3-4 42 15,-3-8-42-15,1-10 43 0,0-8-43 0,-16-45 26 16,0 0-26-16,15 53 26 0,-1 2-26 15,-14-55 28-15,0 0-28 0,9 37 28 16,-2-11-28-16,0-4 8 0,2-6-8 0,-6-6 8 0,-3-5-8 0,2 0-7 16,-2-3 7-16,0-2-7 0,0 0 7 0,0 0-85 0,0 0 85 15,-21-14-85-15,-16-13 85 0,37 27-47 16,0 0 47-16,-43-50-47 0,-8-15 47 0,-46-48-1521 16</inkml:trace>
  <inkml:trace contextRef="#ctx0" brushRef="#br0" timeOffset="199217.417">22557 14082 1715 0,'0'0'0'0,"14"5"0"16,10 0 0-16,-1-1 203 0,5-1-203 0,1-1 203 16,3-1-203-16,-32-1 162 0,0 0-162 0,45 0 162 15,7-3-162-15,-52 3 93 0,0 0-93 0,54-3 93 16,2-3-93-16,-56 6 10 0,0 0-10 0,56-3 10 15,1 3-10-15,-57 0 22 0,0 0-22 0,46-3 22 16,-6 1-22-16,-40 2 3 0,0 0-3 0,29 0 3 0,-8 0-3 16,-21 0-65-16,0 0 65 0,18 0-64 15,-8 0 64-15,-10 0-194 0,0 0 194 0,3-17-194 16,-6-12 194-16,3 29-155 0,0 0 155 0,0-47-155 0,0-16 155 0,0-47-1307 16</inkml:trace>
  <inkml:trace contextRef="#ctx0" brushRef="#br0" timeOffset="199562.379">23679 13625 1715 0,'0'0'0'0,"-5"-4"0"0,-4-3 0 0,9 7 152 15,0 0-152-15,0 0 153 0,0-3-153 0,0 3 67 0,0 0-67 16,0 0 68-16,0 0-68 0,0 0 25 0,0 0-25 0,0 0 26 15,-4 2-26-15,4-2 6 0,0 0-6 0,-3 1 6 16,-1-1-6-16,-1 2 46 0,-2 1-46 0,-3 4 47 16,-4 2-47-16,-2 6 22 0,-1 7-22 0,1 4 23 15,0 5-23-15,16-31 37 0,0 0-37 0,-12 50 38 16,-2 11-38-16,4 1 22 0,5 5-22 0,-2-17 23 16,5-9-23-16,2 3 17 0,2 1-17 15,5-1 17-15,1 3-17 0,-8-47 35 0,0 0-35 0,16 48 36 16,7-2-36-16,-23-46 1 0,0 0-1 0,29 37 2 15,6-6-2-15,-35-31-26 0,0 0 26 0,40 17-26 16,7-13 26-16,-47-4-167 0,0 0 167 0,44-16-166 16,-4-16 166-16,-40 32-208 0,0 0 208 0,35-64-207 15,-6-26 207-15,36-64-1227 0</inkml:trace>
  <inkml:trace contextRef="#ctx0" brushRef="#br0" timeOffset="199720.769">23762 13803 1121 0,'0'0'0'0,"6"10"0"0,4 7 0 0,-10-17 156 16,0 0-156-16,5 2 157 0,-5-7-157 0,0 5 145 16,0 0-145-16,2-4 146 0,0-1-146 0,0 2 129 15,-1-1-129-15,-1 4 130 0,6 0-130 0,-6 0-219 16,0 0 219-16,12 0-218 0,9 4 218 0,12 1-1046 0</inkml:trace>
  <inkml:trace contextRef="#ctx0" brushRef="#br0" timeOffset="199860.736">23924 13869 1625 0,'0'0'0'0,"13"7"0"0,6 7 0 0,-19-14 255 0,0 0-255 16,28 21 255-16,10 9-255 15,-38-30 180-15,0 0-180 0,42 31 180 0,5 5-180 0,-7-3 124 0,-2-2-124 16,-5-4 124-16,-5-5-124 0,-5 1 51 0,-6-5-51 0,-3-4 51 16,-5-5-51-16,0-1-2 0,-2-4 2 15,-4-1-1-15,-1-1 1 0,-2-2-98 0,5 3 98 0,-5-3-97 16,0 0 97-16,0 0-179 0,-5-7 179 0,-4-6-178 16,-1-6 178-16,10 19-183 0,0 0 183 0,-18-40-183 15,-3-14 183-15,-17-41-1338 0</inkml:trace>
  <inkml:trace contextRef="#ctx0" brushRef="#br0" timeOffset="200113.873">24125 13652 1278 0,'0'0'0'0,"7"7"0"0,5 3 0 16,-12-10 156-16,0 0-156 0,2 9 157 0,-2-6-157 0,0-3 125 16,0 0-125-16,-2 7 125 0,-5 0-125 15,7-7 104-15,0 0-104 0,-17 19 105 0,-8 8-105 0,3 0 101 16,-1 4-101-16,5-7 102 0,6-7-102 0,12-17 78 15,0 0-78-15,-21 40 78 0,-5 9-78 0,2-2 77 16,1-1-77-16,9-17 77 0,6-12-77 0,-1-1 40 16,2-4-40-16,0 10 41 0,-5 4-41 0,3-6 20 15,2-1-20-15,2-5 20 0,3-6-20 0,0-1-42 16,1-5 42-16,1 1-42 0,1 1 42 0,-1-4-132 16,4 0 132-16,3-12-132 0,1-4 132 0,-8 16-174 15,0 0 174-15,23-36-174 0,10-17 174 0,23-36-1388 0</inkml:trace>
  <inkml:trace contextRef="#ctx0" brushRef="#br0" timeOffset="200629.952">24309 13535 1278 0,'0'0'0'0,"-7"-1"0"16,-1-1 0-16,8 2 162 0,0 0-162 0,0 0 162 16,3-3-162-16,-3 3 109 0,0 0-109 0,4-2 110 0,1 2-110 15,-5 0 90-15,0 0-90 0,3 0 91 16,3-2-91-16,-6 2 52 0,0 0-52 0,5 0 53 16,0 2-53-16,-5-2 43 0,0 0-43 0,5 5 43 0,-1-2-43 15,-4-3 37-15,0 0-37 0,5 7 37 0,-1 0-37 0,-4-7 24 16,0 0-24-16,5 7 25 0,-2 0-25 0,-3-7 51 15,0 0-51-15,4 8 52 0,-1-4-52 0,-3-4 40 16,0 0-40-16,2 5 41 0,0-2-41 0,-2-3 27 16,0 0-27-16,1 4 27 0,1-1-27 0,-2-3 35 15,0 0-35-15,2 4 36 0,0-3-36 0,-2-1 7 16,0 0-7-16,3 4 7 0,2-2-7 0,-5-2 11 16,0 0-11-16,7 10 11 0,4-2-11 0,1 6 4 15,-2 3-4-15,8-1 4 0,3 2-4 0,-21-18 2 16,0 0-2-16,24 26 3 0,4 5-3 15,-28-31 26-15,0 0-26 0,30 38 26 0,4 6-26 0,-34-44 36 16,0 0-36-16,27 52 36 0,1 6-36 0,-28-58 13 16,0 0-13-16,17 60 13 0,-5 2-13 0,-12-62 32 0,0 0-32 0,2 77 32 15,-9 12-32-15,7-89 10 16,0 0-10-16,-11 67 11 0,-9-9-11 0,20-58-13 0,0 0 13 0,-13 36-12 16,5-17 12-16,8-19-141 0,0 0 141 15,-11 12-140-15,1-9 140 0,10-3-161 0,0 0 161 0,3-36-160 16,11-29 160-16,4-36-1612 0</inkml:trace>
  <inkml:trace contextRef="#ctx0" brushRef="#br0" timeOffset="201602.691">25290 13681 1356 0,'0'0'0'0,"2"-3"0"15,3-3 0-15,0 5 109 0,-3 2-109 0,-2-1 109 16,4 0-109-16,-4 0 96 0,1 6-96 0,-1-6 97 16,0 0-97-16,0 0 77 0,0 0-77 0,0 0 78 15,0 0-78-15,0 0 40 0,-5 0-40 0,3 1 41 16,-1-1-41-16,-1 0 35 0,1 0-35 0,3 0 35 0,-3 2-35 16,3-2 51-16,-4 2-51 0,-1-1 51 15,0 3-51-15,-6-1 36 0,-1 2-36 0,-4 6 37 0,-3 4-37 16,19-15 9-16,0 0-9 0,-26 29 10 0,-5 12-10 15,31-41 32-15,0 0-32 0,-30 47 32 0,2 4-32 0,28-51 25 16,0 0-25-16,-19 51 26 0,7-3-26 16,12-48 15-16,0 0-15 0,-2 43 15 0,11-5-15 0,-9-38-1 15,0 0 1-15,14 27 0 0,8-8 0 0,1-5-30 16,3-9 30-16,-5-3-30 0,0-6 30 0,-21 4-30 16,0 0 30-16,16-10-30 0,1-9 30 0,-17 19-4 15,0 0 4-15,16-22-3 0,-2-5 3 0,-14 27 3 16,0 0-3-16,12-28 3 0,0-1-3 0,-12 29 43 0,0 0-43 15,10-27 44-15,-6-1-44 0,1 6 33 0,0 3-33 16,-3 7 33-16,-2 7-33 0,0 0 24 0,0 1-24 0,0 1 25 16,-2 1-25-16,2 2 27 0,2-5-27 15,-2 5 27-15,0 0-27 0,0 0 7 16,0 0-7-16,0 0 8 0,0 0-8 0,0 0 18 0,0 0-18 0,0 0 18 16,0 0-18-16,0 0 3 0,0 0-3 0,0 0 4 15,0 0-4-15,0 0 20 0,0 0-20 0,0 0 20 16,0 0-20-16,0 0 22 0,0 0-22 0,0 0 23 15,-2 3-23-15,2-3 8 0,0 0-8 0,2 11 8 16,0 6-8-16,-2-17 18 0,0 0-18 0,9 32 18 16,3 15-18-16,0-1 1 0,5 7-1 0,-4-8 1 15,-1-3-1-15,-12-42 3 0,0 0-3 0,14 60 4 16,1 11-4-16,-15-71 5 0,0 0-5 0,18 89 6 0,-1 17-6 16,-17-106 7-16,0 0-7 0,11 96 7 0,-6-4-7 15,-5-92 15-15,0 0-15 0,-4 81 15 0,-4-9-15 16,8-72 8-16,0 0-8 0,-9 50 8 0,0-18-8 0,2-10-1 15,-5-11 1-15,-2-1-1 0,-3-3 1 16,17-7-46-16,0 0 46 0,-33 3-45 0,-13-3 45 0,46 0-67 16,0 0 67-16,-47-14-66 15,-5-8 66-15,52 22-75 0,0 0 75 0,-50-37-75 0,-1-15 75 0,51 52-180 16,0 0 180-16,-47-89-179 0,3-31 179 0,44 120-152 16,0 0 152-16,-19-123-152 0,18-13 152 0,-20-121-1239 15</inkml:trace>
  <inkml:trace contextRef="#ctx0" brushRef="#br0" timeOffset="201962.053">25890 13378 1838 0,'0'0'0'0,"-11"-2"0"16,-5-3 0-16,16 5 205 0,0 0-205 0,0 0 205 15,4 3-205-15,-4-3 39 0,3 4-39 0,-3-4 40 16,4 3-40-16,-4-3-8 0,-4 5 8 0,-8 2-7 16,-9 7 7-16,21-14-33 0,0 0 33 0,-19 15-32 15,0 4 32-15,19-19 1 0,0 0-1 0,-24 31 2 16,-1 7-2-16,3-1 39 0,1 5-39 0,1-8 40 16,5-2-40-16,-3 4 14 0,6 4-14 0,0 4 15 15,0 4-15-15,12-48 38 0,0 0-38 0,-5 58 39 0,3 8-39 16,9-10 42-16,5-3-42 0,0-10 42 0,0-7-42 15,6-2 4-15,1-5-4 0,2 1 4 0,0-1-4 16,5-5 6-16,3-4-6 0,1-4 6 0,3-6-6 0,-33-10-10 16,0 0 10-16,37 3-9 15,3-4 9-15,-4-8-160 0,-2-6 160 0,-5-13-160 0,-3-8 160 0,-26 36-130 16,0 0 130-16,14-51-130 0,-9-13 130 16,15-50-1363-16</inkml:trace>
  <inkml:trace contextRef="#ctx0" brushRef="#br0" timeOffset="202267.998">25863 13589 1603 0,'0'0'0'0,"6"-2"0"16,2 0 0-16,-8 2 213 0,0 0-213 0,6-2 214 16,-3 2-214-16,-3 0 130 0,0 0-130 0,7 4 131 15,5 1-131-15,-12-5 75 0,0 0-75 0,18 7 76 16,6 5-76-16,2-4 74 0,4 4-74 0,-1 2 75 15,-1 0-75-15,2 5 73 0,1-4-73 0,-1 6 73 16,-2 3-73-16,1 1 45 0,3 4-45 0,1 4 45 16,0 1-45-16,-33-34 25 0,0 0-25 0,40 46 26 15,5 8-26-15,-5-8 10 0,-3-3-10 0,-6-7 11 16,-8-6-11-16,0-2 0 0,-4-4 0 0,-5-5 0 16,-4-6 0-16,-1 1-67 0,-4-4 67 15,-1 1-67-15,-3-8 67 0,3 1-178 0,-1-3 178 0,-4-8-178 0,-5-6 178 16,6 13-197-16,0 0 197 0,-10-36-196 0,-4-16 196 15,-10-33-1403-15</inkml:trace>
  <inkml:trace contextRef="#ctx0" brushRef="#br0" timeOffset="202519.685">26494 13583 1479 0,'0'0'0'0,"0"6"0"0,2 4 0 0,-2-10 167 16,0 0-167-16,0 3 167 0,3-1-167 0,-3-2 109 15,0 0-109-15,-3 3 109 0,-2 1-109 0,5-4 65 0,0 0-65 16,-18 14 65-16,-10 6-65 0,0 1 55 0,-3 3-55 16,3-2 55-16,4 2-55 0,24-24 85 15,0 0-85-15,-35 38 86 0,-3 8-86 0,38-46 40 0,0 0-40 0,-39 49 41 16,-1 6-41-16,7-8 34 0,3-5-34 0,11-14 34 31,7-11-34-31,12-17-9 0,0 0 9 0,-10 20-8 0,3-2 8 0,3 0-89 0,2-6 89 0,8-1-89 16,1-3 89-16,-7-8-277 0,0 0 277 15,24-13-277-15,14-18 277 0,25-14-1253 0</inkml:trace>
  <inkml:trace contextRef="#ctx0" brushRef="#br0" timeOffset="202827.972">26456 13784 1289 0,'0'0'0'0,"-6"0"0"0,0 0 0 15,6 0 157-15,0 0-157 0,0 0 158 0,1 3-158 16,-1-3 137-16,0 0-137 0,4 2 138 0,1-2-138 0,-5 0 140 16,0 0-140-16,10 2 141 0,4-2-141 0,4 1 116 15,3 3-116-15,3-4 116 0,4 0-116 0,0 0 85 16,3 0-85-16,6-4 85 0,-2 3-85 0,-35 1 46 16,0 0-46-16,50 0 47 0,9 1-47 0,-5 3 50 15,2-2-50-15,-9 1 51 0,-3 2-51 16,-8-3 28-16,-3 1-28 0,-12-3 28 0,-7 4-28 0,0-1 16 15,-3-1-16-15,-4 1 17 0,-2-1-17 0,0-2-20 16,2-2 20-16,-3 2-20 0,-4 0 20 0,0 0-123 0,0 0 123 16,0 0-123-16,-6 0 123 0,1 0-180 0,-2-7 180 15,-5-1-180-15,-4-4 180 0,16 12-214 16,0 0 214-16,-21-24-213 0,-3-9 213 0,-21-23-1216 0</inkml:trace>
  <inkml:trace contextRef="#ctx0" brushRef="#br0" timeOffset="203128.467">26856 13611 1099 0,'0'0'0'0,"7"-4"0"16,6-2 0-16,-13 6 148 0,0 0-148 0,7-2 148 15,-2-3-148-15,-5 5 120 0,0 0-120 0,3-2 121 16,-1 2-121-16,-2 0 106 0,0 0-106 0,0 0 107 16,0 0-107-16,0 0 76 0,0 0-76 0,0 0 77 15,-3 2-77-15,3-2 78 0,0 0-78 0,0 0 79 16,-6 1-79-16,6-1 69 0,0 0-69 0,-3 4 69 0,-1-4-69 15,4 0 38-15,0 0-38 0,-3 3 39 0,1 6-39 0,2-9 36 16,0 0-36-16,-2 27 37 16,1 16-37-16,1-43 14 0,0 0-14 0,-2 51 15 0,0 13-15 0,2-64 19 15,0 0-19-15,-3 67 20 16,-1-1-20-16,4-66 1 0,0 0-1 0,-3 59 1 16,1-8-1-16,2-51-16 0,0 0 16 0,-2 41-15 15,0-7 15-15,2-34-131 0,0 0 131 0,7 4-130 0,6-20 130 0,-13 16-181 16,0 0 181-16,14-44-180 0,1-26 180 0,15-45-1293 15</inkml:trace>
  <inkml:trace contextRef="#ctx0" brushRef="#br0" timeOffset="203776.27">27243 13410 1535 0,'0'0'0'0,"5"11"0"16,6 8 0-16,-11-19 167 0,0 0-167 0,7 13 168 15,0 1-168-15,-7-14 112 0,0 0-112 0,3 14 112 16,1-2-112-16,-4-12 38 0,0 0-38 0,1 12 38 16,-1 0-38-16,0-12 0 0,0 0 0 0,-5 18 1 15,-2 6-1-15,-1 0 36 0,-5 4-36 0,5-13 36 16,2-1-36-16,1 0 40 0,-3-1-40 0,-1 8 40 16,-2 3-40-16,3-2 40 0,-1 0-40 0,4-6 41 15,1-8-41-15,2 3 11 0,1-4-11 0,1-1 11 16,0 1-11-16,0 2-35 0,0-1 35 0,0-1-35 15,0-3 35-15,0-1-98 0,1 1 98 0,3-3-97 16,3-2 97-16,-7 1-149 0,0 0 149 0,12-12-149 0,7-11 149 16,-19 23-133-16,0 0 133 0,19-32-132 0,4-9 132 0,-23 41-60 15,0 0 60-15,16-45-60 0,-2-6 60 0,-14 51 0 16,0 0 0-16,12-48 1 0,-3 1-1 0,-9 47 44 16,0 0-44-16,5-36 44 0,-2 7-44 0,-3 29 74 15,0 0-74-15,2-22 74 0,0 7-74 16,-2 15 72-16,0 0-72 0,0-11 72 0,-2 6-72 0,2 5 79 15,0 0-79-15,0 0 79 0,0 0-79 0,0 0 74 16,0 0-74-16,4 12 74 0,1 9-74 16,-5-21 50-16,0 0-50 0,7 22 51 0,3 4-51 0,-10-26 62 0,0 0-62 15,16 29 62-15,5 3-62 0,-4-4 34 0,2-4-34 16,-1-4 34-16,-3-3-34 0,3-3 45 16,-1-2-45-16,-4-2 46 0,-3-1-46 15,0-4 35-15,3 2-35 0,-5-2 35 0,-2 0-35 0,4 0 1 16,2 1-1-16,-5-3 1 0,-3 0-1 0,3 1 6 0,0-2-6 0,-4 1 7 15,-3 0-7-15,2 1-5 0,0 1 5 0,-4 0-5 16,0 2 5 0,2-7-17-16,0 0 17 0,-10 24-16 0,-6 14 16 0,16-38-17 15,0 0 17-15,-26 41-16 0,-7 5 16 0,33-46-5 0,0 0 5 0,-44 46-4 16,-10 2 4-16,54-48 0 0,0 0 0 0,-54 43 0 16,-3-4 0-16,8-9-1 0,5-8 1 15,15-5 0-15,11-7 0 0,-3-3-2 0,4-2 2 0,-2-12-1 16,1-5 1-16,18 12-86 0,0 0 86 0,-7-37-85 15,7-22 85-15,0 59-91 0,0 0 91 0,30-99-91 16,24-34 91-16,30-100-1562 0</inkml:trace>
  <inkml:trace contextRef="#ctx0" brushRef="#br0" timeOffset="204108.882">27741 13350 1547 0,'0'0'0'0,"-1"9"0"0,-3 3 0 0,4-12 174 15,0 0-174-15,0 15 174 0,2-1-174 0,-2-14 119 16,0 0-119-16,2 14 120 0,1-2-120 0,-3-12 74 16,0 0-74-16,2 10 74 0,1-3-74 0,-3-7 40 15,0 0-40-15,2 7 40 0,0-4-40 0,-2-3 77 0,0 0-77 16,0 4 78-16,0-3-78 0,0-1 71 0,0 0-71 16,0 4 71-16,2-1-71 0,-2-3 56 0,0 0-56 0,10 9 56 15,9 10-56-15,-19-19 19 0,0 0-19 0,28 27 20 16,9 12-20-16,-1 1 32 15,3-1-32-15,-3 1 32 0,-1 1-32 0,-35-41 0 0,0 0 0 0,42 49 0 16,5 8 0-16,-47-57 0 0,0 0 0 0,59 68 1 16,9 11-1-16,-17-20-6 0,-10-13 6 15,-16-21-6-15,-17-16 6 0,3 1-80 0,-6-6 80 16,-1-3-79-16,-4-1 79 0,0 0-146 0,5-5 146 0,-7-7-145 16,-3-7 145-16,5 19-207 0,0 0 207 0,-16-37-206 15,-6-16 206-15,-17-38-1389 0</inkml:trace>
  <inkml:trace contextRef="#ctx0" brushRef="#br0" timeOffset="204403.592">28076 13458 1255 0,'0'0'0'0,"5"9"0"0,6 5 0 0,-8-11 193 16,-3-5-193-16,0 2 194 0,0 0-194 0,0 0 148 15,-2-7-148-15,1 4 149 0,1 1-149 0,0 2 118 16,-2-5-118-16,2 5 119 0,-2-3-119 0,2 3 85 15,0 0-85-15,0 0 86 0,0 0-86 0,0 0 47 16,0 0-47-16,0 0 48 0,-2 3-48 0,2-3 40 16,0 0-40-16,-10 21 40 0,-6 10-40 0,-1 5 17 15,-2 10-17-15,3-14 17 0,4-3-17 0,-4 7 12 16,-1 2-12-16,-3 7 12 0,-2 4-12 16,22-49 25-16,0 0-25 0,-25 55 26 15,1 3-26-15,24-58 6 0,0 0-6 0,-21 50 6 0,2-5-6 0,19-45-4 0,0 0 4 0,-16 32-3 16,6-8 3-16,10-24-83 0,0 0 83 15,-5 14-82-15,5-11 82 0,0-3-198 0,0 0 198 0,15-34-197 16,11-28 197-16,16-34-1448 16</inkml:trace>
  <inkml:trace contextRef="#ctx0" brushRef="#br0" timeOffset="204843.142">28092 13193 1703 0,'0'0'0'0,"5"2"0"0,4 1 0 0,-6 0 157 16,-1-3-157-16,-2 0 158 0,5 0-158 0,-2 0 84 15,1 0-84-15,1 0 85 0,0 4-85 0,-5-4 38 16,0 0-38-16,13 8 39 0,4 1-39 0,-17-9 12 16,0 0-12-16,24 14 13 0,11 3-13 0,-5-2 71 15,1 2-71-15,-5-5 72 0,-3-1-72 0,1 1 83 0,-1-4-83 16,-4 4 84-16,-1 0-84 0,-3 4 64 0,1 2-64 16,5 3 65-16,3 3-65 15,-24-24 33-15,0 0-33 0,30 36 34 0,3 10-34 0,-33-46 18 0,0 0-18 0,28 52 18 16,-2 4-18-16,-26-56 5 0,0 0-5 0,16 62 5 15,-8 6-5-15,-8-68 3 16,0 0-3-16,-7 89 4 0,-12 16-4 0,-3-28-7 0,-6-15 7 0,14-26-6 16,7-24 6-16,-9 5-108 0,-1-4 108 0,1 1-108 15,2-2 108-15,-7 0-158 0,-3 0 158 16,3-7-158-16,2-6 158 0,19 1-179 0,0 0 179 0,-16-31-178 16,4-22 178-16,-16-31-1355 0</inkml:trace>
  <inkml:trace contextRef="#ctx0" brushRef="#br0" timeOffset="205046.717">28879 13604 1737 0,'0'0'0'0,"-7"-5"0"0,-3-7 0 0,10 12-5 15,0 0 5-15,-6-7-5 0,5 2 5 0,1 5-87 16,0 0 87-16,-7-12-1147 0,14 24 1147 0</inkml:trace>
  <inkml:trace contextRef="#ctx0" brushRef="#br0" timeOffset="207838.342">8085 15482 897 0,'0'0'0'0,"9"-4"0"0,3-3 0 15,-12 7 110-15,0 0-110 0,5-3 110 0,-1-1-110 16,-4 4 52-16,0 0-52 0,0 0 52 0,5 0-52 15,-5 0 28-15,0 0-28 0,0 0 28 16,0 0-28-16,0 0 35 0,0 0-35 0,0 0 36 0,-5 0-36 16,5 0 40-16,0 0-40 0,0 0 40 0,-4 0-40 0,4 0 79 15,0 0-79-15,0 0 80 0,-3 2-80 0,3-2 60 16,0 0-60-16,0 0 61 0,-5 2-61 0,5-2 71 16,0 0-71-16,-4 2 71 0,2-2-71 0,2 0 49 0,0 0-49 15,0 0 49-15,-3 1-49 0,3-1 23 0,0 0-23 16,0 0 24-16,0 0-24 0,0 0 12 0,0 0-12 15,5 0 12-15,2 0-12 0,-7 0 10 0,0 0-10 16,17 0 10-16,4-1-10 0,-21 1 15 0,0 0-15 16,30-2 15-16,5-2-15 0,-35 4 33 0,0 0-33 0,43-5 33 15,8-2-33-15,-51 7 40 0,0 0-40 0,54-6 40 16,2-1-40-16,-56 7 34 0,0 0-34 0,62-7 34 16,6 0-34-16,-68 7 24 0,0 0-24 0,89-7 25 15,17-1-25-15,-106 8 35 0,0 0-35 0,100-6 35 16,1 1-35-16,-101 5 6 0,0 0-6 15,101-1 7-15,5-5-7 0,-106 6 36 0,0 0-36 0,98-3 36 16,-4 1-36-16,-94 2 18 0,0 0-18 0,97-1 18 16,1-3-18-16,-98 4 10 0,0 0-10 0,97-3 11 15,4-1-11-15,-101 4 35 0,0 0-35 0,100-5 36 16,1-2-36-16,-101 7 18 0,0 0-18 0,110-5 18 0,1-3-18 16,-111 8 1-16,0 0-1 0,110-9 2 0,0-3-2 15,-110 12 6-15,0 0-6 0,111-8 7 16,2 1-7-16,-113 7 3 0,0 0-3 0,107-7 3 0,-1 0-3 0,-106 7 1 15,0 0-1-15,108-7 2 0,5 2-2 0,-113 5 15 16,0 0-15-16,112-7 16 0,-3 0-16 16,-109 7 23-16,0 0-23 0,114-7 24 0,1 2-24 0,-115 5 3 15,0 0-3-15,106-5 3 0,-5 0-3 0,-101 5 3 16,0 0-3-16,106-5 4 0,0 1-4 0,-106 4 0 16,0 0 0-16,100 0 0 0,-5 0 0 0,-95 0 1 15,0 0-1-15,98 0 2 0,0 2-2 16,-98-2 1-16,0 0-1 0,94 7 1 0,-4-2-1 0,-90-5 1 0,0 0-1 15,91 7 1-15,-1-2-1 0,-90-5 14 0,0 0-14 16,95 10 15-16,6-3-15 0,-101-7 3 0,0 0-3 0,90 9 4 16,1-1-4-16,-91-8 13 15,0 0-13-15,97 9 13 0,6-2-13 0,-103-7 9 0,0 0-9 16,98 7 9-16,-4-2-9 0,-94-5 8 0,0 0-8 0,97 5 9 16,4 0-9-16,-101-5 23 0,0 0-23 0,98 4 24 15,3-1-24-15,-101-3 2 0,0 0-2 0,103 2 2 16,-2-1-2-16,-101-1 3 0,0 0-3 15,106 0 3-15,6-3-3 0,-112 3 5 0,0 0-5 0,106-3 6 16,4-1-6-16,-110 4 0 0,0 0 0 0,108-5 1 16,5-2-1-16,-113 7 0 0,0 0 0 0,113-7 0 15,4 0 0-15,-117 7-1 0,0 0 1 0,118-3 0 16,4 0 0-16,-122 3 0 0,0 0 0 0,127-4 0 0,9 2 0 16,-136 2 1-16,0 0-1 0,129 0 2 15,2 2-2-15,-131-2 1 0,0 0-1 0,134 2 2 0,7 1-2 16,-141-3 1-16,0 0-1 0,136 2 2 0,-7-2-2 15,-129 0 1-15,0 0-1 0,130 0 1 0,1 0-1 0,-131 0 3 16,0 0-3-16,129-3 4 0,2-3-4 16,-131 6 2-16,0 0-2 0,127-6 2 0,0-1-2 0,-127 7 5 15,0 0-5-15,127-7 5 0,6 0-5 0,-133 7 21 16,0 0-21-16,122-7 21 0,-4 0-21 0,-118 7 2 16,0 0-2-16,124-7 3 0,3 4-3 0,-127 3 22 15,0 0-22-15,117-9 22 0,-6 3-22 0,-111 6 13 16,0 0-13-16,120-7 13 0,2-2-13 0,-24 2 17 0,-16 2-17 15,-11 0 17-15,-10 2-17 0,-61 3 9 0,0 0-9 16,84-7 9-16,13-4-9 0,-20 6 16 0,-6 0-16 0,-6 0 17 16,-6 0-17-16,-59 5 8 0,0 0-8 0,80-5 8 15,18-2-8-15,-16 0 24 0,-2 0-24 16,-9 4 25-16,-1-1-25 0,-70 4 6 0,0 0-6 16,89-3 7-16,12-2-7 0,-18 0 25 0,-8-2-25 0,-3 3 26 15,-6 1-26-15,-66 3 6 0,0 0-6 0,89-2 7 16,15 2-7-16,-104 0 16 0,0 0-16 0,114-1 17 15,9-1-17-15,-15 0 15 0,-8 0-15 0,-19-1 15 16,-13 1-15-16,-68 2 15 0,0 0-15 0,93-1 16 16,11 1-16-16,-17 1 9 0,-7 1-9 0,-15 1 10 15,-13-3-10-15,-52 0 9 0,0 0-9 0,82 0 10 16,16 0-10-16,-20 2 15 0,-1 0-15 0,-13-2 15 16,-10-4-15-16,-54 4 8 0,0 0-8 0,77-3 8 0,13-4-8 15,-9 2 15-15,-5 0-15 0,-8 3 16 0,-7 2-16 16,-61 0 8-16,0 0-8 0,82 0 9 0,10 0-9 15,-13 2 9-15,-8 1-9 0,-3 1 9 0,-3-1-9 0,-65-3 3 16,0 0-3-16,85 4 4 0,14-1-4 0,-17 0 12 16,-9 1-12-16,-12-2 12 0,-8-1-12 0,-53-1 3 15,0 0-3-15,78 2 4 0,14 1-4 0,-15-3 19 16,-4-5-19-16,-21 7 20 0,-15 1-20 0,-37-3 7 16,0 0-7-16,68 2 8 0,17-2-8 0,-85 0 9 15,0 0-9-15,93-2 10 0,9 2-10 0,-23-3 8 16,-11 3-8-16,-7 0 9 0,-6 0-9 0,-55 0 3 15,0 0-3-15,70 0 4 0,10 0-4 0,-26 0 0 0,-15 0 0 16,8 3 1-16,0-1-1 0,-47-2 0 0,0 0 0 16,78 0 0-16,21-2 0 0,-19 2 4 0,-6 0-4 15,-19 0 5-15,-15 0-5 0,-40 0 3 0,0 0-3 0,77-5 3 16,21 0-3-16,-16 3 5 0,-6-4-5 0,-4 2 6 16,-4 1-6-16,-68 3 0 0,0 0 0 15,88-4 0-15,12 1 0 0,-17-1-12 0,-3 1 12 0,-12 3-12 16,-7-3 12-16,-61 3-10 0,0 0 10 0,86-2-10 15,13-2 10-15,-17 3-10 0,-5-3 10 0,-6 4-10 16,-5 0 10-16,-66 0-9 0,0 0 9 0,86 0-8 16,9-1 8-16,-16-1-24 0,-10 0 24 0,-4 0-23 15,-8-1 23-15,-57 3-7 0,0 0 7 0,74-5-6 16,6-4 6-16,-80 9-10 0,0 0 10 0,82-8-9 16,5-1 9-16,-87 9-9 0,0 0 9 0,87-10-8 0,0-4 8 15,-87 14-4-15,0 0 4 0,92-12-3 16,2-2 3-16,-94 14-6 0,0 0 6 0,91-13-6 15,-4-1 6-15,-87 14-3 0,0 0 3 0,92-10-3 0,2 0 3 16,-94 10-2-16,0 0 2 0,89-7-1 0,-2 3 1 0,-87 4-1 16,0 0 1-16,82-3-1 0,-2 1 1 0,-80 2-1 15,0 0 1-15,75 0-1 0,-5 4 1 0,-70-4-1 16,0 0 1-16,57 1 0 0,-10 3 0 0,-47-4-3 16,0 0 3-16,34 3-3 0,-15-1 3 0,-19-2-5 15,0 0 5-15,14 2-5 0,-7-1 5 0,-7-1-23 16,0 0 23-16,7 0-22 0,-4 0 22 0,-3 0-65 15,0 0 65-15,0 0-65 0,-2-5 65 0,2 5-71 0,0 0 71 16,-22-15-71-16,-17-9 71 0,-2 0-94 0,-10-2 94 16,-1 2-94-16,-6-2 94 0,58 26-101 0,0 0 101 0,-102-34-100 15,-33-5 100-15,17 10-204 0,-2 3 204 0,0 9-203 16,-1 5 203-16,121 12-227 16,0 0 227-16,-156-17-226 0,-26-4 226 0,-159-17-1331 0</inkml:trace>
  <inkml:trace contextRef="#ctx0" brushRef="#br0" timeOffset="209241.982">16365 15982 897 0,'0'0'0'0,"0"-5"0"15,-5-4 0-15,5 9 76 0,0 0-76 0,0-3 77 16,2 1-77-16,-2 2-1 0,0 0 1 0,0 0-1 0,3 0 1 0,-3 0-80 16,0 0 80-16,0 0-80 0,0 0 80 0,0 0-74 15,0 0 74-15,0 0-73 0,-3 0 73 0,-1 0-1 16,3 0 1-16,-5 0 0 0,5 0 0 0,-1 0 38 15,-3-2-38-15,5 2 39 0,-4-1-39 0,4 1 55 16,0 0-55-16,0 0 56 0,0 0-56 0,0 0 80 0,-3 0-80 16,3 0 80-16,-5 0-80 0,5 0 90 0,0 0-90 15,0 0 91-15,0 0-91 0,0 0 82 0,-4 0-82 16,4 0 83-16,0 0-83 0,0 0 70 0,0 0-70 0,0 0 71 16,0 0-71-16,0 0 39 0,0 0-39 0,0 0 40 15,0 0-40-15,0 0 19 0,-3 0-19 0,3 0 20 16,0 0-20-16,0 0 41 0,-4 0-41 15,4 0 42-15,0 0-42 0,0 0 48 0,-2-2-48 0,2 2 48 16,-5-4-48-16,5 4 35 0,-3-5-35 0,3 5 36 16,-6-5-36-16,6 5 35 0,-5-3-35 0,3 3 35 15,-3 0-35-15,-2-4 39 0,2 1-39 0,-4 1 39 16,6 0-39-16,-6 1 33 0,0-3-33 0,2 3 33 16,2-1-33-16,-3 2 33 0,-1 0-33 0,-3 2 33 15,-1-1-33-15,13-1 13 0,0 0-13 0,-26 4 14 0,-10 1-14 16,36-5 13-16,0 0-13 0,-37 7 13 15,-3-4-13-15,2 4 16 0,1 2-16 0,14-6 17 16,13-1-17-16,-2-1 1 0,3 1-1 0,-15 8 1 0,-4 4-1 0,3 3 22 16,1 5-22-16,10-11 23 0,5-10-23 0,9-1 13 15,0 0-13-15,-19 28 13 0,-3 15-13 16,22-43 27-16,0 0-27 0,-21 37 27 0,3 4-27 0,3-1 7 16,4-8-7-16,4-9 7 0,4-10-7 0,1 1 26 15,4-2-26-15,6-2 26 0,8 1-26 16,5-8-2-16,0-5 2 0,9-4-2 0,4-8 2 15,-34 14-17-15,0 0 17 0,47-31-17 0,13-14 17 0,-10 6-40 16,1-4 40-16,-9 2-39 0,-4 0 39 0,-9 2-38 16,-2-1 38-16,-7 6-37 0,1 1 37 0,-21 33-1 15,0 0 1-15,18-30-1 0,-6-1 1 0,-12 31 10 0,0 0-10 16,12-23 11-16,-3 5-11 0,-9 18 52 0,0 0-52 16,5-14 52-16,-1 4-52 0,-4 10 46 15,0 0-46-15,1-7 47 0,3 5-47 0,-4 2 21 0,0 0-21 16,0 0 21-16,0 0-21 0,0 0 7 0,0 0-7 0,-4 19 7 15,3 10-7-15,-1 0 4 0,0 2-4 16,-1-5 5-16,3-2-5 0,0-24-1 0,0 0 1 0,7 42 0 16,3 13 0-16,-10-55-4 0,0 0 4 0,11 60-3 15,2 7 3-15,0-7 0 0,-5-2 0 0,-2-13 0 16,1-13 0-16,-7-32 11 0,0 0-11 0,8 47 11 16,3 6-11-16,-11-53 18 0,0 0-18 0,8 56 18 15,3 4-18-15,-11-60 34 0,0 0-34 0,2 69 34 16,-2 4-34-16,0-73 11 0,0 0-11 0,0 48 11 15,-2-15-11-15,2-33 20 0,0 0-20 0,-4 29 20 0,1-7-20 16,-2-1-9-16,-1-6 9 0,3-3-9 0,3-5 9 16,0 0-57-16,-4-2 57 0,3-1-56 0,1-4 56 15,-4 0-74-15,1-2 74 0,-4-2-74 0,-4-1 74 0,-4-7-100 16,-4-5 100-16,3-10-100 0,0-8 100 16,16 35-169-16,0 0 169 0,-10-59-169 0,1-20 169 0,9 79-219 15,0 0 219-15,5-120-219 0,7-33 219 0,6-119-1023 16</inkml:trace>
  <inkml:trace contextRef="#ctx0" brushRef="#br0" timeOffset="209913.233">16689 15625 1255 0,'0'0'0'0,"-10"11"0"0,-11 4 0 0,14-10 216 0,11-6-216 16,-1-1 216-16,6-2-216 0,-4-2 148 0,2-3-148 0,-4 6 148 15,3 1-148-15,-6 2 92 0,0 0-92 0,0 0 92 16,0 0-92-16,0 0 64 0,0 0-64 0,0 0 64 15,0 0-64-15,0 0 56 0,0 0-56 0,0 0 56 16,0 0-56-16,0 0 39 0,0 0-39 0,0 0 39 16,0 0-39-16,0 0 41 0,0 0-41 0,-7 12 42 15,0 7-42-15,7-19 1 0,0 0-1 0,-14 32 2 16,-4 13-2-16,18-45 13 0,0 0-13 0,-21 49 13 16,-1 10-13-16,22-59 3 0,0 0-3 0,-25 73 4 15,3 13-4-15,22-86 6 0,0 0-6 0,-21 106 7 16,3 18-7-16,18-124 32 0,0 0-32 0,-3 101 33 15,12-11-33-15,-9-90 8 0,0 0-8 0,15 69 9 0,12-18-9 16,-27-51-2-16,0 0 2 0,26 33-2 0,7-18 2 16,-12-8-70-16,-4-12 70 0,-3-3-69 0,2-8 69 15,-1-3-72-15,-1-3 72 0,0 0-71 0,-2-2 71 16,1 1-73-16,-5-1 73 0,-1 2-72 0,0-2 72 16,-7 24-91-16,0 0 91 0,7-25-90 15,-3-3 90-15,-4 28-82 0,0 0 82 0,1-24-81 0,3 2 81 16,-4 22-65-16,0 0 65 0,-4-17-64 0,3 3 64 0,1 14-33 15,0 0 33-15,-2-12-32 0,0 0 32 0,2 12-5 16,0 0 5-16,0-9-4 0,-3 3 4 16,3 6 0-16,0 0 0 0,-2-7 0 0,0 2 0 0,2 5 26 0,0 0-26 15,-1-6 26-15,1 1-26 0,0 5 55 0,0 0-55 16,0-5 55-16,0 3-55 0,0 2 70 16,0 0-70-16,0-5 71 0,0 2-71 0,0 3 76 0,0 0-76 15,0-3 77-15,0-1-77 0,0 4 62 0,0 0-62 0,1-3 63 16,6-2-63-16,-7 5 54 0,0 0-54 0,11-6 54 15,8 1-54-15,-19 5 24 0,0 0-24 0,29-1 25 16,10 2-25-16,-39-1 58 0,0 0-58 0,43 11 58 16,8 6-58-16,-51-17 29 0,0 0-29 15,47 22 29-15,2 5-29 0,-49-27 5 0,0 0-5 0,45 28 5 16,0 1-5-16,-45-29 46 0,0 0-46 0,37 26 47 16,-6-4-47-16,-31-22 6 15,0 0-6-15,25 17 6 0,-8-3-6 0,-17-14-12 0,0 0 12 16,14 10-12-16,-4-5 12 0,-10-5-112 0,0 0 112 0,7-3-112 15,-5-9 112-15,-2 12-262 0,0 0 262 0,-2-35-261 16,-5-16 261-16,0-35-1358 0</inkml:trace>
  <inkml:trace contextRef="#ctx0" brushRef="#br0" timeOffset="210202.925">17167 15852 1591 0,'0'0'0'0,"2"1"0"0,4 3 0 0,-6-4 196 16,0 0-196-16,0 0 196 0,2 1-196 0,-2-1 137 16,0 0-137-16,0 0 138 0,0 0-138 0,0 0 91 15,0 0-91-15,0 0 92 0,0 0-92 0,0 0 51 0,0 0-51 16,-2 6 51-16,-6 0-51 0,-1 8 36 0,-3 3-36 16,-6 11 36-16,-2 6-36 0,20-34 27 0,0 0-27 15,-30 51 27-15,-8 14-27 0,38-65 9 0,0 0-9 0,-49 90 10 16,-9 17-10-1,13-16 28-15,7-5-28 0,17-42 28 0,12-30-28 0,9-14 11 16,0 0-11-16,-10 33 11 0,1 3-11 0,9-36-13 0,0 0 13 0,-7 25-13 16,3-4 13-16,4-21-135 0,0 0 135 0,11-15-135 15,8-25 135-15,-19 40-126 0,0 0 126 0,33-89-125 16,9-41 125-16,35-89-1573 0</inkml:trace>
  <inkml:trace contextRef="#ctx0" brushRef="#br0" timeOffset="210789.438">17285 15577 1771 0,'0'0'0'0,"2"-6"0"15,1-8 0-15,-3 14 158 0,0 0-158 0,2-5 159 16,2 3-159-16,-4 2 65 0,0 0-65 0,0 0 66 16,7 5-66-16,-7-5 10 0,0 0-10 0,3 7 11 15,6 2-11-15,-9-9-2 0,0 0 2 0,14 15-1 16,7 4 1-16,-4 1 0 0,6 1 0 0,-4 1 1 15,-2 1-1-15,-17-23 44 0,0 0-44 0,21 36 45 16,0 8-45-16,0-1 55 0,0 0-55 0,-5-11 56 16,-2-4-56-16,0 4 72 0,-2 2-72 0,-2 2 73 0,-1 0-73 15,-9-36 60-15,0 0-60 0,7 47 60 0,-7 8-60 16,0-4 30-16,0-1-30 0,0-20 30 0,-4-12-30 16,1 0 0-16,1-4 0 0,-7 14 0 15,-6 6 0-15,3-3-18 0,1-2 18 0,2-10-18 0,6-9 18 0,-4 0-97 16,5-5 97-16,2-1-97 0,0-4 97 0,0 0-174 15,0 0 174-15,-3-17-174 0,-1-14 174 16,4 31-170-16,0 0 170 0,7-48-169 0,4-17 169 0,8-48-1283 16</inkml:trace>
  <inkml:trace contextRef="#ctx0" brushRef="#br0" timeOffset="211667.911">18036 15521 1491 0,'0'0'0'0,"-3"-5"0"16,-3-2 0-16,6 4 134 0,2 3-134 0,-2 0 134 15,0 0-134-15,0 0 47 0,0 0-47 0,0 0 47 16,0 0-47-16,0 0 31 0,4 1-31 0,-4-1 31 15,3 2-31-15,-3-2 29 0,0 0-29 0,0 0 29 16,0 0-29-16,0 0 23 0,0 5-23 0,0-1 24 16,0-3-24-16,0 3 30 0,0-3-30 0,0 5 30 0,-2-1-30 15,1 2 33-15,-3 1-33 0,2 4 33 0,1 2-33 16,1-14 42-16,0 0-42 0,-6 27 43 0,-2 9-43 16,8-36 39-16,0 0-39 0,-14 45 40 0,-2 8-40 0,0-2 26 15,2 4-26-15,2-16 26 0,7-9-26 16,5-30 46-16,0 0-46 0,-10 49 47 0,1 13-47 0,9-62 45 15,0 0-45-15,-7 55 46 0,3 0-46 0,4-55 18 16,0 0-18-16,0 42 19 16,0-6-19-16,0-36 3 0,0 0-3 0,2 28 3 0,7-9-3 15,-9-19-41-15,0 0 41 0,14 3-40 0,3-13 40 0,-17 10-50 16,0 0 50-16,14-23-50 0,-2-11 50 0,1-2-39 16,-3-3 39-16,-3 10-38 0,-4 6 38 0,3-1-2 15,-3 2 2-15,-1 2-2 0,1 2 2 0,-3 0-1 0,0 1 1 16,0 3-1-16,0 2 1 0,0 12 10 0,0 0-10 15,2-12 10-15,0 0-10 0,-2 12 30 0,0 0-30 0,2-9 30 16,-2 2-30-16,0 7 2 0,0 0-2 0,0-5 2 16,1 0-2-16,-1 5 3 0,0 0-3 0,2-5 3 15,2 2-3-15,-4 3-1 0,0 0 1 0,3-4 0 16,2 1 0-16,-5 3 0 0,0 0 0 0,4-2 0 16,-2 0 0-16,-2 2 4 0,0 0-4 0,0 0 4 15,3-1-4-15,-3 1 13 0,0 0-13 0,0 0 14 16,2-4-14-16,-2 4 34 0,0 0-34 0,0 0 35 15,2-3-35-15,-2 3 1 0,0 0-1 0,0 0 2 16,0 0-2-16,0 0 7 0,0 0-7 0,0 0 7 16,0 0-7-16,1 3 1 0,3 1-1 0,-1 1 1 15,-1 2-1-15,5 5 0 0,2 3 0 0,-1 2 1 16,5 0-1-16,-13-17 0 0,0 0 0 0,17 33 0 16,4 11 0-16,-21-44 18 0,0 0-18 0,21 52 18 0,5 8-18 15,-26-60 24-15,0 0-24 0,24 63 25 0,4 7-25 16,-28-70 44-16,0 0-44 0,32 86 44 0,2 13-44 15,-34-99 56-15,0 0-56 0,25 93 57 0,-1-1-57 0,-10-20 55 16,-7-13-55-16,0-22 55 0,-2-20-55 0,-1 9 50 16,-4-4-50-16,0-3 51 0,-4-2-51 15,4-17 38-15,0 0-38 0,-8 33 39 0,-6 10-39 16,14-43 10-16,0 0-10 0,-21 43 10 0,-7 3-10 0,28-46 7 16,0 0-7-16,-26 37 7 0,-2-6-7 0,28-31-17 0,0 0 17 15,-30 24-16-15,-1-8 16 0,31-16-109 0,0 0 109 16,-32 1-108-16,-4-13 108 0,8-13-160 0,4-16 160 15,6-2-160-15,6-9 160 0,12 52-302 0,0 0 302 16,9-111-302-16,12-41 302 0,5-112-1344 0</inkml:trace>
  <inkml:trace contextRef="#ctx0" brushRef="#br0" timeOffset="211983.093">18763 15447 1670 0,'0'0'0'0,"-9"-1"0"15,-3-1 0-15,12 2 192 0,0 0-192 0,-7 5 193 0,1 4-193 16,6-9 107-16,0 0-107 0,-12 17 108 0,-2 8-108 16,14-25 69-16,0 0-69 0,-21 35 69 0,1 7-69 0,20-42 47 15,0 0-47-15,-25 59 47 0,-3 11-47 0,4 0 22 16,1 2-22-16,2 10 23 0,2 9-23 15,19-91 43-15,0 0-43 0,-17 105 44 16,1 9-44-16,6-19 9 0,1-13-9 0,4-22 9 0,5-17-9 0,0-43 20 16,0 0-20-16,5 49 20 0,4-1-20 0,-9-48-16 15,0 0 16-15,8 29-15 0,1-11 15 16,-9-18-91-16,0 0 91 0,21-2-90 0,9-19 90 0,-30 21-111 16,0 0 111-16,41-60-110 0,15-32 110 0,38-61-1607 15</inkml:trace>
  <inkml:trace contextRef="#ctx0" brushRef="#br0" timeOffset="212282.082">18750 15858 1580 0,'0'0'0'0,"0"4"0"16,-3 1 0-16,3-5 189 0,0 0-189 0,0 0 189 15,3 3-189-15,-3-3 146 0,0 0-146 0,0 0 147 16,4-1-147-16,-4 1 87 0,0 0-87 0,3 0 88 15,3-2-88-15,-6 2 50 0,0 0-50 0,8 3 51 16,4 3-51-16,6 4 48 0,-1 5-48 0,6 2 48 16,1 6-48-16,1 2 12 0,1 3-12 0,-2 1 13 15,6 3-13-15,-30-32 14 0,0 0-14 0,40 47 15 16,10 8-15-16,-50-55 45 0,0 0-45 0,60 70 45 16,11 14-45-16,-22-17 20 0,-6-8-20 0,-16-24 20 15,-17-20-20-15,-10-15-36 0,0 0 36 0,12 19-36 16,-5-2 36-16,-2-5-135 0,-1-2 135 0,-2-6-135 0,-4-8 135 0,2 4-213 15,0 0 213-15,-7-36-212 0,-5-22 212 0,-7-36-1417 16</inkml:trace>
  <inkml:trace contextRef="#ctx0" brushRef="#br0" timeOffset="212525.432">19282 15701 1468 0,'0'0'0'0,"-2"15"0"0,-2 13 0 0,4-28 199 0,0 0-199 15,-5 24 200-15,-2 3-200 0,7-27 121 0,0 0-121 16,-12 31 121-16,-5 8-121 0,17-39 76 0,0 0-76 16,-23 41 76-16,-7 4-76 0,30-45 104 0,0 0-104 0,-33 58 104 15,-3 9-104-15,-3 8 96 0,-1 9-96 0,19-43 97 16,9-25-97-16,0 3 64 0,7-6-64 0,-13 17 64 16,1 9-64-16,5-7 46 0,-4-1-46 0,7-10 47 15,4-7-47-15,-2-2-41 0,5-6 41 0,-1 0-41 16,1-5 41-16,2-1-186 0,2-7 186 0,7-13-185 15,5-14 185-15,-14 34-168 0,0 0 168 0,24-53-168 16,11-18 168-16,24-52-1469 0</inkml:trace>
  <inkml:trace contextRef="#ctx0" brushRef="#br0" timeOffset="212834.604">19386 16071 1748 0,'0'0'0'0,"-7"-12"0"0,-5-7 0 16,10 16 162-16,4 6-162 0,-2-3 162 0,2 3-162 0,3 1 93 16,-1 1-93-16,1-2 94 0,-2-1-94 0,2-2 63 15,2-3-63-15,7-1 64 0,2 1-64 0,-16 3 13 16,0 0-13-16,35-10 13 0,7-4-13 0,1 4 40 16,8-1-40-16,-8 3 40 0,1 1-40 0,-4 0 55 15,-2 0-55-15,1 4 55 0,-1-1-55 0,-38 4 32 16,0 0-32-16,50-1 32 0,4-1-32 0,-54 2 4 15,0 0-4-15,56 0 5 0,3 2-5 0,-12-1-3 0,-6 1 3 16,-12 0-3-16,-4 0 3 0,-8-1-61 0,-3 1 61 16,-4-2-60-16,-4 0 60 0,-1-2-126 15,-2-1 126-15,-3 3-126 0,4-4 126 0,-9 1-218 0,-2-2 218 0,-11-9-217 16,-11-8 217-16,-19-14-1282 0</inkml:trace>
  <inkml:trace contextRef="#ctx0" brushRef="#br0" timeOffset="213009.136">19667 15858 1255 0,'0'0'0'0,"8"-1"0"15,13-4 0-15,-21 5 182 0,0 0-182 0,6-4 182 16,-3 2-182-16,-3 2 158 0,0 0-158 0,0 0 158 16,0 0-158-16,0 0 141 0,0 0-141 0,0 0 142 15,0 0-142-15,0 0-1639 0</inkml:trace>
  <inkml:trace contextRef="#ctx0" brushRef="#br0" timeOffset="213220.571">19806 16523 1916 0,'0'0'0'0,"0"0"-106"15,0 0 106-15,0 0-105 0,-12-24 105 0,12 24-124 16,0 0 124-16,-7-46-124 0,0-23 124 0,-7-45-1002 15</inkml:trace>
  <inkml:trace contextRef="#ctx0" brushRef="#br0" timeOffset="213982.613">20742 15879 505 0,'0'0'0'0,"-11"-5"0"0,-6-4 0 0,-11-4-319 0</inkml:trace>
  <inkml:trace contextRef="#ctx0" brushRef="#br0" timeOffset="214650.315">20733 15879 550 0,'0'0'0'0,"-4"-2"0"0,3-3 0 0,1 5 179 0,0 0-179 0,-4-3 179 15,8 1-179-15,-4 2 162 0,0 0-162 0,0 0 162 16,0-3-162-16,0 3 141 0,0 0-141 0,0 0 141 16,0 0-141-16,0 0 103 0,0 0-103 0,0 0 103 15,0 0-103-15,0 0 105 0,0 0-105 0,0 0 106 16,0 0-106-16,0 0 86 0,0 3-86 0,-7 4 86 15,0 5-86-15,-5 8 66 0,-4 8-66 0,2-8 66 16,2-1-66-16,12-19 50 0,0 0-50 0,-30 41 50 16,-5 14-50-16,2 0 60 0,0 3-60 0,10-22 60 15,11-15-60-15,-3-1 61 0,6-3-61 0,-10 16 62 16,-4 8-62-16,4-7 57 0,3-1-57 0,4-11 57 0,3-8-57 16,4-2 27-16,0-5-27 0,1-2 27 0,4-2-27 15,0-3-13-15,0 0 13 0,2-5-12 0,0-5 12 16,3-6-78-16,4-2 78 0,-2-6-77 0,7-5 77 0,-14 29-63 15,0 0 63-15,17-42-63 0,7-7 63 0,-24 49-61 16,0 0 61-16,27-53-61 0,4-4 61 16,-31 57-53-16,0 0 53 0,28-50-53 0,1 4 53 0,-4 12-50 15,-3 8 50-15,-8 7-50 0,-7 7 50 0,2 2-31 16,0 2 31-16,-7 2-31 16,-2 3 31-16,0 3 50 0,5-3-50 0,-5 3 51 0,0 0-51 0,0 0 53 0,5 1-53 15,-2 1 53-15,3 0-53 0,-3 1 39 16,4 1-39-16,-3-1 40 0,-1-1-40 0,1 1 43 0,1 2-43 15,2 2 44-15,0 3-44 0,1 4 10 0,3 1-10 0,-2-4 10 16,-1-3-10-16,-8-8 21 0,0 0-21 0,11 14 21 16,4 3-21-16,-15-17 38 15,0 0-38-15,20 19 39 0,2 2-39 0,-22-21 41 0,0 0-41 16,23 20 42-16,5-1-42 0,-28-19 16 0,0 0-16 0,22 21 17 16,3-3-17-16,-25-18 22 0,0 0-22 0,21 19 23 15,-7-2-23-15,-14-17 1 0,0 0-1 0,12 19 1 16,-5 0-1-16,-7-19 9 0,0 0-9 15,5 19 9-15,-5 1-9 0,0-20 14 0,0 0-14 0,-9 19 15 16,-1 0-15-16,-4-2 3 0,-5-1-3 0,8-6 4 16,6-5-4-16,-7 2 37 0,0 0-37 0,-9 0 38 0,-7 1-38 15,4 1 0-15,-1 1 0 0,4-5 0 16,4-1 0-16,17-4 7 0,0 0-7 0,-30 0 7 16,-5-2-7-16,35 2 0 0,0 0 0 0,-38-5 0 0,-7-2 0 0,8-2-96 15,2-1 96-15,8-2-96 0,2-3 96 0,25 15-256 16,0 0 256-16,-14-36-256 0,9-14 256 15,5 50-160-15,0 0 160 0,5-62-160 0,13-11 160 16,1-63-1283-16</inkml:trace>
  <inkml:trace contextRef="#ctx0" brushRef="#br0" timeOffset="-214511.401">21059 15872 1491 0,'0'0'0'16,"-9"-2"0"-16,-7-3 0 0,11 4 207 0,5 1-207 15,0 0 207-15,9 1-207 0,-4 1 152 0,0-2-152 0,0 2 152 16,1-2-152-16,-6 0 134 0,0 0-134 0,3 0 134 16,4 0-134-16,-7 0 102 0,0 0-102 0,9 0 103 15,1 0-103-15,-10 0 90 0,0 0-90 0,11 1 91 16,4 3-91-16,-15-4 63 0,0 0-63 0,21 7 63 16,5 1-63-16,1 4 22 0,2 2-22 15,1 3 23-15,-1 2-23 0,-29-19 7 0,0 0-7 0,42 26 7 16,9 3-7-16,-51-29 1 0,0 0-1 0,54 34 1 15,5 4-1-15,-59-38-5 0,0 0 5 0,57 36-5 16,3 1 5-16,-60-37-80 0,0 0 80 0,54 30-79 16,-6-7 79-16,-48-23-90 0,0 0 90 0,42 18-90 15,-7-8 90-15,-35-10-127 0,0 0 127 0,30-5-127 16,-4-9 127-16,-26 14-166 0,0 0 166 0,14-24-165 0,-14-8 165 16,0 32-221-16,0 0 221 0,-7-36-221 15,-11-7 221-15,-6-36-1141 0</inkml:trace>
  <inkml:trace contextRef="#ctx0" brushRef="#br0" timeOffset="-214238.355">21546 15763 1188 0,'0'0'0'0,"9"10"0"0,5 9 0 0,-14-19 169 16,0 0-169-16,0 0 170 0,-3-4-170 0,3 4 146 0,0 0-146 16,-2-3 146-16,-5-2-146 0,7 5 114 0,0 0-114 15,-2-4 115-15,-3 1-115 0,5 3 63 16,0 0-63-16,-4 3 63 0,3 4-63 0,1-7 70 0,0 0-70 15,-9 24 71-15,-5 12-71 0,14-36 43 0,0 0-43 0,-21 41 43 16,-5 9-43-16,26-50 48 0,0 0-48 0,-33 60 49 16,-7 8-49-16,-2 8 64 0,-8 6-64 0,25-41 65 15,16-26-65-15,-3 3 24 0,4-8-24 0,-8 14 25 16,0 7-25-16,0-7 7 0,6-2-7 16,3-7 8-16,2-6-8 0,1-2-71 0,1-6 71 0,1-13-70 15,4-10 70-15,-2 22-169 0,0 0 169 0,12-55-168 16,7-27 168-16,13-55-1558 0</inkml:trace>
  <inkml:trace contextRef="#ctx0" brushRef="#br0" timeOffset="-213562.744">21674 15583 1591 0,'0'0'0'0,"1"-9"0"0,6-5 0 16,-5 9 78-16,0 2-78 0,0-1 78 0,1 1-78 15,-3 3 79-15,0 0-79 0,0 0 79 0,0 0-79 0,0 0 90 16,2 5-90-16,5-1 90 16,-2-3-90-16,5 1 53 0,4 0-53 0,-1-1 54 0,4 1-54 0,-17-2 56 15,0 0-56-15,24 9 57 0,11 1-57 0,-35-10 64 16,0 0-64-16,35 17 64 0,7 7-64 0,-42-24 80 16,0 0-80-16,38 38 81 0,6 11-81 15,-8 1 78-15,-6 1-78 0,-4-1 79 16,-3-2-79-16,-23-48 68 0,0 0-68 0,22 81 69 0,1 21-69 0,-11-16 50 15,-10-5-50-15,0-39 50 0,-2-26-50 0,-4 11 1 16,-6-1-1-16,-6 12 1 0,-7 4-1 0,23-42-47 0,0 0 47 16,-66 38-47-16,-31-2 47 0,97-36-213 15,0 0 213-15,-107-15-213 0,-13-35 213 0,-106-15-1740 0</inkml:trace>
  <inkml:trace contextRef="#ctx0" brushRef="#br0" timeOffset="-212860.791">19717 15776 852 0,'0'0'0'0,"2"-5"0"0,1-3 0 0,-3 8 7 0,0 0-7 0,0-7 8 0,0-2-8 0,0 9 0 0,0 0 0 0,-1-7 1 15,-1-1-1-15,2 8 46 0,0 0-46 0,-2-5 46 16,2 1-46-16,0 4 96 0,0 0-96 0,0-3 97 16,0-1-97-16,0 4 113 0,0 0-113 0,0 0 113 15,4-3-113-15,-4 3 75 0,0 0-75 0,0 0 75 16,5-2-75-16,-5 2 67 0,0 0-67 0,0 0 68 15,2-2-68-15,-2 2 65 0,0 0-65 0,0 0 66 16,3-1-66-16,-3 1 26 0,5-2-26 0,-5 2 26 16,7-2-26-16,-7 2 31 0,2-1-31 0,-2 1 31 15,0 0-31-15,0 0 30 0,0 0-30 0,0 0 30 16,0 0-30-16,0 0 21 0,0 0-21 0,0 0 21 16,0 0-21-16,0 0 41 0,0 0-41 0,0 0 41 15,0 0-41-15,0 0 32 0,0 0-32 0,0 0 33 0,0 0-33 16,0 0 32-16,0 0-32 0,0 0 33 0,0 0-33 15,0 0 54-15,0 0-54 0,0 0 55 0,-2 3-55 0,2-3 53 16,0 0-53-16,0 21 54 0,0 13-54 16,-3 3 44-16,3 10-44 0,0-1 45 0,3 4-45 0,-3-50 71 15,0 0-71-15,2 65 71 0,5 15-71 0,-3-13 63 16,-4 0-63-16,1-19 64 0,-1-14-64 0,0 2 2 16,-1-5-2-16,1-2 2 0,-4-2-2 0,4-27-120 15,0 0 120-15,-7 23-120 0,-3-6 120 0,10-17-100 16,0 0 100-16,-21 39-1731 0,42-78 1731 0</inkml:trace>
  <inkml:trace contextRef="#ctx0" brushRef="#br0" timeOffset="-201663.975">3218 17392 998 0,'0'0'0'0,"0"0"132"0,0 0-132 0,0 0 132 0,3 5-132 16,-3-5 67-16,0 0-67 0,0 0 67 15,2 2-67-15,-2-2 42 0,0 0-42 0,0 0 42 0,0-4-42 16,0 4-20-16,0-3 20 0,0 3-19 0,0 0 19 16,0 0-25-16,0 0 25 0,0 0-24 0,-5 0 24 0,1 0-8 15,1 1 8-15,1 1-8 0,-2-2 8 0,1 2-2 16,-2 0 2-16,0 1-2 0,-8 0 2 0,13-3 3 16,0 0-3-16,-12 7 3 0,-5 0-3 0,17-7 33 15,0 0-33-15,-18 10 33 0,-3 2-33 0,21-12 11 0,0 0-11 16,-20 14 11-16,-1 0-11 0,21-14 21 15,0 0-21-15,-18 13 21 0,6-1-21 0,12-12 23 16,0 0-23-16,-12 11 24 0,3-4-24 0,9-7 38 0,0 0-38 16,-9 5 38-16,6-2-38 0,3-3 37 0,0 0-37 0,-2 2 37 15,-1 0-37-15,3-2 24 0,0 0-24 16,0 0 25-16,-4 1-25 0,4-1 35 0,0 0-35 0,0 0 36 16,-2 4-36-16,2-4 31 0,0 0-31 0,0 3 31 15,2 1-31-15,-2-4 54 0,0 0-54 0,7 6 55 16,4 1-55-16,-11-7 65 0,0 0-65 0,15 5 65 15,10-3-65-15,-25-2 52 0,0 0-52 0,28 0 53 16,12-2-53-16,-40 2 25 0,0 0-25 0,43-3 26 16,8-2-26-16,-51 5 36 0,0 0-36 0,50-4 37 15,2 1-37-15,-52 3 20 0,0 0-20 16,51-2 20-16,-4 2-20 0,-47 0 35 0,0 0-35 0,42 2 36 16,-4 0-36-16,-38-2 6 0,0 0-6 0,33 3 7 0,2 2-7 15,-35-5 5-15,0 0-5 0,26 7 6 0,2 2-6 16,-28-9 14-16,0 0-14 0,19 7 15 0,0-2-15 15,-19-5 0-15,0 0 0 0,14 5 1 0,-5-2-1 0,-9-3 0 16,0 0 0-16,7 4 0 0,-5-3 0 0,-2-1-53 16,0 0 53-16,0 0-53 0,3 4 53 15,-3-4-175-15,0 0 175 0,-12 0-174 0,-14-2 174 0,26 2-166 16,0 0 166-16,-33-7-165 0,-5-3 165 16,-30-7-1200-16</inkml:trace>
  <inkml:trace contextRef="#ctx0" brushRef="#br0" timeOffset="-201458.769">3111 17822 1580 0,'2'-7'0'0,"2"0"200"0,3-3-200 0,-2-4 200 16,4-3-200-16,-4 7 115 0,2 3-115 0,-7 3 116 15,1 6-116-15,-1-2 59 0,4 7-59 0,-1-2 60 16,6 0-60-16,-9-5-1 0,0 0 1 0,14 5 0 16,10 2 0-16,18 5-1687 0</inkml:trace>
  <inkml:trace contextRef="#ctx0" brushRef="#br0" timeOffset="-201348.497">3542 17858 1412 0,'7'1'0'15,"-7"-1"-29"-15,0 0 29 0,26 4-29 0,12 3 29 16,25 3-949-16</inkml:trace>
  <inkml:trace contextRef="#ctx0" brushRef="#br0" timeOffset="-200673.186">3995 17023 1681 0,'0'0'0'0,"-6"4"177"0,3 1-177 0,-1-2 177 15,1-1-177-15,3-2 127 0,0 0-127 0,0 0 127 16,0 0-127-16,0 0 55 0,0 0-55 16,0 0 55-16,0 0-55 0,0 0-1 0,0 0 1 0,0 0-1 15,0 0 1-15,0 0-1 0,0 0 1 0,-2 10-1 0,-1 7 1 16,3-17 1-16,0 0-1 0,-9 30 1 0,4 7-1 15,-2-1 10-15,2 2-10 0,-2-5 10 0,5-3-10 16,-2 3 9-16,1-2-9 0,1 5 10 0,2 1-10 0,0-37 34 16,0 0-34-16,0 47 34 0,0 4-34 0,0-3 9 15,2-2-9-15,-2-17 10 0,3-13-10 16,-3 1 20-16,0-3-20 0,4-2 20 0,1-2-20 16,-1 2 39-16,1 2-39 0,-2-6 39 0,1-4-39 0,-2 2 6 15,5 0-6-15,-6-3 6 0,3-3-6 0,-1 2 36 16,6 1-36-16,-4-1 37 0,2 0-37 0,2-1 18 15,0-1-18-15,3 0 19 0,2-1-19 0,-14 1 18 16,0 0-18-16,24-6 18 0,2 0-18 0,-26 6 10 0,0 0-10 16,39-9 10-16,2-3-10 0,-1 2 10 15,2-1-10-15,-5 3 10 0,-2-1-10 16,-35 9 23-16,0 0-23 0,35-8 24 0,1-1-24 0,-36 9 0 0,0 0 0 0,35-8 0 16,3 1 0-16,-38 7 0 0,0 0 0 0,35-5 0 15,3 3 0-15,-38 2-2 0,0 0 2 0,37 2-2 16,-2 1 2-16,-35-3-6 0,0 0 6 0,29 5-5 15,-2 2 5-15,-27-7-50 0,0 0 50 0,21 7-49 16,-6 0 49-16,-15-7-77 0,0 0 77 0,14 7-76 16,-2-2 76-16,-12-5-155 0,0 0 155 0,-3 3-155 15,-8-1 155-15,11-2-148 0,0 0 148 0,-21-7-147 16,-12-7 147-16,-21-6-1414 0</inkml:trace>
  <inkml:trace contextRef="#ctx0" brushRef="#br0" timeOffset="-200376.657">4411 17277 1715 0,'0'0'0'0,"0"0"203"16,0 0-203-16,0 0 203 0,0 0-203 0,0 0 128 15,0 0-128-15,0 0 129 0,-3 0-129 0,3 0 74 0,-2-4-74 16,2 4 75-16,-4-3-75 0,4 3 44 0,-5-3-44 16,5 3 45-16,-3-2-45 0,3 2 33 0,-4-4-33 15,4 4 33-15,-2-3-33 0,2 3 3 0,-3-2-3 0,3 2 4 16,-4 0-4-16,4 0-48 0,-5 2 48 16,5-2-48-16,0 0 48 0,0 0-157 0,0 0 157 0,-12 2-157 15,-5 1 157-15,-17 2-1610 0</inkml:trace>
  <inkml:trace contextRef="#ctx0" brushRef="#br0" timeOffset="-196461.9">4240 18168 1334 0,'0'0'0'0,"0"0"128"0,0 0-128 0,0 0 129 16,0-7-129-16,0 7 100 16,0 0-100-16,0-4 100 0,0 3-100 0,0 1 63 0,0 0-63 0,0 0 63 15,0-4-63-15,0 4 1 0,0 0-1 0,0 0 1 16,0 0-1-16,0 0 18 0,0 0-18 0,0 0 18 16,0 0-18-16,0 0 23 0,0 0-23 0,0 0 24 15,-3 2-24-15,3-2 3 0,0 0-3 0,-5 3 3 16,-2 1-3-16,7-4 3 0,0 0-3 0,-13 19 4 15,-4 8-4-15,17-27-2 0,0 0 2 0,-17 41-2 16,-6 11 2-16,7-3-1 16,-1 4 1-16,5-15 0 0,-2-10 0 0,2 1 25 0,-1-4-25 0,1 3 26 15,-2 1-26-15,5 2 60 0,-3 0-60 0,7-16 60 0,2-12-60 16,-1 4 44-16,1-3-44 0,1 4 44 16,-2 4-44-16,-1 0 32 0,2 2-32 0,3-9 33 0,0-3-33 15,3-7-4-15,2-7 4 0,1-7-4 0,4-9 4 16,-10 28-36-16,0 0 36 0,14-48-35 0,7-15 35 15,-21 63-29-15,0 0 29 0,26-72-29 0,4-12 29 16,-30 84-26-16,0 0 26 0,34-101-25 16,8-14 25-16,-42 115-17 0,0 0 17 0,33-89-16 0,-3 10 16 0,-30 79 0 15,0 0 0-15,17-54 0 0,-4 19 0 0,-13 35 37 16,0 0-37-16,8-20 37 0,-4 13-37 0,-4 7 54 16,0 0-54-16,0-5 54 0,0 5-54 0,0 0 38 15,0 0-38-15,0 0 38 0,-4 7-38 0,4-7 36 16,0 0-36-16,-8 20 37 0,-1 13-37 0,9-33 15 0,0 0-15 15,-9 32 16-15,0 6-16 0,9-38 12 0,0 0-12 16,-6 36 13-16,0 0-13 0,6-36 9 0,0 0-9 0,-3 36 10 16,6 2-10-16,-3-38 1 0,0 0-1 0,6 34 1 15,0-3-1-15,-6-31 7 0,0 0-7 0,9 29 8 16,9-2-8-16,-18-27 0 0,0 0 0 0,14 24 1 16,1-3-1-16,-15-21 3 0,0 0-3 15,18 20 3-15,-6-3-3 0,-12-17 1 0,0 0-1 0,14 18 2 16,-2-3-2-16,-12-15 1 0,0 0-1 0,9 14 2 15,-1-1-2-15,-8-13 15 0,0 0-15 16,4 16 15-16,-4-1-15 0,-4 1 38 0,1-1-38 0,1-5 39 16,-1-4-39-16,3-6 12 0,0 0-12 0,-14 13 12 15,-11 4-12-15,25-17 37 0,0 0-37 0,-21 16 38 16,-1-3-38-16,22-13 6 0,0 0-6 0,-21 12 6 0,-3-3-6 16,24-9 11-16,0 0-11 0,-21 7 11 15,0-4-11-15,3-1-4 0,-3-4 4 0,7-1-3 0,-1-4 3 16,15 7-61-16,0 0 61 0,-11-15-61 0,4-6 61 15,7 21-59-15,0 0 59 0,-5-26-58 0,5-3 58 0,0 4-47 16,0-1 47-16,0 9-46 0,2 3 46 0,1 2-23 16,1 0 23-16,-1 3-22 0,-1 4 22 15,-2 5-13-15,0 0 13 0,4-8-12 0,1-1 12 0,-5 9 0 16,0 0 0-16,7-7 0 0,-2 0 0 0,-5 7 3 16,0 0-3-16,12-5 4 0,0 2-4 0,-12 3 24 15,0 0-24-15,18-4 25 0,3 3-25 0,0-1 13 16,1 2-13-16,-1 0 13 0,0-2-13 0,0 2 28 0,-4 0-28 15,4 0 28-15,-3 0-28 0,-3 2 6 0,3 0-6 16,-1-1 6-16,-5-1-6 0,6 2 1 16,-4 2-1-16,-2-1 2 0,0 2-2 0,-12-5 9 0,0 0-9 0,21 12 10 15,5 5-10-15,-26-17 3 0,0 0-3 0,25 21 3 16,4 3-3-16,-29-24 2 0,0 0-2 16,26 26 2-16,4-1-2 0,-30-25-1 0,0 0 1 0,26 23 0 15,-5-5 0-15,-4-2-57 0,-1-6 57 0,-7-1-56 16,0-6 56-16,-9-3-142 15,0 0 142-15,12-7-141 0,-2-7 141 0,-10 14-181 0,0 0 181 0,7-32-181 16,-7-18 181-16,5-32-1247 0</inkml:trace>
  <inkml:trace contextRef="#ctx0" brushRef="#br0" timeOffset="-196229.226">4831 17897 1524 0,'-4'5'0'0,"4"-5"188"0,0 0-188 0,-5 12 189 0,-4 5-189 0,9-17 138 15,0 0-138-15,-12 21 139 0,0 5-139 0,12-26 68 16,0 0-68-16,-17 34 68 0,-6 5-68 0,23-39 10 16,0 0-10-16,-30 48 11 0,1 9-11 0,29-57 28 15,0 0-28-15,-33 61 28 0,-2 8-28 0,5 1 0 16,1 2 0-16,9-36 0 0,10-22 0 0,-2 1 3 16,3-8-3-16,0 9 3 0,-3 1-3 0,3 0-12 15,6 2 12-15,-2-9-12 0,1-7 12 0,1 1-69 16,1-3 69-16,2-1-69 0,0 0 69 0,0 0-122 15,0 0 122-15,0-10-122 0,0-9 122 0,0-10-1403 16</inkml:trace>
  <inkml:trace contextRef="#ctx0" brushRef="#br0" timeOffset="-196075.039">4866 18279 931 0,'0'0'0'0,"3"4"40"0,-3 2-40 0,4-2 41 15,1-1-41-15,2-1-26 0,-2 0 26 0,0-2-25 16,-1 0 25-16,-1 0-193 0,-1 0 193 0,-2 0-192 16,0 0 192-16,0 0-324 0</inkml:trace>
  <inkml:trace contextRef="#ctx0" brushRef="#br0" timeOffset="-195729.055">4866 18420 695 0,'0'-4'0'0,"0"4"178"0,0 0-178 0,0-7 178 0,0-1-178 15,0 8 158-15,0 0-158 0,0-5 158 0,0-1-158 0,0 6 141 16,0 0-141-16,0 0 141 0,0-3-141 0,0 3 100 16,0 0-100-16,0 0 101 0,0 0-101 0,0 0 98 15,0 0-98-15,0 0 99 0,0 0-99 0,0 0 80 16,0 0-80-16,0 0 80 0,0 0-80 0,0 0 69 16,0 0-69-16,0 0 70 0,0 0-70 0,0 0 44 31,0 0-44-31,0 0 44 0,0 0-44 0,0 0 37 15,0 0 0-15,0 0-37 0,0 0 4 0,0 0-4 0,0 0 4 0,7 2-4 0,-7-2 4 16,0 0-4-16,8 1 5 0,5-1-5 0,-13 0 0 0,0 0 0 16,17 2 1-16,9-2-1 0,-26 0-1 0,0 0 1 15,30 2 0-15,5-2 0 0,-35 0-9 16,0 0 9-16,33 2-8 0,2-2 8 0,-35 0-4 0,0 0 4 0,33 0-4 16,-7-2 4-16,-26 2-38 0,0 0 38 0,24-2-37 15,-6-1 37-15,-3-1-85 0,-6 1 85 0,0-1-85 16,-4-1 85-16,-5 5-200 0,0 0 200 0,-4-19-200 15,-1-11 200-15,0-20-1282 0</inkml:trace>
  <inkml:trace contextRef="#ctx0" brushRef="#br0" timeOffset="-195604.143">5070 18181 1289 0,'0'0'0'0</inkml:trace>
  <inkml:trace contextRef="#ctx0" brushRef="#br0" timeOffset="-195329.298">5162 18276 1625 0,'0'0'0'0,"17"1"177"0,13 1-177 0,-9 0 177 0,-7 0-177 0,1-1 124 15,-1 1-124-15,-7 0 124 0,-3-2-124 0,5 1 64 16,-1-1-64-16,-6 2 65 0,1-2-65 0,1 2 3 15,1 0-3-15,-1-1 3 0,-1 3-3 0,-3-4 2 16,0 0-2-16,5 5 3 0,-1 3-3 0,-4-8 0 0,0 0 0 16,9 17 0-16,-4 9 0 0,-2 3 5 0,-6 6-5 15,-2-6 5-15,-2-4-5 0,-2 3 7 0,-2-3-7 16,4-9 7-16,4-9-7 0,-2 1 0 0,-4 1 0 16,0-1 0-16,1-1 0 0,8-7-27 0,0 0 27 0,-7 7-27 15,1 0 27-15,6-7-66 0,0 0 66 0,-5 3-66 16,-2-3 66-16,2-3-135 0,-2-6 135 15,7-4-134-15,4-6 134 16,-4 19-153-16,0 0 153 0,8-26-152 0,8-8 152 0,-16 34-86 16,0 0 86-16,14-31-85 0,2 0 85 0,13-30-1014 0</inkml:trace>
  <inkml:trace contextRef="#ctx0" brushRef="#br0" timeOffset="-194947.285">5354 18334 1110 0,'0'0'0'0,"0"0"0"16,3 5 0-16,0-3 183 0,3-2-183 0,-1 0 183 16,2-2-183-16,-4 2 151 0,6-2-151 0,-4 2 151 15,-1 0-151-15,1 0 105 0,0 2-105 0,-1 0 105 16,-1-2-105-16,1 1 68 0,1 1-68 0,-2 0 69 0,-3 0-69 15,0-2 59-15,0 0-59 0,6 3 60 0,-3 0-60 0,-3-3 51 16,0 0-51-16,2 6 52 0,1 0-52 16,-3-6 55-16,0 0-55 0,0 14 56 0,-3 3-56 0,3-17 32 15,0 0-32-15,-2 24 33 0,-1 4-33 0,-3-3 16 16,3 3-16-16,-2-9 17 0,5-7-17 0,-4 0 36 16,4-2-36-16,0 0 37 0,4 0-37 0,-4 2 1 15,1 2-1-15,3-7 2 0,-4-4-2 0,0 1 14 16,3-1-14-16,-1 1 15 0,5 1-15 0,-7-5 0 15,0 0 0-15,12 3 0 0,6-1 0 0,-18-2-2 0,0 0 2 16,26-10-1-16,7-11 1 0,-33 21-18 16,0 0 18-16,35-32-18 0,-2-13 18 0,-3 2-4 15,-8-1 4-15,-1 6-3 0,-9 2 3 0,0 5 1 16,-3 4-1-16,-4 8 2 0,-5 5-2 0,0 2 1 16,0 2-1-16,-3 1 2 0,1 1-2 0,-1-1 19 0,-1 2-19 15,2 2 20-15,-1 2-20 0,3 3-2 0,0 0 2 0,-17-4-1 16,-13 3 1-16,30 1-57 0,0 0 57 0,-37 5-56 15,-6 5 56-15,43-10-197 0,0 0 197 0,-47 14-197 16,-4 3 197-16,51-17-121 0,0 0 121 0,-97 31-1383 16,194-62 1383-16</inkml:trace>
  <inkml:trace contextRef="#ctx0" brushRef="#br0" timeOffset="-194633.058">5918 17697 1961 0,'0'0'0'0,"0"0"67"0,0 0-67 0,0 0 67 0,0 0-67 15,0 0-219-15,0 0 219 0,0 0-219 0,-5-31 219 16,1 0-1128-16</inkml:trace>
  <inkml:trace contextRef="#ctx0" brushRef="#br0" timeOffset="-193022.14">7110 16833 1379 0,'0'0'0'0,"0"0"116"0,0 0-116 0,0 0 117 15,0 0-117-15,0 0 93 0,0 0-93 0,0 0 94 0,0 0-94 16,0 0 33-16,0 0-33 0,0 0 34 0,0 0-34 16,0 0-30-16,0 0 30 0,0 0-30 0,0 0 30 0,0 0-59 15,0 0 59-15,0 0-59 0,0 0 59 16,0 0-122-16,0 0 122 0,0 0-122 0,0 0 122 0,0 0-127 16,0 0 127-16,0 0-127 0,-13-17 127 15,-1 0-801-15</inkml:trace>
  <inkml:trace contextRef="#ctx0" brushRef="#br0" timeOffset="-191699.578">7130 16804 707 0,'0'0'0'0,"0"-3"67"0,0-2-67 0,0 1 67 16,2 2-67-16,-2 2 24 0,7-1-24 15,-3 1 25-15,-3 0-25 0,3 0 3 0,1 0-3 16,-1 0 4-16,-1 1-4 0,-3-1 20 0,2 0-20 0,-2 0 20 16,0 0-20-16,0 0 63 0,0 0-63 0,0 0 63 15,0 0-63-15,0 0 93 0,0 0-93 0,0 0 93 16,0 0-93-16,0 0 99 0,0 0-99 0,0 0 99 16,0 0-99-16,0 0 98 0,0 0-98 0,0 0 98 15,0 0-98-15,0 0 75 0,0 0-75 0,0 0 76 16,0 0-76-16,0 0 58 0,0 0-58 0,0 0 58 15,0 0-58-15,0 0 46 0,0 0-46 0,0 0 47 0,0 0-47 16,0 0 36-16,0 0-36 0,0 0 36 0,0 0-36 16,-2 0 15-16,-1 2-15 0,3-2 16 15,-6 2-16-15,6-2 31 0,-3 3-31 0,-2 1 31 0,-8-1-31 16,13-3 1-16,0 0-1 0,-20 9 2 0,-10 1-2 0,30-10 6 16,0 0-6-16,-30 12 7 15,-3 0-7-15,33-12 8 0,0 0-8 0,-31 15 8 0,1 1-8 16,2-1 22-16,2 1-22 0,9-6 23 0,8-3-23 0,-7 1 31 15,6 1-31-15,-9 8 31 0,0 7-31 0,19-24 29 16,0 0-29-16,-16 27 29 0,-1 6-29 0,17-33 8 16,0 0-8-16,-16 32 9 0,5 1-9 0,3-4 42 15,1-1-42-15,2-8 42 0,1-6-42 0,1 1 19 0,3-3-19 16,0 0 20-16,3-3-20 0,1 1 11 0,1 2-11 16,-2-5 11-16,1-4-11 0,1 2 0 0,0-1 0 15,7 1 0-15,4-2 0 0,-16-3-3 0,0 0 3 16,17-1-2-16,10-4 2 0,-27 5-14 0,0 0 14 15,26-12-13-15,7-7 13 0,-33 19-27 16,0 0 27-16,33-22-27 0,-3-4 27 0,-30 26-12 0,0 0 12 0,29-28-12 16,-3-2 12-16,-26 30-2 0,0 0 2 0,18-24-1 15,-4 5 1-15,-14 19-2 0,0 0 2 16,10-16-1-16,-5 6 1 0,-5 10 3 0,0 0-3 0,4-7 4 16,-2 2-4-16,-2 5 15 0,0 0-15 0,3-3 16 15,-3 1-16-15,0 2 9 0,0 0-9 0,0 0 9 16,0 0-9-16,0 0 4 0,0 0-4 0,0 0 5 15,0 0-5-15,0 0 7 0,0 0-7 0,0 0 7 16,0 0-7-16,0 0 3 0,0 0-3 0,0 0 3 0,0 0-3 16,0 0-1-16,0 0 1 0,0 0 0 15,0 0 0-15,0 0 0 0,0 0 0 0,0 0 0 0,0 0 0 16,0 0-4-16,0 0 4 0,0 0-4 0,0 0 4 16,0 0-8-16,0 0 8 0,4 8-7 0,1 8 7 15,-5-16-23-15,0 0 23 0,7 27-22 0,1 9 22 0,3-1-3 16,-1 2 3-16,1-4-3 0,-3-2 3 0,-8-31-13 15,0 0 13-15,9 41-13 0,2 7 13 0,-11-48-1 16,0 0 1-16,8 49-1 0,1 4 1 0,-7-5 9 16,1-3-9-16,-3-16 9 0,4-10-9 0,-8 0 46 15,4-5-46-15,-5 8 47 0,-4 2-47 0,1 5 39 16,-5 2-39-16,10-18 39 0,3-11-39 0,-4 2 34 16,3-3-34-16,-17 18 35 0,-6 9-35 0,24-28 24 15,0 0-24-15,-33 25 25 0,-2 3-25 0,35-28 17 0,0 0-17 16,-35 22 17-16,-1-2-17 0,36-20 1 0,0 0-1 15,-32 18 2-15,4-6-2 0,28-12-77 0,0 0 77 0,-26 6-76 16,0-2 76-16,26-4-208 0,0 0 208 16,-56 10-1651-16,112-20 1651 0</inkml:trace>
  <inkml:trace contextRef="#ctx0" brushRef="#br0" timeOffset="-186081.783">7202 17017 1715 0,'0'0'0'0,"0"0"225"0,0 0-225 0,-4 27 226 15,-3 19-226-15,2-6 133 0,2-1-133 0,1-6 133 16,-1-8-133-16,3 4 72 0,-4-1-72 0,4 6 73 16,4 4-73-16,-4-38 0 0,0 0 0 0,3 46 0 15,2 7 0-15,4-3 4 0,-4-2-4 16,2-12 4-16,2-9-4 0,3 2 2 0,-3 0-2 0,5-6 3 16,1-5-3-16,-15-18-3 0,0 0 3 0,26 23-2 15,8-1 2-15,-34-22-49 0,0 0 49 0,38 19-48 16,0-4 48-16,-5-4-140 0,-3-5 140 0,-4-2-139 15,-5-4 139-15,-4-2-264 0,-4-1 264 0,1-9-264 16,-2-7 264-16,14-12-1135 0</inkml:trace>
  <inkml:trace contextRef="#ctx0" brushRef="#br0" timeOffset="-185549.428">7420 17056 1345 0,'0'0'0'0,"0"0"175"0,0 0-175 0,0 0 175 15,3 2-175-15,-3-2 104 0,0 0-104 0,0 0 104 16,0 0-104-16,0 0 69 0,0 0-69 0,0 0 69 15,0 0-69-15,0 0 27 0,0 0-27 0,0 0 27 16,0 0-27-16,0 0 22 0,0 0-22 0,0 0 23 0,2 1-23 16,-2-1 27-16,0 0-27 0,9 7 27 15,6 3-27-15,-15-10 22 0,0 0-22 0,26 23 22 0,11 6-22 16,-7-2 1-16,-1 1-1 0,-3-6 2 16,-5-1-2-16,2 1 1 0,-2-2-1 0,0 3 2 15,3 1-2-15,-24-24 4 0,0 0-4 0,23 27 5 0,1 2-5 0,-24-29 2 16,0 0-2-16,21 26 2 0,-4-2-2 0,-17-24 0 15,0 0 0-15,18 20 0 0,-4-4 0 0,-14-16-56 16,0 0 56-16,10 13-55 0,-1-2 55 0,-9-11-142 16,0 0 142-16,9 5-141 0,-4-7 141 0,-5 2-204 15,0 0 204-15,5-22-204 0,-1-16 204 0,4-22-981 0</inkml:trace>
  <inkml:trace contextRef="#ctx0" brushRef="#br0" timeOffset="-185271.497">7911 16910 841 0,'0'9'0'0,"0"-9"143"0,0 0-143 16,-4 7 143-16,4-2-143 0,0-5 129 0,0 0-129 0,0 3 130 15,0-3-130-15,0 0 77 0,0 0-77 0,0 0 77 16,-5 0-77-16,5 0 47 0,0 0-47 0,-10 2 48 16,-4 1-48-16,-2 3 70 0,-3 2-70 0,7-3 70 15,5-3-70-15,7-2 57 0,0 0-57 0,-23 21 58 16,-6 9-58-16,29-30 40 0,0 0-40 0,-30 38 41 15,-3 7-41-15,7-4 42 0,5 2-42 0,3-11 43 16,4-4-43-16,2 2 9 0,0 1-9 0,3 5 10 16,-3 4-10-16,12-40 7 0,0 0-7 0,-5 41 7 15,-2 0-7-15,7-41-16 0,0 0 16 0,-2 34-15 0,-1-5 15 0,3-29-126 16,0 0 126-16,-4 22-126 0,4-6 126 16,0-16-191-16,0 0 191 0,0-7-191 0,0-19 191 0,4-6-961 15</inkml:trace>
  <inkml:trace contextRef="#ctx0" brushRef="#br0" timeOffset="-184903.488">7775 16900 1099 0,'0'0'0'0,"0"0"142"0,0 0-142 16,0 0 143-16,5 5-143 0,-5-5 91 0,0 0-91 0,4 2 92 15,-2-2-92-15,-2 0 38 0,0 0-38 16,0 0 38-16,3-2-38 0,-3 2 6 0,0 0-6 0,0 0 6 16,0 0-6-16,0 0 38 0,0 0-38 0,0 0 38 15,0 0-38-15,0 0 5 0,0 0-5 0,0 0 5 16,7 4-5-16,-7-4 30 0,0 0-30 0,14 10 30 16,7 4-30-16,-21-14 27 0,0 0-27 0,26 27 27 15,7 12-27-15,-33-39 38 0,0 0-38 0,30 43 38 16,-1 7-38-16,-6-4 23 0,-2-1-23 0,-4-8 24 15,-5-6-24-15,1 3 28 0,-5-1-28 16,-2 1 28-16,-3-1-28 0,-3-33 7 0,0 0-7 0,0 43 8 16,-5 5-8-16,1-4-13 0,-1 1 13 0,2-21-13 0,-1-12 13 15,1 0-75-15,-3-5 75 0,3-1-74 0,1-2 74 16,2-4-124-16,0 0 124 0,-12-10-124 0,0-9 124 16,-14-10-1129-16</inkml:trace>
  <inkml:trace contextRef="#ctx0" brushRef="#br0" timeOffset="-184661.136">8413 17190 1737 0,'0'0'0'0,"0"0"144"0,0 0-144 0,0 0 144 16,-4-6-144-16,4 6-26 0,0 0 26 0,0 0-26 16,0-3 26-16,0 3-219 0,0 0 219 0,-2-3-219 15,-1-3 219-15,3 6-175 0,0 0 175 0,-9-12-175 16,-6-6 175-16,-8-13-785 0</inkml:trace>
  <inkml:trace contextRef="#ctx0" brushRef="#br0" timeOffset="-183227.963">9096 16900 975 0,'0'0'0'0,"0"0"141"16,0 0-141-16,0 0 141 0,3 2-141 0,-3-2-4 15,5-5 4-15,-5 5-3 0,0 0 3 0,0 0-20 16,0 0 20-16,0 0-20 0,0 0 20 0,0 0-68 16,0 0 68-16,0 0-67 0,0 0 67 0,0 0-89 15,0 0 89-15,0 0-88 0,0 0 88 0,0 0-113 16,0 0 113-16,0 0-113 0,0 0 113 0,0 0-156 0,0 0 156 15,0 0-155-15,0 0 155 0,0 0-172 0</inkml:trace>
  <inkml:trace contextRef="#ctx0" brushRef="#br0" timeOffset="-181741.102">9024 16516 998 0,'0'0'0'15,"0"0"126"-15,0 0-126 0,0 0 127 0,0 0-127 0,0 0 49 16,0-3-49-16,0 3 49 0,-2-4-49 0,2 4 37 16,0 0-37-16,0 0 38 0,0 0-38 0,-3-1 1 15,-1-1-1-15,-1 0 1 0,2 1-1 0,-6-1 15 16,0 2-15-16,1 0 15 0,1-2-15 0,-4 2 16 16,-1-2-16-16,0 2 17 0,3 0-17 0,-3 0 16 15,-2 0-16-15,5 0 17 0,2 0-17 0,7 0 4 16,0 0-4-16,-14 0 4 0,-1-1-4 0,15 1 13 15,0 0-13-15,-14-2 14 0,2 0-14 0,12 2 3 16,0 0-3-16,-13-1 4 0,-1 1-4 0,14 0 6 16,0 0-6-16,-10 0 7 0,1-2-7 0,9 2 13 0,0 0-13 15,-5 0 14-15,0-2-14 0,5 2 8 0,0 0-8 0,-4 0 9 16,-1-2-9-16,5 2 15 0,0 0-15 0,-3 0 16 16,3 0-16-16,0 0 3 15,0 0-3-15,-6 0 4 0,5 2-4 0,1-2 3 0,0 0-3 0,-2 2 3 16,-2-2-3-16,4 0 1 0,0 0-1 0,0 0 2 15,-3 2-2-15,3-2 0 0,0 0 0 0,-2 3 0 16,2 0 0-16,0-3 3 0,0 0-3 0,-7 19 3 16,2 12-3-16,5-31 12 0,0 0-12 15,-9 41 13-15,-3 11-13 0,12-52 15 0,0 0-15 0,-9 56 15 16,1 6-15-16,8-62 34 0,0 0-34 0,-9 72 35 16,0 8-35-16,0 8 5 0,3 4-5 0,0-20 5 15,-1-10-5-15,6-14 41 0,-3-14-41 0,-1 2 41 0,5-2-41 16,0-34 42-16,0 0-42 0,-4 43 42 15,1 3-42-15,-1-3 34 0,3-2-34 0,1-17 34 16,-4-12-34-16,2 2 25 0,1-4-25 0,-1 1 26 16,2-1-26-16,-4 2 34 0,4 2-34 0,0-8 35 0,0-4-35 0,0 2 20 15,0-3-20-15,0-1 20 0,0 4-20 0,0-4 11 16,4 5-11-16,-4-5 11 0,2 3-11 0,-2-3 5 16,7 4-5-16,-7-4 6 0,3 3-6 0,-3-3 3 15,0 0-3-15,9 2 3 0,0 1-3 0,-9-3 1 16,0 0-1-16,14 4 2 0,6-1-2 0,14 4-1624 15</inkml:trace>
  <inkml:trace contextRef="#ctx0" brushRef="#br0" timeOffset="-175729.673">9409 16537 359 0,'0'0'0'0,"0"0"58"16,-3-7-58-16,-3 4 58 0,3-1-58 0,3 4 13 16,0-5-13-16,0 5 13 0,0 0-13 0,0 0 54 15,0 0-54-15,0 0 54 0,0 0-54 0,0 0 47 16,0 0-47-16,0 0 48 0,0 0-48 0,0 0 85 15,0 0-85-15,0 0 86 0,0 0-86 0,0 0 108 16,0 0-108-16,0 0 108 0,0 0-108 0,-5 0 115 16,1 0-115-16,1 0 115 0,-2-2-115 0,-2 2 91 0,1-1-91 15,-1 1 91-15,2 0-91 0,5 0 80 16,0 0-80-16,-9 0 81 0,-5 1-81 0,14-1 75 16,0 0-75-16,-12 2 76 0,0 0-76 0,12-2 61 0,0 0-61 0,-12 3 61 15,1-3-61-15,11 0 58 0,0 0-58 0,-12 5 59 16,0 2-59-16,12-7 62 0,0 0-62 0,-21 14 63 15,0 5-63-15,21-19 62 16,0 0-62-16,-21 20 63 0,0 4-63 0,21-24 75 0,0 0-75 0,-20 28 75 16,0 1-75-16,3 0 38 0,5 2-38 0,3-12 39 15,2-9-39-15,2 2 42 0,-4 0-42 16,6 12 43-16,-3 7-43 0,3 1 5 0,3 6-5 0,0-2 5 16,0-2-5-16,0-34 27 0,0 0-27 0,3 45 27 15,3 4-27-15,-3-4 19 0,6-1-19 0,-4-9 20 16,-1-6-20-16,-4-29 4 0,0 0-4 0,8 41 4 15,-2 7-4-15,-6-48 24 0,0 0-24 0,6 53 25 16,3 7-25-16,-9-60 2 0,0 0-2 0,2 56 2 16,1 3-2-16,-3-59 6 0,0 0-6 0,0 48 6 15,0-9-6-15,0-39 14 0,0 0-14 0,0 33 15 0,0-9-15 16,0-24 3-16,0 0-3 0,0 20 4 0,0-6-4 0,0-14-11 16,0 0 11-16,0 12-11 0,0-5 11 15,0-7-86-15,0 0 86 0,0 0-86 0,0 0 86 0,0 0-121 16,0 0 121-16,-5-23-120 0,-2-14 120 0,7 37-169 15,0 0 169-15,-5-53-168 0,-4-18 168 0,-5-52-1440 16</inkml:trace>
  <inkml:trace contextRef="#ctx0" brushRef="#br0" timeOffset="-175412.508">9024 16898 1323 0,'0'0'0'0,"0"4"150"0,0-1-150 0,0 1 150 16,0-1-150-16,0-3 126 0,0 0-126 0,0 0 126 15,0 0-126-15,0 0 65 0,4-3-65 0,-4 3 65 16,5-4-65-16,-2 2 12 0,3 1-12 0,1-1 12 16,1 2-12-16,-8 0 19 0,0 0-19 0,12 0 20 15,6 2-20-15,-18-2 14 0,0 0-14 0,23 1 15 16,4 3-15-16,-27-4 9 0,0 0-9 0,23 3 10 0,1 1-10 15,-24-4 4-15,0 0-4 0,21 3 4 16,-3-1-4-16,-18-2 0 0,0 0 0 0,14 3 1 0,-2-1-1 16,-12-2-54-16,0 0 54 0,9 3-53 15,-2-1 53-15,-7-2-142 0,0 0 142 0,5 2-141 16,-2 0 141-16,-3-2-216 0,0 0 216 0,5-6-215 0,1-6 215 0,6-5-865 16</inkml:trace>
  <inkml:trace contextRef="#ctx0" brushRef="#br0" timeOffset="-174992.219">9683 16393 1323 0,'0'0'0'0,"-2"0"0"16,-7 2 0-16,9-2 144 0,0 0-144 0,-3 1 144 16,3 1-144-16,0-2 80 0,0 0-80 0,0 0 80 15,3 4-80-15,-3-4 32 0,0 0-32 0,0 0 33 16,0 3-33-16,0-3 19 0,0 0-19 0,-7 8 20 16,-1 6-20-16,8-14 37 0,0 0-37 0,-6 14 37 15,-2 1-37-15,8-15 37 0,0 0-37 0,-16 24 37 16,2 5-37-16,14-29 46 0,0 0-46 0,-17 38 46 15,1 7-46-15,2-3 41 16,2 3-41-16,0-9 41 16,6-3-41-16,-2 4 35 0,1 1-35 0,1 5 35 0,3 1-35 0,3-44 9 0,0 0-9 0,-4 62 9 0,4 10-9 15,4-9 20-15,-1-1-20 0,-3-17 20 0,4-11-20 16,1 0 1-16,4-5-1 0,0-3 1 16,-1-4-1-16,-8-22-26 0,0 0 26 15,16 22-26-15,10-3 26 0,-26-19-66 0,0 0 66 0,38 0-66 0,6-12 66 0,-44 12-152 16,0 0 152-16,38-41-151 0,-1-24 151 15,40-41-1283-15</inkml:trace>
  <inkml:trace contextRef="#ctx0" brushRef="#br0" timeOffset="-174661.646">9787 16708 942 0,'0'0'0'0,"-3"5"86"0,1 2-86 0,2-3 87 16,5-3-87-16,-5-1 55 0,0 0-55 0,0 0 55 15,0 0-55-15,0 0 62 0,-3 4-62 0,3-4 63 16,0 0-63-16,0 0 106 0,0 0-106 16,0 0 107-16,0 0-107 0,0 0 121 0,0 0-121 0,0 0 122 15,0 0-122-15,0 0 93 0,0 0-93 0,0 0 93 16,-2 3-93-16,2 1 55 0,0-1-55 0,5 6 56 16,7 4-56-16,-1 4 47 0,5 2-47 15,-3 0 48-15,3-2-48 0,-2 5 28 0,2 4-28 0,1-2 28 16,4 2-28-16,-21-26 15 0,0 0-15 0,21 38 16 15,5 6-16-15,-26-44 11 0,0 0-11 0,24 43 11 16,3 1-11-16,-27-44 4 0,0 0-4 0,21 36 5 0,-8-5-5 16,-13-31-18-16,0 0 18 0,13 24-18 15,-5-5 18-15,-8-19-103 0,0 0 103 0,7 14-102 0,0-6 102 16,-7-8-181-16,0 0 181 0,4-6-181 0,-4-13 181 16,3-7-1180-16</inkml:trace>
  <inkml:trace contextRef="#ctx0" brushRef="#br0" timeOffset="-174388.021">10071 16636 908 0,'0'5'0'0,"0"-5"139"16,0 0-139-16,-3 17 140 0,-6 7-140 0,9-24 126 0,0 0-126 16,-9 18 126-16,1-5-126 0,-5-1 121 0,5-1-121 15,-1-3 122-15,2-3-122 0,-2 4 100 0,1 1-100 16,-6 9 100-16,-6 5-100 0,3 2 86 0,0 3-86 15,4-7 86-15,8-1-86 0,5-21 61 0,0 0-61 0,-12 39 61 16,3 12-61-16,-3-4 31 0,2-1-31 0,3-14 31 16,1-8-31-16,3-1-4 0,-1-4 4 0,3-4-3 15,1-3 3-15,-4 0-86 0,1 0 86 0,1-5-86 16,2-4 86-16,0 1-199 0,0-3 199 0,5-2-198 16,-1-6 198-16,-4 7-186 0,0 0 186 0,14-28-185 15,7-16 185-15,12-28-862 0</inkml:trace>
  <inkml:trace contextRef="#ctx0" brushRef="#br0" timeOffset="-173994.752">10224 16873 1065 0,'-7'-2'0'16,"-1"4"122"-16,-3 1-122 0,11 6 123 0,6 1-123 15,-3-3 113-15,2 0-113 0,-1-2 113 0,-4-2-113 0,0-3 119 16,5 4-119-16,-5-4 119 0,0 0-119 15,0 0 89-15,0 0-89 0,0 0 90 0,0 0-90 0,0 0 89 16,0 0-89-16,0 0 89 0,0 0-89 16,0 0 95-16,0 0-95 0,0 0 96 0,0 0-96 0,0 0 44 15,0 0-44-15,0 0 45 0,0 0-45 0,0 0 34 16,0 0-34-16,0 0 35 0,7 1-35 0,-2-1 3 0,0 0-3 16,4 0 4-16,3 2-4 0,4 0 33 0,-2 1-33 15,2 1 34-15,-6-3-34 0,6 3 1 16,-1-3-1-16,5 3 1 0,0-1-1 0,1 1 5 15,0-3-5-15,-3 1 6 0,-1 0-6 0,-17-2 15 0,0 0-15 16,19 2 15-16,4-1-15 0,-23-1 3 16,0 0-3-16,21 2 4 0,0 1-4 0,-21-3 6 0,0 0-6 0,14 4 7 15,1-1-7-15,-15-3-5 0,0 0 5 0,9 2-5 16,0 0 5-16,-9-2-96 0,0 0 96 16,8 0-95-16,-4 0 95 0,-4 0-172 0,0 0 172 0,3 0-172 15,3-2 172-15,-6 2-225 0,0 0 225 0,1-9-225 16,1-4 225-16,3-10-1101 0</inkml:trace>
  <inkml:trace contextRef="#ctx0" brushRef="#br0" timeOffset="-173590.097">10420 16758 1647 0,'0'0'0'0,"0"0"196"16,0 0-196-16,3 0 196 0,6 2-196 0,-9-2 124 15,0 0-124-15,2 0 124 0,1 0-124 0,-3 0 83 16,0 0-83-16,0 0 84 0,0 0-84 0,0 0 10 16,0 0-10-16,0 0 11 0,0 0-11 0,0 0 12 0,0 0-12 15,0 0 13-15,0 0-13 0,0 0 4 0,0 0-4 16,0 0 4-16,0 0-4 0,0 0-2 0,-3 0 2 15,3 0-1-15,0 0 1 0,0 0-3 0,0 0 3 0,0 0-2 16,0 0 2-16,0 0-21 0,0 3 21 16,0 0-21-16,0 3 21 0,0 4-14 0,3 5 14 15,0 11-13-15,1 8 13 0,-4-34-5 0,0 0 5 0,7 46-4 16,3 9 4-16,-10-55-1 16,0 0 1-16,9 59-1 0,2 2 1 0,-11-61 0 0,0 0 0 15,12 57 0-15,3-4 0 0,-15-53-10 0,0 0 10 0,9 41-10 16,0-10 10-16,-9-31-113 15,0 0 113-15,9 19-112 0,4-14 112 0,-13-5-142 0,0 0 142 0,11-21-142 16,-1-20 142-16,11-21-1323 0</inkml:trace>
  <inkml:trace contextRef="#ctx0" brushRef="#br0" timeOffset="-173086.876">10836 16660 1412 0,'0'0'0'0,"0"0"137"0,0 0-137 16,0 0 138-16,0 0-138 0,0 0 66 0,0 0-66 15,0 0 66-15,0 0-66 0,0 0 35 0,0 0-35 16,0 0 35-16,0 0-35 0,0 0 0 0,0 0 0 16,0 4 0-16,0 1 0 0,0-5 32 0,0 0-32 0,0 5 32 15,0 2-32-15,0-7 52 16,0 0-52-16,0 13 53 0,0 6-53 0,0 4 48 0,0 2-48 0,-4-6 49 16,3-3-49-16,-3 2 60 0,1 3-60 0,-2 8 61 15,-1 7-61-15,6-36 68 0,0 0-68 0,-7 43 68 16,2 7-68-16,5-50 42 0,0 0-42 0,-7 41 42 15,2-4-42-15,5-37 37 0,0 0-37 0,-4 29 38 16,1-5-38-16,3-24-44 0,0 0 44 0,-2 18-44 16,2-6 44-16,0-12-114 0,0 0 114 0,2 0-113 15,5-12 113-15,-7 12-130 0,0 0 130 0,5-24-130 16,4-11 130-16,-2 1-114 0,2-2 114 0,-8 12-114 0,3 7 114 16,-1-4-82-16,-3 3 82 0,0 4-82 0,0 5 82 15,0-1-4-15,0-2 4 0,0 7-3 0,0 3 3 16,0-1 41-16,0 1-41 0,0 2 41 0,0 0-41 0,0 0 78 15,0 0-78-15,0 0 78 0,0 0-78 0,0 0 80 16,0-3-80-16,-3-1-1416 0,6 8 1416 0</inkml:trace>
  <inkml:trace contextRef="#ctx0" brushRef="#br0" timeOffset="-172899.298">10951 16933 1367 0,'0'0'0'0,"0"0"132"0,0 0-132 0,0 0 133 16,42 18-133-16,-21-9 113 0,0 0-113 0,-9-3 114 16,2 1-114-16,-2 0 33 0,2 2-33 0,-2-2 33 0,-7-1-33 15,-5-6-2-15,0 0 2 0,7 12-1 0,2 5 1 0,-9-17-10 16,0 0 10-16,0 19-10 0,0 2 10 0,0-21 0 16,0 0 0-16,-9 26 0 0,-8 3 0 0,-8 26-1367 15</inkml:trace>
  <inkml:trace contextRef="#ctx0" brushRef="#br0" timeOffset="-172736.197">10871 17291 1491 0,'0'0'0'0,"-11"1"168"0,-4 3-168 0,9-3 168 0,3 1-168 0,-2-2 82 0,1 0-82 0,-1 0 82 0,2 0-82 0,-3 0-70 0,-1 0 70 15,2-2-69-15,-4 1 69 0,9 1-201 0,0 0 201 16,-3-16-201-16,3-9 201 0,0 25-229 0,0 0 229 16,5-41-229-16,11-16 229 0,6-41-627 0</inkml:trace>
  <inkml:trace contextRef="#ctx0" brushRef="#br0" timeOffset="-172419.211">11082 16777 158 0,'0'0'0'0,"0"0"36"0,0 0-36 0,0 0 37 16,0 0-37-16,0 0 95 0,0 0-95 0,0 0 96 15,0 0-96-15,0 0 148 0,0 0-148 0,0 0 148 16,0 0-148-16,0 0 158 0,0 0-158 0,0 0 158 15,0 0-158-15,0 0 149 0,0 0-149 0,0 0 150 0,0 0-150 16,0 0 142-16,0 0-142 0,0 0 143 0,0 0-143 16,0 0 99-16,3 0-99 0,-3 0 99 0,5 0-99 15,1 0 72-15,0 1-72 0,5 3 72 0,5 1-72 0,-4 2 51 16,5 3-51-16,1 2 52 0,3 3-52 16,-1 1 38-16,5 1-38 0,1 0 38 0,-3 2-38 15,-23-19 34-15,0 0-34 0,33 26 34 0,0 5-34 0,-33-31 7 16,0 0-7-16,40 34 8 0,7 4-8 0,-47-38 19 15,0 0-19-15,45 35 20 0,2 0-20 16,-47-35 0-16,0 0 0 0,42 31 0 0,-4-6 0 0,-11-4-69 16,-7-4 69-16,-6-5-68 0,-1-3 68 0,-13-9-133 15,0 0 133-15,12 5-132 0,-7-2 132 0,-5-3-159 16,0 0 159-16,7 0-159 0,-7-2 159 0,9 1-1056 0</inkml:trace>
  <inkml:trace contextRef="#ctx0" brushRef="#br0" timeOffset="-172234.116">11613 16646 1412 0,'0'0'0'0,"0"0"199"0,0 0-199 0,0 6 199 15,-2 0-199-15,2-6 129 0,0 0-129 0,-3 4 130 16,-3-2-130-16,6-2 71 0,0 0-71 0,-6 5-1596 0,12-10 1596 15</inkml:trace>
  <inkml:trace contextRef="#ctx0" brushRef="#br0" timeOffset="-161622.624">10946 16715 852 0,'0'0'0'0,"0"0"66"15,0 0-66-15,0 0 66 0,-4-7-66 0,4 7 0 16,0 0 0-16,0 0 0 0,0-3 0 0,0 3-119 16,0 0 119-16,0 0-118 0,0 0 118 0,0 0-211 15,0 0 211-15,-14-2-211 0,-10-3 211 0,-14-2-131 16</inkml:trace>
  <inkml:trace contextRef="#ctx0" brushRef="#br0" timeOffset="-161077.168">10798 16628 483 0,'0'0'0'0,"0"0"88"0,0 0-88 0,0 3 88 16,3 0-88-16,-3-3 83 0,0 0-83 0,0 0 83 15,0 4-83-15,0-4 86 0,0 0-86 0,0 0 87 16,0 0-87-16,0 0 66 0,0 0-66 0,0 0 67 16,0 0-67-16,0 0 82 0,0 0-82 0,0 0 82 15,0 0-82-15,0 0 80 0,0 0-80 0,0 0 80 16,0 0-80-16,0 0 74 0,0 0-74 0,0 0 74 16,0 0-74-16,0 0 74 0,0 0-74 0,0 0 74 15,0 0-74-15,0 0 55 0,0 0-55 0,0 0 56 0,0 0-56 16,0 0 46-16,0 0-46 0,0 3 46 15,0 1-46-15,0-4 36 0,0 0-36 0,-3 12 37 16,-1 7-37-16,4-19 24 0,0 0-24 0,-5 29 25 16,-7 10-25-16,12-39 27 0,0 0-27 0,-12 45 27 0,-1 8-27 15,13-53 38-15,0 0-38 0,-14 56 38 0,-3 6-38 0,17-62 13 16,0 0-13-16,-17 60 13 0,-3 0-13 0,20-60 43 16,0 0-43-16,-19 51 44 0,2-6-44 0,17-45 43 15,0 0-43-15,-16 38 43 0,0-6-43 0,16-32 40 16,0 0-40-16,-10 26 40 0,1-9-40 0,9-17 35 15,0 0-35-15,-7 14 35 16,4-8-35-16,3-6 1 0,0 0-1 0,7-6 1 16,8-12-1-16,-15 18-70 0,0 0 70 0,27-39-69 0,2-21 69 0,1-2-117 15,-1-6 117-15,-6 10-117 0,1 3 117 0,-24 55-134 0,0 0 134 0,27-74-134 16,2-13 134-16,-29 87-98 0,0 0 98 16,23-72-97-16,-4 5 97 0,-19 67-62 0,0 0 62 0,12-41-61 15,-7 20 61-15,1 6-1 0,-3 10 1 0,-3 0 0 16,0 3 0-16,0 2 42 0,0-3-42 0,0 3 42 15,0 0-42-15,0 0 56 0,0 0-56 16,0 0 56-16,0 5-56 0,0-5 68 0,0 0-68 0,-3 5-1367 16,6-10 1367-16</inkml:trace>
  <inkml:trace contextRef="#ctx0" brushRef="#br0" timeOffset="-160634.733">10996 17058 1804 0,'0'0'0'0,"0"0"179"0,0 0-179 0,0 0 180 0,35 36-180 0,-35-36 150 0,0 0-150 0,14 15 150 16,2-3-150-16,-16-12 94 0,0 0-94 0,8 10 95 16,1-3-95-16,-9-7 22 0,0 0-22 0,5 7 22 15,-1-4-22-15,-4-3 36 0,0 0-36 0,3 4 37 0,-3-1-37 16,0-3 21-16,0 0-21 0,-14 9 21 0,-8 1-21 16,22-10 28-16,0 0-28 0,-23 10 28 0,-1 1-28 15,1-1 32-15,-3-1-32 0,10-3 32 0,7-2-32 0,-3-1 6 16,-2-1-6-16,-1 1 6 0,-3 1-6 15,-3-1 0-15,0 2 0 0,9-1 0 0,5-2 0 0,-3-1-43 16,-1-1 43-16,3 2-42 0,1-2 42 0,-2 2-73 16,-3-1 73-16,7 1-72 0,5-2 72 15,-6 0-88-15,3-2 88 0,-1 2-87 0,1-1 87 0,3 1-122 16,0 0 122-16,3-9-121 0,3-3 121 0,-6 12-208 16,0 0 208-16,19-29-208 0,7-12 208 15,-26 41-162-15,0 0 162 0,31-41-162 0,6-6 162 0,31-40-1066 16</inkml:trace>
  <inkml:trace contextRef="#ctx0" brushRef="#br0" timeOffset="-160120.643">11528 16715 852 0,'0'0'0'0,"0"0"71"0,0 0-71 0,3-5 72 15,6-4-72-15,-9 9 70 0,0 0-70 0,5-5 70 16,-2 0-70-16,-3 5 63 0,0 0-63 0,2-3 63 0,0 1-63 16,-2 2 87-16,0 0-87 0,0 0 87 0,2-4-87 15,-2 4 96-15,0 0-96 0,0 0 96 0,0 0-96 16,0 0 85-16,0 0-85 0,0 0 85 15,-4 0-85-15,4 0 89 0,0 0-89 0,0 0 90 0,-2 0-90 0,2 0 77 16,0 0-77-16,0 0 77 0,-5 2-77 0,5-2 46 16,0 0-46-16,0 0 46 0,-3 2-46 0,3-2 55 15,0 0-55-15,0 0 56 0,-4 2-56 0,4-2 22 16,0 0-22-16,0 0 22 0,-3 1-22 0,3-1 19 16,0 0-19-16,-5 4 20 0,-1 1-20 0,6-5 27 15,0 0-27-15,-17 17 27 0,-4 10-27 0,21-27 36 0,0 0-36 16,-21 33 37-16,-7 5-37 0,28-38 54 0,0 0-54 15,-26 44 54-15,0 8-54 0,26-52 59 0,0 0-59 16,-26 53 60-16,-2 3-60 0,28-56 62 0,0 0-62 16,-21 50 63-16,2-6-63 0,3-6 53 0,4-7-53 0,3-10 53 15,4-9-53-15,0-2 39 0,3-3-39 0,0 0 39 16,-1-1-39-16,-1 0-1 0,3-1 1 0,1-2 0 16,-4-1 0-16,4-2-125 0,0 3 125 15,0-3-124-15,-3-7 124 0,3 7-195 0,0 0 195 0,-6-24-195 16,-6-13 195-16,-9-25-1721 0</inkml:trace>
  <inkml:trace contextRef="#ctx0" brushRef="#br0" timeOffset="-159209.035">11629 16578 1524 0,'5'0'0'0,"-5"0"138"0,0 0-138 16,0 0 138-16,0 0-138 0,0 0 88 0,0 0-88 0,0 0 89 16,0 0-89-16,0 0 28 0,0 0-28 15,0 0 28-15,0 0-28 0,0 0 10 0,0 0-10 0,0 0 10 16,-5-2-10-16,5 2 13 0,0 0-13 0,0 0 14 16,0-3-14-16,0 3 1 0,0 0-1 15,1 0 1-15,6 0-1 0,-7 0 10 0,0 0-10 0,9 5 11 16,3 2-11-16,-12-7 8 0,0 0-8 0,14 14 8 15,7 3-8-15,-21-17 8 0,0 0-8 0,24 20 8 16,4 6-8-16,-28-26 23 0,0 0-23 16,28 27 24-16,4 4-24 0,-32-31 20 0,0 0-20 0,24 31 20 15,0 2-20-15,-24-33 16 0,0 0-16 0,18 39 17 16,-8 4-17-16,-10-43 46 0,0 0-46 0,7 53 46 16,-7 7-46-16,0-60 22 0,0 0-22 0,-5 58 23 0,-4 0-23 15,9-58 36-15,0 0-36 0,-7 48 36 0,-5-7-36 16,2-6 3-16,1-6-3 0,5-10 3 0,1-11-3 15,-2 1-62-15,5-2 62 0,-4-2-61 0,4-2 61 16,-3 2-177-16,-1-1 177 0,4-4-176 0,-1-2 176 0,-5 0-1392 16</inkml:trace>
  <inkml:trace contextRef="#ctx0" brushRef="#br0" timeOffset="-158864.287">12210 16886 1815 0,'0'0'0'0,"0"0"220"0,0 0-220 0,0 0 220 16,42 2-220-16,-42-2 131 0,0 0-131 0,28 2 131 15,5-1-131-15,-33-1 72 0,0 0-72 0,33 6 73 16,6-1-73-16,-10-2 6 0,1 1-6 0,-9-1 7 16,0 2-7-16,-4-1-4 0,1-3 4 0,-10 3-3 15,-4-1 3-15,4 1-145 0,1-1 145 0,0 0-144 16,-2 1 144-16,-7-4-272 0,0 0 272 0,9 5-272 15,-1 0 272-15,10 5-1249 0</inkml:trace>
  <inkml:trace contextRef="#ctx0" brushRef="#br0" timeOffset="-158577.441">12749 16453 1894 0,'0'0'0'0,"0"0"183"0,0 0-183 16,0 0 183-16,8 2-183 0,-8-2 77 0,0 0-77 15,2 0 77-15,2 0-77 0,-4 0 5 0,0 0-5 16,0 0 5-16,3 0-5 0,-3 0 0 0,0 0 0 0,0 0 0 15,0 3 0-15,0-3-4 0,0 0 4 0,0 14-3 16,-3 8 3-16,3-22-1 0,0 0 1 0,0 36-1751 16,0-72 1751-16</inkml:trace>
  <inkml:trace contextRef="#ctx0" brushRef="#br0" timeOffset="-151848.834">12808 16503 931 0,'0'0'0'0,"0"0"96"0,0 0-96 16,17-7 97-16,13-4-97 0,-4-1 95 0,-3-1-95 0,-4 1 96 15,-2 1-96-15,1 3 3 0,-6-1-3 0,-3 1 4 16,-4 1-4-16,2 2 4 0,-5 1-4 0,-1 1 5 16,-1 0-5-16,0 3 68 0,0-4-68 0,0 4 69 15,0-3-69-15,0 3 90 0,0 0-90 0,0 0 91 16,0 0-91-16,0 0 87 0,0 0-87 0,0 0 88 16,0 0-88-16,0 0 85 0,-3 0-85 0,3 0 85 15,-4-2-85-15,4 2 71 0,-5 0-71 0,2 0 71 16,-1 0-71-16,4 0 50 0,0 0-50 0,-3 0 50 0,1 0-50 15,2 0 39-15,0 0-39 0,-3 2 39 0,-3-1-39 16,6-1 16-16,0 0-16 0,-12 12 17 0,-9 5-17 16,21-17 36-16,0 0-36 0,-22 26 37 0,-3 8-37 0,25-34 47 15,0 0-47-15,-21 43 48 16,0 9-48-16,21-52 34 0,0 0-34 0,-14 56 35 0,2 8-35 16,12-64 45-16,0 0-45 0,-12 101 46 0,3 25-46 15,9-126 52-15,0 0-52 0,-5 122 53 0,-2 3-53 0,7-125 65 16,0 0-65-16,-3 122 66 0,3-1-66 15,0-121 52-15,0 0-52 0,0 101 52 0,3-11-52 16,-3-90 40-16,0 0-40 0,7 77 40 0,-2-11-40 0,-5-66 35 16,0 0-35-16,6 52 36 0,1-16-36 0,-7-36 8 0,0 0-8 15,3 24 8-15,-3-16-8 0,0-8-2 0,0 0 2 16,2 9-2-16,-2-6 2 0,0-3-65 0,0 0 65 0,0 0-65 16,0 0 65-16,0 0-116 0,0 0 116 0,-11-15-115 15,-4-9 115-15,-3-3-250 0,1-4 250 0,1-4-249 16,2-4 249-16,14 39-205 0,0 0 205 15,-16-50-205-15,-1-8 205 0,-16-50-1320 0</inkml:trace>
  <inkml:trace contextRef="#ctx0" brushRef="#br0" timeOffset="-151612.279">12648 16996 1681 0,'0'0'0'0,"0"0"261"0,0 0-261 0,14 12 261 15,10 9-261-15,-24-21 150 0,0 0-150 0,23 15 151 0,5-1-151 16,-28-14 90-16,0 0-90 0,29 10 91 16,3-5-91-16,-32-5 35 0,0 0-35 0,29 5 35 0,-1-3-35 0,-28-2 2 15,0 0-2-15,21 2 2 0,-4-2-2 0,-17 0-34 16,0 0 34-16,14 0-34 0,-5-2 34 0,-9 2-165 16,0 0 165-16,7-5-165 0,-7-4 165 0,0 9-158 15,0 0 158-15,-10-12-157 0,-8-2 157 0,-10-11-1436 16</inkml:trace>
  <inkml:trace contextRef="#ctx0" brushRef="#br0" timeOffset="-151116.364">13390 16420 1569 0,'0'0'0'0,"-9"-7"0"15,-8-6 0-15,17 13 148 0,0 0-148 0,-4 5 149 16,4 9-149-16,0-14 104 0,0 0-104 0,0 10 104 15,2 0-104-15,-2-10 51 0,0 0-51 0,0 10 52 0,-2-1-52 16,2-9 33-16,0 0-33 0,-3 12 33 0,-6 2-33 16,9-14 63-16,0 0-63 0,-9 20 63 0,-6 4-63 0,15-24 61 15,0 0-61-15,-13 31 62 0,0 5-62 16,13-36 53-16,0 0-53 0,-9 39 54 0,0 4-54 16,9-43 46-16,0 0-46 0,-9 48 46 15,4 4-46-15,5-52 47 0,0 0-47 0,-3 66 48 0,-1 13-48 0,4-79 36 16,0 0-36-16,0 96 36 0,0 16-36 15,0-112 25-15,0 0-25 0,0 94 26 0,4-5-26 0,-4-89 26 16,0 0-26-16,8 70 26 0,5-13-26 0,-13-57 0 16,0 0 0-16,10 36 0 0,6-18 0 0,-16-18-67 15,0 0 67-15,17 12-66 0,8-12 66 0,-25 0-144 16,0 0 144-16,20-10-144 0,3-12 144 0,-5-2-200 0,-3-3 200 16,-6 1-200-16,-4-2 200 0,2 3-266 0,-7-3 266 15,0 4-265-15,0 0 265 0,0 24-239 0,0 0 239 16,-3-27-239-16,-4-4 239 0,-4-27-729 0</inkml:trace>
  <inkml:trace contextRef="#ctx0" brushRef="#br0" timeOffset="-150761.586">13339 16792 1782 0,'0'0'0'0,"0"0"260"0,0 0-260 0,0 0 261 0,4 5-261 16,-4-5 127-16,0 0-127 0,0 0 128 0,5 0-128 15,-5 0 69-15,0 0-69 0,4 0 70 0,1 0-70 16,2 2 37-16,0 0-37 0,3 1 38 0,-1 1-38 16,1 4 4-16,6 2-4 0,5 7 5 0,0 4-5 15,-21-21 47-15,0 0-47 0,22 31 47 0,5 7-47 0,-27-38 23 16,0 0-23-16,29 42 24 0,4 5-24 0,-33-47 18 15,0 0-18-15,33 44 18 16,-1-1-18-16,-32-43 18 0,0 0-18 0,28 36 19 0,-2-5-19 16,-26-31 1-16,0 0-1 0,21 24 1 0,-9-7-1 0,-12-17-25 15,0 0 25-15,10 14-24 0,-1-6 24 0,-9-8-117 16,0 0 117-16,7 0-117 0,-4-7 117 0,-3 7-207 0,0 0 207 16,0-22-207-16,0-14 207 0,0 36-208 15,0 0 208-15,0-39-207 0,0-6 207 0,-3-39-1302 0</inkml:trace>
  <inkml:trace contextRef="#ctx0" brushRef="#br0" timeOffset="-150463.376">13688 16770 1535 0,'0'0'0'0,"0"0"240"0,0 0-240 0,0 0 240 16,0 5-240-16,0-5 200 0,0 0-200 0,0 0 201 15,-5 2-201-15,5-2 97 0,-4-2-97 0,4 2 98 16,-5-2-98-16,5 2 49 0,-4 2-49 0,-1 0 49 15,2-1-49-15,-4 5 59 0,1-1-59 0,-2 3 59 0,-4 4-59 16,-2 5 42-16,-2 6-42 0,4-3 43 16,1 2-43-16,11-22 42 0,0 0-42 0,-12 36 43 0,0 11-43 15,12-47 18-15,0 0-18 0,-9 46 19 0,0 5-19 16,9-51 2-16,0 0-2 0,-5 41 2 16,2-5-2-16,-1-8-41 0,4-8 41 0,-3-4-41 0,3-6 41 15,0-1-140-15,3-6 140 0,-3-3-140 0,4-2 140 0,-4 2-242 16,0 0 242-16,5-25-242 0,4-18 242 15,-9 43-162-15,0 0 162 0,12-58-162 0,4-18 162 0,11-57-1301 16</inkml:trace>
  <inkml:trace contextRef="#ctx0" brushRef="#br0" timeOffset="-150182.708">13759 16511 1435 0,'0'0'0'0,"0"0"212"0,0 0-212 15,0 0 212-15,0 5-212 0,0-5 134 0,0 0-134 0,0 0 134 16,0 0-134-16,0 0 85 0,0 0-85 0,0 0 85 16,0 0-85-16,0 0 57 0,0 0-57 0,0 0 58 15,4 4-58-15,-4-4 48 0,0 0-48 0,10 8 48 16,6 4-48-16,-16-12 71 0,0 0-71 0,22 29 72 16,6 13-72-16,-2-1 53 0,-5 3-53 0,-1-1 54 15,-1-2-54-15,-19-41 73 0,0 0-73 0,12 65 74 16,2 14-74-16,-14-79 71 0,0 0-71 0,3 108 71 15,-3 22-71-15,0-130 60 0,0 0-60 0,-7 120 61 16,-7-2-61-16,14-118-29 0,0 0 29 0,-12 88-29 16,-5-23 29-16,17-65-115 0,0 0 115 0,-37 32-115 15,-10-27 115-15,-35 33-2072 0</inkml:trace>
  <inkml:trace contextRef="#ctx0" brushRef="#br0" timeOffset="-147881.766">14273 16497 1558 0,'-9'-17'0'0,"9"17"96"0,0 0-96 0,-12-22 97 16,-3-11-97-16,15 33 30 0,0 0-30 15,-11-20 30-15,4 5-30 0,7 15 0 0,0 0 0 0,-5-11 1 16,0 4-1-16,5 7-8 0,0 0 8 0,-7-5-8 16,1 0 8-16,6 5 9 0,0 0-9 0,-8-3 10 15,4 1-10-15,4 2 52 0,0 0-52 0,-5-2 52 16,2 2-52-16,3 0 58 0,0 0-58 0,-6 0 58 15,3 0-58-15,3 0 62 0,0 0-62 0,0 0 63 16,-4 0-63-16,4 0 58 0,0 0-58 0,0 0 58 16,0 0-58-16,0 0 57 0,0 0-57 0,0 0 58 15,0 0-58-15,0 0 34 0,0 0-34 0,0 0 34 16,-3 0-34-16,3 0 9 0,0 0-9 0,0 0 10 0,0 0-10 16,0 0 0-16,0 0 0 0,0 0 1 0,7 2-1 15,-7-2-1-15,0 0 1 0,3 2 0 16,6-1 0-16,-9-1-4 0,0 0 4 0,9 2-3 0,1 0 3 0,-10-2-8 15,0 0 8-15,11 3-7 0,-1 1 7 16,-10-4-8-16,0 0 8 0,11 3-8 16,-3 2 8-16,-8-5-4 0,0 0 4 0,9 5-3 0,-4 1 3 0,-5-6 0 15,0 0 0-15,7 6 0 0,0 3 0 0,-7-9 0 16,0 0 0-16,7 10 0 0,-2 0 0 0,2 4 0 16,-1 2 0-16,-1-4 0 0,-2-4 0 0,-3-8-2 15,0 0 2-15,7 21-1 0,2 8 1 16,-9-29-1-16,0 0 1 0,9 36-1 0,-1 5 1 0,-4 0 0 0,1 0 0 15,0-7 0-15,-1-4 0 0,-1 0 0 0,2 1 0 16,2 5 0-16,2 4 0 0,-9-40 1 0,0 0-1 0,9 53 2 16,-4 8-2-16,-1-8 27 0,-4-3-27 0,1-10 27 15,1-8-27-15,0-1 19 0,-2-2-19 0,3 2 20 16,-1 0-20-16,-2-31 35 0,0 0-35 16,2 34 35-16,3 4-35 0,-5-38 42 0,0 0-42 15,0 34 43-15,3 0-43 0,-3-34 34 0,0 0-34 0,0 29 34 16,0-3-34-16,0-26 24 0,0 0-24 0,0 24 25 15,-3-3-25-15,3-21 27 0,0 0-27 0,0 18 27 16,-3-2-27-16,3-16 7 0,0 0-7 0,-4 15 8 16,2-1-8-16,-6 0 5 0,-1-1-5 0,2-4 5 15,5-2-5-15,2-7-10 0,0 0 10 0,-9 10-10 16,-1 4 10-16,10-14-81 0,0 0 81 0,-28 10-81 16,-10-3 81-16,38-7-136 0,0 0 136 0,-33-7-136 15,-6-12 136-15,-32-6-1722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25T02:48:41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15066 17291 483 0,'0'0'0'0,"0"0"0"16,0 0 0-16,0 0 1 0,0 0-1 0,0 0 5 15,0 0-5-15,0 0 5 0,0 0-5 0,0 0 47 16,0 0-47-16,0 0 48 0,0 0-48 0,0 0 42 16,0 0-42-16,0 0 42 0,0 0-42 0,0 0 57 15,0 0-57-15,0 0 57 0,0 0-57 0,0 0 51 16,0 0-51-16,0 0 52 0,0 0-52 0,0 0 44 0,0 0-44 15,0 0 45-15,0 0-45 0,0 0 42 0,0 0-42 0,0 0 42 16,0 0-42-16,0 0 34 0,0 0-34 0,0 0 35 16,0 0-35-16,0 0 55 0,0 0-55 0,0 0 56 15,0 0-56-15,0 0 54 0,0 0-54 0,0 0 54 16,0 0-54-16,0 0 39 0,0 0-39 0,0 0 39 16,0 0-39-16,0 0 41 0,0 0-41 0,0 0 42 15,0 0-42-15,0 0 40 0,0 0-40 0,0 0 40 16,0 0-40-16,0 0 16 0,0 0-16 0,0 0 17 15,0 0-17-15,0 0 37 0,0 0-37 0,0 0 37 16,0 0-37-16,0 0 30 0,0 0-30 0,0 0 30 16,0 0-30-16,0 0 32 0,0 0-32 0,0 0 32 15,0 0-32-15,0 0 38 0,0 0-38 0,0 0 38 16,0 0-38-16,0 0 15 0,0 0-15 0,0 0 15 0,0 0-15 16,0 0 13-16,0 0-13 0,0 0 13 0,0 0-13 15,0 0 26-15,0 0-26 0,0 0 26 0,22-12-26 16,-22 12 19-16,0 0-19 0,21-9 20 0,2 0-20 15,-2 1 25-15,3 1-25 0,-10 2 26 0,2 2-26 0,-16 3 14 16,0 0-14-16,17-4 15 0,4-1-15 16,-21 5 10-16,0 0-10 0,23-3 11 0,1 1-11 15,-24 2 10-15,0 0-10 0,30-2 10 0,3-1-10 16,-33 3 3-16,0 0-3 0,40-2 4 0,9 2-4 0,-49 0 2 16,0 0-2-16,47 0 2 0,5-2-2 0,-52 2 0 15,0 0 0-15,45 0 0 0,-1-1 0 16,-44 1 1-16,0 0-1 0,37 0 1 0,-8 0-1 0,-29 0 0 0,0 0 0 15,26 1 0-15,-8 1 0 0,-18-2-2 0,0 0 2 16,12 2-1-16,-2-2 1 0,-10 0-35 16,0 0 35-16,11 1-35 0,-6 1 35 0,-5-2-92 0,0 0 92 15,5 2-91-15,-3-2 91 0,-2 0-168 0,0 0 168 16,0 0-168-16,5 0 168 0,-5 0-191 0,0 0 191 0,-8-2-190 16,-1-3 190-16,-10-2-798 0</inkml:trace>
  <inkml:trace contextRef="#ctx0" brushRef="#br0" timeOffset="470.464">15402 16926 1300 0,'0'0'0'0,"2"3"119"0,5 2-119 0,-2-1 120 0,2-1-120 0,-7-3 40 16,2 0-40-16,-2 0 40 0,0 0-40 0,0 0 3 15,0 0-3-15,0 0 4 0,0 0-4 0,0 0-1 16,0 0 1-16,0 0-1 0,-2 0 1 0,2 0 4 16,-5-2-4-16,5 2 5 0,-4-3-5 0,4 3 3 15,0 0-3-15,0 0 4 0,0 0-4 0,0 0 32 16,0 0-32-16,0 0 33 0,-3 2-33 0,3-2 9 0,0 0-9 15,0 0 10-15,0 0-10 0,0 0 2 0,-4-5-2 16,4 5 2-16,0 0-2 0,0 0 12 0,0 0-12 16,0 0 12-16,-3 1-12 0,3-1 32 0,0 0-32 0,0 0 32 15,0 0-32-15,0 0 9 0,-2 4-9 0,2-4 10 16,-3 5-10-16,3-5 12 0,0 0-12 0,-2 26 13 16,2 13-13-16,0-39 4 0,0 0-4 0,2 48 4 15,1 10-4-15,2-5 7 0,2 0-7 0,-3-10 7 16,1-9-7-16,-5-34 13 0,0 0-13 0,3 42 13 15,4 0-13-15,-7-42 3 0,0 0-3 0,7 42 4 16,2-3-4-16,-9-39-47 0,0 0 47 0,12 36-46 16,2-5 46-16,-14-31-112 0,0 0 112 0,18 17-112 15,4-10 112-15,18 17-1111 0</inkml:trace>
  <inkml:trace contextRef="#ctx0" brushRef="#br0" timeOffset="8231.001">15289 17202 438 0,'0'0'0'0,"0"0"66"16,0 0-66-16,0 0 67 0,-2-7-67 0,2 7 59 16,0 0-59-16,-3-2 60 0,-1 0-60 0,4 2 39 0,0 0-39 15,-5 0 40-15,-2 0-40 0,7 0 7 16,0 0-7-16,-9 0 7 0,-1 0-7 0,10 0 42 0,0 0-42 0,-12 0 42 15,-2 0-42-15,14 0 28 0,0 0-28 16,-13 0 28-16,-4 0-28 0,17 0 15 0,0 0-15 16,-12 0 16-16,-4 0-16 0,16 0 31 0,0 0-31 0,-12 0 31 15,1 0-31-15,11 0 41 0,0 0-41 0,-12 0 41 16,4 0-41-16,8 0 44 0,0 0-44 0,-9 0 44 16,-2 0-44-16,11 0 35 0,0 0-35 0,-7 0 36 15,0 0-36-15,7 0 40 0,0 0-40 0,-5 0 40 16,2 0-40-16,3 0 56 0,0 0-56 0,-6 0 57 15,3-1-57-15,3 1 43 0,0 0-43 0,-3 0 43 16,1-2-43-16,2 2 42 0,0 0-42 0,-4 0 43 16,4-2-43-16,0 2 35 0,0 0-35 0,-5 0 36 15,3-2-36-15,2 2 39 0,0 0-39 0,0 0 39 0,-1-1-39 16,1 1 8-16,0 0-8 0,0 0 9 0,0 0-9 16,0 0 7-16,0 0-7 0,0 0 7 0,0 0-7 15,0 0 3-15,0 0-3 0,0 0 4 0,0 0-4 16,0 0 5-16,0 0-5 0,1 0 6 0,6 1-6 15,-7-1 0-15,0 0 0 0,14 2 1 0,5 0-1 16,-19-2-2-16,0 0 2 0,27 2-2 0,4 1 2 0,-31-3-3 16,0 0 3-16,31 5-3 0,4 2 3 0,-35-7-20 15,0 0 20-15,35 7-19 0,0 1 19 0,-4 1 0 16,-1-2 0-16,-4 1 0 0,-3-1 0 0,-23-7-1 16,0 0 1-16,29 10 0 0,4 1 0 0,-33-11 0 0,0 0 0 15,39 12 0-15,-1 0 0 0,-3 0 1 0,-2-2-1 16,-11-1 2-16,-2-4-2 0,-3 0-1 0,-3-2 1 15,2 1 0-15,-4-1 0 0,-2 2 0 0,3 2 0 0,-6-3 0 16,-2-3 0-16,-2 3-1 0,1-1 1 0,1 1 0 16,-5-3 0-16,3 3-1 0,3-3 1 0,-6-1-1 15,1 2 1-15,-1-2 0 0,0 0 0 0,0 0 0 16,0 0 0-16,0 0-1 0,0 0 1 0,0 0 0 16,0 0 0-16,0 0-7 0,0 4 7 0,0-4-6 15,0 0 6-15,0 0-24 0,0 0 24 0,0 0-23 16,0 0 23-16,0 0-14 0,-5 0 14 0,2 0-13 15,1 0 13-15,2 0-36 0,0 0 36 0,-21 0-35 16,-9-2 35-16,30 2-28 0,0 0 28 0,-38-4-28 16,-12 1 28-16,8 1-33 0,2 1 33 0,8-1-33 0,10-2 33 15,-3 3-3-15,4-1 3 0,2 0-3 16,0 1 3-16,2-1 0 0,3 2 0 0,1 0 0 0,8-2 0 16,-5 2 15-16,1-2-15 0,2 2 16 0,4-1-16 15,-3-1 19-15,3 0-19 0,-4 1 20 0,2-1-20 0,-4 0 34 16,0-1-34-16,2 1 34 0,4 0-34 0,3 2 29 15,0 0-29-15,-11-1 29 0,-4-3-29 0,15 4 22 16,0 0-22-16,-14-2 23 0,2-1-23 16,12 3 35-16,0 0-35 0,-14-2 36 0,1 2-36 0,13 0 12 15,0 0-12-15,-12 0 13 0,-2-1-13 0,14 1 20 16,0 0-20-16,-10 0 20 0,-1-2-20 16,11 2 24-16,0 0-24 0,-8-2 25 0,-1 0-25 15,9 2 13-15,0 0-13 0,-9-1 13 0,2-1-13 0,7 2 18 16,0 0-18-16,-7-2 19 0,2 2-19 0,5 0 8 0,0 0-8 15,-5 0 9-15,1-1-9 0,4 1 4 0,0 0-4 16,-3 0 4-16,1 0-4 0,2 0-2 0,0 0 2 16,0 0-1-16,0 0 1 0,0 0-3 0,0 0 3 0,9-2-2 15,5-2 2-15,5-1-1 0,4-2 1 0,-2 2 0 16,-4 0 0-16,7 2-6 0,3 1 6 16,-7 0-6-16,1 2 6 0,-2 0-3 0,4 0 3 0,-4 0-3 15,0 2 3-15,-19-2-2 0,0 0 2 0,27 3-2 16,6 1 2-16,-33-4-2 0,0 0 2 0,36 5-1 15,6 2 1-15,-42-7 0 0,0 0 0 0,45 7 0 16,4-2 0-16,-7-2 0 0,-5 1 0 0,-6-1 0 16,-5 1 0-16,-5-1 5 0,-5 0-5 15,-4 1 6-15,-3-2-6 0,-4-1 0 0,-2 1 0 0,1 0 0 0,-3-2 0 16,-1 0 0-16,7 1 0 0,-7-1 0 0,2 2 0 16,-2-2 0-16,0 0 0 0,0 0 0 15,0 0 0-15,0 0-2 0,0 0 2 0,0 0-2 0,0 0 2 0,0 0 0 16,0 0 0-16,0 0 0 0,0 0 0 15,0 0 0-15,0 0 0 0,0 0 1 0,0 0-1 16,0 0 1-16,-5 0-1 0,0 0 1 0,1-2-1 0,4 2 1 16,0 0-1-16,-29-1 1 0,-15-3-1 15,44 4-35-15,0 0 35 0,-52-3-34 0,-9-1 34 0,2 1-53 16,3-2 53-16,18 3-53 0,8 2 53 0,-3 0-14 16,7 2 14-16,-13-2-13 0,-6 0 13 15,45 0-5-15,0 0 5 0,-43 0-4 0,-3-2 4 0,46 2 0 0,0 0 0 16,-36-2 0-16,3 1 0 0,33 1 21 0,0 0-21 15,-30-2 21-15,4-1-21 0,5-1 25 0,3 1-25 0,6 1 26 16,5 2-26-16,2 0 44 0,-2-2-44 16,5 2 44-16,-1 2-44 0,3-2 33 0,-4 0-33 0,4 0 34 15,0 0-34-15,0 0 8 0,-1-2-8 0,1 2 9 16,-7-3-9-16,7 3 3 0,-2-4-3 0,2 4 3 16,0 0-3-16,0 0-3 0,0 0 3 0,0 0-2 15,5-3 2-15,-5 3-4 0,0 0 4 0,16-5-3 16,10-4 3-16,5 1-14 15,9-1 14-15,-1 1-13 0,1 1 13 0,-40 7 0 0,0 0 0 0,42-7 0 16,3-2 0-16,-45 9-4 0,0 0 4 0,49-5-3 16,5 4 3-16,-54 1-6 0,0 0 6 0,50 0-6 15,6 3 6-15,-9 0-3 0,-5 3 3 0,-9 0-3 16,-7 1 3-16,-2 2-13 0,-1-1 13 0,-2-1-12 16,-4 0 12-16,4 0-1 0,-3-2 1 0,-6 0 0 0,-3-1 0 15,-1-1-8-15,1 0 8 0,-2-1-8 16,0 0 8-16,0-2-1 0,-4 0 1 0,-1 0 0 0,2 2 0 0,-1-1-3 15,-1-1 3-15,-2 0-3 0,3 2 3 0,-3-2-11 16,0 0 11-16,0 0-11 0,0 0 11 0,0 0-39 16,0 0 39-16,0 0-39 0,0 0 39 0,0 0-6 15,0 0 6-15,0 0-5 0,0 0 5 16,0 0-1-16,0 0 1 0,0 0 0 0,0 0 0 0,0 0-6 16,-5 0 6-16,0 0-6 0,1 0 6 0,-8 0-21 0,0-2 21 15,-2 1-21-15,-3-1 21 16,17 2-13-16,0 0 13 0,-32-4-13 0,-8-1 13 0,40 5-5 0,0 0 5 15,-42-5-5-15,-3 0 5 0,7 0-15 16,1 0 15-16,13 3-15 0,6 0 15 0,1 2-1 16,5 0 1-16,-6 0 0 0,6 2 0 0,-7-2 1 0,2-2-1 15,4 2 2-15,6 0-2 0,-3-1 1 16,1-1-1-16,-1 0 2 0,-1 0-2 0,-3 1 11 0,-1 1-11 0,6 0 11 16,4 0-11-16,-2 0 15 0,2 0-15 0,-1 0 16 15,1 0-16-15,2 0 33 0,-6 0-33 0,6 0 34 16,-4 0-34-16,5 0 5 0,-3 0-5 0,5 0 5 15,-4 0-5-15,4 0 18 0,-3 0-18 0,3 0 18 16,-6 0-18-16,6 0 1 0,0 0-1 0,-3 0 1 16,3 0-1-16,0 0 1 0,-5-2-1 0,5 2 1 15,0 0-1-15,0 0 0 0,0 0 0 0,0 0 0 0,0 0 0 16,0 0 0-16,0 0 0 0,0 0 0 16,0 0 0-16,0 0 6 0,0 0-6 0,5 0 6 0,-2-2-6 15,-3 2 1-15,0 0-1 0,13-3 1 0,4-1-1 16,-17 4 1-16,0 0-1 0,23-3 1 0,10-2-1 15,-4 0 3-15,3 0-3 0,-3 1 3 16,-1 1-3-16,-28 3 1 16,0 0-1-16,32-2 2 0,4 2-2 15,-36 0 0-15,0 0 0 0,38 0 0 0,4-2 0 0,-42 2-1 0,0 0 1 0,40 0-1 0,2-1 1 0,-42 1-1 16,0 0 1-16,38 0-1 0,-3 0 1 0,-35 0-5 16,0 0 5-16,33 1-4 0,-3 1 4 0,-6 0-7 15,-6 0 7-15,-1-1-6 0,-5 1 6 0,-3 0-1 16,0 1 1-16,0 1 0 0,-1-3 0 0,-2 1-7 0,-3-2 7 15,1 0-7-15,1 0 7 0,-2 0-23 0,1 0 23 16,-4 0-22-16,1 0 22 0,-1 0-31 0,0 0 31 16,0 0-31-16,0 0 31 0,0 0-43 15,0 0 43-15,0 0-42 0,0 0 42 0,0 0-34 0,0 0 34 0,0 0-34 16,0 0 34 0,-1 0-34-16,-6 0 34 0,2 0-33 0,1 0 33 0,4 0-50 0,0 0 50 0,-14-2-49 15,-12 1 49-15,26 1-47 0,0 0 47 0,-33-4-47 16,-11-3 47-16,44 7-20 0,0 0 20 0,-43-5-20 15,-6 0 20-15,49 5-1 0,0 0 1 0,-51-5 0 16,-1-2 0-16,52 7 1 0,0 0-1 0,-54-7 1 16,0-1-1-16,54 8 5 0,0 0-5 0,-50-7 6 15,3-2-6-15,47 9 16 0,0 0-16 0,-42-7 17 16,3 2-17-16,39 5 38 0,0 0-38 0,-34-5 39 16,4 0-39-16,30 5 41 0,0 0-41 0,-26-5 42 0,2 1-42 15,24 4 34-15,0 0-34 0,-18-3 35 0,4-1-35 0,14 4 39 16,0 0-39-16,-9-1 40 0,-1-1-40 15,10 2 34-15,0 0-34 0,-7-2 34 0,4 2-34 16,3 0 8-16,0 0-8 0,-7 0 8 0,5-1-8 0,2 1 20 16,0 0-20-16,-4 0 20 0,1-2-20 0,3 2 8 15,0 0-8-15,0 0 8 0,0 0-8 0,0 0 9 16,0 0-9-16,7-2 9 0,2 0-9 0,-9 2 1 16,0 0-1-16,22-3 1 0,11-4-1 0,-33 7 0 15,0 0 0-15,35-5 0 0,10-2 0 0,-45 7 0 16,0 0 0-16,47-3 0 0,4-1 0 0,-51 4 2 0,0 0-2 15,56-1 2-15,3-1-2 0,-59 2 5 16,0 0-5-16,56-2 5 0,3 2-5 0,-59 0 3 16,0 0-3-16,50 0 4 0,-4 2-4 0,-46-2 2 0,0 0-2 15,35 2 2-15,-6-2-2 0,-29 0 5 0,0 0-5 0,19 1 5 16,-3-1-5-16,-16 0 2 0,0 0-2 0,12 2 2 16,-8-2-2-16,-4 0 10 0,0 0-10 0,5 2 11 15,-2-2-11-15,-3 0 8 0,0 0-8 0,0 0 9 16,0 0-9-16,0 0-1 0,0 0 1 0,0 0-1 15,0 0 1-15,0 0-2 0,0 0 2 0,0 0-1 16,0 0 1-16,0 0-5 0,0 0 5 0,0 0-5 16,-3 0 5-16,3 0-1 0,0 0 1 0,-17-2-1 15,-4-3 1-15,21 5-3 0,0 0 3 0,-35-5-2 16,-7 0 2-16,42 5-2 0,0 0 2 0,-45-4-1 16,-6 1 1-16,51 3 0 0,0 0 0 0,-45-2 0 15,0 0 0-15,45 2 0 0,0 0 0 0,-39-1 0 16,4 1 0-16,35 0 9 0,0 0-9 0,-29-2 10 15,4 0-10-15,25 2 9 0,0 0-9 0,-29-3 10 16,-4-1-10-16,33 4 9 0,0 0-9 0,-26-3 10 0,1-1-10 16,25 4 24-16,0 0-24 0,-26-3 25 0,0 1-25 0,26 2 6 15,0 0-6-15,-23-1 6 0,2-1-6 0,21 2 9 16,0 0-9-16,-19 0 10 0,0 0-10 0,19 0 15 16,0 0-15-16,-16 0 16 0,1 0-16 0,15 0 14 15,0 0-14-15,-14 0 15 0,5 2-15 0,9-2 25 16,0 0-25-16,-9 0 26 0,1 0-26 0,8 0 0 0,0 0 0 15,-6 0 1-15,3 0-1 0,3 0-17 16,0 0 17-16,-4 0-16 0,-1 0 16 0,5 0-35 0,0 0 35 16,0 0-34-16,0 0 34 0,0 0-21 0,0 0 21 0,11 0-21 15,8 0 21-15,-19 0-6 16,0 0 6-16,29 0-6 0,15 1 6 0,-44-1-35 0,0 0 35 0,42 2-34 16,5 1 34-16,-47-3-1 0,0 0 1 0,47 4-1 15,3 1 1-15,-50-5 0 0,0 0 0 0,54 5 1 16,2 2-1-16,-56-7-2 0,0 0 2 0,56 9-2 15,0-1 2-15,-56-8-2 0,0 0 2 0,52 10-1 16,-2 1 1-16,-50-11-1 0,0 0 1 0,47 8-1 16,-1 1 1-16,-46-9-4 0,0 0 4 0,42 7-4 15,-1 0 4-15,-41-7-2 0,0 0 2 0,40 6-2 16,-1 0 2-16,-39-6-5 0,0 0 5 0,33 5-5 16,-2 0 5-1,-31-5-3-15,0 0 3 0,25 3-3 0,-6 1-8 0,-19-4 11 0,14 3-10 0,-2 1 10 16,-12-4-15-16,0 0 15 0,5 3-15 0,0-1 15 15,-5-2-39-15,0 0 39 0,0 0-39 0,0 0 39 16,0 0-12-16,0 0 12 0,0 0-12 0,-5 0 12 0,5 0-21 16,0 0 21-16,-16 0-21 0,-6 0 21 15,22 0-34-15,0 0 34 0,-30 0-33 0,-1 0 33 16,31 0-5-16,0 0 5 0,-33 0-5 0,-9 0 5 0,42 0-11 16,0 0 11-16,-47-2-10 0,-4 0 10 15,51 2-4-15,0 0 4 0,-59-1-4 0,-4-1 4 0,63 2-1 16,0 0 1-16,-61 0 0 0,-3 0 0 0,64 0 2 15,0 0-2-15,-59 2 3 0,5-1-3 0,54-1 13 16,0 0-13-16,-68 4 14 0,-9-1-14 0,77-3 16 0,0 0-16 16,-59 4 17-16,12-1-17 0,47-3 25 15,0 0-25-15,-44 3 26 0,11-1-26 0,33-2 12 16,0 0-12-16,-35 2 13 0,7 0-13 0,28-2 46 0,0 0-46 16,-22 1 47-16,3-1-47 0,19 0 32 0,0 0-32 0,-14 0 33 15,0 0-33-15,14 0 38 0,0 0-38 0,-11 0 39 16,6 0-39-16,5 0 9 0,0 0-9 0,-9 0 9 15,6 0-9-15,3 0 3 0,0 0-3 0,-4 0 3 16,3 0-3-16,1 0-1 0,0 0 1 0,0 0 0 16,0 0 0-16,0 0-9 0,0 0 9 0,10 0-8 15,6 2 8-15,-16-2-17 0,0 0 17 0,26 2-17 16,11 1 17-16,-37-3-9 0,0 0 9 0,41 5-9 16,6 0 9-16,-3-1-17 0,1-1 17 0,-5 1-16 15,-3 1 16-15,-2-2-4 0,-2 1 4 0,-2-1-3 0,2-1 3 16,-33-2-1-16,0 0 1 0,44 1 0 15,12 1 0-15,-4-4 0 0,4-1 0 0,-9 1 1 16,-6 2-1-16,-4-1 8 0,-4-1-8 0,0 2 8 16,-3 0-8-16,-7-2 9 0,-4-1-9 0,0 3 9 0,0 0-9 0,-19 0 3 15,0 0-3-15,17 2 4 0,-3-1-4 0,-14-1 13 16,0 0-13-16,13 2 13 0,-1 1-13 0,-12-3 0 16,0 0 0-16,8 4 1 0,-2-3-1 15,-6-1 0-15,0 0 0 0,7 2 1 0,-6 0-1 0,-1-2-10 16,0 0 10-16,0 0-10 0,4 0 10 0,-4 0-6 15,0 0 6-15,0 0-5 0,0 0 5 0,0 0-39 16,0 0 39-16,-5 0-39 0,-8-2 39 0,-4 0-53 0,-4-1 53 16,5 1-52-16,3-1 52 0,13 3-53 0,0 0 53 15,-27-2-53-15,-11-1 53 0,1-1-34 0,-1-1 34 16,9 4-33-16,6-1 33 0,23 2-26 0,0 0 26 16,-42-2-26-16,-5 0 26 0,47 2-5 0,0 0 5 0,-42-1-4 15,4-3 4-15,38 4 15 16,0 0-15-16,-38-3 16 0,4-1-16 0,34 4 35 0,0 0-35 0,-33-5 36 15,4 0-36-15,29 5 32 0,0 0-32 0,-26-5 32 16,5 0-32-16,21 5 44 0,0 0-44 16,-18-4 44-16,4 1-44 0,14 3 45 0,0 0-45 0,-12-3 46 15,3-1-46-15,9 4 47 0,0 0-47 0,-8-2 47 16,-1 1-47-16,9 1 37 0,0 0-37 0,-7-2 37 16,2-1-37-16,5 3 9 0,0 0-9 0,-4-2 10 15,1 0-10-15,3 2 7 0,0 0-7 0,0 0 7 16,0 0-7-16,0 0-2 0,0 0 2 0,7-2-1 0,7 1 1 15,-14 1-6-15,0 0 6 0,28 0-5 0,6 1 5 16,-34-1-10-16,0 0 10 0,48 6-9 0,7 0 9 16,-55-6-67-16,0 0 67 0,63 11-67 0,8 1 67 0,-71-12-176 15,0 0 176-15,72 13-175 0,3 1 175 0,71 13-1004 16</inkml:trace>
  <inkml:trace contextRef="#ctx0" brushRef="#br0" timeOffset="9474.294">17137 16974 807 0,'0'0'0'0,"0"0"67"0,0 0-67 0,0 0 67 16,-5 1-67-16,5-1 38 0,5-3-38 0,-5 3 39 15,0 0-39-15,0 0 61 0,0 0-61 0,0 0 61 16,0 0-61-16,0 0 56 0,0 0-56 0,0 0 57 16,0 0-57-16,0 0 66 0,0 0-66 0,0 0 66 15,0 0-66-15,0 0 77 0,0 0-77 0,0 0 77 16,0 0-77-16,0 0 56 0,0 0-56 0,0 0 56 16,-7-2-56-16,7 2 41 0,0 0-41 0,-9-1 42 15,-4-1-42-15,13 2 11 0,0 0-11 0,-18-2 11 16,-1-1-11-16,19 3 13 0,0 0-13 0,-21-2 13 15,0-1-13-15,21 3 8 0,0 0-8 0,-19-2 9 16,-2 0-9-16,21 2 3 0,0 0-3 0,-16 0 4 0,2 0-4 16,14 0 19-16,0 0-19 0,-8 0 20 0,-1 0-20 15,9 0 7-15,0 0-7 0,-9 0 7 0,6 0-7 16,3 0 9-16,0 0-9 0,-5 0 10 0,1 2-10 0,4-2 3 16,0 0-3-16,-3 0 4 0,1 0-4 0,2 0 2 15,0 0-2-15,-4 0 3 0,4 0-3 16,0 0 0-16,0 0 0 0,-5 0 0 0,3 2 0 0,2-2-1 15,0 0 1-15,0 0-1 0,-1 0 1 0,1 0 0 16,0 0 0-16,0 0 1 0,0 0-1 0,0 0-1 16,0 0 1-16,0 0-1 0,0 0 1 0,0 0-17 15,0 0 17-15,0 0-16 0,-4 3 16 0,4-3-4 0,0 0 4 16,0 5-3-16,0 4 3 0,0-9-24 16,0 0 24-16,-3 20-23 0,1 11 23 0,2-31-2 15,0 0 2-15,0 34-2 0,0 6 2 0,0-40 0 0,0 0 0 16,0 37 0-16,-2 1 0 0,2-38 12 0,0 0-12 0,-1 34 13 15,1-1-13-15,0-33 41 0,0 0-41 0,0 31 41 16,0-4-41-16,0-27 31 0,0 0-31 0,-4 28 31 16,4-4-31-16,0-24 33 0,0 0-33 0,0 24 33 15,0-4-33-15,0-20 22 0,0 0-22 0,0 22 22 16,4-1-22-16,-4-21 18 0,0 0-18 0,0 21 18 16,1-1-18-16,-1-20 10 0,0 0-10 0,2 24 10 15,0 0-10-15,-2-24 10 0,0 0-10 0,3 22 10 16,-3 1-10-16,0-23 8 0,0 0-8 0,0 17 8 15,0-2-8-15,0-15 8 0,0 0-8 0,0 12 8 16,0-2-8-16,0-10 3 0,0 0-3 0,0 9 4 0,0-2-4 16,0-7-1-16,0 0 1 0,4 7 0 15,-1 0 0-15,-3-7-14 0,0 0 14 0,5 5-13 0,4 0 13 16,-9-5-18-16,0 0 18 0,5 5-18 0,2-2 18 16,-7-3-34-16,0 0 34 0,9 5-34 0,-4-1 34 0,-5-4-11 15,0 0 11-15,12 7-11 0,1 0 11 0,-1-2-42 16,5 0 42-16,-5-2-42 0,2 1 42 0,-1 1-38 15,-3 2 38-15,6-4-37 0,-2-1 37 0,3 1-50 16,2-1 50-16,-8-2-50 0,-1 0 50 0,2 2-99 16,2-1 99-16,-2-1-98 0,2 0 98 15,-14 0-160-15,0 0 160 0,27 0-160 0,9 2 160 0,23 0-845 0</inkml:trace>
  <inkml:trace contextRef="#ctx0" brushRef="#br0" timeOffset="10300.103">17625 16854 595 0,'0'0'0'0,"0"0"100"0,3 5-100 16,-3-5 100-16,6 3-100 0,-6-3 96 0,-4-3-96 15,4 3 97-15,0 0-97 0,0 0 63 0,0 0-63 16,0 0 64-16,0 0-64 0,0 0 61 0,0 0-61 0,0 0 62 16,0 0-62-16,0 0 50 0,0 0-50 0,0 0 51 15,0 0-51-15,0 0 38 0,0 0-38 0,0 0 38 16,0 0-38-16,0 0 41 0,0 0-41 0,0 0 41 16,0 0-41-16,0 0 34 0,0 0-34 0,0 0 34 15,0 0-34-15,0 0 14 0,0 0-14 0,0 0 15 16,0 0-15-16,0 0 37 0,-3 0-37 0,3 0 37 15,0 0-37-15,0 0 5 0,0 0-5 0,0 0 6 16,0 0-6-16,0 0 5 0,0 0-5 0,0 0 6 16,0 0-6-16,0 0 14 0,-4 5-14 0,2-2 15 0,2-1-15 15,0 3 13-15,2 2-13 0,-2 7 14 0,2 5-14 16,-2-19 15-16,0 0-15 0,0 37 16 16,0 15-16-16,0-3 4 0,2 3-4 0,1-2 5 15,4-1-5-15,0 1 3 0,0 1-3 0,2-1 3 0,-4 0-3 0,-5-50 11 16,0 0-11-16,7 55 11 0,2 3-11 0,-1-5 22 15,5-2-22-15,-10-16 23 0,2-15-23 0,-5-20 22 16,0 0-22-16,9 38 22 0,0 5-22 0,-9-43 15 16,0 0-15-16,8 37 16 0,5 1-16 0,-13-38 18 15,0 0-18-15,8 33 19 0,-2-4-19 0,-6-29 8 16,0 0-8-16,7 27 9 0,-6-3-9 0,-1-24-4 0,0 0 4 16,2 21-3-16,-2-3 3 0,0-18-61 15,0 0 61-15,0 14-60 0,0-4 60 0,0-10-109 0,0 0 109 16,0 9-109-16,-2-2 109 0,2-7-125 0,0 0 125 15,-5-5-124-15,-2-11 124 0,-3-4-954 0</inkml:trace>
  <inkml:trace contextRef="#ctx0" brushRef="#br0" timeOffset="14370.209">17592 17284 1379 0,'0'0'0'0,"2"-2"-186"0,5-3 186 0,-2 3-186 15,2 0 186-15,-7 2-15 0,1 0 15 0,-1 0-14 16,0 0 14-16,0 0-33 0,0 0 33 0,0 0-33 15,0 0 33-15,0 0-25 0,-1 2 25 0,1-2-24 0,0 0 24 16,0 0 0-16,0 0 0 0,0 0 0 0,-5 2 0 16,5-2 3-16,-4 0-3 0,4 0 3 0,-5 0-3 15,5 0 33-15,0 0-33 0,0 0 33 0,0 0-33 0,0 0 17 16,-5 2-17-16,3-1 17 0,-2-1-17 0,1 2 19 16,1-2-19-16,-1 2 20 0,1-1-20 0,-2 1 17 15,-3 0-17-15,6 0 17 0,1-2-17 0,0 0 4 16,-4 1-4-16,4-1 4 0,-7 2-4 0,2 0 3 15,-4-1-3-15,6 1 3 0,1 0-3 0,2-2 11 16,0 0-11-16,-9 3 11 0,-3 1-11 0,12-4 14 0,0 0-14 16,-12 3 15-16,0 2-15 0,12-5 15 0,0 0-15 15,-12 4 15-15,1-1-15 16,11-3 34-16,0 0-34 0,-9 2 35 0,2 0-35 0,7-2 27 0,0 0-27 16,-5 1 27-16,-2-1-27 0,7 0 24 0,0 0-24 15,-5 2 25-15,2-2-25 0,3 0 16 0,0 0-16 0,-4 2 17 16,2-2-17-1,2 0 10-15,0 0-10 0,0 0 11 0,7 1-11 0,0-1 40 0,2 0-40 0,-2 0 40 16,2 0-40-16,-2 0 18 0,1 2-18 0,-1 0 19 16,0-2-19-16,5 2 36 0,-1-2-36 0,-2 1 37 15,-4-1-37-15,2 2 31 0,2-2-31 0,-1 2 31 16,3-2-31-16,-3 1 0 0,1-1 0 0,0 2 1 16,3 0-1-16,0 0 18 0,6-1-18 0,-4-1 18 15,1 0-18-15,-15 0 8 0,0 0-8 0,21-1 8 16,5-1-8-16,-26 2 9 0,0 0-9 0,26-2 9 15,2 0-9-15,-28 2 8 0,0 0-8 0,23 0 9 16,-2 0-9-16,-21 0 8 0,0 0-8 0,19 0 8 0,0 2-8 16,-19-2-10-16,0 0 10 0,12 0-9 15,1 0 9-15,-13 0-86 0,0 0 86 0,8 2-85 0,-2 0 85 0,-6-2-204 16,0 0 204-16,3 6-204 0,-1 6 204 0,5 7-730 16</inkml:trace>
  <inkml:trace contextRef="#ctx0" brushRef="#br0" timeOffset="15519.727">18229 17258 740 0,'0'0'0'0,"0"0"82"16,0 0-82-16,0 0 82 0,7-5-82 0,-7 5 83 16,0 0-83-16,4-2 84 0,-2 1-84 0,-2 1 77 15,0 0-77-15,0 0 77 0,0 0-77 0,0 0 37 16,0 0-37-16,0 0 38 0,0 0-38 0,0 0 47 0,0 0-47 16,0 0 48-16,0 0-48 0,0 0 36 0,0 0-36 0,0 0 36 15,0 0-36-15,0 0 24 0,0 0-24 0,0 0 25 16,0 0-25-16,0 0 35 0,0 0-35 0,0 0 35 15,-4 1-35-15,4-1 20 0,-5 2-20 0,1 0 20 16,3-2-20-16,-3 1 5 0,4 1-5 0,-5 0 6 16,3-2-6-16,1 0 34 0,-5 0-34 0,3 3 35 15,-2 2-35-15,-4 2 9 0,-2 3-9 16,6-1 9-16,-2-2-9 0,0 3 19 0,0 2-19 0,-5 7 20 16,2 5-20-16,10-24 39 0,0 0-39 0,-13 29 39 15,1 5-39-15,12-34 19 0,0 0-19 0,-8 38 20 16,-5 1-20-16,13-39 20 0,0 0-20 0,-5 36 20 15,2-1-20-15,-1-4 17 0,1-2-17 0,1-10 17 16,4-7-17-16,1 1-1 0,4-3 1 0,4 1-1 16,4-1 1-16,-15-10-34 0,0 0 34 0,18 12-33 15,6 0 33-15,-24-12-41 0,0 0 41 0,26 10-41 0,6-1 41 16,-32-9-69-16,0 0 69 0,27 5-68 0,-2-3 68 16,-25-2-142-16,0 0 142 0,26-2-142 0,0-1 142 15,-26 3-194-15,0 0 194 0,23-16-193 0,-1-6 193 0,25-16-638 16</inkml:trace>
  <inkml:trace contextRef="#ctx0" brushRef="#br0" timeOffset="15963.61">18343 17380 740 0,'0'0'0'0,"0"0"7"0,0 0-7 0,0 0 7 16,3-5-7-16,-3 5 93 0,0 0-93 0,0 0 94 16,5-4-94-16,-5 4 116 0,0 0-116 0,0 0 116 15,0 0-116-15,0 0 78 0,0 0-78 0,0 0 79 16,0 0-79-16,0 0 78 0,0 0-78 0,0 0 79 15,0 0-79-15,0 0 59 0,2 0-59 0,2 0 59 16,-1 2-59-16,4 0 35 0,2-1-35 0,1 1 35 16,2 0-35-16,2 1 46 0,2 2-46 0,1 2 46 0,1 0-46 15,-18-7 25-15,0 0-25 0,28 15 26 16,5 4-26-16,-33-19 18 0,0 0-18 0,35 23 18 0,5 4-18 16,-40-27 18-16,0 0-18 0,38 29 19 0,2 4-19 15,-40-33 1-15,0 0-1 0,37 29 1 0,-4-4-1 0,-5-1 1 16,-6-3-1-16,-6-7 1 15,-5-7-1-15,-5 1-26 0,0-1 26 0,-3-4-26 0,-1-3 26 0,-2 0-72 16,3 4 72-16,-3-4-72 0,0 0 72 0,0 0-119 16,0 0 119-16,4-7-119 0,1-5 119 0,4-7-1006 15</inkml:trace>
  <inkml:trace contextRef="#ctx0" brushRef="#br0" timeOffset="16253.331">18696 17220 1188 0,'2'4'0'0,"-2"-4"135"0,0 0-135 15,0 0 136-15,0 0-136 0,0 0 72 0,0 0-72 16,0 0 72-16,0 0-72 0,0 0 39 0,0 0-39 0,0 0 40 16,0 0-40-16,0 0 33 0,0 0-33 0,-3 3 33 15,-1 1-33-15,-3 3 57 0,-3 3-57 0,1 2 57 16,-3 3-57-16,-4 7 49 0,-3 6-49 0,0 1 49 15,0 4-49-15,19-33 50 0,0 0-50 0,-20 39 51 16,3 4-51-16,17-43 22 0,0 0-22 0,-14 41 23 16,4 2-23-16,1-6-1 0,2-1 1 0,3-13 0 15,1-13 0-15,0 2-64 0,1-5 64 0,0-2-63 16,2-3 63-16,0 1-166 0,0 2 166 0,0-5-166 0,4 4 166 16,-4-4-222-16,0 0 222 0,10-16-221 0,7-11 221 15,11-16-787-15</inkml:trace>
  <inkml:trace contextRef="#ctx0" brushRef="#br0" timeOffset="16606.348">18608 17202 819 0,'0'0'0'0,"0"0"62"15,0 0-62-15,10 0 62 0,7 1-62 0,-17-1 32 0,0 0-32 16,18-1 33-16,-3-1-33 0,-15 2 32 0,0 0-32 15,16-2 32-15,3-1-32 0,-19 3 43 16,0 0-43-16,14-2 44 0,2 0-44 0,-16 2 49 0,0 0-49 0,17 4 49 16,1 3-49-16,-1 1 66 0,2 1-66 0,2 3 66 15,2 3-66-15,-7 2 81 0,-1 0-81 0,-1 2 81 16,0 0-81-16,-3 2 74 0,-1 1-74 0,-1-2 74 16,-1 1-74-16,-8-21 45 0,0 0-45 0,11 31 46 15,1 6-46-15,-12-37 23 0,0 0-23 0,11 42 24 16,-3 4-24-16,-2-5 18 0,-3 0-18 0,-1-15 19 15,-1-13-19-15,-2 3 1 0,-1-2-1 0,-1 6 1 16,-3 2-1-16,3 2-15 0,-2 0 15 0,1-10-15 16,4-9 15-16,-3 2-91 0,1 0 91 0,2-4-91 15,2-3 91-15,-2 0-156 0,0 0 156 0,-2-13-156 0,-2-13 156 16,-1-13-915-16</inkml:trace>
  <inkml:trace contextRef="#ctx0" brushRef="#br0" timeOffset="16803.209">19360 17592 1569 0,'0'0'0'0,"0"0"-238"0,0 0 238 16,7-12-238-16,5-10 238 0,-12 22-125 0,0 0 125 0,4-24-124 15,-11-5 124-15,5-24-542 0</inkml:trace>
  <inkml:trace contextRef="#ctx0" brushRef="#br0" timeOffset="18736.12">20296 16879 1020 0,'0'0'0'0,"0"0"15"16,0 0-15-16,0 0 16 0,0 0-16 0,0 0 1 15,0 0-1-15,0 0 2 0,0 0-2 0,0 0 51 16,0 0-51-16,0 0 51 0,0 0-51 0,0 0 55 0,0 0-55 16,0 0 56-16,0 0-56 0,0 0 82 0,0 0-82 0,0 0 82 15,0 0-82-15,0 0 87 0,0 0-87 0,0 0 87 16,0 0-87-16,0 0 49 0,0 0-49 0,0 0 50 16,0 0-50-16,0 0 35 0,0 0-35 0,0 0 36 15,-35-3-36-15,35 3 15 0,0 0-15 16,-35-2 15-16,-9 2-15 0,44 0 19 0,0 0-19 0,-36 0 20 15,-1 2-20-15,6 0 33 0,3 1-33 0,9 1 33 16,8-3-33-16,1 3 27 0,3-3-27 0,-5 3 27 16,-2 1-27-16,-4 2 24 0,-3 1-24 15,13-4 25-15,4-2-25 0,4-2 26 0,0 0-26 0,-14 12 26 16,-7 5-26-16,21-17 1 0,0 0-1 0,-17 15 1 16,1-1-1-16,16-14 9 0,0 0-9 0,-17 22 10 0,-1 4-10 15,18-26 1-15,0 0-1 0,-15 32 1 16,1 6-1-16,2-4-5 0,3-1 5 0,0-4-5 0,4-5 5 15,5-24-16-15,0 0 16 0,-3 38-15 0,-4 6 15 16,7-44-5-16,0 0 5 0,-4 50-4 0,4 6 4 0,0-56-1 16,0 0 1-16,0 55-1 0,4 2 1 0,-1-9-1 15,2-5 1-15,-1-13 0 0,-1-11 0 0,2 3 0 16,1 1 0-16,1-4 1 0,0-4-1 0,0 6 14 16,1 1-14-16,-1-5 15 0,2-3-15 15,-9-14 9-15,0 0-9 0,12 20 9 0,4 4-9 0,-16-24 9 16,0 0-9-16,16 26 10 0,3 1-10 0,-19-27 3 15,0 0-3-15,19 24 4 0,2 0-4 0,-21-24 0 16,0 0 0-16,19 21 1 0,0-2-1 16,-19-19-37-16,0 0 37 0,21 15-37 0,3-3 37 0,-24-12-71 15,0 0 71-15,25 9-71 0,6-6 71 0,-31-3-193 0,0 0 193 16,35-3-193-16,5-8 193 0,35-2-1023 0</inkml:trace>
  <inkml:trace contextRef="#ctx0" brushRef="#br0" timeOffset="19619.242">20508 17154 684 0,'0'0'0'0,"0"0"0"16,0 0 0-16,0 0 1 0,0 0-1 0,0 0 14 15,0 0-14-15,0 0 15 0,4 0-15 0,-4 0 90 16,0 0-90-16,0 0 91 0,0 0-91 0,0 0 99 15,0 0-99-15,0 0 99 0,0 0-99 0,0 0 141 0,0 0-141 16,0 0 141-16,0 0-141 0,0 0 98 0,0 0-98 16,0 0 98-16,0 0-98 0,0 0 79 0,0 0-79 15,0 0 79-15,-4 0-79 0,4 0 70 16,0 0-70-16,-5 0 71 0,-4 1-71 0,9-1 36 0,0 0-36 0,-15 4 37 16,-3 1-37-16,18-5 28 0,0 0-28 0,-24 10 28 15,-4 6-28-15,2-1 24 16,1 4-24-16,4-4 25 0,6-3-25 0,-3 5 3 0,4 2-3 15,-7 9 4-15,1 6-4 0,20-34 15 0,0 0-15 0,-21 39 15 16,-2 6-15-16,23-45 1 0,0 0-1 0,-17 39 1 16,4-1-1-16,13-38-17 0,0 0 17 0,-7 34-17 15,7-5 17-15,0-29-85 0,0 0 85 0,13 23-85 16,11-10 85-16,-24-13-121 0,0 0 121 0,28-5-121 16,8-14 121-16,-6-5-101 0,0-8 101 0,-4 4-101 15,-4-1 101-15,-22 29-74 0,0 0 74 0,25-34-73 16,-1-5 73-16,-24 39-48 0,0 0 48 0,19-36-47 0,1-2 47 15,-20 38-13-15,0 0 13 0,10-31-13 0,1 5 13 16,-11 26 5-16,0 0-5 0,8-20 5 0,-4 4-5 16,-4 16 51-16,0 0-51 0,5-10 51 0,-5 3-51 15,0 7 62-15,0 0-62 0,2-5 62 0,-2 3-62 16,0 2 46-16,0 0-46 0,0 0 47 0,0-3-47 0,0 3 38 16,0 0-38-16,0 0 39 0,0 0-39 0,0 0 26 15,0 0-26-15,0 0 26 0,0 0-26 16,0 0 9-16,0 0-9 0,0 0 10 0,0 0-10 0,0 0 35 15,0 0-35-15,0 0 36 0,0 0-36 0,0 0 0 16,0 0 0-16,0 0 0 0,0 0 0 0,0 0 0 16,0 0 0-16,5 10 1 0,2 6-1 0,-7-16 0 0,0 0 0 15,16 32 0-15,4 14 0 16,-20-46-6-16,0 0 6 0,21 60-6 0,2 12 6 0,-4-1-9 0,0 2 9 16,-5 1-9-16,-2 1 9 0,-12-75-1 0,0 0 1 0,11 86-1 15,-4 5 1-15,0-14 9 0,0-7-9 0,-5-39 10 16,-2-28-10-16,0 8 46 0,0-5-46 0,3 8 47 15,-3 2-47-15,2 4 8 16,-2 6-8-16,0-14 9 0,0-9-9 0,0 4 13 16,0-2-13-16,0-1 14 0,-2-4-14 0,2 0 0 0,0 0 0 0,0 0 0 15,0 0 0-15,0 0-45 0,0 0 45 0,-7-17-45 16,-3-13 45-16,10 30-129 0,0 0 129 0,-13-65-128 16,-1-29 128-16,-10-65-1031 0</inkml:trace>
  <inkml:trace contextRef="#ctx0" brushRef="#br0" timeOffset="20015.18">21069 16873 1659 0,'0'0'0'0,"0"0"135"16,0 0-135-16,-2 0 136 0,-5 1-136 0,7-1 44 15,0 0-44 1,-1 2 44-16,-3 0-44 0,4-2 8 0,0 0-8 0,0 0 8 0,-3 1-8 0,3-1 2 16,0 0-2-16,0 0 3 0,-6 6-3 0,6-6 41 0,0 0-41 15,-12 10 42-15,-7 7-42 0,19-17 42 0,0 0-42 16,-24 24 43-16,-4 7-43 0,28-31 42 0,0 0-42 16,-28 38 42-16,-2 6-42 0,6-3 6 0,7-1-6 15,-1-10 6-15,8-6-6 0,-1 4 20 0,4-2-20 0,0 8 20 16,2 7-20-16,5-41 22 0,0 0-22 0,-2 46 22 15,4 6-22-15,-2-52 22 0,0 0-22 16,5 51 22-16,2 2-22 0,0-5 1 0,2-3-1 16,-4-15 1-16,4-9-1 0,-9-21-32 0,0 0 32 15,10 22-32-15,4-3 32 0,-14-19-64 0,0 0 64 0,21 15-64 16,9-4 64-16,-30-11-125 0,0 0 125 0,31-4-124 16,7-11 124-16,-38 15-174 0,0 0 174 0,37-31-173 15,-4-13 173-15,37-32-1131 0</inkml:trace>
  <inkml:trace contextRef="#ctx0" brushRef="#br0" timeOffset="20312.189">21088 17140 1647 0,'0'0'0'0,"0"0"207"15,0 0-207-15,0 0 208 0,0 0-208 0,0 0 70 16,0 0-70-16,0 0 70 0,0 0-70 0,0 0 1 15,0 0-1-15,0 0 1 0,4-2-1 0,-4 2-1 16,0 0 1-16,5-2 0 0,2 1 0 0,-7 1 15 16,0 0-15-16,10 1 15 0,4 3-15 0,-14-4 25 0,0 0-25 15,21 14 26-15,7 4-26 0,0 5 34 16,3 4-34-16,-1-1 34 0,0 1-34 0,-30-27 7 0,0 0-7 16,34 34 8-16,6 6-8 0,-40-40 5 15,0 0-5-15,37 41 6 0,1 2-6 0,-38-43-40 16,0 0 40-16,32 36-40 0,-4-4 40 0,-28-32-139 0,0 0 139 0,21 26-139 15,-8-7 139-15,-13-19-214 0,0 0 214 0,7 0-214 16,-5-16 214-16,7 1-1081 16</inkml:trace>
  <inkml:trace contextRef="#ctx0" brushRef="#br0" timeOffset="20588.451">21386 17063 1614 0,'0'0'0'0,"0"0"198"0,0 0-198 0,4 3 198 16,-4 1-198-16,0-4 105 0,0 0-105 15,1 3 106-15,-1-1-106 0,0-2 51 0,0 0-51 0,-1 10 52 0,-8 7-52 16,9-17 8-16,0 0-8 0,-12 26 9 0,-9 8-9 16,3-3 32-16,-1 2-32 0,4-6 33 0,2-5-33 0,13-22 5 15,0 0-5-15,-17 36 5 0,-4 7-5 0,21-43 35 16,0 0-35-16,-19 39 36 0,1 1-36 0,18-40-3 15,0 0 3-15,-13 34-3 0,4-5 3 16,9-29-119-16,0 0 119 0,-11 24-118 0,4-5 118 0,7-19-255 16,0 0 255-16,7 9-254 0,13-8 254 0,2 10-1178 15</inkml:trace>
  <inkml:trace contextRef="#ctx0" brushRef="#br0" timeOffset="20932.53">21742 17277 998 0,'-4'0'0'0,"1"-2"81"0,-1 0-81 0,4 2 82 16,-2-5-82-16,2 5 56 0,4-5-56 0,-4 5 57 15,3-2-57-15,-3 2 90 0,0 0-90 0,0 0 91 16,0 0-91-16,0 0 50 0,4 0-50 0,-1 0 51 15,1 0-51-15,-4 0 33 0,0 0-33 0,12 2 34 0,4 2-34 16,-16-4 19-16,0 0-19 0,31 3 20 16,13 2-20-16,-4-1 46 0,0-1-46 0,-4 0 47 0,1-1-47 15,-4 2 22-15,-3 1-22 0,-4 0 23 16,-5 0-23-16,-2 0 19 0,-2-1-19 0,-1-1 20 0,0-1-20 16,-16-2 0-16,0 0 0 0,17 1 0 0,2 1 0 0,-19-2-54 15,0 0 54-15,12 2-54 0,2-2 54 0,-14 0-148 16,0 0 148-16,12-4-147 0,-3-4 147 15,-9 8-172-15,0 0 172 0,0-14-172 0,-9-5 172 0,-3-13-716 16</inkml:trace>
  <inkml:trace contextRef="#ctx0" brushRef="#br0" timeOffset="21232.04">21839 17029 1143 0,'0'0'0'0,"0"0"153"0,0 0-153 16,2 3 154-16,5 2-154 0,-7-5 112 0,0 0-112 0,0 0 113 16,2 2-113-16,-2-2 77 0,0 0-77 0,0 0 78 15,0 0-78-15,0 0 57 0,0 0-57 0,0 0 58 16,0 0-58-16,0 0 49 0,0 0-49 0,0 0 49 16,0 0-49-16,0 0 38 0,0 0-38 0,0 0 38 15,1 3-38-15,-1-3 18 0,0 0-18 0,6 26 18 16,-3 15-18-16,-3-41 6 0,0 0-6 0,5 55 6 15,-3 13-6-15,-2-68 9 0,0 0-9 0,2 74 9 0,-1 8-9 16,-1-82 3-16,0 0-3 0,2 82 3 0,2 2-3 16,-4-84-60-16,0 0 60 0,5 54-59 15,2-20 59-15,-7-34-238 0,0 0 238 0,21 3-238 0,10-28 238 16,21 2-1078-16</inkml:trace>
  <inkml:trace contextRef="#ctx0" brushRef="#br0" timeOffset="21512.93">22167 17003 1815 0,'0'0'0'0,"0"0"113"16,0 0-113-16,0 5 114 0,0 2-114 0,0-7 5 0,0 0-5 15,0 7 5-15,0-2-5 0,0-5-4 0,0 0 4 0,1 8-3 16,1 1 3-16,-2-9-13 0,0 0 13 0,0 22-13 15,0 9 13-15,-2 0 14 0,1 1-14 0,-1-8 15 16,2-5-15-16,-2 2 36 0,2-2-36 0,-2 1 37 16,-1 1-37-16,-1-1 34 0,1 3-34 0,1-10 34 15,2-2-34-15,0-1-34 0,0-2 34 0,-3-2-34 16,3-5 34-16,-2 3-106 0,2-3 106 0,0-1-105 16,0 4 105-16,0-4-167 0,0 0 167 0,14-22-166 15,3-18 166-15,15-22-1082 0</inkml:trace>
  <inkml:trace contextRef="#ctx0" brushRef="#br0" timeOffset="21915.273">22222 16633 1255 0,'0'0'0'16,"0"0"199"-16,0 0-199 0,0 19 199 0,4 10-199 16,-4-29 139-16,0 0-139 0,0 19 139 0,0-2-139 0,0-5 77 15,0-4-77-15,-4 8 78 0,3 4-78 0,-1 1 20 16,0-1-20-16,2-3 20 0,0-3-20 0,0-14 18 15,0 0-18-15,0 21 19 0,4 4-19 0,-4-25 8 16,0 0-8-16,7 28 9 0,3 1-9 0,-10-29 4 16,0 0-4-16,17 34 4 0,1 2-4 0,-18-36 0 15,0 0 0-15,28 38 0 0,7 1 0 0,-4-6-3 16,2-6 3-16,0-3-3 0,0-3 3 0,-8-2-13 0,-6-4 13 16,0-1-13-16,0-4 13 0,-3 0-4 15,0 1 4-15,-8-5-4 0,-1 0 4 0,-3 0-7 0,1 1 7 16,-3 0-7-16,-1 2 7 0,1-1-3 15,0 1 3-15,0-2-3 0,-2-4 3 0,0 2 2 0,3 2-2 0,-3-2 3 16,0-1-3-16,0-4 32 0,0 0-32 0,-7 8 32 16,-3 4-32-16,10-12 52 0,0 0-52 0,-11 12 52 15,1 2-52-15,10-14 19 0,0 0-19 0,-25 15 20 16,-6 4-20-16,31-19 3 0,0 0-3 0,-37 12 4 16,-4-2-4-16,41-10-40 15,0 0 40-15,-42 4-39 0,2-8 39 0,1-2-146 16,6-5 146-16,7-6-145 0,9-5 145 0,17 22-199 0,0 0 199 0,-11-38-198 15,11-11 198-15,-8-39-1076 0</inkml:trace>
  <inkml:trace contextRef="#ctx0" brushRef="#br0" timeOffset="22266.062">22538 17092 1390 0,'-4'-2'0'0,"4"2"123"16,0 0-123-16,0 0 124 0,5-2-124 0,-5 2 67 16,0 0-67-16,4-1 68 0,1-1-68 0,-5 2 51 15,0 0-51-15,4-2 51 0,1-1-51 0,-5 3 31 16,0 0-31-16,7-4 31 0,0 1-31 0,-7 3 47 16,0 0-47-16,10-2 47 0,4 1-47 0,-14 1 36 0,0 0-36 15,21 5 37-15,3 5-37 0,-24-10 27 16,0 0-27-16,39 19 27 0,11 5-27 0,-4 0 26 0,1 3-26 15,-4-1 26-15,-3-2-26 0,-3 2 8 16,-2-2-8-16,-6-2 8 0,1 0-8 0,-30-22 18 16,0 0-18-16,30 22 18 0,-1 2-18 0,-29-24 1 0,0 0-1 0,26 21 1 15,-1 0-1-15,-25-21-17 0,0 0 17 0,19 15-17 16,-3-5 17-16,-16-10-108 0,0 0 108 0,12 7-107 16,-4-3 107-16,-8-4-159 0,0 0 159 0,4-7-159 15,-4-9 159-15,5-6-1173 0</inkml:trace>
  <inkml:trace contextRef="#ctx0" brushRef="#br0" timeOffset="22599.767">23100 16963 1535 0,'2'4'0'0,"-2"4"178"16,2 6-178-16,-4-9 179 0,0-5-179 15,1-3 109-15,1-4-109 0,0 7 109 0,-4-3-109 0,4 3 60 16,-3 0-60-16,3 0 61 0,-4 3-61 0,4-3 6 16,0 0-6-16,-3 2 6 0,-2 1-6 0,5-3 15 15,0 0-15-15,-14 16 16 0,-6 6-16 0,20-22 15 16,0 0-15-16,-22 32 16 0,-10 11-16 0,32-43 4 16,0 0-4-16,-31 48 5 0,-4 7-5 0,35-55 7 15,0 0-7-15,-31 48 8 0,3-2-8 0,28-46 3 0,0 0-3 16,-24 41 3-16,3-3-3 0,21-38-1 0,0 0 1 15,-16 31 0-15,4-5 0 0,12-26-72 16,0 0 72-16,-9 20-72 0,6-3 72 0,3-17-162 0,0 0 162 16,-7 12-161-16,5-3 161 0,2-9-171 0,0 0 171 0,9-2-170 15,3-8 170-15,9-2-1042 0</inkml:trace>
  <inkml:trace contextRef="#ctx0" brushRef="#br0" timeOffset="23031.116">23024 16749 796 0,'0'0'0'0,"0"0"3"16,0 0-3-16,0 0 3 0,3-3-3 0,-3 3 22 15,0 0-22-15,0 0 22 0,5-4-22 0,-5 4 90 16,0 0-90-16,4-1 90 0,-1 1-90 0,-3 0 109 16,0 0-109-16,7 0 109 0,2 0-109 0,-9 0 109 0,0 0-109 15,12 5 110-15,4 2-110 0,-16-7 81 16,0 0-81-16,26 19 81 0,7 8-81 0,-33-27 56 0,0 0-56 15,39 39 56-15,6 9-56 0,-45-48 68 0,0 0-68 16,40 62 69-16,0 13-69 0,-3 4 51 16,-3 9-51-16,-9-20 52 0,-8-8-52 0,-17-60 39 0,0 0-39 15,5 53 39-15,-6-8-39 0,1-45 0 0,0 0 0 0,-9 46 0 16,-5 0 0-16,14-46-26 0,0 0 26 0,-19 40-25 16,-4-4 25-16,23-36-111 0,0 0 111 15,-21 25-111-15,0-6 111 0,21-19-111 0,0 0 111 0,-20-2-111 16,2-16 111-16,-18-3-1083 0</inkml:trace>
  <inkml:trace contextRef="#ctx0" brushRef="#br0" timeOffset="23644.725">23834 17133 1076 0,'0'0'0'0,"0"0"107"0,0 0-107 0,-2-3 107 15,-1-3-107-15,3 6 54 0,0 0-54 16,0 0 55-16,0 0-55 0,0 0 43 0,0 0-43 0,0 0 43 16,0 0-43-16,0 0 50 0,0 0-50 0,0 0 51 15,0 0-51-15,0 0 67 0,0 0-67 0,0 0 67 16,0 0-67-16,0 0 59 0,0 0-59 0,0 0 60 15,0 0-60-15,0 0 53 0,0 0-53 0,0 0 54 16,0 0-54-16,0 0 33 0,0 0-33 0,0 0 34 16,0 0-34-16,0 0 24 0,0 0-24 0,0 0 25 15,0 0-25-15,0 0 16 0,0 0-16 0,7 0 17 16,3 2-17-16,-10-2 10 0,0 0-10 0,19-2 10 16,6-3-10-16,-25 5 34 0,0 0-34 0,33-5 35 15,8-3-35-15,-41 8 9 0,0 0-9 0,48-6 10 0,7 1-10 16,-55 5 53-16,0 0-53 0,58-1 54 0,3 2-54 15,-61-1 45-15,0 0-45 0,55 4 45 0,-7 1-45 16,-48-5 19-16,0 0-19 0,41 5 20 0,-4 2-20 0,-37-7-2 16,0 0 2-16,33 7-1 0,-3 0 1 0,-30-7-79 15,0 0 79-15,24 6-79 0,-3 0 79 16,-21-6-164-16,0 0 164 0,21 5-163 0,0-2 163 16,-21-3-139-16,0 0 139 0,12 2-138 0,-3-2 138 0,12 2-1161 15</inkml:trace>
  <inkml:trace contextRef="#ctx0" brushRef="#br0" timeOffset="24562.204">25104 16660 1379 0,'0'0'0'0,"0"0"122"16,0 0-122-16,0 0 122 0,-4-2-122 0,4 2 72 15,0 0-72-15,-5 0 73 0,0 0-73 0,5 0 52 16,0 0-52-16,-11 6 52 0,-2 0-52 0,13-6 37 15,0 0-37-15,-16 7 38 0,-2 2-38 0,18-9 31 0,0 0-31 16,-22 17 31-16,-10 7-31 0,6 2 25 16,0 1-25-16,9-10 26 0,6-6-26 0,-3 6 17 0,4 3-17 15,-8 13 17-15,3 10-17 0,15-43 10 0,0 0-10 0,-14 48 11 16,0 6-11-16,14-54 10 0,0 0-10 0,-7 47 10 16,0-3-10-16,3-10 0 0,3-6 0 0,-1-8 0 15,2-4 0-15,0-16-36 0,0 0 36 0,9 12-35 16,6-5 35-16,-15-7-53 0,0 0 53 0,20-9-53 15,6-13 53-15,-26 22-43 0,0 0 43 0,24-31-43 16,4-8 43-16,-28 39-54 0,0 0 54 0,21-40-54 16,-2-1 54-16,-19 41-3 0,0 0 3 0,14-32-3 15,-4 4 3-15,-10 28 12 0,0 0-12 0,7-22 13 16,-3 6-13-16,-4 16 52 0,0 0-52 0,2-13 52 16,-1 4-52-16,-1 9 52 0,0 0-52 0,0-7 53 15,0 4-53-15,0 3 67 0,0 0-67 0,0 0 67 0,-1-4-67 16,1 4 52-16,0 0-52 0,0 0 53 15,0 0-53-15,0 0 25 0,0 0-25 0,0 0 26 0,0 0-26 16,0 0 2-16,0 0-2 0,0 0 2 0,0-3-2 0,0 3 0 16,0 0 0-16,0 0 0 0,0-3 0 15,0 3-23-15,0 0 23 0,0 0-22 0,0 0 22 0,0 0-16 16,0 0 16-16,0 0-15 0,0 0 15 0,0 0-36 16,0 0 36-16,1 8-35 0,5 6 35 0,-6-14-42 15,0 0 42-15,12 38-41 0,5 15 41 0,-17-53-25 16,0 0 25-16,19 58-24 0,4 10 24 0,-23-68-6 15,0 0 6-15,19 71-5 0,2 4 5 0,-21-75 3 0,0 0-3 16,21 91 3-16,-2 12-3 0,-5-23 32 16,-5-10-32-16,-4-35 33 0,-3-29-33 0,-2-6 11 0,0 0-11 15,-4 26 11-15,-6 5-11 0,10-31 32 0,0 0-32 16,-11 29 32-16,-3-1-32 0,14-28 0 16,0 0 0-16,-15 24 0 0,-1-6 0 0,16-18-29 0,0 0 29 15,-23 18-29-15,-3-6 29 0,5-6-92 0,-3-2 92 0,3-11-92 16,4-10 92-16,17 17-225 0,0 0 225 0,-9-53-225 15,5-26 225-15,4 79-153 0,0 0 153 0,9-117-152 16,12-33 152-16,9-118-769 0</inkml:trace>
  <inkml:trace contextRef="#ctx0" brushRef="#br0" timeOffset="24879.523">25477 16525 1311 0,'0'0'0'0,"0"0"98"16,0 0-98-16,0 0 99 0,0 0-99 0,0 0 86 16,0 0-86-16,0 0 87 0,0 0-87 0,0 0 57 15,0 0-57-15,0 0 58 0,0 0-58 0,0 0 46 16,0 0-46-16,-2 3 47 0,0 1-47 0,2-4 63 16,0 0-63-16,-5 15 63 0,-9 9-63 0,14-24 46 15,0 0-46-15,-16 36 46 0,-5 10-46 16,6-1 39-16,1 3-39 0,2-7 39 0,1-2-39 0,11-39 35 15,0 0-35-15,-7 59 35 0,2 11-35 0,3-5 7 16,4 0-7-16,3 5 8 0,7 4-8 0,-12-74 12 0,0 0-12 16,20 67 12-16,11-6-12 0,-31-61-9 15,0 0 9-15,33 43-9 0,5-14 9 0,-38-29-136 0,0 0 136 0,44 21-136 16,3-11 136-16,-47-10-271 0,0 0 271 0,63-15-270 16,10-21 270-16,63-16-970 0</inkml:trace>
  <inkml:trace contextRef="#ctx0" brushRef="#br0" timeOffset="25186.582">25656 16830 1278 0,'2'3'0'0,"3"4"150"0,4 2-150 0,-7-4 151 15,-2-4-151-15,0-1 118 0,1-5-118 0,-1 5 119 0,-1-3-119 16,1 3 108-16,0 0-108 0,0 0 108 15,0 0-108-15,0 0 68 0,3-4-68 0,-3 4 68 16,2-3-68-16,1 1 49 0,1 2-49 0,1 0 49 0,5 2-49 16,3 1 45-16,4 4-45 0,6 5 45 0,5 4-45 0,-28-16 12 15,0 0-12-15,38 25 12 0,9 10-12 0,-47-35 20 16,0 0-20-16,52 41 20 0,9 9-20 0,-61-50 0 16,0 0 0-16,66 61 0 0,9 9 0 15,-16-18-34-15,-6-9 34 0,-18-18-34 0,-16-13 34 16,-19-12-81-16,0 0 81 0,22 9-81 0,-1-9 81 0,-21 0-128 15,0 0 128-15,18-10-127 0,-3-13 127 0,-15 23-182 0,0 0 182 16,7-34-181-16,-7-14 181 0,7-34-1074 16</inkml:trace>
  <inkml:trace contextRef="#ctx0" brushRef="#br0" timeOffset="25495.444">26161 16754 1076 0,'4'4'0'0,"-4"-4"135"0,0 0-135 0,0 0 135 16,3 5-135-16,-3-5 110 0,0 0-110 0,0 0 111 16,0 0-111-16,0 0 120 0,0 0-120 0,0 0 120 15,0 0-120-15,0 0 72 0,0 0-72 0,0 0 73 16,0 0-73-16,0 0 74 0,0 0-74 0,0 0 74 16,0 0-74-16,0 0 62 0,-3 2-62 0,-4 6 63 15,-5 4-63-15,12-12 36 0,0 0-36 0,-20 31 36 0,-4 12-36 16,24-43 35-16,0 0-35 0,-26 60 35 15,-2 17-35-15,28-77 8 0,0 0-8 0,-24 72 8 16,3 0-8-16,21-72 5 0,0 0-5 0,-21 70 6 0,3-1-6 0,18-69-46 16,0 0 46-16,-10 41-45 0,5-17 45 0,5-24-124 15,0 0 124-15,5 1-123 0,9-18 123 16,-14 17-217-16,0 0 217 0,17-36-217 0,4-17 217 16,18-36-1103-16</inkml:trace>
  <inkml:trace contextRef="#ctx0" brushRef="#br0" timeOffset="25803.675">26107 16583 1211 0,'0'4'0'0,"0"-4"171"15,0 0-171-15,4 3 172 0,1 2-172 0,-5-5 80 0,0 0-80 16,7 4 81-16,0-3-81 0,-7-1 50 0,0 0-50 0,9 2 51 16,3-2-51-16,-12 0 48 0,0 0-48 0,14 2 48 15,1 1-48-15,-15-3 37 0,0 0-37 0,21 9 38 16,6 4-38-16,-27-13 28 0,0 0-28 0,33 24 28 15,5 9-28-15,-38-33 27 0,0 0-27 0,43 44 27 16,8 11-27-16,-51-55 49 0,0 0-49 0,52 86 50 16,6 24-50-16,-20-16 45 0,-10-2-45 0,-11-18 46 15,-6-16-46-15,-11-58 30 0,0 0-30 0,0 77 30 16,-4 7-30-16,4-84 17 0,0 0-17 0,-8 70 17 16,-5-8-17-16,13-62-7 0,0 0 7 0,-10 38-6 15,1-18 6-15,9-20-67 0,0 0 67 0,-17 4-67 16,-8-20 67-16,25 16-127 0,0 0 127 0,-12-46-127 15,4-28 127-15,-13-45-1394 0</inkml:trace>
  <inkml:trace contextRef="#ctx0" brushRef="#br0" timeOffset="26545.296">26180 16244 785 0,'0'0'0'0,"13"2"0"0,6 1 0 0,-19-3 148 15,0 0-148-15,3 0 149 0,-6 0-149 0,3 0 144 16,0 0-144-16,-4 0 145 0,-1-2-145 0,5 2 130 15,0 0-130-15,-5-1 131 0,1-1-131 0,4 2 100 16,0 0-100-16,-3-2 101 0,1 0-101 0,2 2 70 16,0 0-70-16,0 0 71 0,9 2-71 0,-9-2 46 15,0 0-46-15,14 5 46 0,10 2-46 0,-24-7 13 0,0 0-13 16,35 14 13-16,12 3-13 0,-2 4 21 16,4 1-21-16,-2 2 21 0,-2 2-21 0,-3-1 7 15,-2 6-7-15,-3-2 8 0,-4 2-8 0,-33-31 15 0,0 0-15 0,40 46 16 16,5 9-16-16,-45-55 15 0,0 0-15 0,56 77 15 15,10 16-15-15,-17-15 39 0,-9-2-39 16,-12-13 40-16,-9-10-40 0,-19-53 19 0,0 0-19 0,12 69 20 16,-6 8-20-16,-5-17 42 0,-4-9-42 0,-1-20 42 15,-1-19-42-15,5-12 23 0,0 0-23 0,-10 34 24 16,-9 9-24-16,19-43 10 0,0 0-10 0,-21 43 10 16,-4 2-10-16,25-45-12 0,0 0 12 0,-22 36-12 15,-3-4 12-15,4-4-125 0,0-6 125 0,9-8-125 16,2-8 125-16,10-6-258 0,0 0 258 0,-14-12-258 15,0-13 258-15,-14-13-1143 0</inkml:trace>
  <inkml:trace contextRef="#ctx0" brushRef="#br0" timeOffset="27726.21">26888 16311 1087 0,'0'0'0'0,"10"-2"0"0,6 0 0 15,-16 2 136-15,0 0-136 0,7-1 136 0,0-1-136 16,-7 2 123-16,0 0-123 0,0 0 123 0,0 0-123 16,0 0 100-16,0 0-100 0,-5 0 100 0,1 0-100 15,4 0 36-15,0 0-36 0,-3 0 36 0,-1 0-36 0,4 0 19 16,0 0-19-16,0 0 20 0,5-4-20 0,-5 4-48 15,0 0 48-15,16-3-47 0,10-4 47 0,-26 7-61 16,0 0 61-16,33-3-60 0,11-1 60 0,-44 4-36 16,0 0 36-16,45 0-36 0,6 2 36 0,-51-2-3 15,0 0 3-15,50 3-3 0,4 4 3 0,-9 0 8 16,-3 2-8-16,-10-4 9 0,-8 0-9 0,-1 2 42 16,-6 1-42-16,-3-4 42 0,-5-2-42 0,-1 1 38 15,-1 0-38-15,-1-1 38 0,-5-2-38 0,3 4 17 16,-2-1-17-16,-1 0 17 0,1-1-17 0,0 2 13 15,0 1-13-15,-1 3 13 0,-1 4-13 0,2 9 4 0,2 4-4 16,-3 8 5-16,3 6-5 0,-4-39 0 0,0 0 0 16,5 67 0-16,2 22 0 0,-7-89-7 0,0 0 7 0,12 120-7 15,4 28 7-15,-4-30 22 0,-1-10-22 0,-3-21 23 16,-4-18-23-16,-4-69 50 0,0 0-50 0,5 73 50 16,-2-2-50-16,-3-71 46 0,0 0-46 0,2 68 47 15,-4-1-47-15,1-11 38 0,-3-8-38 0,2-27 38 16,2-23-38-16,0 7 17 0,0-1-17 0,-1-1 17 15,-1-1-17-15,0 5 6 0,-1 3-6 0,3-10 7 16,0 0-7-16,0 0-24 0,-4-2 24 0,-3 2-23 16,-3-1 23-16,10 1-90 0,0 0 90 0,-25-28-90 15,-8-16 90-15,33 44-107 0,0 0 107 0,-26-71-106 16,4-21 106-16,-27-71-1245 0</inkml:trace>
  <inkml:trace contextRef="#ctx0" brushRef="#br0" timeOffset="27876.018">27860 17001 1379 0,'-4'-5'0'0,"4"5"-152"16,0 0 152-16,-14-24-152 0,-8-15 152 0,-15-25-709 15</inkml:trace>
  <inkml:trace contextRef="#ctx0" brushRef="#br0" timeOffset="29440.967">28992 14995 1188 0,'0'0'0'0,"9"-7"0"16,5-3 0-16,-14 10 91 0,0 0-91 0,16-10 91 15,3-2-91-15,-19 12 39 0,0 0-39 0,17-11 40 16,-1 1-40-16,-16 10-4 0,0 0 4 0,10-7-3 15,-1 0 3-15,-9 7 1 0,0 0-1 0,7-3 1 16,-4 1-1-16,-3 2 64 0,0 0-64 0,4-1 64 16,-2 1-64-16,-2 0 76 0,0 0-76 0,0 0 76 15,0 0-76-15,0 0 74 0,0 0-74 0,-2 3 75 16,-2 2-75-16,4-5 57 0,0 0-57 0,-17 33 58 16,-9 18-58-16,26-51 41 0,0 0-41 0,-33 75 42 15,-9 23-42-15,42-98 1 16,0 0-1-16,-66 151 2 0,-21 44-2 0,87-195 14 0,0 0-14 0,-91 219 15 0,-6 31-15 0,97-250 22 15,0 0-22-15,-98 264 23 0,-1 19-23 16,99-283 21-16,0 0-21 0,-91 267 21 0,4-3-21 0,87-264 90 16,0 0-90-16,-63 226 91 0,18-27-91 15,45-199 82-15,0 0-82 0,-28 181 82 0,18-19-82 16,10-162 70-16,0 0-70 0,-2 125 70 0,11-33-70 0,-9-92 28 16,0 0-28-16,8 75 28 0,5-23-28 0,-13-52-30 15,0 0 30-15,6 38-30 0,0-18 30 0,-6-20-85 16,0 0 85-16,3 17-85 0,-3-10 85 0,0-7-129 0,0 0 129 15,0-10-129-15,-2-16 129 0,2 26-245 0,0 0 245 16,2-67-244-16,3-32 244 0,2-67-1195 16</inkml:trace>
  <inkml:trace contextRef="#ctx0" brushRef="#br0" timeOffset="31734.967">28703 17147 214 0,'7'-7'0'0,"-7"7"0"0,0 0 0 0,-5-2 1 16,-6 0-1-16,11 2 22 0,0 0-22 0,-7-1 22 0,2 1-22 15,5 0 39-15,0 0-39 0,-3-9 40 0,-1-6-40 16,4 15 41-16,0 0-41 0,-2-21 41 0,4-6-41 16,-2 27 68-16,0 0-68 0,2-29 69 0,3-4-69 0,-5 33 80 15,0 0-80-15,4-31 81 0,-3 0-81 0,-1 31 85 16,0 0-85-16,0-27 85 0,-1 0-85 0,1 27 93 16,0 0-93-16,-2-26 94 0,-2 2-94 0,4 24 83 15,0 0-83-15,-3-26 84 0,-1-1-84 16,4 27 54-16,0 0-54 15,-3-33 54-15,-2-3-54 0,5 36 35 0,0 0-35 0,-6-37 36 0,1-3-36 0,5 40 4 16,0 0-4-16,-3-37 4 0,3 1-4 16,0 36 16-16,0 0-16 0,0-28 17 0,0 6-17 0,0 22 22 0,0 0-22 15,-2-17 23-15,0 5-23 0,2 12 22 0,0 0-22 16,-1-9 22-16,1 2-22 0,0 7 39 0,0 0-39 16,0-5 40-16,1 3-40 0,-1 2 37 0,0 0-37 0,0 0 38 15,2-3-38-15,-2 3 15 0,0 0-15 16,0 0 16-16,0 0-16 0,0 0 3 0,0 0-3 0,0 0 3 15,0 0-3-15,0 0 0 0,0 0 0 0,2 9 1 16,3 4-1-16,-5-13 1 0,0 0-1 0,5 45 2 16,4 23-2-16,-9-68 1 0,0 0-1 0,7 83 1 15,-2 14-1-15,-5-97 23 0,0 0-23 0,9 120 24 16,0 19-24-16,-9-139 48 0,0 0-48 0,13 115 49 16,7-11-49-16,-20-104 56 0,0 0-56 0,22 84 57 15,4-19-57-15,-26-65 50 0,0 0-50 0,20 50 51 16,-3-19-51-16,-17-31 1 0,0 0-1 0,16 20 1 15,-1-11-1-15,-15-9 0 0,0 0 0 0,18 3 0 0,-1-6 0 16,-17 3 0-16,0 0 0 0,18-7 0 16,-1-7 0-16,-17 14 0 0,0 0 0 0,23-15 0 15,5-6 0-15,-28 21-3 0,0 0 3 0,31-20-3 0,6-2 3 16,-37 22-7-16,0 0 7 0,43-18-6 16,8 3 6-16,-4 5-4 0,0 3 4 0,-7 2-3 0,-4 1 3 15,1 3-3-15,-2-1 3 0,-2 2-2 0,0 0 2 0,-33 0-2 16,0 0 2-16,42 0-1 0,5 0 1 0,-47 0-24 15,0 0 24-15,45 0-23 0,2 2 23 0,-10-1-71 16,-8-1 71-16,-8 2-70 0,-9-2 70 0,-3 0-106 16,-4-2 106-16,-5 2-106 0,-5-5 106 0,5 5-119 15,0 0 119-15,-31-10-119 0,-21-7 119 0,52 17-205 0,0 0 205 16,-61-19-204-16,-11-3 204 0,-60-19-660 16</inkml:trace>
  <inkml:trace contextRef="#ctx0" brushRef="#br0" timeOffset="31922.825">29032 16835 1379 0,'2'3'0'0,"-2"-3"195"0,0 0-195 0,0 4 195 16,2 1-195-16,-2-5 60 0,0 0-60 0,0 0 60 16,0 0-60-16,0 0-45 0,0 0 45 0,0 0-44 15,0 0 44-15,0 0-156 0,0 0 156 0,0 0-156 16,0 0 156-16,0 0-196 0,0 0 196 0,-2 8-196 15,0 8 196-15,-1 8-713 0</inkml:trace>
  <inkml:trace contextRef="#ctx0" brushRef="#br0" timeOffset="32573.98">28745 17865 1535 0,'0'-7'0'0,"0"7"184"15,0 0-184-15,0 0 184 0,0 0-184 0,0 0 93 16,0 0-93-16,0 0 94 0,0 0-94 0,0 0 52 0,0 0-52 16,0 0 53-16,0 0-53 0,0 0 15 0,0 0-15 15,0 0 15-15,0 0-15 0,0 0 14 16,0 0-14-16,-5 15 15 0,-4 11-15 0,9-26 10 0,0 0-10 0,-12 37 11 15,-2 13-11-15,14-50 4 0,0 0-4 0,-12 45 5 16,1 1-5-16,11-46 7 0,0 0-7 0,-7 36 7 16,2-5-7-16,5-31-18 0,0 0 18 0,-4 24-18 15,3-5 18-15,1-19-80 0,0 0 80 16,7 6-79-16,5-9 79 0,-12 3-92 0,0 0 92 0,14-17-91 16,3-14 91-16,-17 31-67 0,0 0 67 0,12-39-67 15,-1-9 67-15,-11 48-35 0,0 0 35 0,7-45-35 16,-4-1 35-16,-3 46-11 0,0 0 11 0,2-38-10 15,-4 7 10-15,2 31 0 0,0 0 0 0,-1-24 0 16,-1 7 0-16,2 17 48 0,0 0-48 0,-2-12 49 16,2 5-49-16,0 7 51 0,0 0-51 0,-2-5 52 15,2 4-52-15,0 1 61 0,0 0-61 0,0 0 61 0,0 0-61 0,0 0 11 16,0 0-11-16,0 0 11 0,0 0-11 0,0 0-24 16,0 0 24-16,6 3-23 0,4 0 23 15,2 1-89-15,6-1 89 0,-3 1-89 0,1-1 89 0,1 2-63 16,1 0 63-16,-4 1-62 0,-2-3 62 0,-12-3-9 15,0 0 9-15,12 7-9 0,-1 0 9 0,-11-7-10 16,0 0 10-16,10 10-10 0,-1 0 10 0,-9-10-8 16,0 0 8-16,9 19-7 0,-3 3 7 0,-6-22 11 15,0 0-11-15,0 29 11 0,-6 6-11 0,-5 1 41 16,-3 3-41-16,2-12 41 0,1-6-41 0,11-21 7 16,0 0-7-16,-27 38 8 0,-12 8-8 0,39-46 21 0,0 0-21 15,-38 43 21-15,-2-2-21 0,40-41-2 0,0 0 2 0,-31 32-1 16,6-8 1-16,25-24-68 0,0 0 68 0,-21 11-68 15,7-11 68-15,14 0-99 0,0 0 99 0,7-35-99 16,16-26 99-16,-23 61-174 0,0 0 174 0,42-82-173 16,19-25 173-16,41-81-732 0</inkml:trace>
  <inkml:trace contextRef="#ctx0" brushRef="#br0" timeOffset="32833.881">29017 17710 1087 0,'0'0'0'0,"0"0"170"0,0 0-170 0,1 9 170 16,3 3-170-16,-4-12 102 0,0 0-102 0,3 8 102 0,3-1-102 16,-6-7 42-16,0 0-42 0,10 9 43 0,6-2-43 15,-16-7 15-15,0 0-15 0,22 8 16 0,6 3-16 16,-28-11 61-16,0 0-61 0,35 15 62 0,9 6-62 0,-44-21 63 16,0 0-63-16,43 29 63 0,6 8-63 0,-49-37 41 15,0 0-41-15,49 47 42 0,3 7-42 16,-52-54 8-16,0 0-8 0,61 67 8 0,7 9-8 15,-68-76-19-15,0 0 19 0,54 66-18 0,-5-2 18 0,-49-64-125 16,0 0 125-16,29 39-125 0,-15-17 125 0,-14-22-192 16,0 0 192-16,14 12-192 0,-5-12 192 15,14 12-960-15</inkml:trace>
  <inkml:trace contextRef="#ctx0" brushRef="#br0" timeOffset="33090.144">29456 17715 1457 0,'3'6'0'0,"2"6"181"0,4 6-181 0,-5-9 181 15,-4-4-181-15,-4 2 100 0,-5-2-100 0,6-3 100 16,3-2-100-16,0 0 47 0,-4 2-47 0,-6 11 48 16,-4 10-48-16,14-23 9 0,0 0-9 0,-17 34 9 15,-6 12-9-15,2-1 3 0,2 3-3 0,-2-12 4 16,0-9-4-16,21-27 0 0,0 0 0 0,-26 36 1 15,-4 3-1-15,30-39-36 0,0 0 36 0,-22 31-36 16,2-7 36-16,20-24-88 0,0 0 88 0,-3 14-88 0,12-11 88 16,-9-3-157-16,0 0 157 0,17-12-157 0,13-15 157 15,17-13-1085-15</inkml:trace>
  <inkml:trace contextRef="#ctx0" brushRef="#br0" timeOffset="33354.012">29407 18038 1524 0,'0'0'0'0,"0"0"121"16,0 0-121-16,3-2 122 0,3 0-122 0,-6 2 34 15,0 0-34-15,15-7 34 0,8-1-34 0,-23 8 4 16,0 0-4-16,28-9 4 0,7-1-4 0,-35 10-6 0,0 0 6 16,38-7-6-16,5 2 6 0,-43 5 0 0,0 0 0 15,46-2 0-15,4 4 0 0,-50-2 26 0,0 0-26 0,47 5 26 16,2 2-26-16,-49-7 0 0,0 0 0 0,42 7 0 15,-4-2 0-15,-38-5-20 0,0 0 20 16,33 5-20-16,-3-2 20 0,-30-3-73 0,0 0 73 0,23 0-72 16,-4-3 72-1,-19 3-158-15,0 0 158 0,8-14-158 0,-6-10 158 0,9-13-937 0</inkml:trace>
  <inkml:trace contextRef="#ctx0" brushRef="#br0" timeOffset="33643.017">29698 17739 1065 0,'7'6'0'0,"-7"-6"178"0,0 0-178 0,-2 5 179 16,-5 2-179-16,7-7 142 0,0 0-142 0,-2 3 142 16,1-1-142-16,1-2 68 0,0 0-68 0,0 0 69 0,0 0-69 15,0 0 0-15,7 0 0 0,1 1 1 16,3 3-1-16,3 1 0 0,3 4 0 0,-1-3 0 0,-1 0 0 16,-1 0-4-16,0 3 4 0,0 0-4 0,0-1 4 0,0 2-9 15,-2 2 9-15,0-1-9 0,2-1 9 16,-14-10 0-16,0 0 0 0,16 17 0 0,2 5 0 0,-18-22 1 15,0 0-1-15,15 29 2 0,1 6-2 0,-16-35 5 16,0 0-5-16,10 34 5 0,-3 4-5 16,-7-38 15-16,0 0-15 0,4 39 15 0,-6 0-15 0,-1-1 0 15,-4-2 0-15,1-14 0 0,3-10 0 0,-2 4-35 16,-1-2 35-16,1-4-34 0,2-2 34 0,-3 3-120 16,0-3 120-16,2-3-120 0,2-3 120 15,2-2-164-15,0 0 164 0,9-22-164 0,7-16 164 0,8-22-817 0</inkml:trace>
  <inkml:trace contextRef="#ctx0" brushRef="#br0" timeOffset="34016.6">30184 17767 1155 0,'-2'5'0'0,"4"9"160"0,3 5-160 16,2-7 160-16,2-6-160 0,-4 0 97 0,0-3-97 0,-1-1 98 15,-1-2-98-15,1 1 41 0,-3 1-41 0,-1-2 42 16,4 4-42-16,-2 1 31 0,-2 0-31 0,0 0 31 15,1 0-31-15,-1-5 57 0,0 0-57 0,0 17 57 16,-1 7-57-16,1-24 59 0,0 0-59 0,-4 31 59 16,-1 5-59-16,0-2 64 0,-2 2-64 0,3-13 64 0,1-11-64 15,-1 1 42-15,3-1-42 0,-5 9 42 0,1 4-42 16,2 6 30-16,1 4-30 0,2-15 30 0,0-8-30 16,2 2-16-16,-1-2 16 0,3-2-15 0,1-3 15 15,2 0-100-15,2 0 100 0,3-6-100 0,4-2 100 16,-1-4-124-16,4-2 124 0,-1-4-123 0,1-2 123 0,-2-4-87 15,1-2 87-15,-6 2-87 0,-1-1 87 16,-11 18-43-16,0 0 43 0,6-22-43 0,0-2 43 0,-6 24-1 16,0 0 1-16,1-26-1 0,-2-1 1 0,1 27 7 15,0 0-7-15,-9-29 7 0,-3 0-7 0,12 29 36 16,0 0-36-16,-19-33 36 0,-8-1-36 0,27 34-20 16,0 0 20-16,-40-50-19 0,-12-10 19 0,52 60-92 15,0 0 92-15,-54-82-91 0,-7-19 91 16,-54-82-1000-16</inkml:trace>
  <inkml:trace contextRef="#ctx0" brushRef="#br0" timeOffset="34970.47">30532 16491 1591 0,'0'0'0'0,"0"0"173"0,0 0-173 0,-5 1 174 0,-2 3-174 15,7-4 93-15,0 0-93 0,-7 3 94 0,-2 1-94 16,9-4 52-16,0 0-52 0,-24 22 52 0,-11 14-52 15,35-36 0-15,0 0 0 0,-36 50 1 0,-4 15-1 0,3-7 6 16,4 2-6-16,8-11 7 0,6-6-7 0,19-43 15 16,0 0-15-16,-15 47 16 0,2-3-16 0,13-44 1 15,0 0-1-15,-7 34 1 0,4-6-1 0,3-28-44 16,0 0 44-16,5 15-44 0,6-8 44 16,1-10-56-16,3-13 56 0,5 1-56 0,1-6 56 15,-21 21-34-15,0 0 34 0,24-29-34 16,4-7 34-16,-28 36 0 0,0 0 0 0,26-39 0 0,-2-4 0 0,-24 43 4 15,0 0-4-15,20-41 4 0,-3 0-4 0,-17 41 39 0,0 0-39 16,12-36 40-16,-1 5-40 0,-11 31 31 0,0 0-31 16,8-22 31-16,-2 4-31 0,-6 18 33 0,0 0-33 0,3-12 33 15,-1 6-33-15,-2 6 49 0,0 0-49 0,1-4 49 16,1 4-49-16,-2 0 35 16,0 0-35-16,0 0 36 0,0 0-36 0,0 0 4 0,0 0-4 0,2 5 5 15,3 2-5-15,-5-7-1 0,0 0 1 0,11 22 0 16,3 11 0-16,-14-33-23 0,0 0 23 0,17 48-22 15,2 14 22-15,-19-62-34 0,0 0 34 0,25 96-34 16,4 29 34-16,-4-19-13 0,-5-3 13 0,-4-14-13 16,-4-12 13-16,-12-77-1 0,0 0 1 0,11 84 0 15,-1 1 0-15,-3-9 0 0,-2-6 0 0,-3-41 0 16,-4-29 0-16,2 0-2 0,0 0 2 0,-3 31-1 16,-4 10 1-16,7-41-52 0,0 0 52 0,-7 31-51 15,-2-4 51-15,9-27-56 0,0 0 56 0,-29 12-55 0,-13-12 55 16,42 0-62-16,0 0 62 0,-40-27-61 0,-4-24 61 15,44 51-98-15,0 0 98 0,-36-93-98 0,4-35 98 0,32 128-99 16,0 0 99-16,-17-136-99 0,10-15 99 0,7 151-64 16,0 0 64-16,0-130-63 0,10 10 63 15,-10 120-5-15,0 0 5 0,16-96-4 0,5 19 4 0,-21 77 52 16,0 0-52-16,21-56 52 0,3 20-52 0,-24 36 86 16,0 0-86-16,21-26 87 0,0 12-87 0,-21 14 82 15,0 0-82-15,16-8 82 0,-2 4-82 0,-14 4 60 16,0 0-60-16,10-3 61 0,-1 1-61 0,-9 2 48 0,0 0-48 15,7-1 49-15,0-1-49 0,-7 2 37 0,0 0-37 16,3 0 37-16,1 0-37 0,-4 0 24 0,0 0-24 16,0 0 25-16,3-2-25 0,-3 2 35 0,0 0-35 0,0 0 35 15,0 0-35-15,0 0 12 0,0 0-12 0,0 0 13 16,0 0-13-16,0 0 12 0,0 0-12 16,-1 14 13-16,-1 8-13 0,2 7 25 15,2 7-25-15,-1 4 26 0,1 2-26 0,-2-42 19 0,0 0-19 0,3 60 20 16,3 12-20-16,-1-7 4 0,2-1-4 0,-2-13 5 15,2-8-5-15,-7-43-34 0,0 0 34 0,11 48-33 16,4-2 33-16,-15-46-115 0,0 0 115 0,23 35-115 16,8-10 115-16,-31-25-113 0,0 0 113 0,42-3-113 15,12-23 113-15,42-3-1313 0</inkml:trace>
  <inkml:trace contextRef="#ctx0" brushRef="#br0" timeOffset="35273.848">30804 16527 1222 0,'5'10'0'0,"6"7"195"0,3 7-195 0,-16-15 195 0,-10-8-195 0,3-1 119 16,0-3-119-16,4 1 120 0,2 0-120 0,3 2 62 15,0 0-62-15,0 0 62 0,-4 2-62 0,4-2 13 16,0 0-13-16,2 5 13 0,3 4-13 0,-5-9 51 16,0 0-51-16,12 15 52 0,6 4-52 0,-18-19 44 15,0 0-44-15,22 21 44 0,4 1-44 0,-26-22 29 16,0 0-29-16,37 24 29 0,7 2-29 0,-3-1 52 15,1-1-52-15,-5 0 52 0,-6 0-52 16,1 0 10-16,-1 2-10 0,-2 0 11 0,-1-1-11 0,-28-25 15 16,0 0-15-16,37 36 15 0,3 7-15 0,-40-43 1 0,0 0-1 15,40 43 1-15,0 1-1 0,-5-6-57 0,-4-5 57 0,-8-11-56 16,-9-8 56-16,0-2-154 0,-4-4 154 0,-1 1-153 16,-2-4 153-16,-7-5-219 0,0 0 219 0,9-5-218 15,-1-11 218-15,10-4-1048 0</inkml:trace>
  <inkml:trace contextRef="#ctx0" brushRef="#br0" timeOffset="35552.698">31173 16624 1054 0,'6'4'0'0,"-6"-4"110"0,0 0-110 0,0 0 110 15,5 5-110-15,-5-5 87 0,0 0-87 0,0 0 88 0,3 1-88 16,-3-1 84-16,0 0-84 0,0 0 84 0,0 0-84 15,0 0 68-15,0 0-68 0,0 0 69 0,0 0-69 0,0 0 70 16,0 0-70-16,0 0 70 16,0 0-70-16,0 0 72 0,0 0-72 0,-1 4 73 0,-1 3-73 15,2-7 50-15,0 0-50 0,-11 31 50 0,-4 15-50 0,15-46 33 16,0 0-33-16,-21 55 34 0,-5 11-34 16,26-66 8-16,0 0-8 0,-25 69 9 0,-1 5-9 0,26-74-1 15,0 0 1-15,-19 60 0 0,5-9 0 0,14-51-111 16,0 0 111-16,2 36-110 0,12-15 110 0,-14-21-159 15,0 0 159-15,31-11-159 0,16-25 159 0,31-10-1163 0</inkml:trace>
  <inkml:trace contextRef="#ctx0" brushRef="#br0" timeOffset="35886.84">31205 16400 841 0,'0'0'0'0,"7"0"0"15,3 2 0-15,-6-2 216 0,-4-2-216 0,0 2 216 16,0-4-216-16,0 4 133 0,0-3-133 0,0 3 134 16,0 0-134-16,0 0 85 0,7 5-85 0,0 0 86 0,1 2-86 15,-8-7 50-15,0 0-50 0,21 27 51 0,11 15-51 16,-32-42 29-16,0 0-29 0,33 61 29 0,3 20-29 15,1 11 50-15,-1 16-50 0,-9-14 51 0,-7-3-51 16,-20-91 46-16,0 0-46 0,6 93 46 16,-12-1-46-16,6-92 6 0,0 0-6 0,-15 77 6 0,-11-8-6 0,26-69-5 15,0 0 5-15,-20 44-4 0,3-18 4 16,17-26-151-16,0 0 151 0,-19-3-151 0,0-25 151 0,19 28-152 16,0 0 152-16,-7-65-152 0,7-32 152 0,-7-66-997 15</inkml:trace>
  <inkml:trace contextRef="#ctx0" brushRef="#br0" timeOffset="36522.762">31672 16617 1244 0,'0'0'0'0,"0"0"164"0,0 0-164 0,3-1 164 16,2-1-164-16,-5 2 52 0,0 0-52 0,4-2 53 15,1-1-53-15,-5 3 78 0,0 0-78 0,4-2 78 16,-3 0-78-16,-1 2 95 0,0 0-95 0,0 0 95 16,0 0-95-16,0 0 78 0,0 0-78 0,0 0 78 15,0 0-78-15,0 0 61 0,0 0-61 0,0 6 62 16,-1 2-62-16,-5 14 14 0,-1 11-14 0,-1 5 15 16,-3 4-15-16,1 1 14 0,1 0-14 0,2-12 15 15,0-11-15-15,7-20 0 0,0 0 0 0,-5 35 0 0,0 2 0 16,5-37-36-16,0 0 36 0,-4 30-36 0,2-5 36 15,2-25-42-15,0 0 42 0,2 17-42 0,5-6 42 16,-7-11-41-16,0 0 41 0,9-2-40 0,3-8 40 0,0-4-6 16,0-3 6-16,-3 5-5 0,-4 0 5 15,1-2 0-15,-3 0 0 0,-1 8 0 0,-2 4 0 0,0-2 32 16,2-1-32-16,-2 2 32 0,0 1-32 0,0-1 36 16,1-2-36-16,-1 1 37 0,2 2-37 0,-2 2 15 15,2-5-15-15,-2 5 16 0,1-3-16 0,-1 3 32 16,0 0-32-16,0 0 32 0,0 0-32 0,0 0 10 15,2-4-10-15,-2 4 11 0,4-3-11 0,-1 1 29 16,1-1-29-16,-1 1 29 0,-1-1-29 16,-2 3 2-16,5-5-2 0,-5 5 2 0,4-4-2 0,-4 4 0 0,3-2 0 15,-3 2 1-15,4 0-1 0,-4 0-2 0,0 0 2 16,5 16-2-16,2 8 2 0,-7-24-21 0,0 0 21 0,15 51-21 16,6 19 21-16,-21-70-15 0,0 0 15 15,32 100-15-15,10 27 15 0,-42-127 0 0,0 0 0 16,36 118 1-16,1 2-1 0,-13-24 3 0,-8-14-3 15,-6-31 3-15,-5-25-3 0,-5-26 0 0,0 0 0 0,0 36 1 16,-5 0-1-16,5-36-5 0,0 0 5 16,-7 26-4-16,-1-6 4 0,8-20-40 0,0 0 40 0,-27 9-39 15,-13-9 39-15,4-10-99 0,-1-11 99 0,4-10-98 16,3-10 98-16,30 41-142 0,0 0 142 0,-33-98-142 16,-1-40 142-16,34 138-248 0,0 0 248 0,-20-165-247 15,10-32 247-15,10 197-191 0,0 0 191 0,3-187-190 16,13-3 190-16,3-187-579 0</inkml:trace>
  <inkml:trace contextRef="#ctx0" brushRef="#br0" timeOffset="36818.687">31877 16254 819 0,'0'0'0'0,"0"4"0"0,-2 2 0 0,2-6 174 16,0 0-174-16,0 0 174 0,7 0-174 16,-7 0 140-16,0 0-140 0,4 0 141 0,-1-1-141 0,-3 1 127 15,0 0-127-15,4 0 128 0,-2-2-128 0,-2 2 99 16,0 0-99-16,0 0 99 0,0 0-99 15,0 0 85-15,0 0-85 0,0 0 86 0,0 0-86 0,0 0 77 16,0 0-77-16,-2 7 78 0,0 3-78 0,2-10 26 16,0 0-26-16,-7 41 26 0,-3 21-26 0,10-62 43 15,0 0-43-15,-9 86 44 0,-1 22-44 0,10-108 22 16,0 0-22-16,-6 149 23 0,3 34-23 0,3-183 27 16,0 0-27-16,10 166 27 0,11 2-27 0,-21-168 22 0,0 0-22 0,23 134 23 15,5-21-23-15,-7-29-89 0,-2-28 89 16,-2-18-89-16,-3-25 89 0,-14-13-320 0,0 0 320 0,35-15-320 15,14-26 320-15,-49 41-190 0,0 0 190 0,40-75-190 16,-2-33 190-16,41-76-877 0</inkml:trace>
  <inkml:trace contextRef="#ctx0" brushRef="#br0" timeOffset="37301.965">32024 16730 1345 0,'0'0'0'0,"0"0"180"15,0 0-180-15,0 0 181 0,6 6-181 0,-6-6 72 16,0 0-72-16,4 1 72 0,-1-1-72 0,-3 0 1 15,0 0-1-15,4 0 2 0,-2 0-2 0,-2 0-8 16,0 0 8-16,0 0-7 0,5 2 7 0,-5-2 0 16,0 0 0-16,0 0 0 0,5 3 0 0,-5-3 13 0,0 0-13 15,0 0 13-15,5 4-13 0,-5-4 41 0,0 0-41 16,0 0 42-16,4 5-42 0,-4-5 44 16,0 0-44-16,0 0 44 0,2 3-44 0,-2-3 52 0,0 0-52 15,0 0 52-15,0 0-52 0,0 0 60 0,0 0-60 0,0 0 60 16,0 0-60-16,0 0 68 0,0 0-68 0,0 0 68 15,1 4-68-15,-1-4 42 0,0 0-42 0,6 5 43 16,4 2-43-16,2 3 37 0,6 2-37 16,-1 0 38-16,0 2-38 0,-17-14 1 0,0 0-1 0,25 19 1 15,6 5-1-15,-31-24 6 0,0 0-6 0,32 25 7 16,2 4-7-16,-34-29-10 0,0 0 10 0,32 28-10 16,-1 1 10-16,-31-29-75 0,0 0 75 0,23 22-75 15,-6-5 75-15,-17-17-112 0,0 0 112 0,14 9-112 16,-5-7 112-16,-9-2-149 0,0 0 149 0,3-17-149 15,-6-16 149-15,3 33-183 0,0 0 183 0,-5-46-183 0,-2-14 183 16,-6-46-1029-16</inkml:trace>
  <inkml:trace contextRef="#ctx0" brushRef="#br0" timeOffset="37524.369">32292 16489 1121 0,'2'3'0'15,"-2"-3"184"-15,0 0-184 0,3 5 185 0,4 1-185 0,-7-6 123 16,0 0-123-16,2 3 124 0,-1 0-124 0,-1-3 94 15,0 0-94-15,-6 31 94 0,-5 17-94 0,-3 2 69 16,-3 6-69-16,-1 1 69 0,1 0-69 0,17-57 58 16,0 0-58-16,-26 85 58 0,-7 20-58 0,33-105 18 15,0 0-18-15,-25 82 18 0,4-7-18 0,11-27-34 16,6-22 34-16,1-5-34 0,1-13 34 0,0 1-176 0,2-6 176 16,9-10-175-16,7-6 175 0,-16 13-149 0,0 0 149 15,22-30-149-15,8-11 149 0,22-29-1027 0</inkml:trace>
  <inkml:trace contextRef="#ctx0" brushRef="#br0" timeOffset="37777.274">32264 16953 1177 0,'0'0'0'0,"0"0"101"0,0 0-101 0,10-2 101 15,10 1-101-15,-20 1 58 0,0 0-58 0,22-5 58 16,6-2-58-16,-2-2 89 0,0-1-89 0,-5 5 89 15,-5 1-89-15,1 1 98 0,-1 1-98 0,-2 2 98 16,-4 2-98-16,6-2 76 0,1 0-76 0,-3 0 77 16,-3 0-77-16,5-2 23 0,1-1-23 0,2-1 24 0,2 1-24 15,-21 3-4-15,0 0 4 0,24-4-3 0,3 1 3 0,-27 3-65 16,0 0 65-16,33-5-65 0,3-2 65 16,-1 0-162-16,-2 0 162 0,-8 2-162 0,-6 0 162 0,-19 5-226 15,0 0 226-15,15-10-226 0,-2-4 226 0,15-10-751 16</inkml:trace>
  <inkml:trace contextRef="#ctx0" brushRef="#br0" timeOffset="38038.004">32604 16763 707 0,'8'2'0'0,"-8"-2"117"16,0 0-117-16,4 0 118 0,-2-2-118 0,-2 2 106 0,0 0-106 16,0 0 106-16,-4-3-106 0,4 3 107 0,0 0-107 15,0 0 108-15,-3-4-108 0,3 4 103 16,0 0-103-16,0 0 104 0,-4 0-104 0,4 0 91 0,0 0-91 0,0 0 92 15,0 0-92-15,0 0 74 0,0 0-74 0,0 0 74 16,0 0-74-16,0 0 46 0,0 0-46 0,0 0 47 16,-2 4-47-16,1-1 32 0,1 0-32 0,-2 6 33 15,2 3-33-15,-4 15 3 0,1 11-3 0,1 5 3 16,0 7-3-16,2-50 3 0,0 0-3 0,0 54 4 16,2 6-4-16,2-7 2 0,-1-1-2 0,-1-18 3 15,0-13-3-15,-1-2-8 0,3-6 8 0,-4-3-8 16,0-3 8-16,0-7-86 0,0 0 86 0,12-1-85 15,11-8 85-15,12-1-1341 0</inkml:trace>
  <inkml:trace contextRef="#ctx0" brushRef="#br0" timeOffset="38284.936">32605 16420 1591 0,'2'4'0'0,"3"18"173"15,4 12-173-15,-5 6 174 0,-1 6-174 0,-1 4 82 16,0 3-82-16,-1-2 83 0,-1-1-83 0,-1-4 0 16,-1-1 0-16,0-6 0 0,2-3 0 0,0-36-38 15,0 0 38-15,2 38-37 0,0 1 37 0,-2-39-2 16,0 0 2-16,1 31-2 0,1-4 2 0,-2-27-62 16,0 0 62-16,2 21-62 0,-1-7 62 0,-1-14-118 0,0 0 118 15,6-4-118-15,2-15 118 0,-8 19-159 16,0 0 159-16,11-32-158 0,1-14 158 0,11-33-911 0</inkml:trace>
  <inkml:trace contextRef="#ctx0" brushRef="#br0" timeOffset="38655.496">32710 16772 740 0,'0'0'0'0,"0"-7"0"16,0-7 0-16,0 14 110 0,0 0-110 0,0-12 110 16,0 0-110-16,0 12 123 15,0 0-123-15,2-9 123 0,-1 1-123 0,-1 8 127 0,0 0-127 0,2-5 128 16,-2 1-128-16,0 4 114 0,0 0-114 0,0 0 115 16,2-3-115-16,-2 3 113 0,0 0-113 0,0 0 113 15,0 0-113-15,0 0 57 0,0 0-57 0,0 0 58 16,0 0-58-16,0 0 3 0,0 0-3 0,7 3 4 15,7 4-4-15,-14-7-59 0,0 0 59 0,29 14-59 16,13 5 59-16,-3-2-94 0,-1 2 94 0,-10-6-94 16,-7-2 94-16,-2 1-40 0,-2 0 40 0,-1 0-39 15,0-2 39-15,-2 0 0 0,-1 0 0 0,-4-3 1 0,-5-3-1 16,-1 1 16-16,1-2-16 0,-3 1 17 16,-1-1-17-16,0 2 19 0,0 2-19 0,-3 12 20 0,-1 7-20 0,4-26 27 15,0 0-27-15,-10 36 27 0,-4 7-27 0,14-43 43 16,0 0-43-16,-21 44 43 0,-3 2-43 0,24-46 32 15,0 0-32-15,-30 41 33 0,-3-1-33 0,33-40 15 16,0 0-15-16,-37 32 15 0,-4-3-15 0,41-29 22 16,0 0-22-16,-37 23 22 0,2-6-22 0,4-5 0 15,3-5 0-15,11-2 0 0,6-3 0 0,-1-6-74 0,0-3 74 16,1-8-74-16,4-6 74 0,7 21-151 0,0 0 151 16,11-42-150-16,13-20 150 0,-24 62-136 15,0 0 136-15,35-64-135 0,10-8 135 0,35-63-870 0</inkml:trace>
  <inkml:trace contextRef="#ctx0" brushRef="#br0" timeOffset="38951.659">32963 16825 975 0,'0'0'0'0,"0"0"158"0,0 0-158 0,0 0 158 16,1-5-158-16,1 1 105 0,0 1-105 0,-1-1 105 15,1 3-105-15,-2 1 103 0,2-4-103 0,-2 4 103 16,0 0-103-16,0 0 104 0,0 0-104 0,0 0 104 15,0 0-104-15,0 0 101 0,0 0-101 0,0 0 101 16,0 0-101-16,0 0 76 0,0 0-76 0,0 0 77 0,3 2-77 16,1 0 42-16,3-1-42 0,3 4 43 0,6 2-43 15,-16-7 22-15,0 0-22 0,30 16 22 0,10 6-22 16,-40-22 5-16,0 0-5 0,48 31 5 0,12 6-5 0,-60-37-10 16,0 0 10-16,55 42-9 0,3 4 9 0,-58-46-47 15,0 0 47-15,45 37-47 16,-5-2 47-16,-40-35-73 0,0 0 73 0,32 27-72 15,-6-6 72-15,-26-21-144 0,0 0 144 0,19 3-143 0,-5-15 143 16,-14 12-161-16,0 0 161 0,3-31-160 0,-8-17 160 0,3-30-1058 16</inkml:trace>
  <inkml:trace contextRef="#ctx0" brushRef="#br0" timeOffset="39174.356">33267 16515 1311 0,'2'3'0'0,"-2"-3"199"0,0 0-199 0,4 10 200 16,-1 4-200-16,-3-14 119 0,0 0-119 0,-2 21 119 16,-5 4-119-16,7-25 102 0,0 0-102 0,-15 40 102 15,-10 11-102-15,1-3 56 0,-2 3-56 0,3-3 56 16,2-1-56-16,21-47 33 0,0 0-33 0,-24 58 33 16,-2 5-33-16,26-63 1 0,0 0-1 15,-21 55 2-15,3-4-2 0,4-9-97 0,6-12 97 0,1-6-97 16,3-8 97-16,4-16-157 0,0 0 157 0,16-4-157 15,15-13 157-15,16-3-1270 0</inkml:trace>
  <inkml:trace contextRef="#ctx0" brushRef="#br0" timeOffset="39498.768">33149 16181 1558 0,'0'0'0'0,"0"0"164"16,0 0-164-16,0 0 164 0,7 3-164 0,-7-3 90 16,0 0-90-16,5 2 90 0,0-2-90 0,-5 0 83 15,0 0-83-15,14 3 84 0,5 4-84 16,-19-7 89-16,0 0-89 0,32 20 89 16,11 10-89-16,-4 4 33 0,-1 7-33 0,-1 4 33 0,-3 2-33 0,-34-47 39 15,0 0-39-15,47 88 39 0,7 28-39 0,-54-116 40 0,0 0-40 16,51 127 41-16,0 15-41 0,-51-142 32 15,0 0-32-15,34 131 33 0,-8-3-33 0,-26-128 33 16,0 0-33-16,9 125 33 0,-14-3-33 0,5-122 0 0,0 0 0 0,-19 102 0 16,-13-14 0-16,-1-18-61 0,-5-15 61 15,21-26-60-15,10-24 60 0,-13 5-131 0,-4-6 131 0,-6-4-131 16,-3-4 131-16,33 4-164 0,0 0 164 0,-33-25-163 16,-2-18 163-16,-33-26-1442 0</inkml:trace>
  <inkml:trace contextRef="#ctx0" brushRef="#br0" timeOffset="39690.748">33680 17339 964 0,'-3'-4'0'0,"3"4"-236"15,0 0 236-15,-19-46-235 0,-11-31 235 0,-19-47-251 16</inkml:trace>
  <inkml:trace contextRef="#ctx0" brushRef="#br0" timeOffset="43882.805">2118 15058 348 0,'0'0'0'0,"0"0"0"0,35-18 0 0,-35 18-95 16,0 0 95-16,-21 12-94 0,-26 12 94 0,-21 12-36 15</inkml:trace>
  <inkml:trace contextRef="#ctx0" brushRef="#br0" timeOffset="45179.057">2266 17496 942 0,'0'0'0'0,"0"0"126"0,0 0-126 0,-20 7 126 15,-19 3-126-15,39-10 102 0,0 0-102 0,-29 5 103 16,-4-3-103-16,33-2 65 16,0 0-65-16,-35-7 65 0,2-6-65 0,33 13 34 0,0 0-34 0,-39-24 35 15,1-9-35-15,0-1 44 0,5-6-44 0,3 3 44 16,4-3-44-16,26 40 25 0,0 0-25 0,-39-73 26 15,-8-27-26-15,47 100 18 0,0 0-18 0,-50-116 19 16,-6-21-19-16,56 137 18 0,0 0-18 0,-59-139 19 16,-4-7-19-16,63 146 8 0,0 0-8 0,-61-157 9 15,2-9-9-15,59 166 25 0,0 0-25 0,-63-172 26 16,4-8-26-16,59 180 6 0,0 0-6 0,-59-181 6 0,0-6-6 16,59 187 1-16,0 0-1 0,-56-199 1 0,2-6-1 15,54 205 4-15,0 0-4 0,-44-221 4 0,9-9-4 0,35 230 0 16,0 0 0-16,-27-228 1 0,7-3-1 15,1 48 5-15,11 32-5 0,-6 19 5 16,5 24-5-16,2-3 0 0,2 6 0 0,-4 6 0 0,-7 0 0 0,6-2 0 16,-2-6 0-16,3 1 0 0,2 0 0 0,2-7-1 15,1-4 1-15,-1 4 0 0,-4 0 0 0,1-3 0 16,-5-2 0-16,5 1 0 0,1 1 0 0,1-1 2 16,-2 1-2-16,4-3 2 0,-1 1-2 15,-2 0 2-15,2 0-2 0,1-4 2 0,4-1-2 0,0 123 2 0,0 0-2 16,-8-168 2-16,-5-29-2 0,13 197 9 0,0 0-9 15,-13-221 10-15,-8-28-10 0,21 249 3 0,0 0-3 0,-25-248 4 16,-1-7-4-16,26 255 6 0,0 0-6 0,-26-255 6 16,5-2-6-16,21 257 0 0,0 0 0 0,-21-256 1 15,4 1-1-15,17 255 0 0,0 0 0 0,-9-257 1 16,6-2-1-16,3 259 0 0,0 0 0 0,3-260 0 16,6-2 0-16,-9 262 0 0,0 0 0 0,8-250 0 15,5 7 0-15,-13 243 2 0,0 0-2 0,14-240 2 16,1 7-2-16,-15 233-1 0,0 0 1 0,21-232 0 15,2 5 0-15,-23 227-4 0,0 0 4 0,29-232-3 16,10 3 3-16,-39 229-1 0,0 0 1 0,42-225 0 16,-1 4 0-16,-41 221-1 0,0 0 1 0,53-224 0 0,9-1 0 15,-62 225 0-15,0 0 0 0,89-224 0 16,17 5 0-16,-106 219-11 0,0 0 11 0,107-213-10 0,3 8 10 16,-110 205-5-16,0 0 5 0,120-185-4 15,10 12 4-15,-37 43-15 16,-20 25 15-16,-5 21-14 0,-9 21 14 0,-59 63-9 0,0 0 9 0,85-86-8 0,18-5 8 0,-23 18-1 15,-13 13 1-15,-6 5-1 0,-7 12 1 0,-54 43-1 16,0 0 1-16,67-41 0 0,14-2 0 0,-20 16-1 16,-6 8 1-16,-9 2 0 0,-8-2 0 0,-3 7-2 15,-2 0 2-15,-3 5-2 0,-8-2 2 0,-22 9-11 16,0 0 11-16,45-8-10 0,15-6 10 0,-60 14-62 16,0 0 62-16,80-17-62 0,17-5 62 0,-97 22-58 15,0 0 58-15,103-21-57 0,3-3 57 0,-106 24-197 0,0 0 197 16,98-20-196-16,-6 1 196 0,-92 19-161 0,0 0 161 0,82-19-160 15,-5 4 160-15,80-18-575 0</inkml:trace>
  <inkml:trace contextRef="#ctx0" brushRef="#br0" timeOffset="45962.036">4122 1461 292 0,'0'0'0'0,"0"0"129"0,0 0-129 0,3 0 130 15,6 0-130-15,-9 0 116 0,0 0-116 0,5 0 116 16,-1 0-116-16,-4 0 90 0,0 0-90 0,0 0 90 16,0 0-90-16,0 0 69 0,0 0-69 0,0 0 69 15,5 0-69-15,-5 0 43 0,0 0-43 0,12-3 44 0,9-1-44 16,14-1 59-16,7-3-59 0,1 1 59 0,6-2-59 16,-49 9 54-16,0 0-54 0,61-12 55 15,10 0-55-15,-71 12 44 0,0 0-44 0,95-15 45 16,23 0-45-16,-29 3 54 0,-9 0-54 0,-24 5 54 0,-23 7-54 15,-33 0 32-15,0 0-32 0,43-4 32 0,-4 3-32 16,-39 1 24-16,0 0-24 0,38 0 25 0,-3 1-25 16,-35-1 17-16,0 0-17 0,29 4 17 0,-1-1-17 0,-28-3 18 15,0 0-18-15,18 0 18 0,-1-3-18 0,-17 3 3 16,0 0-3-16,9 0 4 0,-6-4-4 0,-3 4-2 16,0 0 2-16,0 0-1 0,-3-1 1 0,3 1-53 15,0 0 53-15,-23 0-53 0,-10 0 53 0,-2 0-119 16,-1 0 119-16,10 0-118 0,5 0 118 0,-4 5-154 0,3-2 154 15,-13 6-153-15,-2-2 153 0,37-7-129 0,0 0 129 16,-43 8-128-16,-8 4 128 0,51-12-156 0,0 0 156 0,-50 19-155 16,-3 5 155-16,-48 19-337 15</inkml:trace>
  <inkml:trace contextRef="#ctx0" brushRef="#br0" timeOffset="46227.61">4305 1737 427 0,'8'-12'0'0,"-8"12"126"0,0 0-126 0,-8-3 127 15,-13 3-127-15,21 0 133 0,0 0-133 0,-12 0 134 16,1 3-134-16,11-3 106 0,0 0-106 0,-3 4 106 16,-1-4-106-16,4 0 83 0,0 0-83 0,7 0 83 15,4 0-83-15,-11 0 71 0,0 0-71 0,19-4 71 16,10 1-71-16,-2-2 54 0,2 5-54 0,-3-4 55 0,-1 1-55 16,-3-1 45-16,4-1-45 0,-1 5 46 0,1 0-46 15,-26 0 36-15,0 0-36 0,33 4 36 0,9 1-36 16,-42-5 15-16,0 0-15 0,43 7 16 15,5 5-16-15,-3-4 31 0,2-1-31 0,-9 2 31 0,0-6-31 16,-4 6 0-16,-5-6 0 0,1 0 0 0,-1-1 0 0,-29-2-75 16,0 0 75-16,41 4-74 0,4-4 74 0,-45 0-101 15,0 0 101-15,31-21-100 0,-3-13 100 0,28-21-1027 16</inkml:trace>
  <inkml:trace contextRef="#ctx0" brushRef="#br0" timeOffset="53141.111">6740 742 303 0,'0'0'0'0,"0"0"28"0,0 0-28 0,0 0 28 16,0 0-28-16,0 0 11 0,0 0-11 0,0 0 11 15,0 0-11-15,0 0 24 0,0 0-24 0,0 0 25 0,-15-17-25 16,15 17 45-16,0 0-45 0,-20-19 46 0,-4-2-46 15,24 21 38-15,0 0-38 0,-35-19 38 16,-7-5-38-16,42 24 35 0,0 0-35 0,-45-15 35 0,-4 0-35 0,49 15 39 16,0 0-39-16,-45-9 40 0,-2 2-40 0,47 7 24 15,0 0-24-15,-38 0 25 0,3 0-25 16,35 0 27-16,0 0-27 0,-33 4 27 0,0 2-27 0,33-6 8 16,0 0-8-16,-35 12 8 0,0 9-8 0,35-21 10 15,0 0-10-15,-37 27 11 0,-1 8-11 0,38-35 15 16,0 0-15-16,-38 44 16 0,-4 14-16 0,42-58 14 15,0 0-14-15,-40 79 15 0,-2 17-15 0,42-96 15 16,0 0-15-16,-24 89 16 0,11-1-16 0,13-88 9 16,0 0-9-16,4 73 10 0,12-13-10 0,-16-60 9 0,0 0-9 15,26 43 10-15,15-15-10 0,-41-28 23 16,0 0-23-16,60 3 24 0,16-18-24 0,-76 15 42 0,0 0-42 16,74-47 43-16,0-20-43 0,-74 67 13 0,0 0-13 0,68-78 14 15,0-10-14-15,-68 88 44 0,0 0-44 16,53-91 44-16,-10-6-44 0,-43 97 32 0,0 0-32 0,33-88 33 15,-12 6-33-15,-21 82 13 0,0 0-13 0,12-67 13 16,-8 13-13-16,-4 54 32 16,0 0-32-16,0-33 32 0,-4 14-32 0,4 19 1 0,0 0-1 0,-3-15 2 15,-2 10-2-15,5 5 2 0,0 0-2 0,-4-7 2 16,1 7-2-16,3 0 2 0,0 0-2 0,-2 0 2 16,-2 3-2-16,4-3 1 0,0 0-1 0,4 9 1 15,-2 6-1-15,-2-15 8 0,0 0-8 0,12 21 8 0,4 6-8 16,-16-27 8-16,0 0-8 0,19 34 8 0,5 6-8 15,-24-40 23-15,0 0-23 0,24 51 24 0,3 9-24 16,-27-60 21-16,0 0-21 0,22 62 21 0,-1 5-21 16,-21-67 15-16,0 0-15 0,25 84 16 0,-5 6-16 0,-20-90 18 15,0 0-18-15,21 74 19 16,-3-11-19-16,-18-63 0 0,0 0 0 0,12 43 0 0,-3-19 0 0,-9-24-73 16,0 0 73-16,8 12-73 0,5-12 73 0,-13 0-112 15,0 0 112-15,8-24-111 0,3-22 111 16,10-22-850-16</inkml:trace>
  <inkml:trace contextRef="#ctx0" brushRef="#br0" timeOffset="54079.662">6698 769 214 0,'0'0'0'0,"0"0"109"16,0 0-109-16,4 0 110 0,5-3-110 0,-9 3 69 0,0 0-69 0,5-2 69 15,-2 2-69-15,-3 0 44 0,0 0-44 0,0 0 44 16,4 0-44-16,-4 0 22 0,0 0-22 0,0 0 23 15,0 0-23-15,0 0 34 0,0 2-34 0,2 5 35 16,1 1-35-16,2 2 18 0,2 8-18 0,2 0 19 16,3 6-19-16,-12-24 29 0,0 0-29 0,14 36 29 15,7 7-29-15,-21-43 12 0,0 0-12 0,24 55 13 16,3 12-13-16,-27-67 19 0,0 0-19 16,29 70 20-16,-3 5-20 0,-26-75 14 0,0 0-14 0,30 98 15 15,3 13-15-15,-33-111 34 0,0 0-34 0,21 98 35 16,-4-4-35-16,-17-94 35 0,0 0-35 0,9 88 35 15,-6-6-35-15,-3-82 38 0,0 0-38 0,-3 67 38 0,-2-7-38 16,5-60 25-16,0 0-25 0,-12 58 26 0,-1-10-26 16,13-48 35-16,0 0-35 0,-15 36 35 0,1-10-35 0,14-26 48 15,0 0-48-15,-18 20 49 0,3-4-49 0,1-1 63 16,-4 0-63-16,6-9 63 0,7-3-63 0,-2 0 68 16,2-3-68-16,-7 6 69 0,-6-3-69 0,2 0 71 15,-1 3-71-15,5-3 71 0,3-3-71 16,0-3 61-16,4 3-61 15,-4-9 61-15,1 0-61 0,8 9 29 0,0 0-29 0,-12-18 29 0,-1-10-29 0,13 28 10 16,0 0-10-16,-8-36 11 0,2-7-11 0,5 1 5 16,1-6-5-16,3 5 6 0,4-5-6 0,-7 48 3 0,0 0-3 15,9-52 3-15,0-9-3 0,-9 61 27 0,0 0-27 16,12-57 27-16,5-1-27 0,-5 10 10 0,-3 5-10 16,1 9 11-16,1 10-11 0,-2 0 19 0,-1 0-19 15,-2 8 20-15,-1 4-20 0,-5 12 1 0,0 0-1 0,7-15 1 16,2-4-1-16,-9 19-39 0,0 0 39 0,3-13-39 15,-3 2 39-15,0 11-122 0,0 0 122 0,0-8-121 16,-3-4 121-16,3 12-171 0,0 0 171 0,-13-16-171 16,-4-8 171-16,-13-15-1000 0</inkml:trace>
  <inkml:trace contextRef="#ctx0" brushRef="#br0" timeOffset="55337.566">7932 630 572 0,'0'0'0'0,"0"0"12"0,0 0-12 0,9 0 12 16,8-6-12-16,-17 6 5 0,0 0-5 0,9-4 5 15,-1 2-5-15,-8 2 3 0,0 0-3 0,6 0 4 16,-3-3-4-16,-3 3 1 0,0 0-1 0,4-3 1 16,-8-3-1-16,4 6 6 0,0 0-6 0,-5-3 7 15,-7-4-7-15,12 7 15 0,0 0-15 0,-13-8 15 16,-7-4-15-16,20 12 25 0,0 0-25 0,-23-9 26 16,-1-1-26-16,24 10 20 0,0 0-20 0,-27-5 20 15,1 1-20-15,26 4 35 0,0 0-35 0,-28-3 35 16,2 3-35-16,26 0 12 0,0 0-12 0,-26 3 12 15,-2 1-12-15,28-4 20 0,0 0-20 0,-31 8 20 16,-2 1-20-16,33-9 24 0,0 0-24 0,-35 19 25 0,-2 1-25 16,37-20 13-16,0 0-13 0,-34 34 13 0,-1 6-13 15,35-40 10-15,0 0-10 0,-30 55 11 0,6 5-11 0,24-60 34 16,0 0-34-16,-18 82 35 0,10 12-35 16,8-94 34-16,0 0-34 0,12 75 35 0,23-1-35 0,-11-26 37 15,6-21-37-15,-4-6 38 0,0-11-38 0,3-5 51 16,5-5-51-16,0-8 51 0,5-8-51 15,-39 16 48-15,0 0-48 0,50-30 48 0,4-15-48 0,4-6 42 16,4-16-42-16,-20 24 43 0,-16 7-43 0,-26 36 53 16,0 0-53-16,25-70 53 0,-8-21-53 15,-5 17 43-15,-6-1-43 0,-3 27 43 0,-6 14-43 0,3 34 5 16,0 0-5-16,-9-67 6 0,-12-15-6 0,21 82 6 16,0 0-6-16,-23-76 7 0,-6 1-7 0,29 75 3 0,0 0-3 15,-33-58 4-15,-4 10-4 0,37 48 1 16,0 0-1-16,-23-28 2 0,3 13-2 0,20 15-1 0,0 0 1 0,-18-9-1 15,6 6 1-15,12 3-5 0,0 0 5 0,-9-3-5 16,1 3 5-16,8 0-4 0,0 0 4 0,-6 6-3 16,8 3 3-16,-2-9-7 0,0 0 7 0,12 31-6 15,13 12 6-15,-25-43 5 0,0 0-5 0,26 60 5 16,12 10-5-16,-38-70 25 0,0 0-25 0,42 103 26 16,5 18-26-16,-12-9 13 15,-6 1-13-15,-4-29 13 0,-4-14-13 0,-21-70 36 0,0 0-36 0,19 79 37 16,0 3-37-16,-19-82 5 0,0 0-5 0,21 63 5 15,2-8-5-15,-23-55-54 0,0 0 54 0,13 31-53 16,-2-19 53-16,-11-12-113 0,0 0 113 0,14-12-113 0,2-22 113 16,-16 34-160-16,0 0 160 0,13-48-159 0,0-16 159 15,9-45-791-15</inkml:trace>
  <inkml:trace contextRef="#ctx0" brushRef="#br0" timeOffset="55820.892">8477 214 1065 0,'0'0'0'0,"0"0"117"0,0 0-117 15,0-5 117-15,0-2-117 0,0 7 50 0,0 0-50 0,0-3 50 16,4-2-50-16,-4 5 22 0,0 0-22 0,0-4 22 15,0 1-22-15,0 3-1 0,0 0 1 0,0 0 0 16,0-2 0-16,0 2-11 0,0 0 11 0,0 0-11 16,0 0 11-16,0 0-16 0,0 0 16 0,0 0-15 15,-6 2 15-15,6-2-26 0,0 0 26 0,-3 12-25 16,-2 13 25-16,1 8-7 0,4 10 7 0,0-7-6 16,4 0 6-16,-4-36 0 0,0 0 0 0,10 58 1 15,6 14-1-15,1 20 15 0,4 16-15 0,-7-17 16 16,2-5-16-16,-16-86 40 0,0 0-40 0,21 106 41 15,0 9-41-15,-1-18 22 0,0-6-22 0,-5-20 22 16,-6-17-22-16,-9-54 18 0,0 0-18 0,14 64 19 16,2 3-19-16,-16-67 18 0,0 0-18 0,12 47 18 15,-2-4-18-15,-10-43 33 0,0 0-33 0,7 24 34 0,-3-8-34 16,-4-16 18-16,0 0-18 0,1 12 18 0,3-9-18 16,-4-3-1-16,0 0 1 0,-7 4 0 0,-2-11 0 0,9 7-75 15,0 0 75-15,-22-19-75 0,-11-14 75 0,33 33-157 16,0 0 157-16,-35-39-157 0,-7-12 157 0,42 51-143 15,0 0 143-15,-52-86-142 0,-16-24 142 0,-51-83-586 16</inkml:trace>
  <inkml:trace contextRef="#ctx0" brushRef="#br0" timeOffset="56019.719">8061 785 796 0,'0'0'0'0,"12"0"138"0,12 0-138 15,2 3 139-15,4-3-139 0,-30 0 98 0,0 0-98 0,47 0 98 16,12 0-98-16,-59 0 97 0,0 0-97 16,60-3 98-16,8-1-98 0,-13 2 38 0,-2-4-38 0,-13 2 38 15,-13 1-38-15,-27 3 0 0,0 0 0 0,28-2 1 16,-7-5-1-16,-21 7-78 0,0 0 78 0,14-5-77 16,-5-2 77-16,-9 7-187 0,0 0 187 0,3-8-186 15,-8-4 186-15,3-11-654 0</inkml:trace>
  <inkml:trace contextRef="#ctx0" brushRef="#br0" timeOffset="56236.032">9855 552 707 0,'0'0'0'0,"0"0"-174"16,0 0 174-16,4 12-174 0,6 8 174 0,6 11-166 0</inkml:trace>
  <inkml:trace contextRef="#ctx0" brushRef="#br0" timeOffset="56534.59">9716 721 494 0,'0'0'0'0,"0"0"145"0,0 0-145 0,0-3 145 15,3-6-145-15,-3 9 118 0,0 0-118 0,2-7 119 16,-2 2-119-16,0 5 77 0,0 0-77 0,0-3 77 16,-2 3-77-16,2 0 69 0,0 0-69 0,0 0 69 15,0 0-69-15,0 0 58 0,0 0-58 0,0 0 59 16,0 0-59-16,0 0 45 0,0 0-45 0,0 0 45 15,9 0-45-15,-9 0 54 0,0 0-54 0,12 0 54 16,7 0-54-16,-19 0 60 0,0 0-60 0,37 0 60 16,6-7-60-16,-43 7 51 0,0 0-51 0,60-5 51 15,15-2-51-15,-75 7 66 0,0 0-66 0,78-2 67 0,11-1-67 16,-89 3 41-16,0 0-41 0,113 0 42 16,14 3-42-16,-127-3 36 0,0 0-36 0,115 9 37 0,-5 3-37 0,-110-12-67 15,0 0 67-15,85 8-66 0,-20-1 66 0,-65-7-163 16,0 0 163-16,151 17-1265 0,-302-34 1265 15</inkml:trace>
  <inkml:trace contextRef="#ctx0" brushRef="#br0" timeOffset="60783.972">12223 2 1031 0,'0'0'0'0,"0"0"-228"16,0 0 228-16,-11 19-228 0,1 13 228 0,10-32-20 0,0 0 20 16,-18 16-20-16,-1-4 20 0,2-6-2 15,-1-2 2-15,4-4-1 0,6 2 1 0,8-2 0 0,0 0 0 16,-19-2 0-16,-4-2 0 0,23 4 17 0,0 0-17 0,-26-3 17 15,1-2-17-15,25 5 32 0,0 0-32 0,-24-4 32 16,-2 4-32-16,26 0 41 0,0 0-41 0,-32 12 42 16,-1 9-42-16,33-21 44 0,0 0-44 0,-36 34 45 15,1 11-45-15,2 4 18 0,5 8-18 0,5-11 19 16,9-6-19-16,14-40 7 0,0 0-7 0,-17 78 8 16,0 25-8-16,4-12 16 0,5 0-16 0,8-18 17 15,3-6-17-15,-3-67 13 0,0 0-13 0,18 82 14 16,8 9-14-16,-5-8 25 0,3-12-25 0,-1-16 26 15,1-15-26-15,-24-40 12 0,0 0-12 0,28 55 13 0,3-1-13 16,-31-54 18-16,0 0-18 0,30 52 19 16,1 3-19-16,-31-55 15 0,0 0-15 0,21 32 15 15,-12-8-15-15,-9-24 26 0,0 0-26 0,9 19 26 0,-2-4-26 16,-7-15 20-16,0 0-20 0,5 16 20 0,-5-8-20 16,0-8 1-16,0 0-1 0,3 5 2 0,-3 2-2 15,0-7 2-15,0 0-2 0,-8-8 2 16,-3-15-2-16,11 23-106 0,0 0 106 0,-14-32-106 0,-3-14 106 0,-18-37-622 15</inkml:trace>
  <inkml:trace contextRef="#ctx0" brushRef="#br0" timeOffset="61031.79">11421 742 1043 0,'9'0'0'0,"-9"0"142"0,0 0-142 0,45 0 142 16,34-5-142-16,-79 5 100 0,0 0-100 0,80-4 100 16,14 4-100-16,-94 0 56 0,0 0-56 0,96 0 56 15,1 4-56-15,-97-4 0 0,0 0 0 0,82 0 0 16,-9 0 0-16,-73 0-2 0,0 0 2 0,54-7-1 16,-12-5 1-16,-42 12-58 0,0 0 58 0,26-16-58 15,-17 1 58-15,-9 15-108 0,0 0 108 0,12-17-108 16,-3-5 108-16,12-18-891 0</inkml:trace>
  <inkml:trace contextRef="#ctx0" brushRef="#br0" timeOffset="62204.187">13341 529 763 0,'0'0'0'0,"0"0"50"16,0 0-50-16,0 0 51 0,-2 0-51 0,2 0 14 15,0 0-14-15,0 0 15 0,0 0-15 0,0 0 0 16,0 0 0-16,0 0 0 0,0 0 0 0,0 0-12 16,0 0 12-16,0 0-12 0,0 0 12 0,0 0-3 15,0 0 3-15,0 0-2 0,0 0 2 0,0 0-2 16,0 0 2-16,0 0-2 0,-5-1 2 0,5 1 0 16,0 0 0-16,0 0 0 0,-3-7 0 0,3 7 4 0,0 0-4 15,-6-4 4-15,3 3-4 0,3 1 3 0,0 0-3 16,-4-4 4-16,1 1-4 0,3 3 7 0,0 0-7 15,-5 0 7-15,-2-4-7 0,7 4 13 0,0 0-13 0,-9-3 14 16,0 1-14-16,9 2 8 0,0 0-8 0,-10-3 9 16,-1-1-9-16,11 4 9 0,0 0-9 15,-10 0 9-15,-2-3-9 0,0 1 8 0,-2-1-8 0,3 3 8 16,3 0-8-16,-3 0 8 0,-1-4-8 0,0 4 8 16,3 0-8-16,-3 0 3 0,0-3-3 0,1 3 4 15,4 0-4-15,-5 0 2 0,1 0-2 0,-1 3 2 16,4-3-2-16,-8 4 1 0,-2-1-1 0,6-1 2 15,2 1-2-15,10-3 8 0,0 0-8 0,-25 12 9 16,-4 4-9-16,29-16 22 0,0 0-22 0,-35 34 23 16,-2 11-23-16,37-45 32 0,0 0-32 0,-31 58 32 15,1 9-32-15,30-67 29 0,0 0-29 0,-27 78 29 0,4 13-29 16,23-91 15-16,0 0-15 0,-9 76 15 0,18-6-15 16,-9-70 30-16,0 0-30 0,21 43 30 0,14-23-30 15,-35-20 47-15,0 0-47 0,62-8 47 0,24-23-47 16,-86 31 39-16,0 0-39 0,80-55 40 0,2-27-40 0,-82 82 27 15,0 0-27-15,71-88 27 0,-10-9-27 0,-61 97 18 16,0 0-18-16,51-96 19 0,-10-2-19 16,-41 98 35-16,0 0-35 0,28-99 35 0,-10-6-35 0,-10 18 0 15,-8 12 0-15,0 25 0 0,-8 21 0 0,8 29 3 16,0 0-3-16,-9-28 4 0,-1 13-4 0,10 15 0 16,0 0 0-16,-11-12 0 0,1 0 0 0,10 12 0 15,0 0 0-15,-9-7 0 0,4 2 0 0,5 5-8 16,0 0 8-16,-5-3-7 0,-2-1 7 0,7 4-16 0,0 0 16 15,-4 0-15-15,2 0 15 0,2 0-26 0,0 0 26 0,0 24-25 16,0 14 25-16,0-38-3 0,0 0 3 16,2 60-3-16,5 22 3 0,-7-82 0 0,0 0 0 0,5 110 0 15,4 22 0-15,-9-132 6 0,0 0-6 0,16 128 6 16,-1 2-6-16,-15-130 4 0,0 0-4 0,26 103 5 16,9-12-5-16,-35-91 7 0,0 0-7 15,39 58 8-15,6-22-8 0,-45-36-17 16,0 0 17-16,56 7-17 0,8-35 17 0,-64 28-103 0,0 0 103 0,63-42-102 15,1-22 102-15,-64 64-203 0,0 0 203 0,47-70-203 16,-8-12 203-16,-39 82-182 0,0 0 182 0,33-72-182 16,-11-2 182-16,163-508 0 0,-166 676 0 15</inkml:trace>
  <inkml:trace contextRef="#ctx0" brushRef="#br0" timeOffset="63048.818">14041 449 763 0,'0'0'0'0,"0"0"50"16,0 0-50-16,14-4 51 0,12 4-51 0,-26 0-26 0,0 0 26 15,20-3-25-15,2 3 25 0,-22 0-65 0,0 0 65 16,18-3-64-16,-4 3 64 0,-14 0-44 15,0 0 44-15,12-4-43 0,-9 4 43 0,-3 0 7 0,0 0-7 0,6-2 8 16,-6-4-8-16,0 6 41 0,0 0-41 0,-4-6 42 16,-1-4-42-16,5 10 66 0,0 0-66 0,-7-8 67 15,-4-1-67-15,1-1 58 0,0 1-58 0,1 1 59 16,2 4-59-16,7 4 41 0,0 0-41 16,-9-3 41-16,0 3-41 0,1 3 48 0,-4 4-48 0,-6 2 48 15,-5 3-48-15,-1 8 41 0,-2 2-41 0,5 2 42 16,-3 0-42-16,24-24 26 0,0 0-26 0,-26 47 26 15,-8 9-26-15,34-56 18 0,0 0-18 0,-22 62 19 16,1 5-19-16,21-67 35 0,0 0-35 0,-4 56 35 16,11-4-35-16,7-13 47 0,7-8-47 0,2-12 47 15,5-11-47-15,-2-8 34 0,7-12-34 0,-2-3 35 16,6-6-35-16,-37 21 26 0,0 0-26 0,43-34 26 0,8-14-26 16,-51 48 40-16,0 0-40 0,52-62 41 0,9-10-41 15,-22 21 32-15,-13 12-32 0,-5 8 33 16,-9 10-33-16,-4-1 13 0,-2 1-13 0,-3 9 14 0,2 0-14 15,-10 2 32-15,-4 2-32 0,8 2 32 0,1 0-32 0,-2 2-1 16,-5 4 1-16,7 0 0 0,-2-5 0 0,2 5 0 16,0 0 0-16,0 0 0 0,-7 0 0 0,7 0 0 15,0 0 0-15,-8 5 0 0,-3 2 0 0,11-7 0 16,0 0 0-16,-10 15 0 0,-3 3 0 0,13-18 0 16,0 0 0-16,-6 34 1 0,2 10-1 0,4-44 0 15,0 0 0-15,2 55 1 0,5 7-1 0,-7-62 12 0,0 0-12 16,8 75 12-16,5 13-12 0,-13-88 3 0,0 0-3 15,17 109 4-15,4 25-4 0,-21-134 7 0,0 0-7 16,14 121 8-16,-2 1-8 0,-12-122 23 0,0 0-23 0,12 103 24 16,-3-12-24-16,-4-19 6 0,-5-18-6 15,4-19 6-15,-4-20-6 0,0-15 9 0,0 0-9 16,-6 24 10-16,3-3-10 0,3-21 8 0,0 0-8 0,-14 19 9 16,-2-4-9-16,16-15 1 0,0 0-1 0,-22 15 1 15,-3-3-1-15,25-12 0 0,0 0 0 0,-34 6 1 16,-3-6-1-16,37 0 6 0,0 0-6 0,-35-6 7 15,-3-4-7-15,8-2 38 0,1-5-38 0,8 2 38 16,7-4-38-16,14 19 28 0,0 0-28 0,-7-28 28 16,10-11-28-16,-3 39 4 0,0 0-4 0,21-51 4 15,17-9-4-15,1 8 1 0,8-3-1 0,9 1 2 16,8-1-2-16,-64 55-1 0,0 0 1 0,70-62-1 0,6 2 1 16,-76 60-36-16,0 0 36 0,77-60-35 15,1 5 35-15,-17 9-187 0,-12 3 187 0,-16 17-187 0,-12 11 187 16,-21 15-156-16,0 0 156 0,9-55-155 0,-9-24 155 15,5-54-922-15</inkml:trace>
  <inkml:trace contextRef="#ctx0" brushRef="#br0" timeOffset="64163.881">6087 2208 953 0,'0'0'0'0,"0"0"54"0,0 0-54 0,-16-7 55 16,-6-5-55-16,22 12-28 0,0 0 28 0,-18-8-28 16,6 1 28-16,12 7-45 0,0 0 45 0,-9-5-45 0,1 1 45 15,8 4-48-15,0 0 48 0,-7-3-48 16,5 0 48-16,2 3 0 0,0 0 0 0,-4-4 0 0,1 2 0 15,3 2 5-15,0 0-5 0,0 0 5 0,-2-3-5 16,2 3 16-16,0 0-16 0,0-3 17 0,2-3-17 16,-2 6 5-16,0 0-5 0,12 0 5 0,4-3-5 0,-16 3 1 15,0 0-1-15,29 3 1 0,15-1-1 16,-6 5-2-16,6 2 2 0,-2-3-1 0,3 0 1 0,-45-6-3 16,0 0 3-16,59 6-3 0,14-2 3 0,-1 4-1 15,1-2 1-15,19 0 0 0,11-2 0 0,-2 1 13 16,2 2-13-16,-2-4 13 0,2-1-13 0,-103-2 28 15,0 0-28-15,143 0 28 0,31-2-28 0,-17 2 37 16,-1 5-37-16,-9-5 37 0,-4 0-37 0,1 4 38 0,4-4-38 16,2 0 38-16,3 0-38 0,-153 0 33 0,0 0-33 0,220-4 34 15,39-1-34 1,-30-2 39-16,-8-5-39 0,-14 0 39 0,-12-3-39 0,-195 15 24 0,0 0-24 16,269-24 25-16,48-10-25 0,-317 34 63 0,0 0-63 0,345-36 63 15,40-4-63-15,-385 40 37 0,0 0-37 0,362-39 38 16,2 0-38-1,-364 39 35-15,0 0-35 0,348-28 36 0,-4 8-36 16,-344 20 34-16,0 0-34 0,322-12 34 0,-12 1-34 0,-310 11 66 0,0 0-66 0,294-5 66 16,-10 5-66-16,-284 0 33 0,0 0-33 0,255 0 34 15,-24 5-34-15,-231-5 18 0,0 0-18 0,196 11 19 16,-33 1-19-16,-163-12 2 0,0 0-2 0,143 8 3 16,-24 4-3-16,-119-12-59 0,0 0 59 0,82 4-59 15,-32-4 59-15,-50 0-205 0,0 0 205 0,21-9-205 0,-26-13 205 16,5 22-101-16,0 0 101 0,12-29-796 0,-24 58 796 15</inkml:trace>
  <inkml:trace contextRef="#ctx0" brushRef="#br0" timeOffset="71856.473">10174 2696 191 0,'0'0'0'0,"-5"6"0"15,-4 0 0-15,9-6 74 0,0 0-74 0,0 0 74 16,0-3-74-16,0 3 88 0,0 0-88 0,0-3 88 16,5-1-88-16,-5 4 78 0,0 0-78 0,0 0 78 15,4-2-78-15,-4 2 64 0,0 0-64 0,0 0 64 16,0 0-64-16,0 0 48 0,0 0-48 0,0 0 48 16,-4-3-48-16,4 3 54 0,0 0-54 0,-5-3 55 15,-5-1-55-15,10 4 49 0,0 0-49 0,-11-5 49 16,-5 2-49-16,16 3 42 0,0 0-42 0,-14-7 43 0,-6 2-43 15,2 1 47-15,-3-1-47 0,9 5 48 0,3-3-48 16,1 3 11-16,-1 0-11 0,2 0 11 16,7 0-11-16,-2 0 8 0,-1 0-8 0,-3 3 8 0,-4 2-8 0,-4 2 0 15,-3 2 0-15,8-3 0 0,5-4 0 0,4-2-5 16,0 0 5-16,-22 26-5 0,-10 15 5 0,32-41-10 16,0 0 10-16,-31 46-9 0,-5 2 9 0,36-48-4 15,0 0 4-15,-30 46-4 0,4-1 4 0,26-45-1 16,0 0 1-16,-18 38 0 0,4-6 0 0,14-32 2 15,0 0-2-15,0 31 2 0,6-7-2 0,2-5 13 16,6-7-13-16,5 0 14 0,2-9-14 0,-3-3 51 16,3-3-51-16,-2-4 51 0,2 2-51 0,-2-7 24 0,-5 2-24 15,0-2 25-15,1 3-25 0,-2-3 28 0,-1-3-28 16,-2 3 28-16,1 0-28 0,-11 12 23 0,0 0-23 16,10-16 24-16,-1-3-24 0,-9 19 15 0,0 0-15 0,7-15 16 15,2-2-16-15,-9 17 28 0,0 0-28 0,1-12 28 16,3 0-28-16,-4 12 19 0,0 0-19 15,3-12 20-15,-3 5-20 0,0 7 10 0,0 0-10 0,0-9 10 16,0 3-10-16,0 6 18 0,0 0-18 0,0-6 18 16,0 0-18-16,0 6 3 0,0 0-3 0,0-4 4 15,0 3-4-15,0 1 6 0,0 0-6 0,0 0 7 16,0-4-7-16,0 4 7 0,0 0-7 0,0 0 8 16,0-3-8-16,0 3 0 0,0 0 0 0,0 0 1 15,0 0-1-15,0 0 0 0,0 0 0 0,0 0 1 16,0 0-1-16,0 0-6 0,0 0 6 0,0 0-5 15,0 0 5-15,0 0-5 0,0 0 5 0,0 0-4 16,0 0 4-16,0 0-14 0,0 0 14 0,0 0-13 0,0 0 13 0,0 0-16 16,0 0 16-16,0 3-15 0,0 1 15 15,0-4-9-15,0 0 9 0,6 20-8 0,2 11 8 16,-8-31-40-16,0 0 40 0,9 41-39 0,3 17 39 0,-12-58-42 16,0 0 42-16,16 64-41 0,-2 9 41 0,-14-73-26 15,0 0 26-15,17 91-25 0,4 15 25 0,-21-106-36 16,0 0 36-16,16 88-35 0,-7-10 35 15,-9-78-22-15,0 0 22 0,5 50-22 0,-5-17 22 0,0-33-17 16,0 0 17-16,-2 31-17 0,-7-7 17 0,9-24-5 16,0 0 5-16,-10 24-5 0,-4-2 5 0,14-22-1 15,0 0 1-15,-18 24-1 0,-1-4 1 0,19-20 10 0,0 0-10 16,-22 19 11-16,-4-3-11 0,26-16 47 0,0 0-47 16,-25 13 47-16,2-2-47 0,23-11 50 15,0 0-50-15,-19 5 50 0,2-2-50 0,17-3 48 0,0 0-48 0,-14 4 49 16,-2-4-49-16,16 0 60 15,0 0-60-15,-14-7 60 0,-3-5-60 0,17 12 34 0,0 0-34 0,-12-24 34 16,3-12-34-16,2 5 10 0,7 0-10 0,0 4 10 16,4 3-10-16,-1 0 21 0,-1 0-21 0,5 1 21 15,1 6-21-15,-2-2 21 0,1-1-21 0,1 5 21 16,-4-1-21-16,-4 16 8 0,0 0-8 0,14-20 9 16,0-3-9-16,-14 23 1 0,0 0-1 0,19-20 2 15,2-4-2-15,-21 24 0 0,0 0 0 0,26-23 0 16,0-1 0-16,-26 24-5 0,0 0 5 0,26-20-5 15,4 1 5-15,-30 19-9 0,0 0 9 0,24-17-8 0,-1 5 8 16,-23 12-56-16,0 0 56 0,19-10-56 0,-9 1 56 16,-10 9-123-16,0 0 123 0,7-15-123 0,-3-1 123 15,-4 16-104-15,0 0 104 0,-12-36-104 0,-9-12 104 16,-16-37-925-16</inkml:trace>
  <inkml:trace contextRef="#ctx0" brushRef="#br0" timeOffset="72387.277">10144 2511 1031 0,'0'0'0'0,"0"0"40"0,0 0-40 0,4-6 41 16,8-3-41-16,-12 9-2 0,0 0 2 0,10-7-1 16,8 2 1-16,-18 5-8 0,0 0 8 0,19-7-7 15,4-1 7-15,-23 8-31 0,0 0 31 0,24-12-31 16,0-4 31-16,-24 16 5 0,0 0-5 0,27-15 5 16,-6-4-5-16,-21 19 44 0,0 0-44 0,19-14 44 15,0 4-44-15,-19 10 22 0,0 0-22 0,14-5 22 16,1 5-22-16,-15 0 6 0,0 0-6 0,18 8 7 15,-1 11-7-15,-17-19 1 0,0 0-1 0,16 28 2 16,1 8-2-16,-17-36 1 0,0 0-1 0,9 39 1 16,-4 9-1-16,-1-5 0 0,-4 0 0 0,0-16 0 15,0-12 0-15,0-15 0 0,0 0 0 0,-9 33 0 0,-3 1 0 0,12-34 6 16,0 0-6-16,-9 26 6 0,2-4-6 16,7-22 15-16,0 0-15 0,-5 17 15 0,0-3-15 0,5-14 9 15,0 0-9-15,-4 9 9 16,4-1-9-16,0-8 25 0,0 0-25 0,-3 4 26 15,1-1-26-15,2-3 12 0,0 0-12 0,0 4 12 0,0 1-12 0,0-5 27 16,0 0-27-16,9 3 27 0,5 2-27 0,-14-5 30 16,0 0-30-16,29 0 30 0,8-2-30 0,-37 2 48 15,0 0-48-15,43-6 49 0,10 1-49 0,-53 5 27 16,0 0-27-16,47-7 27 0,-2 0-27 0,-45 7-21 0,0 0 21 16,38-2-21-16,-5 4 21 0,-33-2-159 0,0 0 159 15,23 3-159-15,-4 4 159 0,25 2-825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1:01:05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11979 5581 147 0,'0'0'0'0,"3"0"0"0,4 0 0 0,-7 0 52 16,0 0-52-16,0 0 52 0,2 0-52 15,-2 0 42-15,0 0-42 0,0 0 42 0,0 0-42 0,0 0 21 16,0 0-21-16,0 0 21 0,0 0-21 0,0 0 13 15,0 0-13-15,0 0 13 0,0 4-13 0,0-4 26 0,0 0-26 16,3 14 26-16,3 4-26 0,-6-18 29 0,0 0-29 16,7 28 29-16,3 8-29 0,-10-36 31 0,0 0-31 15,11 27 31-15,-1 4-31 0,-10-31 49 0,0 0-49 16,9 21 49-16,-2-6-49 0,-7-15 69 0,0 0-69 0,8 15 69 31,5-6-69-31,-5-6 92 0,4-3-92 0,-1-3 92 0,5-6-92 0,-16 9 116 16,0 0-116-16,14-20 116 0,5-6-116 0,-19 26 90 0,0 0-90 0,17-29 90 15,4-9-90-15,-21 38 0 0,0 0 0 0,30-44 0 16,5-11 0-16,-35 55-57 0,0 0 57 0,38-94-57 16,4-31 57-16,34-93-896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1:01:48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22663 1319 259 0,'0'0'0'0,"0"0"64"0,-5-7-64 0,5 7 64 16,-2-5-64-16,2 5 61 0,0-3-61 0,0 3 62 0,0 0-62 16,0 0 49-16,0 0-49 0,0 0 49 0,0 0-49 15,0 0 48-15,0 0-48 0,0 0 49 0,-2 3-49 0,2-3 36 16,-7 0-36-16,7 0 37 0,-1 2-37 0,1-2 25 15,-6 3-25-15,6-3 26 0,-3 0-26 0,3 0 26 16,-3 4-26-16,3-4 26 0,0 0-26 0,0 0 33 16,-4 0-33-16,4 0 33 0,-2 3-33 0,2-3 12 15,0 0-12-15,0 0 12 0,0 0-12 0,0 0 42 16,0 0-42-16,0 0 42 0,4 4-42 0,-1-3 32 16,1-1-32-16,3 4 32 0,-2-4-32 0,-5 0 32 15,0 0-32-15,9 0 32 0,3 0-32 0,-12 0 32 16,0 0-32-16,12 0 32 0,4 3-32 0,-16-3 22 0,0 0-22 15,26 12 22-15,9 4-22 0,-35-16 28 16,0 0-28-16,35 23 28 0,5 8-28 0,-40-31 60 0,0 0-60 0,40 40 60 16,3 8-60-16,-6-5 36 0,-4 1-36 0,-3-6 37 15,-4-6-37-15,-5-1 18 0,-1-2-18 16,-4-6 19-16,-2-8-19 0,-14-15 37 0,0 0-37 0,19 21 38 16,6 1-38-16,-25-22 12 0,0 0-12 0,24 17 12 15,2-2-12-15,-26-15 29 0,0 0-29 0,19 9 29 16,2-2-29-16,-21-7 19 0,0 0-19 0,16 3 20 15,-2-3-20-15,-14 0 1 0,0 0-1 0,7-7 2 16,-7-5-2-16,0 12-37 0,0 0 37 0,-7-15-37 16,-9-6 37-16,16 21-172 0,0 0 172 0,-19-24-171 15,-5-6 171-15,-20-22-917 0</inkml:trace>
  <inkml:trace contextRef="#ctx0" brushRef="#br0" timeOffset="332.787">23038 1297 651 0,'1'3'0'0,"6"-3"72"16,4 0-72-16,-6 0 72 0,-3 0-72 0,-2 0 71 0,3-3-71 15,-3 3 72-15,0-5-72 0,0 1 78 16,-1 1-78-16,-1-2 79 0,2 1-79 0,-2 1 77 0,2-1-77 15,0 4 77-15,-2-1-77 0,2 1 56 0,-3-4-56 0,-1 4 56 16,1 0-56-16,-2 0 36 0,-4 0-36 16,4 4 37-16,3-4-37 0,2 0 40 0,0 0-40 0,-19 8 41 15,-9 11-41-15,28-19 24 0,0 0-24 16,-35 29 25-16,-7 14-25 0,42-43 26 0,0 0-26 0,-42 55 26 16,1 15-26-16,-6 9 50 0,-4 15-50 0,23-37 50 15,13-23-50-15,15-34 0 0,0 0 0 0,-18 43 0 16,2 1 0-16,16-44-191 0,0 0 191 0,-1 24-190 15,4-13 190-15,-1 21-894 0</inkml:trace>
  <inkml:trace contextRef="#ctx0" brushRef="#br0" timeOffset="7329.202">22323 2004 158 0,'2'0'0'15,"-2"0"12"-15,0 0-12 0,0 6 12 16,0 7-12-16,0-13 13 0,0 0-13 0,0 5 14 0,-2 2-14 0,2-7 0 16,0 0 0-16,0 5 0 0,0-1 0 0,0-4 17 15,0 0-17-15,-3 3 17 0,3 2-17 0,0-5 38 16,0 0-38-16,0 4 38 0,0 3-38 0,0-7 53 16,0 0-53-16,3 5 54 0,-1-2-54 0,-2-3 43 15,0 0-43-15,7 5 43 0,2 2-43 0,-9-7 48 16,0 0-48-16,9 4 48 0,-1-1-48 0,-8-3 31 15,0 0-31-15,9 5 31 0,0-5-31 0,-9 0 33 0,0 0-33 16,7 4 33-16,1-4-33 0,-8 0 37 0,0 0-37 16,7 0 38-16,2-4-38 0,-9 4 44 0,0 0-44 15,11 0 44-15,1 0-44 16,-2 0 35-16,1 0-35 0,-3 0 36 0,-1 0-36 0,2 0 15 0,1 4-15 0,1-1 16 16,-1 2-16-16,3 2 22 0,2 2-22 15,-1-1 22-15,0 2-22 0,2 8 13 0,-6 0-13 16,2-2 14-16,4-1-14 0,-4 2 10 15,6 2-10-15,-1 2 10 0,4-6-10 0,-21-15 9 0,0 0-9 0,30 19 10 16,5 2-10-16,-35-21 15 0,0 0-15 0,38 18 15 16,5 0-15-16,-43-18 14 0,0 0-14 0,42 15 15 15,0-5-15 1,-42-10 15-16,0 0-15 0,35 9 16 0,-4-4-16 0,-31-5 26 0,0 0-26 0,23 7 26 16,-6-4-26-16,-17-3 0 0,0 0 0 0,14 5 0 15,-3-5 0-15,-11 0-80 0,0 0 80 0,5 4-80 16,0-4 80-16,-5 0-163 0,0 0 163 0,4-9-162 15,-3-3 162-15,5-7-476 0</inkml:trace>
  <inkml:trace contextRef="#ctx0" brushRef="#br0" timeOffset="7624.04">22956 2020 751 0,'0'0'0'0,"0"0"78"0,0 0-78 0,-9-4 78 0,-1 1-78 0,10 3 54 0,0 0-54 0,-11 0 55 16,2 0-55-16,9 0 31 0,0 0-31 0,-24 7 31 16,-6 5-31-16,30-12 6 0,0 0-6 0,-31 17 7 15,-5 9-7-15,4-2 39 0,1 6-39 0,12-12 40 16,5-6-40-16,14-12 18 0,0 0-18 0,-26 34 19 15,-6 9-19-15,32-43 2 0,0 0-2 0,-36 44 3 16,-6 8-3-16,42-52-52 0,0 0 52 0,-45 49-52 16,-8-1 52-16,53-48-125 15,0 0 125-15,-40 40-124 0,7-10 124 0,-40 37-554 0</inkml:trace>
  <inkml:trace contextRef="#ctx0" brushRef="#br0" timeOffset="49407.6">22266 8889 191 0,'0'0'0'0,"3"-5"0"16,3-7 0-16,-6 12-33 0,0 0 33 0,3-5-32 15,1 0 32-15,-4 5 0 0,0 0 0 0,0 0 0 16,0 0 0-16,0 0 10 0,0 0-10 0,0 0 11 0,-2 3-11 15,2-3 60-15,0 0-60 0,0 0 60 16,0 4-60-16,0-4 75 0,0 0-75 0,0 0 76 0,0 0-76 16,0 0 78-16,0 0-78 0,0 0 78 0,-4 0-78 15,4 0 80-15,0 0-80 0,0 0 81 16,-3 3-81-16,3-3 58 0,0 0-58 0,0 0 58 0,0 0-58 16,0 0 47-16,0 0-47 0,0 0 47 0,0 0-47 15,0 0 37-15,0 0-37 0,0 0 37 0,-2 4-37 16,2-4 34-16,0 0-34 0,0 0 34 0,-3 0-34 0,3 0 38 15,0 0-38-15,0 0 38 0,0 0-38 0,0 0 23 16,0 0-23-16,0 0 24 0,1 3-24 0,-1-3 18 16,0 0-18-16,6 5 19 0,1-1-19 0,-7-4-8 15,0 0 8-15,14 12-7 0,6 5 7 0,-20-17-39 0,0 0 39 16,25 26-39-16,4 6 39 0,-29-32-21 0,0 0 21 16,30 34-21-16,3 2 21 0,-33-36-31 0,0 0 31 15,32 35-31-15,-1-3 31 0,-31-32-20 0,0 0 20 0,24 28-19 16,-3-4 19-16,-21-24-5 0,0 0 5 15,18 17-5-15,-6-2 5 0,-12-15-4 16,0 0 4-16,10 14-4 0,-1-2 4 16,-2 0-1-16,-2-4 1 0,-1-3 0 0,-1-1 0 0,1-1 0 0,-1 1 0 0,-3-4 0 15,2 0 0-15,-2 0-57 0,2 3 57 0,-2-3-56 16,0 0 56-16,0 0-135 0,0 0 135 0,-4-7-135 16,-5-1 135-16,-3-11-363 0</inkml:trace>
  <inkml:trace contextRef="#ctx0" brushRef="#br0" timeOffset="49907.022">22613 8800 561 0,'0'0'0'0,"0"0"0"0,-6 5 0 0,6-5 40 16,0 0-40-16,0 0 41 0,0 0-41 0,0 0 7 15,0 0-7-15,0 0 7 0,0 0-7 0,0 0 6 16,-3 4-6-16,3-4 7 0,0 0-7 0,0 0 3 0,0 0-3 16,0 0 3-16,-4 0-3 0,4 0 39 0,-3 2-39 15,1-1 39-15,-3 3-39 0,1 1 47 0,-2-3-47 16,4-1 47-16,-2 1-47 0,4-2 52 0,0 0-52 0,-3 2 53 15,-1-1-53-15,-3 3 44 0,-1-1-44 0,4-1 45 16,-1 0-45-16,1 3 30 0,3-2-30 16,-1-1 30-16,0 0-30 0,2-2 25 0,-3 1-25 0,3-1 26 15,0 0-26-15,0 0 8 0,0 0-8 0,-4 7 9 16,-1-2-9-16,5-5 18 0,0 0-18 0,-12 19 18 16,-6 9-18-16,18-28 33 0,0 0-33 0,-19 31 33 15,-2 5-33-15,21-36 34 0,0 0-34 0,-21 39 35 16,2 4-35-16,19-43 32 0,0 0-32 0,-21 36 33 15,6-5-33-15,15-31 14 0,0 0-14 0,-14 29 15 16,2-5-15-16,12-24 6 16,0 0-6-16,-11 25 7 0,4-6-7 0,7-19-9 0,0 0 9 0,-7 21-8 0,2-2 8 15,5-19-153-15,0 0 153 0,-4 17-153 0,4-7 153 16,0-10-130-16,0 0 130 0,9-7-129 0,5-13 129 16,9-8-557-16</inkml:trace>
  <inkml:trace contextRef="#ctx0" brushRef="#br0" timeOffset="59183.353">22255 10123 931 0,'0'0'0'0,"0"0"0"0,6 0 0 0,-6 0-72 16,0 0 72-16,0 0-71 0,0 0 71 0,-4 2-5 15,-1-1 5-15,2-1-5 0,1 0 5 0,2 0-1 16,0 0 1-16,-5 0 0 16,3-1 0-16,2 1-6 0,0 0 6 0,-4-2-5 0,-1 0 5 0,5 2-3 15,0 0 3-15,-5-2-2 0,0 2 2 0,5 0 1 16,0 0-1-16,-4-3 1 0,-3 3-1 0,7 0 28 15,0 0-28-15,-3 0 28 0,-1-3-28 0,4 3 12 16,0 0-12-16,-3-2 13 0,1 0-13 0,2 2 29 16,0 0-29-16,-2-2 29 0,-1 2-29 0,3 0 12 0,0 0-12 15,-4 0 12-15,3-1-12 0,1 1 18 0,0 0-18 16,-4 0 19-16,2-2-19 0,2 2 3 0,0 0-3 16,0 0 4-16,-3 0-4 0,3 0 3 0,0 0-3 0,0 0 3 15,0 0-3-15,0 0 11 0,0 0-11 0,0 0 11 16,0 0-11-16,0 0 14 0,0 0-14 0,0 0 15 15,0 3-15-15,0 1 8 0,2 1-8 0,-2-2 9 16,1-1-9-16,1 2 4 0,2 2-4 0,1 1 4 16,2 5-4-16,-7-12 7 0,0 0-7 0,12 21 7 15,5 3-7-15,-17-24 3 0,0 0-3 0,20 31 3 16,2 5-3-16,-22-36 10 0,0 0-10 0,26 32 11 16,6 2-11-16,-32-34 8 0,0 0-8 0,33 35 9 15,-2-3-9-15,-31-32 15 0,0 0-15 0,33 31 15 16,0-2-15-1,-33-29 15-15,0 0-15 0,32 26 15 0,-3-4-15 0,-29-22 9 0,0 0-9 0,28 22 9 16,-7-3-9-16,-4-3 4 0,-3-3-4 0,-3-4 4 0,-6-4-4 0,0 0 7 16,1-1-7-16,-6-4 7 0,3 1-7 0,-3-1 0 15,4 0 0-15,-4 0 1 0,0 0-1 0,0 0-29 16,0 0 29-16,0 0-29 0,1-1 29 0,-1 1-116 16,0 0 116-16,0-11-115 0,2-4 115 0,-2 15-168 15,0 0 168-15,-2-29-168 0,-3-16 168 0,0-28-338 16</inkml:trace>
  <inkml:trace contextRef="#ctx0" brushRef="#br0" timeOffset="59372.642">22675 10029 270 0,'0'0'0'0,"0"3"0"16,2 2 0-16,-2-5 0 0,0 0 0 0,0 0 0 16,4 0 0-16,-4 0-49 0,0 0 49 0,0 0-49 15,3-3 49-15,-3-1-57 0</inkml:trace>
  <inkml:trace contextRef="#ctx0" brushRef="#br0" timeOffset="59752.395">22658 10034 135 0,'0'0'0'0,"0"0"0"0,3 0 0 15,-3 0 34-15,0 0-34 0,0 0 34 16,0 0-34-16,0 0 22 0,0 0-22 0,0 0 23 0,0 0-23 16,0 0 30-16,0 0-30 0,0 0 30 0,0 0-30 0,0 0 12 15,0 0-12-15,0 0 13 0,0 0-13 0,0 0 29 16,0 0-29-16,0 0 29 0,0 0-29 16,0 0 36-16,0 0-36 0,0 0 36 0,0 0-36 0,0 0 54 15,0 0-54-15,0 0 54 0,0 0-54 0,0 0 54 16,0 0-54-16,0 0 54 0,-3 3-54 0,3-3 67 15,0 0-67-15,-4 4 67 0,-3-1-67 0,-3 7 53 16,-2 4-53-16,3-5 53 0,2-4-53 0,7-5 51 16,0 0-51-16,-23 22 51 0,-11 12-51 0,34-34 43 0,0 0-43 15,-33 40 44-15,-9 8-44 0,42-48 47 0,0 0-47 0,-40 51 47 16,-4 4-47-16,44-55 47 0,0 0-47 0,-49 67 47 16,-1 8-47-16,13-29 36 0,15-10-36 0,6-12 37 15,7-12-37-15,0 0 40 0,4-3-40 0,5-6 40 16,0-3-40-16,0 0 9 0,0 0-9 0,0 0 9 15,0 0-9-15,-3 4-36 0,1-1 36 0,2-3-35 16,5 2 35-16,-5-2-114 0,0 0 114 0,11-14-114 16,8-12 114-16,-19 26-114 0,0 0 114 0,21-37-114 15,7-10 114-15,22-40-617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1:03:29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3049 4009 841 0,'0'0'0'0,"-6"10"0"0,-2 2 0 16,8-12 76-16,0 0-76 0,-16-3 76 0,2-9-76 15,14 12 59-15,0 0-59 0,-16-12 59 0,3 0-59 0,13 12 44 16,0 0-44-16,-13-9 44 0,1 2-44 16,12 7 3-16,0 0-3 0,-12-7 3 15,1 6-3-15,11 1 3 0,0 0-3 0,-6-4 4 0,0 1-4 0,6 3 0 16,0 0 0-16,-8 7 1 0,4 1-1 0,4-8-1 15,0 0 1-15,-9 31 0 0,1 20 0 0,8-51 0 16,0 0 0-16,-7 71 0 16,1 19 0-16,6-90 9 0,0 0-9 0,0 139 10 0,6 38-10 15,-6-177 10-15,0 0-10 0,12 185 10 0,4 17-10 0,-16-202 9 16,0 0-9-16,17 212 10 0,6 11-10 0,-23-223 33 0,0 0-33 16,21 200 34-16,-1-9-34 0,-4-54 9 0,-2-35-9 0,-10-42 9 15,-4-41-9-15,5 15 12 0,-2-1-12 16,3 12 13-16,0 4-13 0,-6-49 34 0,0 0-34 0,6 40 34 15,1-13-34-15,-7-27-8 0,0 0 8 0,1 19-8 16,-1-11 8-16,0-8-93 0,0 0 93 0,-5-10-93 16,-4-10 93-16,9 20-109 0,0 0 109 0,-27-74-109 15,-12-34 109-15,-25-72-684 0</inkml:trace>
  <inkml:trace contextRef="#ctx0" brushRef="#br0" timeOffset="248.015">2665 5047 695 0,'0'0'0'0,"6"3"0"0,2 9 0 16,-8-12 100-16,0 0-100 0,6 0 100 0,1 0-100 15,-7 0 51-15,0 0-51 0,12-3 51 0,2-4-51 16,-14 7 32-16,0 0-32 0,26-2 33 0,7-1-33 0,-33 3 6 16,0 0-6-16,38 0 7 0,9 0-7 0,-47 0 15 15,0 0-15-15,46 0 16 0,1 3-16 0,-47-3 9 16,0 0-9-16,47 0 9 0,-6 4-9 0,-41-4-1 15,0 0 1-15,44 0-1 0,-6 0 1 0,-38 0-79 16,0 0 79-16,33-4-79 0,-6-3 79 16,-27 7-124-16,0 0 124 0,24-12-124 0,-7-5 124 0,25-10-446 15</inkml:trace>
  <inkml:trace contextRef="#ctx0" brushRef="#br0" timeOffset="583.117">3554 4792 438 0,'0'0'0'0,"-12"3"0"16,-7 4 0-16,19-7 83 0,0 0-83 0,0 0 83 15,8-4-83-15,-8 4 85 0,0 0-85 0,5-3 86 16,1 0-86-16,-3 1 80 0,1 0-80 0,-4 2 81 16,0 0-81-16,0 0 88 0,-7 0-88 0,5 0 89 15,-2 0-89-15,-1 0 64 0,-2 2-64 0,2-2 65 16,-2 0-65-16,7 0 49 0,0 0-49 0,-10 0 50 15,-3 0-50-15,13 0 39 0,0 0-39 0,-12 2 39 16,0 1-39-16,12-3 9 0,0 0-9 0,-10 7 9 16,-3 1-9-16,13-8 6 0,0 0-6 0,-12 28 7 0,0 11-7 15,12-39 0-15,0 0 0 0,-5 52 0 0,5 14 0 16,0-66-2-16,0 0 2 0,2 71-2 16,8 8 2-16,-10-79-7 0,0 0 7 0,17 87-7 0,6 12 7 0,-23-99-84 15,0 0 84-15,28 74-83 0,2-14 83 16,-30-60-163-16,0 0 163 0,26 31-162 0,0-28 162 15,-26-3-148-15,0 0 148 0,24-12-148 0,6-19 148 16,22-12-386-16</inkml:trace>
  <inkml:trace contextRef="#ctx0" brushRef="#br0" timeOffset="902.123">3655 5066 449 0,'0'0'0'0,"-4"5"0"0,1 2 0 0,3-7 118 0,0 0-118 15,-5-4 118-15,0-8-118 0,5 12 99 0,0 0-99 16,-9-12 99-16,5 2-99 0,4 10 87 0,0 0-87 0,-5-9 87 15,2 1-87-15,3 8 63 0,0 0-63 0,-4-7 64 16,4 2-64-16,0 5 30 0,0 0-30 0,0-7 30 16,4-2-30-16,1 3 10 0,-2-3-10 0,1 4 10 15,1 2-10-15,0-1 5 0,2 1-5 0,-2 1 6 16,2 0-6-16,-7 2 0 0,0 0 0 0,14 4 1 16,4 3-1-16,-18-7 2 0,0 0-2 0,29 20 2 15,8 11-2-15,-37-31 5 0,0 0-5 0,40 39 5 16,7 13-5-16,-5-8 6 0,-6 2-6 0,-4-6 7 15,-8-9-7-15,-1-4 23 16,-2-6-23-16,-9-2 24 0,0-7-24 0,0 0 2 0,-1-7-2 0,1 2 2 16,-5-4-2-16,-7-3-63 0,0 0 63 0,14-7-63 0,0-5 63 15,-14 12-76-15,0 0 76 0,10-31-76 16,-8-10 76-16,10-33-728 0</inkml:trace>
  <inkml:trace contextRef="#ctx0" brushRef="#br0" timeOffset="1137.153">3953 4807 964 0,'0'0'0'0,"7"10"0"0,3 11 0 0,-6-9 106 16,-4-5-106-16,-4 1 106 0,-1 1-106 0,5-9 82 0,0 0-82 16,-12 22 83-16,-11 11-83 0,23-33 48 15,0 0-48-15,-24 43 48 0,-6 8-48 0,30-51 3 0,0 0-3 16,-29 56 4-16,-6 6-4 0,35-62 25 0,0 0-25 15,-30 55 26-15,1-4-26 0,2-11 19 0,6-4-19 0,9-14 20 16,4-8-20 0,-1-1-33-16,5-4 33 0,-1 0-33 0,5-9 33 0,0 0-152 0,0 0 152 0,5-19-151 15,4-17 151-15,3-19-776 0</inkml:trace>
  <inkml:trace contextRef="#ctx0" brushRef="#br0" timeOffset="1397.852">3906 4853 852 0,'0'0'0'0,"9"0"0"0,-1 0 0 16,4 0 71-16,6-3-71 0,-6 3 72 0,0 3-72 16,2 6 42-16,2-2-42 0,1 5 42 15,1 1-42-15,-3 3 5 0,5 3-5 0,-5 0 5 0,-3 1-5 16,-12-20 5-16,0 0-5 0,14 36 6 0,2 10-6 15,-16-46 5-15,0 0-5 0,14 48 6 0,-2 4-6 0,-12-52 14 16,0 0-14-16,12 42 15 0,-3-2-15 0,-9-40 15 16,0 0-15-16,5 32 15 0,-1-6-15 0,-4-26-4 15,0 0 4-15,3 24-3 0,-3-8 3 0,0-16-150 16,0 0 150-16,0 12-149 0,0-4 149 0,0 11-551 16</inkml:trace>
  <inkml:trace contextRef="#ctx0" brushRef="#br0" timeOffset="1712.531">4475 5026 1065 0,'0'0'0'0,"-5"-3"0"15,-3 3 0-15,8 0 111 0,0 0-111 0,3-4 111 16,7 4-111-16,-10 0 44 0,0 0-44 0,16-5 44 16,9 2-44-16,-25 3 10 0,0 0-10 0,26-4 11 15,3-2-11-15,-29 6 0 0,0 0 0 0,35-2 0 0,3-2 0 16,-38 4-2-16,0 0 2 0,39 4-1 0,-3-2 1 16,-36-2-2-16,0 0 2 0,32 3-1 0,-3 4 1 15,-29-7-52-15,0 0 52 0,21 3-51 0,-5 2 51 16,-16-5-128-16,0 0 128 0,10 0-127 0,-1 4 127 0,-9-4-122 15,0 0 122-15,-9-4-121 0,-8 1 121 0,-13-2-502 16</inkml:trace>
  <inkml:trace contextRef="#ctx0" brushRef="#br0" timeOffset="1899.035">4538 5263 583 0,'0'0'0'0,"9"-12"0"0,7-7 0 0,-8 14 88 0,-2 5-88 15,-3 1 88-15,2 3-88 0,-5-4 60 0,0 0-60 16,16 12 60-16,10 7-60 0,-26-19 48 16,0 0-48-16,33 12 49 0,11-4-49 0,3-4 0 0,3-1 0 0,-11-3 1 15,-6-3-1-15,-33 3-150 0,0 0 150 0,43-12-150 16,3-11 150-16,39-9-411 0</inkml:trace>
  <inkml:trace contextRef="#ctx0" brushRef="#br0" timeOffset="2865.584">5615 4386 897 0,'0'0'0'0,"0"-7"0"16,-4-5 0-16,4 12 48 0,0 0-48 0,0-9 49 0,0-3-49 15,0 12 8-15,0 0-8 0,6-19 9 16,6-1-9-16,-12 20-3 0,0 0 3 0,15-24-3 0,8-4 3 0,-23 28-33 15,0 0 33-15,24-24-32 0,6-3 32 16,-30 27-13-16,0 0 13 0,26-22-13 0,0 1 13 16,-26 21-12-16,0 0 12 0,25-15-12 0,-3-1 12 0,-22 16-1 15,0 0 1-15,21-8-1 0,-3 1 1 16,-18 7-1-16,0 0 1 0,19-2-1 0,-5 4 1 0,-14-2-1 16,0 0 1-16,17 10 0 0,4 6 0 0,-21-16 0 15,0 0 0-15,16 20 1 0,3 4-1 0,-19-24 2 0,0 0-2 16,16 31 3-16,-8 8-3 0,-8-39 12 15,0 0-12-15,9 40 13 0,-5 3-13 0,-4-43 23 16,0 0-23-16,-9 48 24 0,-3 6-24 0,12-54 43 0,0 0-43 0,-18 52 44 16,-3 3-44-16,21-55 49 0,0 0-49 0,-17 42 50 15,1-12-50-15,16-30 65 16,0 0-65-16,-14 27 65 0,-1-5-65 0,15-22 58 0,0 0-58 0,-13 17 58 16,3-5-58-16,10-12 52 0,0 0-52 0,-9 11 52 15,2-8-52-15,7-3 50 0,0 0-50 0,-14 2 50 16,2-6-50-16,12 4 6 0,0 0-6 0,-16-8 7 15,3-4-7-15,13 12 13 0,0 0-13 0,-18-12 14 16,6-4-14-16,12 16 1 0,0 0-1 0,-12-15 1 16,7 3-1-16,5 12 0 0,0 0 0 0,-4-12 0 15,8 3 0-15,-4 9-1 0,0 0 1 0,0-8 0 0,1 4 0 16,-1 4-13-16,0 0 13 0,7-3-13 0,-2 0 13 16,-5 3-17-16,0 0 17 0,16 3-16 0,5 2 16 15,-21-5-9-15,0 0 9 0,21 10-8 0,7 6 8 0,-28-16-5 16,0 0 5-16,29 14-4 15,8 1 4-15,-37-15-49 0,0 0 49 0,35 15-48 0,3 1 48 0,-38-16-71 16,0 0 71-16,37 12-70 0,1-4 70 16,-38-8-193-16,0 0 193 0,38-1-192 0,1-10 192 15,37-1-591-15</inkml:trace>
  <inkml:trace contextRef="#ctx0" brushRef="#br0" timeOffset="3289.474">6120 4279 964 0,'0'0'0'16,"2"0"0"-16,5 4 0 0,-7-4 83 0,0 0-83 0,0 0 84 15,1 0-84-15,-1 0 38 0,0 0-38 0,0 0 39 16,0 0-39-16,0 0 0 0,0 0 0 0,0 0 1 15,0 0-1-15,0 0-17 0,0 0 17 0,0 0-16 16,0 0 16-16,0 0-32 0,0 0 32 0,0 0-32 16,0 0 32-16,0 0-5 0,0 0 5 0,0 0-5 15,7 0 5-15,-7 0-27 0,0 0 27 0,9 0-27 16,3 3 27-16,-12-3-2 0,0 0 2 0,21 9-2 16,5 3 2-16,1 0-7 0,6 3 7 0,-4-3-6 15,-6 4 6-15,-23-16-8 0,0 0 8 0,36 20-8 16,5 8 8-16,-41-28-3 0,0 0 3 0,45 27-3 0,5 4 3 15,-50-31 0-15,0 0 0 0,49 36 0 0,0-2 0 16,-49-34 2-16,0 0-2 0,43 33 3 0,-4-1-3 0,-39-32 22 16,0 0-22-16,33 26 22 0,-10-6-22 0,-23-20 0 15,0 0 0-15,19 19 0 0,-5-7 0 0,-14-12-95 16,0 0 95-16,12 9-95 0,-7-2 95 16,-5-7-122-16,0 0 122 0,7-4-122 0,-5-11 122 0,6-4-378 15</inkml:trace>
  <inkml:trace contextRef="#ctx0" brushRef="#br0" timeOffset="3629.685">6655 4168 975 0,'0'0'0'0,"0"5"0"16,2 7 0-16,-2-12 74 0,0 0-74 0,0 4 74 16,3-4-74-16,-3 0 59 0,0 0-59 0,0 0 59 15,0 0-59-15,0 0 40 0,0 0-40 0,-14 15 40 16,-5 9-40-16,19-24 1 0,0 0-1 0,-26 36 2 16,-9 10-2-16,2-3 18 0,0 2-18 0,7-11 19 15,5-5-19-15,21-29 50 0,0 0-50 0,-26 38 51 0,-4 6-51 16,30-44 8-16,0 0-8 0,-23 31 9 0,8-4-9 15,15-27-10-15,0 0 10 0,-18 21-9 16,10-9 9-16,8-12-101 0,0 0 101 0,-9 10-101 0,2-1 101 0,7-9-158 16,0 0 158-16,-2-7-158 0,7-8 158 0,-5-6-607 15</inkml:trace>
  <inkml:trace contextRef="#ctx0" brushRef="#br0" timeOffset="4827.58">7178 4367 1300 0,'0'-2'0'0,"-6"-5"-49"0,-4-5 49 0,8 9-48 15,-1-2 48-15,3 5 7 0,0 5-7 0,0-5 8 16,0 0-8-16,0 0 47 0,0 3-47 0,0-3 47 16,0 0-47-16,0 0 3 0,0 0-3 0,0 0 4 15,-4 4-4-15,4-4 11 0,-2 1-11 0,2-1 11 16,0 0-11-16,0 0 42 0,0 0-42 0,0 0 43 16,0 0-43-16,0 0 19 0,0 0-19 0,0 0 20 15,0 0-20-15,0 0 11 0,0 0-11 0,0 0 11 16,0 0-11-16,0 0-1 0,0 0 1 0,0 0 0 0,9 0 0 15,-9 0-14-15,0 0 14 0,9 0-13 16,3 0 13-16,5-1-18 0,1-3 18 0,-1 4-18 0,4-3 18 0,-21 3-17 16,0 0 17-16,30 0-17 0,8 3 17 0,-38-3-4 15,0 0 4-15,42 0-4 0,1 0 4 0,-1 4-3 16,-7-4 3-16,-5 0-3 0,-2 3 3 0,-6 2-47 16,-1-1 47-16,-5 1-47 0,-2 2 47 15,-14-7-154-15,0 0 154 0,21 0-154 0,1 0 154 16,-22 0-127-16,0 0 127 0,19-9-126 0,-5-6 126 0,20-13-449 15</inkml:trace>
  <inkml:trace contextRef="#ctx0" brushRef="#br0" timeOffset="5179.224">7961 4086 684 0,'0'0'0'0,"-7"3"0"16,-10 6 0-16,17-9 87 0,0 0-87 0,0 0 88 16,4-4-88-16,-4 4 76 0,0 0-76 0,5 0 76 15,-2-5-76-15,-3 5 70 0,0 0-70 0,5-3 70 16,-1-1-70-16,-4 4 53 0,0 0-53 0,0-3 53 16,0 3-53-16,0 0 49 0,0 0-49 0,0 0 50 15,0-5-50-15,0 5 38 0,0 0-38 0,0 0 38 16,0 0-38-16,0 0 17 0,0 0-17 0,0 0 17 15,0 0-17-15,0 0 6 0,0 0-6 0,0 0 7 0,0 0-7 16,0 0 4-16,0 0-4 0,2 5 4 0,5 5-4 16,-7-10 2-16,0 0-2 0,8 29 2 0,1 14-2 15,0 0 4-15,0 5-4 0,-1 0 5 16,-1 3-5-16,-7-51 12 0,0 0-12 0,9 62 12 0,0 5-12 16,-9-67-25-16,0 0 25 0,8 60-24 0,1-5 24 0,-9-55-55 15,0 0 55-15,9 36-55 0,-1-14 55 0,13 33-950 16</inkml:trace>
  <inkml:trace contextRef="#ctx0" brushRef="#br0" timeOffset="5676.951">5319 5177 214 0,'0'0'0'0,"3"-3"0"0,2 1 0 0,-5 2-2 0,0 0 2 0,4 0-2 16,1 0 2-16,-5 0-26 15,0 0 26-15,0 0-26 0,0 0 26 0,0 0-52 0</inkml:trace>
  <inkml:trace contextRef="#ctx0" brushRef="#br0" timeOffset="6058.974">5327 5184 124 0,'0'0'0'0,"0"0"0"0,0 0 0 0,0 0 8 16,0 0-8-16,0 0 8 0,4 0-8 0,-4 0 19 0,0 0-19 0,5 0 20 16,0 0-20-16,-5 0 33 0,0 0-33 0,16 2 34 15,1-2-34-15,-17 0 10 0,0 0-10 0,27 0 11 16,9 0-11-16,-36 0 20 0,0 0-20 0,47 0 20 16,9-2-20-16,-56 2 39 0,0 0-39 0,59-3 39 15,13-4-39-15,-72 7 19 0,0 0-19 0,76-5 20 16,6-6-20-16,-82 11 36 0,0 0-36 0,113-5 37 15,16-3-37-15,-129 8 21 0,0 0-21 0,131-4 21 0,1 1-21 16,-132 3 35-16,0 0-35 0,136-4 36 0,2 8-36 16,-138-4 30-16,0 0-30 0,150 0 30 15,3-4-30-15,-153 4 32 0,0 0-32 0,157-5 33 0,5-2-33 16,-162 7 38-16,0 0-38 0,160-8 38 0,2-8-38 16,-162 16 38-16,0 0-38 0,157-12 39 0,-4-3-39 0,-153 15 16 15,0 0-16-15,140-16 17 0,-10-1-17 16,-130 17 31-16,0 0-31 0,127-12 31 0,-8-3-31 0,-25 3 18 15,-21 2-18-15,-7 1 19 0,-10 1-19 0,-56 8 18 16,0 0-18-16,68-11 18 0,3 6-18 16,-15-2 9-16,-9 6-9 0,-9-3 10 0,-11 1-10 0,-6 3 17 15,-6 0-17-15,-4 0 17 0,-4 0-17 0,1 0-5 0,1 0 5 16,-5 3-4-16,-4 1 4 0,0-4-106 0,0 0 106 16,5 8-105-16,-2 8 105 0,-3-16-129 0,0 0 129 15,-8 20-129-15,-13 4 129 16,-12 22-381-16</inkml:trace>
  <inkml:trace contextRef="#ctx0" brushRef="#br0" timeOffset="6846.574">5744 5660 695 0,'0'0'0'0,"3"0"0"0,6-7 0 0,-9 7 55 0,0 0-55 16,3-3 55-16,-1 1-55 0,-2 2 36 0,0 0-36 15,0 0 36-15,0 0-36 0,0 0 5 0,0 0-5 0,0 0 6 16,0 0-6-16,0 0-1 0,0 0 1 0,0 0-1 16,0 0 1-16,0 0-20 0,0 0 20 0,0 0-19 15,0 0 19-15,0 0-34 0,0 0 34 0,0 5-33 16,0 2 33-16,4 5-2 0,-4 4 2 0,3 4-2 16,2 8 2-16,-5-28-4 0,0 0 4 0,9 51-3 15,7 19 3-15,-4 6 2 0,5 6-2 0,1 21 2 16,3 10-2-16,-4-7 13 0,-3 5-13 0,2-17 14 15,-8-6-14-15,-8-88 34 0,0 0-34 16,18 103 35-16,3 5-35 0,-21-108 18 16,0 0-18-16,15 90 19 0,3-11-19 0,-18-79 29 0,0 0-29 0,17 57 29 0,4-15-29 15,-21-42 48-15,0 0-48 0,12 28 48 0,-3-18-48 16,-9-10 57-16,0 0-57 0,9 10 57 16,0-6-57-16,-9-4 66 0,0 0-66 0,13-9 67 0,3-13-67 0,-4-7 76 15,2-9-76-15,-2-6 76 0,-3-13-76 0,-9 57 62 16,0 0-62-16,12-101 62 0,-1-39-62 0,-4 16 59 15,-2-3-59-15,4 18 59 0,3 11-59 0,-12 98 26 16,0 0-26-16,12-111 26 0,6-2-26 0,-3 22 36 16,-1 16-36-16,-2 8 37 0,-3 9-37 0,-9 58 6 15,0 0-6-15,9-60 7 0,3 1-7 0,-12 59 11 16,0 0-11-16,14-60 11 0,3-1-11 0,-4 21 9 0,-1 13-9 16,-7 6 9-16,-2 11-9 0,-3 10 3 0,0 0-3 15,6-10 4-15,1 3-4 0,-7-3-76 16,3 5 76-16,-3-1-75 0,0 6 75 0,0 0-192 0,0 0 192 15,-3 9-191-15,3 0 191 0,0-9-178 0,0 0 178 0,-9 27-178 16,-3 12 178-16,-9 28-643 0</inkml:trace>
  <inkml:trace contextRef="#ctx0" brushRef="#br0" timeOffset="7558.458">6672 6251 651 0,'0'0'0'0,"-3"0"0"16,-2-3 0-16,5 3 55 0,0 0-55 0,0 0 56 15,0 0-56-15,0 0 39 0,5-2-39 0,-5 2 40 16,3-3-40-16,-3 3 12 0,4 0-12 0,-4 0 12 16,0 0-12-16,0 0 0 0,0 0 0 0,0 0 0 15,0 0 0-15,0 0 0 0,0 0 0 0,0 0 0 16,0 0 0-16,0 0 3 0,0 0-3 0,0 0 4 0,2 0-4 16,1 0 13-16,0 1-13 0,3 1 13 15,-3-2-13-15,2 2 9 0,1 1-9 0,1 1 9 0,-2 1-9 16,-5-5 4-16,0 0-4 0,17 25 4 15,8 13-4-15,-25-38 7 0,0 0-7 0,29 50 7 0,6 13-7 16,-35-63 7-16,0 0-7 0,38 70 7 0,4 6-7 0,-42-76 32 16,0 0-32-16,51 86 33 0,5 8-33 0,-56-94 16 15,0 0-16-15,50 68 17 0,-6-13-17 16,-44-55 11-16,0 0-11 0,36 31 11 0,-10-26-11 0,-26-5-110 16,0 0 110-16,25-17-110 0,1-22 110 0,-26 39-92 15,0 0 92-15,17-71-91 0,-8-30 91 0,19-70-419 0</inkml:trace>
  <inkml:trace contextRef="#ctx0" brushRef="#br0" timeOffset="7826.333">7092 6121 919 0,'0'0'0'0,"5"9"0"16,2 6 0-16,-7-15 124 0,0 0-124 0,-3 12 124 15,-13-2-124-15,16-10 78 0,0 0-78 0,-21 24 78 16,-5 5-78-16,26-29 60 0,0 0-60 0,-29 50 60 16,-6 10-60-16,5 0 20 0,-3 5-20 0,2 14 20 0,-6 8-20 15,37-87 28-15,0 0-28 0,-35 86 28 16,0 6-28-16,35-92 7 0,0 0-7 0,-24 67 7 0,7-14-7 16,4-17-3-16,5-20 3 0,2-4-3 0,6-11 3 15,0-1-116-15,0 0 116 0,2-5-115 0,5-7 115 0,-7 12-127 16,0 0 127-16,18-36-126 0,2-13 126 0,19-35-706 15</inkml:trace>
  <inkml:trace contextRef="#ctx0" brushRef="#br0" timeOffset="8360.098">7249 5909 1054 0,'0'0'0'0,"0"0"0"16,0 0 0-16,0 0 98 0,0 0-98 0,0 0 99 15,2 0-99-15,-2 0 35 0,0 0-35 0,0 0 35 16,3-4-35-16,-3 4 0 0,0 0 0 0,5-3 0 15,4-2 0-15,-9 5-26 0,0 0 26 0,12-7-26 16,6 2 26-16,-18 5-19 0,0 0 19 0,24-9-18 16,0 2 18-16,-24 7-18 0,0 0 18 0,30-3-18 15,5 3 18-15,-35 0-15 0,0 0 15 0,30 0-15 16,-1 0 15-16,-29 0-10 0,0 0 10 0,23 3-9 0,-4 1 9 16,-19-4 0-16,0 0 0 0,14 1 0 15,-7 6 0-15,-7-7 4 0,0 0-4 0,5 12 4 0,-5 7-4 16,0-19 24-16,0 0-24 0,-12 29 25 15,-5 11-25-15,17-40 13 0,0 0-13 0,-25 46 13 0,-5 2-13 0,30-48 28 16,0 0-28-16,-29 46 28 0,-2 0-28 0,1-6 19 16,4-8-19-16,7-8 20 0,8-5-20 0,11-19 10 15,0 0-10-15,-7 12 10 0,4-3-10 0,3-9 27 16,0 0-27-16,0 8 27 0,1 2-27 0,-1-10 6 16,0 0-6-16,14 6 6 0,7-3-6 0,-21-3 16 15,0 0-16-15,30 0 17 0,8-5-17 0,-5 1 3 0,2-2-3 16,-5 0 4-16,-4 0-4 0,-2-3-27 0,-3 0 27 15,-3 6-27-15,-6 0 27 0,-12 3-89 0,0 0 89 0,22-4-88 16,3 8 88-16,22-4-833 0</inkml:trace>
  <inkml:trace contextRef="#ctx0" brushRef="#br0" timeOffset="8725.143">7716 6542 919 0,'0'0'0'0,"2"-8"0"0,5-8 0 0,-7 16 4 16,0 0-4-16,1-3 5 0,3 3-5 0,-4 0 4 16,0 0-4-16,12 3 4 0,5 3-4 0,-17-6 17 15,0 0-17-15,33 3 17 0,15-3-17 0,-48 0 18 16,0 0-18-16,50-2 19 0,9-1-19 0,-59 3 13 16,0 0-13-16,59 0 14 0,6-4-14 0,-65 4 12 15,0 0-12-15,63-3 13 0,1-2-13 0,-64 5 1 16,0 0-1-16,61-4 2 0,-2 1-2 15,-59 3-79-15,0 0 79 0,49-7-78 0,-9 2 78 0,-40 5-187 16,0 0 187-16,33-12-186 0,-7-7 186 0,34-10-293 0</inkml:trace>
  <inkml:trace contextRef="#ctx0" brushRef="#br0" timeOffset="9023.183">8005 6270 1020 0,'0'0'0'0,"9"2"0"16,3-1 0-16,-7-1 95 0,-1 0-95 0,-4 0 96 0,0 0-96 15,0 0 43-15,-6 0-43 0,6 0 44 0,0 0-44 16,0 0 9-16,0 6-9 0,-3 6 9 15,-1 8-9-15,4-20-21 0,0 0 21 0,-8 40-21 0,2 14 21 0,6-54-13 16,0 0 13-16,-8 62-12 0,4 10 12 16,4-72-29-16,0 0 29 0,-3 74-29 0,-1 1 29 0,4-75-131 15,0 0 131-15,7 62-131 0,2-9 131 16,-9-53-141-16,0 0 141 0,12 27-141 0,0-20 141 0,15 24-390 16</inkml:trace>
  <inkml:trace contextRef="#ctx0" brushRef="#br0" timeOffset="9584.804">8477 6256 1031 0,'0'0'0'0,"-2"-1"0"16,-5-6 0-16,7 7 119 0,7-2-119 0,-7 2 119 15,6-2-119-15,-3 2 77 0,-1 0-77 0,1 0 77 16,1 0-77-16,-4 0 49 0,3 0-49 0,-3 0 49 16,6 2-49-16,-6-2 22 0,0 0-22 0,0 0 23 0,0 0-23 15,0 0 15-15,0 5-15 0,0-5 16 0,0 0-16 16,0 0 5-16,-6 0-5 0,6 0 5 0,-3 4-5 15,3-4 0-15,0 0 0 0,-7 12 0 16,-2 3 0-16,9-15-2 0,0 0 2 0,-9 21-1 0,-1-1 1 16,10-20-2-16,0 0 2 0,-7 26-2 0,4 1 2 15,3-27-11-15,0 0 11 0,3 24-11 0,6-5 11 0,-9-19-9 16,0 0 9-16,17 17-8 0,8-10 8 0,-25-7-15 16,0 0 15-16,33 5-15 0,5-1 15 0,-38-4-9 15,0 0 9-15,40 0-8 0,5 3 8 0,-45-3-16 16,0 0 16-16,44 3-15 0,1 6 15 0,-45-9-24 15,0 0 24-15,42 14-23 0,-2 5 23 0,-7-4-14 16,-10 0 14-16,-4-3-13 0,-10-8 13 0,-1 4-2 0,-4-1 2 16,1-2-1-16,-5 2 1 0,0-2 6 0,-3 4-6 15,1 1 7-15,-2-5-7 0,4-5 41 0,0 0-41 0,-15 19 41 16,-11 4-41-16,26-23 0 0,0 0 0 0,-30 20 1 16,-12 1-1-16,7-3-13 0,2-6 13 0,11 0-12 15,1-8 12-15,3-1-153 0,1-3 153 0,5-3-152 16,-1-1 152-16,13 4-158 0,0 0 158 0,-8-27-157 15,1-17 157-15,-7-27-544 0</inkml:trace>
  <inkml:trace contextRef="#ctx0" brushRef="#br0" timeOffset="9873.591">8407 6244 908 0,'0'0'0'0,"6"4"0"0,6 3 0 16,-12-7 111-16,0 0-111 0,3 0 112 0,-1-4-112 0,-2 4 92 15,4-5-92-15,-1 2 92 0,2-1-92 0,4 1 78 16,7 1-78-16,-6 0 78 0,2 2-78 0,4 0 47 16,1 0-47-16,1 0 48 0,-1 0-48 0,4 2 2 15,-3 0-2-15,2 1 3 0,1 1-3 0,-21-4 18 16,0 0-18-16,30 3 18 0,3 2-18 0,-33-5 0 15,0 0 0-15,38 4 1 0,3-4-1 0,-5 0-91 0,-5-4 91 16,-3 1-91-16,-2-2 91 0,-26 5-133 0,0 0 133 16,21-16-132-16,2-8 132 0,22-13-778 15</inkml:trace>
  <inkml:trace contextRef="#ctx0" brushRef="#br0" timeOffset="10942.552">6252 5475 942 0,'0'0'0'0,"9"0"0"15,7 0 0-15,-16 0 70 0,0 0-70 0,5 0 70 16,-1 2-70-16,-4-2-8 0,0 0 8 0,0 0-8 16,-4 0 8-16,4 0-75 0,0 0 75 0,0 0-74 15,-5 0 74-15,5 0-79 0,0 0 79 0,0 0-79 16,-4 3 79-16,4-3-44 0,0 0 44 0,4 4-44 15,1-4 44-15,-5 0-24 0,0 0 24 0,9 0-23 16,3 0 23-16,-12 0-10 0,0 0 10 0,21 0-10 16,0-5 10-16,-21 5-2 0,0 0 2 0,35-4-1 0,6 1 1 15,-41 3-4-15,0 0 4 0,49 0-3 0,9 0 3 0,-58 0-12 16,0 0 12-16,61 0-12 0,7-4 12 0,-68 4-1 16,0 0 1-16,92 4-1 0,23-1 1 0,-115-3 4 15,0 0-4-15,106 5 5 0,7 6-5 0,-113-11 24 16,0 0-24-16,115 12 25 0,4-4-25 0,-119-8 32 15,0 0-32-15,115 12 33 0,-4 0-33 0,-111-12 6 16,0 0-6-16,119 4 6 0,3-4-6 0,-122 0 28 16,0 0-28-16,118-9 28 0,-3-5-28 0,-115 14 6 0,0 0-6 15,112-8 6-15,1-4-6 0,-113 12 40 16,0 0-40-16,99-9 40 0,-3-1-40 0,-96 10 18 0,0 0-18 0,82-5 19 16,-11-2-19-16,-71 7 20 0,0 0-20 0,61-5 20 15,-3 1-20-15,-58 4 17 0,0 0-17 0,43 0 17 16,-6 0-17-16,-37 0 15 0,0 0-15 15,26 0 16-15,-8 0-16 0,-18 0 16 0,0 0-16 0,12 0 17 16,-2 0-17-16,-10 0 39 0,0 0-39 0,11 0 40 16,-3 0-40-16,-8 0 19 0,0 0-19 0,6-3 20 15,-1 1-20-15,-5 2 30 0,0 0-30 0,3-2 30 16,1 2-30-16,-4 0 20 0,0 0-20 0,0 0 20 16,3-1-20-16,-3 1 41 0,0 0-41 0,0 0 41 15,0 0-41-15,0 0 22 0,0 0-22 0,0 0 22 16,0 0-22-16,0 0 35 0,0 0-35 0,0 0 36 15,0 0-36-15,0 0 21 0,0 0-21 0,0 0 21 0,0 0-21 16,0 0 5-16,0 0-5 0,0 0 5 0,0 0-5 0,0 0-1 16,0 0 1-16,0 0 0 15,0 0 0-15,0 0-17 0,0 0 17 0,0 0-17 0,0 0 17 0,0 0-35 16,0 0 35-16,5 3-35 0,1 6 35 0,-6-9-12 16,0 0 12-16,7 5-12 0,1 5 12 0,-8-10-20 15,0 0 20-15,13 12-20 0,-5 4 20 0,-8-16-174 16,0 0 174-16,14 12-173 0,4 0 173 0,15 12-630 15</inkml:trace>
  <inkml:trace contextRef="#ctx0" brushRef="#br0" timeOffset="11215.515">9521 4846 595 0,'0'0'0'0,"3"-3"0"16,2-2 0-16,-5 5-136 0,0 0 136 0,9-9-251 15,-18 18 251-15</inkml:trace>
  <inkml:trace contextRef="#ctx0" brushRef="#br0" timeOffset="15135.453">5693 3901 460 0,'0'0'0'0,"-5"2"0"0,-4 1 0 0,9-3 108 0,0 0-108 15,-7 0 108-15,6-5-108 0,1 5 92 0,0 0-92 16,-4-7 92-16,-1 2-92 0,5 5 0 0,0 0 0 16,-4-7 0-16,-1 0 0 0,5 7-1 0,0 0 1 15,-9-2-1-15,2-1 1 0,7 3-2 0,0 0 2 0,-8-3-2 16,-1 3 2-16,9 0-8 0,0 0 8 16,-12-4-8-16,3 4 8 0,9 0-8 0,0 0 8 0,-9 0-7 15,4 4 7-15,5-4-3 0,0 0 3 0,-7 0-3 16,-1 0 3-16,8 0-2 0,0 0 2 0,-6 3-2 15,3-3 2-15,3 0 3 0,0 0-3 0,-5 0 3 16,1 3-3-16,4-3 8 0,0 0-8 16,-5 6 8-16,1 0-8 0,4-6 4 0,0 0-4 0,-8 12 5 15,-5 7-5-15,1 2 13 0,-2 3-13 16,6-12 13-16,4-2-13 0,4-10 8 0,0 0-8 16,-12 24 8-16,-2 9-8 0,14-33 15 0,0 0-15 0,-12 39 15 15,0 4-15-15,12-43 3 0,0 0-3 0,-6 46 4 0,-1 11-4 16,6-8 3-1,1 3-3-15,0-4 3 0,1-9-3 0,-1-39 1 0,0 0-1 0,4 58 2 0,1 6-2 0,2 6 1 16,2 10-1-16,-4-30 1 0,2-21-1 0,-7-29-40 16,0 0 40-16,9 50-40 0,5 10 40 0,-14-60-83 15,0 0 83-15,29 58-82 0,13 5 82 0,30 61-437 16</inkml:trace>
  <inkml:trace contextRef="#ctx0" brushRef="#br0" timeOffset="15821.226">8115 3682 628 0,'0'0'0'0,"0"0"0"0,5 0 0 16,-5 0 59-16,0 0-59 0,0 0 59 0,3 0-59 0,-3 0 44 0,0 0-44 0,0 0 45 15,0 0-45-15,0 0 0 0,0 0 0 0,0 0 0 16,0 0 0-16,0 0-15 0,0 0 15 15,0 0-15-15,9 0 15 0,-9 0-11 0,0 0 11 0,9 3-11 16,0-3 11-16,-9 0-28 0,0 0 28 0,17 12-28 16,4 3 28-16,-21-15-2 0,0 0 2 0,24 33-1 15,6 13 1-15,-30-46 0 0,0 0 0 0,30 55 0 16,-1 15 0-16,-29-70 20 0,0 0-20 0,26 103 20 16,4 27-20-16,-30-130 40 0,0 0-40 0,21 122 40 15,-7 1-40-15,-14-123-108 0,0 0 108 0,7 113-107 16,-2-7 107-16,-5-106-81 0,0 0 81 0,12 216-304 15,-24-432 304-15</inkml:trace>
  <inkml:trace contextRef="#ctx0" brushRef="#br0" timeOffset="17620.024">10233 4929 102 0,'0'0'0'16,"4"-4"0"-16,1-1 0 0,0-2-17 0</inkml:trace>
  <inkml:trace contextRef="#ctx0" brushRef="#br0" timeOffset="17800.587">10479 4874 102 0,'0'0'0'0,"21"0"0"15,14 3 0-15,-35-3 47 0,0 0-47 0,41 0 47 16,10 4-47-16,-51-4 61 0,0 0-61 0,49 0 62 16,5 5-62-16,-54-5 46 0,0 0-46 0,50 0 46 0,-3 3-46 15,-47-3 33-15,0 0-33 0,44 0 34 0,-6 4-34 16,-38-4 8-16,0 0-8 0,30 0 9 16,-6 1-9-16,-24-1-76 0,0 0 76 0,21 0-75 15,0-1 75-15,17-3-180 0</inkml:trace>
  <inkml:trace contextRef="#ctx0" brushRef="#br0" timeOffset="17999.743">10780 4711 315 0,'0'0'0'0,"14"9"0"0,11 3 0 0,-25-12 19 0,0 0-19 16,8 3 20-16,-11-6-20 0,3 3 0 0,0 0 0 15,7 3 0-15,1-3 0 0,-8 0 7 0,0 0-7 16,13 12 7-16,6 3-7 0,-19-15 17 0,0 0-17 15,21 18 17-15,3 0-17 0,-24-18 22 0,0 0-22 0,17 19 23 16,1 2-23-16,-18-21 24 0,0 0-24 0,12 17 25 16,-3 5-25-16,-9-22-107 0,0 0 107 0,-5 28-106 15,-13 8 106-15,-3 30-126 16</inkml:trace>
  <inkml:trace contextRef="#ctx0" brushRef="#br0" timeOffset="21401.338">13000 3822 639 0,'0'0'0'0,"0"0"0"0,0 0 0 0,0 0 94 16,0 0-94-16,0 0 94 0,0 0-94 0,0 0 52 15,0 0-52-15,0 0 53 0,1-3-53 0,-1 3 21 16,0 0-21-16,0 0 21 0,4-4-21 0,-4 4-2 16,0 0 2-16,0 0-2 0,3-3 2 0,-3 3-14 15,0 0 14-15,0 0-13 0,0 0 13 0,0 0-2 16,0 0 2-16,0 0-1 0,0 0 1 0,0 0-2 15,0 0 2-15,0 0-1 0,0 0 1 0,0 0 0 0,0 0 0 16,0 0 0-16,0 0 0 0,0 0 0 0,0 0 0 16,0 0 0-16,0 0 0 0,0 0-2 15,0 0 2-15,0 0-2 0,0 0 2 0,0 0-20 0,0 0 20 16,0 0-19-16,2 3 19 0,0 4-33 0,3-2 33 0,-5 7-33 16,4 4 33-16,1 4 0 15,-2 6 0-15,-3-6 0 0,2-1 0 0,1 2 1 16,1-2-1-16,-1-2 1 0,-1-2-1 0,-2-15 15 0,0 0-15 0,7 19 16 15,2 2-16-15,-9-21 10 0,0 0-10 0,10 18 11 16,1-6-11-16,-11-12 26 0,0 0-26 0,19 6 26 16,5-6-26-16,-24 0 6 0,0 0-6 0,30-9 7 15,3-8-7-15,-33 17 16 0,0 0-16 0,30-22 17 16,-1-6-17-16,-29 28 33 0,0 0-33 0,26-27 34 16,-3-1-34-16,-23 28 40 0,0 0-40 0,17-27 40 0,-3 0-40 15,-14 27 34-15,0 0-34 0,11-24 34 16,-4 3-34-16,-7 21 44 0,0 0-44 0,5-15 45 0,-5 3-45 15,0 12 41-15,0 0-41 0,0-12 41 0,0 5-41 16,0 7 17-16,0 0-17 0,0-5 17 0,0 1-17 16,0 4 13-16,0 0-13 0,0 0 14 0,-3-3-14 0,3 3 17 15,0 0-17-15,0 0 17 0,0 0-17 0,0 0 14 16,0 0-14-16,0 0 15 0,0 0-15 0,0 0 9 16,0 0-9-16,0 0 9 0,0 0-9 0,0 0 9 15,0 0-9-15,0 0 10 0,0 0-10 0,0 0 3 16,0 0-3-16,0 0 4 0,0 3-4 0,0-3-2 15,0 0 2-15,0 16-2 0,3 2 2 0,-3-18-3 0,0 0 3 16,0 36-3-16,0 9 3 0,0-45-3 0,0 0 3 16,0 55-2-16,4 8 2 0,-4-63-2 0,0 0 2 15,5 58-1-15,7-3 1 0,-12-55-124 0,0 0 124 0,17 31-124 16,8-10 124-16,18 30-860 0</inkml:trace>
  <inkml:trace contextRef="#ctx0" brushRef="#br0" timeOffset="22113.41">14019 3544 169 0,'0'0'0'0,"-5"0"0"15,1 2 0-15,1-2 3 16,1-2-3-16,2 2 3 0,0 0-3 0,0 0 35 0,0 0-35 0,0 0 36 16,0 0-36-16,0 0 36 0,-4 2-36 0,4-2 36 15,-3 5-36-15,-1-5 48 0,-1 4-48 0,0-1 49 16,1-1-49-16,-3 1 42 0,-1 1-42 0,-3-1 42 16,-1 2-42-16,12-5 41 0,0 0-41 0,-21 7 42 15,-5 2-42-15,26-9 35 0,0 0-35 0,-30 8 35 16,-3 3-35-16,33-11 39 0,0 0-39 0,-29 12 39 15,3-4-39-15,26-8 39 0,0 0-39 0,-27 7 39 0,7 2-39 16,20-9 34-16,0 0-34 0,-21 8 34 0,3 2-34 16,18-10 23-16,0 0-23 0,-19 18 24 0,3 0-24 15,16-18 28-15,0 0-28 0,-14 31 28 0,4 10-28 0,1-3 21 16,1 1-21-16,4-6 21 0,4-6-21 16,0 4 10-16,0-3-10 0,0 1 10 0,0 2-10 0,0-31 46 15,0 0-46-15,4 36 47 0,1 6-47 0,-5-42 13 16,0 0-13-16,3 36 13 0,3-1-13 0,-6-35-19 15,0 0 19-15,12 30-18 0,2 0 18 0,-14-30-83 16,0 0 83-16,21 18-83 0,3-6 83 0,-24-12-116 16,0 0 116-16,30-6-115 0,3-15 115 0,31-3-456 15</inkml:trace>
  <inkml:trace contextRef="#ctx0" brushRef="#br0" timeOffset="22586.829">13890 3933 639 0,'0'0'0'0,"0"0"0"16,-4-3 0-16,4 3 66 0,0 0-66 0,0 0 66 0,0 0-66 15,0 0 74-15,-3-2-74 0,3 2 75 0,0-3-75 16,0 3 78-16,0 0-78 0,0 0 79 0,0 0-79 0,0 0 49 16,0 0-49-16,0 0 50 0,0 0-50 0,0 0 39 15,0 0-39-15,0 0 40 0,0 0-40 0,0 0 41 16,0-4-41-16,0 4 41 0,3-5-41 0,-3 5 16 15,4-3-16-15,-4 3 17 0,5-4-17 0,-1 4 12 16,1-3-12-16,-3 3 13 0,1 0-13 0,1 0-3 16,-1 0 3-16,6 3-3 0,-1 9 3 0,5 0-23 0,-1 4 23 15,2 3-22-15,0 1 22 0,-14-20-15 16,0 0 15-16,19 28-15 0,7 2 15 0,-26-30-20 0,0 0 20 0,23 33-19 16,4 1 19-16,-27-34-33 0,0 0 33 15,30 28-33-15,0-11 33 0,-30-17-86 0,0 0 86 16,31 7-85-16,4-7 85 0,-35 0-116 0,0 0 116 0,24-12-116 15,-3-12 116-15,21-11-516 0</inkml:trace>
  <inkml:trace contextRef="#ctx0" brushRef="#br0" timeOffset="22848.168">14122 3839 763 0,'0'0'0'0,"7"4"0"0,-2-1 0 16,-5-3 78-16,0 0-78 0,3 0 79 0,1 3-79 16,-4-3 67-16,0 0-67 0,-4 9 67 15,-3 3-67-15,-3 7 68 0,-8 5-68 0,8-4 68 0,1 1-68 0,9-21 33 16,0 0-33-16,-19 34 34 0,-5 6-34 0,24-40 34 16,0 0-34-16,-26 39 34 0,-1-3-34 0,27-36 1 15,0 0-1-15,-20 31 1 0,4-4-1 0,16-27-54 16,0 0 54-16,-12 19-53 0,3-5 53 0,9-14-153 15,0 0 153-15,0 0-152 0,12-5 152 0,0 1-589 16</inkml:trace>
  <inkml:trace contextRef="#ctx0" brushRef="#br0" timeOffset="23135.418">14244 3591 852 0,'0'0'0'0,"17"7"0"15,13-2 0-15,-30-5 122 0,0 0-122 0,27 15 122 16,5 1-122-16,-32-16 91 0,0 0-91 0,29 27 92 16,1 6-92-16,-30-33 56 0,0 0-56 0,23 42 56 15,-4 5-56-15,-5-6 33 0,-6 2-33 0,-1-13 33 16,-3-11-33-16,-4 7 31 0,-4 0-31 0,-3 6 31 15,-3 2-31-15,10-34 32 0,0 0-32 0,-12 36 32 0,-4 0-32 16,16-36 7-16,0 0-7 0,-12 31 8 0,3-7-8 16,9-24-1-16,0 0 1 0,-5 19 0 0,-2-5 0 15,7-14-43-15,0 0 43 0,-9 3-42 0,-1-8 42 0,-9 2-1064 16</inkml:trace>
  <inkml:trace contextRef="#ctx0" brushRef="#br0" timeOffset="23469.795">14629 3889 1020 0,'0'0'0'15,"5"0"0"-15,-2 0 0 16,-3 0 50-16,0 0-50 0,12 0 51 0,6 0-51 0,1 0 45 0,2 0-45 0,-2 2 45 15,4 1-45-15,-6-3 10 0,4 0-10 0,0 3 11 16,-5 1-11-16,6-4 0 0,3 0 0 16,-8 2 0-16,-8-2 0 0,5 3 1 0,1-3-1 15,3 3 1-15,3 1-1 0,-21-4 3 0,0 0-3 0,21 2 4 16,5 1-4-16,-26-3 13 0,0 0-13 0,26 3 14 16,0-3-14-16,-26 0 1 0,0 0-1 0,23-3 1 15,-1 0-1-15,-22 3-101 0,0 0 101 0,16-6-101 16,-2 3 101-16,-14 3-146 0,0 0 146 0,3-12-146 15,-1-9 146-15,5-9-486 0</inkml:trace>
  <inkml:trace contextRef="#ctx0" brushRef="#br0" timeOffset="23647.545">14846 4079 729 0,'0'0'0'0,"12"-9"0"0,9-1 0 0,-21 10 58 15,0 0-58-15,11 2 59 0,-4 10-59 16,-7-12 77-16,0 0-77 0,9 8 78 0,-1 4-78 0,-8-12 34 16,0 0-34-16,16 6 35 0,7 0-35 0,-23-6-17 15,0 0 17-15,26 0-16 0,7-6 16 0,-33 6-138 16,0 0 138-16,38-11-138 0,6-2 138 0,39-11-477 16</inkml:trace>
  <inkml:trace contextRef="#ctx0" brushRef="#br0" timeOffset="24161.668">15787 3639 975 0,'0'0'0'0,"-7"0"0"0,-2 3 0 16,9-3 26-16,0 0-26 0,6 0 26 0,9 0-26 16,1 0 18-16,1-3-18 0,1 3 19 0,1 0-19 15,-19 0 1-15,0 0-1 0,28 3 1 0,1-3-1 0,-29 0-19 16,0 0 19-16,32 7-18 0,4-2 18 0,-36-5-12 15,0 0 12-15,30 10-12 0,0 2 12 0,-30-12-5 16,0 0 5-16,26 9-5 0,-9 3 5 0,-17-12-3 16,0 0 3-16,16 12-3 0,-7 0 3 0,-9-12 0 15,0 0 0-15,1 15 1 0,-8 9-1 0,7-24 9 16,0 0-9-16,-15 31 10 0,-13 5-10 0,28-36 16 16,0 0-16-16,-28 34 17 0,-2 2-17 0,1 0 25 0,-1-5-25 15,11-12 26-15,10-7-26 0,9-12 12 0,0 0-12 16,-14 21 13-16,-3 6-13 0,17-27 10 15,0 0-10-15,-14 24 11 0,7-2-11 0,7-22 4 16,0 0-4-16,0 21 5 0,3-4-5 0,-3-17 3 0,0 0-3 0,13 15 3 16,6-3-3-16,-19-12 1 0,0 0-1 15,26 7 2-15,5-3-2 0,-31-4-79 0,0 0 79 16,40-7-78-16,7-10 78 0,-47 17-125 0,0 0 125 0,46-28-124 16,4-15 124-16,44-27-473 0</inkml:trace>
  <inkml:trace contextRef="#ctx0" brushRef="#br0" timeOffset="24448.363">16306 3771 886 0,'0'0'0'0,"0"0"0"0,5 0 0 0,-5 0 97 15,0 0-97-15,7-4 98 0,2 1-98 0,-9 3 60 16,0 0-60-16,9-9 60 0,3 2-60 0,-12 7 41 15,0 0-41-15,10-5 42 0,3-2-42 0,-13 7 6 16,0 0-6-16,15-7 7 0,-2 6-7 0,-13 1 1 16,0 0-1-16,20 0 2 0,7 5-2 0,-27-5 1 15,0 0-1-15,31 15 1 0,7 6-1 0,-38-21 3 16,0 0-3-16,37 27 4 0,1 8-4 0,-3-5 0 16,-2-2 0-16,-9-2 0 0,-3-4 0 0,-21-22-37 0,0 0 37 15,28 24-37-15,5-2 37 0,-33-22-88 16,0 0 88-16,37 24-87 0,6-7 87 0,34 26-714 0</inkml:trace>
  <inkml:trace contextRef="#ctx0" brushRef="#br0" timeOffset="24711.502">16752 3649 1087 0,'0'0'0'0,"12"9"0"16,11 3 0-16,-23-12 97 0,0 0-97 0,-5 12 97 16,-13 6-97-16,18-18 75 0,0 0-75 0,-22 28 75 15,-6 8-75-15,2-4 18 0,-4 6-18 0,7-11 19 16,8-6-19-16,15-21 0 0,0 0 0 0,-30 34 1 0,-12 11-1 16,42-45-21-16,0 0 21 0,-33 34-21 0,2-1 21 15,31-33-135-15,0 0 135 0,-26 27-135 0,7-8 135 16,19-19-143-16,0 0 143 0,-6 8-142 0,10-11 142 15,-8 10-559-15</inkml:trace>
  <inkml:trace contextRef="#ctx0" brushRef="#br0" timeOffset="24983.258">16895 3903 998 0,'0'0'0'0,"-3"-2"0"16,-1-2 0-16,4 4 98 15,0 0-98-15,5 0 99 0,6 0-99 0,-11 0 60 0,0 0-60 0,21 4 60 16,8-2-60-16,6 1 31 0,3-3-31 0,-6 0 31 16,-3 0-31-16,3 0 3 0,-3-5-3 0,-1 1 4 15,0 1-4-15,-28 3 0 0,0 0 0 0,30-5 0 16,1 1 0-16,-31 4-29 0,0 0 29 0,31-6-29 15,1 0 29-15,-32 6-109 0,0 0 109 0,31-12-109 16,1 0 109-16,-32 12-206 0,0 0 206 0,34-18-206 16,-1-6 206-16,35-19-411 0</inkml:trace>
  <inkml:trace contextRef="#ctx0" brushRef="#br0" timeOffset="25278.622">17651 3639 628 0,'0'0'0'0,"0"3"0"0,-5 4 0 0,5-7 137 16,0 0-137-16,0 0 138 0,0 0-138 0,0 0 112 15,5-3-112-15,-5 3 112 0,2 0-112 0,-2 0 87 16,0 0-87-16,0 0 88 0,0 0-88 0,0 0 79 16,0 0-79-16,0 0 79 0,0 0-79 0,0 0 56 15,0 0-56-15,0 0 56 0,0 0-56 0,0 0 41 0,0 0-41 16,0 0 41-16,0 0-41 0,0 0 11 0,0 0-11 15,0 0 11-15,0 0-11 0,0 0-2 0,0 0 2 16,2 5-1-16,-1 8 1 0,-1-13-37 0,0 0 37 0,6 33-36 16,4 15 36-16,-1 2-54 0,-1 1 54 0,-1-3-53 15,4-5 53-15,-11-43-99 0,0 0 99 0,17 43-99 16,4-7 99-16,17 42-887 0</inkml:trace>
  <inkml:trace contextRef="#ctx0" brushRef="#br0" timeOffset="26329.592">13033 4963 583 0,'0'0'0'0,"14"5"0"0,7 2 0 0,-13-5 99 15,-11-4-99-15,3 2 99 0,0-3-99 0,0 3 79 16,-5-4-79-16,5 4 79 0,-4-3-79 0,4 3 48 15,-2-5-48-15,2 5 49 0,0-4-49 0,0 4 16 0,2-3-16 16,-2 3 17-16,0 0-17 0,0 0 11 0,0 0-11 16,0 0 11-16,0 0-11 0,0 0 10 0,0 0-10 0,0 0 10 15,0 0-10-15,0 0 8 0,4-4-8 0,-4 4 8 16,1-1-8-16,-1 1-4 0,4-4 4 0,-4 4-4 16,0 0 4-16,0 0-25 0,0 0 25 15,5 16-24-15,5 11 24 0,-10-27-3 0,0 0 3 0,9 36-3 16,5 15 3-16,-2-8-1 15,1 5 1-15,-5-15-1 0,-3-8 1 0,-5-25 1 0,0 0-1 0,9 31 2 16,3 2-2-16,-12-33 19 0,0 0-19 0,13 24 20 16,-5-4-20-16,-8-20 15 0,0 0-15 0,14 16 16 15,5-6-16-15,-19-10 35 0,0 0-35 0,18 2 35 16,3-4-35-16,-21 2 47 0,0 0-47 0,21-7 47 16,-4-8-47-16,-17 15 46 0,0 0-46 0,10-17 46 15,-3-7-46-15,-7 24 64 0,0 0-64 0,6-26 65 0,-3-3-65 16,-3 29 63-16,0 0-63 0,4-28 64 0,-4-6-64 0,0 34 47 15,0 0-47-15,-4-32 47 0,2-3-47 16,2 35 44-16,0 0-44 0,0-31 44 0,0 2-44 16,0 29 28-16,0 0-28 0,2-24 28 0,2 2-28 0,-4 22 9 15,0 0-9-15,0-17 9 0,1 3-9 0,-1 14 6 16,0 0-6-16,2-10 6 0,-2 3-6 0,0 7-2 16,0 0 2-16,0-7-1 0,2 6 1 0,-2 1-87 15,0 0 87-15,0 0-87 0,0 0 87 0,0 0-92 16,0 0 92-16,-5 1-92 0,-4 3 92 0,-8 3-1083 0</inkml:trace>
  <inkml:trace contextRef="#ctx0" brushRef="#br0" timeOffset="26759.828">13777 4901 606 0,'0'0'0'0,"-6"-5"0"15,-1-2 0-15,7 7 15 0,0 0-15 0,-1-3 16 16,6 3-16-16,-5 0 32 0,0 0-32 0,0 0 32 0,2-4-32 15,-2 4 18-15,0 0-18 0,0 0 18 0,0 0-18 16,0 0 8-16,0 0-8 0,0 0 9 0,0 0-9 0,0 0 50 16,0 0-50-16,0 0 51 0,0 0-51 15,0 0 33-15,0 0-33 0,-2 0 34 0,-7 4-34 0,9-4 24 16,0 0-24-16,-9 0 25 0,-6 3-25 16,-3 1 35-16,1-3-35 0,5 1 36 0,7-2-36 15,-2 0 0-15,5 0 0 0,-10 14 1 0,-4 8-1 16,16-22-9-16,0 0 9 0,-14 33-8 0,-2 13 8 0,6 2-17 15,1 2 17-15,7-1-16 0,4 4 16 0,0-8 0 0,1 1 0 16,3-6 0-16,2-1 0 0,-8-39-36 0,0 0 36 16,16 39-36-16,5 4 36 0,-21-43-102 0,0 0 102 15,30 33-101-15,4-13 101 0,31 33-454 0</inkml:trace>
  <inkml:trace contextRef="#ctx0" brushRef="#br0" timeOffset="27078.395">13848 5052 841 0,'0'0'0'0,"0"7"0"15,-3 0 0-15,3-7 93 0,0 0-93 0,3 0 93 16,6-4-93-16,-9 4 79 0,0 0-79 0,8 0 79 0,3-3-79 15,-11 3 39-15,0 0-39 0,12-4 39 0,0 3-39 16,-12 1 1-16,0 0-1 0,13 1 1 0,0 3-1 0,-13-4-1 16,0 0 1-16,16 8 0 0,0 4 0 0,-16-12-4 15,0 0 4-15,19 19-4 0,5 2 4 0,-6 1-3 16,-3 2 3-16,3-5-3 0,-1 1 3 0,-17-20-7 16,0 0 7-16,21 21-6 0,0 1 6 0,-21-22-7 15,0 0 7-15,26 19-7 0,0 2 7 16,-26-21-122-16,0 0 122 0,28 8-122 15,0-1 122-15,28 9-644 0</inkml:trace>
  <inkml:trace contextRef="#ctx0" brushRef="#br0" timeOffset="27342.786">14108 5004 975 0,'0'0'0'0,"8"7"0"15,5 1 0-15,-13-8 113 0,0 0-113 0,1 4 113 16,-1-8-113-16,0 4 90 0,0 0-90 0,0 0 90 16,-1-5-90-16,1 5 33 0,0 0-33 0,0 0 34 15,-7-3-34-15,7 3-6 0,0 0 6 0,0 0-5 16,-2-4 5-16,2 4-33 0,0 0 33 0,-9 16-33 16,-3 11 33-16,12-27-11 0,0 0 11 0,-18 29-11 15,-2 11 11-15,2-6-21 0,1-1 21 0,6-8-21 0,6-8 21 16,-4 2-78-16,2-3 78 0,6-4-77 0,-3-9 77 15,4-3-146-15,0 0 146 0,5 9-146 0,6-6 146 16,6 9-549-16</inkml:trace>
  <inkml:trace contextRef="#ctx0" brushRef="#br0" timeOffset="27632.122">14257 4841 729 0,'0'0'0'0,"-1"5"0"0,-6 7 0 0,7-12 29 16,0 0-29-16,8 7 29 0,8-7-29 0,2 4 34 0,2 1-34 15,3 2 34-15,5 1-34 0,-7 4 15 0,-2 0-15 16,2 4 15-16,0 3-15 0,-21-19 38 0,0 0-38 16,21 24 38-16,0 6-38 0,-21-30 18 0,0 0-18 15,17 36 19-15,1 4-19 0,-18-40 21 0,0 0-21 0,10 41 21 16,-5 5-21-16,-3-10 34 0,-4 2-34 0,-1-14 35 15,1-7-35-15,-5 2-3 0,-2 0 3 0,-3 5-2 16,-2-4 2-16,14-20-113 0,0 0 113 0,-19 21-112 16,0 1 112-16,19-22-114 0,0 0 114 15,-21 7-113-15,-3-9 113 0,-20 9-401 0</inkml:trace>
  <inkml:trace contextRef="#ctx0" brushRef="#br0" timeOffset="27958.376">14986 5011 964 0,'0'0'0'0,"-13"0"0"0,-4-7 0 0,17 7 111 16,0 0-111-16,0 0 112 0,5 7-112 0,-5-7 78 15,0 0-78-15,5 3 78 0,2 2-78 0,-7-5 76 16,0 0-76-16,6 4 76 0,1-1-76 0,-7-3 15 16,0 0-15-16,10 0 15 0,9-3-15 0,-19 3 3 15,0 0-3-15,30-4 4 0,8-4-4 0,-3-1 22 0,3 2-22 16,-5-1 23-16,-1 1-23 0,-3 2 0 0,-1 2 0 16,-10-1 0-16,-6-1 0 0,0 3-11 15,2 1 11-15,-2 1-11 0,-1-4 11 0,1 1-80 0,4-2 80 0,-11 1-79 16,0 1 79-16,-5 3-74 0,0 0 74 15,7 0-74-15,-3-4 74 0,6 1-858 0</inkml:trace>
  <inkml:trace contextRef="#ctx0" brushRef="#br0" timeOffset="28174.991">15066 5287 819 0,'0'0'0'0,"10"0"0"0,6 0 0 16,-16 0 84-16,0 0-84 0,21 5 85 0,8 2-85 15,-2-2 31-15,2-2-31 0,-4 1 31 0,-3-4-31 0,3 0-117 16,1-5 117-16,-5 3-117 0,1 0 117 16,-22 2-150-16,0 0 150 0,30-15-150 0,3-13 150 0,30-11-290 15</inkml:trace>
  <inkml:trace contextRef="#ctx0" brushRef="#br0" timeOffset="29220.03">15975 4826 639 0,'0'0'0'0,"4"-4"0"16,1-2 0-16,-5 6 110 0,0 0-110 0,3-2 111 0,-1-2-111 16,-2 4 73-16,0 0-73 0,0 0 74 0,0 0-74 15,0 0 32-15,0 0-32 0,0 0 32 0,0 0-32 16,0 0 1-16,0 0-1 0,0 0 2 0,0 0-2 16,0 0 0-16,0 0 0 0,0 0 0 15,0 0 0-15,0 0 1 0,0 0-1 0,0 0 1 0,0 0-1 0,0 0-1 16,0 0 1-16,0 0-1 0,0 0 1 15,0 0-27-15,0 0 27 0,4 9-27 0,3 6 27 0,-7-15-30 16,0 0 30-16,10 36-30 0,6 19 30 0,-16-55-22 16,0 0 22-16,15 67-22 0,1 8 22 15,0-1-18-15,-4-4 18 0,2 11-18 0,2 8 18 16,-16-89 0-16,0 0 0 0,17 82 1 0,0 0-1 0,-17-82 13 0,0 0-13 16,14 57 14-16,0-18-14 0,-14-39 57 0,0 0-57 15,14 23 58-15,-2-15-58 0,-12-8 69 0,0 0-69 0,14 2 70 16,2-11-70-16,-16 9 58 15,0 0-58-15,17-15 59 0,1-6-59 0,-18 21 59 0,0 0-59 0,12-34 59 16,0-7-59-16,-3-5 46 0,0-2-46 0,-4 0 46 16,0 5-46-16,-5 43 12 0,0 0-12 0,7-67 13 15,-2-10-13-15,-5 77 22 16,0 0-22-16,9-99 22 0,3-16-22 0,-12 115 3 0,0 0-3 0,12-98 3 16,-3 11-3-16,-9 87 0 0,0 0 0 0,9-64 1 15,-2 18-1-15,-7 46-1 0,0 0 1 0,5-31 0 16,-3 23 0-16,-2 8-44 0,0 0 44 0,2-9-44 15,-1 6 44-15,-1 3-155 0,0 0 155 0,0 0-155 16,0 0 155-16,0 0-776 0</inkml:trace>
  <inkml:trace contextRef="#ctx0" brushRef="#br0" timeOffset="30366.304">16735 5148 707 0,'0'0'0'0,"5"-3"0"0,2-4 0 0,-7 7 39 15,0 0-39-15,5-4 39 0,-1 3-39 0,-4 1 55 0,0 0-55 0,0 0 56 16,3-4-56-16,-3 4 39 15,0 0-39-15,0 0 39 0,0 0-39 0,0 0 37 16,0 0-37-16,0 0 38 0,0 0-38 0,0 0 39 16,0 0-39-16,0 0 39 0,0 0-39 0,0 0 9 0,0 0-9 0,0 0 10 15,5 4-10-15,-5-4 22 0,0 0-22 0,9 12 22 16,7 1-22-16,-16-13 0 0,0 0 0 0,26 28 1 16,5 9-1-16,-31-37 0 0,0 0 0 0,37 40 1 15,5 4-1-15,-42-44 3 0,0 0-3 0,38 47 3 16,2-1-3-16,-40-46-13 0,0 0 13 0,33 41-13 15,0-3 13-15,-33-38-125 0,0 0 125 0,23 29-124 16,-4-10 124-16,-19-19-129 0,0 0 129 0,21-9-128 16,2-18 128-16,20-8-408 0</inkml:trace>
  <inkml:trace contextRef="#ctx0" brushRef="#br0" timeOffset="30576.741">16963 5019 707 0,'0'0'0'0,"-9"16"0"0,-3 15 0 0,12-31 106 15,0 0-106-15,-16 39 106 0,-3 13-106 0,19-52 64 16,0 0-64-16,-21 56 65 0,-3 9-65 0,24-65 41 0,0 0-41 16,-23 64 42-16,-1-1-42 0,24-63-83 15,0 0 83-15,-19 51-82 0,3-8 82 0,16-43-191 0,0 0 191 16,-10 29-190-16,4-6 190 0,-9 28-332 0</inkml:trace>
  <inkml:trace contextRef="#ctx0" brushRef="#br0" timeOffset="30955.402">17057 4762 908 0,'0'0'0'0,"-5"2"0"16,1 2 0-16,4-4 38 0,0 0-38 0,9-6 39 15,3 0-39-15,-12 6 21 0,0 0-21 0,18-5 21 0,4-2-21 16,-22 7 0-16,0 0 0 0,28-4 0 16,2 4 0-16,-30 0-1 0,0 0 1 0,26 4-1 0,4-1 1 15,-30-3-2-15,0 0 2 0,20 9-2 0,0-3 2 0,-20-6 0 16,0 0 0-16,14 9 0 0,-4 0 0 0,-10-9 33 15,0 0-33-15,5 12 34 0,-3 3-34 0,-2-15 47 16,0 0-47-16,-4 19 48 0,-8 8-48 0,0 1 64 16,-2-3-64-16,5-9 64 0,6-6-64 0,3-10 41 15,0 0-41-15,-9 16 41 0,-3-1-41 0,12-15 13 16,0 0-13-16,-9 14 13 0,1-4-13 0,8-10-2 16,0 0 2-16,-6 8-1 0,3-1 1 0,3-7-28 0,0 0 28 15,7 2-28-15,9-4 28 0,-16 2-32 16,0 0 32-16,20-7-32 0,8-1 32 0,-28 8-77 0,0 0 77 15,32-14-77-15,6 1 77 0,32-13-778 16</inkml:trace>
  <inkml:trace contextRef="#ctx0" brushRef="#br0" timeOffset="31248.909">17311 5239 1188 0,'0'0'0'0,"11"0"0"0,11 5 0 0,-22-5 35 0,0 0-35 0,28 3 35 0,9 6-35 16,-2-6 50-16,1 1-50 0,-6-4 50 15,-4 1-50-15,4 1 19 0,-4-2-19 0,-4 0 20 16,1 0-20-16,0 0-19 0,-2-2 19 0,-7 1-18 0,-2-3 18 15,-12 4-68-15,0 0 68 0,12-7-67 0,-3-1 67 0,-9 8-161 16,0 0 161-16,8-19-160 0,-1-7 160 0,9-16-578 16</inkml:trace>
  <inkml:trace contextRef="#ctx0" brushRef="#br0" timeOffset="31473.365">17597 4999 572 0,'0'0'0'0,"7"12"0"16,2 8 0-16,-9-20 47 0,0 0-47 0,1 28 48 15,3 11-48-15,-1 1 45 0,-3-4-45 0,0 1 45 16,0-4-45-16,0-33 36 0,0 0-36 16,-5 43 36-16,-2 12-36 0,7-55 8 0,0 0-8 0,-5 48 8 15,-5 1-8-15,10-49-30 0,0 0 30 0,-7 38-30 16,0-7 30-16,7-31-131 0,0 0 131 0,-4 8-131 15,4-13 131-15,0 5-88 0,0 0 88 0,9-27-88 16,10-20 88-16,5-24-179 0</inkml:trace>
  <inkml:trace contextRef="#ctx0" brushRef="#br0" timeOffset="31805.777">17905 5002 796 0,'0'0'0'0,"-8"5"0"0,-4 4 0 0,12-9 99 16,0 0-99-16,-7 10 100 0,5-1-100 0,2-9 72 15,0 0-72-15,0 8 73 0,2 3-73 0,-2-11 43 16,0 0-43-16,7 20 44 0,1 1-44 0,-8-21-3 16,0 0 3-16,12 24-3 0,1 3 3 0,4-1-36 15,0-6 36-15,-4-1-36 0,-1-7 36 0,2 4-19 16,-2-8 19-16,-3 1-18 0,-1-2 18 0,1 1-13 15,-2-4 13-15,-2 1-12 0,-1-2 12 0,1 1-19 16,-1-1 19-16,1 2-18 0,-2 2 18 0,-1 2 0 0,0 3 0 0,-1-4 0 16,-1-1 0-16,0-7-3 0,0 0 3 0,-5 19-3 15,-3 2 3-15,8-21-30 16,0 0 30-16,-13 18-30 0,-6 3 30 16,19-21-91-16,0 0 91 0,-24 7-90 0,-8-11 90 0,32 4-95 0,0 0 95 0,-26-19-95 15,4-10 95-15,-27-17-376 0</inkml:trace>
  <inkml:trace contextRef="#ctx0" brushRef="#br0" timeOffset="32141.089">17888 4929 393 0,'0'0'0'0,"0"15"0"15,-2 13 0-15,2-28 50 0,0 0-50 0,2 1 51 16,3-11-51-16,-5 10 54 0,0 0-54 0,5-3 54 16,4-1-54-16,2 4 58 0,1 0-58 0,-2 4 59 15,2-3-59-15,-12-1 58 0,0 0-58 0,16 7 59 0,7 5-59 16,-23-12 67-16,0 0-67 0,24 7 68 0,6-2-68 0,-30-5 65 15,0 0-65-15,31 7 65 0,6-7-65 0,-37 0 53 16,0 0-53-16,38 5 54 0,6 2-54 0,-44-7 45 16,0 0-45-16,45 8 46 15,4 1-46-15,-49-9 70 0,0 0-70 0,47 14 70 0,0 3-70 16,-47-17 63-16,0 0-63 0,45 19 63 0,-1 1-63 0,-44-20 30 16,0 0-30-16,45 21 30 0,-2 5-30 0,-43-26 5 15,0 0-5-15,49 27 6 0,2 2-6 0,-4 2 5 16,-4-4-5-16,-6-3 5 0,-4-1-5 0,-3-3 6 15,-2-4-6-15,-8-1 7 0,-2-6-7 0,-4-3-19 0,-2 3 19 16,0 0-18-16,0-3 18 0,-1-4-108 16,-2-2 108-16,-2 2-107 0,-4-2 107 0,-3 0-126 0,0 0 126 15,3-14-125-15,3-6 125 0,-1-16-776 0</inkml:trace>
  <inkml:trace contextRef="#ctx0" brushRef="#br0" timeOffset="32406.378">18649 4889 953 0,'0'0'0'0,"6"5"0"15,4 6 0-15,-10-11 127 0,0 0-127 0,0 12 127 0,-3-4-127 16,3-8 75-16,0 0-75 0,-14 28 76 0,-11 8-76 15,25-36 54-15,0 0-54 0,-26 51 54 0,-4 14-54 16,-3-8 17-16,-2 1-17 0,-6 12 17 0,-6 6-17 16,47-76-3-16,0 0 3 0,-46 71-3 0,-1 0 3 0,47-71-125 15,0 0 125-15,-28 43-125 0,15-25 125 16,13-18-134-16,0 0 134 0,0 0-134 0,20-25 134 0,1 1-639 16</inkml:trace>
  <inkml:trace contextRef="#ctx0" brushRef="#br0" timeOffset="34506.528">17994 4531 102 0,'0'0'0'0,"18"5"0"16,4 6 0-16,-22-11 41 0,0 0-41 0,4 3 42 15,-13-6-42-15,9 3 83 0,0 0-83 0,-5-4 83 16,-2 4-83-16,7 0 83 0,0 0-83 0,-5-3 84 16,1 3-84-16,4 0 88 0,0 0-88 0,-3 0 88 15,1 0-88-15,2 0 77 0,0 0-77 16,0 0 78-16,-3 0-78 0,3 0 57 0,0 0-57 0,0 0 58 15,0 0-58-15,0 0 52 0,0 0-52 0,0 0 53 16,6 3-53-16,-6-3 43 0,0 0-43 0,6 4 44 0,2-1-44 16,-8-3 35-16,0 0-35 0,6 5 36 0,1-1-36 15,-7-4 34-15,0 0-34 0,8 5 34 0,-2 2-34 16,-6-7 32-16,0 0-32 0,12 6 32 0,2 3-32 0,-14-9 13 16,0 0-13-16,15 12 14 0,-1 3-14 15,-14-15 31-15,0 0-31 0,18 21 31 0,3 6-31 0,-21-27 1 16,0 0-1-16,22 31 2 0,4 9-2 0,-26-40 12 15,0 0-12-15,32 39 13 0,3 4-13 0,-4-2 15 16,0-2-15-16,-3-1 16 0,0-7-16 0,-28-31 15 16,0 0-15-16,30 41 15 0,-1 5-15 0,-4-6 34 0,-3-1-34 15,-6 1 35-15,-4-8-35 0,-3 6 0 16,-4 1 0-16,2 1 0 0,-5-1 0 0,-2-39 22 0,0 0-22 16,-2 51 22-16,-7 6-22 0,9-57 38 15,0 0-38-15,-10 58 39 0,-1 2-39 16,-4-9 6-16,1-4-6 0,7-20 6 0,5-11-6 0,2-16 32 0,0 0-32 0,-16 27 32 15,-1 4-32-15,3-7-24 0,4-4 24 0,3-8-23 16,3-5 23-16,4-7-120 16,0 0 120-16,0 0-120 0,9 0 120 0,-9 0-134 0,0 0 134 0,5-31-134 15,7-15 134-15,4-29-843 0</inkml:trace>
  <inkml:trace contextRef="#ctx0" brushRef="#br0" timeOffset="36085.378">16522 4586 124 0,'0'0'0'0,"9"0"0"0,5 3 0 0,-14-3 0 0,0 0 0 0,0 0 0 16,-5-6 0-16,5 6-1 0,0 0 1 0,-7-6 0 16,-2 3 0-16,9 3-3 0,0 0 3 0,-11-3-3 15,3-4 3-15,8 7 11 0,0 0-11 0,-12-2 11 16,-1-1-11-16,13 3 52 0,0 0-52 0,-10 0 52 16,-1-4-52-16,11 4 68 0,0 0-68 0,-8-3 68 15,3 1-68-15,5 2 58 0,0 0-58 0,-9-3 59 16,5 3-59-16,4 0 64 0,0 0-64 0,-7-4 64 15,6 4-64-15,1 0 53 0,0 0-53 0,-6 0 53 16,3 0-53-16,3 0 50 0,0 0-50 0,0 0 50 16,-4 0-50-16,4 0 32 0,0 0-32 0,0 0 32 15,0 0-32-15,0 0 23 0,0 0-23 0,0 0 24 16,0 0-24-16,0 0 10 0,0 0-10 0,0 0 10 0,0 0-10 16,0 0 10-16,0 0-10 0,7 0 11 0,4 4-11 15,-11-4 3-15,0 0-3 0,26 0 4 0,14 3-4 0,-40-3 2 16,0 0-2-16,47 0 3 0,9-3-3 15,-56 3 1-15,0 0-1 0,68-4 2 0,12-1-2 0,-3 2 3 16,3-1-3-16,2 1 4 0,1 3-4 0,-83 0 6 16,0 0-6-16,98 0 6 0,8-2-6 0,-106 2 22 15,0 0-22-15,101 5 23 0,5 0-23 0,-106-5 31 16,0 0-31-16,103 7 31 0,-4 0-31 0,-99-7 19 16,0 0-19-16,93 9 20 0,-4-6-20 0,-89-3 36 15,0 0-36-15,71 5 36 0,-13-1-36 0,-58-4 20 16,0 0-20-16,43 3 20 0,-15-3-20 0,-28 0 29 0,0 0-29 15,19 0 29-15,-10-3-29 0,-9 3 20 16,0 0-20-16,9 0 20 0,-8 0-20 0,-1 0 27 0,0 0-27 0,0 0 27 16,0 0-27-16,0 0 22 0,0 0-22 15,0 0 22-15,0 0-22 0,0 0 4 0,0 0-4 0,0 0 5 16,0 0-5-16,0 0 15 0,0 0-15 16,0 0 15-16,2 3-15 0,-2-3 8 0,0 0-8 0,0 0 9 15,0 0-9-15,0 0 3 0,0 0-3 0,0 0 4 16,5 2-4-16,-5-2-47 0,0 0 47 0,-21 7-47 15,-13 1 47-15,-20 8-1008 0</inkml:trace>
  <inkml:trace contextRef="#ctx0" brushRef="#br0" timeOffset="37335.23">18627 5216 774 0,'0'0'0'0,"0"0"0"16,0 0 0-16,0 0 85 0,0 0-85 0,0 0 86 16,0 0-86-16,0 0 52 0,0 0-52 0,0 0 52 15,1-18-52-15,-1 18 37 0,0 0-37 0,0-12 38 16,-1-2-38-16,1 14 2 0,0 0-2 0,-7-14 3 0,-4 1-3 15,11 13 0-15,0 0 0 0,-12-12 1 0,-7-4-1 0,19 16 0 16,0 0 0-16,-14-12 0 0,0 5 0 0,14 7 0 16,0 0 0-16,-10-8 0 0,3 4 0 0,7 4-1 15,0 0 1-15,-7 0 0 0,3 4 0 0,4-4-3 16,0 0 3-16,-3 15-3 0,3 9 3 0,0 0-6 16,1 0 6-16,3-3-5 0,3 1 5 15,0-7-8-15,2 1 8 0,1-3-8 16,0-2 8-16,-10-11-8 0,0 0 8 0,18 8-8 0,3-4 8 0,-21-4-4 0,0 0 4 15,22 0-3-15,5-9 3 0,-27 9 0 0,0 0 0 16,22-12 1-16,-1-3-1 0,-21 15 22 16,0 0-22-16,14-16 22 0,-4-6-22 0,-10 22 44 0,0 0-44 15,2-21 45-15,-5-2-45 0,3 23 50 0,0 0-50 16,-14-23 51-16,-5-1-51 0,19 24 65 0,0 0-65 0,-23-20 66 16,-10 1-66-16,33 19 18 0,0 0-18 0,-26-12 18 15,-4 3-18-15,30 9 40 0,0 0-40 0,-35-3 40 16,-5 6-40-16,40-3 0 0,0 0 0 0,-35 9 0 15,1 1 0-15,34-10-2 0,0 0 2 0,-35 21-1 16,2 6 1-16,33-27-10 0,0 0 10 0,-30 24-9 16,6 0 9-16,24-24-5 0,0 0 5 0,-20 24-4 15,8 3 4-15,12-27-1 0,0 0 1 0,-7 28 0 16,7-1 0-16,0-27-2 0,0 0 2 0,12 19-2 16,9-3 2-16,6-8-2 0,6-8 2 0,-4-7-1 0,3-1 1 15,-3-9-9-15,4-2 9 0,-3-2-9 0,0 2 9 16,-30 19-1-16,0 0 1 0,34-24-1 0,3-3 1 15,-37 27 0-15,0 0 0 0,35-27 0 0,0-4 0 16,-35 31 5-16,0 0-5 0,24-24 6 0,-3 0-6 0,-21 24 24 16,0 0-24-16,9-19 25 15,-4 0-25-15,-5 19 21 0,0 0-21 0,-5-14 21 0,-11 4-21 0,16 10 25 16,0 0-25-16,-26-3 26 0,-9 4-26 0,35-1 8 16,0 0-8-16,-37 12 8 0,-3 9-8 0,40-21 1 15,0 0-1-15,-38 20 2 0,0 6-2 0,5 0 0 16,5 0 0-16,10-11 0 0,8-6 0 0,1 3 1 0,2-6-1 15,4 11 1-15,3 2-1 0,3-2 0 0,6 2 0 16,1 0 1-16,6-3-1 0,3-3 0 0,0-1 0 16,6-5 1-16,1-3-1 0,-26-4 0 0,0 0 0 0,38-4 1 15,11-4-1-15,-49 8 0 0,0 0 0 0,52-16 0 16,6-3 0-16,-58 19-1 0,0 0 1 0,52-27 0 16,-7-2 0-16,-45 29 1 0,0 0-1 0,39-28 2 15,-8 3-2-15,-31 25 28 0,0 0-28 0,21-28 28 16,-7 1-28-16,-14 27 30 0,0 0-30 0,7-26 30 15,-12 0-30-15,-2 6 13 0,-7 4-13 0,1 1 14 16,1 6-14-16,12 9 6 0,0 0-6 0,-26-8 7 16,-10 1-7-16,36 7 4 0,0 0-4 0,-35 0 4 15,-2 3-4-15,37-3-1 0,0 0 1 0,-36 12 0 16,-3 12 0-16,39-24-8 0,0 0 8 0,-33 31-8 0,3 5 8 16,6-1-26-16,7 1 26 0,4-16-26 15,8-8 26-15,-2 3-7 0,6-6 7 0,-3 1-6 0,4-1 6 16,4-1-85-16,4 3 85 0,4-8-85 15,9-1 85-15,-21-2-102 0,0 0 102 0,39-17-101 0,8-11 101 16,38-18-953-16</inkml:trace>
  <inkml:trace contextRef="#ctx0" brushRef="#br0" timeOffset="37740.954">18742 5129 763 0,'0'0'0'0,"3"-3"0"0,4 3 0 16,-7 0-90-16,0 0 90 0,4-7-89 0,-1-2 89 16,4-3-356-16</inkml:trace>
  <inkml:trace contextRef="#ctx0" brushRef="#br0" timeOffset="42034.839">3298 9011 113 0,'0'0'0'0,"0"0"0"16,-7-3 0-16,7 3 99 0,0 0-99 0,0 0 99 15,3-6-99-15,-3 6 101 0,0 0-101 0,4-3 101 0,-4 0-101 16,0 3 110-16,0 0-110 0,0-2 110 0,0-5-110 16,0 7 113-16,0 0-113 0,-4-5 113 0,1-2-113 15,-6 0 90-15,0-1-90 0,-3 3 90 0,0-6-90 16,-2 1 62-16,0 0-62 0,-2 1 62 0,4 2-62 0,-5-1 32 15,-4-3-32-15,4 6 32 0,-4-2-32 16,21 7 9-16,0 0-9 0,-35-5 9 16,-7 0-9-16,42 5 1 0,0 0-1 0,-44-2 2 0,-1 1-2 0,45 1 0 15,0 0 0-15,-38 1 0 0,3 3 0 0,5-1-10 16,4 1 10-16,7-1-9 0,10 2 9 0,-5 2-27 0,6 2 27 16,-4 3-27-16,3 3 27 15,9-15-20-15,0 0 20 0,-16 24-20 0,2 7 20 0,14-31-11 16,0 0 11-16,-12 39-10 0,3 9 10 0,6-5-5 0,3-3 5 15,3-6-5-15,1-2 5 0,-4-32-1 0,0 0 1 0,17 35 0 16,9 2 0-16,-26-37-1 0,0 0 1 16,33 35 0-16,6-6 0 0,3-7-5 15,-2-5 5-15,-2-7-5 0,0-4 5 0,-1-6-38 0,1-6 38 0,-6-6-38 16,1-6 38-16,-33 18-28 0,0 0 28 0,38-31-28 16,4-12 28-16,-42 43-40 0,0 0 40 0,52-69-39 15,11-25 39-15,-63 94-39 0,0 0 39 0,50-96-39 16,-6-8 39-16,-44 104-34 0,0 0 34 0,29-103-34 15,-8 0 34-15,-8 17-9 0,-10 14 9 0,2 18-8 16,-5 14 8-16,0 9-7 0,-5 11 7 0,2 4-6 16,3 8 6-16,0 8 16 0,0 0-16 0,-6-10 17 15,-1 1-17-15,7 9 47 0,0 0-47 0,-8-7 47 0,2 2-47 16,6 5 34-16,0 0-34 0,-8 0 35 0,4 0-35 16,4 0 16-16,0 0-16 0,-12 14 17 0,-5 11-17 15,17-25 13-15,0 0-13 0,-13 31 13 0,-1 14-13 0,14-45 9 16,0 0-9-16,-6 55 10 0,4 11-10 0,2-66 8 15,0 0-8-15,5 95 8 0,0 19-8 16,-5-114 15-16,0 0-15 0,12 119 15 0,4 6-15 0,-16-125 14 16,0 0-14-16,14 111 15 0,2-8-15 0,-16-103 9 15,0 0-9-15,17 82 9 0,1-19-9 0,-18-63-89 16,0 0 89-16,17 40-89 16,4-21 89-16,-21-19-127 0,0 0 127 0,9-9-126 0,-1-23 126 0,8-9-465 15</inkml:trace>
  <inkml:trace contextRef="#ctx0" brushRef="#br0" timeOffset="42530.469">3948 8295 1143 0,'0'0'0'0,"-9"3"0"0,-3 4 0 15,12-7 125-15,0 0-125 0,-9 2 126 0,0 0-126 16,9-2 61-16,0 0-61 0,-8 3 62 0,-1 2-62 15,9-5 29-15,0 0-29 0,-21 12 29 0,-3 4-29 16,24-16 0-16,0 0 0 0,-23 15 0 0,-1-3 0 0,24-12 0 16,0 0 0-16,-25 17 0 0,-1 5 0 0,3-1 2 15,-1-2-2-15,12-7 2 0,7-5-2 0,5-7 0 16,0 0 0-16,-13 24 1 0,-4 12-1 0,17-36-1 16,0 0 1-16,-7 51 0 0,5 16 0 0,2-67-1 0,0 0 1 15,5 111 0-15,8 37 0 0,-13-148 0 0,0 0 0 16,21 154 0-16,1 15 0 0,-22-169 5 0,0 0-5 15,28 165 5-15,2 1-5 0,-30-166 3 16,0 0-3-16,22 146 4 0,3-16-4 0,-25-130 13 16,0 0-13-16,21 97 13 0,-7-30-13 0,-14-67 8 0,0 0-8 0,8 48 9 15,-1-26-9-15,-7-22-40 0,0 0 40 0,5 9-39 16,4-24 39-16,-9 15-189 0,0 0 189 0,5-50-188 16,-1-29 188-16,3-49-780 0</inkml:trace>
  <inkml:trace contextRef="#ctx0" brushRef="#br0" timeOffset="42794.282">3690 9061 953 0,'0'0'0'0,"3"8"0"0,6 3 0 15,-9-11 110-15,0 0-110 0,3 5 111 0,3-2-111 16,-6-3 88-16,0 0-88 0,5 2 89 0,5-2-89 15,-10 0 66-15,0 0-66 0,14 0 66 0,7-2-66 0,-21 2 15 16,0 0-15-16,26 0 15 0,7-3-15 0,-33 3 31 16,0 0-31-16,34 0 31 0,0-4-31 0,-34 4 11 15,0 0-11-15,33-1 11 0,-1-3-11 0,-32 4-48 16,0 0 48-16,26-2-48 0,-2 2 48 0,-24 0-179 16,0 0 179-16,25 0-178 0,-6 0 178 0,26 0-754 15</inkml:trace>
  <inkml:trace contextRef="#ctx0" brushRef="#br0" timeOffset="43313.437">4462 8766 1087 0,'0'0'0'0,"-6"0"0"0,3 0 0 0,3 0 108 16,0 0-108-16,-4 0 108 0,4 0-108 15,0 0 72-15,0 0-72 0,0 0 72 0,-5 0-72 0,5 0 19 16,-3 0-19-16,-3 4 20 0,3-3-20 0,3-1 0 15,0 0 0-15,-14 11 0 0,-7-3 0 0,21-8-9 0,0 0 9 16,-21 12-8-16,-3 3 8 0,24-15-10 0,0 0 10 16,-23 19-9-16,-1 2 9 0,24-21-16 0,0 0 16 0,-25 34-15 15,6 11 15-15,19-45-9 0,0 0 9 0,-15 58-8 16,6 9 8-16,9-67-16 16,0 0 16-16,0 67-15 0,9 8 15 0,-9-75-90 0,0 0 90 0,20 79-89 15,14 5 89-15,-34-84-243 0,0 0 243 0,38 53-242 16,5-21 242-16,41 54-410 0</inkml:trace>
  <inkml:trace contextRef="#ctx0" brushRef="#br0" timeOffset="43600.551">4432 9040 830 0,'0'0'0'0,"5"10"0"0,7 9 0 15,-12-19 136-15,0 0-136 0,4 4 137 0,-4-11-137 16,0 7 82-16,0 0-82 0,0-4 82 0,-4-1-82 0,4 5 8 16,0 0-8-16,0-3 8 0,0-1-8 0,0 4 0 15,0 0 0-15,0 0 0 0,7-1 0 0,-7 1-9 16,0 0 9-16,9 3-9 0,5 6 9 0,-14-9-19 16,0 0 19-16,21 15-18 0,8 11 18 0,-29-26-9 15,0 0 9-15,30 29-8 0,0 7 8 0,-30-36-10 16,0 0 10-16,35 36-9 15,1 3 9-15,-36-39-61 0,0 0 61 0,38 36-61 0,1-1 61 16,-39-35-169-16,0 0 169 0,35 20-169 0,-1-4 169 0,38 18-447 16</inkml:trace>
  <inkml:trace contextRef="#ctx0" brushRef="#br0" timeOffset="43861.407">4671 8876 908 0,'0'0'0'0,"12"12"0"15,3 12 0-15,-15-24 122 0,0 0-122 0,-3 15 123 16,-14-3-123-16,17-12 77 0,0 0-77 0,-21 22 78 16,-5 8-78-16,26-30 48 0,0 0-48 0,-25 39 48 15,-1 7-48-15,5-1 1 0,0 1-1 0,7-19 2 0,7-10-2 16,-1 2-3-16,-1-3 3 0,4 4-3 0,-4 1 3 15,2-2-133-15,-2 0 133 0,6-11-132 0,3-3 132 16,0-5-130-16,0 0 130 0,7-13-129 16,1-22 129-16,5-13-566 0</inkml:trace>
  <inkml:trace contextRef="#ctx0" brushRef="#br0" timeOffset="44112.996">4594 8747 875 0,'0'0'0'16,"0"7"0"-16,-2 0 0 0,2-7 113 0,0 0-113 16,9 9 113-16,5-1-113 0,-14-8 74 0,0 0-74 15,21 12 74-15,5 7-74 0,-26-19 57 0,0 0-57 0,33 24 57 16,5 5-57-16,-38-29 6 0,0 0-6 16,35 34 6-16,2 6-6 0,-37-40 18 0,0 0-18 0,31 46 19 15,-3 2-19-15,-28-48 33 0,0 0-33 0,21 55 34 16,-4 6-34-16,-8-1 10 15,-4-5-10-15,-5-7 10 0,0-5-10 16,0-43 0-16,0 0 0 0,-12 67 0 0,-11 20 0 0,23-87-54 0,0 0 54 0,-21 48-53 16,1-17 53-16,-22 51-971 0</inkml:trace>
  <inkml:trace contextRef="#ctx0" brushRef="#br0" timeOffset="44496.617">5395 9073 875 0,'0'0'0'0,"-3"0"0"0,1-7 0 16,2 7 107-16,0 0-107 0,2 0 108 0,7 3-108 0,-9-3 78 16,0 0-78-16,15 4 79 0,6-3-79 0,-21-1 52 15,0 0-52-15,30-1 52 0,8-3-52 0,-38 4 28 0,0 0-28 16,42-3 28-16,5-2-28 0,-47 5 32 0,0 0-32 16,47-4 33-16,0 1-33 0,-47 3 37 0,0 0-37 0,47-2 38 15,-5 0-38-15,-42 2 15 0,0 0-15 0,42-1 15 16,-4 1-15-16,-38 0 7 0,0 0-7 0,35 0 7 15,-2 0-7-15,-33 0-34 16,0 0 34-16,30 0-33 0,-10 1 33 0,-20-1-121 0,0 0 121 0,18 0-120 16,-4 0 120-16,15 0-873 0</inkml:trace>
  <inkml:trace contextRef="#ctx0" brushRef="#br0" timeOffset="44742.315">5570 9309 785 0,'0'0'0'0,"12"-12"0"0,10-3 0 16,-22 15 143-16,0 0-143 0,4-5 143 0,-9 5-143 16,5 0 64-16,0 0-64 0,0 0 65 0,0 5-65 0,0-5 17 15,0 0-17-15,8 0 17 0,6 3-17 0,-14-3-2 16,0 0 2-16,25 0-1 0,4 4 1 0,1-1-16 15,-4 2 16-15,4-5-15 0,-4 2 15 0,2 0-114 0,-6-2 114 16,3 0-113-16,1 0 113 0,-26 0-103 0,0 0 103 16,24-11-102-16,2-6 102 0,25-14-491 0</inkml:trace>
  <inkml:trace contextRef="#ctx0" brushRef="#br0" timeOffset="50866.068">7118 8821 158 0,'0'0'0'0,"-8"0"0"16,-8-7 0-16,14 4 70 0,4 1-70 0,-2 2 70 16,3-4-70-16,1 4 102 0,1 0-102 0,-1 0 103 15,-1 0-103-15,-3 0 125 0,5 4-125 0,-5-4 125 16,0 0-125-16,0 0 154 0,0 0-154 0,0 0 155 0,0 0-155 15,0 0 72-15,0 0-72 0,-12-4 73 0,-5 4-73 16,17 0 52-16,0 0-52 0,-30-3 52 0,-14 3-52 16,6-2 34-16,-4 1-34 0,18 1 34 0,10 1-34 15,2 1 31-15,0-2-31 0,-11 3 31 0,-7 4-31 16,6-2 13-16,-2-1-13 0,10-1 13 0,7-1-13 0,1 1 12 16,3 1-12-16,-4-1 13 0,0-1-13 0,9-2 4 15,0 0-4-15,-21 10 4 0,-8 4-4 16,29-14 0-16,0 0 0 0,-28 22 1 0,-4 9-1 0,32-31-2 15,0 0 2-15,-29 36-2 0,3 10 2 16,26-46-22-16,0 0 22 0,-21 43-22 0,3-2 22 0,18-41-8 16,0 0 8-16,-10 38-8 0,8-2 8 0,2-36-26 0,0 0 26 15,14 27-26-15,12-6 26 0,-26-21-37 0,0 0 37 0,37 5-36 16,5-10 36-16,-42 5-21 0,0 0 21 0,43-19-21 16,4-10 21-16,-47 29-6 0,0 0 6 0,42-31-5 15,0-12 5-15,-42 43 0 0,0 0 0 16,35-41 0-16,-6-3 0 0,-29 44 8 0,0 0-8 0,21-41 9 15,-3 1-9-15,-18 40 52 0,0 0-52 0,12-39 53 16,-7-1-53-16,-5 40 39 0,0 0-39 0,3-46 40 16,1-2-40-16,-4 48 35 0,0 0-35 0,0-48 36 15,0 2-36-15,0 46 9 0,0 0-9 0,0-43 9 16,-4 7-9-16,4 36 20 0,0 0-20 0,0-27 20 16,-3 4-20-16,3 23 8 0,0 0-8 0,-2-13 8 15,2 1-8-15,0 12 9 0,0 0-9 0,0-7 9 0,0 3-9 16,0 4 8-16,0 0-8 0,0 0 8 15,0 0-8-15,0 0 0 0,0 0 0 0,0 0 0 16,0 0 0-16,0 0-2 0,0 0 2 0,0 0-1 0,0 0 1 16,0 0-20-16,0 0 20 0,0 0-19 0,0 0 19 0,0 0-45 15,0 0 45-15,0 4-44 0,0 1 44 0,0-5-44 16,0 0 44-16,9 26-43 0,5 13 43 0,-14-39-28 16,0 0 28-16,16 45-28 0,1 9 28 0,-17-54-5 15,0 0 5-15,17 59-5 0,1-1 5 0,-18-58-5 16,0 0 5-16,15 63-5 0,-1 4 5 0,-14-67-48 15,0 0 48-15,13 60-48 0,1-2 48 0,-14-58-143 16,0 0 143-16,12 43-142 0,0-7 142 0,-12-36-147 0,0 0 147 16,12 19-146-16,-3-10 146 15,12 20-407-15</inkml:trace>
  <inkml:trace contextRef="#ctx0" brushRef="#br0" timeOffset="51256.504">7535 8369 1065 0,'0'0'0'0,"-13"5"0"16,-6 5 0-16,19-10 128 0,0 0-128 0,-3 2 128 15,12-4-128-15,-9 2 92 0,0 0-92 0,3-3 92 0,2 1-92 16,-5 2 59-16,0 0-59 0,0 0 59 0,0 0-59 16,0 0-13-16,0 0 13 0,-8 5-13 0,-8 2 13 15,16-7-33-15,0 0 33 0,-19 14-32 0,-6 4 32 16,25-18-41-16,0 0 41 0,-24 24-41 0,-2 9 41 0,26-33-35 16,0 0 35-16,-23 50-35 0,4 6 35 15,19-56-9-15,0 0 9 0,-14 94-8 0,5 26 8 16,9-120-13-16,0 0 13 0,0 131-13 0,9 12 13 0,-9-143-9 15,0 0 9-15,21 132-8 0,5-5 8 0,-26-127-106 16,0 0 106-16,35 105-106 0,10-18 106 0,-45-87-223 16,0 0 223-16,47 51-223 0,4-23 223 0,46 51-381 15</inkml:trace>
  <inkml:trace contextRef="#ctx0" brushRef="#br0" timeOffset="51869.402">7833 8184 1065 0,'0'0'0'0,"0"0"0"15,-6 5 0-15,6-5 105 0,0 0-105 0,0 0 106 16,0 3-106-16,0-3 48 0,0 0-48 0,0 0 48 16,0 0-48-16,0 0 12 0,0 0-12 0,0 4 12 15,0-1-12-15,0-3-3 0,0 0 3 0,-3 7-3 0,1 1 3 0,2-8-5 16,0 0 5-16,0 18-4 0,-3 4 4 0,3-22-1 16,0 0 1-16,-4 31 0 0,2 8 0 0,2-39-3 15,0 0 3-15,0 38-2 0,6 3 2 0,-6-41-2 16,0 0 2-16,5 39-1 0,5-1 1 0,-10-38-4 15,0 0 4-15,18 31-4 0,3-4 4 0,-21-27-31 16,0 0 31-16,26 19-31 0,3-12 31 0,1-5-57 16,1-9 57-16,-6-3-56 0,-4-4 56 15,0-2-20-15,-8-1 20 0,3-3-20 0,-7 1 20 0,0 3-1 16,-6 4 1-16,2-3-1 0,-1-2 1 0,-4 3 21 0,0 2-21 16,0 0 21-16,2 4-21 0,-2 8 58 0,0 0-58 15,-2-12 58-15,-2-4-58 0,4 16 65 0,0 0-65 0,-5-12 66 16,2 0-66-16,3 12 53 15,0 0-53-15,-7-12 54 0,1 5-54 0,6 7 40 0,0 0-40 16,-3-5 40-16,1 2-40 0,2 3 35 0,0 0-35 0,-3-5 36 16,-1 1-36-16,4 4 0 0,0 0 0 0,0 0 1 15,0 0-1-15,0 0-3 0,0 0 3 0,0 0-2 16,-2 0 2-16,2 0-21 0,0 0 21 16,-3 5-21-16,3 2 21 0,3 5-40 0,-3 2 40 0,0 5-39 15,0 5 39-15,2 7-13 0,2 5 13 0,-4-2-13 16,0 2 13-16,0-36-38 0,0 0 38 0,0 43-37 15,0 8 37-15,0-51-82 0,0 0 82 0,3 39-81 0,-3-4 81 16,0-35-165-16,0 0 165 0,9 20-165 0,3-8 165 16,9 17-630-16</inkml:trace>
  <inkml:trace contextRef="#ctx0" brushRef="#br0" timeOffset="52372.944">7691 8967 830 0,'0'0'0'0,"13"-11"0"16,9-2 0-16,-11 6 108 0,-11 7-108 0,5-2 109 16,4-1-109-16,-6 3 76 0,-3 0-76 15,0 0 76-15,0 0-76 0,-3 1 26 0,-3 3-26 0,6-4 26 16,0 3-26-16,0-3 1 0,0 0-1 0,0 0 2 16,0 0-2-16,0 0 3 0,-7 4-3 0,6-3 4 15,-3-1-4 1,1 2 2-16,3-2-2 0,0 0 2 0,-5 2-2 0,5-2 0 0,0 0 0 0,0 0 0 15,0 0 0-15,0 0-4 0,0 3 4 0,0-3-3 16,0 4 3-16,0-4-4 0,5 3 4 0,2-1-3 16,1-2 3-16,-8 0-1 0,0 0 1 0,18 0 0 15,11 0 0-15,-29 0 0 0,0 0 0 0,35-2 0 16,11-1 0-16,-3 3-2 0,1-4 2 0,-6 1-1 16,-5-1 1-16,0-1-5 0,-7 0 5 0,-1 3-4 0,-3 1 4 0,-22 1-1 15,0 0 1-15,25-2 0 0,1 0 0 16,-26 2-1-16,0 0 1 0,24-3 0 0,-6 3 0 0,-18 0-29 15,0 0 29-15,17 3-29 0,-8-3 29 0,-9 0-97 16,0 0 97-16,12 4-97 0,-7 1 97 0,-5-5-130 16,0 0 130-16,4 7-129 0,-1 1 129 0,2 4-452 15</inkml:trace>
  <inkml:trace contextRef="#ctx0" brushRef="#br0" timeOffset="52894.343">8066 9282 785 0,'0'0'0'0,"7"-17"0"16,2-6 0-16,-6 11 126 0,-3 9-126 0,0-2 126 16,2 1-126-16,-2 4 83 0,0 0-83 0,0 0 84 15,0 0-84-15,0 0 59 0,-2 0-59 0,2 0 60 16,0 0-60-16,0 0 25 0,0 0-25 0,0 0 26 15,0 0-26-15,0 0 34 0,-3 4-34 0,3-4 34 16,0 0-34-16,0 0 30 0,0 0-30 0,0 0 30 16,-6 3-30-16,6-3 32 0,0 5-32 0,0-5 33 15,0 4-33-15,0-4 3 0,-3 0-3 0,3 0 3 0,-5 1-3 16,5-1 9-16,-2 4-9 0,2-4 9 0,0 0-9 16,0 0 1-16,0 3-1 0,0 9 1 15,0 7-1-15,0 2 0 0,2 10 0 16,-1-13 1-16,3 0-1 0,-4-18 0 0,0 0 0 0,3 27 0 0,3 5 0 0,-6-32 0 15,0 0 0-15,3 30 0 0,2-3 0 0,-5-27 5 16,0 0-5-16,6 24 5 0,1-3-5 0,-7-21 8 16,0 0-8-16,3 12 9 0,-1-2-9 0,-2-10 24 15,0 0-24-15,9-2 25 0,6-6-25 0,-15 8 12 16,0 0-12-16,18-21 13 0,3-5-13 0,-21 26 1 0,0 0-1 16,17-27 2-16,4-6-2 15,-21 33 5-15,0 0-5 0,17-30 5 0,-1-3-5 0,-16 33 6 0,0 0-6 16,14-27 7-16,-5-1-7 0,-9 28 3 0,0 0-3 0,7-20 3 15,-2 4-3-15,-5 16 11 0,0 0-11 0,0-12 11 16,3 2-11-16,-3 10-9 0,0 0 9 0,0-9-9 16,0 4 9-16,0 5-108 0,0 0 108 15,0-3-107-15,0-1 107 0,0 4-175 0,0 0 175 16,-3-12-175-16,3-3 175 0,-5-16-771 0</inkml:trace>
  <inkml:trace contextRef="#ctx0" brushRef="#br0" timeOffset="53431.871">8472 8478 1043 0,'0'0'0'0,"-5"12"0"0,1 9 0 0,4-13 125 0,-3-4-125 15,3-8 126-15,3-4-126 0,1 3 34 16,1-4-34-16,-5 4 35 0,3 0-35 0,-3 1-3 0,0 3 3 0,0 1-3 16,0-4 3-16,6 4-42 15,-3 0 42-15,2 0-42 0,-1 0 42 0,-2 0-28 0,1 0 28 0,1 2-28 16,-1-2 28-16,2 3-26 0,4 1 26 0,-2 3-25 16,2 1 25-16,-9-8-15 0,0 0 15 0,17 29-14 15,6 14 14-15,-23-43-11 0,0 0 11 0,24 55-10 16,6 15 10-16,-30-70-5 0,0 0 5 0,35 91-4 15,6 24 4-15,-41-115-3 0,0 0 3 0,30 104-3 16,0 3 3-16,-30-107 0 0,0 0 0 0,20 94 0 16,-6-7 0-16,-14-87 9 0,0 0-9 0,7 79 9 15,-7-11-9-15,0-68 17 0,0 0-17 0,-3 50 17 16,-1-16-17-16,4-34-4 0,0 0 4 0,-3 23-3 0,1-13 3 16,2-10-127-16,0 0 127 0,-9 3-127 15,-3-6 127-15,12 3-106 0,0 0 106 0,-5-27-106 16,2-13 106-16,-4-27-424 0</inkml:trace>
  <inkml:trace contextRef="#ctx0" brushRef="#br0" timeOffset="53805.24">9216 8889 942 0,'0'0'0'0,"-9"-10"0"16,-5-7 0-16,14 17 103 0,0 0-103 0,0-2 104 15,0 4-104-15,0-2 64 0,0 0-64 0,4 3 64 16,1 4-64-16,-5-7 3 0,0 0-3 0,5 4 3 16,2-3-3-16,-7-1 0 0,0 0 0 0,14-1 0 15,3-8 0-15,3 2 3 0,0-1-3 0,3 1 3 16,-2-2-3-16,0 1 11 0,0 1-11 0,0 2 11 15,-2 0-11-15,0 3 10 0,-2-2-10 0,1 1 10 16,-1 1-10-16,4 1 4 0,0 1-4 0,0 0 5 16,0 0-5-16,-21 0 3 0,0 0-3 0,30 0 3 15,4 1-3-15,-34-1 1 0,0 0-1 0,33 0 2 0,2 0-2 16,-5-1-9-16,0-1 9 0,-13 2-9 16,-5 2 9-16,0-1-114 15,-3 1 114-15,-4-2-113 0,-1 0 113 0,-4 0-176 0,0 0 176 0,0 0-176 0,3 0 176 0,3 0-460 16</inkml:trace>
  <inkml:trace contextRef="#ctx0" brushRef="#br0" timeOffset="54097.532">9332 9040 964 0,'0'0'0'16,"18"-5"0"-16,8-5 0 0,-26 10 89 16,0 0-89-16,5-2 90 0,-10 4-90 0,5-2 50 0,0 0-50 15,4 5 51-15,1 0-51 0,-5-5 45 0,0 0-45 0,12 5 46 16,9 0-46-16,-21-5 1 0,0 0-1 0,26 0 2 16,7 4-2-16,-33-4 2 0,0 0-2 0,35-4 2 15,7 1-2-15,-42 3-81 0,0 0 81 0,43-5-81 16,8-2 81-16,-51 7-103 0,0 0 103 0,92-12-702 15,-184 24 702-15</inkml:trace>
  <inkml:trace contextRef="#ctx0" brushRef="#br0" timeOffset="156462.819">10463 8136 505 0,'0'0'0'16,"7"0"0"-16,2 3 0 0,-9-3 51 15,0 0-51-15,2 2 51 0,-1-2-51 0,-1 0 48 16,0 0-48-16,0 0 49 0,0-5-49 0,0 5 30 0,0 0-30 0,-1-4 30 16,-1 1-30-16,2 3 25 0,0 0-25 0,0-5 26 15,-4 1-26-15,-1-3 38 0,2 2-38 0,-1 2 39 16,2-1-39-16,2 1 32 0,-3 1-32 0,3-1 33 16,0-1-33-16,0 4 38 0,-4-5-38 0,4 5 39 15,-3-3-39-15,3 3 33 0,-2-7-33 0,2 7 34 16,-3-5-34-16,3 5 38 0,-2-4-38 0,2 4 39 15,-2-3-39-15,2 3 44 0,0 0-44 0,0 0 45 16,-2-3-45-16,2 3 28 0,0-6-28 0,0 6 28 16,-3-3-28-16,3 3 26 0,0 0-26 0,0 0 26 0,0 0-26 15,0 0 39-15,0 0-39 0,0 0 40 0,0 0-40 16,0 0 13-16,0 0-13 0,0 0 13 0,0 0-13 16,0 0 13-16,0 0-13 0,0 0 14 0,0 0-14 0,0 0 1 15,0 0-1-15,0 0 2 0,0 0-2 16,0 0 0-16,3 3 0 0,-3-3 0 0,2 4 0 15,-2-4-11-15,0 0 11 0,4 20-10 0,3 8 10 0,-7-28-11 16,0 0 11-16,8 32-10 0,1 11 10 0,-9-43-5 16,0 0 5-16,11 36-4 0,4 2 4 0,-15-38-3 15,0 0 3-15,12 27-3 0,1-1 3 0,-13-26 7 16,0 0-7-16,17 19 8 0,4-7-8 16,-21-12 57-16,0 0-57 0,21 7 58 0,7-11-58 0,-28 4 63 0,0 0-63 15,28-8 64-15,-2-8-64 0,-26 16 63 0,0 0-63 16,22-19 64-16,3-5-64 0,-25 24 59 0,0 0-59 15,21-27 59-15,-6-6-59 0,-15 33 46 16,0 0-46-16,18-30 47 0,-4-3-47 0,-2 6 31 0,-7 3-31 16,4 5 31-16,-2 3-31 0,-2 4 8 0,0 0-8 0,-3 4 9 15,-2 6-9-15,0 0 6 0,2-1-6 0,-2-2 6 16,0-2-6-16,3 4 3 0,-3-4-3 0,4 5 3 16,-4-1-3-16,0 3-3 0,0 0 3 0,0 0-3 15,0 0 3-15,0 0-72 0,0 0 72 0,0 0-71 16,0 0 71-16,0 0-145 0,0 0 145 0,-12 12-144 15,-9 6 144-15,-14 13-1185 0</inkml:trace>
  <inkml:trace contextRef="#ctx0" brushRef="#br0" timeOffset="157624.922">11261 8019 539 0,'0'0'0'0,"-5"-3"0"0,-2-2 0 0,5 1 38 15,4-1-38-15,0 2 38 0,3 3-38 0,-2-4 36 0,2 1-36 16,-1 1 36-16,-4 2-36 0,0 0 38 0,3-3-38 15,-3 3 38-15,0-4-38 0,0 4 50 16,-1-3-50-16,1 3 50 0,-2-4-50 0,2 4 46 0,-4-1-46 16,4 1 47-16,-5-4-47 0,2 1 32 0,-2 1-32 15,1 0 32-15,1 2-32 0,-1 0 25 0,2-1-25 0,-5 1 26 16,2 0-26-16,5 0 15 0,0 0-15 16,-17 1 16-16,-4 3-16 0,21-4 5 0,0 0-5 0,-26 3 5 15,1 1-5-15,25-4 3 0,0 0-3 0,-31 3 4 16,-2 2-4-16,33-5 2 0,0 0-2 0,-26 7 2 15,5-4-2-15,21-3-4 0,0 0 4 0,-25 18-3 16,3 4 3-16,22-22-15 0,0 0 15 0,-12 36-15 16,3 5 15-16,9-41-9 0,0 0 9 0,0 46-9 15,9 2 9-15,-9-48-2 0,0 0 2 0,17 43-1 16,7-4 1-16,-24-39 3 0,0 0-3 0,35 28 4 0,5-9-4 16,-3-11 39-16,-7-4-39 0,-1-8 40 15,-3-8-40-15,-26 12 48 0,0 0-48 0,25-31 48 16,1-10-48-16,-9 2 53 0,-1-4-53 0,-2 0 53 0,-2 4-53 0,-3 1 66 15,-1 2-66-15,-4 0 67 0,-4 0-67 16,0 36 75-16,0 0-75 0,0-48 75 0,0-7-75 0,0 4 39 16,0 5-39-16,-4 10 39 0,4 10-39 0,-3 2 32 15,1 7-32-15,-1 2 32 0,3 6-32 0,-4 2 7 16,4 0-7-16,-1 6 8 0,-1-3-8 0,0 4 5 16,-3-3-5-16,5 3 5 0,0 0-5 0,0 0-10 15,0 0 10-15,-7 12-10 0,-11 7 10 0,18-19-42 0,0 0 42 16,-14 27-41-16,2 6 41 0,12-33-33 0,0 0 33 15,-12 37-32-15,5 8 32 0,2-2-24 0,5-1 24 16,0-9-23-16,5-2 23 0,-5-31-28 0,0 0 28 0,9 43-28 16,3 5 28-16,-12-48-3 0,0 0 3 0,17 48-3 15,4 1 3-15,-21-49-8 0,0 0 8 0,25 40-7 16,1-4 7-16,-26-36-4 0,0 0 4 0,29 27-3 16,6-12 3-16,-35-15 0 0,0 0 0 0,37 9 1 15,-4-14-1-15,-33 5 3 0,0 0-3 0,35-14 4 16,3-10-4-16,-12 4 7 0,-1-3-7 0,-4 1 8 15,-4 0-8-15,-5 1 33 0,-3 2-33 0,0 1 33 16,-1 2-33-16,-4 1 34 0,-2 1-34 0,1 2 34 16,-3 2-34-16,4 1 22 0,-4-3-22 0,0 5 22 15,0 2-22-15,0 2 19 0,1-2-19 0,-1 1 20 16,0 4-20-16,0 0 26 0,4-3-26 0,-4 3 26 16,0-5-26-16,0 5 0 0,0 0 0 0,0 0 1 0,0 0-1 15,0 0-4-15,0 5 4 0,0-5-4 16,0 3 4-16,0 6-15 0,-4 6 15 0,3 1-15 0,1 4 15 15,0-20-10-15,0 0 10 0,-4 34-9 0,-1 9 9 16,5-43-17-16,0 0 17 0,0 40-17 0,2-1 17 16,-2-39-4-16,0 0 4 0,7 33-3 0,1-6 3 0,-8-27-7 15,0 0 7-15,18 15-6 0,3-3 6 0,-21-12-3 16,0 0 3-16,22-3-3 0,8-9 3 0,-30 12 0 16,0 0 0-16,28-17 0 0,1-5 0 0,-29 22 3 15,0 0-3-15,21-28 3 0,2 1-3 0,-23 27 13 0,0 0-13 16,14-24 14-16,-4-4-14 0,-10 28 40 15,0 0-40-15,6-24 40 0,-6 2-40 0,0 22 36 0,0 0-36 16,0-17 37-16,-6-2-37 0,6 19 33 16,0 0-33-16,-7-15 33 0,2 1-33 0,5 14 33 0,0 0-33 0,-5-10 34 15,1 5-34-15,4 5 3 0,0 0-3 0,-3-7 3 16,-1 7-3-16,4 0 0 0,0 0 0 0,0 0 0 16,-1-4 0-16,1 4-16 0,0 0 16 0,-4 7-15 15,4 5 15-15,0-12-42 0,0 0 42 16,0 28-41-16,0 11 41 0,0-39-33 0,0 0 33 0,0 43-32 15,0 8 32-15,0-51-8 0,0 0 8 0,4 45-8 16,-4-4 8-16,0-41-71 0,0 0 71 0,8 32-70 16,3-4 70-16,-11-28-177 0,0 0 177 0,16 8-176 15,4-13 176-15,19 9-883 0</inkml:trace>
  <inkml:trace contextRef="#ctx0" brushRef="#br0" timeOffset="158034.57">12240 8156 1020 0,'0'0'0'0,"-7"-5"0"0,-3-2 0 0,10 7 106 0,0 0-106 15,0 0 107-15,5 0-107 0,-5 0 68 0,0 0-68 16,3 0 69-16,-1 4-69 0,-2-4 45 0,0 0-45 16,4 0 46-16,1-4-46 0,-5 4 2 0,0 0-2 0,7 0 2 15,-2-3-2-15,-5 3 21 0,0 0-21 0,9-2 21 16,3 0-21-16,-12 2 22 0,0 0-22 0,16-1 23 16,5 1-23-16,-21 0 23 0,0 0-23 0,34 0 24 15,8-4-24-15,-42 4 62 0,0 0-62 0,44 0 62 16,10-5-62-16,-54 5 42 0,0 0-42 0,55-5 42 15,6 0-42-15,-61 5 31 0,0 0-31 16,68-5 31-16,7 1-31 0,-7 1 45 0,-9-2-45 16,-8 3 45-16,-9 0-45 0,-6 2 9 0,-6-3-9 0,-6-1 10 15,-8 4-10-15,1-3-41 0,-3 0 41 0,-1 1-41 16,-5 2 41-16,-8 0-104 0,0 0 104 0,-8-16-104 16,-13-6 104-16,-12-14-1180 0</inkml:trace>
  <inkml:trace contextRef="#ctx0" brushRef="#br0" timeOffset="160513.228">13573 8005 438 0,'0'0'0'0,"0"0"0"15,0-3 0-15,0 3 14 0,0-3-14 0,0 3 15 16,0-6-15-16,0 6 34 0,3-3-34 0,-3 3 35 16,0 0-35-16,0 0 1 0,0 0-1 0,0 0 1 15,0 0-1-15,0 0 2 0,0 0-2 0,0 0 3 16,0 0-3-16,0 0 35 0,0 0-35 0,0 0 36 0,0 0-36 15,0 0 45-15,0 0-45 0,0 0 46 0,0 0-46 16,0 0 63-16,0 0-63 0,0 0 63 16,0 0-63-16,0 0 63 0,0 0-63 0,0 0 64 0,2-3-64 15,-2 3 53-15,4-6-53 0,-4 6 53 0,0-5-53 16,0 5 39-16,3-1-39 0,-3 1 40 16,0 0-40-16,0 0 35 0,0 0-35 0,0 0 36 0,0 0-36 0,0 0 22 15,0 0-22-15,0 0 23 0,0 0-23 16,0 0 10-16,0 0-10 0,0 0 11 0,0 0-11 0,0 0 11 15,0 0-11-15,0 0 11 0,0 0-11 0,0 0 1 16,0 0-1-16,0 0 1 0,0 0-1 0,0 0-2 16,0 0 2-16,0 0-1 0,0 0 1 0,0 1-29 15,0 4 29-15,0 1-29 0,-3 0 29 0,3-6-20 0,0 0 20 16,0 23-19-16,0 8 19 0,0-31-18 0,0 0 18 16,3 30-18-16,-3 5 18 0,0-35-18 0,0 0 18 0,9 32-18 15,1-1 18-15,-10-31-1 16,0 0 1-16,19 24-1 0,2-9 1 0,-21-15-1 0,0 0 1 15,30 6-1-15,8-12 1 0,-38 6 4 0,0 0-4 0,35-10 5 16,3-7-5-16,-38 17 34 0,0 0-34 0,30-19 34 16,0-1-34-16,-8 1 41 0,-6 0-41 0,-4 5 41 15,-3 2-41-15,-7 0 45 0,-1 0-45 0,1 2 45 16,-2-2-45-16,-2 0 53 0,1 0-53 0,-1 2 53 16,2 1-53-16,-5 1 49 0,1-3-49 0,1 3 49 15,-1 3-49-15,-1-4 37 0,0 2-37 0,1-1 38 16,4 4-38-16,0 4 17 0,0 0-17 0,-3-3 17 15,3-2-17-15,-2 1 13 16,0 4-13-16,2 0 13 0,-2-3-13 0,2 3 1 0,0 0-1 0,0 0 1 16,0 0-1-16,0 0 0 0,0 0 0 0,0 0 0 0,0 0 0 15,0 0-11-15,0 0 11 0,0 0-10 0,0 0 10 0,0 0-27 16,0 0 27-16,0 0-27 0,0 0 27 0,0 0-37 16,0 0 37-16,0 0-37 0,-3 3 37 0,3 2-43 15,3 4 43-15,-3 6-43 0,4 4 43 16,-4-19-52-16,0 0 52 0,7 33-51 0,3 8 51 0,-10-41-32 15,0 0 32-15,9 44-32 0,2-1 32 16,-11-43-17-16,0 0 17 0,10 40-16 0,0-6 16 16,-10-34-20-16,0 0 20 0,9 29-20 0,-2-8 20 0,-7-21-179 0,0 0 179 15,16 6-178-15,6-12 178 0,17 6-560 16</inkml:trace>
  <inkml:trace contextRef="#ctx0" brushRef="#br0" timeOffset="161697.979">14548 7937 404 0,'0'0'0'0,"-3"-5"0"16,-2-4 0-16,5 9-72 0,0 0 72 0,-2-7-71 16,0 2 71-16,2 5-15 0,0-3 15 0,0 3-15 0,0 0 15 15,0 0 5-15,0 0-5 0,0 0 5 0,-7 0-5 16,2 0 87-16,0 0-87 0,1-4 87 0,1 4-87 0,1-3 104 16,-1 0-104-16,-1 1 104 0,2 2-104 15,-1-4 110-15,3 4-110 0,0 0 111 0,-5 0-111 16,5 0 102-16,0 0-102 0,0 0 102 0,0 0-102 0,0 0 71 15,-4 0-71-15,-1 0 71 0,3 0-71 0,-3 0 57 16,0 0-57-16,1 0 57 0,4 0-57 0,-8 0 34 16,-1 0-34-16,5 4 35 0,-3-4-35 0,7 0 24 15,0 0-24-15,-22 8 25 0,-13 1-25 0,35-9 9 16,0 0-9-16,-28 10 10 0,0 2-10 0,28-12 10 0,0 0-10 16,-24 16 11-16,3 4-11 0,21-20 15 0,0 0-15 0,-18 22 16 15,3 8-16-15,15-30 22 0,0 0-22 0,-5 30 23 16,5 3-23-16,0-33 22 0,0 0-22 15,8 31 23-15,8 0-23 0,-16-31 45 0,0 0-45 0,17 24 45 16,2-6-45-16,-19-18 8 0,0 0-8 0,21 14 9 16,4-7-9-16,-25-7 32 15,0 0-32-15,21 0 32 0,-4-7-32 0,-17 7 0 0,0 0 0 0,16-15 0 16,1-9 0-16,-8-2 2 0,0-3-2 16,-6 0 2-16,2-7-2 0,-5 2 11 0,0-2-11 0,0 1 11 15,-5-1-11-15,5 36 8 0,0 0-8 0,-2-48 9 16,2-10-9-16,-1 10 15 0,-8-3-15 0,5 11 16 15,1 10-16-15,3 30 23 0,0 0-23 0,-2-35 24 16,-5 6-24-16,2 5-2 0,-2 5 2 0,5 7-1 16,-3 6 1-16,2 0-16 0,-1 3 16 0,4 3-15 15,0 0 15-15,-3 0-40 0,1 0 40 0,2 0-40 0,0 0 40 16,0 0-43-16,-4 0 43 0,4 0-43 0,0 0 43 16,0 0-52-16,0 0 52 0,0 0-51 0,0 0 51 0,0 0-49 15,0 5 49-15,0 2-49 0,4-4 49 16,-2 6-55-16,1 3 55 0,4 10-54 0,2 7 54 0,-9-29-44 15,0 0 44-15,10 47-44 0,1 7 44 0,-3 3-37 16,1 1 37-16,0-6-36 0,-6-4 36 0,-3-48-9 16,0 0 9-16,9 54-9 0,5 5 9 0,-14-59-7 15,0 0 7-15,14 51-6 0,5-1 6 16,-19-50-1-16,0 0 1 0,23 36 0 0,5-9 0 0,-28-27 0 0,0 0 0 16,34 14 0-16,1-11 0 0,-35-3 37 15,0 0-37-15,35-3 38 0,2-11-38 0,-11 0 64 16,-2-3-64-16,-6 5 65 0,-4-3-65 0,-2 3 67 0,0-4-67 0,-5-1 68 15,-2-2-68 1,0 4 55-16,1-6-55 0,-5 9 55 0,1 2-55 0,2 2 57 0,-3-4-57 0,1 1 58 16,0-1-58-16,1-1 45 0,1-3-45 15,-2 8 45-15,-1 1-45 0,-1 7 19 0,0 0-19 0,5-10 20 16,-3-2-20-16,-2 12 13 0,0 0-13 0,7-11 13 16,-3 4-13-16,-4 7 4 0,0 0-4 0,5-8 5 15,2 4-5-15,-7 4 0 0,0 0 0 0,5-3 1 16,0 3-1-16,1 0-1 0,-3 5 1 0,1 2 0 15,-1-2 0-15,2 5-23 0,-1 2 23 16,-1 4-22-16,2-1 22 0,4 9-4 0,-4 4 4 0,2-10-3 16,-5 3 3-16,-2-21-8 0,0 0 8 0,9 27-8 15,3 6 8-15,-12-33-4 0,0 0 4 0,16 34-3 16,1 2 3-16,-17-36-6 0,0 0 6 0,21 28-6 0,3-1 6 16,-24-27-3-16,0 0 3 0,26 15-3 0,4-3 3 15,-30-12 7-15,0 0-7 0,28 2 7 16,0-7-7-16,-28 5 35 0,0 0-35 0,29-12 35 0,-4-10-35 15,1 1 47-15,-7-3-47 0,-3 0 47 0,-4-3-47 0,-2 3 47 16,1-4-47-16,-6 1 47 0,-1-4-47 0,-4 31 30 16,0 0-30-16,3-36 30 0,2-7-30 0,-5 43 17 15,0 0-17-15,6-44 17 0,-1 1-17 0,-5 43 5 16,0 0-5-16,7-38 6 0,-4 9-6 0,-3 29-1 16,0 0 1-16,2-22-1 0,0 7 1 0,-2 15-137 15,0 0 137-15,-7-6-136 0,-5 10 136 0,12-4-103 0,0 0 103 16,-32 12-102-16,-10 5 102 0,-34 14-1193 15</inkml:trace>
  <inkml:trace contextRef="#ctx0" brushRef="#br0" timeOffset="162665.949">10691 8987 471 0,'0'0'0'0,"13"4"0"15,4-1 0-15,-17-3 6 0,0 0-6 0,5 0 6 16,-5 0-6-16,0 0-1 0,0 0 1 0,0 0 0 16,-2 0 0-16,2 0-34 0,0 0 34 0,0 0-33 15,-3-3 33-15,3 3-2 0,0 0 2 0,0 0-2 0,0-6 2 16,0 6 3-16,0 0-3 0,0 0 3 0,3-3-3 16,-3 3 22-16,0 0-22 0,0 0 23 0,6-3-23 15,-6 3 15-15,0 0-15 0,3 0 16 16,2-4-16-16,-5 4 19 0,0 0-19 0,7-2 20 15,2 1-20-15,-9 1 14 0,0 0-14 0,14-2 15 0,2 0-15 0,-16 2 40 16,0 0-40-16,22-1 40 0,3-3-40 0,-25 4 36 16,0 0-36-16,38-5 37 0,4-2-37 15,-42 7 50-15,0 0-50 0,56-8 50 0,5-1-50 0,-61 9 59 16,0 0-59-16,68-10 59 0,6 1-59 0,-74 9 34 16,0 0-34-16,103-12 34 0,24-3-34 0,-127 15 46 15,0 0-46-15,122-9 47 0,11 2-47 0,-133 7 18 16,0 0-18-16,141-3 18 0,10 3-18 0,-151 0 12 15,0 0-12-15,159 3 13 0,6 1-13 0,-29-4 35 16,-17-4-35-16,-2-1 35 0,-9 2-35 0,-108 3 45 0,0 0-45 0,134-4 46 16,12-3-46-16,-146 7 26 0,0 0-26 15,164-8 26-15,10-9-26 0,-174 17 19 0,0 0-19 0,183-17 20 16,9-1-20-16,-192 18 18 0,0 0-18 0,189-22 19 16,-2-2-19-16,-187 24 24 0,0 0-24 0,183-17 25 15,-6 2-25-15,-177 15 31 0,0 0-31 0,159-11 31 16,-7 6-31-16,-152 5 6 0,0 0-6 0,144 0 7 15,-8 0-7-15,-136 0 11 0,0 0-11 0,106 5 11 16,-17 6-11-16,-89-11 4 0,0 0-4 0,77 8 4 16,-18 3-4-16,-59-11 2 0,0 0-2 0,45 8 3 15,-10-4-3 1,-35-4 1-16,0 0-1 0,21 3 2 0,-9-1-2 0,-12-2-34 0,0 0 34 0,7 3-34 0,-5-3 34 16,-2 0-165-16,0 0 165 0,-9-12-165 0,-6-10 165 15,-10-11-804-15</inkml:trace>
  <inkml:trace contextRef="#ctx0" brushRef="#br0" timeOffset="163340.906">15230 7870 371 0,'0'0'0'0,"7"-2"0"0,1 2 0 16,-8 0 59-16,0 0-59 0,5-3 59 0,2-2-59 16,-7 5 13-16,0 0-13 0,2-4 14 0,2-2-14 0,-4 6 22 15,0 0-22-15,3-6 22 0,-1 3-22 0,-2 3 35 16,0 0-35-16,2-5 35 0,-1 3-35 0,-1 2 56 16,0 0-56-16,0 0 57 0,4-3-57 0,-4 3 77 15,0 0-77-15,0 0 77 0,0 0-77 0,0 0 78 16,0 0-78-16,0 0 79 0,0 0-79 0,0 0 102 15,0 0-102-15,0 0 103 0,0 0-103 0,0 0 91 0,0 0-91 16,0 0 91-16,0 0-91 0,0 0 62 0,0 0-62 16,0 0 62-16,0 0-62 0,0 0 55 0,0 0-55 15,0 0 55-15,0 0-55 0,0 0 8 0,0 0-8 0,3 1 9 16,3 1-9-16,-6-2 7 0,0 0-7 0,12 7 8 16,5-4-8-16,1 6-10 0,2-4 10 0,1 2-9 15,-5-2 9-15,-16-5-115 0,0 0 115 16,19 4-115-16,2-4 115 0,-21 0-93 0,0 0 93 0,16-6-93 15,-7-6 93-15,15-3-871 0</inkml:trace>
  <inkml:trace contextRef="#ctx0" brushRef="#br0" timeOffset="165229.694">12348 9273 897 0,'0'0'0'0,"-2"-3"0"15,-1-4 0-15,3 7 82 0,0 0-82 0,0 0 82 16,0 0-82-16,0 0 63 0,0 0-63 0,0 0 63 16,5 2-63-16,-5-2 35 0,0 0-35 0,0 0 35 15,7 1-35-15,-7-1 1 0,0 0-1 0,0 0 2 16,4 0-2-16,-4 0 53 0,0 0-53 0,0 0 53 16,0 0-53-16,0 0 55 0,0 0-55 0,0 0 56 15,0 0-56-15,0 0 50 0,0 0-50 0,0 0 50 16,0 0-50-16,0 0 33 0,0 0-33 0,0 0 34 15,0 0-34-15,0 0-1 0,0 0 1 0,0 0-1 0,0 7 1 16,0-7-20-16,0 0 20 0,5 21-19 0,0 15 19 16,-5-36-26-16,0 0 26 0,10 46-25 15,8 9 25-15,-18-55-4 0,0 0 4 0,14 48-3 0,1 0 3 0,3-9-4 16,-4-5 4-16,-2-10-4 0,0-5 4 0,0-7 0 16,2-5 0-16,4-5 0 0,1-7 0 15,-19 5 38-15,0 0-38 0,23-14 39 0,1-10-39 16,-24 24 48-16,0 0-48 0,26-33 48 0,0-6-48 0,-1 0 42 15,-8-1-42-15,-1 4 42 0,-2 2-42 0,-14 34 36 16,0 0-36-16,14-34 37 0,-2-1-37 0,-12 35 34 16,0 0-34-16,12-34 34 0,-7-4-34 0,-5 38 32 15,0 0-32-15,7-29 32 0,-2 2-32 0,-5 27 13 0,0 0-13 16,4-21 14-16,-2 8-14 0,-2 13 6 0,0 0-6 16,1-11 7-16,1 5-7 0,-2 6-15 0,0 0 15 0,4-7-15 15,-4 5 15-15,0 2-70 0,0 0 70 0,0 0-69 16,0 5 69-16,0-5-157 0,0 0 157 0,-6 10-157 15,3 4 157-15,3-14-164 0,0 0 164 0,-4 10-163 16,1-1 163-16,-2 10-821 0</inkml:trace>
  <inkml:trace contextRef="#ctx0" brushRef="#br0" timeOffset="165687.077">13034 9179 1031 0,'0'0'0'0,"0"-3"0"0,4-6 0 16,-4 9 85-16,0 0-85 0,5-7 86 0,7-1-86 0,-12 8 70 16,0 0-70-16,7-11 70 0,4 1-70 0,-11 10 8 15,0 0-8-15,12-7 8 0,-3-5-8 0,-9 12 0 16,0 0 0-16,12-7 0 0,-3 2 0 0,-9 5-8 15,0 0 8-15,14 0-8 0,1 0 8 0,-15 0-10 16,0 0 10-16,16 2-10 0,0 5 10 0,-16-7 0 16,0 0 0-16,15 8 0 0,-3 3 0 0,-12-11 9 0,0 0-9 15,13 12 10-15,-5 5-10 0,-8-17 18 0,0 0-18 16,6 15 18-16,-3 4-18 0,-3-19 9 0,0 0-9 16,-7 19 9-16,-2 5-9 0,-1 0 40 0,0-4-40 15,1-6 40-15,4-7-40 0,-1 3 18 0,5-6-18 16,1-4 19-16,0 0-19 0,0 0 6 0,0 0-6 0,0 0 6 15,0 0-6-15,-2 3 35 0,-2 2-35 16,4-5 35-16,-3 4-35 0,3-4 4 0,-2 1-4 16,2-1 4-16,0 4-4 0,0-4 16 0,-3 7-16 0,3-6 17 15,0 1-17-15,0 1 9 0,3 3-9 0,-1-6 9 16,1 0-9-16,-3 0 1 0,0 0-1 0,7 0 1 16,4 0-1-16,-11 0-62 0,0 0 62 0,15-6-62 15,8 3 62-15,-23 3-99 0,0 0 99 0,21-10-99 16,3-4 99-16,23-10-915 0</inkml:trace>
  <inkml:trace contextRef="#ctx0" brushRef="#br0" timeOffset="166465.441">16144 8511 561 0,'0'0'0'0,"5"-4"0"0,9-1 0 0,-10 5 46 16,-8 0-46-16,4 0 46 0,0 0-46 0,0 0 50 15,-5 0-50-15,5 0 50 0,0 0-50 0,0 0 48 0,0 0-48 16,0 0 48-16,-3 0-48 0,3 0 75 0,-2 0-75 16,2 0 75-16,0 0-75 0,0 0 64 0,0 0-64 15,0 0 65-15,0 0-65 0,0 0 66 0,-5 4-66 16,5-4 66-16,5 0-66 0,-3-4 43 0,5 4-43 0,1-3 44 15,1 3-44-15,3 0 42 16,0-2-42-16,6 0 42 0,-1 1-42 0,4-3 35 0,0 1-35 16,2-1 35-16,6 1-35 0,-29 3 8 0,0 0-8 15,39-2 8-15,8-1-8 0,-6 3 37 0,1-4-37 0,-3 3 37 16,-1 1-37-16,-5 1 10 0,-9 3-10 0,-1-4 10 16,-5-4-10-16,-1 4 20 0,-1-1-20 0,-8 1 20 15,-4 1-20-15,3-1 1 0,0 0-1 0,-4 0 1 16,1 0-1-16,1 0-39 0,-3 0 39 0,-2 0-39 15,0 0 39-15,0 0-139 0,0 0 139 0,0 0-138 16,0 0 138-16,0 0-879 0</inkml:trace>
  <inkml:trace contextRef="#ctx0" brushRef="#br0" timeOffset="166643.958">16357 8782 1233 0,'0'0'0'0,"22"1"0"0,17 6 0 0,-39-7 135 16,0 0-135-16,45 7 135 0,7-2-135 0,-10 2-24 15,-4-2 24-15,-5 2-23 0,-3-5 23 0,-30-2-187 16,0 0 187-16,31-12-186 0,-1-12 186 0,31-12-706 16</inkml:trace>
  <inkml:trace contextRef="#ctx0" brushRef="#br0" timeOffset="170127.085">19181 3291 102 0,'0'0'0'0,"7"0"0"0,7 0 0 0,-14 0 5 15,0 0-5-15,19 3 6 0,7 6-6 0,-26-9 1 16,0 0-1-16,31 12 2 0,6 3-2 0,-37-15 9 0,0 0-9 15,36 28 10-15,1 4-10 0,-37-32 8 16,0 0-8-16,37 40 8 0,-6 3-8 0,-31-43 44 16,0 0-44-16,26 51 44 0,-7 4-44 0,-19-55 64 0,0 0-64 15,14 63 65-15,-5 4-65 0,-9-67 67 0,0 0-67 0,3 82 68 16,-6 12-68-16,3-94 77 0,0 0-77 0,-7 91 78 16,-4-3-78-16,11-88 68 0,0 0-68 0,-10 77 68 15,0-11-68-15,4-14 43 0,6-13-43 0,-3-18 44 16,3-18-44-16,3 6 32 0,3-6-32 0,-3-3 32 15,0 0-32-15,3 0 7 0,-1-3-7 16,2 3 8-16,-4 0-8 0,-3 0 28 0,0 0-28 0,7-5 28 16,4-2-28-16,-11 7 11 0,0 0-11 0,9-12 11 15,1 0-11-15,-10 12 18 0,0 0-18 0,10-16 19 16,-1 1-19-16,-9 15 1 0,0 0-1 0,4-12 1 16,1 0-1-16,-5 12-4 15,0 0 4-15,3-9-3 0,-1 3 3 0,-2 6-39 0,0 0 39 0,0-4-39 16,-3 4 39-16,3 0-43 0,0 0 43 0,-16 19-42 15,-7 12 42-15,2-2-35 0,-1 5 35 0,1 2-35 0,2-2 35 16,19-34-26-16,0 0 26 0,-21 48-25 0,-2 7 25 16,23-55-17-16,0 0 17 0,-17 58-16 0,3 2 16 0,5-5-11 15,4-7 11-15,7-2-10 0,5-3 10 0,-7-43-10 16,0 0 10-16,13 53-10 0,8 6 10 16,-21-59 4-16,0 0-4 0,32 75 5 0,10 16-5 0,-42-91 15 15,0 0-15-15,45 82 15 0,4 0-15 0,-49-82 46 16,0 0-46-16,43 79 46 0,1 0-46 15,-44-79 38-15,0 0-38 0,29 75 38 0,-10-4-38 0,-19-71 51 16,0 0-51-16,13 54 51 0,-10-11-51 0,-3-43 0 16,0 0 0-16,-9 48 0 0,-11 0 0 0,20-48-37 0,0 0 37 15,-30 98-669-15,60-196 669 0</inkml:trace>
  <inkml:trace contextRef="#ctx0" brushRef="#br0" timeOffset="176936.246">16857 7432 124 0,'0'0'0'0,"0"0"0"0,5-4 0 0,0-3-33 16</inkml:trace>
  <inkml:trace contextRef="#ctx0" brushRef="#br0" timeOffset="177338.697">16921 7444 102 0,'0'0'0'0,"5"5"0"0,2 2 0 0,-7-7 11 0,0 0-11 0,18 24 11 15,3 11-11-15,-21-35 47 0,0 0-47 0,26 52 47 16,-2 15-47-16,2-6 32 0,0 3-32 16,-8-13 33-16,-8-5-33 0,-10-46 15 0,0 0-15 0,14 54 15 15,2 7-15-15,-16-61 49 0,0 0-49 0,14 50 49 16,3-2-49-16,-17-48 60 0,0 0-60 0,12 36 61 16,2-5-61-16,-14-31 72 0,0 0-72 0,16 20 73 15,3-10-73-15,-19-10 89 0,0 0-89 0,19 0 89 16,4-10-89-16,-23 10 87 0,0 0-87 0,19-27 88 15,0-13-88-15,-19 40 77 0,0 0-77 0,18-48 77 0,-2-17-77 16,-16 65 80-16,0 0-80 0,17-96 81 0,0-25-81 16,-17 121 51-16,0 0-51 0,18-127 52 0,1-7-52 15,-2 25 34-15,1 6-34 0,-3 21 35 16,3 11-35-16,-18 71 4 0,0 0-4 0,17-70 4 0,1 5-4 16,-18 65 16-16,0 0-16 0,19-55 17 0,4 6-17 15,-23 49 0-15,0 0 0 0,12-29 0 0,-7 17 0 0,-5 12-47 16,0 0 47-16,5-7-46 0,-3 3 46 0,-2 4-190 15,0 0 190-15,-4 19-189 0,-8 15 189 0,-3 19-708 16</inkml:trace>
  <inkml:trace contextRef="#ctx0" brushRef="#br0" timeOffset="185853.427">17480 6979 91 0,'0'0'0'0,"6"0"0"0,-1 4 0 0,-5-4 26 16,0 0-26-16,0 0 26 0,3-4-26 0,-3 4 13 0,0 0-13 15,0 0 14-15,-3-5-14 0,3 5 20 0,0 0-20 16,-2-3 20-16,-1-1-20 0,3 4 9 0,0 0-9 16,-4-3 9-16,2 1-9 0,2 2 25 0,0 0-25 0,-3-2 26 15,3 1-26-15,0 1 19 0,0 0-19 0,-5-2 20 16,3 2-20-16,2 0 34 0,0 0-34 0,-2 0 35 16,-1-2-35-16,3 2 19 0,0 0-19 0,0 0 20 15,-4 0-20-15,4 0 41 0,0 0-41 0,0 0 42 16,0 0-42-16,0 0 43 0,0 0-43 0,0 0 44 15,0 0-44-15,0 0 63 0,0 0-63 16,0 0 63-16,0 0-63 0,0 0 56 0,0 0-56 0,0 0 57 16,2 2-57-16,-2-2 57 0,0 0-57 0,7 2 58 15,3 1-58-15,-10-3 51 0,0 0-51 0,18 5 51 16,8 0-51-16,0 2 49 0,7-2-49 0,0-1 50 16,4-1-50-1,-37-3 21-15,0 0-21 0,52 4 21 0,13-8-21 0,-65 4 30 0,0 0-30 0,62 0 30 16,8-5-30-16,-70 5 30 0,0 0-30 0,71-3 30 0,6-1-30 0,-77 4 31 15,0 0-31-15,99-8 31 0,18-4-31 0,-117 12 54 16,0 0-54-16,98-11 55 0,-1-1-55 16,-97 12 31-16,0 0-31 0,94-12 31 0,-5 0-31 0,-89 12-15 15,0 0 15-15,82-8-14 0,-5 4 14 16,-77 4-37-16,0 0 37 0,61-3-36 0,-14 6 36 0,-47-3-22 16,0 0 22-16,34 6-22 0,-16 4 22 0,-18-10-31 15,0 0 31-15,16 5-31 0,-6 5 31 0,-10-10-59 16,0 0 59-16,7 9-59 0,-5-2 59 0,-2 1-132 15,-2 4 132-15,-1-5-132 0,-1 2 132 0,-1-1-157 0,-7 1 157 16,-2 6-156-16,-5 4 156 0,-13 12-384 16</inkml:trace>
  <inkml:trace contextRef="#ctx0" brushRef="#br0" timeOffset="186449.143">17644 7538 158 0,'0'0'0'0,"11"0"0"15,6 0 0-15,-8 0 70 0,-9-4-70 0,3 1 70 0,-1 1-70 0,-2 2 58 0,0 0-58 16,0 0 58-16,-4 0-58 0,4 0 59 0,-5-2-59 16,5 2 59-16,-3-1-59 0,3 1 41 0,0 0-41 15,0 0 41-15,0 0-41 0,0 0 35 0,-5 0-35 16,1 0 36-16,2 0-36 0,-1 0 55 0,3 0-55 0,0 0 56 16,-5 0-56-16,5 0 31 0,0 0-31 0,0 0 31 15,0 0-31-15,0 0 4 0,5 0-4 0,-3 1 5 16,3 3-5-16,-5-4 5 0,0 0-5 0,15 14 5 15,10 6-5-15,-25-20 3 0,0 0-3 0,33 31 3 16,9 14-3-16,-42-45 1 0,0 0-1 0,43 44 2 16,3 9-2-16,-6-8 1 0,-4-2-1 15,-10-13 1-15,-6-6-1 0,-1-3 0 0,-4-2 0 0,1-4 1 16,0-6-1-16,-4 3 0 0,2-2 0 0,-4-1 0 16,-3-8 0-16,-7-1-116 0,0 0 116 0,9 0-115 15,1-5 115-15,-10 5-98 0,0 0 98 0,4-19-97 0,-6-10 97 16,4-19-263-16</inkml:trace>
  <inkml:trace contextRef="#ctx0" brushRef="#br0" timeOffset="186704.452">18055 7519 774 0,'0'0'0'0,"0"7"0"0,-1 1 0 0,1-3 85 0,0-1-85 15,0 3 86-15,-2-4-86 0,2-3 108 16,0 0-108-16,-7 21 108 0,-5 10-108 0,12-31 61 0,0 0-61 16,-18 41 61-16,-4 8-61 0,22-49 18 15,0 0-18-15,-27 48 19 0,-4 4-19 0,31-52 7 0,0 0-7 0,-28 43 8 16,2-7-8-16,26-36 1 0,0 0-1 0,-23 30 1 16,6-9-1-16,17-21-2 0,0 0 2 0,-14 19-1 15,4-11 1-15,10-8-76 0,0 0 76 0,-7 11-75 16,1-10 75-16,6-1-146 0,0 0 146 0,-3 4-145 15,1-4 145-15,-3 3-573 0</inkml:trace>
  <inkml:trace contextRef="#ctx0" brushRef="#br0" timeOffset="187145.613">17991 7354 684 0,'0'0'0'0,"-5"7"0"15,-2 0 0-15,7-7 59 0,0 0-59 0,0 0 60 0,8-7-60 16,-8 7 47-16,0 0-47 0,7-7 48 0,2 2-48 0,-9 5 8 16,0 0-8-16,12-3 9 0,6 1-9 0,-18 2 0 15,0 0 0-15,14-2 0 0,3 2 0 0,-17 0 0 16,0 0 0-16,19 2 0 0,4 3 0 0,-23-5 0 15,0 0 0-15,19 4 0 0,-2-3 0 0,-17-1 0 0,0 0 0 16,14 4 0-16,-2-1 0 0,-12-3 7 0,0 0-7 16,9 4 7-16,0 1-7 0,-9-5 16 0,0 0-16 15,3 7 17-15,1 0-17 0,-4-7 24 0,0 0-24 0,0 12 25 16,-4 5-25-16,4-17 22 0,0 0-22 16,-3 19 22-16,-2-4-22 0,1 0 9 0,-5 1-9 15,6-4 9-15,0-2-9 0,1 4 18 0,4-2-18 0,-2-4 18 16,0-3-18-16,0-5 8 0,0 0-8 0,6 14 8 15,0 2-8-15,-6-16 1 0,0 0-1 0,14 15 1 16,5 2-1-16,-19-17 0 0,0 0 0 0,24 12 0 16,4-3 0-16,-28-9-137 0,0 0 137 0,28 1-136 15,2-4 136-15,-30 3-131 0,0 0 131 0,27-3-131 16,3-9 131-16,28-4-352 0</inkml:trace>
  <inkml:trace contextRef="#ctx0" brushRef="#br0" timeOffset="187461.44">18304 7868 796 0,'0'0'0'0,"4"-10"0"0,6-7 0 0,-10 17 133 15,0 0-133-15,7-9 133 0,-1 3-133 0,-6 6 108 16,0 0-108-16,12 0 108 0,5 0-108 0,-17 0 43 16,0 0-43-16,25 0 43 0,6-4-43 0,-31 4 33 15,0 0-33-15,33-3 33 0,0 1-33 0,-33 2 11 16,0 0-11-16,37-3 11 0,1-4-11 0,-38 7-48 0,0 0 48 16,35-5-48-16,-4 1 48 0,-31 4-66 0,0 0 66 15,25-5-66-15,-6 2 66 0,-19 3-154 0,0 0 154 0,15-4-154 16,-2 1 154-16,-13 3-148 0,0 0 148 0,0-5-148 15,-7-7 148-15,1-4-368 0</inkml:trace>
  <inkml:trace contextRef="#ctx0" brushRef="#br0" timeOffset="187731.86">18512 7690 796 0,'0'0'0'0,"5"0"0"16,2 0 0-16,-7 0 71 0,0 0-71 0,7-1 72 0,0-3-72 16,-7 4 33-16,0 0-33 0,9-2 33 0,-6-1-33 15,-3 3 7-15,0 0-7 0,5-3 8 0,-3 1-8 0,-2 2 0 16,0 0 0-16,3 0 1 0,-1 2-1 0,-2-2-3 16,0 0 3-16,0 13-3 0,0 8 3 0,0-21-21 15,0 0 21-15,-3 32-21 0,-4 11 21 0,2-9-23 16,1 2 23-16,1-12-22 0,1-8 22 15,-2-4-34-15,3 0 34 0,-1 0-34 0,0-4 34 0,2 3-137 16,0 1 137-16,2-4-137 0,0 1 137 0,3 10-346 0</inkml:trace>
  <inkml:trace contextRef="#ctx0" brushRef="#br0" timeOffset="188051.145">18797 7613 684 0,'0'0'0'0,"-8"16"0"0,-6 2 0 0,14-18 70 0,0 0-70 0,-4 9 71 15,6-6-71-15,-2-3 39 0,0 0-39 0,2 6 39 16,3 0-39-16,-5-6 3 0,0 0-3 0,3 14 3 16,4 8-3-16,-7-22-11 0,0 0 11 0,11 23-10 15,6 6 10-15,-17-29-31 0,0 0 31 0,14 24-31 16,4 0 31-16,-18-24-11 0,0 0 11 0,14 19-11 0,0-1 11 15,-4-6-7-15,0 0 7 0,-1-3-6 0,-5-2 6 16,1-2 0-16,0 2 0 0,-3-5 0 0,0-2 0 16,-2 0 1-16,3 3-1 0,-3-3 2 0,0 3-2 0,0 1 0 15,0 1 0-15,0-2 0 0,0 1 0 0,0-4-110 16,0 3 110-16,0-3-109 0,0 0 109 0,0 0-125 16,0 0 125-16,-5 0-125 0,0 0 125 0,-4 0-153 15</inkml:trace>
  <inkml:trace contextRef="#ctx0" brushRef="#br0" timeOffset="188260.625">18763 7644 147 0,'0'0'0'0,"8"17"0"0,1 12 0 0,-9-29 85 15,0 0-85-15,0 0 86 0,-7-10-86 0,7 10 122 0,0 0-122 16,3-7 123-16,8-1-123 0,-11 8 108 0,0 0-108 16,17-6 108-16,9 6-108 0,-26 0 91 0,0 0-91 15,25 0 92-15,6 0-92 0,-31 0 57 16,0 0-57-16,30 0 58 0,-1 0-58 0,-29 0 29 0,0 0-29 0,25 0 29 15,-2 0-29-15,-23 0-24 0,0 0 24 0,15 0-23 16,-3 0 23-16,-12 0-154 0,0 0 154 0,9 0-154 16,-4 0 154-16,6 0-487 0</inkml:trace>
  <inkml:trace contextRef="#ctx0" brushRef="#br0" timeOffset="188498.845">19715 7834 1267 0,'0'0'0'0,"-10"-2"0"0,-9-1 0 0,19 3 138 16,0 0-138-16,0 0 138 0,7-3-138 0,-7 3-114 15,0 0 114-15,3-6-114 0,1 3 114 0,-4 3-134 16,0 0 134-16,-7-15-133 0,-7-13 133 0,-7-15-693 16</inkml:trace>
  <inkml:trace contextRef="#ctx0" brushRef="#br0" timeOffset="189113.774">20097 7464 796 0,'0'0'0'0,"-14"-2"0"16,-9 1 0-16,23 1 99 0,0 0-99 0,0 0 100 16,7-2-100-16,-7 2 84 0,0 0-84 0,7 0 84 15,-1 0-84-15,-6 0 46 0,0 0-46 0,0 0 46 16,0-3-46-16,0 3 2 0,0 0-2 0,-11-7 2 0,-8-2-2 15,19 9 0-15,0 0 0 0,-23-8 1 0,-5-3-1 16,28 11 2-16,0 0-2 0,-22-5 2 0,-3-2-2 16,25 7 17-16,0 0-17 0,-19-1 17 0,5 1-17 15,14 0 8-15,0 0-8 0,-14 1 9 0,0 6-9 16,2 0 16-16,-5 5-16 0,6 2 17 0,6-1-17 0,-4 8 33 16,4 3-33-16,-2 7 34 0,5 0-34 0,2-31 10 15,0 0-10-15,-3 36 10 0,1 5-10 16,2-41 36-16,0 0-36 0,2 34 37 0,3-7-37 0,-5-27 19 15,0 0-19-15,11 19 20 0,3-7-20 0,-14-12 28 16,0 0-28-16,22-8 28 0,8-11-28 0,-30 19 13 16,0 0-13-16,31-34 13 0,4-11-13 15,-35 45 11-15,0 0-11 0,31-50 11 0,1-6-11 16,-32 56 17-16,0 0-17 0,28-79 17 0,0-19-17 0,-28 98 22 0,0 0-22 16,13-87 23-16,-7-2-23 0,-6 89 14 0,0 0-14 15,-2-72 15-15,-7 5-15 0,9 67 10 16,0 0-10-16,-10-43 10 0,-1 14-10 15,11 29 10-15,0 0-10 0,-14-22 10 0,2 10-10 0,12 12 1 0,0 0-1 0,-10-12 1 16,-1 8-1-16,11 4-18 0,0 0 18 0,-8 0-18 16,1 0 18-16,7 0-41 0,0 0 41 0,-6 4-40 15,-2-1 40-15,2 6-15 0,3 3 15 16,3 7-14-16,3 10 14 0,-3-29-8 0,0 0 8 0,11 38-7 16,6 10 7-16,-17-48-4 0,0 0 4 0,21 58-4 15,7 14 4-15,-28-72-2 0,0 0 2 0,30 85-2 16,5 18 2-16,-11-21-26 0,-3-10 26 0,-7-25-25 15,-9-27 25-15,-5-20-126 0,0 0 126 0,9 34-125 16,-1 4 125-16,-8-38-146 0,0 0 146 0,4 28-146 16,-1-6 146-16,1 29-679 0</inkml:trace>
  <inkml:trace contextRef="#ctx0" brushRef="#br0" timeOffset="189776.182">20606 7046 471 0,'0'0'0'0,"0"0"0"0,-6-7 0 0,6 7 30 15,0 0-30-15,-3-1 30 0,1-3-30 0,2 4 38 16,0 0-38-16,-7 0 38 0,-1 4-38 0,8-4 37 15,0 0-37-15,-13 3 37 0,-1 2-37 0,14-5 33 16,0 0-33-16,-19 7 34 0,2 2-34 0,-1-4 49 16,1 2-49-16,5-4 50 0,3 0-50 0,0 3 42 15,1-3-42-15,-1 2 42 0,0 2-42 0,-5 0 47 16,2 1-47-16,5-3 47 0,4-1-47 0,3-4 36 0,0 0-36 16,-11 19 37-16,-1 6-37 0,12-25 9 0,0 0-9 15,-14 38 9-15,4 7-9 0,1 1 21 16,4 0-21-16,-2-5 21 0,5-1-21 0,2-40 13 15,0 0-13-15,0 58 14 0,2 5-14 0,-2-63 16 0,0 0-16 0,7 83 17 16,1 13-17-16,1-19 1 0,5-11-1 0,-3-26 1 16,-3-21-1-16,-8-19-78 0,0 0 78 15,18 27-78-15,6-3 78 16,-24-24-74-16,0 0 74 0,28 9-74 0,3-16 74 0,30 8-609 16</inkml:trace>
  <inkml:trace contextRef="#ctx0" brushRef="#br0" timeOffset="190780.688">20566 7450 550 0,'0'0'0'0,"5"-3"0"0,5 0 0 0,-10 3 123 16,0 0-123-16,6-6 123 0,-1 3-123 0,-5 3 99 0,0 0-99 15,0 0 100-15,0-3-100 0,0 3 60 0,0 0-60 16,0-4 61-16,2-1-61 0,-2 5 39 15,0 0-39-15,3-7 40 0,4-1-40 0,-7 8 25 0,0 0-25 16,9-12 26-16,1 1-26 0,-10 11 25 0,0 0-25 0,12-8 26 16,4-1-26-16,-16 9 0 0,0 0 0 0,17-7 0 15,1 2 0-15,-18 5 1 0,0 0-1 0,14-2 1 16,0 2-1-16,-14 0 1 0,0 0-1 0,10 2 1 16,-1 3-1-16,-9-5 3 0,0 0-3 0,9 7 4 15,1 2-4-15,-10-9 12 0,0 0-12 0,7 8 12 16,0 3-12-16,-4 1 15 0,-1-4-15 0,0-1 15 15,-2-2-15-15,-2 2 9 0,0-2-9 0,-1 7 9 16,-4 4-9-16,-2-1 16 0,-1 4-16 0,1-6 17 16,0-1-17-16,9-12 14 0,0 0-14 0,-20 23 15 15,-8 6-15-15,28-29-9 0,0 0 9 0,-23 26-8 16,2-2 8-16,21-24-9 0,0 0 9 0,-21 20-9 16,6-1 9-16,15-19-10 0,0 0 10 0,-14 17-10 0,1-1 10 15,13-16-10-15,0 0 10 0,-8 13-9 16,2-1 9-16,6-12-4 0,0 0 4 0,0 14-3 0,0-2 3 0,0-12-6 15,0 0 6-15,13 12-6 0,9-2 6 0,-22-10-3 16,0 0 3-16,26 5-3 0,8-5 3 0,-34 0-36 16,0 0 36-16,29-1-35 0,1-6 35 0,-30 7-113 15,0 0 113-15,22-5-112 0,-2 1 112 0,-20 4-178 16,0 0 178-16,13-3-178 0,-4-2 178 0,16-2-414 16</inkml:trace>
  <inkml:trace contextRef="#ctx0" brushRef="#br0" timeOffset="191124.53">20902 7450 751 0,'0'0'0'0,"-4"6"0"0,-1-1 0 0,5-5 111 0,0 0-111 0,0 0 112 16,9 0-112-16,-9 0 78 0,0 0-78 0,3 0 79 15,4-2-79-15,-7 2 68 0,0 0-68 0,6 0 68 16,-1-3-68-16,-5 3 28 0,0 0-28 0,3-4 28 16,2 1-28-16,-5 3 34 0,0 0-34 0,0 0 35 15,2-2-35-15,-2 2 32 0,0 0-32 0,0 0 32 0,4 0-32 16,-4 0 7-16,0 0-7 0,10 5 7 0,6 4-7 16,-16-9 12-16,0 0-12 0,28 19 12 0,10 8-12 15,-7-3-1-15,2 2 1 0,-6-2-1 0,-5 0 1 0,-22-24 0 16,0 0 0-16,25 29 0 0,3 5 0 0,-28-34-19 15,0 0 19-15,24 31-18 0,4 0 18 0,-28-31-112 16,0 0 112-16,24 20-112 0,1-8 112 0,-25-12-120 16,0 0 120-16,20-3-119 0,0-14 119 0,20-2-655 15</inkml:trace>
  <inkml:trace contextRef="#ctx0" brushRef="#br0" timeOffset="191407.368">21283 7361 651 0,'0'0'0'16,"4"4"0"-16,3 3 0 0,-7-7 106 0,0 0-106 0,3 1 106 15,-3-2-106-15,0 1 100 0,0 0-100 0,0 0 101 16,0 0-101-16,0 0 65 0,0 0-65 0,0 0 66 16,-3-2-66-16,3 2 44 0,0 0-44 0,-2 0 45 15,-3-2-45-15,5 2 41 0,0 0-41 0,-16 9 42 16,-10 6-42-16,26-15 10 0,0 0-10 0,-35 28 10 15,-8 2-10-15,43-30 13 0,0 0-13 0,-46 40 13 16,-4 8-13-16,50-48 0 0,0 0 0 0,-40 39 0 16,5 1 0-16,35-40-5 0,0 0 5 0,-24 32-4 15,10-1 4-15,14-31-45 0,0 0 45 0,7 21-44 16,15-8 44-16,-22-13-217 0,0 0 217 0,39-1-217 16,15-13 217-16,38-5-547 0</inkml:trace>
  <inkml:trace contextRef="#ctx0" brushRef="#br0" timeOffset="192006.659">21527 7534 158 0,'0'0'0'0,"0"-7"0"16,0-3 0-16,0 10 53 0,0 0-53 0,0-3 53 15,0 3-53-15,0 0 49 0,0 0-49 0,0 0 49 16,0 0-49-16,0 0 50 0,0 0-50 0,0 0 50 16,0 3-50-16,0-3 65 0,0 0-65 0,0 0 66 0,0 5-66 15,0-5 91-15,0 0-91 0,0 0 91 0,0 4-91 16,0-4 92-16,0 0-92 0,0 0 92 0,0 0-92 0,0 0 84 15,0 0-84-15,0 0 85 0,0 0-85 0,0 0 60 16,4 0-60-16,-1 1 61 0,2-1-61 0,4 0 53 16,2-1-53-16,1 1 54 0,2 0-54 0,0 0 23 15,1 3-23-15,3 2 24 16,3-5-24-16,0 0 36 16,0-3-36-16,-4 3 36 0,0 0-36 0,-17 0 6 0,0 0-6 0,23 0 6 0,1 3-6 15,-24-3 18-15,0 0-18 0,27 0 19 16,-1 0-19-16,-26 0 8 0,0 0-8 0,21 0 9 0,-2-3-9 15,-19 3 3-15,0 0-3 0,14 0 4 0,-2 0-4 0,-12 0-2 16,0 0 2-16,5 0-1 0,0 3 1 0,-5-3-133 0,0 0 133 16,0 0-132-16,-5 4 132 0,5-4-152 0,0 0 152 0,-17-4-152 15,-9-3 152-15,-21-1-634 16</inkml:trace>
  <inkml:trace contextRef="#ctx0" brushRef="#br0" timeOffset="192523.49">22010 7382 494 0,'0'0'0'0,"-9"-2"0"16,-3 2 0-16,12 0 55 0,0 0-55 0,-4-3 56 15,4 3-56-15,0 0 60 0,0 0-60 0,0 0 60 0,7 0-60 16,-7 0 56-16,0 0-56 0,2 0 56 0,2-4-56 0,-4 4 51 16,0 0-51-16,0 0 51 0,3-1-51 0,-3 1 49 15,0 0-49-15,0 0 49 0,0 0-49 0,0 0 54 16,0 0-54-16,0 0 55 0,0 0-55 0,0 0 49 16,0 0-49-16,0 0 50 0,0 0-50 0,0 0 54 15,0 0-54-15,0 0 55 0,0 0-55 0,0 0 32 16,0 0-32-16,0 0 33 0,0 0-33 0,0 0 16 0,0 0-16 15,0 0 17-15,0 0-17 0,0 0 36 0,0 0-36 16,0 0 37-16,0 0-37 0,0 0 5 0,0 0-5 16,0 0 5-16,0 0-5 0,0 0 18 0,0 0-18 0,0 0 19 15,0 0-19-15,0 0 1 0,0 0-1 16,0 0 1-16,2 5-1 0,0 0 1 0,1 5-1 0,-1-1 1 16,1 6-1-16,-1 2 7 0,2 6-7 15,-1 4 8 1,-1 4-8-16,-2-31 3 0,0 0-3 15,3 36 3-15,1 7-3 0,-4-43 6 0,0 0-6 0,5 36 6 0,0 3-6 0,-5-39 7 0,0 0-7 0,5 31 8 16,1-7-8-16,-6-24-5 0,0 0 5 0,3 19-4 16,-1-2 4-16,-2-17-135 0,0 0 135 0,3 8-134 15,1-1 134-15,-4-7-147 0,0 0 147 0,-2-12-147 16,-5-12 147-16,-2-10-693 0</inkml:trace>
  <inkml:trace contextRef="#ctx0" brushRef="#br0" timeOffset="192857.892">21951 7062 886 0,'0'0'0'0,"0"0"0"0,3 3 0 0,-3-3 120 15,0 0-120-15,0 0 120 0,0 0-120 0,0 0 59 16,0 0-59-16,0 0 59 0,4-7-59 0,1 4 22 0,4-1-22 16,-1 3 23-16,4-3-23 0,1 4 0 0,4 0 0 15,-3 0 0-15,3 4 0 0,1 4-1 0,1 8 1 0,0 1 0 16,2 5 0-16,-21-22 0 0,0 0 0 16,23 36 0-16,3 12 0 0,-5-2 2 0,-2 0-2 0,-3-5 2 15,-4-1-2-15,-12-40 0 0,0 0 0 0,5 50 0 16,-2 4 0-16,-3-54 6 0,0 0-6 0,-8 60 6 15,-10 4-6-15,18-64-63 0,0 0 63 16,-17 55-63-16,-2-9 63 0,19-46-177 0,0 0 177 0,-32 41-177 16,-9-7 177-16,-33 42-514 0</inkml:trace>
  <inkml:trace contextRef="#ctx0" brushRef="#br0" timeOffset="194771.153">22884 7519 449 0,'0'0'0'0,"6"-5"0"16,1-7 0-16,-7 12 45 0,0 0-45 0,5-4 45 15,-2-2-45-15,-3 6 24 0,0 0-24 0,0 0 25 16,4-4-25-16,-4 4 16 0,0 0-16 0,0 0 17 15,0 0-17-15,0 0 11 0,0 0-11 0,0 0 11 16,0 0-11-16,0 0 45 0,0 0-45 0,0 0 45 16,-5 4-45-16,5-4 48 0,0 0-48 0,-4 3 49 15,1-3-49-15,3 0 42 0,0 0-42 0,-4 0 42 0,1 0-42 16,3 0 36-16,0 0-36 0,-2 0 37 0,-3 0-37 16,5 0 45-16,0 0-45 0,-4 0 45 0,1 0-45 0,3 0 51 15,0 0-51-15,-4 3 52 0,2-3-52 16,2 0 59-16,0 0-59 0,-3 0 60 0,1 0-60 0,2 0 40 15,0 0-40-15,0 0 40 0,-3 0-40 0,3 0 42 16,0 0-42-16,0 0 42 0,0 0-42 0,0 0 40 16,0 0-40-16,0 0 41 0,0 0-41 0,0 0 25 15,0 0-25-15,10 0 26 0,6 0-26 0,1 0 40 0,4-6-40 16,0 2 41-16,9 2-41 0,-8 2 14 16,3-3-14-16,-3 0 15 0,3 3-15 0,-25 0 13 0,0 0-13 15,31-2 13-15,4-2-13 0,-35 4 26 0,0 0-26 16,40 0 26-16,5-3-26 0,-5 0 2 15,-3-4-2-15,-7 5 2 0,-8-1-2 0,3 3 6 0,-4 0-6 16,-4 0 7-16,-3-4-7 0,-4 4-5 0,-3 0 5 16,0 0-4-16,-5 0 4 0,2-2-146 0,-3 1 146 0,-1 1-145 15,0 0 145-15,0 0-161 0,0 0 161 0,-14-2-160 16,-7 2 160-16,-13-3-785 0</inkml:trace>
  <inkml:trace contextRef="#ctx0" brushRef="#br0" timeOffset="197064.133">23989 6861 225 0,'0'0'0'0,"2"9"0"16,-1 6 0-16,-1-15 88 0,0 0-88 0,0 0 89 0,2-12-89 15,-2 12 59-15,0 0-59 0,0-12 60 0,0 0-60 16,0 12 51-16,0 0-51 0,-2-10 51 0,1-2-51 0,1 12 38 15,0 0-38-15,-2-9 38 0,2 4-38 0,0 5 24 16,0 0-24-16,-2-3 25 0,2-1-25 0,0 4 10 16,0 0-10-16,-3 0 10 0,-1 0-10 0,4 0 11 15,0 0-11-15,-10 4 11 0,-4 1-11 0,14-5 8 16,0 0-8-16,-14 10 9 0,-2 2-9 0,16-12 1 16,0 0-1-16,-16 24 1 0,-4 3-1 0,4 1 3 15,4 1-3-15,3-10 3 31,4-9-3-31,5-10 10 0,0 0-10 0,-5 33 11 0,-1 10-11 0,6-43 39 16,0 0-39-16,-3 51 39 0,1 7-39 0,2-58 36 0,0 0-36 0,2 64 36 0,3-1-36 0,0-7 38 0,4-2-38 16,0-12 39-16,1-9-39 0,1 0 46 0,1-3-46 0,-2-2 46 15,4-4-46-15,-14-24 10 0,0 0-10 16,16 27 11-16,5 4-11 0,-21-31-34 0,0 0 34 0,22 24-34 16,3-2 34-16,-25-22-114 0,0 0 114 0,24 21-114 15,2-7 114-15,27 20-572 0</inkml:trace>
  <inkml:trace contextRef="#ctx0" brushRef="#br0" timeOffset="197912.47">24125 7128 281 0,'0'0'0'0,"10"0"0"16,6 0 0-16,-16 0 44 0,0 0-44 0,12-3 44 16,-1-6-44-16,-11 9 11 0,0 0-11 0,17-8 11 15,4-3-11-15,-2 3 35 0,2-2-35 0,2 1 36 16,1 1-36-16,-3 4 23 0,-2 4-23 0,-5-3 24 16,2-1-24-16,-6 4 39 0,-5 0-39 0,6 0 39 15,1 0-39-15,-3 2 33 0,-1 3-33 0,-1-5 33 0,0 4-33 16,0-4 33-16,-1 3-33 0,-3 2 33 0,1-5-33 15,-3 4 32-15,1-1-32 0,1 2 32 0,1 2-32 16,-2 1 32-16,-1 4-32 0,3-5 32 0,-4-2-32 0,0-5 22 16,0 0-22-16,-4 19 22 0,-3 5-22 15,7-24 35-15,0 0-35 0,-12 33 36 0,-5 8-36 16,17-41 42-16,0 0-42 0,-18 39 43 0,-1 1-43 0,0-4 39 16,-2-9-39-16,7-3 40 0,6-12-40 0,8-12 26 15,0 0-26-15,-20 21 26 0,-2 3-26 0,22-24 35 16,0 0-35-16,-19 19 36 0,1-4-36 0,18-15 43 15,0 0-43-15,-14 12 43 0,4-5-43 0,10-7 39 0,0 0-39 16,-9 3 40-16,4 2-40 0,5-5 46 0,0 0-46 16,-4 0 46-16,4 0-46 0,0 0 47 0,0 0-47 15,0 0 47-15,4 0-47 0,-4 0 30 0,0 0-30 16,0 0 30-16,0 0-30 0,0 0 16 0,0 0-16 16,0 0 17-16,0 0-17 0,0 0-1 0,0 0 1 0,5 0 0 15,2-3 0-15,3-1-7 0,1 3 7 0,-2-3-6 16,1 4 6-16,-1-3-17 0,-2 3 17 0,2 0-17 15,1 0 17-15,0 0-26 0,3-3 26 0,-3 3-25 16,-5 0 25-16,2 3-20 0,0-3 20 0,0 3-20 16,0-3 20-16,0 0-63 0,-2 4 63 0,2-4-63 15,0 1 63-15,2 1-115 0,-4-2 115 0,2 2-115 16,2-2 115-16,-9 0-165 0,0 0 165 0,12 7-164 16,2 1 164-16,12 4-551 0</inkml:trace>
  <inkml:trace contextRef="#ctx0" brushRef="#br0" timeOffset="198374.607">24686 7116 516 0,'0'0'0'0,"-2"2"0"16,-1 5 0-16,3-7 80 0,0 0-80 0,0 0 81 15,0 0-81-15,0 0 77 0,0 0-77 0,0 0 78 16,3-7-78-16,-3 7 57 0,0 0-57 0,2-2 57 15,-1-1-57-15,-1 3 19 0,0 0-19 0,0 0 20 16,4-5-20-16,-4 5 21 0,0 0-21 0,0 0 21 16,5 0-21-16,-5 0 15 0,0 0-15 0,5 1 15 15,2 3-15-15,-3-4 16 0,3 3-16 0,2-1 17 16,1 5-17-16,-1 0 9 0,3 5-9 0,2 0 9 16,0 1-9-16,-14-13 9 15,0 0-9-15,21 26 10 0,3 10-10 0,-24-36 3 0,0 0-3 0,28 34 4 0,3 6-4 16,-31-40 0-16,0 0 0 0,32 36 1 15,-1 0-1-15,-31-36-14 0,0 0 14 0,31 31-13 0,-1-7 13 16,-30-24-103-16,0 0 103 0,24 18-102 0,-1-4 102 0,-23-14-135 16,0 0 135-16,21 7-135 0,-4-7 135 0,22 3-381 15</inkml:trace>
  <inkml:trace contextRef="#ctx0" brushRef="#br0" timeOffset="198655.858">25116 7007 595 0,'0'0'0'0,"0"15"0"0,0 9 0 0,0-24 88 0,0 0-88 0,-5 9 89 16,-4-6-89-16,9-3 89 16,0 0-89-16,-14 9 89 0,-3 1-89 0,17-10 88 0,0 0-88 0,-25 20 89 15,-3 11-89-15,28-31 82 0,0 0-82 0,-31 36 83 16,-2 9-83-16,33-45 52 0,0 0-52 0,-33 46 53 15,-2 5-53-15,5-8 11 0,4-7-11 0,9-10 11 16,6-9-11-16,1-5 3 0,3-2-3 0,4-4 4 16,1-3-4-16,0-1-30 0,2-1 30 0,0-1-30 15,-2 6 30-15,2-6-162 0,0 0 162 0,7-4-161 16,4 1 161-16,-11 3-156 0,0 0 156 0,24-17-156 16,11-7 156-16,24-19-450 0</inkml:trace>
  <inkml:trace contextRef="#ctx0" brushRef="#br0" timeOffset="198940.22">25214 7243 595 0,'0'0'0'0,"-4"0"0"0,-1 0 0 0,5 0 55 16,0 0-55-16,5 5 55 0,6 2-55 0,-11-7 59 15,0 0-59-15,15 7 59 0,4-4-59 0,-19-3 57 0,0 0-57 16,25 0 57-16,6-3-57 0,-31 3 14 0,0 0-14 16,35-10 15-16,5-2-15 0,-40 12 14 0,0 0-14 15,45-12 15-15,4 0-15 0,-5 0 4 0,-1 0-4 0,-10 3 5 16,-8 6-5-16,1-4 0 16,0 2 0-16,-9 1 0 0,-6 1 0 0,3 1-77 0,0-1 77 15,0-4-76-15,1-2 76 0,-1-1-135 0,2 0 135 0,-7 6-135 16,-4 1 135-16,9-4-342 0</inkml:trace>
  <inkml:trace contextRef="#ctx0" brushRef="#br0" timeOffset="199271.08">25898 6995 662 0,'0'0'0'0,"0"0"0"0,-5 0 0 16,5 0 79-16,0 0-79 0,0 0 79 0,4 3-79 0,-4-3 73 16,0 0-73-16,0 0 74 0,5 0-74 15,-5 0 51-15,0 0-51 0,0 0 52 0,5 0-52 0,-5 0 43 16,0 0-43-16,0 0 44 0,3 0-44 0,-3 0 26 16,0 0-26-16,0 0 26 0,0 0-26 0,0 0 28 15,0 0-28-15,0 4 28 0,2 4-28 0,-2-8 33 16,0 0-33-16,4 29 33 0,1 18-33 0,-5-47 19 15,0 0-19-15,3 54 20 0,1 10-20 0,-4-64 36 0,0 0-36 16,3 61 36-16,3 4-36 0,-6-65 12 16,0 0-12-16,3 52 13 0,2-9-13 0,-5-43-6 15,0 0 6-15,11 31-6 0,3-13 6 0,-14-18-140 16,0 0 140-16,17 0-139 0,2-15 139 0,18 0-788 16</inkml:trace>
  <inkml:trace contextRef="#ctx0" brushRef="#br0" timeOffset="199620.578">26027 6688 1110 0,'0'0'0'0,"0"9"0"16,0 4 0-16,0-13 7 0,0 0-7 0,0 0 7 15,5-1-7-15,-5 1 33 0,0 0-33 0,9-2 34 16,5-5-34-16,2 7 1 0,-4-3-1 0,5 3 1 0,4 0-1 16,-21 0-29-16,0 0 29 0,26 10-29 0,4 5 29 15,-30-15-8-15,0 0 8 0,30 29-7 0,3 9 7 0,-33-38-6 16,0 0 6-16,29 48-5 0,1 7 5 16,-30-55-1-16,0 0 1 0,21 60 0 0,-5 7 0 15,-16-67 1-15,0 0-1 0,6 85 2 0,-7 18-2 16,-4-24 7-16,-6-16-7 0,8-30 7 0,4-23-7 0,-2 2 1 15,-3-8-1-15,-1 8 1 0,-2-4-1 0,-2 4-96 16,0 4 96-16,6-10-95 0,1 0 95 0,2-6-151 16,0 0 151-16,-3 0-151 0,-2-7 151 0,-4 2-378 0</inkml:trace>
  <inkml:trace contextRef="#ctx0" brushRef="#br0" timeOffset="200425.357">27142 7046 315 0,'0'0'0'0,"-10"-7"0"0,-6-5 0 16,12 7 36-16,6 2-36 0,-2 3 36 0,4 0-36 15,-1 0 12-15,2 3-12 0,-1-3 12 0,-2-3-12 0,-2 3 9 16,0 0-9-16,-2-7 10 0,-3-3-10 0,5 10 12 16,0 0-12-16,-11-14 13 0,-4-2-13 0,15 16 13 15,0 0-13-15,-21-17 14 0,-7 2-14 0,28 15 34 16,0 0-34-16,-30-16 34 0,-1 4-34 0,31 12 18 15,0 0-18-15,-35-12 18 0,-2 6-18 0,37 6 52 16,0 0-52-16,-33-6 53 0,0 6-53 16,33 0 46-16,0 0-46 0,-33 0 46 0,0 4-46 0,33-4 30 0,0 0-30 15,-30 3 30-15,2 6-30 0,28-9 40 16,0 0-40-16,-27 20 40 0,-1 11-40 0,5 0 33 0,6 5-33 16,4-8 34-16,5-1-34 0,8-27 38 0,0 0-38 15,-2 39 38-15,6 6-38 0,-4-45 56 0,0 0-56 16,8 43 56-16,4 1-56 0,-12-44 48 0,0 0-48 0,20 35 49 15,6-5-49-15,-26-30 32 0,0 0-32 0,33 16 33 16,7-8-33-16,-40-8 9 16,0 0-9-16,43-8 10 0,8-11-10 0,-9 0 12 0,-2-5-12 0,-7 0 12 15,-7-3-12-15,-3-1 38 0,-4-3-38 0,-2 2 39 16,-3-2-39-16,-14 31 10 0,0 0-10 0,14-42 11 16,-2-6-11-16,-12 48 13 0,0 0-13 0,9-55 13 15,-2-5-13-15,-2 14 4 0,-3 1-4 0,-2 7 5 16,0 6-5-16,-2 4 0 0,-1 4 0 0,-2 2 1 15,-1 7-1-15,1-1 5 0,2 3-5 0,-1 4 6 16,1 6-6-16,1-4 0 0,0 2 0 0,0 1 1 16,1 4-1-16,-1-3 0 0,-2-4 0 0,3 5 1 0,1-1-1 0,0 3 0 15,0 0 0-15,0 0 0 16,5-5 0-16,-5 5-1 0,0 0 1 0,0 0 0 0,3-4 0 16,-3 4-1-16,0 0 1 0,0 0 0 0,4-3 0 0,-4 3-3 15,0 0 3-15,0 0-3 0,0 0 3 0,0 0-11 16,0 0 11-16,0 0-11 0,2 3 11 15,-1 6-16-15,3-2 16 0,-2 18-15 0,-2 13 15 0,0-38-16 16,0 0 16-16,-2 55-15 0,0 20 15 0,0-4-10 16,2 6 10-16,-1 8-9 0,1 9 9 0,0-94-57 15,0 0 57-15,0 86-56 0,0 2 56 0,0-88-146 16,0 0 146-16,5 70-145 0,5-7 145 0,-10-63-109 0,0 0 109 16,7 28-108-16,2-28 108 0,8 29-512 0</inkml:trace>
  <inkml:trace contextRef="#ctx0" brushRef="#br0" timeOffset="201670.781">27687 6594 841 0,'0'0'0'0,"0"0"0"0,7 22 0 0,-7-22 115 0,0 0-115 0,0-3 115 16,-1-9-115-16,1 12 95 0,0 0-95 0,-2-11 96 15,-2-2-96-15,4 13-68 0,0 0 68 0,-1-12-67 16,1 1 67-16,0 11-49 0,0 0 49 0,0-8-49 16,0 1 49-16,0 7-20 0,0 0 20 0,0-5-20 15,1 1 20-15,-1 4-19 0,0 0 19 0,2-5-18 16,0 2 18-16,-2 3-15 0,0 0 15 0,0 0-15 16,0-4 15-16,0 4 0 0,0 0 0 0,0 0 0 15,0 0 0-15,0 0 1 0,0 0-1 0,0 0 2 16,0 0-2-16,0 0 1 0,0 0-1 0,0 0 2 15,0 0-2-15,0 0 0 0,0 0 0 0,0 0 0 16,0 0 0-16,0 0-1 0,0 0 1 0,0 0 0 16,0 0 0-16,0 0-17 0,0 0 17 0,0 0-16 0,0 6 16 15,0-6-16-15,0 0 16 0,3 12-15 0,3 6 15 16,-6-18-10-16,0 0 10 0,8 36-9 0,6 16 9 16,-14-52 0-16,0 0 0 0,16 65 0 0,1 14 0 0,-17-79 3 15,0 0-3-15,21 92 4 0,4 16-4 16,-25-108 44-16,0 0-44 0,24 91 45 0,4-7-45 0,-28-84 60 15,0 0-60-15,23 65 60 0,-1-15-60 0,-22-50 67 16,0 0-67-16,18 34 67 0,-6-22-67 0,-12-12 70 16,0 0-70-16,12 10 71 0,0-5-71 0,-12-5 66 15,0 0-66-15,11-5 67 0,-1-5-67 0,-10 10 54 16,0 0-54-16,11-17 54 0,-3-5-54 0,1-2 39 16,-2-4-39-16,0 1 40 0,-2-4-40 0,0-2 28 15,-1-6-28-15,1 0 28 0,0-4-28 0,-5 43 24 16,0 0-24-16,7-62 25 0,0-10-25 0,0 4 8 0,2 1-8 15,0-4 9-15,-1-7-9 0,-8 78 27 0,0 0-27 0,14-86 27 16,2-8-27-16,-16 94 2 0,0 0-2 16,17-79 2-16,1 4-2 0,-18 75 0 0,0 0 0 0,15-59 1 15,1 15-1-15,-16 44-2 0,0 0 2 0,9-28-2 16,-4 13 2-16,-5 15-71 0,0 0 71 0,4-10-71 16,-3 5 71-16,-1 5-161 15,0 0 161-15,0 0-161 0,-5 3 161 0,0-3-926 0</inkml:trace>
  <inkml:trace contextRef="#ctx0" brushRef="#br0" timeOffset="202980.687">28247 6916 606 0,'0'0'0'15,"3"-4"0"-15,2-2 0 0,-5 6 95 0,0 0-95 16,4-6 96-16,-1 1-96 0,-3 5 96 0,0 0-96 16,2-7 97-16,0-1-97 0,-2 8 68 0,0 0-68 15,2-7 69-15,1-1-69 0,-3 8 62 0,0 0-62 0,3-7 62 16,3 2-62-16,-6 5 52 0,0 0-52 0,3-7 52 16,1 2-52-16,-4 5 32 0,0 0-32 0,3-4 33 15,-1 1-33-15,-2 3 45 0,0 0-45 0,2-5 46 16,1 1-46-16,-3 4 25 0,0 0-25 0,4-3 26 15,-1 3-26-15,-3 0-22 0,0 0 22 0,5-4-22 16,2 1 22-16,-7 3-20 0,0 0 20 0,11 0-19 16,4 2 19-16,-15-2-19 0,0 0 19 0,20 8-18 15,2 8 18-15,-22-16-6 0,0 0 6 0,26 24-5 16,4 3 5-16,-2 2 0 0,-2 2 0 0,0-4 0 0,-1 1 0 16,-25-28 0-16,0 0 0 0,27 27 0 15,1 2 0-15,-28-29 0 0,0 0 0 0,30 29 1 0,1-1-1 16,-31-28-5-16,0 0 5 0,25 24-5 15,-6-9 5-15,-19-15-124 0,0 0 124 0,15 14-123 0,-4-4 123 0,-11-10-144 16,0 0 144-16,0 0-144 0,-9-7 144 0,0-1-570 16</inkml:trace>
  <inkml:trace contextRef="#ctx0" brushRef="#br0" timeOffset="203241.82">28647 6710 292 0,'0'0'0'0,"2"11"0"0,0 7 0 0,-2-18 45 0,0 0-45 16,2 7 46-16,-2-7-46 0,0 0 81 0,0 0-81 15,-2 2 82-15,0 0-82 0,2-2 130 0,0 0-130 0,-17 20 131 16,-10 13-131-16,27-33 111 0,0 0-111 0,-33 39 112 16,-7 11-112-16,40-50 58 0,0 0-58 0,-47 51 59 15,-5 6-59-15,52-57 27 0,0 0-27 0,-63 70 27 16,-6 4-27-16,69-74-1 0,0 0 1 0,-42 48 0 15,16-21 0-15,26-27-84 0,0 0 84 0,-21 21-83 16,9-11 83-16,12-10-120 0,0 0 120 0,1-7-119 16,13-13 119-16,2-8-506 0</inkml:trace>
  <inkml:trace contextRef="#ctx0" brushRef="#br0" timeOffset="203715.211">28396 6649 651 0,'0'0'0'0,"2"-7"0"0,2-2 0 0,-1 2 78 16,2 2-78-16,2-2 78 0,0 2-78 0,2-3 83 0,1 1-83 15,3-5 84-15,2 0-84 0,-15 12 42 0,0 0-42 16,21-12 43-16,4 0-43 0,-25 12 2 0,0 0-2 16,26-12 3-16,3 5-3 0,-29 7 3 0,0 0-3 15,28-5 4-15,2 5-4 0,-30 0 6 0,0 0-6 16,26 0 6-16,-2 5-6 0,-24-5 6 0,0 0-6 0,20 7 7 16,-3-2-7-16,-17-5 7 0,0 0-7 0,12 7 8 15,-3 1-8-15,-9-8 8 0,0 0-8 0,5 7 8 16,-1-3-8-16,-4-4 8 0,0 0-8 0,1 5 8 15,1-2-8-15,-2-3 3 0,0 0-3 0,-2 12 4 16,-3 0-4-16,5-12 0 0,0 0 0 0,-7 16 1 16,0 8-1-16,7-24-1 0,0 0 1 0,-7 24 0 15,0 0 0-15,7-24 1 0,0 0-1 0,-3 24 1 16,1 0-1-16,2-24 1 0,0 0-1 16,2 22 1-16,5-2-1 0,-7-20 4 0,0 0-4 0,12 19 4 0,4-3-4 15,-16-16-2-15,0 0 2 0,19 7-1 0,2-2 1 16,-21-5-76-16,0 0 76 0,17 0-75 0,-1 0 75 15,-16 0-196-15,0 0 196 0,12-5-196 0,-2-1 196 16,13-2-353-16</inkml:trace>
  <inkml:trace contextRef="#ctx0" brushRef="#br0" timeOffset="203985.62">28713 7024 595 0,'0'0'0'0,"18"0"0"0,12 2 0 0,-3-1 72 0,3-1-72 0,-2-1 72 16,-2-1-72-16,4 0 46 0,-1-1-46 0,3-4 46 15,-1 2-46-15,-31 5 8 0,0 0-8 0,44-9 8 16,6-5-8-16,-50 14 0 0,0 0 0 0,51-12 0 15,1-1 0-15,-52 13-78 0,0 0 78 0,43-12-77 16,-4 0 77-16,-39 12-180 0,0 0 180 0,28-7-180 16,-8 3 180-16,29-8-144 0</inkml:trace>
  <inkml:trace contextRef="#ctx0" brushRef="#br0" timeOffset="204270.917">29107 6813 785 0,'0'0'0'0,"11"2"0"0,8 1 0 0,-19-3 120 16,0 0-120-16,14 4 121 0,-2-1-121 0,-12-3 76 15,0 0-76-15,10 2 77 0,-1 5-77 0,-9-7 35 16,0 0-35-16,5 8 36 0,-1 8-36 0,-4-16-1 15,0 0 1-15,-7 30-1 0,-5 10 1 0,12-40-4 0,0 0 4 16,-16 43-4-16,-5 8 4 0,21-51-55 0,0 0 55 16,-17 52-55-16,-1-1 55 0,18-51-118 15,0 0 118-15,-12 43-117 0,5-7 117 0,7-36-103 0,0 0 103 0,9 19-102 16,12-11 102 0,8 20-432-16</inkml:trace>
  <inkml:trace contextRef="#ctx0" brushRef="#br0" timeOffset="204602.854">29501 6695 718 0,'0'0'0'0,"-7"14"0"16,-3 8 0-16,10-22 85 0,0 0-85 0,-11 17 85 15,1 2-85-15,10-19 49 0,0 0-49 0,-16 27 50 16,-1 8-50-16,17-35 19 0,0 0-19 0,-14 32 20 0,1 1-20 15,3-3 0-15,1 1 0 0,4-12 0 0,3-5 0 16,2 1-16-16,2-3 16 0,7 0-15 0,3 0 15 16,-12-12-17-16,0 0 17 0,23 11-17 0,6-8 17 0,-29-3-5 15,0 0 5-15,33 9-5 0,6-4 5 0,-39-5-4 16,0 0 4-16,34 7-3 0,1 1 3 16,-35-8 2-16,0 0-2 0,26 10 2 15,-3 2-2-15,-6 0 22 0,-4 0-22 0,-6-3 23 0,-4-6-23 16,-3-3 3-16,0 0-3 0,-5 16 4 0,-6 8-4 0,11-24-5 15,0 0 5-15,-20 20-4 0,-12 3 4 0,32-23-179 16,0 0 179-16,-36 17-179 0,-6-5 179 0,-37 19-370 16</inkml:trace>
  <inkml:trace contextRef="#ctx0" brushRef="#br0" timeOffset="204830.083">29379 6664 438 0,'0'0'0'0,"10"4"0"16,8 7 0-16,-1-2 122 0,2 3-122 0,1-2 123 16,1 2-123-16,-21-12 99 0,0 0-99 0,27 17 100 15,6-1-100-15,-33-16 87 0,0 0-87 0,34 17 87 16,2-2-87-16,-36-15 47 0,0 0-47 0,30 11 48 16,-2-3-48-16,-28-8-74 0,0 0 74 0,22 0-74 15,-3 0 74-15,-19 0-186 0,0 0 186 0,13-3-185 16,-8-2 185-16,12-2-368 0</inkml:trace>
  <inkml:trace contextRef="#ctx0" brushRef="#br0" timeOffset="205513.411">28208 6284 292 0,'0'0'0'0,"9"0"0"16,5 0 0-16,-14 0 95 0,0 0-95 0,10 1 96 15,1 5-96-15,-11-6 92 0,0 0-92 0,14 3 93 0,1 2-93 16,-15-5 93-16,0 0-93 0,25 7 93 0,4-2-93 16,-29-5 72-16,0 0-72 0,32 7 72 0,4-4-72 15,1-1 56-15,0-4-56 0,3 2 57 0,3 0-57 0,-43 0 40 16,0 0-40-16,59 0 40 0,15 0-40 0,-8-3 28 16,-2 0-28-16,-5-1 28 0,-1 2-28 0,-58 2 33 15,0 0-33-15,82-3 34 0,14 0-34 16,-16 3 48-16,-4 0-48 0,-27-4 48 0,-19 1-48 0,1 1 27 15,-5 2-27-15,2-3 27 0,0-1-27 16,-28 4 18-16,0 0-18 0,31-3 19 0,3 1-19 16,-34 2 11-16,0 0-11 0,29-3 11 0,-1-3-11 0,-28 6 10 0,0 0-10 15,21-1 10-15,-4-1-10 0,-17 2 1 0,0 0-1 16,13 0 1-16,-6 2-1 0,-7-2-5 16,0 0 5-16,5 1-5 0,-2 1 5 0,-3-2-34 0,0 0 34 0,2 4-34 15,-2-1 34-15,0-3-11 0,0 0 11 0,0 9-11 16,0-4 11-16,0-5-13 0,0 0 13 0,0 13-13 15,0 5 13-15,0-18-26 0,0 0 26 16,2 24-25-16,3 3 25 0,-5-27-6 0,0 0 6 0,5 26-6 16,2-1 6-16,-7-25-102 0,0 0 102 0,12 26-101 15,4-2 101-15,-16-24-156 0,0 0 156 0,10 15-155 16,1-11 155-16,10 16-533 0</inkml:trace>
  <inkml:trace contextRef="#ctx0" brushRef="#br0" timeOffset="205798.685">30168 7137 1390 0,'0'0'0'0,"-7"-16"0"0,-5-8 0 0,10 19-34 0,4 7 34 15,-2-2-33-15,3 7 33 0,-3-7-112 16,0 0 112-16,4 7-812 0,-8-14 812 0</inkml:trace>
  <inkml:trace contextRef="#ctx0" brushRef="#br0" timeOffset="207244.717">17186 8490 438 0,'0'0'0'0,"9"0"0"0,5-7 0 0,-14 7 32 0,0 0-32 15,7-1 33-15,0-1-33 0,-7 2 18 16,0 0-18-16,1-2 19 0,3 2-19 0,-4 0 0 0,0 0 0 0,7 0 0 15,3-3 0-15,-10 3-2 16,0 0 2-16,16-4-2 0,1 1 2 0,-17 3-3 0,0 0 3 0,28-2-3 16,7 2 3-16,-35 0-20 0,0 0 20 0,38-3-20 15,2 3 20-15,-40 0-7 0,0 0 7 16,46 0-7-16,4-4 7 0,-50 4 1 0,0 0-1 0,59-1 1 16,9-3-1-16,-68 4 39 0,0 0-39 0,94-3 39 15,25-1-39-15,-119 4 43 0,0 0-43 0,122-8 43 16,15 1-43-16,-137 7 58 0,0 0-58 0,140-5 58 15,3-2-58-15,-143 7 39 0,0 0-39 0,155-9 39 0,10 1-39 16,-165 8 29-16,0 0-29 0,183-7 29 16,14-3-29-16,-197 10 34 0,0 0-34 0,209-9 34 15,16 1-34-15,-225 8 30 0,0 0-30 0,225-12 30 16,3 1-30-16,-228 11 44 0,0 0-44 0,226-12 44 0,2-1-44 0,-228 13 45 16,0 0-45-16,225-16 46 0,-4 1-46 15,-221 15 41-15,0 0-41 0,230-17 42 0,7-2-42 0,-237 19 41 16,0 0-41-16,234-22 42 0,-1 1-42 0,-233 21 46 15,0 0-46-15,237-15 46 0,2 3-46 0,-239 12 28 16,0 0-28-16,233-9 28 0,1 0-28 0,-234 9 34 16,0 0-34-16,231-3 35 0,-1 1-35 0,-230 2 22 15,0 0-22-15,225-5 22 0,-5-2-22 0,-220 7 17 16,0 0-17-16,219-5 17 0,1-3-17 0,-220 8 10 16,0 0-10-16,209-9 11 0,-6-1-11 0,-203 10 26 0,0 0-26 15,199-12 26-15,-4-9-26 0,-195 21 42 0,0 0-42 16,185-15 42-16,-9-4-42 0,-176 19 7 0,0 0-7 0,181-15 8 15,0 1-8-15,-181 14 22 0,0 0-22 0,181-16 22 16,-1 1-22-16,-180 15 7 0,0 0-7 0,181-15 8 16,0 3-8-16,-181 12 3 0,0 0-3 15,176-16 4-15,-5 1-4 0,-171 15 13 0,0 0-13 0,164-22 13 16,-6-1-13-16,-158 23 0 0,0 0 0 0,162-25 1 16,2-3-1-16,-164 28 0 0,0 0 0 0,157-27 1 15,-4-1-1-15,-153 28 13 0,0 0-13 0,139-25 14 16,-10-1-14-16,-129 26 3 0,0 0-3 15,134-21 4-15,2 1-4 0,-136 20 3 0,0 0-3 0,121-16 3 16,-10 1-3-16,-111 15 0 0,0 0 0 0,117-12 0 16,1 5 0-16,-118 7-1 0,0 0 1 0,115-8 0 0,-2-4 0 15,-113 12-4-15,0 0 4 0,119-7-4 16,3 2 4-16,-28-4-8 0,-17 2 8 0,-8 2-7 0,-8 2 7 16,-61 3-1-16,0 0 1 0,75-2-1 0,7 0 1 15,-19-1-1-15,-9-2 1 0,-21 3 0 16,-16 4 0-16,-1-4-2 0,-7 0 2 0,-1 2-2 0,-2 0 2 0,1 2-2 15,0-2 2-15,-4 0-1 0,-3 0 1 0,0 0-91 16,2-2 91-16,-2 2-91 0,0 0 91 0,0 0-158 16,0 0 158-16,-25-7-158 0,-13 2 158 0,-25-9-978 15</inkml:trace>
  <inkml:trace contextRef="#ctx0" brushRef="#br0" timeOffset="210592.84">20465 8997 483 0,'0'0'0'0,"-6"0"0"0,3 2 0 0,3-2 60 15,0 0-60-15,0 0 60 0,0 0-60 0,0 0 22 16,0 0-22-16,0 0 22 0,2-2-22 0,-2 2 13 16,0 0-13-16,0 0 13 0,3-3-13 0,-3 3 41 15,0 0-41-15,0 0 41 0,4-3-41 0,-4 3 52 16,0 0-52-16,0-6 52 0,0 3-52 0,0 3 59 15,0 0-59-15,0-3 59 0,0-1-59 0,0 4 57 0,0 0-57 16,0-3 58-16,0 1-58 0,0 2 35 16,0 0-35-16,0 0 35 0,0-3-35 0,0 3 17 0,0 0-17 15,0 0 17-15,8-7-17 0,-8 7 6 16,0 0-6-16,7-4 6 0,7 3-6 0,-14 1 8 0,0 0-8 0,19-4 9 16,6-1-9-16,1 2 43 0,4 3-43 15,-8-4 44-15,-4 4-44 16,1 4 41-1,-2-3-41-15,2 6 42 0,0-2-42 0,-19-5 35 0,0 0-35 0,28 14 35 0,5 7-35 0,-33-21 16 0,0 0-16 0,41 27 17 16,7 5-17-16,-48-32 13 0,0 0-13 0,51 40 13 16,5 6-13-16,-9-6 39 0,0-1-39 0,-9-7 40 15,-7-1-40-15,-1 0 5 0,-6 0-5 16,-3-7 6-16,-7-9-6 0,-14-15 18 0,0 0-18 0,21 19 19 16,3 2-19-16,-24-21 4 0,0 0-4 0,16 15 4 15,0-3-4-15,-16-12-27 0,0 0 27 0,10 9-27 16,-3-4 27-16,-7-5-100 0,0 0 100 0,5-2-100 0,-3-5 100 15,-2-1-171-15,-2-4 171 0,-1-7-170 0,-2-2 170 16,-2-18-696-16</inkml:trace>
  <inkml:trace contextRef="#ctx0" brushRef="#br0" timeOffset="210911.442">21316 8793 214 0,'0'0'0'0,"0"21"0"0,-1 13 0 0,-1-18 53 0,2-11-53 16,-2 2 54-16,-1-6-54 0,-2-1 91 0,-4-1-91 15,7 1 91-15,-1 1-91 0,-3 6 82 0,1-3-82 16,-14 11 82-16,-7 9-82 0,26-24 81 0,0 0-81 16,-38 29 81-16,-8 9-81 0,46-38 75 0,0 0-75 0,-50 43 76 15,-8 5-76-15,8-5 73 0,-1-2-73 0,15-10 74 16,9-9-74-16,0 7 66 0,2 2-66 0,-4 5 67 15,-1 7-67-15,30-43 21 16,0 0-21-16,-30 34 21 0,4-2-21 0,26-32 23 0,0 0-23 0,-21 28 24 16,4-9-24-16,17-19 1 0,0 0-1 0,-12 15 1 15,1-3-1-15,11-12-57 0,0 0 57 0,-7 9-57 16,6-4 57-16,1-5-187 0,0 0 187 0,13-16-186 16,12-16 186-16,15-16-542 0</inkml:trace>
  <inkml:trace contextRef="#ctx0" brushRef="#br0" timeOffset="211425.75">21226 8624 919 0,'0'0'0'0,"0"-7"0"0,-2 2 0 0,2 5 96 15,0 0-96-15,2-9 96 0,0 2-96 0,-2 7 55 0,0 0-55 16,7-10 56-16,1-2-56 0,3-1 18 0,1-1-18 16,0 0 18-16,2 2-18 0,-14 12 0 15,0 0 0-15,23-12 0 0,5 2 0 0,-28 10-3 0,0 0 3 16,33-9-2-16,5 6 2 0,-3-2-7 15,3 3 7-15,-13 2-6 0,-6 2 6 0,0 3-8 0,0-2 8 0,-3-1-8 16,-8 3 8-16,-8-5-4 0,0 0 4 0,11 9-3 16,-1 3 3-16,-10-12-2 0,0 0 2 15,9 8-2-15,-7 4 2 0,-2-12-2 0,0 0 2 0,-2 24-1 16,-7 7 1-16,9-31 0 0,0 0 0 0,-10 33 0 16,-6 4 0-16,16-37 1 0,0 0-1 0,-19 36 2 15,-2 4-2-15,21-40 5 0,0 0-5 0,-14 32 5 16,-1-1-5-16,15-31 15 0,0 0-15 0,-7 31 15 15,3-4-15-15,6-6 8 0,5-2-8 0,-4-4 8 16,3-6-8-16,4-2 15 0,4-2-15 0,0-2 16 0,-5 1-16 16,3-4 33-16,0 0-33 0,-2 0 34 15,1 0-34-15,3 0-1 0,-4 0 1 0,1 0 0 16,-8 0 0-16,4 0-103 0,-2 0 103 0,2 0-103 0,2-4 103 16,-9 4-145-16,0 0 145 0,12-3-145 15,6 1 145-15,11-1-557 0</inkml:trace>
  <inkml:trace contextRef="#ctx0" brushRef="#br0" timeOffset="211742.889">21827 9234 225 0,'0'0'0'0,"0"-11"0"16,0-2 0-16,0 13 111 0,0 0-111 0,2-4 111 15,3 1-111-15,-5 3 92 0,0 0-92 0,14 0 92 16,5 0-92-16,-19 0 99 0,0 0-99 0,30-5 100 16,8 1-100-16,-38 4 102 0,0 0-102 0,40-3 103 15,4-2-103-15,-44 5 69 0,0 0-69 0,43-5 69 16,1 0-69-16,-44 5 40 0,0 0-40 0,43-4 41 15,4 1-41-15,-47 3 12 0,0 0-12 0,35-2 13 0,-2 2-13 16,-33 0-2-16,0 0 2 0,25 0-2 0,-10 0 2 16,-15 0-60-16,0 0 60 0,11 0-59 15,-6 0 59-15,11-3-793 0</inkml:trace>
  <inkml:trace contextRef="#ctx0" brushRef="#br0" timeOffset="212045.448">21972 8997 1233 0,'0'0'0'0,"0"0"-33"15,0 0 33-15,-4 2-33 0,1 0 33 0,3-2 3 0,0 0-3 16,0 0 3-16,-2 0-3 0,2 0-4 0,0 0 4 15,0 0-3-15,0 0 3 0,0 0-64 0,0 0 64 0,0 0-64 16,0 5 64-16,0-5-30 0,0 0 30 0,0 12-30 16,0 7 30-16,0-19-34 0,0 0 34 0,0 32-33 15,5 11 33-15,-5-43-32 0,0 0 32 0,9 41-32 16,1 4 32-16,2-8-49 0,2-2 49 16,-8-13-48-16,-3-5 48 0,2-1-153 0,2-8 153 0,4 1-153 15,4-2 153-15,8 8-235 0</inkml:trace>
  <inkml:trace contextRef="#ctx0" brushRef="#br0" timeOffset="212496.273">22564 8782 662 0,'0'0'0'0,"-12"5"0"0,-9 7 0 0,17-6 107 15,4-2-107-15,0-1 107 0,-3-3-107 0,3 0 85 16,3 4-85-16,-3-4 85 0,0 5-85 0,0-2 45 16,0 2-45-16,-3 2 46 0,3-2-46 0,-4 4 22 15,-3 1-22-15,4-1 23 0,1-2-23 0,-1 1 5 16,-3 1-5-16,3 3 5 0,-1 0-5 0,4-12 8 16,0 0-8-16,-3 19 8 0,-4 5-8 0,7-24 14 0,0 0-14 0,-2 27 15 15,2 4-15-15,0-31 22 0,0 0-22 0,4 24 23 16,1 3-23-1,-5-27 22-15,0 0-22 0,12 23 23 0,7-3-23 0,-19-20 34 0,0 0-34 16,23 19 34-16,3-4-34 0,-26-15 6 0,0 0-6 0,26 18 6 16,4-6-6-16,-30-12 11 0,0 0-11 0,26 15 11 15,0-3-11-15,-26-12 9 0,0 0-9 0,21 12 9 16,-4 0-9-16,-17-12 8 0,0 0-8 0,14 10 8 16,-5 0-8-16,-9-10 8 0,0 0-8 0,5 11 8 15,-1 1-8-15,-4-12 3 0,0 0-3 0,-4 12 4 16,-4 3-4-16,-5 2 6 0,-6 2-6 15,14-10 6-15,5-9-6 0,0 0-52 0,0 0 52 0,-14 10-52 16,-14 4 52-16,28-14-108 0,0 0 108 0,-21 7-107 16,-1-4 107-16,4-6-80 0,-3-6 80 0,4-1-79 15,-6-6 79-15,-17-9-686 0</inkml:trace>
  <inkml:trace contextRef="#ctx0" brushRef="#br0" timeOffset="212747.155">22491 8793 740 0,'0'0'0'0,"3"0"0"0,4-6 0 0,2 2 121 15,3 3-121-15,0 1 122 0,4 3-122 0,-2 0 119 16,0 2-119-16,3 2 120 0,4 2-120 16,-21-9 77-16,0 0-77 0,23 14 78 0,5 1-78 0,-28-15 36 15,0 0-36-15,29 14 37 0,4-1-37 0,-33-13 46 16,0 0-46-16,32 12 47 0,-3-1-47 0,-29-11 0 0,0 0 0 15,21 7 0-15,-2-2 0 0,-19-5-97 0,0 0 97 16,14 3-96-16,-3 1 96 0,-11-4-172 0,0 0 172 0,3 5-172 16,-6-2 172-16,3 6-652 0</inkml:trace>
  <inkml:trace contextRef="#ctx0" brushRef="#br0" timeOffset="212931.66">23006 9184 987 0,'0'0'0'0,"0"-3"0"0,2-2 0 16,-2 5-239-16,0 0 239 0,7-6-239 0,-2 3 239 16,-5 3-91-16,0 0 91 0,0-21-91 15,-3-9 91-15,1-22-163 0</inkml:trace>
  <inkml:trace contextRef="#ctx0" brushRef="#br0" timeOffset="-212407.51">4955 12843 494 0,'0'0'0'0,"3"-12"0"0,6-7 0 16,-9 13 100-16,3 4-100 0,-3-3 101 0,0 3-101 15,0 2 69-15,0 0-69 0,0 0 70 0,0 0-70 0,0 0 51 16,0 4-51-16,0-4 51 0,0 3-51 0,0-3 35 15,0 3-35-15,0-3 36 0,0 4-36 0,0-4 13 16,-3 5-13-16,3-5 14 0,0 0-14 0,0 0 13 0,3 2-13 16,-3-2 13-16,0 3-13 0,0-3 4 15,0 0-4-15,0 0 4 0,0 0-4 0,0 0 3 0,0 0-3 16,0 0 3-16,2 2-3 0,1-1 5 0,4-1-5 0,2 0 5 16,0 0-5-16,-9 0 12 15,0 0-12-15,14 0 12 0,7-1-12 0,-21 1 15 0,0 0-15 0,29-2 15 16,6 0-15-16,2 2 25 15,-2 0-25-15,-6 0 26 0,1-1-26 0,-1 1 30 16,-4-2-30-16,-3 2 30 0,-1 0-30 0,0 0 7 0,0 2-7 0,0-2 7 16,2 0-7-16,-23 0 5 0,0 0-5 0,29 0 6 15,4 1-6-15,-33-1 8 16,0 0-8-16,35 2 8 0,4 0-8 0,-39-2 7 0,0 0-7 0,36 1 7 16,3-1-7-16,-8 0 14 0,-3-1-14 0,-9 1 15 15,-3 0-15-15,-4 1 0 0,-3 3 0 0,-1-1 0 16,-3-3 0-16,2 0-164 0,-1 0 164 0,-3 0-163 15,-1 2 163-15,-2-2-137 16,0 0 137-16,-11 14-136 0,-9 10 136 0,-14 10-456 0</inkml:trace>
  <inkml:trace contextRef="#ctx0" brushRef="#br0" timeOffset="-212160.17">5064 13207 1043 0,'0'0'0'0,"6"-6"0"0,6-9 0 15,-12 15 142-15,0 0-142 0,7-7 142 0,-2 2-142 0,-5 5 49 0,0 0-49 16,9 0 50-16,3 3-50 0,-12-3 9 0,0 0-9 0,26 4 9 16,16-1-9-16,-42-3-28 0,0 0 28 0,42 5-28 15,6-3 28-15,-48-2-29 0,0 0 29 16,60 5-29-16,8 2 29 0,-68-7-174 0,0 0 174 0,71 5-173 15,6 0 173-15,71 6-634 0</inkml:trace>
  <inkml:trace contextRef="#ctx0" brushRef="#br0" timeOffset="-208804.378">6075 11725 113 0,'0'0'0'0,"0"0"0"0,3-4 0 0,-3 4 87 16,0 0-87-16,-7-3 88 0,-1-7-88 15,8 10 104-15,0 0-104 0,-6-9 105 0,-2 0-105 0,8 9 104 16,0 0-104-16,-9-8 104 0,0-1-104 0,9 9 106 16,0 0-106-16,-9-7 107 0,3-1-107 0,6 8 76 15,0 0-76-15,-6-7 77 0,3 2-77 0,3 5 53 16,0 0-53-16,-5-5 54 0,5 0-54 0,0 5 34 0,0 0-34 15,-4-4 35-15,4 2-35 0,0 2 23 16,0 0-23-16,0 0 24 0,-5-3-24 0,5 3 9 0,0 0-9 16,0 0 10-16,0-5-10 0,0 5 1 0,0 0-1 15,0 0 2-15,0 0-2 0,0 0-3 0,0 0 3 0,0 0-3 16,0 0 3-16,0 0-39 0,0 0 39 0,2 19-39 16,5 12 39-16,-7-31-13 0,0 0 13 0,12 49-12 15,7 16 12-15,-19-65-38 0,0 0 38 0,24 81-37 16,1 13 37-16,4 9-13 0,-1 6 13 15,-3-26-12-15,-8-18 12 0,0-7-2 16,-1-8 2-16,-7-21-2 0,-4-14 2 0,-5-15 6 0,0 0-6 0,12 19 6 16,0 2-6-16,-12-21 35 0,0 0-35 0,14 12 36 15,2-9-36-15,-4-3 47 0,-3-3-47 0,0-8 48 16,-1-1-48-16,-2-1 86 0,1-3-86 0,-2-3 86 16,-5-1-86-16,3-4 95 0,-3-2-95 15,0-6 96-15,-3-4-96 0,3-11 79 0,-5-9-79 0,5 1 80 0,0-3-80 16,0 58 43-16,0 0-43 0,-4-98 43 0,4-25-43 15,4 13 3-15,4 7-3 0,1 11 4 16,0 13-4-16,-9 79 0 0,0 0 0 0,15-92 0 0,8-13 0 16,-23 105-10-16,0 0 10 0,26-84-10 0,7 5 10 0,-33 79-36 15,0 0 36 1,33-63-36-16,2 15 36 0,-35 48-64 0,0 0 64 0,33-31-64 0,-3 17 64 0,-9 9-129 16,-7 12 129-16,-6 2-128 15,-8-2 128-15,6 6-202 0,1 6 202 16,-4 15-201-16,-1 11 201 0,5 34-652 15</inkml:trace>
  <inkml:trace contextRef="#ctx0" brushRef="#br0" timeOffset="-208181.332">6427 12000 91 0,'0'0'0'0,"3"-6"0"16,2-8 0-16,-5 14 57 0,0 0-57 0,4-7 57 0,-1 4-57 15,-3 3 1-15,0 0-1 0,0 0 2 0,0 0-2 0,0 0 18 0,0 0-18 16,0 0 18-16,0 3-18 0,0-3 16 0,0 0-16 16,0 0 17-16,0 3-17 0,0-3 3 0,0 0-3 0,0 0 3 15,-3 4-3-15,3-4 21 0,0 0-21 0,0 0 21 16,0 5-21-16,0-5 43 0,0 0-43 0,0 0 43 16,0 2-43-16,0-2 66 0,0 0-66 15,0 0 66-15,0 0-66 0,0 0 57 0,0 0-57 0,0 0 57 16,0 0-57-16,0 0 41 0,0 0-41 0,0 0 41 15,0 0-41-15,0 0-42 0,0 0 42 0,0 0-41 16,0 0 41-16,0 0-51 0,0 0 51 0,0 0-50 16,-4 1 50-16,4-1-56 0,0 0 56 15,0 0-55-15,0 0 55 0,0 0-36 0,0 0 36 0,0 0-35 16,0 0 35-16,0 0-35 0,0 0 35 0,0 0-34 16,-3 2 34-16,3-2-44 0,0 0 44 0,0 0-44 15,0 0 44-15,0 0-91 0</inkml:trace>
  <inkml:trace contextRef="#ctx0" brushRef="#br0" timeOffset="-207602.252">6355 11899 214 0,'0'0'0'0,"0"-3"0"16,4-2 0-16,-4 5 92 0,3-4-92 0,-3 4 93 0,0 0-93 15,0 0 94-15,0 0-94 0,0 0 94 0,0 0-94 16,0 0 75-16,0 0-75 0,0 0 75 0,0 0-75 0,0 0 64 16,0 0-64-16,0 0 64 0,0 0-64 15,0 0 42-15,0 0-42 0,0 0 42 0,0 0-42 0,0 0 19 16,0 0-19-16,5 6 20 0,4 4-20 0,-9-10 12 16,0 0-12-16,25 19 12 0,9 8-12 0,-1 2 25 15,2 4-25-15,-2 1 26 16,2 2-26-16,-35-36 12 0,0 0-12 0,30 41 12 0,3 7-12 0,-7-9 18 15,-2-3-18-15,-10-10 18 0,-1-9-18 16,-5 0 3-16,1-1-3 0,0 3 4 0,3-4-4 0,-3 1 3 16,-1-1-3-16,-1-5 3 0,-1-5-3 0,-3 0-43 15,2-3 43-15,-5-2-42 0,0 4 42 0,0-4-146 0,0 0 146 16,0 0-145-16,0 0 145 0,0 0-474 0</inkml:trace>
  <inkml:trace contextRef="#ctx0" brushRef="#br0" timeOffset="-207274.83">6732 11857 875 0,'0'0'0'0,"0"6"0"16,0 3 0-16,0-9 118 0,0 0-118 0,-4 3 119 0,1-4-119 15,3 1 69-15,0 0-69 0,0 0 70 16,-2-2-70-16,2 2 17 0,0 0-17 0,0 0 17 0,0 0-17 16,0 0-3-16,-4 3 3 0,1 3-3 0,1-1 3 0,-5 7-16 15,-2 3 16-15,1 4-15 0,-1 2 15 0,-3 4-18 16,-2 6 18-16,2-4-18 0,-1-3 18 16,13-24-15-16,0 0 15 0,-17 40-15 0,-4 10 15 0,21-50-35 15,0 0 35-15,-17 37-34 0,-1-3 34 0,18-34-52 16,0 0 52-16,-12 28-52 0,3-9 52 0,9-19-103 15,0 0 103-15,-8 13-103 0,-1-6 103 0,-12 10-517 16</inkml:trace>
  <inkml:trace contextRef="#ctx0" brushRef="#br0" timeOffset="-206814.771">6676 11636 998 0,'0'0'0'0,"-4"-4"0"16,-3-1 0-16,7 2 59 0,4-3-59 0,3 3 59 15,1 0-59-15,1-4 17 0,0 2-17 0,3-4 17 16,-1 0-17-16,1 4-41 0,0 0 41 0,0 2-40 0,-3 1 40 15,-9 2-61-15,0 0 61 0,12-2-61 16,5 2 61-16,-17 0-49 0,0 0 49 0,13 2-48 0,1 3 48 16,-14-5-24-16,0 0 24 0,8 7-23 0,-1 3 23 15,-7-10 21-15,0 0-21 0,6 23 21 0,-3 1-21 16,-3-24 54-16,0 0-54 0,2 25 55 0,-2 1-55 16,0-26 48-16,0 0-48 0,-2 26 48 0,2 1-48 0,0-27 38 15,0 0-38-15,-3 24 39 16,3-2-39-16,0-3 18 0,0 0-18 0,0-10 18 0,-4-3-18 0,4 1 12 15,4-2-12-15,-4-3 13 0,3 0-13 0,-3-2 9 16,0 0-9-16,9 3 10 0,-1 2-10 0,-8-5 15 0,0 0-15 16,9 4 15-16,0-1-15 0,-9-3 8 15,0 0-8-15,12 2 8 0,2-4-8 0,-14 2-1 16,0 0 1-16,17-1-1 0,4-3 1 0,-21 4-108 0,0 0 108 0,19-2-107 16,1-4 107-16,-20 6-141 0,0 0 141 0,15-4-141 15,-3 2 141-15,15-6-471 0</inkml:trace>
  <inkml:trace contextRef="#ctx0" brushRef="#br0" timeOffset="-206498.453">6770 12144 886 0,'0'0'0'0,"9"-5"0"16,4-3 0-16,-13 8 131 0,0 0-131 0,21-14 131 16,7-5-131-16,-28 19 33 0,0 0-33 0,30-15 34 0,5-2-34 15,-35 17-1-15,0 0 1 0,38-14-1 0,0 0 1 0,-5 4-41 16,-3 1 41-16,-4 4-41 0,-5 2 41 0,0 1-11 16,-2-5 11-16,0 5-11 0,-1 1 11 0,-6 2-33 15,2 1 33-15,-2-2-32 0,2-2 32 0,-2 1-34 16,-5-1 34-16,2-1-34 0,-7 3 34 0,-2 0-99 15,3-2 99-15,-3 2-98 0,0 0 98 0,0 0-142 16,0 0 142-16,0 0-142 0,0 0 142 0,0 0-276 16</inkml:trace>
  <inkml:trace contextRef="#ctx0" brushRef="#br0" timeOffset="-206199.166">7115 11891 595 0,'0'0'0'0,"0"0"0"16,0 0 0-16,0 0 38 0,3-4-38 0,-3 4 38 15,4-1-38-15,-4 1 1 0,0 0-1 0,0 0 1 16,0 0-1-16,0 0-11 0,0 0 11 0,0 0-11 15,0 0 11-15,0 0-21 0,0 0 21 0,0 0-21 0,0 0 21 16,0 5 7-16,0 0-7 0,0 12 7 0,-4 7-7 16,4-24 44-16,0 0-44 0,0 41 44 0,0 12-44 15,0-53 15-15,0 0-15 0,0 60 15 0,0 4-15 16,0-13-51-16,-3-3 51 0,1-14-50 0,2-11 50 0,0-3-112 16,0-4 112-16,0-8-111 0,0-6 111 0,0 8-225 15</inkml:trace>
  <inkml:trace contextRef="#ctx0" brushRef="#br0" timeOffset="-203434.457">7432 11879 124 0,'0'0'0'0,"0"0"0"16,0-9 0-16,0 9 89 0,0 0-89 0,0-3 89 16,0 1-89-16,0 2 116 0,0 0-116 0,0 0 117 15,0-2-117-15,0 2 95 0,0 0-95 0,0 0 96 16,-4 0-96-16,4 0 66 0,0 0-66 0,0 0 67 15,-5 0-67-15,5 0 39 0,0 0-39 0,0 0 40 16,-3 2-40-16,3-2 27 0,0 0-27 0,0 0 27 16,-4 4-27-16,4-4 15 0,0 0-15 0,0 0 15 15,-2 5-15-15,2-5 18 0,0 0-18 0,-3 5 19 16,3 0-19-16,0-5 24 0,0 0-24 0,3 9 25 16,3 4-25-16,-6-13 13 0,0 0-13 0,14 12 13 15,6 5-13-15,0 2 28 0,-3 0-28 0,4 0 28 0,0 0-28 16,-4 1 19-16,1 1-19 0,-10-6 20 0,1-3-20 15,-9-12 35-15,0 0-35 0,9 24 35 0,0 4-35 16,-9-28 64-16,0 0-64 0,7 34 64 0,-2 5-64 16,-5-6 44-16,0-6-44 0,0-6 45 0,3-6-45 0,-6-4 38 15,3-3-38-15,0-3 38 0,0-1-38 0,-5-4 0 16,1 1 0-16,4-1 0 0,0 0 0 0,-3 0-52 16,-1 0 52-16,-1 0-51 0,-4-1 51 0,9 1-68 0,0 0 68 15,-17-16-68-15,-8-8 68 16,-16-19-938-16</inkml:trace>
  <inkml:trace contextRef="#ctx0" brushRef="#br0" timeOffset="-203217.007">7407 11738 1065 0,'0'0'0'0,"4"16"0"15,-1 8 0-15,-3-24-10 0,0 0 10 0,6 12-9 16,-3-5 9-16,-3-7-7 0,0 0 7 0,11 3-6 15,4 0 6-15,-15-3-17 0,0 0 17 0,21 2-17 16,2 0 17-16,-23-2-44 0,0 0 44 0,28 0-44 16,-2-4 44-16,-26 4-8 0,0 0 8 0,26-3-8 15,2-4 8-15,-28 7-70 0,0 0 70 0,22-7-69 16,-1 0 69-16,-21 7-132 0,0 0 132 0,14-3-131 0,2 3 131 16,14-3-277-16</inkml:trace>
  <inkml:trace contextRef="#ctx0" brushRef="#br0" timeOffset="-202481.744">6587 10931 102 0,'0'0'0'0,"5"0"0"16,0 0 0-16,-5 0 64 0,0 0-64 0,4 0 64 16,-1 0-64-16,-3 0 54 0,0 0-54 0,0 0 54 15,0 0-54-15,0 0 46 0,0 0-46 0,0 0 46 16,-3 0-46-16,3 0 38 0,0 0-38 0,0 0 39 16,0 0-39-16,0 0 9 0,0 0-9 0,0 0 9 15,0 0-9-15,0 0 12 0,0 0-12 0,3 0 13 0,6 0-13 16,-9 0 33-16,0 0-33 0,14-1 34 0,10-3-34 15,-24 4 45-15,0 0-45 0,33-3 45 0,15-1-45 16,-48 4 26-16,0 0-26 0,55-1 26 0,10 1-26 0,-65 0 53 16,0 0-53-16,68 1 53 0,3 3-53 0,-71-4 36 15,0 0-36-15,72 3 36 0,-5 2-36 0,-67-5 16 16,0 0-16-16,81 4 17 0,7-1-17 0,-88-3 31 16,0 0-31-16,77 2 31 0,-9-2-31 0,-68 0 18 15,0 0-18-15,49 0 18 0,-13-2-18 0,-36 2 35 16,0 0-35-16,30 0 36 0,-4 0-36 0,-26 0 12 0,0 0-12 15,21 0 12-15,-4 0-12 16,-17 0 12-16,0 0-12 0,18 2 13 0,-2 1-13 0,-16-3 9 0,0 0-9 16,10 4 10-16,0-1-10 0,-10-3 8 0,0 0-8 0,6 4 8 15,-1-1-8-15,2 1 15 0,-2 1-15 16,-1-4 15-16,-1 1-15 0,-3-2 14 0,0 4-14 16,0-4 15-16,0 5-15 0,0-4 4 0,2 3-4 15,1-1 4-15,1 1-4 0,-2-4 7 0,1 3-7 0,-3-3 8 16,4 2-8-16,-4-2 0 0,5 5 0 0,-5 0 1 15,3 0-1-15,-3-5 0 0,0 0 0 0,5 16 1 16,8 8-1-16,-13-24-1 0,0 0 1 0,14 34 0 16,5 9 0-16,-19-43-22 0,0 0 22 0,21 51-22 15,1 4 22-15,-22-55-145 0,0 0 145 0,21 55-144 16,0 1 144-16,21 56-634 0</inkml:trace>
  <inkml:trace contextRef="#ctx0" brushRef="#br0" timeOffset="-202051.733">8226 11959 1132 0,'0'0'0'0,"0"-13"0"16,4-11 0-16,-4 24 51 0,0 0-51 0,0-4 52 16,-4 6-52-16,4-2-202 0,0 0 202 0,-3 2-201 15,1 3 201-15,2-5-145 0,0 0 145 0,-9 7-369 0,18-14 369 16</inkml:trace>
  <inkml:trace contextRef="#ctx0" brushRef="#br0" timeOffset="-196336.673">8526 11418 158 0,'0'0'0'0,"10"0"0"0,8 0 0 0,-18 0 64 0,0 0-64 16,7 3 65-16,-11 3-65 0,-1-3 79 0,-4 4-79 16,6-2 79-16,-1-3-79 0,3 3 91 0,-3 0-91 0,-1 2 91 15,1 1-91-15,1 8 89 0,-1 4-89 0,3 3 89 16,-3 1-89-16,4-24 83 0,0 0-83 0,-3 36 83 15,1 6-83-15,2-42 70 16,0 0-70-16,0 48 71 0,0 0-71 0,0-5 50 0,0-3-50 0,2-10 50 16,1-9-50-16,1 1 8 15,1-1-8-15,0-2 9 0,2 1-9 0,5 1-47 0,-1 3 47 0,4 0-46 16,3 1 46-16,-18-25-78 0,0 0 78 0,21 24-78 16,0 4 78-16,22 27-656 0</inkml:trace>
  <inkml:trace contextRef="#ctx0" brushRef="#br0" timeOffset="24203.561">8961 11660 326 0,'0'0'0'0,"0"-14"0"15,0-8 0-15,0 22 65 0,0 0-65 0,0-9 66 16,-1 2-66-16,1 4 76 0,-4 3-76 0,4 0 77 16,-3 0-77-16,3 0 58 0,-2-4-58 0,2-1 59 0,0-2-59 15,0-1 34-15,2-1-34 0,-1 1 34 16,1-1-34-16,2 2 17 0,4-5-17 0,-4 4 17 16,5-3-17-16,-4 3 36 0,2-6-36 0,1 4 36 0,1 1-36 0,0 2 18 15,0-3-18-15,3 5 19 0,-3-2-19 0,1 4 18 16,0 1-18-16,-1-3 19 0,0 3-19 0,-9 2 10 15,0 0-10-15,14 0 10 16,1 4-10 0,-15-4 17-16,0 0-17 0,18 5 17 0,-4 0-17 0,-14-5 14 0,0 0-14 0,19 14 15 0,-2 6-15 0,-17-20 34 15,0 0-34-15,13 26 34 0,-5 6-34 0,-8-32 40 16,0 0-40-16,2 41 41 0,-4 7-41 0,2-48 39 16,0 0-39-16,-7 48 40 0,-5 2-40 0,2-5 40 15,-2-6-40-15,3-15 41 0,5-12-41 0,1-3 26 0,3-6-26 16,-14 16 26-16,-7 1-26 0,4-1 18 0,-1-2-18 15,6-5 18-15,3-5-18 0,1-2 40 16,-1-3-40-16,2 0 41 0,2-2-41 0,-4-2 2 0,-3-1-2 16,3-1 3-16,0 1-3 0,1-2 3 0,-5-2-3 0,5 2 4 15,-1-2-4-15,0 2 7 0,-3-2-7 0,3 3 8 16,2 1-8-16,2 1 0 0,0-5 0 0,1 4 0 16,1 1 0-16,-1 1-1 0,3-1 1 0,1 2 0 15,-4-5 0-15,4 5-14 0,-3-2 14 0,3 2-13 16,0 0 13-16,0 0-46 0,0 0 46 0,0 0-45 15,0 0 45-15,3 0-38 0,2 0 38 0,6 0-38 16,3 2 38-16,2 3-26 0,1-2 26 0,0 6-25 16,4-2 25-16,0 3-19 0,0 0 19 0,5 2-18 15,-3-3 18-15,-23-9-10 0,0 0 10 0,36 13-10 0,8 5 10 16,-2-3-17-16,0-1 17 0,-4-4-17 16,0-3 17-16,-5 1-23 0,-1-4 23 0,-6-2-22 0,2-4 22 15,-6 0-23-15,3 0 23 0,-4-4-22 0,1-3 22 0,-22 9-90 16,0 0 90-16,26-19-90 15,4-7 90-15,28-18-635 0</inkml:trace>
  <inkml:trace contextRef="#ctx0" brushRef="#br0" timeOffset="24452.979">9932 11548 606 0,'0'0'0'0,"-9"0"0"16,-3 2 0-16,7-2-4 0,10 0 4 0,-5 0-3 15,3 0 3-15,3 0-389 0</inkml:trace>
  <inkml:trace contextRef="#ctx0" brushRef="#br0" timeOffset="25349.594">9925 11555 819 0,'0'0'0'0,"0"0"0"0,3-3 0 16,-3 3 146-16,7-4-146 0,-7 4 146 0,2 0-146 16,-2 0 106-16,0 0-106 0,0 0 107 0,0 0-107 0,0 0 55 15,0 0-55-15,0 0 56 0,0 0-56 0,0 0 35 16,0 0-35-16,0 0 36 0,0 0-36 0,0 0 21 15,0 0-21-15,0 0 21 0,0 0-21 0,0 0-83 16,-5-3 83-16,1 1-82 0,3 0 82 16,-3 1-67-16,1-3 67 0,3 4-67 0,-4-3 67 0,4 3-57 15,-2 2 57-15,2-2-56 0,-3 0 56 0,-2 0-44 16,1 0 44-16,1 0-44 0,1 1 44 0,-2 1-28 16,4-2 28-16,-5 2-28 0,3-2 28 0,1 1-15 15,-3 1 15-15,-1 0-15 0,5 1 15 0,-3-3-20 0,-3 4 20 16,3-1-19-16,3-1 19 0,-5 1-15 15,1 1 15-15,-5 11-14 0,-3 7 14 0,12-22-10 0,0 0 10 0,-14 35-9 16,2 11 9-16,3-3-1 0,1 1 1 16,4-13-1-16,-1-7 1 0,3-2 1 0,2-1-1 0,0-7 1 15,2-4-1-15,0-2 28 0,1 1-28 16,-1-2 28-16,5-2-28 0,-2-2 36 0,7-3-36 0,1-5 37 16,4-7-37-16,-17 12 43 0,0 0-43 0,21-27 44 15,1-13-44-15,-1-2 46 0,-1-6-46 0,-3 5 47 16,-3 0-47-16,-2 4 47 0,-3 3-47 0,-2 1 48 15,1 5-48-15,-8 30 54 0,0 0-54 0,2-42 54 16,2-6-54-16,-4 48 43 0,0 0-43 0,0-49 44 16,-4-4-44-16,2 10 36 0,-4 3-36 0,2 13 37 15,2 8-37-15,-1 0 39 16,3 7-39-16,-4 4 40 0,3-1-40 0,-3 6 44 0,-1-2-44 0,5 5 45 0,-4-4-45 16,4 4 10-16,-3 0-10 0,3 0 11 15,0 0-11-15,0 0 1 0,0 0-1 0,0 0 1 0,0 0-1 16,0 0-26-16,0 0 26 0,0 5-26 0,0 2 26 15,0-7-39-15,0 0 39 0,3 33-39 0,6 15 39 16,-4 1-40-16,4 4 40 0,1-1-40 0,-1 1 40 0,-9-53-26 16,0 0 26-16,12 67-26 0,2 6 26 0,-14-73-18 15,0 0 18-15,14 84-18 0,5 7 18 16,-19-91-18-16,0 0 18 0,14 55-18 0,-5-21 18 0,-9-34-25 16,0 0 25-16,18 28-24 15,1-15 24-15,-19-13-71 0,0 0 71 0,22 4-71 0,3-13 71 0,-25 9-140 0,0 0 140 16,19-15-139-16,0-11 139 0,-19 26-132 0,0 0 132 15,12-27-131-15,-3-6 131 0,-9 33-82 0,0 0 82 16,5-29-81-16,-5-2 81 0,0 9-42 0,-3 3 42 16,1 7-42-16,2 5 42 0,0 7 1 0,0 0-1 0,0-7 2 15,-4 4-2-15,4-4 73 0,0 4-73 16,0 3 74-16,0-2-74 0,0 2 95 0,0 0-95 0,0 0 95 16,0 0-95-16,0 0 78 0,0 0-78 15,0 0 79-15,4-5-79 0,-2 1 66 0,5 1-66 0,1 0 66 16,1-3-66-16,3 3 83 0,-1 0-83 0,1-3 83 15,4 3-83-15,-6 1 84 0,6 1-84 0,-8 1 84 16,5 1-84-16,-1 3 47 0,2 3-47 0,7-1 47 16,0 6-47-16,-21-12 40 0,0 0-40 0,26 21 41 15,7 8-41-15,-33-29 10 0,0 0-10 0,31 34 10 16,7 6-10-16,-4-6 6 0,-5-3-6 0,-4-7 6 0,-8-7-6 16,0-2-2-16,1-4 2 0,-6-4-1 15,-3-4 1-15,3 0-64 0,-3-3 64 0,-1 0-64 0,-2 0 64 0,-6 0-166 16,0 0 166-16,8-8-165 0,3-9 165 0,-11 17-154 15,0 0 154-15,2-23-154 0,-4-9 154 0,-2-23-520 16</inkml:trace>
  <inkml:trace contextRef="#ctx0" brushRef="#br0" timeOffset="25578.978">10644 11454 774 0,'0'0'0'0,"0"7"0"0,6 3 0 0,-6-10 141 15,0 0-141-15,0 0 142 0,0 0-142 0,0 0 97 0,0 0-97 16,0 0 98-16,-2-2-98 0,2 2 47 0,0 0-47 16,-11 9 48-16,-6 8-48 0,17-17 15 0,0 0-15 0,-23 31 15 15,-1 10-15-15,24-41 0 0,0 0 0 16,-30 51 0-16,4 9 0 0,2-8 0 0,3-3 0 0,7-13 0 16,5-12 0-16,-3 2-4 0,7-5 4 0,-6 3-3 15,3-2 3-15,-1 4-78 0,4-4 78 0,-1-10-78 16,3-7 78-16,3-5-190 0,0 0 190 0,-4 9-189 15,1 1 189-15,-2 10-519 0</inkml:trace>
  <inkml:trace contextRef="#ctx0" brushRef="#br0" timeOffset="25880.236">10641 11238 1244 0,'0'0'0'0,"-5"4"0"0,-8-4 0 0,13 0 125 15,6 0-125-15,2-4 125 0,8 1-125 0,-16 3 49 16,0 0-49-16,23-2 50 0,10-1-50 0,-33 3 34 16,0 0-34-16,35 8 35 0,6 6-35 0,-41-14-8 15,0 0 8-15,46 32-8 0,1 13 8 0,-47-45-11 16,0 0 11-16,42 63-10 0,-2 18 10 0,-40-81-39 0,0 0 39 15,29 115-38-15,-4 30 38 0,-25-145-70 0,0 0 70 16,0 146-69-16,-21 11 69 0,21-157-186 0,0 0 186 16,-26 127-185-16,-13-17 185 0,-23 126-673 0</inkml:trace>
  <inkml:trace contextRef="#ctx0" brushRef="#br0" timeOffset="28846.733">11407 11815 527 0,'0'0'0'0,"2"-3"0"0,3-4 0 0,-5 7 54 16,0 0-54-16,4-3 54 0,-1 1-54 0,-3 2 61 15,0 0-61-15,0 0 61 0,0 0-61 0,0 0 79 0,0 0-79 16,0 0 79-16,0 0-79 0,0 0 61 0,0 0-61 16,0 0 61-16,0 0-61 0,0 0 59 0,0 0-59 0,0 0 59 15,-3-3-59-15,3 3 69 0,0 0-69 0,-2-7 69 16,2 2-69-16,0 5 59 0,0 0-59 0,-2-6 59 15,2 1-59-15,0 5 40 0,0 0-40 0,-1-1 41 16,1-5-41-16,0 6 36 0,0 0-36 16,0-3 37-16,0 1-37 0,0 2 8 0,0 0-8 0,0 0 9 15,-4-1-9-15,4 1 29 0,0 0-29 0,0 0 29 16,0 0-29-16,0 0 5 0,0 0-5 0,0 0 6 16,0 0-6-16,0 0 1 0,0 0-1 0,0 0 1 15,0 0-1-15,0 0 9 0,0 0-9 0,0 0 10 16,0 0-10-16,0 0 7 0,0 0-7 0,0 0 8 15,5 0-8-15,-5 0 8 0,0 0-8 0,11 0 8 0,6 0-8 16,-17 0 23-16,0 0-23 0,32 1 24 16,13 3-24-16,-45-4 2 0,0 0-2 0,43 7 2 0,6-2-2 15,-49-5 13-15,0 0-13 0,52 8 13 16,8 3-13-16,-60-11 1 0,0 0-1 0,59 8 1 0,0 2-1 16,-3 1 0-16,-9-3 0 0,-2-1 0 0,-6-2 0 0,-39-5 0 15,0 0 0-15,34 5 0 0,-1-3 0 0,-33-2-109 16,0 0 109-16,32-2-109 0,4-3 109 0,-36 5-124 15,0 0 124-15,68-7-962 0,-136 14 962 0</inkml:trace>
  <inkml:trace contextRef="#ctx0" brushRef="#br0" timeOffset="29362.607">13047 10800 964 0,'0'0'0'0,"0"0"0"0,-30 10 0 0,30-10 67 16,0 0-67-16,-35 15 67 0,-7 9-67 0,42-24 40 15,0 0-40-15,-47 31 41 0,-3 5-41 16,50-36 5-16,0 0-5 0,-51 43 5 0,-1 5-5 0,52-48-8 16,0 0 8-16,-54 70-8 0,0 16 8 0,54-86-13 15,0 0 13-15,-40 94-12 0,7 9 12 16,33-103-26-16,0 0 26 0,-18 115-25 0,13 11 25 0,5-126-20 16,0 0 20-16,5 120-20 0,13-2 20 0,-18-118-26 0,0 0 26 15,21 107-25-15,0-11 25 0,-21-96-61 16,0 0 61-16,35 80-61 0,8-15 61 0,-43-65-70 0,0 0 70 15,59 40-70-15,16-25 70 0,-75-15-105 0,0 0 105 0,65-14-104 16,-1-27 104-16,67-14-316 0</inkml:trace>
  <inkml:trace contextRef="#ctx0" brushRef="#br0" timeOffset="29884.756">13221 11324 1255 0,'0'0'0'0,"0"0"0"0,-5 0 0 16,5 0 171-16,0 0-171 0,0-4 171 0,5-2-171 15,-5 6 77-15,0 0-77 0,12-12 77 0,6-6-77 0,-18 18 1 16,0 0-1-16,22-18 1 0,11-6-1 0,-33 24-48 15,0 0 48-15,33-18-48 0,-3 3 48 0,-30 15-15 16,0 0 15-16,30-10-15 0,-8 5 15 0,-22 5-26 16,0 0 26-16,19-2-25 0,-1 4 25 0,-18-2-13 15,0 0 13-15,10 5-13 0,1 5 13 0,-11-10-5 16,0 0 5-16,8 21-4 0,1 3 4 0,-9-24 0 0,0 0 0 16,4 27 0-16,-3 2 0 15,-1-29-2-15,0 0 2 0,0 31-2 0,-3 0 2 0,3-31-5 0,0 0 5 16,-5 31-5-16,-1-2 5 0,6-29-3 0,0 0 3 15,-12 31-3-15,-3-1 3 0,15-30 0 0,0 0 0 16,-18 28 0-16,1-1 0 0,17-27 0 0,0 0 0 16,-18 21 1-16,3-1-1 0,15-20 3 0,0 0-3 15,-11 16 4-15,2-4-4 0,9-12 7 0,0 0-7 0,-7 10 7 16,4-3-7-16,3-7 1 0,0 0-1 0,-2 8 1 16,2 1-1-16,0-9-2 0,0 0 2 0,11 9-1 15,8 1 1-15,-19-10-30 0,0 0 30 0,23 8-30 16,4-2 30-16,-27-6-41 0,0 0 41 0,28 1-41 15,2-1 41-15,-30 0-34 0,0 0 34 0,30-3-34 16,-1-6 34-16,-29 9-67 0,0 0 67 0,28-13-67 16,2-5 67-16,-30 18-91 0,0 0 91 0,21-24-90 15,-2-5 90-15,22-24-681 0</inkml:trace>
  <inkml:trace contextRef="#ctx0" brushRef="#br0" timeOffset="30167.078">13693 11142 1199 0,'0'0'0'0,"0"9"0"0,-2 3 0 0,2-12 137 16,0 0-137-16,4 3 137 0,3-6-137 0,-7 3 67 16,0 0-67-16,10 0 67 0,8-4-67 0,-18 4 50 15,0 0-50-15,17 0 50 0,6 0-50 0,-1 4-15 0,1 1 15 16,1 2-14-16,2 0 14 0,-26-7-9 0,0 0 9 15,30 17-9-15,0 7 9 0,-30-24-9 0,0 0 9 0,35 34-9 16,1 7 9-16,-36-41-4 0,0 0 4 0,44 46-4 16,-1 4 4-16,-43-50-3 0,0 0 3 0,46 45-2 15,-3-3 2-15,-6-7-35 16,-8-8 35-16,-3-5-34 0,-3-6 34 0,-23-16-214 0,0 0 214 0,19 13-213 16,-1-4 213-16,15 15-737 0</inkml:trace>
  <inkml:trace contextRef="#ctx0" brushRef="#br0" timeOffset="30424.278">14412 11069 1110 0,'0'0'0'0,"0"15"0"0,0 9 0 16,-3-17 149-16,3-11-149 0,0 4 150 0,0-6-150 15,-3 2 121-15,-1 1-121 0,4 3 121 0,-2-2-121 16,2 2 45-16,-7 2-45 0,-3 8 46 0,-11 7-46 0,21-17 0 15,0 0 0-15,-30 33 0 0,-8 13 0 0,0 0-3 16,-4 6 3-16,12-15-2 0,8-8 2 0,-3 6-55 16,1-5 55-16,1 10-54 0,-5 3 54 0,28-43-96 15,0 0 96-15,-21 32-96 0,6-6 96 0,15-26-126 16,0 0 126-16,-12 20-126 0,3-6 126 0,5-7-188 16,1-5 188-16,10-13-188 0,10-11 188 0,4-10-499 15</inkml:trace>
  <inkml:trace contextRef="#ctx0" brushRef="#br0" timeOffset="30689.727">14460 11356 1211 0,'0'0'0'0,"10"-1"0"16,9-1 0-16,-19 2 138 0,0 0-138 0,23-2 138 15,10 0-138-15,-33 2 95 0,0 0-95 0,38 0 96 16,8 0-96-16,-46 0 34 0,0 0-34 0,47 2 34 16,0 2-34-16,-47-4-45 0,0 0 45 0,43 5-44 15,2-5 44-15,-45 0-61 0,0 0 61 0,42 0-60 0,2 0 60 16,-44 0-52-16,0 0 52 0,38-7-52 0,-3-7 52 16,-35 14-96-16,0 0 96 0,37-19-96 0,1-5 96 15,-38 24-120-15,0 0 120 0,26-27-120 16,-5 0 120-16,26-25-660 0</inkml:trace>
  <inkml:trace contextRef="#ctx0" brushRef="#br0" timeOffset="30996.126">15216 11128 1155 0,'0'0'0'0,"-6"0"0"0,-6 0 0 0,7 0 137 16,5 2-137-16,0-2 138 0,5-2-138 0,-5 2 98 0,4-1-98 15,-4 1 99-15,5-2-99 0,-5 2 34 0,3-2-34 16,-3 2 34-16,0 0-34 0,0 0 18 0,0 0-18 0,0 0 18 16,0 0-18-16,0 0 0 0,0 0 0 0,0 0 1 15,0 0-1-15,0 0 0 0,0 4 0 0,-3 8 0 16,-6 7 0-16,9-19-10 0,0 0 10 0,-5 39-9 16,-2 14 9-16,7-53-11 0,0 0 11 0,-3 58-10 15,3 6 10-15,1-6-34 0,4-7 34 0,-3-16-34 16,-2-13 34-16,4 0-52 0,1-3 52 0,5 2-52 15,-1-6 52-15,-9-15-187 0,0 0 187 0,18 5-186 16,4-3 186-16,-22-2-146 0,0 0 146 0,19-21-146 16,-6-16 146-16,18-22-545 0</inkml:trace>
  <inkml:trace contextRef="#ctx0" brushRef="#br0" timeOffset="31340.315">15266 10726 1367 0,'0'0'0'0,"0"5"0"0,2 5 0 0,-2-10 104 16,3 0-104-16,-3 0 105 0,0 0-105 0,0 0 45 15,4-3-45-15,-4 3 46 0,3-5-46 0,-3 5 1 0,4-2-1 16,-4 2 1-16,5 0-1 0,-5 0-55 0,0 0 55 15,9 7-54-15,3 3 54 0,-12-10-39 16,0 0 39-16,26 26-39 0,5 12 39 0,-31-38-19 0,0 0 19 16,41 48-18-16,7 6 18 0,-2 1-7 0,-5 2 7 15,3 10-6-15,3 6 6 0,-47-73 1 0,0 0-1 16,38 76 1-16,-5 6-1 0,-12-19 27 0,-8-8-27 16,-5-26 27-16,-8-15-27 0,0 10-2 0,-3 0 2 0,-2 8-1 15,-4 4 1-15,9-36-134 0,0 0 134 0,-25 43-133 16,-11 7 133-16,36-50-96 15,0 0 96-15,-37 31-95 0,-1-9 95 0,-37 31-687 0</inkml:trace>
  <inkml:trace contextRef="#ctx0" brushRef="#br0" timeOffset="31790.608">16203 11343 1603 0,'0'0'0'0,"0"-7"0"15,0-9 0-15,0 16-50 0,0 0 50 0,0-5-50 16,0 10 50-16,0-5-127 0,0 0 127 0,-7-6-127 16,-5-5 127-16,-7-4-845 0</inkml:trace>
  <inkml:trace contextRef="#ctx0" brushRef="#br0" timeOffset="41781.668">11533 1249 875 0,'0'0'0'0,"0"0"118"0,0 0-118 0,0 0 119 15,0 0-119-15,0 0 109 0,0 0-109 0,0 0 109 16,0 0-109-16,0 0 76 0,0 0-76 0,-21-7 77 16,-16-2-77-16,37 9 22 0,0 0-22 0,-42-12 23 15,-8-3-23-15,50 15 21 0,0 0-21 0,-59-12 21 16,-14 0-21-16,73 12 1 0,0 0-1 0,-75-3 1 15,-7 6-1-15,-4 4 0 0,-4 7 0 0,13 1 0 16,9 4 0-16,68-19 0 0,0 0 0 0,-85 36 0 16,-6 10 0-16,91-46 0 0,0 0 0 0,-92 67 0 15,-6 12 0-15,98-79 0 0,0 0 0 0,-101 91 1 0,-5 11-1 16,106-102 0-16,0 0 0 0,-87 107 1 0,12 2-1 16,19-21 0-16,20-10 0 0,13-38 0 15,14-30 0-15,6 11-5 0,6-3 5 0,3 0-5 0,6 0 5 16,0-2-4-16,5 1 4 0,1-10-4 0,3-7 4 0,-21 0 0 15,0 0 0-15,38-12 0 0,9-12 0 0,-47 24 42 16,0 0-42-16,51-43 43 0,8-19-43 0,0-6 38 16,0-14-38-16,-15 11 38 0,-11-1-38 0,-33 72 51 15,0 0-51-15,33-89 52 0,-5-10-52 0,-28 99 13 16,0 0-13-16,30-110 14 0,-1-11-14 0,-29 121 33 16,0 0-33-16,25-115 33 0,-1 2-33 0,-24 113 1 15,0 0-1-15,17-96 2 0,-4 10-2 0,-13 86 12 0,0 0-12 16,8-72 12-16,-8 14-12 0,0 58 4 0,0 0-4 15,0-48 4-15,-3 14-4 0,3 34 0 0,0 0 0 0,-5-21 1 16,3 9-1-16,2 12-2 0,0 0 2 0,-2-7-2 16,2 2 2-16,0 5-22 0,0 0 22 0,0-3-22 15,2-1 22-15,-2 4-33 0,0 0 33 16,3 0-32-16,4 4 32 0,-7-4-12 0,0 0 12 16,9 12-12-16,0 8 12 0,-9-20-20 0,0 0 20 0,8 35-20 15,5 9 20-15,-13-44-25 0,0 0 25 0,5 70-24 16,-2 25 24-16,-3-95-1 0,0 0 1 0,-3 142 0 15,-2 43 0-15,5-185-1 0,0 0 1 0,-4 180-1 16,-1 5 1-16,5-185-3 0,0 0 3 0,9 150-3 16,5-21 3-16,1-30-20 0,6-25 20 0,-3-26-19 15,2-21 19-15,0-3-111 0,1-12 111 16,6-17-110-16,3-14 110 0,-30 19-142 0,0 0 142 0,44-51-142 0,3-24 142 16,45-54-782-16</inkml:trace>
  <inkml:trace contextRef="#ctx0" brushRef="#br0" timeOffset="42164.384">11242 1406 595 0,'0'0'0'0,"-4"-3"116"0,-8-2-116 16,9 1 117-16,1 1-117 0,-2-2 117 0,4 5-117 15,0 0 118-15,-5-7-118 0,5 4 75 0,0-2-75 16,0-2 75-16,0 2-75 0,0-6 60 0,-2 3-60 0,2-4 61 16,2 0-61-16,3 3 51 0,-3-3-51 0,2 5 52 15,-1 2-52-15,1-2 49 0,-3 0-49 16,3 6 49-16,1-3-49 0,2 1 21 0,2 3-21 0,3 0 21 16,0 0-21-16,-12 0 20 0,0 0-20 0,30 8 20 15,13 11-20-15,-43-19 9 0,0 0-9 0,54 24 10 16,16 11-10-16,-70-35 25 0,0 0-25 0,89 59 26 15,12 20-26-15,-101-79 2 0,0 0-2 0,97 83 2 16,-2 7-2-16,-95-90 2 0,0 0-2 0,81 91 3 16,-6 3-3-16,-75-94 2 0,0 0-2 0,54 76 2 15,-10-11-2-15,-44-65-39 0,0 0 39 0,30 44-39 16,-10-20 39-16,-20-24-167 0,0 0 167 0,21-8-166 16,-2-28 166-16,23-10-866 0</inkml:trace>
  <inkml:trace contextRef="#ctx0" brushRef="#br0" timeOffset="42382.349">12139 927 1143 0,'-5'7'0'16,"5"-7"142"-16,0 0-142 0,-42 51 142 0,-29 28-142 0,71-79 132 15,0 0-132-15,-91 115 133 0,-19 30-133 0,110-145 64 0,0 0-64 16,-123 141 64-16,-13 13-64 0,136-154-15 0,0 0 15 15,-107 130-15-15,19-12 15 0,88-118-99 16,0 0 99-16,-56 77-98 0,28-37 98 0,28-40-197 16,0 0 197-16,-5 5-196 0,26-41 196 0,-21 36-103 0,0 0 103 15,47-75-103-15,22-38 103 0,48-79-660 16</inkml:trace>
  <inkml:trace contextRef="#ctx0" brushRef="#br0" timeOffset="42780.242">12299 682 897 0,'6'8'0'0,"-6"-8"115"0,0 0-115 0,24 55 116 16,11 27-116-16,-35-82 81 0,0 0-81 0,21 88 82 15,0 13-82-15,-21-101 53 0,0 0-53 0,8 87 54 0,-4-8-54 16,-4-79 41-16,0 0-41 15,5 55 42-15,-5-24-42 0,0-31 61 0,0 0-61 0,7 17 61 0,7-17-61 0,-14 0 78 16,0 0-78-16,21-21 79 0,8-22-79 16,-29 43 34-16,0 0-34 0,35-70 34 0,7-24-34 0,-42 94 31 15,0 0-31-15,38-99 31 0,-6-11-31 0,-32 110 3 16,0 0-3-16,36-96 4 0,-4 7-4 0,-32 89 7 16,0 0-7-16,33-67 8 0,0 23-8 0,-33 44-1 15,0 0 1-15,31-24-1 0,6 20 1 0,-37 4-29 0,0 0 29 16,24 16-29-16,-5 16 29 0,-19-32-6 15,0 0 6-15,16 58-6 0,-7 21 6 0,-9-79-6 0,0 0 6 16,-4 100-5-16,-10 21 5 0,14-121-8 0,0 0 8 0,-17 103-8 16,-7 2 8-16,24-105-66 0,0 0 66 15,-16 78-65-15,5-9 65 0,11-69-164 0,0 0 164 0,2 46-164 16,14-22 164-16,5 50-915 0</inkml:trace>
  <inkml:trace contextRef="#ctx0" brushRef="#br0" timeOffset="43081.462">13425 1319 908 0,'5'-3'0'16,"19"-1"161"-16,11 4-161 0,-2-5 162 0,0 2-162 0,-33 3 103 16,0 0-103-16,47 0 103 0,14 0-103 0,-1 0 63 15,6 0-63-15,-7 3 63 0,-3-3-63 0,-56 0 27 16,0 0-27-16,76-3 27 0,13-1-27 0,-89 4 0 16,0 0 0-16,80 0 0 0,-3-5 0 0,-26 5-73 15,-17-3 73-15,-9 3-72 0,-11-4 72 0,-14 4-206 0,0 0 206 16,7-3-206-16,-7-2 206 0,7-2-684 15</inkml:trace>
  <inkml:trace contextRef="#ctx0" brushRef="#br0" timeOffset="43296.049">13564 1824 763 0,'2'-1'0'0,"10"6"146"0,7 2-146 0,4 1 146 16,-2 4-146-16,-21-12 154 0,0 0-154 0,47 12 154 16,12-1-154-16,-59-11 166 0,0 0-166 0,68 5 166 15,16 2-166-15,-84-7 70 0,0 0-70 0,111-4 70 16,25-4-70-16,-30-3 4 0,-13-4-4 0,-17 1 4 0,-13 0-4 16,-63 14-91-16,0 0 91 0,64-29-90 15,1-17 90-15,62-29-1164 0</inkml:trace>
  <inkml:trace contextRef="#ctx0" brushRef="#br0" timeOffset="51107.142">15020 1167 1110 0,'0'0'0'0,"0"0"-181"15,0 0 181-15,4-5-181 0,-4-11 181 0,0 16-50 16,0 0 50-16,3-12-50 0,4 0 50 0,-7 12-10 15,0 0 10-15,7-12-10 0,6-3 10 0,-13 15-38 16,0 0 38-16,8-12-38 0,6-4 38 0,-14 16-1 16,0 0 1-16,12-10 0 0,2 1 0 0,-14 9 0 15,0 0 0-15,11-5 0 0,-1-2 0 0,-10 7 30 0,0 0-30 16,7 0 30-16,2 4-30 0,-9-4 52 0,0 0-52 16,3 20 53-16,-3 15-53 0,0-35 47 0,0 0-47 15,-8 51 48-15,-3 12-48 0,11-63 55 0,0 0-55 0,-14 79 55 16,-3 9-55-16,17-88 55 0,0 0-55 0,-18 101 56 15,-2 5-56-15,20-106 39 16,0 0-39-16,-16 82 39 0,7-13-39 0,9-69 28 0,0 0-28 0,-2 43 28 16,8-21-28-16,-6-22 45 0,0 0-45 0,8 8 45 15,6-11-45-15,-14 3 33 0,0 0-33 0,16-15 34 16,1-13-34-16,-17 28 39 0,0 0-39 0,14-36 39 16,-1-12-39-16,-13 48 51 0,0 0-51 0,10-62 51 15,0-6-51-15,-10 68 12 0,0 0-12 0,18-93 12 16,3-14-12-16,-21 107 33 0,0 0-33 0,26-98 33 15,4 4-33-15,-3 22 0 0,-2 17 0 0,-8 21 0 16,-3 13 0-16,2 2-6 0,1 4 6 0,-3 6-5 16,2 4 5-16,-16 5-16 0,0 0 16 0,23-3-15 0,6 3 15 15,-29 0-10-15,0 0 10 0,33 12-9 0,2 12 9 16,-35-24-10-16,0 0 10 0,33 36-10 0,-7 10 10 0,-26-46-4 16,0 0 4-16,21 55-3 0,-3 5 3 15,-18-60-2-15,0 0 2 0,12 78-2 0,-3 13 2 16,-9-91 0-16,0 0 0 0,3 74 0 0,-3-4 0 0,0-70-1 15,0 0 1-15,0 41-1 0,0-18 1 0,0-23-128 16,0 0 128-16,-5 20-128 0,1-11 128 0,-3 21-841 16</inkml:trace>
  <inkml:trace contextRef="#ctx0" brushRef="#br0" timeOffset="51306.27">15813 1482 1423 0,'0'0'0'0,"0"0"7"0,0 0-7 0,12 10 8 16,9 7-8-16,-21-17-92 0,0 0 92 0,9-1-91 15,-4-15 91-15,7 1-859 0</inkml:trace>
  <inkml:trace contextRef="#ctx0" brushRef="#br0" timeOffset="52972.305">16358 1245 169 0,'0'0'0'0,"0"0"-27"0,0 0 27 16,0 0-27-16,0 0 27 0,0 0 0 0,0 0 0 15,0 0 0-15,0 0 0 0,0 0 15 0,0 0-15 16,0 0 16-16,0 0-16 0,0 0 13 0,0 0-13 0,0 0 13 16,0 0-13-16,0 0 12 0,0 0-12 0,0 0 12 15,0 0-12-15,0 0 9 0,0 0-9 0,0 0 10 16,0 0-10-16,0 0 15 0,0 0-15 0,0 0 15 16,0 0-15-16,0 0 49 0,0 0-49 0,0 0 50 15,-1-17-50-15,1 17 38 0,0 0-38 0,0-10 39 16,-4 1-39-16,4 9 46 0,0 0-46 0,0-8 46 15,0 1-46-15,0 7 42 0,0 0-42 0,0-5 42 16,0 1-42-16,0 4 35 0,0 0-35 0,0-3 35 0,0 0-35 16,0 3 24-16,0 0-24 0,0 0 25 15,4-2-25-15,-4 2 17 0,0 0-17 0,0 0 17 0,1-4-17 16,-1 4 28-16,0 0-28 0,0 0 28 16,2-3-28-16,-2 3 19 0,0 0-19 0,0 0 20 15,0 0-20-15,0 0 17 0,0 0-17 0,0 0 17 0,-3-3-17 16,3 3 27-16,0 0-27 0,0 0 27 0,0-5-27 0,0 5 20 15,0 0-20-15,0-4 20 0,0 1-20 0,0 3 17 16,0 0-17-16,0-4 17 0,0 3-17 0,0 1 10 16,0 0-10-16,0-4 10 0,-4 1-10 0,4 3 10 15,0 0-10-15,-2-4 10 0,1-1-10 0,1 5 15 16,0 0-15-16,-2-3 15 0,-2-1-15 0,4 4 3 16,0 0-3-16,-3-5 4 0,1-2-4 0,2 7 12 0,0 0-12 15,-3-5 13-15,-4 2-13 0,7 3 33 16,0 0-33-16,-5-4 33 0,-1 1-33 0,6 3 10 0,0 0-10 0,-7-5 10 15,2-2-10-15,5 7 12 0,0 0-12 0,-3-5 13 16,1-2-13-16,2 7 25 16,0 0-25-16,-2-4 26 0,0-1-26 0,2 5 6 0,0 0-6 0,0 0 6 15,0-3-6-15,0 3 16 0,0 0-16 0,0 0 17 16,0 0-17-16,0 0 3 0,0 0-3 0,0 0 4 16,2 0-4-16,-2 0 3 0,0 0-3 0,4-4 3 15,3 4-3-15,-7 0 5 0,0 0-5 0,8 0 5 16,3 0-5-16,-11 0 2 0,0 0-2 0,15 7 3 15,6 5-3-15,-21-12 5 0,0 0-5 0,27 17 5 16,6 9-5-16,-33-26 13 0,0 0-13 0,38 36 13 16,4 7-13-16,-42-43 15 0,0 0-15 0,42 55 15 15,1 5-15-15,-43-60 15 0,0 0-15 0,52 70 16 0,11 14-16 16,-63-84 16-16,0 0-16 0,59 62 17 16,-3-8-17-16,-56-54 9 0,0 0-9 0,51 41 9 0,-6-13-9 15,-45-28 9-15,0 0-9 0,26 19 10 0,-12-14-10 0,-14-5-17 16,0 0 17-16,10 7-16 0,-4-7 16 0,-6 0-113 15,0 0 113-15,-6 3-113 0,-6-6 113 0,-3 3-851 16</inkml:trace>
  <inkml:trace contextRef="#ctx0" brushRef="#br0" timeOffset="53842.823">16937 1091 852 0,'0'0'0'0,"0"0"-192"0,0 0 192 0,0 4-191 16,0 1 191-16,0-5-71 0,0 0 71 0,0 0-70 16,0 0 70-16,0 0-54 0,0 0 54 0,0-4-54 15,0-1 54-15,0 5-36 0,0 0 36 0,0-3-35 16,2-2 35-16,-2 5-2 0,0 0 2 0,3-7-2 16,-3 3 2-16,0 4 11 0,0 0-11 0,2-5 11 0,1-2-11 15,-3 7 53-15,0 0-53 0,4-5 54 0,-4-2-54 0,0 7 74 16,0 0-74-16,0-5 74 0,0 2-74 0,0 3 71 15,0 0-71-15,0 0 71 0,0-4-71 0,0 4 61 16,0 0-61-16,0 0 62 0,0 0-62 0,0 0 59 16,0 0-59-16,0 0 60 0,0 0-60 0,0 0 40 15,0 0-40-15,0 0 40 0,0 0-40 0,0 0 28 16,0 0-28-16,0 0 28 0,0 0-28 0,0 0 9 16,0 0-9-16,0 0 9 0,0 0-9 0,0 0 28 15,0 0-28-15,0 0 28 0,0 0-28 0,0 0 11 0,0 0-11 16,0 0 11-16,0 0-11 0,0 0 18 0,0 0-18 15,0 0 19-15,0 0-19 0,0 0 8 0,0 0-8 16,0 0 9-16,-5 0-9 0,5 0 9 16,0 0-9-16,-4-3 10 0,1 1-10 0,3 2 15 0,0 0-15 15,-6-3 15-15,3-1-15 0,3 4 14 0,0 0-14 0,-7 0 15 16,0 0-15-16,7 0 15 0,0 0-15 16,-7 0 16-16,2 0-16 0,5 0 9 0,0 0-9 0,-4 0 10 15,-3 0-10-15,7 0 16 0,0 0-16 0,-7 4 17 16,0-4-17-16,7 0 8 0,0 0-8 0,-8 0 8 15,-1 5-8-15,9-5 9 0,0 0-9 0,-9 3 9 16,-3-3-9-16,12 0 8 0,0 0-8 0,-9 4 8 16,1-1-8-16,8-3 8 0,0 0-8 15,-9 2 8-15,0 1-8 0,9-3 3 0,0 0-3 0,-9 4 4 16,2-4-4-16,7 0 2 0,0 0-2 16,-8 3 2-16,-3 2-2 0,11-5 1 0,0 0-1 0,-10 7 2 0,-1 2-2 15,11-9 3-15,0 0-3 0,-8 8 4 0,1-1-4 16,7-7 12-16,0 0-12 0,-9 9 12 0,2-6-12 15,7-3 8-15,0 0-8 0,-7 7 9 0,4-2-9 0,3-5 15 16,0 0-15-16,-7 4 16 16,3-1-16-16,4-3 8 0,0 0-8 0,-2 0 9 0,-1 2-9 0,3-2 9 15,0 0-9-15,-4 3 9 0,3-3-9 16,1 0 8-16,0 0-8 0,0 0 8 0,-4 0-8 0,4 0 8 16,0 0-8-16,0 0 8 0,0 0-8 0,0 0 1 15,0 0-1-15,0 0 1 0,0 0-1 0,0 0-108 16,0 0 108-16,-3 4-108 0,-4-1 108 0,7-3-109 15,0 0 109-15,-25 4-108 0,-11 1 108 0,-25 2-699 16</inkml:trace>
  <inkml:trace contextRef="#ctx0" brushRef="#br0" timeOffset="65517.736">16696 1000 102 0,'0'0'0'0,"0"0"36"0,0 0-36 16,0 0 36-16,0 4-36 0,0-4 36 0,0 0-36 15,0 0 37-15,0 0-37 0,0 0 51 0,0 0-51 16,0 0 51-16,0 0-51 0,0 0 59 0,0 0-59 0,0 0 60 16,0 0-60-16,0 0 67 0,0 0-67 15,0 0 68-15,0 0-68 0,0 0 87 0,0 0-87 0,0 0 88 16,0 0-88-16,0 0 75 16,0 0-75-16,-3 8 75 0,-2 4-75 0,-11 12 69 0,-3 7-69 0,-4 0 69 15,-1 2-69-15,24-33 38 0,0 0-38 0,-33 54 39 16,-9 17-39-16,-5 16 69 0,-9 16-69 15,16-28 70-15,5-13-70 0,4 1 62 0,6 1-62 0,8-21 63 16,8-13-63-16,9-30 46 0,0 0-46 0,-8 33 47 16,4-6-47-16,4-27-16 0,0 0 16 0,-3 23-15 15,3-6 15-15,0-17-70 0,0 0 70 0,-4 36-968 16,8-72 968-16</inkml:trace>
  <inkml:trace contextRef="#ctx0" brushRef="#br0" timeOffset="66894.482">17116 682 203 0,'0'0'0'0,"0"0"114"16,0 0-114-16,-3-4 114 0,-1-4-114 0,4 8 92 15,0 0-92-15,-1-9 92 0,-3-4-92 0,4 13 65 16,0 0-65-16,-3-12 66 0,1 0-66 0,2 12 56 15,0 0-56-15,-4-12 57 0,1 0-57 0,3 12 39 16,0 0-39-16,-4-12 39 0,3 0-39 0,1 12 40 0,0 0-40 16,0-12 40-16,-4 3-40 0,4 2 45 0,4-1-45 15,-4 4 45-15,0 1-45 0,0-2 41 0,0 5-41 0,0 0 41 16,0-4-41-16,0 4 46 0,0 0-46 0,0 0 47 16,0 0-47-16,0 0 29 0,0 0-29 0,0 0 29 15,0 0-29-15,0 0 34 0,0 0-34 0,0 9 34 16,0 6-34-16,0-15 32 0,0 0-32 0,1 31 32 15,3 17-32-15,1-5 21 16,2 8-21-16,-3-11 21 0,-4-10-21 0,0-30 36 0,0 0-36 16,0 48 36-16,0 4-36 0,0-52 20 0,0 0-20 0,0 48 20 15,1 1-20-15,-1-49 18 0,0 0-18 0,2 36 19 16,0-8-19-16,-2-28 35 0,0 0-35 0,5 20 35 16,2-4-35-16,-7-16 11 0,0 0-11 0,12-9 11 15,2-13-11-15,-14 22 30 0,0 0-30 0,16-36 30 16,1-12-30-16,-17 48 5 0,0 0-5 0,14-55 6 15,4-8-6-15,-18 63 10 0,0 0-10 0,15-64 10 0,-1-2-10 16,-14 66-16-16,0 0 16 0,16-71-15 0,-2-4 15 16,-14 75-18-16,0 0 18 0,12-51-18 15,-2 20 18-15,-10 31-36 0,0 0 36 0,9-28-35 0,-2 10 35 0,-7 18-30 16,0 0 30-16,7-12-30 0,-3 8 30 16,-4 4-38-16,0 0 38 0,5 10-38 0,2 11 38 15,-7-21-15-15,0 0 15 0,5 36-15 0,-5 17 15 0,0-53-21 16,0 0 21-16,-5 53-21 0,-2 9 21 0,7-62-15 15,0 0 15-15,-7 55-15 0,-2-1 15 0,9-54-2 16,0 0 2-16,-5 42-1 0,1-5 1 16,4-37-85-16,0 0 85 0,0 28-84 0,2-8 84 0,-2-20-151 15,0 0 151-15,7 9-151 0,4-9 151 0,6 12-650 16</inkml:trace>
  <inkml:trace contextRef="#ctx0" brushRef="#br0" timeOffset="67220.045">17480 761 326 0,'0'0'0'0,"0"0"71"0,-3 0-71 0,-2-4 71 16,3 4-71-16,2 0 83 0,-2-3-83 0,2 3 84 0,0 0-84 15,0 0 66-15,0 0-66 0,0 0 66 0,0 0-66 16,0 0 53-16,0 0-53 0,5-2 54 0,8-1-54 16,-13 3 56-16,0 0-56 0,22-9 56 0,11-1-56 0,-33 10 22 15,0 0-22-15,42-12 23 0,3 3-23 0,-45 9 13 16,0 0-13-16,53-12 13 0,-1 5-13 0,-52 7 1 16,0 0-1-16,50-8 2 0,-1 1-2 0,-49 7 1 15,0 0-1-15,44-5 2 0,-9-2-2 0,-35 7-102 16,0 0 102-16,28-9-101 0,-6 1 101 0,-22 8-164 15,0 0 164-15,14-7-163 0,-7-5 163 0,14-7-299 16</inkml:trace>
  <inkml:trace contextRef="#ctx0" brushRef="#br0" timeOffset="67521.095">18055 387 214 0,'0'4'0'0,"4"4"87"0,-1-1-87 0,-1-4 87 16,1-6-87-16,1 0 115 0,-2-6-115 0,-1 6 115 15,-1-1-115-15,0 4 101 0,2-3-101 0,-2 3 102 16,4-2-102-16,-4 2 77 0,0-3-77 0,0 3 77 16,-4-4-77-16,4 4 54 0,-3-3-54 0,3 3 54 15,-2-5-54-15,2 5 24 0,0 0-24 0,0 0 25 16,0 0-25-16,0 0 18 0,0 5-18 0,0 2 19 15,0 5-19-15,0-12 16 0,0 0-16 0,-4 30 17 0,1 18-17 16,3-48 4-16,0 0-4 0,-2 52 4 16,-5 11-4-16,4-5-52 0,1 1 52 0,2-23-51 0,-3-9 51 15,3-27-142-15,0 0 142 0,-2 27-141 0,-2 3 141 16,-1 28-523-16</inkml:trace>
  <inkml:trace contextRef="#ctx0" brushRef="#br0" timeOffset="67810.385">18414 1398 1479 0,'0'0'0'0,"0"0"111"0,0 0-111 0,9 5 111 16,5 2-111-16,-14-7-37 0,0 0 37 0,8 3-37 16,-2 2 37-16,-6-5-213 0,0 0 213 0,-7 0-213 15,-9 0 213-15,-7 0-788 0</inkml:trace>
  <inkml:trace contextRef="#ctx0" brushRef="#br0" timeOffset="69142.751">19128 1072 124 0,'0'0'0'0,"0"0"100"0,0 0-100 0,0 0 100 0,-1-20-100 16,1 20 85-16,0 0-85 0,-6-12 86 0,-1 0-86 16,7 12 62-16,0 0-62 0,-12-12 62 15,-2 0-62-15,14 12 39 0,0 0-39 0,-19-7 40 0,-2-2-40 0,21 9 10 16,0 0-10-16,-22-6 11 0,1 0-11 0,-4 3 12 15,3 0-12-15,3-1 12 0,3 2-12 16,16 2 3-16,0 0-3 0,-32 0 4 0,-6 2-4 0,38-2 6 16,0 0-6-16,-43 7 6 0,-4 2-6 0,47-9 22 15,0 0-22-15,-46 15 22 0,-1 6-22 0,47-21 12 16,0 0-12-16,-40 30 13 0,7 5-13 0,3 1 27 16,4 3-27-16,7-3 27 0,7-5-27 0,12-31 48 15,0 0-48-15,-7 51 48 0,7 13-48 0,0-64 39 0,0 0-39 0,5 73 40 16,4 11-40-16,0-29 35 0,3-19-35 0,5-5 36 15,-1-12-36-15,-16-19 24 0,0 0-24 0,31 8 25 16,13-4-25-16,-44-4 27 0,0 0-27 16,68-28 27-16,22-21-27 0,-16-4 22 0,-10-18-22 0,-7 16 22 15,-4 4-22-15,-53 51 9 0,0 0-9 0,55-75 10 16,5-14-10-16,-10 5 27 0,-8-2-27 16,-7 26 27-16,-9 10-27 0,-26 50 36 15,0 0-36-15,26-75 36 0,-3-16-36 0,-6 16 12 0,-5 5-12 0,-3 18 13 16,-4 16-13-16,-1 2 13 0,-4 7-13 0,-2-1 14 15,0 1-14-15,2 27 34 0,0 0-34 0,-5-28 35 16,-4 3-35-16,9 25 0 0,0 0 0 0,-10-23 0 0,-4 8 0 16,14 15-6-16,0 0 6 0,-16-9-5 0,-3 6 5 15,19 3-15-15,0 0 15 0,-24 7-15 16,-6 10 15-16,30-17-17 0,0 0 17 0,-24 27-17 0,1 13 17 16,23-40-16-16,0 0 16 0,-21 61-15 0,6 23 15 0,15-84-10 15,0 0 10-15,-16 122-9 0,0 32 9 0,16-154-17 16,0 0 17-16,-12 141-16 0,3-3 16 15,9-138-4-15,0 0 4 0,-5 122-3 0,5-9 3 0,0-113-20 16,0 0 20-16,11 84-20 0,6-26 20 0,-17-58-111 16,0 0 111-16,24 36-111 0,6-24 111 15,-30-12-181-15,0 0 181 0,26-8-180 0,2-28 180 0,28-7-462 16</inkml:trace>
  <inkml:trace contextRef="#ctx0" brushRef="#br0" timeOffset="69457.249">19675 879 639 0,'0'0'0'0,"0"0"155"0,0 0-155 0,6 0 156 15,4-4-156-15,-10 4 138 0,0 0-138 0,9 0 139 16,1-3-139-16,1 1 73 0,3 2-73 0,-4-3 73 15,2-1-73-15,0 4 56 0,-1-3-56 0,-1 3 57 16,3 0-57-16,-3 7 44 0,4 1-44 0,0 8 44 0,2 3-44 16,-16-19 17-16,0 0-17 0,17 32 17 15,4 14-17-15,-2 2 22 0,-1 0-22 0,1-5 22 16,0-8-22-16,-19-35 3 0,0 0-3 0,21 35 4 0,3-2-4 16,-24-33-5-16,0 0 5 0,30 27-5 0,-1-1 5 0,-29-26-152 15,0 0 152-15,35 9-152 0,2-13 152 16,-37 4-213-16,0 0 213 0,33-15-212 15,0-13 212-15,33-14-577 0</inkml:trace>
  <inkml:trace contextRef="#ctx0" brushRef="#br0" timeOffset="69621.626">20348 630 539 0,'-2'12'0'0,"2"-12"116"0,0 0-116 15,-9 24 116-15,-5 7-116 0,-1-7 120 0,-6 4-120 16,0 2 120-16,-2 6-120 0,23-36 92 0,0 0-92 15,-36 57 92-15,-8 20-92 0,-12 10 60 0,-5 15-60 0,13-31 60 16,2-11-60-16,46-60-227 0,0 0 227 0,-47 71-227 16,0-1 227-16,-47 72-529 0</inkml:trace>
  <inkml:trace contextRef="#ctx0" brushRef="#br0" timeOffset="89542.599">16954 10664 1323 0,'0'0'0'0,"-3"7"0"16,-2 3 0-16,5-10 38 0,0 0-38 0,-4-1 38 15,-1-8-38-15,5 9 57 0,0 0-57 0,-4-7 57 16,1-3-57-16,3 10 9 0,0 0-9 0,-4-7 10 16,3-5-10-16,1 12-1 0,0 0 1 0,-4-8 0 15,-1 1 0-15,5 7-8 0,0 0 8 0,-4-5-8 0,-1-1 8 16,5 6-4-16,0 0 4 0,-3-1-4 0,3-3 4 15,0 4 5-15,0 0-5 0,0 0 6 0,-4-3-6 16,4 3 16-16,0 0-16 0,0 0 17 0,0 0-17 0,0 0 4 16,0 0-4-16,0 0 5 0,0 0-5 15,0 0 15-15,0 0-15 0,0 0 15 0,0 0-15 0,0 0 0 16,0 0 0-16,0 0 0 16,0 0 0-16,0 0 0 0,0 0 0 0,0 0 1 0,0 0-1 0,0 0 0 15,0 0 0-15,0 10 0 0,4 6 0 0,-4-16-1 16,0 0 1-16,5 25 0 0,2 10 0 0,-7-35-6 15,0 0 6-15,9 35-6 0,3 8 6 0,-12-43-9 16,0 0 9-16,10 36-8 0,-1 0 8 16,-9-36 0-16,0 0 0 0,7 29 0 0,2-3 0 0,-9-26-8 15,0 0 8-15,3 21-7 0,2-4 7 16,-5-17-106-16,0 0 106 0,4 13-105 0,1-1 105 0,-5-12-146 0,0 0 146 0,-12 16-145 16,-9 3 145-16,-10 15-687 0</inkml:trace>
  <inkml:trace contextRef="#ctx0" brushRef="#br0" timeOffset="89883.209">16587 11288 1009 0,'0'0'0'0,"5"-4"0"16,2-8 0-16,-7 12 66 0,0 0-66 0,12-3 66 0,-2 3-66 16,-10 0 53-16,0 0-53 0,14-3 54 0,4-1-54 0,-18 4 23 15,0 0-23-15,23-5 24 0,4-4-24 0,1 3 4 16,0-1-4-16,0 2 5 0,0-6-5 0,-28 11 3 16,0 0-3-16,38-5 3 0,9-5-3 0,-5 3 18 15,5 0-18-15,-12 2 19 0,-5 2-19 0,-1-1 33 16,-1 4-33-16,-7-3 33 0,-4-1-33 15,3 1 18-15,-3-1-18 0,-7 3 18 0,-4 1-18 0,2-4-1 16,1 4 1-16,-4 0 0 0,-3 0 0 0,-2 0-136 16,5 0 136-16,-5 0-136 0,0 0 136 0,0 0-137 0,0 0 137 15,0 0-136-15,-7 4 136 0,2-1-584 0</inkml:trace>
  <inkml:trace contextRef="#ctx0" brushRef="#br0" timeOffset="90442.705">17041 11444 987 0,'0'0'0'0,"7"-12"0"16,-1-5 0-16,-3 8 91 0,1 7-91 0,-3 1 92 15,-1-3-92-15,0 4 52 0,4-2-52 0,-4 2 53 16,0 0-53-16,0 0 26 0,0 0-26 0,3 0 26 15,6 0-26-15,-9 0 0 0,0 0 0 0,9-1 0 0,-1-1 0 16,-8 2-1-16,0 0 1 0,13-2-1 0,4 2 1 16,-17 0 0-16,0 0 0 0,12 2 0 0,6 0 0 0,-18-2-1 15,0 0 1-15,12 3-1 16,2 2 1-16,0 0 0 0,-2 1 0 0,-5-3 0 0,-2 0 0 0,0 3 5 16,-1-6-5-16,-4 0 5 0,3 3-5 0,-3-3 0 15,4 3 0-15,-4-3 0 0,0 4 0 0,0-4-10 16,-4 5 10-16,-1 4-10 0,-2 3 10 0,-2 6-41 15,1 10 41-15,-8-2-40 0,-3 4 40 0,19-30-21 16,0 0 21-16,-26 41-21 0,-7 7 21 0,33-48-11 0,0 0 11 16,-30 43-11-16,-5 0 11 0,35-43-6 0,0 0 6 15,-28 33-6-15,6-6 6 0,22-27-1 16,0 0 1-16,-18 21 0 0,6-6 0 0,12-15 12 16,0 0-12-16,-9 10 12 0,6-3-12 0,3-7 46 0,0 0-46 0,-5 5 47 15,3-3-47-15,2-2 33 0,0 0-33 0,3 0 34 16,4-3-34-16,-7 3 50 0,0 0-50 0,18-6 50 15,1-4-50-15,-19 10 36 16,0 0-36-16,22-10 37 0,5 0-37 0,-27 10 17 16,0 0-17-16,26-7 17 0,0 2-17 0,-26 5 13 0,0 0-13 0,33-2 13 15,5 2-13-15,-38 0 1 0,0 0-1 0,42 2 1 16,5 1-1-16,-47-3 1 0,0 0-1 0,51 3 1 16,4 1-1-16,-55-4-52 0,0 0 52 0,46 2-52 15,-3-4 52-15,-43 2-186 0,0 0 186 0,35-10-186 16,-9-8 186-16,35-9-719 0</inkml:trace>
  <inkml:trace contextRef="#ctx0" brushRef="#br0" timeOffset="91190.818">18006 10517 931 0,'0'0'0'0,"-3"-4"0"16,0-2 0-16,3 6 96 0,0 0-96 0,-2-4 97 0,4 2-97 0,-2 2 45 16,0 0-45-16,0 0 46 0,0 0-46 15,0 0 1-15,0 0-1 0,0 0 1 0,0 0-1 0,0 0 0 16,0 0 0-16,0 0 0 0,0 0 0 0,0 0-2 15,0 0 2-15,0 0-1 0,-6 4 1 0,3-2 0 16,-4 1 0-16,5 0 1 0,-1 1-1 0,3-4 9 16,0 0-9-16,-13 8 9 0,-4 8-9 0,17-16 9 15,0 0-9-15,-17 12 10 0,-1 0-10 0,18-12 9 16,0 0-9-16,-21 20 10 0,-5 8-10 16,26-28 15-16,0 0-15 0,-21 29 15 15,2 4-15-15,19-33 3 0,0 0-3 0,-17 42 4 0,3 8-4 0,0-2 20 16,3 2-20-16,4-13 20 0,2-8-20 0,5-29 7 0,0 0-7 0,-2 54 8 15,2 12-8-15,0-66 9 0,0 0-9 0,2 96 10 16,5 26-10-16,-7-122 24 16,0 0-24-16,14 106 25 0,5 2-25 0,-19-108 29 0,0 0-29 0,26 101 29 15,6-5-29 1,-4-24 2-16,1-17-2 0,-6-17 3 16,-2-16-3-16,-2-5-4 0,-3-7 4 0,3-1-3 0,-5-4 3 0,-14-5-179 0,0 0 179 0,24-2-179 15,7-6 179-15,27-3-742 0</inkml:trace>
  <inkml:trace contextRef="#ctx0" brushRef="#br0" timeOffset="92086.459">18310 10966 595 0,'0'0'0'15,"0"0"0"-15,0 0 0 0,0 0 88 0,0 0-88 0,0 0 89 16,0 0-89-16,0 0 89 0,0 0-89 0,0 0 89 16,0 0-89-16,0 0 77 0,0 0-77 15,0 0 78-15,0 0-78 0,0 0 74 0,0 0-74 0,0 0 75 16,0 0-75-16,0 0 72 0,0 0-72 0,0 0 72 16,0 0-72-16,0 0 61 0,0 0-61 0,0 0 61 15,0 0-61-15,0 0 53 0,0 0-53 0,0 0 54 16,0 0-54-16,0 0 33 0,0 0-33 0,0 0 33 15,19-16-33-15,-19 16 3 0,0 0-3 0,17-5 4 16,4 2-4-16,-21 3 10 0,0 0-10 0,26 8 10 16,6 11-10-16,-32-19 1 0,0 0-1 15,36 29 1-15,2 11-1 0,-38-40-2 16,0 0 2-16,41 51-1 0,4 12 1 0,-45-63-20 0,0 0 20 0,50 78-20 0,10 9 20 16,-60-87-51-16,0 0 51 0,52 70-50 0,-2-12 50 0,-50-58-62 15,0 0 62-15,35 36-62 16,-7-20 62-16,-28-16-208 15,0 0 208-15,21 0-208 0,-4-16 208 0,22-2-667 16</inkml:trace>
  <inkml:trace contextRef="#ctx0" brushRef="#br0" timeOffset="92389.647">18787 10690 1087 0,'0'0'0'16,"0"5"0"-16,-2 4 0 0,2-9 119 0,0 0-119 0,-2 5 120 15,1 0-120-15,1-5 57 0,0 0-57 0,-11 15 58 16,-3 11-58-16,14-26 9 0,0 0-9 0,-21 41 10 16,-6 12-10-16,27-53-6 0,0 0 6 0,-30 64-6 15,-5 13 6-15,35-77-14 0,0 0 14 0,-36 94-13 16,-5 14 13-16,41-108-10 0,0 0 10 0,-27 82-10 15,4-15 10-15,23-67-16 0,0 0 16 0,-14 43-15 16,10-23 15-16,4-20-123 0,0 0 123 0,-6 17-122 16,6-8 122-16,0-9-121 0,0 0 121 0,3-21-121 15,6-18 121-15,3-19-572 0</inkml:trace>
  <inkml:trace contextRef="#ctx0" brushRef="#br0" timeOffset="92874.545">18754 10452 1043 0,'0'0'0'0,"0"-5"0"0,2-11 0 0,-2 16 92 0,0 0-92 0,8-15 92 16,8-4-92-16,-16 19 22 0,0 0-22 0,21-21 23 15,3-3-23-15,-24 24 4 0,0 0-4 0,26-18 5 16,4 0-5-16,-30 18-29 0,0 0 29 0,28-10-29 16,0 5 29-16,-28 5-5 0,0 0 5 0,29-3-5 15,-4 6 5-15,-25-3-5 0,0 0 5 0,22 3-5 16,-1 9 5-16,-21-12 0 0,0 0 0 0,18 12 0 15,-6 4 0-15,-12-16 7 0,0 0-7 0,10 24 7 16,-1 7-7-16,-9-31 9 0,0 0-9 0,2 36 10 16,-4 3-10-16,-3-3 34 0,-4-3-34 0,4-11 34 15,1-7-34-15,-1 2 17 0,2-1-17 0,-6 10 17 16,-3 6-17-16,12-32 11 0,0 0-11 0,-9 24 11 0,2-2-11 16,7-22 5-16,0 0-5 0,-2 24 6 0,2-7-6 15,0-17 0-15,0 0 0 0,6 19 1 0,6-7-1 0,-12-12-6 16,0 0 6-16,21 7-6 0,5-7 6 15,-26 0-40-15,0 0 40 0,33-7-40 0,2-5 40 16,-35 12-132-16,0 0 132 0,36-12-132 0,4 0 132 16,-40 12-144-16,0 0 144 0,30-8-144 0,-4 1 144 0,32-9-450 15</inkml:trace>
  <inkml:trace contextRef="#ctx0" brushRef="#br0" timeOffset="93197.204">19013 11259 1087 0,'0'0'0'0,"4"-7"0"16,6-3 0-16,-10 10 80 0,0 0-80 0,13-7 80 15,0 2-80-15,-13 5 66 0,0 0-66 0,23-11 66 16,7-1-66-16,-30 12 22 0,0 0-22 0,36-10 22 16,8-2-22-16,-6 5-1 0,1-3 1 0,-5 5 0 15,-4 5 0-15,0 0-1 0,-4 0 1 0,-2 0-1 16,-3 0 1-16,2 1-16 0,-1 1 16 0,1 0-15 0,1-2 15 16,-24 0-56-16,0 0 56 0,32-2-56 0,3-1 56 15,-35 3-158-15,0 0 158 0,33-11-157 16,-2-2 157-16,33-11-623 0</inkml:trace>
  <inkml:trace contextRef="#ctx0" brushRef="#br0" timeOffset="94121.502">20036 10827 998 0,'0'0'0'0,"-7"-2"0"0,0-3 0 0,7 5 81 16,0 0-81-16,0 0 82 0,5 0-82 0,-5 0 34 15,0 0-34-15,2 0 34 0,2 2-34 0,-4-2 0 16,0 0 0-16,3 0 0 0,-1 0 0 0,-2 0-42 16,0 0 42-16,0 0-41 0,3 0 41 0,-3 0-2 15,0 0 2-15,0 0-1 0,0 0 1 0,0 0-1 16,0 0 1-16,0 0-1 0,0 0 1 0,0 0 1 16,0 0-1-16,0 0 2 0,0 0-2 0,0 0 6 15,0 0-6-15,0 0 7 0,-3 0-7 0,3 0 24 16,0 0-24-16,0 0 25 0,-2 0-25 0,2 0 30 0,0 0-30 15,0 0 30-15,-5 0-30 0,5 0 12 0,0 0-12 16,0 0 13-16,0 0-13 0,0 0 12 0,0 0-12 16,0 0 13-16,0 0-13 0,0 0 9 0,0 0-9 15,0 0 10-15,0 0-10 0,0 0 1 0,0 0-1 0,0 0 1 16,0 0-1-16,0 0 0 0,0 0 0 0,0 0 1 16,-4 2-1-16,4-2 0 0,0 0 0 0,0 0 1 15,0 3-1-15,0-3 0 0,0 0 0 0,0 0 0 16,0 0 0-16,0 0 11 0,0 0-11 0,0 0 11 15,0 0-11-15,0 0 9 0,0 0-9 0,0 0 9 16,0 0-9-16,0 0 9 0,0 0-9 0,0 0 10 16,0 0-10-16,0 0 8 0,0 0-8 0,0 0 9 15,0 0-9-15,0 0 8 0,0 0-8 0,0 0 8 16,0 0-8-16,0 0 8 0,0 0-8 0,0 0 8 16,0 5-8-16,0-5 0 0,0 0 0 0,2 5 0 0,5 6 0 15,-7-11-2-15,0 0 2 0,12 13-1 16,9 6 1-16,0 2-29 0,2 1 29 15,-2-5-29-15,-7-3 29 0,1-2-36 0,-1 1 36 0,2 1-36 0,-4-2 36 16,0 2-7-16,-1 0 7 0,1-2-7 0,-2 0 7 16,1 0-13-16,-3 0 13 0,-1-2-13 0,0 0 13 0,2 4-9 15,2-1 9-15,-4-1-9 0,-4-1 9 16,-3-11-1-16,0 0 1 0,7 19-1 0,-2 8 1 16,-5-27 1-16,0 0-1 0,4 22 2 0,-1 1-2 0,-3-23 12 15,0 0-12-15,-9 27 12 0,-6 2-12 0,15-29 0 16,0 0 0-16,-28 29 0 0,-12 0 0 0,40-29-8 15,0 0 8-15,-44 23-8 0,-4-5 8 0,6-4-85 0,2-5 85 16,10-6-85-16,6-5 85 0,24 2-137 16,0 0 137-16,-21-24-136 0,7-18 136 0,-25-25-523 0</inkml:trace>
  <inkml:trace contextRef="#ctx0" brushRef="#br0" timeOffset="94475.741">19980 10899 673 0,'0'0'0'0,"0"-9"0"0,2-1 0 16,-2 10 108-16,0 0-108 0,4-14 109 0,1-1-109 15,-5 15 68-15,0 0-68 0,8-19 69 0,3-5-69 16,-11 24 48-16,0 0-48 0,17-22 48 0,1 1-48 0,-18 21 37 16,0 0-37-16,22-19 38 0,6 6-38 0,-5 2 32 15,1 6-32-15,-3 2 32 0,4 3-32 0,-1 2 49 16,0 3-49-16,-4 0 49 0,-7 0-49 0,-13-5 12 16,0 0-12-16,21 10 12 0,2-3-12 0,-23-7-2 15,0 0 2-15,19 9-1 0,0-1 1 0,-19-8-147 16,0 0 147-16,16 5-146 15,-7 2 146-15,-9-7-150 0,0 0 150 0,-9 7-150 0,-12 5 150 0,-5 9-494 16</inkml:trace>
  <inkml:trace contextRef="#ctx0" brushRef="#br0" timeOffset="94792.969">19135 11029 931 0,'0'0'0'0,"9"-7"0"16,5-1 0-16,-14 8 91 0,0 0-91 0,14-9 91 15,5-3-91-15,-19 12 61 0,0 0-61 0,14-8 61 0,2 1-61 16,-4 0 47-16,2 5-47 0,-7 0 47 15,0 2-47-15,0 2 21 0,1 2-21 0,-1 1 21 0,-1-2-21 16,-1 9 17-16,2 0-17 0,2 9 17 0,3 6-17 16,-12-27 18-16,0 0-18 0,8 43 19 0,1 7-19 0,-9-50-9 15,0 0 9-15,5 56-8 0,1 2 8 16,-1-4-90-16,-2-5 90 0,4-13-90 0,-1-8 90 16,2-4-177-16,3-6 177 0,4-6-176 0,6-3 176 0,16 13-565 15</inkml:trace>
  <inkml:trace contextRef="#ctx0" brushRef="#br0" timeOffset="95314.574">20329 10301 975 0,'0'0'0'0,"5"0"0"0,2 0 0 15,0 0 62-15,0 0-62 0,-4 0 63 0,1 0-63 16,1 0 45-16,-1 0-45 0,1 0 46 0,2 0-46 0,1 3 6 16,1-3-6-16,0 2 6 0,-2 2-6 0,-7-4 0 15,0 0 0-15,14 10 0 0,5 4 0 0,-19-14 0 16,0 0 0-16,26 29 1 0,5 12-1 0,-3 2 22 15,2-1-22-15,-2 3 23 0,-7 1-23 0,-21-46 32 16,0 0-32-16,21 67 33 0,-2 12-33 16,0 12 12-16,-2 11-12 0,-8-31 12 0,-5-22-12 15,-4-49 21-15,0 0-21 0,-4 77 21 0,-8 13-21 0,12-90 1 0,0 0-1 16,-14 75 1-16,-5-12-1 0,19-63-40 0,0 0 40 0,-23 52-39 16,-10-15 39-16,33-37-111 0,0 0 111 0,-33 21-110 15,-2-18 110 1,-33 21-724-16</inkml:trace>
  <inkml:trace contextRef="#ctx0" brushRef="#br0" timeOffset="96192.989">20886 10272 158 0,'0'0'0'0,"4"-2"0"16,1 0 0-16,-5 2 0 0,3-1 0 0,-3 1 0 16,0 0 0-16,0 0 5 0,-3 0-5 0,3 0 5 15,0 0-5-15,0 0 50 0,0 0-50 0,0 0 50 16,0 0-50-16,0 0 59 0,-5 0-59 0,5 0 60 16,-4 0-60-16,4 0 72 0,0 0-72 0,0 0 73 15,0 0-73-15,0 0 78 0,0 0-78 0,0 0 78 16,0 0-78-16,0 0 79 0,0 0-79 0,0 0 80 15,0 0-80-15,0 0 74 0,0 0-74 0,0 0 75 0,0 0-75 16,0 0 67-16,0 0-67 0,0 0 68 0,0 0-68 16,0 0 77-16,0 0-77 0,0 0 77 0,0 0-77 15,0 0 50-15,-2 0-50 0,2 0 50 0,0 0-50 0,0 0 62 16,0 0-62-16,0 0 62 0,0 0-62 0,0 0 51 16,0 0-51-16,0 0 51 0,0 0-51 0,0 0 38 15,0 0-38-15,0 0 38 0,0 0-38 0,0 0 35 16,0 0-35-16,0 0 36 0,0 0-36 0,0 0 14 15,0 0-14-15,0 0 15 0,0 0-15 0,0 0 20 16,0 0-20-16,0 0 20 0,0 0-20 0,0 0 15 0,0 0-15 16,0 0 15-16,0 0-15 0,0 0 16 0,0 0-16 15,0 0 17-15,0 0-17 0,0 0 25 0,0 0-25 16,0 0 26-16,0 0-26 0,0 0-2 16,0 0 2-16,0 0-2 0,0 0 2 0,0 0-17 0,0 0 17 15,0 0-16-15,0 0 16 0,0 0-16 16,0 0 16-16,0 0-15 0,4-2 15 0,-4 2-19 0,0 0 19 15,9 0-18-15,3-3 18 0,-12 3-15 0,0 0 15 0,26 0-15 16,9-5 15-16,-2-1-26 0,3 0 26 0,-2 2-26 16,-3 2 26-16,-3 1-7 0,-4 1 7 0,-5-4-6 15,-3 4 6-15,0-3-26 0,-2-1 26 0,-2 3-26 16,-2 1 26-16,1-4-43 0,1 4 43 0,-3 0-42 16,-1 4 42-16,-2-4-105 0,1 1 105 0,-2 1-105 15,0-2 105-15,-5 0-167 0,0 0 167 0,2 5-166 16,-2 0 166-16,2 6-695 0</inkml:trace>
  <inkml:trace contextRef="#ctx0" brushRef="#br0" timeOffset="97052.169">21534 9842 259 0,'0'0'0'0,"0"0"0"0,5 5 0 0,-1-3 97 16,-1-2-97-16,1 0 98 0,-2-2-98 0,-2 2 102 16,3-5-102-16,-3 5 103 0,0-5-103 0,0 5 83 0,0-4-83 15,0 4 84-15,0 0-84 0,0 0 60 16,0 0-60-16,0 0 61 0,0-3-61 0,0 3 53 0,0-2-53 0,0 2 53 15,0-7-53-15,0 4 38 0,0 0-38 0,0 1 38 16,0-2-38-16,0 4 16 0,0-3-16 0,0 3 17 16,0-3-17-16,0 3 37 0,0 0-37 15,0 0 37-15,0 0-37 0,0 0 5 0,0 0-5 0,0 0 6 16,0 0-6-16,0 0 28 0,0 0-28 0,0 0 28 16,0 0-28-16,0 0 19 0,0 0-19 0,0 0 20 15,0 0-20-15,0 0 4 0,0 0-4 0,2 17 5 16,1 10-5-16,-3-27 8 0,0 0-8 0,4 45 9 15,1 11-9-15,0-3 3 0,1 4-3 0,-1-14 4 0,-3-11-4 16,-1 6 2-16,-1-6-2 0,0 3 2 0,2-5-2 16,-2-30 9-16,0 0-9 0,0 28 10 15,3-6-10-15,-3-22-10 16,0 0 10-16,0 19-9 0,0-5 9 0,0-14-108 0,0 0 108 16,0 7-107-16,2-7 107 0,-2 0-164 0,0 0 164 0,0-14-164 0,0-10 164 0,0-14-526 15</inkml:trace>
  <inkml:trace contextRef="#ctx0" brushRef="#br0" timeOffset="97338.398">21325 10301 404 0,'0'0'0'0,"11"-3"0"0,8-4 0 0,-19 7 68 0,0 0-68 0,10-2 69 16,-1 2-69-16,-9 0 81 0,0 0-81 0,21-3 81 15,8-1-81-15,1-1 116 0,3-4-116 0,-3 3 117 16,-4-1-117-16,0 2 113 0,-2-4-113 0,-4 2 113 16,-1 2-113-16,2 2 56 0,-6-4-56 0,-1 3 57 15,-8 3-57-15,6-1 40 0,-4 0-40 16,5 2 40-16,-3 0-40 0,1 0 5 0,1 0-5 0,-4 0 5 16,-2 2-5-16,-6-2-23 0,0 0 23 0,7 2-22 15,-2-1 22-15,-5-1-135 0,0 0 135 0,5 4-135 16,-1-1 135-16,4 4-694 0</inkml:trace>
  <inkml:trace contextRef="#ctx0" brushRef="#br0" timeOffset="97828.315">21452 10534 931 0,'0'0'0'0,"6"-5"0"0,2-7 0 0,-8 12 108 16,0 0-108-16,9-9 108 0,3-1-108 0,-12 10 58 15,0 0-58-15,18-19 59 0,6-8-59 0,-24 27 37 0,0 0-37 16,21-24 38-16,0-2-38 0,-21 26 40 16,0 0-40-16,22-17 41 0,-1 3-41 0,-21 14 31 0,0 0-31 15,21-3 31-15,2 6-31 0,-23-3 33 16,0 0-33-16,21 12 34 0,0 5-34 0,-21-17 23 0,0 0-23 0,15 23 24 15,-1 1-24-15,-3-4 17 16,-4 2-17-16,-4-6 17 0,-1-4-17 0,-2-4 28 16,-2 3-28-16,-1-3 28 0,-1-3-28 0,-3 6 6 0,0 1-6 0,0-4 6 15,2 1-6-15,-5 3 10 0,-4 0-10 0,3 0 10 16,3 0-10-16,8-12 8 0,0 0-8 0,-21 22 9 16,-9 2-9-16,30-24-10 15,0 0 10-15,-26 21-9 0,3-4 9 0,23-17-35 0,0 0 35 16,-17 13-35-16,3-2 35 0,14-11-2 0,0 0 2 0,-9 8-2 15,1-3 2-15,8-5 0 0,0 0 0 0,-6 4 0 16,3-1 0-16,3-3 15 0,3-3-15 0,4-1 16 16,5-1-16-16,4 0 36 0,0 0-36 0,-2 0 36 15,-2 1-36-15,0-1 0 0,2-2 0 0,0 2 0 16,2-2 0-16,-4 2-45 0,2-2 45 0,0 2-44 0,0 2 44 16,0 0-122-16,1-6 122 0,1 6-122 0,0-1 122 15,-16 4-110-15,0 0 110 0,15-8-109 16,1-4 109-16,15-7-808 15</inkml:trace>
  <inkml:trace contextRef="#ctx0" brushRef="#br0" timeOffset="98035.298">22167 11012 1199 0,'0'0'0'0,"0"-5"0"16,-2-2 0-16,2 7-250 0,0 0 250 0,2-21-249 15,-1-11 249-15,3-21-403 0</inkml:trace>
  <inkml:trace contextRef="#ctx0" brushRef="#br0" timeOffset="100934.277">22921 10603 427 0,'0'0'0'0,"0"0"0"15,0 0 0-15,5-2 48 0,-1-3-48 0,-1 1 48 16,2 4-48-16,-1-3 61 0,1-1-61 0,0 3 61 15,1-3-61-15,-1 1 66 0,-2-2-66 0,-1 1 66 16,0 1-66-16,-2 3 54 0,1-4-54 0,-1 4 55 16,6-1-55-16,-6 1 50 0,0-4-50 0,0 4 51 15,1-3-51-15,-1-2 3 0,0 1-3 0,0 4 4 16,-1-3-4-16,1 3 11 0,-4 0-11 0,4 0 11 0,-5 0-11 16,2 0 8-16,-3 0-8 0,3 0 9 15,-1 0-9-15,4 0 13 0,0 0-13 0,-5 0 14 0,0 0-14 16,5 0 15-16,0 0-15 0,-5 0 15 0,-2 0-15 15,7 0 9-15,0 0-9 0,-7 0 9 16,1 2-9-16,6-2 16 0,0 0-16 0,-5 1 17 0,2-1-17 16,3 0 8-16,0 0-8 0,-4 0 8 0,3 0-8 15,1 0 3-15,0 0-3 0,0 0 4 0,0 0-4 0,0 0 3 16,0 0-3-16,0 0 3 0,0 0-3 0,0 0 5 16,0 0-5-16,0 0 5 0,0 0-5 0,0 0 2 15,0 0-2-15,0 0 2 0,-4 2-2 0,4-2 1 16,0 0-1-16,0 0 2 0,0 0-2 0,0 0 0 15,0 0 0-15,0 0 0 0,0 0 0 0,0 0-1 0,0 0 1 16,0 0-1-16,0 0 1 0,0 0 0 0,0 0 0 16,0 0 0-16,0 0 0 0,0 0 0 0,0 0 0 0,0 0 0 15,0 0 0-15,0 0-2 0,0 0 2 0,0 0-1 16,-3 2 1-16,3-2-1 0,0 0 1 16,0 0-1-16,0 0 1 0,0 0-4 0,0 0 4 0,0 0-4 15,0 0 4-15,0 0-1 0,0 0 1 0,0 0 0 16,0 0 0-16,0 0-2 0,0 0 2 0,0 0-2 15,0 0 2-15,0 0-2 0,0 0 2 0,0 0-1 16,0 0 1-16,0 0 0 0,0 0 0 0,0 0 0 16,0 0 0-16,0 0 1 0,0 0-1 0,0 0 1 15,0 0-1-15,0 0 1 0,0 0-1 0,0 0 2 16,0 0-2-16,0 0 10 0,0 0-10 0,0 0 10 16,0 0-10-16,0 0 8 0,0 0-8 0,0 0 9 0,0 0-9 15,0 0 3-15,0 0-3 0,0 0 4 16,0 0-4-16,0 0 2 0,0 0-2 0,0 0 3 0,0 0-3 15,0 0 5-15,0 0-5 0,0 0 5 16,0 0-5-16,0 0 0 0,0 0 0 0,-4 0 1 16,1 0-1-16,3 0 0 0,0 0 0 0,-9 0 0 0,-2 0 0 0,11 0 1 15,0 0-1-15,-12 0 2 0,-7 1-2 0,19-1 9 16,0 0-9-16,-16 4 10 0,1-4-10 0,15 0 9 16,0 0-9-16,-16 3 9 0,-1-3-9 0,-1 2 9 15,3 0-9-15,6-1 9 0,4-1-9 0,-1 0 3 16,-1 0-3-16,7 0 4 0,0 0-4 0,0 0-1 15,-5 2 1-15,0 0 0 0,-4 1 0 0,-3 1 5 16,-2 1-5-16,5-2 5 0,6-1-5 0,-4 0 3 16,-2-1-3-16,2 1 3 0,0 0-3 0,-1 1 2 0,-1 2-2 0,2-1 2 15,0-1-2-15,-2 1 0 0,1 1 0 0,2-2 0 16,5 1 0-16,-3-4 0 0,2 0 0 0,-3 5 0 16,-4 5 0-16,-3 2 0 15,-5 0 0-15,8-5 0 0,6-2 0 0,-1-1-2 16,1-3 2-16,-3 6-1 0,1 3 1 0,-4 2-1 15,-3 4 1-15,5-6-1 0,4-3 1 0,3-7 0 0,0 0 0 0,-4 17 0 16,-3 5 0-16,7-22 0 0,0 0 0 0,-1 28 0 16,1 6 0-16,0-1 1 15,0-1-1-15,0-6 2 0,0-6-2 16,3 3 0-16,2-3 0 0,-3 4 0 0,3 4 0 0,2-4 0 0,0 3 0 0,-2-7 0 16,-1-4 0-16,-4-16 1 0,0 0-1 0,9 24 2 15,5 2-2-15,-14-26 39 0,0 0-39 0,15 22 39 16,6-3-39-16,-21-19 36 0,0 0-36 15,26 7 36-15,7-13-36 0,-33 6 24 0,0 0-24 16,42-17 25-16,7-12-25 0,-49 29 19 0,0 0-19 0,47-38 20 0,0-6-20 0,-47 44 26 16,0 0-26-16,42-51 26 0,-4-13-26 15,-5-6 37-15,-3-9-37 0,-7 12 38 0,-4 4-38 0,-19 63 0 16,0 0 0-16,8-70 0 0,-4-6 0 0,-4 76-1 16,0 0 1-16,-2-82-1 0,-5-7 1 0,7 20-8 15,2 11 8-15,-4 22-8 0,-1 14 8 0,3 1-10 16,0 8 10-16,1-1-9 0,6 2 9 0,-7 3-9 15,-3-1 9-15,6 5-9 0,-1-2 9 0,-2 7-24 16,0 0 24-16,-2-5-23 0,-3 0 23 0,5 5-13 16,0 0 13-16,-2-4-12 0,1 1 12 15,1 3-27-15,0 0 27 0,0 0-27 0,0-3 27 0,0 3-7 0,0 0 7 16,0 0-6-16,0 0 6 0,0 0-17 0,0 0 17 0,0 0-17 16,0 0 17-16,0 0-1 0,0 0 1 15,0 0-1-15,0 0 1 0,0 0 1 0,0 0-1 0,0 0 1 16,0 0-1-16,0 0 1 0,0 0-1 0,0 0 2 15,-4 0-2-15,4 0 18 0,0 0-18 0,0 0 19 16,-5-6-19-16,5 6 8 0,0 0-8 16,0 0 8-16,-2-3-8 0,2 3 9 0,0 0-9 0,0 0 10 15,0 0-10-15,0 0 15 0,0 0-15 0,0 0 16 16,4 2-16-16,-4-2 1 0,0 0-1 0,0 0 1 16,0 0-1-16,0 0 8 0,1 7-8 0,1-4 8 15,2 4-8-15,-1 7 8 0,2 4-8 0,-3 10 8 16,0 11-8-16,-2-39 8 0,0 0-8 0,7 55 8 0,2 17-8 15,1-2 33-15,4 1-33 0,-2 11 33 16,0 9-33-16,-12-91 16 0,0 0-16 0,9 99 17 0,-2 11-17 0,-7-110 29 16,0 0-29-16,11 90 29 15,1-6-29-15,-2-22-29 0,2-19 29 0,-5-19-29 16,-5-17 29-16,2 3-118 0,1-3 118 0,2-7-118 0,0 0 118 0,-7 0-101 16,0 0 101-16,14-31-101 0,3-17 101 0,16-29-866 15</inkml:trace>
  <inkml:trace contextRef="#ctx0" brushRef="#br0" timeOffset="108077.061">23520 10280 281 0,'0'0'0'0,"0"0"0"0,7-18 0 16,0 7 72-16,0-1-72 0,-3 4 72 0,1-1-72 0,-3 1 70 15,3-1-70-15,0 2 70 0,2-1-70 0,3 1 57 16,-1-3-57-16,-5 1 58 0,1 4-58 0,-2-4 73 15,-1 4-73-15,0 0 74 0,-2 0-74 0,0 1 64 16,2-1-64-16,-2 2 65 0,0 1-65 0,0 2 42 16,-2-2-42-16,2 2 43 0,-2-3-43 0,2 3 7 15,-5-5-7-15,5 5 7 0,-4-2-7 0,1 2 6 16,1 0-6-16,-3 0 7 0,1 0-7 0,-2 2 0 0,-1 3 0 16,-4-2 1-16,-1 1-1 0,-4 4 0 15,1 1 0-15,-1 0 0 0,2-3 0 0,-2 5 0 0,2 2 0 16,-7 10 0-16,4 4 0 0,17-27 1 15,0 0-1-15,-26 48 2 0,-4 10-2 0,30-58 9 0,0 0-9 16,-28 72 10-16,-1 10-10 0,29-82 15 0,0 0-15 0,-28 112 16 16,3 28-16-16,25-140 9 0,0 0-9 0,-15 120 9 15,10 0-9-15,5-120 16 16,0 0-16-16,7 105 17 0,12-13-17 0,-19-92 14 0,0 0-14 0,33 74 15 16,7-18-15-16,-40-56-39 0,0 0 39 0,49 31-39 15,5-19 39-15,-54-12-132 0,0 0 132 0,55-15-131 16,5-30 131-16,-60 45-95 0,0 0 95 0,54-56-94 15,-2-20 94-15,54-54-421 0</inkml:trace>
  <inkml:trace contextRef="#ctx0" brushRef="#br0" timeOffset="108398.004">23724 10479 539 0,'0'0'0'0,"0"0"0"0,7 2 0 0,-7-2 99 16,0 0-99-16,0 0 100 0,4-2-100 0,-4 2 77 15,0 0-77-15,1-1 77 0,1-8-77 0,-2 9 64 0,0 0-64 16,7-7 65-16,2-5-65 0,-9 12 43 0,0 0-43 16,15-14 44-16,6 2-44 0,-21 12 41 0,0 0-41 15,26-1 42-15,9 1-42 0,-35 0 34 0,0 0-34 0,32 15 35 16,4 11-35-16,-4 1 33 0,-1 7-33 0,-3-3 34 15,-2 5-34-15,-26-36 13 16,0 0-13-16,31 43 14 0,4 9-14 0,-35-52 31 0,0 0-31 0,38 54 31 16,4 3-31-16,-10-7-38 0,-3-6 38 15,-6-10-37-15,-4-13 37 0,-19-21-141 0,0 0 141 0,21 20-140 16,0-4 140-16,21 20-700 0</inkml:trace>
  <inkml:trace contextRef="#ctx0" brushRef="#br0" timeOffset="108642.351">24268 10262 1020 0,'0'0'0'0,"3"18"0"0,1 18 0 0,-4-36 157 16,0 0-157-16,-2 21 157 0,-5-2-157 0,7-19 129 15,0 0-129-15,-21 29 130 0,-12 10-130 0,33-39 86 16,0 0-86-16,-37 45 86 0,-5 6-86 0,42-51 0 15,0 0 0-15,-47 67 0 0,-5 14 0 0,52-81-23 16,0 0 23-16,-40 61-22 0,5-8 22 0,35-53-146 16,0 0 146-16,-19 33-146 0,9-16 146 15,10-17-198-15,0 0 198 0,-6 0-197 0,6-12 197 0,-5 0-666 16</inkml:trace>
  <inkml:trace contextRef="#ctx0" brushRef="#br0" timeOffset="109073.975">24350 10006 1166 0,'0'0'0'0,"-6"0"0"16,-2 0 0-16,8 0 110 0,0 0-110 0,0 0 111 15,0 0-111-15,0 0 82 0,0 0-82 0,3-3 82 16,6-2-82-16,-9 5 34 0,0 0-34 0,8-10 34 15,6-4-34-15,-14 14-2 0,0 0 2 0,16-16-1 16,5-4 1-16,-5 3-10 0,-1 3 10 0,1 2-10 16,1 0 10-16,-3 5-9 0,-1 4 9 0,-1 1-9 0,0 0 9 15,-12 2-4-15,0 0 4 0,14 2-3 0,2 3 3 16,-16-5-3-16,0 0 3 0,14 7-3 0,1 2 3 16,-15-9-2-16,0 0 2 0,11 8-1 0,-3 2 1 15,-8-10 0-15,0 0 0 0,0 24 0 16,-7 7 0-16,7-31 0 0,0 0 0 0,-12 36 0 15,-7 4 0-15,0-4 2 0,-6 0-2 0,12-14 2 0,6-10-2 0,-2 2 18 16,4-2-18-16,-4 13 19 0,-7 11-19 0,16-36 0 16,0 0 0-16,-5 31 1 0,5 2-1 15,0-33 1-15,0 0-1 0,17 25 1 0,17-4-1 0,-34-21-1 16,0 0 1-16,43 7-1 0,16-11 1 0,-6-3-58 16,-3-5 58-16,-6 0-58 0,-4 0 58 0,-40 12-97 15,0 0 97-15,43-20-96 0,3-2 96 0,-46 22-94 0,0 0 94 16,45-28-93-16,0-1 93 15,46-26-748-15</inkml:trace>
  <inkml:trace contextRef="#ctx0" brushRef="#br0" timeOffset="109357.138">24809 10671 751 0,'0'0'0'0,"6"-15"0"16,2-9 0-16,-4 13 106 0,-1 10-106 0,3-3 106 15,-6 1-106-15,3 1 77 0,2 0-77 0,2 1 78 0,5 1-78 16,2-7 33-16,4 2-33 0,4-6 34 0,5 3-34 0,-27 8 3 16,0 0-3-16,34-9 4 0,10-6-4 0,-44 15-1 15,0 0 1-15,47-12-1 0,4 2 1 0,-51 10-29 16,0 0 29-16,43-9-29 0,-1 0 29 0,-42 9-64 15,0 0 64-15,33-5-64 0,-5 2 64 0,-28 3-185 16,0 0 185-16,21-2-184 0,-6 4 184 16,24-2-371-16</inkml:trace>
  <inkml:trace contextRef="#ctx0" brushRef="#br0" timeOffset="109627.35">24942 10349 1043 0,'0'0'0'0,"10"3"0"15,6 3 0-15,-16-6 131 0,0 0-131 0,7 1 131 16,-5-2-131-16,-2 1 91 0,0 0-91 0,0 0 92 16,3 0-92-16,-3 0 30 0,0 0-30 0,0 0 30 15,0 3-30-15,0-3-2 0,0 0 2 0,0 19-2 16,-2 12 2-16,2-31-21 0,0 0 21 0,-5 41-21 15,-2 14 21-15,0-4-67 0,2 0 67 0,0-11-67 16,1-8 67-16,4-32-144 0,0 0 144 0,-1 40-144 0,1 4 144 16,0-44-177-16,0 0 177 0,8 29-176 15,6-3 176-15,9 31-442 0</inkml:trace>
  <inkml:trace contextRef="#ctx0" brushRef="#br0" timeOffset="109994.374">25484 10178 830 0,'0'0'0'0,"-4"8"0"0,-1 6 0 0,5-14 142 15,0 0-142-15,0 0 142 0,5-2-142 0,-5 2 117 16,0 0-117-16,4 0 117 0,-1-3-117 0,-3 3 63 16,0 0-63-16,-10 10 64 0,-8 11-64 0,18-21 48 0,0 0-48 15,-21 31 49-15,-8 8-49 0,29-39 0 0,0 0 0 16,-26 41 0-16,1 2 0 0,25-43 0 0,0 0 0 15,-17 43 0-15,6-2 0 0,8-4 0 0,6-4 0 0,-1-7 0 16,2-6 0-16,-4-20 0 0,0 0 0 0,17 21 1 16,13 3-1-16,-30-24 0 0,0 0 0 0,33 24 1 15,5 2-1 1,-38-26 0-16,0 0 0 0,35 27 1 0,1-1-1 0,-36-26 3 0,0 0-3 0,28 25 3 16,-3-1-3-16,-25-24 5 0,0 0-5 0,17 21 6 15,-6 1-6-15,-11-22-5 0,0 0 5 0,-2 28-4 16,-14-1 4-16,16-27-56 0,0 0 56 0,-24 26-56 15,-13-4 56-15,37-22-164 0,0 0 164 16,-36 15-163-16,-4-11 163 0,40-4-181 0,0 0 181 0,-37-11-180 16,4-14 180-16,-37-9-483 0</inkml:trace>
  <inkml:trace contextRef="#ctx0" brushRef="#br0" timeOffset="110209.79">25374 10186 998 0,'0'0'0'0,"10"4"0"0,6 1 0 0,-16-5 160 16,0 0-160-16,23 5 160 0,8 2-160 0,-31-7 106 16,0 0-106-16,35 12 107 0,3 3-107 0,-1-3 59 15,3 0-59-15,-14-2 59 0,-5-1-59 0,-21-9 33 16,0 0-33-16,24 7 33 0,2 1-33 0,-26-8-76 16,0 0 76-16,27 9-75 0,-1-2 75 0,-26-7-182 0,0 0 182 15,22 8-182-15,1-4 182 0,-23-4-147 16,0 0 147-16,19 0-147 0,0-4 147 0,20-2-583 0</inkml:trace>
  <inkml:trace contextRef="#ctx0" brushRef="#br0" timeOffset="110543.015">25658 9815 1155 0,'0'0'0'0,"0"0"0"15,7 1 0-15,0-4 115 0,-4-2-115 0,2-2 115 16,2-5-115-16,2 3 88 0,3 2-88 0,-3 1 88 0,0 0-88 16,1 3 41-16,4 3-41 0,5 3 41 15,-1 1-41-15,-18-4-1 0,0 0 1 0,33 24 0 0,14 8 0 16,-47-32 10-16,0 0-10 0,47 53 11 0,7 19-11 15,-54-72 51-15,0 0-51 0,59 112 51 0,4 37-51 16,-18-28 45-16,-8-7-45 0,-11-24 45 0,-12-14-45 0,-14-76 36 16,0 0-36-16,9 80 37 0,-8 4-37 0,-1-84-1 15,0 0 1-15,-8 79 0 0,-12-4 0 16,20-75-120-16,0 0 120 0,-55 64-119 0,-29-15 119 0,84-49-93 16,0 0 93-16,-91 14-93 0,-18-31 93 0,-92 14-1044 15</inkml:trace>
  <inkml:trace contextRef="#ctx0" brushRef="#br0" timeOffset="112756.179">6350 12994 807 0,'0'0'0'0,"0"0"0"0,0 0 0 0,0 0 56 16,0 0-56-16,0 0 56 0,0 0-56 0,0 0 52 15,0 0-52-15,0 0 53 0,0 0-53 0,0 0 41 16,0 0-41-16,0 0 41 0,0 0-41 15,0 0 2-15,0 0-2 0,0 0 2 0,0 0-2 0,0 0 8 0,0 0-8 16,0 0 8-16,26 7-8 0,-26-7 8 16,0 0-8-16,26 3 9 0,7 3-9 0,-33-6 15 15,0 0-15-15,42 3 15 0,5 0-15 0,-47-3 22 0,0 0-22 16,47 2 23-16,7 0-23 0,-54-2 14 0,0 0-14 0,59 1 15 16,9 1-15-16,-68-2 27 0,0 0-27 15,74 5 27-15,9 0-27 0,-83-5 20 0,0 0-20 16,103 7 20-16,15 0-20 0,-118-7 26 15,0 0-26-15,124 4 26 0,7-3-26 0,-131-1 49 0,0 0-49 0,124-1 50 16,-3-5-50-16,-121 6 40 0,0 0-40 0,126-6 40 16,1-3-40-16,-127 9 18 0,0 0-18 0,134-9 18 15,7-1-18-15,-141 10 37 0,0 0-37 0,143-10 38 16,2 0-38-16,-145 10 12 0,0 0-12 0,150-11 13 16,1 1-13-16,-151 10 12 0,0 0-12 0,157-7 12 15,0 2-12-15,-157 5 25 0,0 0-25 0,150-3 26 0,-2 1-26 16,-148 2 12-16,0 0-12 0,148-2 12 0,2 2-12 15,-150 0 5-15,0 0-5 0,148-5 5 16,0-2-5-16,-148 7 14 0,0 0-14 16,137-8 15-16,1-1-15 0,-138 9 3 0,0 0-3 0,141-8 4 0,4-3-4 15,-145 11 0-15,0 0 0 0,139-10 1 0,-7 0-1 0,-132 10 1 16,0 0-1-16,140-9 2 0,1 2-2 16,-141 7 1-16,0 0-1 0,148-8 2 0,4-3-2 15,-152 11 3-15,0 0-3 0,146-8 4 0,-3-1-4 0,-143 9 0 16,0 0 0-16,148-8 1 0,0 1-1 0,-148 7 0 15,0 0 0-15,155-12 0 0,5 2 0 0,-160 10 11 16,0 0-11-16,152-11 11 0,-2 1-11 16,-150 10 1-16,0 0-1 0,151-8 1 0,-1-1-1 0,-150 9 4 0,0 0-4 15,153-9 4-15,2 3-4 0,-155 6 20 0,0 0-20 0,148-7 20 16,-3 0-20-16,-145 7 0 0,0 0 0 16,150-9 1-16,3-3-1 0,-153 12 3 15,0 0-3-15,160-13 4 0,1-3-4 0,-161 16 0 0,0 0 0 0,158-17 0 16,-4 0 0-16,-154 17 1 0,0 0-1 0,156-17 2 15,1 1-2-15,-157 16 4 0,0 0-4 0,166-13 5 16,6 1-5-16,-172 12 3 16,0 0-3-16,173-12 3 0,1 0-3 0,-174 12 12 15,0 0-12-15,169-12 12 0,0 0-12 0,-28 3 8 0,-14 2-8 0,-21 2 8 16,-19 2-8-16,-87 3 15 0,0 0-15 0,124-12 15 16,24-2-15-16,-148 14 8 0,0 0-8 0,166-14 9 15,17-1-9-15,-183 15 33 0,0 0-33 0,186-16 34 16,2-1-34-16,-36 4 17 0,-25 2-17 0,-12 4 17 0,-14-1-17 15,2-2 29-15,-6 1-29 0,1-1 29 0,-8 3-29 16,15 0 12-16,5 4-12 0,-15-6 13 0,1 2-13 16,-96 7 11-16,0 0-11 0,127-7 11 0,27-1-11 15,-154 8 10-15,0 0-10 0,169-9 10 0,21 1-10 0,-190 8 15 16,0 0-15-16,205-11 15 0,16-2-15 0,-221 13 14 16,0 0-14-16,222-17 15 0,6-4-15 15,-228 21 9-15,0 0-9 0,228-21 9 0,2-4-9 0,-230 25 25 16,0 0-25-16,228-22 26 0,-1-1-26 15,-227 23 6-15,0 0-6 0,230-17 6 0,1 3-6 16,-231 14 16-16,0 0-16 0,225-12 17 0,-4 0-17 0,-221 12 8 0,0 0-8 16,220-8 9-16,-4-1-9 0,-52 6 3 0,-37-4-3 15,-5 2 4-15,-18-2-4 0,-1 2 3 0,-11 1-3 16,4-2 3-16,0 0-3 0,3-2 0 16,2 1 0-16,-3 0 0 0,-4-1 0 15,7-1 1-15,4 0-1 0,-8 4 1 0,-1 4-1 0,3-6-1 0,2 2 1 0,-5 1-1 16,-7 3 1-16,-89 1 0 0,0 0 0 0,122-4 0 15,21 1 0-15,-143 3 0 0,0 0 0 0,146-4 0 16,9 4 0-16,-26 0-2 16,-14 0 2-16,-16 0-1 0,-13 4 1 0,-86-4 0 0,0 0 0 0,108 0 1 15,12 0-1-15,-19 0 0 0,-10 1 0 0,-8-2 0 16,-8-3 0-16,-2-1 4 0,-1 0-4 0,-11 3 4 16,-7 2-4-16,-54 0 7 0,0 0-7 0,75 0 8 15,12 2-8-15,-14-2 0 0,-3 0 0 0,-15-2 1 0,-9-1-1 16,-15 1 0-16,-12 2 0 0,-5 0 0 15,-7-2 0-15,-2 2-76 0,-1-1 76 0,-4 1-75 0,0 0 75 16,0 0-196-16,-4-4 196 0,-10-4-196 16,-8-3 196-16,22 11-122 0,0 0 122 0,-46-13-122 0,-18-4 122 15,-46-13-1198-15</inkml:trace>
  <inkml:trace contextRef="#ctx0" brushRef="#br0" timeOffset="113677.289">14153 13362 1110 0,'0'0'0'0,"-2"4"0"16,0 1 0-16,2-5 82 0,0 0-82 0,0 0 83 16,4-5-83-16,-4 5 78 0,0 0-78 0,5-4 79 15,-3 1-79-15,-2 3 35 0,0 0-35 0,3-3 36 16,1 1-36-16,-4 2 0 0,0 0 0 0,0 0 0 15,2-4 0-15,-2 4 1 0,0 0-1 0,0 0 1 16,0 0-1-16,0 0 16 0,0 0-16 0,0 0 17 16,0 0-17-16,0 0 33 0,0 0-33 0,3-1 33 0,4-1-33 15,-7 2 28-15,0 0-28 0,11-3 28 0,4-4-28 16,-15 7 24-16,0 0-24 0,25-2 25 0,4-3-25 16,1 7 45-16,-1 1-45 0,-1 0 46 0,0 3-46 0,0 0 39 15,2 5-39-15,-2 2 40 0,1 6-40 16,-29-19 16-16,0 0-16 0,40 28 17 0,9 8-17 0,-49-36 32 15,0 0-32-15,49 37 32 0,5 6-32 0,-9-5 10 16,-1-2-10-16,-15-9 11 0,-6-8-11 0,1 2 0 16,-3-4 0-16,0-4 0 0,-3-1 0 0,-3-1-37 15,4-3 37-15,-6-3-36 0,-5-1 36 0,-8-4-132 16,0 0 132-16,12 2-132 0,-3-4 132 16,-9 2-156-16,0 0 156 0,4-17-156 0,-8-9 156 0,4-20-912 0</inkml:trace>
  <inkml:trace contextRef="#ctx0" brushRef="#br0" timeOffset="113935.136">14803 13021 1177 0,'0'0'0'0,"0"9"0"16,0 5 0-16,0-14 145 0,0 0-145 0,-12 24 146 15,-9 7-146-15,21-31 90 0,0 0-90 0,-27 37 90 16,-6 6-90-16,33-43 39 0,0 0-39 0,-38 55 39 0,-7 8-39 16,45-63 0-16,0 0 0 0,-52 86 0 0,-11 17 0 15,16-26-14-15,8-10 14 0,22-31-13 0,12-31 13 16,1 3-86-16,4-8 86 0,-7 7-85 0,0 3 85 0,7-10-182 16,0 0 182-16,-7 9-181 0,0-7 181 0,-7 8-769 15</inkml:trace>
  <inkml:trace contextRef="#ctx0" brushRef="#br0" timeOffset="114373.965">14885 12698 1211 0,'0'0'0'0,"3"-4"0"16,-1-1 0-16,-2 5 132 0,0 0-132 0,9-8 132 15,3-3-132-15,-12 11 61 0,0 0-61 0,12-10 61 16,4 0-61-16,-16 10 13 0,0 0-13 0,17-4 13 16,0-1-13-16,-17 5-3 0,0 0 3 0,14 2-3 15,2 3 3-15,-16-5-28 0,0 0 28 0,12 7-28 16,-1 1 28-16,-11-8-12 0,0 0 12 0,7 19-12 15,-2 7 12-15,-5-26-2 0,0 0 2 0,3 26-1 16,-6-1 1-16,3-25 6 0,0 0-6 16,-5 35 7-16,-8 4-7 0,5-1 28 0,-1-4-28 0,0-13 28 15,4-9-28 1,5-12 12-16,0 0-12 0,-10 25 13 0,-3 8-13 0,13-33 30 16,0 0-30-16,-8 24 30 0,-1 0-30 0,9-24-1 0,0 0 1 0,-2 15 0 0,-1-3 0 0,3-12-42 15,0 0 42-15,12 9-41 0,5-6 41 16,-17-3-21-16,0 0 21 0,25 0-21 0,11-7 21 0,-36 7-71 15,0 0 71-15,40-8-71 0,8-4 71 0,-48 12-163 16,0 0 163-16,41-12-162 0,6-2 162 0,-47 14-181 16,0 0 181-16,39-5-180 0,-8 3 180 15,40-5-446-15</inkml:trace>
  <inkml:trace contextRef="#ctx0" brushRef="#br0" timeOffset="114696.138">15142 13302 987 0,'0'0'0'0,"6"-12"0"16,6-10 0-16,-12 22 114 0,0 0-114 0,5-8 114 16,2 6-114-16,2 4 79 0,1 3-79 0,6-2 80 15,-2 1-80-15,5-4 65 0,-2-4-65 0,4 4 65 16,-3-5-65-16,3 2 20 0,5-3-20 0,-5 3 20 15,3-2-20-15,-24 5 30 0,0 0-30 0,28-5 30 16,3 0-30-16,-31 5 2 0,0 0-2 0,32-6 3 0,1 0-3 16,-33 6-41-16,0 0 41 0,26-5-40 0,-5 1 40 15,-21 4-105-15,0 0 105 0,12-2-104 16,-2 2 104-16,-10 0-157 0,0 0 157 0,-1-10-156 0,-11-2 156 0,-2-8-656 16</inkml:trace>
  <inkml:trace contextRef="#ctx0" brushRef="#br0" timeOffset="114940.065">15423 12994 886 0,'0'0'0'0,"3"5"0"0,4 6 0 0,-3-8 136 16,-1 0-136-16,-3-3 137 0,0 0-137 0,0 0 108 0,0 0-108 15,0 0 108-15,0 0-108 0,0 0 72 0,0 0-72 0,0 0 72 16,0 4-72-16,0-4 7 0,0 0-7 15,0 20 8-15,4 13-8 0,-4 3 13 0,3 7-13 16,-1-12 13-16,2-7-13 0,-3 3 8 0,1-1-8 0,0 6 8 16,-2 4-8-16,0-36-2 0,0 0 2 0,3 34-1 15,1-1 1-15,-4-33-103 0,0 0 103 0,8 26-102 16,1-7 102-16,-9-19-129 0,0 0 129 0,18 1-129 16,2-14 129-16,19 1-741 0</inkml:trace>
  <inkml:trace contextRef="#ctx0" brushRef="#br0" timeOffset="115248.241">15864 12891 1199 0,'0'0'0'0,"-9"14"0"0,-3 7 0 16,8-15 148-16,4-6-148 0,0 0 148 16,7-3-148-16,-7 3 120 0,2 3-120 0,-2-3 120 0,0 0-120 0,0 0 73 15,0 0-73-15,0 6 74 16,0-3-74-16,0-3 4 0,0 0-4 0,-2 10 4 0,1 6-4 0,1-16 10 15,0 0-10-15,-2 19 11 0,2 5-11 0,0 1 1 16,2 4-1-16,-1-8 1 0,1-7-1 0,-2-14 0 16,0 0 0-16,7 17 1 0,3 2-1 0,-10-19 2 15,0 0-2-15,16 22 3 0,7 4-3 0,-23-26 5 16,0 0-5-16,28 30 5 0,6 5-5 0,0-1 13 0,0 4-13 16,-13-16 14-16,-8-5-14 0,-13-17 15 0,0 0-15 15,20 31 15-15,3 10-15 0,-23-41 15 0,0 0-15 16,16 34 16-16,-2-1-16 0,-11-4 9 0,-8-5-9 0,3-4 10 15,0-6-10-15,2-14-8 0,0 0 8 16,-20 17-8-16,-19-1 8 0,39-16-102 0,0 0 102 0,-38-4-102 16,-13-11 102-16,-37-7-1277 0</inkml:trace>
  <inkml:trace contextRef="#ctx0" brushRef="#br0" timeOffset="115448.707">15797 12789 1569 0,'0'0'0'0,"20"5"0"0,11 5 0 15,-31-10 176-15,0 0-176 0,42 8 177 16,8-1-177-16,-6 0 143 0,1 0-143 0,-5 0 144 0,-3-2-144 16,-8-3 35-16,-2-2-35 0,-7 1 35 0,-2 3-35 0,-6-1-118 15,0 1 118-15,-1-4-117 0,-4 1 117 0,1 3-268 16,-2 3 268-16,-3-2-268 0,1 3 268 0,4 8-1004 15</inkml:trace>
  <inkml:trace contextRef="#ctx0" brushRef="#br0" timeOffset="129221.292">4920 16110 740 0,'0'0'0'0,"12"-3"0"0,5-4 0 0,-17 7 93 16,0 0-93-16,0 0 94 0,-15 0-94 0,15 0 80 15,0 0-80-15,-11 0 80 0,-1 2-80 0,12-2 44 16,0 0-44-16,-12 0 44 0,0 0-44 0,-1 0 52 15,3-2-52-15,-2 0 53 0,5 1-53 0,2-1 80 16,-4 0-80-16,4 0 81 0,1 2-81 0,-1 0 61 0,-2-1-61 16,2-1 61-16,1 0-61 0,4 2 43 15,0 0-43-15,-3 0 44 0,1-5-44 0,-1 3 37 0,3 1-37 16,-6-1 38-16,6 2-38 0,0 0 8 0,0 0-8 0,0 0 9 16,0 0-9-16,0 0-2 0,6 3 2 15,-1-1-2-15,7-2 2 0,-12 0-7 0,0 0 7 0,16 0-6 16,6-2 6-16,3 2-10 0,4 2 10 0,1-4-9 15,1 1 9-15,-31 1-4 0,0 0 4 0,46-2-4 16,4 0 4-16,-3 4 2 0,0 3-2 16,-5-3 2-16,2-2-2 0,-44 0 37 0,0 0-37 0,38 3 37 15,0-3-37-15,-38 0 6 0,0 0-6 0,39 5 6 16,-3 1-6-16,-36-6 12 0,0 0-12 0,38 6 13 16,-3 1-13-16,-35-7 9 0,0 0-9 0,33 5 9 15,-3 1-9-15,-30-6 1 0,0 0-1 0,23 3 1 16,-2-1-1-16,-21-2-63 0,0 0 63 0,12 3-63 15,0-1 63-15,-12-2-155 0,0 0 155 0,2 7-155 16,-2 3 155-16,3 7-949 0</inkml:trace>
  <inkml:trace contextRef="#ctx0" brushRef="#br0" timeOffset="129503.134">5009 16609 763 0,'5'-5'0'0,"-5"5"118"0,0 0-118 16,-14 1 118-16,-7 3-118 0,21-4 136 16,0 0-136-16,-12 2 137 0,-2-1-137 0,14-1 131 0,0 0-131 15,-7 0 132-15,2-1-132 0,5 1 100 0,0 0-100 0,-7-2 100 16,5-2-100-16,2 4 60 0,0 0-60 0,0-3 60 16,0 0-60-16,0 3 38 0,0 0-38 0,0-4 38 15,5-1-38-15,-5 5 5 0,0 0-5 0,16-3 5 16,3 1-5-16,-19 2 4 0,0 0-4 15,33 0 5-15,12 3-5 0,-45-3-11 0,0 0 11 0,53 4-11 16,9-1 11-16,-62-3-171 0,0 0 171 16,68-2-171-16,5-3 171 0,-73 5-94 0,0 0 94 0,140-7-993 15,-280 14 993-15</inkml:trace>
  <inkml:trace contextRef="#ctx0" brushRef="#br0" timeOffset="131696.15">6665 15607 225 0,'0'0'0'0,"-8"-7"0"0,-6-5 0 16,8 7 60-16,6 1-60 0,0 4 61 0,0 0-61 16,2 4 81-16,2-1-81 0,-4 0 82 0,0-1-82 15,0-2 75-15,0 4-75 0,0-4 75 0,0 0-75 16,0 0 96-16,0 0-96 0,0 0 96 0,0 0-96 0,0 0 94 16,-4-2-94-16,4 2 94 0,-3-4-94 15,3 4 96-15,0 0-96 0,-2-3 96 0,-5-2-96 0,7 5 85 16,0 0-85-16,-5-10 85 0,0-7-85 0,1-2 54 15,4-5-54-15,0 3 55 0,0 1-55 16,0 20 41-16,0 0-41 0,9-26 41 0,-1-2-41 0,-8 28 5 16,0 0-5-16,16-25 5 0,2-3-5 0,-18 28 5 15,0 0-5-15,20-22 5 0,0 3-5 0,-20 19-5 16,0 0 5-16,24-12-5 0,0 5 5 0,-24 7-26 16,0 0 26-16,27 0-26 0,2 6 26 0,-29-6-23 0,0 0 23 15,26 13-22-15,4 6 22 0,-30-19-10 0,0 0 10 16,30 24-9-16,-1 3 9 0,-29-27-18 0,0 0 18 0,25 33-18 15,-6 0 18-15,-19-33-15 0,0 0 15 16,12 46-14-16,-5 4 14 0,-7-50-1 0,0 0 1 0,-4 59-1 16,-10 8 1-16,14-67-1 0,0 0 1 0,-24 79-1 15,-14 10 1-15,5-20 4 0,-2-13-4 16,14-20 4-16,7-17-4 0,14-19 25 0,0 0-25 16,-24 36 26-16,-6 7-26 0,30-43 0 0,0 0 0 0,-30 36 1 15,1-2-1-15,29-34 8 0,0 0-8 0,-35 26 9 16,-3-6-9-16,38-20 15 0,0 0-15 0,-37 14 15 15,6-5-15-15,31-9 33 0,0 0-33 0,-30-6 33 16,0-9-33-16,30 15 40 0,0 0-40 0,-28-22 41 16,6-11-41-16,4 4 39 0,10 0-39 0,-3 8 40 15,6 4-40-15,5 17 34 0,0 0-34 0,-5-22 35 0,5-4-35 16,0 26 34-16,0 0-34 0,0-25 34 0,5-1-34 0,-5 26 7 16,0 0-7-16,9-22 8 0,3-1-8 15,-12 23 12-15,0 0-12 0,21-18 12 0,1 2-12 16,-22 16 3-16,0 0-3 0,34-12 4 0,0 4-4 15,-34 8 0-15,0 0 0 0,39-4 1 0,3 6-1 0,-6 3 1 16,-6 2-1-16,-2 1 2 0,1 4-2 0,-29-12 0 16,0 0 0-16,37 16 0 0,1 3 0 0,-38-19-25 15,0 0 25-15,42 22-24 0,2 4 24 0,-6-2-94 16,-9-2 94-16,-2-3-94 0,-6-4 94 0,-21-15-218 16,0 0 218-16,24 17-218 0,2-5 218 0,-26-12-247 15,0 0 247-15,21 5-246 0,-4-5 246 0,25 6-457 0</inkml:trace>
  <inkml:trace contextRef="#ctx0" brushRef="#br0" timeOffset="132205.305">7136 15221 1211 0,'0'0'0'0,"-4"5"0"16,-1 4 0-16,5-9 126 0,0 0-126 0,0 0 127 0,3 0-127 16,-3 0 43-16,0 0-43 0,2 0 43 0,2-2-43 15,-4 2-5-15,0 0 5 0,7 2-4 0,-2 0 4 16,-5-2-56-16,0 0 56 0,9 15-56 0,3 4 56 0,-12-19-39 16,0 0 39-16,14 32-38 0,7 11 38 0,-4 0-18 15,2 2 18-15,-1 1-18 0,-4 4 18 0,-14-50-13 16,0 0 13-16,17 63-12 0,2 11 12 15,-19-74-4-15,0 0 4 0,26 82-4 0,0 9 4 0,-26-91 1 16,0 0-1-16,27 70 2 0,-3-10-2 0,-24-60 31 16,0 0-31-16,17 37 31 0,-8-16-31 0,-9-21 35 15,0 0-35-15,12 15 36 0,-7-8-36 0,-5-7 38 16,0 0-38-16,11-1 39 0,3-10-39 0,-14 11 16 16,0 0-16-16,9-19 17 0,3-10-17 0,-12 29 37 0,0 0-37 15,9-42 37-15,-1-13-37 0,-4-2 42 0,-3-5-42 16,-1 6 42-16,-1-1-42 0,1 1 45 15,-4 1-45-15,4 0 45 0,-5 2-45 0,2-15 29 16,3-9-29-16,0 22 29 0,3 14-29 0,-3 1 26 0,5 4-26 0,-1 5 26 16,4 4-26-16,-8 27 34 0,0 0-34 0,9-27 34 15,0-1-34-15,-9 28 19 0,0 0-19 0,9-24 20 16,-4-2-20-16,-5 26 18 0,0 0-18 0,10-24 19 16,-1 2-19-16,-9 22-38 0,0 0 38 0,9-20-37 15,1 1 37-15,-10 19-126 0,0 0 126 0,7-14-126 16,2 2 126-16,-9 12-172 0,0 0 172 15,3-7-171-15,-3 2 171 0,5-7-918 0</inkml:trace>
  <inkml:trace contextRef="#ctx0" brushRef="#br0" timeOffset="133166.152">7695 15399 819 0,'0'0'0'15,"5"-1"0"-15,7 1 0 0,-12 0 157 0,0 0-157 0,4-4 158 16,-4 2-158-16,0 2 97 0,0 0-97 0,0 0 98 16,-4-5-98-16,4 5 71 0,0 0-71 0,0-3 72 15,-5-1-72-15,5 4 32 0,0 0-32 0,-3-3 33 16,3 1-33-16,0 2 22 0,0 0-22 0,-6-1 22 15,5 1-22-15,1 0 40 0,0 0-40 0,0 0 41 16,-2-2-41-16,2 2 22 0,0 0-22 0,0 0 22 16,0 0-22-16,0 0 18 0,0 0-18 0,0 0 19 15,0 0-19-15,0 0 18 0,0 0-18 0,0 3 18 16,5 2-18-16,-5-5 1 0,0 0-1 0,16 18 1 0,5 2-1 16,-21-20 4-16,0 0-4 0,31 29 4 0,11 9-4 15,-4-2 2-15,1 3-2 0,-6-1 2 16,-4 1-2-16,-29-39 5 0,0 0-5 0,32 43 5 0,1 2-5 0,-33-45 0 15,0 0 0-15,26 41 1 0,2-2-1 16,-6-8 0-16,-4-5 0 0,-6-7 0 0,-3-9 0 0,-1 0-3 16,-1-5 3-16,-1 1-2 0,-6-5 2 0,3 1-99 15,2-2 99-15,-5 0-99 0,0 0 99 0,0 0-77 16,0 0 77-16,-14-14-76 0,-10-15 76 16,-14-14-1007-1</inkml:trace>
  <inkml:trace contextRef="#ctx0" brushRef="#br0" timeOffset="133450.128">7975 15303 1222 0,'0'0'0'0,"-5"-1"0"15,-4-1 0-15,9 2 161 0,0 0-161 0,0 0 162 16,0 0-162-16,0 0 79 0,0 0-79 0,0 0 79 15,2 3-79-15,-2-3 38 0,0 0-38 0,-2 7 39 16,1 4-39-16,1-11-4 0,0 0 4 0,-11 25-4 16,-10 13 4-16,21-38-4 0,0 0 4 0,-26 41-4 15,-3 2 4-15,-1 1-21 0,2 3 21 0,5-6-21 16,3-2 21-16,20-39-14 0,0 0 14 0,-25 48-13 0,4 5 13 16,2-10-26-16,3-4 26 0,4-11-26 0,7-11 26 15,-4-2-66-15,6-3 66 0,-2-3-65 0,5-6 65 0,0 3-183 16,-4-3 183-16,1 0-183 0,-3 1 183 15,-2 3-754-15</inkml:trace>
  <inkml:trace contextRef="#ctx0" brushRef="#br0" timeOffset="134013.485">7916 15134 964 0,'0'0'0'0,"-5"0"0"16,-4 0 0-16,9 0 145 0,0 0-145 0,0 0 146 15,0-7-146-15,0 7 40 0,0 0-40 0,5-9 40 16,1-3-40-16,6 0 0 0,0-1 0 0,0-1 0 15,0-1 0-15,2 1-23 0,0 4 23 0,-1-4-22 16,-1 4 22-16,-12 10-22 0,0 0 22 0,14-11-22 16,1-1 22-16,-15 12-4 0,0 0 4 0,13-8-4 15,0 3 4-15,-13 5 1 0,0 0-1 0,16-4 2 16,-4 2-2-16,-12 2 28 0,0 0-28 0,14 0 28 0,-2 4-28 16,1 1 37-16,-3 2-37 0,-3-2 37 15,-2 0-37-15,1 2 15 0,1 0-15 0,-4 0 15 0,-3 0-15 16,5 5 31-16,-1-2-31 0,-3 2 31 0,3-2-31 0,-4 9 11 15,-4 5-11-15,3 3 11 0,-3 2-11 0,4-29 5 16,0 0-5-16,-5 40 6 0,-7 4-6 0,12-44 3 16,0 0-3-16,-9 38 4 0,2-5-4 0,7-33 6 15,0 0-6-15,-5 27 6 0,0-6-6 0,1-4 6 16,1-4-6-16,-1-2 7 0,2-4-7 0,2-2 7 16,2-2-7-16,-2-3 8 0,2 4-8 0,-2-4 1 15,0 0-1-15,0 0 1 0,5 3-1 0,4-3 0 16,0 0 0-16,-1 0 1 0,-2 0-1 0,4 0-2 15,-1 0 2-15,3 0-2 0,2-3 2 0,-14 3-37 0,0 0 37 16,14 0-37-16,5 0 37 16,-19 0-80-16,0 0 80 0,19 3-80 0,5-1 80 0,-24-2-150 0,0 0 150 0,25 3-149 15,-2 2 149-15,27 4-660 0</inkml:trace>
  <inkml:trace contextRef="#ctx0" brushRef="#br0" timeOffset="134382.5">8226 15644 931 0,'0'0'0'0,"5"-7"0"0,6-3 0 0,-11 10 80 16,0 0-80-16,5-5 80 16,0 0-80-16,-5 5 47 0,0 0-47 0,16-7 47 0,5 0-47 0,5 0 32 15,4 0-32-15,-4 1 32 0,3-1-32 16,-1 3 43-16,2 3-43 0,-4-3 44 0,-5 2-44 0,0 1 43 16,5 1-43-16,0 1 44 0,-1 5-44 0,-25-6 19 15,0 0-19-15,34 1 20 0,1 3-20 0,-35-4 8 16,0 0-8-16,37 3 8 0,3 1-8 0,-4-3 34 15,-6 1-34-15,-7 0 35 0,-6-1-35 0,2 1-25 0,-5-2 25 16,-5 0-24-16,-6 0 24 0,3 0-125 0,1 0 125 16,-7 0-125-16,0 0 125 0,0 0-191 0,0 4 191 15,-4-3-191-15,-1 3 191 0,-6 1-542 0</inkml:trace>
  <inkml:trace contextRef="#ctx0" brushRef="#br0" timeOffset="134727.095">8616 15285 830 0,'0'0'0'0,"6"5"0"0,4 2 0 16,-10-7 69-16,0 0-69 0,5 3 69 0,-1-1-69 0,-4-2 34 16,0 0-34-16,0 0 35 0,0 0-35 0,0 0 23 15,0 0-23-15,-4 17 24 0,-1 5-24 0,2 5 27 16,-1 6-27-16,1-7 27 0,1-2-27 0,2 3 53 16,2 2-53-16,-2 9 53 0,1 6-53 0,-1-44 42 15,0 0-42-15,0 52 42 0,-1 4-42 0,-1-4 12 16,2-3-12-16,0-14 13 0,0-13-13 0,0-1-46 15,0-8 46-15,0-1-45 0,0-5 45 0,0-7-61 0,0 0 61 16,3-2-61-16,4-8 61 0,4-2-780 0</inkml:trace>
  <inkml:trace contextRef="#ctx0" brushRef="#br0" timeOffset="135241.841">8935 15392 1020 0,'0'0'0'0,"-5"-1"0"15,-7-1 0-15,12 2 106 0,0 0-106 0,0 0 107 16,3-3-107-16,-3 3 57 0,0 0-57 0,0 0 57 16,4-2-57-16,-4 2 0 0,0 0 0 0,0 0 0 0,5-2 0 15,-5 2-3-15,0 0 3 0,0 0-3 16,0 0 3-16,0 0 22 0,0 0-22 0,0 0 23 0,0 0-23 15,0 0 49-15,0 0-49 0,0 0 50 0,0 0-50 0,0 0 53 16,0 0-53-16,0 0 53 0,0 0-53 0,0 0 39 16,0 0-39-16,0 0 40 0,-5 2-40 0,5-2 28 15,0 0-28-15,0 0 28 0,-4 2-28 0,4-2 4 16,0 0-4-16,0 0 4 0,-3 1-4 16,3-1 9-16,-4 4-9 0,4-4 9 0,-1 3-9 0,1-3 1 15,0 5-1-15,0-1 1 0,0-1-1 0,0 2 0 16,0 0 0-16,1 4 1 0,3-2-1 0,3 3-1 15,2 0 1-15,1-1 0 0,0 0 0 0,4-3-1 16,-1 0 1-16,-5-1 0 0,1 0 0 0,0 0 0 0,-4-2 0 16,2 1 0-16,2-1 0 0,-4 1-1 15,2-1 1-15,-2 1 0 0,-1-1 0 0,-3 2-1 0,6 0 1 16,-5-1 0-16,0-1 0 0,-1 2-1 0,-1 0 1 0,-1 7 0 16,-3 5 0-16,4-17-7 0,0 0 7 15,-8 30-6-15,-10 9 6 0,18-39-72 0,0 0 72 0,-12 33-72 16,-4-1 72-16,16-32-121 0,0 0 121 15,-14 26-121-15,-3-4 121 16,17-22-150-16,0 0 150 0,-25 12-150 0,-1-9 150 0,26-3-135 16,0 0 135-16,-28-15-134 0,2-17 134 0,-26-16-493 0</inkml:trace>
  <inkml:trace contextRef="#ctx0" brushRef="#br0" timeOffset="135500.274">8812 15151 785 0,'0'0'0'0,"3"5"0"16,8 5 0-16,4-6 176 0,3-6-176 0,3 4 177 0,-1 1-177 16,3 1 128-16,1-1-128 0,-6 0 128 0,3 1-128 0,0-2 96 15,0-1-96-15,0 3 97 0,-4-1-97 0,-17-3 28 16,0 0-28-16,23 4 28 0,4 1-28 0,-27-5-1 16,0 0 1-16,21 7 0 0,-1-6 0 0,-20-1-69 15,0 0 69-15,19 4-69 0,-7-1 69 0,-12-3-157 16,0 0 157-16,10 2-156 0,-3 0 156 0,11 1-795 15</inkml:trace>
  <inkml:trace contextRef="#ctx0" brushRef="#br0" timeOffset="136074.287">7488 14796 628 0,'0'0'0'0,"8"0"0"0,13 2 0 0,-21-2 109 16,0 0-109-16,4 0 110 0,-8 0-110 15,4 0 61-15,0 0-61 0,-5 0 61 0,2-2-61 0,3 2 26 16,0 0-26-16,-4-1 26 0,1-1-26 0,3 2-6 15,0 0 6-15,0 0-6 0,0 0 6 0,0 0 0 16,0 0 0-16,7 0 0 0,1-2 0 0,-8 2 22 16,0 0-22-16,16-2 22 0,7 1-22 0,-23 1 49 0,0 0-49 15,34-4 50-15,12-3-50 0,-46 7 41 0,0 0-41 16,61-8 42-16,17-2-42 0,-5 1 80 0,0 2-80 0,14 0 81 16,11-3-81-16,-4 5 49 15,-2 0-49-15,-10 1 50 16,-5 1-50-16,-77 3 16 0,0 0-16 0,98 0 17 0,11 0-17 0,-15 3 44 15,-5 2-44-15,-16-3 45 0,-10-2-45 0,-63 0 6 0,0 0-6 0,84-3 7 16,10-2-7-16,-14 5 36 0,-10 1-36 0,-13-1 36 16,-10-1-36-16,-12 2 41 0,-11 1-41 0,3-2 41 15,-5 0-41-15,-22 0 3 16,0 0-3-16,28 0 4 0,-2 0-4 0,-26 0-2 16,0 0 2-16,18 0-2 0,-3 2 2 0,-15-2-76 0,0 0 76 0,11 1-76 15,-4 1 76-15,-7-2-192 0,0 0 192 0,-9 17-191 16,-8 11 191-16,-8 16-832 0</inkml:trace>
  <inkml:trace contextRef="#ctx0" brushRef="#br0" timeOffset="136393.256">9864 15728 1838 0,'0'0'0'0,"-12"-7"0"15,-2-5 0-15,14 12 177 0,0 0-177 0,-4-1 177 16,8 6-177-16,-4-5 33 0,0 0-33 0,5 3 34 16,-2 1-34-16,-3-4-92 0,0 0 92 0,2 0-92 15,0-4 92-15,-2 4-211 0,0 0 211 0,-4-17-210 16,-3-12 210-16,-3-17-1128 0</inkml:trace>
  <inkml:trace contextRef="#ctx0" brushRef="#br0" timeOffset="139560.497">10615 15324 595 0,'0'0'0'0,"-6"-2"0"0,-1 1 0 0,7 1 60 16,0 0-60-16,4-2 61 0,-1-5-61 0,-3 7 38 16,0 0-38-16,6-3 38 0,-1-1-38 0,-5 4 36 0,0 0-36 15,7-3 36-15,-5 1-36 0,-2 2 37 0,0 0-37 16,3-3 38-16,-3-1-38 0,0 4 43 15,0 0-43-15,0-5 44 0,-3-2-44 0,3 7 28 0,0 0-28 0,-9-8 28 16,-3-3-28-16,12 11 27 0,0 0-27 16,-14-10 27-16,-4-2-27 0,1 2 55 0,-2-1-55 0,8 6 56 15,1 4-56-15,1-5 58 0,4 5-58 0,0-1 58 16,-2 0-58-16,2 1 34 0,-4-3-34 0,2 2 34 16,5 1-34-16,-5 1 18 0,5 0-18 0,-1 0 19 15,-2 1-19-15,1-1 12 0,-3-1-12 0,2 1 12 16,2-2-12-16,-3 2 4 0,-1-2-4 0,2 2 4 15,2 0-4-15,-3 0-2 0,1 2 2 0,2 0-1 16,-3-2 1-16,6 0-13 0,0 0 13 0,-12 3-13 16,0 2 13-16,12-5-17 0,0 0 17 0,-16 7-17 15,2 2 17-15,14-9-4 0,0 0 4 0,-17 24-4 0,-4 10 4 16,7 0-14-16,2 2 14 0,5-5-13 16,5-2 13-16,-1 4-15 0,6 1 15 0,2 2-15 15,1 3 15-15,-6-39-9 0,0 0 9 0,10 41-8 0,4 1 8 0,-14-42-26 16,0 0 26-16,21 36-25 0,0-6 25 0,-21-30-48 15,0 0 48-15,31 16-47 0,9-13 47 0,-40-3-45 16,0 0 45-16,47-19-44 0,6-18 44 16,-8-4-65-16,-2-7 65 0,1-9-64 0,-2-8 64 0,-42 65-64 15,0 0 64-15,29-81-63 0,-4-11 63 0,-15 17-36 16,-8 8 36-16,0 17-36 0,-2 14 36 0,0 36-6 16,0 0 6-16,-5-65-5 0,-4-14 5 0,0 23 0 15,0 11 0-15,-1 2 0 0,0 11 0 16,10 32 32-16,0 0-32 0,-13-29 33 0,1 3-33 0,12 26 48 15,0 0-48-15,-9-21 48 0,1 6-48 0,8 15 53 16,0 0-53-16,-9-12 53 0,2 5-53 0,7 7 33 0,0 0-33 16,-5-8 34-16,0 1-34 0,5 7 4 0,0 0-4 15,-4-4 5-15,1 3-5 0,3 1 1 0,0 0-1 16,-2 0 2-16,-2 0-2 0,4 0 0 0,0 0 0 0,0 0 0 16,-3 1 0-16,3-1 0 0,0 0 0 0,-2 12 0 15,-1 7 0-15,3-19 0 0,0 0 0 0,0 45 0 16,0 18 0-16,0-63 0 15,0 0 0-15,1 81 0 0,6 16 0 0,-7-97 2 0,0 0-2 0,6 136 2 16,6 28-2-16,-3-34 0 0,3-12 0 16,-4-20 0-16,1-19 0 0,-9-79 2 0,0 0-2 0,12 75 2 15,1-11-2-15,-5-15 0 0,4-14 0 0,-6-17 0 16,-3-12 0-16,2 0-78 0,1-4 78 0,1 0-77 0,1-2 77 16,-8 0-180-16,0 0 180 0,12-12-179 0,6-10 179 15,12-13-361-15</inkml:trace>
  <inkml:trace contextRef="#ctx0" brushRef="#br0" timeOffset="139919.009">10892 15144 1143 0,'0'0'0'0,"-4"5"0"0,-1 2 0 0,5-7 153 0,0 0-153 15,0 0 154-15,5-3-154 0,-5 3 95 0,7-6-95 16,-7 6 96-16,4-5-96 0,-4 5 40 16,0-3-40-16,0 3 41 0,0 0-41 0,0 0 0 0,0 0 0 0,0 0 1 15,0 0-1-15,0 0-2 0,0 0 2 0,0 0-2 16,0 0 2-16,0 0-31 0,0 0 31 0,8 5-31 16,3 2 31-16,-11-7-5 0,0 0 5 0,29 22-5 15,13 7 5-15,-42-29 0 0,0 0 0 0,46 38 0 16,9 8 0-16,-8-3-5 0,-1-2 5 15,-3-3-5-15,-5-4 5 0,-38-34-3 0,0 0 3 0,39 34-2 16,3-1 2-16,-42-33-28 0,0 0 28 0,38 31-28 16,0 0 28-16,-38-31-69 0,0 0 69 0,30 22-69 15,-6-3 69-15,-24-19-157 0,0 0 157 0,23 13-156 16,-9-6 156-16,-14-7-158 0,0 0 158 0,10-10-158 16,-4-12 158-16,9-11-508 0</inkml:trace>
  <inkml:trace contextRef="#ctx0" brushRef="#br0" timeOffset="140172.614">11362 14940 1099 0,'0'0'0'0,"0"4"0"0,5 1 0 0,-5-5 159 15,0 0-159-15,0 0 160 0,4 3-160 0,-4-3 117 0,0 0-117 16,-4 4 117-16,-1 1-117 0,-4 2 45 15,1 6-45-15,-10 16 46 0,1 11-46 0,17-40 5 0,0 0-5 16,-25 58 5-16,-4 14-5 0,29-72-2 16,0 0 2-16,-39 93-1 0,-11 18 1 0,50-111-29 0,0 0 29 0,-47 99-29 31,3 1 29-31,44-100-104 0,0 0 104 0,-31 73-103 0,8-18 103 0,23-55-159 0,0 0 159 0,-17 36-159 16,13-19 159-16,-18 36-776 0</inkml:trace>
  <inkml:trace contextRef="#ctx0" brushRef="#br0" timeOffset="140678.273">12245 15413 1278 0,'0'0'0'16,"4"-7"0"-16,-4-1 0 0,0 8 122 16,0 0-122-16,3-7 123 0,-3 2-123 0,0 5 84 0,0 0-84 0,0 0 85 15,0 0-85-15,0 0 53 0,0 0-53 0,0 0 54 16,0 0-54-16,0 0-3 16,0 0 3-16,2 0-3 0,5 1 3 0,-7-1 0 0,0 0 0 0,9-1 1 15,5-1-1-15,-14 2 15 0,0 0-15 0,26-4 15 16,10-1-15-16,-36 5 24 0,0 0-24 0,44-7 25 15,6 1-25-15,-50 6 33 0,0 0-33 0,54-11 33 16,2-1-33-16,-56 12 6 0,0 0-6 0,59-10 6 16,2 0-6-16,-61 10 11 0,0 0-11 0,67-7 11 15,4 0-11-15,-71 7-1 0,0 0 1 0,61-3-1 16,-2 3 1-16,-59 0-102 0,0 0 102 0,47 8-101 16,-5 9 101-16,-42-17-84 0,0 0 84 0,30 11-84 15,-9-1 84-15,31 10-1119 0</inkml:trace>
  <inkml:trace contextRef="#ctx0" brushRef="#br0" timeOffset="141968.978">13878 14604 572 0,'0'0'0'0,"0"4"0"0,0 1 0 0,0-5 86 0,0 0-86 16,1-3 87-16,3-3-87 0,-4 1 81 0,0 0-81 0,0 2 82 15,3-2-82-15,-3 1 92 0,0 1-92 0,0-1 93 16,-3 3-93-16,3 1 60 0,0-4-60 0,0 4 61 15,0 0-61-15,0 0 36 0,0 0-36 0,0 0 37 16,0 0-37-16,0 0 19 0,-5-2-19 0,5 2 20 16,0-3-20-16,0 3 10 0,0-3-10 0,0 3 11 15,0 0-11-15,0 0 1 0,0 0-1 0,0 0 2 16,0 0-2-16,0 0 3 0,-4 0-3 0,4 0 4 16,0 0-4-16,0 0 0 0,0 0 0 0,0 0 1 15,0 0-1-15,0 0 1 0,-3 1-1 0,3-1 2 16,0 0-2-16,0 0 4 0,0 5-4 0,0 1 5 15,0-1-5-15,0 7 6 0,0 5-6 0,3 7 7 0,2 5-7 16,-5-29 15-16,0 0-15 0,9 41 15 16,2 10-15-16,-11-51 22 0,0 0-22 0,10 52 23 0,2 1-23 15,-5-8 3-15,0-6-3 0,0-10 4 0,-3-8-4 16,1-1 22-16,-2-1-22 0,-1-4 23 0,5-3-23 0,-5 2 2 16,0 2-2-16,-1-8 3 0,-1-4-3 0,0 2 0 15,0 1 0-15,0 4 0 0,-1-1 0 0,1-10-93 16,0 0 93-16,-2 13-93 0,0 1 93 0,2-14-172 15,0 0 172-15,0 12-172 0,-3-3 172 0,-1 11-636 16</inkml:trace>
  <inkml:trace contextRef="#ctx0" brushRef="#br0" timeOffset="142285.768">13479 15408 1211 0,'0'0'0'0,"14"-5"0"16,10-6 0-16,-24 11 115 0,0 0-115 0,11-5 116 16,-3 0-116-16,-8 5 90 0,0 0-90 0,16-5 91 15,5-2-91-15,-21 7 30 0,0 0-30 0,35-8 30 16,12-3-30-16,-47 11 3 0,0 0-3 0,55-8 4 15,12-1-4-15,-67 9 0 0,0 0 0 0,71-5 1 0,2 0-1 16,-73 5-1-16,0 0 1 0,93-5 0 16,9 0 0-16,-102 5 1 0,0 0-1 0,86-4 2 0,-10 3-2 15,-76 1-1-15,0 0 1 0,51-2 0 0,-18 2 0 0,-33 0-94 16,0 0 94-16,23 2-94 0,-11-1 94 0,24 3-1045 16</inkml:trace>
  <inkml:trace contextRef="#ctx0" brushRef="#br0" timeOffset="142970.441">14015 15500 1009 0,'0'0'0'0,"7"-3"0"15,2-2 0-15,0 0 83 0,-1 0-83 0,5-1 83 16,-1 3-83-16,-12 3 57 0,0 0-57 0,19-5 57 0,5-2-57 15,-24 7 10-15,0 0-10 0,30-7 11 16,5-1-11-16,-6 2 7 0,-1 1-7 0,-2 4 7 0,-5 1-7 16,0 1 5-16,-3 1-5 0,-4 0 6 0,-6-1-6 0,1 1 8 15,-2 0-8-15,-2 0 8 0,0 1-8 16,-1 0 15-16,-1-1-15 0,1 2 15 16,-4-3-15-16,2 4 3 0,1-3-3 0,1 2 4 0,-4 1-4 0,0 2 2 15,-4-1-2-15,-1 12 3 0,-6 6-3 0,-3 3 5 16,-3 4-5-16,3-7 5 0,2-2-5 0,12-22 0 15,0 0 0-15,-24 34 1 0,-10 7-1 0,3-3 2 16,-2-2-2-16,12-12 2 0,9-9-2 0,1-3 27 16,3-3-27-16,-4 3 27 0,-1 0-27 0,-4 0 41 15,1-2-41-15,8-3 41 0,6-2-41 0,-2-3 39 16,-1 0-39-16,5-2 39 0,0 0-39 0,0 0 26 0,-3 1-26 16,3-1 26-16,-6 2-26 0,3-2 35 0,-1 0-35 15,1 0 36-15,-1-2-36 0,4 2 0 0,0 0 0 0,-5-3 1 16,0 1-1-16,5 2 4 0,0 0-4 15,-5-5 5-15,-2 3-5 0,7 2 32 0,0 0-32 0,-5-1 32 16,1-3-32-16,4 4 1 0,0 0-1 0,0-3 1 16,0-1-1-16,0 4-1 0,0 0 1 0,5-3 0 15,11-2 0-15,-16 5-7 0,0 0 7 0,21-5-7 16,14 0 7-16,-35 5-5 0,0 0 5 0,38-4-4 16,13 1 4-16,-51 3-22 0,0 0 22 0,47-4-22 15,7 3 22-15,-54 1-60 0,0 0 60 0,48-2-59 16,1 0 59-16,-49 2-86 0,0 0 86 0,47-3-86 15,-5-4 86-15,-42 7-114 0,0 0 114 16,38-12-113-16,-3-5 113 0,35-12-838 0</inkml:trace>
  <inkml:trace contextRef="#ctx0" brushRef="#br0" timeOffset="143513.833">15318 14551 1065 0,'0'0'0'0,"-10"-3"0"16,-7 1 0-16,17 2 94 0,0 0-94 0,-4-2 95 15,4 1-95-15,0 1 45 0,0 0-45 0,0 0 46 16,0 0-46-16,0 0-4 0,0 3 4 0,0-3-3 16,-5 2 3-16,5-2-36 0,0 0 36 0,-16 8-36 15,-13 6 36-15,29-14-15 0,0 0 15 0,-37 17-15 16,-3 6 15-16,2-1-31 0,1 0 31 0,11-6-31 15,8-6 31-15,18-10 0 0,0 0 0 0,-29 24 0 16,-6 8 0-16,35-32-1 0,0 0 1 0,-33 31 0 0,7 2 0 16,26-33 5-16,0 0-5 0,-26 34 6 15,3 0-6-15,4-1 4 0,7-4-4 0,-1-9 5 0,8-6-5 16,0 3 22-16,1 2-22 0,1 14 23 0,-1 8-23 16,4-41 42-16,0 0-42 0,4 60 43 15,3 10-43-15,2-3 22 0,1 1-22 0,2 8 22 0,4 4-22 0,-16-80 20 16,0 0-20-16,17 89 20 0,1 7-20 0,3-20 5 15,1-13-5-15,-6-24 5 0,-2-18-5 0,-14-21-2 16,0 0 2-16,30 22-1 0,11-11 1 0,1-5-114 16,7-7 114-16,-4-8-114 0,-3-6 114 0,-42 15-154 15,0 0 154-15,56-48-154 0,3-24 154 0,56-48-560 16</inkml:trace>
  <inkml:trace contextRef="#ctx0" brushRef="#br0" timeOffset="144116.3">15520 15050 1099 0,'0'0'0'0,"-5"-4"0"16,2-2 0-16,3 6 154 0,0 0-154 0,-4-6 154 15,4 0-154-15,0 6 76 0,0 0-76 0,0-12 77 16,0-4-77-16,0 16 36 0,0 0-36 0,4-20 36 0,-2-4-36 16,-2 24 40-16,0 0-40 0,6-23 41 15,3-1-41-15,-9 24 18 0,0 0-18 0,9-18 18 0,0 2-18 16,-9 16 13-16,0 0-13 0,14-10 13 0,5 5-13 0,-19 5 19 16,0 0-19-16,19-2 20 15,0 4-20-15,-19-2 0 0,0 0 0 0,23 5 1 0,3 5-1 0,-26-10 0 16,0 0 0-16,22 10 0 0,-1 4 0 15,-21-14-6-15,0 0 6 0,20 14-5 0,-3-1 5 0,-17-13-9 16,0 0 9-16,16 14-9 0,-4-2 9 16,-7 2-9-16,0 0 9 0,-1-6-9 0,-1-1 9 0,-3 2-1 15,0-1 1-15,-3 1-1 0,3-2 1 0,-5 5-1 16,-8 3 1-16,6-1 0 0,2 1 0 0,5-15 0 16,0 0 0-16,-22 29 0 0,-8 9 0 0,30-38 7 15,0 0-7-15,-40 41 7 0,-4 4-7 0,44-45-1 0,0 0 1 16,-38 37-1-16,0-1 1 0,38-36-9 0,0 0 9 15,-33 29-9-15,5-5 9 0,3-5-5 0,4-3 5 0,6-8-4 16,9-1 4-16,6-7-1 0,0 0 1 16,-5 5-1-16,2-3 1 0,3-2 1 0,0 0-1 0,-4 2 2 15,1-2-2-15,3 0 0 0,0 0 0 0,0 0 0 16,0 0 0-16,0 0-2 0,0 0 2 0,19-4-1 16,12-3 1-16,-31 7-20 0,0 0 20 0,46-7-19 15,6 1 19-15,-52 6-33 0,0 0 33 0,54-7-33 16,-2 2 33-16,-52 5-58 0,0 0 58 0,51-2-58 15,-4 0 58-15,-47 2-105 16,0 0 105-16,45-2-105 0,-7 2 105 0,-38 0-123 0,0 0 123 0,35-10-123 16,-2-7 123-16,32-10-713 0</inkml:trace>
  <inkml:trace contextRef="#ctx0" brushRef="#br0" timeOffset="144417.789">15951 14968 1188 0,'0'0'0'0,"0"0"0"0,0 0 0 0,0 0 175 15,0 0-175-15,0 0 175 0,3 0-175 0,-3 0 96 16,0 0-96-16,4 0 97 0,-1 0-97 0,-3 0 38 16,0 0-38-16,7 0 38 0,4 0-38 0,-11 0-3 0,0 0 3 15,14 3-2-15,5 4 2 0,3 3-23 0,5 2 23 16,-1 4-22-16,2 2 22 0,-2 5-8 0,-2 2 8 15,-1 5-8-15,1 4 8 0,-24-34-26 0,0 0 26 0,30 43-26 16,1 8 26-16,-31-51-2 0,0 0 2 0,37 45-2 16,4 1 2-16,-41-46-32 15,0 0 32-15,44 37-32 0,-2-4 32 0,-42-33-90 0,0 0 90 16,35 26-90-16,-2-9 90 0,-33-17-178 0,0 0 178 0,21-2-178 16,-7-15 178-16,22-5-710 0</inkml:trace>
  <inkml:trace contextRef="#ctx0" brushRef="#br0" timeOffset="144725.3">16531 14899 1177 0,'0'0'0'0,"-4"5"0"0,1 6 0 15,3-11 140-15,0 0-140 0,0 0 140 0,0 0-140 0,0 0 111 16,0 0-111-16,0 0 111 0,0-7-111 15,0 7 71-15,0 0-71 0,-5 0 71 0,-6 0-71 0,11 0 22 16,0 0-22-16,-24 8 23 0,-9 8-23 0,1 1 18 16,-1 2-18-16,12-9 19 0,7-3-19 0,2 0 35 15,2-1-35-15,-9 18 35 0,-6 12-35 0,25-36-1 16,0 0 1-16,-29 48 0 0,-4 5 0 16,33-53 0-16,0 0 0 0,-37 60 1 0,-1 6-1 0,38-66-2 15,0 0 2-15,-40 65-1 0,0 3 1 0,40-68-35 16,0 0 35-16,-27 41-35 0,12-18 35 0,15-23-97 0,0 0 97 15,-9 13-97-15,4-11 97 0,5-2-181 0,0 0 181 16,8-29-181-16,13-26 181 0,11-29-903 0</inkml:trace>
  <inkml:trace contextRef="#ctx0" brushRef="#br0" timeOffset="145184.819">16637 15052 651 0,'0'0'0'0,"4"-9"0"0,-3-5 0 0,-1 9 139 16,0 3-139-16,0 2 140 0,0-3-140 0,0 3 113 15,0 0-113-15,0 0 114 0,0 0-114 0,0 0 94 16,-1 3-94-16,1-3 94 0,0 6-94 0,0-6 41 16,0 3-41-16,1 0 41 0,3-1-41 0,1 0 37 15,2 0-37-15,-2-2 38 0,2 0-38 0,4 0 33 16,4 0-33-16,-1 0 33 0,6 0-33 0,-20 0 37 0,0 0-37 0,29 0 38 15,9-2-38-15,-38 2 8 0,0 0-8 16,47-2 8-16,4-1-8 0,-4 1 32 0,0-1-32 16,-9 3 32-16,-3 0-32 0,-2 0-15 0,-3 0 15 15,-9 0-15-15,0 0 15 0,-4 0-66 0,1-4 66 16,-6 2-66-16,-3 2 66 0,-9 0-121 0,0 0 121 0,12-3-121 16,0 0 121-16,-12 3-134 0,0 0 134 0,10-7-133 15,-1-2 133-15,10-6-696 0</inkml:trace>
  <inkml:trace contextRef="#ctx0" brushRef="#br0" timeOffset="145578.721">17519 14748 1143 0,'0'0'0'0,"-13"5"0"0,-7 6 0 0,13-10 108 16,8-1-108-16,-1 0 109 0,6-1-109 0,-5-3 86 16,6 3-86-16,-3-1 86 0,-1 0-86 15,2 0 34-15,-5 2-34 0,0 0 34 0,0 0-34 0,0 0 4 16,0 0-4-16,0 0 4 0,0 0-4 16,0 0 37-16,0 0-37 0,0 0 38 0,0 0-38 0,0 0 28 15,0 0-28-15,0 0 28 0,0 0-28 0,0 0 34 16,0 0-34-16,0 0 34 0,0 0-34 0,0 0 43 0,0 0-43 15,0 0 44-15,0 0-44 0,0 0 16 16,0 0-16-16,0 0 17 0,0 0-17 0,0 0 22 0,0 0-22 0,2 14 22 16,5 10-22-16,-7-24 3 0,0 0-3 0,5 38 4 15,4 10-4-15,-2-4 7 16,2 1-7-16,-6-6 8 0,3-3-8 0,-6-36 3 16,0 0-3-16,5 43 3 0,2 7-3 0,-7-50 11 0,0 0-11 0,5 36 11 15,0-2-11-15,-5-34-4 0,0 0 4 0,4 26-4 16,-1-4 4-16,-3-22-246 0,0 0 246 0,0 12-246 15,2-5 246-15,1 13-1020 0</inkml:trace>
  <inkml:trace contextRef="#ctx0" brushRef="#br0" timeOffset="145995.579">17376 14467 1121 0,'0'0'0'0,"3"2"0"0,6 2 0 0,-9-4 156 15,0 0-156-15,0 0 157 0,2 0-157 0,-2 0 95 16,0 0-95-16,0 0 95 0,0-7-95 0,0 7 40 0,0 0-40 15,3-2 41-15,4-1-41 0,-7 3-5 16,0 0 5-16,18 1-5 0,4 4 5 0,-22-5-34 0,0 0 34 16,30 14-34-16,8 5 34 0,-1 1 0 0,-2 3 0 15,-2-1 1-15,-4 0-1 0,-29-22 0 16,0 0 0-16,35 31 0 0,2 2 0 0,-37-33 1 0,0 0-1 0,36 43 2 16,3 8-2-16,-39-51 40 0,0 0-40 15,31 55 41-15,-3 3-41 0,-28-58 2 0,0 0-2 0,19 70 2 16,-10 7-2-16,-9-77-9 0,0 0 9 0,-4 69-8 15,-10-6 8-15,14-63-135 0,0 0 135 0,-15 46-135 16,-3-11 135-16,18-35-165 0,0 0 165 0,-17 24-164 16,5-11 164-16,-14 25-724 0</inkml:trace>
  <inkml:trace contextRef="#ctx0" brushRef="#br0" timeOffset="147171.514">18517 14288 483 0,'0'0'0'0,"-9"0"0"0,-3 0 0 16,9 0 138-16,6 0-138 0,-3 0 138 0,0 0-138 0,0 0 88 16,3 0-88-16,-3 0 89 0,0 0-89 0,0 0 59 15,0 0-59-15,0 0 59 0,0 0-59 0,0 0 45 16,0 0-45-16,0 0 45 0,-3 0-45 0,3 0 26 15,-5 1-26-15,1 1 26 0,1-2-26 0,3 0 17 16,0 0-17-16,-14 8 17 0,-7 3-17 0,21-11 5 0,0 0-5 16,-26 17 5-16,-4 2-5 0,30-19 15 15,0 0-15-15,-33 25 15 0,-2 5-15 16,35-30 3-16,0 0-3 0,-29 25 4 0,3-1-4 0,1-1 19 0,4-3-19 0,6-1 20 16,4-7-20-16,-1 2 14 0,0 1-14 0,1 4 15 15,1 3-15-15,-1 4 51 0,-1 5-51 16,3 5 51-16,6 3-51 0,3-39 39 0,0 0-39 0,0 57 39 15,2 11-39-15,1-4 35 0,1-3-35 0,3-1 35 16,3-2-35-16,-10-58 45 0,0 0-45 0,16 81 45 16,6 17-45-16,-22-98 1 0,0 0-1 0,30 78 2 15,5-4-2-15,-35-74-51 0,0 0 51 0,43 46-51 16,10-13 51-16,-15-21-225 0,-8-16 225 0,1-4-224 16,0-14 224-16,34-9-737 15</inkml:trace>
  <inkml:trace contextRef="#ctx0" brushRef="#br0" timeOffset="147612.873">18538 14652 695 0,'0'0'0'0,"9"0"0"0,4 0 0 0,-9 0 178 0,-4 0-178 16,0 0 178-16,-2-3-178 0,-1 1 174 16,-1 1-174-16,-1-1 175 0,3 0-175 0,2 2 150 0,0 0-150 0,0 0 151 15,2-3-151-15,-2 3 104 0,2-4-104 0,-2 4 104 16,0 0-104-16,0 0 73 0,5 0-73 0,-2 0 73 15,4 0-73-15,-1 0 46 0,1 0-46 0,1 0 46 16,3 2-46-16,-11-2 31 0,0 0-31 0,17 3 31 16,6 3-31-16,-23-6 13 0,0 0-13 0,35 12 14 15,7 1-14-15,-2 4 12 0,1 4-12 0,-2-1 12 16,-4 3-12-16,-35-23 1 0,0 0-1 0,36 29 1 16,-3 5-1-16,-33-34-4 0,0 0 4 0,37 34-3 15,-1 2 3-15,-36-36-17 0,0 0 17 0,39 33-16 16,-1-1 16-16,-38-32-57 0,0 0 57 0,31 26-56 15,-3-7 56-15,-28-19-108 0,0 0 108 0,25 12-107 16,-4-9 107-16,-21-3-140 0,0 0 140 0,7-15-139 0,-9-16 139 16,4-15-1117-16</inkml:trace>
  <inkml:trace contextRef="#ctx0" brushRef="#br0" timeOffset="147877.475">18984 14296 1233 0,'0'0'0'0,"3"7"0"0,6 3 0 0,-9-10 118 15,0 0-118-15,2 7 118 0,1-4-118 0,-3-3 64 0,0 0-64 16,-3 16 65-16,-4-1-65 0,7-15 12 0,0 0-12 16,-12 35 13-16,-6 9-13 0,2 1-3 0,-6 1 3 0,3 0-3 15,-2-1 3-15,21-45-11 0,0 0 11 0,-28 65-10 16,-5 12 10-16,33-77-5 0,0 0 5 0,-37 86-4 15,-5 6 4-15,42-92-3 0,0 0 3 0,-27 65-3 16,7-17 3-16,20-48-113 0,0 0 113 16,-7 28-113-16,13-22 113 0,-6-6-118 0,0 0 118 0,8-25-118 15,11-28 118-15,11-26-750 0</inkml:trace>
  <inkml:trace contextRef="#ctx0" brushRef="#br0" timeOffset="148492.591">18970 13917 1121 0,'0'0'0'0,"5"-1"0"0,6-1 0 0,-11 2 117 15,0 0-117-15,15-3 117 0,4-4-117 0,-19 7 53 0,0 0-53 16,27-9 54-16,7-3-54 0,-34 12 8 0,0 0-8 0,33-10 9 15,4 0-9-15,-4-1-22 16,0 5 22-16,-7 2-22 0,-5 4 22 0,0 2-31 0,0 5 31 0,-5-2-31 16,-2 2 31-16,-14-7-1 0,0 0 1 0,17 15 0 15,1 9 0-15,-18-24 3 0,0 0-3 0,13 24 4 16,0 5-4-16,-13-29 14 0,0 0-14 0,8 28 15 16,-1-1-15-16,-1-1 40 0,-5-4-40 0,1-5 40 15,2-10-40-15,-4 3 31 0,0 0-31 0,0-1 31 16,0-2-31-16,-4 1 38 0,2 3-38 0,1-1 38 15,-3-1-38-15,-1 3 15 0,0 1-15 0,1-4 16 0,1-4-16 16,1 4 37-16,-5 1-37 0,2 0 37 0,-2 2-37 16,7-12 6-16,0 0-6 0,-7 14 6 15,-2 1-6-15,9-15 11 0,0 0-11 0,-7 14 11 0,2-2-11 16,5-12 25-16,0 0-25 0,-4 10 26 0,4-1-26 16,0-9 11-16,0 0-11 0,7 10 11 0,7 0-11 0,-14-10 0 15,0 0 0-15,18 9 0 0,6-7 0 16,-24-2-20-16,0 0 20 0,30 1-20 0,5-2 20 0,-35 1-46 15,0 0 46-15,38 0-46 0,2-2 46 0,-40 2-85 16,0 0 85-16,40 0-85 0,-2 0 85 0,-38 0-185 16,0 0 185-16,30 5-184 0,-2 9 184 0,31 6-770 15</inkml:trace>
  <inkml:trace contextRef="#ctx0" brushRef="#br0" timeOffset="148864.813">19386 14803 1401 0,'0'0'0'0,"11"-14"0"15,8-8 0-15,-19 22 130 0,0 0-130 0,9-7 131 16,-9 6-131-16,0 1 86 0,0 0-86 0,8-4 87 15,4 1-87-15,-12 3 38 0,0 0-38 0,27-7 39 16,11-2-39-16,-38 9 2 0,0 0-2 0,43-7 2 0,13-1-2 16,-5 4 28-16,3 3-28 0,-11-1 28 0,3-1-28 15,-8 3 5-15,-5 3-5 0,4-1 6 16,-1 1-6-16,-36-3 11 0,0 0-11 0,47 4 11 0,9 1-11 0,-7-4 16 16,0 1-16-16,-9-2 17 0,-4 0-17 15,-3-2 0-15,-3 1 0 0,-6-3 0 0,-5-1 0 0,1 2-58 16,-3-1 58-16,-8-1-57 15,-2-2 57-15,1 1-125 0,1-1 125 0,-9 0-125 0,-3 0 125 0,3 7-167 16,0 0 167-16,-16-12-167 0,-7-2 167 0,-18-11-903 16</inkml:trace>
  <inkml:trace contextRef="#ctx0" brushRef="#br0" timeOffset="149305.781">19827 14474 908 0,'0'0'0'0,"2"-1"0"0,3-8 0 15,-5 9 111-15,0 0-111 0,3-3 112 16,1 1-112-16,-4 2 114 0,0 0-114 0,0 0 114 0,2-4-114 16,-2 4 88-16,0 0-88 0,0 0 89 15,0 0-89-15,0 0 69 0,0 0-69 0,0 0 69 0,0 0-69 0,0 0 48 16,0 0-48-16,0 0 49 0,0 0-49 15,0 0 24-15,0 0-24 0,0 6 25 0,0 6-25 16,0 6 11-16,-2 10-11 0,2 8 11 0,2 7-11 0,-2-43 1 16,0 0-1-16,0 61 2 0,-2 16-2 0,-2-6 0 15,1 1 0-15,1-16 0 0,2-8 0 0,-3 0-52 16,3-5 52-16,-2-11-51 0,2-14 51 0,0-18-152 0,0 0 152 16,-2 20-152-16,2-3 152 0,0-17-111 0,0 0 111 15,11-19-110-15,8-25 110 0,10-20-826 16</inkml:trace>
  <inkml:trace contextRef="#ctx0" brushRef="#br0" timeOffset="149695.587">20355 14253 1244 0,'0'0'0'0,"-12"-7"0"15,-9-3 0-15,21 10 125 0,0 0-125 0,-7 7 125 16,7 12-125-16,0-19 60 0,0 0-60 0,-4 19 61 16,1 3-61-16,3-22 37 0,0 0-37 0,-14 29 37 15,-4 5-37-15,18-34 2 0,0 0-2 0,-12 29 2 0,0-1-2 16,12-28 17-16,0 0-17 0,-5 31 17 0,5 3-17 16,3-7 40-16,4-1-40 0,0-5 40 0,4-6-40 15,4 0 42-15,6-1-42 0,2 0 43 0,1-2-43 16,-24-12 27-16,0 0-27 0,32 14 27 15,6-1-27-15,-38-13 40 0,0 0-40 0,40 17 41 0,4 4-41 0,-8-4 44 16,-4 0-44-16,-12-3 45 0,-6-6-45 0,-14-8 35 16,0 0-35-16,13 23 35 0,-1 4-35 0,-12-27 1 15,0 0-1-15,2 26 1 0,-4 1-1 0,2-27-2 16,0 0 2-16,-12 28-1 0,-8-3 1 0,20-25-71 0,0 0 71 16,-26 19-70-16,-5-3 70 0,31-16-240 15,0 0 240-15,-37-2-240 0,-3-14 240 0,40 16-204 16,0 0 204-16,-38-29-203 0,3-15 203 0,-36-30-757 15</inkml:trace>
  <inkml:trace contextRef="#ctx0" brushRef="#br0" timeOffset="149917.312">20273 14186 1267 0,'0'0'0'0,"7"7"0"15,3 5 0-15,1-1 216 0,1-1-216 0,-2-2 217 16,-1-2-217-16,3 0 137 0,2 0-137 0,4 2 138 15,-1-3-138-15,-17-5 62 0,0 0-62 0,25 4 63 16,4-3-63-16,-29-1-34 0,0 0 34 0,32-1-33 16,2-4 33-16,-34 5-86 0,0 0 86 0,30-4-85 15,0-3 85-15,-30 7-169 0,0 0 169 0,22-5-169 16,-4 0 169-16,-18 5-208 0,0 0 208 0,12-10-208 0,-3-2 208 16,11-11-719-16</inkml:trace>
  <inkml:trace contextRef="#ctx0" brushRef="#br0" timeOffset="150242.08">20398 14029 1255 0,'0'0'0'16,"9"0"0"-16,5 0 0 0,-14 0 148 0,0 0-148 0,19 0 149 15,6 2-149-15,-25-2 117 0,0 0-117 16,31 5 117-16,9 2-117 0,-3 3 40 0,1 2-40 0,-3 3 40 16,-4 2-40-16,-1 7 2 0,-6 4-2 0,2 6 3 15,-7 4-3-15,-19-38 28 0,0 0-28 0,23 60 28 16,0 17-28-16,-1 10 5 0,-1 14-5 0,-9-12 5 16,-5-1-5-16,-7-88 35 0,0 0-35 0,2 89 35 15,-4 0-35-15,-5-21 18 0,2-13-18 0,0-26 18 16,5-22-18-16,-3 7 0 0,-1-6 0 0,-1 8 0 15,-2 3 0-15,-2-2-126 0,-1 2 126 0,6-9-125 16,1-7 125-16,3-3-235 0,0 0 235 0,-18-3-235 16,-11-6 235-16,-18-3-873 0</inkml:trace>
  <inkml:trace contextRef="#ctx0" brushRef="#br0" timeOffset="150641.595">20728 13741 1121 0,'0'0'0'0,"0"-7"0"0,0-3 0 0,0 5 128 0,0 3-128 15,0 2 129-15,0-3-129 0,0 3 83 0,0 0-83 16,0 0 84-16,0 0-84 0,0 0 63 0,0 0-63 16,0 0 63-16,0 0-63 0,0 0 35 0,1 0-35 0,3 0 35 15,-1 0-35-15,3 0 43 0,2-2-43 16,1 0 43-16,1-1-43 0,3 1 28 0,1 2-28 16,0 0 28-16,1 0-28 0,-15 0 17 0,0 0-17 0,25 3 17 15,4 1-17-15,-29-4 19 0,0 0-19 0,39 5 20 16,8-5-20-16,-7 0 14 15,-2 0-14-15,-7 0 15 0,-5-3-15 0,1 1-1 0,-8 0 1 0,-5 0-1 16,-4 2 1-16,-1 0-95 0,0-1 95 0,-2-1-94 16,-2-3 94-16,-5 5-211 0,0 0 211 0,3-12-211 15,-3-7 211-15,0 19-150 0,0 0 150 0,-5-24-150 0,-5-7 150 16,-6-24-707-16</inkml:trace>
  <inkml:trace contextRef="#ctx0" brushRef="#br0" timeOffset="150969.21">21254 13207 1054 0,'0'0'0'0,"0"0"0"0,3 1 0 0,-3-1 160 15,0 0-160-15,0 0 161 0,0 0-161 0,0 0 132 0,0 0-132 16,0 0 132-16,0 0-132 0,0 0 70 0,0 0-70 15,0 0 70-15,0 0-70 0,0 0 48 0,0 0-48 16,0 0 49-16,0 0-49 0,0 0 1 0,5 2-1 16,-3 1 2-16,2-3-2 0,-1 6 3 0,2 0-3 0,-1 3 4 15,-1-1-4-15,-1 10 13 0,0 2-13 0,-4 9 13 16,0 6-13-16,2-35-2 0,0 0 2 16,-3 44-1-16,-1 9 1 0,4-53-47 0,0 0 47 0,-5 46-47 15,0-1 47-15,5-45-150 0,0 0 150 0,-4 36-150 16,4-3 150-16,0-33-132 0,0 0 132 0,6 15-132 15,9-12 132-15,8 16-846 0</inkml:trace>
  <inkml:trace contextRef="#ctx0" brushRef="#br0" timeOffset="151234.501">21588 13083 1166 0,'0'0'0'0,"-8"4"0"0,-5 1 0 0,13-5 166 16,0 0-166-16,2 8 167 0,7 4-167 0,-9-12 94 16,0 0-94-16,3 16 94 0,1 3-94 0,-4-19 58 15,0 0-58-15,-9 34 59 0,-8 14-59 0,17-48-8 16,0 0 8-16,-25 65-7 0,-4 17 7 0,29-82-15 16,0 0 15-16,-39 117-15 0,-8 28 15 0,47-145-17 15,0 0 17-15,-43 137-16 0,4 5 16 0,12-30-26 16,6-21 26-16,7-38-26 0,10-33 26 0,4-20-71 15,0 0 71-15,-7 40-70 0,7-3 70 0,0-37-173 0,0 0 173 16,7 9-173-16,7-19 173 0,7 8-787 0</inkml:trace>
  <inkml:trace contextRef="#ctx0" brushRef="#br0" timeOffset="151660.066">21517 13638 1300 0,'0'0'0'0,"0"0"0"16,0 0 0-16,2 0 131 0,5 2-131 0,-2 0 131 15,5-2-131-15,-10 0 48 0,0 0-48 0,14-2 48 16,5 0-48-16,-19 2-32 0,0 0 32 0,19-8-32 0,4-3 32 16,-23 11-48-16,0 0 48 0,23-8-48 0,1-2 48 15,-24 10-11-15,0 0 11 0,21-7-10 0,-4 3 10 16,-17 4-4-16,0 0 4 0,16 0-3 0,-4 4 3 15,-12-4 2-15,0 0-2 0,11 7 2 0,-4 3-2 0,-2 4 23 16,-3 1-23-16,-2-3 24 0,0-2-24 16,-4 6 14-16,-3-3-14 0,-3 13 15 0,-2 5-15 0,12-31 10 15,0 0-10-15,-16 38 11 0,-1 4-11 16,17-42 40-16,0 0-40 0,-18 41 40 0,1 2-40 0,17-43 36 16,0 0-36-16,-18 33 36 0,6-6-36 0,12-27 8 15,0 0-8-15,-10 21 8 0,3-6-8 0,7-15 32 16,0 0-32-16,-4 14 32 0,4-5-32 15,0-9 25-15,0 0-25 0,7 5 26 0,11-5-26 0,-18 0 3 0,0 0-3 16,19-9 4-16,5-3-4 0,-24 12-15 0,0 0 15 16,25-14-15-16,1-3 15 0,-26 17-80 15,0 0 80-15,26-15-79 0,0-2 79 0,-26 17-120 0,0 0 120 0,24-11-120 16,-3 3 120-16,21-11-984 16</inkml:trace>
  <inkml:trace contextRef="#ctx0" brushRef="#br0" timeOffset="151909.753">21792 14598 1591 0,'0'0'0'0,"0"-12"0"0,2-11 0 0,1 15-101 15,-3 6 101-15,0-3-101 0,-3 1 101 0,3 4-195 16,0 0 195-16,-5-17-194 0,-1-7 194 0,-4-17-642 16</inkml:trace>
  <inkml:trace contextRef="#ctx0" brushRef="#br0" timeOffset="169743.398">22654 14147 124 0,'0'0'0'0,"0"0"0"0,0 0 0 0,0 0 94 0,0 0-94 16,0 0 95-16,0 0-95 0,0 0 89 0,0 0-89 0,0 0 90 16,0 0-90-16,0 0 68 0,0 0-68 0,0 0 68 15,0 0-68-15,0 0 52 0,0 0-52 0,0 0 53 16,0 0-53-16,0 0 39 0,0 0-39 0,0 0 39 15,-8-39-39-15,8 39-1 0,0 0 1 0,5-30-1 16,9-4 1-16,-14 34-6 0,0 0 6 0,28-31-6 16,10 2 6-16,-38 29-34 0,0 0 34 0,44-22-33 15,4 3 33-15,-48 19-36 0,0 0 36 16,44-12-35-16,0 7 35 0,-44 5-55 0,0 0 55 0,36 0-55 16,-6 7 55-16,-30-7-38 0,0 0 38 0,19 17-37 15,-5 10 37-15,-14-27 0 0,0 0 0 0,2 33 1 16,-9 8-1-16,7-41 34 0,0 0-34 0,-20 45 34 0,-7 4-34 15,27-49 41-15,0 0-41 0,-47 67 42 0,-18 14-42 16,65-81 102-16,0 0-102 0,-61 73 103 16,-2 1-103-16,63-74 105 0,0 0-105 0,-64 63 105 0,3-4-105 15,61-59 49-15,0 0-49 0,-66 48 49 0,-4-9-49 0,70-39 49 16,0 0-49-16,-59 33 49 0,7-9-49 0,52-24 47 16,0 0-47-16,-32 15 48 0,17-10-48 0,15-5 35 15,0 0-35-15,-14 5 35 0,7-5-35 0,7 0 45 16,0 0-45-16,-4-7 45 0,8-5-45 0,-4 12 18 15,0 0-18-15,12-15 18 0,10-11-18 0,-22 26 37 16,0 0-37-16,28-20 38 0,11-1-38 0,-39 21 6 16,0 0-6-16,38-20 6 0,7 4-6 0,-45 16 28 0,0 0-28 15,47-8 28-15,2 4-28 0,-49 4 2 0,0 0-2 0,54 4 2 16,0 4-2-16,-54-8 6 16,0 0-6-16,54 12 7 0,-2 4-7 0,-52-16 23 0,0 0-23 15,53 18 24-15,-1 6-24 0,-52-24-2 0,0 0 2 16,45 24-2-16,-3 0 2 0,-42-24-18 0,0 0 18 15,40 17-18-15,-2-3 18 0,-38-14-95 0,0 0 95 0,39 4-95 16,1-11 95-16,-40 7-100 0,0 0 100 0,28-23-100 16,-7-14 100-16,27-23-894 0</inkml:trace>
  <inkml:trace contextRef="#ctx0" brushRef="#br0" timeOffset="170053.569">23092 14029 1143 0,'0'0'0'0,"1"7"0"0,6-2 0 16,-7-5 181-16,0 0-181 0,4 2 182 0,-2-4-182 0,-2 2 84 15,0 0-84-15,0 0 85 0,7-5-85 0,-7 5 52 16,0 0-52-16,5 0 52 0,5-5-52 0,-10 5 0 16,0 0 0-16,19 0 0 0,6 5 0 0,-25-5 0 15,0 0 0-15,38 7 1 0,11 6-1 0,-2 6-5 16,4-2 5-16,-8 5-4 0,1 1 4 0,-4 2-4 15,0 6 4-15,-2-2-3 0,-1 2 3 0,-37-31-7 0,0 0 7 16,40 41-6-16,2 6 6 0,-42-47-8 16,0 0 8-16,40 44-8 0,1 2 8 15,-7-8-23-15,-5-5 23 0,-6-11-22 0,-6-7 22 0,-5-3-138 0,-3-3 138 0,-4-2-138 16,-1-4 138-16,-4-3-143 0,0 0 143 16,-4-14-142-16,-6-13 142 0,-4-14-752 0</inkml:trace>
  <inkml:trace contextRef="#ctx0" brushRef="#br0" timeOffset="170284.087">23754 13837 1233 0,'0'0'0'0,"-12"14"0"15,-6 6 0-15,18-20 207 0,0 0-207 0,-17 33 208 16,-8 10-208-16,3-2 106 0,-1 0-106 0,4-7 106 15,-4-5-106-15,2 5 13 0,2 2-13 0,-4 6 14 0,-1 4-14 16,24-46-8-16,0 0 8 0,-31 51-7 0,-2 7 7 16,33-58-56-16,0 0 56 0,-42 62-56 15,-3 5 56-15,45-67-76 0,0 0 76 0,-28 41-76 0,12-17 76 0,16-24-144 16,0 0 144-16,-12 17-143 0,7-12 143 0,-13 18-895 16</inkml:trace>
  <inkml:trace contextRef="#ctx0" brushRef="#br0" timeOffset="170933.547">24384 13789 1255 0,'0'0'0'0,"-19"2"0"15,-14-1 0-15,14 3 120 0,7-1-120 0,15 9 121 16,13 4-121-16,-16-16 77 0,0 0-77 0,3 19 78 15,-3 3-78-15,0-22 34 0,0 0-34 0,-14 27 35 16,-10 7-35-16,24-34 0 0,0 0 0 0,-30 33 0 16,-6 3 0-16,36-36 5 0,0 0-5 0,-35 41 5 15,0 4-5-15,4 1 3 0,3 2-3 0,5 2 4 16,8-1-4-16,15-49 22 0,0 0-22 0,-20 70 23 16,0 13-23-16,7-32 31 0,5-17-31 0,2-10 31 15,5-12-31-15,1-1 18 0,3-5-18 0,1 1 19 16,-1-2-19-16,8-1 19 0,3-4-19 0,5-7 20 15,7-5-20-15,-26 12 4 0,0 0-4 16,36-33 5-16,10-14-5 0,-8-3 8 0,-3-3-8 0,-2 5 8 0,-3 2-8 16,-30 46 0-16,0 0 0 0,27-55 0 0,-6-5 0 15,-21 60 0-15,0 0 0 0,21-86 0 0,0-18 0 0,-9 23 5 16,-3 7-5-16,-4 26 5 16,-3 19-5-16,-2 29 33 0,0 0-33 0,0-34 33 0,0 0-33 0,0 34 18 15,0 0-18-15,-2-31 18 0,-1 4-18 0,3 27 19 16,0 0-19-16,-5-24 20 0,-2 3-20 15,7 21 4-15,0 0-4 0,-6-15 5 0,-2 4-5 16,8 11 3-16,0 0-3 0,-7-5 4 0,0 7-4 0,7-2-1 16,0 0 1-16,-11 3 0 0,-1 4 0 0,12-7-4 0,0 0 4 15,-9 10-3-15,1 6 3 0,2-1-23 0,6 4 23 16,0 0-22-16,7 1 22 0,4 1-14 16,3 3 14-16,5-3-13 0,5 3 13 0,-1 1-18 0,0 1 18 0,6 5-18 15,6 1 18-15,-35-32-4 0,0 0 4 0,49 43-3 16,8 9 3-16,-6-6-1 0,-2 0 1 0,8 5 0 15,6 4 0-15,-63-55-1 0,0 0 1 0,68 64 0 16,7-1 0-16,-75-63 0 0,0 0 0 0,69 60 0 16,1-3 0-16,-70-57 0 0,0 0 0 0,58 44 0 15,-10-8 0-15,-48-36-58 0,0 0 58 0,30 22-57 16,-14-13 57-16,-16-9-147 0,0 0 147 0,12 8-146 16,-5-4 146-16,-7-4-211 0,0 0 211 0,-4-7-210 15,-4-10 210-15,-3-7-756 0</inkml:trace>
  <inkml:trace contextRef="#ctx0" brushRef="#br0" timeOffset="171164.031">25358 13708 1065 0,'0'0'0'0,"-2"11"0"0,-1 8 0 0,5-13 195 15,1-11-195-15,-3 5 195 0,4-3-195 0,-4 3 146 16,1-5-146-16,-1 5 146 0,0-4-146 0,-3 6 82 15,-1 0-82-15,-11 15 82 0,-13 10-82 0,28-27 47 16,0 0-47-16,-40 48 48 0,-14 16-48 0,-11 14 35 16,-11 17-35-16,11-6 36 0,4 3-36 0,61-92 1 0,0 0-1 15,-64 103 1-15,-2 7-1 0,66-110-37 0,0 0 37 16,-61 90-37-16,5-11 37 0,56-79-138 0,0 0 138 16,-38 53-137-16,13-22 137 15,-36 53-1204-15</inkml:trace>
  <inkml:trace contextRef="#ctx0" brushRef="#br0" timeOffset="172622.22">6169 17001 931 0,'0'0'0'0,"0"0"74"0,0 0-74 0,0 0 74 15,0 0-74-15,0 0 63 0,12-24-63 0,-5 12 63 16,2 2-63-16,-4-2 35 0,2 0-35 0,2 3 35 16,-4 1-35-16,-2-1 0 0,6 1 0 0,-7 4 0 15,1 2 0-15,-3 2 5 0,0-3-5 0,0 3 5 16,0 0-5-16,0 0 33 0,0-3-33 0,0 3 33 16,0-4-33-16,0 4 26 0,0 0-26 0,0 0 26 0,0 0-26 15,0 0 34-15,0 0-34 0,0 0 34 0,4 0-34 0,-1 0-10 16,2 2 10-16,-1 0-10 0,1-2 10 0,-1 1-94 15,4 1 94-15,-4 0-93 0,1-1 93 0,-1-1-149 16,1 0 149-16,-2 0-149 0,-3 0 149 0,0 0-159 16,5 2 159-16,-5-2-159 0,4 2 159 0,-1 0-387 15</inkml:trace>
  <inkml:trace contextRef="#ctx0" brushRef="#br0" timeOffset="173821.506">6385 16831 617 0,'0'0'0'0,"0"0"125"0,0 0-125 0,0 0 125 16,0 0-125-16,0 0 103 0,0 0-103 0,0 0 103 15,0 0-103-15,0 0 73 0,0 0-73 0,0 0 73 16,0 0-73-16,0 0 29 0,0 0-29 0,0 0 29 15,0 0-29-15,0 0 17 0,0 0-17 0,0 0 17 16,0 0-17-16,0 0 1 0,0 0-1 0,0 0 2 16,3 0-2-16,-3 0 10 0,0 0-10 0,6 0 11 15,2 0-11-15,-8 0 22 0,0 0-22 0,16 0 23 0,5 0-23 16,-21 0 13-16,0 0-13 0,29 0 13 0,10 0-13 16,-6 0 28-16,5 0-28 0,-6 0 28 0,1 0-28 15,-4 0 6-15,1 0-6 0,0-1 6 0,4-1-6 0,-34 2 5 16,0 0-5-16,51-5 5 0,12-2-5 15,-6 0 21-15,6-1-21 0,-7 1 21 0,-2 0-21 0,-54 7 6 16,0 0-6-16,88-10 7 0,22-4-7 16,-110 14 4-16,0 0-4 0,106-15 5 0,9-3-5 0,-115 18 7 15,0 0-7-15,124-13 7 0,9-1-7 0,-133 14 3 16,0 0-3-16,125-14 3 0,-1-1-3 0,-124 15 5 16,0 0-5-16,129-10 5 0,5 3-5 0,-134 7 22 15,0 0-22-15,136-7 22 0,-1 2-22 0,-135 5 2 0,0 0-2 16,140-9 2-16,1-1-2 0,-141 10 7 0,0 0-7 15,143-14 7-15,7-5-7 0,-32 6 8 16,-17-1-8-16,-7-1 8 0,-14-1-8 0,6 4 3 0,-6 4-3 0,-4 1 3 16,-6 0-3-16,-70 7 12 0,0 0-12 0,99-9 12 15,18-1-12-15,-21 1 3 0,-11 3-3 0,-8 2 4 16,-9 2-4-16,-68 2 6 0,0 0-6 0,91 0 6 16,13 0-6-16,-15 4 13 0,-11-1-13 15,-3-1 14-15,-7 0-14 0,4-1 8 0,4 1-8 16,-11-2 9-16,-3 0-9 0,-62 0 9 15,0 0-9-15,89-2 9 0,14-1-9 0,-12 1 1 0,-4-1-1 16,-9 3 1-16,-8 0-1 0,-70 0 0 0,0 0 0 0,94 0 1 16,16 0-1-16,-23 3 12 0,-7 4-12 0,-5-5 13 15,-7-2-13-15,-68 0 1 0,0 0-1 0,94 3 1 16,12 4-1-16,-17 2 8 0,-12 1-8 0,-2-3 9 16,-2 0-9-16,3 0 15 0,1 1-15 0,-6 1 15 0,-8-2-15 15,-63-7 1-15,0 0-1 0,98 8 1 0,22-1-1 16,-120-7 0-16,0 0 0 0,122 5 0 0,14 0 0 15,-136-5-2-15,0 0 2 0,144 4-1 0,6-1 1 0,-150-3-2 16,0 0 2-16,160 5-2 0,8 2 2 0,-168-7-2 16,0 0 2-16,172 9-1 0,8 1 1 0,-180-10-5 15,0 0 5-15,181 12-4 0,5 3 4 0,-186-15 0 16,0 0 0-16,187 16 0 0,1 1 0 0,-188-17 0 16,0 0 0-16,198 14 0 0,3-1 0 0,-201-13 0 0,0 0 0 15,202 12 0-15,2-1 0 0,-204-11 0 0,0 0 0 16,212 6 0-16,6-2 0 0,-218-4-2 15,0 0 2-15,216 3-1 0,0-3 1 0,-216 0-2 0,0 0 2 16,218 2-1-16,1-2 1 0,-219 0-10 16,0 0 10-16,225 2-9 0,1-1 9 15,-226-1-1-15,0 0 1 0,227 2-1 0,3 0 1 0,-230-2-1 0,0 0 1 16,225 0 0-16,3-4 0 0,-228 4-1 0,0 0 1 0,228-3 0 16,0 0 0-16,-228 3 2 0,0 0-2 0,234-6 2 15,3 1-2-15,-237 5 2 0,0 0-2 0,236-7 2 16,-2-3-2-16,-234 10 5 0,0 0-5 0,228-7 6 15,0 2-6-15,-228 5 3 0,0 0-3 0,227-3 3 16,-2-1-3-16,-225 4 5 0,0 0-5 16,230-3 6-16,-1-1-6 0,-229 4 22 0,0 0-22 0,230-6 22 15,-1-5-22-15,-229 11 2 0,0 0-2 0,230-10 2 16,1-2-2-16,-231 12 13 0,0 0-13 0,230-9 13 16,2 3-13-16,-232 6 4 0,0 0-4 0,230-7 4 0,-2 2-4 15,-228 5 2-15,0 0-2 0,223-5 3 0,-3 1-3 0,-220 4 10 16,0 0-10-16,216-2 11 15,1 4-11-15,-217-2 0 0,0 0 0 0,213 2 1 0,-6 1-1 16,-207-3 8-16,0 0-8 0,209 2 8 0,0 0-8 16,-209-2 38-16,0 0-38 0,206 3 38 0,0 2-38 0,-206-5 46 15,0 0-46-15,189 5 47 0,-9-1-47 0,-180-4 35 16,0 0-35-16,171 3 36 0,-8 1-36 0,-163-4 5 16,0 0-5-16,168 0 5 0,-3-2-5 15,-165 2-48-15,0 0 48 0,148-9-48 0,-14-3 48 0,-134 12-101 0,0 0 101 16,94-29-101-16,-29-14 101 0,93-29-1348 0</inkml:trace>
  <inkml:trace contextRef="#ctx0" brushRef="#br0" timeOffset="174924.998">14425 17147 236 0,'0'0'0'0,"0"0"24"0,0 0-24 0,5 0 25 16,4 0-25-16,-9 0 34 0,0 0-34 16,5-2 34-16,2 0-34 0,-7 2 33 0,0 0-33 0,5-1 33 15,0-3-33-15,-5 4 64 0,0 0-64 0,4-2 64 16,-1 1-64-16,-3 1 72 0,0 0-72 15,0 0 73-15,2-2-73 0,-2 2 89 0,0 0-89 0,0 0 89 16,2-3-89-16,-2 3 76 0,0 0-76 0,0 0 77 16,0 0-77-16,0 0 69 0,0 0-69 0,0 0 70 15,0 0-70-15,0 0 55 0,0 0-55 0,0 0 55 16,-2 5-55-16,2-5 51 0,0 0-51 0,0 8 51 16,2 6-51-16,-2-14 43 0,0 0-43 0,10 29 43 15,9 11-43-15,-19-40 28 0,0 0-28 0,30 56 28 16,14 14-28-16,-44-70 34 0,0 0-34 0,59 98 35 15,14 20-35-15,-73-118 21 0,0 0-21 0,71 122 21 0,1 8-21 16,-72-130 10-16,0 0-10 0,71 111 11 0,6-11-11 16,-77-100 11-16,0 0-11 0,68 84 11 0,-4-16-11 15,-64-68-45-15,0 0 45 0,47 53-45 0,-5-13 45 16,-42-40-145-16,0 0 145 0,26 27-145 0,-14-12 145 0,-12-15-154 16,0 0 154-16,-5-3-154 0,-16-17 154 0,-3-4-638 15</inkml:trace>
  <inkml:trace contextRef="#ctx0" brushRef="#br0" timeOffset="175178.38">15045 17256 1222 0,'0'4'0'0,"0"-4"228"0,0 0-228 0,-7 5 229 16,-4 3-229-16,11-8 116 0,0 0-116 0,-15 16 116 15,-11 6-116-15,26-22 69 0,0 0-69 0,-26 41 70 16,-6 14-70-16,32-55-1 0,0 0 1 0,-36 67-1 16,-6 13 1-16,42-80-4 0,0 0 4 0,-58 112-3 15,-10 23 3-15,68-135-15 0,0 0 15 0,-52 106-14 16,2-13 14-16,50-93-79 0,0 0 79 0,-35 65-78 16,9-24 78-16,26-41-241 15,0 0 241-15,-32 26-240 0,3-18 240 0,-32 27-911 0</inkml:trace>
  <inkml:trace contextRef="#ctx0" brushRef="#br0" timeOffset="175615.145">14926 16825 1289 0,'0'0'0'0,"0"0"129"0,0 0-129 16,21-5 130-16,9-6-130 0,-30 11 75 0,0 0-75 15,31-10 76-15,6-2-76 0,-37 12 27 0,0 0-27 16,38-9 27-16,-3 1-27 0,-35 8-27 0,0 0 27 0,33-5-27 16,-3 1 27-16,-30 4-24 0,0 0 24 15,26 0-23-15,-5 4 23 0,-4 1-5 0,-3 0 5 0,-5-2-5 16,-6 1 5-16,1-1-2 0,-1 2 2 0,-3 2-1 15,0 0 1-15,0 5 9 0,2 2-9 0,-4 6 10 16,-1 4-10-16,3-24 36 0,0 0-36 0,-12 41 36 16,-2 14-36-16,14-55 12 0,0 0-12 0,-18 55 12 15,-3 5-12-15,21-60 6 0,0 0-6 0,-17 50 7 16,5-7-7-16,12-43 0 0,0 0 0 0,-9 37 0 16,7-4 0-16,9-9-52 0,7-7 52 15,2-5-51-15,5-5 51 0,3-6-97 0,4-4 97 0,0-2-96 0,0-4 96 16,-28 9-94-16,0 0 94 0,40-12-93 15,10-3 93-15,-50 15-164 0,0 0 164 16,56-15-164-16,3-3 164 0,-59 18-185 0,0 0 185 0,51-13-184 0,-2 2 184 0,52-13-335 16</inkml:trace>
  <inkml:trace contextRef="#ctx0" brushRef="#br0" timeOffset="175920.722">15327 17799 919 0,'4'-6'0'0,"1"-1"146"0,2-4-146 16,-2-2 146-16,4-3-146 0,-2 6 111 0,-4 1-111 0,2 6 112 15,-1 5-112-15,-1 1 74 0,6 4-74 0,5-2 75 16,7 0-75-16,-21-5 22 0,0 0-22 0,35 2 22 15,15-4-22-15,-4 1 19 0,6-5-19 0,-5 3 20 16,-2-2-20-16,-1 0 4 0,-1 0-4 0,3-2 4 16,1-4-4-16,-47 11 0 0,0 0 0 0,54-12 1 15,7-3-1-15,-61 15-98 0,0 0 98 0,54-17-97 16,-2-2 97-16,-52 19-190 0,0 0 190 0,40-17-190 16,-9 0 190-16,-31 17-169 0,0 0 169 0,9-19-168 15,-14 0 168-15,10-19-471 0</inkml:trace>
  <inkml:trace contextRef="#ctx0" brushRef="#br0" timeOffset="176158.088">15784 17426 1110 0,'3'2'0'0,"-3"-2"172"0,0 0-172 0,5 3 172 0,4 2-172 0,-9-5 109 15,0 0-109-15,3 5 109 0,1-1-109 0,-4-4 39 16,0 0-39-16,5 22 40 0,-3 14-40 0,0 2-26 16,-1 6 26-16,-1-11-25 0,0-7 25 0,0 8-106 0,0 2 106 15,0 0-105-15,-1-2 105 0,1-34-211 0,0 0 211 16,1 41-210-16,3 4 210 0,-2 40-689 0</inkml:trace>
  <inkml:trace contextRef="#ctx0" brushRef="#br0" timeOffset="176463.271">16284 17294 931 0,'-4'5'0'0,"-3"5"203"0,-3 6-203 0,8-9 203 16,4-4-203-16,-2 2 107 0,-2 0-107 0,4-1 107 15,-1-1-107-15,-1-3 74 0,0 0-74 0,4 16 74 16,-4 6-74-16,0-22-2 0,0 0 2 0,5 33-1 15,2 8 1-15,2-2-24 0,3 2 24 0,5-5-23 0,1-3 23 16,-18-33-8-16,0 0 8 0,22 39-8 0,6 4 8 16,-28-43-6-16,0 0 6 0,30 50-6 0,0 6 6 15,-30-56-4-15,0 0 4 0,29 57-3 0,-3-1 3 0,-5-6-2 16,-3-6 2-16,-6-14-1 0,-3-12 1 0,-1 0 0 16,-4-6 0-16,-1-6 0 0,-1-2 0 15,-2-4-83-15,0 0 83 0,0 0-83 0,0 0 83 0,0 0-152 16,0 0 152-16,-16-17-151 0,-8-12 151 0,24 29-136 15,0 0 136-15,-25-45-135 0,-8-13 135 0,-22-45-560 16</inkml:trace>
  <inkml:trace contextRef="#ctx0" brushRef="#br0" timeOffset="176641.071">16271 17325 796 0,'4'3'0'0,"-4"-3"166"0,0 0-166 0,29 2 167 15,20-2-167-15,-49 0 143 0,0 0-143 16,58-3 143-16,15-3-143 0,-14 3 121 0,-3 0-121 0,-11 1 122 15,-5 0-122-15,-40 2 59 0,0 0-59 0,39-2 59 16,-3 2-59-16,-36 0 7 0,0 0-7 0,28 0 8 16,-5 0-8-16,-23 0-86 0,0 0 86 0,17 2-85 15,-6 0 85-15,-11-2-211 0,0 0 211 0,-6 17-210 16,-15 9 210-16,-5 17-787 0</inkml:trace>
  <inkml:trace contextRef="#ctx0" brushRef="#br0" timeOffset="177618.52">17470 18106 2207 0,'0'0'0'0,"0"0"-181"15,0 0 181-15,-21-22-180 0,-16-16 180 0,37 38-65 16,0 0 65-16,-57-60-1215 0,114 120 1215 0</inkml:trace>
  <inkml:trace contextRef="#ctx0" brushRef="#br0" timeOffset="178854.035">10289 15949 796 0,'0'0'0'0,"3"-13"0"16,-3-10 0-16,0 15 138 0,0 4-138 0,0 1 139 15,0 3-139-15,0 0 109 0,-5 7-109 0,5-4 109 16,0 1-109-16,0-1 66 0,-2 2-66 0,2-1 67 16,0-3-67-16,0-1 32 0,-1 4-32 0,1-4 33 15,0 0-33-15,0 0 38 0,0 0-38 0,0 0 38 16,0 0-38-16,0 0 32 0,-4 1-32 0,4-1 33 15,0 0-33-15,0 0 43 0,0 0-43 0,0 0 44 16,-3 4-44-16,3-4 51 0,0 0-51 0,0 0 52 16,0 0-52-16,0 0 54 0,0 0-54 0,0 0 54 15,0 0-54-15,0 0 39 0,0 0-39 0,0 0 39 16,0 0-39-16,0 0 41 0,0 0-41 0,0 0 41 0,0 0-41 16,0 0 40-16,0 0-40 0,0 0 40 0,0 0-40 15,0 0 34-15,0 0-34 0,0 0 34 0,0 0-34 0,0 0 8 16,0 0-8-16,0 0 9 0,1-4-9 0,-1 4 42 15,0 0-42-15,7-13 43 0,6-8-43 0,-13 21 12 16,0 0-12-16,21-43 12 0,6-15-12 16,-27 58 12-16,0 0-12 0,44-65 13 0,6-9-13 0,-50 74 26 15,0 0-26-15,72-97 26 0,18-20-26 0,-22 21 12 16,-5 7-12-16,-12 22 12 0,-8 16-12 0,-43 51 18 0,0 0-18 16,59-55 18-16,9 2-18 0,-68 53 15 15,0 0-15-15,72-58 15 0,4-2-15 0,-76 60 9 0,0 0-9 16,65-53 10-16,-2 1-10 0,-16 20-24 0,-14 8 24 15,-7 8-23-15,-16 6 23 0,-10 10-89 0,0 0 89 16,37-26-1721-16,-74 52 1721 0</inkml:trace>
  <inkml:trace contextRef="#ctx0" brushRef="#br0" timeOffset="180469.147">23452 13165 886 0,'0'0'0'0,"7"0"0"15,9 0 0-15,-16 0 148 0,0 0-148 0,0 0 148 16,-7-1-148-16,7 1 87 0,0 0-87 0,-5-2 88 16,-2 2-88-16,7 0 69 0,0 0-69 0,-4-3 69 15,4 1-69-15,0 2 41 0,0 0-41 0,0 0 41 16,-3-4-41-16,3 4 39 0,0 0-39 0,3-1 39 16,6 1-39-16,-9 0 40 0,0 0-40 0,5 0 40 15,0-2-40-15,-5 2 34 0,0 0-34 0,6 0 35 0,-1-2-35 16,-5 2 33-16,0 0-33 0,2 0 34 0,-1-1-34 0,-1 1 32 15,0 0-32-15,6 0 32 0,2 0-32 16,-8 0 22-16,0 0-22 0,7 1 22 0,2 3-22 16,3 1 18-16,4 0-18 0,0 2 18 0,-1 1-18 15,-15-8 5 1,0 0-5-16,21 14 5 0,2 5-5 0,-23-19 3 0,0 0-3 0,26 22 4 0,7 4-4 0,-33-26 0 16,0 0 0-16,30 32 0 0,5 8 0 15,-35-40-1-15,0 0 1 0,33 48 0 0,1 8 0 0,-6-4 0 16,-3-1 0-16,-4 1 0 0,-6-3 0 15,-15-49 3-15,0 0-3 0,21 89 4 0,0 24-4 0,-5-12 13 16,-1-5-13-16,-6-5 14 0,-4-5-14 0,-5-86 16 16,0 0-16-16,7 120 17 0,0 20-17 0,-7-140 34 0,0 0-34 15,4 156 34-15,-4 10-34 0,0-166 52 16,0 0-52-16,0 170 52 0,-2 3-52 0,-1-43 58 0,-3-25-58 16,-1-11 59-16,0-14-59 0,7-80 40 0,0 0-40 0,-5 86 40 15,0 0-40-15,5-86 0 0,0 0 0 0,-12 68 1 16,-4-13-1-16,16-55-55 0,0 0 55 15,-54 48-55-15,-26-9 55 0,5-11-215 0,-3-11 215 0,4-10-215 16,3-9 215-16,-74 7-1333 0</inkml:trace>
  <inkml:trace contextRef="#ctx0" brushRef="#br0" timeOffset="181694.807">6678 13899 415 0,'0'0'0'0,"-6"3"0"0,-1-1 0 16,7-2 131-16,0 0-131 0,0 0 132 15,11 0-132-15,-11 0 94 0,0 0-94 0,8-2 95 0,1 2-95 0,-9 0 98 16,0 0-98-16,5-3 98 0,1 3-98 0,-6 0 83 16,0 0-83-16,3 0 84 0,1-2-84 0,-4 2 97 15,0 0-97-15,0 0 97 0,0 0-97 0,0 0 67 16,0 0-67-16,0 0 68 0,-4 2-68 0,4-2 56 15,0 0-56-15,-14 8 56 0,-14 4-56 0,28-12 27 16,0 0-27-16,-35 22 27 0,-12 2-27 0,47-24 35 16,0 0-35-16,-47 28 35 0,-3 1-35 0,50-29 30 0,0 0-30 15,-51 31 30-15,-1 3-30 0,52-34 22 0,0 0-22 0,-54 39 22 16,2 6-22-16,52-45 10 0,0 0-10 16,-68 65 11-16,-11 17-11 0,79-82 11 0,0 0-11 15,-67 83 11-15,2 6-11 0,65-89 24 0,0 0-24 0,-59 104 25 16,7 14-25-16,13-15 42 0,10-9-42 15,8-11 42-15,3-11-42 0,18-72 49 0,0 0-49 0,-3 109 49 16,6 16-49-16,-3-125 59 0,0 0-59 0,14 149 59 16,11 21-59-16,-25-170 51 0,0 0-51 0,29 180 52 15,10 15-52-15,-39-195 23 0,0 0-23 0,34 200 24 16,5 10-24-16,-39-210 2 0,0 0-2 0,29 171 3 16,-4-20-3-16,-25-151-92 0,0 0 92 0,22 119-91 15,-4-28 91-15,-18-91-100 0,0 0 100 0,9 0-100 16,-6-70 100-16,6 0-1463 0</inkml:trace>
  <inkml:trace contextRef="#ctx0" brushRef="#br0" timeOffset="184673.259">10289 15694 897 0,'0'0'0'0,"0"0"0"15,0 0 0-15,0 0 76 0,0 0-76 0,0 0 77 16,0 0-77-16,0 0 72 0,0 0-72 0,0 0 73 15,0 0-73-15,0 0 65 0,0 0-65 0,0 0 65 16,0 0-65-16,0 0 65 0,0 0-65 0,0 0 65 16,0 0-65-16,0 0 68 0,0 0-68 0,0 0 68 15,0 0-68-15,0 0 83 0,0 0-83 0,0 0 83 16,0 0-83-16,0 0 69 0,0 0-69 0,0 0 69 16,0 0-69-16,0 0 61 0,0 0-61 0,0 0 62 0,0 0-62 15,0 0 36-15,0 0-36 0,0 0 36 0,0 0-36 16,0 0 1-16,0 0-1 0,0 0 2 0,0 0-2 0,0 0 0 15,0 0 0-15,0 0 1 0,0 0-1 0,0 0 0 16,0 0 0-16,0 0 0 0,42-21 0 0,-42 21 1 16,0 0-1-16,38-15 2 0,18-6-2 0,-56 21 0 15,0 0 0-15,64-18 0 0,15-1 0 0,-11 3-1 16,0 3 1-16,-7 2-1 0,-4 3 1 0,-57 8-1 16,0 0 1-16,82-7-1 0,10 2 1 0,-15 0 3 0,-9-2-3 15,-21 7 4-15,-18 3-4 0,1-4 22 0,-7-3-22 16,-2 4 23-16,-2 4-23 0,-19-4 14 15,0 0-14-15,22 1 15 0,3 3-15 0,-25-4 10 0,0 0-10 0,19 1 11 16,0 1-11-16,-19-2 0 16,0 0 0-16,11 0 0 0,-3 0 0 0,-8 0-45 0,0 0 45 0,7 0-44 15,-3 0 44-15,-4 0-140 0,0 0 140 0,-11-2-139 16,-8 1 139-16,19 1-203 0,0 0 203 0,-29-11-203 16,-10-4 203-16,-32-11-955 0</inkml:trace>
  <inkml:trace contextRef="#ctx0" brushRef="#br0" timeOffset="185228.958">10407 15427 1099 0,'0'0'0'0,"13"-2"0"0,9-7 0 0,-22 9 142 15,0 0-142-15,7-3 143 0,-12 1-143 0,5 2 125 16,0 0-125-16,-4-1 125 0,1 1-125 16,3 0 67-16,0 0-67 0,-5 0 68 0,1 1-68 0,4-1 10 15,0 0-10-15,-5 0 10 0,2 0-10 0,3 0 13 16,0 0-13-16,3 0 13 0,8 0-13 0,-11 0 3 0,0 0-3 16,24 0 4-16,11 0-4 0,-35 0 12 15,0 0-12-15,47-1 12 0,12-5-12 0,-59 6 8 16,0 0-8-16,63-5 8 15,1 0-8-15,-64 5 23 0,0 0-23 0,63-5 24 0,-2 0-24 16,-61 5 21-16,0 0-21 0,57-4 21 0,-6 1-21 0,-51 3 15 0,0 0-15 0,38-2 16 16,-8 1-16-16,-30 1 18 0,0 0-18 0,22 0 19 15,-6 0-19-15,-16 0 15 16,0 0-15-16,9 0 15 0,-4-2-15 0,-5 2 0 0,0 0 0 0,0 0 0 16,-9-5 0-16,9 5-15 0,0 0 15 0,-22-5-14 15,-8-2 14-15,30 7-41 0,0 0 41 0,-33-5-40 16,-11 1 40-16,44 4-44 0,0 0 44 0,-45 2-43 15,-2 1 43-15,47-3-18 0,0 0 18 0,-59 11-18 16,-4 4 18-16,63-15-14 0,0 0 14 0,-52 14-13 16,1 1 13-16,51-15 0 0,0 0 0 0,-38 12 0 15,5-3 0-15,33-9 22 0,0 0-22 0,-26 7 23 16,8-4-23-16,6 0 34 0,4-1-34 0,1 0 35 16,5-2-35-16,2 0 0 0,0 0 0 0,12-2 1 0,11-1-1 15,-23 3 1-15,0 0-1 0,34-7 2 16,15 0-2-16,-49 7 1 0,0 0-1 0,53-9 2 15,6 1-2-15,-59 8-79 0,0 0 79 0,64-14-79 0,11-3 79 0,-75 17-80 16,0 0 80-16,141-31-1155 0,-282 62 1155 0</inkml:trace>
  <inkml:trace contextRef="#ctx0" brushRef="#br0" timeOffset="-157432.109">1176 8608 695 0,'0'0'0'16,"0"0"83"-16,0 0-83 0,0 0 83 0,0 0-83 0,0 0 36 16,0 0-36-16,0 0 37 0,0 0-37 0,0 0 1 15,0 0-1-15,0 0 1 0,-7 43-1 0,7-43-4 16,0 0 4-16,0 40-3 0,-2 15 3 0,2-55 3 16,0 0-3-16,5 59 3 0,4 8-3 0,-9-67 36 15,0 0-36-15,9 72 36 0,7 5-36 0,-16-77 20 16,0 0-20-16,17 91 20 0,4 8-20 0,-21-99 31 15,0 0-31-15,17 83 31 0,1-10-31 0,-18-73 36 16,0 0-36-16,12 55 37 0,0-17-37 16,-12-38 37-16,0 0-37 0,9 26 38 0,1-13-38 0,-10-13 33 0,0 0-33 15,21 4 34-15,9-13-34 0,-30 9 23 0,0 0-23 16,45-27 24-16,14-21-24 0,-59 48 63 0,0 0-63 0,91-101 64 16,22-38-64-16,-113 139 2 0,0 0-2 0,127-168 3 15,18-29-3-15,-145 197-98 0,0 0 98 16,153-228-98-16,9-29 98 0,155-231-896 0</inkml:trace>
  <inkml:trace contextRef="#ctx0" brushRef="#br0" timeOffset="-156050.187">31445 15865 987 0,'0'0'0'0,"-7"-1"0"0,-3-1 0 0,10 2 86 0,0 0-86 0,-4-2 86 15,4 2-86-15,0 0 90 0,0 0-90 16,0 0 90-16,0 0-90 0,0 0 87 0,0 0-87 0,0 0 88 15,0 0-88-15,0 0 58 0,0 0-58 0,-19 4 59 16,-11-1-59-16,30-3 52 0,0 0-52 0,-50 7 53 16,-18 3-53-16,-7 2 45 0,-9 0-45 0,-18 5 46 15,-19 2-46-15,121-19 6 0,0 0-6 0,-148 24 6 16,-26 5-6-16,174-29 12 0,0 0-12 0,-179 33 13 16,-11 3-13-16,190-36 23 0,0 0-23 0,-202 41 24 15,-13 3-24-15,215-44 12 16,0 0-12-16,-200 41 12 0,7-5-12 0,193-36 35 0,0 0-35 0,-183 33 35 0,9-4-35 15,31-5 5-15,23-5-5 0,22-5 5 0,21-7-5 16,77-7 5-16,0 0-5 0,-111 15 6 0,-15 4-6 16,29-2 3-16,12 0-3 0,25-5 4 0,22-3-4 0,38-9-1 15,0 0 1-15,-59 12 0 0,-6 0 0 0,65-12-34 16,0 0 34-16,-42 8-34 0,13-3 34 16,29-5-80-16,0 0 80 0,-18 2-80 0,15-2 80 0,3 0-183 15,0 0 183-15,14-15-183 0,17-13 183 0,15-15-973 16</inkml:trace>
  <inkml:trace contextRef="#ctx0" brushRef="#br0" timeOffset="-155552.208">28738 15692 1121 0,'0'0'0'0,"-11"9"0"16,-4 6 0-16,15-15 162 0,0 0-162 0,-5 5 162 15,3-3-162-15,2-2 107 0,0 0-107 0,-9 5 108 16,-5 0-108-16,14-5 77 0,0 0-77 0,-26 18 78 16,-11 5-78-16,37-23 10 0,0 0-10 0,-40 31 10 15,-7 9-10-15,47-40 7 0,0 0-7 0,-57 44 7 16,-11 8-7-16,68-52 3 0,0 0-3 0,-87 75 4 16,-14 21-4-16,22-9 0 0,11-1 0 0,7-14 0 15,11-12 0-15,50-60-23 0,0 0 23 0,-56 75-22 16,0 8 22-16,56-83-25 0,0 0 25 0,-40 71-24 15,9-2 24-15,31-69-9 0,0 0 9 0,-19 48-9 0,12-15 9 16,7-33-29-16,0 0 29 0,2 27-29 16,8-10 29-16,-10-17-2 0,0 0 2 0,10 15-1 0,6-6 1 0,-16-9 0 15,0 0 0-15,19 10 0 0,6-3 0 16,-4-2 13-16,1-3-13 0,-1 0 13 0,2-2-13 16,-2-2 5-16,-2-1-5 0,4 1 5 0,3 2-5 15,-26 0 1-15,0 0-1 0,41-5 1 0,12-6-1 0,1-1-10 16,7-5 10-16,-7 0-10 15,0 0 10-15,-54 17-29 0,0 0 29 0,55-27-29 0,5-6 29 0,-60 33-6 16,0 0 6-16,62-41-6 0,6-7 6 0,-68 48 6 16,0 0-6-16,44-34 7 0,-13 5-7 0,-31 29 40 15,0 0-40-15,25-28 40 0,-11 4-40 0,-14 24 43 0,0 0-43 16,8-27 44-16,-8-4-44 0,0 31 5 0,0 0-5 16,-7-41 5-16,-8-9-5 0,15 50-97 15,0 0 97-15,-25-97-97 0,-8-35 97 0,33 132-168 0,0 0 168 16,-26-163-167-16,2-31 167 0,-27-162-868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1:17:32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12482 7305 102 0,'0'0'0'0,"-5"-10"0"16,2-6 0-16,3 16 29 0,0 0-29 0,0-3 29 16,0 6-29-16,0-3 31 0,0 0-31 0,0 4 31 15,5 2-31-15,-5-6 32 0,0 0-32 0,7 6 33 16,1-3-33-16,-8-3 13 0,0 0-13 0,13 3 14 0,4-3-14 16,-17 0 21-16,0 0-21 0,17-8 21 15,6-6-21-15,-23 14 49 0,0 0-49 0,28-24 50 0,2-8-50 16,-30 32 24-16,0 0-24 0,34-40 25 0,5-6-25 15,-39 46 35-15,0 0-35 0,42-51 36 16,8-4-36-16,-50 55 32 0,0 0-32 0,65-69 33 0,8-11-33 0,-16 20 3 16,-6 8-3-16,-16 13 3 0,-13 15-3 15,-22 24-84-15,0 0 84 0,33-38-84 16,6 2 84-16,32-39-278 0</inkml:trace>
  <inkml:trace contextRef="#ctx0" brushRef="#br0" timeOffset="4987.195">2484 8970 203 0,'0'0'0'0,"7"-2"0"0,-2 1 0 0,-5 1 18 15,0 0-18-15,4-7 18 0,-4-2-18 16,0 9 4-16,0 0-4 0,0-8 5 0,0-1-5 0,0 9 26 16,0 0-26-16,-4-7 26 0,4-5-26 0,-3-7-172 15</inkml:trace>
  <inkml:trace contextRef="#ctx0" brushRef="#br0" timeOffset="6058.472">2591 8915 158 0,'0'0'0'16,"0"0"0"-16,-6-3 0 0,6 3 36 0,6-4-36 0,-3 4 37 0,2 0-37 0,2 0 15 0,2 4-15 0,-4-4 16 15,2 0-16-15,-2 3 33 0,4-3-33 0,0 2 33 16,-1 1-33-16,-1 1 18 0,2-1-18 0,0-1 18 16,0 1-18-16,-1 1 18 0,1-1-18 0,3 1 18 15,0-3-18-15,-12-1 17 0,0 0-17 0,18 4 17 16,4-1-17-16,-22-3 9 0,0 0-9 0,30 4 9 0,7 1-9 16,-3-4 34-16,0-2-34 0,-3 1 34 0,2 0-34 15,-7-2 26-15,-1 0-26 0,-3 4 26 0,-3 0-26 16,-19-2 15-16,0 0-15 0,27 0 16 0,-1 0-16 0,0-2 20 15,-2-1-20-15,-3 3 20 0,-4 1-20 16,-17-1 8-16,0 0-8 0,25 2 9 0,4 0-9 0,-29-2 4 16,0 0-4-16,35 0 4 0,4-4-4 0,-4 3 21 15,1-6-21-15,-5 3 21 0,-1 3-21 0,-2-6 42 16,-2-2-42-16,-3 6 43 0,1-2-43 0,0-2 22 16,-1 0-22-16,2 2 22 0,-5-6-22 0,-20 11 12 0,0 0-12 15,32-10 13-15,4 0-13 0,-36 10 11 16,0 0-11-16,39-7 11 0,4 2-11 0,-4 1 8 0,-1 3-8 15,-8 1 9-15,-6 0-9 0,-1 0 15 0,-3 1-15 16,-4-1 15-16,2 0-15 0,-1 0 14 0,0 0-14 16,-4 2 15-16,-5 0-15 0,-8-2 4 0,0 0-4 0,16 0 4 15,7 0-4-15,-23 0 3 0,0 0-3 16,24-2 3-16,7-1-3 0,-31 3 2 0,0 0-2 0,33-4 2 16,6 1-2-16,-6-2 1 0,5 3-1 15,-12 0 1-15,-5-1-1 0,0 3 0 0,0-4 0 0,-3 3 0 16,-1 1 0-16,-3 0 0 0,2-2 0 0,-4 2 0 15,-4 2 0-15,5-1-1 0,-3-1 1 0,2 0 0 16,0 0 0-16,-12 0 0 0,0 0 0 0,14 0 0 16,6 0 0-16,-20 0 0 0,0 0 0 0,22 0 1 15,3 0-1-15,-25 0 0 0,0 0 0 0,26-1 1 16,7-1-1-16,-33 2 0 0,0 0 0 0,29-3 1 0,6 1-1 16,-5-3 3-16,0 3-3 0,-6 0 3 0,-1 2-3 15,-6-1 1-15,0-1-1 0,-4 2 2 0,-1 0-2 16,-3 0 1-16,3 0-1 0,-4-4 2 0,1 4-2 0,0-3 1 15,-2 3-1-15,2 0 1 0,-1 0-1 0,-3 3 0 16,4-3 0-16,-2 0 0 0,2 0 0 0,-9 0-5 16,0 0 5-16,9 4-5 0,3-4 5 0,-12 0-1 15,0 0 1-15,8 2-1 0,6-1 1 0,-14-1-1 16,0 0 1-16,9 4-1 0,3 1 1 0,-12-5-1 16,0 0 1-16,9 0 0 0,3 2 0 0,-12-2-1 15,0 0 1-15,14 1 0 0,5-1 0 0,-19 0-1 16,0 0 1-16,18 0 0 0,3 0 0 0,-21 0 0 0,0 0 0 15,22 0 1-15,-1 0-1 0,-21 0 0 0,0 0 0 16,16 0 1-16,1-1-1 0,-8-1 0 0,0 2 0 0,-1 0 1 16,1 0-1-16,-4 0 0 0,2 0 0 0,-1 2 1 15,1-2-1-15,-2 0 6 0,-2 0-6 0,2 0 7 16,-1 0-7-16,-1 0 3 0,3-2-3 16,-3 2 4-16,2 0-4 0,-1 0 6 0,1-4-6 0,0 4 6 15,2-1-6-15,-3 1 7 0,1-2-7 0,0 2 8 16,2-2-8-16,-2 2 0 0,-1-1 0 0,-1 1 0 15,-1-2 0-15,2 2 0 0,-1 0 0 0,2 0 1 16,-5 0-1-16,0 0 6 0,6 0-6 0,-6 0 6 16,3 0-6-16,-3 0 8 0,4 0-8 0,-4 0 8 15,0 0-8-15,0 0 9 0,1-7-9 0,-1 7 9 16,4-2-9-16,-4 2 3 0,3 2-3 0,-3-2 4 0,5 3-4 16,-5-3-76-16,0 0 76 0,13 18-75 0,4 7 75 15,-17-25-63-15,0 0 63 0,30 43-560 0,-60-86 560 0</inkml:trace>
  <inkml:trace contextRef="#ctx0" brushRef="#br0" timeOffset="13210.964">19142 8144 292 0,'0'0'0'0,"0"0"0"16,4-8 0-16,-4 8-56 0,0 0 56 15,0 0-55-15,3-4 55 0,1 1-62 0</inkml:trace>
  <inkml:trace contextRef="#ctx0" brushRef="#br0" timeOffset="13652.429">19181 8086 191 0,'0'0'0'0,"-2"3"0"0,-7 1 0 16,9-4 68-16,0 0-68 0,0 0 68 0,2-7-68 0,-2 7 42 0,0 0-42 0,2-3 43 15,-1 1-43-15,-1 2 24 0,0 0-24 0,4-4 25 0,-4 1-25 16,0 3 5-16,0 0-5 0,0 0 5 15,0-3-5-15,0 3 9 0,0 0-9 0,0 0 9 16,0 0-9-16,0 0 7 0,0 0-7 0,0 0 8 0,0 0-8 0,0 0 0 16,0 0 0-16,0 0 1 0,0 0-1 15,0 0 7-15,0 0-7 0,0 0 8 16,0 0-8-16,0 0 3 0,0 0-3 0,2 6 3 0,1 6-3 0,-3-12 11 16,0 0-11-16,7 23 11 0,2 13-11 0,-9-36 24 15,0 0-24-15,5 36 25 0,2 6-25 0,-7-42 30 16,0 0-30-16,5 33 30 0,0-2-30 0,-5-31 48 15,0 0-48-15,4 27 49 0,-1-8-49 0,-3-19 57 16,0 0-57-16,6 21 58 0,-1-6-58 0,-5-15 61 0,0 0-61 16,9 15 62-16,3-3-62 0,-2 0 52 0,1 0-52 15,-4-6 53-15,1-5-53 0,-2 1 61 16,-1 1-61-16,-2-3 62 0,1 0-62 0,-1 4 45 0,1-4-45 16,1 0 46-16,-2 0-46 0,4-4 54 0,2 1-54 0,3-6 54 15,4-6-54-15,-2-4 100 0,3-7-100 0,6-4 100 16,3-10-100-16,-26 40 48 0,0 0-48 0,40-58 48 15,9-14-48-15,-49 72 53 0,0 0-53 0,66-91 53 16,16-17-53-16,-82 108 8 0,0 0-8 0,73-99 9 16,4-2-9-16,-77 101 0 0,0 0 0 0,75-84 1 15,1 9-1-15,-11 15-98 0,-8 13 98 0,-6 8-98 16,-6 8 98-16,-45 31-130 0,0 0 130 0,30-51-129 16,-14-13 129-16,29-54-946 0</inkml:trace>
  <inkml:trace contextRef="#ctx0" brushRef="#br0" timeOffset="166088.293">9609 8809 886 0,'0'0'0'0,"0"0"-312"0,0 0 312 16,0 0-311-16,7 0 311 0,0-4-60 0</inkml:trace>
  <inkml:trace contextRef="#ctx0" brushRef="#br0" timeOffset="167002.992">10310 8821 135 0,'0'0'0'0,"12"0"0"0,5 0 0 0,1 0 16 16,-1-4-16-16,2 3 17 0,2-1-17 0,-21 2 12 16,0 0-12-16,26-2 12 0,1 1-12 0,-27 1 18 15,0 0-18-15,33-2 19 0,5-2-19 0,-3 4 22 16,-2-5-22-16,-3 4 23 0,-4 1-23 0,-2 1 14 0,2 1-14 15,-5 1 15-15,0-3-15 0,-2 4 18 16,0-1-18-16,-1-1 18 0,-1 0-18 0,-17-2 8 0,0 0-8 0,26 1 9 16,7 3-9-16,-33-4 16 0,0 0-16 15,39 3 17-15,3 1-17 16,-42-4 8-16,0 0-8 0,47 5 8 0,0-5-8 0,-6 0 24 0,-6 0-24 16,-9 0 25-16,-5 3-25 0,4-3 30 0,-4 0-30 15,-4 4 30-15,0 1-30 0,-17-5 20 0,0 0-20 0,30 5 20 16,3 2-20-16,-33-7 11 0,0 0-11 0,35 5 11 15,7 0-11-15,-42-5 18 0,0 0-18 0,47 5 19 16,3-5-19-16,-10 0 22 0,-1-3-22 0,-3 3 23 16,-6-2-23-16,0 2 32 0,-4 0-32 0,0-2 33 15,2-1-33-15,-28 3 19 0,0 0-19 0,38-5 20 16,2 0-20-16,-40 5 29 0,0 0-29 0,45-4 29 16,6-3-29-16,-9 2 31 0,-6 2-31 0,-3-1 31 15,-5 4-31-15,-5 0 20 0,-6-1-20 0,-1 1 20 0,-2-2-20 0,2 0 29 16,-2 1-29-16,-2 1 29 0,-7 0-29 0,-5 0 20 15,0 0-20-15,17 1 20 16,8 1-20-16,-25-2 18 0,0 0-18 0,24 0 18 0,8 0-18 0,-32 0-15 16,0 0 15-16,33 0-14 0,5 2 14 15,-5-4-51-15,2 0 51 0,-5 1-50 0,-1 1 50 0,-4 0-52 16,1-2 52-16,-5 2-51 0,-4 0 51 0,4 0-45 16,0 0 45-16,2 0-44 0,1 3 44 0,-24-3-20 15,0 0 20-15,30 2-20 0,8 0 20 0,-38-2-21 16,0 0 21-16,42 1-21 0,10 3 21 0,-7-1-4 15,1 1 4-15,-6-3-3 0,-6-2 3 0,0 1-1 0,-3-2 1 16,-1 2 0-16,-3 2 0 0,-27-2-1 0,0 0 1 16,39 0 0-16,8 0 0 0,-47 0-2 0,0 0 2 15,50 0-1-15,10 1 1 0,-8-1-2 0,-5 0 2 0,-5 0-1 16,-4-1 1-16,-3-1-2 0,-2 0 2 0,0 2-1 16,-3 0 1-16,-30 0 0 0,0 0 0 0,43 0 0 15,8 0 0-15,-8-3 1 0,3-1-1 0,-8 3 2 16,-7-1-2-16,-3 0 18 0,-5-1-18 0,-2 3 19 15,-4-5-19-15,-1 3 8 0,-2 0-8 16,-2 2 9-16,0 0-9 0,-3-1 4 0,-1-1-4 0,-2 2 5 16,1 2-5-16,-6-1 0 0,1 1 0 0,-2-2 0 15,5 2 0-15,-5-2-116 0,0 0 116 0,0 0-116 16,0 0 116-16,0 0-262 0</inkml:trace>
  <inkml:trace contextRef="#ctx0" brushRef="#br0" timeOffset="168740.846">9350 8821 91 0,'0'0'0'16,"5"0"0"-16,7-4 0 0,-8 3 40 0,-4-1-40 0,0 2 40 16,5 0-40-16,-5 0 37 0,0 0-37 0,0 0 38 15,0 0-38-15,0 0 16 0,0 0-16 0,0 0 17 16,0 0-17-16,0 0 8 0,0 0-8 0,0 0 8 15,0 0-8-15,0 0 15 0,0-3-15 0,0 3 16 16,4-2-16-16,-4 2 14 0,1-4-14 0,-1 4 15 16,7-5-15-16,-7 5 15 0,4-3-15 0,-4 3 15 15,5 0-15-15,-2 0 16 0,3-4-16 0,-3 4 17 16,2 0-17-16,-1-3 25 0,5 1-25 0,-6 1 26 16,2 1-26-16,1 0 37 0,0-2-37 0,5 2 37 15,1-2-37-15,4 2 31 0,1-1-31 16,-1 1 31-16,7 0-31 0,-23 0 22 0,0 0-22 0,24 0 23 0,7-4-23 15,-31 4 18-15,0 0-18 0,33 0 19 0,0 0-19 16,-3 0 27-16,0 0-27 0,-4 0 27 0,-9 0-27 16,1-3 20-16,-3 1-20 0,-1 0 20 0,-7 2-20 15,4 0 17-15,-3 2-17 0,1 0 17 0,2-2-17 0,-3 0 18 16,3 0-18-16,-4 0 18 0,1 0-18 0,1 0 33 16,0 3-33-16,0-3 34 0,3 4-34 0,0-4 5 15,0 0-5-15,2 0 5 0,-2 0-5 0,-12 0 5 16,0 0-5-16,18 3 5 0,4 0-5 0,-22-3 8 15,0 0-8-15,28 5 8 0,5-1-8 0,-33-4 7 0,0 0-7 16,35 3 7-16,0 2-7 0,-2-5 14 0,-7 4-14 16,-1-4 15-16,-6-4-15 0,0 4 22 0,-5-3-22 15,2 3 23-15,-6 3-23 0,2-3 14 0,0 0-14 16,1 0 15-16,1 4-15 0,1-4 10 16,-1 0-10-16,-2 0 10 0,1 2-10 0,-13-2 4 0,0 0-4 0,17 1 5 15,4 1-5-15,-21-2 13 0,0 0-13 16,26 2 13-16,4-1-13 0,-30-1 8 0,0 0-8 0,33 0 8 15,0-1-8-15,2-3 23 0,-6 1-23 0,-6-1 24 16,-7 4-24-16,5-3 21 0,-1 3-21 0,-2 0 21 16,-1-2-21-16,1 1 9 0,-1-1-9 0,-5 2 9 15,1 0-9-15,-1 0 5 0,5 0-5 0,-5 0 5 16,-1 0-5-16,-11 0 7 0,0 0-7 0,19 2 8 16,7-1-8-16,-26-1 7 0,0 0-7 0,26 2 7 15,7 1-7-15,-33-3 14 0,0 0-14 0,33 4 15 16,2-1-15-16,-5-1 8 0,-1-2-8 0,-11 2 8 15,-4-1-8-15,3-1 24 0,2-1-24 0,-1 1 25 16,3 0-25-16,0 0 6 0,-4 1-6 0,0 3 7 0,-3-4-7 16,6 0 4-16,-1 0-4 0,2 0 5 15,3 0-5-15,-24 0 7 0,0 0-7 0,30 2 7 0,5-2-7 16,-35 0 7-16,0 0-7 0,41 0 7 0,1 0-7 16,-4 0 22-16,-6-2-22 0,-3 2 23 0,-4 0-23 0,-1 0 13 15,-6 0-13-15,3 2 13 0,-1-1-13 16,1 1 10-16,2-2-10 0,0 2 10 0,-1-2-10 0,-22 0 10 15,0 0-10-15,35-2 10 0,3 0-10 0,-38 2 8 16,0 0-8-16,48-1 8 0,2 1-8 0,-6-2 15 16,-6-3-15-16,-5 3 15 0,-3 2-15 0,-4 2 14 0,0-1-14 15,-5 3 15-15,-2-4-15 0,-19 0 9 16,0 0-9-16,30 3 9 0,4 2-9 0,-34-5-8 0,0 0 8 16,42 4-8-16,2-1 8 0,-6-1-52 0,4-4 52 15,-12 4-52-15,-8 1 52 0,3 1-26 16,-1-4 26-16,-3 3-25 0,-2-3 25 0,0 0-30 0,0 0 30 0,1 0-30 15,-3 2 30-15,-17-2-8 0,0 0 8 0,26 0-7 16,4-2 7-16,-30 2-11 0,0 0 11 0,35 0-10 16,6 0 10-16,-41 0-9 0,0 0 9 0,39 0-8 15,2 0 8-15,-7 0-4 0,-3 2 4 0,-7 0-3 16,-3-2 3-16,0 3-6 0,-2 2 6 0,-1-5-6 16,-3 0 6-16,-1 0-7 0,2-7 7 0,-4 6-7 15,2 1 7-15,-14 0-1 0,0 0 1 0,21 0 0 16,7 0 0-16,-28 0-1 0,0 0 1 0,31-2 0 15,4 0 0-15,-35 2 0 16,0 0 0-16,37-3 0 0,3-1 0 0,-4-1 3 0,-1-5-3 0,-9 8 3 0,-7 2-3 16,1 0 0-16,-1-1 0 0,0-1 1 0,0-2-1 15,-5 1 2-15,2 0-2 0,-4 1 2 0,-2 2-2 16,1 0 1-16,-1-4-1 0,3 4 2 0,-5 0-2 0,4 0 4 16,-3 0-4-16,0 0 4 0,-4 0-4 15,-5 0 6-15,0 0-6 0,9 0 7 0,1 0-7 0,-10 0 3 16,0 0-3-16,11 4 3 0,-1-4-3 0,-10 0 0 15,0 0 0-15,11 0 1 0,1 3-1 0,-12-3-60 16,0 0 60-16,14 5-60 0,5 4 60 0,-19-9-121 16,0 0 121-16,9 10-120 0,-1-1 120 0,10 6-659 0</inkml:trace>
  <inkml:trace contextRef="#ctx0" brushRef="#br0" timeOffset="186932.065">21801 4058 516 0,'0'0'0'0,"-18"6"0"0,-9 0 0 0,14-2 58 16,10-8-58-16,-4 4 58 0,3-3-58 0,-3 3 33 15,2-5-33-15,2 3 34 0,3 0-34 0,0 2 4 0,0 0-4 16,-9 2 5-16,-5 5-5 0,14-7 27 0,0 0-27 16,-24 9 27-16,-11 4-27 0,35-13 16 0,0 0-16 15,-35 21 17-15,-5 3-17 0,40-24 18 0,0 0-18 16,-31 19 18-16,-3 1-18 0,34-20 10 0,0 0-10 0,-22 19 10 15,4-7-10-15,18-12 10 0,0 0-10 0,-7 21 10 16,11 3-10-16,-4-24 3 0,0 0-3 16,19 24 4-16,12 1-4 0,-1-4 12 0,5-2-12 0,-6-6 12 15,1-2-12-15,0 1 14 0,-8-6-14 0,3 5 15 16,-8-1-15-16,-17-10 8 0,0 0-8 0,21 12 9 16,0 5-9-16,-21-17 25 0,0 0-25 0,16 16 26 15,-6 2-26-15,-10-18 19 0,0 0-19 0,4 24 20 16,-10 4-20-16,6-28 62 0,0 0-62 0,-15 34 63 0,-11 2-63 15,26-36 59-15,0 0-59 0,-25 31 59 16,-1-7-59-16,26-24 51 0,0 0-51 0,-37 20 52 16,-4-9-52-16,41-11 4 0,0 0-4 0,-33 8 4 15,1-8-4-15,32 0 0 0,0 0 0 0,-22-10 0 0,8-11 0 16,14 21-3-16,0 0 3 0,-6-27-3 0,12-9 3 16,1 5-24-16,3 2 24 0,4 7-23 0,3 6 23 0,1-1-38 15,-1 2 38-15,1-1-37 0,-3 4 37 0,1 2-31 16,1 2 31-16,-1 2-31 0,-2 0 31 0,0-3-23 15,2 6 23-15,1-4-22 0,1 2 22 0,-18 5-11 16,0 0 11-16,22-9-11 0,3 2 11 0,-25 7-11 16,0 0 11-16,26-12-11 0,3 0 11 0,-29 12-4 0,0 0 4 15,23-8-3-15,-4 1 3 0,-19 7-7 16,0 0 7-16,16-5-6 0,-8 3 6 0,-8 2-1 0,0 0 1 16,9 0 0-16,-5 2 0 0,-4-2 0 0,0 0 0 0,1 13 0 15,-2 10 0-15,1-23 3 0,0 0-3 16,-4 36 3-16,-5 6-3 0,9-42 21 0,0 0-21 0,-8 52 21 15,3 4-21-15,5-56 3 0,0 0-3 0,-2 47 3 16,4-5-3-16,-2-42 0 0,0 0 0 16,5 33 0-16,3-7 0 0,-8-26 2 0,0 0-2 15,14 17 2-15,11-14-2 0,-25-3 10 0,0 0-10 0,22-8 11 16,6-15-11-16,-28 23 33 0,0 0-33 0,26-27 34 16,-1-9-34-16,-8 5 18 0,-5 2-18 0,-1 2 18 15,-2-1-18-15,-2 1 18 0,-2 3-18 0,0 0 19 16,0 2-19-16,-5 22 5 0,0 0-5 0,7-31 5 15,2 2-5-15,-9 29 1 0,0 0-1 0,12-35 1 16,2 3-1-16,-14 32 0 0,0 0 0 0,14-28 0 16,2 6 0-16,-16 22-3 0,0 0 3 0,12-15-3 0,0 6 3 15,-12 9-7-15,0 0 7 0,12 7-6 0,0 8 6 16,-12-15-1-16,0 0 1 0,9 24-1 0,-5 16 1 16,-4-40-1-16,0 0 1 0,0 43 0 0,-4 10 0 0,4-53 0 15,0 0 0-15,-5 53 0 0,-4 3 0 0,9-56 3 16,0 0-3-16,-7 47 3 0,2-11-3 0,5-36 2 15,0 0-2-15,-3 30 2 0,3-9-2 0,0-21 11 16,0 0-11-16,7 12 11 0,6-9-11 0,-13-3 15 16,0 0-15-16,21-12 15 0,6-8-15 0,-27 20 15 15,0 0-15-15,27-28 15 0,5-6-15 16,-32 34 9-16,0 0-9 0,26-36 10 0,0 2-10 0,-5 5 16 0,-4-2-16 16,-1 10 17-16,-4 6-17 0,-3 0 0 0,-2 3 0 15,0 5 0-15,-2 3 0 0,0 3-10 0,1 1 10 16,-1 1-10-16,2 3 10 0,-2-1-10 0,-2 1 10 0,1-1-10 15,-2 2 10-15,1 4-10 0,-3 1 10 0,4 7-10 16,1 7 10-16,-5-24-4 0,0 0 4 0,5 31-3 16,4 5 3-16,-9-36-13 0,0 0 13 0,7 34-12 15,1-1 12-15,-8-33-39 0,0 0 39 0,9 31-38 16,-4-7 38-16,-5-24-64 0,0 0 64 0,7 18-63 16,-1-6 63-16,-6-12-118 0,0 0 118 0,0-3-117 15,-6-18 117-15,6 21-133 0,0 0 133 0,-12-34-132 16,-12-14 132-16,-13-37-394 0</inkml:trace>
  <inkml:trace contextRef="#ctx0" brushRef="#br0" timeOffset="187092.296">22268 4019 729 0,'0'0'0'0,"5"9"0"0,2-1 0 16,-7-8 47-16,0 0-47 0,9 7 47 0,-1-4-47 0,-8-3-149 15,0 0 149-15,18 6-148 0,4 0 148 0,18 3-298 16</inkml:trace>
  <inkml:trace contextRef="#ctx0" brushRef="#br0" timeOffset="187459.033">23088 3839 1233 0,'0'0'0'0,"-3"-3"0"15,1-2 0-15,2 5 73 0,0 0-73 0,-5-4 73 16,3 1-73-16,2 3-46 0,0 0 46 0,-5 3-46 15,-2 4 46-15,-4 2-81 0,-3 3 81 0,4-6-80 16,5 3 80-16,5-9-90 0,0 0 90 0,-21 15-90 16,-4 6 90-16,25-21-55 0,0 0 55 0,-27 24-54 0,-7 3 54 15,34-27-2-15,0 0 2 0,-33 47-1 0,0 7 1 16,33-54 5-16,0 0-5 0,-29 67 5 16,3 12-5-16,26-79 26 0,0 0-26 15,-14 106 26-15,3 24-26 0,11-130 8 0,0 0-8 0,4 107 8 0,11-10-8 0,-15-97-13 16,0 0 13-16,30 76-12 0,8-20 12 15,-1-18-198-15,-1-21 198 0,-6-7-197 0,-6-13 197 0,30 6-260 16</inkml:trace>
  <inkml:trace contextRef="#ctx0" brushRef="#br0" timeOffset="188037.952">23466 4019 1244 0,'0'0'0'0,"-12"0"0"16,-9 2 0-16,16-1 97 0,7-1-97 0,-2 0 97 16,0 0-97-16,0 0 38 0,3 0-38 0,-3 0 38 15,0 6-38-15,0-6 1 0,0 0-1 0,-9 20 2 16,-4 11-2-16,13-31-11 0,0 0 11 0,-23 43-10 15,-5 12 10-15,28-55-4 0,0 0 4 0,-33 56-3 16,-7 11 3-16,40-67-1 0,0 0 1 0,-44 79 0 16,-5 10 0-16,49-89 3 0,0 0-3 0,-29 51 3 15,11-15-3-15,18-36 22 0,0 0-22 0,-13 24 22 16,4-8-22-16,9-16 8 0,0 0-8 0,-4 0 8 16,6-18-8-16,-2 18 5 0,0 0-5 0,19-30 5 15,7-22-5-15,-26 52-28 0,0 0 28 0,26-55-28 0,4-15 28 0,-30 70-49 16,0 0 49-16,30-82-49 0,3-12 49 0,-33 94-48 15,0 0 48-15,21-72-47 0,-4 10 47 0,-3 24-38 16,-5 20 38-16,-6 6-38 0,-4 8 38 0,1 4-35 16,0 0 35-16,0 0-35 0,0 0 35 0,0 0-39 15,0 0 39-15,0 0-38 0,5 7 38 0,0-5-8 16,2 1 8-16,-4 1-8 0,3-1 8 0,-6-3-13 16,0 0 13-16,8 21-13 0,5 6 13 0,-13-27-4 15,0 0 4-15,14 36-4 0,3 7 4 0,-17-43-3 0,0 0 3 16,19 48-2-16,2 5 2 0,-4-2 0 0,1-3 0 0,-4-8 0 15,-4-10 0-15,-10-30-1 0,0 0 1 0,9 33-1 16,-4 1 1-16,-5-34-1 0,0 0 1 0,5 28-1 16,-1-8 1-16,-4-20-14 0,0 0 14 0,3 16-13 15,-1-8 13-15,-2-8-90 0,0 0 90 0,-3 0-90 16,-3-12 90-16,1-3-143 0,2-4 143 0,-8 5-142 16,-4-5 142-16,-12-13-311 0</inkml:trace>
  <inkml:trace contextRef="#ctx0" brushRef="#br0" timeOffset="188243.485">23212 4365 292 0,'0'0'0'0,"16"2"0"15,10 1 0-15,-26-3 84 0,0 0-84 0,15 0 85 16,-4 0-85-16,-11 0 107 0,0 0-107 0,16 7 107 0,4 5-107 16,-2-3 89-16,5-1-89 0,-8-1 89 0,-1-4-89 15,4 3 55-15,1 0-55 0,2-6 56 0,3 0-56 16,-5 0 0-16,-1-3 0 0,-3 3 0 0,1-3 0 0,-16 3-78 15,0 0 78-15,14-6-78 0,0 0 78 0,-14 6-136 16,0 0 136-16,15-9-135 0,-4-6 135 0,-11 15-139 16,0 0 139-16,10-16-138 0,-1-1 138 0,10-14-101 15</inkml:trace>
  <inkml:trace contextRef="#ctx0" brushRef="#br0" timeOffset="188457.98">23729 4401 259 0,'0'0'0'0,"18"0"0"0,11 3 0 0,-1-3 114 0,4 0-114 0,-3 0 114 15,1-3-114-15,-2 0 67 0,-2-4-67 0,3 2 67 16,-2-1-67-16,-27 6 38 0,0 0-38 0,29-6 39 16,4-3-39-16,-33 9 19 0,0 0-19 0,30-7 20 15,-2 0-20-15,-28 7-8 0,0 0 8 0,21-5-8 16,-7 2 8-16,-14 3-141 0,0 0 141 0,10-9-140 15,-5 1 140-15,11-8-235 0</inkml:trace>
  <inkml:trace contextRef="#ctx0" brushRef="#br0" timeOffset="188660.041">24027 4161 91 0,'0'0'0'0,"9"9"0"15,5 10 0-15,-14-19 51 0,0 0-51 0,5 5 52 0,-1-2-52 0,-4-3 84 16,0 0-84-16,0 0 85 0,3 0-85 0,-3 0 68 16,0 0-68-16,-3 16 68 0,-3 6-68 0,1 2 40 15,-2 5-40-15,4-10 40 0,-1-4-40 0,1 1 0 16,-1-1 0-16,-1 2 1 0,0-1-1 0,5-16-139 16,0 0 139-16,-9 27-138 0,0 4 138 0,-6 24-133 15</inkml:trace>
  <inkml:trace contextRef="#ctx0" brushRef="#br0" timeOffset="189393.046">24438 4064 964 0,'0'0'0'0,"-8"0"0"15,-6 3 0-15,8-3 111 0,6 0-111 0,2 3 112 16,2 1-112-16,-4-4 44 0,0 0-44 0,3 20 45 16,2 8-45-16,-5-28 18 0,0 0-18 0,2 39 18 15,-2 7-18-15,-2 2-2 0,-1 4 2 0,-2-8-2 16,-1-1 2-16,6-43-4 0,0 0 4 0,-8 55-4 0,-3 7 4 16,11-62-1-16,0 0 1 0,-8 48 0 0,2-2 0 15,6-46 2-15,0 0-2 0,-7 36 2 0,4-12-2 0,3-24 0 16,0 0 0-16,0 15 0 0,2-11 0 0,-2-4-2 15,0 0 2-15,5-16-1 0,5-15 1 0,-3-5-2 16,-1-3 2-16,1 1-2 0,-1 2 2 0,1-3-2 16,0-6 2-16,2 6-2 0,0-4 2 15,-9 43-1-15,0 0 1 0,9-51-1 0,-1-7 1 0,-1 10-4 16,-2 1 4-16,1 11-3 0,-1 12 3 0,-3 2-1 16,-1 5 1-16,3 5 0 0,3 5 0 0,-7 7 0 15,0 0 0-15,14-8 0 0,5-3 0 0,-19 11-2 16,0 0 2-16,26-5-1 0,9-2 1 0,-35 7-5 0,0 0 5 15,33-1-4-15,2 1 4 0,-9 1-7 0,-2 3 7 16,-6-1-7-16,-4 1 7 0,-4-1-4 0,-5 2 4 0,1 2-3 16,-3 2 3-16,-3-9 0 0,0 0 0 0,0 18 0 15,-3 12 0-15,3-30 7 0,0 0-7 0,-13 36 7 16,-7 10-7-16,20-46 17 0,0 0-17 0,-20 34 17 16,-6 2-17-16,26-36 9 0,0 0-9 0,-19 24 9 15,3-5-9-15,16-19 4 0,0 0-4 0,-12 17 5 16,5-8-5-16,7-9 0 0,0 0 0 0,5 10 1 15,11-7-1-15,-16-3 2 0,0 0-2 0,21 5 2 16,5-1-2-16,-26-4 0 0,0 0 0 0,25 8 0 16,1-1 0-16,-7 2-1 0,-2 6 1 0,-6-6-1 15,-6-2 1-15,-2 1 0 0,1 8 0 0,-4 1 0 16,0 5 0-16,0-22 3 0,0 0-3 0,-11 31 4 0,-2 5-4 16,13-36 22-16,0 0-22 0,-20 31 22 0,-4-2-22 15,24-29 22-15,0 0-22 0,-28 24 23 0,-1-5-23 16,29-19-1-16,0 0 1 0,-35 6-1 0,-5-9 1 15,6-7-44-15,5-4 44 0,6-8-43 0,8-2 43 0,1-4-38 16,3-4 38-16,6 1-37 0,1-5 37 0,4 36-47 16,0 0 47-16,-1-46-46 0,2-14 46 0,-1 8-48 15,4-2 48-15,-2 6-47 16,3 5 47-16,-5 43-54 0,0 0 54 0,7-43-53 0,2 4 53 0,6-47-650 16</inkml:trace>
  <inkml:trace contextRef="#ctx0" brushRef="#br0" timeOffset="189624.422">24637 3812 763 0,'0'0'0'15,"19"0"0"-15,14 0 0 0,-33 0 134 0,0 0-134 16,39 3 135-16,6 1-135 0,-45-4 112 0,0 0-112 16,49 12 113-16,3 3-113 0,-52-15 38 0,0 0-38 15,52 24 39-15,4 7-39 0,-9-2 14 16,-5 5-14-16,-9 2 15 0,-7 4-15 0,-26-40 74 0,0 0-74 16,19 66 74-16,-8 20-74 0,-11-86 30 0,0 0-30 0,-9 82 30 15,-14 6-30-15,23-88 30 0,0 0-30 0,-35 78 30 16,-10-7-30-16,45-71 1 0,0 0-1 15,-33 48 1-15,5-21-1 0,28-27-88 0,0 0 88 0,-23 12-88 16,8-12 88-16,15 0-166 0,0 0 166 0,-7-15-165 16,2-13 165-16,5 28-118 0,0 0 118 0,10-44-118 15,14-11 118-15,8-46-578 0</inkml:trace>
  <inkml:trace contextRef="#ctx0" brushRef="#br0" timeOffset="189905.979">25261 4231 1031 0,'0'0'0'0,"-6"-3"0"0,-2 3 0 0,8 0 136 16,0 0-136-16,0 0 136 0,7-3-136 0,-7 3 75 16,0 0-75-16,14 3 75 0,8 2-75 0,-22-5 39 15,0 0-39-15,32 7 39 16,8 2-39-16,-40-9 2 0,0 0-2 0,47 6 2 0,3-2-2 0,-50-4 0 15,0 0 0-15,51 5 0 0,-1-5 0 0,-50 0 5 16,0 0-5-16,44 0 5 0,-8 0-5 0,-36 0 31 0,0 0-31 16,32-5 31-16,-8 1-31 0,-24 4 0 0,0 0 0 0,19-12 0 15,-5-6 0-15,-14 18-120 0,0 0 120 0,11-21-119 16,-4-1 119-16,-7 22-177 0,0 0 177 16,0-17-176-16,-7-2 176 0,0-17-658 0</inkml:trace>
  <inkml:trace contextRef="#ctx0" brushRef="#br0" timeOffset="190140.093">25449 4437 684 0,'0'0'0'0,"8"0"0"0,6 0 0 15,-14 0 121-15,0 0-121 0,16 9 121 16,5 9-121-16,-2-2 122 0,2 1-122 0,-3-3 123 0,-5-6-123 15,-13-8 66-15,0 0-66 0,25 7 66 0,-1-2-66 0,-24-5 18 16,0 0-18-16,26 4 18 0,4-4-18 0,-4-4-86 16,0-1 86-16,-3-5-85 0,-2-6 85 0,-21 16-131 15,0 0 131-15,21-27-131 0,1-9 131 0,22-31-587 16</inkml:trace>
  <inkml:trace contextRef="#ctx0" brushRef="#br0" timeOffset="209421.458">9848 10013 763 0,'0'0'0'0</inkml:trace>
  <inkml:trace contextRef="#ctx0" brushRef="#br0" timeOffset="211429.221">9958 10077 113 0,'0'0'0'0,"0"0"0"0,3 3 0 16,3-1 2-16,1 5-2 0,-2-4 3 16,0-1-3-16,-5-2 14 0,0 0-14 0,10 5 15 0,4 2-15 15,-14-7 15-15,0 0-15 0,21 13 16 0,2-1-16 0,-23-12 9 16,0 0-9-16,28 16 9 0,-2-1-9 0,-26-15 16 16,0 0-16-16,26 16 17 0,2-3-17 0,-5-2 14 15,-2-3-14-15,-8-3 15 0,3 2-15 0,-4-3 25 16,-1-1-25-16,-1-1 26 0,1 1-26 0,-1-3 12 15,1 4-12-15,1-1 13 0,-5 1-13 0,3 1 5 16,2-5-5-16,-3 3 5 0,3 1-5 0,1 1 8 16,0-2-8-16,5 0 9 0,1 3-9 15,-19-6 7-15,0 0-7 0,26 5 8 0,0 0-8 0,-26-5 14 0,0 0-14 16,33 5 15-16,2-2-15 0,-2 1 14 16,-3-2-14-16,1-2 15 0,-1 0-15 0,-2-4 34 0,-2-1-34 15,-3 0 34-15,1 1-34 0,-3 1 10 16,3-6-10-16,2 3 11 0,-3-3-11 0,-23 9 30 0,0 0-30 15,37-7 30-15,1-1-30 0,-38 8 11 16,0 0-11-16,47-4 11 0,4-1-11 0,-10 2 19 0,3-1-19 0,-9 8 20 16,-2-3-20-16,-4 1 23 0,-4-2-23 0,-6 2 24 15,-3 1-24-15,-16-3 22 0,0 0-22 0,26 4 22 16,3-1-22-16,-29-3 9 0,0 0-9 0,39 2 9 16,4-2-9-16,-3 0 35 0,-1 0-35 0,-4-2 35 15,-2-1-35-15,-2-1 27 0,2-1-27 0,-7 2 27 16,-1-1-27-16,-3-1 33 0,-1 0-33 0,4 0 33 15,-1 1-33-15,-24 4 7 0,0 0-7 0,35-3 8 16,3 1-8-16,-38 2 19 0,0 0-19 0,47 0 20 0,4 0-20 16,-11 2 22-16,0 1-22 0,-5 1 23 0,-2 1-23 15,-4-2 14-15,-1 1-14 0,0-1 15 16,-2 2-15-16,-26-5 10 0,0 0-10 0,33 7 10 0,6-3-10 0,-39-4 17 16,0 0-17-16,43 3 17 0,8 1-17 15,-6-3 38-15,-1-1-38 0,-6 0 39 16,-5 0-39-16,-3 4 36 0,-4 1-36 0,-2-3 36 0,-1-1-36 0,-23-1 8 15,0 0-8-15,29 4 9 0,6-4-9 16,-35 0 0-16,0 0 0 0,40 5 0 0,6 0 0 0,-5 2-36 16,1 0 36-16,-9 1-36 0,2 2 36 0,-35-10-31 15,0 0 31-15,37 7-31 0,6 2 31 0,-43-9-9 16,0 0 9-16,47 5-9 0,7-2 9 0,-54-3-7 16,0 0 7-16,65 0-7 0,5 0 7 0,-70 0-4 0,0 0 4 15,83-3-3-15,11 1 3 0,-19 2 0 0,-7 0 0 0,-21 2 0 16,-12 1 0-16,-35-3 0 0,0 0 0 15,49 4 0-15,6 1 0 0,-55-5 0 0,0 0 0 0,51 9 0 16,5 3 0-16,-56-12 0 0,0 0 0 0,64 15 0 16,9 2 0-16,-73-17 0 0,0 0 0 0,68 21 0 15,-1-1 0-15,-67-20 0 16,0 0 0-16,52 19 0 0,-10-5 0 0,-42-14 1 0,0 0-1 0,41 14 2 16,-1-3-2-16,-40-11 4 0,0 0-4 0,37 12 4 15,-4 0-4-15,-5-3 7 0,-5 0-7 0,-1-3 7 16,-4 1-7-16,1-2 3 0,-2 2-3 0,1-5 4 15,-6 1-4-15,-12-3 6 0,0 0-6 0,23 4 6 16,3-1-6-16,-26-3 7 0,0 0-7 0,33-3 7 16,9-2-7-16,-42 5 7 0,0 0-7 0,41-12 8 0,8-5-8 15,-49 17 15-15,0 0-15 0,54-23 15 0,0-2-15 16,-54 25 8-16,0 0-8 0,61-26 8 0,2-1-8 16,-63 27 1-16,0 0-1 0,77-30 1 0,11 1-1 0,-88 29 0 15,0 0 0-15,74-20 0 0,-8 4 0 0,-19 6 0 16,-12 7 0-16,-6-1 0 0,-3 2 0 15,-26 2-1-15,0 0 1 0,35 0 0 0,5 2 0 0,-3 0 2 16,0 0-2-16,-4-1 2 0,-2 4-2 0,-31-5 2 16,0 0-2-16,35 4 2 0,1-1-2 0,-36-3 0 15,0 0 0-15,42 5 0 0,0-1 0 0,-42-4 0 16,0 0 0-16,49 5 0 0,5-2 0 0,-54-3 0 16,0 0 0-16,54 7 0 0,3 5 0 0,-57-12 1 15,0 0-1-15,56 9 2 0,2-2-2 0,-58-7 4 0,0 0-4 0,55 8 4 16,-1-3-4-16,-54-5 7 0,0 0-7 15,73 4 7-15,11-1-7 0,-84-3 3 0,0 0-3 0,82-3 4 16,-2-1-4-16,-80 4 2 0,0 0-2 0,73-5 2 16,-1-2-2-16,-72 7 1 0,0 0-1 0,71-5 2 15,6-3-2-15,-77 8 3 0,0 0-3 0,76-4 4 16,1 1-4-16,-77 3 2 0,0 0-2 0,72 0 2 16,-3 3-2-16,-69-3 5 0,0 0-5 0,75 2 5 15,-3 1-5-15,-72-3 7 0,0 0-7 0,74 4 7 16,3-4-7-16,-77 0 3 0,0 0-3 15,72 0 3-15,-3-4-3 0,-69 4 6 0,0 0-6 0,73-3 6 16,1-2-6-16,-74 5 3 0,0 0-3 0,78-4 3 16,4-1-3-16,-82 5 5 0,0 0-5 0,76-1 5 15,-2 1-5-15,-74 0 7 0,0 0-7 0,78 3 7 0,4 4-7 16,-82-7 7-16,0 0-7 0,82 12 8 16,3-2-8-16,-85-10 3 0,0 0-3 0,79 12 4 0,-6-2-4 0,-73-10 6 15,0 0-6-15,75 11 6 0,0-3-6 16,-75-8 3-16,0 0-3 0,74 7 3 15,3-3-3-15,-77-4 5 0,0 0-5 0,72 0 5 0,-3-4-5 16,-69 4 7-16,0 0-7 0,73-2 7 0,1 1-7 0,-74 1 7 16,0 0-7-16,78-4 8 0,2 1-8 0,-80 3 8 15,0 0-8-15,78 2 8 0,4 3-8 0,-82-5 3 16,0 0-3-16,86 1 4 0,6 1-4 0,-92-2 6 16,0 0-6-16,85 2 6 0,1 0-6 0,-86-2 7 0,0 0-7 15,85 0 7-15,-1 0-7 0,-84 0 14 0,0 0-14 16,87-6 15-16,0-2-15 0,-87 8 22 0,0 0-22 15,78-5 23-15,-3-6-23 0,-75 11 8 0,0 0-8 16,77-8 8-16,0-1-8 0,-77 9 10 0,0 0-10 0,78-8 10 16,4 1-10-16,-82 7 8 15,0 0-8-15,70 0 9 0,-4 0-9 0,-66 0 1 0,0 0-1 0,62 0 1 16,3 3-1-16,-65-3 7 0,0 0-7 0,68 2 8 16,0 0-8-16,-68-2 7 0,0 0-7 0,68 0 8 15,-4 0-8-15,-64 0 8 0,0 0-8 0,51 0 8 16,-9 0-8-16,-42 0 23 0,0 0-23 0,48 1 24 15,5 1-24-15,-53-2 2 0,0 0-2 0,73 2 2 16,12-2-2-16,-85 0 13 0,0 0-13 0,73 0 13 16,-1-2-13-16,-72 2 24 0,0 0-24 0,57-2 25 15,-8-1-25-15,-49 3 2 0,0 0-2 0,68-5 3 0,12-2-3 16,-80 7 13-16,0 0-13 0,75-5 13 0,0-2-13 16,-75 7 9-16,0 0-9 0,71-5 9 0,-1-2-9 15,-70 7 3-15,0 0-3 0,73-9 4 0,-1-3-4 16,-20 2 20-16,-10 2-20 0,-4 2 20 0,-8 3-20 0,1-6 0 15,0 3 0-15,1-1 1 0,1 0-1 0,-33 7 3 16,0 0-3-16,40-7 4 0,3-1-4 0,-43 8 2 16,0 0-2-16,49-7 2 0,5 0-2 0,-7 2 5 15,-3 1-5-15,-9 1 5 0,-8 1-5 0,-4 2 12 16,-2 0-12-16,-2 0 13 0,-1-2-13 0,-4 1 3 16,-2 1-3-16,-5 0 4 0,-2 0-4 0,4 0 7 15,-1 0-7-15,-2 0 7 0,-5 0-7 0,5 0 32 0,-1 0-32 16,0-4 33-16,2 4-33 0,2-3 15 15,-4-1-15-15,-2 3 16 0,-1-1-16 0,-2 2 19 0,4-2-19 16,-4 2 20-16,0 0-20 0,0 0 26 0,3 0-26 0,-3 0 26 16,4 0-26-16,-4 0 21 0,0 0-21 0,0 0 21 15,0 0-21-15,0 0 9 0,0 0-9 0,0 0 10 16,0 0-10-16,0 0-1 0,0 0 1 0,0 0 0 16,0 0 0-16,0 0-44 0,0 0 44 0,0 0-44 15,1-3 44-15,-1 3-156 0,0 0 156 0,-7-19-156 16,-3-10 156-16,-7-19-1257 0</inkml:trace>
  <inkml:trace contextRef="#ctx0" brushRef="#br0" timeOffset="-203729.752">28930 9527 191 0,'0'0'0'0,"-6"-2"0"0,-4-1 0 0,10 3-1 16,0 0 1-16,-5-6 0 0,3 0 0 0,2 6-15 15,0 0 15-15,-2-4-15 0,4-1 15 0,-2 5 0 0,0 0 0 16,0-3 0-16,2-1 0 0,-2 4 32 0,0 0-32 16,0 0 33-16,1-3-33 0,-1 3 46 0,0 0-46 0,0 0 47 15,2-4-47-15,-2 4 42 0,0 0-42 16,0 0 42-16,0 0-42 0,0 0 29 0,0 0-29 0,0 0 29 15,0 0-29-15,0 0 34 0,0 0-34 0,0 0 35 16,0 0-35-16,0 0 7 0,0 0-7 0,0 0 7 16,2 4-7-16,-2-4 18 0,0 0-18 0,2 8 19 15,1 4-19-15,-3-12 39 0,0 0-39 0,5 16 39 16,1 6-39-16,-6-22 52 0,0 0-52 0,6 17 53 16,1 5-53-16,2-3 59 0,3 2-59 15,-5-9 60-15,-1-5-60 0,4 1 62 0,4-4-62 0,0-3 63 0,2-4-63 16,-16 3 47-16,0 0-47 0,26-14 48 15,9-10-48-15,-35 24 88 0,0 0-88 0,43-36 89 16,11-13-89-16,-5 4 62 0,-2-1-62 0,-4 3 62 0,-2 4-62 16,-41 39 32-16,0 0-32 0,57-55 32 15,9-5-32-15,-66 60-38 0,0 0 38 0,61-58-37 0,2-1 37 0,-63 59-74 16,0 0 74-16,124-116-901 0,-248 232 901 16</inkml:trace>
  <inkml:trace contextRef="#ctx0" brushRef="#br0" timeOffset="-191477.862">9954 10089 147 0,'0'0'0'0,"7"3"0"15,6 2 0-15,-13-5 18 0,0 0-18 0,17 9 18 16,0 1-18-16,-17-10 30 0,0 0-30 0,21 12 30 15,0 0-30-15,-21-12 7 0,0 0-7 0,21 12 7 16,2 2-7-16,-23-14 35 0,0 0-35 0,21 10 35 0,0 0-35 16,-21-10 27-16,0 0-27 0,21 9 27 0,-1-1-27 15,-2-1 33-15,-1-2-33 0,-5-1 33 0,2-1-33 16,2 1 54-16,-4-3-54 0,-3 1 55 0,0 0-55 16,-1 1 53-16,1-3-53 0,3 4 54 0,-3-3-54 15,3 3 33-15,0 3-33 0,2-6 34 0,-1 3-34 0,-3-1 26 16,6 1-26-16,-2-1 26 0,1 2-26 0,-15-5 9 15,0 0-9-15,21 7 10 0,0-2-10 0,-21-5 18 16,0 0-18-16,23 7 18 0,5-4-18 0,-28-3 14 16,0 0-14-16,27 6 15 0,5 0-15 0,-4-2 25 0,0 1-25 15,-9-2 26-15,0 1-26 0,-19-4 12 0,0 0-12 16,23 3 13-16,1 2-13 0,-24-5 18 16,0 0-18-16,23 0 19 0,4 4-19 0,-27-4 24 0,0 0-24 0,27 0 25 15,6 0-25-15,-33 0 21 0,0 0-21 16,29-4 21-16,3 1-21 0,-32 3 16 0,0 0-16 0,36-3 17 15,3-3-17-15,-39 6 18 16,0 0-18-16,40-5 18 0,5-2-18 0,-3 1 39 16,-4-1-39-16,-3 0 39 0,-9 0-39 0,2 0 30 0,-2 2-30 0,-2-2 30 15,-1 4-30-15,-23 3 3 0,0 0-3 0,26-5 4 16,7-2-4-16,-33 7 17 0,0 0-17 16,30-5 17-16,5 1-17 0,-35 4 32 0,0 0-32 0,33-8 33 15,-2 1-33-15,-31 7 17 0,0 0-17 0,30-9 17 16,-2 1-17-16,-6 1 36 0,-4 0-36 0,-2 5 37 15,-4-1-37-15,-4-2 12 0,1 1-12 0,0 1 13 16,-2 3-13-16,0-4 20 0,0 3-20 0,-2-1 20 0,2-1-20 16,-4 3 1-16,3 0-1 0,-5 0 1 0,3 0-1 15,3 0-51-15,-2 0 51 0,-1 0-50 0,-3 0 50 16,3 1-169-16,1 1 169 0,2 0-168 0,5 3 168 16,6-2-738-16</inkml:trace>
  <inkml:trace contextRef="#ctx0" brushRef="#br0" timeOffset="-190029.453">24475 8670 124 0,'0'0'0'0,"10"-5"0"0,6-4 0 16,-16 9 117-16,0 0-117 0,7-5 117 0,-2 2-117 15,-5 3 105-15,0 0-105 0,4-10 106 16,-4-2-106-16,0 12 73 0,0 0-73 0,10-21 74 0,6-6-74 16,-16 27 50-16,0 0-50 0,29-31 50 15,10-2-50-15,-4-1 55 0,5 1-55 0,0 6 56 0,0 3-56 0,-40 24 36 16,0 0-36-16,52-31 37 15,7 0-37-15,-59 31 34 0,0 0-34 0,86-41 35 0,20-7-35 0,-106 48 39 16,0 0-39-16,98-39 39 0,3 1-39 0,-101 38 8 16,0 0-8-16,104-24 8 0,4 9-8 15,-108 15 21-15,0 0-21 0,103-7 21 0,-2 9-21 16,-101-2 14-16,0 0-14 0,110 8 15 0,3 4-15 0,-113-12 34 16,0 0-34-16,101 19 34 0,-7 5-34 0,-94-24 18 0,0 0-18 15,84 24 18-15,-11 3-18 0,-73-27 36 0,0 0-36 16,68 28 36-16,-7 1-36 0,-61-29 30 0,0 0-30 0,54 29 30 15,-5-1-30-15,-11-1 38 0,-14-1-38 0,-5-13 39 16,-8-4-39-16,3 3 38 0,-4 0-38 0,1-4 39 16,-3 3-39-16,-8-11 34 15,0 0-34-15,16 17 34 0,7 5-34 0,-23-22 23 16,0 0-23-16,17 21 24 0,2-2-24 0,-19-19 10 0,0 0-10 0,16 15 11 16,0-1-11-16,-16-14 11 0,0 0-11 0,10 10 11 15,-1-2-11-15,-9-8 0 0,0 0 0 0,5 7 0 16,0-2 0-16,-5-5-85 0,0 0 85 0,0 4-85 15,2-4 85-15,-2 0-182 0,0 0 182 0,-17-19-182 16,-15-12 182-16,-16-17-831 0</inkml:trace>
  <inkml:trace contextRef="#ctx0" brushRef="#br0" timeOffset="-130667.013">9911 9977 91 0,'0'0'0'0,"3"-1"0"16,3-1 0-16,-6 2 57 0,0 0-57 0,3 0 57 16,-1 0-57-16,-2 0 52 0,0 0-52 0,0 0 52 15,0 0-52-15,0 0 45 0,0 0-45 0,0 0 45 16,0 0-45-16,0 0 22 0,0 0-22 0,0 0 22 16,0 0-22-16,0 0 19 0,0 0-19 0,0 0 20 15,0 0-20-15,0 0 4 0,0 0-4 0,0 0 4 0,0 0-4 0,0 0 0 16,0 0 0-16,0 0 1 0,0 3-1 15,0-3 0-15,0 0 0 0,3 9 0 0,4-1 0 0,-7-8-1 16,0 0 1-16,9 16 0 0,3-1 0 0,-12-15-1 16,0 0 1-16,18 17-1 0,4 6 1 15,-22-23 0-15,0 0 0 0,25 20 0 0,4 2 0 0,-29-22 0 16,0 0 0-16,30 21 0 0,5-2 0 0,-35-19 2 16,0 0-2-16,38 20 3 0,4 1-3 0,-7-4 11 15,-2 0-11-15,-4-5 11 0,-2 4-11 16,-1-4 15-16,2-2-15 0,-2 0 16 0,3 0-16 0,-29-10 15 0,0 0-15 15,39 12 16-15,2-3-16 0,-41-9 51 16,0 0-51-16,51 10 51 0,5 2-51 0,-56-12 39 16,0 0-39-16,55 11 39 0,1-1-39 0,-56-10 26 15,0 0-26-15,63 7 26 0,-2 1-26 0,-61-8 29 0,0 0-29 16,83 12 29-16,15 0-29 0,-98-12 21 0,0 0-21 0,85 9 21 16,1 1-21-16,-86-10 26 0,0 0-26 0,80 5 26 15,-3-1-26-15,-77-4 14 0,0 0-14 16,83-4 15-16,-1-3-15 0,-82 7 35 0,0 0-35 0,78-5 36 15,-1-5-36-15,-77 10 11 0,0 0-11 0,85-10 11 16,4-2-11-16,-89 12 30 0,0 0-30 0,87-11 30 16,2 3-30-16,-89 8 18 0,0 0-18 0,84-9 19 15,-4 2-19-15,-80 7 10 0,0 0-10 16,85-5 11-16,-3 2-11 0,-82 3 18 0,0 0-18 0,80-4 18 16,1 4-18-16,-81 0 14 0,0 0-14 0,80 4 15 15,-2-4-15-15,-78 0 9 0,0 0-9 0,87 0 9 0,4 0-9 16,-91 0 9-16,0 0-9 0,87-4 10 15,-2-2-10-15,-85 6 23 0,0 0-23 0,89-9 24 0,2 0-24 16,-11-4 12-16,-12 1-12 0,-9 5 13 0,-12 2-13 16,-10 0 27-16,-11-4-27 0,5 2 27 0,2-1-27 15,-33 8 6-15,0 0-6 0,42-4 7 16,10-1-7-16,-5 2 10 0,2-1-10 0,-5-1 10 0,1 0-10 0,-5 0 15 16,-3-2-15-16,-3 2 16 0,5-2-16 0,-39 7 3 15,0 0-3-15,50-5 4 0,10-4-4 16,-10 2 20-16,1-1-20 0,-3-1 20 0,-1-1-20 0,-47 10 32 0,0 0-32 15,51-12 33-15,3-3-33 0,-54 15 5 0,0 0-5 16,70-18 5-16,13 0-5 0,-83 18 18 0,0 0-18 16,77-18 19-16,-2 0-19 0,-75 18 15 0,0 0-15 0,52-16 15 15,-14 1-15-15,-38 15 25 0,0 0-25 0,37-17 26 16,-6 1-26-16,-31 16 6 0,0 0-6 16,26-12 7-16,-6 0-7 0,-20 12 10 15,0 0-10-15,17-7 10 0,-7 4-10 0,-10 3-39 0,0 0 39 0,7-5-39 16,-3 3 39-16,-4 2-94 0,0 0 94 0,-30 16-94 15,-25 13 94-15,-29 15-1042 0</inkml:trace>
  <inkml:trace contextRef="#ctx0" brushRef="#br0" timeOffset="-130278.793">11836 10520 382 0,'0'0'0'16,"0"0"0"-16,5-7 0 0,-5 7 3 0,0 0-3 15,0-3 3-15,4-2-3 0,-4 5-8 0,0 0 8 16,5-4-7-16,-2 1 7 0,-3 3-71 0,0 0 71 0,6 0-70 15,-3 0 70-15,6 0-97 0</inkml:trace>
  <inkml:trace contextRef="#ctx0" brushRef="#br0" timeOffset="-130129.195">11874 10541 113 0,'0'0'0'0,"0"0"0"0,0 0 0 0,0 0 48 0,0 0-48 0,0 0 49 15,0 0-49-15,0 0 73 0,0 0-73 0,0 3 74 16,2 1-74-16,-2-4 77 0,0 0-77 0,3 13 77 16,3 8-77-16,-6-21 74 0,0 0-74 0,7 31 74 15,-2 8-74-15,-5-39 74 0,0 0-74 0,3 41 74 0,1 4-74 16,-4-45 50-16,0 0-50 0,5 34 50 0,-5-1-50 15,0-33 44-15,0 0-44 0,4 29 45 0,1-2-45 16,-5-27-13-16,0 0 13 0,5 26-12 16,2-9 12-16,-7-17-160 0,0 0 160 0,9 22-159 0,1-1 159 15,11 22-390-15</inkml:trace>
  <inkml:trace contextRef="#ctx0" brushRef="#br0" timeOffset="-129010.541">17040 9325 191 0,'0'0'0'0,"17"-16"0"0,9-6 0 0,-26 22 107 16,0 0-107-16,35-26 108 0,10-5-108 15,-45 31 56-15,0 0-56 0,60-34 57 0,13-4-57 0,-73 38 62 16,0 0-62-16,101-46 63 0,19-14-63 0,-120 60 19 15,0 0-19-15,131-46 20 0,13-2-20 0,-144 48 12 16,0 0-12-16,152-46 13 0,5-6-13 0,-157 52 9 16,0 0-9-16,155-49 10 0,1-3-10 0,-156 52 3 0,0 0-3 15,164-51 4-15,2-1-4 0,-166 52 6 0,0 0-6 16,167-44 6-16,2 4-6 0,-38 10 32 0,-29 7-32 16,-4 6 32-1,-15 5-32-15,3 5 24 0,-3 4-24 0,-6 1 25 0,-4 2-25 16,-73 0 16-16,0 0-16 0,101 2 17 0,16 8-17 0,-117-10 36 0,0 0-36 0,115 12 36 15,4 9-36-15,-119-21 12 0,0 0-12 0,121 31 12 16,3 3-12-16,-124-34 36 16,0 0-36-16,106 36 36 0,-8 0-36 0,-98-36 5 0,0 0-5 0,94 34 6 15,-7 2-6-15,-87-36 18 0,0 0-18 0,77 29 19 16,-9 0-19-16,-18-12 15 0,-17-10-15 0,-13 2 15 16,-15-4-15-16,5 2 4 0,-6-7-4 0,1 3 4 15,-3-1-4-15,1 1-10 0,1 1 10 0,-3-1-10 16,-1 1 10-16,0-1-53 0,2 2 53 0,-2-5-52 15,2 2 52-15,-2-2-102 0,0 0 102 0,0 0-102 16,0 3 102-16,0 1-150 0,-2-1 150 0,2 1-150 16,0-3 150-16,0 6-291 0</inkml:trace>
  <inkml:trace contextRef="#ctx0" brushRef="#br0" timeOffset="-128544.719">20003 8031 763 0,'0'0'0'0,"5"-2"0"16,2 2 0-16,-7 0 15 0,0 0-15 0,5-3 16 15,-1 3-16-15,-4 0-34 0,0 0 34 0,5 0-33 16,2 0 33-16,-7 0-50 0,0 0 50 0,16 0-49 16,6 0 49-16,-22 0-71 0,0 0 71 0,25 0-70 15,10 0 70-15,-6 3-25 0,-3-1 25 0,-1-2-24 16,-3-2 24-16,-4 2 5 0,-3-3-5 0,-1 3 5 16,-3-3-5-16,-1 3 38 0,-1 3-38 0,-2-3 38 15,-4 0-38-15,3 3 13 0,-5-3-13 0,-1 0 14 16,4 0-14-16,-4 0 22 0,5 6-22 0,-3-3 23 15,0 0-23-15,-2-3 14 0,0 0-14 0,-4 18 15 16,-3 9-15-16,7-27 16 0,0 0-16 0,-7 31 17 16,2 8-17-16,5-39 25 0,0 0-25 0,-9 31 26 15,2-4-26-15,2-3 12 0,2-3-12 0,-1-6 13 0,2-3-13 16,2 0 28-16,-3-3-28 0,3-2 28 0,3-4-28 0,-3 2 19 16,0 2-19-16,2-3 20 0,0-3-20 15,0 3 10-15,1-1-10 0,1 1 10 0,1-4-10 0,0 1-13 16,2-1 13-16,3-1-13 0,3-3 13 0,-13 4-80 15,0 0 80-15,24-15-80 0,6-9 80 0,20-16-418 16</inkml:trace>
  <inkml:trace contextRef="#ctx0" brushRef="#br0" timeOffset="-127248.902">25689 7277 348 0,'0'0'0'0,"-3"6"0"15,-4-3 0-15,7-3 9 0,0 0-9 0,-7 0 10 16,0-3-10-16,7 3 19 0,0 0-19 0,-7-4 20 15,2 1-20-15,5 3-1 0,0 0 1 0,-2-5 0 16,4-4 0-16,-2 9-2 0,0 0 2 0,12-15-1 16,7-8 1-16,5 6 30 0,8-3-30 0,-3 4 30 0,3 4-30 15,-32 12 29-15,0 0-29 0,36-7 29 0,6 0-29 16,-42 7 45-16,0 0-45 0,38 2 46 0,1 3-46 16,-8 4 52-16,-5 1-52 0,-7-1 53 15,-10-6-53-15,-9-3 37 0,0 0-37 0,4 24 38 0,-8 12-38 0,4-36 10 16,0 0-10-16,-17 40 10 0,-11 6-10 0,28-46 32 15,0 0-32-15,-32 39 32 0,-4 2-32 0,8-6 9 16,4-8-9-16,6-10 10 0,6-7-10 0,3 2 10 16,4-7-10-16,0 2 11 0,3-3-11 0,2-4 1 15,0 0-1-15,12 0 2 0,9-4-2 16,-21 4 0-16,0 0 0 0,32-8 0 0,8-2 0 0,-2 1-5 16,0 2 5-16,-8 5-5 0,-4-1 5 0,-3 3-4 0,-2 3 4 15,-6-1-4-15,-4 0 4 0,-1 6 10 0,-1 1-10 16,-6-1 11-16,-4 3-11 0,1-11 58 15,0 0-58-15,-13 31 58 0,-6 13-58 0,19-44 19 16,0 0-19-16,-36 46 20 0,-17 11-20 0,5-9-141 0,-5-2 141 0,-16-3-140 16,-15-4 140-16,84-39-80 0,0 0 80 0,-92-3-79 15,-9-30 79-15,-93-1-398 0</inkml:trace>
  <inkml:trace contextRef="#ctx0" brushRef="#br0" timeOffset="-96963.682">26191 12249 91 0,'0'0'0'0,"0"0"0"0,7 3 0 0,-7-3 46 16,0 0-46-16,0 0 46 0,0 0-46 0,0 0 44 0,0 0-44 15,0 0 44-15,0-3-44 0,0 3 47 16,0 0-47-16,0-5 48 0,0 1-48 0,0 4 32 0,0 0-32 0,0-3 32 16,0 3-32-16,0 0 33 0,0 0-33 0,0 0 33 15,0-4-33-15,0 4 22 0,0 0-22 0,0 0 22 16,0-5-22-16,0 5 40 0,0 0-40 0,0 0 41 16,0 0-41-16,0 0 43 0,0 0-43 0,0 0 44 15,0 0-44-15,0 0 35 0,0 0-35 0,0 0 35 16,0 0-35-16,0 0 39 0,0 0-39 0,0 0 40 15,0 0-40-15,0 0 25 0,0 0-25 0,0 0 26 16,0 0-26-16,0 0 34 0,0 0-34 0,0 0 35 16,2 0-35-16,-2 0 31 0,0 0-31 0,3 0 31 15,2 0-31-15,-5 0 38 0,0 0-38 0,7 2 38 16,4 1-38-16,-11-3 38 0,0 0-38 0,10 4 39 16,4-2-39-16,-14-2 34 0,0 0-34 0,18 6 34 0,1 3-34 15,-19-9 33-15,0 0-33 0,22 10 34 16,5 2-34-16,-27-12 32 0,0 0-32 0,29 14 32 0,8 0-32 15,-37-14 32-15,0 0-32 0,35 13 32 0,5 3-32 16,-40-16 38-16,0 0-38 0,38 17 38 0,-1 0-38 16,-37-17 23-16,0 0-23 0,36 17 24 0,1-1-24 0,-4-4 28 15,-4-6-28-15,-1 1 28 0,-2-2-28 0,-26-5 22 16,0 0-22-16,35 4 22 0,5-1-22 0,-40-3 34 16,0 0-34-16,42-1 35 0,5-1-35 0,-7-7 47 15,-1 1-47-15,-10 1 48 0,-4 0-48 0,-25 7 57 16,0 0-57-16,29-14 58 0,3-3-58 0,-32 17 50 0,0 0-50 15,38-22 51-15,4-7-51 0,-42 29 23 0,0 0-23 16,43-29 24-16,4-2-24 0,-47 31 12 0,0 0-12 0,44-33 13 16,-1 1-13-16,-43 32 1 0,0 0-1 0,39-26 2 15,-8 6-2-15,-31 20-95 0,0 0 95 16,24-19-94-16,-6 3 94 0,-18 16-151 0,0 0 151 0,-2-22-151 16,-15-2 151-16,-2-21-1134 0</inkml:trace>
  <inkml:trace contextRef="#ctx0" brushRef="#br0" timeOffset="-91761.593">27177 12571 1121 0,'0'0'0'0,"7"-3"0"0,5-6 0 0,-12 9-57 16,0 0 57-16,7-3-56 0,-2-1 56 0,-5 4-46 16,0 0 46-16,13-7-636 0,-26 14 636 0</inkml:trace>
  <inkml:trace contextRef="#ctx0" brushRef="#br0" timeOffset="-65181.004">29205 11646 326 0,'0'0'0'0,"5"2"0"0,2 1 0 16,-7-3 82-16,0 0-82 0,3 0 83 0,1 0-83 15,-4 0 85-15,0 0-85 0,0 0 86 0,0 0-86 0,0 0 90 16,0 0-90-16,0 0 91 0,-4-3-91 16,4 3 64-16,0 0-64 0,0 0 64 0,-3-6-64 0,3 6 55 15,0 0-55-15,0 0 55 0,-4-3-55 0,4 3 56 16,0 0-56-16,0 0 57 0,-3-7-57 0,3 7 32 15,0 0-32-15,0 0 33 0,-2-3-33 0,2 3 25 16,0 0-25-16,0 0 26 0,0 0-26 0,0 0 34 16,0 0-34-16,0 0 35 0,0 0-35 0,0 0 2 15,0 0-2-15,0 0 2 0,0 0-2 0,0 0 3 0,0 0-3 16,0 0 4-16,0 0-4 0,0 0 0 16,0 0 0-16,0 0 1 0,0 0-1 0,0 0 0 0,0 0 0 15,0 0 0-15,0 0 0 0,0 0-4 0,0 0 4 16,0 0-3-16,0 0 3 0,0 0-1 15,0 0 1-15,0 0 0 0,0 0 0 0,0 0 18 0,0 0-18 0,0 0 18 16,-3-2-18-16,3 2 34 0,0 0-34 0,0 0 34 16,0 0-34-16,0 0 32 0,0 0-32 0,0 0 32 15,0 0-32-15,0 0 38 0,0 0-38 0,0 0 38 16,0 0-38-16,0 0 33 0,0 0-33 0,0 0 33 16,0 0-33-16,0 0 33 0,0 0-33 0,0 0 33 15,0 0-33-15,0 0 7 0,0 0-7 0,0 0 8 16,0 0-8-16,0 0 2 0,0 0-2 0,0 0 2 15,-2-3-2-15,2 3 1 0,0 0-1 0,0 0 2 0,-2-4-2 16,2 4 0-16,0 0 0 0,4-2 0 0,3 1 0 16,5-1 7-16,7-1-7 0,0 3 8 0,4-6-8 15,5 5 14-15,5-1-14 0,7 0 15 16,5 1-15-16,-45 1-1 0,0 0 1 0,63-4-1 16,14 1 1-16,-6-2-15 0,0-4 15 0,17 2-14 0,11-1 14 15,-9-3-17-15,1-1 17 0,-11 4-17 0,-5-4 17 0,-75 12-5 16,0 0 5-16,101-16-5 0,14 4 5 0,-19-3-23 15,-9 3 23-15,-12 2-22 0,-9 1 22 0,-66 9-1 16,0 0 1-16,87-8 0 0,13-1 0 16,-100 9-8-16,0 0 8 0,97-7-7 0,2 4 7 15,-99 3-4-15,0 0 4 0,94 0-3 0,-1 3 3 0,-20 1-6 16,-12-1 6-16,-14 0-6 0,-12 1 6 0,-35-4-14 16,0 0 14-16,28 5-13 0,-7-3 13 15,-4-1-106-15,-5 1 106 0,-5 0-106 0,-3-2 106 0,-4 0-202 0,0 0 202 16,1-4-201-16,-1 1 201 0,2-7-661 0</inkml:trace>
  <inkml:trace contextRef="#ctx0" brushRef="#br0" timeOffset="-64248.995">29813 11396 135 0,'0'0'0'0,"0"0"0"0,2-4 0 0,-2 4 101 16,0 0-101-16,0 0 102 0,0 0-102 0,0 0 80 16,0 0-80-16,0 0 81 0,0 0-81 0,0 0 122 0,0 0-122 15,0 0 123-15,0 0-123 0,0 0 108 0,0 0-108 16,0 0 108-16,0 0-108 0,0 0 72 15,0 0-72-15,-4 0 73 0,1-1-73 0,3 1 30 0,0 0-30 0,-18 0 30 16,-8-2-30-16,26 2 11 0,0 0-11 0,-40 5 11 16,-11 4-11-16,4-3 5 15,0 5-5-15,11-4 5 0,8-2-5 16,0 2 20-16,4-1-20 0,-3 3 20 0,1 0-20 0,2 1 37 0,1 0-37 0,9-5 38 16,7 0-38-16,-1-3 42 0,2 0-42 0,3 0 42 15,1-2-42-15,2 0 35 0,-3 1-35 0,3-1 35 16,0 0-35-16,0 0 15 0,0 0-15 15,0 0 16-15,-4 2-16 0,4-2 0 0,0 0 0 0,0 0 1 16,0 0-1-16,0 0 0 0,0 3 0 0,0-3 1 16,0 4-1-16,0-4 0 0,2 5 0 0,-2-2 0 0,2 1 0 15,-1-2-3-15,1-1 3 0,0 3-3 0,-2-3 3 16,0 3-3-16,2-1 3 0,-2 1-2 0,1-3 2 16,-1-1-11-16,2 4 11 0,-2-4-11 0,2 3 11 0,-2-3-4 15,2 5 4-15,-2-1-3 0,1-1 3 16,-1-1-3-16,2 0 3 0,-2 1-2 0,2-1 2 15,-2 1-2-15,0-1 2 0,0-2-1 0,0 3 1 0,0-3-1 16,0 0 1-16,0 0-1 0,0 0 1 16,0 0-4-16,0 5 4 0,0 1-3 0,0-6 3 0,0 3 0 15,0-1 0-15,0-2 0 0,0 3 0 0,0-3-5 16,0 0 5-16,0 0-5 0,3 5 5 0,-3-5-33 0,0 0 33 16,6 7-32-16,1 2 32 0,-7-9-10 15,0 0 10-15,14 13-9 0,5 5 9 0,-19-18-20 0,0 0 20 16,22 18-20-16,6 3 20 0,-28-21-9 0,0 0 9 15,30 19-8-15,3-2 8 0,-33-17-17 0,0 0 17 0,38 15-16 16,6-1 16-16,-44-14-23 0,0 0 23 16,45 9-22-16,6-6 22 0,-51-3-15 0,0 0 15 0,47 0-14 15,0-3 14-15,-47 3-27 0,0 0 27 0,43-4-27 16,-1-4 27-16,-42 8-7 0,0 0 7 16,31-4-6-16,-8-3 6 0,-23 7 0 0,0 0 0 0,17-3 1 15,-4 1-1-15,-13 2 78 0,0 0-78 0,7 0 79 16,-6-5-79-16,-1 5 107 0,0 0-107 0,0-3 107 15,-3-1-107-15,3 4 87 0,0 0-87 0,-14-8 87 16,-7-6-87-16,-2-1-3 0,-1-6 3 16,-6-8-3-16,-4-5 3 0,34 34-85 0,0 0 85 0,-65-67-1097 15,130 134 1097-15</inkml:trace>
  <inkml:trace contextRef="#ctx0" brushRef="#br0" timeOffset="-54963.697">12066 12727 102 0,'0'0'0'0,"0"0"0"15,3-2 0-15,-3 2 5 0,0 0-5 0,0 0 6 16,2-5-6-16,-2 5 9 0,0 0-9 0,0 0 10 16,0 0-10-16,0 0 16 0,0 0-16 0,0 0 17 15,0 0-17-15,0 0 14 0,0 0-14 0,0 0 15 0,0 0-15 16,0 0 4-16,0 0-4 0,0 0 4 0,0 0-4 15,0 0 0-15,0 0 0 0,0 0 1 0,0 0-1 16,0 0 0-16,0 0 0 0,0 0 0 0,0 0 0 16,0 0 0-16,0 0 0 0,0 0 0 0,0 0 0 0,0 0 5 15,0 0-5-15,0 0 5 0,0 0-5 16,0 0 33-16,0 0-33 0,0 0 33 0,0 0-33 0,0 0 17 16,0 0-17-16,0 0 17 0,0 0-17 0,0 0 12 15,0 0-12-15,0 0 12 0,0 0-12 0,0 0 10 16,0 0-10-16,0 0 11 0,0 0-11 0,0 0 8 0,0 0-8 15,0 0 9-15,0 0-9 0,0 0 8 16,0 0-8-16,0 0 8 0,0 0-8 0,0 0 8 0,0 0-8 16,0 0 8-16,0 0-8 0,0 0 15 15,0 0-15-15,0 0 15 0,0 0-15 0,0 0 8 0,0 0-8 16,0 0 8-16,0 0-8 0,0 0 3 0,0 0-3 0,0 0 4 16,0 0-4-16,0 0 21 0,0 0-21 0,0 0 21 15,0 0-21-15,0 0 2 0,0 0-2 0,0 0 3 16,0 0-3-16,0 0 12 0,0 0-12 0,0 0 13 15,0 0-13-15,0 0 9 0,0 0-9 0,0 0 9 16,0 0-9-16,0 0 3 0,0 0-3 0,0 0 4 16,0 0-4-16,0 0 0 0,0 0 0 0,0 0 1 15,0 0-1-15,0 0 0 0,0 0 0 0,0 0 0 16,0 0 0-16,0 0-3 0,0 0 3 0,0 0-3 16,0 0 3-16,0 0-8 0,0 0 8 0,0 0-7 15,0 0 7-15,0 0-9 0,0 0 9 0,0 0-8 0,0 0 8 16,0 0-15-16,0 0 15 0,0 0-15 15,5 0 15-15,-5 0-15 0,0 0 15 0,7 0-14 16,2 2 14-16,-9-2-9 0,0 0 9 0,5 0-9 0,4 0 9 16,-9 0-4-16,0 0 4 0,10 0-4 0,1-2 4 0,-11 2-3 15,0 0 3-15,12-2-3 0,0 1 3 0,-12 1-2 16,0 0 2-16,14-2-1 0,2 0 1 0,-16 2 0 16,0 0 0-16,14 0 0 15,3 0 0-15,-17 0 0 0,0 0 0 0,16 0 0 0,0 2 0 0,-16-2 0 0,0 0 0 16,14 0 0-16,-2 0 0 0,-12 0 2 15,0 0-2-15,12 0 2 0,-2 0-2 0,-10 0 1 16,0 0-1-16,11 2 2 0,3-1-2 0,-14-1 5 0,0 0-5 0,8 2 5 16,5-2-5-1,-13 0 12-15,0 0-12 0,14 0 13 0,1-2-13 0,-15 2 15 0,0 0-15 16,18 0 15-16,3-1-15 0,-21 1 15 0,0 0-15 16,20 0 16-16,7 0-16 0,-27 0 26 0,0 0-26 15,21 0 26-15,3 0-26 0,-24 0 20 0,0 0-20 0,26 0 20 16,0 0-20-16,-26 0 10 0,0 0-10 0,21 0 10 15,0 0-10-15,-21 0 5 0,0 0-5 0,21 3 5 16,-2 2-5-16,-19-5 3 0,0 0-3 0,19 2 3 16,2 0-3-16,-21-2 10 0,0 0-10 0,19 1 11 15,-1-1-11-15,-18 0 3 0,0 0-3 0,21 2 4 16,0-2-4-16,-21 0 2 0,0 0-2 0,24 0 2 16,2 0-2-16,-26 0 5 0,0 0-5 0,30 0 5 15,3-2-5-15,-33 2 6 0,0 0-6 0,31 0 7 16,6-1-7-16,-37 1 7 0,0 0-7 0,35 0 8 0,1-2-8 15,-36 2 3-15,0 0-3 0,35 0 4 0,-2-2-4 0,-33 2 6 16,0 0-6-16,37 0 6 0,1 0-6 0,-38 0 7 16,0 0-7-16,45-3 7 0,1 1-7 0,-46 2 7 15,0 0-7-15,52-2 8 0,2-1-8 0,-54 3 33 16,0 0-33-16,56-2 33 0,-1-1-33 16,-55 3 9-16,0 0-9 0,54-2 9 0,2 2-9 0,-56 0 12 15,0 0-12-15,52 2 13 0,4 1-13 0,-56-3 16 16,0 0-16-16,54 5 17 0,2 2-17 0,-56-7 14 15,0 0-14-15,50 9 15 0,1 3-15 0,-51-12 9 16,0 0-9-16,45 13 9 0,-1 5-9 0,-44-18 4 16,0 0-4-16,42 17 4 0,-4 0-4 0,-38-17 13 15,0 0-13-15,38 15 13 0,-6 2-13 0,-32-17 14 0,0 0-14 16,31 12 15-16,0-1-15 0,-31-11 24 0,0 0-24 0,26 6 25 16,1-2-25-16,-27-4 31 0,0 0-31 0,24 3 31 15,0 1-31-15,-24-4 42 0,0 0-42 16,21 0 43-16,-2-4-43 0,-3 1 39 0,-7-1-39 0,3 3 40 15,-2 1-40-15,1-5 46 0,-8 1-46 0,3 1 46 16,-1 3-46-16,-2-5 41 0,1 1-41 0,1 1 42 16,-2 1-42-16,3 0 10 0,-3-1-10 0,1-1 11 15,1 1-11-15,-3-2 38 0,5 0-38 0,-6 1 38 16,3 1-38-16,-4 3 1 0,0 0-1 0,7-4 2 16,2 1-2-16,-9 3 13 0,0 0-13 0,8-3 14 15,4 1-14-15,-12 2 4 0,0 0-4 0,18 0 4 16,-1-5-4-16,-17 5 6 0,0 0-6 0,21-4 7 15,4 1-7-15,-25 3 7 0,0 0-7 0,27-7 8 16,5 0-8-16,-32 7 14 0,0 0-14 0,35-7 15 16,3 1-15-16,-38 6 8 0,0 0-8 0,35-9 8 0,1 0-8 0,-36 9 9 15,0 0-9-15,37-5 9 0,0 0-9 0,-37 5 15 16,0 0-15-16,34 0 15 0,3 0-15 16,-37 0 8-16,0 0-8 0,35 0 8 0,1 5-8 15,-36-5-34-15,0 0 34 0,44 7-33 0,0 0 33 0,-44-7-64 16,0 0 64-16,45 9-64 0,-2-4 64 0,-43-5-63 15,0 0 63-15,44 7-63 0,1-4 63 0,-45-3-43 16,0 0 43-16,42 3-43 0,-4 1 43 0,-6 1-14 16,-1-5 14-16,-5 3-13 0,0 1 13 0,-26-4-21 0,0 0 21 15,30 2-21-15,8-2 21 0,-38 0-8 0,0 0 8 16,37 3-7-16,3-3 7 16,-3 0-16-16,-3 0 16 0,-4 0-15 0,-6 0 15 0,-24 0-4 0,0 0 4 0,32 2-3 15,1-1 3-15,-7 1-3 0,0 0 3 0,2-1-3 16,2 3 3-16,-30-4-2 0,0 0 2 0,38 0-1 15,5 0 1-15,-1 0 0 16,0-4 0-16,-2 4 0 0,2 4 0 0,-9-4 0 0,-2 0 0 16,3 0 0-16,-1 0 0 0,-33 0 1 0,0 0-1 0,40-4 2 15,7-1-2-15,-47 5 5 0,0 0-5 0,50-8 5 16,6-2-5-16,-56 10 14 0,0 0-14 0,54-12 15 16,0 0-15-16,-54 12 33 0,0 0-33 0,56-12 33 15,-4-4-33-15,-52 16 10 0,0 0-10 0,51-12 10 16,-1 0-10-16,-50 12 12 0,0 0-12 0,51-12 13 0,-1 4-13 15,-50 8 9-15,0 0-9 0,47-7 10 16,-7-2-10-16,-40 9 8 0,0 0-8 0,33-5 8 0,-5 3-8 0,-28 2 15 16,0 0-15-16,23-3 15 0,-7 3-15 0,-16 0 8 15,0 0-8-15,12 0 8 0,-4-2-8 0,-8 2-67 16,0 0 67-16,7 0-67 0,0 2 67 0,-7-2-100 16,0 0 100-16,-5-14-99 0,-7-8 99 0,-9-14-750 15</inkml:trace>
  <inkml:trace contextRef="#ctx0" brushRef="#br0" timeOffset="-37235.012">23478 12489 259 0,'0'0'0'0,"-13"0"0"0,-8 1 0 0,12-1 18 0,7-1-18 0,-1-1 19 16,3 0-19-16,1-1 42 0,5-1-42 15,-3 3 43-15,1-1-43 0,-4 2 40 0,3-2-40 0,-3 2 40 16,0 0-40-16,0 0 54 0,0 0-54 0,0 0 55 16,0 0-55-16,0 0 60 0,0 0-60 0,0 0 60 15,0 0-60-15,0 0 57 0,0 0-57 0,0 0 57 16,0 0-57-16,0 0 46 0,0 0-46 0,0 0 46 16,0 0-46-16,0 0 43 0,0 0-43 0,0 0 43 15,0 0-43-15,0 0 35 0,0 0-35 0,0 0 35 16,5 0-35-16,-5 0 39 0,4 2-39 0,-4-2 39 0,0 0-39 15,0 0 44-15,2 3-44 0,-2-3 45 0,3 7-45 16,-3-7 41-16,0 0-41 0,2 9 41 0,1 5-41 16,-3-14 35-16,0 0-35 0,12 22 35 0,6 7-35 15,-18-29 24-15,0 0-24 0,21 33 25 16,5 1-25-16,-26-34-14 16,0 0 14-16,31 36-13 0,6 0 13 0,-37-36-24 0,0 0 24 0,40 34-23 0,3-1 23 0,-2-6-39 15,-1-3 39-15,-11-2-39 0,-3-1 39 0,-1-6-39 16,-4 1 39-16,-2-3-39 0,-4-2 39 0,3-1-25 15,3 0 25-15,-6 0-24 0,5 1 24 16,-20-11-11-16,0 0 11 0,24 10-10 0,6 2 10 0,-30-12-12 16,0 0 12-16,33 9-12 0,3 1 12 0,-36-10-4 0,0 0 4 15,37 8-3-15,1 1 3 0,-38-9 0 16,0 0 0-16,35 7 1 0,3 1-1 0,-38-8 3 16,0 0-3-16,32 5 3 0,-3 1-3 0,-29-6 3 0,0 0-3 0,28 5 3 15,-2-5-3-15,-26 0 2 0,0 0-2 0,27 0 2 16,-1 0-2-16,-26 0 5 0,0 0-5 15,28-5 5-15,1 1-5 0,-29 4 6 0,0 0-6 0,33-5 6 16,2-2-6-16,-35 7 7 0,0 0-7 0,35-5 8 16,2-2-8-16,-8 2 8 0,1 0-8 0,-8 0 8 15,-1 1-8-15,-3 1 8 0,-4 3-8 0,3-3 8 16,1-1-8-16,-1 1 8 0,-3 1-8 0,2-5 8 16,-4 0-8-16,3 0 3 0,1 1-3 0,2-1 4 15,-1 2-4-15,-17 5 6 0,0 0-6 0,23-11 6 16,3-1-6-16,-26 12 7 0,0 0-7 0,31-10 7 15,4-2-7-15,-35 12 7 0,0 0-7 0,35-10 8 16,1-2-8-16,-4 1 8 0,-3 3-8 0,-4 1 8 0,-6 0-8 16,0 0 3-16,0 0-3 0,-8 1 4 15,-1-1-4-15,-10 7 12 16,0 0-12-16,16-7 12 0,3-5-12 0,-19 12 22 0,0 0-22 0,21-14 23 16,3 1-23-16,-24 13 7 0,0 0-7 0,21-16 8 0,0 1-8 0,-21 15 5 15,0 0-5-15,23-14 5 0,-4-1-5 0,-19 15 13 16,0 0-13-16,17-14 13 0,-1-2-13 0,-16 16 3 15,0 0-3-15,16-13 4 0,-1-3-4 0,-15 16 6 16,0 0-6-16,16-13 6 0,1 1-6 0,-17 12 7 16,0 0-7-16,16-11 8 0,-2 1-8 0,-14 10-46 15,0 0 46-15,11-8-46 0,-3 1 46 0,-8 7-145 0,0 0 145 16,-3-17-145-16,-8-9 145 0,-1-15-680 16</inkml:trace>
  <inkml:trace contextRef="#ctx0" brushRef="#br0" timeOffset="-18239.264">26909 13013 494 0,'0'0'0'0,"0"0"0"16,7 0 0-16,-7 0 66 0,0 0-66 0,0 0 67 15,3 0-67-15,-3 0 51 0,0 0-51 0,0 0 52 16,0 0-52-16,0 0 14 0,0 0-14 0,0 0 15 15,0 0-15-15,0 0-34 0,0 0 34 0,0 0-33 16,0 0 33-16,0 0-37 0,0 0 37 0,0 0-36 16,0 0 36-16,0 0-10 0,0 0 10 0,0 0-10 15,0 0 10-15,0 0-9 0,0 0 9 0,0 0-8 0,0 0 8 16,0 0-4-16,0 0 4 0,0 0-3 0,0 0 3 0,0 0-11 16,0 0 11-16,0 0-11 0,0 0 11 15,0 0-8-15,0 0 8 0,0 0-8 0,0 0 8 0,0 0-15 16,0 0 15-16,0 0-15 0,4 3 15 0,-4-3-4 15,0 0 4-15,5 0-3 0,2 4 3 0,-7-4-3 16,0 0 3-16,10 5-3 0,4 3 3 16,-14-8-11-16,0 0 11 0,16 11-10 0,1 1 10 0,-17-12-8 15,0 0 8-15,19 17-8 0,2 2 8 16,-21-19-4-16,0 0 4 0,21 22-3 0,2 4 3 0,-4-4-7 16,-2 0 7-16,-1-3-6 0,-2-2 6 0,-14-17-1 15,0 0 1-15,23 24 0 0,5 4 0 0,-28-28 5 16,0 0-5-16,36 36 6 0,4 6-6 0,-40-42 40 15,0 0-40-15,47 55 40 0,6 9-40 0,2 6 21 0,5 9-21 16,-8-11 21-16,-3-4-21 0,-49-64 19 0,0 0-19 16,61 77 20-16,5 5-20 0,-10-12 26 0,-6-6-26 0,-8-11 26 15,-6-7-26-15,-4-7 21 0,-8-3-21 0,-5-5 21 16,-3-7-21-16,-16-24 16 0,0 0-16 0,23 36 17 16,3 3-17-16,-26-39 10 0,0 0-10 0,29 42 10 15,3 0-10-15,-32-42 10 0,0 0-10 0,31 42 10 16,2-3-10-16,-33-39 8 0,0 0-8 0,28 32 8 15,-2-2-8-15,-26-30 3 0,0 0-3 0,19 20 4 16,-3-4-4-16,-16-16-30 0,0 0 30 0,12 12-30 16,-3-4 30-16,-9-8-104 0,0 0 104 0,7 4-104 15,-4-1 104-15,-3-3-77 0,0 0 77 0,-3-3-76 0,-6-6 76 16,-3-3-204-16</inkml:trace>
  <inkml:trace contextRef="#ctx0" brushRef="#br0" timeOffset="-17272.662">27130 13049 169 0,'0'0'0'0,"7"3"0"15,5 2 0-15,-12-5 3 0,0 0-3 0,4 2 3 16,-3 0-3-16,-1-2 28 0,0 0-28 0,0 0 28 16,-5-4-28-16,5 4 20 0,0 0-20 0,-3-1 20 15,1 1-20-15,2 0 24 0,0 0-24 0,-4 0 25 16,3 0-25-16,1 0 44 0,0 0-44 0,0 0 45 15,-4-4-45-15,4 4 39 0,0 0-39 0,0 0 39 16,0 0-39-16,0 0 25 0,0 0-25 0,0 0 26 16,-3 0-26-16,3 0 1 0,0 0-1 0,-4 0 2 15,1 0-2-15,3 0 0 0,0 0 0 0,-6 0 0 16,1 0 0-16,5 0-7 0,0 0 7 0,-7 0-7 0,0 4 7 16,7-4-35-16,0 0 35 0,-7 0-35 0,-3 3 35 15,10-3-2-15,0 0 2 0,-16 14-1 0,-3 5 1 0,19-19-22 16,0 0 22-16,-17 25-22 0,-1 6 22 15,18-31-3-15,0 0 3 0,-14 31-3 0,2 3 3 0,12-34-3 16,0 0 3-16,-9 38-2 0,6 3 2 0,3-41 0 16,0 0 0-16,-4 33 1 0,4-4-1 15,0-5 3-15,0-7-3 0,0-5 4 0,0-5-4 0,0 0 32 16,0-2-32-16,0-3 33 0,0-2-33 0,0 0 0 16,0 0 0-16,0 0 0 0,0 0 0 0,0 0 0 15,6-7 0-15,-1-7 1 0,4-5-1 0,1-7-2 16,2-4 2-16,-1-3-1 0,-3-5 1 0,-8 38-30 0,0 0 30 15,9-48-30-15,-2-8 30 0,-2 4-11 0,0 3 11 16,1 4-11-16,-3 11 11 0,1 0-20 0,-3 5 20 16,1 10-20-16,0 7 20 0,-2 1-1 0,0 6 1 15,-2 0-1-15,0 2 1 0,2-1 1 0,0 3-1 0,0 1 1 16,2-4-1-16,-2 4 27 0,0 0-27 0,0 0 27 16,0 0-27-16,0 0 31 0,0 0-31 0,0 0 31 15,0 0-31-15,0 0 43 0,0 0-43 0,0 0 43 16,0 0-43-16,0 0 25 0,0 0-25 0,0 0 26 15,0 0-26-15,0 0 41 0,0 0-41 0,0 0 41 16,0 0-41-16,0 0 24 0,4 4-24 0,-4-4 25 16,5 5-25-16,0-5 4 0,2 3-4 0,0 1 5 15,0 1-5-15,5 2 1 0,4 1-1 0,8 4 2 0,2 0-2 16,-26-12-1-16,0 0 1 0,35 14-1 16,9 5 1-16,-44-19-37 0,0 0 37 0,42 20-36 0,3 1 36 15,-45-21-36-15,0 0 36 0,42 19-36 16,-6-2 36-16,-36-17-15 0,0 0 15 0,28 13-15 15,-7-2 15-15,-21-11-3 0,0 0 3 0,16 8-3 0,-8-1 3 16,-8-7 5-16,0 0-5 0,9 5 5 0,-2-1-5 0,-7-4 46 16,0 0-46-16,4 1 47 0,-3 1-47 0,-1-2 72 15,0 0-72-15,0 0 73 0,-1 5-73 0,1-5 70 16,0 0-70-16,-14 14 70 0,-7 5-70 0,21-19 44 16,0 0-44-16,-28 19 45 0,-5 1-45 0,33-20 50 15,0 0-50-15,-39 21 50 0,-2-1-50 0,2-4 42 0,3-1-42 16,13-5 42-16,9-4-42 0,-3-1-8 0,1-2 8 15,-10 9-7-15,-5 4 7 0,31-16-81 0,0 0 81 0,-37 17-80 16,-3 2 80-16,-37 17-705 16</inkml:trace>
  <inkml:trace contextRef="#ctx0" brushRef="#br0" timeOffset="7133.199">10160 13529 886 0,'0'0'0'0,"0"0"0"0,0 0 0 0,0 0 108 16,0 0-108-16,0 0 109 0,0 0-109 16,0 0 74-16,0 0-74 0,0 0 74 0,0 0-74 0,0 0 34 15,0 0-34-15,0 0 34 0,0 0-34 0,0 0 2 16,0 0-2-16,0 0 3 0,0 0-3 0,0 0 12 16,0 0-12-16,0 0 12 0,0 0-12 0,0 0 23 15,0 0-23-15,0 0 24 0,0 0-24 0,0 0 13 16,0 0-13-16,0 0 14 0,0 0-14 0,0 0 28 15,0 0-28-15,0 0 28 0,0 0-28 0,0 0 2 0,0 0-2 16,0 0 2-16,0 0-2 0,0 0 22 16,0 0-22-16,0 0 22 0,0 0-22 0,0 0 2 15,0 0-2-15,0 0 3 0,0 0-3 0,0 0 0 16,0 0 0-16,0 0 1 0,0 0-1 0,0 0 0 0,0 0 0 0,0 0 0 16,0 0 0-16,0 0 0 0,0 0 0 0,0 0 0 15,31 3 0-15,-31-3 9 0,0 0-9 0,25 2 10 16,1 1-10-16,-26-3 26 0,0 0-26 0,29 5 26 15,5 4-26-15,-34-9 13 0,0 0-13 0,38 8 13 16,9-1-13-16,-47-7 29 0,0 0-29 0,54 7 29 16,12-2-29-16,-66-5 47 0,0 0-47 0,75 5 47 15,7-1-47-15,-82-4 16 0,0 0-16 0,117 2 17 16,27-4-17-16,-144 2 66 0,0 0-66 0,136 0 66 16,2 0-66-16,-138 0 37 0,0 0-37 0,130 3 38 15,-2 1-38-15,-128-4 57 0,0 0-57 0,109 7 58 0,-11 3-58 16,-98-10 33-16,0 0-33 0,85 7 34 0,-13 0-34 15,-72-7 34-15,0 0-34 0,68 3 34 0,-9-1-34 16,-59-2 44-16,0 0-44 0,56 0 44 0,-9-4-44 0,-47 4-73 16,0 0 73-16,47-15-72 15,-2-9 72-15,-45 24-90 0,0 0 90 0,94-40-1493 0,-188 80 1493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1:32:57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12573 7238 180 0,'0'0'0'0,"7"-3"0"16,2-6 0-16,3-1 123 0,-4-6-123 0,5 1 123 16,-5-2-123-16,3-6 109 0,-1-2-109 0,4-3 110 15,2-1-110-15,-16 29 92 0,0 0-92 0,26-41 93 16,4-14-93-16,-30 55 59 0,0 0-59 0,38-63 59 16,9-7-59-16,5-1 12 0,7-1-12 0,-10 14 12 15,-9 10-12-15,-40 48-113 0,0 0 113 0,54-49-113 16,0 4 113-16,54-46-472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1:18:32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26914 14260 606 0,'0'0'0'0,"-4"-5"0"16,1-4 0-16,3 9 25 0,0 0-25 0,-12-8 26 15,-6-1-26-15,18 9 57 0,0 0-57 0,-17-8 57 16,-1-3-57-16,18 11 42 0,0 0-42 0,-17-10 42 15,1 0-42-15,2 1 56 0,4 1-56 0,3 3 56 16,2 1-56-16,0 1 55 0,-1 1-55 0,3 0 55 16,-1 1-55-16,1 1 4 0,1 0-4 0,2 0 4 15,0 0-4-15,0 0 3 0,-3-2-3 0,3 2 3 16,0 0-3-16,0 0 0 0,-4 0 0 0,4 0 0 16,-3 2 0-16,3-2 1 0,-4 1-1 0,4-1 1 15,0 0-1-15,0 0-10 0,0 0 10 0,-3 9-10 16,-3 6 10-16,6-15-41 0,0 0 41 0,-6 29-40 0,-1 11 40 15,7-40-6-15,0 0 6 0,-7 39-6 16,1 4 6-16,6-43-1 0,0 0 1 0,-3 34 0 0,-1-6 0 16,4-28 18-16,0 0-18 0,-1 22 18 0,1-5-18 0,0-17 47 15,0 0-47-15,0 14 47 0,0-6-47 0,0-8 45 16,0 0-45-16,0 7 46 0,1-2-46 0,-1-5 59 16,0 0-59-16,2 6 59 0,0-6-59 0,-2 0 78 15,0 0-78-15,9-4 79 0,5-4-79 0,-14 8 66 16,0 0-66-16,26-26 67 0,8-12-67 0,-34 38 77 15,0 0-77-15,49-58 78 0,14-19-78 0,14-26 62 16,13-25-62-16,1 14 62 0,5 1-62 0,-1-3 59 0,1-1-59 16,11 11 59-16,8 3-59 0,-2-3 26 0,0 0-26 15,5 8 26-15,3 8-26 0,-121 90-37 0,0 0 37 16,174-131-36-16,38-19 36 0,-212 150-102 16,0 0 102-16,209-156-101 0,9-12 101 0,209-156-1251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1:34:09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12482 7188 684 0,'0'0'0'0,"-12"-17"0"16,-5-10 0-16,17 27 2 0,0 0-2 0,-18-26 3 16,3 2-3-16,15 24 54 0,0 0-54 0,-11-17 55 15,2 2-55-15,9 15 4 0,0 0-4 0,-3-11 4 16,-1 6-4-16,4 5 14 0,0 0-14 0,-5 7 15 0,2 10-15 16,3-17 33-16,0 0-33 0,-4 21 34 15,4 9-34-15,0-30 10 0,0 0-10 0,4 24 10 0,1 0-10 16,-5-24 31-16,0 0-31 0,7 19 31 0,-4-3-31 15,-3-16 35-15,0 0-35 0,6 12 36 0,-3-4-36 0,-3-8 42 16,0 0-42-16,9 23 43 0,-1 6-43 16,3 1 63-16,5 5-63 0,-8-6 63 15,-2-3-63-15,4 1 68 0,0 2-68 0,1-1 68 16,3-1-68-16,-2-5 98 0,5-1-98 0,-4-6 99 0,-3-3-99 0,8-7 106 16,1-3-106-16,3-5 106 0,6-8-106 0,-28 11 71 15,0 0-71-15,44-31 71 0,12-16-71 0,15-29 115 16,11-23-115-16,-11 8 115 0,-3-3-115 0,-68 94 47 0,0 0-47 15,101-137 47-15,18-31-47 0,-119 168-7 16,0 0 7-16,165-221-6 0,34-48 6 0,-199 269-113 16,0 0 113-16,366-490-1524 0,-732 980 1524 0</inkml:trace>
  <inkml:trace contextRef="#ctx0" brushRef="#br0" timeOffset="21448.46">6232 6457 516 0,'0'0'0'0,"-9"0"0"0,-5 0 0 15,14 0 35-15,0 0-35 0,0 0 36 0,5-5-36 16,-5 5 34-16,0 0-34 0,5-4 35 0,2 1-35 0,-7 3 22 16,0 0-22-16,2-2 22 0,2 0-22 15,-4 2 27-15,0 0-27 0,0 0 27 0,3 0-27 0,-3 0 37 16,0 0-37-16,0 0 37 0,0 0-37 0,0 0 43 15,0 0-43-15,-3 0 44 0,-1 0-44 0,4 0 41 16,0 0-41-16,-5-1 41 0,-4-3-41 0,9 4 52 16,0 0-52-16,-9-7 52 0,1 2-52 0,8 5 48 15,0 0-48-15,-18-7 49 0,-1 2-49 0,19 5 48 0,0 0-48 16,-19-8 49-16,-2 1-49 0,21 7 48 0,0 0-48 16,-21-5 48-16,-7 1-48 0,28 4 48 15,0 0-48-15,-22-3 48 0,1-1-48 0,21 4 42 0,0 0-42 16,-21-1 43-16,-2-1-43 0,23 2 52 0,0 0-52 0,-28-2 53 15,2 2-53-15,26 0 31 0,0 0-31 0,-29 0 31 16,-6 0-31-16,35 0-15 0,0 0 15 0,-33 0-15 16,-2 2 15-16,35-2-13 0,0 0 13 0,-33 2-12 15,7 3 12-15,26-5-19 0,0 0 19 0,-30 3-18 16,4 6 18-16,26-9-17 0,0 0 17 0,-28 12-17 16,5-4 17-16,23-8-34 0,0 0 34 0,-21 14-34 15,-3 3 34-15,3 2-18 0,2-4 18 0,8-3-18 16,6-8 18-16,0 1-36 0,1 0 36 0,-11 11-36 15,-3 8 36-15,1-2-20 0,0-2 20 0,8-6-20 16,0-4 20-16,2 1-19 0,2-3 19 0,-4 8-18 16,-3 3 18-16,12-19-27 0,0 0 27 0,-12 27-27 0,1 9 27 15,11-36-13-15,0 0 13 0,-12 27-12 0,0 2 12 16,12-29-19-16,0 0 19 0,-9 35-18 0,-3-1 18 16,3 2-4-16,4-4 4 0,2-13-3 0,-1-10 3 15,2 1-3-15,-1-1 3 0,-4 6-3 0,2 6 3 0,-4-2-2 16,4 1 2-16,-2-4-1 0,7-11 1 0,-4 5-1 15,3 2 1-15,1 2-1 0,0 3 1 16,-4 3-4-16,4-3 4 0,-3-3-3 0,3-5 3 0,0-9-1 16,0 0 1-16,-2 20 0 0,2 6 0 0,0-26 0 15,0 0 0-15,0 24 0 0,0 0 0 0,0-24 3 16,0 0-3-16,5 27 3 0,-1-3-3 0,4 0 21 16,-2 0-21-16,1-5 21 0,-6-10-21 0,6 6 32 15,-2-3-32-15,-1 4 33 0,5-4-33 0,-6 6 12 16,6-2-12-16,-4-2 12 0,-1-3-12 0,1 3 12 0,-2-2-12 15,1 0 13-15,-4-3-13 0,0-9 25 0,0 0-25 0,5 19 26 16,4 6-26-16,-9-25 2 0,0 0-2 16,8 23 2-16,5 1-2 0,-13-24 21 15,0 0-21-15,12 27 21 0,2 0-21 0,-14-27 7 0,0 0-7 0,21 28 7 16,3-4-7-16,-24-24 9 0,0 0-9 0,30 27 10 16,8-5-10-16,-3-1 24 0,-2-4-24 15,-2-3 25-15,-1-2-25 0,-2-4 19 0,1-2-19 0,-6-3 20 16,-2 0-20-16,3-3 25 0,-1-5-25 0,1 2 26 15,2-1-26-15,-26 4 22 0,0 0-22 0,35-12 23 16,11-6-23-16,-46 18 25 0,0 0-25 0,50-21 26 16,9-3-26-16,-59 24 33 0,0 0-33 0,53-27 33 0,1 1-33 15,-54 26 12-15,0 0-12 0,47-27 12 16,-7 1-12-16,-4-2 36 0,-6 3-36 0,-7 2 37 16,-4 5-37-16,-19 18 19 0,0 0-19 0,17-31 20 0,4-5-20 15,-21 36 35-15,0 0-35 0,14-52 36 0,2-6-36 0,-16 58 20 16,0 0-20-16,14-87 20 0,-2-23-20 0,-12 110 29 15,0 0-29-15,9-98 29 0,-6 3-29 0,-3 95 20 16,0 0-20-16,-3-91 20 0,-6 5-20 0,9 86 35 16,0 0-35-16,-18-75 36 0,-2 10-36 0,-1 17 19 15,0 12-19-15,3 12 20 0,10 12-20 0,8 12 18 16,0 0-18-16,-28-23 19 0,-7 3-19 16,35 20-8-16,0 0 8 0,-56-19-7 0,-15 4 7 0,71 15-174 15,0 0 174-15,-112 10-173 0,-36 17 173 0,-111 13-1353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1:29:41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3117 4834 303 0,'0'0'0'0,"-4"-5"0"0,2-2 0 0,2 7 46 16,0-3-46-16,2 0 47 0,2 1-47 0,-4-5 65 15,3 2-65-15,-3 1 66 0,0-4-66 0,0 8 54 0,0 0-54 16,-3-10 55-16,-6-6-55 0,9 16 43 16,0 0-43-16,-14-17 44 0,-7-2-44 0,21 19 19 0,0 0-19 0,-24-24 20 15,-11 0-20-15,35 24 12 0,0 0-12 16,-38-19 13-16,-4 2-13 0,42 17 4 0,0 0-4 0,-44-10 5 16,-6 5-5-16,50 5 0 0,0 0 0 0,-47 5 0 15,-4 10 0-15,51-15-7 0,0 0 7 0,-50 21-7 16,-1 10 7-16,51-31-5 0,0 0 5 15,-47 39-4-15,5 7 4 0,42-46-3 0,0 0 3 0,-43 72-3 16,1 23 3-16,42-95-6 0,0 0 6 0,-25 87-5 16,17 6 5-16,8-93-3 0,0 0 3 0,7 78-2 15,14-9 2-15,1-14 3 0,8-12-3 0,-9-13 3 16,-4-13-3-16,-17-17 37 0,0 0-37 0,25 19 38 16,4-3-38-16,-29-16 30 0,0 0-30 0,40 0 30 0,11-9-30 15,-51 9 23-15,0 0-23 0,66-31 24 0,16-20-24 16,-14 5 41-16,-9-6-41 0,-21 13 41 15,-17 5-41-15,-21 34 22 0,0 0-22 0,21-65 23 0,-3-21-23 16,-6 12 35-16,-7 6-35 0,-1 13 36 0,-1 12-36 0,-3 43 13 16,0 0-13-16,-3-75 13 0,-4-23-13 0,5 23 0 15,-2 4 0-15,-1 20 1 0,-2 12-1 0,7 39 0 16,0 0 0-16,-5-45 0 0,-4 2 0 0,9 43-3 16,0 0 3-16,-9-43-3 0,1-3 3 0,8 46-14 15,0 0 14-15,-7-32-13 0,2 4 13 16,5 28-9-16,0 0 9 0,-4-20-8 0,4 4 8 0,0 16-25 15,0 0 25-15,-3-7-24 0,1 2 24 0,2 5-13 0,0 0 13 16,-4 17-12-16,-1 18 12 0,-2 1-18 0,2 0 18 16,1-9-18-16,-1-8 18 0,2 8-4 15,3 1 4-15,-4 14-3 0,4 15 3 16,0-57-3-16,0 0 3 0,4 74-3 0,4 13 3 0,1 7-2 0,3 16 2 0,1-18-1 16,-5-3 1-16,4-10-1 0,1-8 1 0,-5-12-1 15,6-7 1-15,-10-13 4 0,1-8-4 0,-1-3 4 16,-1-1-4-16,-3-27 1 0,0 0-1 0,9 31 1 15,-1 5-1-15,-8-36-106 0,0 0 106 0,13 20-106 16,1-4 106-16,15 23-502 0</inkml:trace>
  <inkml:trace contextRef="#ctx0" brushRef="#br0" timeOffset="1709.107">3507 4798 91 0,'0'0'0'0,"21"4"0"0,12-2 0 0,-16 1 4 16,-5 0-4-16,-24 6 5 0,-17 6-5 0,29-15 23 15,0 0-23-15,-25 24 24 0,-6 12-24 0,31-36 32 16,0 0-32-16,-24 54 32 0,3 9-32 0,21-63 19 0,0 0-19 16,-14 63 20-16,2 4-20 0,12-67 29 0,0 0-29 0,-4 72 29 15,8 5-29-15,-4-77 31 0,0 0-31 0,12 53 31 16,10-15-31-16,-22-38 36 0,0 0-36 0,33 20 37 15,9-13-37-15,-42-7 1 16,0 0-1-16,61-12 1 0,23-18-1 0,-84 30 2 0,0 0-2 0,70-33 2 16,4-6-2-16,-74 39 11 0,0 0-11 0,60-40 11 15,-10-3-11-15,-50 43 38 0,0 0-38 0,32-34 38 16,-12-2-38-16,-20 36 58 0,0 0-58 0,21-27 58 16,-8-1-58-16,-13 28 49 0,0 0-49 0,8-24 49 15,1 4-49-15,-9 20 61 0,0 0-61 0,3-16 61 16,-3 1-61-16,0 3 57 0,0 2-57 0,0 4 58 15,-3 3-58-15,3-2 34 0,-5 2-34 0,5-1 34 0,-4 4-34 16,4-5 26-16,-3 2-26 0,3 3 26 0,-2-4-26 16,2 4 9-16,-7 0-9 0,7 0 10 15,0 0-10-15,0 0 5 0,0 0-5 0,-5 12 5 0,-4 3-5 0,9-15-2 16,0 0 2-16,-12 36-1 0,0 12 1 0,-2-1-6 16,-2 1 6-16,7-2-6 0,4-2 6 15,5-44-10-15,0 0 10 0,-3 47-9 0,6-3 9 0,-3-44-25 16,0 0 25-16,11 38-24 0,4-7 24 0,-15-31-6 15,0 0 6-15,26 17-6 0,4-17 6 0,-30 0-5 16,0 0 5-16,33-12-4 0,6-12 4 0,-39 24-1 16,0 0 1-16,34-27 0 0,-4-9 0 0,-30 36 6 0,0 0-6 15,21-38 7-15,-4-3-7 0,-17 41 46 0,0 0-46 16,7-50 46-16,-5-5-46 0,-2 55 32 0,0 0-32 0,-2-48 32 16,-10 4-32-16,12 44 24 0,0 0-24 0,-9-31 25 15,1 3-25-15,-1 8 40 16,2 6-40-16,2 6 41 0,1 3-41 0,-1 1 0 0,2 4 0 0,-1 0 1 15,2 0-1-15,2 0-1 0,-3 4 1 0,3-4 0 16,0 0 0-16,0 0-13 0,0 0 13 0,5 0-13 16,4-7 13-16,-9 7-6 0,0 0 6 0,19-7-5 15,12-2 5-15,-31 9-25 0,0 0 25 0,33-12-24 16,11-3 24-16,-6 3-20 0,-1 0 20 0,-11 5-19 16,-9 2 19-16,4 1-9 15,-5 1 9-15,-6 3-9 0,-3 0 9 0,2 2-11 16,0-1 11-16,-6-1-10 0,-1 0 10 0,2 0-4 0,1 0 4 0,-2 0-3 0,1 4 3 15,-4-4-20-15,5 3 20 0,-5-3-20 0,0 4 20 16,0-4-7-16,0 0 7 0,0 0-7 0,-4 5 7 16,3-2-10-16,-3 6 10 0,1 1-9 0,1 0 9 15,2-10-16-15,0 0 16 0,-9 26-15 0,2 5 15 0,7-31-33 16,0 0 33-16,-3 36-33 0,1 0 33 0,2-36-17 16,0 0 17-16,5 36-17 15,2 2 17-15,2-2-20 16,1-7 20-16,1-4-19 0,-2-4 19 0,1-2-10 0,6-4 10 0,-4 6-9 0,5-6 9 0,-17-15-10 15,0 0 10-15,18 21-10 0,3-1 10 0,-21-20-1 16,0 0 1-16,12 19-1 0,-2-3 1 16,-10-16 1-16,0 0-1 0,7 12 2 0,-1-4-2 15,-6-8 30-15,0 0-30 0,3 7 30 0,-3-2-30 0,-5-2 1 16,1-3-1-16,-13-3 2 0,-4-2-2 0,0-7-35 0,4-3 35 16,-1 6-34-16,6 2 34 0,0-5-53 0,3-3 53 15,0 3-53-15,1 0 53 0,4-4-23 0,1 4 23 0,3-3-22 16,3-1 22-16,-3 16-34 0,0 0 34 15,0-13-33-15,4-3 33 0,-4 16 0 0,0 0 0 0,5-13 0 16,2-1 0-16,-7 14 4 0,0 0-4 0,5-12 5 16,-1 0-5-16,-4 12 44 0,0 0-44 0,8-7 45 15,-2-1-45-15,-6 8 60 0,0 0-60 16,8-7 60-16,-4-2-60 0,-4 9 56 0,0 0-56 0,8-7 56 16,1 2-56-16,-9 5 52 0,0 0-52 0,16-3 52 15,1-4-52-15,-17 7 38 0,0 0-38 0,21-2 39 16,9 2-39-16,-30 0 35 0,0 0-35 0,31 4 35 15,6 4-35-15,-37-8 38 0,0 0-38 0,40 16 39 16,2 4-39-16,-8 1 8 0,0 1-8 0,-8-2 8 16,-5-1-8-16,0-3 32 0,-1 1-32 0,1 2 32 0,0 0-32 0,-21-19 9 15,0 0-9-15,18 20 10 0,3-3-10 16,-21-17 0-16,0 0 0 0,20 16 0 0,1-4 0 16,-21-12-30-16,0 0 30 0,20 7-30 0,-1-7 30 0,-19 0-60 15,0 0 60-15,8-16-59 0,1-8 59 16,9-15-858-16</inkml:trace>
  <inkml:trace contextRef="#ctx0" brushRef="#br0" timeOffset="1959.182">4937 4936 740 0,'0'0'0'16,"4"12"0"-16,8 8 0 0,-7-11 87 0,-5-6-87 0,0-3 88 15,-3 0-88-15,3 0 45 0,0 0-45 0,0 0 46 16,-6 0-46-16,6 0 47 0,0 0-47 0,-8 15 47 16,-8 16-47-16,16-31 3 0,0 0-3 0,-17 36 4 15,-6 7-4-15,23-43 9 0,0 0-9 0,-28 48 9 16,-3-2-9-16,31-46-1 0,0 0 1 0,-39 48-1 16,1 4 1-16,38-52-113 0,0 0 113 0,-33 36-113 15,7-5 113-15,26-31-143 0,0 0 143 0,-19 18-142 16,5-9 142-16,-19 15-364 0</inkml:trace>
  <inkml:trace contextRef="#ctx0" brushRef="#br0" timeOffset="2503.378">5561 4906 147 0,'0'0'0'0,"12"-1"0"15,5 1 0-15,-17 0 130 0,0 0-130 0,21-4 130 16,2-1-130-16,1 2 132 0,1-1-132 0,-3 1 132 16,-1-1-132-16,0 4 98 0,0 4-98 0,0-4 98 15,-2-4-98-15,6 3 63 0,-5-3-63 0,5 1 63 0,1-1-63 16,-26 4 38-16,0 0-38 0,30-3 38 0,8 1-38 16,-38 2 25-16,0 0-25 0,35-3 26 0,-2 3-26 0,-33 0 8 15,0 0-8-15,30 0 9 0,-8 0-9 0,-1 0-7 16,-5 3 7-16,-6-1-7 15,-3-2 7-15,-7 0-102 0,0 0 102 0,4 0-101 0,-4-2 101 0,0 2-152 16,0 0 152-16,0 0-152 0,0 0 152 0,0 0-364 16</inkml:trace>
  <inkml:trace contextRef="#ctx0" brushRef="#br0" timeOffset="2818.241">5697 5264 203 0,'0'0'0'0,"8"-12"0"16,8-5 0-16,-14 9 102 0,-4 8-102 0,2-4 103 15,0 4-103-15,0 0 84 0,5-3-84 0,-1 3 84 16,-2 3-84-16,5-3 102 0,1-3-102 0,4-1 102 15,2 1-102-15,-14 3 103 0,0 0-103 0,21-5 103 16,4-5-103-16,-25 10 69 0,0 0-69 0,38-9 69 16,6 1-69-16,-44 8 41 0,0 0-41 0,47-9 41 0,7 2-41 15,-54 7 42-15,0 0-42 0,52-5 43 0,2 2-43 16,-54 3-56-16,0 0 56 0,47-4-56 0,-5 1 56 0,-42 3-127 16,0 0 127-16,29-5-127 0,-11 1 127 15,32-8-602-15</inkml:trace>
  <inkml:trace contextRef="#ctx0" brushRef="#br0" timeOffset="8965.696">6749 4790 203 0,'0'0'0'0,"0"0"0"0,0 0 0 0,0 0 108 0,0 0-108 16,0 0 108-16,12-19-108 0,-12 19 68 15,0 0-68-15,14-36 69 0,7-14-69 0,-21 50 37 0,0 0-37 16,21-56 38-16,3-11-38 0,-24 67 32 0,0 0-32 15,19-67 32-15,1-6-32 0,-20 73 41 0,0 0-41 0,17-84 42 16,-3-14-42-16,-14 98 44 0,0 0-44 16,7-75 44-1,-2 16-44-15,-5 59 52 0,0 0-52 0,0-36 53 0,0 21-53 0,0 15 49 0,0 0-49 0,-3-15 49 16,1 9-49-16,2 6 32 0,0 0-32 0,-9-6 32 16,2 6-32-16,7 0 1 0,0 0-1 0,-12 0 1 15,2 3-1-15,10-3 0 0,0 0 0 0,-16 9 0 16,-5-1 0-16,21-8 1 0,0 0-1 0,-21 19 2 15,-2 2-2-15,23-21-4 0,0 0 4 0,-26 37-3 16,2 6 3-16,24-43-4 0,0 0 4 0,-21 53-3 16,-2 9 3-16,23-62-1 0,0 0 1 0,-15 91 0 15,-3 18 0-15,18-109 6 0,0 0-6 0,-3 106 6 0,3 2-6 16,0-108 10-16,0 0-10 0,12 101 10 0,5-5-10 16,-17-96 9-16,0 0-9 0,25 86 10 0,1-11-10 15,-26-75 8-15,0 0-8 0,30 59 9 0,3-16-9 16,-33-43 15-16,0 0-15 0,38 29 15 15,9-14-15-15,-47-15 33 0,0 0-33 0,38 3 33 0,4-11-33 16,-42 8 40-16,0 0-40 0,38-15 40 0,1-9-40 0,-39 24 56 16,0 0-56-16,31-31 56 0,-1-5-56 0,-30 36 44 15,0 0-44-15,28-40 44 0,-9-3-44 0,-19 43 43 16,0 0-43-16,21-39 43 0,-4 5-43 0,-17 34 18 0,0 0-18 16,16-28 19-16,-4 8-19 0,-12 20 30 0,0 0-30 15,9-16 30-15,-1 8-30 0,-8 8 6 0,0 0-6 16,4-9 6-16,-4 2-6 0,0 7 10 0,0 0-10 15,2-5 10-15,-2 2-10 0,0 3 8 0,0 0-8 0,0 0 9 16,0 0-9-16,0 0 8 16,0 0-8-16,0 0 8 0,0 0-8 0,0 0 15 0,0 0-15 0,0 0 15 15,0-4-15-15,0 4 3 0,0 0-3 0,0 0 4 16,0-6-4-16,0 6-2 0,0 0 2 0,0 0-2 16,3-2 2-16,-3 2-30 0,0 0 30 0,0 0-30 15,4 0 30-15,-4 0-20 0,0 0 20 0,0 2-19 16,1 4 19-16,-1-6-42 0,0 0 42 0,4 19-41 15,-1 9 41-15,-3-28-14 0,0 0 14 0,2 27-13 16,2 9 13-16,-4-36-3 0,0 0 3 0,7 29-3 16,-2 2 3-16,-5-31-13 0,0 0 13 0,12 27-13 15,0-8 13-15,-12-19-3 0,0 0 3 0,18 12-3 16,8-12 3-16,-26 0 0 0,0 0 0 0,29-7 0 16,1-6 0-16,-30 13 7 0,0 0-7 0,30-19 7 0,-1-5-7 15,-29 24 17-15,0 0-17 0,26-24 17 0,-1-2-17 0,-25 26 4 16,0 0-4-16,21-24 4 0,-2-3-4 0,-19 27 22 15,0 0-22-15,15-21 23 0,-2 6-23 0,-13 15 2 16,0 0-2-16,8-16 3 0,1 8-3 0,-9 8 6 16,0 0-6-16,4-9 7 0,1 6-7 0,-5 3 0 15,0 0 0-15,3-4 0 0,-3-1 0 16,0 5-19-16,0 0 19 0,0 0-18 0,5 0 18 0,-5 0-17 0,0 0 17 16,0 5-17-16,0 1 17 0,0-6-35 15,0 0 35-15,0 22-35 0,0 10 35 0,0-32-6 0,0 0 6 16,4 35-5-16,-1-3 5 0,-3-32-6 15,0 0 6-15,6 31-5 0,-3-9 5 0,-3-22-15 0,0 0 15 16,5 21-14-16,-1-6 14 0,-4-15-1 0,0 0 1 0,10 9 0 16,3-6 0-16,-13-3 1 0,0 0-1 15,15-10 2-15,6-7-2 0,-21 17 11 0,0 0-11 0,19-22 11 16,0-6-11-16,-19 28 17 0,0 0-17 0,18-24 17 16,-6 4-17-16,-12 20 34 0,0 0-34 0,14-19 34 15,-7 5-34-15,-7 14 10 0,0 0-10 0,9-10 11 16,-1 5-11-16,-8 5 6 15,0 0-6-15,9-4 6 0,5 1-6 0,-14 3 4 0,0 0-4 0,17 0 4 16,4 0-4-16,0 3 2 0,4 1-2 0,-8-3 2 16,-5 3-2-16,6-4 1 0,-4 0-1 0,-2 3 2 15,-7-3-2-15,5 0-2 0,-4 4 2 0,-1-3-1 0,-2 1 1 16,1 0-69-16,1-2 69 0,-5 0-69 16,4 0 69-16,-4 0-200 0,5 0 200 15,-5 0-199-15,0 0 199 0,0 0-128 0,0 0 128 0,-14-9-127 16,-10-10 127-16,-15-8-589 0</inkml:trace>
  <inkml:trace contextRef="#ctx0" brushRef="#br0" timeOffset="9148.038">7521 4449 1188 0,'0'0'0'0,"8"3"0"0,5 3 0 0,-8-6 135 0,-5-2-135 16,0 2 136-16,3-4-136 0,-3 4-57 0,-3-3 57 15,3 3-57-15,0 0 57 0,0 0-229 0,3 3 229 16,-3-3-228-16,0 0 228 0,0 0-549 0</inkml:trace>
  <inkml:trace contextRef="#ctx0" brushRef="#br0" timeOffset="10269.762">6996 5449 102 0,'0'0'0'0,"0"0"0"0,4-1 0 0,-4 1 75 15,0 0-75-15,0-9 75 0,0 2-75 0,0 7 73 0,0 0-73 16,-4-8 74-16,3-3-74 0,1 11 68 15,0 0-68-15,0-5 68 0,-4-3-68 0,4 8 50 0,0 0-50 0,0-4 51 16,-3 1-51-16,3 3 44 0,0 0-44 0,0 0 45 16,-2-3-45-16,2 3 18 0,0 0-18 15,-9 18 19-15,-3 11-19 0,12-29 42 0,0 0-42 0,-16 42 43 16,2 9-43-16,14-51 21 0,0 0-21 0,-15 48 21 16,4-4-21-1,11-44 29-15,0 0-29 0,-12 38 29 0,5-9-29 0,7-29 21 0,0 0-21 16,-5 26 21-16,1-9-21 0,4-17 5 0,0 0-5 0,4 9 5 15,1-9-5-15,-5 0 0 0,0 0 0 0,12-11 0 16,0-7 0-16,-12 18 3 0,0 0-3 0,13-28 3 16,-3-3-3-1,-10 31 28-15,0 0-28 0,7-39 28 0,-3-4-28 0,-4 43 28 0,0 0-28 0,0-39 28 0,-4-1-28 16,4 40 23-16,0 0-23 0,-3-29 24 0,-1 2-24 16,4 27 40-16,0 0-40 0,-2-19 41 15,-1 7-41-15,3 12 32 0,0 0-32 0,0-9 33 16,-4 3-33-16,4 6 13 0,0 0-13 0,-1-4 14 0,1 2-14 0,0 2 0 15,0 0 0-15,0 0 0 0,0 6 0 16,0-6-19-16,0 0 19 0,5 8-18 0,11 11 18 0,-16-19-46 16,0 0 46-16,19 27-46 0,10 6 46 15,-29-33-40-15,0 0 40 0,28 38-39 0,4 1 39 0,-5-8-26 16,-4-2 26-16,-6-9-26 0,-1-1 26 0,-4 0-5 16,-3-3 5-16,0-8-5 0,-4-1 5 0,2 2-10 15,-2-6 10-15,-1 2-10 0,1-1 10 0,-5-1 0 0,3-3 0 16,-3 0 0-16,-3 3 0 0,3-3 11 0,-5 6-11 15,1-3 11-15,-1 2-11 0,-4 5 41 16,-3 4-41-16,-5 2 41 0,-8 2-41 0,25-18 31 0,0 0-31 16,-35 16 31-16,-10-1-31 0,45-15 44 0,0 0-44 15,-42 12 44-15,-1-3-44 0,43-9 40 0,0 0-40 0,-39 3 41 16,5-6-41-16,4-1 10 0,2-1-10 0,11 2 10 16,4-6-10-16,3 2-10 0,3-1 10 15,5 1-10-15,-1 2 10 0,3-2-57 0,-4-2 57 0,4 6-57 16,0-4 57-16,0 2-93 0,4-4 93 0,-1 3-92 15,3-3 92-15,2-1-104 0,1 1 104 16,0 4-104-16,-2 2 104 0,-7 3-88 0,0 0 88 0,14-7-87 16,3 2 87-16,-17 5-74 0,0 0 74 0,24-11-73 15,6 1 73-15,-30 10-68 0,0 0 68 0,30-7-68 16,-1-3 68-16,1 5-7 0,-7-2 7 0,-6 5-6 16,-5-1 6-16,0 3 25 0,1 0-25 0,-5 0 26 0,1 0-26 15,-4 0 60-15,4 0-60 0,-2 0 61 0,-5 0-61 16,1 3 68-16,4-3-68 0,-7 0 68 0,2 0-68 15,-2 0 77-15,7 2-77 0,-7-2 78 0,1 0-78 16,-1 0 73-16,4 0-73 0,-4 0 73 0,0 0-73 0,0 0 61 16,3 0-61-16,-3 0 62 0,6 0-62 0,-6 0 59 15,7 0-59-15,-6 0 59 0,3 0-59 0,-4 0 34 16,0 0-34-16,3 0 35 0,3 0-35 0,-1 0 9 16,2 2-9-16,2 3 10 0,-1-2-10 15,1 2 6-15,3 2-6 0,2 5 7 0,5 7-7 0,-19-19 3 0,0 0-3 16,23 26 3-16,6 8-3 0,-29-34 1 15,0 0-1-15,34 39 2 0,0 1-2 0,-34-40-25 16,0 0 25-16,39 39-24 0,-3 1 24 0,-36-40-184 0,0 0 184 0,35 27-184 16,-5-5 184-16,34 30-605 0</inkml:trace>
  <inkml:trace contextRef="#ctx0" brushRef="#br0" timeOffset="10508.446">7395 5648 673 0,'0'0'0'0,"7"12"0"16,5 2 0-16,-12-14 119 0,0 0-119 0,0 0 120 15,-7-5-120-15,7 5 116 0,0 0-116 0,-5-7 116 16,2 2-116-16,3 5 70 0,0 0-70 0,-5-7 71 0,1 2-71 16,4 5 35-16,0 0-35 0,-9 3 36 0,-3 9-36 15,12-12 26-15,0 0-26 0,-14 16 26 16,-7 8-26-16,4 3 3 0,-2 0-3 0,8-11 4 0,4-4-4 15,7-12-4-15,0 0 4 0,-8 24-4 0,2 0 4 0,6-24-151 16,0 0 151-16,-7 24-151 0,2-5 151 0,-4 20-731 16</inkml:trace>
  <inkml:trace contextRef="#ctx0" brushRef="#br0" timeOffset="10855.021">7416 5778 1054 0,'0'0'0'0,"-2"0"0"15,-1-3 0-15,3 3 59 0,0 0-59 16,0 0 60-16,0 0-60 0,0 0 37 0,0 0-37 0,0 0 38 16,0 0-38-16,0 0-1 0,0 0 1 0,3 0 0 15,3-3 0-15,-6 3-33 0,0 0 33 0,15-4-33 16,11-1 33-16,1-2-13 0,6 2 13 0,-4-2-13 15,6 2 13-15,-2-2-12 0,-1 2 12 0,1 2-12 16,0-1 12-16,-33 4-10 0,0 0 10 0,47-5-9 16,3-2 9-16,-1 2 0 0,0 2 0 0,-6-1 0 15,-8 4 0-15,-2-5 1 0,-3 2-1 16,-6 3 2-16,-10 0-2 16,4 0 2-16,-3-4-2 0,-2 4 2 0,-8 0-2 0,0 0-13 0,4 0 13 0,-6 0-12 0,1 0 12 15,-4 0-131-15,2 0 131 0,-2 0-131 0,0 0 131 16,0 0-169-16,0 0 169 0,-6-3-169 0,1-1 169 15,-7-1-269-15</inkml:trace>
  <inkml:trace contextRef="#ctx0" brushRef="#br0" timeOffset="11228.359">7916 5657 247 0,'0'0'0'0,"12"0"0"0,6 0 0 0,-18 0 46 16,0 0-46-16,-4-4 46 0,-10-4-46 0,14 8 68 15,0 0-68-15,-8-4 69 0,-5-4-69 0,13 8 88 16,0 0-88-16,-8-4 88 0,1-4-88 0,7 8 91 15,0 0-91-15,-5-4 91 0,5-4-91 0,0 8 61 16,0 0-61-16,0-4 61 0,0-2-61 0,0 6 38 0,0 0-38 16,5-6 39-16,5 3-39 0,-10 3 11 0,0 0-11 0,14-3 11 15,4-3-11-15,-18 6 6 0,0 0-6 16,20-3 6-16,7 3-6 0,-27 0 3 0,0 0-3 0,24 0 3 31,0 3-3-31,-24-3 1 0,0 0-1 0,23 4 2 0,-7 4-2 0,-16-8 0 0,0 0 0 0,17 9 0 16,-3 3 0-16,2 0 0 0,-6-2 0 0,-3-1 0 15,-3-6 0-15,1-1 0 0,-5 1 0 0,3 1 0 16,-3-1 0-16,2 1 2 0,-2 1-2 0,0-2 3 16,0 1-3-16,0 1 30 0,0-2-30 0,0 1 30 15,-2-3-30-15,2 6 18 0,0-3-18 0,-3 1 19 16,3 2-19-16,-5-2 18 0,1 2-18 0,-1 1 19 16,1 2-19-16,4-10 10 0,0 0-10 0,-8 14 10 15,-1 2-10-15,9-16-15 0,0 0 15 0,-9 12-14 16,2 0 14-16,7-12-164 0,0 0 164 0,-3 10-163 15,1 2 163-15,-1 7-559 0</inkml:trace>
  <inkml:trace contextRef="#ctx0" brushRef="#br0" timeOffset="11696.067">8531 5444 203 0,'0'0'0'0,"-12"7"0"0,-9 7 0 0,21-14-1 16,0 0 1-16,0 0 0 0,12-2 0 0,-12 2 5 15,0 0-5-15,9-3 5 0,-2-1-5 0,-7 4 46 0,0 0-46 16,5-3 46-16,-1 1-46 0,-4 2 41 0,0 0-41 16,5 0 42-16,-5 0-42 0,0 0 52 0,0 0-52 0,0 0 52 15,0 0-52-15,0 0 54 0,0 0-54 16,0 0 55-16,0 0-55 0,0 0 61 0,0 0-61 0,0 0 62 16,-5 5-62-16,5-5 57 0,0 0-57 0,-4 7 57 15,-5 2-57-15,9-9 45 0,0 0-45 0,-8 12 46 16,-4 3-46-16,12-15 37 0,0 0-37 0,-13 17 38 15,1 6-38-15,2-3 34 0,-3 2-34 16,7-4 34-16,4-3-34 0,-2 4 32 0,4 1-32 0,0-1 32 16,0-3-32-16,6 8 32 0,0 0-32 0,3-4 32 15,0-1-32-15,-9-19 32 0,0 0-32 0,17 24 32 16,4 3-32-16,-21-27 7 0,0 0-7 16,33 16 8-16,6-1-8 0,-39-15 19 0,0 0-19 0,47 0 20 15,5-7-20-15,-5-1 38 0,-2-4-38 0,-10 0 39 16,-5-4-39-16,-2 1 64 0,-6-4-64 0,-1 5 64 0,-7-1-64 15,-2 3 61-15,-3 0-61 0,-2 0 62 0,-2 2-62 16,-5 10 70-16,0 0-70 0,4-12 70 0,-4-7-70 0,0 19 55 16,0 0-55-16,-6-21 55 0,-1-3-55 0,7 24-1 15,0 0 1-15,-20-27-1 0,-7-7 1 16,27 34-57-16,0 0 57 0,-43-24-56 0,-16 7 56 0,59 17-153 16,0 0 153-16,-96-4-152 0,-28 9 152 15,-97-1-1009-15</inkml:trace>
  <inkml:trace contextRef="#ctx0" brushRef="#br0" timeOffset="18257.227">9418 4283 180 0,'0'0'0'0,"0"0"0"15,0 0 0-15,0 0 1 0,0 0-1 16,0 0 1-16,0 0-1 0,0 0 55 0,0 0-55 0,0 0 55 15,0 0-55-15,0 0 63 0,0 0-63 0,0 0 63 16,0 0-63-16,0 0 72 0,0 0-72 0,0 0 73 16,12-16-73-16,-12 16 62 0,0 0-62 0,5-12 62 15,1 2-62-15,-6 10 59 0,0 0-59 0,3-10 59 16,-3 3-59-16,0 7 51 0,0 0-51 0,-5-9 52 16,-7-3-52-16,12 12 14 0,0 0-14 0,-16-6 15 15,-3 2-15-15,19 4 13 0,0 0-13 0,-28 4 14 16,-7-1-14-16,35-3 4 0,0 0-4 0,-33 12 5 15,2 0-5-15,31-12 0 0,0 0 0 0,-37 24 0 16,2 3 0-16,2 4-8 0,7 5 8 0,2-5-7 0,10 2 7 16,14-33-5-16,0 0 5 0,-18 54-4 0,2 13 4 0,8-3-8 15,3-3 8-15,-2-13-7 0,1-12 7 0,6 7-1 16,0 0 1-16,9-2 0 0,0 5 0 16,-9-46 1-16,0 0-1 0,24 40 2 0,11-1-2 0,-35-39 6 15,0 0-6-15,63 31 7 0,26-11-7 0,-89-20 3 16,0 0-3-16,88-1 4 0,10-22-4 0,-98 23 3 15,0 0-3-15,94-32 3 0,-5-14-3 0,-19 10 34 16,-13 1-34-16,-10 3 35 0,-9 1-35 0,-38 31 34 0,0 0-34 16,30-31 34-16,-9 2-34 0,-21 29 44 15,0 0-44-15,19-36 44 0,0-3-44 16,-19 39 41-16,0 0-41 0,18-35 41 0,-6-1-41 0,-2 6 57 0,-3 6-57 16,2 5 58-16,-6 7-58 0,3 0 33 0,-3 3-33 15,-3 2 33-15,0 4-33 0,0-2 40 0,-3-2-40 16,3 5 40-16,0-1-40 0,-4-1 45 0,2 1-45 0,2 3 45 15,0-3-45-15,0 3 10 0,-3-2-10 0,3 2 10 16,0 0-10-16,0 0 23 0,0 0-23 0,0 0 24 16,0 0-24-16,0 0 0 0,-5 0 0 0,5 0 0 15,-4 0 0-15,4 0-2 0,-3 3 2 0,-2 11-1 16,-2 8 1-16,7-22-12 0,0 0 12 0,-9 40-12 16,-2 20 12-16,4-6-1 0,2 5 1 0,5-8-1 15,0-3 1-15,0-48 0 0,0 0 0 0,5 50 0 16,2-2 0-16,-7-48-1 0,0 0 1 0,18 39 0 0,8-3 0 15,-26-36 0-15,0 0 0 0,38 19 0 0,9-16 0 16,-5-4 0-16,0-11 0 0,-11-4 0 0,-1-4 0 16,-6-1 12-16,-6-1-12 0,-3 1 12 0,-4-3-12 0,-4 0 34 15,-5 0-34-15,1 2 34 0,-6-5-34 0,3 27 10 16,0 0-10-16,-9-36 11 0,-5-12-11 16,14 48 21-16,0 0-21 0,-21-50 21 0,-9-1-21 0,30 51 3 15,0 0-3-15,-29-47 4 0,-6 8-4 0,35 39 13 16,0 0-13-16,-37-29 13 0,3 1-13 0,4 13 23 15,0 3-23-15,13 3 24 0,8 3-24 0,-3 6 0 16,0 0 0-16,7 0 1 0,1-4-1 0,1 4 1 16,1-2-1-16,2 2 1 0,0 0-1 0,0 0-10 0,0 0 10 15,14 0-9-15,3 0 9 0,-17 0-47 0,0 0 47 16,37-3-47-16,12 0 47 0,-1-6-78 0,1 2 78 16,-4-1-77-16,-6-1 77 0,-4 6-60 0,-2-1 60 0,-11 4-60 15,-2 0 60-15,-3 0-43 0,-3 0 43 0,-4 0-43 16,-3 0 43-16,4 0-22 0,-6 4 22 0,0-4-22 15,-3 0 22-15,-2 0-11 0,5 0 11 0,-5 0-10 16,0 0 10-16,0 0-5 0,-3 5 5 0,3-5-4 16,0 3 4-16,0-3 0 0,0 0 0 0,-6 9 0 15,-6 4 0-15,0 5 3 0,-2 2-3 0,5-8 3 16,2-5-3-16,7-7 0 0,0 0 0 0,-8 19 0 16,-6 5 0-16,14-24-42 0,0 0 42 0,-11 24-42 15,4-4 42-15,7-20-66 0,0 0 66 0,6 26-65 16,8-2 65-16,-14-24-41 0,0 0 41 0,24 24-41 15,6 3 41-15,-30-27-22 0,0 0 22 0,33 24-22 16,10-3 22-16,-43-21-2 0,0 0 2 0,39 22-2 0,-1 2 2 16,-5-5 5-16,-7 2-5 0,-10-6 6 0,-2-10-6 15,-6 5 52-15,-4-1-52 0,-2-2 52 0,-2 1-52 16,0-8 51-16,0 0-51 0,-11 19 52 0,-8 10-52 0,19-29 49 16,0 0-49-16,-23 31 49 0,-6 2-49 0,29-33 32 15,0 0-32-15,-21 26 33 0,-2-2-33 0,23-24-62 16,0 0 62-16,-15 15-61 0,1-3 61 15,14-12-151-15,0 0 151 0,-13-4-151 0,5-8 151 0,8 12-106 16,0 0 106-16,0-35-106 0,5-17 106 0,2-34-478 16</inkml:trace>
  <inkml:trace contextRef="#ctx0" brushRef="#br0" timeOffset="18593.101">11202 4067 247 0,'0'0'0'16,"-5"3"0"-16,-9 1 0 0,10-2 80 0,-1 1-80 0,1-3 80 15,1 0-80-15,3 0 53 0,0 0-53 0,-16 3 53 0,-6 9-53 16,22-12 43-16,0 0-43 0,-30 19 43 0,-8 14-43 16,38-33 36-16,0 0-36 0,-39 43 36 0,-2 11-36 0,41-54 32 15,0 0-32-15,-42 91 32 0,-2 31-32 0,9-16 22 16,6-3-22-16,11-16 22 0,11-5-22 16,7-82-1-16,0 0 1 0,0 83 0 0,13-1 0 0,-13-82-98 15,0 0 98-15,29 60-98 0,18-14 98 16,-47-46-106-16,0 0 106 0,63 9-105 15,19-30 105-15,61 9-192 0</inkml:trace>
  <inkml:trace contextRef="#ctx0" brushRef="#br0" timeOffset="18916.953">11277 4353 303 0,'0'0'0'0,"5"12"0"0,4 9 0 0,-6-15 28 0,-3-7-28 0,0 1 28 16,-5-9-28-16,1 4 75 0,1-2-75 0,1 2 75 16,0 2-75-16,1-1 99 0,1-3-99 0,0 7 99 15,0 0-99-15,0 0 115 0,0 0-115 0,0 0 115 16,0 0-115-16,0 0 90 0,8-1-90 0,-4 1 91 16,5 0-91-16,-9 0 52 0,0 0-52 0,17 5 53 15,6 2-53-15,-23-7 42 0,0 0-42 0,33 15 42 16,9 9-42-16,-4 0 40 0,4 7-40 0,-7-2 40 15,-6 2-40-15,-29-31 38 0,0 0-38 0,33 43 39 16,-3 3-39-16,-4-2 1 0,-5-4-1 0,-4-13 1 0,-3-3-1 16,-2-5-74-16,1 2 74 0,-5-11-74 0,-4-2 74 15,5-2-168-15,-4 0 168 0,-2-2-168 0,1-4 168 16,4 0-635-16</inkml:trace>
  <inkml:trace contextRef="#ctx0" brushRef="#br0" timeOffset="19148.208">11770 4350 583 0,'0'0'0'0,"0"20"0"0,0 20 0 0,-4-25 82 0,2-3-82 16,-6-17 82-16,-1-9-82 0,0 9 81 16,2 5-81-16,2-7 82 0,2 2-82 0,-6 2 69 0,0 6-69 15,-12 16 70-15,-13 17-70 0,34-36 44 0,0 0-44 16,-39 39 44-16,-3 13-44 0,42-52 30 15,0 0-30-15,-45 51 30 0,-2 0-30 0,9-4 9 0,5-3-9 0,10-16 9 16,7-13-9-16,2 0-104 0,6-3 104 0,2-8-103 16,6-4 103-16,0 0-164 0,0 0 164 0,9-4-163 15,9-4 163-15,8-8-410 0</inkml:trace>
  <inkml:trace contextRef="#ctx0" brushRef="#br0" timeOffset="19471.778">11897 4567 371 0,'0'0'0'0,"-5"4"0"0,-4-1 0 0,9-3 48 16,0 0-48-16,5 3 48 0,7 3-48 0,-12-6 69 15,0 0-69-15,18 6 69 0,8-4-69 0,-26-2 89 16,0 0-89-16,35 0 90 0,7-2-90 15,-42 2 67-15,0 0-67 0,45-3 67 0,-2-9-67 0,-43 12 56 16,0 0-56-16,54-9 56 0,2 3-56 0,-56 6 52 16,0 0-52-16,56-7 52 0,3 5-52 0,-59 2 48 15,0 0-48-15,54 0 49 0,-3 0-49 0,-51 0 42 16,0 0-42-16,40 2 43 0,-7 1-43 0,-33-3 28 0,0 0-28 16,26 4 28-16,-9-1-28 0,-17-3-66 0,0 0 66 15,16 2-66-15,-7-2 66 0,-9 0-69 0,0 0 69 0,0-5-68 16,-9-7 68-16,2-9-751 0</inkml:trace>
  <inkml:trace contextRef="#ctx0" brushRef="#br0" timeOffset="19738.935">12393 4449 505 0,'0'0'0'0,"7"0"0"16,4 0 0-16,-11 0 34 0,0 0-34 0,3-3 35 15,1 1-35-15,-4 2 84 0,0 0-84 0,0-4 84 16,-4 1-84-16,4 3 70 0,0 0-70 0,0-5 71 15,-5 1-71-15,5 4 39 0,0 0-39 0,-2-3 39 16,2-4-39-16,0 7 22 0,0 0-22 0,0 0 22 16,0-2-22-16,0 2 5 0,0 0-5 0,0 0 5 15,4 2-5-15,-4-2 1 0,0 0-1 0,7 22 1 16,1 9-1-16,-8-31 43 0,0 0-43 0,9 48 44 0,0 9-44 16,-9-57 28-16,0 0-28 0,9 58 28 0,-6 4-28 0,-3-62 9 15,0 0-9-15,5 48 10 0,-1-9-10 16,-4-39-74-16,0 0 74 0,9 31-74 0,3-11 74 0,-12-20-146 15,0 0 146-15,14-6-145 0,7-24 145 0,17-9-459 16</inkml:trace>
  <inkml:trace contextRef="#ctx0" brushRef="#br0" timeOffset="20340.123">13040 4334 774 0,'0'0'0'0,"-9"4"0"0,-1 1 0 0,6 2 68 0,4 1-68 0,4 8 69 16,4 8-69-16,-8-24 71 0,0 0-71 0,0 34 71 15,-3 14-71-15,3-48 45 0,0 0-45 0,-12 55 46 16,-8 5-46-16,20-60 17 0,0 0-17 0,-20 54 17 16,-5-2-17-16,25-52 6 0,0 0-6 0,-17 39 6 15,-1-11-6-15,18-28-24 0,0 0 24 0,-12 18-23 16,0-9 23-16,12-9-79 0,0 0 79 0,0-15-78 15,14-25 78-15,-14 40-166 0,0 0 166 0,19-48-165 16,7-15 165-16,-3 8-78 0,-1-3 78 0,-2 6-77 16,-3 4 77-16,-17 48-23 0,0 0 23 0,16-54-22 15,-1-5 22-15,-15 59 3 0,0 0-3 0,14-48 3 16,-5-1-3-16,-9 49 61 0,0 0-61 0,5-36 61 0,-1 12-61 16,-4 24 60-16,0 0-60 0,3-21 60 0,-1 6-60 15,-2 15 47-15,0 0-47 0,2-9 47 0,-1 6-47 16,-1 3 44-16,0 0-44 0,0 0 44 0,-1 5-44 0,1-5 18 15,0 0-18-15,1 22 19 0,5 11-19 0,-6-33 12 16,0 0-12-16,10 39 13 0,4 4-13 16,-14-43 10-16,0 0-10 0,17 43 10 0,8 0-10 0,-25-43 1 15,0 0-1-15,26 36 1 0,9 0-1 0,-35-36 0 16,0 0 0-16,38 30 1 0,4 0-1 0,-42-30 2 16,0 0-2-16,37 25 3 0,-3-4-3 0,-34-21 10 15,0 0-10-15,30 15 10 0,-7 1-10 0,-23-16 9 0,0 0-9 16,19 12 9-16,-7 0-9 0,-12-12 15 0,0 0-15 15,9 6 16-15,-4 3-16 0,-5-9 33 0,0 0-33 0,-14 21 34 16,-14 6-34 0,28-27 17-16,0 0-17 0,-40 24 17 0,-10 7-17 15,-1-7 47-15,1 3-47 0,15-11 48 0,14-8-48 0,-7 2 9 0,2-1-9 0,0 0 9 16,-4-1-9-16,4 2-2 0,-2-1 2 0,9-6-1 16,7-3 1-16,12 0-103 0,0 0 103 15,-16 0-102-15,6-3 102 0,10 3-130 16,0 0 130-16,-11-19-129 0,6-7 129 0,-13-20-501 0</inkml:trace>
  <inkml:trace contextRef="#ctx0" brushRef="#br0" timeOffset="20620.948">13439 4259 359 0,'0'0'0'0,"-7"5"0"0,-4 2 0 16,11-7 86-16,0 0-86 0,4 3 86 0,8 2-86 0,-12-5 77 15,0 0-77-15,12 7 77 0,0-5-77 0,-12-2 44 16,0 0-44-16,16 7 45 0,3 5-45 0,-1-4 53 16,2 4-53-16,1-1 53 0,-1 1-53 0,-20-12 42 15,0 0-42-15,27 15 42 0,8 0-42 0,-35-15 41 16,0 0-41-16,42 24 41 0,2 6-41 0,-44-30 63 0,0 0-63 16,45 34 63-16,-2-2-63 0,-43-32 50 15,0 0-50-15,42 36 51 16,-3 4-51-16,-39-40 8 0,0 0-8 0,33 34 9 0,-7-3-9 0,-26-31-57 15,0 0 57-15,21 24-56 0,-6-9 56 0,-15-15-131 16,0 0 131-16,14 0-130 0,-1-12 130 0,13-3-595 0</inkml:trace>
  <inkml:trace contextRef="#ctx0" brushRef="#br0" timeOffset="20888.088">14027 4225 908 0,'0'0'0'0,"4"6"0"16,-4 3 0-16,0-9 111 0,0 0-111 0,-4 15 112 0,-1 6-112 15,-7 3 92-15,-5 7-92 0,4-11 92 16,5-1-92-16,8-19 55 0,0 0-55 0,-25 40 56 16,-9 14-56-16,34-54 13 0,0 0-13 0,-39 55 13 0,-6 3-13 15,45-58 20-15,0 0-20 0,-40 54 20 0,1-5-20 0,39-49-10 16,0 0 10-16,-29 36-9 15,8-5 9-15,21-31-141 0,0 0 141 0,-21 21-140 0,7-9 140 16,14-12-137-16,0 0 137 0,-2-16-137 0,13-20 137 0,-2-15-595 16</inkml:trace>
  <inkml:trace contextRef="#ctx0" brushRef="#br0" timeOffset="21153.962">13845 4019 371 0,'0'0'0'16,"0"3"0"-16,3 6 0 0,-3-9 2 0,0 0-2 0,17 9 2 16,8-1-2-16,-25-8 45 0,0 0-45 0,31 14 45 15,11 3-45-15,-42-17 40 0,0 0-40 16,40 24 40-16,9 7-40 0,-49-31 35 0,0 0-35 0,47 43 36 16,0 8-36-16,-47-51 79 0,0 0-79 0,47 75 79 15,4 14-79-15,-51-89 87 0,0 0-87 16,24 93 88-16,-14 8-88 0,-10-101 59 0,0 0-59 0,-8 87 60 15,-15-1-60-15,23-86 38 16,0 0-38-16,-24 60 39 0,-3-14-39 0,27-46-65 0,0 0 65 16,-15 29-65-16,6-18 65 0,9-11-141 0,0 0 141 0,-5 1-141 15,-2-11 141-15,-4 3-455 0</inkml:trace>
  <inkml:trace contextRef="#ctx0" brushRef="#br0" timeOffset="21413.587">14745 4523 1233 0,'0'0'0'0,"-2"0"0"0,-1-4 0 0,3 4 135 16,0 0-135-16,12 4 135 0,7 1-135 0,-19-5 73 15,0 0-73-15,32 8 74 0,8 6-74 0,-40-14 40 16,0 0-40-16,45 9 41 0,6-6-41 0,-51-3-17 15,0 0 17-15,55 2-17 0,6-2 17 0,-61 0-96 0,0 0 96 16,58-2-96-16,-2-5 96 0,-56 7-189 0,0 0 189 16,45-8-189-16,-5-4 189 0,-40 12-196 0,0 0 196 0,38-12-195 15,-1 0 195-15,38-11-444 16</inkml:trace>
  <inkml:trace contextRef="#ctx0" brushRef="#br0" timeOffset="22686.217">16174 4067 684 0,'0'0'0'0,"-7"0"0"0,-4 3 0 0,8-3 20 15,-1-6-20-15,3 2 20 16,-1-1-20-16,2 5 10 0,0 0-10 0,-7-7 10 0,-5-1-10 0,12 8 0 16,0 0 0-16,-19-6 0 15,-8 6 0-15,27 0-10 0,0 0 10 0,-26 0-10 0,-7 6 10 0,33-6-31 16,0 0 31-16,-33 15-31 0,-3 9 31 0,36-24-2 16,0 0 2-16,-34 39-1 0,1 9 1 0,7 2-1 15,0 1 1-15,9-6 0 0,6 1 0 0,11-46 2 16,0 0-2-16,-9 52 2 0,4 6-2 0,5-58 22 0,0 0-22 15,0 51 22-15,12-3-22 0,-12-48 14 0,0 0-14 16,27 36 15-16,16-8-15 0,-43-28-3 0,0 0 3 0,84 6-3 16,26-18 3-1,-110 12-13-15,0 0 13 0,111-27-12 0,9-21 12 0,-120 48 0 0,0 0 0 16,108-46 1-16,-7-9-1 0,-101 55 43 0,0 0-43 0,86-48 44 16,-10 2-44-16,-76 46 66 0,0 0-66 0,58-41 66 15,-15 6-66-15,-43 35 69 0,0 0-69 0,35-34 70 16,-16 5-70-16,-19 29 66 0,0 0-66 0,13-15 66 15,-10 6-66-15,-3 9 60 0,0 0-60 0,3-7 60 16,-6 7-60-16,3 0 46 0,0 0-46 0,0 0 47 16,-3-5-47-16,3 5 31 0,0 0-31 0,-14 17 31 15,-13 11-31-15,7 2 1 0,-1 13-1 16,0-2 1-16,3 9-1 0,18-50 0 0,0 0 0 0,-15 57 0 16,2 13 0-16,13-70-1 0,0 0 1 0,-5 75 0 0,5 11 0 15,4-31-1-15,4-19 1 16,-2-9-1-16,2-12 1 0,-8-15-2 0,0 0 2 0,21 9-1 0,12-6 1 15,-33-3 1-15,0 0-1 0,37-8 1 0,8-16-1 0,-45 24 5 16,0 0-5-16,42-31 5 0,0-12-5 16,-42 43 33-16,0 0-33 0,31-51 33 0,-3-4-33 0,-10 4 0 15,-5 3 0-15,-6 1 0 0,-10 8 0 0,3 39 0 16,0 0 0-16,-11-48 1 0,-8-7-1 0,19 55 0 16,0 0 0-16,-29-63 1 0,-10-14-1 15,39 77-2-15,0 0 2 0,-26-48-2 0,4 15 2 0,22 33-13 16,0 0 13-16,-16-25-12 0,4 7 12 0,12 18-26 15,0 0 26-15,-6-12-25 0,3 0 25 0,3 12-30 0,0 0 30 16,21-6-30-16,10-3 30 0,9 2-65 16,9 2 65-16,-4 2-65 0,-3 3 65 0,-42 0-34 0,0 0 34 15,49-4-33-15,8 4 33 0,-57 0-5 0,0 0 5 0,51-3-5 16,1 3 5-16,-52 0-3 0,0 0 3 0,39 0-2 16,-6 0 2-16,-33 0-2 0,0 0 2 0,21 3-1 15,-4 1 1-15,-17-4 1 0,0 0-1 0,0 17 2 16,-16 10-2-16,16-27 29 0,0 0-29 0,-28 38 29 15,-12 5-29-15,40-43 36 0,0 0-36 0,-41 44 36 16,-6 2-36-16,10-10-17 0,6-3 17 0,10-11-17 16,7-10 17-16,3-3-42 0,6-6 42 0,0 9-41 15,0 7 41-15,5 2-44 0,0-1 44 0,5-1-43 16,5-4 43-16,8 1-7 0,4-4 7 0,3 0-6 16,4 0 6-16,-29-12 0 0,0 0 0 0,42 12 0 15,12 3 0-15,-54-15 47 0,0 0-47 0,51 16 48 16,3 1-48-16,-54-17 56 0,0 0-56 0,42 13 57 0,-8 1-57 15,-34-14 62-15,0 0-62 0,27 10 62 0,-10-1-62 16,-17-9 53-16,0 0-53 0,3 12 53 0,-8 3-53 16,5-15 24-16,0 0-24 0,-29 12 25 0,-17-3-25 0,46-9-12 15,0 0 12-15,-43 7-12 0,-4-4 12 0,47-3-129 16,0 0 129-16,-39-3-128 0,6-7 128 16,33 10-130-16,0 0 130 0,-17-18-130 0,8-9 130 0,9 27-91 15,0 0 91-15,9-31-91 0,13-5 91 0,-22 36-51 16,0 0 51-16,32-36-50 0,11-3 50 0,-4 8 7 15,3 7-7-15,-13-3 8 0,1 4-8 0,-30 23 82 0,0 0-82 16,21-24 82-16,-2 0-82 0,-19 24 86 0,0 0-86 16,19-24 87-16,0-3-87 0,-19 27 77 0,0 0-77 0,18-21 78 15,-3-3-78-15,-15 24 76 0,0 0-76 16,14-15 76-16,-2 3-76 0,-12 12 67 0,0 0-67 0,13-7 68 16,-1 2-68-16,-12 5 37 0,0 0-37 0,21 5 38 15,3 7-38-15,-24-12 18 0,0 0-18 0,30 16 19 16,5 2-19-16,-35-18 12 0,0 0-12 0,38 21 12 15,5 6-12-15,-4 1 25 0,-1-4-25 0,-5 0 26 16,-3-2-26-16,-1-1 19 0,-2-3-19 0,-1 0 20 16,2-3-20-16,-28-15 4 0,0 0-4 0,31 19 5 15,5-4-5-15,-36-15-4 0,0 0 4 0,39 17-4 16,-1-6 4-16,-38-11-129 0,0 0 129 16,32 5-128-16,-3-10 128 0,34 5-1059 0</inkml:trace>
  <inkml:trace contextRef="#ctx0" brushRef="#br0" timeOffset="22934.542">18306 4022 975 0,'0'0'0'0,"0"21"0"0,2 15 0 0,-2-36 0 16,0 0 0-16,-9 9 0 0,-7-11 0 0,16 2 61 15,0 0-61-15,-13 3 62 0,-1-1-62 0,14-2 83 16,0 0-83-16,-23 22 84 0,-3 7-84 0,26-29 37 0,0 0-37 15,-37 40 37-15,-3 9-37 0,40-49 22 16,0 0-22-16,-68 67 23 0,-15 9-23 0,83-76 32 0,0 0-32 16,-82 75 32-16,-7 2-32 0,89-77 5 0,0 0-5 15,-72 60 5-15,17-15-5 0,55-45-83 0,0 0 83 16,-39 34-83-16,15-19 83 0,24-15-147 0,0 0 147 16,0-7-147-16,24-20 147 0,-3-6-652 0</inkml:trace>
  <inkml:trace contextRef="#ctx0" brushRef="#br0" timeOffset="23118.703">18937 4216 942 0,'0'0'0'0,"-5"9"0"0,1 6 0 16,4-15-205-16,0 0 205 0,-9 7-204 15,1 1 204-15,-8 10-289 0</inkml:trace>
  <inkml:trace contextRef="#ctx0" brushRef="#br0" timeOffset="24302.398">5502 7188 427 0,'0'0'0'0,"3"-3"0"0,-3-2 0 0,0 5 54 0,0 0-54 16,0-4 54-16,0-3-54 0,0 7 39 0,0 0-39 15,0-1 40-15,-3-3-40 0,3 4 25 0,0 0-25 0,0-5 26 16,-4 3-26-16,4 2 47 0,0 0-47 15,0 0 47-15,-2-1-47 0,2 1 56 0,0 0-56 0,0 0 56 16,0-7-56-16,0 7 72 0,0 0-72 0,2-5 72 16,5-6-72-16,-7 11 43 0,0 0-43 0,12-8 44 15,7-8-44-15,-19 16 44 0,0 0-44 0,30-12 44 16,8-3-44-16,2 7 28 0,-1-3-28 0,-1 6 28 16,0-3-28-16,1 4 8 15,-4 1-8-15,3 1 9 0,0 0-9 0,-38 2 19 0,0 0-19 0,46-1 20 16,6 1-20-16,-5 1 22 0,-2 1-22 15,-10 0 22-15,-2-2-22 0,-3 3 8 16,-9 4-8-16,1-5 8 0,-1-4-8 0,-5 2 10 0,1 2-10 0,-6-2 10 0,-1-2-10 16,-1 2-4-16,1 0 4 0,-3 0-3 0,2 0 3 0,-9 0-146 15,0 0 146-15,3 0-145 0,3 0 145 16,-6 0-138-16,0 0 138 0,0-7-138 0,-6-5 138 16,-2-7-512-16</inkml:trace>
  <inkml:trace contextRef="#ctx0" brushRef="#br0" timeOffset="24651.494">5547 6841 550 0,'0'0'0'0,"5"5"0"16,7-2 0-16,-12-3 151 0,0 0-151 0,2 0 151 15,2-3-151-15,-4 3 111 0,0 0-111 0,0-5 112 16,0 1-112-16,0 4 93 0,0 0-93 0,5-3 94 16,2-1-94-16,-7 4 70 0,0 0-70 0,17-1 71 15,9 1-71-15,-26 0 43 0,0 0-43 0,33 1 44 16,6 3-44-16,-39-4 37 0,0 0-37 0,42 3 37 0,5 2-37 15,-47-5 4-15,0 0-4 0,55 4 4 16,5-1-4-16,-60-3-8 0,0 0 8 0,62-3-8 16,8-4 8-16,-70 7-152 0,0 0 152 0,66-10-152 0,2-4 152 15,68-10-841-15</inkml:trace>
  <inkml:trace contextRef="#ctx0" brushRef="#br0" timeOffset="25583.854">7092 6561 91 0,'0'0'0'0,"0"-15"0"0,2-13 0 0,-2 28 96 16,0 0-96-16,3-24 96 0,1-3-96 0,-4 27 100 15,0 0-100-15,0-24 100 0,2 0-100 0,-2 24 81 16,0 0-81-16,1-19 81 0,-1-3-81 0,0 22 51 16,0 0-51-16,-1-17 51 0,-1 5-51 0,-2-2 40 15,-1 4-40-15,2 3 40 0,-1-2-40 0,2 3 25 16,-1-3-25-16,-1 6 26 0,3-4-26 0,1 7 9 16,0 0-9-16,-4-5 9 0,-3-1-9 0,7 6 11 15,0 0-11-15,-5-3 11 0,0 0-11 0,5 3 1 0,0 0-1 16,-4-4 1-16,-4-1-1 0,8 5-2 0,0 0 2 0,-6-2-1 15,3 1 1-15,3 1-29 0,0 0 29 0,-9 12-29 16,2 12 29-16,7-24-20 0,0 0 20 0,-5 36-19 16,5 13 19-16,0-49-5 0,0 0 5 0,0 60-5 15,9 7 5-15,-9-67-2 0,0 0 2 0,8 70-1 16,1 6 1-16,-9-76 1 0,0 0-1 0,16 87 1 16,-2 11-1-16,-2-28 6 0,-3-14-6 0,-6-21 6 15,2-27-6-15,-1 4 9 16,-4-5-9-16,2-2 9 0,1-1-9 0,1-1 15 0,-1-3-15 0,-3 0 15 15,0 0-15-15,0 0 8 0,0 0-8 0,0 0 8 16,2 4-8-16,-2-4 33 0,7 1-33 0,-6-2 34 16,3 1-34-16,-1-4 17 0,3 1-17 0,-3 3 17 15,1-4-17-15,-4 4 11 0,5-1-11 0,-2-3 11 16,-1 1-11-16,5-1 11 0,2 1-11 0,-4 1 11 16,2-1-11-16,2 3 1 0,3-5-1 0,5 3 1 15,6 0-1-15,-23 2 3 0,0 0-3 0,33 0 3 0,9 0-3 0,-42 0 5 16,0 0-5-16,47 0 6 0,5 2-6 0,-5 1 32 15,2 4-32-15,-5-5 32 0,-1 0-32 0,-43-2 9 16,0 0-9-16,54 5 9 0,9-5-9 16,-7 3 20-16,-1-1-20 0,-4 0 20 0,-9-2-20 15,-4-2 8-15,-3 0-8 0,-6-1 9 0,-4-1-9 0,-4-1 25 16,-2 2-25-16,0-4 26 0,-2 2-26 0,-17 5-48 0,0 0 48 16,18-12-47-16,-1 0 47 0,-17 12-150 15,0 0 150-15,9-19-149 0,-5-2 149 0,8-18-537 0</inkml:trace>
  <inkml:trace contextRef="#ctx0" brushRef="#br0" timeOffset="25753.915">7674 6455 919 0,'0'0'0'0,"9"2"0"16,6-1 0-16,-15-1 0 0,0 0 0 0,9 0 0 15,-7-1 0-15,-2 1-188 0,0 0 188 0,0 0-188 16,3-2 188-16,-3-1-301 0</inkml:trace>
  <inkml:trace contextRef="#ctx0" brushRef="#br0" timeOffset="26737.48">6894 7259 337 0,'0'0'0'0,"0"-6"0"16,-4 0 0-16,4 6 89 0,0 0-89 0,0-9 89 16,0 2-89-16,0 7 82 0,0 0-82 0,0-3 82 15,0-1-82-15,0 4 51 0,0 0-51 0,0-1 52 16,-2-3-52-16,2 4 50 0,0 0-50 0,0 0 50 16,0 0-50-16,0 0 29 0,0 0-29 0,-3 4 29 15,-1 4-29-15,4-8 39 0,0 0-39 0,-12 28 40 16,-7 14-40-16,3 3 39 0,-5 5-39 15,7-11 39-15,2-3-39 0,12-36 24 0,0 0-24 0,-12 43 25 16,3 5-25-16,9-48 41 0,0 0-41 0,-8 36 41 16,2-9-41-16,6-27 14 15,0 0-14-15,-3 21 15 0,-1-8-15 0,4-13 0 0,0 0 0 0,7-3 1 16,11-12-1-16,-18 15 0 0,0 0 0 0,17-28 0 0,8-11 0 16,-25 39-3-16,0 0 3 0,22-47-2 0,-4-4 2 0,-18 51-1 15,0 0 1-15,15-55 0 0,-2-5 0 16,-13 60-1-16,0 0 1 0,8-51 0 0,1 0 0 15,-9 51 2-15,0 0-2 0,5-36 3 0,-5 8-3 0,0 28 13 16,0 0-13-16,4-19 13 0,-4 7-13 0,0 12 9 16,0 0-9-16,3-3 9 0,-1 6-9 0,-2-3 9 15,0 0-9-15,7 16 10 0,7 3-10 0,-14-19 8 0,0 0-8 16,12 27 8-16,5 9-8 0,-17-36 15 16,0 0-15-16,21 39 15 0,4 1-15 0,-3-4 8 0,-4-5-8 15,-1-4 8-15,-1-6-8 0,-4 1 9 16,-3 0-9-16,0-8 9 0,-6-6-9 15,6 4 23-15,-4-1-23 0,-2-1 24 0,-3 0-24 0,0-10 20 0,0 0-20 0,4 17 20 16,1 7-20-16,-5-24 34 0,0 0-34 16,0 23 35-16,4-6-35 0,-4-17 36 0,0 0-36 15,-13 25 36-15,-7 3-36 0,20-28-1 0,0 0 1 16,-18 24-1-16,-6-9 1 0,24-15-13 0,0 0 13 0,-30 14-12 16,-1-4 12-16,31-10-34 0,0 0 34 0,-30 0-34 15,1-8 34-15,29 8-59 0,0 0 59 0,-20-16-58 16,6-11 58-16,14 27-60 0,0 0 60 0,0-31-60 15,13-8 60-15,-13 39-69 0,0 0 69 0,21-36-69 16,5-4 69 0,0 9-60-16,3-1 60 0,-8 8-60 0,0 7 60 0,-21 17-36 0,0 0 36 0,21-17-35 15,0-2 35-15,-21 19 0 0,0 0 0 0,19-16 1 16,0 1-1-16,-19 15 10 0,0 0-10 0,14-10 11 16,-1 3-11-16,-13 7 18 0,0 0-18 0,8-7 18 0,1 5-18 15,-9 2 34-15,0 0-34 0,12 0 35 0,0 2-35 0,-12-2 35 16,0 0-35-16,18 7 36 0,3 1-36 0,-21-8 14 15,0 0-14-15,22 19 15 16,8 2-15-16,-30-21 21 0,0 0-21 0,36 31 21 0,3 1-21 0,-1 2 3 16,0-1-3-16,-8-4 4 0,-4-3-4 0,-26-26 7 15,0 0-7-15,26 34 8 0,4 2-8 16,-30-36 13-16,0 0-13 0,30 33 14 0,3-4-14 16,-33-29 1-16,0 0-1 0,22 22 1 0,-1-7-1 0,-21-15-45 15,0 0 45-15,16 12-45 0,-4-5 45 0,-12-7-101 0,0 0 101 16,5-8-100-16,-5-15 100 0,0 23-117 0,0 0 117 15,-8-24-116-15,-13-8 116 0,-9-23-483 0</inkml:trace>
  <inkml:trace contextRef="#ctx0" brushRef="#br0" timeOffset="26970.372">7543 7421 404 0,'0'0'0'0,"4"7"0"16,-1 3 0-16,-3-10 91 0,0 0-91 0,0 0 91 15,0-10-91-15,0 10 91 0,0 0-91 0,-3-5 91 16,3-2-91-16,0 7 71 0,0 0-71 0,-4-5 71 15,3 2-71-15,1 3 37 0,0 0-37 0,0-4 37 16,-4 1-37-16,4 3 28 0,0 0-28 0,0 0 28 16,-5 3-28-16,5-3 3 0,0 0-3 0,-16 17 4 15,-5 18-4-15,21-35 8 0,0 0-8 0,-26 39 9 0,-3 5-9 16,29-44 1-16,0 0-1 0,-30 50 1 0,4-2-1 16,26-48-11-16,0 0 11 0,-21 43-11 0,3-10 11 15,18-33-153-15,0 0 153 0,-12 27-153 0,5-8 153 16,-10 27-456-16</inkml:trace>
  <inkml:trace contextRef="#ctx0" brushRef="#br0" timeOffset="27270.107">7594 7565 225 0,'0'0'0'0,"-14"12"0"0,-5 4 0 0,14-13 77 16,5-3-77-16,3-2 77 0,6-3-77 0,-1 0 74 0,-4 0-74 15,1 3 74-15,-1-1-74 0,-3-2 47 0,3 3-47 16,-4 2 48-16,3-2-48 0,-3 2 38 0,4-3-38 0,-4 3 39 16,5-4-39-16,0 3 45 15,2-1-45-15,4 0 46 0,4-1-46 0,-15 3 25 0,0 0-25 0,23-4 26 16,7 1-26-16,-30 3 18 0,0 0-18 0,40-2 19 16,7 2-19-16,-7 0 41 0,5 2-41 0,-10-2 41 15,2-2-41-15,-8-1 37 16,-1-1-37-16,-7 1 37 0,-5 1-37 0,1 0 15 0,4 1-15 15,-7-3 15-15,2 4-15 0,-16 0-35 0,0 0 35 0,17-3-35 16,4-1 35-16,-21 4-114 0,0 0 114 0,17-5-113 16,-1-3 113-16,-16 8-142 0,0 0 142 0,9-7-141 15,-1 0 141-15,13-7-268 0</inkml:trace>
  <inkml:trace contextRef="#ctx0" brushRef="#br0" timeOffset="27678.301">8017 7404 169 0,'0'0'0'0,"9"4"0"0,8 4 0 0,-17-8 77 15,0 0-77-15,0 0 77 0,-3-5-77 0,3 5 82 16,0 0-82-16,-2-3 82 0,-7-1-82 0,9 4 65 16,0 0-65-16,-3-5 66 0,-1 2-66 0,4 3 66 15,0 0-66-15,0 0 67 0,-3-4-67 0,3 4 53 16,0 0-53-16,0 0 54 0,0 0-54 0,0 0 66 0,0 0-66 15,7 0 67-15,2 0-67 0,-9 0 41 16,0 0-41-16,14 0 42 0,5 2-42 0,-19-2 20 0,0 0-20 16,26 3 20-16,7 4-20 0,-33-7 6 0,0 0-6 0,31 5 7 15,2 6-7-15,-33-11 9 0,0 0-9 0,30 8 9 16,0-1-9-16,-30-7 7 0,0 0-7 0,21 9 8 16,-4-1-8-16,-17-8 3 0,0 0-3 0,17 10 3 15,-4 2-3-15,-13-12 6 0,0 0-6 0,8 16 6 16,-2 1-6-16,-6-17 3 0,0 0-3 0,-2 27 3 15,-5 8-3-15,7-35-1 16,0 0 1-16,-12 36 0 0,-2 3 0 0,14-39-34 0,0 0 34 0,-16 33-33 16,2-3 33-16,14-30-47 0,0 0 47 0,-12 23-46 15,3-6 46-15,9-17-131 0,0 0 131 0,-5 15-131 0,1-8 131 16,4-7-139-16,0 0 139 0,0 0-139 16,6-5 139-16,1 0-268 0</inkml:trace>
  <inkml:trace contextRef="#ctx0" brushRef="#br0" timeOffset="28119.954">8526 7435 427 0,'0'0'0'0,"-7"5"0"0,-7 2 0 0,14-7 37 15,0 0-37-15,0 0 37 0,5-3-37 0,-5 3 41 16,0 0-41-16,5 0 42 0,2-6-42 0,-7 6 55 15,0 0-55-15,2-1 56 0,2-1-56 0,-4 2 66 0,0 0-66 0,0 0 67 16,3-2-67-16,-3 2 58 0,0 0-58 16,0 0 58-16,0 0-58 0,0 0 58 15,-3 0-58-15,3 0 59 0,0 0-59 0,0 0 40 0,0 0-40 0,0 0 41 16,-6 4-41-16,6-4 28 0,0 0-28 16,-12 7 28-16,-5-4-28 0,17-3 1 0,0 0-1 0,-21 15 1 15,-3 9-1-15,24-24 2 0,0 0-2 0,-14 31 2 16,1 9-2-16,13-40 4 0,0 0-4 0,0 39 5 15,7 0-5-15,-7-39 2 0,0 0-2 0,20 33 2 16,9-6-2-16,-29-27-8 0,0 0 8 0,42 16-7 16,5-11 7-16,-47-5-10 0,0 0 10 0,54-5-10 15,5-11 10-15,-10 1 0 0,-4-6 0 16,-12 6 1-16,-6 0-1 0,-7-1 61 0,-2-1-61 0,-6 5 61 16,-7 2-61-16,0-6 64 0,-3 3-64 0,-2 2 65 15,-2 3-65-15,1-4 12 0,-6-2-12 0,-7 0 13 16,-4-4-13-16,18 18-66 0,0 0 66 0,-38-19-65 0,-18 2 65 15,56 17-143-15,0 0 143 0,-71-12-143 16,-18 5 143-16,-71-12-686 0</inkml:trace>
  <inkml:trace contextRef="#ctx0" brushRef="#br0" timeOffset="31229.949">9376 5641 135 0,'0'0'0'0,"0"0"0"15,0 0 0-15,0 0 16 0,0 0-16 0,0 0 17 16,-17 0-17-16,17 0 42 0,0 0-42 0,-9 0 42 16,0 0-42-16,9 0 0 0,0 0 0 0,-9 0 0 15,6 0 0-15,3 0 28 0,0 0-28 0,-3 0 28 0,1 4-28 16,2-4 36-16,0 0-36 0,-4 0 37 0,-3 3-37 16,7-3-53-16,0 0 53 0,-8 17-52 0,-5 11 52 15,13-28-18-15,0 0 18 0,-10 36-18 0,-2 10 18 0,12-46-4 16,0 0 4-16,-9 51-3 0,2 8 3 0,7-59-2 15,0 0 2-15,-2 60-1 0,-1-2 1 16,3-58 4-16,0 0-4 0,0 55 5 0,3-7-5 0,-3-48 17 16,0 0-17-16,2 36 17 0,2-6-17 0,-4-30 39 15,0 0-39-15,7 21 40 0,-2-6-40 0,-5-15 59 16,0 0-59-16,3 11 60 0,2-6-60 16,-5-5 71-16,0 0-71 0,6 0 72 0,-3-7-72 0,-3 7 60 15,0 0-60-15,4-10 61 0,-1-4-61 0,-3 14 42 0,0 0-42 0,5-12 42 16,-1 0-42-16,-4 12 12 0,0 0-12 15,5-9 13-15,-1 6-13 0,-3 0 13 0,6 3-13 16,-3 0 13-16,4 3-13 0,-2 0 1 0,2 1-1 0,-2-2 1 16,1 1-1-16,-4 4-2 0,6-4 2 0,-4 2-1 15,-1 2 1-15,1 5-6 0,2 0 6 0,-2-3-5 16,0-6 5-16,2 4-9 0,-2 2 9 0,-1-1-9 16,-4-3 9-16,0-5-1 0,0 0 1 0,2 11-1 15,1 4 1-15,-3-15 0 0,0 0 0 0,4 17 0 16,-4 5 0-16,0-22 12 0,0 0-12 0,-4 31 13 15,1 9-13-15,3-40 26 0,0 0-26 0,-6 44 26 0,1 2-26 16,-4-1 13-16,1 1-13 0,4-15 13 16,1-5-13-16,3-26 11 0,0 0-11 0,-4 39 11 0,4 11-11 15,0-50 10-15,0 0-10 0,4 44 10 0,-4 6-10 16,0-50 8-16,0 0-8 0,3 41 8 0,2-3-8 16,-1-6 15-16,1-1-15 0,-1-14 15 0,-1-5-15 15,-3-1-2-15,5-3 2 0,-5-1-1 16,0-5 1-16,0-2-135 0,0 0 135 0,4 7-135 0,5 0 135 15,5 6-474-15</inkml:trace>
  <inkml:trace contextRef="#ctx0" brushRef="#br0" timeOffset="42010.123">9799 6157 875 0,'0'0'0'0,"0"0"-290"16,0 0 290-16,0 0-290 0,9 0 290 0,-4 0-89 16</inkml:trace>
  <inkml:trace contextRef="#ctx0" brushRef="#br0" timeOffset="42129.959">9787 6154 91 0,'0'0'0'15,"0"0"0"-15,9 0 0 0,-9 0 0 0,0 0 0 16,0 0 0-16,3 3 0 0,-1-3-9 0</inkml:trace>
  <inkml:trace contextRef="#ctx0" brushRef="#br0" timeOffset="42659.845">9616 6589 91 0,'0'0'0'0,"6"15"0"16,-1 9 0-16,-5-24 10 0,0 0-10 0,9 26 10 15,3 1-10-15,-12-27 34 0,0 0-34 0,12 26 35 16,5-6-35-16,-17-20 28 0,0 0-28 16,21 16 28-16,0-4-28 0,-21-12 9 0,0 0-9 0,21 7 9 0,5-7-9 15,-5-4 47-15,-3-3-47 0,-6 2 48 0,-3-5-48 16,-1 1 65-16,-3 1-65 0,2-4 66 0,-1-4-66 0,-3 4 90 16,1 1-90-16,-3-3 90 0,3 4-90 0,-4-1 76 15,0 3-76-15,0-4 77 0,0 1-77 0,0 11 59 16,0 0-59-16,3-15 59 0,-3-6-59 15,0 21 53-15,0 0-53 0,2-17 53 0,2-2-53 0,-4 19 22 16,0 0-22-16,0-12 23 0,0 0-23 0,0 12 19 16,0 0-19-16,0-12 20 0,0 6-20 0,0 6 9 15,0 0-9-15,0-6 10 0,0 3-10 0,0 3 9 0,0 0-9 16,0-3 10-16,0-1-10 0,0 4 15 0,0 0-15 16,0 0 15-16,-4-3-15 0,4 3 8 15,0 0-8-15,0 0 8 0,0 0-8 0,0 0 15 0,0 0-15 16,0 0 16-16,0 0-16 0,0 0 15 0,0 0-15 0,0 0 15 15,0 0-15-15,0 0 9 0,0 0-9 0,0 0 9 16,0-2-9-16,0 2 4 0,0 0-4 0,0 0 4 16,0-7-4-16,0 7 7 0,0 0-7 0,0 0 7 15,0-3-7-15,0 3 13 0,0 0-13 0,0 0 13 16,0 0-13-16,0 0 3 0,0 0-3 0,0 0 4 16,0 0-4-16,0 0 7 0,0 0-7 0,0 0 7 15,0 0-7-15,0 0 3 0,0 0-3 0,0 0 3 16,0 0-3-16,0 0 2 0,0 0-2 0,0 0 2 15,0 0-2-15,0 0 1 0,0 0-1 0,0 0 2 16,0 0-2-16,0 0-2 0,0 0 2 0,0 0-1 16,0 0 1-16,0 0-18 0,0 0 18 0,0 0-18 15,0 0 18-15,0 0-62 0,0 0 62 0,0 0-61 0,0 0 61 16,0 0-828-16</inkml:trace>
  <inkml:trace contextRef="#ctx0" brushRef="#br0" timeOffset="46880.61">9813 6184 1020 0,'0'0'0'0,"0"0"-325"0,4 0 325 0,-4 0-324 0,2-3 324 16,-1 0-138-16</inkml:trace>
  <inkml:trace contextRef="#ctx0" brushRef="#br0" timeOffset="48293.52">9799 6169 91 0,'0'0'0'0,"0"0"0"0,0 0 0 0,0 0 17 0,0 0-17 16,0 0 17-16,0 0-17 0,0 0 34 0,0 0-34 15,0 0 35-15,0 0-35 0,0 0 19 0,0 0-19 0,0 0 20 16,0 0-20-16,0 0 30 0,0 0-30 15,0 0 30-15,-7 0-30 0,7 0 30 0,0 0-30 0,-5 3 30 16,0 1-30-16,5-4 13 0,0 0-13 0,-7 3 13 16,-2 6-13-16,9-9 36 0,0 0-36 0,-14 12 37 15,-1 7-37-15,15-19 29 0,0 0-29 0,-18 25 29 16,1 6-29-16,17-31 55 0,0 0-55 0,-21 38 55 16,3 6-55-16,18-44 81 0,0 0-81 0,-15 45 82 15,1 8-82-15,14-53 67 0,0 0-67 0,-11 51 68 16,3 4-68-16,8-55 72 0,0 0-72 0,-6 55 73 15,6 0-73-15,0-55 50 0,0 0-50 0,0 51 50 0,4-3-50 16,-4-48 44-16,0 0-44 0,2 40 45 0,1-8-45 16,-3-32 41-16,0 0-41 0,5 31 42 0,6-9-42 15,-11-22 17-15,0 0-17 0,14 17 17 16,3-5-17-16,-17-12 13 0,0 0-13 0,25 0 13 0,6-8-13 0,-31 8 26 16,0 0-26-16,31-21 26 0,4-6-26 0,-35 27 19 15,0 0-19-15,32-29 20 0,-3-4-20 16,-4 6 25-16,-10 3-25 0,-1 2 26 15,-5 4-26-15,-2 3 14 16,-2-2-14-16,-1 3 15 0,1 1-15 0,-2 2 41 0,2 3-41 0,-5 1 41 0,0 3-41 0,0-1 20 16,0 0-20-16,0 2 20 0,0-1-20 0,4-1 12 15,-4 2-12-15,2-4 12 0,-1-2-12 0,-1 9 11 16,0 0-11-16,6-8 11 0,-3-4-11 0,-3 12 3 16,0 0-3-16,5-11 4 0,4-1-4 0,-9 12 6 0,0 0-6 0,4-8 7 15,1-2-7-15,-5 10 7 0,0 0-7 0,3-6 7 16,1-2-7-16,-4 8 7 15,0 0-7-15,2-4 8 0,1 1-8 0,-3 3 8 0,0 0-8 0,0-5 8 16,0 3-8-16,0 2-17 0,0 0 17 0,0 0-16 16,0-2 16-16,0 2-17 0,0 0 17 0,0 0-17 15,0 0 17-15,0 0-19 0,0 0 19 0,0 0-18 16,0 0 18-16,0 0-17 0,0 0 17 0,0 0-17 16,0 0 17-16,0 0-16 0,0 0 16 0,0 0-15 15,0 0 15-15,0 0-26 0,0 0 26 0,0 0-26 16,0 0 26-16,0 0-37 0,0 0 37 0,0 0-37 15,0 2 37-15,-3 5-37 0,1-4 37 0,0 15-37 16,0 7 37-16,-1 8-16 0,-2 3 16 0,5-9-15 16,-4-3 15-16,4-24-8 0,0 0 8 0,5 38-7 15,4 1 7-15,-9-39-4 0,0 0 4 0,19 40-4 0,4-1 4 16,-23-39-6-16,0 0 6 0,33 29-6 0,9-5 6 16,-42-24-7-16,0 0 7 0,38 14-6 15,2-12 6-15,-40-2 0 0,0 0 0 0,33-2 0 16,-8-5 0-16,-25 7 47 0,0 0-47 0,19-12 47 0,-4-3-47 0,-15 15 61 15,0 0-61-15,7-16 61 0,-1-1-61 0,-6 17 40 16,0 0-40-16,-4-24 41 0,-5 2-41 0,9 22 37 16,0 0-37-16,-12-31 38 0,-5-2-38 0,17 33 16 15,0 0-16-15,-21-34 17 0,-2-2-17 16,23 36 5-16,0 0-5 0,-24-32 6 0,0 1-6 0,24 31 9 0,0 0-9 16,-20-24 9-16,5 2-9 0,15 22 3 15,0 0-3-15,-12-14 3 0,3 2-3 0,9 12-3 16,0 0 3-16,-5-7-2 0,-1 2 2 0,6 5-38 0,0 0 38 0,0 0-37 15,7-2 37-15,-7 2-30 0,0 0 30 0,16 2-30 16,8 0 30-16,-24-2-39 0,0 0 39 0,32 0-39 16,6-4 39-16,-38 4-45 0,0 0 45 0,42-8-44 15,3-4 44-15,-45 12-28 0,0 0 28 0,47-16-28 16,-3-4 28-16,-44 20-10 16,0 0 10-16,42-21-10 0,-4 2 10 0,-38 19-6 0,0 0 6 0,30-15-6 15,-10-1 6-15,-20 16-3 0,0 0 3 0,18-8-3 16,-6 1 3-16,-12 7 0 0,0 0 0 0,9-3 0 15,-8 1 0-15,-1 2 1 0,0 0-1 0,0 0 1 16,0 0-1-16,0 0 34 0,0 0-34 0,0 0 34 16,-1 3-34-16,1-3 41 0,0 0-41 0,-12 9 41 0,-9 6-41 15,21-15 15-15,0 0-15 0,-14 12 16 0,-5 2-16 16,19-14 15-16,0 0-15 0,-14 14 15 0,-2-1-15 16,16-13-1-16,0 0 1 0,-11 14 0 0,3 1 0 0,8-15-17 15,0 0 17-15,0 18-16 0,5 2 16 16,-5-20-26-16,0 0 26 0,12 19-25 0,9 0 25 0,-21-19-15 15,0 0 15-15,30 12-14 0,8 0 14 16,-7 0-19-16,2-5 19 0,-3-2-18 0,-9-2 18 0,2 2-15 16,-4 2 15-16,-2-3-15 0,-5-4 15 0,-1 3-26 15,1 2 26-15,-5 0-26 0,-2-1 26 0,1 4-13 16,0 3 13-16,-2-4-12 0,-4-2 12 16,2 2-2-16,1 1 2 0,-1 1-1 0,0-1 1 0,-2-8 0 15,0 0 0-15,0 19 0 0,-2 2 0 0,2-21 8 0,0 0-8 16,-2 22 8-16,-3-5-8 0,5-17 40 15,0 0-40-15,-7 19 41 0,-9 0-41 0,16-19 21 0,0 0-21 16,-19 15 21-16,-10-1-21 0,29-14 0 0,0 0 0 0,-34 10 0 16,-4-8 0-16,38-2-80 0,0 0 80 0,-35 2-79 15,-3-2 79-15,38 0-181 0,0 0 181 0,-30-2-181 16,6 0 181-16,-32-5-615 0</inkml:trace>
  <inkml:trace contextRef="#ctx0" brushRef="#br0" timeOffset="55482.94">11094 6321 169 0,'0'0'0'0,"0"2"0"16,-4 5 0-16,4-7 71 0,0 0-71 0,0 0 71 15,-5 3-71-15,5-3 81 0,0 0-81 0,0 0 82 16,0-3-82-16,0 3 75 0,0 0-75 0,0 0 76 16,5-5-76-16,-5 5 74 0,0 0-74 0,0 0 75 15,4-2-75-15,-4 2 61 0,0 0-61 0,0 0 62 16,2-2-62-16,-2 2 53 0,0 0-53 0,0 0 53 0,6 0-53 16,-6 0 44-16,0 0-44 0,4 2 44 0,1 0-44 15,-5-2 42-15,0 0-42 0,9 2 42 0,-4 1-42 16,-5-3 26-16,0 0-26 0,16 7 26 0,1 5-26 0,-17-12 35 15,0 0-35-15,25 24 35 0,9 7-35 16,-4 1 13-16,1 8-13 0,1-10 13 0,3 3-13 0,-35-33 30 16,0 0-30-16,34 34 30 0,8 2-30 0,-42-36 11 15,0 0-11-15,39 31 11 0,2 2-11 0,-41-33 41 16,0 0-41-16,39 27 42 0,-4 0-42 0,-35-27 37 16,0 0-37-16,27 19 37 0,-4-5-37 0,-23-14 0 15,0 0 0-15,21 12 0 0,-7-2 0 0,-14-10-98 16,0 0 98-16,12 5-97 0,-3-1 97 0,-9-4-94 15,0 0 94-15,3-4-94 0,-3-4 94 0,0-8-801 0</inkml:trace>
  <inkml:trace contextRef="#ctx0" brushRef="#br0" timeOffset="55802.651">11604 6232 539 0,'0'0'0'0,"0"11"0"16,0 9 0-16,0-13 7 0,0-7-7 0,0 0 8 15,0-10-8-15,0 10 24 0,0 0-24 0,0-5 25 16,0 1-25-16,0 4 47 0,0 0-47 0,-8 7 48 16,-6 8-48-16,14-15 54 0,0 0-54 0,-21 33 55 0,-9 13-55 15,30-46 88-15,0 0-88 0,-33 53 88 0,-5 9-88 16,3-7 75-16,2 5-75 0,7-17 76 0,6-7-76 0,20-36 64 15,0 0-64-15,-26 46 64 0,0 5-64 16,26-51 32-16,0 0-32 0,-21 40 32 0,7-8-32 16,14-32-39-16,0 0 39 0,-12 24-39 0,3-5 39 0,9-19-174 15,0 0 174-15,-8 12-174 0,4-3 174 16,4-9-177-16,0 0 177 0,12-2-177 0,14-8 177 0,16-2-306 16</inkml:trace>
  <inkml:trace contextRef="#ctx0" brushRef="#br0" timeOffset="56009.024">12024 6621 774 0,'0'0'0'0,"-12"-5"0"15,-6-5 0-15,18 10 91 0,0 0-91 0,0 0 91 16,6 0-91-16,-6 0 42 0,0 0-42 0,7 3 42 15,-4 1-42-15,-3-4-98 0,0 0 98 0,7 0-98 16,0 0 98-16,-7 0-206 0,0 0 206 0,12-12-206 16,6-7 206-16,8-9-213 0</inkml:trace>
  <inkml:trace contextRef="#ctx0" brushRef="#br0" timeOffset="57130.998">12902 6164 371 0,'0'0'0'0,"-7"0"0"0,-3 0 0 0,10 0 6 0,0 0-6 0,-11-4 6 15,3-4-6-15,8 8 20 16,0 0-20-16,-11-4 20 0,1-2-20 0,10 6-7 0,0 0 7 16,-16-4-6-16,0 2 6 0,-5 2-32 0,-3-3 32 0,10 3-32 15,5 0 32-15,-6 0-28 0,1 3 28 0,-7 1-28 16,-5 4 28-16,1 1-1 0,3 1 1 0,6-1-1 15,4-7 1-15,12-2 12 0,0 0-12 0,-23 13 13 16,-5 8-13-16,28-21 52 0,0 0-52 0,-26 20 52 16,3 8-52-16,23-28 74 0,0 0-74 0,-24 43 75 15,7 15-75-15,17-58 65 0,0 0-65 0,-13 58 66 16,10 7-66-16,3-65 77 0,0 0-77 0,7 62 77 16,5 1-77-16,-12-63 68 0,0 0-68 0,26 59 68 0,16 0-68 15,-42-59 32-15,0 0-32 0,44 28 32 0,6-23-32 16,-50-5 5-16,0 0-5 0,77-17 5 0,15-23-5 0,-92 40 17 15,0 0-17-15,79-51 17 0,-5-11-17 16,-74 62 32-16,0 0-32 0,61-63 32 0,-12-7-32 16,-11 15 46-16,-8 10-46 0,-9 13 46 0,-11 13-46 15,-10 19 51-15,0 0-51 0,11-19 52 0,-4 4-52 0,-7 15 66 16,0 0-66-16,7-12 66 0,-7 7-66 16,0 5 52-16,0 0-52 0,0-7 53 0,0 3-53 0,0 4 51 15,-7-1-51-15,7 1 51 0,-2 0-51 0,2 0 7 16,-7 3-7-16,-2 6 8 0,-1-1-8 15,10-8 0-15,0 0 0 0,-16 31 1 0,-1 12-1 0,17-43-2 0,0 0 2 16,-16 53-1-16,4 12 1 0,3-5-8 16,4 0 8-16,2-14-7 0,1-6 7 0,2-40-1 0,0 0 1 0,9 39-1 15,3 0 1-15,-12-39-9 0,0 0 9 0,17 28-8 16,4-9 8-16,-21-19 0 0,0 0 0 0,23 5 0 16,1-9 0-16,-24 4 0 0,0 0 0 0,23-15 0 15,1-11 0-15,-24 26 0 0,0 0 0 0,14-31 1 16,-3-8-1-16,-11 39 0 0,0 0 0 0,5-43 1 15,-5-8-1-15,0 51-1 0,0 0 1 16,-9-55 0-16,-3-5 0 0,0 10 0 0,-2 9 0 0,5 10 0 16,-1 9 0-16,3 5 0 0,0 2 0 0,1 6 0 15,6-1 0-15,-3 5 0 0,3 1 0 0,0 1 0 16,0-2 0-16,0 5-13 0,0 0 13 0,7-4-13 16,3-4 13-16,-10 8-17 0,0 0 17 0,18-7-16 15,6-2 16-15,-24 9-17 0,0 0 17 0,30-7-16 0,5 2 16 16,-35 5-26-16,0 0 26 0,34-3-25 0,3 3 25 15,-7 3-1-15,-4 1 1 0,-5-3 0 16,-7-1 0-16,1 4-1 0,-6-4 1 0,-2 3 0 0,-2-3 0 0,-1 4-1 16,-3-3 1-16,3 3 0 0,-1-1 0 15,-3 1-3-15,0 1 3 0,0 2-3 0,2-6 3 16,-2-1-11-16,0 0 11 0,-2 14-10 0,-1 3 10 0,3-17-9 16,0 0 9-16,-9 28-9 0,-6 8 9 0,15-36-25 15,0 0 25-15,-11 34-24 0,-1 5 24 0,3-8-13 16,2 2 13-16,5-11-12 0,2-2 12 0,0-2-10 15,2 0 10-15,5 1-10 0,5-3 10 0,-1-1-5 16,1 2 5-16,0-5-4 0,-3-1 4 0,3 1 1 0,-1-4-1 16,4 4 2-16,-3-5-2 0,6 5 21 15,-2 0-21-15,-2-4 21 0,-6-2-21 0,-8-6 15 16,0 0-15-16,12 6 15 0,-3 1-15 0,-9-7 35 0,0 0-35 0,5 9 36 16,2-6-36-16,-7-3 11 0,0 0-11 0,2 5 11 15,-2-1-11-15,0-4 12 0,0 0-12 0,-14 12 13 16,-7 3-13-16,21-15-44 15,0 0 44-15,-26 9-44 0,-4-2 44 0,30-7-78 0,0 0 78 0,-29-4-78 16,-6-8 78-16,-28-3-917 0</inkml:trace>
  <inkml:trace contextRef="#ctx0" brushRef="#br0" timeOffset="58184.74">14001 6148 270 0,'0'0'0'0,"-14"4"0"0,-6 1 0 15,13 2-19-15,5-5 19 0,7-1-18 0,4 1 18 0,-4 1-19 16,4-3 19-16,-2 0-18 0,-4 0 18 16,-3 0 0-16,5 0 0 0,-5 0 0 0,0 0 0 0,0 0 19 15,0 4-19-15,0-4 20 0,0 0-20 0,0 0 50 16,0 0-50-16,0 0 51 0,0 0-51 0,0 0 63 15,-3 2-63-15,3-2 64 0,0 0-64 0,0 0 80 16,0 0-80-16,-5 15 80 0,-8 9-80 0,13-24 85 0,0 0-85 16,-17 38 85-16,-9 13-85 0,26-51 70 0,0 0-70 15,-24 55 71-15,-6 3-71 0,30-58 50 0,0 0-50 16,-24 48 51-16,4-12-51 0,20-36 39 0,0 0-39 0,-15 31 40 16,6-7-40-16,9-24-1 0,0 0 1 0,-5 15-1 15,6-6 1-15,-1-9-75 0,0 0 75 0,13-12-75 16,8-16 75-16,-21 28-56 0,0 0 56 0,17-36-55 15,4-12 55 1,-4 6-13-16,-1-1 13 0,-2 0-12 16,-2 0 12-16,-3 7-5 0,-2 0 5 0,0 5-5 0,0 4 5 0,-7 27 35 0,0 0-35 0,5-24 36 15,2 5-36-15,-7 19 60 0,0 0-60 0,0-14 61 16,2 4-61-16,-2 10 51 0,0 0-51 0,0-5 52 16,0 2-52-16,0 3 25 0,0 0-25 0,0 0 26 15,0 0-26-15,-2 3 12 0,2 0-12 0,-4 6 12 16,4 3-12-16,-3 3 10 0,1 1-10 0,2 4 11 0,2-1-11 15,1 5 3-15,-3 0-3 0,9 0 4 16,7-2-4-16,-16-22 2 0,0 0-2 0,21 30 2 0,7 2-2 16,-28-32 0-16,0 0 0 0,36 34 0 0,8 2 0 0,-44-36 0 15,0 0 0-15,50 35 0 0,3-8 0 0,-53-27-2 16,0 0 2-16,50 27-1 0,-1-6 1 16,-11-2-2-16,-3-4 2 0,-12-3-1 0,-8-7 1 15,-1 2 1-15,-5-2-1 0,-2-1 1 0,-2-1-1 0,2 1 1 16,-5-3-1-16,-2-1 2 0,2 4-2 0,-2-4 16 15,-2 3-16-15,2-3 17 0,0 0-17 0,0 0 33 16,-5 4-33-16,-13 4 34 0,-11 8-34 0,29-16 18 16,0 0-18-16,-39 15 18 0,-4 1-18 15,43-16 19-15,0 0-19 0,-46 17 20 0,-4 1-20 16,6-2 1-16,6-4-1 0,8-4 2 0,13-4-2 0,1 1-44 0,1-2 44 0,6 1-43 16,4-4 43-16,-1-4-90 0,3 4 90 15,0-5-89-15,3 2 89 0,0 3-103 0,0 0 103 0,8-22-102 16,10-8 102-16,-18 30-110 0,0 0 110 15,22-34-110-15,6-5 110 0,-28 39-101 0,0 0 101 0,30-36-101 16,6 2 101-16,-36 34-43 0,0 0 43 0,30-30-42 16,-2 0 42-16,-28 30 14 0,0 0-14 15,24-21 15-15,-5 2-15 0,-19 19 65 0,0 0-65 0,16-17 65 16,-5 7-65-16,-11 10 89 0,0 0-89 0,8-7 90 16,1 2-90-16,-9 5 94 0,0 0-94 0,3-4 94 15,3 1-94-15,-6 3 96 0,0 0-96 0,1-2 96 16,3 2-96-16,-4 0 57 0,0 0-57 0,0 0 57 15,3-3-57-15,-3 3 48 0,0 0-48 0,4-4 49 0,-4-1-49 16,0 5 21-16,0 0-21 0,2-3 21 0,1-6-21 16,-3 9 11-16,0 0-11 0,4-3 11 15,-1-4-11-15,-3 7 18 0,0 0-18 0,5-5 18 0,-3 1-18 0,-2 4 0 16,0 0 0-16,4-3 1 16,2 3-1-16,-6 0 8 0,0 0-8 0,9 0 8 0,2 3-8 15,-11-3 3-15,0 0-3 0,19 12 3 0,7 4-3 0,-26-16 2 16,0 0-2-16,33 27 2 0,9 2-2 0,-42-29 5 15,0 0-5-15,45 35 5 0,6 4-5 0,-6-6 12 16,2-3-12-16,-12-2 13 0,-6-6-13 0,1 2 0 16,-2-7 0-16,-9-1 0 0,-3-1 0 0,-16-15-10 0,0 0 10 15,21 15-9-15,0 3 9 0,-21-18-136 0,0 0 136 16,21 13-135-16,-1-1 135 0,-20-12-125 0,0 0 125 0,18 2-125 16,-1-7 125-16,15 1-635 15</inkml:trace>
  <inkml:trace contextRef="#ctx0" brushRef="#br0" timeOffset="58446.617">14838 6217 662 0,'0'0'0'0,"5"17"0"16,5 12 0-16,-5-19 101 0,-5-4-101 0,-5-12 102 15,-2-4-102-15,4 2 100 0,-1 1-100 0,3 2 101 16,-3 1-101-16,-1 4 82 0,0 0-82 0,1 4 82 15,1-3-82-15,3-1 47 0,0 0-47 0,-18 23 48 0,-15 9-48 16,33-32 44-16,0 0-44 0,-35 43 44 0,-10 12-44 16,5-4 1-16,0-1-1 0,12-12 2 0,2-9-2 15,26-29-56-15,0 0 56 0,-30 41-56 0,1 5 56 0,29-46-182 16,0 0 182-16,-23 36-181 16,4-9 181-16,19-27-186 0,0 0 186 0,5 7-186 0,19-14 186 0,6 7-321 15</inkml:trace>
  <inkml:trace contextRef="#ctx0" brushRef="#br0" timeOffset="58973.071">15512 6416 617 0,'0'0'0'16,"-4"-4"0"-16,1-3 0 0,3 7 91 0,0 0-91 0,0 0 91 15,-2-3-91-15,2 3 57 0,0 0-57 0,0 0 57 16,0 0-57-16,0 0 65 0,0 0-65 0,0 0 66 0,0 0-66 15,0 0 63-15,0 0-63 0,0 0 63 16,-2 3-63-16,2-3 62 0,0 0-62 0,0 0 62 0,-1 4-62 16,1-4 47-16,0 0-47 0,0 0 48 0,0 0-48 15,0 0 49-15,0 0-49 0,0 0 50 0,0 0-50 16,0 0 70-16,0 0-70 0,0 0 71 0,-4 3-71 0,4-3 47 16,0 0-47-16,0 0 47 0,0 0-47 15,0 0 44-15,0 0-44 0,0 0 44 0,7 0-44 0,-7 0 20 16,0 0-20-16,17 0 20 0,6 0-20 15,-23 0 53-15,0 0-53 0,38 0 53 0,13-3-53 16,-51 3 26-16,0 0-26 0,57 0 26 0,11-5-26 0,-68 5 10 16,0 0-10-16,74-2 11 0,6 0-11 0,-80 2 30 15,0 0-30-15,89 0 30 0,8 0-30 0,-97 0 1 16,0 0-1-16,77 4 2 0,-9 1-2 0,-68-5-13 16,0 0 13-16,40 3-12 0,-19 1 12 0,-21-4-169 0,0 0 169 15,15 1-169-15,-6 6 169 0,-9-7-144 0,0 0 144 16,-23-3-144-16,-20-2 144 0,-22-2-986 0</inkml:trace>
  <inkml:trace contextRef="#ctx0" brushRef="#br0" timeOffset="62536.716">17045 6018 1043 0,'0'0'0'0,"-5"-22"0"0,-8-14 0 0,13 36 114 0,0 0-114 16,-7-7 114-16,6 14-114 0,1-7 71 0,0 0-71 0,-6 3 72 16,3 3-72-16,3-6 41 0,0 0-41 15,-7 0 42-15,-3-2-42 0,10 2 1 0,0 0-1 0,-21-2 2 16,-9 0-2-16,30 2 5 0,0 0-5 0,-37 4 6 16,-6 4-6-16,43-8 8 0,0 0-8 0,-38 9 8 15,-1 3-8-15,39-12 3 0,0 0-3 0,-33 15 4 16,9 1-4-16,24-16 2 0,0 0-2 0,-19 15 2 15,1 2-2-15,18-17 5 0,0 0-5 0,-7 26 5 16,7 1-5-16,0-27 6 0,0 0-6 0,12 30 6 16,11 0-6-16,-23-30-52 0,0 0 52 0,30 24-51 15,10-1 51-15,-40-23-63 0,0 0 63 0,40 24-62 16,5-4 62-16,-45-20-75 0,0 0 75 0,40 28-75 16,0-1 75-16,-40-27-63 0,0 0 63 0,30 27-63 15,-7 6 63-15,-23-33-42 0,0 0 42 0,13 31-42 0,-6 0 42 16,-7-31-13-16,0 0 13 0,-5 29-12 15,-7 2 12-15,12-31-1 0,0 0 1 0,-17 24 0 16,-3-2 0-16,20-22 5 0,0 0-5 0,-21 12 6 0,-1-7-6 16,22-5 27-16,0 0-27 0,-26-9 27 0,0-11-27 15,26 20 7-15,0 0-7 0,-20-38 7 0,6-13-7 0,14 51 41 16,0 0-41-16,-12-55 41 0,9-5-41 0,3 60 5 16,0 0-5-16,3-55 6 0,6 0-6 15,-9 55 2-15,0 0-2 0,14-42 2 0,7 6-2 0,-21 36 1 16,0 0-1-16,24-30 2 0,9 12-2 0,-33 18 0 15,0 0 0-15,32-16 0 0,4 8 0 0,-36 8 7 16,0 0-7-16,33-7 8 0,4 5-8 0,-37 2 23 16,0 0-23-16,33 2 24 0,0 5-24 0,-3-2 21 15,-4 5-21-15,-10-7 21 0,-6 3-21 16,-10-6 35-16,0 0-35 0,12 5 35 0,-5 2-35 0,-7-7 42 0,0 0-42 0,7 18 42 16,-3 8-42-16,-1 2 24 0,-6 2-24 0,-1 1 25 15,-1 0-25-15,5-31 41 0,0 0-41 0,-5 41 42 16,-6 9-42-16,11-50 3 0,0 0-3 0,-5 39 4 15,2-3-4-15,3-36-7 0,0 0 7 0,3 28-7 16,6-10 7-16,-9-18-57 0,0 0 57 16,15 9-57-16,10-18 57 0,-25 9-36 0,0 0 36 0,28-18-36 15,5-17 36-15,-33 35-19 0,0 0 19 0,29-36-18 16,1-5 18-16,0 7-3 0,-6 0 3 0,-5 5-2 16,-7 1 2-16,1 4 12 0,-1 9-12 0,-4-6 12 15,1 4-12-15,-9 17 52 0,0 0-52 0,5-17 53 0,4-5-53 16,-9 22 41-16,0 0-41 0,7-17 41 0,-3 5-41 15,-4 12 28-15,0 0-28 0,5-12 28 0,-3 8-28 16,-2 4 27-16,0 0-27 0,3-7 27 0,1 6-27 16,-4 1 8-16,0 0-8 0,3 1 8 0,6 6-8 0,-1 2 10 15,1 6-10-15,0-5 11 0,-6 1-11 0,3 4 8 16,-3 4-8-16,1 5 9 0,1 10-9 0,-5-34 1 16,0 0-1-16,3 33 1 0,2 3-1 15,-5-36 3-15,0 0-3 0,4 31 3 0,-1-7-3 0,-3-24-7 16,0 0 7-16,6 22-7 0,-6-8 7 15,0-14-57-15,0 0 57 0,8 6-57 0,6-11 57 0,-14 5-69 0,0 0 69 16,21-19-68-16,9-13 68 0,-30 32-54 16,0 0 54-16,29-34-53 0,5-11 53 0,-34 45-58 15,0 0 58-15,29-43-57 0,1-6 57 0,-30 49-34 0,0 0 34 0,26-43-34 16,-3 3 34-16,-23 40 0 0,0 0 0 0,22-29 0 16,1 7 0-16,-23 22 18 0,0 0-18 15,23-9 19-15,1 9-19 0,-24 0 51 0,0 0-51 0,23 9 52 16,1 10-52-16,-3 1 58 0,-4 6-58 0,-1-5 58 15,-7-6-58-15,-1 6 25 0,-1 3-25 0,2-2 26 16,-2 2-26-16,-7-24 21 0,0 0-21 0,7 31 21 16,-4 1-21-16,-3-32-44 0,0 0 44 0,2 28-44 15,0-6 44-15,-2-22-189 0,0 0 189 0,-14 22-188 16,-9-3 188-16,-15 24-637 0</inkml:trace>
  <inkml:trace contextRef="#ctx0" brushRef="#br0" timeOffset="62687.6">17332 5802 673 0,'0'0'0'0,"9"0"0"0,3 0 0 0,11 0-445 15</inkml:trace>
  <inkml:trace contextRef="#ctx0" brushRef="#br0" timeOffset="63086.168">17885 5900 572 0,'0'0'0'0,"12"0"0"16,5 0 0-16,-17 0 64 0,0 0-64 0,21 0 64 16,0-3-64-16,-21 3 43 0,0 0-43 0,23 0 44 15,1-4-44-15,-24 4 31 0,0 0-31 0,21-5 31 16,-4 2-31-16,-17 3 32 0,0 0-32 0,18-4 33 16,-4 4-33-16,-14 0 18 0,0 0-18 0,15 0 19 0,-2 4-19 15,-13-4 37-15,0 0-37 0,13 5 37 0,5 5-37 16,-18-10 43-16,0 0-43 0,21 17 43 0,5 7-43 15,-26-24 24-15,0 0-24 0,33 31 25 0,5 3-25 16,-1-1 47-16,0 1-47 0,-4-5 48 0,0-3-48 0,-9 3 40 16,-3-2-40-16,2-4 40 0,-1 1-40 0,1-4 9 15,-2-4-9-15,2 1 10 0,-3-4-10 0,-20-13 0 16,0 0 0-16,20 14 1 0,1-2-1 16,-21-12-35-16,0 0 35 0,19 10-35 0,-7-4 35 15,-12-6-99-15,0 0 99 0,9 3-99 0,-4 0 99 0,7 1-731 16</inkml:trace>
  <inkml:trace contextRef="#ctx0" brushRef="#br0" timeOffset="63387.369">18592 5808 673 0,'0'0'0'0,"10"0"0"15,6-2 0-15,-16 2 58 0,0 0-58 0,17 0 58 16,1-4-58-16,-18 4 47 0,0 0-47 0,14-3 47 16,-2 3-47-16,-12 0 8 0,0 0-8 0,7 0 8 15,-2 3-8-15,-5-3 10 0,0 0-10 0,-7 12 11 16,-7 12-11-16,14-24 88 0,0 0-88 0,-26 38 88 16,-12 12-88-16,-1 3 63 0,-2 3-63 0,-3-3 63 15,2 1-63-15,42-54 49 0,0 0-49 0,-59 70 50 16,-14 9-50-16,73-79 17 0,0 0-17 0,-47 58 17 15,10-10-17-15,37-48-27 0,0 0 27 0,-22 27-27 0,13-11 27 16,9-16-161-16,0 0 161 0,0 15-160 0,10-3 160 16,3 15-635-16</inkml:trace>
  <inkml:trace contextRef="#ctx0" brushRef="#br0" timeOffset="64519.192">19813 5780 628 0,'0'0'0'0,"-10"10"0"16,-10 6 0-16,12-13 92 0,6-6-92 0,-3-4 93 15,1-5-93-15,4 12 52 0,0 0-52 0,-14-12 52 16,-8 0-52-16,22 12 12 0,0 0-12 0,-32-3 13 16,-6-1-13-16,38 4 3 0,0 0-3 0,-40 4 3 15,0 4-3-15,40-8 1 0,0 0-1 0,-42 14 1 16,2 6-1-16,40-20-10 0,0 0 10 0,-33 21-9 0,7 6 9 15,26-27-18-15,0 0 18 0,-18 35-18 0,8 4 18 16,10-39-17-16,0 0 17 0,-2 36-16 16,11 0 16-16,0-2-5 0,4-6 5 0,-2-8-4 15,-1-8 4-15,-10-12 0 0,0 0 0 0,21 16 0 16,2-1 0-16,-23-15 19 0,0 0-19 0,21 12 20 0,-2 0-20 0,-19-12 17 16,0 0-17-16,14 7 17 0,-2 1-17 0,-12-8 27 15,0 0-27-15,5 6 27 0,1 0-27 16,-6-6 21-16,0 0-21 0,-2 4 21 0,-5 1-21 0,-4 2 25 15,-8 1-25-15,9-4 26 0,-2-1-26 0,-4 2 8 16,-1-1-8-16,8-1 8 0,5-3-8 0,-1 2 27 16,2-2-27-16,1 0 27 0,-2-2-27 0,1 2-2 15,-1 0 2-15,3-3-2 0,1-6 2 0,3 2-27 16,6-5 27-16,1-5-27 0,6 0 27 0,-16 17-13 0,0 0 13 16,26-22-12-16,7-4 12 0,-33 26-6 0,0 0 6 15,37-27-6-15,3-2 6 0,-40 29 3 0,0 0-3 0,42-28 4 16,-4 1-4-16,-38 27 34 0,0 0-34 0,38-26 34 15,-1 6-34-15,-37 20 28 0,0 0-28 0,31-19 28 16,-10 5-28-16,-21 14 25 0,0 0-25 0,21-7 26 16,-3 4-26-16,-18 3 9 0,0 0-9 0,15 7 9 15,-1 1-9-15,-14-8 5 0,0 0-5 0,9 24 6 16,-2 14-6-16,-2-6 3 0,0 3-3 0,-1-8 3 16,-2-6-3-16,-1 3 1 0,4 0-1 0,-1-2 2 15,1-7-2-15,-5-15 4 0,0 0-4 0,12 21 4 16,8-4-4-16,-20-17 6 0,0 0-6 0,20 14 6 15,5-6-6-15,-25-8 3 0,0 0-3 0,24 0 3 0,4-7-3 16,-28 7 12-16,0 0-12 0,28-12 12 16,-2-5-12-16,-5 2 44 0,-5-1-44 0,-4 4 44 0,-3 2-44 15,-1 2 20-15,-1-1-20 0,0-3 20 0,-3-3-20 0,-4 15 42 16,0 0-42-16,5-21 43 0,-2-6-43 0,-3 27 15 16,0 0-15-16,6-28 15 0,-1 1-15 15,-5 27 2-15,0 0-2 0,9-28 3 0,1 6-3 0,-10 22 13 16,0 0-13-16,9-14 13 0,-1 1-13 0,-8 13 0 15,0 0 0-15,6-9 0 0,1 6 0 0,-7 3-12 16,0 0 12-16,8 7-12 0,5 5 12 16,-13-12-26-16,0 0 26 0,12 27-25 0,2 6 25 0,-6 4-3 15,-1 3 3-15,-1-11-3 0,-3-4 3 0,2 3-8 0,-5 4 8 16,0-1-8-16,0 0 8 0,0-31-8 0,0 0 8 0,0 27-8 16,0-3 8-16,0-24 0 0,0 0 0 15,4 21 0-15,3-6 0 16,-7-15-20-16,0 0 20 0,15 0-20 0,6-12 20 0,-21 12-44 0,0 0 44 0,30-18-44 15,3-15 44-15,-33 33-56 0,0 0 56 0,38-39-55 16,4-4 55-16,-42 43-67 0,0 0 67 16,39-52-66-16,-1-2 66 0,-38 54-37 0,0 0 37 0,35-50-36 15,-6 5 36-15,-29 45-1 0,0 0 1 0,23-36 0 16,-4 11 0-16,-19 25 3 0,0 0-3 0,18-17 4 16,-1 5-4-16,-17 12 33 0,0 0-33 0,17 0 34 15,4 8-34-15,-21-8 29 0,0 0-29 0,14 19 29 16,2 12-29-16,-9 1 15 0,0-1-15 0,0-7 15 15,-7-12-15-15,0 7 12 0,0 2-12 0,-4 3 13 16,1 3-13-16,-1-3-33 0,3 3 33 0,-1-8-33 16,2-10 33-16,-2-1-143 0,-1-1 143 0,3-3-142 0,0-3 142 15,0 6-557-15</inkml:trace>
  <inkml:trace contextRef="#ctx0" brushRef="#br0" timeOffset="64704.006">20217 5575 785 0,'0'0'0'0,"14"3"0"0,11 2 0 0,-25-5-98 16,0 0 98-16,7 7-98 0,-7-4 98 0,0-3-149 0,0 0 149 16,8 0-149-16,4 0 149 0,9 2-121 0</inkml:trace>
  <inkml:trace contextRef="#ctx0" brushRef="#br0" timeOffset="65404.261">21419 5744 471 0,'0'0'0'0,"5"0"0"0,8 4 0 15,-13-4 48-15,0 0-48 0,5 0 48 0,2 3-48 16,-7-3 57-16,0 0-57 0,3 12 57 0,-3 0-57 16,0-12 82-16,0 0-82 0,-14 33 83 0,-10 16-83 15,24-49 124-15,0 0-124 0,-31 52 124 0,-8 11-124 0,5-1 78 16,-1 1-78-16,9-22 79 0,5-10-79 0,21-31 40 15,0 0-40-15,-25 39 40 0,3 1-40 0,22-40 50 16,0 0-50-16,-20 31 50 0,7-7-50 0,13-24-44 16,0 0 44-16,-6 10-44 0,10-14 44 0,6-6-124 15,2-10 124-15,6-4-123 0,-1-7 123 0,-17 31-104 0,0 0 104 16,30-43-104-16,3-5 104 0,-33 48-64 0,0 0 64 16,37-55-64-16,3-12 64 0,-40 67-36 0,0 0 36 15,47-75-36-15,3-12 36 0,-50 87 15 0,0 0-15 0,39-62 15 16,-6 7-15-16,-33 55 60 0,0 0-60 15,19-31 61-15,-11 18-61 0,-8 13 54 0,0 0-54 0,6-11 54 16,-5 8-54-16,1 1 46 0,0 2-46 0,-2 0 46 16,0 0-46-16,0 0 22 0,0 0-22 0,0 0 22 15,-4 2-22-15,4-2 12 0,0 0-12 16,-3 10 12-16,-2 2-12 0,5-12 10 16,0 0-10-16,-4 24 10 0,1 10-10 0,3-34 3 0,0 0-3 0,7 40 4 15,7 4-4-15,-14-44 2 0,0 0-2 0,19 47 2 16,7 1-2-16,-26-48 0 0,0 0 0 0,37 42 0 15,11-2 0-15,-48-40 0 0,0 0 0 0,51 32 0 16,10-4 0-16,-61-28 0 0,0 0 0 0,50 24 0 0,1-5 0 16,-13-4 3-16,-8 0-3 0,-9-6 3 0,-7-2-3 15,-2-2 3-15,-3 2-3 0,-4-5 3 0,-3-1-3 16,-2-1 2-16,0 0-2 0,-7 9 2 16,-9 3-2-16,16-12 10 0,0 0-10 0,-31 15 10 0,-13 2-10 0,44-17 38 15,0 0-38-15,-51 23 39 0,-8-3-39 0,59-20 41 16,0 0-41-16,-62 19 41 0,-3-4-41 0,65-15-4 15,0 0 4-15,-63 12-3 0,6-8 3 0,57-4-106 16,0 0 106-16,-45-4-105 0,8-6 105 0,37 10-129 16,0 0 129-16,-9-24-129 0,25-12 129 0,-13-24-551 15</inkml:trace>
  <inkml:trace contextRef="#ctx0" brushRef="#br0" timeOffset="65690.992">22271 5766 404 0,'0'0'0'0,"-10"6"0"16,-4 6 0-16,14-12 40 0,0 0-40 0,-5 3 41 16,10-6-41-16,-5 3 35 0,0 0-35 0,0 0 36 15,5-6-36-15,-5 6 31 0,0 0-31 0,3 0 31 16,-1-3-31-16,-2 3 40 0,0 0-40 0,2-5 40 16,3 1-40-16,-5 4 38 0,0 0-38 0,4-3 39 15,3-4-39-15,-7 7 51 0,0 0-51 0,10-5 51 16,6 2-51-16,-16 3 48 0,0 0-48 0,24 6 49 15,8 8-49-15,-32-14 31 0,0 0-31 0,38 31 31 16,5 7-31-16,-43-38 16 0,0 0-16 0,51 49 17 0,-1 13-17 16,-50-62 11-16,0 0-11 0,63 70 11 15,9 9-11-15,-72-79 10 0,0 0-10 0,61 67 10 16,-2-4-10-16,-59-63-51 0,0 0 51 0,45 46-51 0,-8-10 51 16,-37-36-186-16,0 0 186 0,24 21-185 15,-12-12 185-15,25 21-373 0</inkml:trace>
  <inkml:trace contextRef="#ctx0" brushRef="#br0" timeOffset="65950.64">22944 5518 751 0,'0'0'0'16,"-11"17"0"-16,-8 5 0 0,19-22 89 0,0 0-89 15,-31 33 89-15,-9 6-89 0,-2 1 102 16,-2 3-102-16,2-1 102 0,1 0-102 0,41-42 59 16,0 0-59-16,-61 66 60 0,-14 20-60 0,75-86 28 0,0 0-28 0,-79 84 28 15,-4 8-28-15,83-92 10 0,0 0-10 0,-75 84 10 16,3-1-10-16,72-83-99 16,0 0 99-16,-47 54-98 0,16-18 98 0,31-36-207 0,0 0 207 0,-23 11-207 15,11-25 207-15,-23 12-426 0</inkml:trace>
  <inkml:trace contextRef="#ctx0" brushRef="#br0" timeOffset="66489.891">23870 6005 247 0,'0'0'0'0,"-1"-12"0"16,-1-6 0-16,2 18 35 0,0 0-35 0,-2-3 35 15,4 6-35-15,-2-3 60 0,0 0-60 0,0 4 61 16,-2 1-61-16,2-5 79 0,0 0-79 0,-2 3 80 16,1 1-80-16,1-4 93 0,0 0-93 0,0 0 94 15,-6 2-94-15,6-2 106 0,0 0-106 0,-3 0 106 16,1 0-106-16,2 0 93 0,0 0-93 0,0 0 94 15,0-6-94-15,0 6 96 0,0 0-96 0,12-5 97 16,9 2-97-16,-21 3 79 0,0 0-79 0,37-7 80 16,15-2-80-16,-52 9 52 0,0 0-52 0,66-3 53 15,16-4-53-15,-82 7 46 0,0 0-46 0,107-2 46 16,21 2-46-16,-128 0 29 16,0 0-29-16,121 6 29 0,2 4-29 0,-123-10 24 15,0 0-24-15,101 12 25 0,-15 3-25 0,-86-15 9 0,0 0-9 0,68 14 9 0,-18-2-9 16,-50-12-7-16,0 0 7 0,32 7-7 15,-18-4 7-15,-14-3-102 16,0 0 102-16,10 4-101 0,-8-3 101 0,10 6-1145 0</inkml:trace>
  <inkml:trace contextRef="#ctx0" brushRef="#br0" timeOffset="67737.099">25477 5554 863 0,'0'0'0'0,"-4"0"0"15,1 3 0-15,3-3 45 0,0 0-45 16,0 0 45-16,0 0-45 0,0 0 0 0,0 0 0 0,-2-1 1 16,-3-1-1-16,5 2 0 0,0 0 0 0,-16 0 1 15,-7-3-1-15,23 3-2 0,0 0 2 0,-27 0-2 16,-7 0 2-16,34 0-9 0,0 0 9 0,-36 8-8 15,-4 11 8-15,40-19-8 0,0 0 8 0,-40 31-7 16,0 10 7-16,40-41-1 0,0 0 1 0,-30 53 0 16,9 12 0-16,21-65 5 0,0 0-5 0,-3 79 5 15,13 13-5-15,4-32 39 0,9-17-39 0,1-7 40 16,4-15-40-16,-28-21-6 0,0 0 6 0,64 19-5 0,25-4 5 16,-89-15-69-16,0 0 69 0,93-5-69 15,13-12 69-15,-106 17-43 0,0 0 43 0,94-26-42 0,-2-8 42 16,-92 34-9-16,0 0 9 0,84-43-8 0,-9-5 8 15,-75 48 34-15,0 0-34 0,59-48 34 0,-14 2-34 0,-12 10 65 16,-12 8-65-16,-7 1 65 0,-10 6-65 0,-4 21 69 16,0 0-69-16,1-27 70 0,-2-4-70 15,1 31 56-15,0 0-56 0,-9-36 56 0,-5-3-56 16,14 39 41-16,0 0-41 0,-14-34 41 0,-3 4-41 16,17 30 28-16,0 0-28 0,-16-18 28 0,0 2-28 0,16 16 3 15,0 0-3-15,-26 4 4 0,-7 20-4 0,33-24 15 16,0 0-15-16,-31 34 16 0,-2 15-16 0,33-49 8 0,0 0-8 15,-23 59 9-15,6 11-9 0,17-70 8 16,0 0-8-16,-6 74 9 0,12 10-9 0,-6-84 0 0,0 0 0 0,29 61 0 16,15-9 0-16,-44-52-2 0,0 0 2 0,54 27-1 15,7-18 1-15,-61-9-12 0,0 0 12 0,43 0-12 16,-10-16 12-16,-33 16-4 0,0 0 4 0,30-20-4 16,-7-9 4-16,-23 29 1 0,0 0-1 0,14-36 2 15,-9-7-2-15,-2 3 30 0,-3-1-30 0,-1 4 30 16,-3-1-30-16,4 38 6 0,0 0-6 0,-9-43 6 15,-3-10-6-15,12 53 11 0,0 0-11 0,-10-53 11 16,-1-2-11-16,3 9 4 0,2 3-4 0,3 14 4 16,3 10-4-16,3-2 0 0,4 6 0 0,0 0 0 15,4 6 0-15,1-3 0 0,4-3 0 0,-1 8 0 16,1 3 0-16,-16 4-1 0,0 0 1 0,23 0 0 16,3 2 0-16,-26-2-1 0,0 0 1 0,24 5-1 0,2-1 1 15,-26-4-1-15,0 0 1 0,23 5-1 16,0 2 1-16,-23-7-8 0,0 0 8 0,15 3-7 0,-3 2 7 0,-12-5-15 15,0 0 15-15,9 7-14 0,-4-5 14 0,-5-2-15 16,0 0 15-16,0 15-15 0,-5 9 15 16,5-24-26-16,0 0 26 0,-5 31-26 0,-2 7 26 15,7-38-13-15,0 0 13 0,-5 41-12 0,-1 5 12 0,6-46-19 16,0 0 19-16,2 48-18 0,7 0 18 0,-9-48-15 16,0 0 15-16,16 50-15 0,6-2 15 0,-22-48-10 15,0 0 10-15,30 42-9 0,8 1 9 0,-38-43-26 16,0 0 26-16,39 41-25 0,6-1 25 0,-45-40-2 0,0 0 2 15,35 34-2-15,-2-7 2 0,-33-27 0 0,0 0 0 0,24 21 0 16,-6-6 0-16,-18-15 0 16,0 0 0-16,12 12 1 0,-5-1-1 0,-7-11 22 0,0 0-22 15,-11 8 23-15,-11-3-23 0,22-5 7 0,0 0-7 0,-28 4 8 16,-14-1-8-16,42-3 10 0,0 0-10 0,-33 0 10 16,0 0-10-16,33 0-4 0,0 0 4 0,-26-8-3 15,3-4 3-15,23 12-84 0,0 0 84 0,-7-23-83 16,14-9 83-16,-7 32-125 0,0 0 125 0,16-34-125 15,8-8 125-15,-1 5-80 0,3 1 80 0,-5 3-79 16,-4 4 79-16,-17 29-19 0,0 0 19 0,21-32-18 16,3-4 18-16,-24 36 31 15,0 0-31-15,23-36 31 0,-2 5-31 0,-21 31 76 0,0 0-76 0,17-28 76 16,-3 4-76-16,-14 24 78 0,0 0-78 0,13-18 78 0,-5 0-78 16,-8 18 70-16,0 0-70 0,9-12 70 15,-2 6-70-15,-7 6 56 0,0 0-56 0,9-4 56 0,-1 1-56 0,-8 3 40 16,0 0-40-16,16 0 40 0,7 3-40 0,-23-3 35 15,0 0-35-15,29 7 36 0,8-4-36 16,-37-3 38-16,0 0-38 0,40 9 39 0,4 0-39 16,-44-9 8-16,0 0-8 0,47 18 8 0,5 3-8 15,-52-21 13-15,0 0-13 0,56 31 13 0,5 1-13 0,-7 4 4 16,-2 2-4-16,4 3 4 0,3 2-4 0,-59-43 6 16,0 0-6-16,57 46 7 0,-1 6-7 0,-56-52 0 15,0 0 0-15,54 42 1 0,-2-2-1 0,-52-40-64 16,0 0 64-16,42 20-64 0,-7-11 64 0,-35-9-127 15,0 0 127-15,26 0-127 0,-7-9 127 0,27 1-794 0</inkml:trace>
  <inkml:trace contextRef="#ctx0" brushRef="#br0" timeOffset="68009.369">27450 5326 751 0,'0'0'0'0,"7"16"0"16,6 8 0-16,-12-12 61 0,-4-12-61 0,-1-4 61 16,1-4-61-16,3 8 51 0,0 0-51 0,-4-4 51 15,3-4-51-15,1 8 68 0,0 0-68 0,-18 12 69 16,-10 6-69-16,28-18 71 0,0 0-71 0,-38 33 72 16,-11 13-72-16,49-46 92 0,0 0-92 0,-54 52 93 15,-8 8-93-15,62-60 50 0,0 0-50 0,-72 70 50 0,-10 12-50 16,82-82 42-16,0 0-42 0,-57 55 42 0,13-11-42 15,44-44-21-15,0 0 21 0,-28 28-21 0,16-16 21 16,12-12-121-16,0 0 121 0,-10 12-120 0,6-5 120 0,-10 8-916 16</inkml:trace>
  <inkml:trace contextRef="#ctx0" brushRef="#br0" timeOffset="68180.825">27646 5599 662 0,'0'0'0'0,"-4"-2"0"16,-3 0 0-16,-3 0-437 0</inkml:trace>
  <inkml:trace contextRef="#ctx0" brushRef="#br0" timeOffset="68933.512">27888 4641 606 0,'0'0'0'0,"0"0"0"15,-2-4 0-15,2 4 73 0,0 0-73 0,-7-3 73 0,-3-2-73 0,10 5 41 16,0 0-41-16,-9-4 42 0,-2 1-42 0,11 3 43 15,0 0-43-15,-7 0 44 0,0-3-44 0,7 3 45 16,0 0-45-16,-5-2 45 0,2 2-45 0,3 0 51 16,0 0-51-16,0 0 51 0,0 0-51 0,0 0 54 0,0 0-54 15,3 0 55-15,4-4-55 0,-7 4 62 0,0 0-62 0,12-6 62 16,6 0-62-16,-18 6 26 0,0 0-26 0,24-6 26 16,9-3-26-16,-33 9 31 0,0 0-31 0,39-7 31 15,4 4-31-15,-43 3 2 0,0 0-2 16,44 3 3-16,3 7-3 0,-47-10 3 0,0 0-3 0,42 24 3 15,-1 7-3-15,-41-31 2 16,0 0-2-16,28 45 2 0,-7 10-2 0,-21-55 4 0,0 0-4 0,11 63 4 16,-8 11-4-16,-3-74 6 0,0 0-6 0,-7 91 6 15,-7 11-6-15,14-102 38 16,0 0-38-16,-8 83 38 0,6-12-38 0,2-71 35 0,0 0-35 0,15 59 36 16,13-15-36-16,-3-13 3 0,3-19-3 0,-1 0 3 15,1-5-3-15,-2-10-13 0,1-6 13 0,-1-1-13 0,2 1 13 16,-28 9-27-16,0 0 27 0,34-15-27 15,7-2 27-15,-41 17-24 0,0 0 24 0,40-19-23 0,1-5 23 16,-41 24-17-16,0 0 17 0,33-16-17 0,-5 8 17 0,-28 8-35 16,0 0 35-16,21-9-35 15,-5 6 35-15,-16 3-28 0,0 0 28 0,7 3-28 0,-5 6 28 0,-2-9-15 16,0 0 15-16,-11 27-15 0,-8 18 15 0,19-45-20 16,0 0 20-16,-21 55-20 0,-2 15 20 0,23-70-25 15,0 0 25-15,-27 91-24 0,-5 15 24 0,32-106-1 16,0 0 1-16,-28 106 0 0,4 0 0 0,24-106 67 15,0 0-67-15,-21 96 68 0,5-3-68 0,1-27 93 16,1-14-93-16,9-25 94 0,5-18-94 0,0-9 95 0,0 0-95 16,-11 22 95-16,-5 4-95 0,16-26 12 15,0 0-12-15,-29 19 12 0,-10-7-12 16,39-12-75-16,0 0 75 0,-83-21-75 0,-32-18 75 0,115 39-68 0,0 0 68 0,-199-59-1075 16,398 118 1075-16</inkml:trace>
  <inkml:trace contextRef="#ctx0" brushRef="#br0" timeOffset="92262.515">5387 9239 404 0,'0'0'0'0,"12"-9"0"15,5-6 0-15,-17 15 27 0,0 0-27 0,0-4 27 16,-12 8-27-16,12-4 41 0,0 0-41 0,-5 3 41 16,-4 1-41-16,9-4 6 0,0 0-6 0,-9 3 7 15,6 2-7-15,3-5-2 0,0 0 2 0,-4 4-1 16,1-4 1-16,3 0-2 0,0 0 2 0,7 1-1 15,2 1 1-15,3 0 0 0,2-2 0 0,1 3 0 0,-1-3 0 16,-14 0 13-16,0 0-13 0,30 0 13 0,3 4-13 0,-33-4 35 16,0 0-35-16,44 3 35 15,10 2-35-15,-4-1 53 0,-1-1-53 0,0-1 53 0,-2-4-53 0,-47 2 36 16,0 0-36-16,64 0 37 0,8-2-37 0,10-3 80 16,10-2-80-16,-31 2 80 0,-16 0-80 0,2 2 60 15,-9-6-60-15,1 4 60 0,-10 0-60 16,-29 5 29-16,0 0-29 0,34-5 29 0,0 1-29 15,-34 4 0-15,0 0 0 0,26 0 1 0,-5-3-1 0,-21 3-96 16,0 0 96-16,16 0-96 0,-4 0 96 0,-12 0-129 16,0 0 129-16,-12 15-128 0,-14 4 128 0,-11 17-442 0</inkml:trace>
  <inkml:trace contextRef="#ctx0" brushRef="#br0" timeOffset="92477.964">5467 9635 863 0,'0'0'0'0,"17"0"0"16,16 0 0-16,-33 0 95 0,0 0-95 0,44 1 96 15,12 3-96-15,-56-4 41 0,0 0-41 0,59 3 42 0,5 2-42 16,-64-5-75-16,0 0 75 0,93 7-74 15,20-5 74-15,92 8-663 0</inkml:trace>
  <inkml:trace contextRef="#ctx0" brushRef="#br0" timeOffset="93643.598">7484 9518 180 0,'0'0'0'0,"4"-5"0"0,1-5 0 16,4-6-75-16</inkml:trace>
  <inkml:trace contextRef="#ctx0" brushRef="#br0" timeOffset="94697.341">7644 9124 113 0,'0'0'0'0,"4"-12"0"0,-2-8 0 0,-2 20 65 16,0 0-65-16,3-14 65 0,1 2-65 0,-4 12 83 15,0 0-83-15,5-9 83 16,-5 1-83-16,0 8 97 0,0 0-97 0,0-9 97 0,0 4-97 0,0 5 80 16,0 0-80-16,0-2 80 0,-5-1-80 0,5 3 54 15,0 0-54-15,-4-7 54 0,-5 2-54 0,9 5 41 16,0 0-41-16,-5-7 41 0,-5 2-41 0,10 5 17 16,0 0-17-16,-9-10 17 0,-1 1-17 0,10 9 12 0,0 0-12 15,-9-5 13-15,2-4-13 0,7 9 0 0,0 0 0 16,-9-3 0-16,4 0 0 0,1-1-1 0,-1 2 1 0,2 1-1 15,-1 1 1-15,4 0-11 0,0 0 11 16,-3 0-10-16,1 0 10 0,2 0-17 0,0 0 17 0,-3 1-16 16,-3 5 16-16,6-6-25 0,0 0 25 0,-12 15-24 15,-5 11 24-15,17-26-7 0,0 0 7 0,-19 37-7 32,1 6 7-32,18-43-17 0,0 0 17 0,-14 52-17 0,-2 2 17 0,16-54-4 0,0 0 4 0,-8 59-3 15,6 1 3-15,2-60-3 0,0 0 3 0,2 56-3 16,10-3 3-16,-12-53-5 0,0 0 5 15,21 45-5-15,9-6 5 0,-30-39-48 0,0 0 48 0,34 22-48 16,12-11 48-16,-46-11-54 0,0 0 54 0,69-9-54 16,18-15 54-16,-87 24-66 0,0 0 66 0,79-31-66 0,-1-12 66 15,-22 8-43-15,-12 2 43 0,-15 7-42 16,-13 9 42-16,1-2 1 0,-5 2-1 0,-3 2 2 0,2-6-2 16,-11 21 65-16,0 0-65 0,10-22 65 0,-1-2-65 15,-9 24 71-15,0 0-71 0,5-27 71 0,2-4-71 0,-7 31 67 16,0 0-67-16,5-21 67 0,-1 1-67 0,-4 20 89 15,0 0-89-15,1-14 90 16,3 4-90-16,-4 10 75 0,0 0-75 0,0-7 75 0,-4 3-75 16,4 4 46-16,0 0-46 0,0 0 46 15,-1 0-46-15,1 0 3 0,0 0-3 0,-7 4 4 0,1 8-4 0,6-12 2 16,0 0-2-16,-12 24 2 0,-5 15-2 0,5 4-1 16,-1 1 1-16,8-9-1 0,-2-6 1 0,7-29-6 0,0 0 6 15,0 39-6-15,7 6 6 16,-7-45-16-16,0 0 16 0,5 36-15 0,8-7 15 0,-13-29-67 0,0 0 67 0,21 19-67 15,3-16 67-15,-24-3-42 0,0 0 42 0,26-7-42 16,4-12 42-16,-30 19-31 0,0 0 31 16,22-22-31-16,-1-7 31 0,-21 29 0 0,0 0 0 15,12-29 0-15,-3-9 0 0,-9 38 53 0,0 0-53 0,-3-39 53 16,-8-6-53-16,11 45 85 0,0 0-85 0,-12-44 85 16,-9-1-85-16,21 45 69 0,0 0-69 15,-17-34 70-15,1 7-70 0,16 27 63 16,0 0-63-16,-14-19 63 0,5 3-63 15,9 16 20-15,0 0-20 0,-8-12 20 0,1 4-20 0,7 8-35 0,0 0 35 0,7-11-34 16,7 3 34-16,-14 8-41 0,0 0 41 0,29-12-41 16,15 0 41-16,1-3-65 0,6-4 65 0,-4 5-64 15,-6 4 64-15,0-2-70 0,-5 0 70 0,-1 3-69 0,-2 6 69 16,-33 3-37-16,0 0 37 0,35-9-37 0,-2 2 37 16,-33 7-13-16,0 0 13 0,30-8-12 0,-1-1 12 15,-29 9-7-15,0 0 7 0,21-3-7 0,-7 1 7 16,-14 2-1-16,0 0 1 0,12 0 0 0,-7 0 0 0,-5 0 6 15,0 0-6-15,4 5 6 0,-4 5-6 0,0-10 10 16,0 0-10-16,-9 23 10 0,-8 4-10 0,17-27 4 16,0 0-4-16,-12 24 5 0,-1-2-5 0,13-22-18 15,0 0 18-15,-14 26-18 0,2 0 18 0,12-26-47 16,0 0 47-16,-8 24-46 0,1 0 46 0,7-24-40 16,0 0 40-16,-2 20-40 0,2 1 40 0,0-21-28 15,0 0 28-15,2 22-28 0,5-3 28 0,-7-19-5 0,0 0 5 16,5 24-4-16,2-3 4 0,-7-21 0 0,0 0 0 15,5 20 0-15,0-1 0 0,-5-19 1 0,0 0-1 0,4 19 1 16,-4-2-1-16,0-17 28 0,0 0-28 0,0 15 28 16,-4-1-28-16,2 0 30 0,-4-1-30 0,4-6 30 15,4-5-30-15,-2-2 13 0,0 0-13 16,0 0 13-16,0 0-13 0,0 0-19 0,0 0 19 0,0 0-18 16,0 0 18-16,0 0-140 0,0 0 140 0,0-7-140 15,0-5 140-15,0-7-335 0</inkml:trace>
  <inkml:trace contextRef="#ctx0" brushRef="#br0" timeOffset="94960.949">8888 8939 247 0,'0'0'0'0,"-8"12"0"15,-1 10 0-15,9-22 57 0,9-6-57 0,-4-3 58 0,3-5-58 16,-1 4 93-16,2 0-93 0,-5 3 93 16,-3 5-93-16,-1 2 100 0,4-3-100 0,-4 3 100 0,0 0-100 15,0 0 96-15,0 3-96 0,0-3 96 0,0 0-96 0,0 0 75 16,0 0-75-16,0 4 75 0,3 4-75 0,-3-8 46 15,0 0-46-15,13 17 47 0,4 11-47 0,-17-28 33 16,0 0-33-16,23 36 33 0,6 6-33 0,-29-42 3 16,0 0-3-16,37 47 3 0,6-1-3 15,-43-46 3-15,0 0-3 0,42 48 4 0,5-5-4 0,-8-2 0 16,-6-3 0-16,-11-13 1 0,-6-9-1 0,1-3-77 16,-4-1 77-16,-5-6-77 0,-2-3 77 0,-6-3-147 0,0 0 147 15,8-15-146-15,4-15 146 0,9-14-516 0</inkml:trace>
  <inkml:trace contextRef="#ctx0" brushRef="#br0" timeOffset="95181.298">9113 8766 953 0,'0'0'0'0,"3"4"0"15,8 1 0-15,-8-2 99 0,-3 1-99 0,0 2 99 16,-1 5-99-16,-3 6 58 0,-5 5-58 0,1 9 58 16,-8 5-58-16,16-36 20 0,0 0-20 0,-21 50 20 15,-5 8-20-15,2-2-5 0,1 3 5 0,2-17-5 0,4-9 5 16,17-33-159-16,0 0 159 0,-25 48-158 0,-1 7 158 16,-24 48-636-16</inkml:trace>
  <inkml:trace contextRef="#ctx0" brushRef="#br0" timeOffset="95871.257">10301 8972 449 0,'0'0'0'0,"4"-16"0"15,1-11 0-15,-5 27 56 0,0 0-56 0,0-38 57 16,3-12-57-16,-3 50 52 0,0 0-52 0,-3-56 53 15,-2-7-53-15,5 63 6 0,0 0-6 0,-13-66 7 16,-4 0-7-16,17 66 56 0,0 0-56 0,-21-60 56 16,-5 0-56-16,26 60 3 0,0 0-3 0,-30-59 4 15,-3-4-4-15,33 63 5 0,0 0-5 0,-24-38 5 16,10 14-5-16,14 24 9 0,0 0-9 0,-14-17 9 0,7 7-9 16,7 10 2-16,0 0-2 0,-9-9 3 15,2 6-3-15,7 3 1 0,0 0-1 0,-5-2 2 0,3 2-2 16,2 0-1-16,0 0 1 0,-7 21-1 0,-5 15 1 15,12-36 1-15,0 0-1 0,-14 50 1 0,-1 16-1 0,15-66 8 16,0 0-8-16,-18 100 8 0,-3 23-8 0,7-22 15 16,-1-10-15-16,9-28 15 0,6-20-15 0,0-43 26 15,0 0-26-15,6 43 26 0,6-14-26 16,-12-29 20-16,0 0-20 0,15 31 20 0,8-4-20 0,-23-27 10 16,0 0-10-16,26 19 10 0,7-5-10 0,-33-14 10 0,0 0-10 15,30 10 11-15,5-6-11 16,-35-4 33-16,0 0-33 0,33-4 34 0,2-4-34 0,-35 8 16 15,0 0-16-15,33-11 17 0,0-1-17 0,-33 12 11 0,0 0-11 16,38-12 11-16,1-3-11 0,-39 15 11 16,0 0-11-16,47-14 11 0,8 4-11 0,-55 10 8 0,0 0-8 0,63-12 9 15,5 5-9-15,-68 7 15 0,0 0-15 16,82-9 15-16,10 1-15 0,-92 8 8 0,0 0-8 0,86-3 8 16,-1-3-8-16,-85 6 15 0,0 0-15 0,71-1 16 15,-8 1-16-15,-25 0 15 0,-11 0-15 0,-12 1 15 16,-6 1-15-16,-9-2-1 0,0 0 1 0,10 4-1 15,-3-4 1-15,-7 0-174 0,0 0 174 0,6 3-173 16,-3-3 173-16,6 0-597 0</inkml:trace>
  <inkml:trace contextRef="#ctx0" brushRef="#br0" timeOffset="96041.858">10866 8439 1043 0,'0'0'0'0,"5"0"0"0,5 3 0 15,-10-3-233-15,0 0 233 0,5 9-233 0,1-1 233 0,6 11-315 16</inkml:trace>
  <inkml:trace contextRef="#ctx0" brushRef="#br0" timeOffset="96407.607">10198 9403 987 0,'0'0'0'0,"0"0"0"15,6-6 0-15,-6 6 74 0,0 0-74 0,0-4 75 16,0 2-75-16,0 2 0 0,0 0 0 0,0 0 0 16,3-3 0-16,-3 3-47 0,0 0 47 0,0 0-47 15,0 0 47-15,0 0-69 0,0 0 69 0,-3 15-68 0,-6 6 68 16,9-21-57-16,0 0 57 0,-9 38-56 0,-8 11 56 0,17-49-40 15,0 0 40-15,-16 50-40 0,2 1 40 0,14-51-11 16,0 0 11-16,-12 43-10 0,3-3 10 16,9-40-21-16,0 0 21 0,-3 30-21 0,3-6 21 0,0-24-133 15,0 0 133-15,7 9-133 0,7-9 133 0,7 10-194 16</inkml:trace>
  <inkml:trace contextRef="#ctx0" brushRef="#br0" timeOffset="96758.406">10254 9540 236 0,'0'0'0'0,"0"-13"0"0,0-11 0 0,0 3 185 16,-5-1-185-16,3 1 185 0,2 1-185 0,-2 4 131 0,-6 1-131 15,4 3 131-15,4 0-131 0,0 12 98 0,0 0-98 16,-3-9 98-16,1 3-98 0,2 6 74 0,0 0-74 16,0-6 74-16,-4 3-74 0,4 3 38 0,0 0-38 15,0 0 39-15,-3-3-39 0,3 3 5 0,0 0-5 0,0 0 5 16,-2 5-5-16,2-5-1 0,0 0 1 0,5 22 0 16,1 14 0-16,-6-36-16 0,0 0 16 15,15 43-15-15,3 8 15 0,-3-8-69 0,3 2 69 0,3-8-69 16,1-4 69-16,-22-33-55 0,0 0 55 0,30 27-54 15,5 1 54-15,-35-28-40 0,0 0 40 0,33 20-40 16,0-1 40-16,-33-19-21 0,0 0 21 0,26 15-21 16,-5-3 21-16,-21-12-11 0,0 0 11 0,18 7-11 15,-10-2 11-15,-8-5-5 0,0 0 5 0,7 6-4 16,-2-5 4-16,-5-1 0 0,0 0 0 0,-12 9 0 16,-9 5 0-16,21-14 7 0,0 0-7 0,-29 15 7 15,-6 4-7-15,35-19 16 0,0 0-16 0,-38 19 17 0,-8 1-17 16,46-20-4-16,0 0 4 0,-40 16-3 0,-5-4 3 15,45-12-111-15,0 0 111 0,-35 6-110 16,9-4 110-16,26-2-103 0,0 0 103 0,-16-17-102 0,11-17 102 16,-14-18-276-16</inkml:trace>
  <inkml:trace contextRef="#ctx0" brushRef="#br0" timeOffset="97008.353">10501 9450 191 0,'0'0'0'0,"-1"8"0"0,-6 1 0 0,7-9 62 15,0 0-62-15,0 0 63 0,7 0-63 0,-7 0 91 0,0 0-91 16,5-5 92-16,0 1-92 0,-5 4 100 0,0 0-100 16,4-3 100-16,-1 3-100 0,-3 0 57 0,0 0-57 15,4-4 58-15,1 4-58 0,-5 0 38 0,0 0-38 16,9 4 39-16,4 1-39 0,-13-5 18 0,0 0-18 0,21 15 18 16,7 8-18-16,-28-23 5 0,0 0-5 0,35 29 5 15,3 8-5-15,-4 3 8 16,-5 1-8-16,-3 0 8 0,-1 0-8 0,-25-41 0 0,0 0 0 0,26 46 1 15,0 6-1-15,-26-52-5 0,0 0 5 0,26 46-5 16,0 4 5 0,-26-50-85-16,0 0 85 0,28 37-85 0,-5-9 85 0,27 39-500 0</inkml:trace>
  <inkml:trace contextRef="#ctx0" brushRef="#br0" timeOffset="97275.597">10782 9328 1143 0,'0'0'0'0,"7"9"0"0,2-1 0 0,-4-1 120 16,-2-4-120-16,1 3 120 0,-2-6-120 0,-2 0 82 15,0 0-82-15,-2 18 83 0,-7 8-83 0,9-26 51 16,0 0-51-16,-16 41 52 0,-4 12-52 0,20-53 0 0,0 0 0 15,-23 62 1-15,-5 10-1 0,28-72-46 16,0 0 46-16,-30 89-45 0,-1 14 45 0,31-103-173 0,0 0 173 16,-17 75-172-16,8-13 172 0,-16 75-809 15</inkml:trace>
  <inkml:trace contextRef="#ctx0" brushRef="#br0" timeOffset="97642.67">10925 9734 718 0,'0'0'0'0,"-4"-5"0"0,3-2 0 15,1 7 90-15,0 0-90 0,0-3 91 16,1 3-91-16,-1 0 73 0,0 0-73 0,0 0 73 0,4-4-73 15,-4 4 53-15,0 0-53 0,0 0 53 0,0 0-53 16,0 0 3-16,0 0-3 0,0 0 3 0,3 4-3 16,-3-4 25-16,0 0-25 0,11 0 26 0,8 0-26 15,-19 0 5-15,0 0-5 0,35 0 6 0,12-4-6 16,-5 8 16-16,1-4-16 0,2 3 17 16,2-3-17-16,-47 0 8 0,0 0-8 0,54 0 9 0,7 0-9 0,-1 2 3 15,-5 1-3-15,-4-3 4 0,-6-3-4 16,-5 3 13-16,-5 1-13 0,-3-2 13 0,-6-1-13 0,0-1 3 15,-5 3-3-15,-7 0 4 0,-4-6-4 0,-1 5-76 16,-4-1 76-16,-2-1-75 0,1-1 75 0,-4 4-180 0,0 0 180 16,-10-8-179-16,-8-4 179 0,-8-9-495 15</inkml:trace>
  <inkml:trace contextRef="#ctx0" brushRef="#br0" timeOffset="98008.604">11048 9472 505 0,'0'0'0'0,"18"5"0"16,10 5 0-16,-28-10 90 0,0 0-90 0,5 0 91 16,-14-5-91-16,9 5 68 0,0 0-68 0,0-7 68 15,4 2-68-15,-4 5 44 0,0 0-44 0,14-3 45 16,12 3-45-16,-26 0 3 0,0 0-3 0,33 0 4 16,5 3-4-16,-38-3 9 0,0 0-9 0,44 4 9 15,10 4-9-15,-54-8 1 0,0 0-1 0,56 7 1 16,10 2-1-16,-66-9 7 0,0 0-7 0,61 12 7 0,1 3-7 15,-62-15 3-15,0 0-3 0,60 15 3 16,-5 3-3-16,-55-18-1 0,0 0 1 0,47 20 0 0,-1 6 0 0,-46-26-3 16,0 0 3-16,38 24-3 15,-7 5 3-15,-31-29-8 0,0 0 8 0,25 31-7 0,-4 3 7 0,-21-34 0 16,0 0 0-16,8 36 0 0,-2 3 0 0,-6-39 5 16,0 0-5-16,-6 40 5 0,-6 4-5 0,12-44 15 15,0 0-15-15,-14 40 16 0,-3-3-16 0,17-37 4 16,0 0-4-16,-16 30 5 0,-1-5-5 0,17-25-63 15,0 0 63-15,-18 17-63 0,6-5 63 0,12-12-138 16,0 0 138-16,-15-8-138 0,2-16 138 0,-13-12-344 16</inkml:trace>
  <inkml:trace contextRef="#ctx0" brushRef="#br0" timeOffset="98406.831">12176 9342 483 0,'0'0'0'0,"-9"7"0"16,-7 5 0-16,13-7 32 0,6-2-32 0,-3 1 32 15,0-1-32-15,0-3 0 0,0 0 0 0,0 3 0 16,4 6 0-16,-4-9 0 0,0 0 0 0,-4 10 0 16,-3 7 0-16,7-17-2 0,0 0 2 0,-7 17-1 15,-3 6 1-15,10-23-2 0,0 0 2 0,-14 29-2 16,-4 9 2-16,18-38-1 0,0 0 1 0,-24 42-1 15,-2 6 1-15,26-48 0 0,0 0 0 0,-26 60 0 0,-2 9 0 16,28-69 0-16,0 0 0 0,-23 87 0 16,-1 9 0-16,24-96 5 0,0 0-5 0,-4 77 6 0,15-8-6 15,-11-69-1-15,0 0 1 0,21 37-1 0,14-25 1 16,-35-12-69-16,0 0 69 0,43-3-68 0,11-19 68 16,-54 22 5-16,0 0-5 0,68-41 5 0,9-24-5 15,-77 65 71-15,0 0-71 0,56-54 72 0,-6-6-72 0,-50 60 103 16,0 0-103-16,30-42 104 0,-16 11-104 15,-14 31 126-15,0 0-126 0,3-38 126 0,-12 4-126 0,9 34 88 16,0 0-88-16,-38-55 89 0,-18-13-89 0,56 68-104 0,0 0 104 16,-80-48-104-16,-17 12 104 0,97 36-93 0,0 0 93 15,-175-88-565-15,350 176 565 16</inkml:trace>
  <inkml:trace contextRef="#ctx0" brushRef="#br0" timeOffset="105304.741">12902 8148 158 0,'0'0'0'0,"-3"3"0"16,-3 2 0-16,6-5 19 0,0 0-19 0,-12 0 20 16,-9-8-20-16,21 8 31 0,0 0-31 0,-17-4 31 0,-4 1-31 15,21 3 32-15,0 0-32 0,-30 7 32 0,-5 1-32 16,35-8 29-16,0 0-29 0,-33 16 29 0,-1 8-29 16,34-24 39-16,0 0-39 0,-34 32 39 0,0 14-39 15,34-46 38-15,0 0-38 0,-39 59 39 0,3 11-39 0,36-70 45 16,0 0-45-16,-44 103 46 0,-6 27-46 15,50-130 35-15,0 0-35 0,-39 127 36 0,10 10-36 0,29-137 45 16,0 0-45-16,-13 118 45 0,17-12-45 0,-4-106 10 16,0 0-10-16,30 82 11 0,17-18-11 0,-47-64-119 15,0 0 119-15,68 36-118 0,17-26 118 0,-85-10-104 16,0 0 104-16,92-17-104 0,15-24 104 16,88-21-187-16</inkml:trace>
  <inkml:trace contextRef="#ctx0" brushRef="#br0" timeOffset="106350.471">13165 8369 225 0,'0'0'0'0,"0"15"0"16,0 6 0-16,0-21 22 0,0 0-22 0,0 0 23 16,4-6-23-16,-4 6 1 0,0 0-1 0,1-6 1 15,-1-3-1-15,0 9 7 0,0 0-7 0,0-5 7 16,0 0-7-16,0 5 19 0,0 0-19 0,0-2 20 15,0-1-20-15,0 3 43 0,0 0-43 0,0 0 43 16,-1-4-43-16,1 4 32 0,0 0-32 0,0 0 32 16,-4 0-32-16,4 0 39 0,0 0-39 0,-3 0 39 0,-1 4-39 15,4-4 34-15,0 0-34 0,-9 3 34 0,-4 4-34 16,13-7 14-16,0 0-14 0,-18 22 15 0,-10 12-15 16,28-34 48-16,0 0-48 0,-22 45 49 0,-3 12-49 0,25-57 49 15,0 0-49-15,-21 65 50 0,0 8-50 0,21-73 47 16,0 0-47-16,-19 83 48 0,4 4-48 15,15-87 43-15,0 0-43 0,-6 58 43 0,12-18-43 16,-6-40 6-16,0 0-6 0,12 30 6 0,9-9-6 0,-21-21-29 16,0 0 29-16,31 3-29 0,11-9 29 0,-42 6-31 15,0 0 31-15,42-18-31 0,5-9 31 0,-47 27-34 16,0 0 34-16,41-31-34 0,1-5 34 0,-42 36 3 16,0 0-3-16,35-34 4 0,-5-6-4 0,-30 40 69 15,0 0-69-15,22-39 69 0,-2-5-69 0,-20 44 65 16,0 0-65-16,12-42 66 0,-4 1-66 0,1 10 54 0,-4 4-54 15,-5 5 55-15,0 8-55 0,0 14 52 0,0 0-52 0,0-12 53 16,0 4-53-16,0 8 43 0,0 0-43 0,0-7 44 16,0 3-44-1,0 4 28-15,0 0-28 0,-3-3 28 0,3-1-28 0,0 4 1 0,0 0-1 0,0 0 2 16,-2-1-2-16,2 1-6 0,0 0 6 0,0 1-6 16,0 6 6-16,0-7-27 0,0 0 27 0,-3 31-27 15,-3 17 27-15,6-48-7 0,0 0 7 0,-1 58-7 16,1 9 7-16,3-7-11 0,4-9 11 0,-2-8-11 15,1-10 11-15,-6-33-16 0,0 0 16 0,15 31-15 16,8-6 15-16,-23-25-50 0,0 0 50 0,28 12-49 16,1-10 49-16,-6-5-8 0,1-9 8 15,-6 3-8-15,-6 1 8 0,-1-6 5 0,-4 0-5 0,-2 2 5 0,-2-2-5 16,1 1 82-16,-4-3-82 0,-4-6 83 16,1 0-83-16,3 22 47 0,0 0-47 0,-11-33 47 0,-4-6-47 15,15 39 41-15,0 0-41 0,-25-41 41 0,-4-9-41 16,29 50 12-16,0 0-12 0,-32-45 12 0,-6 3-12 0,38 42 19 15,0 0-19-15,-30-33 20 0,4 7-20 0,26 26 1 16,0 0-1-16,-21-20 1 0,9 1-1 0,12 19-35 16,0 0 35-16,4-17-34 0,16-4 34 0,7 4-81 15,6 3 81-15,2-1-81 0,5 5 81 0,-40 10-56 16,0 0 56-16,54-12-55 0,10 0 55 0,-64 12-54 16,0 0 54-16,66-12-54 0,2-2 54 0,-68 14-40 15,0 0 40-15,56-10-39 0,-2 1 39 0,-54 9-5 0,0 0 5 16,40-7-4-16,-7 4 4 0,-33 3-2 15,0 0 2-15,23 0-1 0,-8 3 1 0,-2 8 0 16,-12 2 0-16,1-1 0 0,-2-1 0 0,-7 7 26 0,-2 6-26 16,-8 7 26-16,-4 7-26 0,21-38 14 0,0 0-14 0,-26 43 15 15,-4 3-15-15,30-46 12 0,0 0-12 0,-24 39 12 16,1-6-12-16,23-33 1 0,0 0-1 0,-17 27 2 16,3-4-2-16,14-23-1 0,0 0 1 0,-7 24-1 15,7-4 1-15,7-1-18 0,5-7 18 0,6 0-18 16,4-7 18-16,-22-5-10 0,0 0 10 0,30 7-9 15,6-2 9-15,-4 2-2 0,-1-3 2 0,-1 1-1 16,-4 1 1-16,-26-6 1 0,0 0-1 0,24 7 1 16,-3 2-1-16,-21-9 10 0,0 0-10 0,14 7 10 15,-2-2-10-15,-12-5 35 0,0 0-35 0,6 5 35 0,-5-2-35 16,-2 4 35-16,-1-3-35 0,-16 8 35 0,-6 5-35 16,-2-2-10-16,-2-4 10 0,11-3-10 0,8-3 10 15,-2 2-115-15,4-7 115 0,-17 2-114 0,-7-4 114 16,31 2-120-16,0 0 120 0,-21-22-120 0,7-14 120 0,-19-22-537 15</inkml:trace>
  <inkml:trace contextRef="#ctx0" brushRef="#br0" timeOffset="107000.841">14365 8314 494 0,'0'0'0'0,"0"0"0"16,-3 0 0-16,3 0 8 0,0 0-8 0,5 0 9 16,4 3-9-16,-9-3 12 0,0 0-12 0,9 0 13 15,1 0-13-15,-10 0 15 0,0 0-15 0,7 0 15 16,0 0-15-16,-7 0 7 0,0 0-7 0,3 0 8 16,3 0-8-16,-6 0 33 0,0 5-33 0,0-1 33 15,0 3-33-15,-4 5 51 0,-1 3-51 0,-7 14 52 16,-2 14-52-16,14-43 52 0,0 0-52 0,-21 55 53 15,-3 7-53-15,24-62 39 0,0 0-39 0,-27 59 39 16,-7 3-39-16,34-62 36 0,0 0-36 0,-25 48 36 16,3-7-36-16,22-41 15 0,0 0-15 0,-16 31 15 15,2-9-15-15,14-22-6 0,0 0 6 0,0 9-6 16,10-16 6-16,-10 7-112 0,0 0 112 0,21-24-111 16,9-19 111-16,-30 43-81 0,0 0 81 0,28-48-80 0,0-8 80 15,-4 6-46-15,-3-1 46 16,-4 1-45-16,-3 5 45 0,-14 45-5 0,0 0 5 0,16-46-5 0,0 2 5 15,-16 44 31-15,0 0-31 0,14-36 31 0,-6 8-31 16,-8 28 71-16,0 0-71 0,6-22 72 0,-3 7-72 16,-3 15 64-16,0 0-64 0,4-11 65 0,-4 6-65 0,0 5 49 15,0 0-49-15,0-2 50 0,0-1-50 0,0 3 15 16,0 0-15-16,3 5 16 0,4 5-16 0,3 2 13 16,-1 4-13-16,5 1 14 0,2 2-14 0,-16-19 1 15,0 0-1-15,26 24 1 0,7 3-1 0,-33-27-1 0,0 0 1 16,38 26-1-16,9 1 1 0,-5-1-11 15,-2-2 11-15,-10-5-11 16,-9-7 11-16,-21-12-5 0,0 0 5 0,24 19-5 16,2 5 5-16,-26-24-3 0,0 0 3 0,18 19-3 0,-3 1 3 0,-15-20 0 0,0 0 0 15,9 21 0-15,-4 3 0 0,-5-24 3 16,0 0-3-16,-5 30 3 0,-7 5-3 0,-4-4 49 0,-5-4-49 0,4-5 50 16,3-6-50-16,14-16 23 0,0 0-23 0,-35 22 24 15,-7 2-24-15,42-24 6 0,0 0-6 0,-43 17 6 16,1-3-6-16,5-6-13 0,6-8 13 0,5 4-13 15,10-4 13-15,16 0-171 0,0 0 171 0,-12-23-170 16,9-9 170-16,-11-23-489 0</inkml:trace>
  <inkml:trace contextRef="#ctx0" brushRef="#br0" timeOffset="107282.485">14923 8281 550 0,'0'0'0'0,"-5"2"0"0,-4 1 0 0,9-3 56 16,0 0-56-16,0 0 56 0,0-5-56 16,0 5 62-16,0 0-62 0,0 0 63 0,5-3-63 0,-5 3 63 15,0 0-63-15,5-4 63 0,2 4-63 0,-7 0 41 16,0 0-41-16,9 4 41 0,3-4-41 0,-12 0 18 16,0 0-18-16,19 8 19 0,9 8-19 0,-28-16 22 0,0 0-22 15,39 20 22-15,11 11-22 0,-6 2 14 16,3 1-14-16,-7 2 15 15,-4 0-15-15,-36-36 9 0,0 0-9 0,39 43 10 0,1 6-10 0,-40-49 9 0,0 0-9 16,43 45 10-16,-1 1-10 0,-42-46 0 0,0 0 0 16,39 40 0-16,-5-4 0 0,-34-36-86 0,0 0 86 0,33 27-85 15,-3-8 85-15,33 24-648 16</inkml:trace>
  <inkml:trace contextRef="#ctx0" brushRef="#br0" timeOffset="107551.946">15437 8072 1065 0,'0'0'0'0,"3"14"0"16,3 8 0-16,-6-22 128 0,0 0-128 0,0 12 128 15,-2 0-128-15,2-12 114 0,0 0-114 0,-19 28 115 16,-9 8-115-16,3 0 63 0,-1 6-63 0,2-7 64 0,-1-6-64 15,25-29 8-15,0 0-8 0,-38 51 9 0,-11 13-9 0,49-64-6 16,0 0 6-16,-59 80-5 0,-9 14 5 31,19-22-63-31,11-10 63 0,15-30-62 0,16-25 62 0,1 2-183 0,2-7 183 0,1 1-182 0,-1 0 182 0,4-3-174 16,0 0 174-16,9-8-174 0,10-11 174 0,9-8-531 16</inkml:trace>
  <inkml:trace contextRef="#ctx0" brushRef="#br0" timeOffset="108049.045">16038 8554 483 0,'0'0'0'0,"-4"-12"0"0,-1-4 0 16,5 16 60-16,0 0-60 0,-3-3 60 0,-1 5-60 0,4-2 54 15,0 0-54-15,0 0 55 0,-3 6-55 16,3-6 61-16,0 0-61 0,-2 4 61 0,2 3-61 0,0-7 63 16,0 0-63-16,0 3 63 0,0 1-63 0,0-4 63 15,0 0-63-15,5 5 63 0,4-5-63 0,-9 0 64 16,0 0-64-16,17 0 65 0,8-5-65 0,1 1 75 16,2 1-75-16,1-1 76 0,1-1-76 15,0-2 55-15,-1-1-55 0,6-3 55 0,-2 6-55 16,-33 5 41-16,0 0-41 0,47-8 41 0,9 4-41 0,-6 1 41 15,-1 3-41-15,-3-5 42 0,-8 1-42 0,-5 4 25 0,2-3-25 16,-13 3 26-16,-2 0-26 0,-20 0-15 16,0 0 15-16,21 3-14 0,5-3 14 0,-26 0-139 15,0 0 139-15,17 4-138 0,-1 1 138 0,-16-5-166 0,0 0 166 0,5 10-165 16,-10 7 165-16,5 14-690 0</inkml:trace>
  <inkml:trace contextRef="#ctx0" brushRef="#br0" timeOffset="111229.151">17012 7987 135 0,'0'0'0'0,"1"3"0"15,5 9 0-15,-6-12 34 0,0 0-34 0,0 0 34 0,0 0-34 0,0 0 38 16,0 0-38-16,0 0 38 0,0-7-38 0,0 7 57 16,0 0-57-16,0-3 57 0,0-2-57 0,0 5 49 15,0 0-49-15,0-4 49 0,0 1-49 0,0 3 44 16,0 0-44-16,0 0 44 0,0 0-44 0,0 0 36 16,0 0-36-16,0 0 36 0,0 0-36 0,0 0 34 0,0 0-34 15,0 0 34-15,1 7-34 0,-1-7 13 0,0 0-13 0,4 3 14 16,-1 0-14-16,-3-3 21 0,0 0-21 15,7 18 21-15,2 6-21 0,-9-24 44 0,0 0-44 0,11 42 44 16,1 17-44-16,-12-59 60 0,0 0-60 0,12 72 60 16,-2 15-60-16,-10-87 55 0,0 0-55 15,11 110 56-15,-2 20-56 0,-9-130 46 16,0 0-46-16,8 108 46 0,-4-9-46 0,-4-99 43 0,0 0-43 0,5 67 44 16,0-23-44-16,-5-44 5 0,0 0-5 0,7 28 5 15,-3-21-5-15,-4-7-48 0,0 0 48 0,14-11-48 16,1-16 48-16,-15 27-101 0,0 0 101 0,18-41-100 15,1-17 100-15,17-42-665 0</inkml:trace>
  <inkml:trace contextRef="#ctx0" brushRef="#br0" timeOffset="111680.059">17137 7699 863 0,'0'0'0'0,"5"-4"0"0,4-2 0 0,-9 6 67 0,0 0-67 0,5-4 68 16,-1 2-68-16,-4 2 10 0,0 0-10 0,0 0 11 15,3 0-11-15,-3 0 7 0,0 0-7 0,9 4 8 16,7 4-8-16,-16-8-1 0,0 0 1 0,29 21-1 16,11 6 1-16,-40-27-15 0,0 0 15 0,46 40-14 15,2 8 14-15,-48-48-15 0,0 0 15 0,49 65-15 16,-2 10 15-16,-47-75 0 0,0 0 0 0,42 112 0 15,-5 25 0-15,-37-137 3 0,0 0-3 0,19 133 4 16,-14 6-4-16,-5-33 23 0,-9-20-23 0,1-28 24 16,-5-22-24-16,13-36 22 0,0 0-22 0,-22 48 22 15,-8 5-22-15,30-53 15 0,0 0-15 0,-16 33 16 16,6-18-16-16,10-15-82 0,0 0 82 0,-10 16-82 16,1-8 82-16,-10 13-623 0</inkml:trace>
  <inkml:trace contextRef="#ctx0" brushRef="#br0" timeOffset="113246.555">19263 8547 718 0,'0'0'0'0,"0"0"0"0,0 0 0 0,0 0 62 16,0 0-62-16,0 0 63 0,0 0-63 0,0 0-96 16,0 0 96-16,0 0-95 0,-34-26 95 0,34 26-98 15,0 0 98-15,-20-15-97 0,-5-4 97 0,25 19-85 16,0 0 85-16,-23-16-84 0,-1 1 84 0,24 15-49 16,0 0 49-16,-23-12-49 0,3 3 49 0,-1 3-4 15,0 0 4-15,7 3-3 0,5 3 3 0,0-2 1 16,2 2-1-16,0 0 1 0,6-1-1 0,-8 1 27 15,2-2-27-15,4 2 27 0,1-2-27 0,-2 2 22 0,-1 0-22 16,5 0 23-16,-3 0-23 0,3 0 17 0,0 0-17 16,0 0 17-16,-4 2-17 0,-1 1 41 15,0 2-41-15,1-5 41 0,1 4-41 0,-1-4 48 16,2 0-48-16,2 0 48 0,0 0-48 0,0 0 52 0,0 0-52 0,0 0 53 16,-3 2-53-16,3-2 61 0,-3 3-61 0,3-3 61 15,-2 3-61-15,2-3 79 0,-5 0-79 0,5 0 80 16,-4 0-80-16,4 0 84 0,0 0-84 0,0 0 84 15,0 0-84-15,0 0 75 0,0 0-75 0,0 0 76 16,4 0-76-16,3-3 57 0,1 0-57 0,8-3 58 16,7-2-58-16,-23 8 35 0,0 0-35 0,40-10 36 15,12-2-36-15,2 3 51 0,0-3-51 0,0 0 52 16,-2 2-52-16,0 5 35 0,-1-4-35 0,-1 2 36 16,1 2-36-16,-51 5 25 0,0 0-25 0,57-3 26 15,8-6-26-15,-65 9 1 0,0 0-1 0,57-5 2 16,3 0-2-16,-60 5-42 0,0 0 42 0,45 0-42 0,-2-4 42 15,-43 4-179-15,0 0 179 0,32 0-178 16,-6 0 178-16,33 0-776 0</inkml:trace>
  <inkml:trace contextRef="#ctx0" brushRef="#br0" timeOffset="118875.421">21219 7747 572 0,'0'0'0'0,"-14"0"0"0,-9 0 0 0,23 0 58 15,0 0-58-15,-10 0 59 0,6 3-59 0,4-3 59 0,0 0-59 16,-7 2 59-16,2-2-59 0,5 0 34 0,0 0-34 15,-17 0 34-15,-4-2-34 0,21 2 4 16,0 0-4-16,-33 0 5 0,-6 0-5 0,39 0 9 0,0 0-9 16,-41 9 10-16,-3-1-10 0,44-8 3 0,0 0-3 15,-43 14 4-15,2 3-4 0,41-17-1 0,0 0 1 16,-38 28 0-16,0 6 0 0,38-34-8 0,0 0 8 0,-30 27-7 16,8-3 7-16,22-24-51 0,0 0 51 15,-16 29-51-15,7 2 51 0,9-31-50 0,0 0 50 0,5 33-50 16,11 1 50-16,-16-34-43 0,0 0 43 0,26 31-43 15,11-4 43-15,-37-27-13 0,0 0 13 0,38 28-12 16,6-1 12-16,-44-27-3 0,0 0 3 0,35 26-3 16,-6-2 3-16,-29-24 2 0,0 0-2 0,23 22 2 15,-6 0-2-15,-17-22 22 0,0 0-22 0,11 21 23 16,-8-1-23-16,-3-20 55 0,0 0-55 0,-9 24 56 16,-13 4-56-16,22-28 92 0,0 0-92 0,-23 22 92 0,-5-1-92 15,28-21 97-15,0 0-97 0,-24 15 97 16,-1-6-97-16,25-9 91 0,0 0-91 0,-20 6 92 0,2-4-92 0,18-2 40 15,0 0-40-15,-14-2 41 0,-1-4-41 16,15 6 15-16,0 0-15 0,-11-9 15 16,2-3-15-16,9 12 0 0,0 0 0 0,0-19 0 0,7-5 0 0,-7 24-15 15,0 0 15-15,14-24-14 0,9-3 14 0,-23 27-10 16,0 0 10-16,30-33-10 0,4 2 10 0,-34 31-11 16,0 0 11-16,39-34-10 0,4 2 10 15,-43 32-1-15,0 0 1 0,40-28-1 0,2 6 1 0,-42 22 1 16,0 0-1-16,37-17 2 0,-4 1-2 0,-33 16 18 15,0 0-18-15,26-8 19 0,-3 4-19 0,-23 4 34 0,0 0-34 16,22 0 34-16,-6 4-34 0,-16-4 19 0,0 0-19 0,14 8 20 16,-2 4-20-16,-12-12 11 0,0 0-11 0,9 23 11 15,-4 9-11-15,-5-32 5 0,0 0-5 0,3 28 6 16,-1-1-6-16,-2-27 3 0,0 0-3 0,2 27 3 16,0-3-3-16,-2-24 0 0,0 0 0 0,3 19 0 15,1-3 0-15,-4-16 0 0,0 0 0 0,14 10 0 16,5-3 0-16,-19-7 0 0,0 0 0 0,26-4 0 15,5-9 0-15,-31 13 0 0,0 0 0 0,33-19 0 16,-1-12 0-16,-32 31 8 0,0 0-8 0,29-27 8 16,-1-4-8-16,-28 31 25 0,0 0-25 0,26-29 26 15,-3-6-26-15,-23 35 37 0,0 0-37 0,19-27 37 16,-5 1-37-16,-14 26 32 0,0 0-32 0,12-19 32 16,0 4-32-16,-12 15 3 0,0 0-3 0,9-10 3 15,-2 5-3-15,-7 5 1 0,0 0-1 0,9-4 2 0,1 4-2 16,-10 0-1-16,0 0 1 0,13 7-1 0,-1 8 1 15,-12-15-2-15,0 0 2 0,17 24-2 0,4 7 2 0,-21-31-11 16,0 0 11-16,17 41-11 0,4 11 11 0,-21-52-4 16,0 0 4-16,16 49-4 0,1 6 4 0,-17-55-7 15,0 0 7-15,14 43-6 0,0-4 6 16,-14-39-3-16,0 0 3 0,18 33-3 0,3-12 3 0,-21-21-2 16,0 0 2-16,31 6-2 0,11-14 2 0,-42 8-51 15,0 0 51-15,47-26-51 0,7-17 51 0,-54 43-43 16,0 0 43-16,63-65-43 0,6-17 43 0,-69 82-29 0,0 0 29 15,61-77-29-15,-8 0 29 0,-53 77-11 0,0 0 11 16,52-58-11-16,-3 6 11 0,-49 52-2 0,0 0 2 16,33-27-2-16,-12 15 2 0,-21 12-2 15,0 0 2-15,22 2-1 0,-3 11 1 0,-19-13 16 0,0 0-16 0,20 28 17 16,-1 13-17-16,-19-41 40 0,0 0-40 0,19 49 41 16,-2 5-41-16,-17-54 3 0,0 0-3 0,14 53 3 15,-3-2-3-15,-11-51-1 0,0 0 1 0,8 39 0 16,-1-3 0-16,-7-36-72 0,0 0 72 0,7 24-72 15,0-8 72-15,-7-16-190 0,0 0 190 0,0 0-190 16,0-9 190-16,0-3-640 0</inkml:trace>
  <inkml:trace contextRef="#ctx0" brushRef="#br0" timeOffset="119058.925">22003 7459 1087 0,'0'0'0'0,"12"2"0"16,7 1 0-16,-19-3-144 0,0 0 144 0,12 4-144 0,-1-1 144 0,-11-3-178 15,0 0 178-15,28 0-177 0,12-9 177 0,28 3-229 16</inkml:trace>
  <inkml:trace contextRef="#ctx0" brushRef="#br0" timeOffset="119374.609">23053 7743 796 0,'0'0'0'15,"-3"-3"0"-15,-1-2 0 0,4 5 88 0,0 0-88 0,11 0 88 16,10 0-88-16,-21 0 70 0,0 0-70 0,21 3 71 16,1-3-71-16,-22 0 47 0,0 0-47 0,25 4 48 15,1 1-48-15,-26-5 10 0,0 0-10 0,29 12 10 16,5 3-10-16,-5 4 12 0,-1 7-12 0,-2 1 12 16,2 4-12-16,-5 3 4 0,1 6-4 0,-3-1 4 0,-2 0-4 15,-19-39 7-15,0 0-7 0,26 52 7 16,4 3-7-16,-30-55-27 0,0 0 27 15,36 51-27-15,6-3 27 0,-42-48-111 0,0 0 111 0,42 34-111 0,0-8 111 16,42 36-661-16</inkml:trace>
  <inkml:trace contextRef="#ctx0" brushRef="#br0" timeOffset="119606.325">23787 7711 561 0,'0'0'0'0,"2"2"0"0,3 4 0 0,-5-6 130 15,0 0-130-15,3-5 130 0,-1-2-130 0,-2 7 113 0,0 0-113 16,2-5 113-16,-2-2-113 0,0 7 103 0,0 0-103 16,0-5 103-16,-2 2-103 0,2 3 72 0,0 0-72 15,-14 8 73-15,-10 4-73 0,24-12 67 0,0 0-67 0,-40 24 68 16,-13 12-68-16,5 2 31 0,-3 1-31 16,-1 1 31-16,-4 1-31 0,56-41 18 0,0 0-18 0,-75 68 18 15,-12 20-18-15,87-88-54 16,0 0 54-16,-63 68-54 0,13-6 54 0,50-62-152 0,0 0 152 0,-5 46-152 15,29-10 152-15,-5 43-817 0</inkml:trace>
  <inkml:trace contextRef="#ctx0" brushRef="#br0" timeOffset="119910.174">24329 8334 1345 0,'0'0'0'0,"-7"-5"0"0,-6-7 0 0,8 9-229 0,2 6 229 16,-1-6-228-16,3-1 228 0,1 4-111 0,0 0 111 15,-11-17-110-15,-3-10 110 0,-14-21-413 0</inkml:trace>
  <inkml:trace contextRef="#ctx0" brushRef="#br0" timeOffset="121032.525">25102 8245 931 0,'0'0'0'0,"0"-7"0"0,2-8 0 0,-2 15 96 15,0 0-96-15,5-24 97 0,2-7-97 0,-7 31 62 0,0 0-62 16,5-36 62-16,2-7-62 0,-7 43 12 0,0 0-12 0,4-54 13 16,1-6-13-16,-5 60-4 0,0 0 4 0,0-74-3 15,-5-8 3-15,5 82-27 0,0 0 27 0,-7-103-27 16,-2-17 27-16,9 120-13 0,0 0 13 15,-9-101-13-15,-3 0 13 0,12 101-11 0,0 0 11 0,-14-76-11 16,2 17 11-16,12 59-5 0,0 0 5 0,-12-40-4 16,3 20 4-16,9 20-13 0,0 0 13 15,-7-16-13-15,5 9 13 0,2 7-15 0,0 0 15 16,-5-7-14-16,5 7 14 0,0 0-45 0,0 0 45 0,0 23-44 16,0 9 44-16,0-32-32 0,0 0 32 0,0 53-32 15,-2 16 32-15,2-69-15 0,0 0 15 0,2 101-14 16,3 26 14-16,-5-127-7 0,0 0 7 0,13 109-7 15,6-2 7-15,-19-107 8 0,0 0-8 0,26 80 9 16,5-15-9-16,2-17 86 0,2-15-86 0,-9-11 86 0,-5-17-86 16,4 2 75-16,4-7-75 0,3-3 76 0,2-3-76 15,-34 6 52-15,0 0-52 0,53-15 53 16,13-4-53-16,7-5 58 0,9-3-58 0,-23 8 59 0,-10 5-59 0,-49 14 23 16,0 0-23-16,78-15 24 0,16-1-24 0,-94 16 36 15,0 0-36-15,91-6 37 0,3 4-37 0,-94 2 21 16,0 0-21-16,89 5 21 0,0 7-21 0,-89-12 35 15,0 0-35-15,80 14 35 0,-5 6-35 0,-19-4 2 16,-15-1-2-16,-13-6 2 0,-12-6-2 0,0 0-79 16,-4-1 79-16,-2-2-78 0,-1 0 78 0,-2-3-208 15,-4-2 208-15,-3-7-208 0,-3-4 208 0,-1-15-735 16</inkml:trace>
  <inkml:trace contextRef="#ctx0" brushRef="#br0" timeOffset="121240.747">26003 7464 1143 0,'0'0'0'0,"7"0"0"16,5 0 0-16,-12 0 28 0,0 0-28 0,7 0 28 16,-2-2-28-16,-5 2-203 0,0 0 203 0,4 0-203 15,-3-1 203-15,-1 1-182 0,0 0 182 0,0 0-181 16,-1-5 181-16,-1-1-218 0</inkml:trace>
  <inkml:trace contextRef="#ctx0" brushRef="#br0" timeOffset="121825.186">25128 8603 964 0,'0'0'0'0,"2"-19"0"0,0-11 0 0,-2 30 61 0,0 0-61 16,5-28 62-16,-3 1-62 0,-2 27 39 16,0 0-39-16,1-19 39 0,1 5-39 0,-2 14-4 0,0 0 4 15,0-10-3-15,-2 5 3 0,2 5-36 0,0 0 36 0,-14 12-35 16,-5 7 35-16,19-19-14 0,0 0 14 15,-24 36-13-15,-4 15 13 0,28-51-13 0,0 0 13 0,-23 51-12 16,1 6 12-16,22-57-17 0,0 0 17 0,-16 46-16 16,6-6 16-16,10-40-50 0,0 0 50 0,0 27-49 15,10-8 49-15,-10-19-78 0,0 0 78 0,23 3-77 16,13-15 77-16,-36 12-156 0,0 0 156 0,37-18-155 16,5-15 155-16,-42 33-69 0,0 0 69 0,33-33-69 15,-4-4 69-15,-29 37 13 0,0 0-13 0,25-36 13 16,-6 1-13-16,-3 3 71 0,-4 3-71 0,-3 12 72 15,-6 10-72-15,2 2 81 0,-1 1-81 0,-4 4 82 16,0-5-82-16,0 5 93 0,0 0-93 0,0 0 94 0,0 0-94 16,0 0 61-16,0 5-61 0,0-5 62 15,2 4-62-15,-2-4 38 0,0 0-38 0,1 3 38 0,3 6-38 16,-4-9 1-16,0 0-1 0,8 12 2 0,1 3-2 0,-9-15-18 16,0 0 18-16,14 17-18 0,5 7 18 0,-19-24-41 15,0 0 41-15,14 22-40 0,0 1 40 16,-14-23-40-16,0 0 40 0,7 24-39 0,-5 0 39 15,-4 0-5-15,-1 3 5 0,-3-11-4 0,1-4 4 0,-4 0 0 16,-1-1 0-16,-2 5 0 0,-4-2 0 0,0 1 21 16,-3 2-21-16,2-3 21 0,1-4-21 0,16-10 17 15,0 0-17-15,-29 12 17 0,-12 0-17 16,41-12-1-16,0 0 1 0,-41 9 0 0,-5-9 0 16,46 0-109-16,0 0 109 0,-36-4-109 0,4-1 109 0,32 5-120 0,0 0 120 0,-13-19-119 15,13-10 119-15,-14-17-235 0</inkml:trace>
  <inkml:trace contextRef="#ctx0" brushRef="#br0" timeOffset="122038.638">25402 8566 214 0,'0'0'0'0,"15"0"0"15,12 0 0-15,-27 0 59 0,0 0-59 0,27-2 59 16,5 0-59-16,-32 2 97 0,0 0-97 0,33-1 98 16,-3 1-98-16,-30 0 106 0,0 0-106 0,27 1 107 15,0 3-107-15,-27-4 76 0,0 0-76 0,27 8 76 16,1 2-76-16,-28-10 54 0,0 0-54 0,28 19 55 15,-2 5-55-15,-26-24 17 0,0 0-17 0,30 33 17 16,1 6-17-16,-31-39 13 0,0 0-13 0,33 43 13 0,2 0-13 16,-35-43 1-16,0 0-1 0,37 43 1 15,3 1-1-15,-40-44-118 0,0 0 118 0,35 35-118 0,0-6 118 16,36 36-531-16</inkml:trace>
  <inkml:trace contextRef="#ctx0" brushRef="#br0" timeOffset="122277.979">26114 8684 651 0,'0'0'0'0,"-3"-16"0"0,-2-11 0 0,5 27 106 16,0 0-106-16,-9-21 106 0,-2-3-106 0,11 24 95 15,0 0-95-15,-10-15 95 0,-1-2-95 0,11 17 81 16,0 0-81-16,-13-10 81 0,-3 1-81 0,16 9 53 0,0 0-53 16,-21-7 53-16,-2 6-53 0,23 1 50 0,0 0-50 15,-33 8 51-15,-9 6-51 0,42-14 65 0,0 0-65 0,-38 25 66 16,-2 11-66-16,2-1 35 0,1 4-35 0,13-10 35 15,3-6-35-15,21-23 10 16,0 0-10-16,-32 44 11 16,-2 11-11-16,34-55-2 0,0 0 2 0,-25 51-1 0,6 1 1 0,19-52-216 15,0 0 216-15,4 37-215 0,16-8 215 0,1 38-794 0</inkml:trace>
  <inkml:trace contextRef="#ctx0" brushRef="#br0" timeOffset="123206.333">26633 8525 718 0,'0'0'0'0,"-10"5"0"0,-7-4 0 16,17-1 51-16,0 0-51 0,-4 2 52 0,9 0-52 16,-5-2 30-16,0 0-30 0,4 0 30 0,-1 0-30 0,-3 0 1 15,0 0-1-15,0 0 2 0,0 0-2 0,0 0-1 16,0 0 1-16,-5 0 0 0,-4 0 0 0,9 0 0 15,0 0 0-15,-14 2 0 0,-5-1 0 0,19-1 0 16,0 0 0-16,-21 4 0 0,-3-1 0 0,24-3-2 16,0 0 2-16,-26 9-1 0,-4-1 1 0,30-8 0 15,0 0 0-15,-26 12 1 0,0 2-1 0,26-14 15 16,0 0-15-16,-21 14 15 16,2 1-15-16,19-15 25 0,0 0-25 0,-16 15 26 0,4-3-26 0,12-12 38 0,0 0-38 15,-9 11 38-15,2-3-38 0,7-8 37 0,0 0-37 16,-5 9 38-16,2-2-38 0,3-7 33 0,0 0-33 15,-2 8 34-15,2-3-34 0,0-5 23 0,0 0-23 16,0 7 24-16,0-3-24 0,0-4 28 0,0 0-28 16,0 3 28-16,2 1-28 0,-2-4 32 0,0 0-32 0,1 5 32 15,1-5-32-15,-2 0 42 0,0 0-42 0,0 0 42 16,4 0-42-16,-4 0 15 0,0 0-15 0,0 0 16 16,0 0-16-16,0 0 22 0,0 0-22 0,0 0 23 15,0-5-23-15,0 5 33 0,0 0-33 0,0-6 34 16,-2 1-34-16,2 5 5 0,0 0-5 0,0-5 5 15,0 2-5-15,0 3 10 0,0 0-10 0,0-7 11 16,2 3-11-16,-2 4 9 0,0 0-9 0,0-3 9 16,0 1-9-16,0 2 8 0,0 0-8 0,1-5 8 15,5 0-8-15,-6 5 8 0,0 0-8 0,10-5 8 0,7-4-8 16,-17 9 23-16,0 0-23 0,28-7 24 16,12-1-24-16,-40 8 20 0,0 0-20 0,39-7 20 15,8 2-20-15,-47 5 9 0,0 0-9 0,50 0 10 0,-1 0-10 0,-49 0 5 16,0 0-5-16,51 0 5 0,-1 0-5 15,-50 0 7-15,0 0-7 0,45 2 8 0,-3 1-8 0,-42-3-5 16,0 0 5-16,35 3-5 0,-4-3 5 0,-31 0-96 16,0 0 96-16,25 0-96 0,-8-3 96 0,-17 3-161 15,0 0 161-15,16-5-160 0,-7-7 160 0,-9 12-145 16,0 0 145-16,3-16-144 0,-6-4 144 0,3 20-126 16,0 0 126-16,-9-19-126 0,-5 0 126 0,14 19-92 0,0 0 92 15,-16-19-91-15,-8-1 91 0,24 20-63 16,0 0 63-16,-25-17-63 0,-2 1 63 0,0 4-7 0,3 5 7 0,8 1-6 15,9 4 6-15,-1 2 5 16,1 0-5-16,-4 0 5 0,1 2-5 0,-2-2 62 0,-1 0-62 0,6 0 63 16,4 0-63-16,-1 1 49 0,3 1-49 0,1-2 49 15,-4 0-49-15,4 0 33 16,0 0-33-16,5 0 33 0,2 3-33 0,-7-3 10 16,0 0-10-16,18 4 10 0,6 3-10 0,-24-7 12 0,0 0-12 0,32 8 12 15,8 4-12-15,-40-12 8 0,0 0-8 0,40 12 8 16,5 4-8-16,-45-16 8 0,0 0-8 0,40 17 8 15,-3 5-8-15,-37-22 8 0,0 0-8 0,28 21 8 16,-8 6-8-16,-20-27 0 0,0 0 0 0,11 27 0 16,-8 4 0-16,-6-3 0 0,-6-1 0 0,6-10 1 15,-1-8-1-15,4-9 0 0,0 0 0 0,-14 14 0 16,-5-1 0-16,19-13-7 0,0 0 7 0,-17 4-6 0,-2-6 6 16,19 2-106-16,0 0 106 0,-6-19-106 0,12-17 106 15,-6-19-339-15</inkml:trace>
  <inkml:trace contextRef="#ctx0" brushRef="#br0" timeOffset="123536.059">27438 8285 415 0,'0'0'0'0,"-17"8"0"0,-9 4 0 0,26-12 64 16,0 0-64-16,-18 12 64 0,10 0-64 0,8-12 58 0,0 0-58 15,-16 17 58-15,-2 6-58 0,18-23 56 0,0 0-56 16,-24 30 56-16,-4 6-56 0,28-36 52 0,0 0-52 15,-31 40 52-15,-2 3-52 0,33-43 54 0,0 0-54 0,-30 43 55 16,2 1-55-16,28-44 39 0,0 0-39 16,-21 46 39-16,7-1-39 0,7-7 18 0,6-2-18 0,4-9 19 15,8-8-19-15,-11-19 2 16,0 0-2-16,29 17 2 0,10-5-2 16,-39-12 2-16,0 0-2 0,52 3 2 0,12-10-2 0,-8-1 10 0,0-4-10 0,-9 0 10 15,-7-4-10-15,-40 16 13 0,0 0-13 0,40-15 14 16,0-2-14-16,-40 17 45 0,0 0-45 0,30-19 45 15,-6 0-45-15,-24 19 32 0,0 0-32 0,14-24 32 16,-7-3-32-16,-7 27 8 0,0 0-8 0,-9-33 8 16,-12-6-8-16,-1 8-75 0,-6-3 75 0,-2 5-74 15,-1 3 74-15,31 26-90 16,0 0 90-16,-61-53-713 0,122 106 713 0</inkml:trace>
  <inkml:trace contextRef="#ctx0" brushRef="#br0" timeOffset="124557.159">28508 7062 807 0,'0'0'0'0,"0"0"0"0,43-24 0 0,-44 13 78 16,-17 3-78-16,13 4 78 0,5 3-78 0,0 1 58 15,0 0-58-15,-28 0 58 0,-17 5-58 16,45-5 38-16,0 0-38 0,-37 0 38 0,-1 3-38 0,38-3-42 16,0 0 42-16,-30 4-41 0,8 1 41 0,22-5-58 15,0 0 58-15,-16 19-58 0,6 11 58 0,10-30-72 16,0 0 72-16,1 36-72 0,13 9 72 0,-14-45-73 16,0 0 73-16,21 48-73 0,7 5 73 0,-28-53-16 15,0 0 16-15,28 53-15 0,3 2 15 0,-6-9-5 16,-3-3 5-16,-1-4-5 0,0-3 5 0,-21-36 1 15,0 0-1-15,16 40 2 0,-4-4-2 0,-12-36 32 16,0 0-32-16,4 39 32 0,-10 2-32 0,6-41 28 0,0 0-28 0,-12 36 28 16,-5 0-28-16,17-36 45 15,0 0-45-15,-18 28 45 0,-1-10-45 0,19-18 40 0,0 0-40 16,-21 18 40-16,-3-10-40 0,24-8 46 0,0 0-46 0,-21 2 46 16,0-7-46-16,21 5 47 0,0 0-47 0,-12-21 47 15,7-11-47-15,3-4 42 0,7-5-42 0,2 3 42 16,5 4-42-16,-12 34 18 0,0 0-18 15,19-47 19-15,8-4-19 0,-27 51 13 0,0 0-13 0,33-48 13 16,5-3-13-16,-38 51 26 0,0 0-26 0,40-43 26 16,5 3-26-16,-45 40 19 0,0 0-19 0,46-32 20 15,-1 10-20-15,-45 22 40 0,0 0-40 0,42-16 40 16,-2 8-40-16,-40 8 43 0,0 0-43 0,33-6 43 16,-5 6-43-16,-28 0 17 0,0 0-17 0,22 9 17 0,-2 3-17 15,-20-12 14-15,0 0-14 0,15 19 15 16,-1 10-15-16,-14-29 4 0,0 0-4 0,12 31 5 15,-3 0-5-15,-2-2 0 0,-2 2 0 0,-1-13 1 0,-1-6-1 0,1 2 5 16,-1 0-5-16,1-2 6 0,1-4-6 0,0 1 3 16,2 1-3-16,-2-1 3 0,1-4-3 0,-6-5 11 15,0 0-11-15,10 3 11 0,6-3-11 0,-16 0 0 16,0 0 0-16,17-1 0 0,4-3 0 0,-21 4-5 16,0 0 5-16,26-10-4 0,4-2 4 0,-30 12-15 15,0 0 15-15,33-16-14 0,2-1 14 0,-2 2-26 16,-2 3 26-16,-8 3-26 0,-6 6 26 0,2 0-1 15,2 3 1-15,-3 3 0 0,-4 2 0 0,3 5 16 0,4-1-16 16,-5 3 17-16,-2-4-17 0,-14-8 10 0,0 0-10 16,17 14 10-16,4 0-10 15,-21-14 0-15,0 0 0 16,16 12 0-16,-2-2 0 0,-14-10-87 0,0 0 87 0,12 9-87 0,-2-6 87 0,-10-3-144 0,0 0 144 0,7-12-143 16,-3-14 143-16,6-11-745 0</inkml:trace>
  <inkml:trace contextRef="#ctx0" brushRef="#br0" timeOffset="124695.446">29234 6998 707 0,'0'0'0'0,"7"9"0"16,6 3 0-16,-6-9-9 0,-2 1 9 0,0 1-9 16,-2-2 9-16,-3-3-200 0,0 0 200 0,23 4-199 0,12 4 199 15,22 4-108-15</inkml:trace>
  <inkml:trace contextRef="#ctx0" brushRef="#br0" timeOffset="124952.715">30149 6959 303 0,'0'0'0'0,"-16"1"0"0,-10 3 0 0,26-4 41 16,0 0-41-16,-2 8 41 0,13 6-41 0,-11-14 36 15,0 0-36-15,3 12 37 0,3 2-37 0,-6-14 42 16,0 0-42-16,-11 31 42 0,-8 12-42 0,19-43 43 0,0 0-43 15,-26 51 43-15,-9 16-43 0,0-7 51 0,-3 5-51 16,8-14 52-16,8-8-52 0,22-43 38 16,0 0-38-16,-35 67 38 0,-7 13-38 15,42-80 18-15,0 0-18 0,-26 50 18 0,10-17-18 0,16-33 6 0,0 0-6 0,-7 18 6 16,9-9-6-16,-2-9-73 0,0 0 73 16,12-9-72-16,9-13 72 0,-21 22-107 0,0 0 107 15,30-29-107-15,6-14 107 0,30-32-286 0</inkml:trace>
  <inkml:trace contextRef="#ctx0" brushRef="#br0" timeOffset="125251.231">30055 7354 270 0,'0'0'0'0,"5"-20"0"15,6-13 0-15,-11 33 54 0,0 0-54 0,8-37 54 16,3-4-54-16,-11 41 71 0,0 0-71 0,7-38 71 16,-2 5-71-16,-5 33 73 0,0 0-73 0,3-24 73 15,-3 5-73-15,0 19 65 0,0 0-65 0,0-8 65 16,0 1-65-16,0 7 48 0,0 0-48 0,0 0 49 16,0 3-49-16,0-3 33 0,0 0-33 0,4 16 33 0,3 4-33 15,-7-20 23-15,0 0-23 0,14 24 24 0,7 4-24 16,-21-28 4-16,0 0-4 0,22 31 5 0,6 3-5 15,-28-34-9-15,0 0 9 0,33 36-9 0,7 0 9 0,-40-36-35 16,0 0 35-16,37 36-35 0,1 2 35 16,-38-38-20-16,0 0 20 0,32 32-20 0,-6-1 20 0,-26-31-37 15,0 0 37-15,17 29-37 16,-8-2 37-16,-9-27-1 0,0 0 1 0,-9 35 0 16,-13-1 0-16,22-34 15 0,0 0-15 0,-37 33 15 0,-12-1-15 0,49-32 26 15,0 0-26-15,-71 31 26 0,-20 0-26 0,91-31 15 16,0 0-15-16,-71 17 16 0,5-7-16 0,66-10-82 15,0 0 82-15,-44 2-81 0,16-7 81 0,28 5-96 0,0 0 96 16,-5-24-96-16,22-12 96 0,-4-22-344 0</inkml:trace>
  <inkml:trace contextRef="#ctx0" brushRef="#br0" timeOffset="125504.679">30564 7137 763 0,'0'0'0'0,"-9"8"0"0,-5 8 0 0,14-16 157 0,0 0-157 0,0 0 157 16,5-5-157-16,-5 5 89 0,0 0-89 0,5-4 89 16,2-1-89-16,-7 5 52 0,0 0-52 0,14 0 53 15,4 5-53-15,-1-1 25 0,2 4-25 0,2 1 26 16,0 5-26-16,-21-14 3 0,0 0-3 0,26 24 3 16,6 8-3-16,-32-32 3 0,0 0-3 0,40 40 3 0,8 11-3 15,-48-51 0-15,0 0 0 0,68 67 0 0,18 15 0 16,-86-82-14-16,0 0 14 0,73 72-13 15,0 2 13-15,-73-74-103 0,0 0 103 0,68 60-102 0,-3-9 102 16,-65-51-85-16,0 0 85 0,57 34-84 0,-5-17 84 16,58 36-686-16</inkml:trace>
  <inkml:trace contextRef="#ctx0" brushRef="#br0" timeOffset="125764.42">31348 7101 819 0,'0'0'0'0,"1"17"0"0,3 12 0 0,-4-29 79 0,0 0-79 15,-14 9 79-15,-12-9-79 0,26 0 47 16,0 0-47-16,-37 12 47 0,-10 5-47 0,47-17 12 0,0 0-12 16,-56 31 13-16,-6 12-13 0,-12 8 3 0,-6 9-3 0,11-2 4 15,4-3-4-15,65-55 28 0,0 0-28 16,-68 67 28-16,2 3-28 0,66-70-1 0,0 0 1 0,-47 48 0 15,12-9 0-15,35-39-143 0,0 0 143 0,-17 23-142 16,13-13 142-16,4-10-125 0,0 0 125 0,21-12-125 16,23-21 125-16,20-9-376 0</inkml:trace>
  <inkml:trace contextRef="#ctx0" brushRef="#br0" timeOffset="125934.03">31463 7301 1076 0,'0'0'0'0,"1"-12"0"0,5-3 0 0,-6 15-112 15,0 0 112-15,-18 5-111 0,-12 14 111 0,30-19-121 16,0 0 121-16,-47 24-431 0,94-48 431 16</inkml:trace>
  <inkml:trace contextRef="#ctx0" brushRef="#br0" timeOffset="134185.669">13073 9287 102 0,'0'0'0'0,"15"-2"0"0,12 2 0 0,-19-3 97 0,-8 3-97 0,4-4 98 16,-4 4-98-16,0 0 106 0,-4-1-106 0,4 1 106 16,0 0-106-16,0 0 88 0,-5 0-88 0,2 0 89 15,3 0-89-15,-6 0 58 0,5 1-58 0,-1-1 59 16,-2 0-59-16,4 0 37 0,-3 0-37 0,3 0 37 15,0 0-37-15,0 0 4 0,7 0-4 0,-5 0 4 16,5 0-4-16,-2 0 4 0,2 0-4 0,2 0 5 0,1 0-5 16,-10 0 6-16,0 0-6 0,19 0 7 15,7 4-7-15,-26-4 6 0,0 0-6 0,39-4 7 16,11 3-7-16,1-3 7 0,-1 1-7 0,2-1 8 16,2 1-8-16,-54 3 8 0,0 0-8 0,70-5 8 0,15-6-8 0,-85 11 15 15,0 0-15-15,121-5 15 0,25-2-15 0,-146 7 8 16,0 0-8-16,146-1 8 15,13-3-8-15,-159 4 3 0,0 0-3 16,162-5 4-16,12 0-4 0,-174 5 37 0,0 0-37 0,181-12 38 0,6-5-38 0,-187 17 45 16,0 0-45-16,177-24 46 0,3-3-46 0,-180 27 40 15,0 0-40-15,178-31 41 0,-4-2-41 0,-174 33 18 16,0 0-18-16,174-27 19 0,-7 1-19 0,-41 5 37 0,-29 4-37 16,-13 7 38-16,-18 5-38 0,-66 5 12 0,0 0-12 15,84-2 13-15,1 6-13 0,-17-4 12 16,-12 0-12-16,-11 3 12 0,-14 1-12 0,-1-1 9 0,-6-3-9 0,-10 2 10 15,-3 1-10-15,-11-3 8 0,0 0-8 0,12 4 8 16,2-1-8-16,-14-3 3 0,0 0-3 0,9 0 4 16,-4 2-4-16,-5-2-12 0,0 0 12 0,7 1-12 15,-7-1 12-15,0 0-86 0,-7-3 86 0,-7 3-86 16,-7-3 86-16,21 3-160 0,0 0 160 0,-47 3-159 16,-19 4 159-16,-46 3-605 0</inkml:trace>
  <inkml:trace contextRef="#ctx0" brushRef="#br0" timeOffset="134900.815">15151 9333 875 0,'0'0'0'0,"0"-15"0"0,5-11 0 0,-5 26 51 0,0 0-51 16,0 0 52-16,-5 7-52 0,5-7 3 0,0 0-3 16,-3 7 4-16,-1 3-4 0,4-10-4 0,0 0 4 15,-2 9-4-15,-1-1 4 0,3-8-62 0,0 0 62 16,-9 19-62-16,-8 5 62 0,17-24-33 0,0 0 33 0,-21 27-32 15,-7 8 32-15,28-35 1 0,0 0-1 0,-30 36 1 16,-1 3-1-16,31-39 5 0,0 0-5 16,-26 31 6-16,5-2-6 0,21-29 34 0,0 0-34 0,-19 19 34 15,8-4-34-15,11-15 47 0,0 0-47 0,-8 12 47 16,1-3-47-16,7-9 0 0,0 0 0 0,-5 5 0 16,1-2 0-16,4-3-67 0,0 0 67 0,9-8-67 15,6-16 67-15,-15 24-65 0,0 0 65 0,21-28-64 16,2-8 64-16,-23 36-34 0,0 0 34 0,19-34-33 15,-3-9 33-15,-16 43-3 0,0 0 3 0,10-32-2 16,-1 4 2-16,-9 28 9 0,0 0-9 0,2-24 10 16,-1 9-10-16,-1 15 29 0,0 0-29 0,0-12 29 0,0 2-29 15,0 10 7-15,0 0-7 0,0-5 7 0,-1-1-7 16,1 6 12-16,0 0-12 0,0-3 12 16,0 1-12-16,0 2 3 0,0 0-3 0,7 0 4 0,5 4-4 0,-12-4 6 15,0 0-6-15,26 7 6 0,12 5-6 16,-1-4 13-16,6 2-13 0,-8 2 13 15,0 0-13-15,-35-12 3 0,0 0-3 0,40 12 4 0,4 4-4 16,-44-16 3-16,0 0-3 0,38 13 3 0,4 5-3 0,-42-18 0 16,0 0 0-16,30 17 0 0,-1-2 0 15,-29-15-1-15,0 0 1 0,18 19-1 0,-4 2 1 0,-14-21 1 16,0 0-1-16,6 24 1 0,-11 3-1 0,-2-3 55 16,-5 3-55-16,3-8 56 0,1-10-56 0,-8 6 73 0,-3 1-73 15,-11 8 74-15,-5 3-74 0,6 0 60 0,1-3-60 16,3-6 61-16,3-6-61 0,22-12 54 0,0 0-54 15,-25 10 55-15,-1-2-55 0,26-8 16 0,0 0-16 0,-21 7 17 16,2-5-17-16,19-2 0 0,0 0 0 0,-15-5 0 16,2-7 0-16,13 12-125 0,0 0 125 0,9-34-125 15,15-16 125-15,6-32-713 0</inkml:trace>
  <inkml:trace contextRef="#ctx0" brushRef="#br0" timeOffset="135176.335">15696 9309 886 0,'0'0'0'0,"-14"4"0"16,-8 4 0-16,18-8 108 0,13 0-108 0,3 0 109 15,6 0-109-15,-3 0 96 0,8 0-96 0,-9 0 96 16,-2 0-96-16,4 4 56 0,-4-3-56 0,7 3 56 16,6-3-56-16,-25-1 22 0,0 0-22 0,29 6 23 0,6-3-23 15,-35-3-3-15,0 0 3 0,45 12-3 0,4 0 3 16,-49-12-41-16,0 0 41 0,51 21-41 0,3 9 41 0,-54-30-43 15,0 0 43-15,47 35-43 0,0 9 43 16,-47-44-20-16,0 0 20 0,42 45-19 16,-11 4 19-16,-31-49-31 0,0 0 31 0,28 48-31 15,-6-1 31-15,-22-47-126 0,0 0 126 0,20 39-126 0,-7-10 126 0,-13-29-101 16,0 0 101-16,13-2-101 0,-10-25 101 0,15-6-457 16</inkml:trace>
  <inkml:trace contextRef="#ctx0" brushRef="#br0" timeOffset="135396.357">16226 9337 1199 0,'0'0'0'0,"-2"6"0"16,-1 6 0-16,3-12 114 0,0 0-114 0,-33 30 115 15,-20 9-115-15,53-39 90 0,0 0-90 0,-59 50 90 16,-12 10-90-16,-11 10 2 0,-9 10-2 0,22-21 2 15,13-13-2-15,56-46-95 0,0 0 95 0,-66 44-95 16,5-1 95-16,61-43-142 0,0 0 142 0,-33 16-142 16,24-27 142-16,-29 16-758 0</inkml:trace>
  <inkml:trace contextRef="#ctx0" brushRef="#br0" timeOffset="136645.898">28538 8244 214 0,'0'0'0'0,"7"0"0"0,3 0 0 0,-10 0 70 0,0 0-70 16,5 0 71-16,-1-2-71 0,-4 2 83 0,0 0-83 0,0 0 83 15,-2-4-83-15,2 4 65 0,0 0-65 0,0 0 65 16,-4-3-65-16,4 3 72 0,0 0-72 0,-1-5 72 16,-3 1-72-16,4 4 82 0,0 0-82 0,0-3 82 15,2-6-82-15,-2 9 57 0,0 0-57 0,9-8 57 16,6-2-57-16,-15 10 42 0,0 0-42 0,35-12 42 15,14 0-42-15,-49 12 30 0,0 0-30 0,56-12 30 16,10 0-30 0,-66 12 13-16,0 0-13 0,99-12 14 0,28 0-14 0,-12 5 36 0,4-2-36 0,-6 6 37 15,-1-4-37-15,-1 5 11 0,-1 2-11 0,7 0 11 16,3 0-11-16,-2 4 30 0,2 1-30 0,-1 0 30 16,1 2-30-16,-120-7 2 0,0 0-2 0,139 7 2 15,13 5-2-15,-152-12 12 0,0 0-12 0,141 12 13 0,-1 3-13 16,-140-15 15-16,0 0-15 0,102 12 16 0,-22 0-16 15,-80-12-1-15,0 0 1 0,54 9-1 0,-26-6 1 16,-28-3-107-16,0 0 107 0,2 3-106 0,-26-3 106 0,24 0-80 16,0 0 80-16,-58-6-79 0,-31-6 79 0,-57-7-734 15</inkml:trace>
  <inkml:trace contextRef="#ctx0" brushRef="#br0" timeOffset="137416.342">30048 8526 807 0,'0'0'0'0,"-4"-5"0"15,-1-2 0-15,5 7 78 0,0 0-78 0,-1-7 78 16,-1 2-78-16,2 5 10 0,0 0-10 0,-2-7 11 16,2 4-11-16,0 3-40 0,0 0 40 0,-7-2-40 0,-3 2 40 15,-8 5-87-15,-4 6 87 0,-5 1-86 0,0 5 86 16,27-17-14-16,0 0 14 0,-39 37-13 0,-8 11 13 15,47-48-7-15,0 0 7 0,-54 57-7 0,-9 10 7 0,1 1 15 16,-4 4-15-16,31-36 16 0,19-17-16 16,16-19 60-16,0 0-60 0,-17 21 61 0,4-2-61 0,13-19 65 15,0 0-65-15,-8 12 65 16,2-2-65-16,6-10 47 0,0 0-47 16,4 1 48-16,8-7-48 0,-12 6 0 0,0 0 0 0,23-23 0 0,10-11 0 15,-33 34-27-15,0 0 27 0,31-48-27 0,4-10 27 0,-35 58-1 16,0 0 1-16,35-79 0 0,0-20 0 0,-13 37 0 0,-8 14 0 15,-1 0 0-15,-6 7 0 0,-7 41 42 16,0 0-42-16,6-38 42 0,1 4-42 0,-7 34 55 0,0 0-55 16,4-27 56-16,-1 4-56 0,-3 23 14 0,0 0-14 15,2-13 15-15,0 4-15 0,-2 9-4 0,0 0 4 0,0-5-3 16,0 3 3-16,0 2-37 0,-2 7 37 0,0 5-37 16,2 5 37-16,0 4-14 0,2 4 14 0,3-1-13 15,2 0 13-15,-7-24-23 0,0 0 23 0,20 33-22 16,9 5 22-16,-29-38-15 0,0 0 15 0,42 39-14 15,12 2 14-15,-54-41-40 0,0 0 40 0,57 41-40 16,6 2 40-16,-2 2-42 0,0-2 42 0,-24-14-42 16,-16-7 42-16,-2-3-40 0,-7 1 40 0,-3-4-40 15,-6-3 40-15,-3-13-52 0,0 0 52 0,0 26-52 16,-2 7 52-16,2-33-13 0,0 0 13 0,-10 32-13 16,-7 1 13-16,17-33 4 0,0 0-4 0,-32 32 5 15,-10-1-5-15,42-31 43 0,0 0-43 0,-50 26 43 16,-8-4-43-16,58-22 61 0,0 0-61 0,-57 16 62 0,-1-8-62 15,58-8 51-15,0 0-51 0,-54 4 51 16,4-8-51-16,50 4-1 0,0 0 1 0,-40-8-1 0,7-8 1 16,33 16-113-16,0 0 113 0,-16-22-113 0,16-6 113 0,0 28-98 15,0 0 98-15,26-37-97 0,25-9 97 16,25-38-349-16</inkml:trace>
  <inkml:trace contextRef="#ctx0" brushRef="#br0" timeOffset="137657.998">30435 8730 684 0,'0'0'0'0,"-4"0"0"0,-1-3 0 0,5 3 143 0,0 0-143 16,0-4 144-16,5-1-144 0,-5 5 144 0,0 0-144 15,4-3 144-15,-1 3-144 0,-3 0 95 0,0 0-95 0,4-5 96 16,-1 1-96-16,-3 4 38 0,0 0-38 16,5-3 39-16,1-1-39 0,-6 4 21 0,0 0-21 0,12-3 21 15,3 3-21-15,-15 0-1 0,0 0 1 16,28 15-1-16,9 9 1 0,-4 4-33 0,2 6 33 0,-4-2-33 15,-3 4 33-15,-28-36-28 0,0 0 28 0,33 43-28 16,2 4 28-16,-35-47-91 0,0 0 91 0,38 47-90 16,2 3 90-16,-40-50-117 0,0 0 117 0,42 33-117 15,4-13 117-15,41 33-684 0</inkml:trace>
  <inkml:trace contextRef="#ctx0" brushRef="#br0" timeOffset="137877.215">30996 8588 875 0,'0'0'0'0,"0"10"0"0,-2 6 0 0,2-16 85 16,0 0-85-16,-28 25 85 0,-16 8-85 16,3 1 57-16,-3 4-57 0,-5 1 57 0,-1 2-57 0,50-41 39 15,0 0-39-15,-84 64 40 0,-22 8-40 0,106-72-7 16,0 0 7-16,-101 66-6 0,-5 1 6 0,106-67-72 15,0 0 72-15,-77 47-71 0,19-18 71 0,58-29-138 16,0 0 138-16,-19-12-138 0,32-33 138 0,-20-10-510 0</inkml:trace>
  <inkml:trace contextRef="#ctx0" brushRef="#br0" timeOffset="138735.161">31504 6282 886 0,'0'0'0'0,"0"0"0"0,40-10 0 0,-40 10 11 0,0 0-11 16,9-2 11-16,-9 4-11 0,0-2-4 0,0 0 4 16,7 7-3-16,2 1 3 0,-9-8-5 15,0 0 5-15,15 9-4 0,6 1 4 0,-21-10-2 0,0 0 2 0,27 5-1 16,2-1 1-16,-29-4 13 0,0 0-13 0,30 3 13 15,-1 0-13-15,-29-3 13 0,0 0-13 0,27 4 13 16,-1-2-13-16,-26-2 19 0,0 0-19 0,21 3 20 16,-2 0-20-16,-19-3 8 0,0 0-8 0,17 9 9 15,-1-2-9-15,-16-7 3 0,0 0-3 0,12 8 4 16,-2-1-4-16,-10-7 0 0,0 0 0 0,9 14 0 16,0 5 0-16,-9-19-3 0,0 0 3 0,9 22-3 15,-2 7 3-15,-7-29-21 0,0 0 21 0,7 33-21 16,-2 8 21-16,-5-41-15 0,0 0 15 0,7 43-14 15,0 8 14-15,-7-51-35 0,0 0 35 0,10 60-34 16,2 7 34-16,-12-67-11 0,0 0 11 0,18 94-11 0,4 16 11 16,-22-110-6-16,0 0 6 0,25 111-6 0,1 7 6 15,-26-118-9-15,0 0 9 0,21 125-9 0,-2 2 9 16,-19-127-3-16,0 0 3 0,16 130-3 16,-4 4 3-16,-12-134 0 15,0 0 0-15,9 134 0 0,-6-6 0 0,-3-128 0 0,0 0 0 0,4 127 0 0,-1-2 0 0,1-24 0 16,1-19 0-16,0-13 0 0,2-16 0 0,-7-53 3 15,0 0-3-15,9 70 4 0,-1 5-4 0,-2-16 38 16,-3-8-38-16,-1-17 38 0,-4-10-38 0,0 0 41 16,1-10-41-16,-1 0 41 0,0-6-41 0,-1 4 45 15,-3 0-45-15,3-5 46 0,1-3-46 0,2-4 47 0,0 0-47 16,-14 10 48-16,-8 5-48 0,-1-8 42 16,-3-7-42-16,-2-3 43 0,-2-2-43 0,30 5 1 15,0 0-1-15,-40-19 2 0,-7-5-2 16,47 24-39-16,0 0 39 0,-43-35-39 0,-1-9 39 0,44 44-139 0,0 0 139 15,-24-55-138-15,13-8 138 0,-24-59-569 0</inkml:trace>
  <inkml:trace contextRef="#ctx0" brushRef="#br0" timeOffset="139497.667">32679 7286 572 0,'0'0'0'0,"0"0"64"16,0 0-64-16,0 0 64 0,0 0-64 0,0 0-2 15,0 0 2-15,0 0-1 0,0 0 1 16,0 0-27-16,0 0 27 0,-6 12-27 0,-1 7 27 0,-5 6-3 0,-2 6 3 16,0 4-3-16,2 1 3 0,-5 3 2 15,-2 4-2-15,3-4 3 0,0-3-3 0,16-36 48 0,0 0-48 0,-23 46 49 16,-4 8-49-16,4-8 46 0,0-7-46 15,9-8 46-15,6-14-46 0,1 2 64 0,3-7-64 0,4-3 65 16,4-3-65-16,1-2 57 0,2-2-57 0,7-4 58 16,7-5-58-16,-21 7-22 0,0 0 22 0,29-21-22 15,11-15 22-15,-40 36-39 0,0 0 39 0,42-42-38 16,4-11 38-16,-46 53-33 0,0 0 33 0,45-57-33 16,2-10 33-16,-47 67 0 0,0 0 0 0,49-75 0 15,1-13 0-15,-50 88 39 0,0 0-39 0,35-61 40 16,-9 9-40-16,-26 52 38 0,0 0-38 0,16-32 38 15,-11 22-38-15,-5 10 18 0,0 0-18 0,4-9 18 16,-4 6-18-16,0 3 3 0,0 0-3 0,0 0 3 0,0 0-3 16,0 0 0-16,0 0 0 0,-2 3 0 15,-2 6 0-15,4-9 0 0,0 0 0 0,-3 8 0 16,-2 7 0-16,5-15 0 0,0 0 0 0,-2 23 0 16,0 1 0-16,4 0 4 0,3 3-4 0,2 1 5 0,4-4-5 15,-1 3-2-15,2-3 2 0,0 0-1 0,1 0 1 0,2-2-27 16,3-1 27-16,-4-2-27 0,-4-2 27 0,-10-17-20 15,0 0 20-15,17 22-20 0,3 2 20 16,-20-24-42-16,0 0 42 0,14 27-41 0,-2-3 41 0,-12-24-44 16,0 0 44-16,1 33-43 0,-7 5 43 0,-7-8 0 15,-6 3 0-15,3-9 1 0,1-5-1 16,15-19 9-16,0 0-9 0,-37 24 10 0,-13 0-10 0,50-24 34 0,0 0-34 16,-49 22 34-16,-2-1-34 0,8-9 12 0,5-2-12 15,11-2 12-15,10-6-12 0,17-2-12 0,0 0 12 16,-12-5-12-16,7-10 12 0,5 15-90 0,0 0 90 0,17-33-89 15,18-10 89-15,17-30-470 0</inkml:trace>
  <inkml:trace contextRef="#ctx0" brushRef="#br0" timeOffset="139742.367">33264 7349 707 0,'0'0'0'0,"0"0"95"0,0 0-95 0,0 0 95 15,-5 0-95-15,5 0 67 0,0 0-67 0,0 0 68 16,0 0-68-16,0 0 52 0,0 0-52 0,0 0 53 0,3 0-53 16,-3 0 48-16,0 0-48 0,7 4 49 0,2 1-49 15,-9-5 18-15,0 0-18 0,19 22 18 0,9 7-18 0,-2 6 22 16,2-1-22-16,-2 2 22 0,0 3-22 16,-26-39 1-16,0 0-1 0,33 45 1 0,4 10-1 0,-37-55-4 15,0 0 4-15,36 48-3 16,4 3 3-16,-40-51-89 0,0 0 89 0,37 46-89 0,0-6 89 0,-37-40-177 15,0 0 177-15,29 22-176 0,-3-12 176 0,131 52 0 16,-155-59 0-16</inkml:trace>
  <inkml:trace contextRef="#ctx0" brushRef="#br0" timeOffset="139989.729">33724 7259 975 0,'0'0'0'0,"0"0"96"0,0 0-96 0,0 0 96 15,0 3-96-15,0-3 12 0,0 0-12 0,0 0 12 16,0 3-12-16,0-3 5 0,0 0-5 0,-14 18 5 16,-7 9-5-16,-7 5-2 0,-8 8 2 0,6 3-1 15,4 3 1-15,26-46 0 0,0 0 0 0,-44 56 0 16,-10 10 0-16,54-66-41 0,0 0 41 0,-69 84-40 15,-15 17 40-15,84-101-114 0,0 0 114 0,-153 181-654 16,306-362 654-16</inkml:trace>
  <inkml:trace contextRef="#ctx0" brushRef="#br0" timeOffset="150764.638">9923 7889 158 0,'0'0'0'16,"0"0"0"-16,-5-3 0 0,5 3 64 0,0 0-64 0,0 0 65 15,-2-6-65-15,2 6 79 0,0 0-79 16,0-3 79-16,0 0-79 0,0 3 74 0,0 0-74 16,-2-4 75-16,-1-1-75 0,3 5 57 0,0 0-57 0,-5-3 57 15,-2-3-57-15,7 6 35 0,0 0-35 0,-9-3 36 16,0-2-36-16,9 5 4 0,0 0-4 0,-14-4 5 16,-1 1-5-16,15 3 10 0,0 0-10 0,-18-5 10 15,1 3-10-15,17 2 8 0,0 0-8 0,-26-2 8 16,1 1-8-16,25 1 7 0,0 0-7 0,-26 0 8 15,5 0-8-15,21 0 3 0,0 0-3 0,-21 0 4 16,0 0-4-16,21 0 0 0,0 0 0 0,-17 0 1 0,5 1-1 16,12-1-1-16,0 0 1 0,-9 0 0 0,4 0 0 15,5 0-34-15,0 0 34 0,-7 0-33 0,5 2 33 0,2-2-27 16,0 0 27-16,-3 7-27 0,3 5 27 16,0-12-40-16,0 0 40 0,-4 17-40 0,2 9 40 15,2-26-25-15,0 0 25 0,0 27-24 16,0 9 24-16,0-36-27 0,0 0 27 0,-1 40-27 0,-1 4 27 0,2-44-15 15,0 0 15-15,0 57-14 0,-4 8 14 0,4-65-11 16,0 0 11-16,-5 97-10 0,5 27 10 0,0-124-17 16,0 0 17-16,0 137-17 0,2 15 17 0,-2-152 0 15,0 0 0-15,7 161 0 0,2 9 0 0,-9-170 5 16,0 0-5-16,3 161 5 0,2-2-5 0,-5-159 33 0,0 0-33 16,4 151 33-16,-8-7-33 0,4-144 40 0,0 0-40 0,-7 146 41 15,-3-3-41-15,10-143 39 0,0 0-39 0,-9 124 40 16,2-15-40-16,7-109 51 0,0 0-51 0,-1 95 52 15,2-17-52-15,-1-78 71 0,0 0-71 0,7 67 71 16,2-12-71-16,-9-55 47 0,0 0-47 16,17 45 48-16,1-11-48 0,-18-34 39 0,0 0-39 0,17 26 39 15,2-9-39-15,-19-17 35 0,0 0-35 16,14 12 36-16,-5-7-36 0,-9-5 22 0,0 0-22 0,5 5 22 16,2-3-22-16,-7-2 41 0,0 0-41 0,2 1 41 15,1 1-41-15,-3-2 22 0,0 0-22 0,0 0 23 16,4 5-23-16,-4-5 1 0,0 0-1 0,0 0 2 15,5-3-2-15,2-1-103 0,4-1 103 0,4-3-102 16,8-4 102-16,-23 12-186 0,0 0 186 0,37-26-186 0,13-7 186 16,39-28-479-16</inkml:trace>
  <inkml:trace contextRef="#ctx0" brushRef="#br0" timeOffset="152992.509">32159 6724 583 0,'0'0'0'0,"0"0"93"0,0 0-93 0,9-3 94 16,5-3-94-16,-14 6 61 0,0 0-61 15,7-3 61-15,-4 0-61 0,-3 3-141 0,4-2 141 0,-4 2-140 16,-4-4 140-16,1 4-364 0</inkml:trace>
  <inkml:trace contextRef="#ctx0" brushRef="#br0" timeOffset="154252.12">32295 6957 191 0,'0'0'0'0,"0"0"74"0,0 0-74 0,-5-21 74 16,-5-11-74-16,10 32 77 0,0 0-77 0,-11-31 77 0,-1-5-77 15,12 36 58-15,0 0-58 0,-10-39 59 0,-1-1-59 16,2 9 42-16,4-1-42 0,-2 5 42 0,0-4-42 15,7 31 36-15,0 0-36 0,-10-35 36 0,-2-2-36 16,12 37 14-16,0 0-14 0,-13-38 15 0,-1-1-15 0,14 39 20 16,0 0-20-16,-14-36 20 0,2 5-20 0,12 31 8 15,0 0-8-15,-10-24 9 0,3 5-9 0,7 19 9 16,0 0-9-16,-5-14 10 0,1 4-10 0,4 10 15 16,0 0-15-16,-3-5 15 0,1 1-15 15,2 4 0-15,0 0 0 0,0 0 0 0,-4-3 0 0,4 3-2 16,0 0 2-16,0 22-1 0,0 16 1 15,0 3-5-15,-1 7 5 0,-1-3-5 16,0 1 5-16,2-46-8 0,0 0 8 0,-2 58-8 0,2 9 8 0,0-67 0 0,0 0 0 16,0 63 0-16,0 4 0 0,2-12 1 0,2-7-1 15,-4-16 2-15,0-9-2 0,0-6 19 16,1-5-19-16,3 2 20 0,1-6-20 0,2 1 50 0,0-1-50 0,-2-4 50 16,-1-4-50-16,3-2 44 0,0-1-44 0,0-1 45 15,-2-1-45-15,2-2 42 0,2-1-42 0,-1-6 42 16,1 0-42-16,-9 14 29 0,0 0-29 15,9-12 29-15,-2-3-29 0,-7 15 16 0,0 0-16 0,5-12 17 16,0 1-17-16,-5 11 5 0,0 0-5 0,5-5 5 16,-1 2-5-16,-4 3-1 0,0 0 1 0,9-4-1 15,1 8 1-15,-10-4-2 0,0 0 2 0,16 3-1 16,5 2 1-16,-21-5-2 0,0 0 2 0,24 7-2 16,4-2 2-16,-2 2 0 0,0-3 0 0,-3-3 0 15,-2-1 0-15,-21 0 0 0,0 0 0 0,26-1 1 16,2 1-1-16,-28 0-8 0,0 0 8 0,29-7-8 0,1-2 8 15,-30 9-85-15,0 0 85 0,31-12-84 0,2 0 84 16,-33 12-103-16,0 0 103 0,35-22-102 0,4-5 102 16,34-21-582-16</inkml:trace>
  <inkml:trace contextRef="#ctx0" brushRef="#br0" timeOffset="154407.061">32804 6683 550 0,'0'0'0'0,"0"0"56"15,0 0-56-15,0 0 56 0,0 0-56 0,0 0 10 16,0 0-10-16,3 0 10 0,4 0-10 0,-7 0-51 0,0 0 51 16,14-2-51-16,7 0 51 0,-21 2-102 0,0 0 102 0,23-11-101 15,5-12 101-15,22-9-198 0</inkml:trace>
  <inkml:trace contextRef="#ctx0" brushRef="#br0" timeOffset="156760.903">32285 6758 135 0,'0'0'0'0,"0"0"4"0,0 0-4 0,0 0 5 15,3 0-5-15,-3 0 46 0,0 0-46 0,6-3 46 16,2-4-46-16,-8 7 7 0,0 0-7 0,11-5 8 16,3-5-8-16,-14 10 6 0,0 0-6 0,14-9 7 15,3 0-7-15,-17 9 33 0,0 0-33 0,14-8 34 16,0 1-34-16,-14 7 15 0,0 0-15 0,12-5 15 15,-1 1-15-15,-11 4 42 0,0 0-42 0,6-3 42 16,0 3-42-16,-6 0 7 0,0 0-7 0,5-3 8 16,-2 1-8-16,-3 2 20 0,0 0-20 0,4-2 20 0,-2 2-20 15,-2 0 3-15,0 0-3 0,0 0 4 0,3 0-4 16,-3 0 0-16,0 0 0 0,0 0 0 0,0 0 0 16,0 0-1-16,0 0 1 0,0 0 0 0,-3 0 0 15,3 0-3-15,0 0 3 0,0 0-3 0,-4 2 3 0,4-2-21 16,0 0 21-16,0 0-21 0,0 0 21 0,0 0-31 15,0 0 31-15,0 5-31 0,-2-2 31 0,2-3-12 16,0 0 12-16,-1 6-12 0,-1 4 12 0,2-10-20 16,0 0 20-16,-2 8-20 0,2 8 20 0,0-16 0 15,0 0 0-15,0 12 0 0,0 0 0 0,0-12 50 16,0 0-50-16,0 8 51 0,2 1-51 0,-2-9 73 0,0 0-73 16,0 7 73-16,2 0-73 0,-2-7 83 0,0 0-83 15,1 1 83-15,1-1-83 0,-2 0 53 0,0 0-53 16,0 0 54-16,0-5-54 0,0 5-1 0,0 0 1 0,-2-3 0 15,1-6 0-15,1 9-106 0,0 0 106 0,-4-7-105 16,-1 2 105-16,5 5-97 0,0 0 97 0,-4-7-96 16,1 4 96-16,-4-6-252 0</inkml:trace>
  <inkml:trace contextRef="#ctx0" brushRef="#br0" timeOffset="157866.656">32152 7204 91 0,'0'0'0'0,"0"-5"68"0,-1-2-68 0,1 2 68 16,0 1-68-16,-2-3 54 0,0 2-54 0,0 2 55 15,2-1-55-15,-1 1 41 0,-1-1-41 0,2 4 41 16,-4-1-41-16,1-3 7 0,0 4-7 0,3 0 7 15,-4 0-7-15,4 0 0 0,-5 4 0 0,1-1 1 16,-1 6-1-16,5-9 1 0,0 0-1 16,-10 27 2-16,-6 14-2 0,16-41 8 0,0 0-8 0,-14 43 9 15,2 7-9-15,1-14 33 0,4-2-33 0,2-8 33 16,2-7-33-16,1-4 46 0,2-6-46 0,0-1 46 0,0-1-46 16,2-4 57-16,3-1-57 0,-2-2 57 15,3-2-57-15,-6 2 61 0,0 0-61 0,7-8 62 0,1-8-62 0,-8 16 58 16,0 0-58-16,9-18 58 0,1-5-58 0,-10 23 57 15,0 0-57-15,7-25 58 0,0-3-58 0,-7 28 62 16,0 0-62-16,4-26 62 0,-1 1-62 0,-3 25 51 16,0 0-51-16,2-19 52 0,-2-2-52 0,0 21 33 15,0 0-33-15,0-13 33 0,0 1-33 0,0 12 34 16,0 0-34-16,0-9 34 0,2 1-34 0,0 1 0 16,-1 2 0-16,3-2 0 0,3 3 0 0,2 1-15 0,1-2 15 15,4 1-15-15,3 3 15 0,-17 1-34 16,0 0 34-16,23 0-34 0,7 5 34 0,-30-5-30 0,0 0 30 0,26 3-30 15,0 6 30-15,-26-9-39 0,0 0 39 0,21 7-39 16,-6 1 39-16,-15-8-24 0,0 0 24 0,13 9-23 16,-6-1 23-16,-7-8-5 0,0 0 5 0,0 14-5 15,-6-2 5-15,6-12-2 0,0 0 2 0,-14 15-1 16,-8 6 1-16,22-21 1 0,0 0-1 0,-23 15 1 16,-1 1-1-16,24-16-1 0,0 0 1 0,-23 8 0 15,0-1 0-15,23-7-43 0,0 0 43 0,-20 5-42 16,2-1 42-16,18-4-65 0,0 0 65 0,-12-9-65 15,3-3 65-15,9 12-80 0,0 0 80 0,0-19-80 16,9-5 80-16,1-1-63 0,4 1 63 0,-5 7-63 0,-2 5 63 16,-7 12-15-16,0 0 15 0,10-16-14 15,4-3 14-15,-14 19 8 0,0 0-8 0,13-12 9 0,-1 0-9 16,-12 12 51-16,0 0-51 0,10-8 52 0,-1-1-52 0,-9 9 52 16,0 0-52-16,9-3 53 0,-2-4-53 0,-7 7 50 15,0 0-50-15,7-4 50 0,-2 3-50 16,-5 1 49-16,0 0-49 0,7-2 50 0,0 2-50 0,-7 0 42 15,0 0-42-15,10 0 43 0,4 2-43 0,-14-2 58 16,0 0-58-16,18 0 58 0,2 0-58 0,0 0 49 16,-1 1-49-16,3 3 50 0,3-4-50 0,1 3 38 15,0-3-38-15,-2 4 38 0,1 1-38 0,-25-5 18 16,0 0-18-16,30 7 18 0,3-2-18 0,-33-5 0 16,0 0 0-16,34 7 0 0,5-2 0 15,-39-5-12-15,0 0 12 0,36 7-12 0,-1 1 12 0,-35-8-64 0,0 0 64 16,30 7-63-16,-6-7 63 0,-24 0-182 0,0 0 182 15,25 0-182-15,-3-8 182 0,25 1-597 0</inkml:trace>
  <inkml:trace contextRef="#ctx0" brushRef="#br0" timeOffset="158265.796">32663 6998 438 0,'0'0'0'0,"3"0"-5"0,4 2 5 0,-1-2-4 16,-1 0 4-16,-5 0-7 0,0 0 7 0,3 0-7 16,-1 0 7-16,-2 0-5 0,0 0 5 0,0 0-5 15,3 3 5-15,-3-3-8 0,0 0 8 0,0 0-8 16,6 4 8-16,-6-4 4 0,0 0-4 0,5 3 5 0,0-1-5 16,-5-2 45-16,0 0-45 0,5 3 46 15,2 1-46-15,-7-4 44 0,0 0-44 0,13 0 44 0,4 3-44 16,-17-3 47-16,0 0-47 0,19-3 47 0,6-1-47 0,-1 1 42 15,0 1-42-15,-8 2 43 0,-7 0-43 16,-2 0 5-16,-2 4-5 0,-2-3 6 0,1 3-6 0,-1-4 0 16,-1 3 0-16,-2-3 1 0,0 0-1 0,0 0 2 15,0 0-2-15,0 2 2 0,-2 1-2 0,2-3 15 16,0 0-15-16,-8 14 15 0,-6 7-15 0,14-21 15 16,0 0-15-16,-16 17 15 0,-3 5-15 0,19-22 34 15,0 0-34-15,-21 17 35 0,0 2-35 0,21-19 35 0,0 0-35 16,-17 12 36-16,1-2-36 0,16-10 0 0,0 0 0 0,-12 9 0 15,1-1 0-15,11-8-99 0,0 0 99 16,-7 4-98-16,2-1 98 0,5-3-106 0,0 0 106 16,14-7-105-16,16-5 105 0,13-5-337 15</inkml:trace>
  <inkml:trace contextRef="#ctx0" brushRef="#br0" timeOffset="158649.93">33198 6991 326 0,'-4'0'0'0,"4"0"37"0,0 0-37 0,-2 4 38 16,2 1-38-16,0-5 48 0,0 0-48 0,2 3 48 16,0 1-48-16,-2-4 55 0,0 0-55 0,0 0 56 15,0 0-56-15,0 0 47 0,0 0-47 0,0 0 47 0,0 0-47 16,0 0 54-16,0 0-54 0,0 0 54 0,0 0-54 16,0 0 55-16,0 0-55 0,0 0 55 0,0 0-55 0,0 0 39 15,0 0-39-15,-5 3 39 0,-2 2-39 0,-5 6 10 16,-4 2-10-16,7-6 11 0,4-2-11 0,1 2 22 15,3-3-22-15,-8 11 22 0,-1 12-22 0,-1-3 13 16,-1 0-13-16,7-7 13 0,3-3-13 16,2-14 4-16,0 0-4 0,12 12 5 0,9-7-5 0,-21-5 7 15,0 0-7-15,30-3 8 0,10-9-8 16,-4-4 32-16,4-1-32 0,-7-3 33 0,-5-3-33 16,-28 23 72-16,0 0-72 0,26-30 73 0,-3-10-73 0,-23 40 102 15,0 0-102-15,16-41 102 0,-4-2-102 0,-12 43 40 16,0 0-40-16,3-43 41 0,-8 1-41 0,-3 11 2 15,-5 5-2-15,3 7 2 0,-1 0-2 0,11 19-34 0,0 0 34 16,-20-12-33-16,-10 4 33 0,30 8-100 0,0 0 100 0,-23-7-100 16,1 5 100-16,-24-10-924 0</inkml:trace>
  <inkml:trace contextRef="#ctx0" brushRef="#br0" timeOffset="158785.568">33530 6736 1009 0,'-3'0'0'0,"3"0"-91"0,0 0 91 0,3 10-91 15,4 7 91-15,-7-17-98 0,0 0 98 0,9 4-97 16,3-13 97-16,9 1-390 0</inkml:trace>
  <inkml:trace contextRef="#ctx0" brushRef="#br0" timeOffset="159575.46">32605 7951 315 0,'2'3'0'0,"0"2"81"0,0 0-81 0,-2-5 81 15,5-1-81-15,-5 1 34 0,3-4-34 0,-3 4 35 16,2-3-35-16,-2 3 34 0,0 0-34 0,0 0 35 16,0 0-35-16,0 0 19 0,0 0-19 0,0 0 20 0,0 0-20 15,0 0 34-15,0 0-34 0,0 0 35 0,0 0-35 0,0 0 36 16,0 0-36-16,0 0 36 0,0 0-36 0,0 0 33 15,0 0-33-15,0 0 33 0,0 0-33 16,0 0 14-16,0 0-14 0,0 0 15 0,0 0-15 0,0 0 13 16,0 0-13-16,0 0 13 0,0 0-13 0,0 0 25 15,0 0-25-15,0 0 26 0,0 0-26 0,0 0 6 16,0 0-6-16,0 0 6 0,0 0-6 16,0 0 16-16,0 0-16 0,0 0 17 0,0 0-17 0,0 0 8 15,0 0-8-15,0 0 9 0,0 0-9 0,0 0 3 16,0 0-3-16,0 0 4 0,0 0-4 0,0 0 0 0,0 0 0 15,0 0 1-15,0 0-1 0,0 0-1 16,0 0 1-16,0 0 0 0,0 0 0 0,0 0 0 0,0 0 0 0,0 0 0 16,0 0 0-16,0 0 0 0,-2 3 0 0,2-3 0 15,0 4 0-15,0-4 1 0,0 3-1 0,0-3 2 16,0 5-2-16,0-5 35 0,0 4-35 0,0-4 35 16,0 3-35-16,0-3 26 0,0 0-26 0,0 0 26 15,0 0-26-15,0 0 40 0,0 0-40 0,0 0 41 16,0 0-41-16,0 0 39 0,0 0-39 0,4 0 39 15,3 0-39-15,-7 0 25 0,0 0-25 0,12 2 26 16,5-1-26-16,-17-1 35 0,0 0-35 0,37 2 35 16,15 2-35-16,0-4 37 0,6 0-37 15,-6 0 37-15,1-6-37 0,-53 6 23 0,0 0-23 0,71-3 24 16,14 0-24-16,11-1-3 0,10 4 3 0,-10-5-3 16,-3 2 3-16,-93 3-124 0,0 0 124 0,353-12-124 15,-706 24 124-15</inkml:trace>
  <inkml:trace contextRef="#ctx0" brushRef="#br0" timeOffset="163620.987">5705 11824 236 0,'0'0'0'0,"0"0"0"16,0 0 0-16,0 0 45 0,0 0-45 0,0 0 45 16,0 0-45-16,0 0 34 0,0 0-34 0,0 0 34 15,0 0-34-15,0 0 28 0,0 0-28 0,0 0 28 16,-20-9-28-16,20 9 13 0,0 0-13 0,-13-3 14 15,3-4-14-15,10 7 19 0,0 0-19 0,-12-5 20 16,3 2-20-16,9 3 14 0,0 0-14 0,-9-6 15 16,1 5-15-16,8 1 16 0,0 0-16 0,-9-2 17 15,2-1-17-15,7 3 15 0,0 0-15 0,-9 0 16 16,4-4-16-16,5 4 26 0,0 0-26 0,-7-2 26 0,5-1-26 16,2 3 20-16,0 0-20 0,-3-3 20 0,3-1-20 15,0 4 17-15,0 0-17 0,3-5 17 0,6-2-17 0,-9 7 27 16,0 0-27-16,14-7 27 0,10-1-27 15,-24 8 30-15,0 0-30 0,30-9 30 0,10 1-30 16,-40 8 7-16,0 0-7 0,42-7 7 16,0 2-7-16,-42 5 18 0,0 0-18 0,47-5 19 0,0 3-19 0,-47 2 8 15,0 0-8-15,50-5 9 0,4 1-9 0,-54 4 33 16,0 0-33-16,52-3 34 0,-1 3-34 0,-51 0 17 16,0 0-17-16,47-4 17 0,-5 1-17 0,-42 3 29 15,0 0-29-15,38-3 29 0,-3-3-29 0,-35 6 2 16,0 0-2-16,30-3 3 0,-4-2-3 0,-26 5-5 0,0 0 5 15,21-4-5-15,-6 4 5 0,-15 0-140 16,0 0 140-16,12 0-139 0,-6 0 139 0,11 2-500 0</inkml:trace>
  <inkml:trace contextRef="#ctx0" brushRef="#br0" timeOffset="163871.68">5739 12206 785 0,'0'0'0'15,"12"-12"0"-15,5-7 0 0,-17 19 47 0,0 0-47 0,12-5 48 0,-6 7-48 16,-6-2 50-16,0 0-50 0,17 7 50 0,4 3-50 16,-21-10 34-16,0 0-34 0,29 5 34 0,13-5-34 15,-42 0 1-15,0 0-1 0,47 0 2 0,13-7-2 16,-60 7-154-16,0 0 154 0,59-3-154 0,0 1 154 0,-59 2-112 15,0 0 112-15,47-7-111 0,-12-5 111 16,49-7-303-16</inkml:trace>
  <inkml:trace contextRef="#ctx0" brushRef="#br0" timeOffset="167407.541">7529 8429 404 0,'0'0'0'0,"-3"-6"0"0,-1 0 0 0,4-3 74 15,0 0-74-15,0 3 74 0,0-1-74 0,0 7 110 16,0 0-110-16,-5-11 110 0,0-2-110 0,5 13 62 16,0 0-62-16,-16-17 62 0,-1-6-62 0,17 23 42 15,0 0-42-15,-30-25 43 0,-3-4-43 0,33 29 37 0,0 0-37 16,-38-28 37-16,-2 2-37 0,40 26 3 0,0 0-3 16,-40-18 3-16,5 2-3 0,35 16 1 0,0 0-1 15,-38-8 1-15,3 2-1 0,35 6-4 0,0 0 4 0,-37 6-4 16,6 6 4-16,31-12-26 0,0 0 26 15,-33 20-25-15,3 11 25 0,30-31-21 0,0 0 21 16,-24 31-21-16,4 0 21 0,20-31-26 0,0 0 26 16,-15 39-26-16,1 4 26 0,14-43-23 0,0 0 23 15,-9 50-22-15,6 4 22 0,3-54 0 0,0 0 0 0,0 86 0 16,8 20 0-16,-8-106 0 16,0 0 0-16,13 122 1 0,4 13-1 0,4-18 3 0,2-9-3 0,-4-4 4 15,-2-4-4-15,-3-3 22 0,2-4-22 0,-4-9 22 16,2-9-22-16,-14-75 13 0,0 0-13 0,12 99 13 15,0 14-13-15,-6-22 18 0,-3-10-18 0,2-9 18 16,-1-11-18-16,-4-61 24 0,0 0-24 0,0 77 25 0,-4 7-25 16,1-18 13-16,1-12-13 0,-1-25 13 0,6-20-13 15,-3 5 10-15,-3-4-10 0,3 0 11 0,0-3-11 16,0 5 26-16,0 0-26 0,0-3 26 0,0-6-26 0,0 6 29 16,0-4-29-16,0 0 29 0,0-3-29 0,0-2 13 15,0 3-13-15,3 1 13 0,-3-1-13 0,5 2 36 16,-1 0-36-16,4 2 37 0,5 2-37 0,1-1 19 15,3-1-19-15,0 0 20 0,3 0-20 0,-20-7 5 16,0 0-5-16,29 7 5 0,9 3-5 16,1-3 0-16,-1 1 0 0,2-3 0 0,0 2 0 0,-40-7-163 15,0 0 163-15,53 2-162 0,1-2 162 0,52 3-656 0</inkml:trace>
  <inkml:trace contextRef="#ctx0" brushRef="#br0" timeOffset="169139.001">9780 7904 606 0,'0'0'0'0,"-5"-3"0"15,-4 1 0-15,6 1 106 0,3-1-106 0,0 2 107 16,0 0-107-16,0 0 76 0,3 0-76 0,-3 0 77 16,4 0-77-16,-4 0 54 0,0 0-54 0,0 0 55 15,0 0-55-15,0 0 5 0,0 0-5 0,-4 0 5 16,-4-7-5-16,8 7 1 0,0 0-1 0,-16-5 2 15,-7-5-2-15,23 10-4 0,0 0 4 0,-24-6-3 16,-2 3 3-16,1 3-51 0,3 3 51 0,4-1-51 0,10 2 51 16,-5 6-51-16,1 2 51 0,-2 15-50 15,-1 9 50-15,15-36-38 0,0 0 38 0,-13 46-37 0,5 9 37 0,8-55-36 16,0 0 36-16,0 50-35 0,7 0 35 0,-7-50-9 16,0 0 9-16,14 42-8 0,6-2 8 15,-20-40 0-15,0 0 0 0,27 26 0 0,6-9 0 0,-33-17 30 16,0 0-30-16,29 8 30 0,3-11-30 0,-32 3 71 15,0 0-71-15,28-12 71 0,-6-10-71 0,-22 22 86 16,0 0-86-16,18-24 86 0,-8-6-86 0,-5 5 76 16,-5-3-76-16,0 8 76 0,0 3-76 0,0 17 64 15,0 0-64-15,-8-19 64 0,-5 0-64 0,13 19 31 16,0 0-31-16,-8-15 31 0,-6 3-31 0,14 12 16 0,0 0-16 16,-16-9 17-16,-1 4-17 0,17 5 5 15,0 0-5-15,-21-2 6 0,0 6-6 0,-4 2 1 0,3 3-1 16,6-4 1-16,7-1-1 0,9-4-2 0,0 0 2 15,-22 13-1-15,-6 8 1 0,28-21-13 0,0 0 13 0,-26 27-13 16,0 6 13-16,1 1-35 0,8-1 35 16,5-8-34-16,3-2 34 0,4 2-41 0,5 3 41 0,3-1-40 15,6 6 40-15,0-3-51 0,5-6 51 0,1 0-50 16,3-3 50-16,3-4-43 0,-1 0 43 0,1-8-43 16,0-2 43-16,-21-7-20 0,0 0 20 0,23 3-19 15,1-3 19-15,-24 0-1 0,0 0 1 0,18-2 0 16,3 1 0-16,-21 1 26 0,0 0-26 0,10-5 26 15,0 1-26-15,-10 4 50 0,0 0-50 0,6-3 51 16,-6-1-51-16,0 4 53 0,0 0-53 0,-4-5 53 0,-1-2-53 16,5 7 55-16,0 0-55 0,-12-8 56 15,0 1-56-15,-2 3 45 0,-2 1-45 0,6 1 45 16,3 2-45-16,-2 0 6 0,0 0-6 0,4 0 7 0,1 0-7 16,-3 0-2-16,6 2 2 0,-6 5-1 0,2-4 1 15,5-3-43-15,0 0 43 0,-13 24-42 0,-4 7 42 0,17-31-39 16,0 0 39-16,-14 39-38 0,2 6 38 15,3-4-35-15,2-1 35 0,2-11-34 0,5-10 34 0,0 1-34 16,0-5 34-16,3 3-34 0,3-1 34 0,2-4-38 16,-1-1 38-16,4-1-38 0,1 1 38 0,-12-12-24 15,0 0 24-15,17 3-23 0,8-1 23 0,-25-2-19 16,0 0 19-16,26-2-18 0,3-1 18 0,-29 3-27 16,0 0 27-16,30-7-27 0,0 0 27 0,-30 7-13 0,0 0 13 15,21-2-12-15,-4-3 12 0,-17 5-5 0,0 0 5 0,12-2-5 16,-3 2 5-16,-9 0 1 0,0 0-1 15,5 0 1-15,-1-1-1 0,-4 1 28 0,0 0-28 0,-6 5 28 16,-1 3-28-16,7-8 21 0,0 0-21 0,-17 28 21 16,-13 13-21-16,30-41 41 15,0 0-41-15,-34 50 41 0,-5 11-41 0,3-6 13 0,4 3-13 16,8-10 14-16,3-5-14 0,21-43 3 0,0 0-3 0,-21 72 3 16,4 16-3-16,17-88-5 0,0 0 5 0,-6 75-5 15,8-5 5-15,2-20-36 0,3-23 36 0,1-3-35 16,1-12 35-16,2 4-12 0,1-4 12 0,0-4-12 15,0-1 12-15,-12-7-31 0,0 0 31 0,14 3-31 16,3 3 31-16,-17-6-2 0,0 0 2 0,20 5-1 16,1-2 1-16,-21-3-1 0,0 0 1 0,19 2 0 15,0-2 0-15,-19 0 0 0,0 0 0 0,14 0 0 0,-5-2 0 16,-9 2 8-16,0 0-8 0,6 0 8 0,0-2-8 16,-6 2 9-16,0 0-9 0,3 0 9 15,-3 0-9-15,0 0 15 0,0 0-15 0,-3 9 16 0,-3 3-16 16,6-12 44-16,0 0-44 0,-15 27 45 0,-8 13-45 0,23-40 7 15,0 0-7-15,-21 46 7 0,0 7-7 0,4-5 6 16,5-2-6-16,0-11 7 0,6-17-7 0,-1 5 0 16,6-6 0-16,2 3 0 0,3 1 0 0,1-2-5 15,2 0 5-15,-2-6-5 0,2-2 5 0,-7-11-17 16,0 0 17-16,11 12-16 0,4 0 16 0,-15-12-16 16,0 0 16-16,18 8-15 0,3-4 15 0,-21-4-5 0,0 0 5 15,14 3-4-15,1-1 4 0,-15-2 0 0,0 0 0 16,12 2 0-16,-3-2 0 0,-9 0 36 0,0 0-36 15,5 0 37-15,-1 0-37 0,-4 0 36 0,0 0-36 0,0 0 37 16,0 0-37-16,0 0 45 0,0 0-45 16,0 0 46-16,-4 1-46 0,4-1 18 0,0 0-18 15,-12 16 19-15,-5 6-19 0,17-22 13 0,0 0-13 0,-18 34 14 16,-3 9-14-16,8-2 5 0,0 0-5 0,5-10 5 16,4-9-5-16,-1 1 3 0,5-1-3 0,0-5 3 15,5-2-3-15,-5-15 5 0,0 0-5 16,4 19 5-16,4-3-5 0,-8-16 0 0,0 0 0 15,9 12 1-15,3-4-1 0,-12-8-60 0,0 0 60 0,18-12-59 16,4-12 59-16,-22 24-87 0,0 0 87 0,42-39-851 16,-84 78 851-16</inkml:trace>
  <inkml:trace contextRef="#ctx0" brushRef="#br0" timeOffset="171516.109">8578 11288 404 0,'0'0'0'0,"-12"-2"0"0,-9 0 0 15,21 2 40-15,0 0-40 0,0 0 41 16,7 2-41-16,-7-2 69 0,0 0-69 0,5 2 69 0,2 1-69 15,-7-3 95-15,0 0-95 0,5 2 95 0,1-2-95 0,-6 0 84 16,0 0-84-16,0 0 84 0,3-5-84 0,-3 5 38 16,0 0-38-16,-9-10 38 0,-3-6-38 0,-2 1 8 15,-5-2-8-15,0 5 9 0,-2-4-9 0,21 16 12 16,0 0-12-16,-33-12 12 0,-11 2-12 16,44 10 13-16,0 0-13 0,-50-5 13 0,-6 0-13 0,11 5 23 15,-2 5-23-15,17-5 24 0,6 3-24 0,24-3 22 16,0 0-22-16,-44 12 22 0,-6 5-22 0,50-17 9 15,0 0-9-15,-53 24 9 0,-1 7-9 0,54-31 27 16,0 0-27-16,-50 34 27 0,6 2-27 0,8-1 0 16,6-3 0-16,11-11 0 0,3-8 0 0,2 5 3 15,6 0-3-15,-4 18 3 0,-1 12-3 0,13-48 2 0,0 0-2 0,-8 64 2 16,-1 13-2-16,5 7 5 0,1 8-5 0,3-11 5 16,3-8-5-16,-3-73 2 15,0 0-2-15,16 84 3 0,10 4-3 0,-26-88 1 0,0 0-1 0,47 72 2 16,16-11-2-16,-2-18-1 0,5-15 1 15,-10-11-1-15,-4-12 1 0,-52-5-5 0,0 0 5 0,84-7-4 16,15-10 4-16,-99 17 0 0,0 0 0 0,96-27 0 16,-2-11 0-16,-94 38 41 0,0 0-41 0,84-41 41 15,-15-6-41-15,-69 47 43 0,0 0-43 0,63-46 43 16,-16-2-43-16,-47 48 58 0,0 0-58 0,38-43 59 16,-17 2-59-16,-21 41 73 0,0 0-73 0,12-31 73 0,-10 4-73 15,-2 27 71-15,0 0-71 0,-5-34 72 16,-9-2-72-16,14 36 33 0,0 0-33 0,-21-48 33 15,-12-14-33-15,-2-5-93 0,-3-10 93 0,8 28-92 16,6 13 92-16,-1 3-225 0,3 7 225 0,-13 2-225 0,-7 2 225 16,-38-24-866-16</inkml:trace>
  <inkml:trace contextRef="#ctx0" brushRef="#br0" timeOffset="172196.623">10782 11697 908 0,'0'0'0'0,"7"-3"0"0,5-4 0 0,-12 7 105 16,0 0-105-16,2-3 106 0,1 1-106 0,-3 2 80 15,0 0-80-15,0 0 80 0,-5-2-80 0,5 2 74 16,0 0-74-16,-3 0 75 0,-1 0-75 0,4 0 51 16,0 0-51-16,-2 0 52 0,-1 0-52 0,3 0 13 0,0 0-13 15,0 0 13-15,-4-2-13 0,4 2 16 16,0 0-16-16,7-5 17 0,2 0-17 0,2-2 3 0,4 0-3 0,8 1 4 16,5-1-4-16,-28 7 6 0,0 0-6 0,50-9 7 15,15 1-7-15,-1-1 22 0,8-3-22 0,-8 2 22 16,2-1-22-16,-66 11 30 0,0 0-30 0,100-10 30 15,23-2-30-15,-23 4 20 0,-12 4-20 0,-11 4 20 16,-11-3-20-16,-66 3 18 0,0 0-18 0,79 3 19 16,-1 1-19-16,-15 1 18 0,-9 2-18 0,-19-2 18 15,-14 0-18-15,1-2 1 0,-1 1-1 0,-5-1 1 16,-2 1-1-16,-14-4-129 0,0 0 129 0,17-4-128 16,4 1 128-16,-21 3-102 0,0 0 102 0,7-26-102 15,-10-15 102-15,6-26-941 0</inkml:trace>
  <inkml:trace contextRef="#ctx0" brushRef="#br0" timeOffset="174702.129">13487 10805 180 0,'0'0'0'0,"2"-4"0"15,5 1 0-15,-7 3 106 0,0 0-106 0,4-5 106 16,1-4-106-16,-5 9 111 0,0 0-111 0,5-7 112 15,-1 2-112-15,-4 5 114 0,0 0-114 0,3-5 114 16,-1 0-114-16,-2 5 91 0,0 0-91 0,0-5 92 16,0-2-92-16,-2 2 34 0,-1-2-34 0,-1 2 35 15,-1 1-35-15,-4 1 0 0,-3-1 0 0,-5 3 1 0,-8-1-1 16,25 2-1-16,0 0 1 0,-35 3-1 0,-12 4 1 0,47-7-36 16,0 0 36-16,-49 14-36 15,-3 8 36-15,52-22-37 16,0 0 37-16,-43 21-36 0,1 6 36 0,42-27-33 0,0 0 33 0,-35 24-33 0,11-1 33 0,24-23-50 15,0 0 50-15,-21 30-50 0,12 6 50 0,2-3-53 16,7-2 53-16,7-4-53 0,5 1 53 0,-12-28-49 16,0 0 49-16,26 27-49 0,11 2 49 0,-37-29-33 15,0 0 33-15,45 34-32 0,13 1 32 0,-58-35-39 0,0 0 39 16,50 37-39-16,6 3 39 0,-56-40 0 16,0 0 0-16,59 46 0 0,0 9 0 0,-24-21 12 15,-10-8-12-15,-11-7 12 0,-6-11-12 0,-1 4 45 0,-1-3-45 16,-6-2 46-16,0-1-46 0,0 0 45 15,0 2-45-15,-6 2 45 0,3-3-45 16,-4 7 47-16,-2 1-47 0,4-4 47 0,0-3-47 0,-6 1 37 0,3 1-37 0,-10 2 37 16,-5 2-37-16,23-14 34 0,0 0-34 0,-20 10 35 15,-7-1-35-15,27-9 8 0,0 0-8 16,-21 3 8-16,1-6-8 0,20 3 2 0,0 0-2 0,-18-11 2 16,6-6-2-16,12 17 1 0,0 0-1 0,0-29 2 15,9-9-2-15,-9 38-1 0,0 0 1 0,17-46-1 16,13-10 1-16,-30 56 13 0,0 0-13 0,29-52 13 15,8-6-13-15,-2 10 34 0,-4 5-34 0,-1 7 35 16,-2 5-35-16,-28 31 18 0,0 0-18 0,38-31 19 16,2 2-19-16,-2 4 37 0,1 1-37 0,-3 3 38 15,-3 2-38-15,-33 19 20 0,0 0-20 0,35-17 20 16,-5 2-20-16,-30 15 11 0,0 0-11 0,29-11 11 16,-6 6-11-16,-4 9 5 0,-5 3-5 0,0 5 6 0,-2 5-6 0,-3 5 7 15,-2 4-7-15,-2 5 8 0,4 5-8 16,-9-36 13-16,0 0-13 0,7 47 13 0,2 12-13 15,-4-8 23-15,2-3-23 0,1-10 24 0,-2-9-24 0,-6-29 3 16,0 0-3-16,15 29 3 16,6-5-3-16,-21-24 3 0,0 0-3 0,30 14 3 0,7-9-3 15,-37-5 12-15,0 0-12 0,38-7 12 0,2-8-12 0,-40 15 22 16,0 0-22-16,35-28 22 0,-4-8-22 0,-31 36 54 16,0 0-54-16,28-38 55 0,-7-6-55 0,-7 6 41 0,-2 2-41 15,-3 4 41-15,-6 1-41 0,1 5 41 16,1 4-41-16,-5 1 42 0,0 6-42 0,0 15 47 15,0 0-47-15,2-24 47 0,-1-3-47 0,-1 27 41 0,0 0-41 0,6-26 41 16,-5 2-41-16,-1 24 10 0,0 0-10 0,7-19 11 16,2 2-11-16,-9 17 32 0,0 0-32 0,7-12 33 15,2 5-33-15,-9 7 1 0,0 0-1 0,8 0 1 16,3 7-1-16,-1 8-1 0,4 2 1 0,-7 1 0 16,0-1 0-16,-7-17-3 0,0 0 3 0,9 34-3 15,1 11 3-15,-10-45-1 0,0 0 1 16,9 51 0-16,0 9 0 0,-9-60-7 0,0 0 7 0,9 46-6 15,-4-3 6-15,-5-43-38 0,0 0 38 0,10 29-38 16,4-5 38-16,-14-24-58 0,0 0 58 0,25 0-58 16,13-19 58-16,-2-3-83 0,4-12 83 15,-5 1-82-15,-5-6 82 0,1 6-69 0,-1 1 69 0,-6-3-68 0,-3 1 68 16,-21 34-34-16,0 0 34 0,30-44-34 0,3-6 34 16,-33 50-20-16,0 0 20 0,38-41-19 0,2 1 19 15,-3 15-2-15,1 8 2 0,-12 5-1 0,-5 6 1 16,-21 6 14-16,0 0-14 0,30 11 15 0,0 9-15 0,-30-20 52 15,0 0-52-15,29 35 52 0,1 7-52 0,-8-1 41 16,-1 2-41-16,-5-10 41 0,-7-7-41 0,-1 3 47 16,-2 5-47-16,1-3 47 0,-4 0-47 0,-3-31-1 15,0 0 1-15,5 29 0 0,-1-2 0 0,-4-27-55 16,0 0 55-16,5 21-55 0,-5-4 55 0,0-17-141 16,0 0 141-16,-3 2-141 0,-3-11 141 0,6 9-110 15,0 0 110-15,-21-27-109 0,-12-18 109 0,-19-25-631 16</inkml:trace>
  <inkml:trace contextRef="#ctx0" brushRef="#br0" timeOffset="174862.635">14414 10474 875 0,'0'0'0'0,"16"0"0"15,8 0 0-15,-24 0-156 0,0 0 156 0,14 4-156 16,-2-1 156-16,-12-3-79 0,0 0 79 0,27-3-78 15,4-4 78-15,26-2-225 0</inkml:trace>
  <inkml:trace contextRef="#ctx0" brushRef="#br0" timeOffset="175180.119">15526 10644 886 0,'0'0'0'0,"8"0"0"0,8 3 0 0,-16-3 131 16,0 0-131-16,19 0 131 0,9 2-131 0,-7-2 78 15,3-2-78-15,-4 2 79 0,-3 0-79 0,2 0 43 16,0 0-43-16,-3 0 43 0,0 2-43 0,1 3 16 16,1 4-16-16,2-1 17 0,3 4-17 0,-23-12 9 0,0 0-9 15,33 27 10-15,7 9-10 0,9 7 25 16,7 7-25-16,-20-5 26 0,-8-6-26 0,2 5 42 0,-1 8-42 15,6 15 43-15,2 11-43 0,-37-78 13 0,0 0-13 0,42 84 14 16,-2 5-14-16,-40-89 8 0,0 0-8 0,42 74 8 16,3-7-8-16,-45-67-4 0,0 0 4 0,35 46-3 15,-2-15 3-15,-33-31-101 0,0 0 101 0,14 10-100 16,-11-15 100-16,-3 5-107 0,0 0 107 0,21 2-869 16,-42-4 869-16</inkml:trace>
  <inkml:trace contextRef="#ctx0" brushRef="#br0" timeOffset="175400.528">16259 10582 1412 0,'0'0'0'0,"0"0"0"15,0 0 0-15,0 0 92 0,0 0-92 0,0 0 93 0,-17 26-93 16,17-26 51-16,0 0-51 0,-35 41 51 0,-14 17-51 15,0 0 3-15,-3 4-3 0,0 7 4 0,-4 4-4 0,56-73-51 16,0 0 51-16,-57 91-51 0,-1 13 51 0,58-104-217 16,0 0 217-16,-50 88-216 0,-1-9 216 0,-54 87-765 15</inkml:trace>
  <inkml:trace contextRef="#ctx0" brushRef="#br0" timeOffset="175593.532">16818 11096 1009 0,'0'0'0'0,"-3"-5"0"15,-1-2 0-15,4 7-231 0,0 0 231 0,-5-15-231 16,-2-3 231-16,-5-12-293 0</inkml:trace>
  <inkml:trace contextRef="#ctx0" brushRef="#br0" timeOffset="178307.952">19407 10663 707 0,'0'0'0'0,"0"-4"0"16,2-8 0-16,-2 2 56 0,3-4-56 0,-3 6 56 0,0 2-56 0,-3 0 53 16,-1-1-53-16,-1-7 54 0,0 0-54 0,5 14 25 15,0 0-25-15,-17-19 26 0,-4-5-26 0,21 24 0 16,0 0 0-16,-30-27 0 0,-7-4 0 0,37 31-1 16,0 0 1-16,-41-31-1 0,-6 2 1 0,1 2-10 15,1 5 10-15,15 8-9 0,9 4 9 0,21 10-9 16,0 0 9-16,-34-2-9 0,-8 2 9 0,42 0-16 15,0 0 16-15,-45 15-15 0,-1 11 15 0,46-26-9 16,0 0 9-16,-43 41-8 0,3 14 8 0,40-55-9 0,0 0 9 16,-44 84-9-16,4 26 9 15,40-110-4-15,0 0 4 0,-23 102-3 0,8-1 3 0,15-101 0 0,0 0 0 16,-2 84 1-16,11-15-1 0,-9-69 13 0,0 0-13 16,21 53 14-16,13-14-14 0,-4-18 63 0,-6-14-63 15,2-4 63-15,4-6-63 0,-4-4 81 0,-1-7-81 16,1-1 82-16,0-4-82 0,-2-3 73 0,2-2-73 0,-5-4 73 15,-3-3-73-15,-18 31 57 0,0 0-57 0,17-48 58 16,-3-11-58-16,-14 59 42 0,0 0-42 0,12-84 42 16,0-17-42-16,-12 101 41 0,0 0-41 0,4-107 41 15,-8-11-41-15,4 118 9 0,0 0-9 0,-5-104 9 16,-7 4-9-16,12 100 21 0,0 0-21 0,-17-92 21 16,-8 6-21-16,25 86 1 0,0 0-1 0,-22-74 1 15,1 11-1-15,3 18-2 0,8 18 2 0,3 12-1 0,5 11 1 16,0-3-11-16,-1 6 11 0,3 1-10 0,0 0 10 15,0 0-52-15,0 0 52 0,0 3-51 0,-2 2 51 16,2-5-56-16,0 0 56 0,0 29-56 0,0 21 56 16,2 5-44-16,3 3 44 0,2 5-44 0,-2 6 44 0,-5-69-21 15,0 0 21-15,13 103-21 0,2 22 21 16,3-28-21-16,-4-9 21 0,-2-23-21 0,0-21 21 0,-12-44-9 16,0 0 9-16,21 50-8 0,5-5 8 0,-26-45-1 15,0 0 1-15,30 27-1 0,-1-13 1 16,-29-14-4-16,0 0 4 0,39 2-3 0,-1-14 3 0,-5-2 6 15,-3-3-6-15,-8-4 6 0,-3-1-6 0,-1 1 10 16,-4 1-10-16,-2-2 10 0,-2-6-10 0,-1 4 25 16,2-3-25-16,-6 4 26 0,0 1-26 0,-5 22 37 0,0 0-37 15,7-22 37-15,-5 1-37 0,-2 21 31 0,0 0-31 16,1-15 31-16,1 3-31 0,-2 12 33 0,0 0-33 0,2-7 33 16,0 2-33-16,-2 5 22 0,0 0-22 0,12 2 22 15,9 4-22-15,-21-6 10 0,0 0-10 0,28 12 11 16,8 7-11-16,1 2 18 0,6-1-18 0,-1 1 19 15,3 1-19-15,-3 2 8 0,-3 4-8 16,-1-1 8-16,-1 0-8 0,-37-27 9 0,0 0-9 16,47 36 9-16,5 4-9 0,-52-40 8 0,0 0-8 15,66 48 8-15,9 8-8 0,-28-18-17 0,-16-11 17 0,-5-4-16 16,-6-8 16-16,-3-3-147 0,0-3 147 0,-10-2-147 16,-3-4 147-16,8 7-912 0</inkml:trace>
  <inkml:trace contextRef="#ctx0" brushRef="#br0" timeOffset="178538.418">20196 10226 1143 0,'0'0'0'0,"2"24"0"0,2 15 0 0,-4-39 75 15,0 0-75-15,-20 27 75 0,-8-3-75 0,28-24 51 16,0 0-51-16,-38 45 51 0,-9 17-51 0,-3 8 16 15,-6 10-16-15,11-2 17 0,6-5-17 0,3-1 0 16,4-8 0-16,3-10 0 0,3-13 0 0,26-41-41 16,0 0 41-16,-46 50-41 0,-6-2 41 0,52-48-138 0,0 0 138 15,-30 19-137-15,9-24 137 16,-33 19-709-16</inkml:trace>
  <inkml:trace contextRef="#ctx0" brushRef="#br0" timeOffset="178729.948">20672 10493 1199 0,'0'0'0'0,"7"14"0"16,5 8 0-16,0-3-154 0,4-2 154 0,-7-7-154 15,-9-3 154-15,0-7-119 0,0 0 119 0,8 0-119 16,1-5 119-16,8 0-400 0</inkml:trace>
  <inkml:trace contextRef="#ctx0" brushRef="#br0" timeOffset="181922.492">4003 14097 998 0,'0'0'0'0,"-17"0"0"0,-13 0 0 16,30 0 115-16,0 0-115 0,-8-8 115 0,4-6-115 16,4 14 86-16,0 0-86 0,-9-14 86 0,1 1-86 15,8 13 55-15,0 0-55 0,-25-23 56 0,-6-2-56 16,31 25 1-16,0 0-1 0,-45-28 2 0,-8-3-2 0,3 2 32 15,-1 2-32-15,4 5 32 0,0 3-32 16,47 19 1-16,0 0-1 0,-59-16 1 0,-12 3-1 0,-6 1 5 16,-8 1-5-16,38 6 6 15,19 5-6-15,-12 0 15 0,1 4-15 0,-6 4 15 0,-5 4-15 0,50-12 8 16,0 0-8-16,-65 33 8 0,-15 13-8 0,80-46 33 16,0 0-33-16,-68 57 34 0,7 11-34 0,24-6 26 15,15-2-26-15,3-2 26 0,8-1-26 0,11-57 24 16,0 0-24-16,2 80 25 0,10 18-25 0,-12-98 16 15,0 0-16-15,24 94 17 0,15 2-17 0,-39-96 0 16,0 0 0-16,52 86 0 0,14-9 0 0,-66-77-37 16,0 0 37-16,73 51-37 0,8-20 37 0,-81-31-48 0,0 0 48 15,94-10-48-15,15-33 48 0,-20 2-77 0,-9-9 77 0,-12-5-76 16,-12-7 76-16,-56 62-56 16,0 0 56-16,61-89-55 0,2-19 55 0,-63 108-28 15,0 0 28-15,50-108-28 0,-3-6 28 0,-47 114-6 0,0 0 6 0,33-122-5 16,-12-8 5-16,-21 130 0 0,0 0 0 0,18-120 0 15,-13 2 0-15,-5 118 9 0,0 0-9 0,3-101 10 16,-6 12-10-16,3 89 35 0,0 0-35 0,-9-72 36 16,-3 17-36-16,12 55 47 0,0 0-47 0,-9-38 48 15,-3 18-48-15,12 20 35 0,0 0-35 16,-5-12 35-16,0 5-35 0,5 7 9 0,0 0-9 0,-4-4 10 16,1 6-10-16,3-2 0 0,0 0 0 0,-2 12 1 15,-5 12-1-15,7-24-5 0,0 0 5 0,0 48-5 0,4 22 5 16,-4-70-18-16,0 0 18 0,8 122-18 15,10 39 18-15,-18-161-4 0,0 0 4 0,17 178-4 0,4 26 4 16,-21-204-1-16,0 0 1 0,17 197-1 0,4 5 1 16,-21-202-3-16,0 0 3 0,21 158-2 0,4-28 2 0,-8-39-52 15,4-35 52-15,-7-15-51 0,2-24 51 0,-16-17-195 16,0 0 195-16,29 2-195 0,11-19 195 0,32 2-685 16</inkml:trace>
  <inkml:trace contextRef="#ctx0" brushRef="#br0" timeOffset="182973.947">5280 14104 651 0,'0'0'0'0,"-8"-2"0"16,-5 1 0-16,13 1 100 0,0 0-100 0,-5-7 100 0,2-3-100 15,3 10 49-15,0 0-49 0,-9-14 50 16,0-5-50-16,9 19 2 0,0 0-2 0,-15-20 3 0,-8-3-3 15,23 23-1-15,0 0 1 0,-24-20-1 0,-6 1 1 0,30 19-7 16,0 0 7-16,-35-17-6 0,-3 3 6 16,38 14-26-16,0 0 26 0,-39-12-26 0,-2 3 26 0,41 9-12 15,0 0 12-15,-46-5-12 0,-2 4 12 16,48 1-10-16,0 0 10 0,-46 1-10 0,3 6 10 16,43-7 0-16,0 0 0 0,-46 17 1 0,6 9-1 0,40-26 34 15,0 0-34-15,-29 39 34 0,4 11-34 0,25-50 36 16,0 0-36-16,-17 87 36 0,13 30-36 0,4-117 33 0,0 0-33 15,9 113 34-15,17 9-34 0,2-30 39 16,7-15-39-16,-5-19 39 0,3-16-39 0,-33-42 24 0,0 0-24 16,47 30 25-16,9-12-25 0,-56-18 1 0,0 0-1 15,80-11 2-15,21-21-2 0,-16-3-20 0,-5-2 20 0,-12-8-19 16,-12-4 19-16,-56 49-10 0,0 0 10 0,61-64-9 16,2-11 9-16,-63 75-1 0,0 0 1 0,54-69 0 15,-7 2 0-15,-47 67 46 0,0 0-46 0,34-56 47 16,-9 5-47-16,-11 16 90 0,-11 13-90 0,1 5 91 15,-4 8-91-15,0 9 103 0,0 0-103 0,-4-17 103 16,-4-2-103-16,8 19 82 0,0 0-82 0,-13-15 82 16,5 0-82-16,8 15 56 0,0 0-56 0,-13-9 56 15,5 4-56-15,8 5 5 0,0 0-5 0,-21 10 5 16,-5 14-5-16,0 3-11 0,-2 6 11 0,5 8-11 16,-1 9 11-16,24-50-42 0,0 0 42 0,-18 58-42 0,4 12 42 15,2-15-73-15,9-3 73 0,-3-13-73 16,3-15 73-16,6-2-70 0,-1-6 70 0,5-4-70 0,5-4 70 15,-12-8-55-15,0 0 55 0,14 2-55 16,4-6 55-16,-18 4-6 0,0 0 6 0,17-13-5 0,2-8 5 16,-19 21 1-16,0 0-1 0,14-32 2 0,-2-9-2 15,-12 41 37-15,0 0-37 0,9-50 37 0,-5-7-37 0,-4 57 22 16,0 0-22-16,5-49 22 0,-2 1-22 0,-3 48 41 16,0 0-41-16,0-41 42 0,2 5-42 0,-2 36 33 15,0 0-33-15,7-35 33 0,-2 3-33 0,-5 32 3 16,0 0-3-16,18-36 3 0,6-2-3 0,-24 38 0 15,0 0 0-15,33-38 0 0,2-1 0 0,-2 6-25 16,-3 6 25-16,-4 5-24 0,-9 8 24 0,4-1-24 16,-3 3 24-16,-6 5-23 0,-4 3 23 0,5 3-27 15,-1 1 27-15,-3 0-27 0,1 1 27 0,2 3-23 16,-3 3 23-16,-2-2-22 0,-2 2 22 0,-5-7-35 16,0 0 35-16,4 24-34 0,4 10 34 0,-8-34-6 15,0 0 6-15,6 39-6 0,2 8 6 0,-8-47-11 16,0 0 11-16,9 46-11 0,0 3 11 0,-9-49-17 0,0 0 17 0,10 48-16 15,4 4 16-15,-14-52-22 0,0 0 22 0,16 50-22 16,1-1 22-16,-17-49-33 0,0 0 33 16,12 43-32-16,2-4 32 15,-14-39-6-15,0 0 6 0,9 33-6 0,-4-6 6 0,-5-27-19 16,0 0 19-16,7 23-18 0,-7-6 18 0,0-17-56 0,0 0 56 0,4 13-55 16,-4-4 55-16,0-9-130 0,0 0 130 0,0 3-129 15,0-3 129-15,0 0-122 0,0 0 122 0,0-20-122 16,1-18 122-16,3-18-322 0</inkml:trace>
  <inkml:trace contextRef="#ctx0" brushRef="#br0" timeOffset="183248.985">6205 14173 695 0,'0'0'0'0,"-3"5"0"0,-6 5 0 15,9-10 172-15,9-5-172 0,-6 0 173 0,1-4-173 16,1 2 139-16,-1-1-139 0,-3 1 140 0,3 2-140 0,-1-4 109 16,-1 4-109-16,2 2 109 0,-1-1-109 0,-3 4 63 15,0 0-63-15,5-5 64 0,2 0-64 0,-7 5 48 16,0 0-48-16,9-5 49 0,5 0-49 0,-14 5 37 0,0 0-37 15,16-4 37-15,6 3-37 0,-22 1 9 16,0 0-9-16,39 3 9 0,11 4-9 0,-5 3 20 16,4 4-20-16,-4 1 20 0,-3 1-20 0,-3 4 14 0,-5 1-14 15,-1 6 15-15,-6 4-15 0,-27-31 9 0,0 0-9 16,33 45 9-16,5 9-9 0,-38-54 4 0,0 0-4 16,40 50 4-16,5 0-4 0,-45-50-36 0,0 0 36 15,39 39-35-15,3-8 35 0,-13-9-127 0,-3-8 127 16,-5-4-126-16,-9-3 126 0,-12-7-217 0,0 0 217 0,9-12-216 15,-9-14 216-15,5-11-780 0</inkml:trace>
  <inkml:trace contextRef="#ctx0" brushRef="#br0" timeOffset="183486.865">6761 13969 1166 0,'0'0'0'0,"9"3"0"0,3 8 0 15,-12-11 172-15,0 0-172 0,0 10 173 0,-9 0-173 16,9-10 89-16,0 0-89 0,-21 28 90 0,-15 9-90 16,36-37 46-16,0 0-46 0,-47 60 47 0,-9 19-47 15,-8 13-17-15,-8 10 17 0,25-36-17 16,14-18 17-16,33-48-248 0,0 0 248 0,-42 79-248 0,4 12 248 0,38-91-150 16,0 0 150-16,-14 32-149 0,14-33 149 0,-12 32-619 15</inkml:trace>
  <inkml:trace contextRef="#ctx0" brushRef="#br0" timeOffset="183767.114">7151 14070 1166 0,'0'0'0'0,"-3"-3"0"15,-1-4 0-15,4 7 127 0,0 0-127 0,7 0 128 16,11 3-128-16,-18-3 97 0,0 0-97 0,22 4 97 16,12 1-97-16,-34-5 72 0,0 0-72 0,41 3 72 15,12-3-72-15,-53 0 54 0,0 0-54 0,57 0 54 16,2-5-54-16,-59 5 37 0,0 0-37 0,61-5 37 16,-1 0-37-16,-60 5 18 0,0 0-18 0,59-5 19 15,3 1-19-15,-62 4 13 0,0 0-13 0,60-3 13 16,1 3-13-16,-61 0-15 0,0 0 15 0,50-4-15 15,-3 3 15-15,-47 1-164 0,0 0 164 0,33 1-163 16,-12 3 163-16,-21-4-138 0,0 0 138 0,2 3-137 0,-16 6 137 0,2 6-935 16</inkml:trace>
  <inkml:trace contextRef="#ctx0" brushRef="#br0" timeOffset="184172.032">7556 14418 1009 0,'0'0'0'0,"12"-9"0"0,9-6 0 0,-21 15 150 0,0 0-150 0,5-5 150 16,-10 5-150-16,5 0 83 0,0 0-83 0,0 0 83 16,0 3-83-16,0-3 64 0,0 0-64 0,14 0 64 15,10 0-64-15,-24 0 37 0,0 0-37 0,40-2 37 16,14-3-37-16,-54 5 49 0,0 0-49 0,59-3 49 15,13-1-49-15,-72 4 42 0,0 0-42 0,61-3 42 0,1 1-42 16,-62 2 28-16,0 0-28 0,60 0 28 0,-5 0-28 16,-55 0-38-16,0 0 38 15,51 2-38-15,-4 1 38 0,-47-3-118 16,0 0 118-16,42 0-118 0,-4 0 118 0,39 0-1113 0</inkml:trace>
  <inkml:trace contextRef="#ctx0" brushRef="#br0" timeOffset="184469.457">8841 14221 1177 0,'0'0'0'0,"-8"-5"0"15,-5-2 0-15,13 7 140 0,0 0-140 0,0 0 140 16,0 0-140-16,0 0 117 0,0 0-117 0,0 0 117 15,6 3-117-15,-6-3 77 0,0 0-77 0,3 2 78 16,4 0-78-16,-2-2 34 0,4 0-34 0,-2 0 35 16,3-2-35-16,6 0 24 0,1-1-24 15,-3 1 25-15,2 2-25 0,1-2 5 0,1 1-5 0,3-1 5 16,3-2-5-16,-1 3-9 0,3-3 9 0,2 4-8 16,-2-5 8-16,-26 5-103 0,0 0 103 0,44-7-102 15,13-5 102-15,-57 12-163 0,0 0 163 0,98-19-1066 16,-196 38 1066-16</inkml:trace>
  <inkml:trace contextRef="#ctx0" brushRef="#br0" timeOffset="185484.669">10022 13734 1311 0,'0'0'0'0,"0"0"110"16,0 0-110-16,0 0 110 0,0 0-110 0,0 0 66 15,0 0-66-15,0 0 66 0,0 0-66 0,0 0-11 16,-22-5 11-16,4 2-10 0,-10-1 10 0,-3 4-69 16,-4 0 69-16,14 2-69 0,4 0 69 0,17-2-41 15,0 0 41-15,-28 8-41 0,-7 4 41 0,35-12-60 16,0 0 60-16,-26 17-60 0,5 6 60 0,21-23-55 0,0 0 55 16,-9 32-55-16,11 9 55 0,-2-41-62 0,0 0 62 15,12 43-61-15,13 5 61 0,-4-7-47 0,5-5 47 0,-9-5-46 16,4-5 46-16,-3-1-7 0,-5-2 7 0,3-1-7 15,0-5 7-15,-2 0-1 0,-2 0 1 16,-3-5 0-16,-6-5 0 0,2 3 2 0,-1-1-2 16,-4 1 2-16,2 1-2 0,-2-11 22 0,0 0-22 0,-2 15 23 15,-2 5-23-15,4-20-2 0,0 0 2 0,-5 16-1 16,-2-1 1-16,7-15-4 0,0 0 4 0,-5 12-3 16,1-5 3-16,4-7-3 0,0 0 3 0,0 7-3 15,-3-4 3-15,3-3 2 0,0 0-2 0,-2 4 2 16,2-1-2-16,0-3 54 0,0 0-54 0,0 0 54 15,0 0-54-15,0 0 51 0,0 0-51 0,0-5 51 16,0-2-51-16,0-3 66 0,0-2-66 0,0 0 67 0,5-2-67 16,-1-1 59-16,1 0-59 0,2-1 59 15,2 1-59-15,0-1 68 0,-1-1-68 0,4 2 69 0,2-1-69 16,-14 16 42-16,0 0-42 0,16-20 43 0,7-3-43 16,-23 23 43-16,0 0-43 0,29-24 43 0,6-3-43 0,-35 27 18 15,0 0-18-15,37-27 18 0,1-1-18 0,-38 28 36 16,0 0-36-16,35-24 36 0,-2 2-36 0,-33 22 2 15,0 0-2-15,26-15 2 16,-5 4-2-16,-21 11-1 0,0 0 1 0,16-5-1 0,1 5 1 0,-17 0-18 16,0 0 18-16,14 14-18 0,2 10 18 0,-2 2-35 15,-7 3 35-15,1-7-34 0,1-2 34 16,-4 4-29-16,-1-5 29 0,1 2-29 0,-1-7 29 0,-1 1-33 16,2-1 33-16,-1-4-33 0,1-1 33 0,-5-9-14 15,0 0 14-15,7 6-13 0,2 0 13 0,-9-6-1 0,0 0 1 0,14-2 0 16,-2-3 0-16,-12 5 10 15,0 0-10-15,14-7 11 0,1-2-11 0,-15 9 41 0,0 0-41 0,11-10 42 16,1-2-42-16,-12 12 49 16,0 0-49-16,9-14 50 0,-1-1-50 0,-8 15 47 15,0 0-47-15,7-17 48 0,2 0-48 0,-9 17 54 0,0 0-54 0,5-18 54 16,2 0-54-16,-7 18 38 0,0 0-38 0,4-17 39 16,3 1-39-16,-7 16 27 15,0 0-27-15,7-12 27 0,-2 2-27 0,-5 10 9 0,0 0-9 0,7-7 10 16,-2 4-10-16,-5 3-3 0,0 0 3 0,9 3-2 15,3 6 2-15,0 3-43 0,2 3 43 0,-2-3-43 16,-6 0 43-16,2 3-22 0,3 2 22 0,-2-3-22 16,-1 0 22-16,1 3-43 0,0 2 43 0,-1-4-42 15,5-3 42-15,-1-1-9 0,-2-3 9 0,2-3-8 0,4-5 8 0,-2-5-37 16,3-3 37-16,4-3-37 0,4-1 37 0,-25 12-11 16,0 0 11-16,38-24-10 15,9-3 10-15,-47 27-20 0,0 0 20 0,51-38-20 0,4-6 20 16,-55 44-4-16,0 0 4 0,51-43-3 0,-1-2 3 0,-8 9-1 15,-7 4 1-15,-9 9 0 0,-8 8 0 16,-1 3 0-16,-1 4 0 0,-4 2 0 0,0 5 0 16,-12 1 3-16,0 0-3 0,18 7 3 0,1 6-3 0,-19-13 13 15,0 0-13-15,21 24 13 0,3 10-13 0,-24-34 23 16,0 0-23-16,17 42 24 0,1 7-24 0,-18-49 7 16,0 0-7-16,16 43 8 0,-8-4-8 0,-8-39-23 0,0 0 23 15,9 33-22-15,-6-7 22 0,-3-26-101 0,0 0 101 16,4 20-100-16,-2-4 100 0,-2-16-153 0,0 0 153 0,-13-2-153 15,-9-15 153-15,-13-2-906 0</inkml:trace>
  <inkml:trace contextRef="#ctx0" brushRef="#br0" timeOffset="185644.244">10616 13445 998 0,'0'0'0'0,"13"3"0"16,8 4 0-16,-21-7-283 0,0 0 283 0,33 3-282 16,5-1 282-16,33 3-195 0</inkml:trace>
  <inkml:trace contextRef="#ctx0" brushRef="#br0" timeOffset="185984.741">12231 13472 1323 0,'0'0'0'16,"0"0"0"-16,-7-3 0 0,7 3 194 15,0 0-194-15,7 1 195 0,2 1-195 0,-9-2 107 0,0 0-107 16,9 2 108-16,0 1-108 0,-9-3 54 0,0 0-54 0,8 5 55 15,6 6-55-15,-14-11 1 0,0 0-1 16,25 18 1-16,8 12-1 0,-2 0 1 0,6 3-1 0,-6 1 1 16,0 0-1-16,-1 4 13 0,-2 2-13 15,-4 1 13-15,-1 2-13 0,-23-43 1 0,0 0-1 0,28 56 1 16,1 6-1-16,-29-62 1 0,0 0-1 0,40 72 1 16,14 10-1-16,-54-82-40 0,0 0 40 0,46 60-39 15,1-14 39-15,-47-46-122 0,0 0 122 0,38 24-122 16,-7-20 122-16,-31-4-137 0,0 0 137 0,25-18-137 15,-8-21 137-15,25-18-1011 0</inkml:trace>
  <inkml:trace contextRef="#ctx0" brushRef="#br0" timeOffset="186194.18">12937 13260 1222 0,'0'0'0'0,"0"15"0"0,-2 11 0 0,2-26 150 15,0 0-150-15,-19 12 151 0,-11-5-151 0,30-7 126 16,0 0-126-16,-43 30 127 0,-11 15-127 0,3 5 53 16,-1 10-53-16,-16 12 54 0,-9 17-54 15,77-89 1-15,0 0-1 0,-83 99 2 0,-6 14-2 16,19-22-64-16,13-12 64 0,22-33-64 0,18-24 64 0,-1 6-217 16,2-6 217-16,-1 5-217 0,0 4 217 0,-22 27-879 15</inkml:trace>
  <inkml:trace contextRef="#ctx0" brushRef="#br0" timeOffset="186904.066">13933 13563 908 0,'0'0'0'0,"0"0"0"15,9 5 0-15,-9-5 128 0,0 0-128 0,5 3 128 16,4 1-128-16,-9-4 79 0,0 0-79 16,7 2 79-16,-2-1-79 0,-5-1 43 0,0 0-43 0,4 0 43 15,-4-1-43-15,0 1 15 0,0 0-15 0,-9-6 16 16,-8 0-16-16,17 6 10 0,0 0-10 0,-30-9 10 16,-8-3-10-16,38 12 16 0,0 0-16 0,-40-7 17 0,-4 4-17 15,44 3 39-15,0 0-39 0,-44 8 39 0,-6 11-39 0,6 5 29 16,3 5-29-16,4 7 29 0,6 4-29 0,31-40 23 15,0 0-23-15,-42 82 24 0,-9 31-24 16,51-113 10-16,0 0-10 0,-38 94 11 0,5-3-11 0,33-91-1 16,0 0 1-16,-12 67 0 0,19-16 0 0,1-22-61 15,8-18 61-15,7-6-60 0,3-14 60 0,2-3-42 16,1-7 42-16,6-3-42 0,-2-7 42 0,-33 29-3 16,0 0 3-16,44-43-3 0,6-13 3 0,1-6 42 0,1-10-42 15,-10 14 43-15,-4 5-43 0,-38 53 89 16,0 0-89-16,26-67 89 0,-5-9-89 0,-5 6 87 15,-11 0-87-15,0 8 87 0,-1 1-87 0,-8 16 56 0,-1 6-56 16,-3-1 57-16,1 2-57 0,7 38 21 0,0 0-21 0,-14-51 21 16,-4-11-21-16,18 62 6 15,0 0-6-15,-29-68 7 0,-8-7-7 0,37 75 1 0,0 0-1 0,-40-57 1 16,-4 12-1-16,15 18-11 0,6 15 11 0,13 3-11 16,4 8 11-16,3 1-59 0,-4 1 59 0,-12 11-58 15,-6 11 58-15,25-23-64 0,0 0 64 0,-27 39-63 16,0 13 63-16,27-52-41 0,0 0 41 0,-14 60-41 15,6 6 41-15,4-7-14 0,11-3 14 0,11-6-13 16,8-7 13-16,-26-43-1 0,0 0 1 16,68 58 0-16,35 7 0 0,-103-65 10 0,0 0-10 0,109 60 11 15,18 0-11-15,-13-14 12 0,-6-8-12 0,-16-6 12 16,-14-4-12-16,-78-28 18 0,0 0-18 0,100 34 18 0,8-3-18 16,-19 1 33-16,-9-1-33 0,-18 4 34 15,-11-1-34-15,-51-34 1 0,0 0-1 0,64 46 2 16,4 9-2-16,-8-14 0 0,-5-3 0 0,-9-11 1 0,-8-8-1 0,-8-5-36 15,-8-6 36-15,-8-1-35 0,-7-4 35 16,5 1-71-16,-1-1 71 0,-4-1-71 0,-7-2 71 16,3 2-109-16,2-1 109 0,-5-1-109 0,4 0 109 0,-4 0-204 15,0 0 204-15,-4-13-204 0,-4-10 204 16,-8-12-660-16</inkml:trace>
  <inkml:trace contextRef="#ctx0" brushRef="#br0" timeOffset="187118.663">15074 13604 707 0,'0'0'0'0,"-3"-12"0"0,0-9 0 0,3 21 156 0,0 0-156 16,-6-24 157-16,-2 0-157 0,-1 6 142 0,-2-3-142 16,3 7 143-16,-3 4-143 0,-1 3 147 0,-4-3-147 0,-1 5 147 15,-4 1-147-15,0 1 100 0,-1 1-100 0,-12 6 100 16,-4 4-100-16,38-8 60 0,0 0-60 0,-52 26 60 16,-16 13-60-16,-9 14 38 0,-8 14-38 0,13 0 39 15,6 5-39-15,66-72 1 16,0 0-1-16,-68 89 2 0,4 14-2 0,64-103-42 15,0 0 42-15,-51 84-42 0,13-7 42 0,38-77-156 0,0 0 156 0,-14 56-156 16,16-14 156-16,-14 55-1104 0</inkml:trace>
  <inkml:trace contextRef="#ctx0" brushRef="#br0" timeOffset="187299.253">15526 13487 1188 0,'0'0'0'0,"19"9"0"0,12 3 0 0,-31-12-357 16,0 0 357-16,30 5-357 0,5-5 357 0,31 7-207 16</inkml:trace>
  <inkml:trace contextRef="#ctx0" brushRef="#br0" timeOffset="188301.436">2467 15530 1379 0,'0'0'0'0,"-4"-7"0"15,-1-4 0-15,5 11 83 0,0 0-83 0,-12-6 83 16,-9-1-83-16,21 7 86 0,0 0-86 0,-12-7 87 16,1 2-87-16,11 5 4 0,0 0-4 0,2-12 4 15,7-4-4-15,-9 16-35 0,0 0 35 0,21-17-35 16,12-3 35-16,-33 20-15 0,0 0 15 0,38-16-15 16,9 4 15-16,-47 12-15 0,0 0 15 0,59-8-15 15,13 4 15-15,-72 4-10 0,0 0 10 0,99 0-10 0,28 4 10 16,-127-4-4-16,0 0 4 0,143 5-3 0,14 2 3 15,-157-7 6-15,0 0-6 0,174 3 6 0,18 2-6 16,-192-5 35-16,0 0-35 0,212 2 35 0,22-4-35 0,-234 2 5 16,0 0-5-16,254 0 6 0,25-2-6 0,-279 2 19 15,0 0-19-15,298-3 20 0,15 0-20 0,-313 3 38 16,0 0-38-16,337-6 39 0,23 1-39 0,-360 5 2 16,0 0-2-16,364-3 2 0,11-1-2 0,-375 4 8 15,0 0-8-15,381-6 9 0,10-3-9 0,-391 9 33 16,0 0-33-16,407-17 34 15,13-7-34-15,-420 24 1 0,0 0-1 0,434-27 1 0,15-4-1 16,-114 7 5-16,-72 5-5 0,-19 3 6 0,-33 3-6 0,6 1 8 0,-1 3-8 16,4-3 9-16,-4 2-9 0,-2 1 32 0,-3 1-32 15,0 1 33-15,-2 2-33 0,-2 0 16 16,-3-2-16-16,-4 5 17 0,-1 2-17 0,-199 0 29 0,0 0-29 0,277-2 29 16,54 2-29-16,-71 0 48 0,-29 0-48 15,-25 2 48-15,-25 2-48 0,-181-4 26 0,0 0-26 0,221 12 26 16,20 5-26-16,-241-17 41 15,0 0-41-15,235 24 42 0,2 6-42 0,-237-30 8 0,0 0-8 0,217 28 9 16,-13-2-9-16,-204-26 0 0,0 0 0 0,180 25 0 16,-22-1 0-16,-158-24-76 0,0 0 76 0,140 21-76 15,-22-6 76-15,-118-15-141 0,0 0 141 0,98 14-140 16,-22-4 140-16,-76-10-167 0,0 0 167 0,58 9-167 16,-18-1 167-16,59 11-1048 0</inkml:trace>
  <inkml:trace contextRef="#ctx0" brushRef="#br0" timeOffset="189373.006">1690 12789 975 0,'0'0'0'0,"0"0"62"0,21-9-62 0,0 7 63 0,5 1-63 0,-26 1 45 0,0 0-45 0,50 0 46 0,18 1-46 0,0 1 0 15,2 1 0-15,1 1 0 0,1 1 0 0,29-3-17 16,14 3 17-16,-12 0-16 0,-2-3 16 0,-101-2-12 15,0 0 12-15,137 3-12 0,32 0 12 0,-12-4-11 16,8-3 11-16,-16 3-10 0,-10-1 10 0,7-3 0 0,6 0 0 16,10-2 0-16,7-2 0 0,-169 9 0 15,0 0 0-15,245-13 0 0,57-5 0 0,-302 18 0 0,0 0 0 16,357-22 0-16,51-4 0 0,-408 26 2 0,0 0-2 16,432-29 3-16,28-3-3 0,-460 32 0 0,0 0 0 15,461-28 0-15,10 1 0 0,-114 8 5 0,-73 7-5 0,-18 0 5 16,-36 4-5-16,12 1 7 0,-3-5-7 15,1 5 8-15,-4 2-8 0,-236 5 14 0,0 0-14 0,359-14 15 16,78 0-15-16,-437 14 15 0,0 0-15 0,467-17 15 16,43-3-15-16,-132 6 39 0,-69-2-39 15,-34 4 40-15,-42 2-40 0,2-2 42 0,-10 0-42 0,0-1 42 16,-6-1-42-16,-219 14 57 0,0 0-57 0,312-21 57 16,61-3-57-16,-373 24 33 0,0 0-33 0,355-27 33 15,11-1-33-15,-366 28 46 0,0 0-46 0,343-24 46 0,-12 2-46 16,-331 22 35-16,0 0-35 0,288-15 35 0,-32 5-35 15,-256 10 8-15,0 0-8 0,216-2 9 0,-38 5-9 16,-178-3 31-16,0 0-31 0,153 9 31 0,-26 3-31 16,-127-12 17-16,0 0-17 0,89 13 17 0,-37 1-17 15,-52-14 35-15,0 0-35 0,46 12 36 0,-20 2-36 0,-26-14 29 16,0 0-29-16,22 12 29 0,-6-4-29 0,-16-8 3 16,0 0-3-16,12 9 4 0,-3 1-4 15,-9-10 9-15,0 0-9 0,3 4 10 0,1-1-10 0,-4-3 8 16,0 0-8-16,2 5 9 0,-2 0-9 0,0-5 0 15,0 0 0-15,-4 9 1 0,-1 1-1 0,-2 2-18 16,-3 4 18-16,1-1-18 0,-2-1 18 0,1 6-46 16,-6 6 46-16,2 7-46 0,-3 4 46 0,17-37-34 15,0 0 34-15,-19 59-34 0,-2 12 34 0,21-71-16 0,0 0 16 16,-30 132-15-16,-5 45 15 0,35-177-22 0,0 0 22 16,-34 211-22-16,-1 30 22 0,35-241-14 0,0 0 14 15,-25 257-13-15,10 19 13 0,15-276-2 0,0 0 2 0,1 238-1 16,17-19 1-16,-1-68-57 0,13-50 57 0,-9-15-57 15,1-30 57-15,-22-56-196 0,0 0 196 0,16 62-195 16,-7-9 195-16,15 62-782 0</inkml:trace>
  <inkml:trace contextRef="#ctx0" brushRef="#br0" timeOffset="190030.815">2171 12576 1121 0,'0'0'0'0,"0"0"0"0,-30 19 0 15,30-19 95-15,0 0-95 0,0 0 95 0,4-7-95 16,-4 7 65-16,0 0-65 0,3-3 65 0,6-1-65 16,-9 4 9-16,0 0-9 0,3 26 9 0,-1 18-9 0,-2 11 0 15,-5 16 0-15,5 30 0 0,-4 27 0 0,4-128 33 16,0 0-33-16,-8 185 33 0,-5 46-33 0,13-231 16 15,0 0-16-15,-17 283 17 0,-9 49-17 0,26-332 21 16,0 0-21-16,-18 309 21 0,6 3-21 0,12-312 9 16,0 0-9-16,9 250 10 0,12-38-10 0,-21-212-50 0,0 0 50 15,29 464-1107-15,-58-928 1107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1:33:43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3472 4881 169 0,'0'0'0'16,"-12"-4"0"-16,-9 1 0 0,21 3 43 0,0 0-43 0,-30-9 43 16,-8 1-43-16,38 8 53 0,0 0-53 0,-42-7 53 15,-1-5-53-15,4 5 55 0,1 2-55 0,10 1 56 16,9-1-56-16,-5 2 33 0,3-1-33 0,-5 1 34 16,-1 3-34-16,27 0 9 0,0 0-9 0,-38 0 10 15,-7 0-10-15,45 0 12 0,0 0-12 0,-44 3 13 16,-1 4-13-16,7 2 3 0,-1 3-3 0,17-7 4 0,9-2-4 15,1 1 2-15,4-4-2 0,-13 19 2 0,-6 8-2 16,27-27-1-16,0 0 1 0,-20 40 0 16,-1 7 0-16,21-47-2 0,0 0 2 0,-18 55-1 15,6 9 1-15,0-9-2 0,7-1 2 0,1 1-1 0,1-2 1 16,3-53-1-16,0 0 1 0,3 74-1 16,9 10 1-16,-12-84 0 0,0 0 0 0,18 67 0 0,6-9 0 15,-24-58 5-15,0 0-5 0,35 32 5 0,7-18-5 16,-42-14 9-16,0 0-9 0,71-7 9 0,20-20-9 0,-91 27 24 15,0 0-24-15,80-48 25 0,5-19-25 0,-85 67 12 16,0 0-12-16,77-70 13 0,-6-9-13 0,-71 79 27 16,0 0-27-16,60-87 27 0,-10-11-27 0,-12 16 37 0,-8 6-37 15,-9 17 37-15,-12 7-37 0,-1 2 37 16,-2 2-37-16,-3 12 37 0,1 2-37 0,-4 34 33 16,0 0-33-16,-4-44 34 0,1-6-34 0,3 50 23 0,0 0-23 0,-9-48 24 15,-5 0-24-15,14 48 28 0,0 0-28 0,-12-39 28 16,0 4-28-16,12 35 21 0,0 0-21 0,-13-27 21 15,-1 3-21-15,14 24 10 0,0 0-10 0,-12-24 10 16,4 5-10-16,8 19 5 0,0 0-5 0,-9-15 5 16,2 3-5-16,7 12 0 0,0 0 0 0,-5-9 1 15,1 1-1-15,4 8-6 16,0 0 6-16,-2-4-6 0,2 4 6 0,0 0-35 0,0 0 35 0,0 12-34 16,2 12 34-16,-2-24-36 0,0 0 36 0,0 52-35 15,0 21 35-15,0-73-33 0,0 0 33 0,-5 112-33 16,-4 33 33-16,9-145-23 0,0 0 23 0,-7 146-22 15,-1 15 22-15,8-161-29 0,0 0 29 0,3 140-29 16,9-8 29-16,-12-132-13 0,0 0 13 0,26 105-12 16,7-21 12-16,-33-84-20 0,0 0 20 0,39 61-19 15,8-25 19-15,-47-36-184 0,0 0 184 0,47 21-184 0,7-18 184 0,45 21-179 16</inkml:trace>
  <inkml:trace contextRef="#ctx0" brushRef="#br0" timeOffset="395.865">4559 4283 180 0,'0'0'0'0,"-5"3"0"0,1-1 0 0,-3 5-75 16</inkml:trace>
  <inkml:trace contextRef="#ctx0" brushRef="#br0" timeOffset="634.387">4246 4295 147 0,'0'0'0'0,"-14"3"0"0,-7 6 0 0,21-9 46 15,0 0-46-15,-21 8 46 0,-5 8-46 0,26-16 58 0,0 0-58 16,-28 27 58-16,2 7-58 0,26-34 51 0,0 0-51 16,-21 60 52-16,3 23-52 0,18-83 44 0,0 0-44 15,-14 126 45-15,-1 35-45 0,15-161 42 0,0 0-42 0,-6 170 42 16,3 10-42-16,3-180 34 15,0 0-34-15,0 163 35 0,3-7-35 0,-3-156 3 0,0 0-3 0,14 123 4 16,2-22-4-16,-16-101 1 0,0 0-1 0,26 75 2 16,7-20-2-16,-33-55-24 15,0 0 24-15,47 33-23 0,13-25 23 0,-60-8-147 16,0 0 147-16,55-12-146 0,5-20 146 0,58-11-181 0</inkml:trace>
  <inkml:trace contextRef="#ctx0" brushRef="#br0" timeOffset="1229.148">5272 4826 639 0,'0'0'0'0,"-9"0"0"0,-3 2 0 0,12-2 7 15,0 0-7-15,-7-2 8 0,5 2-8 0,2 0 0 16,0 0 0-16,-12-4 0 0,-2-1 0 0,14 5 0 0,0 0 0 16,-30-3 0-16,-6-1 0 0,1 1 3 15,0 0-3-15,11 1 4 0,6 2-4 0,1 2 30 16,1 1-30-16,-7 4 30 0,-10 1-30 0,7 4 6 0,-3 4-6 0,13-9 7 15,4-2-7-15,1-2 2 0,4 1-2 16,-5 8 2-16,2 3-2 0,10-15-3 0,0 0 3 16,-13 17-2-16,5 4 2 0,8-21-45 0,0 0 45 0,0 26-44 15,5 1 44-15,-5-27-55 0,0 0 55 0,16 26-54 16,6 3 54-16,-22-29-50 0,0 0 50 0,30 25-49 16,8 1 49-16,-38-26-33 0,0 0 33 0,37 26-32 15,1 0 32 1,-38-26-26-16,0 0 26 0,44 27-25 0,-2-1 25 0,-42-26-34 0,0 0 34 0,41 34-34 15,-6-2 34-15,-5-1-29 0,-4 0 29 0,-10-7-29 16,-8-5 29-16,-8-19-4 0,0 0 4 0,9 32-3 16,-4 11 3-16,-5-43 0 0,0 0 0 15,-3 36 1-15,-2 0-1 0,5-36 45 0,0 0-45 0,-14 35 46 0,-6-5-46 16,20-30 72-16,0 0-72 0,-26 24 72 0,-5-5-72 16,1-9 121-16,-3-6-121 0,12-1 121 0,4 1-121 0,17-4 95 15,0 0-95-15,-24-12 95 0,-6-12-95 16,30 24-2-16,0 0 2 0,-26-31-1 0,-4-8 1 15,9 4-32-15,4 3 32 0,3 9-32 0,3 6 32 0,3 2-87 16,2 3 87-16,1 0-86 16,2 5 86-16,3 7-109 0,0 0 109 0,-4-12-108 0,-1-3 108 0,-4-13-212 15</inkml:trace>
  <inkml:trace contextRef="#ctx0" brushRef="#br0" timeOffset="1561.959">5514 4874 852 0,'0'0'0'0,"-4"3"0"16,-4 1 0-16,8-4 83 0,0 0-83 0,0 0 83 15,0 0-83-15,0 0 0 0,0 0 0 0,0 0 1 16,3-4-1-16,-3 4-17 0,0 0 17 0,0 0-17 16,2-3 17-16,-2 3-63 0,0 0 63 0,-2 12-62 0,2 3 62 15,0-15-11-15,0 0 11 0,-9 35-10 16,1 18 10-16,-1-4 1 0,-2 6-1 0,3-2 1 0,3 0-1 16,5-53 34-16,0 0-34 0,-9 64 35 0,5 4-35 15,4-68-81-15,0 0 81 0,-5 77-80 0,2 7 80 0,3-84-109 16,0 0 109-16,3 35-108 0,6-30 108 15,5 34-312-15</inkml:trace>
  <inkml:trace contextRef="#ctx0" brushRef="#br0" timeOffset="2011.806">5739 4968 695 0,'0'0'0'16,"1"24"0"-16,6 19 0 0,-2-7 105 0,2 7-105 0,-1-12 106 16,-3-4-106-16,2 0 58 0,-1 1-58 0,-1-4 58 15,-3-4-58-15,2 3 40 0,-2 1-40 0,0-11 40 16,4-1-40-16,-4-12 0 16,0 0 0-16,0 14 0 0,0-5 0 0,3-1 26 0,-3-1-26 0,5-10 26 15,-1-4-26-15,4-7 2 0,1-12-2 0,3 2 3 16,2-3-3-16,-14 27-2 0,0 0 2 0,12-41-1 15,6-12 1-15,-6 5-10 16,2 0 10-16,2 5-10 0,-4 3 10 0,-12 40-18 0,0 0 18 0,10-35-18 16,6-1 18-16,-16 36-9 0,0 0 9 0,9-26-8 0,3 9 8 15,-12 17-26-15,0 0 26 0,12-16-25 0,2 8 25 16,-14 8-12-16,0 0 12 0,16-2-12 16,6 5 12-16,-22-3-27 0,0 0 27 0,21 16-27 15,5 3 27-15,-26-19-20 0,0 0 20 0,28 32-20 0,-2 14 20 16,-26-46-2-16,0 0 2 0,21 52-1 0,0 6 1 15,-3-5 6-15,-10 5-6 0,1-6 7 16,-5-1-7-16,-4-51 51 0,0 0-51 0,0 74 52 0,-4 8-52 16,4-82 10-16,0 0-10 0,0 52 10 0,-3-22-10 0,3-30-5 15,0 0 5-15,-2 26-4 0,2-12 4 0,0-14-127 16,0 0 127-16,0-10-127 0,-4-23 127 0,1-13-497 16</inkml:trace>
  <inkml:trace contextRef="#ctx0" brushRef="#br0" timeOffset="2191.119">5700 4420 841 0,'0'0'0'0,"5"2"0"16,8 1 0-16,-13-3-249 0,0 0 249 0,5 3-249 15,4 3 249-15,6 4-135 0</inkml:trace>
  <inkml:trace contextRef="#ctx0" brushRef="#br0" timeOffset="3677.635">6899 4464 113 0,'0'0'0'0,"0"0"0"0,0 0 0 0,0 0 31 15,0 0-31-15,-18 7 31 0,-8 2-31 0,26-9 21 16,0 0-21-16,-29 17 21 0,-1 5-21 0,30-22 2 0,0 0-2 15,-35 31 2-15,-3 14-2 0,38-45 0 16,0 0 0-16,-39 61 1 0,-2 18-1 0,41-79 0 0,0 0 0 16,-51 130 0-16,-8 43 0 0,59-173 5 0,0 0-5 0,-42 178 5 15,7 14-5-15,35-192 7 0,0 0-7 0,-17 177 7 16,10-8-7-16,7-169 3 0,0 0-3 0,16 127 4 16,17-29-4-16,-33-98-6 0,0 0 6 0,55 67-5 15,22-28 5-15,54 69-121 0</inkml:trace>
  <inkml:trace contextRef="#ctx0" brushRef="#br0" timeOffset="4093.681">7101 4771 673 0,'0'0'0'0,"2"3"0"0,-1 3 0 0,-1-6 52 15,0 0-52-15,0 0 53 0,0 0-53 0,0 0 0 16,0 0 0-16,0 0 0 0,0 0 0 0,0 0-8 15,0 0 8-15,0 0-8 0,0 0 8 0,0 0-43 16,0 0 43-16,0 0-43 0,0 0 43 0,0 0-16 16,0 0 16-16,6 0-15 0,-1 3 15 0,7 0-1 15,0 6 1-15,6 0 0 0,6 3 0 0,-24-12 1 0,0 0-1 0,31 25 2 16,11 11-2-16,-42-36 37 0,0 0-37 16,45 48 37-16,8 14-37 0,-10-7 59 0,3 1-59 0,-5 4 59 15,-2 5-59-15,-39-65 43 0,0 0-43 0,35 67 44 16,-2 0-44-16,-33-67 7 0,0 0-7 0,26 51 7 15,-9-11-7-15,-17-40-124 0,0 0 124 0,25 31-124 16,1-7 124-16,24 27-428 0</inkml:trace>
  <inkml:trace contextRef="#ctx0" brushRef="#br0" timeOffset="4331.075">7658 4704 729 0,'0'0'0'0,"4"7"0"0,-4 10 0 0,0-17 97 15,0 0-97-15,0 7 98 0,-4 2-98 16,-1-1 58-16,0 2-58 0,-14 16 58 0,-7 8-58 0,26-34 45 16,0 0-45-16,-32 52 46 0,-10 15-46 0,42-67 1 15,0 0-1-15,-50 82 1 0,-15 14-1 0,17-19-2 16,4-14 2-16,21-28-2 0,20-23 2 0,3-12-205 0,0 0 205 15,-17 25-205-15,-3 6 205 0,-14 24-428 16</inkml:trace>
  <inkml:trace contextRef="#ctx0" brushRef="#br0" timeOffset="4775.955">7406 4319 819 0,'0'0'0'0,"17"-21"0"16,9-18 0-16,-26 39 68 0,0 0-68 0,39-38 68 16,11-6-68-16,-8 9 39 0,5 6-39 0,-7 5 39 15,0 9-39-15,-40 15 4 0,0 0-4 0,47-7 4 16,4 10-4-16,-51-3-20 0,0 0 20 0,52 16-20 0,2 4 20 15,-54-20-37-15,0 0 37 0,43 28-36 16,-4 4 36-16,-39-32-13 0,0 0 13 16,24 35-13-16,-3-5 13 0,-7 3 5 0,-2-2-5 0,-8-12 5 0,-3-6-5 0,-1 10 49 15,-3-3-49-15,-6 11 50 0,-1 5-50 16,10-36 62-16,0 0-62 0,-21 43 62 0,-5 5-62 16,26-48 46-16,0 0-46 0,-28 43 47 0,-2-1-47 0,30-42 38 15,0 0-38-15,-22 31 39 0,1-7-39 0,21-24 35 16,0 0-35-16,-16 21 35 0,6-9-35 0,10-12 13 15,0 0-13-15,-9 8 14 0,5-1-14 16,4-7 13-16,0 0-13 0,6 4 13 0,6 1-13 16,-12-5 16-16,0 0-16 0,24 0 17 0,8-4-17 0,-32 4-5 0,0 0 5 15,33-1-4-15,5-3 4 0,-38 4-134 0,0 0 134 16,35 0-133-16,1 0 133 0,-36 0-169 0,0 0 169 0,30 7-168 16,0 7 168-16,27 8-534 0</inkml:trace>
  <inkml:trace contextRef="#ctx0" brushRef="#br0" timeOffset="5292.739">8120 5157 225 0,'0'0'0'0,"9"-4"0"0,6-1 0 0,-15 5 105 16,0 0-105-16,6-2 105 0,-6 1-105 0,0 1 91 0,0 0-91 16,0 0 92-16,-4 0-92 0,4 0 87 0,0 0-87 15,0 0 87-15,-5 1-87 0,5-1 72 0,0 0-72 16,-4 2 72-16,3-2-72 0,1 0 39 0,0 0-39 0,0 0 39 16,-4 2-39-16,4-2 12 0,0 0-12 15,5-2 12-15,11 0-12 0,-16 2 12 0,0 0-12 0,26-1 13 16,13-6-13-16,-39 7 8 0,0 0-8 0,43-5 8 15,15-2-8 1,-58 7 15-16,0 0-15 0,52-5 15 0,5 1-15 0,-57 4 14 0,0 0-14 0,58-3 15 16,1-1-15-16,-59 4 4 0,0 0-4 0,58 0 4 15,-6 4-4-15,-52-4 0 0,0 0 0 0,47 0 0 16,0 3 0 0,-47-3-137-16,0 0 137 0,42 0-137 0,0-3 137 0,-42 3-176 15,0 0 176-15,33-12-176 0,-6-9 176 0,36-10-286 0</inkml:trace>
  <inkml:trace contextRef="#ctx0" brushRef="#br0" timeOffset="6487.216">9118 4834 886 0,'0'0'0'0,"7"-8"0"0,5-8 0 0,-12 16 80 16,0 0-80-16,20-15 81 0,7-4-81 0,-27 19 40 0,0 0-40 16,27-17 40-16,6-2-40 0,-33 19 5 15,0 0-5-15,26-15 5 0,-2 1-5 0,-24 14 2 0,0 0-2 16,19-7 2-16,-3-1-2 0,-16 8 0 0,0 0 0 16,9-4 0-16,-1 1 0 0,-8 3-2 0,0 0 2 15,7 0-1-15,-1 0 1 0,-6 0-2 0,0 0 2 0,0 3-1 16,0 6 1-16,-6-2 0 0,3 5 0 0,-1-4 0 15,4-4 0-15,0-4 3 0,0 0-3 0,-8 15 3 16,-8 9-3-16,16-24 8 0,0 0-8 0,-10 15 8 16,1 3-8-16,9-18 15 0,0 0-15 0,-9 12 16 15,6-2-16-15,3-10 23 0,0 0-23 0,-7 8 24 16,5-4-24-16,2-4 32 0,0 0-32 0,-4 3 32 16,1-3-32-16,3 0 29 0,0 0-29 0,0 0 29 15,0 0-29-15,0 0 15 0,0 0-15 0,0 0 15 16,0 0-15-16,0 0 30 0,0 0-30 0,0 0 30 0,0 0-30 15,0 0 11-15,0 0-11 0,0 0 11 0,0 0-11 16,0 0 19-16,0 0-19 0,0 0 20 0,0 0-20 16,0 0 8-16,0 0-8 0,0 0 8 15,-2 2-8-15,2-2-4 0,0 0 4 0,0 0-3 16,-3 3 3-16,3-3-8 0,0 0 8 0,0 0-8 0,0 0 8 16,0 0-17-16,0 0 17 0,0 0-16 0,0 0 16 15,0 0-9-15,0 0 9 0,0 0-9 0,0 0 9 0,0 0-25 16,0 0 25-16,0 0-24 0,0 0 24 15,0 0-7-15,0 0 7 0,0 0-6 0,0 0 6 0,0 0-5 16,0 0 5-16,0 0-4 0,0 0 4 0,0 0-7 16,0 0 7-16,0 0-7 0,-4 4 7 0,4-4-13 15,0 0 13-15,0 0-13 0,-1 3 13 0,1-3-24 0,0 0 24 16,0 4-23-16,0 1 23 0,0-5-8 0,0 0 8 0,-7 15-7 16,-2 6 7-16,9-21-10 15,0 0 10-15,-12 24-10 0,-6 7 10 0,18-31-4 16,0 0 4-16,-14 22-3 0,-5 2 3 0,19-24 0 0,0 0 0 0,-14 20 0 15,6-8 0-15,8-12 3 0,0 0-3 0,-9 12 3 16,2-5-3-16,7-7 13 0,0 0-13 0,-5 9 14 16,5-6-14-16,0-3 9 0,0 0-9 0,-4 4 9 15,8-4-9-15,-4 0 3 0,0 0-3 0,3 0 4 16,6-4-4-16,-9 4 0 0,0 0 0 16,12 0 1-16,2-3-1 0,-14 3-2 0,0 0 2 0,12 0-2 15,6-4 2-15,-18 4-8 0,0 0 8 0,12 0-7 16,2 4 7-16,-14-4-9 0,0 0 9 0,15 3-9 15,3 1 9-15,-18-4-8 0,0 0 8 0,17 12-8 0,8 3 8 16,-25-15-24-16,0 0 24 0,17 14-23 16,4 5 23-16,-9-4-13 0,2 4 13 0,-9-7-12 15,2-3 12-15,-5 2-10 0,1 1 10 0,1 4-10 0,-4-1 10 16,0 2-10-16,-4 6 10 0,3-8-10 0,-1-6 10 0,-3 3-1 16,0 3 1-16,-8 6-1 0,-1 6 1 0,14-27 0 15,0 0 0-15,-12 22 0 0,3-1 0 16,9-21-11-16,0 0 11 0,-12 12-11 0,0-4 11 15,12-8-68-15,0 0 68 0,-14-1-68 0,-2-15 68 0,16 16-60 16,0 0 60-16,-8-27-59 0,4-9 59 0,4 36-70 16,0 0 70-16,4-39-69 0,8-8 69 0,-12 47-61 15,0 0 61-15,17-51-60 16,1 0 60-16,-18 51-41 0,0 0 41 0,17-52-41 0,2 6 41 0,-1 3-37 0,-4 10 37 16,-6 6-36-16,1 12 36 0,-2-2-4 15,-2 6 4-15,1-1-3 0,1 5 3 0,-4 2-5 0,-3 2 5 0,5-2-4 16,-1-2 4-16,4 3 5 15,-2 3-5-15,1-3 5 0,1 1-5 0,3-1 46 0,-1 3-46 0,1-1 47 16,-3 0-47-16,-8 2 44 0,0 0-44 0,16 0 44 16,5 0-44-16,-21 0 41 0,0 0-41 0,26 0 42 15,7 2-42-15,-33-2 47 0,0 0-47 0,39 10 47 16,4 6-47-16,-43-16 58 0,0 0-58 0,45 27 59 16,2 13-59-16,-47-40 55 0,0 0-55 0,44 44 56 15,1 11-56-15,-45-55 25 0,0 0-25 0,51 67 26 16,10 11-26-16,-61-78 19 0,0 0-19 0,54 64 20 15,-4-9-20-15,-50-55 5 0,0 0-5 0,40 39 5 16,-6-18-5-16,-34-21-102 0,0 0 102 0,26 15-102 16,-2-12 102-16,-24-3-135 0,0 0 135 0,14-8-135 15,-7-13 135-15,14-8-399 0</inkml:trace>
  <inkml:trace contextRef="#ctx0" brushRef="#br0" timeOffset="6711.737">10089 4762 908 0,'0'0'0'0,"5"9"0"0,10 3 0 0,-15-12 117 16,0 0-117-16,-12 21 117 0,-14 4-117 0,26-25 65 0,0 0-65 16,-33 48 65-16,-5 16-65 0,-6-3 24 0,-1 11-24 15,-7 0 25-15,-2 7-25 0,54-79-2 0,0 0 2 0,-63 82-1 16,-2 4 1-16,65-86-104 0,0 0 104 15,-54 67-103-15,11-12 103 0,43-55-224 0,0 0 224 0,-33 36-224 16,12-18 224-16,-31 34-382 0</inkml:trace>
  <inkml:trace contextRef="#ctx0" brushRef="#br0" timeOffset="7058.822">9958 4161 1076 0,'0'0'0'0,"0"0"0"0,3-3 0 16,-3 3 146-16,0 0-146 0,0 0 146 0,4-5-146 16,-4 5 40-16,0 0-40 0,0 0 41 0,2-7-41 0,-2 7 3 15,0 0-3-15,8 3 4 0,8 1-4 0,-16-4-17 16,0 0 17-16,30 20-16 0,11 11 16 0,-6 0-46 15,7 5 46-15,-7 3-45 0,3 1 45 0,-38-40-33 16,0 0 33-16,33 60-33 0,2 18 33 0,-2 11 0 16,0 18 0-1,-6-17 0-15,-10-9 0 0,-17-81 31 0,0 0-31 0,12 101 31 16,-7 9-31-16,-10-23 52 0,-4-8-52 0,-3-5 53 0,4-9-53 0,8-65 22 16,0 0-22-16,-27 73 22 0,-4 6-22 0,31-79-46 0,0 0 46 15,-40 62-46-15,-7-6 46 0,47-56-93 0,0 0 93 16,-51 33-92-16,1-19 92 0,-53 28-817 15</inkml:trace>
  <inkml:trace contextRef="#ctx0" brushRef="#br0" timeOffset="8236.111">10801 3894 91 0,'0'0'0'0,"0"3"0"16,0 3 0-16,5 4 4 0,8 2-4 0,-5 0 5 0,4 5-5 16,-12-17 33-16,0 0-33 0,13 34 34 0,4 9-34 15,-17-43 40-15,0 0-40 0,17 55 40 16,-4 8-40-16,-13-63 45 0,0 0-45 0,12 70 45 0,2 11-45 0,-14-81 41 15,0 0-41-15,12 116 42 0,2 23-42 16,-14-139 47-16,0 0-47 0,16 146 47 0,-4 10-47 0,-12-156 47 16,0 0-47-16,7 147 47 0,-4-1-47 15,-3-146 87-15,0 0-87 0,4 140 87 0,-8-6-87 0,4-134 67 16,0 0-67-16,-5 111 68 0,-7-13-68 0,12-98 89 16,0 0-89-16,-9 79 90 0,-5-19-90 0,14-60 82 15,0 0-82-15,-9 46 82 0,6-15-82 0,3-31 58 16,0 0-58-16,-7 24 59 0,5-16-59 0,2-8 30 0,0 0-30 15,-3 7 30-15,3-5-30 0,0-2-72 0,0 0 72 16,-21-12-71-16,-14-9 71 0,35 21-149 0,0 0 149 16,-42-34-148-16,-14-11 148 15,-41-32-651-15</inkml:trace>
  <inkml:trace contextRef="#ctx0" brushRef="#br0" timeOffset="8559.638">11306 4689 1199 0,'0'0'0'0,"9"-4"0"0,3-1 0 0,-12 5 103 16,0 0-103-16,23-3 104 0,12-1-104 15,-35 4 65-15,0 0-65 0,45-1 65 0,6 1-65 0,-51 0 5 16,0 0-5-16,52 0 5 0,5-2-5 0,-57 2 0 16,0 0 0-16,56-2 0 0,-5-1 0 15,-51 3 0-15,0 0 0 0,47-7 0 0,-7 2 0 0,-40 5 0 16,0 0 0-16,36-7 0 0,-6 2 0 16,-30 5 2-16,0 0-2 0,24-4 2 0,-1 1-2 0,-23 3-37 15,0 0 37-15,12 0-37 0,-3-3 37 0,-9 3-138 16,0 0 138-16,3 0-138 0,-3 0 138 0,6 0-806 15</inkml:trace>
  <inkml:trace contextRef="#ctx0" brushRef="#br0" timeOffset="8806.975">11442 4944 1222 0,'0'0'0'0,"18"0"0"16,15 0 0-16,-2 4 161 0,7 1-161 0,1-2 162 16,1 1-162-16,3-4 79 0,-1 1-79 0,5 1 79 15,0-2-79-15,0 0 55 0,0 0-55 0,-5 0 55 16,0 0-55-16,-7 0-41 0,0-2 41 0,-6 1-41 16,-1-6 41-16,-5-2-149 0,-2-1 149 0,0 1-149 15,-1 1 149-15,-20 8-137 0,0 0 137 0,18-24-136 0,3-14 136 16,17-22-776-16</inkml:trace>
  <inkml:trace contextRef="#ctx0" brushRef="#br0" timeOffset="34911.132">13306 4098 494 0,'0'0'0'16,"-3"0"0"-16,1-4 0 0,2 4 66 0,0 0-66 0,0 0 67 15,2-5-67-15,-2 5 96 0,0 0-96 0,2-3 96 16,-1-1-96-16,-1 4 59 0,0 0-59 0,-1-3 60 15,-3 0-60-15,4 3 38 0,0 0-38 0,-9-2 39 16,-6-2-39-16,15 4 5 0,0 0-5 0,-18-3 6 16,-8 3-6-16,26 0 10 0,0 0-10 0,-33 0 11 15,-2 7-11-15,35-7 1 0,0 0-1 0,-42 12 1 16,-3 2-1-16,45-14-2 0,0 0 2 0,-49 25-1 16,-8 8 1-16,57-33-12 0,0 0 12 0,-52 39-12 15,-1 4 12-15,53-43-5 0,0 0 5 0,-50 70-4 16,-4 18 4-16,54-88-1 0,0 0 1 0,-35 102 0 15,5 17 0-15,30-119-7 0,0 0 7 0,-17 121-6 16,8 4 6-16,9-125-8 0,0 0 8 0,5 115-7 16,13-5 7-16,-18-110-3 0,0 0 3 0,33 84-3 0,19-18 3 0,-52-66-30 15,0 0 30-15,66 35-30 0,16-35 30 16,-82 0-17-16,0 0 17 0,77-23-16 0,6-25 16 0,-83 48 0 16,0 0 0-16,79-63 0 0,5-16 0 15,-84 79 10-15,0 0-10 0,71-75 11 0,-3 1-11 0,-68 74 46 16,0 0-46-16,52-72 47 0,-7 5-47 15,-45 67 45-15,0 0-45 0,35-58 45 0,-10 10-45 0,-25 48 53 16,0 0-53-16,17-43 53 0,-6 13-53 0,-11 30 71 16,0 0-71-16,7-21 72 0,-7 9-72 0,0 12 70 15,0 0-70-15,0-15 71 0,-4 3-71 0,4 12 66 16,0 0-66-16,-3-11 66 0,-3 3-66 0,6 8 49 0,0 0-49 16,-5-12 49-16,-4 3-49 0,9 9 33 0,0 0-33 15,-7-7 33-15,2-1-33 0,5 8 3 0,0 0-3 16,-7-4 4-16,2 4-4 0,5 0-4 0,0 0 4 0,-14 24-3 15,-7 16 3-15,0 6-24 0,-3 9 24 16,1 0-23-16,2 5 23 0,21-60-9 0,0 0 9 0,-24 97-8 16,1 30 8-16,23-127-28 0,0 0 28 0,-12 113-28 15,9-7 28-15,10-27-36 0,10-24 36 0,4-14-35 16,8-19 35-16,-29-22-54 0,0 0 54 0,30 12-54 16,8-15 54-16,-38 3-31 0,0 0 31 0,60-24-31 15,13-15 31-15,-73 39 0 0,0 0 0 0,68-43 0 16,3-12 0-16,-71 55 34 0,0 0-34 0,56-63 35 0,-11-11-35 15,-15 9 37-15,-14 3-37 0,-4 16 37 0,-5 10-37 16,-7 36 46-16,0 0-46 0,1-45 46 16,-2-4-46-16,1 49 42 0,0 0-42 0,-9-48 42 0,-3 0-42 15,12 48 18-15,0 0-18 0,-18-40 18 0,-6 6-18 16,24 34 2-16,0 0-2 0,-30-24 3 0,-3 9-3 0,33 15-2 16,0 0 2-16,-36-9-1 0,-3 9 1 0,39 0-32 15,0 0 32-15,-33 0-32 0,4 9 32 16,29-9-36-16,0 0 36 0,-26 6-35 0,10 0 35 0,16-6-67 15,0 0 67-15,-14 6-66 0,7 3 66 16,7-9-68-16,0 0 68 0,17 9-68 0,20 1 68 16,-37-10-77-16,0 0 77 0,52 0-77 0,20-4 77 0,-72 4-51 15,0 0 51-15,101-8-51 0,26-8 51 0,-127 16-52 16,0 0 52-16,117-15-51 0,1 0 51 0,-118 15-21 16,0 0 21-16,96-12-21 0,-11 0 21 0,-85 12-7 0,0 0 7 15,68-9-6-15,-16 6 6 0,-52 3-10 0,0 0 10 16,37 0-9-16,-20 0 9 0,-17 0-3 0,0 0 3 0,18 3-3 15,-13 2 3-15,-5-5-2 0,0 0 2 0,7 7-2 16,-5 2 2 0,-2-9 1-16,0 0-1 0,-2 18 1 0,-3 6-1 0,5-24-4 0,0 0 4 0,-7 21-3 15,0 1 3-15,7-22-43 0,0 0 43 0,-7 26-42 16,0 3 42-16,7-29-30 0,0 0 30 0,-2 29-30 16,4 2 30-16,-2-31-35 0,0 0 35 0,12 36-34 15,6 0 34-15,-18-36-44 0,0 0 44 0,24 43-44 16,6 0 44-16,-30-43-10 0,0 0 10 0,26 43-9 15,3-1 9-15,-29-42 5 0,0 0-5 16,23 40 5-16,-2-1-5 0,-5-6 55 0,-6-2-55 0,-3-16 55 16,-4-6-55-16,-1-4 52 0,-4-2-52 0,-10 12 53 0,-12 9-53 15,24-24 39-15,0 0-39 0,-30 23 39 16,-5-3-39-16,35-20 0 0,0 0 0 0,-38 16 0 0,0-4 0 16,38-12-151-16,0 0 151 0,-46-5-150 0,-2-11 150 0,-45-3-353 15</inkml:trace>
  <inkml:trace contextRef="#ctx0" brushRef="#br0" timeOffset="35370.164">15623 3969 796 0,'0'0'0'0,"-1"-1"0"0,-3-6 0 16,4 7 54-16,0 0-54 0,-3-5 55 0,1 3-55 15,2 2 57-15,0 0-57 0,-16 7 58 0,-10 5-58 16,2-2-1-16,-1 4 1 0,6-2 0 0,2 0 0 16,17-12-30-16,0 0 30 0,-25 34-30 0,-4 9 30 0,-1 5-20 15,4 7 20-15,1 3-20 0,5 5 20 0,20-63-7 16,0 0 7-16,-27 115-6 0,-7 37 6 15,34-152-2-15,0 0 2 0,-20 158-1 0,10 20 1 16,7-41-4-16,6-27 4 0,6-18-3 0,5-18 3 0,-14-74-97 16,0 0 97-16,33 70-97 0,14-10 97 0,-47-60-98 15,0 0 98-15,61 24-98 0,19-20 98 0,63 23-295 0</inkml:trace>
  <inkml:trace contextRef="#ctx0" brushRef="#br0" timeOffset="35692.224">15526 4428 707 0,'0'0'0'0,"3"6"0"15,2 0 0-15,-5-6 89 0,0 0-89 0,4 4 90 16,-1-8-90-16,-3 4 72 0,0 0-72 0,0 0 72 15,4-3-72-15,-4 3 29 0,0 0-29 0,7 0 29 16,2 0-29-16,6 3 39 0,6 9-39 0,2 7 40 16,5 5-40-16,-28-24 31 0,0 0-31 0,31 40 31 0,6 11-31 15,-6 0 22-15,-1 8-22 0,-1-11 23 0,4 0-23 16,-33-48 18-16,0 0-18 0,42 70 19 0,7 12-19 16,-49-82 5-16,0 0-5 0,45 72 5 0,0-2-5 0,-45-70-74 15,0 0 74-15,35 47-73 0,-12-20 73 16,-23-27-163-16,0 0 163 0,16 17-163 0,-11-17 163 0,16 15-536 15</inkml:trace>
  <inkml:trace contextRef="#ctx0" brushRef="#br0" timeOffset="35933.42">15911 4243 1087 0,'0'0'0'0,"0"12"0"16,-4 6 0-16,-3 4 86 0,2 5-86 0,-4 13 86 15,1 11-86-15,8-51 78 0,0 0-78 0,-18 67 78 16,-3 17-78-16,-10 13 10 0,-2 13-10 0,0-19 11 16,-2-9-11-16,35-82-52 0,0 0 52 0,-37 75-51 15,-3-1 51-15,40-74-92 0,0 0 92 0,-33 36-92 16,4-24 92-16,-34 39-779 0</inkml:trace>
  <inkml:trace contextRef="#ctx0" brushRef="#br0" timeOffset="36368.381">15933 3867 1188 0,'0'0'0'0,"4"0"0"0,1-6 0 15,-5 6 46-15,0 0-46 0,17-3 46 0,11 3-46 0,-3 0 11 16,1 0-11-16,2 3 11 0,3 3-11 0,-5 0 3 16,-5 0-3-16,0 0 4 0,-2 3-4 0,0 0-2 15,-6-3 2-15,1 6-2 0,-2-3 2 0,-2 1-4 0,2 2 4 16,1-3-4-16,-1 3 4 0,-4-2-2 0,5-1 2 15,-8-1-2-15,0-1 2 0,2-2 0 0,-3 2 0 0,1-4 0 16,-5 3 0-16,3-3 9 0,-3 0-9 0,0 3 9 16,0-3-9-16,0-3 4 0,0 0-4 0,-12 21 5 15,-4 9-5-15,16-30 8 0,0 0-8 0,-21 35 8 16,-1 4-8-16,-3-3 14 0,3-3-14 0,4-9 15 16,10-9-15-16,-1 0 1 0,5-3-1 0,-1-5 1 15,5-2-1-15,2 2-2 0,3 2 2 0,4-1-1 16,5 3 1-16,0 1-5 0,3-4 5 0,4-1-5 15,4-5 5-15,-25-2-4 0,0 0 4 0,31 0-3 16,7-2 3-16,-38 2-38 0,0 0 38 0,39-3-37 16,2-4 37-16,-41 7-130 0,0 0 130 0,30-5-129 15,-9 1 129-15,31-4-668 0</inkml:trace>
  <inkml:trace contextRef="#ctx0" brushRef="#br0" timeOffset="36669.377">16484 4780 1009 0,'0'0'0'15,"2"-12"0"-15,-1-9 0 0,-1 21 49 0,0 0-49 16,9 0 49-16,8 9-49 0,1-1 44 0,-1 2-44 16,4-1 45-16,0-4-45 0,0 2 10 0,-2-7-10 0,0 3 10 15,2-6-10-15,-2 3-1 0,6 3 1 16,-1-3 0-16,-3-3 0 0,-21 3-74 0,0 0 74 0,31-3-73 16,8-3 73-16,-39 6-150 0,0 0 150 0,40-15-150 15,5-5 150-15,42-15-479 0</inkml:trace>
  <inkml:trace contextRef="#ctx0" brushRef="#br0" timeOffset="37166.649">17235 4410 1031 0,'0'0'0'0,"10"-6"0"0,13 0 0 0,-23 6 85 16,0 0-85-16,24-4 86 0,6 1-86 0,-30 3 64 16,0 0-64-16,29-2 65 0,5 2-65 0,-5 2 48 15,-1 1-48-15,-9 1 49 0,-3-1-49 0,-4 0 11 16,2 6-11-16,-5-6 11 0,-6-3-11 0,6 6 29 16,-4 0-29-16,-1-2 29 0,-1 4-29 0,-3-8 0 15,0 0 0-15,0 18 1 0,0 7-1 0,0-25 8 16,0 0-8-16,-3 24 9 0,-3 4-9 0,6-28 3 0,0 0-3 15,-12 27 4-15,-5 2-4 0,17-29 0 0,0 0 0 0,-16 26 1 16,2-6-1-16,14-20-7 0,0 0 7 16,-12 16-7-16,0-4 7 0,12-12-40 0,0 0 40 0,-11 7-40 15,4-2 40-15,7-5-43 0,0 0 43 0,-7 5-42 16,6-3 42-16,1-2-63 0,0 0 63 0,0 0-63 16,5 5 63-16,-5-5-74 0,0 0 74 0,16 3-73 15,1 2 73-15,-17-5-61 0,0 0 61 0,21 11-61 16,5 1 61-16,-5 0-42 0,0 3 42 0,-7-3-42 15,-6-7 42-15,3 5-7 0,-2-1 7 0,-2 3-6 16,-4-5 6-16,4 5-1 0,-3 3 1 0,1 2 0 16,-5 2 0-16,0-19 13 0,0 0-13 0,-4 28 13 15,-1 8-13-15,5-36 30 0,0 0-30 0,-7 27 30 16,-2 4-30-16,9-31 0 0,0 0 0 0,-19 26 0 16,-5-1 0-16,24-25-96 0,0 0 96 0,-33 12-96 0,-2-8 96 15,-31 13-483-15</inkml:trace>
  <inkml:trace contextRef="#ctx0" brushRef="#br0" timeOffset="37466.152">17790 4379 863 0,'0'0'0'16,"18"-2"0"-16,5 2 0 0,1-3 174 0,-1 3-174 15,-3 0 174-15,1 0-174 0,-1 0 131 0,-1 3-131 16,-4 2 131-16,-4 2-131 0,3 2 75 0,0-3-75 0,-2 6 75 16,0 0-75-16,-12-12 12 0,0 0-12 15,23 31 12-15,1 10-12 0,-24-41 6 0,0 0-6 16,28 52 7-16,2 9-7 0,-30-61 13 0,0 0-13 16,33 60 14-16,2 7-14 0,-35-67 0 0,0 0 0 0,41 76 0 15,6 9 0-15,-47-85-64 0,0 0 64 0,42 64-63 16,-3-13 63-16,-39-51-160 15,0 0 160-15,24 27-160 0,-7-20 160 0,-17-7-147 0,0 0 147 0,6-7-147 16,-8-13 147-16,7-4-613 0</inkml:trace>
  <inkml:trace contextRef="#ctx0" brushRef="#br0" timeOffset="37748.708">18357 4389 998 0,'0'0'0'0,"1"9"0"0,1 3 0 0,-2-12 98 16,0 0-98-16,-2 6 99 0,1-4-99 0,1-2 82 15,0 0-82-15,-6 7 82 0,-6-2-82 0,12-5 20 16,0 0-20-16,-22 22 20 0,-10 6-20 0,32-28 8 16,0 0-8-16,-35 43 9 0,-3 8-9 0,3 0 7 15,-3 4-7-15,1 0 8 0,6-4-8 0,31-51 0 16,0 0 0-16,-51 83 1 0,-13 21-1 0,64-104-5 15,0 0 5-15,-54 86-4 0,2-7 4 0,52-79-74 0,0 0 74 16,-33 48-73-16,12-18 73 0,21-30-117 0,0 0 117 16,0 0-116-16,21-27 116 0,-21 27-150 0,0 0 150 15,43-60-149-15,23-31 149 0,44-58-461 0</inkml:trace>
  <inkml:trace contextRef="#ctx0" brushRef="#br0" timeOffset="38048.424">18344 3894 863 0,'0'0'0'0,"0"0"0"16,4 0 0-16,-1-3 50 0,4-3-50 0,0 3 51 16,0 0-51-16,2 1 22 0,3 2-22 0,6 5 22 15,-3-2-22-15,3 9 1 0,1 4-1 0,2 1 1 16,3 7-1-16,-24-24 5 0,0 0-5 0,23 41 5 0,5 12-5 15,-28-53 27-15,0 0-27 0,26 65 27 0,0 14-27 0,-26-79 30 16,0 0-30-16,24 106 30 0,-4 24-30 16,-20-130 32-16,0 0-32 0,5 124 33 15,-12 4-33-15,7-128 38 0,0 0-38 0,-18 115 38 16,-11-5-38-16,29-110 38 0,0 0-38 0,-21 82 39 0,-4-22-39 0,25-60-73 16,0 0 73-16,-13 43-72 0,4-23 72 0,9-20-141 15,0 0 141-15,-28-3-140 0,-3-23 140 0,-29-3-600 16</inkml:trace>
  <inkml:trace contextRef="#ctx0" brushRef="#br0" timeOffset="38226.018">19348 4759 1524 0,'0'0'0'0,"0"9"0"15,0 3 0-15,2 3-193 0,3 4 193 0,-5-11-192 16,-2-2 192-16,2-6-66 0,0 0 66 0,-17-11-66 16,-16-11 66-16,-18-11-679 0</inkml:trace>
  <inkml:trace contextRef="#ctx0" brushRef="#br0" timeOffset="41429.132">20435 4422 135 0,'0'0'0'0,"-7"-2"0"15,-5 0 0-15,12 2 79 0,0 0-79 0,0 0 79 16,0 0-79-16,0 0 75 0,0 0-75 0,0 0 76 16,5 0-76-16,-5 0 63 0,5-2-63 0,-5 2 64 15,0-3-64-15,-5 0 50 0,2 3-50 0,-1 0 50 16,-1-4-50-16,-2 2 32 0,-4-4-32 0,3 2 32 15,1 2-32-15,-2-1 33 0,-5 0-33 0,0-1 33 16,-2 2-33-16,16 2 13 0,0 0-13 0,-33-1 13 16,-10-1-13-16,43 2 12 0,0 0-12 0,-49-3 13 15,-7 3-13-15,2-4 4 0,4 4-4 0,18 0 4 16,12 0-4-16,-1 0 0 0,1 4 0 0,-9-1 0 16,-8 2 0-16,4 4 5 0,2 4-5 0,12-7 5 0,10-6-5 0,9 0 0 15,0 0 0-15,-21 18 1 0,-2 10-1 0,23-28-2 16,0 0 2-16,-17 43-1 0,0 13 1 15,17-56-2-15,0 0 2 0,-9 58-1 0,7 9 1 0,4-10 0 16,7-2 0-16,1-9 0 0,2-7 0 0,-12-39 7 16,0 0-7-16,19 40 7 0,4-1-7 0,-23-39 17 15,0 0-17-15,26 31 17 0,4-7-17 0,-30-24 45 16,0 0-45-16,33 5 45 0,5-10-45 0,-38 5 14 16,0 0-14-16,49-22 15 0,8-18-15 0,4-4 48 0,7-15-48 15,-10 3 49-15,-11 1-49 0,-47 55 39 16,0 0-39-16,43-79 39 0,-6-13-39 0,-6 16 16 0,-5 4-16 0,-5 6 17 15,-5 7-17-15,-16 59 32 0,0 0-32 0,17-75 32 16,3-16-32-16,-20 91 10 0,0 0-10 0,15-79 11 16,-1 1-11-16,-14 78 11 15,0 0-11-15,7-67 11 0,-5 2-11 0,-2 65 40 16,0 0-40-16,-2-45 40 0,-5 9-40 0,2 9 5 0,0 3-5 0,0 8 6 16,1 10-6-16,-1-3 11 0,0 2-11 0,-1 5 11 15,1-1-11-15,0 3-8 0,-2-3 8 0,5-1-8 16,-1 4 8-16,3 0-41 0,0 0 41 0,-4 7-40 15,-1 5 40-15,5-12-44 0,0 0 44 0,-5 36-43 16,-2 19 43-16,3 0-18 0,3 8 18 0,1 7-18 16,-4 6 18-16,2 14-1 0,1 17 1 0,-1-13 0 0,2-3 0 15,0-91 0-15,0 0 0 0,-4 109 0 16,-3 13 0-16,2-23 11 0,2-10-11 0,1-22 11 0,-1-15-11 16,3-52-82-16,0 0 82 0,0 56-82 15,3 2 82-15,-3-58-91 0,0 0 91 0,0 119-652 0,0-238 652 16</inkml:trace>
  <inkml:trace contextRef="#ctx0" brushRef="#br0" timeOffset="43213.532">21181 4034 113 0,'0'0'0'0,"5"0"0"16,-2 6 0-16,-3-6 2 0,6 0-2 0,-6 0 3 15,0 0-3-15,0 0 3 0,0 0-3 0,0 0 4 16,0 0-4-16,0 0 2 0,0 0-2 0,0 0 3 15,0 0-3-15,0 0-39 0</inkml:trace>
  <inkml:trace contextRef="#ctx0" brushRef="#br0" timeOffset="51871.732">6754 5739 135 0,'0'0'0'0,"0"0"0"0,0 0 0 16,0 0 16-16,0 0-16 0,0 0 17 0,0 0-17 0,0 0 36 15,0 0-36-15,0 0 37 0,0 0-37 0,0 0 21 16,0 0-21-16,0 0 21 0,16 24-21 0,-16-24 41 16,0 0-41-16,12 15 41 0,2 6-41 0,-14-21 13 15,0 0-13-15,16 19 14 0,1 0-14 0,-17-19 37 0,0 0-37 16,18 20 38-16,2-1-38 0,-20-19 20 16,0 0-20-16,21 21 20 0,9-3-20 0,-30-18 52 0,0 0-52 0,31 21 52 15,6 3-52-15,-37-24 46 0,0 0-46 16,38 21 46-16,2 3-46 0,-40-24 48 0,0 0-48 15,39 25 48-15,1-1-48 0,-40-24 31 16,0 0-31-16,40 21 31 0,5 1-31 0,-45-22 33 0,0 0-33 0,47 15 34 16,9-3-34-16,-56-12 49 0,0 0-49 0,54 12 49 15,2-6-49-15,-9 0 52 0,-2-2-52 0,-2 1 52 16,-4-5-52-16,-39 0 49 0,0 0-49 0,43 0 49 16,6-3-49-16,-49 3 32 0,0 0-32 0,59-2 33 15,8 0-33-15,7 4 33 0,3 0-33 0,-23-2 34 16,-14 0-34-16,-40 0 13 0,0 0-13 0,58-2 14 15,1 0-14-15,14 0 30 0,12-4-30 0,-13-3 30 0,-4-6-30 16,-68 15 11-16,0 0-11 0,89-19 11 0,13-7-11 16,-102 26 41-16,0 0-41 0,110-27 42 0,5-11-42 15,-115 38 6-15,0 0-6 0,119-29 7 0,4-2-7 16,-123 31 30-16,0 0-30 0,115-24 30 0,-5 0-30 0,-110 24 5 16,0 0-5-16,103-24 5 0,-6 2-5 0,-18 6 16 15,-13 8-16-15,-12-4 17 0,-12 2-17 0,-7 4 23 16,-6 3-23-16,-8-2 24 0,-7 1-24 0,2 1 7 15,-1 6-7-15,3-6 8 0,-1-4-8 0,-17 7 1 16,0 0-1-16,21-2 2 0,-2-1-2 0,-19 3-95 16,0 0 95-16,20 5-94 0,-8 9 94 0,-12-14-118 15,0 0 118-15,-4 12-117 0,-13 2 117 0,-8 13-893 16</inkml:trace>
  <inkml:trace contextRef="#ctx0" brushRef="#br0" timeOffset="52919.46">21355 3819 606 0,'0'0'0'0,"0"0"0"0,0 0 0 0,0 0 9 16,0 0-9-16,0 0 9 0,-18-4-9 0,18 4 3 0,0 0-3 0,-22 4 3 16,-10-1-3-16,32-3 11 0,0 0-11 0,-41 12 11 15,-10 5-11-15,51-17 0 16,0 0 0-16,-56 26 0 0,-12 10 0 0,68-36 1 0,0 0-1 0,-75 51 2 15,-10 19-2-15,85-70 27 0,0 0-27 0,-68 88 27 16,9 15-27-16,59-103 19 0,0 0-19 0,-47 125 20 16,12 20-20-16,35-145 27 0,0 0-27 0,-28 154 27 15,11 11-27-15,17-165 38 0,0 0-38 0,-4 161 38 0,15-2-38 16,-11-159 22-16,0 0-22 0,31 141 22 0,25-16-22 16,-56-125 5-16,0 0-5 0,90 99 5 15,31-23-5-15,-121-76-128 0,0 0 128 0,122 42-127 0,10-30 127 0,122 40-416 16</inkml:trace>
  <inkml:trace contextRef="#ctx0" brushRef="#br0" timeOffset="53286.519">21372 4286 807 0,'0'0'0'0,"0"0"0"16,4 0 0-16,-4 0 78 0,0 0-78 0,5 0 78 16,4-3-78-16,-9 3 63 0,0 0-63 0,14-4 64 15,5 4-64-15,-19 0 34 0,0 0-34 0,31 7 34 16,13 7-34-16,-6 8 29 0,2 6-29 0,-2 1 29 15,1 5-29-15,-39-34 31 0,0 0-31 0,43 55 31 16,4 8-31-16,-47-63 7 0,0 0-7 0,61 91 8 16,12 22-8-16,-73-113 30 0,0 0-30 0,63 106 30 15,-4-3-30-15,-59-103-22 0,0 0 22 0,49 82-22 16,-7-18 22-16,-42-64-171 0,0 0 171 0,30 43-171 0,-16-19 171 16,-14-24-140-16,0 0 140 0,15-4-139 0,-1-27 139 15,16-1-422-15</inkml:trace>
  <inkml:trace contextRef="#ctx0" brushRef="#br0" timeOffset="53503.797">21965 4279 763 0,'0'0'0'0,"3"12"0"0,2 9 0 0,-5-21 84 0,0 0-84 16,-15 27 84-16,-15 8-84 0,30-35 113 0,0 0-113 0,-33 54 113 15,-12 17-113-15,-4 16 78 0,-5 11-78 16,7-11 79-16,1-5-79 0,46-82 46 0,0 0-46 16,-43 95 46-16,-1-1-46 0,44-94-26 0,0 0 26 0,-31 67-26 15,12-18 26-15,19-49-157 0,0 0 157 0,-9 19-157 16,18-31 157-16,-9 19-681 0</inkml:trace>
  <inkml:trace contextRef="#ctx0" brushRef="#br0" timeOffset="53918.555">21940 3694 337 0,'0'0'0'0,"23"-6"0"0,15 0 0 0,-38 6 23 16,0 0-23-16,45-4 24 0,9 2-24 0,-54 2 33 15,0 0-33-15,53 6 34 0,2 4-34 0,-55-10 9 16,0 0-9-16,51 24 10 0,-4 5-10 0,-47-29 23 16,0 0-23-16,37 38 24 0,-10 1-24 0,-27-39 37 15,0 0-37-15,16 45 37 0,-11 3-37 0,-5-48 21 16,0 0-21-16,-8 49 21 0,-10-1-21 0,18-48 69 16,0 0-69-16,-24 46 70 0,-8-3-70 0,32-43 61 0,0 0-61 15,-24 36 62-15,3-8-62 0,21-28 52 16,0 0-52-16,-17 24 52 0,3-9-52 15,14-15 46-15,0 0-46 0,-12 12 46 0,3-3-46 0,9-9 12 0,0 0-12 0,-2 10 12 16,9-2-12-16,-7-8 21 0,0 0-21 16,30 9 21-16,17-6-21 0,-47-3 1 0,0 0-1 0,59 4 1 15,11-4-1-15,-70 0 0 0,0 0 0 0,66 0 1 16,2 0-1-16,-68 0-27 0,0 0 27 0,54 0-27 16,-11 0 27-16,-43 0-77 0,0 0 77 0,34 0-77 15,-12 2 77-15,34 1-635 0</inkml:trace>
  <inkml:trace contextRef="#ctx0" brushRef="#br0" timeOffset="54159.534">22508 4737 1166 0,'0'0'0'0,"24"3"0"0,17-3 0 16,-41 0 110-16,0 0-110 0,48 4 111 0,15 1-111 0,-63-5 71 15,0 0-71-15,58 2 71 0,6-2-71 16,-64 0-64-16,0 0 64 0,54-2-64 0,-3-3 64 0,-51 5-258 16,0 0 258-16,45-4-258 0,-9 1 258 0,46-2-540 15</inkml:trace>
  <inkml:trace contextRef="#ctx0" brushRef="#br0" timeOffset="54657.05">23316 4180 729 0,'0'0'0'0,"18"-3"0"16,13-9 0-16,-31 12 92 0,0 0-92 0,30-7 92 16,1-2-92-16,-31 9 79 0,0 0-79 0,39-3 79 15,4-1-79-15,-43 4 38 0,0 0-38 0,42 7 38 0,1 9-38 16,-43-16 5-16,0 0-5 0,39 20 5 16,-4 4-5-16,-35-24 9 0,0 0-9 0,22 26 9 0,-10 0-9 15,-12-26 8-15,0 0-8 0,-1 34 8 0,-13 2-8 16,-2-9 8-16,-5 1-8 0,7-10 8 0,6-6-8 15,-5 0 15-15,1 0-15 0,2-3 15 0,-1-2-15 0,11-7 3 16,0 0-3-16,-15 8 4 0,-6-1-4 0,21-7-6 16,0 0 6-16,-14 9-5 0,3-6 5 0,6 2-46 15,7-5 46-15,6 4-45 0,10-4 45 0,-18 0-33 16,0 0 33-16,31 3-33 0,13 2 33 0,-44-5-25 16,0 0 25-16,47 16-24 0,9 3 24 0,-56-19-2 15,0 0 2-15,48 27-1 0,1 6 1 16,-49-33 6-16,0 0-6 0,37 39 6 0,-9 4-6 0,-9-4 27 0,-7 4-27 15,-2-19 27-15,-3-9-27 0,-7-15 22 0,0 0-22 16,-12 36 22-16,-16 12-22 0,28-48 25 0,0 0-25 16,-33 38 26-16,-9-2-26 0,42-36 0 0,0 0 0 15,-38 21 0-15,0-11 0 0,38-10-89 16,0 0 89-16,-30-7-89 0,8-10 89 0,22 17-121 0,0 0 121 0,-9-34-120 16,11-14 120-16,-9-38-485 0</inkml:trace>
  <inkml:trace contextRef="#ctx0" brushRef="#br0" timeOffset="54892.816">23971 4389 359 0,'0'0'0'0,"7"-7"0"16,4-1 0-16,-2-1 92 0,1-1-92 0,-1 5 92 16,-2-2-92-16,-7 7 117 0,0 0-117 0,8-5 117 15,3-6-117-15,-11 11 109 0,0 0-109 0,10-5 110 16,1-5-110-16,-11 10 82 0,0 0-82 0,12-5 83 0,4-2-83 16,-16 7 72-16,0 0-72 0,22 0 72 15,8 7-72-15,-30-7 55 0,0 0-55 0,30 15 56 0,1 9-56 16,0 4 34-16,1 2-34 0,-6 3 34 0,-2 6-34 15,-24-39 16-15,0 0-16 0,26 48 17 16,2 11-17-16,-3-1 11 0,-3-2-11 0,1-6 11 0,1-9-11 16,-24-41-3-16,0 0 3 0,32 38-3 0,4-2 3 0,-36-36-123 15,0 0 123-15,42 24-122 0,3-5 122 0,-45-19-156 16,0 0 156-16,40-4-155 0,-3-20 155 0,41 0-634 16</inkml:trace>
  <inkml:trace contextRef="#ctx0" brushRef="#br0" timeOffset="55134.384">24578 4237 863 0,'0'0'0'16,"3"6"0"-16,1 6 0 0,-4-12 90 0,0 0-90 0,-2 16 90 15,-3-1-90-15,-7 6 107 0,-8 3-107 0,-4 3 108 16,-4 6-108-16,28-33 84 0,0 0-84 0,-38 49 85 15,-9 8-85-15,47-57 24 0,0 0-24 0,-73 86 25 16,-20 15-25-16,24-17 23 0,6-11-23 0,28-32 24 16,19-25-24-16,16-16-56 0,0 0 56 0,-17 24-56 15,6-2 56-15,11-22-180 0,0 0 180 0,11 9-180 16,17-13 180-16,10 11-684 0</inkml:trace>
  <inkml:trace contextRef="#ctx0" brushRef="#br0" timeOffset="55468.008">24663 3688 662 0,'0'0'0'0,"0"6"0"0,-2 4 0 0,2-10 51 15,0 0-51-15,13 0 51 0,6 0-51 0,-19 0 45 16,0 0-45-16,33 5 45 0,10 3-45 0,-43-8 21 15,0 0-21-15,54 23 21 0,9 9-21 0,-63-32 25 0,0 0-25 16,80 62 26-16,14 22-26 0,-94-84 70 16,0 0-70-16,77 106 71 0,-9 23-71 0,-68-129 95 0,0 0-95 15,40 145 96 1,-16 13-96-16,-13-25 66 0,-16-14-66 0,-9-13 66 0,-11-14-66 0,25-92 52 0,0 0-52 0,-47 101 52 16,-17-1-52-16,64-100 73 0,0 0-73 0,-66 82 74 15,-6-12-74-15,15-18 46 0,8-20-46 0,28-13 47 16,21-12-47-1,0-7-102-15,0 0 102 0,-44 3-101 0,-22-1 101 0,66-2-79 0,0 0 79 0,-110 7-1000 16,220-14 1000-16</inkml:trace>
  <inkml:trace contextRef="#ctx0" brushRef="#br0" timeOffset="59983.71">11507 6561 169 0,'0'0'0'0,"5"-7"0"16,2-1 0-16,-7 8 77 0,0 0-77 0,3-4 77 15,3-1-77-15,-6 5 76 0,0 0-76 0,0 0 77 16,0-3-77-16,0 3 75 0,0 0-75 0,0 0 76 0,-6 2-76 16,6-2 74-16,0 0-74 0,0 0 74 0,-3 1-74 15,3-1 55-15,0 0-55 0,0 0 56 0,-4 2-56 16,4-2 57-16,0 0-57 0,0 0 57 0,4 0-57 0,-4 0 61 15,0 0-61-15,14-3 62 0,10-3-62 16,-24 6 74-16,0 0-74 0,35-8 74 0,16-2-74 16,-51 10 38-16,0 0-38 0,59-9 38 0,9-3-38 15,-68 12 21-15,0 0-21 0,71-9 21 0,9 3-21 0,-80 6 36 16,0 0-36-16,87-6 36 0,11 3-36 0,-98 3 11 16,0 0-11-16,87-3 11 0,-7-3-11 0,-80 6 20 15,0 0-20-15,70-3 20 0,-7-4-20 0,-63 7 33 16,0 0-33-16,41-3 34 0,-13 1-34 0,-28 2 1 15,0 0-1-15,23-3 2 0,-7-1-2 0,-16 4-41 0,0 0 41 16,10-5-40-16,-5 2 40 0,-5 3-82 0,0 0 82 0,-17 8-82 16,-21 4 82-16,-18 7-931 0</inkml:trace>
  <inkml:trace contextRef="#ctx0" brushRef="#br0" timeOffset="60234.092">11514 6964 852 0,'0'0'0'0,"5"-5"0"0,4-2 0 16,-9 7 83-16,0 0-83 0,15-7 83 15,11 2-83-15,-26 5 60 0,0 0-60 0,33-7 61 0,11 2-61 16,-44 5 26-16,0 0-26 0,42 0 26 0,5-4-26 15,-47 4 0-15,0 0 0 0,52 0 1 0,7 0-1 0,-59 0-58 16,0 0 58-16,63 0-58 0,2 0 58 0,-65 0-204 16,0 0 204-16,66 0-203 0,3-3 203 15,67 0-391-15</inkml:trace>
  <inkml:trace contextRef="#ctx0" brushRef="#br0" timeOffset="61432.338">13416 6263 348 0,'0'0'0'16,"-5"0"0"-16,-4 0 0 0,9 0 26 0,0 0-26 0,-7-7 26 16,2-3-26-16,5 10 39 0,0 0-39 0,-9-12 39 15,-3-2-39-15,12 14 18 0,0 0-18 0,-21-15 19 16,-5 1-19-16,26 14 8 0,0 0-8 0,-28-13 8 16,0 2-8-16,0 8 10 0,2-1-10 0,5 1 10 15,6-2-10-15,-5 5 3 0,1 0-3 0,9 0 4 0,1 2-4 16,-3 1 6-16,0 0-6 0,-4 1 6 0,0-2-6 15,16-2 32-15,0 0-32 0,-24 10 32 0,-11 5-32 0,35-15 15 16,0 0-15-16,-33 24 16 16,-4 5-16-16,37-29 47 0,0 0-47 0,-38 47 48 0,0 11-48 0,3-2 45 15,5 6-45-15,-5 8 45 0,2 9-45 16,33-79 41-16,0 0-41 0,-21 84 41 0,8 7-41 0,9-17 35 16,8-11-35-16,1-20 36 0,9-19-36 0,-14-24 15 15,0 0-15-15,31 27 16 0,13-3-16 0,3-8 31 16,7-8-31-16,-6-1 31 0,6-5-31 0,-54-2 1 15,0 0-1-15,84-14 2 0,28-13-2 0,-112 27 0 16,0 0 0-16,101-38 0 0,1-14 0 0,-102 52 2 0,0 0-2 16,98-51 2-16,-7-7-2 0,-91 58 10 0,0 0-10 15,80-53 10-15,-9 0-10 0,-15 8 39 0,-14 9-39 16,-9 5 39-16,-7 7-39 0,-26 24 30 0,0 0-30 0,21-24 30 16,-7-1-30-16,-14 25 44 0,0 0-44 15,15-26 44-15,-6-5-44 0,-9 31 40 0,0 0-40 0,9-27 41 16,-9-1-41-16,0 28 10 0,0 0-10 15,3-24 10-15,-3 2-10 0,0 22 38 0,0 0-38 0,0-14 38 16,-3 1-38-16,3 13 0 0,0 0 0 0,0-9 0 16,-4 4 0-16,4 5-10 0,0 0 10 0,-5 2-10 15,0 4 10-15,5-6-26 0,0 0 26 0,-12 33-26 16,-4 20 26-16,16-53-8 0,0 0 8 0,-17 69-7 16,-1 16 7-16,18-85-19 0,0 0 19 0,-15 96-18 15,4 14 18-15,8-28-8 0,3-12 8 0,3-34-8 0,-1-20 8 0,5-4-34 16,3-7 34-16,6-2-33 15,0-4 33-15,-16 1-46 0,0 0 46 0,26-11-45 0,3-6 45 16,-29 17-10-16,0 0 10 0,30-27-10 0,5-13 10 16,-35 40-4-16,0 0 4 0,24-37-3 0,2-4 3 15,-26 41 1-15,0 0-1 0,12-47 2 0,-3-4-2 0,-5 8 13 16,-8 4-13-16,1 3 14 0,-6-4-14 0,9 40 40 16,0 0-40-16,-14-36 41 0,-2-3-41 0,16 39 12 15,0 0-12-15,-22-31 13 0,-3 0-13 0,25 31 37 16,0 0-37-16,-21-24 37 0,-3 5-37 0,24 19 2 0,0 0-2 15,-21-15 2-15,4 1-2 0,17 14 1 16,0 0-1-16,-14-12 1 0,5 5-1 0,9 7-46 0,0 0 46 16,0-12-46-16,9-3 46 0,3 3-57 0,5 0 57 15,4 0-56-15,0 0 56 0,-21 12-45 0,0 0 45 0,32-12-45 16,6 0 45-16,-38 12-23 0,0 0 23 0,42-14-22 16,3 2 22-16,-45 12-30 0,0 0 30 15,47-5-30-15,-3-2 30 0,-8 6-37 0,-4 1 37 0,-8 0-36 16,-10 0 36-16,2 3-43 0,-8 2 43 15,1-1-42-15,-7-4 42 0,1 5-35 0,1 3 35 0,-4 3-35 16,1-5 35-16,-1-6-34 0,0 0 34 0,-1 26-34 16,-5 10 34-16,6-36-8 0,0 0 8 0,-3 34-8 15,-4 6 8-15,7-40-37 0,0 0 37 0,-2 36-36 16,4 3 36-16,1-5-35 0,4-6 35 0,0-4-35 16,4-4 35-16,-1 3-22 0,3-6 22 0,2 2-22 15,3-4 22-15,-18-15-11 0,0 0 11 0,22 19-11 0,6 1 11 16,-28-20-2-16,0 0 2 0,30 24-2 0,-1 0 2 15,-29-24 0-15,0 0 0 0,30 28 0 0,-4 3 0 16,-26-31 15-16,0 0-15 0,18 24 16 0,-5-2-16 0,-13-22 63 16,0 0-63-16,11 21 64 0,-8-6-64 15,-3-15 70-15,0 0-70 0,-3 15 71 0,-9 6-71 16,12-21 60-16,0 0-60 0,-14 15 60 0,-5-3-60 0,19-12-42 16,0 0 42-16,-26 2-42 0,-8-4 42 15,34 2-138-15,0 0 138 0,-22-15-137 0,-3-9 137 0,-22-14-320 16</inkml:trace>
  <inkml:trace contextRef="#ctx0" brushRef="#br0" timeOffset="62243.048">15487 5881 471 0,'0'0'0'0,"0"4"0"0,-1-1 0 16,1-3 2-16,0 0-2 0,-7 5 2 0,-2-5-2 15,9 0 1-15,0 0-1 0,-16 4 1 0,2-1-1 16,14-3 2-16,0 0-2 0,-26 9 2 0,-3 3-2 16,29-12-8-16,0 0 8 0,-30 18-8 15,-5 3 8-15,35-21-11 0,0 0 11 0,-36 31-10 0,-3 8 10 0,39-39 1 16,0 0-1-16,-42 52 1 0,-1 11-1 0,43-63 44 16,0 0-44-16,-47 98 45 0,-7 28-45 15,54-126 55-15,0 0-55 0,-42 134 56 0,5 12-56 16,18-25 33-16,16-18-33 0,-2-36 33 0,3-28-33 15,2-39 5-15,0 0-5 0,22 59 5 0,20 7-5 0,-42-66-37 16,0 0 37-16,65 48-37 0,17-17 37 0,-82-31-138 0,0 0 138 16,88 9-138-16,12-21 138 0,88 8-185 0</inkml:trace>
  <inkml:trace contextRef="#ctx0" brushRef="#br0" timeOffset="62563.075">15338 6246 617 0,'0'0'0'0,"5"10"0"0,-2 7 0 0,-3-11 102 0,0-6-102 0,-3-4 103 15,3-4-103-15,-4 1 87 0,3-2-87 0,1 4 87 16,0 2-87-16,1-1 67 0,3 1-67 0,-4 3 68 15,3-4-68-15,2 4 15 0,2 2-15 0,7 3 15 0,7 4-15 16,-21-9 3-16,0 0-3 0,30 24 3 16,13 10-3-16,-43-34 0 0,0 0 0 0,46 43 1 0,3 10-1 15,-4 0 1-15,-3-2-1 16,-8-3 2-16,0-8-2 0,-34-40 0 0,0 0 0 0,38 46 0 0,-3-1 0 0,-35-45 0 16,0 0 0-16,42 54 1 0,5 6-1 0,-47-60-46 15,0 0 46-15,36 40-45 0,-6-11 45 0,-30-29-117 16,0 0 117-16,28 20-116 0,-4-11 116 15,28 22-547-15</inkml:trace>
  <inkml:trace contextRef="#ctx0" brushRef="#br0" timeOffset="62795.894">15818 6191 617 0,'0'0'0'0,"7"17"0"0,7 14 0 0,-14-19 63 16,0-3-63-16,-7-6 63 0,0-3-63 0,7 0 79 0,0 0-79 0,-12 16 79 16,-7 11-79-16,19-27 39 0,0 0-39 0,-19 46 40 15,-9 14-40-15,28-60 2 0,0 0-2 0,-31 69 2 16,-4 8-2-16,35-77-73 0,0 0 73 0,-46 96-73 16,-9 17 73-16,55-113-141 0,0 0 141 0,-37 74-140 15,9-20 140-15,-34 77-323 0</inkml:trace>
  <inkml:trace contextRef="#ctx0" brushRef="#br0" timeOffset="63196.409">15876 5634 662 0,'0'0'0'0,"9"-1"0"0,5-8 0 0,-14 9 68 16,0 0-68-16,20-3 68 0,5-4-68 0,-25 7 48 16,0 0-48-16,26 0 49 0,4 3-49 0,-30-3 34 15,0 0-34-15,27 9 34 0,1 6-34 0,-7-3 6 0,-3 4-6 16,-3-1 7-16,-1 1-7 0,-5-1 17 0,-6 6-17 16,3-6 17-16,-1 0-17 0,-5-15 25 0,0 0-25 15,-2 24 26-15,-3 7-26 0,5-31 12 0,0 0-12 16,-12 36 13-16,-7 7-13 0,19-43 10 0,0 0-10 0,-23 41 11 15,-7 2-11-15,30-43 26 16,0 0-26-16,-29 36 26 0,3-5-26 16,26-31 19-16,0 0-19 0,-21 27 20 0,1-8-20 0,20-19 25 0,0 0-25 0,-13 14 26 15,4-4-26-15,9-10 14 0,0 0-14 0,-9 12 15 16,4-7-15-16,5-5 5 0,0 0-5 0,9 10 5 16,10-1-5-16,-19-9 3 0,0 0-3 0,28 7 4 15,10-7-4-15,-7 0-42 0,2 0 42 0,-3-4-42 16,-4-2 42-16,-26 6-129 0,0 0 129 0,26 0-128 15,-1 3 128-15,25-3-624 0</inkml:trace>
  <inkml:trace contextRef="#ctx0" brushRef="#br0" timeOffset="63443.413">16195 6506 1267 0,'0'0'0'0,"8"0"0"0,5 0 0 0,-13 0 155 0,0 0-155 16,19 2 155-16,5 5-155 0,-24-7 102 0,0 0-102 16,31 7 102-16,6-4-102 0,-37-3-52 0,0 0 52 15,42 0-52-15,5-3 52 0,-47 3-298 0,0 0 298 16,43-7-298-16,6-5 298 0,-49 12-253 0,0 0 253 0,53-21-252 15,-3-4 252-15,53-20-309 0</inkml:trace>
  <inkml:trace contextRef="#ctx0" brushRef="#br0" timeOffset="63880.654">16923 6136 337 0,'0'0'0'15,"7"0"0"-15,0 0 0 0,-7 0 1 0,0 0-1 0,17-3 1 0,9 0-1 16,-1 1 40-16,3 2-40 0,-9 0 40 0,-5-2-40 16,3 6 33-16,2 2-33 0,-3-2 34 0,-4 1-34 15,6 7 9-15,3-2-9 0,-9-1 10 0,-4-6-10 0,-8-3 13 16,0 0-13-16,11 9 14 0,3 3-14 16,-14-12 4-16,0 0-4 0,5 8 4 0,0 4-4 15,-5-12 13-15,0 0-13 0,-7 24 13 0,-5 7-13 0,12-31 38 16,0 0-38-16,-24 34 39 0,-6 2-39 15,30-36 18-15,0 0-18 0,-26 31 18 0,-4-5-18 0,30-26 12 16,0 0-12-16,-22 22 13 0,3-6-13 0,19-16 11 16,0 0-11-16,-14 15 11 0,3-6-11 15,11-9 0-15,0 0 0 0,-7 6 0 0,4 3 0 0,3-9-2 16,0 0 2-16,5 17-1 0,7 5 1 0,2-3-11 0,2 2 11 16,-8-6-11-16,-4-6 11 0,6-1-2 0,3 3 2 15,-6 1-1-15,-2-4 1 0,7 8 0 0,2-1 0 16,-7-3 0-16,-7-5 0 0,0-7 0 0,0 0 0 0,3 20 0 15,-1 8 0-15,-2-28 2 0,0 0-2 0,0 24 2 16,0-4-2-16,0-20-7 0,0 0 7 0,-3 19-7 16,1-3 7-16,2-16-57 0,0 0 57 0,-7 8-56 15,0-3 56-15,7-5-86 0,0 0 86 0,-4-13-85 16,4-18 85-16,-3-17-222 0</inkml:trace>
  <inkml:trace contextRef="#ctx0" brushRef="#br0" timeOffset="64144.022">17324 6345 315 0,'0'0'0'0,"10"-6"0"15,6-3 0-15,-16 9 75 0,0 0-75 0,12-12 76 16,2 0-76-16,-14 12 89 0,0 0-89 0,9-9 89 16,-2 3-89-16,-7 6 113 0,0 0-113 0,8-7 113 0,-3 2-113 15,-5 5 108-15,0 0-108 0,7-6 109 16,0 0-109-16,-7 6 112 0,0 0-112 0,14-4 112 0,5-3-112 16,2 6 90-16,6-3-90 0,-7 1 90 0,-2 1-90 15,6 2 68-15,1 2-68 0,1 5 68 0,3-2-68 0,-29-5 50 16,0 0-50-16,42 19 50 0,10 5-50 0,-52-24 43 15,0 0-43-15,53 39 44 0,4 7-44 0,-6-1 40 16,-9 3-40-16,-4-5 41 0,-7-2-41 16,-31-41 0-16,0 0 0 0,42 56 0 0,2 6 0 0,-44-62-40 15,0 0 40-15,31 44-40 0,-5-13 40 0,-26-31-172 16,0 0 172-16,26 21-171 0,-1-18 171 0,27 21-1002 16</inkml:trace>
  <inkml:trace contextRef="#ctx0" brushRef="#br0" timeOffset="64361.42">17876 6212 1065 0,'0'0'0'0,"17"12"0"16,13 7 0-16,-30-19 128 0,0 0-128 0,-9 12 128 15,-24-4-128-15,33-8 103 0,0 0-103 0,-30 22 103 16,-4 11-103-16,34-33 56 0,0 0-56 0,-37 43 56 15,-3 8-56-15,3-3-43 0,3 2 43 0,11-18-42 16,11-13 42-16,-6 2-164 0,6 1 164 0,-12 11-164 16,-2 3 164-16,26-36-191 0,0 0 191 0,-21 30-191 15,3-6 191-15,-20 28-526 0</inkml:trace>
  <inkml:trace contextRef="#ctx0" brushRef="#br0" timeOffset="64676.832">18090 5676 819 0,'0'0'0'0,"5"1"0"0,6 3 0 0,-11-4 68 16,0 0-68-16,29 10 68 0,15 4-68 0,-44-14 50 0,0 0-50 15,47 22 50-15,7 2-50 0,-54-24 36 0,0 0-36 16,54 39 37-16,3 13-37 0,-8 3 17 0,-9 3-17 15,4 9 17-15,-1 8-17 0,-43-75 41 0,0 0-41 0,30 91 41 16,-6 15-41 0,-24-106 14-16,0 0-14 0,6 108 15 0,-15 8-15 0,9-116 31 0,0 0-31 0,-21 108 31 15,-12-1-31-15,33-107 41 0,0 0-41 0,-35 92 42 16,-5-13-42-16,9-21 3 0,5-18-3 0,13-18 4 16,10-19-4-16,3-3-55 0,0 0 55 0,-5 7-54 15,-1-7 54-15,6 0-135 0,0 0 135 0,-3-12-135 16,-6-8 135-16,-3-11-691 0</inkml:trace>
  <inkml:trace contextRef="#ctx0" brushRef="#br0" timeOffset="65542.429">19019 6354 326 0,'0'0'0'0,"7"-2"0"15,3-1 0-15,-10 3 71 0,0 0-71 0,7-4 71 16,-2 1-71-16,-5 3 77 0,0 0-77 0,4 0 78 16,-3 0-78-16,-1 0 65 0,0 0-65 0,0 0 66 15,0 0-66-15,0 0 35 0,0 0-35 0,0 0 36 16,0 0-36-16,0 0-3 0,0 0 3 0,0 0-3 16,-1 0 3-16,1 0-102 0,0 0 102 0,0 0-101 15,-5 3 101-15,1-3-377 0</inkml:trace>
  <inkml:trace contextRef="#ctx0" brushRef="#br0" timeOffset="68607.863">19876 6027 102 0,'0'0'0'0,"-4"3"0"16,3 1 0-16,1-4 18 0,0 0-18 0,0 0 19 15,0-7-19-15,0 7 18 0,0 0-18 0,5-9 18 0,3-1-18 16,-8 10 26-16,0 0-26 0,13-9 26 0,2-3-26 16,-15 12 13-16,0 0-13 0,21-8 14 0,5 1-14 15,-26 7 18-15,0 0-18 0,30-5 19 0,1 3-19 16,-31 2 3-16,0 0-3 0,33 7 4 0,1 0-4 0,-34-7 22 16,0 0-22-16,29 12 22 0,1 5-22 15,-30-17 6-15,0 0-6 0,26 22 7 0,-3 6-7 0,-8-1 4 16,-3 0-4-16,-3-6 5 0,-4-9-5 0,-1 7 7 15,-8 1-7-15,-1 8 7 0,-7 6-7 0,12-34 13 16,0 0-13-16,-23 45 13 0,-10 1-13 0,33-46 15 16,0 0-15-16,-38 51 15 0,-13 1-15 15,6-10 25-15,-2-2-25 0,21-14 26 0,15-13-26 0,-1-1 30 0,5-3-30 16,-19 6 30-16,-9 4-30 0,6-2 31 0,1 2-31 16,7-10 31-16,7-6-31 0,5 1 54 15,1-4-54-15,2-4 55 0,5 1-55 0,1-6 53 0,1-3-53 0,5-3 54 16,4-8-54-16,-10 23 50 0,0 0-50 0,14-27 50 15,5-6-50-15,-19 33 23 0,0 0-23 0,21-36 24 16,3-6-24-16,-24 42 19 0,0 0-19 16,28-40 20-16,2 1-20 0,-30 39 9 0,0 0-9 0,28-31 10 15,1 4-10-15,-29 27 9 0,0 0-9 0,30-18 10 16,0 6-10-16,-30 12 3 0,0 0-3 0,33-3 4 16,2 5-4-16,-35-2 19 0,0 0-19 0,38 10 20 15,5 9-20-15,-43-19 13 0,0 0-13 0,42 24 14 16,2 5-14-16,-44-29 9 0,0 0-9 0,45 34 10 15,4 2-10-15,-49-36 4 0,0 0-4 0,50 31 5 0,4 0-5 16,-3-5-41-16,-8-4 41 0,-6-7-41 0,-9-6 41 16,-28-9-173-16,0 0 173 0,31 3-173 0,1-6 173 15,30 3-437-15</inkml:trace>
  <inkml:trace contextRef="#ctx0" brushRef="#br0" timeOffset="68891.866">20686 5909 886 0,'0'0'0'0,"0"12"0"0,0 6 0 0,0-18 103 0,0 0-103 16,0 2 103-16,0-4-103 0,0 2 83 0,0 0-83 16,5 0 84-16,4-3-84 0,-9 3 47 0,0 0-47 15,12 3 48-15,5 6-48 0,-17-9 5 0,0 0-5 16,25 19 5-16,8 10-5 0,-33-29 9 0,0 0-9 0,31 39 10 15,8 11-10-15,-39-50-4 16,0 0 4-16,36 55-4 0,2 8 4 0,-38-63-40 0,0 0 40 0,42 72-39 16,5 14 39-16,-47-86-115 0,0 0 115 0,35 67-115 15,-2-7 115-15,-33-60-208 0,0 0 208 0,26 34-207 16,-3-17 207-16,26 38-377 0</inkml:trace>
  <inkml:trace contextRef="#ctx0" brushRef="#br0" timeOffset="69140.125">21118 5847 673 0,'0'0'0'0,"3"19"0"0,4 8 0 0,-7-27 114 16,0 0-114-16,-8 16 114 0,-8-8-114 0,16-8 98 15,0 0-98-15,-24 24 98 0,-8 7-98 0,32-31 60 16,0 0-60-16,-36 39 61 0,-6 9-61 0,-2 2 31 15,2-2-31-15,4-5 31 0,7-4-31 0,31-39 23 16,0 0-23-16,-58 70 24 0,-17 14-24 0,75-84-9 16,0 0 9-16,-59 64-8 0,7-11 8 0,52-53-117 15,0 0 117-15,-33 32-117 0,19-16 117 0,14-16-149 16,0 0 149-16,3 3-148 0,23-18 148 0,2-1-488 0</inkml:trace>
  <inkml:trace contextRef="#ctx0" brushRef="#br0" timeOffset="69410.811">21254 6191 841 0,'0'0'0'0,"-4"-3"0"15,-3 3 0-15,7 0 81 0,4 0-81 0,3 3 82 16,-2-3-82-16,-5 0 71 0,0 0-71 0,12 2 72 15,4 1-72-15,-16-3 47 0,0 0-47 0,19 4 48 16,5 1-48-16,-24-5 9 0,0 0-9 0,27 7 9 16,6-2-9-16,-33-5 36 0,0 0-36 0,33 7 37 0,2 0-37 15,-2-6 1-15,2 3-1 0,-6-4 2 0,-4-2-2 16,1-1-68-16,0-1 68 0,-5-6-68 0,0-2 68 16,-21 12-172-16,0 0 172 0,26-14-172 15,3-5 172-15,27-13-539 0</inkml:trace>
  <inkml:trace contextRef="#ctx0" brushRef="#br0" timeOffset="69858.542">22024 5744 572 0,'0'0'0'0,"14"4"0"0,10 2 0 0,-5 0 86 0,0 0-86 0,1 3 87 15,-6-6-87-15,1 3 59 0,-3 0-59 16,-1-2 59-16,-2-2-59 0,-1 4 21 0,3 0-21 0,-4 0 21 16,-2-2-21-16,-5-4 0 0,0 0 0 0,5 8 1 15,0 4-1-15,-5-12 3 0,0 0-3 0,4 19 3 16,-2 0-3-16,-2-19 10 0,0 0-10 0,-7 33 10 16,-7 3-10-16,14-36 33 0,0 0-33 0,-19 39 34 15,-6 4-34-15,3-7 4 0,1-5-4 0,7-11 5 16,3-8-5-16,3 0 10 0,2-2-10 0,1-6 11 15,5-2-11-15,0-2 4 0,0 0-4 0,0 0 4 16,2 3-4-16,1 0 2 0,1 1-2 0,6-1 3 16,4-1-3-16,2 1 5 0,1 3-5 0,1 0 5 0,1-2-5 15,-19-4 0-15,0 0 0 0,19 12 1 16,0 0-1-16,-19-12 0 0,0 0 0 0,18 22 0 0,-3 7 0 0,-15-29-1 16,0 0 1-16,11 28 0 0,-3 4 0 0,-8-32 4 15,0 0-4-15,2 34 5 0,-7-1-5 16,5-33 38-16,0 0-38 0,-16 34 38 0,-6 0-38 15,-6-4 11-15,-5-3-11 0,10-8 11 0,7-7-11 0,16-12-74 16,0 0 74-16,-50 12-73 0,-22 0 73 0,72-12-128 16,0 0 128-16,-94-9-128 0,-21-10 128 0,-97-8-475 15</inkml:trace>
  <inkml:trace contextRef="#ctx0" brushRef="#br0" timeOffset="70188.349">19764 5641 964 0,'0'0'0'0,"5"0"0"16,6-3 0-16,-11 3 72 0,0 0-72 0,-16 3 73 15,-19 6-73-15,35-9 41 0,0 0-41 0,-40 15 42 16,-8 8-42-16,2 1 2 0,1 3-2 0,15-12 2 16,13-6-2-16,17-9-10 0,0 0 10 0,-37 39-10 15,-4 25 10-15,41-64-22 0,0 0 22 0,-54 94-22 0,-7 31 22 16,61-125-8-16,0 0 8 0,-42 139-8 16,9 17 8-16,33-156-26 0,0 0 26 0,3 145-26 0,22-1 26 0,-25-144-59 15,0 0 59-15,66 118-58 0,33-17 58 0,0-34-176 16,13-27 176-16,1-13-176 0,6-18 176 15,109 30-343-15</inkml:trace>
  <inkml:trace contextRef="#ctx0" brushRef="#br0" timeOffset="70555.508">22620 5374 875 0,'0'0'0'0,"29"4"0"16,22-4 0-16,-51 0 118 0,0 0-118 0,54 6 119 15,8 6-119-15,-62-12 92 0,0 0-92 0,68 28 92 16,9 8-92-16,-77-36 67 0,0 0-67 0,59 63 68 15,-10 23-68-15,-49-86 51 0,0 0-51 0,31 103 52 16,-13 15-52-16,-11-15 30 0,-11-4-30 0,-13-13 30 16,-11-11-30-16,28-75 46 0,0 0-46 0,-30 82 46 15,-6 0-46-15,36-82 26 0,0 0-26 0,-25 59 26 16,6-20-26-16,19-39 1 0,0 0-1 16,-14 26 2-16,9-13-2 0,5-13-53 0,0 0 53 0,-10 9-52 0,4-6 52 15,6-3-63-15,0 0 63 0,-12-12-63 0,-5-15 63 16,-13-11-1057-16</inkml:trace>
  <inkml:trace contextRef="#ctx0" brushRef="#br0" timeOffset="70761.843">23912 6258 1334 0,'0'0'0'0,"7"12"0"16,7 5 0-16,-14-17-174 0,0 0 174 0,9 12-173 16,0-2 173-16,-9-10-139 0,0 0 139 0,1-15-139 15,-4-16 139-15,3-17-437 0</inkml:trace>
  <inkml:trace contextRef="#ctx0" brushRef="#br0" timeOffset="78655.881">24738 5936 1110 0,'0'0'0'0,"0"0"-187"0,0 0 187 16,10-3-186-16,6-6 186 0,-16 9-46 0,0 0 46 0,9-7-46 15,-4 2 46-15,-5 5-5 0,0 0 5 0,4-7-4 16,-4-5 4-16,0 12-28 0,0 0 28 0,-9-12-28 16,-5-3 28-16,14 15 0 0,0 0 0 0,-21-16 0 15,-7-1 0-15,28 17 3 0,0 0-3 0,-31-15 3 16,-6-1-3-16,37 16 2 0,0 0-2 0,-38-15 3 15,-2 3-3-15,0 3 5 0,-2 6-5 0,12-4 6 16,9 2-6-16,-6 2 7 0,-3-3-7 16,0 3 7-16,-1 0-7 0,31 3 0 0,0 0 0 0,-42 0 1 15,-7 0-1-15,49 0 3 0,0 0-3 0,-48 6 3 16,-5 6-3-16,53-12 0 0,0 0 0 0,-45 21 0 16,5 3 0-16,40-24 1 0,0 0-1 0,-33 43 2 15,8 15-2-15,-1 11 45 0,7 9-45 0,10-7 45 0,8-10-45 16,1-61 42-16,0 0-42 0,8 64 43 0,10-1-43 15,-18-63 41-15,0 0-41 0,21 46 41 0,3-10-41 16,-24-36 19-16,0 0-19 0,40 24 20 0,14-8-20 0,-54-16 48 16,0 0-48-16,70-9 48 0,13-17-48 0,-15-1 44 15,-7-6-44-15,-15 3 45 0,-13-3-45 0,-33 33 18 16,0 0-18-16,52-55 18 0,7-15-18 0,-59 70 54 16,0 0-54-16,53-79 55 0,-5-15-55 0,-11 19 46 15,-11 4-46-15,-3 8 46 0,-8 8-46 0,-15 55 36 16,0 0-36-16,14-63 36 0,-3-7-36 0,-6 18 35 15,-3 13-35-15,1 3 35 0,1 8-35 0,-6-2 14 16,-3 2-14-16,1 13 15 0,3 10-15 0,-5-7 20 0,-1 5-20 16,2-2 20-16,0 2-20 0,5 7 1 15,0 0-1-15,-5-3 1 0,-1 1-1 0,6 2 0 0,0 0 0 16,-8 0 0-16,-4 4 0 0,12-4-5 0,0 0 5 0,-13 25-5 16,-1 15 5-16,14-40-15 0,0 0 15 0,-8 54-15 15,2 17 15-15,6-71-4 0,0 0 4 16,0 75-4-16,7 11 4 0,-7-86-8 0,0 0 8 0,11 97-7 15,3 10 7-15,-14-107-1 0,0 0 1 0,22 84 0 16,8-14 0-16,-2-19 5 0,-2-17-5 0,-2-10 5 16,1-15-5-16,-25-9 10 0,0 0-10 0,38 0 10 15,11-7-10-15,-49 7 40 16,0 0-40-16,52-8 40 0,7-4-40 0,-59 12 18 0,0 0-18 0,74-16 19 0,11 4-19 16,-85 12 30-16,0 0-30 0,77-5 30 15,-2 10-30-15,-75-5 0 0,0 0 0 0,69 16 0 0,-4 8 0 16,-20-2-2-16,-10 2 2 0,-9-4-1 0,-5-4 1 15,-21-16-5-15,0 0 5 0,26 24-5 0,2 7 5 16,-28-31-15-16,0 0 15 0,29 29-14 0,3 5 14 16,-32-34 0-16,0 0 0 0,29 27 0 0,3-3 0 15,-32-24-3-15,0 0 3 0,24 16-3 0,-1-4 3 16,-23-12-70-16,0 0 70 0,17 7-70 0,-3-6 70 0,-14-1-143 16,0 0 143-16,2-5-143 0,-4-10 143 0,4-6-824 15</inkml:trace>
  <inkml:trace contextRef="#ctx0" brushRef="#br0" timeOffset="78918.723">25449 5492 1020 0,'0'0'0'0,"-14"19"0"16,-11 9 0-16,25-28 134 0,0 0-134 0,-29 42 135 15,-9 10-135-15,38-52 97 0,0 0-97 0,-60 82 97 16,-16 23-97-16,76-105 60 0,0 0-60 0,-75 107 60 16,-5 12-60-16,80-119 2 0,0 0-2 0,-74 111 3 15,5-1-3-15,69-110-46 0,0 0 46 0,-53 84-45 16,13-14 45-16,40-70-151 0,0 0 151 0,-27 48-150 16,14-19 150-16,13-29-184 0,0 0 184 0,6 5-184 15,21-24 184-15,8 5-530 0</inkml:trace>
  <inkml:trace contextRef="#ctx0" brushRef="#br0" timeOffset="79090.847">25982 5806 1311 0,'0'0'0'0,"3"2"0"0,4 4 0 0,-7-6-11 15,0 0 11-15,13 12-11 0,6 4 11 0,-19-16-272 16,0 0 272-16,12 12-271 0,-2 0 271 0,15 8-432 16</inkml:trace>
  <inkml:trace contextRef="#ctx0" brushRef="#br0" timeOffset="83942.429">8888 8924 203 0,'0'0'0'0,"5"0"0"0,6-4 0 0,-6 3-3 0,-5-1 3 16,0 2-3-16,4-2 3 0,-4 2 2 16,0 0-2-16,0 0 3 0,0 0-3 0,0 0 22 0,0 0-22 15,0 0 22-15,-4 0-22 0,4 0 42 0,-3 0-42 16,3 0 42-16,0 0-42 0,0 0 38 0,0 0-38 16,0 0 39-16,7 0-39 0,1-3 45 0,1 3-45 0,5-4 46 15,3 1-46-15,8 1 41 0,-1-5-41 0,6 4 42 16,5 1-42-1,-35 2 35-15,0 0-35 0,43-2 35 0,15 1-35 0,-8-3 56 16,6 1-56-16,-6-1 56 0,-1 3-56 0,-49 1 48 0,0 0-48 0,58-4 49 16,6 1-49-16,-64 3 37 0,0 0-37 0,63-2 38 15,1-1-38-15,-13-1 41 0,-8-1-41 0,-8 3 41 16,-7 4-41-16,-2 0 34 0,-5 1-34 16,-5-1 34-16,-6 0-34 0,3-2 0 0,-5 0 0 0,-3 1 0 15,2 1 0-15,-1-2-105 0,1 0 105 0,-6 0-104 0,3 2 104 16,-4-2-152-16,3 3 152 0,-3-3-151 0,0 0 151 15,0 0-332-15</inkml:trace>
  <inkml:trace contextRef="#ctx0" brushRef="#br0" timeOffset="84176.118">9031 9314 583 0,'0'0'0'0,"18"-10"0"0,4-9 0 0,-10 12 93 0,-8 7-93 16,1 0 94-16,2 4-94 0,-7-4 72 0,0 0-72 16,14 7 73-16,10 3-73 0,-24-10 40 0,0 0-40 15,35 10 41-15,7-3-41 0,-2-2-11 0,2-5 11 16,-6 0-10-16,-1 0 10 0,-2 0-134 0,2-3 134 0,-2-1-133 16,6-1 133-16,-39 5-114 0,0 0 114 15,50-12-114-15,11-3 114 0,52-13-272 0</inkml:trace>
  <inkml:trace contextRef="#ctx0" brushRef="#br0" timeOffset="84765.026">11494 8273 673 0,'0'0'0'0,"0"0"0"15,-5-7 0-15,5 7 119 0,0 0-119 0,-5-7 120 16,-4-2-120-16,9 9 88 0,0 0-88 0,-12-12 88 16,-5 0-88-16,17 12 47 0,0 0-47 0,-25-12 48 15,-10-3-48-15,35 15 0 0,0 0 0 0,-33-9 0 16,-3 6 0-16,36 3 0 0,0 0 0 0,-44 2 0 16,-6 8 0-16,50-10 0 0,0 0 0 0,-56 21 0 15,-3 9 0-15,3 5-1 0,0 2 1 0,-1 13-1 16,-3 8 1-16,60-58-9 0,0 0 9 15,-60 88-8-15,-5 14 8 0,65-102-9 0,0 0 9 0,-57 119-9 0,4 9 9 0,53-128-4 16,0 0 4-16,-35 120-3 16,20-3 3-16,15-117-13 0,0 0 13 0,15 99-13 0,29-17 13 0,-44-82-145 15,0 0 145-15,59 67-144 0,21-12 144 16,-80-55-120-16,0 0 120 0,91 36-120 0,19-24 120 16,94 36-348-16</inkml:trace>
  <inkml:trace contextRef="#ctx0" brushRef="#br0" timeOffset="85248.228">11407 8432 785 0,'0'0'0'0,"6"3"0"16,6 3 0-16,-12-6 36 0,0 0-36 0,19 3 37 15,9 0-37-15,1 1 12 16,3-4-12-16,-4 3 12 0,-6 1-12 0,3 1 1 0,-4 2-1 0,-7 1 1 16,-2-4-1-16,-12-4 1 0,0 0-1 0,15 12 1 15,8 3-1-15,-23-15 0 0,0 0 0 0,16 17 1 16,1 2-1-16,-17-19 12 0,0 0-12 0,12 24 13 16,-1 3-13-16,-11-27 17 0,0 0-17 0,3 33 17 15,-3 5-17-15,-8-2 8 0,-1 0-8 0,0-9 9 16,-3-5-9-16,-5 4 4 0,-4-2-4 0,-7 10 5 15,-4 2-5-15,32-36 13 0,0 0-13 0,-43 43 13 16,-6 2-13-16,49-45 32 0,0 0-32 0,-61 53 33 0,-14 7-33 0,28-21 34 16,16-11-34-16,10-10 35 0,9-9-35 15,-1-1 14-15,5-1-14 0,-4 0 15 16,-1 2-15-16,3-4 21 0,-1 2-21 0,6-2 21 0,2-3-21 0,1-1 3 16,-1-1-3-16,3 0 4 0,-4 4-4 0,4-4 13 15,7 1-13-15,2 3 14 0,5 3-14 0,7-4 8 16,6 2-8-16,5 2 9 0,1-5-9 15,-33-2 8-15,0 0-8 0,43 3 9 0,11 1-9 16,-5-1 8-16,2-3-8 0,-6 0 8 0,-7 0-8 0,1 2-40 16,-10 0 40-16,3-2-39 0,-4-4 39 0,-28 4-116 15,0 0 116-15,34-7-116 0,8-1 116 0,31-8-643 16</inkml:trace>
  <inkml:trace contextRef="#ctx0" brushRef="#br0" timeOffset="85520.481">12062 8483 1031 0,'0'0'0'0,"0"14"0"16,0 8 0-16,-3-15 96 0,3-7-96 15,3-5 97-15,1-5-97 0,5 5 44 0,-1-4-44 0,1 7 45 16,5 6-45-16,-14-4 9 0,0 0-9 0,24 19 10 15,9 5-10-15,-33-24-3 0,0 0 3 0,35 36-3 16,4 10 3-16,-39-46-10 0,0 0 10 0,41 48-9 0,3 3 9 16,-6-3-34-16,-1-2 34 0,-6-1-34 0,-3-4 34 15,-28-41-136-15,0 0 136 0,30 43-135 0,-2-2 135 16,-28-41-210-16,0 0 210 0,27 34-210 0,-2-3 210 16,27 34-299-16</inkml:trace>
  <inkml:trace contextRef="#ctx0" brushRef="#br0" timeOffset="85750.864">12559 8389 628 0,'0'0'0'16,"0"16"0"-16,3 9 0 0,-6-16 131 16,3-13-131-16,-5-4 132 0,1-8-132 0,1 8 94 0,-1 1-94 0,2 2 94 15,2 0-94-15,0 5 55 0,0 0-55 16,-17 13 56-16,-9 15-56 0,26-28 30 0,0 0-30 0,-33 43 30 15,-9 17-30-15,-2-6 3 16,3 5-3-16,2-6 3 0,4-3-3 0,35-50-10 0,0 0 10 0,-41 77-9 16,-8 17 9-16,49-94-192 0,0 0 192 0,-35 77-192 15,5-5 192-15,-34 77-532 0</inkml:trace>
  <inkml:trace contextRef="#ctx0" brushRef="#br0" timeOffset="86005.049">12670 8624 1020 0,'0'0'0'0,"0"0"0"0,-1-4 0 15,1 4 95-15,0 0-95 0,10 4 96 0,11-1-96 0,-21-3 60 16,0 0-60-16,37 9 60 0,13-1-60 0,-50-8 37 15,0 0-37-15,51 9 38 0,6-2-38 0,-57-7-1 16,0 0 1-16,58 5-1 0,-3-3 1 0,-55-2-62 16,0 0 62-16,54-2-61 0,-1-3 61 0,-53 5-108 15,0 0 108-15,50-9-107 0,-3-3 107 0,47-7-713 16</inkml:trace>
  <inkml:trace contextRef="#ctx0" brushRef="#br0" timeOffset="86444.898">13479 8293 908 0,'0'0'0'0,"17"-7"0"15,15-1 0-15,-32 8 89 0,0 0-89 0,36-10 89 16,4 1-89-16,-40 9 64 0,0 0-64 0,42-5 65 15,3 1-65-15,-45 4 2 0,0 0-2 0,39 4 2 16,-8-2-2-16,-31-2-6 0,0 0 6 0,24 10-6 16,-8 2 6-16,-16-12-20 0,0 0 20 0,5 19-20 15,-8 10 20-15,3-29-5 0,0 0 5 0,-14 34-4 16,-16 5 4-16,2-3 1 0,-1-5-1 0,15-10 2 16,5-13-2-16,9-8 11 0,0 0-11 0,-17 19 11 0,-1-2-11 0,18-17-1 15,0 0 1-15,-12 14 0 0,0-2 0 0,12-12-61 16,0 0 61-16,-4 9-60 0,11-3 60 15,-7-6-29-15,0 0 29 0,18 4-29 0,11-6 29 0,-29 2-37 16,0 0 37-16,33 2-36 0,8 3 36 0,-41-5-34 16,0 0 34-16,38 7-33 0,4 7 33 0,-42-14-13 15,0 0 13-15,35 18-13 0,-2 6 13 0,-33-24-1 0,0 0 1 16,26 24 0-16,-7 2 0 0,-5 0 18 0,-7-2-18 16,0-5 18-16,-4-4-18 0,-6 4 46 0,-4 0-46 15,0 10 47-15,-7 2-47 0,14-31 9 16,0 0-9-16,-24 32 10 0,-13 6-10 0,37-38-68 0,0 0 68 0,-45 36-68 15,-9-4 68-15,-44 39-559 0</inkml:trace>
  <inkml:trace contextRef="#ctx0" brushRef="#br0" timeOffset="86752.011">13869 7750 1132 0,'0'0'0'0,"19"9"0"0,14 6 0 16,-33-15 141-16,0 0-141 0,39 28 141 0,6 11-141 0,-45-39 75 15,0 0-75-15,59 69 76 0,14 25-76 0,-73-94 74 16,0 0-74-16,59 104 74 0,1 14-74 0,-60-118 47 15,0 0-47-15,38 127 48 16,-14 12-48-16,-10-23-38 0,-14-13 38 0,-5-14-37 0,-7-13 37 0,12-76-137 16,0 0 137-16,-47 97-137 0,-23 11 137 0,-45 98-1000 15</inkml:trace>
  <inkml:trace contextRef="#ctx0" brushRef="#br0" timeOffset="89943.377">15249 8011 471 0,'0'0'0'0,"-4"0"0"0,1-4 0 0,1-1 64 0,4-2-64 0,-4 2 65 16,2-5-65-16,0 10 44 0,0 0-44 0,-7-9 44 15,2-3-44-15,5 12 20 0,0 0-20 0,-14-8 20 16,0-4-20-16,14 12 3 0,0 0-3 0,-23-7 3 15,-6 0-3-15,29 7-1 0,0 0 1 0,-32-2 0 16,-1 4 0-16,4 5-3 0,-1 5 3 0,9-5-3 16,0 1 3-16,21-8-8 0,0 0 8 0,-29 31-7 15,-6 10 7-15,35-41-15 0,0 0 15 0,-35 58-15 16,2 14 15-16,33-72-1 0,0 0 1 0,-39 105-1 16,-2 28 1-16,41-133 0 0,0 0 0 0,-25 120 0 0,11 5 0 15,14-125 11-15,0 0-11 0,4 103 11 16,18-12-11-16,-22-91 63 0,0 0-63 0,37 65 63 0,19-22-63 15,-56-43 29-15,0 0-29 0,76 17 29 0,24-24-29 0,-13-6 52 16,-5-15-52-16,-14 1 53 0,-11-6-53 0,-57 33 37 16,0 0-37-16,68-43 37 0,5-10-37 15,-73 53 45-15,0 0-45 0,68-60 45 0,0-12-45 0,-17 14 58 16,-13 0-58-16,-8 10 58 0,-11 3-58 0,-19 45 55 16,0 0-55-16,21-49 56 0,-2-3-56 0,-19 52 56 15,0 0-56-15,12-39 57 0,-7 3-57 0,-5 36 39 16,0 0-39-16,5-28 40 0,-1 10-40 0,-4 18 35 0,0 0-35 15,0-18 36-15,0 8-36 0,0 10 33 0,0 0-33 16,0-7 33-16,0 6-33 0,0 1 0 0,0 0 0 16,-16 24 1-16,-5 18-1 0,4 3 0 15,-2 8 0-15,3 2 0 0,2 5 0 0,14-60-1 0,0 0 1 16,-7 80 0-16,4 18 0 0,4-36-17 0,5-19 17 0,6-7-16 16,2-11 16-16,3-6-51 0,4-7 51 0,4-3-50 15,-3-8 50-15,-22-1-16 0,0 0 16 0,33-7-15 16,6-10 15-16,-39 17-8 0,0 0 8 0,36-22-8 15,3-12 8-15,-39 34 0 0,0 0 0 16,27-41 0-16,-6-11 0 0,-21 52 1 0,0 0-1 0,7-51 1 16,-10-4-1-16,3 55 0 0,0 0 0 15,-14-55 0-15,-7-3 0 0,21 58 0 0,0 0 0 0,-30-63 0 16,-11-11 0-16,41 74-1 0,0 0 1 0,-30-48 0 16,6 15 0-16,24 33 1 0,0 0-1 0,-20-27 2 15,8 12-2-15,12 15-3 0,0 0 3 0,-9-12-3 0,6 0 3 16,3 12-54-16,0 0 54 0,9-12-54 0,12-2 54 0,-21 14-34 15,0 0 34-15,38-14-34 0,18 2 34 16,-2 0-46-16,1 5 46 0,-4 1-46 0,-4 0 46 0,-3 1-42 16,-4 2 42-16,-4-1-41 0,1 1 41 0,-37 3-35 15,0 0 35-15,33 3-34 16,2 1 34-16,-35-4-34 0,0 0 34 0,31 12-34 0,0 8 34 16,-31-20-38-16,0 0 38 0,23 28-38 0,-6 6 38 0,-17-34-15 15,0 0 15-15,9 36-15 0,-7 3 15 0,-2-39-13 16,0 0 13-16,2 40-13 0,-4-1 13 0,2-39-5 15,0 0 5-15,2 41-4 0,1 2 4 0,-3-43-7 16,0 0 7-16,9 41-7 0,0-1 7 0,-9-40-1 0,0 0 1 16,12 39 0-16,0-1 0 0,-12-38 29 0,0 0-29 15,14 39 29-15,-2 1-29 0,-3-6 37 16,-4-3-37-16,0-11 37 0,-3-4-37 0,-2-16 33 0,0 0-33 0,2 15 34 16,1-3-34-16,-3-12 34 0,0 0-34 0,0 12 34 15,0-5-34-15,0-7-41 0,0 0 41 0,-7 5-40 16,-3-8 40-16,10 3-107 0,0 0 107 0,-25-17-107 15,-4-14 107-15,-23-21-556 0</inkml:trace>
  <inkml:trace contextRef="#ctx0" brushRef="#br0" timeOffset="90283.682">17228 7594 942 0,'0'0'0'0,"-9"0"0"0,-3 2 0 0,12-2 92 15,0 0-92-15,0 0 93 0,0 0-93 0,0 0 44 16,7 2-44-16,-7-2 45 0,2 3-45 0,-2-3 33 16,0 0-33-16,0 0 33 0,-6 4-33 0,6-4-2 15,0 0 2-15,-14 12-1 0,-7 3 1 0,21-15 0 16,0 0 0-16,-24 29 0 0,-6 11 0 0,30-40-1 15,0 0 1-15,-29 58-1 0,-4 12 1 0,33-70-4 0,0 0 4 16,-37 115-4-16,-1 37 4 16,38-152-3-16,0 0 3 0,-28 158-2 0,7 8 2 0,21-166-19 15,0 0 19-15,-2 142-18 0,15-12 18 0,7-34-100 0,12-29 100 16,-3-14-99-16,1-17 99 0,-30-36-212 0,0 0 212 0,54 23-212 16,14-15 212-16,56 23-340 0</inkml:trace>
  <inkml:trace contextRef="#ctx0" brushRef="#br0" timeOffset="90544.039">17167 7884 863 0,'0'0'0'0,"3"8"0"15,8 4 0-15,-11-12 129 0,0 0-129 0,7 4 129 0,0-13-129 16,-7 9 71-16,0 0-71 0,19 5 71 0,10 4-71 15,-29-9 36-15,0 0-36 0,39 26 36 0,11 10-36 16,-50-36 48-16,0 0-48 0,47 54 49 0,0 13-49 16,4 12 22-16,-4 5-22 0,-12-14 23 0,-9-10-23 0,-26-60 37 15,0 0-37-15,31 65 37 0,4 2-37 16,-35-67-2-16,0 0 2 0,31 60-1 0,3-5 1 0,-34-55-55 16,0 0 55-16,29 29-54 0,-1-17 54 0,-28-12-118 15,0 0 118-15,31-5-118 0,2-16 118 16,28-6-813-16</inkml:trace>
  <inkml:trace contextRef="#ctx0" brushRef="#br0" timeOffset="90751.481">17834 7848 863 0,'0'0'0'0,"3"14"0"0,-1 8 0 0,-2-22 118 0,0 0-118 0,-5 8 118 15,-4-8-118-15,9 0 35 0,0 0-35 0,-17 21 35 16,-13 10-35-16,30-31 7 0,0 0-7 0,-36 49 8 15,-8 20-8-15,-3 13 0 0,-10 9 0 0,4-14 0 16,-1-5 0-16,54-72-40 0,0 0 40 0,-54 70-40 16,2-1 40-16,52-69-188 0,0 0 188 0,-40 49-188 15,10-13 188-15,-38 47-439 16</inkml:trace>
  <inkml:trace contextRef="#ctx0" brushRef="#br0" timeOffset="91103.549">17567 7404 886 0,'0'0'0'0,"16"0"0"0,9 0 0 0,-25 0 80 15,0 0-80-15,27 4 81 0,5-3-81 0,-32-1 56 16,0 0-56-16,31 7 57 0,2 5-57 0,-33-12 24 15,0 0-24-15,26 9 25 0,-1 3-25 0,-25-12-2 16,0 0 2-16,19 12-2 0,-3 1 2 0,-16-13-2 0,0 0 2 16,8 18-2-16,-6 4 2 0,-2-22 0 0,0 0 0 15,-5 29 0-15,-9 7 0 0,14-36 2 0,0 0-2 16,-12 31 3-16,-1 0-3 0,13-31 7 0,0 0-7 16,-10 27 8-16,0 0-8 0,10-27 3 0,0 0-3 15,-6 24 4-15,3-5-4 0,3-19 3 0,0 0-3 16,3 21 3-16,10-6-3 0,-13-15 0 0,0 0 0 0,17 16 0 15,6-8 0-15,-23-8-51 0,0 0 51 0,24 10-50 16,2-1 50-16,-26-9-197 0,0 0 197 0,25 14-196 16,-5 1 196-16,22 14-446 0</inkml:trace>
  <inkml:trace contextRef="#ctx0" brushRef="#br0" timeOffset="91362.855">17991 8230 863 0,'0'0'0'0,"0"-10"0"0,2-6 0 0,-2 16 84 16,0 0-84-16,15 2 84 0,10 8-84 16,-25-10 50-16,0 0-50 0,33 10 51 0,10-1-51 0,-43-9 8 15,0 0-8-15,47 0 8 0,13 0-8 0,-60 0-74 16,0 0 74-16,55-12-74 0,8-5 74 0,-63 17-187 15,0 0 187-15,56-22-186 0,-1-9 186 0,-55 31-132 16,0 0 132-16,54-28-132 0,-3 1 132 16,54-28-180-16</inkml:trace>
  <inkml:trace contextRef="#ctx0" brushRef="#br0" timeOffset="91658.085">18580 7932 505 0,'0'0'0'0,"7"-4"0"16,3 3 0-16,-10 1 34 0,0 0-34 0,9-2 35 16,-1 2-35-16,-8 0 39 0,0 0-39 0,18 2 39 15,5 3-39-15,-23-5 14 0,0 0-14 0,29 5 15 16,8 2-15-16,-4 0 43 0,0-2-43 0,-7 2 43 16,-3-7-43-16,-2 3 42 0,0 2-42 0,-8-1 42 15,-4-4-42-15,0 3 10 0,0-1-10 0,-4 1 10 16,0 1-10-16,-3 1 1 0,0 2-1 0,-1-4 1 0,-1-3-1 15,0 0-1-15,0 0 1 0,-5 12-1 0,-7 9 1 16,12-21-20-16,0 0 20 0,-14 20-20 0,-5 6 20 16,19-26-34-16,0 0 34 0,-14 17-33 15,-4-2 33-15,18-15-64 0,0 0 64 0,-10 12-64 0,1-1 64 16,9-11-84-16,0 0 84 0,-5 12-84 0,2-4 84 0,3-8-97 16,0 0 97-16,6 19-96 0,3 2 96 0,7 15-123 15</inkml:trace>
  <inkml:trace contextRef="#ctx0" brushRef="#br0" timeOffset="91774.77">18937 8369 124 0,'0'0'0'0,"-5"-6"0"0,1 0 0 0,1 9 44 16,6 9-44-16,-3 0 44 0,0-3-44 0,0-9 45 16,0 0-45-16,-5 25 46 0,-2 13-46 0,7-38 0 15,0 0 0-15,-5 27 1 0,1-3-1 0,4-24-71 16,0 0 71-16,-9 11-70 0,-1-11 70 0,-7 7-45 0</inkml:trace>
  <inkml:trace contextRef="#ctx0" brushRef="#br0" timeOffset="92037.709">19026 7774 606 0,'0'0'0'0,"5"-7"0"16,7-1 0-16,-12 8 134 0,0 0-134 0,12-7 135 15,2 2-135-15,-14 5 105 0,0 0-105 0,21 0 105 16,3 0-105-16,-24 0 102 0,0 0-102 0,35 12 103 15,9 8-103-15,-4 6 65 0,0 0-65 0,-3 3 65 16,-3 3-65-16,-2 1 49 0,1 5-49 0,-4 1 49 0,1-3-49 16,-30-36 8-16,0 0-8 0,33 48 8 0,-1 5-8 0,-32-53-5 15,0 0 5-15,36 50-5 0,-1-1 5 16,-35-49-96-16,0 0 96 0,33 40-96 0,-3-8 96 16,-30-32-190-16,0 0 190 0,31 19-190 0,0-14 190 15,34 21-607-15</inkml:trace>
  <inkml:trace contextRef="#ctx0" brushRef="#br0" timeOffset="92254.709">19785 7779 942 0,'0'0'0'0,"0"14"0"0,2 10 0 0,-2-24 114 0,0 0-114 15,-12 17 115-15,-11 2-115 0,23-19 83 0,0 0-83 0,-33 34 84 16,-11 14-84-16,44-48 88 0,0 0-88 0,-54 58 88 15,-5 14-88-15,59-72 13 0,0 0-13 0,-80 91 13 16,-18 15-13-16,98-106 15 0,0 0-15 0,-83 90 16 16,1-7-16-16,82-83-105 0,0 0 105 0,-56 57-105 15,18-19 105-15,38-38-91 0,0 0 91 0,-2-7-91 16,32-29 91-16,-2-9-802 0</inkml:trace>
  <inkml:trace contextRef="#ctx0" brushRef="#br0" timeOffset="92533.625">19803 7404 908 0,'0'0'0'0,"10"9"0"0,13 10 0 0,-4-2 94 16,0 8-94-16,4-1 95 0,3 0-95 15,-26-24 71-15,0 0-71 0,31 45 72 0,4 11-72 0,-35-56 61 16,0 0-61-16,33 66 61 0,-2 9-61 0,-31-75 41 15,0 0-41-15,30 96 42 0,0 19-42 0,-30-115 40 16,0 0-40-16,12 106 40 0,-16 2-40 0,4-108 10 16,0 0-10-16,-17 101 11 0,-16-5-11 0,33-96-5 15,0 0 5-15,-38 82-5 0,-6-8 5 0,44-74-123 16,0 0 123-16,-38 51-122 0,5-15 122 0,33-36-185 16,0 0 185-16,-44 12-184 0,-7-24 184 0,-43 12-586 0</inkml:trace>
  <inkml:trace contextRef="#ctx0" brushRef="#br0" timeOffset="92720.515">20782 8081 1479 0,'0'0'0'0,"10"15"0"15,8 11 0-15,-18-26-26 0,0 0 26 0,20 27-26 16,5 2 26-16,-25-29-149 0,0 0 149 0,24 21-148 16,1-9 148-16,23 21-751 0</inkml:trace>
  <inkml:trace contextRef="#ctx0" brushRef="#br0" timeOffset="93389.731">22078 7786 1132 0,'0'0'0'0,"-7"0"0"0,-4-7 0 0,11 7 118 16,0 0-118-16,-7-1 119 0,6 1-119 0,1 0 54 0,0 0-54 15,-21 0 54-15,-14 5-54 0,35-5-1 0,0 0 1 16,-42 3-1-16,-15-3 1 0,57 0-61 0,0 0 61 0,-60 0-60 15,-4-3 60-15,64 3-25 0,0 0 25 0,-72 3-24 16,-6 1 24-16,78-4-22 0,0 0 22 0,-94 17-22 16,-11 14 22-16,25 5-26 0,14 6 26 15,14 5-25-15,12 4 25 0,40-51-7 16,0 0 7-16,-37 72-6 0,6 14 6 0,31-86-2 0,0 0 2 0,-18 73-1 16,15-4 1-16,6-18 15 0,15-15-15 0,-1-14 15 15,1-18-15-15,4-4 41 0,6-4-41 0,4-4 42 16,4-4-42-16,-36 12 8 0,0 0-8 0,47-28 8 15,12-11-8-15,-59 39 48 0,0 0-48 0,67-63 49 16,9-23-49-16,-18 16 43 0,-9 3-43 0,-13 9 44 16,-8 6-44-16,-28 52 63 0,0 0-63 0,24-66 63 15,-4-10-63-15,-5 6 17 0,-6 1-17 0,-6 20 17 16,-1 9-17-16,-2 40 16 0,0 0-16 0,4-68 17 0,-4-14-17 16,0 82 4-16,0 0-4 0,-7-83 5 0,-4 1-5 0,1 19 6 15,-1 15-6-15,3 17 7 0,2 15-7 16,-1-2 7-16,0 4-7 0,2 7 7 0,4 7-7 0,-3-3 0 15,4 1 0-15,0 2 0 0,-5-3 0 0,3-1-19 16,0-1 19-16,2 5-18 0,0 0 18 0,0 5-35 16,0 4 35-16,6 16-34 0,2 11 34 0,-8-36-20 15,0 0 20-15,18 53-20 0,8 16 20 0,-26-69-6 16,0 0 6-16,49 94-6 0,19 24 6 0,-68-118 1 16,0 0-1-16,76 112 1 0,10 6-1 0,-86-118 25 15,0 0-25-15,94 99 26 0,10-4-26 0,-104-95 55 0,0 0-55 16,99 90 55-16,6-1-55 0,-105-89 12 0,0 0-12 15,92 76 12-15,-8-6-12 0,-84-70 3 0,0 0-3 16,84 55 4-16,-4-12-4 0,-80-43-17 0,0 0 17 16,66 29-16-16,-9-14 16 0,-18-6-121 0,-15-6 121 0,-6-3-120 15,-12-3 120-15,-6 3-224 0,0 0 224 0,6-12-224 16,-6-5 224-16,5-14-672 0</inkml:trace>
  <inkml:trace contextRef="#ctx0" brushRef="#br0" timeOffset="93622.741">22745 7629 830 0,'0'0'0'0,"7"6"0"0,-2 8 0 16,-5-14 164-16,0 0-164 0,4 0 165 0,-4-5-165 16,0 5 127-16,0 0-127 0,0-3 128 0,-6-4-128 0,6 7 118 15,0 0-118-15,-24 13 118 0,-13 11-118 16,37-24 78-16,0 0-78 0,-52 42 79 0,-12 12-79 15,64-54 41-15,0 0-41 0,-103 93 42 0,-31 30-42 0,134-123 3 16,0 0-3-16,-131 113 3 0,-8-3-3 0,139-110-184 16,0 0 184-16,-117 104-184 0,7-3 184 0,110-101-176 15,0 0 176-15,-226 203-864 0,452-406 864 16</inkml:trace>
  <inkml:trace contextRef="#ctx0" brushRef="#br0" timeOffset="146600.666">2207 10556 348 0,'0'0'0'0,"0"7"0"16,2 7 0-16,-2-14 26 0,0 0-26 0,-14 3 26 16,-12-3-26-16,26 0 8 0,0 0-8 0,-21 0 9 15,-3 0-9-15,24 0 3 0,0 0-3 0,-26 9 4 16,-8 6-4-16,34-15 0 0,0 0 0 0,-29 23 0 0,-3 9 0 16,32-32 2-16,0 0-2 0,-29 43 2 0,4 13-2 15,25-56 11-15,0 0-11 0,-20 90 11 0,2 24-11 16,18-114 25-16,0 0-25 0,-5 136 26 0,7 23-26 15,-2-159 37-15,0 0-37 0,7 176 37 0,7 21-37 16,-14-197 21-16,0 0-21 0,15 215 21 16,6 18-21-16,-21-233 41 0,0 0-41 0,18 207 42 15,-5-10-42-15,-13-197 49 0,0 0-49 0,16 154 50 0,-2-32-50 0,-5-30 58 16,-2-32-58-16,1-12 59 0,1-17-59 0,-9-31 51 16,0 0-51-16,14 39 51 0,2 4-51 0,-16-43 23 15,0 0-23-15,12 29 24 0,-3-10-24 0,-9-19-42 16,0 0 42-16,5 12-41 0,4-8 41 0,-9-4-98 15,0 0 98-15,3-18-97 0,2-11 97 0,-5-3-139 16,0-8 139-16,-8 1-138 0,-1-6 138 16,-8-39-288-16</inkml:trace>
  <inkml:trace contextRef="#ctx0" brushRef="#br0" timeOffset="146820.082">1721 12122 191 0,'-2'-3'0'0,"-6"-16"26"0,-4-10-26 0,3 10 26 16,5 5-26-16,-1 0 42 0,-2 1-42 0,5 4 43 15,4 4-43-15,-2-2 51 0,4 2-51 0,-1 0 52 16,9 0-52-16,-1 0 81 0,4-1-81 0,3 3 81 16,8 1-81-16,-26 2 67 0,0 0-67 0,37 0 67 15,10 4-67-15,-47-4 66 0,0 0-66 0,59 3 67 16,5 1-67-16,-8-1 77 0,-2 2-77 0,-10-1 77 16,-6-1-77-16,-38-3 49 0,0 0-49 0,42 2 50 15,1-2-50-15,-43 0-24 0,0 0 24 0,49-11-23 0,-2-6 23 16,-47 17-84-16,0 0 84 0,38-36-84 0,-8-13 84 15,35-37-593-15</inkml:trace>
  <inkml:trace contextRef="#ctx0" brushRef="#br0" timeOffset="147138.932">2582 11211 1043 0,'0'0'0'0,"-5"3"0"0,-8 1 0 0,5-4 120 16,4 0-120-16,1-4 120 0,1 1-120 0,2 3 61 0,0 0-61 15,-4-4 61-15,-4 1-61 0,8 3 4 0,0 0-4 16,-18 0 5-16,-3 0-5 0,21 0-30 0,0 0 30 0,-29 14-30 16,-9 4 30-16,38-18-52 0,0 0 52 15,-39 33-51-15,1 8 51 0,5 2-38 0,3 3 38 0,7-3-37 16,4-4 37-16,19-39-35 0,0 0 35 0,-17 83-35 15,3 28 35-15,5-17-15 0,9-3 15 0,0-9-15 16,2-5 15-16,-2-77-37 0,0 0 37 0,19 81-36 16,11 1 36-16,-30-82-48 0,0 0 48 0,43 63-47 15,13-13 47-15,-56-50-141 0,0 0 141 0,68 28-141 16,7-20 141-16,70 28-375 0</inkml:trace>
  <inkml:trace contextRef="#ctx0" brushRef="#br0" timeOffset="147508.892">2793 11459 740 0,'0'0'0'0,"0"0"0"0,-4 0 0 0,4 0 121 0,0 0-121 16,0 0 122-16,-3-5-122 0,3 5 69 0,0 0-69 0,0 0 69 15,0-5-69-15,0 5 23 0,0 0-23 0,0 0 24 16,-4-4-24-16,4 4-1 0,0 0 1 0,0 0 0 16,7 2 0-16,-7-2-1 0,0 0 1 0,18 10-1 15,11 8 1-15,1 4 0 0,8 4 0 0,-3 4 0 16,2 5 0-16,-37-35 1 0,0 0-1 0,34 48 1 15,5 10-1-15,-4-5 1 16,-2 2-1-16,-4-6 2 0,1-6-2 0,-30-43-1 0,0 0 1 0,29 43-1 16,1-4 1-16,-30-39-68 0,0 0 68 15,30 33-67-15,-1-12 67 0,-29-21-144 0,0 0 144 0,30 8-143 16,-7-10 143-16,31 9-464 0</inkml:trace>
  <inkml:trace contextRef="#ctx0" brushRef="#br0" timeOffset="147729.303">3162 11432 292 0,'0'0'0'0,"5"22"0"0,7 12 0 0,-12-34 123 15,0 0-123-15,-8 5 124 0,-12-17-124 0,20 12 126 16,0 0-126-16,-13-10 127 0,0-2-127 0,-1 7 91 16,6 0-91-16,-1 5 92 0,2 5-92 0,2 4 59 15,-4 4-59-15,2 6 59 0,-2 7-59 0,9-26 36 16,0 0-36-16,-8 41 37 0,-1 14-37 0,-3-2 3 15,3 5-3-15,0-10 4 0,1-5-4 0,8-43-44 0,0 0 44 16,-13 60-44-16,1 7 44 16,12-67-129-16,0 0 129 0,-17 82-128 0,-6 12 128 0,-15 84-529 0</inkml:trace>
  <inkml:trace contextRef="#ctx0" brushRef="#br0" timeOffset="148019.958">3164 11096 684 0,'0'0'0'16,"12"0"0"-16,5 0 0 0,-17 0 109 0,0 0-109 0,25 5 110 16,4 2-110-16,-29-7 98 0,0 0-98 0,35 17 98 15,10 9-98-15,-45-26 93 0,0 0-93 0,44 36 94 16,3 13-94-16,-9 3 55 0,-5 3-55 0,-3 1 55 0,-4 1-55 15,-26-57 41-15,0 0-41 0,21 92 41 0,0 26-41 16,-9-17 5-16,-10-5-5 0,1-17 6 16,-8-17-6-16,5-62-30 0,0 0 30 0,-7 72-30 0,-1 2 30 0,8-74-121 15,0 0 121-15,-9 49-121 0,4-15 121 16,5-34-193-16,0 0 193 0,-4 19-193 0,-1-14 193 0,-2 21-493 16</inkml:trace>
  <inkml:trace contextRef="#ctx0" brushRef="#br0" timeOffset="148266.665">3841 11576 863 0,'0'0'0'0,"21"0"0"15,11 1 0-15,1 1 129 0,0 0-129 0,2-1 129 16,-6-1-129-16,-29 0 82 0,0 0-82 0,42 2 83 15,7 2-83-15,-49-4 38 0,0 0-38 0,50 5 38 16,4 2-38-16,-12-2-62 0,-3-2 62 0,-10 1-61 16,-8-1 61-16,-21-3-204 0,0 0 204 0,17 0-203 15,-3 2 203-15,-14-2-202 0,0 0 202 0,9 0-202 16,0 0 202-16,12 0-211 0</inkml:trace>
  <inkml:trace contextRef="#ctx0" brushRef="#br0" timeOffset="148441.198">3892 12019 875 0,'0'0'0'0,"17"5"0"0,6-1 0 16,-2 1 174-16,3-2-174 0,-3-1 175 0,5 0-175 0,-26-2 104 16,0 0-104-16,42-4 104 0,10-8-104 0,-1 2-71 15,5-2 71-15,-6-3-70 0,1-2 70 0,-51 17-110 16,0 0 110-16,97-33-781 0,-194 66 781 0</inkml:trace>
  <inkml:trace contextRef="#ctx0" brushRef="#br0" timeOffset="150008.25">5751 11247 326 0,'0'0'0'0,"0"0"0"16,0 0 0-16,0 0 48 0,0 0-48 0,0 0 49 15,0 0-49-15,0 0 67 0,0-23-67 0,1 13 68 16,3-5-68-16,-4-1 83 0,0 1-83 0,-5 1 83 0,1 0-83 15,1 2 66-15,-6 2-66 0,0 0 66 16,1-2-66-16,8 12 33 0,0 0-33 0,-16-17 33 0,-3-5-33 16,19 22-3-16,0 0 3 0,-21-21-3 0,-9-1 3 15,30 22-40-15,0 0 40 0,-28-17-40 0,2 1 40 16,26 16-32-16,0 0 32 0,-29-10-32 0,2 5 32 0,27 5-34 16,0 0 34-16,-33 5-33 0,2 9 33 15,1 6-15-15,1 8 15 0,4 4-14 0,8 11 14 0,17-43-13 16,0 0 13-16,-21 84-12 0,-5 32 12 0,26-116 0 15,0 0 0-15,-16 129 0 0,6 23 0 0,6-27 4 16,4-12-4-16,4-22 4 0,6-22-4 0,-10-69 33 16,0 0-33-16,25 72 34 0,4-7-34 0,-29-65 18 15,0 0-18-15,47 51 18 0,13-11-18 0,-60-40 5 16,0 0-5-16,76 15 6 0,22-22-6 0,-98 7 26 16,0 0-26-16,89-26 26 0,-1-20-26 0,-88 46 5 0,0 0-5 15,82-48 5-15,2-10-5 0,-23 10 40 16,-12 4-40-16,-9 2 40 0,-11 6-40 0,-29 36 58 0,0 0-58 0,30-51 58 15,-2-16-58-15,-11 9 54 0,-3-2-54 0,-2 15 55 16,-6 11-55-16,-6 34 62 0,0 0-62 0,7-39 63 16,-2-6-63-16,-5 45 58 0,0 0-58 0,0-37 58 15,0 1-58-15,0 36 40 0,0 0-40 0,0-28 40 16,-5 6-40-16,5 22 41 0,0 0-41 0,-4-17 42 16,-1 5-42-16,5 12 9 0,0 0-9 0,-7-4 10 15,2 8-10-15,-7 8 3 0,-2 3-3 0,-2 16 3 16,-7 10-3-16,23-41-1 0,0 0 1 0,-21 65 0 15,-7 21 0-15,28-86-4 0,0 0 4 0,-22 104-3 0,-3 18 3 16,25-122-24-16,0 0 24 0,-8 86-23 0,4-14 23 16,4-72-54-16,0 0 54 0,12 51-54 15,13-24 54-15,-8-15-52 0,4-12 52 0,-7-8-51 0,2-6 51 0,1-1-15 16,-5-2 15-16,2-2-14 0,-1-3 14 16,-13 22-1-16,0 0 1 0,12-33-1 0,0-6 1 15,-12 39 1-15,0 0-1 0,9-50 1 0,-4-8-1 16,-5 3 1-16,0-3-1 0,-4 13 2 0,3 4-2 15,1 41 19-15,0 0-19 0,-9-39 20 0,0 1-20 0,9 38 14 16,0 0-14-16,-10-34 15 0,-1 1-15 0,11 33 9 16,0 0-9-16,-8-34 9 0,-1 1-9 0,9 33-3 15,0 0 3-15,0-34-3 0,9 1 3 0,-9 33-33 0,0 0 33 16,8-27-32-16,10 3 32 0,-6 5-19 0,2 7 19 16,2 0-18-16,-3 7 18 0,-13 5-13 0,0 0 13 0,21-5-12 15,6 3 12-15,-27 2-5 16,0 0 5-16,27 0-5 0,5 4 5 0,-32-4-1 0,0 0 1 0,29 5 0 15,1 0 0-15,-30-5-37 0,0 0 37 0,24 10-36 16,-6-3 36-16,-18-7-35 16,0 0 35-16,17 17-34 0,-5 4 34 0,-12-21-33 0,0 0 33 0,4 37-32 15,-8 8 32-15,4-45-34 0,0 0 34 0,-15 55-34 16,-11 6 34-16,26-61-44 0,0 0 44 0,-25 66-43 16,3 2 43-16,22-68-51 0,0 0 51 0,-21 70-51 15,3 2 51-15,18-72-38 0,0 0 38 0,0 52-37 16,9-16 37-16,-9-36-2 0,0 0 2 0,17 30-1 15,9-9 1-15,-26-21 34 0,0 0-34 0,34 19 35 16,7-11-35-16,-6 1 53 0,-5-2-53 0,-4-2 54 16,-5 0-54-16,0 2 55 0,-6 0-55 0,-1 0 56 0,-5-6-56 15,0 5 35-15,-2 0-35 0,-2 1 35 0,-1-2-35 16,-3 4 40-16,3 3-40 0,-4-5 41 0,0-2-41 16,0-5 67-16,0 0-67 0,-9 20 67 0,-8 10-67 15,17-30 56-15,0 0-56 0,-21 27 57 0,-12 4-57 16,33-31 27-16,0 0-27 0,-39 27 27 0,-8-1-27 0,47-26 0 15,0 0 0-15,-47 17 0 0,-9-10 0 16,56-7-80-16,0 0 80 0,-47 2-80 0,6-6 80 0,41 4-125 16,0 0 125-16,-35-12-124 0,5-8 124 15,30 20-148-15,0 0 148 0,-12-35-147 0,12-13 147 0,-12-34-438 0</inkml:trace>
  <inkml:trace contextRef="#ctx0" brushRef="#br0" timeOffset="150878.898">7366 11069 427 0,'0'0'0'0,"0"0"0"0,0 5 0 0,0-5 21 0,0 0-21 0,0 0 21 16,-2-5-21-16,2 5 22 0,0 0-22 0,0-7 23 16,0 2-23-16,0 5 3 15,0 0-3-15,-4-9 3 0,4 0-3 0,0 9 8 0,0 0-8 0,-3-6 8 16,1-1-8-16,2 7 43 0,0 0-43 0,-3-5 44 16,-3 1-44-16,6 4 58 0,0 0-58 0,-3-3 59 15,0-1-59-15,3 4 39 0,0 0-39 16,-2-1 39-16,-2-1-39 0,4 2 20 0,0 0-20 0,0 0 20 15,-3-2-20-15,3 2 0 0,0 0 0 0,0 0 1 16,0 5-1-16,0-5 0 0,0 0 0 0,7 29 0 16,1 16 0-16,-8-45-1 0,0 0 1 0,11 68 0 15,8 22 0-15,-19-90-1 0,0 0 1 0,23 135-1 0,10 41 1 16,-33-176-1-16,0 0 1 0,26 156 0 0,-2-2 0 0,-24-154 10 16,0 0-10-16,27 131 11 0,-1-20-11 0,-26-111 63 15,0 0-63-15,21 79 64 0,-6-26-64 16,-15-53 75-16,0 0-75 0,14 34 76 0,-5-17-76 15,-9-17 89-15,0 0-89 0,7-3 89 0,2-16-89 0,-9 19 83 16,0 0-83-16,10-51 83 0,2-30-83 0,-3 13 42 16,-2-1-42-16,-2 2 43 0,-1 2-43 0,-4-9 24 15,0-3-24-15,0 2 25 0,1-4-25 0,-1 79 1 16,0 0-1-16,9-101 2 0,3-17-2 0,0 24 1 16,4 10-1-16,-5 14 2 0,4 15-2 0,-15 55 1 15,0 0-1-15,14-57 1 0,5 6-1 0,-19 51 0 0,0 0 0 16,14-31 1-16,-5 9-1 0,-9 22 6 0,0 0-6 15,7-14 7-15,-2 7-7 16,-5 7-2-16,0 0 2 0,4-5-1 0,-3 5 1 0,-1 0-86 0,0 0 86 16,4 9-85-16,-4 4 85 0,0-13-147 0,0 0 147 0,-5 26-147 15,-4 3 147-15,-3 26-793 0</inkml:trace>
  <inkml:trace contextRef="#ctx0" brushRef="#br0" timeOffset="152871.164">8179 11111 169 0,'0'0'0'0,"5"0"0"15,11 0 0-15,-16 0 32 0,0 0-32 0,4 0 32 16,-3-3-32-16,-1 3 24 0,0 0-24 0,0 0 25 0,0-3-25 15,0 3 36-15,0 0-36 0,0 0 36 0,0 0-36 0,0 0 30 16,0 0-30-16,0 0 30 0,0 0-30 0,0 0 55 16,0 0-55-16,0 0 55 0,0 0-55 0,0 0 42 15,0 0-42-15,0 0 43 0,0 0-43 0,0 0 47 16,-1 1-47-16,1-1 48 0,-4 2-48 0,1 1 20 16,-1 2-20-16,2 2 20 0,-1 2-20 0,3-9 21 15,0 0-21-15,-5 19 21 0,-2 5-21 0,7-24 4 16,0 0-4-16,0 27 4 15,3 6-4-15,-3-33-2 0,0 0 2 0,12 31-1 0,6-1 1 0,-18-30-12 0,0 0 12 16,29 24-12-16,6-3 12 0,-35-21-10 0,0 0 10 16,42 19-9-16,5-4 9 0,-47-15-2 0,0 0 2 0,45 12-1 15,-4 0 1-15,-41-12 1 16,0 0-1-16,33 10 1 0,-9-1-1 0,-1 3 5 16,-6-5-5-16,-8-2 5 0,-6-3-5 0,1 1 15 0,-3 1-15 0,-1-1 16 15,-1 0-16-15,1 6 23 16,-4-4-23-16,-1 5 24 0,2-3-24 0,-6 7 32 0,0 5-32 15,0-11 32-15,6-2-32 0,-6 4 2 0,-6 0-2 0,4-1 2 16,-1-1-2-16,12-8-34 0,0 0 34 0,-21 9-34 16,-9-1 34-16,30-8-76 0,0 0 76 0,-26-1-75 15,-7-11 75-15,-26-2-435 0</inkml:trace>
  <inkml:trace contextRef="#ctx0" brushRef="#br0" timeOffset="153172.128">8111 11014 729 0,'0'0'0'0,"16"-2"0"0,12-3 0 0,-28 5 109 15,0 0-109-15,36-9 109 0,11-3-109 0,-47 12 99 16,0 0-99-16,51-12 100 0,5-3-100 0,-56 15 88 16,0 0-88-16,54-14 89 0,1 0-89 0,-55 14 42 15,0 0-42-15,56-8 43 0,-4 3-43 0,-52 5 13 16,0 0-13-16,51 0 14 0,0 5-14 0,-51-5 38 15,0 0-38-15,47 15 38 0,0 2-38 16,-9 6 18-16,-1-1-18 0,-4 2 18 16,-6 2-18-16,1-1 28 0,-2 1-28 0,-5-2 28 0,0-2-28 0,-21-22 13 0,0 0-13 15,35 24 13-15,10-1-13 0,-45-23 0 0,0 0 0 0,49 20 0 16,10-4 0-16,-59-16-70 0,0 0 70 16,54 12-70-16,-1-7 70 0,-53-5-84 0,0 0 84 0,42 3-83 15,-6-3 83-15,43 4-911 0</inkml:trace>
  <inkml:trace contextRef="#ctx0" brushRef="#br0" timeOffset="153553.315">9125 10683 135 0,'0'0'0'0,"0"10"0"0,2 11 0 0,-2-21 79 15,0 0-79-15,0 8 79 0,2 1-79 0,-2-9 126 0,0 0-126 16,-11 26 126-16,-8 11-126 0,19-37 130 0,0 0-130 16,-24 50 131-16,-6 13-131 0,30-63 74 0,0 0-74 15,-47 95 75-15,-17 26-75 0,64-121 45 0,0 0-45 0,-63 108 45 16,-5 2-45 0,68-110-2-16,0 0 2 0,-47 75-1 0,10-22 1 0,37-53-151 0,0 0 151 0,-22 36-151 15,9-20 151-15,13-16-129 16,0 0 129-16,0 0-128 0,9-16 128 0,3-1-271 0</inkml:trace>
  <inkml:trace contextRef="#ctx0" brushRef="#br0" timeOffset="154588.363">8005 11708 158 0,'0'0'0'0,"0"0"0"0,0 0 0 0,0 0 42 15,0 0-42-15,0 0 42 0,0 0-42 0,0 0 35 0,0 0-35 0,0 0 35 16,0 0-35-16,0 0 27 0,0 0-27 0,0 0 27 15,0 0-27-15,0 0 34 0,0 0-34 16,0 0 34-16,0 0-34 0,0 0 36 0,0 0-36 0,0 0 37 16,3 0-37-16,-3 0 50 0,0 0-50 0,6 0 50 15,-1-2-50-15,-5 2 47 0,0 0-47 0,7 0 48 16,2-5-48-16,-9 5 54 0,0 0-54 0,14-4 54 16,5 1-54-16,-19 3 38 0,0 0-38 0,31-9 39 15,11-1-39-15,-42 10 27 0,0 0-27 0,54-9 27 16,12-1-27-16,-3 2 45 0,0-1-45 0,-4-1 46 15,5 3-46-15,-64 7 15 0,0 0-15 0,94-7 16 0,28-3-16 16,-24 5 66-16,-1-1-66 0,-11 3 66 0,-6 0-66 16,-3-1 54-16,-6 2-54 0,-7 2 54 15,-1 0-54-15,-14 0 44 0,-11 2-44 0,8-2 44 16,-5-2-44-16,-41 2 38 0,0 0-38 0,56-1 38 0,3-1-38 16,-8 0 39-16,-1 1-39 0,-10-1 40 0,-3 0-40 0,-9 2 15 15,-4-5-15-15,-3 0 16 0,-5 0-16 0,1 0-11 16,-5 1 11-16,-3-1-11 0,-4 3 11 0,-1 1-107 15,1-3 107-15,-5 4-106 0,4-1 106 0,-8 1-153 16,-5-2 153-16,6 2-153 0,1 0 153 0,-1-4-679 16</inkml:trace>
  <inkml:trace contextRef="#ctx0" brushRef="#br0" timeOffset="155204.287">8162 12014 1199 0,'0'0'0'0,"0"0"-1"0,0 0 1 0,0 0 0 0,3 0 0 16,-3 0 51-16,6 0-51 0,-6 0 51 0,0 0-51 0,0 0 9 16,0-3-9-16,0 1 9 0,3-5-9 0,-3 7-19 15,0 0 19-15,5-8-18 0,4-1 18 0,-9 9-26 16,0 0 26-16,12-12-25 0,9 2 25 0,-21 10-23 15,0 0 23-15,26-5-22 0,7-2 22 0,-33 7-46 16,0 0 46-16,30 0-45 0,-1 7 45 0,-2-4-33 16,-6 6 33-16,-9-4-33 0,-2 0 33 0,2 2 0 15,-3 3 0-15,-2-5 0 0,-7 2 0 0,2 2 5 16,1 1-5-16,-3 0 6 0,0 0-6 16,0-10 16-16,0 0-16 0,-5 23 17 0,-7 6-17 0,12-29 26 0,0 0-26 15,-16 31 26-15,-1 1-26 0,17-32 13 16,0 0-13-16,-26 33 13 0,-4-2-13 0,30-31 28 0,0 0-28 15,-26 27 28-15,-4-3-28 0,2-2 19 0,2-6-19 0,12-4 20 16,6-7-20-16,-5 2 35 0,6-6-35 0,6 1 35 16,2-4-35-16,-1 2 19 0,-1 2-19 15,1-2 20-15,0 0-20 0,0 0 18 0,0 0-18 16,0 0 19-16,0 0-19 0,0 0 1 0,0 4-1 0,5 1 2 16,0 0-2-16,-5-5 1 0,0 0-1 0,19 10 2 15,7-3-2-15,-26-7-1 0,0 0 1 16,30 8-1-16,8 4 1 0,-5-5-75 0,2 2 75 0,-10-2-74 15,-3-2 74-15,-1-5-195 0,4 0 195 0,-11 0-195 16,-2 0 195-16,17 0-534 0</inkml:trace>
  <inkml:trace contextRef="#ctx0" brushRef="#br0" timeOffset="155504.483">8608 11994 1155 0,'0'0'0'0,"0"8"0"0,0 8 0 0,3-13 132 16,2-5-132-16,-1 1 132 0,-1-5-132 0,-3 6 80 16,0 0-80-16,6-3 80 0,2-2-80 0,-8 5 18 0,0 0-18 15,9-4 19-15,3 1-19 0,-12 3 0 0,0 0 0 0,21 7 0 16,5 5 0-16,-26-12-4 0,0 0 4 15,33 26-4-15,6 11 4 0,-39-37-1 0,0 0 1 16,38 45-1-16,0 10 1 0,-8-7-3 0,0-2 3 0,-9-7-3 16,-2-6 3-16,0-2-69 0,-2-1 69 0,-3-9-69 15,-2-6 69-15,-12-15-87 0,0 0 87 0,21 14-86 16,12-5 86-16,20 13-886 0</inkml:trace>
  <inkml:trace contextRef="#ctx0" brushRef="#br0" timeOffset="155735.865">8961 11870 1199 0,'0'0'0'0,"-7"14"0"15,-3 8 0-15,10-22 109 0,0 0-109 0,-23 36 109 0,-6 10-109 0,29-46 72 16,0 0-72-16,-35 57 72 0,-7 10-72 15,0 5-58-15,-8 7 58 0,24-37-58 0,8-19 58 0,-1 1-201 16,5-2 201-16,-9 10-201 0,3 1 201 16,20-33-238-16,0 0 238 0,-20 26-237 0,6-4 237 0,-20 26-307 15</inkml:trace>
  <inkml:trace contextRef="#ctx0" brushRef="#br0" timeOffset="156067.639">8930 12156 964 0,'0'0'0'0,"-3"0"0"16,-1 0 0-16,4 0 151 0,0 0-151 0,11 0 151 15,8-1-151-15,-19 1 75 0,0 0-75 0,29-4 75 16,11-1-75-16,-40 5 39 0,0 0-39 0,47-3 40 15,4-4-40-15,-51 7 13 0,0 0-13 0,56-4 14 16,3 3-14-16,-59 1 3 0,0 0-3 0,56-4 4 16,3 4-4-16,-59 0 3 0,0 0-3 0,59-1 3 0,2-1-3 15,-61 2 0-15,0 0 0 0,63-5 0 0,0-4 0 16,-11-1-8-16,-9-2 8 0,-3 2-7 0,-10 4 7 16,-2 1-85-16,-4 2 85 0,-8-1-85 0,-2 3 85 15,-14 1-192-15,0 0 192 0,9-2-192 0,-2 2 192 16,-7 0-161-16,0 0 161 0,-13 7-161 0,-13 0 161 15,-12 6-383-15</inkml:trace>
  <inkml:trace contextRef="#ctx0" brushRef="#br0" timeOffset="156336.957">9432 11925 718 0,'0'0'0'15,"12"5"0"-15,2 2 0 0,-7-5 135 16,-11-4-135-16,4 2 136 0,-1-3-136 0,-1-1 77 0,0 1-77 0,2 3 77 16,-5-4-77-16,5 4 41 0,0 0-41 0,0 0 42 15,-4 2-42-15,4-2 2 0,-3 0-2 0,3 0 2 16,-5 2-2-16,5 1 12 0,-4 2-12 0,-1 21 12 16,-7 12-12-16,12-38 8 0,0 0-8 0,-16 51 8 15,-1 14-8-15,3-8 8 0,2 4-8 16,3-18 9-16,2-7-9 0,2 2-17 15,5-4 17-15,0-1-16 0,3-4 16 16,-3-29-175-16,0 0 175 0,9 27-175 0,8-3 175 0,8 28-575 0</inkml:trace>
  <inkml:trace contextRef="#ctx0" brushRef="#br0" timeOffset="156555.354">9813 11836 863 0,'0'0'0'0,"-5"7"0"0,-4 3 0 0,9-10 151 16,0 0-151-16,0 0 152 0,2-2-152 0,-2 2 81 15,0 0-81-15,4 2 82 0,-1 0-82 0,-1 6 40 16,1 8-40-16,-3 11 40 0,-3 13-40 0,3-40-1 16,0 0 1-16,-2 54 0 0,-1 13 0 0,-6-3-9 0,0-1 9 15,4-15-9-15,1-7 9 0,4-41-163 16,0 0 163-16,0 53-163 0,0 5 163 0,0 50-698 15</inkml:trace>
  <inkml:trace contextRef="#ctx0" brushRef="#br0" timeOffset="157495.498">7538 10580 628 0,'0'0'0'0,"4"0"0"0,1-3 0 15,-5 3 30-15,3-4-30 0,-3 4 30 0,0 0-30 0,0 0 4 0,0 0-4 0,0 0 4 16,0 0-4-16,0 0-1 0,0 0 1 0,0 0 0 16,0 0 0-16,0 0-11 0,0 0 11 0,0 0-11 15,0 0 11-15,0 0 0 0,0 0 0 0,0 0 1 16,0 0-1-16,0 0 31 0,0 0-31 0,0 0 31 15,2 2-31-15,2 0 30 0,-1 1-30 0,2-3 30 16,2 2-30-16,2 0 39 0,5-1-39 0,2 1 39 16,1 3-39-16,-17-5 24 0,0 0-24 0,35 4 25 15,15-3-25-15,1 1 46 0,8-2-46 0,-3 2 46 16,3-2-46-16,-59 0 34 0,0 0-34 0,91 7 34 0,27 5-34 16,-13-4 50-16,-3 3-50 0,-9-1 50 0,-4 0-50 0,-89-10 36 15,0 0-36-15,108 5 37 16,17-1-37-16,-125-4 40 0,0 0-40 0,129 0 40 0,10-2-40 0,-24-1 17 15,-12-1-17-15,-16-1 17 0,-19 0-17 0,-68 5 12 16,0 0-12-16,91-7 13 0,6 0-13 16,-20-1 26-16,-11 2-26 0,-14 5 26 0,-6-3-26 0,-15 3 2 15,-12-3-2-15,-1 4 2 0,-8 2-2 16,2 0 21-16,0-1-21 0,-5 3 21 0,0-4-21 0,0 0 3 16,2 1-3-16,-5-1 3 0,-4 0-3 0,0 0 6 15,5 2-6-15,-5-2 7 0,0 0-7 0,0 0 14 16,0 0-14-16,0 0 15 0,0 4-15 0,0-4 8 0,0 0-8 15,0 0 8-15,0 0-8 0,0 0 15 0,0 0-15 16,0 0 16-16,0 0-16 0,0 0 23 0,0 0-23 16,0 0 24-16,0 0-24 0,0 0 32 0,0 0-32 15,0 0 32-15,0 0-32 0,0 0 29 0,0 0-29 16,0 0 29-16,0 0-29 0,0 0 8 16,0 0-8-16,0 0 9 0,0 0-9 0,0 0 0 0,0 0 0 0,0 5 0 15,3-2 0-15,-3-3-1 0,0 0 1 0,2 31 0 16,2 17 0-16,-4-48-8 0,0 0 8 0,3 53-8 15,0 12 8-15,-3-65-5 0,0 0 5 0,0 60-4 16,6 2 4-16,-6-62-105 0,0 0 105 0,3 51-104 16,6-11 104-16,-9-40-122 0,0 0 122 0,17 13-122 15,8-18 122-15,18 15-881 0</inkml:trace>
  <inkml:trace contextRef="#ctx0" brushRef="#br0" timeOffset="158121.303">10207 10328 651 0,'0'0'0'0,"9"4"0"15,8 8 0-15,-17-12 83 0,0 0-83 0,0 0 84 16,-3 0-84-16,3 0 62 0,0 0-62 0,-2-4 63 16,-5 4-63-16,7 0 3 0,0 0-3 0,-4-3 3 15,3 3-3-15,1 0-3 0,0 0 3 0,8 7-2 16,5 1 2-16,-13-8 1 0,0 0-1 0,21 21 1 0,8 6-1 15,3 3 0-15,2 2 0 0,3 2 1 0,-4 2-1 0,-33-36 3 16,0 0-3-16,47 57 4 0,5 17-4 31,6 13 32-31,6 17-32 0,-17-8 32 0,-8-7-32 0,-39-89 33 0,0 0-33 0,35 115 34 0,-2 15-34 0,-33-130 32 16,0 0-32-16,22 139 32 0,-3 12-32 0,-8-28 49 16,-9-13-49-16,-2-9 50 0,-2-12-50 0,2-89 64 15,0 0-64-15,-11 108 64 0,-9 10-64 0,4-17 51 16,-2-10-51-16,4-16 52 0,-1-11-52 0,15-64 34 0,0 0-34 15,-18 67 34-15,-6-2-34 0,5-14 34 0,3-15-34 16,11-17 35-16,5-19-35 0,0 0-18 0,0 0 18 16,-16 12-18-16,-6 0 18 0,22-12-132 0,0 0 132 15,-30-10-132-15,-12-11 132 0,-29-8-894 0</inkml:trace>
  <inkml:trace contextRef="#ctx0" brushRef="#br0" timeOffset="159199.183">12679 11308 639 0,'0'0'0'0,"7"-5"0"15,5-2 0-15,-12 7 49 0,0 0-49 0,4-3 49 16,-6 0-49-16,2 3 32 0,0 0-32 0,0 0 32 16,-5-2-32-16,5 2 9 0,0 0-9 0,-5 0 10 15,1 0-10-15,4 0 9 0,0 0-9 0,-5 0 10 16,1 0-10-16,4 0 49 0,0 0-49 0,4-2 49 0,5 0-49 15,-9 2 22-15,0 0-22 0,26-3 23 0,12-7-23 16,-38 10 70-16,0 0-70 0,54-9 71 0,12-1-71 16,-66 10 56-16,0 0-56 0,84-10 56 0,13-6-56 15,8 4 68-15,12 0-68 0,-22 0 68 0,-9 5-68 0,-86 7 37 16,0 0-37-16,80-5 38 0,-3-3-38 0,-77 8 36 16,0 0-36-16,69-4 36 0,-6 4-36 0,-21 0 3 15,-16 0-3-15,-5 0 4 0,-9 2-4 0,-3 0-78 16,-1-2 78-16,-4 0-78 0,-2 0 78 0,-2 0-186 15,3-2 186-15,-3 2-185 0,-5-2 185 0,1 0-643 16</inkml:trace>
  <inkml:trace contextRef="#ctx0" brushRef="#br0" timeOffset="159467.628">12902 11475 606 0,'0'0'0'0,"18"-9"0"15,6-6 0-15,-24 15 78 0,0 0-78 0,5-4 79 16,-14 4-79-16,9 0 65 0,0 0-65 0,6 0 65 16,2 0-65-16,-8 0 83 0,0 0-83 0,25-5 83 15,6-2-83-15,-31 7 39 0,0 0-39 0,49-5 39 16,10-2-39-16,-59 7 42 0,0 0-42 0,65-5 43 16,11 2-43-16,-76 3 18 0,0 0-18 0,68 0 19 15,4 1-19-15,1 3 6 0,2-1-6 0,-28 1 6 16,-12 1-6-16,-35-5 0 0,0 0 0 0,36 3 0 0,-5-1 0 15,-31-2-80-15,0 0 80 0,34-4-79 16,-5-2 79-16,-29 6-181 0,0 0 181 0,30-18-181 0,-1-7 181 16,29-18-458-16</inkml:trace>
  <inkml:trace contextRef="#ctx0" brushRef="#br0" timeOffset="159772.289">13425 10899 807 0,'0'0'0'0,"12"0"0"0,9 0 0 0,-21 0 56 0,0 0-56 15,12 0 56-15,-3 0-56 0,-9 0 41 0,0 0-41 16,21 0 42-16,8 2-42 0,-29-2 8 16,0 0-8-16,40 6 8 0,11 6-8 0,-4 0 0 0,3 4 0 15,-6-1 1-15,-2 1-1 0,-4 1 2 0,-5 2-2 16,-3 0 2-16,-9-6-2 0,1 4 10 0,-2 1-10 0,-1 2 10 15,-2 2-10-15,-17-22 9 0,0 0-9 0,19 29 9 16,-5 9-9-16,-14-38 9 0,0 0-9 16,12 40 9-16,-8 6-9 0,-4-2 0 0,-4-4 0 0,1-16 0 15,3-11 0-15,-4 1-86 0,3-2 86 0,-13 19-85 16,-2 8 85-16,16-39-160 0,0 0 160 0,-17 36-159 16,-1 0 159-16,-15 38-342 0</inkml:trace>
  <inkml:trace contextRef="#ctx0" brushRef="#br0" timeOffset="160759.61">15402 10219 695 0,'0'0'0'0,"-9"15"0"15,1 13 0-15,1-23 66 0,5-7-66 0,-5-6 66 16,2-8-66-16,-2 4 44 0,5 0-44 0,-7 5 44 16,2 2-44-16,2 2 15 0,-4 1-15 0,2 0 16 15,0 2-16-15,0 0-1 0,2 0 1 0,-2 2 0 16,2 0 0-16,-2-1-5 0,-2 3 5 0,4-1-4 15,-2-1 4-15,7-2 4 0,0 0-4 0,-17 26 5 16,-6 10-5-16,23-36 39 0,0 0-39 16,-21 58 39-16,-3 17-39 0,24-75 42 0,0 0-42 0,-23 124 42 15,-5 38-42-15,28-162 35 0,0 0-35 0,-19 173 36 0,3 18-36 16,16-191 34-16,0 0-34 0,-5 181 34 16,5-1-34-16,0-180 49 0,0 0-49 0,9 163 50 0,1-11-50 15,-10-152 69-15,0 0-69 0,14 124 69 0,4-20-69 0,-18-104 58 16,0 0-58-16,17 91 59 0,-3-17-59 0,-14-74 47 15,0 0-47-15,12 51 48 0,-8-19-48 0,-4-32 7 16,0 0-7-16,5 21 8 0,-2-11-8 16,-3-10-47-16,0 0 47 0,0 0-47 0,-6-7 47 0,6 7-95 15,0 0 95-15,-11-36-95 0,-6-22 95 0,17 58-145 16,0 0 145-16,-25-91-144 0,-11-27 144 0,-25-94-757 0</inkml:trace>
  <inkml:trace contextRef="#ctx0" brushRef="#br0" timeOffset="160965.755">14693 11034 852 0,'0'0'0'0,"9"11"0"15,-1 7 0-15,-8-18 172 0,0 0-172 0,16 0 173 16,3-10-173-16,6 3 119 0,4-1-119 0,-4 3 119 16,1-4-119-16,3 6 78 0,-2-1-78 0,-7 4 78 15,-2-3-78-15,-18 3 2 0,0 0-2 0,21-2 2 16,3 0-2-16,-24 2-90 0,0 0 90 0,23-5-90 15,1-2 90-15,-24 7-150 0,0 0 150 0,21-17-150 16,-2-7 150-16,21-17-739 0</inkml:trace>
  <inkml:trace contextRef="#ctx0" brushRef="#br0" timeOffset="161163.932">15428 10119 1188 0,'0'0'0'0,"-5"4"0"0,-7 4 0 0,12-8 74 15,0 0-74-15,5 6 74 0,11 0-74 0,-16-6-2 0,0 0 2 16,12 9-2-16,-2 5 2 0,-10-14-209 16,0 0 209-16,4 32-208 0,-6 15 208 0,4 31-575 0</inkml:trace>
  <inkml:trace contextRef="#ctx0" brushRef="#br0" timeOffset="161564.596">16294 10390 617 0,'0'0'0'0,"-10"0"0"16,-10 2 0-16,20-2 27 0,0 0-27 0,-5-2 27 0,0-3-27 16,5 5 5-16,0 0-5 0,-4-2 5 15,1-1-5-15,3 3 35 0,0 0-35 0,-9-5 35 0,-6 3-35 0,15 2 7 16,0 0-7-16,-23 0 7 0,-7 0-7 0,30 0 17 15,0 0-17-15,-36 7 17 0,-3 5-17 0,39-12 40 16,0 0-40-16,-38 20 41 0,-2 6-41 0,5 3 65 16,2 2-65-16,9-4 65 0,10 1-65 0,14-28 78 15,0 0-78-15,-21 60 79 0,3 22-79 0,-3 16 62 16,1 11-62-16,6-16 62 0,5-7-62 0,9-86 44 16,0 0-44-16,2 94 44 0,10 0-44 0,-3-22-6 15,-1-10 6-15,10-21-5 0,6-16 5 0,-24-25-58 0,0 0 58 16,38 19-58-16,9-10 58 0,39 18-865 0</inkml:trace>
  <inkml:trace contextRef="#ctx0" brushRef="#br0" timeOffset="161853.213">16177 10758 1278 0,'0'0'0'0,"7"11"0"16,5 6 0-16,-12-10 150 0,-5-7-150 0,2-4 151 16,1-3-151-16,-2 2 113 0,4-2-113 0,0 2 113 15,0 0-113-15,0 5 62 0,0 0-62 0,9 0 62 0,3 2-62 16,-12-2 0-16,0 0 0 0,21 12 0 0,9 8 0 16,-30-20 3-16,0 0-3 0,31 30 3 15,4 6-3-15,-35-36-21 0,0 0 21 0,37 41-21 0,-4 5 21 0,-33-46-63 16,0 0 63-16,35 46-62 0,-1-3 62 0,-34-43-211 15,0 0 211-15,34 41-211 0,-3-3 211 0,-31-38-225 16,0 0 225-16,31 20-225 16,-1-11 225-16,31 22-556 0</inkml:trace>
  <inkml:trace contextRef="#ctx0" brushRef="#br0" timeOffset="162075.011">16655 10609 751 0,'0'0'0'16,"0"26"0"-16,3 14 0 0,-3-17 111 0,0-4-111 0,-14-7 112 16,-9-8-112-16,23-4 106 0,0 0-106 0,-31 32 107 15,-14 11-107-15,45-43 63 0,0 0-63 0,-58 76 63 16,-11 23-63-16,69-99 48 0,0 0-48 0,-61 103 49 16,3 8-49-16,13-24-59 0,12-15 59 15,12-31-59-15,16-23 59 0,5-18-183 0,0 0 183 0,-4 12-182 16,4-9 182-16,0-3-180 0,0 0 180 0,12-15-179 15,9-13 179-15,14-11-322 0</inkml:trace>
  <inkml:trace contextRef="#ctx0" brushRef="#br0" timeOffset="162329.617">16531 10383 819 0,'0'0'0'0,"9"0"0"0,5 0 0 0,-14 0 135 15,0 0-135-15,20 0 135 0,10 4-135 0,-30-4 87 16,0 0-87-16,33 15 87 0,6 7-87 0,-39-22 50 16,0 0-50-16,38 38 51 0,4 7-51 0,-42-45 22 15,0 0-22-15,34 61 22 0,3 10-22 0,-37-71 24 16,0 0-24-16,31 102 25 0,-4 29-25 0,-27-131 14 0,0 0-14 16,7 121 15-16,-13 9-15 0,6-130-13 0,0 0 13 15,-17 112-13-15,-13-10 13 0,6-24-174 16,3-24 174-16,4-21-174 0,8-21 174 0,9-12-174 15,0 0 174-15,-25-3-173 0,-6-20 173 0,-23-2-471 0</inkml:trace>
  <inkml:trace contextRef="#ctx0" brushRef="#br0" timeOffset="162982.122">15334 10061 561 0,'0'0'0'0,"0"0"0"0,5 0 0 0,-5 0 51 0,0 0-51 0,4-2 52 16,-1 1-52-16,-3 1 40 0,0 0-40 0,0 0 40 16,2-2-40-16,-2 2 18 0,0 0-18 0,0 0 18 15,0 0-18-15,0 0 12 0,0 0-12 0,0 0 12 16,0 0-12-16,0 0 44 0,0 0-44 0,0 0 45 15,0-3-45-15,0 3 21 0,0 0-21 0,0-4 21 16,0 1-21-16,0 3 20 0,0 0-20 0,0-4 20 16,-2-1-20-16,2 5 18 0,0 0-18 0,0-3 18 15,0-1-18-15,0 4 1 0,0 0-1 0,0 0 1 16,2-3-1-16,-2 3-1 0,0 0 1 0,0 0-1 16,3 3 1-16,1 4-2 0,-1 0 2 0,3 5-1 0,-6 3 1 15,5 11 0-15,2 8 0 0,-5-4 1 16,1 4-1-16,-3-34 33 0,0 0-33 0,4 46 33 0,-4 11-33 0,0-57 10 15,0 0-10-15,0 60 11 0,-6 5-11 0,3-10 7 16,-1-1-7-16,1-18 8 0,1-19-8 16,2-17-129-16,0 0 129 0,-3 47-128 0,-1 8 128 0,-1 42-549 15</inkml:trace>
  <inkml:trace contextRef="#ctx0" brushRef="#br0" timeOffset="163599.927">17487 10760 628 0,'0'0'0'0,"7"-2"0"0,7-1 0 0,-10 1 131 16,-4-3-131-16,0 5 132 0,0-3-132 0,0 3 100 0,-4-2-100 16,4 2 100-16,0 0-100 0,0 0 78 0,0 0-78 15,0 0 79-15,7-2-79 0,-2 2 37 0,6-3-37 0,3 3 37 16,3 0-37-16,6 0 46 0,5 3-46 0,-4-3 46 16,6 2-46-16,-30-2 26 0,0 0-26 0,36 2 26 15,6 1-26-15,-42-3 5 0,0 0-5 0,42 2 5 16,2-2-5-16,-8 0-1 15,-6-2 1-15,-8 2 0 0,-4 0 0 0,-18 0-113 16,0 0 113-16,15 0-112 0,-2-2 112 0,-13 2-188 0,0 0 188 0,5 0-187 16,-2-1 187-16,8-1-550 0</inkml:trace>
  <inkml:trace contextRef="#ctx0" brushRef="#br0" timeOffset="163762.165">17536 10986 270 0,'0'0'0'0,"23"-8"0"0,13-8 0 0,-18 13 65 15,-10 3-65-15,-2 3 65 0,-3 6-65 0,1 3 85 16,-4 5-85-16,3-3 85 0,4-2-85 0,-7-12 37 16,0 0-37-16,21 12 38 0,10 0-38 0,-31-12-36 15,0 0 36-15,44 3-36 0,6-6 36 0,-50 3-162 16,0 0 162-16,60-12-161 0,6-7 161 0,59-10-88 16</inkml:trace>
  <inkml:trace contextRef="#ctx0" brushRef="#br0" timeOffset="164361.656">19067 9815 852 0,'0'0'0'0,"-14"-7"0"0,-5-4 0 0,-2 6 71 0,-3 4-71 0,7-1 72 16,3-2-72-16,14 4 53 0,0 0-53 0,-30 0 53 15,-12 6-53-15,42-6 21 0,0 0-21 0,-47 12 21 16,-5 5-21-16,52-17 0 0,0 0 0 0,-54 32 1 16,-4 11-1-16,10 5 13 0,1 0-13 0,0 14 13 0,1 10-13 15,46-72 15-15,0 0-15 0,-38 87 16 0,8 14-16 16,8-22 25-16,11-12-25 0,6-28 26 0,5-20-26 15,4 1 31-15,4-1-31 0,4 2 31 16,6 1-31-16,-1-5 2 0,4-1-2 0,0-9 2 0,0-9-2 16,2-3 0-16,1-6 0 0,2-2 0 0,0-3 0 0,-26 16-5 15,0 0 5-15,35-36-4 16,7-13 4-16,-4 1-9 0,-1-4 9 0,-6 1-9 0,-5 1 9 0,-26 50-1 16,0 0 1-16,32-77-1 0,3-17 1 0,-35 94-1 15,0 0 1-15,22-94-1 0,-1-13 1 0,-9 25 0 16,-6 12 0-16,-3 13 0 0,0 15 0 0,-3 42 20 15,0 0-20-15,0-43 20 0,-3 7-20 0,3 36 33 16,0 0-33-16,-3-31 34 0,-3 7-34 0,6 24 12 16,0 0-12-16,-3-22 12 0,1 8-12 0,2 14 21 15,0 0-21-15,-3-10 21 0,1 5-21 0,2 5 0 0,0 0 0 16,-2-4 0-16,0 1 0 0,2 3 0 0,0 0 0 0,-1 7 0 16,-1 1 0-16,2-8 0 0,0 0 0 0,0 31 0 15,2 20 0-15,-2-51 0 16,0 0 0-16,5 71 0 0,2 21 0 0,0 16 2 0,1 19-2 0,1-21 3 15,0-7-3-15,-9-99-11 0,0 0 11 0,14 100-11 16,2-3 11-16,-16-97-86 0,0 0 86 0,29 76-85 16,9-15 85-16,-38-61-103 0,0 0 103 0,61 33-102 15,18-21 102-15,60 34-715 0</inkml:trace>
  <inkml:trace contextRef="#ctx0" brushRef="#br0" timeOffset="164680.18">19660 9438 729 0,'0'0'0'0,"-9"-2"0"0,-3-3 0 15,12 5 103-15,0 0-103 0,-11-9 103 0,3-1-103 0,8 10 93 16,0 0-93-16,-11-9 93 0,1-3-93 0,10 12 47 16,0 0-47-16,-9-6 48 0,-1 0-48 0,10 6 33 15,0 0-33-15,-11 0 33 0,-1 0-33 0,12 0 21 16,0 0-21-16,-17 24 21 0,-11 16-21 0,8 4 10 15,1 13-10-15,4 6 10 0,2 9-10 0,13-72 35 16,0 0-35-16,-12 122 36 0,-5 41-36 0,17-163 10 0,0 0-10 16,-12 164 10-16,-1 12-10 0,6-37 30 0,2-21-30 15,5-16 30-15,4-24-30 0,-4-78 2 0,0 0-2 16,1 83 2-16,3-6-2 0,3-16-6 0,2-13 6 16,-6-17-5-16,2-15 5 0,1-4-112 0,1-4 112 15,-4-4-112-15,-3-4 112 0,2 3-148 0,-2 0 148 0,0-3-148 16,-4-1 148-16,3-1-629 0</inkml:trace>
  <inkml:trace contextRef="#ctx0" brushRef="#br0" timeOffset="165113">19088 10143 875 0,'0'0'0'0,"7"12"0"15,4 9 0-15,-11-21 130 0,0 0-130 0,22 3 130 0,11-6-130 16,1 0 144-16,2-4-144 0,1 2 145 0,1 3-145 15,-3-2 79-15,3-2-79 0,2 2 80 0,0 2-80 16,-40 2 21-16,0 0-21 0,53-12 21 0,8-3-21 0,-61 15-35 16,0 0 35-16,59-22-34 0,2-7 34 15,-61 29-53-15,0 0 53 0,52-36-52 0,-3-4 52 0,-11 4-15 16,-8-1 15-16,-4 2-15 0,-5 6 15 0,-21 29-18 16,0 0 18-16,21-27-18 0,-7 3 18 15,-14 24-34-15,0 0 34 0,10-21-33 0,-3 8 33 0,-3 4-26 16,-4 4 26-16,-2 1-25 0,0-2 25 0,-5 4-34 15,-3 2 34-15,4 0-33 0,6-2 33 0,-8 4-22 16,1 3 22-16,0-2-22 0,0-3 22 0,-5 6-2 16,-2 0 2-16,7-4-1 0,2 0 1 0,-2 1-2 0,-2 2 2 15,-2 2-2-15,1 2 2 0,-4 5 3 16,0 1-3-16,5-5 3 0,2-3-3 0,7-7 33 16,0 0-33-16,-17 34 33 0,-6 16-33 0,23-50 18 0,0 0-18 0,-24 67 18 15,-6 15-18-15,30-82 36 0,0 0-36 0,-28 115 37 16,2 22-37-16,26-137 6 0,0 0-6 0,-5 110 7 15,10-11-7-15,-5-99-82 0,0 0 82 0,28 67-81 16,19-26 81-16,-5-14-220 0,2-20 220 0,-4-7-220 16,-2-15 220-16,40-1-440 0</inkml:trace>
  <inkml:trace contextRef="#ctx0" brushRef="#br0" timeOffset="165328.933">19982 9931 819 0,'0'0'0'0,"7"12"0"0,2 5 0 16,-9-17 152-16,0 0-152 0,3 4 152 0,2-8-152 15,-5 4 96-15,0 0-96 0,14 7 96 0,11 3-96 0,-25-10 82 16,0 0-82-16,33 24 82 0,7 7-82 0,-4 5 4 16,-2 3-4-16,-5-1 5 0,-4 0-5 0,-25-38 12 15,0 0-12-15,27 43 12 0,-4-1-12 0,-23-42-73 16,0 0 73-16,21 43-73 0,-2 2 73 0,-19-45-191 15,0 0 191-15,14 32-191 0,-2-2 191 0,14 33-631 16</inkml:trace>
  <inkml:trace contextRef="#ctx0" brushRef="#br0" timeOffset="165562.196">20364 9761 673 0,'0'0'0'0,"3"19"0"15,-3 17 0-15,0-36 131 0,0 0-131 0,-9 33 131 16,-5 1-131-16,14-34 101 0,0 0-101 0,-27 53 102 16,-10 14-102-16,37-67 51 0,0 0-51 0,-56 92 52 15,-14 23-52-15,70-115 5 0,0 0-5 0,-62 98 6 16,-1-2-6-16,63-96-105 0,0 0 105 0,-40 65-104 16,10-21 104-16,30-44-176 0,0 0 176 0,-15 16-175 15,11-26 175-15,4 10-134 0,0 0 134 0,14-30-133 16,14-23 133-16,14-27-226 0</inkml:trace>
  <inkml:trace contextRef="#ctx0" brushRef="#br0" timeOffset="165778.642">20459 9491 326 0,'0'0'0'0,"14"7"0"0,11 1 0 0,-25-8 110 16,0 0-110-16,26 16 111 0,7 4-111 15,-33-20 147-15,0 0-147 0,35 31 148 0,0 5-148 0,-6 7 117 16,-4 5-117-16,-4 1 118 0,-4 3-118 0,-17-52 93 15,0 0-93-15,9 79 94 0,-4 22-94 0,-5-12 58 16,-5-4-58-16,-11-2 59 0,-7-11-59 0,23-72 19 16,0 0-19-16,-47 89 20 0,-19 7-20 0,5-16-6 15,-3-6 6-15,25-30-5 0,17-21 5 0,22-23-107 16,0 0 107-16,-49 34-106 0,-10 2 106 0,59-36-119 16,0 0 119-16,-67 26-119 0,-6-9 119 0,-66 26-629 0</inkml:trace>
  <inkml:trace contextRef="#ctx0" brushRef="#br0" timeOffset="166144.718">18250 10973 841 0,'0'0'0'0,"9"-2"0"0,7 0 0 16,-16 2 70-16,0 0-70 0,21 0 71 15,7 0-71-15,-28 0 52 0,0 0-52 0,43-2 52 0,11-3-52 16,-54 5 20-16,0 0-20 0,78-8 20 0,17-4-20 16,-95 12 22-16,0 0-22 0,144-16 23 0,39-9-23 0,-183 25 60 15,0 0-60-15,197-17 60 0,22 1-60 0,-219 16 86 16,0 0-86-16,232-8 87 0,16-1-87 0,-248 9 58 15,0 0-58-15,228-7 58 0,-12 2-58 0,-216 5 55 16,0 0-55-16,188-5 55 0,-24-2-55 0,-164 7 1 16,0 0-1-16,137-7 1 0,-23-5-1 0,-114 12-69 15,0 0 69-15,85-12-68 0,-28 2 68 0,-57 10-151 16,0 0 151-16,18-4-150 0,-37 4 150 0,17-1-843 0</inkml:trace>
  <inkml:trace contextRef="#ctx0" brushRef="#br0" timeOffset="166713.667">19299 11487 875 0,'0'0'0'0,"-14"-11"0"16,-7-8 0-16,21 19 68 0,0 0-68 0,-26-22 68 15,-10-4-68-15,36 26 42 0,0 0-42 0,-37-25 42 16,-5 1-42-16,42 24 1 0,0 0-1 0,-35-21 2 0,4 6-2 16,31 15 55-16,0 0-55 0,-35 1 55 0,-1 13-55 15,2 10 37-15,5 5-37 0,4 6 37 0,6 4-37 16,19-39 40-16,0 0-40 0,-17 58 41 0,5 18-41 0,1-4 36 16,6 6-36-16,5-28 37 0,5-23-37 15,4-1 33-15,3-7-33 0,-1-5 34 0,1-7-34 0,5-1 0 16,4-2 0-1,7-8 0-15,7-4 0 0,-35 8-1 0,0 0 1 0,47-26 0 16,9-15 0-16,-8 2 0 0,-2-8 0 0,-8 5 0 0,-3-3 0 0,-7 2 33 16,-7 0-33-16,-2 1 34 0,-4-3-34 0,-15 45 18 15,0 0-18-15,9-75 19 0,-4-26-19 0,-8 17 6 16,-6 5-6-16,-3 12 7 0,-5 12-7 0,17 55 5 16,0 0-5-16,-30-60 5 0,-8 2-5 0,38 58 13 0,0 0-13 0,-32-38 13 15,3 14-13-15,29 24 32 0,0 0-32 16,-23-17 32-16,6 5-32 0,17 12 26 0,0 0-26 0,-16-10 26 15,5 6-26-15,11 4 40 0,0 0-40 0,-3 14 40 16,6 10-40-16,-3-24 15 0,0 0-15 16,30 40 15-16,21 11-15 0,8 11 31 0,14 11-31 15,-2-6 31-15,4-2-31 0,-75-65 0 0,0 0 0 0,89 72 0 16,9 3 0-16,-22-8 32 0,-9-5-32 0,-8-12 32 16,-7-6-32-16,-52-44 1 0,0 0-1 15,66 58 2-15,7 6-2 0,-73-64-29 16,0 0 29-16,72 60-29 0,-4-2 29 0,-14-15-137 0,-11-12 137 0,-16-11-136 15,-12-11 136-15,-15-9-190 0,0 0 190 0,23 7-190 16,-1-7 190-16,24 8-867 0</inkml:trace>
  <inkml:trace contextRef="#ctx0" brushRef="#br0" timeOffset="166936.665">20317 11075 975 0,'0'0'0'0,"3"24"0"0,2 16 0 0,-7-23 163 16,-4-7-163-16,-10-10 164 0,-9-12-164 0,25 12 134 16,0 0-134-16,-41 10 135 0,-15 13-135 0,56-23 143 15,0 0-143-15,-82 58 143 0,-21 26-143 0,103-84 60 0,0 0-60 16,-97 89 60-16,-3 14-60 0,100-103-4 16,0 0 4-16,-83 94-3 0,3-1 3 0,24-25-172 0,12-15 172 15,20-19-172-15,19-18 172 0,5-16-173 0,0 0 173 0,5 5-173 16,16-8 173-16,5 6-857 0</inkml:trace>
  <inkml:trace contextRef="#ctx0" brushRef="#br0" timeOffset="167115.188">20905 11396 527 0,'0'0'0'0,"-7"-9"0"16,-3-3 0-16,-6-12-336 0</inkml:trace>
  <inkml:trace contextRef="#ctx0" brushRef="#br0" timeOffset="176001.962">2733 14618 875 0,'0'0'0'0,"0"0"-89"0,0 0 89 0,9-8-88 16,5-8 88-16,-14 16-2 0,0 0 2 0,7-14-2 15,-5-3 2-15,-2 17 0 0,0 0 0 0,-5-19 0 16,-4-1 0-16,9 20 1 0,0 0-1 0,-21-22 1 16,-3-2-1-16,24 24 5 0,0 0-5 0,-32-23 5 15,-6 1-5-15,38 22 10 0,0 0-10 0,-51-17 10 16,-8 2-10-16,59 15 24 0,0 0-24 0,-68-7 25 16,-3 5-25-16,71 2 12 0,0 0-12 0,-101 14 12 0,-16 6-12 15,117-20 35-15,0 0-35 0,-110 31 35 16,-3 10-35-16,24-1 5 0,16-1-5 0,22-12 5 15,22-9-5-15,29-18 11 0,0 0-11 0,-52 48 11 0,-11 11-11 16,63-59 34-16,0 0-34 0,-51 74 34 0,8 12-34 16,43-86 34-16,0 0-34 0,-25 94 34 0,13 11-34 0,12-105 32 15,0 0-32-15,12 109 32 0,18 9-32 16,-30-118 22-16,0 0-22 0,38 107 23 0,13-8-23 0,-51-99 5 16,0 0-5-16,54 79 6 0,10-18-6 0,-64-61-4 15,0 0 4-15,80 30-3 0,9-27 3 0,-16-12-44 16,-1-16 44-16,-13-10-44 0,-7-9 44 0,-52 44-23 15,0 0 23-15,72-77-22 0,10-29 22 0,-4 11-21 16,-5 5 21-16,-14 2-21 0,-12 6 21 0,-5 0-17 0,-10-4 17 16,-4 2-17-16,-11 0 17 0,-17 84-4 0,0 0 4 15,26-109-4-15,0-20 4 0,-26 129-8 0,0 0 8 16,28-128-7-16,2-6 7 0,-30 134-3 0,0 0 3 0,21-120-3 16,-4 7 3-16,-17 113 0 0,0 0 0 0,12-87 1 15,-3 18-1-15,-9 69 33 0,0 0-33 16,5-48 33-16,-1 19-33 15,-4 29 41-15,0 0-41 0,0-19 41 0,-4 14-41 0,4 5 26 0,0 0-26 0,0-3 26 16,0 3-26-16,0 0 11 0,0 0-11 0,-3 6 11 16,3 5-11-16,0-11 12 0,0 0-12 0,0 34 12 15,0 16-12-15,0-50 8 0,0 0-8 0,7 90 8 16,3 32-8-16,-10-122 8 0,0 0-8 0,12 147 8 16,0 30-8-16,-12-177 33 0,0 0-33 0,9 190 33 15,0 17-33-15,-9-207 34 0,0 0-34 0,12 192 34 0,0-5-34 16,-12-187 22-16,0 0-22 0,21 140 22 0,5-33-22 15,-8-29 29-15,-3-26-29 0,-1-18 29 0,-1-17-29 16,-1-1 0-16,2-13 0 0,-7 0 1 0,-6-3-1 0,3-1-106 16,-1-3 106-16,3-1-106 0,-1 0 106 0,-5 5-91 15,0 0 91-15,0-26-91 0,-2-11 91 0,-1-27-693 16</inkml:trace>
  <inkml:trace contextRef="#ctx0" brushRef="#br0" timeOffset="177701.944">4080 14288 270 0,'0'0'0'0,"-14"0"0"0,-5 1 0 0,10-2 54 15,7-5-54-15,-1 1 54 0,-2-2-54 16,1 1 43-16,-4-3-43 0,1 4 43 0,1 1-43 0,-2 1 3 16,-1 1-3-16,-3 2 4 0,-6 0-4 0,18 0 1 15,0 0-1-15,-33 5 2 0,-10 4-2 16,43-9 13-16,0 0-13 0,-46 12 14 0,-1 5-14 0,47-17 60 15,0 0-60-15,-47 22 61 0,0 7-61 0,47-29 68 16,0 0-68-16,-45 38 69 0,5 7-69 0,2-1 71 16,4 1-71-16,10-11 71 0,5-7-71 15,19-27 67-15,0 0-67 0,-37 78 67 0,-6 29-67 0,43-107 66 0,0 0-66 16,-37 114 66-16,6 11-66 0,31-125 53 0,0 0-53 16,-9 118 53-16,11-2-53 0,-2-116 56 0,0 0-56 0,21 98 56 15,15-16-56-15,-1-24 39 0,4-22-39 16,-1-10 39-16,0-16-39 0,-38-10-8 0,0 0 8 0,68-6-7 15,16-17 7-15,-84 23-58 0,0 0 58 0,82-43-58 16,6-17 58-16,-20 6-36 16,-12-5 36-16,-5 8-36 0,-9 5 36 0,-42 46-2 0,0 0 2 0,47-50-2 15,-6 0 2-15,-41 50 3 0,0 0-3 0,39-60 4 16,-8-1-4-16,-31 61 50 0,0 0-50 0,21-62 50 16,-5-1-50-16,-16 63 57 0,0 0-57 0,5-45 57 15,-2 14-57-15,-3 31 61 0,0 0-61 0,0-25 62 16,-3 7-62-16,3 18 35 0,0 0-35 0,-5-15 36 0,-2 3-36 15,7 12 28-15,0 0-28 0,-6-8 28 16,-2 1-28-16,8 7 4 0,0 0-4 0,-9-5 4 16,-3 3-4-16,12 2 8 0,0 0-8 0,-9-2 9 0,4 2-9 15,5 0 1-15,0 0-1 0,-11 4 1 0,3 2-1 0,8-6-2 16,0 0 2-16,-11 31-1 16,-1 17 1-16,12-48-31 0,0 0 31 0,-9 69-31 0,1 16 31 15,8-85-11-15,0 0 11 0,-4 124-10 0,4 32 10 0,0-156-13 16,0 0 13-16,0 121-12 0,9-13 12 0,-9-108-17 15,0 0 17-15,16 77-16 0,6-24 16 0,-22-53-61 16,0 0 61-16,30 28-61 0,12-28 61 0,-11-7-69 16,-3-14 69-16,-7-3-68 0,1-8 68 0,-22 32-48 0,0 0 48 15,21-46-48-15,-3-14 48 0,-1-5-10 0,-1-11 10 16,-11 25-9-16,-1 11 9 0,-4 40 9 0,0 0-9 16,0-72 10-16,-4-17-10 0,-1 16 58 0,-2 2-58 15,2 18 58-15,-4 10-58 0,0 4 59 0,1 7-59 16,-1 1 59-16,-3 5-59 0,12 26 57 0,0 0-57 0,-13-26 58 15,5 1-58-15,8 25 17 0,0 0-17 16,-12-21 17-16,3 2-17 0,9 19 8 0,0 0-8 0,-9-12 9 16,4 4-9-16,5 8 0 0,0 0 0 0,-9-6 0 15,2 3 0-15,7 3-17 16,0 0 17-16,-5-2-17 0,1 1 17 0,4 1-36 0,0 0 36 0,-3 1-35 16,1 1 35-16,2-2-43 0,0 0 43 0,5 12-42 15,8 5 42-15,1 2-57 0,5 2 57 0,-2-3-56 16,6 1 56-16,-2-5-61 0,0-4 61 0,3 2-61 15,-1 2 61-15,-23-14-41 0,0 0 41 0,28 14-41 16,-1-2 41-16,-27-12-30 0,0 0 30 0,28 13-30 16,-2-1 30-16,-26-12-9 0,0 0 9 0,21 16-8 15,2 3 8-15,-23-19-2 0,0 0 2 0,16 27-1 0,-4 9 1 0,-12-36 0 16,0 0 0-16,5 38 1 0,-5 3-1 0,0-41 4 16,0 0-4-16,-3 41 5 0,-3 0-5 15,6-41 1-15,0 0-1 0,-3 34 1 0,1-3-1 0,2-31 0 16,0 0 0-16,-3 31 0 0,3-4 0 0,0-27-2 15,0 0 2-15,5 29-2 0,4 1 2 16,-9-30 2-16,0 0-2 0,12 30 2 0,0 1-2 0,-12-31 36 16,0 0-36-16,17 35 37 0,-1 2-37 0,-2-2 29 15,-2-5-29-15,-7-6 29 0,2-7-29 0,-7-17 24 0,0 0-24 16,2 26 25-16,-2 5-25 0,0-31 27 16,0 0-27-16,4 24 27 0,-4-5-27 0,0-19 3 0,0 0-3 15,0 14 3-15,0-8-3 0,0-6-5 0,0 0 5 0,-9-15-4 16,-8-19 4-16,17 34-101 0,0 0 101 0,-9-53-100 15,-3-21 100-15,-9-53-748 0</inkml:trace>
  <inkml:trace contextRef="#ctx0" brushRef="#br0" timeOffset="178462.617">5256 14202 583 0,'0'0'0'0,"-2"5"0"16,-1 4 0-16,3-9 43 0,0 0-43 0,0 0 43 15,0 0-43-15,0 0 1 16,0 0-1-16,0 0 1 0,3-6-1 0,-3 6-2 0,5-3 2 0,-5 3-1 16,0 0 1-16,0 0-38 0,0 0 38 0,0 0-38 15,0 0 38-15,0 0-14 0,4 3 14 0,-2 3-13 16,1 0 13-16,-3-6-7 0,0 0 7 0,9 38-6 15,3 15 6-15,0 7 0 0,-3 12 0 16,0 2 0-16,3 10 0 0,-3 25 27 0,3 22-27 0,-4-13 27 16,-2 0-27-16,-6-118 32 0,0 0-32 0,5 127 33 0,-2 3-33 15,1-32 65-15,5-23-65 0,-6-25 66 0,-3-25-66 16,0-25 84-16,0 0-84 0,9 36 85 16,5-3-85-16,-14-33 85 0,0 0-85 0,12 17 86 0,-3-10-86 15,-1-7 66-15,5-10-66 0,-5-2 66 0,4-7-66 0,-12 19 50 16,0 0-50-16,14-31 50 0,2-12-50 0,-16 43 44 15,0 0-44-15,14-56 44 0,2-15-44 0,-16 71 40 16,0 0-40-16,14-104 41 0,1-28-41 0,-15 132 40 16,0 0-40-16,18-149 40 0,-4-22-40 0,-14 171 26 15,0 0-26-15,19-175 26 0,3-9-26 0,-22 184 5 16,0 0-5-16,30-174 5 0,8 2-5 16,-8 42 0-16,-4 27 0 0,-1 26 0 15,-5 24 0-15,1 7-1 0,0 12 1 16,-3 8-1-16,-1 7 1 0,-3 5-11 0,-2 8 11 0,-5-3-11 0,2 6 11 0,-9 3-57 0,0 0 57 0,9-2-56 15,-1 0 56-15,-8 2-146 0,0 0 146 0,6 16-146 16,-3 9 146-16,2 16-846 0</inkml:trace>
  <inkml:trace contextRef="#ctx0" brushRef="#br0" timeOffset="179016.623">6197 14260 729 0,'0'0'0'0,"-4"0"0"0,-1-3 0 0,5-1 81 15,-4-1-81-15,4 2 81 0,0 1-81 0,0 2 48 0,-3-5-48 16,3 5 49-16,-2-4-49 0,2 4 0 0,0 0 0 0,0 0 0 15,-7-1 0-15,7 1-18 0,0 0 18 16,-3 0-18-16,1 0 18 0,2 0-20 0,0 0 20 0,-7 3-19 16,2 7 19-16,5-10-11 0,0 0 11 0,-4 26-10 15,4 10 10-15,0-36-10 0,0 0 10 0,7 39-10 16,2 6 10-16,-9-45-1 0,0 0 1 16,12 41-1-16,2-1 1 0,2-6 1 0,-2-3-1 0,-5-11 2 15,-6-6-2-15,6 0 36 0,-4-2-36 0,-2-4 37 16,-3-3-37-16,4 4 18 0,1 1-18 0,-5-6 19 15,0-1-19-15,0 2 31 0,0 2-31 0,0-2 31 16,0 0-31-16,-3 2 19 0,3 2-19 0,-2-4 20 16,2-3-20-16,-4 1-22 0,-1 0 22 0,-5 6-22 15,-1-2 22-15,11-7-65 0,0 0 65 0,-24 2-65 16,-11-6 65-16,35 4-78 0,0 0 78 16,-30-19-78-16,1-12 78 0,-27-18-486 0</inkml:trace>
  <inkml:trace contextRef="#ctx0" brushRef="#br0" timeOffset="179315.582">6082 14049 595 0,'0'0'0'0,"0"7"0"0,-4 5 0 0,4-12 105 16,0 0-105-16,4 0 106 0,4-5-106 0,-8 5 109 16,0 0-109-16,11-5 109 0,8 0-109 0,-19 5 95 0,0 0-95 15,23 0 95-15,6 2-95 0,-29-2 63 0,0 0-63 16,33 12 64-16,6 8-64 0,-39-20 37 0,0 0-37 15,43 29 38-15,11 9-38 0,-54-38 47 0,0 0-47 0,60 50 47 16,7 11-47-16,-67-61 34 0,0 0-34 16,74 77 35-16,6 16-35 0,-18-21 24 0,-9-9-24 0,-15-15 25 15,-8-19-25-15,-30-29 17 0,0 0-17 0,29 26 17 16,-3-7-17-16,-26-19 10 0,0 0-10 0,28 17 11 16,-5-3-11-16,-23-14-33 0,0 0 33 0,21 10-32 15,-5-3 32-15,-16-7-81 0,0 0 81 0,17-4-81 16,-5-6 81-16,14-4-1012 0</inkml:trace>
  <inkml:trace contextRef="#ctx0" brushRef="#br0" timeOffset="179585.795">6838 13919 1031 0,'0'0'0'0,"0"10"0"0,0 6 0 0,0-16 164 15,0 0-164-15,0 3 164 0,0-6-164 0,0 3 131 16,0 0-131-16,0 0 132 0,0-4-132 0,0 4 70 16,0 0-70-16,-4 0 71 0,-1 2-71 0,5-2 3 15,0 0-3-15,-17 26 3 0,-8 17-3 0,1 0 9 16,-2 4-9-16,0 5 9 0,-4 3-9 0,30-55-2 16,0 0 2-16,-47 87-1 0,-16 24 1 0,63-111-54 0,0 0 54 15,-52 98-54 1,-2 0 54-16,54-98-163 0,0 0 163 0,-35 67-162 0,11-21 162 15,24-46-180-15,0 0 180 0,-5 29-180 0,13-17 180 0,-4 29-639 0</inkml:trace>
  <inkml:trace contextRef="#ctx0" brushRef="#br0" timeOffset="180068.128">5705 15002 191 0,'0'0'0'0,"7"-4"0"0,11-1 0 0,-18 5 68 16,0 0-68-16,9-3 68 0,-4 1-68 0,-5 2 82 16,0 0-82-16,3-3 82 0,2 1-82 0,-5 2 86 15,0 0-86-15,16-3 87 0,5-1-87 0,-21 4 54 16,0 0-54-16,35-5 54 0,15-4-54 0,-50 9 58 0,0 0-58 15,65-10 59-15,15-2-59 0,-80 12 67 0,0 0-67 0,118-15 67 16,27-6-67 0,-145 21 74-16,0 0-74 0,145-17 75 0,8 2-75 0,-153 15 50 0,0 0-50 0,152-14 50 15,-4 2-50-15,-148 12 57 0,0 0-57 0,141-17 57 16,-11-4-57-16,-18 6 23 0,-20 3-23 0,-15 0 24 16,-16 0-24-16,-7 3-6 0,-12 2 6 15,-4 2-6-15,-12 0 6 0,-26 5-94 16,0 0 94-16,24-3-93 0,-6 1 93 0,-18 2-145 0,0 0 145 0,12 7-144 15,-12 7 144-15,14 6-613 0</inkml:trace>
  <inkml:trace contextRef="#ctx0" brushRef="#br0" timeOffset="180698.957">6043 15269 595 0,'0'0'0'0,"9"-3"0"16,9-4 0-16,-18 7 72 0,0 0-72 15,5-4 72-15,-5 3-72 0,0 1 79 0,0 0-79 16,0-5 80-16,-5-2-80 0,5 7 26 0,0 0-26 0,0-19 26 16,5-7-26-16,-5 26-35 0,0 0 35 0,15-24-35 15,6-7 35-15,-3 7-10 0,3 0 10 16,-4 9-10-16,-5 5 10 0,2 1-1 0,-2 2 1 0,1 2-1 15,-8 3 1-15,7 1 32 0,0 1-32 0,-3 1 33 16,0 5-33-16,3 0 48 0,-3 3-48 0,-1 0 48 16,-3-3-48-16,1 6 43 0,1 0-43 0,-2 2 43 15,-2 1-43-15,-3-15 42 0,0 0-42 0,0 31 43 16,-5 9-43-16,5-40 18 0,0 0-18 0,-9 46 18 16,-3 5-18-16,-3-3 30 0,-3 0-30 0,-3-10 30 15,4-9-30-15,17-29 6 0,0 0-6 0,-33 38 6 0,-7 3-6 16,40-41 17-16,0 0-17 0,-33 34 17 0,-1-3-17 0,34-31 33 15,0 0-33-15,-22 22 34 0,1-5-34 0,21-17 10 16,0 0-10-16,-12 14 10 0,0-5-10 16,12-9 20-16,0 0-20 0,-6 7 20 15,-1-4-20-15,7-3 1 0,0 0-1 0,-1 3 1 0,-3-1-1 16,4-2-4-16,0 0 4 0,0 0-3 0,-3 4 3 16,3-4-34-16,0 0 34 0,12-4-33 0,9-3 33 0,-21 7-53 15,0 0 53-15,26-10-52 0,7-4 52 0,0 1-104 16,-2-5 104-16,-1 3-103 0,-2 1 103 0,-2 2-173 15,-3 0 173-15,1-1-173 0,-3-1 173 0,21-13-444 0</inkml:trace>
  <inkml:trace contextRef="#ctx0" brushRef="#br0" timeOffset="180997.165">6507 15440 572 0,'0'0'0'16,"-9"4"0"-16,-8-1 0 0,17-3 120 0,0 0-120 0,-4-3 120 15,1-4-120-15,3 7 128 0,0 0-128 0,-2-5 128 16,4-2-128-16,-2 7 111 0,0 0-111 0,0-7 112 16,-2 0-112-16,2 7 80 0,0 0-80 0,-2-7 81 15,0 2-81-15,2 5 71 0,0 0-71 0,-3-5 71 16,3 2-71-16,0 3 72 0,0 0-72 0,-4-4 72 0,4 3-72 16,0 1 43-16,0 0-43 0,0 0 43 0,4-6-43 15,-4 6 32-15,0 0-32 0,16 4 32 16,3 1-32-16,5 5 3 0,9 4-3 0,-3 1 4 15,0 3-4-15,-4 0 8 0,0 0-8 0,-9-1 9 0,-1 0-9 0,1 0 0 16,1-2 0-16,-6 2 0 0,0-1 0 0,-12-16-28 16,0 0 28-16,18 19-28 0,2 1 28 15,-20-20-82-15,0 0 82 0,21 17-82 0,0-1 82 0,19 16-1189 16</inkml:trace>
  <inkml:trace contextRef="#ctx0" brushRef="#br0" timeOffset="181231.375">6707 15084 1110 0,'0'0'0'0,"7"14"0"0,-2 8 0 0,-1-8 116 0,-4-6-116 0,-16 11 116 15,-7 7-116-15,23-26 63 0,0 0-63 0,-33 43 64 16,-10 15-64-16,43-58 27 0,0 0-27 0,-45 62 27 15,-6 6-27-15,51-68-95 0,0 0 95 0,-52 77-95 16,-6 7 95-16,58-84-246 0,0 0 246 0,-38 58-246 16,12-15 246-16,-42 58-510 0</inkml:trace>
  <inkml:trace contextRef="#ctx0" brushRef="#br0" timeOffset="181547.518">6817 15351 751 0,'0'0'0'0,"-9"0"0"0,-3 2 0 0,12-2 122 16,0 0-122-16,3-2 123 0,10 1-123 0,-13 1 92 15,0 0-92-15,17-5 93 0,13-2-93 0,-30 7 66 16,0 0-66-16,38-11 67 0,13-1-67 0,-51 12 48 15,0 0-48-15,52-12 48 0,2-1-48 0,-2-1 11 0,-1 0-11 16,-8 4 11-16,-3 3-11 0,-40 7 23 16,0 0-23-16,44-5 24 0,-2 2-24 0,-42 3 0 15,0 0 0-15,38-2 1 0,-3 0-1 0,-35 2-41 0,0 0 41 0,26-2-40 16,-5 1 40-16,-21 1-144 0,0 0 144 0,12-2-144 16,-5 2 144-16,-7 0-120 0,0 0 120 0,-12-5-119 15,-16-4 119-15,-12-4-565 0</inkml:trace>
  <inkml:trace contextRef="#ctx0" brushRef="#br0" timeOffset="181774.909">7195 15106 852 0,'0'0'0'0,"9"4"0"16,6 3 0-16,-6-6 150 0,-9-1-150 0,0 0 150 0,-3-3-150 15,-1 1 86-15,-1-1-86 0,1 1 87 0,3 0-87 16,1 2 46-16,-4 0-46 0,4 0 47 0,0 0-47 15,0 0-2-15,0 0 2 0,0 2-2 16,0 3 2-16,0-5-20 0,0 0 20 0,-9 28-19 0,1 16 19 0,8-44-34 16,0 0 34-16,-9 55-33 0,-7 12 33 0,4-6-42 15,2-1 42-15,-3-12-42 0,6-6 42 0,7-42-163 16,0 0 163-16,-1 42-162 0,-3 1 162 0,-1 43-574 16</inkml:trace>
  <inkml:trace contextRef="#ctx0" brushRef="#br0" timeOffset="181988.338">7571 14877 953 0,'0'0'0'0,"-7"12"0"16,-7 8 0-16,14-20 144 0,0 0-144 0,-3 28 144 15,12 6-144-15,-6 2 84 0,2 5-84 16,-1 5 85-16,-1 6-85 0,-3-52 35 0,0 0-35 0,0 67 35 15,-3 6-35-15,-1-8-41 0,1-5 41 0,1-17-40 16,-1-14 40-16,3-29-156 0,0 0 156 0,-6 41-155 16,-2 6 155-16,8-47-156 0,0 0 156 0,-9 27-155 15,-2-8 155-15,-8 29-484 0</inkml:trace>
  <inkml:trace contextRef="#ctx0" brushRef="#br0" timeOffset="182781.092">5806 13734 987 0,'0'0'0'0,"13"-7"0"16,4-3 0-16,-15 5 119 0,-4 3-119 15,2 2 120-15,2-3-120 0,1 1 64 0,4 2-64 0,4-3 64 16,4-4-64-16,-15 7 45 0,0 0-45 0,35-11 46 16,11-2-46-16,-46 13 0 0,0 0 0 0,55-12 1 15,10 0-1-15,-65 12 3 0,0 0-3 0,71-9 3 16,6 1-3-16,-77 8 2 0,0 0-2 0,101-7 2 0,17 2-2 15,-118 5 5-15,0 0-5 0,107-7 5 16,-1 0-5-16,-106 7 22 0,0 0-22 0,94-9 22 0,-2-3-22 16,-92 12 20-16,0 0-20 0,82-12 20 0,-2-5-20 15,-80 17 25-15,0 0-25 0,60-12 26 0,-13 2-26 0,-47 10 22 16,0 0-22-16,33-7 23 0,-16 5-23 0,-17 2 1 16,0 0-1-16,18 2 2 0,-5 2-2 0,-13-4 10 15,0 0-10-15,11 3 11 0,-2 2-11 0,-9-5 15 16,0 0-15-16,5 7 15 0,-2 0-15 0,-3-7 3 15,0 0-3-15,6 8 4 0,-3 1-4 16,-3-9 13-16,0 0-13 0,5 7 13 0,-1 0-13 0,-4-7 8 16,0 0-8-16,3 7 9 0,2-2-9 0,-5-5 15 15,0 0-15-15,9 5 15 0,-4 0-15 0,-5-5 15 0,0 0-15 16,7 3 15-16,-3 1-15 0,-4-4 9 16,0 0-9-16,5 2 9 0,-1-1-9 0,-4-1-15 0,0 0 15 0,1 2-15 15,3 0 15-15,-4 1-26 0,3 2 26 16,2 7-26-16,-1 0 26 0,-4-12-25 0,0 0 25 0,9 36-24 15,5 17 24-15,-14-53-17 0,0 0 17 16,19 67-16-16,3 17 16 0,-22-84-18 0,0 0 18 0,34 96-18 16,4 19 18-16,-38-115-25 0,0 0 25 0,38 94-24 15,-3-10 24-15,-35-84-105 0,0 0 105 0,33 60-104 16,-7-26 104-16,-26-34-169 0,0 0 169 0,21 9-169 16,-3-25 169-16,23 6-672 0</inkml:trace>
  <inkml:trace contextRef="#ctx0" brushRef="#br0" timeOffset="184214.963">5191 13919 886 0,'0'0'0'0,"-3"0"0"0,1 2 0 15,2-2 103-15,0 0-103 0,-7 0 103 0,-1 0-103 16,8 0 55-16,0 0-55 0,-9 0 56 0,-5 2-56 0,14-2 36 16,0 0-36-16,-19 3 36 0,-2 0-36 0,21-3 1 15,0 0-1-15,-23 6 2 0,-3 0-2 0,26-6 10 16,0 0-10-16,-24 9 11 0,-1 0-11 0,25-9 39 15,0 0-39-15,-28 17 40 0,-1 7-40 0,29-24 29 16,0 0-29-16,-25 31 29 0,-1 8-29 0,5 5 39 16,4 3-39-16,1 4 39 0,8 4-39 15,-1 12 39-15,0 6-39 0,9 20 39 16,4 15-39-16,-4 7 34 0,5 8-34 0,-2-7 34 0,6-2-34 0,0 0 33 0,3 1-33 16,2-7 34-16,-2-5-34 0,-12-103 22 0,0 0-22 15,21 121 22-15,5 11-22 0,-26-132 10 0,0 0-10 16,47 122 11-16,16-2-11 0,-63-120-21 15,0 0 21-15,77 99-21 0,8-15 21 0,-85-84-73 0,0 0 73 16,101 53-73-16,9-24 73 0,102 54-1125 0</inkml:trace>
  <inkml:trace contextRef="#ctx0" brushRef="#br0" timeOffset="184750.403">8387 13727 180 0,'0'0'0'0,"-4"-1"0"0,1-5 0 0,3 6 15 16,0 0-15-16,-2-3 15 0,-2 3-15 0,4 0 61 0,0 0-61 16,0 0 62-16,-3-5-62 0,3 5 99 15,0 0-99-15,0 0 99 0,0 0-99 0,0 0 103 0,0 0-103 16,0 0 104-16,0 0-104 0,0 0 71 0,0 0-71 15,7 10 71-15,-2 6-71 0,-5-16 48 16,0 0-48-16,17 42 48 0,10 22-48 0,-3 4 61 0,0 11-61 16,3 20 61-16,2 18-61 0,-8-6 71 0,0 2-71 0,-7-6 72 15,-7-6-72-15,-7-101 76 0,0 0-76 0,2 125 76 16,-8 14-76-16,6-139 73 16,0 0-73-16,-12 140 74 0,-5 7-74 0,1-30 67 0,-1-20-67 15,4-31 68-15,8-30-68 0,-7 6 43 0,3-6-43 0,-3-7 44 16,3-8-44-16,9-21 0 0,0 0 0 0,-8 17 0 15,2-3 0-15,6-14-83 16,0 0 83-16,-15 10-83 0,1-5 83 0,14-5-120 0,0 0 120 0,-21-10-120 16,0-14 120-16,21 24-124 0,0 0 124 0,-12-45-124 15,7-16 124-15,-11-45-740 0</inkml:trace>
  <inkml:trace contextRef="#ctx0" brushRef="#br0" timeOffset="185060.938">8796 14392 841 0,'0'0'0'0,"0"3"0"0,2 3 0 0,-2-6 121 16,0 0-121-16,17 5 121 0,13-4-121 0,-30-1 118 0,0 0-118 15,35 2 119-15,8 0-119 0,-43-2 84 0,0 0-84 16,49 0 84-16,1-2-84 0,-50 2 47 0,0 0-47 0,58 0 48 15,8-2-48-15,-66 2 82 0,0 0-82 16,59 0 83-16,1 0-83 0,-60 0 60 0,0 0-60 0,55 0 61 16,-4-1-61-1,-51 1 30-15,0 0-30 0,47-4 30 0,-4 1-30 0,-43 3 2 0,0 0-2 0,39-4 2 16,-6 1-2-16,-33 3-27 0,0 0 27 0,26-3-27 16,-5 1 27-16,-21 2-129 0,0 0 129 0,12-2-128 15,-7 2 128-15,-5 0-216 0,0 0 216 0,-12 12-216 16,-14 9 216-16,-12 11-779 0</inkml:trace>
  <inkml:trace contextRef="#ctx0" brushRef="#br0" timeOffset="185314.335">8989 14740 1065 0,'0'0'0'0,"18"-9"0"0,6-5 0 0,-15 13 184 15,-9 4-184-15,5-3 184 0,-1 0-184 0,1 2 132 16,-2 0-132-16,2-1 132 0,8 1-132 0,-13-2 95 16,0 0-95-16,21 0 95 0,12 0-95 0,-33 0 37 15,0 0-37-15,38-2 38 0,9 1-38 0,-9-1 34 16,1 2-34-16,-4 0 35 0,-2 0-35 0,-7 0-35 16,-2 2 35-16,2-4-34 0,-1 0 34 0,-25 2-129 0,0 0 129 15,35-2-128-15,3-1 128 0,-38 3-104 0,0 0 104 16,33-14-104-16,-2-8 104 0,35-14-1037 0</inkml:trace>
  <inkml:trace contextRef="#ctx0" brushRef="#br0" timeOffset="194488.611">10364 14495 102 0,'0'0'0'0,"0"0"0"0,0 0 0 0,0 0 58 16,0 0-58-16,0 0 59 0,0 0-59 0,0 0 86 15,0 0-86-15,0 0 86 0,0 0-86 0,0 0 69 16,0 0-69-16,0 0 70 0,0 0-70 0,0 0 57 16,0 0-57-16,0 0 58 0,0 0-58 0,0 0 63 0,0 0-63 15,0 0 64-15,0 0-64 0,0 0 85 0,0 0-85 16,0 0 85-16,0 0-85 0,0 0 84 0,0 0-84 16,0 0 85-16,0 0-85 0,0 0 93 0,0 0-93 15,0 0 94-15,0 0-94 0,0 0 61 0,0 0-61 0,0 0 62 16,0 0-62-16,0 0 49 0,0 0-49 0,0 0 49 15,0 0-49-15,0 0 49 0,0 0-49 0,0 0 50 16,0 0-50-16,0 0 18 0,0 0-18 0,0 0 19 16,0 0-19-16,0 0 22 0,0 0-22 0,0 0 22 15,0 0-22-15,0 0 33 0,0 0-33 0,0 0 34 16,0 0-34-16,0 0 5 0,0 0-5 0,0 0 5 16,0 0-5-16,0 0 18 0,0 0-18 0,0 0 18 15,0 0-18-15,0 0 39 0,0 0-39 0,0 0 39 16,0 0-39-16,0 0 5 0,0 0-5 0,0 0 6 15,0 0-6-15,0 0 19 0,0 0-19 0,0 0 20 0,0 0-20 16,0 0 1-16,0 0-1 0,0 0 1 16,0 0-1-16,0 0 1 0,0 0-1 0,0 0 1 15,0 0-1-15,0 0 0 0,0 0 0 0,29-10 1 0,15-9-1 16,-44 19 2-16,0 0-2 0,59-21 3 16,14-5-3-16,-1 2 5 0,-1-1-5 0,11-1 5 0,10 0-5 15,-10 7 7-15,-2 8-7 0,-13-1 8 0,-12 6-8 16,-15 3 15-16,-10 1-15 0,1 1 15 0,-3-1-15 0,-28 2 0 15,0 0 0-15,33 2 0 0,-3-1 0 0,-30-1-41 16,0 0 41-16,30 2-40 0,-1 1 40 0,-29-3-121 16,0 0 121-16,21-1-121 0,-7-4 121 0,23-2-1172 0</inkml:trace>
  <inkml:trace contextRef="#ctx0" brushRef="#br0" timeOffset="-212711.401">12580 13981 729 0,'0'0'0'0,"-7"0"0"16,-4 0 0-16,11 0 114 0,0 0-114 0,0-4 115 16,2-1-115-16,-2 5 134 0,0 0-134 0,0-13 135 15,2-5-135-15,-2 18 46 0,0 0-46 0,-7-29 46 16,-9-7-46-16,16 36 6 0,0 0-6 0,-19-30 7 16,-7-1-7-16,26 31 6 0,0 0-6 0,-31-24 6 15,-4 5-6-15,35 19 11 0,0 0-11 0,-39-14 11 16,-4 4-11-16,43 10 8 0,0 0-8 0,-42-4 8 15,-3 6-8-15,45-2 15 0,0 0-15 0,-49 7 15 16,-5 5-15-16,54-12 15 16,0 0-15-16,-54 14 15 0,-2 3-15 0,56-17 15 0,0 0-15 0,-43 15 16 0,8-3-16 0,35-12 16 15,0 0-16-15,-32 12 17 0,6 4-17 0,26-16 15 16,0 0-15-16,-22 15 16 0,4 2-16 0,18-17-15 16,0 0 15-16,-12 31-14 0,3 10 14 0,9-41-51 15,0 0 51-15,6 45-51 0,6 4 51 0,-12-49-35 16,0 0 35-16,21 50-35 0,14 5 35 0,-35-55-63 15,0 0 63-15,47 67-63 0,12 8 63 0,-59-75-56 16,0 0 56-16,56 72-56 0,-1 2 56 0,-55-74-34 16,0 0 34-16,54 70-34 0,0-7 34 0,-54-63-18 0,0 0 18 15,44 60-18-15,-11-5 18 0,-33-55-20 0,0 0 20 16,17 57-19-16,-11-1 19 0,-6-56-24 0,0 0 24 16,-9 55-23-16,-12 0 23 0,21-55-1 0,0 0 1 0,-19 36 0 15,-4-14 0-15,23-22 44 0,0 0-44 0,-26 19 45 16,-5-5-45-16,31-14 77 0,0 0-77 0,-30 6 78 15,-3-6-78-15,33 0 78 0,0 0-78 0,-35-10 78 16,-3-10-78-16,38 20 48 0,0 0-48 0,-33-31 48 16,0-14-48-16,33 45 25 0,0 0-25 0,-23-48 26 15,4-5-26-15,19 53 0 0,0 0 0 0,-7-53 0 16,12 0 0-16,-5 53-43 0,0 0 43 0,9-51-42 16,12-1 42-16,-21 52-55 0,0 0 55 0,29-60-55 15,13-5 55-15,-42 65-34 0,0 0 34 0,44-56-33 16,3 2 33-16,-47 54-11 0,0 0 11 0,43-37-11 15,-1 11 11-15,-42 26-7 0,0 0 7 0,42-24-7 16,1 7 7-16,-43 17-3 0,0 0 3 0,37-12-3 16,-4 5 3-16,-33 7 0 0,0 0 0 0,26-3 0 0,-3 3 0 0,-23 0 15 15,0 0-15-15,19 3 15 16,-2 6-15-16,-17-9 40 0,0 0-40 0,14 17 41 0,2 5-41 16,-16-22 37-16,0 0-37 0,14 27 38 0,-2 6-38 0,-12-33 9 15,0 0-9-15,12 38 10 0,2 5-10 0,-14-43 21 16,0 0-21-16,16 44 21 0,-4 2-21 0,-12-46 8 15,0 0-8-15,14 48 8 0,0 2-8 0,-14-50 9 16,0 0-9-16,12 45 9 0,0-6-9 0,-12-39 3 16,0 0-3-16,7 29 4 0,2-5-4 0,-9-24-37 0,0 0 37 15,9 17-36-15,0-5 36 0,-9-12-116 0,0 0 116 16,12-10-115-16,2-18 115 0,-14 28-102 16,0 0 102-16,12-42-102 0,-2-17 102 0,15-42-612 0</inkml:trace>
  <inkml:trace contextRef="#ctx0" brushRef="#br0" timeOffset="-212161.104">12923 14077 897 0,'0'0'0'0,"-3"10"0"16,-1 2 0-16,8 3 99 0,1-1-99 0,3 14 99 15,5 6-99-15,-13-34 72 0,0 0-72 0,15 51 72 16,3 13-72-16,-18-64 50 0,0 0-50 0,15 66 50 15,3 8-50-15,-4-11 0 0,-2-3 0 0,-3-15 0 16,-6-12 0-16,-3-33 2 0,0 0-2 0,9 34 2 0,-4-2-2 16,-5-32 18-16,0 0-18 0,5 24 18 0,-1-5-18 15,-4-19 32-15,0 0-32 0,3 14 33 0,-1-6-33 0,-2-8 41 16,0 0-41-16,2 7 42 0,0-3-42 0,-2-4 50 16,0 0-50-16,3-5 51 15,-3-7-51-15,0-2 13 0,0-5-13 0,0-5 13 0,3-5-13 0,-3 29 24 16,0 0-24-16,2-39 25 0,5-11-25 0,-7 50 7 15,0 0-7-15,5-50 7 0,8-3-7 16,-5 9 9-16,1 2-9 0,0 6 9 0,-1 6-9 0,-8 30 0 16,0 0 0-16,16-31 0 0,-2 2 0 0,-14 29-5 15,0 0 5-15,18-24-5 0,1 5 5 0,-19 19-9 16,0 0 9-16,21-12-9 0,1 7 9 0,-22 5-4 0,0 0 4 0,26 1-4 16,11 11 4-16,-37-12-1 0,0 0 1 15,38 23 0-15,2 9 0 0,-40-32-6 0,0 0 6 0,46 38-5 16,-1 6 5-16,-45-44-3 0,0 0 3 0,43 40-3 15,1-2 3-15,-44-38 0 0,0 0 0 0,37 30 0 16,-11-4 0-16,-26-26 0 0,0 0 0 0,22 24 1 16,-2-5-1-16,-20-19 3 0,0 0-3 0,12 17 4 15,-2-5-4-15,-10-12 22 0,0 0-22 0,7 14 22 16,-2-1-22-16,-5-13 7 0,0 0-7 0,4 18 7 16,-8-1-7-16,4-17 16 0,0 0-16 0,-3 22 17 15,-1 2-17-15,4-24-45 0,0 0 45 0,-1 22-45 16,-5 0 45-16,6-22-133 0,0 0 133 0,-3 18-133 15,3-5 133-15,0-13-213 0,0 0 213 0,-5 11-213 16,1-3 213-16,-3 11-636 0</inkml:trace>
  <inkml:trace contextRef="#ctx0" brushRef="#br0" timeOffset="-211956.194">12796 13652 1211 0,'0'0'0'16,"9"0"0"-16,3 2 0 0,-12-2-322 0,0 0 322 16,21 3-321-16,8 0 321 0,24 4-286 0</inkml:trace>
  <inkml:trace contextRef="#ctx0" brushRef="#br0" timeOffset="-210296.902">14125 13698 841 0,'0'0'0'16,"4"-7"0"-16,-1-5 0 0,-3 12 143 0,0 0-143 0,2-7 143 16,1 1-143-16,-3 6 135 0,0 0-135 0,0-11 135 15,-3-1-135-15,3 12 84 0,0 0-84 0,-2-13 84 16,2-3-84-16,0 16 55 0,0 0-55 0,-3-15 55 16,-1-1-55-16,4 16-4 0,0 0 4 0,-3-12-4 15,1 0 4-15,2 12-17 0,0 0 17 0,-4-12-16 16,4 6 16-16,0 6-9 0,0 0 9 0,-5-6-9 15,5 3 9-15,0 3-2 0,0 0 2 0,-3-3-2 16,3 1 2-16,0 2-5 0,0 0 5 0,0 0-5 16,0 0 5-16,0 0-6 0,0 0 6 0,0 0-6 0,0 0 6 15,0 0-38-15,0 0 38 0,0 10-37 16,3 6 37-16,-3-16-27 0,0 0 27 0,9 42-27 0,3 22 27 16,-12-64-26-16,0 0 26 0,17 113-25 15,10 39 25-15,-27-152-26 0,0 0 26 0,20 163-26 16,1 14 26-16,-21-177-8 0,0 0 8 0,20 149-8 0,0-14 8 0,-20-135 0 15,0 0 0-15,25 116 0 0,-4-16 0 0,-21-100 22 16,0 0-22-16,21 75 22 0,0-23-22 0,-21-52 51 16,0 0-51-16,13 37 51 0,1-16-51 0,-14-21 52 15,0 0-52-15,11 12 53 0,-8-12-53 0,-3 0 49 16,0 0-49-16,6 0 50 0,-5-7-50 0,-1 7 77 16,0 0-77-16,4-21 78 0,-1-11-78 0,-3-4 76 15,2-9-76-15,0-6 77 0,-2-9-77 0,0 60 57 0,0 0-57 16,2-117 57-16,1-42-57 0,-3 159 12 0,0 0-12 15,9-161 12-15,5-17-12 0,-14 178 1 16,0 0-1-16,19-161 1 0,0 7-1 0,0 32-5 0,-5 24 5 16,2 20-5-16,1 18 5 0,-17 60-18 0,0 0 18 0,16-57-18 15,1 9 18-15,-17 48-34 0,0 0 34 0,14-34-34 16,0 13 34-16,-14 21-36 0,0 0 36 0,7-13-35 16,-3 7 35-16,-4 6-66 0,0 0 66 15,1-1-66-15,-1-3 66 0,0 4-119 0,0 0 119 0,0 0-118 16,0 5 118-16,0-5-172 0,0 0 172 0,-5 30-171 15,-4 18 171-15,-3 29-830 0</inkml:trace>
  <inkml:trace contextRef="#ctx0" brushRef="#br0" timeOffset="-209234.191">14935 13487 527 0,'0'0'0'0,"0"0"0"0,0 0 0 0,0 0 93 0,0 0-93 0,0 0 93 16,0-3-93-16,0 3 36 0,0 0-36 0,0 0 36 16,-3-5-36-16,3 5 7 0,0 0-7 0,-2-4 8 15,0 1-8-15,2 3 0 0,0 0 0 0,-2-3 1 0,2 1-1 16,0 2 1-16,0 0-1 0,0 0 2 0,-5-2-2 16,5 2 8-16,0 0-8 0,-3 2 8 0,-1 0-8 15,4-2 8-15,0 0-8 0,-5 5 9 0,-4 2-9 0,9-7 24 16,0 0-24-16,-1 15 25 0,2 9-25 0,-1-24 2 15,0 0-2-15,11 22 2 16,8 7-2-16,-19-29 3 0,0 0-3 0,26 30 3 0,7 0-3 16,-33-30 5-16,0 0-5 0,35 35 6 0,3-3-6 0,-38-32 6 15,0 0-6-15,32 40 7 0,-3 2-7 0,-29-42 14 16,0 0-14-16,23 47 15 0,-6 4-15 16,-17-51 33-16,0 0-33 0,14 43 33 0,-10-5-33 0,-4-38 17 15,0 0-17-15,2 32 17 0,-4-3-17 0,2-29 42 16,0 0-42-16,0 23 42 0,-4-8-42 0,4-15-2 15,0 0 2-15,0 12-1 0,-5-4 1 0,5-8-21 0,0 0 21 16,-12-3-21-16,-9-9 21 0,21 12-44 0,0 0 44 16,-17-27-44-16,-4-18 44 0,21 45-56 0,0 0 56 0,-18-48-56 15,-1-8 56-15,19 56-78 0,0 0 78 0,-16-55-78 16,4 0 78-16,-16-55-470 0</inkml:trace>
  <inkml:trace contextRef="#ctx0" brushRef="#br0" timeOffset="-208948.475">14991 13604 583 0,'0'0'0'0,"-2"-3"0"15,-1-3 0-15,3 6 110 0,0 0-110 0,-4-8 110 16,1-6-110-16,3 14 104 15,0 0-104-15,-2-10 104 0,2 0-104 0,0 10 72 0,0 0-72 0,3-11 72 16,8 1-72-16,-11 10 41 0,0 0-41 0,21-12 42 16,8-3-42-16,-29 15 36 0,0 0-36 0,33-12 36 15,9 0-36-15,-42 12 49 0,0 0-49 0,40-9 50 16,2 2-50-16,-42 7 41 0,0 0-41 0,39-5 41 0,-1 3-41 16,-38 2 36-16,0 0-36 0,36 2 36 15,-1 5-36-15,-35-7 24 0,0 0-24 0,32 12 25 16,1 5-25-16,-33-17 0 0,0 0 0 0,36 26 0 0,3 8 0 15,-39-34-12-15,0 0 12 0,40 43-12 0,3 3 12 16,-3-1-18-16,-1-3 18 0,-8 3-18 0,-1-2 18 0,-30-43-17 16,0 0 17-16,45 58-17 0,11 11 17 15,-56-69-10-15,0 0 10 0,59 58-9 0,2-5 9 16,-61-53-17-16,0 0 17 0,57 41-16 0,3-10 16 0,-29-12-61 16,-12-11 61-16,2-1-61 0,-5-7 61 0,-4 0-186 15,-2-3 186-15,-1-4-186 0,0-3 186 0,5-8-623 16</inkml:trace>
  <inkml:trace contextRef="#ctx0" brushRef="#br0" timeOffset="-208653.146">15813 13474 1099 0,'0'0'0'0,"0"0"0"16,0-4 0-16,0 4 75 0,0 0-75 0,0 0 76 15,0 0-76-15,0 0 7 0,0 0-7 0,0 0 7 16,0 0-7-16,0 0-1 0,0 0 1 0,-3 5 0 0,-3 6 0 16,6-11-49-16,0 0 49 0,-15 34-49 0,-10 12 49 15,25-46-13-15,0 0 13 0,-27 57-12 0,-7 11 12 16,34-68-21-16,0 0 21 0,-36 72-21 0,-1 5 21 15,37-77-100-15,0 0 100 0,-38 86-100 0,-2 5 100 16,40-91-122-16,0 0 122 0,-28 63-122 0,9-15 122 0,-28 64-400 16</inkml:trace>
  <inkml:trace contextRef="#ctx0" brushRef="#br0" timeOffset="-208227.727">14770 14433 572 0,'0'0'0'0,"12"-10"0"15,5-7 0-15,-17 17 53 0,0 0-53 0,-7-4 53 16,-7 8-53-16,14-4 40 0,0 0-40 0,-14 1 41 15,2 3-41-15,12-4 28 0,0 0-28 0,-9 0 28 16,6-2-28-16,3 2 39 0,0 0-39 0,3-7 39 16,8-3-39-16,-11 10 59 0,0 0-59 0,21-12 60 15,8-2-60-15,5 2 61 0,0 2-61 0,5 0 62 16,1 3-62-16,9-2 47 0,5 2-47 16,1 4 47-16,-1 0-47 0,7-3 38 0,6 1-38 0,20 0 39 15,14 0-39-15,-7-2 34 0,0 0-34 0,-5 1 35 16,-2 2-35-16,2-1 13 0,-1 3-13 0,-6-3 14 0,-10-2-14 15,-72 7 21-15,0 0-21 0,90-5 21 0,11 2-21 16,-24-4 14-16,-9 3-14 0,-16 4 15 0,-12 4-15 0,-14-4 1 16,-12-2-1-16,-3 2 2 0,-6 2-2 0,0 0-84 15,2 3 84-15,-7-5-83 0,2 1 83 0,-2-1-193 16,0 4 193-16,-2-1-192 0,2 2 192 0,-3 4-585 16</inkml:trace>
  <inkml:trace contextRef="#ctx0" brushRef="#br0" timeOffset="-207609.787">14864 14736 819 0,'0'0'0'0,"7"-12"0"16,7-5 0-16,-9 10 107 0,-3 4-107 0,-1 0 107 15,-1-1-107-15,0 1 6 0,4-1-6 0,-2-3 6 0,1-3-6 16,6 2-4-16,1-1 4 0,-1 0-3 0,0 3 3 15,-9 6-2-15,0 0 2 0,17-11-2 0,4 1 2 0,-21 10 0 16,0 0 0-16,23-9 0 16,6 3 0-16,-29 6 1 0,0 0-1 0,26-6 1 0,2 5-1 0,-28 1 5 15,0 0-5-15,21-4 6 0,-2 8-6 0,-19-4 3 16,0 0-3-16,16 0 4 16,-7 3-4-16,-9-3 2 0,0 0-2 0,8 5 2 0,-1 4-2 0,-7-9 0 15,0 0 0-15,6 12 0 0,-5 2 0 0,-1-14 0 16,0 0 0-16,-5 24 0 0,-4 6 0 0,9-30 0 15,0 0 0-15,-12 33 0 16,-5 1 0-16,17-34 0 0,0 0 0 0,-18 36 1 0,-6 4-1 0,24-40 23 16,0 0-23-16,-23 36 24 0,2-2-24 0,-1-3 43 15,1-2-43-15,9-14 43 0,6-8-43 0,3 0 33 0,-1-5-33 16,-9 11 34-16,-3 6-34 0,4-2 39 0,3 0-39 0,0-6 39 16,4-4-39-16,2-2 39 0,-1-2-39 0,4-3 40 15,-3 0-40-15,3 0 4 0,0 0-4 0,0 0 4 16,0 0-4-16,0 0 5 0,7 2-5 0,-7-2 6 15,3 0-6-15,6 0 0 0,-1 2 0 0,5-1 1 16,6-1-1-16,-19 0-2 0,0 0 2 0,28 0-2 16,6 0 2-16,-34 0-43 0,0 0 43 0,37-1-43 15,1-3 43-15,-3-1-127 0,-5 0 127 0,-6-2-127 16,2-3 127-16,23-7-728 0</inkml:trace>
  <inkml:trace contextRef="#ctx0" brushRef="#br0" timeOffset="-207313.308">15163 14680 1233 0,'0'0'0'0,"0"0"84"16,0 0-84-16,0 0 85 0,6-4-85 0,2 4 74 15,4 0-74-15,-1 0 74 0,-1 0-74 0,8 4 0 0,-1-1 0 16,1 1 0-16,6-1 0 0,-3 4-11 0,5 2 11 16,4 6-11-16,-1 4 11 0,-29-19-22 15,0 0 22-15,39 31-22 0,2 6 22 0,0 1-25 16,-1 1 25-16,-6-3-24 0,-4-5 24 0,-6 0-31 0,1 0 31 16,-6-11-31-16,-10-8 31 0,3 4-104 0,-2-1 104 15,-1-3-104-15,0-1 104 0,1-3-187 0,-1 1 187 0,1-6-187 16,4-5 187-16,12 4-487 0</inkml:trace>
  <inkml:trace contextRef="#ctx0" brushRef="#br0" timeOffset="-207052.984">15750 14591 1233 0,'0'0'0'0,"4"7"0"15,-2 5 0-15,-2-7 179 0,0-2-179 0,0-3 180 0,-2 4-180 16,-2-3 77-16,-1 1-77 0,2 0 78 0,-1 1-78 0,4-3 40 16,0 0-40-16,-22 21 41 0,-17 13-41 0,39-34-15 15,0 0 15-15,-42 44-15 0,-8 13 15 0,6-6-42 16,4 3 42-16,12-20-42 0,11-14 42 16,1-3-133-16,8-5 133 0,-8 14-133 0,2 7 133 0,2-9-200 15,7-4 200-15,8-3-200 0,11-5 200 0,0 16-676 16</inkml:trace>
  <inkml:trace contextRef="#ctx0" brushRef="#br0" timeOffset="-206788.104">15632 14706 1155 0,'0'0'0'15,"3"1"0"-15,4 3 0 0,4 1 160 0,1 0-160 0,4-2 160 16,6-1-160-16,-1 0 64 0,4-2-64 0,6 0 64 16,6-2-64-16,-37 2 40 0,0 0-40 0,52-3 40 15,9-1-40-15,-7 2-16 0,0 1 16 0,-7 1-15 16,-4 0 15-16,-6 0-2 0,-6 0 2 0,-1 1-2 16,-4 1 2-16,-26-2 0 0,0 0 0 0,28 0 0 15,2 0 0-15,-30 0-11 0,0 0 11 0,22-2-10 16,3 1 10-16,-25 1-67 0,0 0 67 0,17-2-66 15,-5 2 66-15,-12 0-76 0,0 0 76 0,9-5-75 0,-9-5 75 16,9-6-929-16</inkml:trace>
  <inkml:trace contextRef="#ctx0" brushRef="#br0" timeOffset="-206509.189">15937 14611 919 0,'0'0'0'0,"9"0"0"0,4 0 0 0,-13 0 96 16,0 0-96-16,7 0 96 0,-1 0-96 0,-6 0 89 16,0 0-89-16,0 0 89 0,0 0-89 0,0 0 76 15,0 0-76-15,0 0 76 0,-6 0-76 0,6 0 35 0,0 0-35 16,-3 0 35-16,1 2-35 0,2-2 18 0,0 0-18 16,-2 5 18-16,2 0-18 0,0-5 2 0,0 0-2 0,2 26 2 15,0 13-2-15,-2-39 2 0,0 0-2 16,3 48 2-16,-3 9-2 15,0-57-33-15,0 0 33 0,0 55-32 0,0 0 32 0,0-55-127 0,0 0 127 0,2 46-126 16,3-5 126-16,-5-41-182 0,0 0 182 0,25 20-182 16,11-14 182-16,25 19-550 0</inkml:trace>
  <inkml:trace contextRef="#ctx0" brushRef="#br0" timeOffset="-206289.774">16595 14419 1255 0,'0'0'0'0,"-10"4"0"0,-6-1 0 15,16-3 148-15,0 0-148 0,-3 11 149 0,10 2-149 0,-2 10 77 16,2 2-77-16,-2 1 78 0,0-4-78 16,-1 11 22-16,-4 6-22 0,0 1 22 15,0-1-22-15,0-39-72 0,0 0 72 0,-5 51-72 0,1 9 72 0,4-60-176 16,0 0 176-16,0 57-175 0,2 1 175 0,-2-58-202 15,0 0 202-15,10 45-202 0,1-9 202 0,10 44-529 16</inkml:trace>
  <inkml:trace contextRef="#ctx0" brushRef="#br0" timeOffset="-205363.969">14327 13174 740 0,'0'0'0'0,"7"-3"0"0,4-3 0 0,-11 6 43 15,0 0-43-15,5-3 43 0,0 3-43 0,-5 0 10 0,0 0-10 0,3-3 11 16,1 3-11-16,-4 0 1 0,0 0-1 0,17 3 2 16,4-1-2-16,-21-2 0 0,0 0 0 0,42 1 0 15,17 1 0-15,-59-2 7 0,0 0-7 0,68 0 8 16,14-2-8-16,-82 2 45 0,0 0-45 0,119-3 45 16,25-2-45-16,-144 5 49 0,0 0-49 0,140-4 49 15,6-1-49-15,-146 5 37 0,0 0-37 0,143-1 37 16,1 1-37-16,-144 0 35 0,0 0-35 0,135 0 35 15,-8 0-35-15,-127 0 8 0,0 0-8 0,123 1 9 16,-4 3-9-16,-119-4 12 0,0 0-12 0,103 3 12 16,-11 1-12-16,-92-4 3 0,0 0-3 0,78 3 4 0,-13 0-4 15,-65-3 12-15,0 0-12 0,57 6 13 16,-15-1-13-16,-42-5 8 0,0 0-8 0,35 5 8 0,-11 0-8 0,-24-5 3 16,0 0-3-16,18 3 4 0,-10-1-4 0,-8-2 2 15,0 0-2-15,9 2 3 16,-5 0-3-16,-4-2 0 0,0 0 0 0,5 0 0 0,-3 0 0 15,-2 0 1-15,0 0-1 0,0 0 1 0,3 3-1 0,-3-3 3 16,0 0-3-16,0 0 4 0,0 0-4 0,0 0 12 16,0 0-12-16,0 0 13 0,0 0-13 0,0 0 15 15,0 0-15-15,0 0 15 0,0 0-15 0,0 0 9 0,0 0-9 16,0 0 9-16,0 0-9 0,0 0 9 0,0 0-9 16,0 0 10-16,0 0-10 0,0 0 8 0,0 0-8 15,0 0 8-15,0 0-8 0,0 0 1 0,0 0-1 0,0 0 1 16,0 0-1-16,0 0 0 0,0 0 0 0,7 12 0 15,2 7 0-15,0 8-2 16,3 9 2-16,0 2-2 0,2 6 2 16,-14-44-31-16,0 0 31 0,14 54-31 0,1 11 31 0,-1-5-46 0,2 1 46 0,-2-6-45 15,2-5 45-15,-16-50-108 0,0 0 108 0,26 104-766 16,-52-208 766-16</inkml:trace>
  <inkml:trace contextRef="#ctx0" brushRef="#br0" timeOffset="-204452.325">18121 14390 1793 0,'0'0'0'0,"2"-5"0"0,5-2 0 0,-7 7 172 0,0 0-172 0,0-5 173 16,2 2-173-16,-2 3 114 0,0 0-114 0,0 0 115 15,0 0-115-15,0 0 47 0,0 0-47 0,0 0 47 16,0 3-47-16,0-3 5 0,0 0-5 0,0 0 5 15,0 5-5-15,0-5 60 0,0 0-60 0,0 0 60 16,0 0-60-16,0 0 57 0,0 0-57 0,0 0 57 16,0 0-57-16,0 0 40 0,0 0-40 0,0 0 41 15,0 0-41-15,0 0-2 0,0 0 2 0,0 0-1 0,0 0 1 16,0 0-128-16,0 0 128 0,-9-10-127 0,-5-5 127 16,14 15-129-16,0 0 129 0,-21-24-1676 0,42 48 1676 15</inkml:trace>
  <inkml:trace contextRef="#ctx0" brushRef="#br0" timeOffset="-202311.219">19233 13768 606 0,'0'0'0'0,"-4"-6"0"0,-3-5 0 16,7 11 90-16,0 0-90 0,-1-3 90 0,2 1-90 0,-1 2 89 16,0 0-89-16,0 0 90 0,0 0-90 0,0 0 55 15,0 0-55-15,-3 0 56 0,-4 0-56 0,7 0 47 16,0 0-47-16,-19-5 48 0,-7-4-48 0,0 1 47 16,-8-4-47-16,14 5 47 0,6 2-47 0,14 5 47 15,0 0-47-15,-30-7 47 0,-7-2-47 0,1 3 37 16,-2-5-37-16,13 6 37 0,6 3-37 15,19 2 9-15,0 0-9 0,-38 0 10 16,-9 2-10-16,47-2 37 0,0 0-37 0,-40 4 38 0,-1 1-38 16,5 2 27-16,3-4-27 0,15 0 27 0,10-3-27 0,-5 2 8 0,0 0-8 15,-3 15 9-15,0 4-9 0,-1 6 29 0,-1 6-29 0,6 4 29 16,2 4-29-16,10-41 1 16,0 0-1-16,-9 60 2 0,2 14-2 0,2 6 21 0,1 11-21 15,-1-34 21-15,2-21-21 0,3-36 13 0,0 0-13 0,3 49 14 16,6 3-14-16,-9-52 9 0,0 0-9 0,17 43 10 15,4-4-10-15,-21-39 17 0,0 0-17 0,40 28 17 16,12-16-17-16,-52-12-35 0,0 0 35 0,74-11-34 16,16-18 34-16,-22-7-41 0,-10-7 41 0,-13 0-41 15,-10-1 41-15,-9 10-11 0,-7 5 11 0,-2-2-10 16,-4 0 10-16,-13 31-4 0,0 0 4 0,15-57-4 16,-2-11 4-16,-13 68 0 0,0 0 0 0,12-98 0 0,3-25 0 15,-15 123 0-15,0 0 0 0,13-118 1 0,-3-4-1 16,-10 122 4-16,0 0-4 0,5-103 4 15,-1 12-4-15,-4 91 22 0,0 0-22 0,-2-73 22 0,-3 16-22 16,5 57 2-16,0 0-2 0,-4-43 2 16,-1 16-2-16,5 27 13 0,0 0-13 0,-3-26 13 15,1 13-13-15,2 13 1 0,0 0-1 0,-4-16 1 0,3 6-1 0,1 10 1 16,0 0-1-16,-2-7 1 0,2 2-1 0,0 5-10 16,0 0 10-16,0-2-10 0,0-3 10 0,0 5-19 15,0 0 19-15,0 0-18 0,0 0 18 0,0 0-26 16,0 0 26-16,0 0-25 0,0 0 25 0,0 0-38 0,0 0 38 15,0 9-38-15,2 6 38 0,-2-15-31 16,0 0 31-16,1 36-31 0,3 17 31 0,-4-53-15 0,0 0 15 16,0 77-14-16,0 21 14 0,0-98-13 15,0 0 13-15,0 132-13 0,0 27 13 0,0-159-4 0,0 0 4 16,5 139-4-16,7-6 4 0,-12-133-38 0,0 0 38 0,21 115-37 16,4-15 37-16,-25-100-186 0,0 0 186 0,26 89-185 15,3-12 185-15,-29-77-183 0,0 0 183 0,18 53-182 16,-6-21 182-16,18 54-321 15</inkml:trace>
  <inkml:trace contextRef="#ctx0" brushRef="#br0" timeOffset="-201427.456">19757 13021 796 0,'0'0'0'0,"4"4"0"0,3 3 0 15,-7-7 93-15,0 0-93 0,1 3 94 0,3-3-94 16,-4 0 72-16,0 0-72 0,0 0 72 16,-4-3-72-16,4 3 12 0,0 0-12 0,0 0 13 15,0 0-13-15,0 0-2 0,0 0 2 0,0 0-2 0,0 0 2 0,0 0-38 16,0 0 38-16,4 20-38 0,1 16 38 0,2 11-21 16,2 4 21-16,0 12-21 0,-1 9 21 0,1 26-6 15,0 20 6-15,-2-5-5 0,0 2 5 16,-2-7-5-16,-2-5 5 0,4-12-5 0,0-9 5 0,-7-82 5 15,0 0-5-15,14 92 6 0,4 2-6 0,-1-18 69 16,1-11-69-16,-3-17 69 0,1-14-69 0,-16-34 48 16,0 0-48-16,17 29 49 0,2-6-49 0,-19-23 45 15,0 0-45-15,21 20 45 0,0-8-45 0,-21-12 43 0,0 0-43 0,16 9 43 16,-2-2-43-16,-14-7 57 0,0 0-57 16,14 0 57-16,-2-7-57 0,-12 7 99 0,0 0-99 0,12-21 100 15,-1-13-100-15,-11 34 88 0,0 0-88 16,8-62 88-16,1-22-88 0,-9 84 62 15,0 0-62-15,12-140 62 0,4-47-62 0,-16 187 0 0,0 0 0 0,23-192 0 16,6-17 0-16,-29 209-58 0,0 0 58 0,33-211-57 16,7-8 57-16,-10 56-37 0,-4 33 37 0,-5 29-36 15,-4 31 36-15,-17 70-43 0,0 0 43 0,21-75-43 16,0 1 43-16,-21 74-20 0,0 0 20 0,18-53-19 16,-3 12 19-16,-15 41-19 0,0 0 19 0,9-28-18 15,-4 15 18-15,-5 13-79 0,0 0 79 0,2-7-79 16,-2 7 79-16,0 0-185 0,0 0 185 0,-10 25-185 15,-11 20 185-15,-11 25-769 0</inkml:trace>
  <inkml:trace contextRef="#ctx0" brushRef="#br0" timeOffset="-200659.206">20578 13254 124 0,'0'0'0'0,"-4"-1"0"0,-3-1 0 0,7 2 61 16,0 0-61-16,-5-2 61 0,-2 1-61 0,7 1 54 0,0 0-54 15,-9 0 55-15,-1 1-55 0,10-1 74 0,0 0-74 16,-12 7 74-16,-6 2-74 0,18-9 60 0,0 0-60 16,-17 24 61-16,-2 8-61 0,19-32 53 0,0 0-53 15,-14 38 53-15,0 3-53 0,14-41 33 0,0 0-33 0,-5 41 34 16,6 2-34-16,-1-43 15 0,0 0-15 15,9 38 16-15,9-1-16 0,-18-37 6 0,0 0-6 0,17 28 6 32,6-2-6-32,-23-26 23 0,0 0-23 0,22 25 24 0,4-6-24 15,-5-2 6-15,-1-1-6 0,-8-4 6 0,-5-4-6 0,1 1 25 0,-4-1-25 0,1 1 26 16,-5-1-26-16,2 4 12 0,-2 0-12 0,-2-1 13 16,2-3-13-16,0-8 18 0,0 0-18 0,-12 19 18 15,-2 7-18-15,14-26 15 0,0 0-15 0,-12 19 15 16,-6-2-15-16,18-17-8 0,0 0 8 0,-24 1-8 15,-6-7 8-15,30 6-163 0,0 0 163 0,-26-29-162 16,-3-16 162-16,-27-27-425 0</inkml:trace>
  <inkml:trace contextRef="#ctx0" brushRef="#br0" timeOffset="-200374.968">20329 13213 1031 0,'0'0'0'0,"0"4"0"0,3 1 0 0,2-2 147 16,1 1-147-16,6-3 147 0,5 3-147 0,-17-4 89 16,0 0-89-16,35 3 89 0,14 1-89 0,-2-3 37 15,0-1-37-15,-3 0 37 0,1-1-37 0,-7 2 13 16,0 3-13-16,1-1 13 0,-3 2-13 0,-36-5 1 0,0 0-1 16,46 11 1-16,4 4-1 0,-50-15 3 0,0 0-3 15,52 22 4-15,2 6-4 0,-54-28 0 0,0 0 0 16,49 38 0-16,-2 8 0 0,-47-46-3 15,0 0 3-15,47 55-3 0,-1 11 3 0,-13-21-37 0,-11-11 37 0,-2-6-37 16,-5-10 37-16,-15-18-103 0,0 0 103 0,21 18-103 16,3-6 103-16,-24-12-103 0,0 0 103 0,28 3-103 15,2-8 103-15,27 3-755 0</inkml:trace>
  <inkml:trace contextRef="#ctx0" brushRef="#br0" timeOffset="-200107.953">21264 13232 964 0,'0'0'0'0,"2"4"0"0,3 1 0 0,-5-5 72 16,0 0-72-16,0 0 73 0,0 0-73 0,0 0 47 15,-5 0-47-15,5 0 47 0,0 0-47 0,0 0 13 16,-4 0-13-16,-13 10 13 0,-9 9-13 0,26-19 0 15,0 0 0-15,-37 27 1 0,-8 11-1 0,45-38 5 16,0 0-5-16,-49 43 5 0,-6 8-5 0,55-51 0 16,0 0 0-16,-49 46 0 0,3-1 0 0,46-45-104 15,0 0 104-15,-34 36-103 0,6-9 103 0,28-27-191 0,0 0 191 16,-21 28-190-16,3-6 190 16,-20 28-382-16</inkml:trace>
  <inkml:trace contextRef="#ctx0" brushRef="#br0" timeOffset="-199601.135">20308 14027 505 0,'0'0'0'0,"12"-3"0"0,7-4 0 0,-19 7 16 15,0 0-16-15,7-4 17 0,-3 3-17 0,-4 1 22 16,0 0-22-16,0 0 22 0,0 0-22 15,0 0 13-15,0 0-13 0,0 0 14 0,-6 1-14 0,6-1 16 16,0 0-16-16,0 0 17 0,-3 4-17 16,3-4 44-16,0 0-44 0,5 2 45 0,7 1-45 0,-12-3 38 0,0 0-38 15,23 0 38-15,12 0-38 0,-35 0 51 16,0 0-51-16,50-5 51 0,17-2-51 0,-67 7 54 0,0 0-54 16,74-10 54-16,17-4-54 15,-91 14 44-15,0 0-44 0,124-15 44 0,31-3-44 0,-155 18 37 0,0 0-37 16,155-12 37-16,9-3-37 0,-164 15 45 0,0 0-45 15,146-9 45-15,-10 3-45 0,-136 6 35 0,0 0-35 16,123-4 35-16,-9 2-35 0,-114 2 24 0,0 0-24 0,90 0 25 16,-18 2-25-16,-72-2-14 0,0 0 14 0,49 2-13 15,-22-2 13-15,-27 0-145 0,0 0 145 0,14 7-145 16,-15 1 145-16,13 9-707 0</inkml:trace>
  <inkml:trace contextRef="#ctx0" brushRef="#br0" timeOffset="-199080.44">20322 14154 841 0,'0'0'0'16,"15"-4"0"-16,6-1 0 0,-21 5 48 0,0 0-48 15,30-3 48-15,3-4-48 0,-33 7 29 0,0 0-29 16,40-3 29-16,7 1-29 0,-7 0 2 0,0 2-2 0,-10 0 3 15,-6 0-3-15,-1 4 3 16,-4-1-3-16,-3 0 4 0,-4 1-4 0,0-2 10 0,0 1-10 0,-8-1 10 16,-1-1-10-16,1 3 8 0,-1-2-8 0,-1 1 9 15,-2-1-9-15,0 1 0 0,0 1 0 0,-2 2 0 16,1 1 0-16,-3 5-1 0,-1 5 1 0,1-3-1 16,-3-2 1-16,7-12 0 0,0 0 0 0,-17 28 0 15,-6 7 0 1,23-35 2-16,0 0-2 0,-26 40 3 0,2-1-3 0,24-39 21 15,0 0-21-15,-18 33 21 0,-1 1-21 0,19-34 8 0,0 0-8 0,-10 31 9 16,5 0-9-16,5-31 26 0,0 0-26 0,5 31 26 16,7-2-26-16,2-5 6 0,7-11-6 0,-7 1 7 15,1-5-7-15,1-2-8 0,3-2 8 0,0-4-8 16,2-1 8-16,-2-1-130 0,1-4 130 0,2-2-129 0,-1-2 129 16,-21 9-108-16,0 0 108 0,25-26-107 0,6-6 107 0,26-25-424 15</inkml:trace>
  <inkml:trace contextRef="#ctx0" brushRef="#br0" timeOffset="-198834.511">20808 14133 1031 0,'0'0'0'0,"9"4"0"0,4 1 0 0,-7-3 169 0,-3-1-169 15,1-1 170-15,-3-1-170 0,3 1 104 16,-1 0-104-16,4 1 105 0,4 3-105 0,-11-4 54 0,0 0-54 0,21 10 54 15,7 4-54-15,-28-14 0 0,0 0 0 0,34 24 1 16,6 7-1-16,-40-31 0 0,0 0 0 16,39 37 0-16,-1 8 0 0,-38-45-20 0,0 0 20 0,33 46-19 15,0 4 19-15,-8-9-68 0,-4 0 68 0,-6-12-67 32,-3-10 67-32,-1 0-178 0,-2-4 178 0,-2-3-178 0,-4-3 178 15,-3-9-157-15,0 0 157 0,16-4-156 0,3-4 156 0,16-3-535 0</inkml:trace>
  <inkml:trace contextRef="#ctx0" brushRef="#br0" timeOffset="-198605.124">21275 14090 942 0,'0'0'0'0,"1"9"0"0,3 6 0 0,-4-15 170 15,0 0-170-15,0 9 171 0,0-4-171 0,-4 2 73 16,-1 0-73-16,0-4 73 0,1 2-73 0,-8 6 41 15,-2 2-41-15,-7 11 41 0,-3 7-41 0,24-31 0 16,0 0 0-16,-33 40 0 0,-7 8 0 0,40-48-2 16,0 0 2-16,-42 46-2 0,-1 2 2 0,6-7-81 15,6-5 81-15,8-12-81 0,7-9 81 0,16-15-179 16,0 0 179-16,-12 12-179 0,5-5 179 0,-12 12-636 0</inkml:trace>
  <inkml:trace contextRef="#ctx0" brushRef="#br0" timeOffset="-198353.819">21177 14221 852 0,'0'0'0'0,"-5"12"0"16,-2 5 0-16,10-12 94 0,6-5-94 16,9 0 94-16,2-3-94 0,-20 3 52 0,0 0-52 0,39-4 52 15,13-1-52-15,2 2 9 0,2-1-9 0,-2 1 9 16,-2-2-9-16,-3 1 1 0,-2 1-1 0,0-2 1 15,-2 3-1-15,-45 2 2 0,0 0-2 0,51-4 2 16,6 1-2-16,-10 0 4 0,-5 1-4 16,-9 2 5-16,-7 0-5 0,0 0-2 0,-5-2 2 0,-7 2-1 15,-3-2 1-15,-3 2-137 0,-1 0 137 0,0-1-137 16,-7-1 137-16,0 2-158 0,0 0 158 0,-5-12-158 0,-7-5 158 16,-5-12-339-16</inkml:trace>
  <inkml:trace contextRef="#ctx0" brushRef="#br0" timeOffset="-197940.186">21752 14120 875 0,'0'0'0'0,"10"-4"0"0,8-3 0 0,-13 4 107 0,-5-1-107 15,0 4 108-15,5-1-108 0,-5 1 24 16,0 0-24-16,0 0 25 0,0 0-25 0,0 0 8 15,0 0-8-15,-1-2 9 0,-5 0-9 0,6 2 2 0,0 0-2 16,-3-3 2-16,-2-2-2 0,5 5 6 0,0 0-6 0,-6-5 7 16,5-1-7-16,1 6 33 0,0 0-33 0,-7-3 33 15,5 0-33-15,2 3 10 0,0 0-10 0,-5-2 10 16,1 0-10-16,4 2 36 0,0 0-36 0,0 0 37 16,-3-1-37-16,3 1 36 0,0 0-36 0,0 0 36 15,0 0-36-15,0 0 14 0,0 0-14 0,0 0 15 16,0 0-15-16,0 0 31 0,0 0-31 0,0 3 31 15,0 2-31-15,3 4 11 0,-3 1-11 0,4 10 11 16,3 3-11-16,-4 6 11 0,1 7-11 0,-3-5 11 16,1-4-11-16,-2-27 34 0,0 0-34 0,2 41 35 15,0 12-35-15,1-5 9 0,1 0-9 0,-3-13 10 0,1-15-10 16,-2-20 20-16,0 0-20 0,5 27 20 0,2 1-20 16,-7-28-40-16,0 0 40 0,6 20-39 0,-1-4 39 15,-5-16-76-15,0 0 76 0,15-9-75 0,6-18 75 16,16-9-999-16</inkml:trace>
  <inkml:trace contextRef="#ctx0" brushRef="#br0" timeOffset="-197726.024">22188 14111 1412 0,'0'0'0'0,"0"0"0"0,3 3 0 0,2 1 126 0,2 3-126 16,-3-2 126-16,-1-2-126 0,-1 2 58 0,0 2-58 16,-2 12 58-16,-2 10-58 0,2-29-5 15,0 0 5-15,-9 43-4 0,-3 10 4 0,12-53-103 0,0 0 103 16,-14 53-103-16,0 2 103 0,14-55-234 0,0 0 234 16,-14 48-233-16,2-5 233 0,-14 48-706 0</inkml:trace>
  <inkml:trace contextRef="#ctx0" brushRef="#br0" timeOffset="-197005.907">20355 12480 1087 0,'0'0'0'0,"9"-3"0"0,6-4 0 0,-6 7 108 16,-6 3-108-16,3-3 108 0,-5 0-108 0,-1 0 66 0,0 0-66 0,7 2 67 15,4 3-67-15,-11-5 27 0,0 0-27 0,28 5 27 16,12 0-27-16,3-5 16 0,6-1-16 0,-4-1 17 16,2 0-17-16,-47 2 3 0,0 0-3 0,65-7 3 15,13-1-3-15,13 4 7 16,8 1-7-16,-12 1 7 0,-10-1-7 0,-77 3 15 0,0 0-15 0,92 0 15 15,11 0-15-15,-21 3 14 16,-7-3-14-16,-19 2 15 0,-15 1-15 0,-9 1 9 0,-13-1-9 0,2-1 9 16,-2 1-9-16,0-1 16 0,-1 0-16 0,-4 1 17 15,-2-3-17-15,-12 0 1 0,0 0-1 0,14 2 1 16,1-2-1-16,-15 0 8 0,0 0-8 0,13 0 8 16,-3 0-8-16,-10 0 3 0,0 0-3 0,9 0 3 0,-2 2-3 15,-7-2 6-15,0 0-6 0,5 1 6 16,2 1-6-16,-7-2 3 0,0 0-3 0,3 2 3 0,3-2-3 15,-6 0 0-15,0 0 0 0,1 0 0 16,6 0 0-16,-7 0 0 0,0 0 0 0,2 0 0 0,0 0 0 0,-2 0-1 16,0 0 1-16,0 0-1 0,0 0 1 0,0 0-1 15,0 0 1-15,0 0-1 0,0 0 1 0,0 0-1 16,0 0 1-16,0 0-1 0,7 3 1 0,-7-3-1 16,0 0 1-16,10 9 0 0,-1 5 0 0,-9-14-3 15,0 0 3-15,16 32-3 0,6 16 3 0,-6 0-11 16,0 3 11-16,-3-3-11 0,1 0 11 0,-14-48-1 15,0 0 1-15,14 60-1 0,2 9 1 0,-16-69-25 0,0 0 25 16,12 84-24-16,6 13 24 0,-8-26-205 0,-1-17 205 16,1-19-204-16,1-20 204 0,-11-15-123 0,0 0 123 15,22-19-123-15,13-25 123 0,19-18-625 0</inkml:trace>
  <inkml:trace contextRef="#ctx0" brushRef="#br0" timeOffset="-183918.219">18599 14652 91 0,'0'0'0'0,"2"6"0"16,3-1 0-16,-5-5 26 0,0 0-26 0,0 0 26 15,0-4-26-15,0 4 32 0,0 0-32 0,0 0 32 16,0-5-32-16,0 5 13 0,0 0-13 0,0 0 13 16,0-5-13-16,0 5 22 0,0 0-22 0,0 0 22 15,0 0-22-15,0 0 7 0,0 0-7 0,0 0 8 16,0 0-8-16,0 0 16 0,0 0-16 0,0 0 17 15,0 0-17-15,0 0 38 0,0 0-38 0,0 3 39 0,2 4-39 16,-2-7 36-16,0 0-36 0,6 17 36 0,1 7-36 16,-7-24 38-16,0 0-38 0,14 36 39 0,4 5-39 15,-18-41 17-15,0 0-17 0,21 45 17 0,3 3-17 0,-24-48 37 16,0 0-37-16,28 46 37 0,2-1-37 16,-3-8 70-16,0-4-70 0,-5-6 70 0,-3-4-70 0,2-3 79 15,2-3-79-15,-2-1 79 0,0-3-79 0,1-4 57 16,3-4-57-16,1 0 57 0,7 2-57 0,-33-7 54 15,0 0-54-15,47 0 54 0,12 0-54 0,-5-3 78 16,2-6-78-16,-7 1 78 0,1-4-78 0,-50 12 43 0,0 0-43 16,61-17 43-16,6-4-43 0,7 0 33 15,7-3-33-15,-26 7 33 0,-15 4-33 0,-40 13 15 16,0 0-15-16,47-19 15 0,-1 2-15 0,-46 17 11 0,0 0-11 16,50-18 11-16,1 1-11 0,-51 17 10 15,0 0-10-15,62-17 10 0,8 2-10 0,-70 15 0 0,0 0 0 0,51-7 0 16,-10 5 0-16,-41 2 0 0,0 0 0 0,35 2 1 15,-9 3-1-15,-26-5 2 0,0 0-2 0,25 12 3 16,-4 3-3-16,-4 1 1 0,-5 1-1 0,-3-5 2 16,-4-3-2-16,-1 1 10 0,-1 0-10 0,1 2 11 15,1 0-11-15,4 0 8 0,-1 2-8 0,-4-6 9 16,-2-2-9-16,3 0 8 0,0 1-8 0,2-2 9 16,4 1-9-16,-11-6 3 0,0 0-3 0,17 3 4 15,2 0-4-15,-19-3 2 0,0 0-2 0,28-1 2 16,3-3-2-16,-31 4-1 0,0 0 1 0,37-10 0 0,6-5 0 15,-1-1-26-15,0 1 26 0,-7-2-25 16,-5-1 25-16,-30 18-22 0,0 0 22 0,33-20-22 0,-4-4 22 0,-29 24-26 16,0 0 26-16,35-26-26 0,2-1 26 15,-37 27-4-15,0 0 4 0,40-24-3 0,2 0 3 16,-42 24-15-16,0 0 15 0,41-17-14 0,-1 3 14 16,-40 14-9-16,0 0 9 0,39-9-8 0,-3 6 8 15,-36 3 4-15,0 0-4 0,35 3 4 0,0 8-4 0,-35-11 8 16,0 0-8-16,42 15 9 0,3 6-9 15,-45-21 4-15,0 0-4 0,59 22 5 0,9 4-5 0,9-1 32 16,5 1-32-16,-14-5 32 0,-5-4-32 0,-63-17 3 0,0 0-3 16,80 22 4-16,5 2-4 0,-12-5 9 15,-5 1-9-15,-21-8 10 0,-14-1-10 0,0 1 39 16,-8-2-39-16,-1 0 40 0,-1 2-40 0,-2-5 5 0,0-2-5 16,-4 0 5-16,0-1-5 0,-17-4 11 0,0 0-11 0,20 0 11 15,1-2-11-15,-21 2-23 0,0 0 23 0,22-14-22 16,1-10 22-16,-23 24-124 0,0 0 124 0,21-51-123 15,0-21 123-15,20-51-942 0</inkml:trace>
  <inkml:trace contextRef="#ctx0" brushRef="#br0" timeOffset="-51224.421">18747 16141 471 0,'0'0'0'0,"-12"-7"0"16,-7-5 0-16,19 12 132 0,0 0-132 0,-4-1 132 16,8 2-132-16,-4-1 120 0,0 0-120 0,5 4 120 0,0-1-120 15,-5-3 109-15,0 0-109 0,7 4 110 0,-5-3-110 16,-2-1 76-16,0 0-76 0,3 2 76 0,1 0-76 16,-4-2 35-16,0 0-35 0,0 0 36 0,0 0-36 15,0 0 29-15,0 0-29 0,0 0 29 0,0 0-29 0,0 0 3 16,0 0-3-16,0 0 3 0,0 0-3 0,0 0 7 15,0 0-7-15,0 0 8 0,0 3-8 0,0-3 3 16,0 0-3-16,-7 14 4 0,0 8-4 0,7-22 5 16,0 0-5-16,-7 33 6 0,-2 9-6 0,9-42 22 0,0 0-22 15,-9 48 22-15,2 9-22 16,7-57 12-16,0 0-12 0,-5 65 13 0,2 7-13 0,3-72 35 16,0 0-35-16,-2 69 35 0,2 1-35 0,0-70 35 0,0 0-35 15,0 70 36-15,2-1-36 0,-2-69 32 0,0 0-32 16,1 42 33-16,1-16-33 0,-2-26 14 0,0 0-14 0,4 21 15 15,-4-9-15-15,0-12 2 0,0 0-2 0,0 10 3 16,0-5-3-16,0-5-2 0,0 0 2 0,0 5-2 16,-4-3 2-16,4-2-66 0,0 0 66 0,-7-5-65 15,-3-6 65-15,10 11-133 0,0 0 133 16,-12-13-132-16,-4-4 132 0,16 17-180 0,0 0 180 0,-23-18-180 16,-3 0 180-16,-23-18-693 0</inkml:trace>
  <inkml:trace contextRef="#ctx0" brushRef="#br0" timeOffset="-50925.657">18224 16859 908 0,'0'0'0'0,"0"0"139"16,0 0-139-16,9-2 140 0,7 0-140 16,-16 2 126-16,0 0-126 0,22-1 126 0,8-1-126 0,-2-1 93 15,3-1-93-15,-1 1 94 0,-1 1-94 0,3-1 77 16,-1-1-77-16,-1 1 77 0,-2 1-77 0,-28 2 50 15,0 0-50-15,36-2 51 0,2 1-51 16,-38 1 45-16,0 0-45 0,44-2 45 0,5 2-45 0,-6 0 42 16,-6-2-42-16,-2 2 42 0,-4 0-42 0,-3 0 26 15,-2-1-26-15,-5 1 26 0,0 0-26 16,0-2 5-16,0 0-5 0,1 0 5 0,1 1-5 0,-23 1 4 16,0 0-4-16,28-4 5 0,2 1-5 15,-30 3-29-15,0 0 29 0,26-4-29 0,0 3 29 0,-26 1-133 0,0 0 133 16,17 0-133-16,-6 1 133 0,-11-1-167 15,0 0 167-15,-13 11-166 0,-14 6 166 0,-13 10-1001 0</inkml:trace>
  <inkml:trace contextRef="#ctx0" brushRef="#br0" timeOffset="-50336.018">18560 17224 1367 0,'7'-4'0'0,"-7"4"132"0,0 0-132 0,4-3 133 0,5-4-133 16,-4 4 91-16,-5 1-91 0,0 2 91 0,0 0-91 15,0 0 16-15,0 0-16 0,0 0 17 0,0 0-17 16,0 0-15-16,0 0 15 0,0 0-14 0,2-2 14 0,-2 2-13 16,0 0 13-16,5-1-13 0,4-3 13 0,-9 4-2 15,0 0 2-15,8-2-2 0,3-1 2 16,-11 3-10-16,0 0 10 0,12-2-10 0,0 2 10 15,-12 0-3-15,0 0 3 0,12 2-3 0,0 1 3 0,-12-3-20 16,0 0 20-16,14 6-19 0,-1 2 19 0,-13-8-8 16,0 0 8-16,8 10-7 0,3 1 7 0,-11-11-34 15,0 0 34-15,3 15-34 0,-3 6 34 0,0-21-46 16,0 0 46-16,-10 30-46 0,-8 10 46 0,18-40-57 0,0 0 57 16,-22 43-57-16,-6 3 57 0,28-46-9 0,0 0 9 15,-30 46-9-15,-3 0 9 0,4-3 1 16,1-3-1-16,10-16 1 0,8-11-1 0,10-13 34 0,0 0-34 15,-26 21 34-15,-7-1-34 0,33-20 6 0,0 0-6 0,-27 18 7 16,5-5-7-16,22-13 13 0,0 0-13 0,-18 11 13 16,8-5-13-16,10-6 39 0,0 0-39 0,-9 6 40 15,6-3-40-15,3-3 5 16,0 0-5-16,0 0 5 0,8-3-5 0,6-1 36 0,7-1-36 0,0-4 36 16,4-3-36-16,-25 12 1 0,0 0-1 0,29-15 2 15,9-2-2-15,-38 17 3 0,0 0-3 16,39-15 3-16,8-3-3 0,-47 18 2 0,0 0-2 0,50-12 2 15,10 2-2-15,-60 10-1 0,0 0 1 0,55-7-1 16,-1 4 1-16,-54 3-5 0,0 0 5 0,56 0-4 16,-5 3 4-16,-51-3-23 0,0 0 23 0,50 7-22 15,2 2 22-15,-52-9-44 0,0 0 44 0,54 8-43 0,6 1 43 16,-60-9-172-16,0 0 172 0,75 2-172 0,10-6 172 16,-85 4-159-16,0 0 159 0,54-15-158 15,-16-9 158-15,55-16-572 0</inkml:trace>
  <inkml:trace contextRef="#ctx0" brushRef="#br0" timeOffset="-49872.892">20168 15995 1211 0,'0'0'0'0,"-8"-1"0"16,-4-1 0-16,12 2 143 0,0 0-143 15,-4-2 144-15,8 4-144 0,-4-2 52 0,0 0-52 0,0 0 52 16,3 0-52-16,-3 0 30 0,0 0-30 0,-12 5 30 16,-7 4-30-16,-6 4-3 0,-4 5 3 0,13-12-2 15,7-2 2-15,9-4 4 0,0 0-4 0,-28 19 4 16,-12 13-4-16,40-32 15 0,0 0-15 0,-43 38 15 15,-8 5-15-15,51-43 17 0,0 0-17 0,-54 44 17 16,-3 3-17-16,57-47 16 0,0 0-16 0,-63 54 17 16,-5 8-17-16,12-11 34 0,11-3-34 0,19-18 34 15,17-13-34-15,9-17 10 0,0 0-10 0,-19 44 11 0,2 13-11 16,3 8 12-16,1 10-12 0,5-8 13 0,3-4-13 0,5-63 39 16,0 0-39-16,0 88 40 0,8 15-40 15,3-18 18-15,4-6-18 0,1-10 19 0,1-11-19 16,-17-58 30-16,0 0-30 0,34 72 30 15,9 5-30-15,-43-77 12 0,0 0-12 0,56 68 13 16,15-4-13-16,-17-11-7 0,-1-10 7 0,-8-18-6 0,-2-16 6 0,-43-9-134 16,0 0 134-16,42-9-134 0,2-16 134 0,-44 25-92 15,0 0 92-15,83-35-1162 0,-166 70 1162 0</inkml:trace>
  <inkml:trace contextRef="#ctx0" brushRef="#br0" timeOffset="-48455.102">20592 16086 1166 0,'0'0'0'0,"3"2"0"0,2 3 0 16,-5-5 0-16,0 0 0 0,0 0 1 0,4-2-1 0,-4 2 52 16,0 0-52-16,2-3 52 0,-2 1-52 0,0 2 60 15,0 0-60-15,0-5 61 0,0 2-61 0,0 3 0 16,0 0 0-16,0 0 0 0,-2-4 0 0,2 4 8 16,0 0-8-16,0 0 8 0,-4 4-8 0,4-4 1 15,0 0-1-15,-12 13 2 0,-5 10-2 0,17-23 1 16,0 0-1-16,-16 20 2 0,-1 3-2 0,17-23 23 15,0 0-23-15,-14 18 24 0,3 1-24 0,11-19 0 0,0 0 0 16,-8 17 1-16,2-3-1 0,6-14 3 16,0 0-3-16,6 15 3 0,6 3-3 0,-12-18-2 0,0 0 2 15,21 13-2-15,7 1 2 0,1-2-37 16,3-3 37-16,-8-3-37 0,-1 0 37 0,1 0-20 0,0 3 20 16,-4-2-19-16,-5-2 19 0,-1 4-20 0,2-1 20 0,-6 1-20 15,3-2 20-15,-1 1-2 0,0 2 2 16,-3-3-1-16,-2-3 1 0,0 1 0 0,0 2 0 0,-6-2 0 15,3 0 0-15,-1 0 4 0,-3 2-4 0,2-2 4 16,-2-2-4-16,0 3 39 0,-2 0-39 0,2 1 39 16,-3 0-39-16,3-7 36 0,0 0-36 0,-11 17 36 15,-3 7-36-15,14-24 15 16,0 0-15-16,-15 21 15 0,-3-1-15 0,18-20-41 0,0 0 41 0,-24 21-40 0,-6-2 40 16,30-19-132-16,0 0 132 0,-38 12-131 0,-4-4 131 15,-35 13-772-15</inkml:trace>
  <inkml:trace contextRef="#ctx0" brushRef="#br0" timeOffset="-48193.733">20487 16001 1211 0,'0'0'0'0,"2"3"0"0,3 4 0 0,-5-7 132 15,0 0-132-15,16 7 132 0,10 1-132 0,2 3 61 0,5 2-61 16,-3-6 61-16,-3-5-61 0,1 0 13 16,-2-1-13-16,-1-1 13 0,-1-3-13 0,-3 5-8 0,0-1 8 15,-3 1-7-15,-1 1 7 0,-17-3-32 0,0 0 32 16,21 9-32-16,1 1 32 0,-22-10-47 0,0 0 47 0,27 17-46 16,0 7 46-16,-27-24-141 0,0 0 141 0,23 30-141 15,-4 5 141-15,23 27-782 0</inkml:trace>
  <inkml:trace contextRef="#ctx0" brushRef="#br0" timeOffset="-47859.764">21109 16192 1580 0,'0'0'0'0,"-5"-3"0"0,-2-2 0 0,7 5 177 16,0 0-177-16,0 0 178 0,0-3-178 16,0 3 94-16,0 0-94 0,0 0 94 0,3 0-94 0,-3 0 36 15,0 0-36-15,0 0 36 0,6 0-36 0,-6 0-1 16,0 0 1-16,3 0-1 0,1 0 1 0,-4 0-5 16,0 0 5-16,5 1-5 0,4 1 5 0,-9-2-39 15,0 0 39-15,14 14-38 0,6 6 38 0,1 6-10 16,2 5 10-16,-4-6-10 0,0 1 10 15,-19-26-21-15,0 0 21 0,25 34-21 0,4 8 21 0,-29-42-15 0,0 0 15 16,33 44-15-16,1 6 15 0,-34-50-51 16,0 0 51-16,29 44-51 0,1-1 51 0,-30-43-118 15,0 0 118-15,26 31-117 0,-3-7 117 0,-23-24-175 0,0 0 175 0,19 0-174 16,-2-19 174-16,20 0-893 0</inkml:trace>
  <inkml:trace contextRef="#ctx0" brushRef="#br0" timeOffset="-47627.595">21477 16009 1423 0,'0'0'0'0,"-14"17"0"16,-7 11 0-16,21-28 189 0,0 0-189 0,-26 39 189 15,-7 11-189-15,3-4 66 0,-1 2-66 0,10-14 67 0,3-10-67 16,-9 5 5-16,-1 2-5 0,-5 7 5 0,-6 6-5 15,39-44-19-15,0 0 19 0,-42 42-18 0,2-1 18 16,40-41-97-16,0 0 97 0,-33 32-97 0,5-6 97 0,28-26-235 16,0 0 235-16,-31 22-235 0,1-3 235 0,-29 22-814 15</inkml:trace>
  <inkml:trace contextRef="#ctx0" brushRef="#br0" timeOffset="-47245.955">20263 16881 662 0,'13'-10'0'0,"1"-6"4"0,4-2-4 0,-27 18 5 15,-10 12-5-15,5-4 8 0,0 1-8 0,5-2 8 16,2-1-8-16,4-2 128 0,1-4-128 0,2 0 129 15,9 2-129-15,0-4 112 0,3-2-112 0,-2 1 113 16,6 0-113-16,8-3 79 0,6-2-79 0,5-1 80 16,5 1-80-16,9-3 93 0,6 0-93 0,1-1 93 15,2 0-93-15,1 0 65 0,5 0-65 0,16-2 66 16,14-2-66-16,-94 16 59 0,0 0-59 0,102-15 60 16,9-2-60-16,-111 17 35 0,0 0-35 0,122-17 36 15,10-2-36-15,-132 19 51 0,0 0-51 0,121-16 51 16,-5 1-51-16,-116 15 19 0,0 0-19 0,117-14 20 15,-2 1-20-15,-115 13 6 0,0 0-6 0,98-9 7 0,-11 4-7 16,-87 5-1-16,0 0 1 0,76-5 0 0,-8 1 0 16,-68 4-52-16,0 0 52 0,46-1-51 0,-17 2 51 15,-29-1-85-15,0 0 85 0,16 6-84 0,-16 0 84 16,16 6-1206-16</inkml:trace>
  <inkml:trace contextRef="#ctx0" brushRef="#br0" timeOffset="-46731.883">20355 17208 1311 0,'0'0'0'0,"0"0"76"0,0 0-76 0,9-6 76 16,6-8-76-16,-15 14 37 0,0 0-37 0,23-17 37 15,10-4-37-15,-33 21 15 0,0 0-15 0,35-19 15 16,10 2-15-16,-45 17 1 0,0 0-1 0,47-12 2 16,0 5-2-16,-47 7 0 0,0 0 0 0,44-3 0 15,-2 5 0-15,-42-2 3 0,0 0-3 0,36 6 4 16,-5 8-4-16,-31-14 13 0,0 0-13 0,25 12 13 15,-8 2-13-15,-17-14 0 0,0 0 0 0,13 17 0 0,-5 4 0 0,-6-4-4 16,-4 0 4-16,2-5-4 16,-3-2 4-16,-2 4-8 0,-4-1 8 0,-3 10-8 0,-6 2 8 15,2 1-1-15,3 2 1 0,2-11-1 0,2-7 1 16,9-10-1-16,0 0 1 0,-17 21-1 0,-6 3 1 16,23-24 0-16,0 0 0 0,-21 22 0 0,-3 2 0 0,24-24 2 15,0 0-2-15,-17 22 2 0,4-1-2 0,13-21 2 16,0 0-2-16,-10 18 2 0,6-2-2 0,4-16 0 15,0 0 0-15,-3 14 0 0,6-2 0 0,-3-12-14 16,0 0 14-16,14 10-13 0,7-2 13 0,-21-8-75 0,0 0 75 16,30-5-74-16,7-10 74 0,-37 15-124 15,0 0 124-15,43-31-123 0,9-12 123 0,-52 43-95 0,0 0 95 16,46-55-94-16,-3-10 94 0,46-55-645 0</inkml:trace>
  <inkml:trace contextRef="#ctx0" brushRef="#br0" timeOffset="-46465.166">20796 17236 1412 0,'3'-4'0'0,"2"-1"159"0,2-3-159 0,0 3 160 16,0 1-160-16,2 1 54 0,-2 1-54 0,7 0 54 15,3 1-54-15,-17 1 10 0,0 0-10 0,26-2 11 16,9 0-11-16,-35 2-6 0,0 0 6 0,40 2-5 15,7 0 5-15,-7 3-45 0,0 0 45 0,-5 5-44 0,-5 2 44 16,-4 4-7-16,0 2 7 0,-5 1-7 16,-2 2 7-16,0 1-6 0,-1 4 6 0,-4-4-6 0,-4-3 6 0,-10-19-24 15,0 0 24-15,18 27-23 0,1 4 23 0,-19-31-64 16,0 0 64-16,17 27-64 16,2-1 64-16,-19-26-132 0,0 0 132 0,20 7-132 0,0-14 132 15,21 7-879-15</inkml:trace>
  <inkml:trace contextRef="#ctx0" brushRef="#br0" timeOffset="-46227.29">21318 16996 1659 0,'0'0'0'0,"0"0"163"0,0 0-163 0,-7 22 164 16,-3 16-164-16,10-38 33 0,0 0-33 0,-18 41 33 15,-6 7-33-15,0-3-4 0,-4-3 4 0,3-2-4 16,4-3 4-16,21-37-64 0,0 0 64 0,-26 47-63 16,-2 6 63-16,28-53-43 0,0 0 43 0,-22 46-42 15,4-3 42-15,18-43-75 0,0 0 75 0,-17 34-74 16,6-6 74-16,11-28-170 0,0 0 170 0,0 15-170 16,7-8 170-16,0 15-905 0</inkml:trace>
  <inkml:trace contextRef="#ctx0" brushRef="#br0" timeOffset="-45965.076">21381 17325 1267 0,'23'-2'0'0,"32"-5"194"15,27-3-194-15,-14 1 194 0,2 3-194 0,-70 6 77 16,0 0-77-16,77-9 77 0,3 0-77 0,-16 1 41 15,-8-2-41-15,-20 6 42 0,-13 4-42 0,0 2 0 16,-6 0 0-16,-1-1 0 0,-2 3 0 0,-4-1-2 16,-1-1 2-16,0 1-1 0,-2-1 1 0,1 0-11 0,-1-1 11 15,-1 1-10-15,-3-2 10 0,-3 0-101 16,0 0 101-16,0 0-101 0,5 2 101 0,-5-2-184 0,0 0 184 16,-10-7-183-16,-9-7 183 0,-11-6-869 0</inkml:trace>
  <inkml:trace contextRef="#ctx0" brushRef="#br0" timeOffset="-45675.061">21715 16981 1547 0,'0'0'0'0,"0"0"190"0,0 3-190 0,0-3 191 16,0 0-191-16,0 0 78 0,0 0-78 0,0 0 79 15,0 0-79-15,0 0 33 0,0 0-33 0,0 0 34 0,0 0-34 16,0 0-5-16,0 0 5 0,0 9-4 0,-1 4 4 16,1-13-19-16,0 0 19 0,-4 36-18 0,1 16 18 15,-3-3-8-15,1 3 8 0,0 1-8 0,-4 0 8 0,9-53-25 16,0 0 25-16,-5 62-24 0,3 3 24 16,1-7-7-16,2-5 7 0,-1-19-6 15,-1-13 6-15,2-2-79 0,1-6 79 0,3-2-79 0,4-4 79 0,-9-7-112 16,0 0 112-16,19-12-111 0,11-14 111 0,20-12-1148 15</inkml:trace>
  <inkml:trace contextRef="#ctx0" brushRef="#br0" timeOffset="-45376.751">22174 17147 1558 0,'0'0'0'0,"0"0"152"0,0 0-152 16,10 5 153-16,6 2-153 0,-16-7 93 0,0 0-93 0,10 3 94 16,-1 1-94-16,-9-4 49 0,0 0-49 0,7 1 50 15,-4 1-50-15,-3-2 21 0,0 0-21 0,0 0 21 16,4 2-21-16,-4-2 38 0,0 0-38 0,2 7 38 16,-2 1-38-16,0 6 3 0,-2 5-3 0,0 1 3 15,0 2-3-15,2-22 0 0,0 0 0 0,-3 38 0 16,-2 10 0-16,5-48-13 0,0 0 13 0,-4 48-13 15,1 5 13-15,3-53-82 0,0 0 82 0,-2 41-81 16,0-6 81-16,2-35-158 0,0 0 158 0,9 24-158 0,5-11 158 16,-14-13-126-16,0 0 126 0,22-13-125 15,8-22 125-15,22-13-1047 0</inkml:trace>
  <inkml:trace contextRef="#ctx0" brushRef="#br0" timeOffset="-44931.064">22299 16016 1043 0,'0'0'0'0,"2"3"0"16,3 4 0-16,-5-7 108 0,0 0-108 0,0 0 109 15,3 0-109-15,-3 0 92 0,0 0-92 0,0 0 93 16,2-5-93-16,-2 5 68 0,0 0-68 0,4-2 68 16,-1-1-68-16,-3 3 32 0,0 0-32 0,16 2 32 15,7 3-32-15,3 3 49 0,5 8-49 0,-1-2 50 16,1 3-50-16,-31-17 0 0,0 0 0 0,38 32 0 15,6 11 0-15,-44-43 18 0,0 0-18 0,43 57 18 16,6 11-18-16,-49-68 15 0,0 0-15 0,58 106 15 16,8 28-15-16,-66-134 15 0,0 0-15 0,47 128 16 0,-14 8-16 15,-33-136 16-15,0 0-16 0,17 128 17 0,-15-1-17 16,-2-127 15-16,0 0-15 0,-9 105 16 16,-10-18-16-16,19-87 1 0,0 0-1 0,-19 65 2 0,-5-19-2 0,24-46-95 15,0 0 95-15,-18 33-94 0,4-16 94 0,14-17-224 16,0 0 224-16,-20 2-223 0,-5-14 223 0,-20 1-839 15</inkml:trace>
  <inkml:trace contextRef="#ctx0" brushRef="#br0" timeOffset="-44182.394">22865 15727 863 0,'0'0'0'0,"5"-2"0"16,4 0 0-16,-9 2 84 0,0 0-84 0,5-2 84 0,-1 2-84 16,-4 0 50-16,0 0-50 0,0 0 51 0,0 0-51 15,0 0 38-15,0 0-38 0,0 0 38 16,0 0-38-16,0 0 41 0,0 0-41 0,0 0 41 0,-4 0-41 0,4 0 60 15,0 0-60-15,0 0 60 0,0 0-60 0,0 0 56 16,0 0-56-16,0 0 57 0,0 0-57 0,0 0 40 16,0 0-40-16,0 0 41 0,0 0-41 0,0 0 42 15,0 0-42-15,0 0 42 0,0 0-42 0,0 0 17 16,0 0-17-16,0 0 17 0,0 0-17 0,0 0 12 16,0 0-12-16,0 0 13 0,0 0-13 0,0 0 34 15,0 0-34-15,0 0 35 0,-3 0-35 0,3 0 1 0,0 0-1 0,0 0 2 16,-2 0-2-16,2 0 12 0,0 0-12 0,0 0 13 15,0 0-13-15,0 0 9 16,0 0-9-16,0 0 9 0,0 0-9 0,0 0 15 0,0 0-15 0,0 0 15 16,0 0-15-16,0 0 15 0,0 0-15 0,0 0 15 15,0 0-15-15,0 0 39 0,0 0-39 0,0 0 40 16,0 0-40-16,0 0 42 0,0 0-42 0,0 0 42 16,0 0-42-16,0 0 40 0,0 0-40 0,4-1 40 15,3-1-40-15,-7 2 27 0,0 0-27 0,14-2 27 16,5-6-27-16,-19 8 27 0,0 0-27 0,24-9 27 15,7-1-27-15,-3 1 1 0,2-1-1 0,-9 5 1 16,-7 1-1-16,-14 4 4 0,0 0-4 0,24-3 5 16,6-2-5-16,-30 5 6 0,0 0-6 0,22-4 7 0,-1 4-7 15,-21 0 7-15,0 0-7 0,21 0 7 16,2 0-7-16,-23 0 0 0,0 0 0 0,19 4 0 0,-2-1 0 16,-17-3-36-16,0 0 36 0,11 4-35 0,-2-1 35 15,-9-3-109-15,0 0 109 0,5 4-109 0,-3-1 109 16,-2-3-173-16,0 0 173 0,-9 7-173 0,-9 0 173 0,-8 6-1154 15</inkml:trace>
  <inkml:trace contextRef="#ctx0" brushRef="#br0" timeOffset="-43797.942">23494 15098 1143 0,'0'0'0'0,"-3"-2"0"16,-3-3 0-16,6 5 103 0,4-2-103 0,-4 2 103 16,0 0-103-16,0 0 90 0,3 0-90 0,-3 0 91 15,4 2-91-15,-4-2 101 0,0 0-101 0,0 0 102 16,0 0-102-16,0 0 31 0,0 0-31 0,0 0 31 15,2 3-31-15,-2-3 30 0,5 6-30 0,-2 2 30 16,3 2-30-16,-6-10 1 0,0 0-1 0,1 33 1 16,3 13-1-16,-4-46 5 0,0 0-5 0,3 50 5 0,-3 6-5 15,0-8 0-15,2-1 0 0,0-15 1 16,-2-4-1-16,0-1 0 0,1-3 0 0,1 0 0 16,2-3 0-16,-1-1-31 0,1-3 31 0,1-3-31 0,2-4 31 15,-4-1-103-15,4-2 103 0,0-4-103 0,0-3 103 16,-7 0-126-16,0 0 126 0,9-17-126 0,1-14 126 0,10-17-920 15</inkml:trace>
  <inkml:trace contextRef="#ctx0" brushRef="#br0" timeOffset="-43534.247">23916 14976 1379 0,'0'0'0'0,"-9"0"0"0,-3 2 0 0,12-2 105 0,0 0-105 16,0 0 106-16,5 5-106 0,-1 0 46 0,-1 0-46 16,0-1 47-16,1-4-47 0,-4 0 0 0,2 5 0 15,-8 14 0-15,-6 12 0 0,12-31-8 0,0 0 8 0,-17 49-7 16,-6 16 7-16,23-65-8 0,0 0 8 0,-29 77-8 16,-8 14 8-16,37-91-15 0,0 0 15 15,-47 125-14-15,-9 26 14 0,14-34-21 0,8-16 21 0,13-43-21 16,10-34 21-16,3-2-89 0,6-13 89 0,-5 13-88 15,0 4 88-15,7-26-194 0,0 0 194 0,-2 12-194 16,4-11 194-16,-2 13-654 0</inkml:trace>
  <inkml:trace contextRef="#ctx0" brushRef="#br0" timeOffset="-43100.074">23715 15658 1222 0,'0'0'0'0,"4"0"0"0,6 0 0 0,-10 0 44 15,0 0-44-15,19-3 44 0,8-3-44 0,-5-2-2 16,-1-2 2-16,4 1-2 0,-1 0 2 0,-3 1 29 16,1 1-29-16,-6 4 29 0,0 3-29 0,-2 1 27 15,0 1-27-15,3 0 27 0,4 1-27 0,-21-3 30 16,0 0-30-16,19 9 30 0,4 4-30 0,-23-13 18 15,0 0-18-15,21 16 19 0,0 1-19 0,-21-17 42 0,0 0-42 16,15 17 42-16,-4 0-42 0,-11-17 43 0,0 0-43 16,7 21 43-16,-4 3-43 0,-3-24 45 0,0 0-45 15,-5 27 46-15,-4 4-46 0,-6-2 36 16,-3-1-36-16,6-10 37 0,2-6-37 0,-3 2 51 0,-4 0-51 0,1 3 51 16,1 0-51-16,-3 4 6 0,1 3-6 15,8-14 6-15,7-7-6 0,2-3 22 0,0 0-22 0,-8 17 22 16,-5 6-22-16,13-23 3 15,0 0-3-15,-8 19 3 0,4-1-3 0,4-18 2 0,0 0-2 0,0 18 2 16,5-5-2-16,-5-13 5 0,0 0-5 0,11 9 5 16,6-4-5-16,-17-5 0 0,0 0 0 0,26-2 0 15,6-6 0-15,-32 8-43 0,0 0 43 0,36-12-43 16,3-4 43-16,-39 16-122 0,0 0 122 0,31-17-121 0,-3-3 121 16,28-18-1184-16</inkml:trace>
  <inkml:trace contextRef="#ctx0" brushRef="#br0" timeOffset="-42850.913">24356 16866 1759 0,'-3'-7'0'0,"-2"-3"-66"0,0-6 66 15,1 4-66-15,-3 0 66 0,7 12-118 0,0 0 118 0,-16-25-117 16,-6-11 117-16,-17-26-955 0</inkml:trace>
  <inkml:trace contextRef="#ctx0" brushRef="#br0" timeOffset="-42051.197">25506 16215 1367 0,'0'0'0'0,"-10"-2"0"0,-4 0 0 0,14 2 65 15,0 0-65-15,-7-1 66 0,5-1-66 0,2 2 31 0,0 0-31 16,-5-4 31-16,1-1-31 0,4 5 3 15,0 0-3-15,-12-7 3 0,-7-3-3 0,19 10 12 16,0 0-12-16,-21-8 12 0,-1-1-12 0,22 9 11 0,0 0-11 16,-34-7 11-16,-7 2-11 0,41 5 5 0,0 0-5 0,-46 0 6 15,-4 2-6-15,50-2 4 0,0 0-4 0,-56 12 4 16,-5 5-4-16,61-17 19 0,0 0-19 0,-56 24 20 16,1 5-20-16,9 2 6 15,10 1-6-15,10-14 7 0,12-12-7 0,-2 3 25 0,7-2-25 0,-6 31 26 16,1 13-26-16,14-51 2 0,0 0-2 0,-9 60 2 15,-2 12-2-15,5 1 22 0,0 6-22 16,8-29 22-16,7-17-22 0,3 1 2 0,-2-7-2 16,1-8 3-16,-2-7-3 0,6 0 2 0,4-2-2 0,2-1 3 15,2-2-3-15,-23-7 2 0,0 0-2 0,37-4 2 16,11-8-2-16,-4-7-45 0,1-6 45 0,-7-6-44 16,-1-5 44-16,-37 36-78 0,0 0 78 0,31-55-78 15,-3-15 78-15,-2-7-56 0,-1-11 56 0,-11 11-55 16,-7 2 55-16,-7 75-37 0,0 0 37 0,5-94-37 15,-2-11 37-15,-3 105-5 0,0 0 5 0,-3-97-5 16,-1-1 5-16,4 98 13 0,0 0-13 0,-5-87 13 0,-2 8-13 0,7 79 52 16,0 0-52-16,-7-65 53 0,-1 13-53 0,6 18 47 15,4 15-47-15,-4 5 47 0,0 11-47 16,0-4 49-16,1 2-49 0,-1 2 49 0,2 3-49 0,0-4 37 16,0 1-37-16,0 3 37 0,0-4-37 0,0 4 34 15,0-3-34-15,0 3 35 0,-4-2-35 0,4 2 32 16,0-5-32-16,0 5 33 0,0-3-33 0,0 3 13 15,0 0-13-15,0 0 14 0,0 0-14 0,0 0 0 16,0 3 0-16,0-3 1 0,0 5-1 0,0-5-11 0,0 0 11 16,4 19-10-16,1 12 10 0,-5-31-29 0,0 0 29 15,9 51-29-15,-4 20 29 0,-5-71-7 0,0 0 7 16,11 113-6-16,2 32 6 0,-4-16-6 0,3-1 6 16,-3-16-5-16,0-13 5 0,-1-7 0 0,3-6 0 15,-4-19 0-15,-2-16 0 0,6-1 0 0,6-7 0 0,-7-12 0 31,3-9 0-31,-13-22-92 0,0 0 92 0,22 22-91 0,6-1 91 0,23 22-1139 0</inkml:trace>
  <inkml:trace contextRef="#ctx0" brushRef="#br0" timeOffset="-40490.369">26229 15584 796 0,'0'0'0'0,"-5"2"0"16,-2 1 0-16,7-3 71 0,0 0-71 0,0 0 72 15,0 0-72-15,0 0 50 0,0 0-50 0,0 0 50 16,0 0-50-16,0 0 2 0,0 0-2 0,0 0 2 16,0 0-2-16,0 0 0 0,0 0 0 0,0 0 0 0,-5-3 0 15,5 3 1-15,0 0-1 0,-5-2 1 0,-2-1-1 16,7 3 3-16,0 0-3 0,-13 0 3 16,-4 0-3-16,17 0 6 0,0 0-6 0,-19 3 6 0,-4 2-6 0,23-5 8 15,0 0-8-15,-24 9 8 0,-1 3-8 0,25-12 15 16,0 0-15-16,-24 10 15 0,1 4-15 15,23-14 3-15,0 0-3 0,-24 19 4 0,1 5-4 0,23-24 2 16,0 0-2-16,-21 32 3 0,-1 6-3 0,22-38 10 16,0 0-10-16,-19 43 11 0,1 7-11 0,18-50 8 15,0 0-8-15,-19 58 8 0,5 9-8 0,14-67 23 0,0 0-23 16,-14 94 24-16,0 22-24 0,7-18 31 16,7-5-31-16,-3-4 31 0,1-5-31 0,7-2 19 0,2-2-19 0,2-6 20 15,1-4-20-15,-10-70 47 0,0 0-47 0,25 94 47 16,8 16-47-16,-33-110 50 0,0 0-50 0,47 103 51 15,14 1-51-15,-61-104 87 0,0 0-87 0,56 95 87 16,-1-8-87-16,-55-87 46 0,0 0-46 16,51 75 46-16,-4-11-46 0,-12-13-3 0,-9-10 3 0,-9-20-3 15,-10-20 3-15,-7-1-122 0,0 0 122 0,14 4-122 16,2-6 122-16,14 4-1048 16</inkml:trace>
  <inkml:trace contextRef="#ctx0" brushRef="#br0" timeOffset="-37705.71">26504 15845 796 0,'0'0'0'15,"0"-4"0"-15,0-1 0 0,0 5 65 16,0 0-65-16,4-7 66 0,3-1-66 0,-7 8 3 0,0 0-3 0,7-11 3 16,0 1-3-16,-7 10 0 0,0 0 0 15,7-10 0-15,-2 1 0 0,-5 9 4 0,0 0-4 0,4-7 4 16,-1 1-4-16,-3 6 16 0,0 0-16 16,2-5 17-16,0-1-17 0,-2 6 9 0,0 0-9 0,1-1 9 15,1-4-9-15,-2 5 18 0,0 0-18 0,2-4 19 16,-2 2-19-16,0 2 3 0,0 0-3 0,0 0 4 15,2-5-4-15,-2 5 2 0,0 0-2 0,0 0 3 16,3-5-3-16,-3 5 10 0,0 0-10 0,0 0 11 16,5-5-11-16,-5 5 14 0,0 0-14 0,0 0 15 15,0-5-15-15,0 5 24 0,0 0-24 0,0 0 25 16,0-5-25-16,0 5 37 0,0 0-37 0,0 0 38 0,0-4-38 16,0 4 31-16,0 0-31 0,0-5 31 0,0 2-31 15,0 3 44-15,0 0-44 0,0-4 44 0,2 1-44 0,-2 3 46 16,0 0-46-16,2-4 46 0,-1 3-46 15,-1 1 41-15,0 0-41 0,0 0 42 0,4-4-42 0,-4 4 18 16,0 0-18-16,0 0 19 0,0 0-19 0,0 0 0 16,0 0 0-16,0 4 1 0,-2 3-1 0,2-7 0 15,0 0 0-15,-2 22 1 0,2 10-1 0,0 1 0 16,2 1 0-16,-2-8 1 0,2-7-1 0,-2-2 0 16,2-2 0-16,-1-3 0 0,1-1 0 0,2-1 10 15,-1-2-10-15,2-1 11 0,4 0-11 16,-2-2 25-16,2 0-25 0,1-3 26 0,1-2-26 0,3-2 12 15,1-3-12-15,1-2 13 0,0-1-13 0,-16 8 11 0,0 0-11 0,22-17 11 16,8-7-11-16,-30 24 4 0,0 0-4 0,35-24 5 16,5-4-5-16,-40 28-47 0,0 0 47 0,36-22-46 15,3 1 46-15,-39 21-57 0,0 0 57 0,33-10-56 16,-4 5 56-16,-29 5-35 0,0 0 35 0,27 3-34 16,-5 6 34-16,-22-9-2 0,0 0 2 0,19 19-2 15,-5 8 2-15,-3 1 0 0,-4 3 0 0,-6-16 0 16,1-8 0-16,-2 1 11 0,0-1-11 0,-10 22 11 15,-6 12-11-15,16-41 42 0,0 0-42 0,-21 40 42 16,-3 3-42-16,24-43 6 0,0 0-6 0,-25 36 7 16,-1-2-7-16,26-34 31 0,0 0-31 0,-28 27 31 15,1-6-31-15,27-21-38 0,0 0 38 0,-34 14-38 16,0-8 38-16,34-6-175 0,0 0 175 0,-37-5-175 16,0-12 175-16,37 17-148 0,0 0 148 0,-34-31-147 15,-1-13 147-15,-35-32-570 0</inkml:trace>
  <inkml:trace contextRef="#ctx0" brushRef="#br0" timeOffset="-37487.828">26344 15667 1244 0,'0'0'0'0,"16"0"0"0,10 1 0 0,2 1 197 16,3-2-197-16,4-2 198 0,3 1-198 0,3-6 65 15,2-4-65-15,1 1 66 0,3-4-66 0,-47 14-1 0,0 0 1 16,57-15-1-16,8-7 1 0,-8 5-116 0,-1-4 116 16,-16 9-116-16,-9 4 116 0,-3-3-188 0,-3 1 188 15,-3 1-188-15,1 3 188 0,-23 6-180 0,0 0 180 16,24-9-180-16,2-1 180 0,25-9-495 0</inkml:trace>
  <inkml:trace contextRef="#ctx0" brushRef="#br0" timeOffset="-37172.607">27372 15591 1311 0,'0'0'0'0,"-3"-5"0"0,-4-4 0 15,7 9 216-15,0 0-216 0,3-3 216 0,6 1-216 0,-9 2 128 16,0 0-128-16,9-1 129 0,3 1-129 15,-12 0 72-15,0 0-72 0,7-4 72 0,3 2-72 0,1 1 25 16,-1 1-25-16,0 0 26 0,-1 0-26 0,3 1 3 16,4 5-3-16,3 2 3 0,4 6-3 15,-23-14 0-15,0 0 0 0,31 29 1 0,8 12-1 16,-39-41 0-16,0 0 0 0,43 48 0 0,8 10 0 16,-51-58-7-16,0 0 7 0,62 69-7 0,10 10 7 0,-72-79-62 15,0 0 62-15,59 72-62 0,-5-2 62 16,-54-70-136-16,0 0 136 0,40 53-136 0,-10-14 136 0,-30-39-242 15,0 0 242-15,21 21-241 0,-7-18 241 0,20 21-862 0</inkml:trace>
  <inkml:trace contextRef="#ctx0" brushRef="#br0" timeOffset="-36918.214">27992 15386 1412 0,'0'0'0'0,"0"6"0"16,-1 6 0-16,1-12 126 0,0 0-126 0,-6 11 126 16,-1-1-126-16,7-10 97 0,0 0-97 0,-31 27 98 15,-18 11-98-15,49-38 10 0,0 0-10 0,-57 53 11 16,-13 14-11-16,-10 14-8 0,-12 11 8 0,11-11-7 16,5-4 7-16,76-77-77 0,0 0 77 0,-73 89-76 15,3 8 76-15,70-97-203 0,0 0 203 0,-54 77-202 0,14-10 202 16,40-67-179-16,0 0 179 0,-26 41-178 0,15-18 178 15,-25 40-608-15</inkml:trace>
  <inkml:trace contextRef="#ctx0" brushRef="#br0" timeOffset="-36556.455">26351 16556 460 0,'0'0'0'0,"0"0"85"0,0 0-85 16,18-12 86-16,9-9-86 0,3 2 110 0,5 2-110 0,0 2 110 15,3-1-110-15,0 4 102 0,4 4-102 0,4-3 103 16,4 1-103-16,8 3 78 0,4 1-78 0,1-1 79 15,1 2-79-15,-64 5 48 0,0 0-48 0,114-4 48 16,30 2-48-16,-27 4 84 0,-9 2-84 0,-10-4 84 16,-10 0-84-16,0 0 83 0,-5 0-83 0,-6-2 83 15,-8-2-83-15,-4 3 69 0,-4-3-69 0,-4 3 69 16,-1-6-69-16,-11 5 57 0,-6 2-57 0,-3-3 57 16,-3-4-57-16,-3 5 0 0,-2 0 0 0,-5-1 0 0,-2-4 0 15,-21 7-101-15,0 0 101 0,15-5-101 0,-3 0 101 16,-12 5-185-16,0 0 185 0,-8-2-185 0,-17 2 185 15,-8-2-886-15</inkml:trace>
  <inkml:trace contextRef="#ctx0" brushRef="#br0" timeOffset="-36072.943">26525 16953 1323 0,'6'-5'0'0,"-6"5"166"0,0 0-166 0,10-9 167 16,4-4-167-16,-2 6 96 0,-5 2-96 0,5-2 96 15,1 0-96-15,1-2 38 0,1-1-38 0,1 2 38 16,1 1-38-16,-17 7 0 0,0 0 0 0,26-5 0 15,8 1 0-15,-34 4-27 0,0 0 27 0,34 2-27 16,5 3 27-16,-39-5-7 0,0 0 7 0,36 9-7 16,-1 3 7-16,-35-12-28 0,0 0 28 0,30 15-28 15,-6 4 28-15,-24-19-36 0,0 0 36 0,16 27-36 16,-7 8 36-16,-9-35-31 0,0 0 31 0,-6 41-31 16,-9 7 31-16,15-48-15 0,0 0 15 0,-23 48-14 15,-8 3 14-15,3-6-1 0,-2-4 1 0,9-11 0 0,4-9 0 16,17-21 10-16,0 0-10 0,-21 34 11 0,2 6-11 15,19-40 19-15,0 0-19 0,-19 32 20 16,5-1-20-16,14-31 16 0,0 0-16 0,-11 27 17 0,4-4-17 16,7-23 1-16,0 0-1 0,-2 22 2 0,8-3-2 0,-6-19-8 15,0 0 8-15,17 12-8 0,13-7 8 0,-30-5-41 16,0 0 41-16,43-7-41 0,17-10 41 0,-6-4-133 16,1-4 133-16,-9 1-133 0,-6 0 133 0,-40 24-161 15,0 0 161-15,41-34-160 0,-1-6 160 0,42-34-686 16</inkml:trace>
  <inkml:trace contextRef="#ctx0" brushRef="#br0" timeOffset="-35773.21">26957 17160 740 0,'0'0'0'0,"0"0"93"0,0 0-93 0,4 0 94 15,1 2-94-15,-5-2 102 0,0 0-102 0,4 0 102 16,-3-2-102-16,-1 2 144 0,0 0-144 0,0 0 144 15,4-5-144-15,-4 5 121 0,0 0-121 0,3-1 122 16,4-3-122-16,-7 4 105 0,0 0-105 0,13-2 105 16,4 2-105-16,-17 0 85 0,0 0-85 0,28 4 86 15,7 1-86-15,1 4 38 0,3 1-38 0,1 0 38 16,1 0-38-16,-41-10 12 0,0 0-12 0,51 18 13 16,6 2-13-16,-4-1 2 0,-6 1-2 0,-12-4 2 15,-11-4-2-15,2 2-33 0,-3-2 33 0,-2 1-32 16,-2 3 32-16,-3 1-93 0,-4 0 93 0,-2-7-93 15,-3-5 93-15,-7-5-187 0,0 0 187 0,7 7-186 16,0-2 186-16,-7-5-162 0,0 0 162 0,9-6-161 0,-4-12 161 0,9-6-801 16</inkml:trace>
  <inkml:trace contextRef="#ctx0" brushRef="#br0" timeOffset="-35547.998">27633 16857 1155 0,'2'4'0'0,"-4"8"148"16,1 8-148-16,-19 1 149 0,-11 3-149 0,31-24 84 0,0 0-84 15,-45 37 84-15,-13 10-84 0,1-1 37 0,-2 4-37 16,-9 6 38-16,-5 6-38 0,73-62-1 0,0 0 1 0,-77 75 0 16,-3 11 0-16,80-86-1 0,0 0 1 0,-61 65-1 15,15-9 1-15,46-56-34 0,0 0 34 0,-26 38-34 16,19-14 34-16,7-24-214 0,0 0 214 0,30-10-213 15,29-30 213-15,30-9-785 0</inkml:trace>
  <inkml:trace contextRef="#ctx0" brushRef="#br0" timeOffset="-35231.375">27588 17277 1177 0,'-2'-4'0'0,"1"-2"15"0,1-6-15 15,0 7 16-15,1 1-16 0,3 2 20 0,3 1-20 0,2 1 20 0,3 1-20 0,-12-1 40 16,0 0-40-16,28-3 40 0,13-2-40 0,-41 5 47 16,0 0-47-16,49-7 47 0,10 0-47 0,-59 7 78 15,0 0-78-15,60-7 79 0,2 0-79 0,-62 7 57 16,0 0-57-16,68-3 58 0,7 1-58 0,-75 2 60 15,0 0-60-15,87 0 60 16,9 4-60-16,-96-4 34 0,0 0-34 0,65 1 35 0,-18 1-35 0,-47-2-1 16,0 0 1-16,36 2-1 0,-10-2 1 0,-26 0-109 15,0 0 109-15,18 0-108 0,-8 0 108 0,-10 0-181 16,0 0 181-16,-5-9-181 0,-14-6 181 0,-6-9-872 0</inkml:trace>
  <inkml:trace contextRef="#ctx0" brushRef="#br0" timeOffset="-34907.287">27947 16987 1143 0,'3'2'0'0,"1"2"153"0,3 1-153 0,-2-2 154 15,-1-1-154-15,-4-2 67 0,0-4-67 0,0 4 68 16,0 0-68-16,0 0 57 0,-6-1-57 0,6 1 57 15,-3-2-57-15,3 2 7 0,0 0-7 0,0 0 7 0,0 0-7 16,0 0 25-16,-4-3-25 0,4 3 26 16,0 0-26-16,0 0 3 0,0 0-3 0,0 0 3 0,0 0-3 15,0 0 0-15,0 0 0 0,0 8 0 0,0 6 0 0,0-14 0 16,0 0 0-16,-1 31 1 0,-1 11-1 0,0 0-7 16,0 0 7-16,1-6-7 0,-1-5 7 0,2-31-9 15,0 0 9-15,-2 46-9 0,2 11 9 0,0-57-25 16,0 0 25-16,0 53-24 0,2 2 24 0,-2-55-93 15,0 0 93-15,5 43-93 0,4-9 93 0,-9-34-116 16,0 0 116-16,19 9-116 0,9-20 116 0,21 10-865 16</inkml:trace>
  <inkml:trace contextRef="#ctx0" brushRef="#br0" timeOffset="-34651.836">28327 16914 1524 0,'0'0'0'0,"0"3"183"0,-2 4-183 0,2 2 183 15,2 3-183-15,-2-12 19 0,0 0-19 0,1 20 20 16,3 8-20-16,-4-28-18 0,0 0 18 0,2 37-18 16,-2 9 18-16,0-46-59 0,0 0 59 0,0 50-58 15,-2 5 58-15,2-4-44 0,2 1 44 0,-2-9-44 16,-2-7 44-16,2-36-28 0,0 0 28 0,0 46-28 15,2 5 28-15,-2-51-78 0,0 0 78 0,1 41-78 16,3-5 78-16,-4-36-192 0,0 0 192 0,5 24-192 0,4-8 192 16,5 23-711-16</inkml:trace>
  <inkml:trace contextRef="#ctx0" brushRef="#br0" timeOffset="-34251.263">28508 16768 516 0,'0'0'0'0,"0"0"1"0,0 0-1 16,3-14 2-16,4-8-2 0,-7 22-1 0,0 0 1 15,6-15 0-15,1 3 0 0,-7 12 88 0,0 0-88 0,5-9 89 16,-2 2-89-16,-3 7 95 0,0 0-95 0,4-5 96 15,-2 2-96-15,-2 3 95 16,0 0-95-16,0 0 96 0,3-2-96 0,-3 2 83 0,0 0-83 0,0 0 83 16,0 0-83-16,0 0 54 0,0 0-54 0,2 3 55 15,-1 1-55-15,-1-4 40 0,0 0-40 0,2 3 41 16,0 2-41-16,-2-5 35 0,0 0-35 0,2 6 35 16,-2-3-35-16,0-3 3 0,0 0-3 0,1 3 3 15,1 1-3-15,-2-4-4 0,0 0 4 0,0 0-3 16,4 3 3-16,-4-3-50 0,0 0 50 0,0 0-49 15,1 4 49-15,-1-4-68 0,0 0 68 0,0 0-67 16,0 0 67-16,0 0-104 0,0 0 104 0,0 0-103 0,0 0 103 16,0 0-175-16,0 0 175 0,-5 0-174 0,-2 0 174 15,-5 0-431-15</inkml:trace>
  <inkml:trace contextRef="#ctx0" brushRef="#br0" timeOffset="-33697.548">28405 15180 662 0,'0'0'0'0,"7"5"0"16,7 5 0-16,-10-6 124 0,-8-8-124 0,4 4 124 15,0 0-124-15,0 0 88 0,-5-5-88 0,3 2 89 16,2-1-89-16,0 4 48 0,4-3-48 0,-4 3 48 16,3 0-48-16,-3 0 15 0,0 0-15 0,7 5 16 0,3 2-16 15,-10-7 2-15,0 0-2 0,20 21 2 0,6 6-2 16,-26-27 0-16,0 0 0 0,31 34 0 0,6 11 0 16,-37-45 1-16,0 0-1 0,45 60 1 0,7 12-1 0,-52-72 14 15,0 0-14-15,68 111 15 0,14 30-15 0,-82-141 24 16,0 0-24-16,75 150 25 0,2 16-25 0,-77-166 22 15,0 0-22-15,73 167 22 0,-3 2-22 0,-15-28 56 16,-11-18-56-16,-16-24 57 0,-14-21-57 0,-14-78 69 16,0 0-69-16,7 106 70 0,-11 14-70 0,4-120 36 15,0 0-36-15,-14 102 37 0,-12-6-37 0,26-96 31 16,0 0-31-16,-31 84 31 0,-9-10-31 0,40-74-79 16,0 0 79-16,-42 60-79 0,-2-12 79 0,44-48-201 0,0 0 201 15,-40 31-200-15,2-16 200 0,-41 31-768 16</inkml:trace>
  <inkml:trace contextRef="#ctx0" brushRef="#br0" timeOffset="-21981.381">25024 18128 852 0,'0'0'0'0,"0"0"7"0,0 0-7 0,0-5 8 15,0-2-8-15,0 7-27 0,0 0 27 0,0-7-27 16,0-1 27-16,0 8-46 0,0 0 46 0,0-5-46 16,0 0 46-16,0 5-7 0,0 0 7 0,0-5-6 15,0 1 6-15,0 4 1 0,0 0-1 0,0-3 1 16,-2-1-1-16,2 4 46 0,0 0-46 0,-2-3 47 15,2 1-47-15,0 2 46 0,0 0-46 0,0 0 46 16,-2-3-46-16,2 3 20 0,0 0-20 0,0 0 20 16,-1-4-20-16,1 4 49 0,0 0-49 0,0 0 49 0,0-3-49 15,0 3 24-15,0 0-24 0,0 0 25 0,0 0-25 16,0 0 35-16,0 0-35 0,0 0 35 0,0 0-35 0,0 0 22 16,0 0-22-16,3 0 22 0,2-2-22 0,-5 2 40 15,0 0-40-15,11-2 41 0,3-1-41 0,-14 3 22 16,0 0-22-16,19-2 23 15,2-1-23-15,-21 3 46 0,0 0-46 0,28 0 47 0,3 3-47 16,-31-3 51-16,0 0-51 0,31 4 51 0,3 1-51 0,-34-5 30 16,0 0-30-16,34 7 30 0,5 3-30 0,-39-10 18 15,0 0-18-15,47 9 18 0,5-1-18 0,4-1 53 16,3 0-53-16,-1-4 53 0,-3-3-53 0,-55 0 8 16,0 0-8-16,98 0 9 0,27 0-9 0,-17 0 32 0,2 2-32 15,-14 0 33-15,-9 1-33 0,2 0 5 0,0 1-5 16,-9-2 5-16,-4-2-5 0,-76 0 9 0,0 0-9 0,107 0 10 15,18-2-10-15,-17 2 33 0,-5 2-33 0,-6-4 34 16,-4 0-34-16,-93 2 16 0,0 0-16 0,125-10 17 16,22-7-17-16,-147 17 36 0,0 0-36 0,158-24 36 15,15-9-36-15,-173 33 20 0,0 0-20 0,183-36 20 16,10-3-20-16,-193 39 11 0,0 0-11 16,178-36 11-16,-6 0-11 0,-41 10 28 0,-28 7-28 0,-16 4 28 15,-19 5-28-15,-68 10 5 0,0 0-5 0,95-14 6 16,12 0-6-16,-22 9 25 0,-12 3-25 0,-17-1 26 15,-14 1-26-15,-42 2 12 0,0 0-12 0,47-1 13 16,-2-3-13-16,-45 4 10 0,0 0-10 0,38 0 10 16,-6 4-10-16,-32-4 4 0,0 0-4 0,19 1 5 0,-10-1-5 15,-9 0-41-15,0 0 41 0,3 2-41 16,-6-4 41-16,3 2-212 0,0 0 212 0,-37-10-212 0,-22-7 212 16,-37-11-1185-16</inkml:trace>
  <inkml:trace contextRef="#ctx0" brushRef="#br0" timeOffset="-12761.158">26597 14879 147 0,'0'0'0'0,"0"-6"0"0,2-4 0 0,-2 10 52 0,0 0-52 0,1-5 52 16,-1 2-52-16,0 3 36 0,0 0-36 0,0 0 37 16,0 0-37-16,0 0 0 0,0 0 0 0,0 0 0 15,0 3 0-15,0-3 17 0,0 0-17 0,0 0 17 16,-1 3-17-16,1-3 43 0,0 0-43 0,0 0 44 16,-2 4-44-16,2-4 20 0,0 0-20 0,0 0 20 15,0 0-20-15,0 0 37 0,0 0-37 0,-4-2 38 16,1-3-38-16,3 5 22 0,0 0-22 0,-7-10 22 0,-2-4-22 15,9 14 40-15,0 0-40 0,-14-19 41 16,-3-3-41-16,17 22 49 0,0 0-49 0,-19-28 49 16,-1-4-49-16,20 32 47 15,0 0-47-15,-22-36 48 0,-3-3-48 0,25 39 59 0,0 0-59 0,-24-48 60 0,-2-6-60 16,26 54 62-16,0 0-62 0,-26-63 62 0,-2-7-62 0,28 70 97 16,0 0-97-16,-33-91 97 0,-5-15-97 0,38 106 88 15,0 0-88-15,-34-115 88 0,1-12-88 0,33 127 72 16,0 0-72-16,-36-128 72 0,-4-8-72 15,40 136 52-15,0 0-52 0,-42-133 52 0,-3-1-52 0,45 134 34 0,0 0-34 16,-42-144 34-16,2-3-34 0,40 147 38 0,0 0-38 16,-33-146 39-16,5-4-39 0,9 28 14 0,6 17-14 15,5 15 15-15,2 14-15 0,6 76 21 0,0 0-21 16,-5-97 21-16,2-10-21 0,1 22 1 0,0 8-1 16,0 13 1-16,1 15-1 0,1 49 0 0,0 0 0 15,-7-57 0-15,-4 2 0 0,11 55-2 0,0 0 2 16,-8-49-1-16,-3 1 1 0,11 48 0 0,0 0 0 0,-9-31 0 15,2 10 0-15,7 21-19 0,0 0 19 0,-5-15-18 16,0-1 18-16,5 16-23 0,0 0 23 0,-5-8-22 16,1 3 22-16,4 5-15 0,0 0 15 0,-1-4-15 15,1 3 15-15,0 1-42 0,0 0 42 0,0 0-41 16,-4-2 41-16,4 2-20 0,0 0 20 0,0 0-20 16,0 0 20-16,0 0-42 0,0 0 42 0,0 0-42 15,2 3 42-15,-2-3-33 0,0 0 33 0,0 0-33 16,3 4 33-16,-3-4-33 0,0 0 33 0,2 5-32 0,2-3 32 15,-4-2-49-15,0 0 49 0,3 3-49 0,0 4 49 16,-3-7-103-16,0 0 103 0,2 3-103 0,0 2 103 16,-2-5-161-16,0 0 161 0,0 6-160 0,-2-1 160 0,0 5-560 15</inkml:trace>
  <inkml:trace contextRef="#ctx0" brushRef="#br0" timeOffset="-12492.881">25532 11528 404 0,'0'0'0'0,"7"8"0"0,7 6 0 0,-14-14 57 0,0 0-57 15,6-5 58-15,-5-11-58 0,-1 16 39 0,0 0-39 16,14-12 39-16,2-3-39 0,5 3 16 0,5 0-16 16,-5 3 17-16,0-1-17 0,1 5 23 0,-4 5-23 0,-1 0 24 15,-3 0-24-15,5 2 21 0,0 3-21 0,-3 0 21 16,0-2-21-16,-16-3 39 0,0 0-39 0,17 12 40 15,4 2-40-15,-21-14 32 0,0 0-32 0,16 21 32 16,-2 6-32-16,-14-27 0 0,0 0 0 0,7 34 1 16,-5 9-1-16,-2-43-127 0,0 0 127 15,-6 46-126-15,-4 2 126 0,10-48-118 0,0 0 118 0,-14 31-117 16,-7-14 117-16,-14 33-192 0</inkml:trace>
  <inkml:trace contextRef="#ctx0" brushRef="#br0" timeOffset="-10644.659">26252 10774 135 0,'0'0'0'0,"5"0"0"0,4 3 0 0,-9-3 79 16,0 0-79-16,3 0 79 0,1 0-79 0,-4 0 92 15,0 0-92-15,0 0 93 0,0 0-93 0,0 0 95 16,0 0-95-16,0 0 95 0,0 0-95 0,0 0 91 16,0 0-91-16,0 0 92 0,0 0-92 0,0 0 67 15,0 0-67-15,0 0 68 0,3 0-68 0,-3 0 50 0,0 0-50 16,9 0 50-16,3-3-50 0,-12 3 44 0,0 0-44 0,26-2 44 15,11 0-44-15,-37 2 63 0,0 0-63 0,45-1 63 16,11-1-63-16,-56 2 67 0,0 0-67 0,57-2 68 16,8-3-68-16,-65 5 36 0,0 0-36 0,77-3 37 15,8-1-37-15,-85 4 59 0,0 0-59 0,113-5 60 16,25-2-60-16,-138 7 13 16,0 0-13-16,137-7 14 0,15 1-14 0,-152 6 15 0,0 0-15 0,152-7 15 15,3 0-15-15,-155 7 26 0,0 0-26 0,158-9 26 16,2 2-26-16,-160 7 11 0,0 0-11 0,182-10 11 15,13 0-11-15,-195 10 10 0,0 0-10 0,200-10 11 16,9-2-11-16,-209 12 17 0,0 0-17 0,213-12 17 16,6 0-17-16,-219 12 22 0,0 0-22 0,225-17 23 0,5 1-23 15,-230 16 8-15,0 0-8 0,232-14 8 16,3 2-8-16,-235 12 17 0,0 0-17 0,235-8 17 0,4 3-17 0,-239 5 3 16,0 0-3-16,228-4 4 0,-3 1-4 0,-225 3 7 15,0 0-7-15,221-4 7 0,-5 3-7 0,-216 1 13 16,0 0-13-16,216-2 14 0,-2-1-14 0,-214 3 33 15,0 0-33-15,213-7 34 0,-1-4-34 0,-212 11 26 16,0 0-26-16,195-12 26 0,-12 2-26 0,-183 10 40 16,0 0-40-16,167-10 40 0,-15 0-40 0,-152 10 8 15,0 0-8-15,141-9 8 0,-14-1-8 0,-127 10 21 0,0 0-21 16,112-7 21-16,-15 0-21 0,-97 7 1 0,0 0-1 16,91 0 1-16,-7 0-1 0,-84 0-2 0,0 0 2 15,74 0-1-15,-7 0 1 0,-67 0-5 0,0 0 5 16,48 0-5-16,-14 0 5 0,-34 0-51 0,0 0 51 15,12 2-50-15,-17-2 50 0,5 0-94 16,0 0 94-16,5 7-94 0,2 1 94 0,-7-8-215 0,0 0 215 0,-7 19-214 16,-9 5 214-16,-7 19-1000 0</inkml:trace>
  <inkml:trace contextRef="#ctx0" brushRef="#br0" timeOffset="11565.97">25583 9409 113 0,'0'0'0'0,"0"0"0"16,0 0 0-16,0 0 31 0,0 0-31 0,0 0 31 0,0 0-31 16,0 0 42-16,0 0-42 0,0 0 43 0,-28-6-43 15,28 6 46-15,0 0-46 0,-28-3 46 16,-7 3-46-16,35 0 64 0,0 0-64 0,-35 3 65 0,1 3-65 16,34-6 63-16,0 0-63 0,-33 10 63 0,-1 2-63 0,34-12 69 15,0 0-69-15,-36 20 70 0,-2 8-70 0,38-28 48 16,0 0-48-16,-39 37 49 0,-6 8-49 0,45-45 33 15,0 0-33-15,-51 75 34 0,-3 23-34 0,54-98 56 16,0 0-56-16,-41 106 56 0,6 12-56 0,9-22 53 16,6-12-53-16,8-17 53 0,7-15-53 0,5-52 38 15,0 0-38-15,5 61 39 0,11 1-39 0,-16-62 36 0,0 0-36 16,28 50 36-16,14-6-36 0,-42-44 39 0,0 0-39 16,57 24 39-16,16-14-39 15,-73-10-5-15,0 0 5 0,51-1-4 0,-11-17 4 0,-40 18-68 16,0 0 68-16,38-27-68 0,-5-12 68 0,39-32-831 0</inkml:trace>
  <inkml:trace contextRef="#ctx0" brushRef="#br0" timeOffset="12037.988">25409 9671 774 0,'0'0'0'0,"12"-2"0"0,11-3 0 16,-23 5 46-16,0 0-46 0,31-2 47 0,9 0-47 16,0 4 0-16,2 3 0 0,-9-5 1 0,-7 2-1 15,0 3-1-15,0 4 1 0,-8-6-1 0,-4 0 1 0,1 4 0 16,3 0 0-16,-8 0 0 0,-1-4 0 0,0 6 36 15,-1-2-36-15,-2 0 36 0,-1 0-36 0,0-1 54 16,0 3-54-16,-1-6 54 0,-1 1-54 0,-3 4 55 16,0-2-55-16,0 4 56 0,-3 4-56 0,3-14 62 15,0 0-62-15,-11 32 63 0,-4 14-63 0,15-46 35 16,0 0-35-16,-23 50 35 0,-5 7-35 0,28-57 10 16,0 0-10-16,-31 53 11 0,-4-2-11 0,35-51 21 0,0 0-21 15,-28 41 21-15,5-8-21 0,23-33 7 0,0 0-7 0,-17 29 7 16,3-7-7-16,14-22 9 15,0 0-9-15,-5 21 9 0,1-4-9 0,8-4 23 0,5-2-23 0,-1-4 24 16,4-2-24-16,4-4 12 0,7-1-12 0,-9 0 13 16,1-1-13-16,3-1-8 0,-1-7 8 0,1 6-7 15,-3-4 7-15,1 2-67 0,-2-5 67 0,-2 5-67 16,0-2 67-16,-12 7-111 0,0 0 111 0,14-9-110 16,4-8 110-16,-18 17-115 0,0 0 115 0,15-19-114 15,3-8 114-15,15-19-602 0</inkml:trace>
  <inkml:trace contextRef="#ctx0" brushRef="#br0" timeOffset="12308.23">25755 9825 483 0,'0'0'0'0,"7"12"0"16,4 12 0-16,-6-17 138 0,-3-7-138 0,-4-7 138 0,-5-7-138 0,5 7 116 15,-3-1-116-15,3 4 117 0,2-3-117 16,2 4 65-16,3 1-65 0,-3 2 65 0,3 0-65 0,4 4 32 15,5 1-32-15,0 2 33 0,3 3-33 0,-17-10 8 16,0 0-8-16,28 22 8 0,7 6-8 0,-35-28 10 16,0 0-10-16,42 30 10 0,1 6-10 0,-3-1 8 15,-3 1-8-15,-9-11 8 0,-9-2-8 0,0-5 3 16,-3 0-3-16,-2 0 4 0,0-6-4 0,-2 4-6 16,-2 1 6-16,-3-7-6 0,-1-1 6 0,-1-4-130 15,0 2 130-15,-3-4-130 0,0-1 130 0,-2-2-157 0,0 0 157 16,0 0-157-16,1-5 157 0,1 0-396 0</inkml:trace>
  <inkml:trace contextRef="#ctx0" brushRef="#br0" timeOffset="12569.393">26224 9813 796 0,'0'0'0'0,"0"12"0"16,0 5 0-16,0-10 138 0,-2-7-138 0,2 0 139 15,-1-5-139-15,1 1 75 0,1 1-75 0,-1 3 76 16,0-4-76-16,0 4 37 0,0 0-37 0,-7 19 37 16,-5 15-37-16,12-34-1 0,0 0 1 0,-17 42-1 0,-4 9 1 15,21-51-1-15,0 0 1 0,-26 51-1 0,-4 4 1 16,30-55-5-16,0 0 5 0,-23 43-4 0,4-7 4 16,19-36-55-16,0 0 55 0,-15 27-54 0,4-6 54 0,11-21-83 15,0 0 83-15,5 10-83 0,11-15 83 0,5-5-202 16,7-7 202-16,-6 0-201 0,1-4 201 0,22-15-345 15</inkml:trace>
  <inkml:trace contextRef="#ctx0" brushRef="#br0" timeOffset="12822.584">26236 9931 270 0,'0'0'0'16,"2"3"0"-16,1 9 0 0,-3-12 115 15,0 0-115-15,13 0 116 0,6 0-116 0,-19 0 90 0,0 0-90 16,36-6 90-16,13 0-90 0,-49 6 105 0,0 0-105 15,54-6 105-15,7 0-105 0,-61 6 92 0,0 0-92 0,58-3 92 16,-3 3-92-16,-55 0 50 0,0 0-50 0,51-3 50 16,-4 1-50-16,-47 2 18 0,0 0-18 0,35 0 19 15,-9 2-19-15,-26-2 0 0,0 0 0 0,19 3 1 16,-7-3-1-16,-12 0-53 0,0 0 53 0,5 2-52 16,-5-2 52-16,0 0-92 0,0 0 92 0,-8-2-92 15,-6 2 92-15,14 0-143 0,0 0 143 0,-16-5-143 16,-3-2 143-16,19 7-158 0,0 0 158 0,-16-9-158 15,1-3 158-15,-17-6-142 0</inkml:trace>
  <inkml:trace contextRef="#ctx0" brushRef="#br0" timeOffset="13052.967">26649 9808 427 0,'0'0'0'0,"2"5"0"0,0 0 0 16,-2-2 126-16,-2 1-126 0,2-4 127 15,-2-5-127-15,2 5 128 0,-2-4-128 0,2 4 128 0,0 0-128 0,0 0 99 16,2-3-99-16,-2 3 100 0,2-4-100 15,-2 4 41-15,0 0-41 0,0 0 42 0,0 0-42 0,0 0 23 16,-2 6-23-16,0-1 24 0,1 3-24 0,1-8 34 16,0 0-34-16,-7 33 35 0,-6 18-35 0,1-1 10 15,0 5-10-15,3-11 11 0,4-1-11 16,2-2 12-16,1 0-12 0,4-1 13 0,1-9-13 0,-3-31-8 16,0 0 8-16,11 32-8 0,3-3 8 0,-14-29-136 15,0 0 136-15,19 19-136 0,3-9 136 0,20 19-725 16</inkml:trace>
  <inkml:trace contextRef="#ctx0" brushRef="#br0" timeOffset="13322.764">26895 9713 1110 0,'0'0'0'0,"0"0"0"15,-5 6 0-15,5-6 71 0,0 0-71 0,5 18 71 16,7 10-71-16,-12-28 48 0,0 0-48 0,10 44 49 16,3 15-49-16,-13-59 8 0,0 0-8 0,5 60 9 15,-5 6-9-15,0-66 0 0,0 0 0 0,-5 65 0 0,-6 1 0 16,11-66-20-16,0 0 20 0,-9 49-19 0,1-8 19 16,8-41-24-16,0 0 24 0,-7 31-23 0,2-12 23 15,5-19-129-15,0 0 129 0,5 0-128 0,9-19 128 0,-14 19-170 16,0 0 170-16,15-34-169 0,5-19 169 0,14-35-411 15</inkml:trace>
  <inkml:trace contextRef="#ctx0" brushRef="#br0" timeOffset="13607.308">26895 9576 1132 0,'0'0'0'0,"5"-3"0"0,5 3 0 0,-10 0 101 0,0 0-101 16,21 3 102-16,9 1-102 0,-30-4 56 0,0 0-56 0,35 15 56 16,1 6-56-16,-3 3 22 0,-3 3-22 15,-2-3 23-15,-2 4-23 0,-3 2 15 0,-4 0-15 0,-7-6 16 16,-3-6-16-16,-9-18 32 0,0 0-32 0,5 43 32 16,-5 9-32-16,-3-4 18 0,-4 1-18 0,1-13 19 15,-1-8-19-15,-1 2 12 0,-5 1-12 0,3-7 13 16,1-7-13-16,1 4-13 0,-1 1 13 0,5-13-13 15,3-6 13-15,1-3-170 0,0 0 170 0,-4 5-169 16,1 6 169-16,3-11-145 0,0 0 145 0,8-7-144 16,8-9 144-16,8-4-651 0</inkml:trace>
  <inkml:trace contextRef="#ctx0" brushRef="#br0" timeOffset="14329.734">27813 9773 483 0,'0'0'0'0,"0"-6"0"16,-2-3 0-16,2 9 132 0,0 0-132 16,-3-9 133-16,-1 3-133 0,4 6 104 0,0 0-104 0,-7-7 104 15,-2 2-104-15,9 5 50 0,0 0-50 0,-8-7 51 16,-3 2-51-16,11 5 3 0,0 0-3 0,-10-9 4 15,1 6-4-15,-1-3-3 0,-1 3 3 0,2 1-3 16,4 1 3-16,-2 1-10 0,0 0 10 0,2 0-9 16,0 1 9-16,-2 3-18 0,-2 3 18 0,-6 11-18 15,-8 15 18-15,23-33-1 0,0 0 1 0,-23 46-1 16,1 14 1-16,2-5 1 0,5 0-1 0,4-16 1 0,6-6-1 16,3 1 18-16,4-5-18 0,5 0 18 15,5-1-18-15,-1-4 25 0,4-4-25 0,5-8 26 0,0 0-26 16,-20-12 13-16,0 0-13 0,35 0 14 15,9-8-14-15,-44 8 36 0,0 0-36 0,43-14 36 0,4-7-36 16,-47 21 63-16,0 0-63 0,42-32 64 16,-3-8-64-16,-39 40 77 0,0 0-77 0,33-58 78 0,-5-12-78 0,-2-5 62 15,-4-8-62-15,-8 13 62 0,-9 3-62 0,-5 67 44 16,0 0-44-16,4-80 44 0,-2-11-44 0,-4 21 6 16,-3 8-6-16,1 21 7 0,1 14-7 0,-2 3 6 15,-2 5-6-15,3 7 6 0,2 0-6 0,-1 3 3 16,-2 2-3-16,1 2 3 0,2 3-3 0,2 2-1 15,-1-1 1-15,1 1 0 0,0 0 0 0,0 0-10 16,0 0 10-16,0 0-9 0,0 0 9 0,0 0-40 16,-4 1 40-16,4 3-40 0,0 3 40 0,2 0-30 0,0 5 30 0,3 13-30 15,2 10 30-15,-7-35-33 0,0 0 33 0,9 51-33 16,3 16 33-16,-2-4-3 0,2 1 3 16,-1-1-3-16,-2-1 3 0,-9-62 0 0,0 0 0 0,10 99 0 15,0 23 0-15,-3-25-24 0,-3-6 24 0,-2-22-23 16,-1-16 23-16,-1-53-166 0,0 0 166 0,0 56-165 15,0-3 165-15,0 59-727 0</inkml:trace>
  <inkml:trace contextRef="#ctx0" brushRef="#br0" timeOffset="16518.96">28261 9691 404 0,'0'0'0'0,"0"0"0"0,0 0 0 0,0 0 57 0,0 0-57 0,0 0 58 16,0 0-58-16,0 0 24 0,0 0-24 15,0 0 25-15,5-22-25 0,-5 22 10 0,0 0-10 16,3-14 10-16,1-1-10 0,-4 15 0 0,0 0 0 0,0-19 0 16,0 2 0-16,0 17 10 0,0 0-10 0,-5-16 11 15,-2 1-11-15,7 15 39 0,0 0-39 0,-11-12 39 16,-1 0-39-16,12 12 48 0,0 0-48 0,-12-7 48 16,0 2-48-16,12 5 42 0,0 0-42 0,-13 0 42 15,-1 3-42-15,14-3 2 0,0 0-2 0,-15 12 2 16,-1 6-2-16,16-18 9 0,0 0-9 0,-12 25 9 0,1 10-9 15,11-35 3-15,0 0-3 0,0 37 4 0,9 3-4 16,-9-40 5-16,0 0-5 0,18 39 5 0,8 0-5 16,-26-39 7-16,0 0-7 0,26 40 7 0,5-8-7 15,-31-32 7-15,0 0-7 0,30 38 8 0,-1-2-8 16,-29-36 23-16,0 0-23 0,26 34 24 0,-1 4-24 16,-25-38 30-16,0 0-30 0,17 38 30 0,-3-6-30 15,-14-32 6-15,0 0-6 0,9 33 7 0,-4-4-7 16,-5-29 28-16,0 0-28 0,0 31 28 0,-5-2-28 0,5-29 6 15,0 0-6-15,-9 27 6 0,-5-3-6 0,14-24 9 16,0 0-9-16,-15 21 10 0,-5-2-10 0,20-19 1 16,0 0-1-16,-20 12 1 0,-1-4-1 0,21-8-52 15,0 0 52-15,-23-2-51 0,0-6 51 0,23 8-102 16,0 0 102-16,-10-28-102 0,10-14 102 0,-11-32-543 0</inkml:trace>
  <inkml:trace contextRef="#ctx0" brushRef="#br0" timeOffset="16849.072">28029 9739 953 0,'0'0'0'0,"12"-2"0"16,9-1 0-16,-21 3 189 0,0 0-189 0,9-5 189 15,-8 3-189-15,-1 2 77 0,0 0-77 0,0 0 77 16,4-5-77-16,-4 5 43 0,0 0-43 0,10-3 44 15,6-6-44-15,-16 9 1 0,0 0-1 0,28-14 1 16,10 1-1-16,-38 13 3 0,0 0-3 0,39-12 4 0,1 0-4 16,-40 12 11-16,0 0-11 0,33-7 11 0,-4 0-11 0,-29 7 4 15,0 0-4-15,23-2 4 0,-4 2-4 16,-19 0-5-16,0 0 5 0,16 5-5 0,-4 2 5 0,-12-7-17 16,0 0 17-16,14 17-16 0,-2 9 16 15,-12-26-17-15,0 0 17 0,12 29-17 0,2 7 17 0,-14-36-79 16,0 0 79-16,16 40-79 0,1 2 79 15,-17-42-174-15,0 0 174 0,21 41-174 0,2 4 174 0,-23-45-150 16,0 0 150-16,21 31-150 0,1-4 150 0,22 33-449 16</inkml:trace>
  <inkml:trace contextRef="#ctx0" brushRef="#br0" timeOffset="17203.255">28565 9652 617 0,'0'0'0'0,"2"3"0"15,3 2 0-15,-5-5 113 0,0 0-113 0,4 0 114 16,-1-1-114-16,-3 1 39 0,0 0-39 0,0 0 40 16,4-4-40-16,-4 4 11 0,2-3-11 0,-2 3 11 15,3-4-11-15,-3 4 0 0,0 0 0 0,0 0 0 16,4 4 0-16,-4-4-4 0,0 0 4 0,3 3-4 15,4 2 4-15,-7-5 0 0,0 0 0 0,12 14 0 16,7 3 0-16,-19-17 26 0,0 0-26 0,28 28 26 0,9 8-26 16,-37-36 61-16,0 0-61 0,40 46 61 15,5 9-61-15,-45-55 49 0,0 0-49 0,45 54 49 0,1 6-49 0,-46-60 15 16,0 0-15-16,52 67 15 0,4 0-15 16,-56-67 24-16,0 0-24 0,38 43 25 0,-10-16-25 15,-28-27 31-15,0 0-31 0,23 24 31 16,-8-12-31-16,-15-12-8 0,0 0 8 0,14 9-7 0,-5-6 7 15,-9-3-132-15,0 0 132 0,-2-5-131 0,-8-10 131 0,-2-4-712 16</inkml:trace>
  <inkml:trace contextRef="#ctx0" brushRef="#br0" timeOffset="17505.686">28921 9604 359 0,'0'0'0'0,"2"8"0"15,3 8 0-15,-5-16 64 0,0 0-64 0,-5 3 64 16,-6-6-64-16,11 3 22 0,0 0-22 0,-9 0 23 16,2-4-23-16,-1 8 19 0,-1-4-19 0,-3 7 20 15,-2 5-20-15,14-12 37 0,0 0-37 0,-23 22 37 16,-6 9-37-16,29-31 63 0,0 0-63 0,-32 41 63 16,-4 10-63-16,36-51 106 0,0 0-106 0,-35 60 106 15,0 7-106-15,-3 3 74 0,-2 7-74 0,19-36 74 16,12-23-74-16,-1 2 82 0,4-6-82 0,1 6 82 15,0 1-82-15,-2-2 36 0,-2 0-36 0,6-6 36 16,3-2-36-16,-2-5-20 0,2 0 20 0,3-3-20 16,3-3 20-16,-6 0-137 0,0 0 137 0,19-15-137 15,9-13 137-15,19-11-696 0</inkml:trace>
  <inkml:trace contextRef="#ctx0" brushRef="#br0" timeOffset="17997.999">29200 9868 292 0,'0'0'0'0,"7"-7"0"16,6-5 0-16,-13 12 67 0,0 0-67 0,6-5 68 15,-5 3-68-15,-1 2 70 0,0 0-70 0,0 0 70 16,0 0-70-16,0 0 79 0,0 0-79 0,0 0 80 15,-3 2-80-15,3-2 94 0,0 0-94 0,0 0 95 16,-2 3-95-16,2-3 122 0,0 0-122 0,0 0 122 0,0 5-122 16,0-5 96-16,7 0-96 0,0 0 96 0,4-5-96 15,3 3 77-15,5 1-77 0,-2-3 77 16,2 1-77-16,2-1 59 16,4 3-59-16,1-3 59 0,3-3-59 0,-29 7 17 0,0 0-17 0,44-5 17 0,8 2-17 0,-1-1 38 15,1 8-38-15,-7-4 38 0,-1-4-38 0,-8 4 5 16,-3 0-5-16,-5 0 6 15,-5 4-6-15,0-2 10 0,-4 3-10 0,-4-4 11 16,-2-1-11-16,-1 4-1 0,-2-4 1 0,-4 0-1 0,-3 0 1 0,0-4-80 16,-1 3 80-16,-2 1-79 0,4-2 79 0,-4 2-180 15,0 0 180-15,0 0-180 0,-6 0 180 16,1 0-828-16</inkml:trace>
  <inkml:trace contextRef="#ctx0" brushRef="#br0" timeOffset="21853.4">30020 9443 180 0,'0'0'0'0,"0"0"0"0,0 0 0 0,0 0 89 16,0 0-89-16,0 0 90 0,4-4-90 0,-4 4 96 15,0 0-96-15,0 0 97 0,3-5-97 0,-3 5 64 16,0 0-64-16,0 0 64 0,2-3-64 0,-2 3 34 16,0 0-34-16,0 0 35 0,0 0-35 0,0 0 1 0,0 0-1 15,-4 12 2-15,1 8-2 0,3-20 19 0,0 0-19 16,-7 35 20-16,0 7-20 0,7-42 12 0,0 0-12 16,-7 42 13-16,2 0-13 0,5-42 26 15,0 0-26-15,-4 38 26 0,1-5-26 0,3-33 31 16,0 0-31-16,1 32 31 0,5-1-31 0,-6-31 36 0,0 0-36 0,10 24 37 15,6-5-37-15,-16-19 44 0,0 0-44 0,19 12 44 16,5-7-44-16,-24-5 63 0,0 0-63 0,25 2 64 16,1-6-64-16,-5 1 68 0,-4-4-68 0,-3-2 68 15,-2 1-68-15,-1-2 37 0,-2 4-37 0,-3-4 37 16,1 0-37-16,-1 6 42 0,-3 1-42 0,1 0 43 16,-3-1-43-16,1 1 1 0,2 1-1 0,-1 2 2 15,1-5-2-15,1 3-2 0,0 2 2 0,-1 0-2 16,-1-2 2-16,0 4-29 0,3 2 29 0,-3-1-29 0,1-1 29 15,-1 5-37-15,1 1 37 0,-1 9-37 16,2 6 37-16,-5-23-33 16,0 0 33-16,4 37-33 0,-1 6 33 0,-3-43-15 0,0 0 15 0,-1 48-14 0,-5 3 14 0,1-8-7 15,0 0 7-15,1-16-6 0,3-9 6 0,-3-3-1 16,2-3 1-16,-1 0-1 0,1 0 1 0,-3 2 0 16,0-1 0-16,3-6 0 0,2-3 0 0,0 1 0 15,0-5 0-15,0 0 0 0,0 3 0 0,0-3-53 16,0 0 53-16,0 0-53 0,-2-7 53 0,2 7-134 15,0 0 134-15,-1-17-134 0,-1-8 134 0,2 25-174 16,0 0 174-16,0-40-174 0,2-11 174 16,-1-40-308-16</inkml:trace>
  <inkml:trace contextRef="#ctx0" brushRef="#br0" timeOffset="22231.391">30092 9467 371 0,'0'0'0'0,"10"12"0"16,6 10 0-16,-16-22 98 0,0 0-98 0,0 0 98 15,-9-7-98-15,9 7 86 0,0 0-86 0,-7-8 86 16,0 1-86-16,7 7 70 0,0 0-70 0,-3-5 70 16,1 1-70-16,2 4 93 0,0 0-93 0,5-3 93 15,5-2-93-15,-10 5 97 0,0 0-97 0,13-4 98 16,2 1-98-16,-15 3 85 0,0 0-85 0,14 0 85 16,2-4-85-16,-16 4 78 0,0 0-78 0,12-1 78 15,-1-1-78-15,-11 2 52 0,0 0-52 0,10-2 52 16,-1 0-52-16,-9 2 9 0,0 0-9 0,8 2 9 15,3 0-9-15,-11-2-2 0,0 0 2 0,14 10-1 0,2 6 1 16,-16-16-11-16,0 0 11 0,24 24-11 0,7 6 11 16,-31-30-12-16,0 0 12 0,40 36-12 0,9 0 12 0,-2-1-10 15,4-1 10-15,-6-5-9 0,0-3 9 16,-5 1-1-16,-5 2 1 0,-10-8-1 16,-8-6 1-16,-17-15-7 0,0 0 7 0,26 26-7 15,4 3 7-15,-30-29-8 16,0 0 8-16,24 27-8 0,-1 3 8 0,-23-30-33 0,0 0 33 0,17 22-32 0,-3-2 32 0,-14-20-85 15,0 0 85-15,11 12-85 0,-3-1 85 16,-8-11-149-16,0 0 149 0,-1-4-149 0,-6-8 149 16,-2-3-709-16</inkml:trace>
  <inkml:trace contextRef="#ctx0" brushRef="#br0" timeOffset="22532.052">30720 9494 863 0,'0'0'0'0,"4"4"0"16,1-3 0-16,-5-1 146 0,0 0-146 0,4 0 146 15,-1-1-146-15,-3 1 86 0,0 0-86 0,0 0 86 16,2-4-86-16,-2 4 46 0,0 0-46 0,0 0 46 16,0-5-46-16,0 5 2 0,0 0-2 0,0 0 2 15,0 0-2-15,0 0-1 0,0 0 1 0,-7 9 0 16,-5 3 0-16,12-12 0 0,0 0 0 0,-28 24 0 15,-11 12 0-15,39-36 0 0,0 0 0 0,-47 46 0 0,-10 12 0 16,57-58 4-16,0 0-4 0,-63 75 4 16,-5 16-4-16,68-91 22 0,0 0-22 0,-47 69 23 15,11-11-23-15,36-58 3 0,0 0-3 0,-18 46 3 16,16-10-3-16,6-8-17 0,8-10 17 0,4-2-17 0,3-8 17 0,-19-8-46 16,0 0 46-16,35-6-46 0,12-15 46 15,35-6-945-15</inkml:trace>
  <inkml:trace contextRef="#ctx0" brushRef="#br0" timeOffset="23196.706">31290 9676 886 0,'0'0'0'0,"5"-7"0"16,2-5 0-16,-7 12 103 0,0 0-103 0,7-12 103 16,0-3-103-16,-7 15 44 0,0 0-44 0,5-14 45 15,-1-5-45-15,-4 19-26 0,0 0 26 0,-2-21-25 16,-5-1 25-16,7 22-67 0,0 0 67 0,-12-20-66 16,-4-3 66-16,16 23-54 0,0 0 54 0,-17-17-53 15,-4-2 53-15,21 19-18 0,0 0 18 0,-17-13-18 16,3 2 18-16,14 11 1 0,0 0-1 0,-13-7 2 15,5 2-2-15,8 5 17 0,0 0-17 0,-9 0 17 16,0 4-17-16,9-4 10 0,0 0-10 0,-15 24 11 0,-6 15-11 16,21-39 1-16,0 0-1 0,-21 50 2 15,-2 10-2-15,23-60 5 0,0 0-5 0,-17 63 5 0,3 4-5 16,14-67 12-16,0 0-12 0,-5 58 12 0,5-1-12 16,0-57 22-16,0 0-22 0,7 46 23 0,8-10-23 0,-15-36 38 15,0 0-38-15,21 24 39 0,7-10-39 0,-28-14 37 16,0 0-37-16,30-7 37 0,3-15-37 15,-5-2 24-15,-2-9-24 0,-5-1 25 0,-2-2-25 0,-19 36 41 16,0 0-41-16,16-52 41 0,-3-9-41 0,-13 61 14 16,0 0-14-16,11-89 15 0,-4-21-15 0,-7 110 31 15,0 0-31-15,-2-94 31 0,-5 3-31 0,7 91 5 16,0 0-5-16,-12-77 6 0,-7 10-6 0,19 67 10 16,0 0-10-16,-18-56 10 0,-1 9-10 0,19 47 1 0,0 0-1 15,-12-27 1-15,3 13-1 0,9 14 0 0,0 0 0 0,-7-10 1 16,4 3-1-16,3 7 7 15,0 0-7-15,-4-5 7 0,3 5-7 0,1 0 0 0,0 0 0 0,0 0 0 16,-4-5 0-16,4 5-28 0,0 0 28 0,2 8-28 16,1 8 28-16,-3-16-31 0,0 0 31 0,7 36-31 15,2 12 31-15,0 0-14 0,-1 3 14 0,-2 4-13 16,-1 1 13-16,-5-56-22 0,0 0 22 0,2 89-22 16,-1 25 22-16,-1-20-23 0,0-3 23 0,2-21-22 15,2-14 22-15,-4-56-100 0,0 0 100 0,17 64-100 16,11 1 100-16,-28-65-101 0,0 0 101 0,28 36-100 15,5-21 100-15,28 37-500 0</inkml:trace>
  <inkml:trace contextRef="#ctx0" brushRef="#br0" timeOffset="23808.541">31731 9157 371 0,'0'0'0'0,"3"-2"0"0,3 0 0 15,-6 2 0-15,0 0 0 0,3-1 1 16,-1 1-1-16,-2 0-9 0,0 0 9 0,0 0-8 0,0 0 8 16,0 0-30-16,0 0 30 0,0 0-30 0,0 0 30 15,0 0-10-15,0 0 10 0,0 0-10 0,-4 3 10 0,-1 2 10 16,0 4-10-16,-4 3 11 0,-1 3-11 15,-6 9 74-15,-1 9-74 0,-3 6 75 0,0 6-75 0,20-45 68 16,0 0-68-16,-27 63 68 0,-4 16-68 16,31-79 44-16,0 0-44 0,-35 113 45 0,-5 29-45 0,40-142 50 15,0 0-50-15,-16 123 50 0,16 1-50 0,11-35 29 16,12-22-29-16,1-9 29 0,6-19-29 0,-30-39-89 16,0 0 89-16,48 43-89 0,15-10 89 0,-63-33-84 15,0 0 84-15,66 22-84 0,7-17 84 0,67 22-281 0</inkml:trace>
  <inkml:trace contextRef="#ctx0" brushRef="#br0" timeOffset="25205.044">31729 9494 1087 0,'0'0'0'0,"0"0"-189"0,0 0 189 0,0 0-188 0,0 0 188 0,0 0-48 16,0 0 48-16,0 0-47 0,0 0 47 0,0 0-18 16,0 0 18-16,0 0-18 0,12-24 18 0,-12 24-48 15,0 0 48-15,12-15-47 0,4 3 47 0,-16 12 0 0,0 0 0 16,19-12 0-16,6 1 0 0,-25 11 12 0,0 0-12 15,26-5 12-15,2 0-12 0,-4 7 51 0,1 5-51 16,-8-6 52-16,-3 1-52 0,-14-2 46 0,0 0-46 16,14 5 46-16,-2 2-46 0,-12-7 36 0,0 0-36 0,10 9 37 15,-1 3-37-15,-9-12 10 0,0 0-10 0,4 17 10 16,-3 5-10-16,-1-22 7 0,0 0-7 16,-10 31 7-16,-9 5-7 15,19-36 8-15,0 0-8 0,-28 39 8 0,-9 1-8 0,2-1 22 0,1 1-22 0,13-20 22 16,9-10-22-16,12-10 36 0,0 0-36 0,-23 30 37 15,-3 7-37-15,26-37 31 0,0 0-31 0,-19 29 31 16,1-1-31-16,18-28 33 0,0 0-33 0,-10 24 33 16,3-5-33-16,7-19 38 0,0 0-38 0,5 18 38 15,9-4-38-15,-14-14 23 0,0 0-23 0,23 10 24 16,6-6-24-16,-29-4 18 0,0 0-18 0,33 0 19 0,7-7-19 16,-40 7 10-16,0 0-10 0,39-9 10 0,1-3-10 15,-40 12-55-15,0 0 55 0,36-18-55 0,-1-3 55 0,-7 2-170 16,-5 0 170-16,-6 2-169 0,-5 2 169 0,18-18-500 15</inkml:trace>
  <inkml:trace contextRef="#ctx0" brushRef="#br0" timeOffset="25476.78">32015 9561 919 0,'0'0'0'15,"5"3"0"-15,4-1 0 0,-9-2 146 0,0 0-146 16,8 0 146-16,5-2-146 0,-13 2 106 0,0 0-106 0,10-3 106 16,2 0-106-16,-12 3 78 0,0 0-78 0,16-2 79 15,5 2-79-15,-21 0 33 0,0 0-33 0,26 2 33 16,7 4-33-16,-33-6 8 0,0 0-8 0,37 12 9 16,5 2-9-16,-4 5 19 0,0 3-19 0,0 2 20 15,-1 0-20-15,-4 4 3 0,-1-1-3 0,-10-3 3 16,-4-7-3-16,-18-17 6 0,0 0-6 0,24 29 7 15,2 7-7-15,-26-36-26 0,0 0 26 0,25 31-26 16,1-2 26-16,-26-29-73 0,0 0 73 0,19 21-72 16,-4-8 72-16,20 18-1065 0</inkml:trace>
  <inkml:trace contextRef="#ctx0" brushRef="#br0" timeOffset="25732.609">32686 9415 1132 0,'-2'5'0'16,"2"-5"-83"-16,0 0 83 0,-4 7-83 0,-3-3 83 0,7-4 3 15,0 0-3-15,-14 15 4 0,-7 9-4 0,21-24 40 16,0 0-40-16,-26 28 40 0,-5 11-40 0,31-39 0 16,0 0 0-16,-40 39 0 0,-9 8 0 0,49-47 3 15,0 0-3-15,-49 51 4 0,-1 6-4 0,50-57 4 16,0 0-4-16,-49 61 4 0,0 4-4 0,49-65 3 0,0 0-3 15,-26 47 3-15,16-17-3 0,10-30-55 0,0 0 55 16,7 26-55-16,15-10 55 0,-22-16-176 16,0 0 176-16,35 0-175 0,12-12 175 0,35 0-356 0</inkml:trace>
  <inkml:trace contextRef="#ctx0" brushRef="#br0" timeOffset="25985.55">32543 9652 583 0,'0'0'0'0,"7"3"93"0,3 4-93 0,1-2 94 15,2-3-94-15,3 1 78 0,3 1-78 0,-5-1 78 16,0 1-78-16,-14-4 58 0,0 0-58 0,28 0 59 0,10 0-59 16,-3 0 64-16,2 0-64 0,-6-4 64 0,-1-1-64 15,-6 2 68-15,-5-1-68 0,-3-3 68 0,-2 2-68 16,-14 5 48-16,0 0-48 0,14-10 48 0,-2-2-48 15,-12 12-1-15,0 0 1 0,11-12-1 0,-4-3 1 0,-7 15-137 16,0 0 137-16,5-18-136 0,0-4 136 16,-5 22-153-16,0 0 153 0,-4-20-153 0,-4-1 153 0,-4-22-519 15</inkml:trace>
  <inkml:trace contextRef="#ctx0" brushRef="#br0" timeOffset="26255.261">32738 9431 561 0,'3'0'0'0,"-3"0"130"0,0 0-130 16,18 3 130-16,10 2-130 0,-28-5 124 0,0 0-124 15,19 4 124-15,-4-3-124 0,-15-1 89 0,0 0-89 0,11 2 89 16,-4 0-89-16,-7-2 48 0,0 0-48 0,5 15 48 16,-3 8-48-16,-2-23 15 0,0 0-15 0,-2 32 15 15,-5 11-15-15,7-43 20 0,0 0-20 0,-14 46 20 16,-5 7-20-16,19-53-5 0,0 0 5 0,-12 52-4 15,5 1 4-15,7-53-50 0,0 0 50 0,2 48-49 16,8-5 49-16,-10-43-190 0,0 0 190 0,21 30-190 16,12-9 190-16,-33-21-208 0,0 0 208 0,31 3-208 15,2-9 208-15,32 0-270 0</inkml:trace>
  <inkml:trace contextRef="#ctx0" brushRef="#br0" timeOffset="26467.692">33053 9499 595 0,'0'0'0'0,"0"0"72"15,0 0-72-15,4 14 72 0,3 10-72 16,-7-24 10-16,0 0-10 0,7 27 10 0,1 9-10 0,-1-3 18 16,0 1-18-16,-3-13 18 0,-1-8-18 0,-3 5 0 15,0-3 0-15,-3 9 0 0,-4 7 0 0,7-31-23 16,0 0 23-16,-6 24-22 0,-1-2 22 0,7-22-55 0,0 0 55 15,-5 17-55-15,2-5 55 0,3-12-142 0,0 0 142 16,-5 0-142-16,-2-8 142 0,-6-3-172 0</inkml:trace>
  <inkml:trace contextRef="#ctx0" brushRef="#br0" timeOffset="26741.668">33125 9109 819 0,'0'0'0'0,"0"0"135"0,0 0-135 0,19-5 135 15,14-2-135-15,-33 7 65 0,0 0-65 0,38 5 65 16,11 7-65-16,-49-12 9 0,0 0-9 0,43 26 10 16,-1 6-10-16,-7 4 0 0,-5 3 0 0,-9-1 1 15,-7-5-1-15,-14-33-17 0,0 0 17 0,3 58-17 16,-6 10 17-16,-13 10-11 0,-9 9 11 0,1-17-11 0,-4-8 11 15,28-62-27-15,0 0 27 0,-52 72-27 0,-18 1 27 0,70-73-127 16,0 0 127-16,-54 60-126 0,5-13 126 16,49-47-162-16,0 0 162 0,-29 27-162 0,13-15 162 15,-29 27-314-15</inkml:trace>
  <inkml:trace contextRef="#ctx0" brushRef="#br0" timeOffset="27900.612">28654 11128 942 0,'0'0'0'0,"0"-5"0"0,-1-2 0 0,1 7 70 16,0 0-70-16,0-5 70 0,0 2-70 0,0 3 34 0,0 0-34 0,0-3 35 16,0 1-35-16,0 2-1 0,0 0 1 0,0 0-1 15,-4-2 1-15,4 2-13 0,0 0 13 0,-3 0-13 16,-3-2 13-16,-4 2 0 0,-2 0 0 0,3 0 0 15,4 0 0-15,-4 0 30 0,-1 2-30 0,-1-2 30 16,1-2-30-16,-4 1 42 0,-4-1-42 0,8 2 43 16,5-3-43-16,-2 6 35 0,0-3-35 0,3 2 35 15,2-2-35-15,-3 1 15 0,-2-1-15 0,4 0 16 16,3 0-16-16,0 0 22 0,-5 4-22 0,-4 13 22 16,-5 9-22-16,14-26 7 0,0 0-7 0,-11 44 8 15,1 11-8-15,1 2 9 0,4 4-9 0,0-9 10 16,1-8-10-16,4-44 33 0,0 0-33 0,-1 62 33 0,2 10-33 15,-1 5 9-15,2 10-9 0,2-37 9 16,-1-21-9-16,2 4 36 0,4-6-36 0,3 2 37 0,4-1-37 16,-16-28 5-16,0 0-5 0,35 23 6 0,15-2-6 0,-50-21-110 15,0 0 110-15,84 12-109 0,27-7 109 16,-111-5-108-16,0 0 108 16,94-29-108-16,-1-29 108 0,93-30-798 0</inkml:trace>
  <inkml:trace contextRef="#ctx0" brushRef="#br0" timeOffset="28607.449">29062 11432 572 0,'0'0'0'0,"5"-2"0"15,2-7 0-15,-7 9 97 0,0 0-97 0,4-3 98 0,-1 0-98 16,-3 3 45-16,0 0-45 0,4-7 45 0,1-2-45 16,-5 9 5-16,0 0-5 0,12-17 5 0,4-5-5 15,-16 22 30-15,0 0-30 0,21-24 30 0,6-7-30 0,0 7 43 16,2 2-43-16,-6 5 44 16,-6 1-44-16,2 4 61 0,2 0-61 0,-7 4 61 0,-2 4-61 0,1-3 51 15,-1 2-51-15,2 2 52 0,1-2-52 0,3 3 9 16,1 2-9-16,-2 2 10 0,1-1-10 15,-18-1 15-15,0 0-15 0,23 9 15 0,3 5-15 0,-26-14 0 16,0 0 0-16,26 20 0 0,2 8 0 0,-28-28-6 16,0 0 6-16,21 32-5 0,-2 8 5 0,-19-40-9 15,0 0 9-15,8 37-9 0,-8 1 9 0,0-38-10 16,0 0 10-16,-12 41-9 0,-10 4 9 0,-3-6-8 0,-3-1 8 16,7-9-8-16,4-9 8 0,17-20-8 0,0 0 8 15,-30 35-8-15,-6 4 8 0,36-39-4 0,0 0 4 16,-40 38-3-16,-6-1 3 0,46-37 0 0,0 0 0 0,-34 29 0 15,2-5 0-15,32-24 2 0,0 0-2 0,-26 21 3 16,5-6-3-16,21-15 22 0,0 0-22 16,-17 9 22-16,5-2-22 0,12-7 22 0,0 0-22 0,-11 8 23 15,6-6-23-15,5-2 34 0,0 0-34 0,-5 4 34 16,1-3-34-16,4-1 29 0,0 0-29 0,5 0 29 16,8-3-29-16,-13 3 3 0,0 0-3 0,22-4 4 15,11-4-4-15,-33 8-15 0,0 0 15 0,33-9-14 16,6 2 14-16,-39 7-86 0,0 0 86 0,36-8-85 15,1 1 85-15,-37 7-116 0,0 0 116 0,31-3-115 16,-1-1 115-16,-30 4-140 0,0 0 140 0,23-2-139 16,-4 1 139-16,23-1-444 0</inkml:trace>
  <inkml:trace contextRef="#ctx0" brushRef="#br0" timeOffset="29326.14">29804 11404 113 0,'0'0'0'0,"0"0"0"0,-2-1 0 0,2 1 65 16,0 0-65-16,0 0 65 0,0-6-65 0,0 6 88 0,0 0-88 16,0 0 89-16,0 0-89 0,0 0 87 0,0 0-87 15,0 0 88-15,0 0-88 0,0 0 84 0,0 0-84 0,0 0 84 16,6-1-84-16,-6 1 70 0,0 0-70 15,5-2 71-15,0 0-71 0,-5 2 67 0,0 0-67 0,12 2 67 16,6 0-67-16,-18-2 42 0,0 0-42 0,26 12 43 16,9 7-43-16,-35-19 20 0,0 0-20 0,41 27 20 15,10 4-20 1,-6 1 48-16,-1 3-48 0,-6-3 48 0,-3-1-48 16,-35-31 14-16,0 0-14 0,33 36 15 0,-3 2-15 0,-30-38 3 0,0 0-3 0,28 34 3 15,-4 0-3-15,-24-34-75 0,0 0 75 0,19 24-75 16,-5-5 75-16,-14-19-102 0,0 0 102 0,10 9-102 15,-3-6 102-15,11 6-620 0</inkml:trace>
  <inkml:trace contextRef="#ctx0" brushRef="#br0" timeOffset="29648.332">30245 11370 1065 0,'0'0'0'0</inkml:trace>
  <inkml:trace contextRef="#ctx0" brushRef="#br0" timeOffset="30271.853">30254 11349 91 0,'0'0'0'15,"0"0"0"-15,0 0 0 0,0 0 26 0,0 0-26 0,0 0 26 0,0 0-26 0,0 0 32 0,0 0-32 0,0 0 32 16,0 0-32-16,0 0 32 0,0 0-32 0,0 0 32 16,0 0-32-16,0 0 13 0,0 0-13 0,0 0 14 15,0 0-14-15,0 0 21 0,0 0-21 0,0 0 21 16,0 0-21-16,0 0 14 0,0 0-14 0,0 0 15 16,0 0-15-16,0 0 45 0,0 0-45 0,0 0 46 15,-4-1-46-15,4 1 37 0,0 0-37 0,0 0 38 16,-5-5-38-16,5 5 40 0,0 0-40 0,-4-6 40 15,-1 1-40-15,5 5 26 0,0 0-26 0,-5-5 26 16,0 2-26-16,5 3 35 0,0 0-35 0,-9 0 35 16,-3 0-35-16,12 0 13 0,0 0-13 0,-23 12 13 15,-8 7-13-15,31-19 20 0,0 0-20 0,-35 25 20 16,-5 6-20-16,5-3 44 0,2-1-44 0,7-5 45 16,7-5-45-16,19-17 43 0,0 0-43 0,-32 35 44 15,-4 7-44-15,36-42 35 0,0 0-35 0,-42 45 35 0,-5 1-35 0,47-46 26 16,0 0-26-16,-37 38 26 0,4-4-26 0,33-34 26 15,0 0-26-15,-29 28 26 0,2-4-26 0,27-24 22 16,0 0-22-16,-21 17 23 0,8-5-23 0,13-12 25 16,0 0-25-16,-13 10 26 0,5-3-26 0,8-7-35 15,0 0 35-15,-7 5-34 0,1-2 34 0,6-3-129 16,0 0 129-16,-1-5-129 0,2-2 129 0,-1-6-600 16</inkml:trace>
  <inkml:trace contextRef="#ctx0" brushRef="#br0" timeOffset="32052.178">30250 11535 1143 0,'0'0'0'0,"0"0"-384"0,7-2 384 0,-4-2-384 0,-1 1 384 16,3-2-126-16</inkml:trace>
  <inkml:trace contextRef="#ctx0" brushRef="#br0" timeOffset="32386.924">30254 11528 113 0,'0'0'0'0,"0"0"0"0,3 0 0 16,-3 0 54-16,0 0-54 0,0 0 54 0,0 0-54 0,0 0 52 15,0 0-52-15,0 0 53 0,0 0-53 0,0 0 56 16,0 0-56-16,0 0 56 0,0 0-56 0,0 0 56 16,0 0-56-16,0 0 57 0,0 0-57 0,0 0 62 15,0 0-62-15,0 0 62 0,0 0-62 0,0 0 68 16,0 0-68-16,0 0 68 0,0 0-68 0,0 0 59 15,3 0-59-15,1 0 60 0,-1 0-60 0,1 0 58 16,1-2-58-16,0 0 58 0,2 1-58 0,2-1 56 0,0-2-56 16,5 1 57-16,1 0-57 0,-15 3 34 0,0 0-34 15,30-2 34-15,10-2-34 0,-40 4 40 0,0 0-40 0,47-5 40 16,7 0-40 0,-3 3 56-16,1-4-56 0,-7 2 56 0,-1-1-56 0,-6 2 31 15,-3 1-31-15,-5 0 31 0,-4 0-31 0,-26 2 17 0,0 0-17 0,28 0 17 16,-2-3-17-16,-26 3 21 0,0 0-21 0,22-3 21 15,-1 3-21-15,-21 0 7 0,0 0-7 0,16 0 8 16,-4 0-8-16,-12 0 0 0,0 0 0 0,9 0 0 16,-6 3 0-16,-3-3-73 0,0 0 73 0,0 0-73 15,0 0 73-15,0 0-151 0,0 0 151 0,-21-7-151 16,-12-3 151-16,-21-6-746 0</inkml:trace>
  <inkml:trace contextRef="#ctx0" brushRef="#br0" timeOffset="32757.067">30649 11224 1188 0,'0'0'0'0,"3"6"0"0,3-3 0 0,-3-3 124 15,-1-3-124-15,-2 3 125 0,0 0-125 0,0 0 91 16,-2-4-91-16,2 4 92 0,0-5-92 0,0 5 48 15,0-3-48-15,0 3 49 0,-2-4-49 0,2 4 0 0,0 0 0 16,0 0 1-16,0 0-1 16,0 0 7-16,0 0-7 0,0 0 8 0,0 0-8 0,0 0 3 0,0 0-3 15,0 0 4-15,0 0-4 0,0 0 6 0,0 0-6 16,-1 16 7-16,-3 6-7 0,4-22 13 0,0 0-13 16,-3 38 14-16,-2 11-14 31,1-1-25-31,1-3 25 0,1-6-24 0,2-5 24 0,0-34-38 0,0 0 38 0,3 45-38 15,4 8 38-15,-7-53-15 0,0 0 15 0,7 51-15 0,4-3 15 0,-11-48-33 0,0 0 33 0,10 40-33 16,2-9 33-16,-12-31-75 0,0 0 75 0,11 24-74 16,-3-9 74-1,-8-15-130-15,0 0 130 0,13-3-129 0,2-16 129 0,-15 19-147 0,0 0 147 0,18-33-147 16,3-15 147-16,17-32-546 0</inkml:trace>
  <inkml:trace contextRef="#ctx0" brushRef="#br0" timeOffset="33037.05">30877 11206 561 0,'0'0'0'0,"0"12"0"0,-2 8 0 0,2-20 102 15,0 0-102-15,6 5 102 0,4-6-102 0,-10 1 67 16,0 0-67-16,12-6 68 0,6 0-68 0,-18 6 63 16,0 0-63-16,14-6 63 0,-2 3-63 0,-12 3 53 15,0 0-53-15,10-3 53 0,-3 3-53 0,-7 0 59 16,0 0-59-16,6-4 60 0,-1 4-60 0,-5 0 17 15,0 0-17-15,0 0 17 0,3 4-17 0,-3-4 9 16,0 0-9-16,-7 25 9 0,-5 22-9 0,12-47 9 16,0 0-9-16,-12 49 10 0,-4 11-10 0,16-60 3 0,0 0-3 15,-14 64 3-15,2 2-3 0,12-66-66 0,0 0 66 16,-7 64-65-16,4-3 65 0,3-61-161 0,0 0 161 16,0 45-160-16,3-11 160 0,1 47-557 0</inkml:trace>
  <inkml:trace contextRef="#ctx0" brushRef="#br0" timeOffset="33374.355">30891 11062 695 0,'0'0'0'0,"0"0"0"16,7 1 0-16,-7-1 111 0,0 0-111 0,5-3 111 0,1 0-111 15,-6 3 59-15,0 0-59 0,10-7 59 16,6 2-59-16,-16 5 35 0,0 0-35 0,24-4 36 0,9 1-36 16,-1 4-9-16,1 5 9 0,-7 0-9 0,-4 1 9 15,1 9-17-15,-2 6 17 0,-2 7-16 0,0 9 16 0,-19-38 1 16,0 0-1-16,18 51 1 0,-3 13-1 0,-2-3 32 16,-5 4-32-16,-2 0 33 0,-5-5-33 15,-1-60 46-15,0 0-46 0,-5 93 47 0,-7 18-47 16,0-25 36-16,-1-11-36 0,3-22 36 0,0-20-36 0,10-33 18 15,0 0-18-15,-14 39 18 0,0-1-18 0,14-38-2 16,0 0 2-16,-13 27-2 0,1-6 2 0,12-21-131 16,0 0 131-16,-14 10-131 0,-1-13 131 0,15 3-107 15,0 0 107-15,-13-31-107 0,1-22 107 0,-12-29-546 16</inkml:trace>
  <inkml:trace contextRef="#ctx0" brushRef="#br0" timeOffset="33828.602">31243 10781 1132 0,'0'0'0'0,"9"-4"0"16,5-8 0-16,-14 12 113 0,0 0-113 0,21-12 113 15,8 0-113-15,-29 12 58 0,0 0-58 0,39-12 59 16,9 2-59-16,-4 5-1 0,-1 0 1 0,-8 3-1 15,-5 4 1-15,-2 3-38 0,-4 0 38 0,-5 2-37 0,-5-5 37 16,-14-2-34-16,0 0 34 0,14 6-34 16,-3 5 34-16,-11-11-4 0,0 0 4 0,7 12-3 0,-2 3 3 0,-5-15 0 15,0 0 0-15,0 28 0 0,-5 6 0 0,5-34 1 16,0 0-1-16,-9 38 1 16,-3-3-1-16,-4 0 18 0,-1 1-18 0,8-19 18 15,7-7-18-15,-3-1 9 0,0-2-9 0,-11 11 9 0,-7 8-9 0,23-26 16 16,0 0-16-16,-17 21 17 0,3-4-17 0,14-17 39 15,0 0-39-15,-10 13 39 0,1-1-39 16,4-1 29-16,5-3-29 0,1 1 29 0,5-2-29 16,2-2 55-16,6 2-55 0,0-4 56 0,4-1-56 0,-1 0 60 0,0-1-60 15,3-1 60-15,1-1-60 0,-1-1 45 0,1 0-45 16,4 2 46-16,1 0-46 0,-26 0 7 16,0 0-7-16,38 2 8 0,7 0-8 0,-1-2-41 0,1-2 41 15,-5 2-40-15,-1-2 40 0,-39 2-218 0,0 0 218 0,38 2-217 16,-1 1 217-16,-37-3-131 0,0 0 131 0,75 7-782 15,-150-14 782-15</inkml:trace>
  <inkml:trace contextRef="#ctx0" brushRef="#br0" timeOffset="53638.435">26236 13522 135 0,'0'0'0'0,"0"0"0"0,0 0 0 0,0 0 118 0,0 0-118 0,0 0 118 16,0 0-118-16,0 0 101 0,0 0-101 0,0 0 101 15,0 0-101-15,0 0 73 0,0 0-73 16,0 0 73-16,0 0-73 0,0 0 54 0,0 0-54 0,0 0 55 16,0 0-55-16,0 0 39 0,0 0-39 0,0 0 40 15,0 0-40-15,0 0 24 0,0 0-24 0,0 0 25 16,0 0-25-16,0 0 35 0,0 0-35 0,0 0 35 15,0 0-35-15,0 0 20 0,0 0-20 0,0 0 20 16,0 0-20-16,0 0 36 0,0 0-36 0,0 0 36 16,0 0-36-16,0 0 20 0,0 0-20 0,0 0 20 15,26-5-20-15,-26 5 18 0,0 0-18 0,32-6 19 16,13 1-19-16,-45 5 18 0,0 0-18 0,49-5 18 16,7 2-18-16,-56 3 3 0,0 0-3 0,52-4 4 0,-2 3-4 15,-50 1 22-15,0 0-22 0,47 0 22 0,-3-4-22 16,-44 4 13-16,0 0-13 0,40 0 13 0,-3 0-13 0,-37 0 1 15,0 0-1-15,31 0 2 0,-3-2-2 16,-28 2-23-16,0 0 23 0,21 0-22 0,-7-1 22 0,-14 1-107 16,0 0 107-16,10 0-107 0,-5 1 107 0,-5-1-154 15,0 0 154-15,-3 9-154 0,-9 3 154 0,-4 9-475 16</inkml:trace>
  <inkml:trace contextRef="#ctx0" brushRef="#br0" timeOffset="53849.284">26393 13789 987 0,'0'0'0'0,"16"0"0"16,8 2 0-16,0-1 198 0,4 3-198 0,2-4 198 16,1 2-198-16,-1-2 86 0,0 0-86 0,1 0 86 15,0-2-86-15,-31 2 2 0,0 0-2 0,46-5 2 16,9-2-2-16,-55 7-214 0,0 0 214 0,61-17-213 15,4-6 213-15,-65 23-182 0,0 0 182 0,61-27-181 16,-2-12 181-16,61-28-472 0</inkml:trace>
  <inkml:trace contextRef="#ctx0" brushRef="#br0" timeOffset="54636.92">27560 13001 91 0,'0'0'0'0,"-3"3"0"16,-4 3 0-16,7-6 96 0,0 0-96 0,0 0 96 0,0-4-96 15,0 4 105-15,0 0-105 0,0 0 106 0,2-5-106 16,-2 5 76-16,0 0-76 0,0 0 77 0,1-5-77 15,-1 5 68-15,0 0-68 0,0 0 68 0,2-4-68 0,-2 4 48 16,0 0-48-16,0 0 49 0,0 0-49 0,0 0 31 16,0 0-31-16,0 0 31 0,0 0-31 0,0 0 33 15,0 0-33-15,0 9 34 0,-2 6-34 0,2-15 13 16,0 0-13-16,-1 28 13 0,-3 11-13 0,1-6 12 16,1 1-12-16,0-10 13 0,0-9-13 0,2 1 16 15,2-4-16-15,-2 0 17 0,2-5-17 0,0 1 22 16,1 1-22-16,2-1 23 0,2 1-23 0,0 1 22 15,4-1-22-15,3-2 23 0,1-1-23 0,-15-6 15 16,0 0-15-16,25 2 16 0,6-2-16 0,-31 0 18 0,0 0-18 16,33-2 19-16,4-1-19 0,-37 3 3 15,0 0-3-15,36-3 4 0,4-1-4 0,-7 2 13 0,-3 2-13 0,-9 2 14 16,-5 0-14-16,-2 3 1 0,-4 0-1 16,2 0 1-16,0 0-1 0,-3 6 0 0,0 1 0 0,-4-5 1 15,-1-4-1-15,-4-3 0 0,0 0 0 0,1 19 1 16,-1 7-1-16,0-26 0 0,0 0 0 0,-1 27 1 15,-5 2-1-15,6-29 2 0,0 0-2 0,-7 31 2 16,-3 1-2-16,10-32 5 0,0 0-5 0,-11 28 5 16,1-6-5-16,10-22-5 0,0 0 5 0,-9 17-4 15,2-3 4-15,7-14-135 0,0 0 135 0,-7 10-134 16,0-5 134-16,-7 11-676 0</inkml:trace>
  <inkml:trace contextRef="#ctx0" brushRef="#br0" timeOffset="54870.856">27602 13044 1233 0,'0'0'0'0,"16"-4"0"0,8-1 0 0,-24 5 151 15,0 0-151-15,35-5 152 0,8 0-152 0,-43 5 105 16,0 0-105-16,51-5 106 0,7 1-106 0,-58 4 54 0,0 0-54 15,50-5 54-15,1 2-54 0,-10-1-24 0,-4 1 24 16,-6 0-23-16,-6 1 23 0,-4-2-66 0,-4 1 66 16,-1 0-65-16,-4-1 65 0,-12 4-157 0,0 0 157 0,10-3-156 15,1-2 156-15,10-4-924 0</inkml:trace>
  <inkml:trace contextRef="#ctx0" brushRef="#br0" timeOffset="55195.232">28508 12754 1334 0,'0'0'0'0,"-11"-1"0"15,-8 1 0-15,19 0 117 0,0 0-117 0,0 0 118 16,6 0-118-16,-6 0 5 0,0 0-5 0,5 0 5 0,2 0-5 15,-7 0-32-15,0 0 32 0,5 1-32 0,-2 1 32 16,-3-2-77-16,0 5 77 0,-5 5-76 0,-3 6 76 16,-5 8-37-16,-4 8 37 0,1 4-37 0,-1 7 37 0,17-43-2 15,0 0 2-15,-19 62-2 0,-4 13 2 0,23-75-1 16,0 0 1-16,-26 103-1 16,-2 22 1-16,28-125 0 15,0 0 0-15,-9 113 0 0,11 0 0 0,7-31-4 0,10-22 4 0,5-13-4 0,9-20 4 0,-33-27-111 16,0 0 111-16,58 12-111 0,19-17 111 0,57 13-702 15</inkml:trace>
  <inkml:trace contextRef="#ctx0" brushRef="#br0" timeOffset="55628.602">28508 13131 1311 0,'0'0'0'0,"5"-2"0"16,4-3 0-16,-9 5 138 0,0 0-138 0,7-7 138 15,0-1-138-15,-7 8 38 0,0 0-38 0,14-10 39 16,3-4-39-16,-17 14-4 0,0 0 4 0,26-16-3 16,9-1 3-16,-35 17-74 0,0 0 74 0,35-15-74 15,3-2 74-15,-6 3-49 0,-4 4 49 0,-4 3-48 16,-5-2 48-16,-5 3 0 0,-4-1 0 0,-1 3 0 0,-4 3 0 15,-1 1 1-15,-1 1-1 0,-3-1 2 16,4 4-2-16,-4-4 12 0,0 0-12 0,2 10 13 0,1 2-13 0,-3-12 1 16,0 0-1-16,0 27 2 0,0 6-2 0,-5 1-1 15,-2-1 1-15,3-11 0 0,3-7 0 0,1-15-2 16,0 0 2-16,-13 30-1 0,-4 6 1 0,17-36-5 16,0 0 5-16,-14 29-5 0,0-4 5 0,14-25-3 15,0 0 3-15,-10 26-3 0,3-4 3 0,7-22 3 16,0 0-3-16,-2 26 3 0,7-4-3 0,2-3-2 15,4-5 2-15,3-2-1 0,1-9 1 0,3 1-80 16,-1-6 80-16,1-1-79 0,1-6 79 0,-2-3-135 16,1-5 135-16,-3 0-134 0,-1-2 134 0,-14 19-166 0,0 0 166 15,14-22-165-15,2-6 165 0,13-22-399 0</inkml:trace>
  <inkml:trace contextRef="#ctx0" brushRef="#br0" timeOffset="55866.865">28961 13061 315 0,'0'0'0'0,"3"14"0"15,3 10 0-15,-6-24 103 0,0 0-103 0,0 0 104 16,-4-7-104-16,4 7 117 0,0 0-117 0,-2-7 118 16,1-3-118-16,1 10 116 0,0 0-116 0,0-6 116 15,3 1-116-15,-3 5 85 0,0 0-85 0,9-1 85 16,6 1-85-16,-15 0 50 0,0 0-50 0,23 5 50 16,7 0-50-16,-30-5 34 0,0 0-34 0,35 14 35 15,6 3-35-15,-2 2 23 0,-1-1-23 0,-12-2 24 16,-7-2-24-16,2 4 4 0,-2-2-4 0,-1 1 4 15,-4 2-4-15,0 0 0 0,0 1 0 0,-6-3 0 0,-1-1 0 16,-7-16-130-16,0 0 130 0,7 22-130 0,2 5 130 16,-9-27-147-16,0 0 147 0,5 19-147 0,-3-3 147 15,5 18-525-15</inkml:trace>
  <inkml:trace contextRef="#ctx0" brushRef="#br0" timeOffset="56089.272">29332 12938 1009 0,'0'0'0'15,"2"8"0"-15,1 8 0 0,-3-16 116 0,0 0-116 16,-9 20 117-16,-8 6-117 0,17-26 81 0,0 0-81 16,-24 36 81-16,-6 8-81 0,30-44 22 0,0 0-22 0,-33 48 23 15,-5 5-23-15,38-53-169 0,0 0 169 0,-33 52-168 16,1-3 168-16,32-49-184 0,0 0 184 15,-16 36-184-15,11-10 184 0,-16 36-452 0</inkml:trace>
  <inkml:trace contextRef="#ctx0" brushRef="#br0" timeOffset="56350.615">29339 13213 1009 0,'0'0'0'0,"0"-3"0"16,0-4 0-16,0 7 127 0,0 0-127 0,14-2 128 0,9 2-128 16,-23 0 67-16,0 0-67 0,40-6 67 0,14 0-67 0,-54 6 41 15,0 0-41-15,59-12 42 0,7-3-42 16,-66 15 0-16,0 0 0 0,63-17 0 0,-2-4 0 0,-61 21 0 16,0 0 0-16,52-19 1 0,-5 2-1 0,-47 17-1 15,0 0 1-15,37-13 0 0,-11 2 0 0,-26 11-60 16,0 0 60-16,21-8-59 0,-6 1 59 0,-15 7-170 15,0 0 170-15,9-5-169 0,-6 5 169 0,10-9-665 16</inkml:trace>
  <inkml:trace contextRef="#ctx0" brushRef="#br0" timeOffset="56616.828">29626 12917 695 0,'0'0'0'0,"9"5"0"0,5 2 0 0,-14-7 111 0,0 0-111 0,5 2 111 16,-1-6-111-16,-4 4 104 0,0 0-104 0,1-3 104 16,-1-2-104-16,0 5 61 0,0 0-61 0,0-4 62 15,2 1-62-15,-2 3 13 0,0 0-13 0,0 0 14 16,2-2-14-16,-2 2 13 0,0 0-13 0,0 0 14 16,2 2-14-16,-2-2 3 0,0 0-3 0,-4 22 4 15,-3 14-4-15,7-36 6 0,0 0-6 0,-10 48 7 16,-4 12-7-16,14-60 3 0,0 0-3 0,-11 57 3 0,3-6-3 15,8-51-3-15,0 0 3 0,0 50-3 16,5-6 3-16,-5-44-195 0,0 0 195 0,16 36-194 0,10-5 194 16,-26-31-177-16,0 0 177 0,31 5-176 0,7-15 176 15,32 6-331-15</inkml:trace>
  <inkml:trace contextRef="#ctx0" brushRef="#br0" timeOffset="56866.462">29835 12884 1020 0,'0'0'0'0,"2"11"0"0,0 4 0 0,0-10 134 0,-1-5-134 15,-1 0 135-15,6-8-135 0,-6 8 69 0,3 3-69 16,-1 2 69-16,1 6-69 0,-3-11 6 0,0 0-6 16,2 32 7-16,-2 18-7 0,-2-6-5 0,-3 4 5 0,3-12-4 15,1-8 4-15,-5 1-20 0,1-2 20 0,-2 7-20 16,-2 6 20-16,9-40-35 0,0 0 35 0,-6 31-34 15,0-4 34-15,6-27-81 0,0 0 81 0,-3 22-80 16,3-8 80-16,0-14-93 0,0 0 93 0,9-2-92 16,6-13 92-16,10-2-649 0</inkml:trace>
  <inkml:trace contextRef="#ctx0" brushRef="#br0" timeOffset="57222.456">29931 12521 539 0,'0'0'0'0,"2"4"0"0,3-1 0 0,-5-3 43 16,0 0-43-16,5 4 44 0,4 1-44 0,-9-5 37 16,0 0-37-16,16 7 37 0,5 3-37 0,-21-10 45 15,0 0-45-15,26 17 45 0,7 7-45 0,-33-24 25 0,0 0-25 16,33 36 26-16,4 7-26 0,-8 0 17 16,-1 1-17-16,-9 4 17 0,-5 2-17 0,-14-50 20 0,0 0-20 15,9 67 20-15,-7 10-20 0,-8 7 8 0,-6 8-8 16,5-37 9-16,2-21-9 15,5-34 1-15,0 0-1 0,-16 58 1 0,-6 11-1 0,22-69-107 0,0 0 107 0,-14 41-106 16,3-15 106-16,-13 41-455 0</inkml:trace>
  <inkml:trace contextRef="#ctx0" brushRef="#br0" timeOffset="57627.989">30557 13138 919 0,'0'0'0'0,"-4"-2"0"0,1-3 0 0,3 5 124 16,0 0-124-16,-2-3 124 0,0 1-124 15,2 2 78-15,0 0-78 0,0 0 78 0,-2-3-78 0,2 3 54 16,0 0-54-16,0 0 54 0,0 0-54 0,0 0 28 16,0 0-28-16,0 0 28 0,4 1-28 0,-4-1 32 15,0 0-32-15,3 0 33 0,1 0-33 0,-4 0 59 16,0 0-59-16,5 0 60 0,0 0-60 0,-5 0 60 0,0 0-60 16,13 0 61-16,2 0-61 0,-15 0 46 0,0 0-46 15,21-1 47-15,7-5-47 0,-28 6 33 0,0 0-33 0,31-6 33 16,4-3-33-16,-35 9 1 15,0 0-1-15,35-7 1 0,2-5-1 0,-37 12-43 0,0 0 43 0,29-8-43 16,-1-3 43-16,-28 11-112 0,0 0 112 16,19-7-111-16,-7 6 111 0,-12 1-180 0,0 0 180 15,6-4-180-15,-6 8 180 0,5-4-858 0</inkml:trace>
  <inkml:trace contextRef="#ctx0" brushRef="#br0" timeOffset="58860.859">30992 12737 875 0,'0'0'0'0,"2"-10"0"0,3-4 0 0,-5 14-106 16,0 0 106-16,5-14-105 0,2 1 105 0,-7 13 1 15,0 0-1-15,6-12 1 0,1 0-1 0,-7 12 12 16,0 0-12-16,5-9 12 0,0 2-12 0,-5 7 18 16,0 0-18-16,3-8 18 0,1 3-18 15,-4 5 41-15,0 0-41 0,2-6 42 0,-1 1-42 0,-1 5 50 0,0 0-50 16,0-3 51-16,0 3-51 0,0 0 42 15,0 0-42-15,0 0 43 0,0-5-43 0,0 5 36 0,0 0-36 0,0 0 36 16,0 0-36-16,0 0 15 0,0 0-15 16,0 0 16-16,0 0-16 0,0 0 0 0,0 0 0 0,0 0 1 15,2 5-1-15,-2-5-5 0,0 0 5 0,2 20-5 16,1 13 5-16,-3-33-17 0,0 0 17 0,2 43-17 16,2 12 17-16,-4-55-26 0,0 0 26 0,1 61-26 15,1 11 26-15,-2-72-13 0,0 0 13 0,4 69-13 16,-1-1 13-16,2-11-19 0,4-9 19 15,-4-14-18-15,0-10 18 0,2-5-151 0,2-5 151 0,3-8-151 16,6-4 151-16,-18-2-117 0,0 0 117 0,24-20-116 16,6-18 116-16,24-20-215 0</inkml:trace>
  <inkml:trace contextRef="#ctx0" brushRef="#br0" timeOffset="59335.796">31332 12727 886 0,'0'0'0'0,"0"0"0"0,2-7 0 0,-2 7 136 16,0 0-136-16,0 0 137 0,1-3-137 0,-1 3 57 16,0 0-57-16,0 0 58 0,0 0-58 0,0 0 9 15,0 0-9-15,0 0 9 0,0 0-9 0,0 0-1 0,0 0 1 16,0 0-1-16,0 0 1 0,0 0-14 0,0 0 14 15,0 0-13-15,0 0 13 0,0 0 0 0,0 3 0 16,-3 4 0-16,-1 3 0 0,-3 6 3 0,-1 8-3 16,-3 5 3-16,1 8-3 0,10-37 22 0,0 0-22 15,-9 45 23-15,4 6-23 0,5-51 8 0,0 0-8 0,0 52 8 16,3 1-8-16,-3-53 10 0,0 0-10 0,13 43 10 16,4-2-10-16,-17-41 15 0,0 0-15 0,24 31 16 15,9-9-16-15,-3-8 33 0,0-8-33 0,-4-6 33 16,-4-3-33-16,-22 3 10 0,0 0-10 15,25-9 10-15,-2-11-10 0,-23 20 36 0,0 0-36 0,19-24 37 16,-4-7-37-16,-15 31 36 0,0 0-36 0,13-34 36 16,-6-6-36-16,-2 6 7 0,-2 0-7 15,-1 12 8-15,-4 3-8 0,-1 2 13 0,-4 1-13 0,-2-3 13 16,0 4-13-16,1-1 4 0,-1-1-4 0,2 5 4 0,0 2-4 16,7 10 2-16,0 0-2 0,-10-14 3 0,-3-3-3 15,13 17-14-15,0 0 14 0,-12-13-13 0,-2-6 13 16,14 19-115-16,0 0 115 0,-10-16-114 0,1-1 114 15,9 17-155-15,0 0 155 0,-5-15-154 0,5-4 154 0,-5-14-728 16</inkml:trace>
  <inkml:trace contextRef="#ctx0" brushRef="#br0" timeOffset="59697.232">31424 12789 830 0,'0'0'0'16,"2"-7"0"-16,3-4 0 0,-5 11 108 0,0 0-108 0,5-6 109 15,2-6-109-15,-7 12 93 0,0 0-93 0,7-11 93 16,2-1-93-16,-9 12 60 0,0 0-60 0,9-10 61 16,-1 3-61-16,-8 7 15 0,0 0-15 0,9-10 16 15,-2 5-16-15,-7 5 43 0,0 0-43 0,11-7 43 16,-1 2-43-16,-10 5 32 0,0 0-32 0,14 0 32 15,3-4-32-15,-17 4 21 0,0 0-21 0,21 4 21 16,5 4-21-16,-26-8 30 0,0 0-30 0,32 16 30 16,3 6-30-16,-35-22 2 0,0 0-2 0,41 29 2 15,7 5-2-15,-48-34 7 0,0 0-7 0,47 40 8 16,1 4-8-16,-48-44 0 0,0 0 0 0,44 47 0 16,-4 1 0-16,-40-48-70 0,0 0 70 0,33 42-69 0,-7-2 69 15,-26-40-184-15,0 0 184 0,23 27-183 0,-6-8 183 16,-17-19-203-16,0 0 203 0,16 7-203 0,-2-14 203 15,15 7-448-15</inkml:trace>
  <inkml:trace contextRef="#ctx0" brushRef="#br0" timeOffset="59947.5">31996 12501 785 0,'0'0'0'15,"1"12"0"-15,3 7 0 0,-2-11 87 0,-1-4-87 16,-1-1 87-16,-1 2-87 0,1-5 52 0,0 0-52 0,-13 16 53 16,-4 8-53-16,17-24 14 0,0 0-14 0,-26 34 15 15,-7 10-15-15,33-44 0 0,0 0 0 0,-37 47 0 16,-3 6 0-16,40-53-5 0,0 0 5 0,-38 56-5 16,1 4 5-16,37-60-34 0,0 0 34 0,-29 52-33 15,2-6 33-15,27-46-141 0,0 0 141 0,-17 39-141 16,5-6 141-16,12-33-111 0,0 0 111 0,-30 72-345 15,60-144 345-15</inkml:trace>
  <inkml:trace contextRef="#ctx0" brushRef="#br0" timeOffset="60774.721">32072 12191 315 0,'0'0'0'0,"6"3"0"0,2-3 0 15,-8 0-20-15,0 0 20 0,4 0-20 0,-1 0 20 16,-3 0 1-16,0 0-1 0,0 0 2 0,0-5-2 16,0 5 63-16,0 0-63 0,0 0 63 0,-2-4-63 15,2 4 59-15,0 0-59 0,2-3 60 0,3 0-60 16,-5 3 81-16,0 0-81 0,9-6 81 0,2 3-81 0,-11 3 86 16,0 0-86-16,12-7 86 0,2 2-86 0,-14 5 70 15,0 0-70-15,12-3 71 0,-2-1-71 0,-10 4 45 16,0 0-45-16,9-1 45 0,-2-1-45 0,-7 2 32 0,0 0-32 15,5 0 33-15,0 0-33 0,-5 0 0 0,0 0 0 16,4 2 1-16,-1 3-1 0,-3-5 1 0,0 0-1 16,4 7 2-16,-2 6-2 0,-2-13-1 0,0 0 1 15,3 19-1-15,2 8 1 0,-5-27-11 0,0 0 11 0,7 31-10 16,2 9 10-16,-9-40-10 0,0 0 10 0,11 43-9 16,1 4 9-16,-12-47-10 15,0 0 10-15,10 57-9 0,2 5 9 0,-12-62-8 0,0 0 8 0,11 63-8 16,-2 4 8-16,-9-67-8 0,0 0 8 0,12 79-8 15,0 6 8-15,-12-85-1 0,0 0 1 0,10 77-1 16,-1 1 1-16,-9-78-1 0,0 0 1 0,7 66 0 16,-3-2 0-16,-4-64-2 0,0 0 2 0,1 43-2 15,1-19 2-15,-2-24-36 0,0 0 36 0,-2 24-35 16,1-6 35-16,1-18-125 0,0 0 125 0,-18 21-124 16,-8 3 124-16,-18 22-462 0</inkml:trace>
  <inkml:trace contextRef="#ctx0" brushRef="#br0" timeOffset="61565.459">27513 12609 214 0,'0'0'0'0,"4"-2"0"0,1 2 0 0,-5 0 0 0,0 0 0 15,0 0 1-15,3-5-1 0,-3 5 0 0,0 0 0 16,0 0 0-16,-7-2 0 0,7 2-1 0,0 0 1 0,-7 0-1 16,-3 2 1-16,10-2 0 0,0 0 0 0,-14 5 0 15,-2-2 0-15,16-3 12 0,0 0-12 0,-21 11 13 16,-1 2-13-16,22-13 26 0,0 0-26 0,-28 28 26 15,-2 8-26-15,30-36 32 0,0 0-32 0,-29 55 33 16,1 11-33-16,28-66 47 0,0 0-47 0,-32 107 48 16,-2 30-48-16,34-137 35 0,0 0-35 0,-25 133 35 15,8 8-35-15,8-30 34 0,9-17-34 0,9-18 35 16,8-20-35-16,-17-56 15 0,0 0-15 0,40 62 15 16,18-2-15-16,-58-60 12 0,0 0-12 0,66 55 13 15,11-2-13-15,-77-53-117 0,0 0 117 0,73 41-117 0,3-9 117 16,74 42-219-16</inkml:trace>
  <inkml:trace contextRef="#ctx0" brushRef="#br0" timeOffset="62616.265">33269 12583 606 0,'0'0'0'0,"0"0"25"16,0 0-25-16,0 0 26 0,0-7-26 0,0 7-8 15,0 0 8-15,0-3-8 0,-2-1 8 0,2 4-38 16,0 0 38-16,-1-1-37 0,-3-6 37 0,4 7-9 16,0 0 9-16,-3-5-8 0,-3-2 8 0,6 7 0 0,0 0 0 15,-7-7 0-15,-1 0 0 0,8 7 27 0,0 0-27 16,-11-7 27-16,-3-1-27 0,14 8 50 0,0 0-50 16,-15-7 50-16,-3 0-50 0,-3 3 42 0,-3 3-42 15,7-3 42-15,3 4-42 0,0 4 18 0,0-4-18 16,2 3 19-16,3 2-19 0,9-5 32 0,0 0-32 0,-25 23 32 15,-8 13-32-15,33-36 18 0,0 0-18 0,-36 42 18 16,-4 13-18-16,40-55 10 0,0 0-10 0,-39 55 11 16,3 5-11-16,36-60 27 0,0 0-27 0,-28 55 27 15,7-2-27-15,21-53 29 0,0 0-29 0,-9 50 29 16,13-8-29-16,-4-42 31 0,0 0-31 0,10 36 31 16,8-13-31-16,-18-23 13 0,0 0-13 0,21 12 14 15,6-11-14-15,-27-1 70 0,0 0-70 0,27-8 71 16,-1-8-71-16,-5-8 3 0,-6-3-3 0,-3-6 3 15,-1-1-3-15,-11 34 0 0,0 0 0 0,7-51 0 0,-2-13 0 16,-3 3-42-16,-2-3 42 0,-2 6-42 0,-1 5 42 16,-3 7-51-16,-1 1 51 0,0 7-50 0,2 4 50 0,5 34-21 15,0 0 21-15,-7-34-21 0,-1 0 21 0,8 34-4 16,0 0 4-16,-11-28-3 0,1 4 3 0,10 24 1 16,0 0-1-16,-9-22 2 0,2 5-2 0,7 17 20 15,0 0-20-15,-5-14 20 0,1 4-20 0,4 10 16 16,0 0-16-16,-3-7 17 0,1 2-17 0,2 5 10 15,0 0-10-15,-2-4 10 0,2 3-10 0,0 1 26 16,0 0-26-16,0 0 26 0,4 3-26 0,-4-3 6 16,0 0-6-16,12 16 6 0,7 8-6 0,-1 1-1 15,2 6 1-15,1 2-1 0,0-2 1 0,-21-31-1 16,0 0 1-16,33 47-1 0,9 8 1 0,-42-55-2 0,0 0 2 16,59 76-1-16,16 18 1 0,-10-19-1 0,-1-4 1 15,-18-15-1-15,-12-13 1 0,-34-43-4 0,0 0 4 0,46 46-3 16,1-6 3-16,-47-40-37 0,0 0 37 15,33 29-36-15,-9-10 36 0,-24-19-46 0,0 0 46 0,19 15-46 16,-5-5 46-16,-14-10-91 0,0 0 91 0,9 9-91 16,-4-9 91-16,9 8-560 0</inkml:trace>
  <inkml:trace contextRef="#ctx0" brushRef="#br0" timeOffset="62853.14">33456 12473 1233 0,'0'0'0'0,"0"0"163"16,5 2-163-16,-2 0 163 0,2-1-163 16,-5-1 79-16,4 0-79 0,-4 0 80 0,0 0-80 0,0 0 23 15,0 0-23-15,-5 11 24 0,-4 4-24 0,9-15-13 16,0 0 13-16,-23 36-13 0,-11 12 13 0,34-48-33 15,0 0 33-15,-42 60-32 0,-11 12 32 0,53-72-159 16,0 0 159-16,-69 98-159 0,-15 22 159 0,-69 97-918 16</inkml:trace>
  <inkml:trace contextRef="#ctx0" brushRef="#br0" timeOffset="64244.319">27666 13666 113 0,'0'0'0'0,"6"5"0"16,4 5 0-16,6 5-25 0</inkml:trace>
  <inkml:trace contextRef="#ctx0" brushRef="#br0" timeOffset="64698.818">27590 13708 135 0,'0'0'0'0,"7"0"0"0,7 2 0 15,-14-2 56-15,0 0-56 0,7 0 57 0,-2 0-57 0,-5 0 76 16,0 0-76-16,10 2 77 0,3 0-77 0,-13-2 73 16,0 0-73-16,19 3 73 0,3-1-73 0,-22-2 62 0,0 0-62 15,33 3 62-15,11-1-62 0,-44-2 104 16,0 0-104-16,49 3 104 0,5 1-104 0,-54-4 89 0,0 0-89 0,64 3 89 15,8 1-89-15,-72-4 61 16,0 0-61-16,101 3 62 0,22 0-62 0,-123-3 50 0,0 0-50 0,133 2 50 16,11 2-50-16,-144-4 43 15,0 0-43-15,149 3 44 0,4 0-44 0,-153-3 46 0,0 0-46 0,165-3 46 16,11 0-46-16,-176 3 18 0,0 0-18 0,192-6 18 16,13 1-18-16,-205 5 22 0,0 0-22 0,215-8 22 15,11-4-22-15,-226 12 24 0,0 0-24 0,234-12 25 16,6-2-25-16,-240 14 13 0,0 0-13 0,247-14 13 15,8 1-13-15,-255 13 28 0,0 0-28 0,252-16 28 16,1 1-28-16,-253 15 19 0,0 0-19 0,237-12 20 16,-12 0-20-16,-225 12 5 0,0 0-5 0,204-7 5 15,-18 2-5-15,-186 5 8 0,0 0-8 0,162 0 9 16,-23 3-9-16,-139-3 1 0,0 0-1 0,119 2 1 0,-23 0-1 16,-96-2-11-16,0 0 11 0,68 1-11 0,-28 3 11 15,-40-4-131-15,0 0 131 0,29 2-130 0,-17-1 130 16,-12-1-192-16,0 0 192 0,-19 7-191 0,-26 2 191 0,-20 6-697 15</inkml:trace>
  <inkml:trace contextRef="#ctx0" brushRef="#br0" timeOffset="65393.718">28856 14157 1166 0,'0'0'0'0,"4"-3"0"0,3-9 0 0,-7 12 54 16,0 0-54-16,10-10 55 0,4-2-55 0,-14 12 2 15,0 0-2-15,23-12 2 0,8-2-2 0,-31 14 2 16,0 0-2-16,35-10 2 0,7 1-2 0,-42 9-8 0,0 0 8 15,47-8-7-15,5 2 7 0,-52 6-3 0,0 0 3 0,51-3-3 16,-1 3 3-16,-50 0 0 16,0 0 0-16,42 2 1 0,-4 1-1 0,-38-3 1 0,0 0-1 15,30 5 1-15,-7 4-1 0,-4-2-8 0,-5-2 8 0,-6-2-8 16,-6 1 8-16,0-1-40 0,-2 2 40 0,-4 5-40 16,-1-1 40-16,-2 6-21 0,-3 4 21 0,-6 5-21 15,-5 2 21-15,21-26-12 0,0 0 12 0,-28 34-12 16,-7 7 12-16,35-41-11 0,0 0 11 0,-33 41-11 15,0 4 11-15,33-45-9 0,0 0 9 0,-26 38-8 16,5-6 8-16,21-32-4 0,0 0 4 0,-10 35-3 16,10-3 3-16,0-32-6 0,0 0 6 0,10 26-6 15,13-4 6-15,1-8-105 0,8-7 105 0,-1-6-104 16,4-4 104-16,-35 3-167 0,0 0 167 0,43-16-167 0,10-8 167 16,42-15-275-16</inkml:trace>
  <inkml:trace contextRef="#ctx0" brushRef="#br0" timeOffset="65658.959">29682 14056 438 0,'0'0'0'0,"-5"11"0"0,-4 9 0 0,9-20 94 16,0 0-94-16,-5 5 95 0,3-5-95 0,2 0 88 16,0 0-88-16,0 0 88 0,4 4-88 0,-1-3 65 15,4 3-65-15,0 1 65 0,2 0-65 0,1 0 63 0,4 0-63 16,0 0 63-16,0-1-63 0,2 1 57 0,1 2-57 15,-1-2 58-15,1 2-58 0,1 3 45 0,-1 0-45 16,2 4 45-16,4 3-45 0,-23-17 7 0,0 0-7 0,28 24 7 16,5 4-7-16,-33-28 2 0,0 0-2 0,36 36 3 15,6 5-3-15,-42-41-110 16,0 0 110-16,39 41-110 0,1 2 110 0,-40-43-172 0,0 0 172 16,31 34-171-16,-7-5 171 0,32 34-438 15</inkml:trace>
  <inkml:trace contextRef="#ctx0" brushRef="#br0" timeOffset="65912.906">30328 14058 841 0,'0'0'0'0,"-14"10"0"16,-8 6 0-16,-1 1 87 0,-3 2-87 0,-4 3 87 0,-3 4-87 15,33-26 39-15,0 0-39 0,-45 39 39 0,-7 14-39 16,52-53 0-16,0 0 0 0,-65 67 0 0,-10 13 0 0,20-14-39 16,8-8 39-16,24-33-38 0,18-21 38 0,0 1-51 15,6-8 51-15,-11 15-50 0,-4 5 50 16,3-2-99-16,3 1 99 0,3-8-99 0,1-6 99 0,4-2-155 16,0 0 155-16,10-14-154 0,10-12 154 0,9-13-208 15</inkml:trace>
  <inkml:trace contextRef="#ctx0" brushRef="#br0" timeOffset="66209.113">30104 14335 1031 0,'0'0'0'0,"0"0"0"15,5-6 0-15,-5 6 96 0,0 0-96 0,10-2 97 16,6-5-97-16,1 2 8 0,4 0-8 0,0-2 9 16,0 0-9-16,5 0 0 0,4-1 0 0,0 1 0 15,3 0 0-15,-33 7-1 0,0 0 1 0,47-5-1 16,8 3 1-16,-2-1 39 0,-1 6-39 0,-10-3 40 16,-9 0-40-16,-2 2 22 0,-3 0-22 0,-12-1 22 0,-7 1-22 15,1 0 13-15,0-2-13 0,-3 0 14 0,-3 0-14 16,1 0-53-16,-1-2 53 0,-1 2-52 0,2 0 52 15,-5 0-175-15,2-5 175 0,-12-2-174 0,-10-2 174 16,-9-4-598-16</inkml:trace>
  <inkml:trace contextRef="#ctx0" brushRef="#br0" timeOffset="66444.484">30259 14142 695 0,'0'0'0'0,"15"0"0"0,10 0 0 0,-15-4 100 15,-6 1-100-15,1 1 100 0,0-1-100 0,2 1 79 16,0 0-79-16,2 1 79 0,0 1-79 0,-9 0 49 0,0 0-49 16,10 0 50-16,2-2-50 0,-12 2 22 0,0 0-22 0,9 0 23 15,0 0-23-15,-9 0 5 0,0 0-5 0,5 10 5 16,-3 7-5-16,-2-17 3 0,0 0-3 0,-2 35 4 16,-5 14-4-16,7-49 0 0,0 0 0 0,-7 54 1 15,-2 7-1-15,4-9-44 0,2-4 44 0,3-12-43 16,1-9 43-16,-1-27-83 0,0 0 83 0,19 14-83 15,15-8 83-15,18 17-641 0</inkml:trace>
  <inkml:trace contextRef="#ctx0" brushRef="#br0" timeOffset="66691.869">30828 14043 1110 0,'0'0'0'0,"2"5"0"0,2-2 0 16,-4-3 149-16,0 0-149 0,3 9 150 0,1 1-150 0,-4-10 93 16,0 0-93-16,5 22 93 0,2 11-93 15,-7-33-9-15,0 0 9 0,5 41-8 0,0 7 8 0,-5-48-62 16,0 0 62-16,2 50-61 0,-2 3 61 0,0-53-52 16,0 0 52-16,0 44-51 0,0-4 51 0,0-40-85 15,0 0 85-15,0 37-85 0,0-2 85 0,0-35-174 16,0 0 174-16,0 24-173 0,-2-7 173 0,1 25-523 15</inkml:trace>
  <inkml:trace contextRef="#ctx0" brushRef="#br0" timeOffset="67047.03">29295 13714 572 0,'0'0'0'0,"-12"0"0"16,-9 3 0-16,21-3 29 0,0 0-29 0,-33 5 29 15,-10 5-29-15,43-10 3 0,0 0-3 0,-44 21 3 0,-5 10-3 16,49-31 23-16,0 0-23 0,-47 39 24 0,2 13-24 15,3-1 35-15,2 4-35 0,0 8 35 16,0 9-35-16,40-72 41 0,0 0-41 0,-35 98 41 16,2 20-41-16,33-118 27 0,0 0-27 0,-16 113 27 0,11-2-27 0,5-111 47 15,0 0-47-15,19 105 47 0,20-7-47 16,-39-98 40-16,0 0-40 0,59 77 40 0,21-16-40 16,-80-61-67-16,0 0 67 0,108 40-66 0,28-23 66 15,-136-17-95-15,0 0 95 0,141-5-94 0,12-23 94 0,142-8-473 16</inkml:trace>
  <inkml:trace contextRef="#ctx0" brushRef="#br0" timeOffset="67362.888">30773 14049 1211 0,'0'0'0'0,"7"-1"0"16,3-8 0-16,-10 9 87 0,0 0-87 0,33-7 88 16,16 0-88-16,-49 7-95 0,0 0 95 0,59-6-94 15,11-3 94-15,-70 9-85 0,0 0 85 0,70-2-84 16,1 2 84-16,-71 0-67 0,0 0 67 0,63 14-66 16,-8 8 66-16,-55-22-26 0,0 0 26 0,44 36-26 15,-11 14 26-15,-33-50 0 0,0 0 0 0,19 87 0 16,-12 28 0-16,-7-115 24 0,0 0-24 0,-8 106 25 15,-15 4-25-15,23-110 23 0,0 0-23 0,-24 99 24 0,-6-6-24 16,30-93-128-16,0 0 128 0,-25 72-127 0,3-17 127 16,22-55-115-16,0 0 115 0,-28 24-115 0,-2-26 115 15,-27 24-252-15</inkml:trace>
  <inkml:trace contextRef="#ctx0" brushRef="#br0" timeOffset="67772.641">31344 13811 1233 0,'0'0'0'0,"7"-3"0"16,4-2 0-16,-11 5 123 0,0 0-123 0,20-5 124 15,8-4-124-15,0 4 3 0,2-2-3 0,-2 2 3 16,0-2-3-16,-4 4 0 0,0-1 0 0,-6 2 1 15,-6 2-1-15,2-3-27 0,2 3 27 0,-8 0-27 16,-4 3 27-16,1-3-22 0,0 4 22 0,-1-1-22 16,-3 1 22-16,1 3-1 0,2 3 1 0,-4-2-1 15,0 3 1-15,0-11-4 0,0 0 4 0,-6 29-4 16,-4 10 4-16,10-39-1 0,0 0 1 0,-9 43 0 16,-1 7 0-16,1-6 6 15,2-3-6-15,2-13 7 0,0-13-7 16,1-1 17-16,2-4-17 0,-1 11 17 0,1 6-17 0,4-5 16 0,5-1-16 0,-2-2 17 0,2-2-17 15,5 0 34-15,6-3-34 0,4 0 34 0,6-6-34 16,-28-8 0-16,0 0 0 0,47 3 0 0,14-6 0 16,-7-2-46-16,-1-4 46 0,-6-4-46 0,-6-4 46 15,-2-1-145-15,-3 1 145 0,-3-2-144 0,-1-3 144 16,-32 22-121-16,0 0 121 0,29-29-120 16,-3-4 120-16,30-32-588 0</inkml:trace>
  <inkml:trace contextRef="#ctx0" brushRef="#br0" timeOffset="67936.203">32456 14281 359 0,'0'0'0'0,"0"0"-82"0,0 0 82 0</inkml:trace>
  <inkml:trace contextRef="#ctx0" brushRef="#br0" timeOffset="74622.249">20581 11396 169 0,'0'0'0'0,"-5"0"0"0,0 0 0 0,5 0 65 0,0 0-65 0,-5 0 66 15,5-2-66-15,0 2 85 0,0 0-85 16,0 0 86-16,0 0-86 0,0 0 87 0,0 0-87 0,0 0 88 15,0 0-88-15,0 0 71 0,0 0-71 0,0 0 72 16,0 0-72-16,0 0 45 0,0 0-45 0,0 0 46 16,0 0-46-16,0 0 43 0,0 0-43 0,0 0 44 15,0 0-44-15,0 0 27 0,0 0-27 0,0 0 27 16,0 0-27-16,0 0 25 0,0 0-25 0,0 0 26 16,0 0-26-16,0 0 33 0,0 0-33 0,0 0 34 15,0 0-34-15,0 0 19 0,0 0-19 0,0 0 20 16,0 0-20-16,0 0 36 0,0 0-36 0,5 0 36 15,2 2-36-15,-7-2 59 0,0 0-59 0,26-4 59 16,12-4-59-16,-38 8 0 0,0 0 0 0,65-19 0 16,18-10 0-16,-83 29-176 0,0 0 176 0,122-58-175 0,33-23 175 15,119-58-659-15</inkml:trace>
  <inkml:trace contextRef="#ctx0" brushRef="#br0" timeOffset="110751.514">18245 18072 270 0,'0'0'0'0,"0"0"13"0,0 0-13 0,0 0 13 16,0 0-13-16,0 0 0 0,0 0 0 15,0 0 0-15,0 0 0 0,0 0-15 0,0 0 15 16,0 0-15-16,0 0 15 0,0 0-3 0,0 0 3 0,0 0-2 16,0 0 2-16,0 0 34 0,0 0-34 0,0 0 35 15,0 0-35-15,0 0 59 0,0 0-59 0,0 0 59 16,0 0-59-16,0 0 57 0,0 0-57 0,0 0 57 16,0 0-57-16,0 0 35 0,0 0-35 0,0 0 36 15,0 0-36-15,0 0 10 0,0 0-10 0,0 0 11 16,0 0-11-16,0 0 6 0,0 0-6 0,0 0 7 15,0 0-7-15,0 0 0 0,0 0 0 0,0 0 1 16,0 0-1-16,0 0 2 0,0 0-2 0,0 0 2 16,12 24-2-16,-12-24 1 0,0 0-1 0,13 19 2 15,4 5-2-15,-17-24 0 0,0 0 0 0,17 24 0 0,1 1 0 16,-18-25 1-16,0 0-1 0,21 26 1 0,1 0-1 16,-1-4 7-16,-2-3-7 0,-3-5 8 0,-4-4-8 0,-12-10 8 15,0 0-8-15,21 8 9 0,5-1-9 0,-26-7 9 16,0 0-9-16,30 5 9 0,7 0-9 0,-37-5 8 15,0 0-8-15,33 4 8 0,3-2-8 0,-36-2 3 16,0 0-3-16,46 0 4 0,8 0-4 0,-54 0 0 16,0 0 0-16,55 0 1 0,-1-2-1 0,-1 0 0 15,-8 0 0-15,-2-3 0 0,-4-2 0 0,-39 7 0 16,0 0 0-16,52-10 0 0,9-3 0 0,-4 1 0 16,1 1 0-16,-4-2 0 0,0-5 0 0,-54 18 1 0,0 0-1 15,84-30 1-15,15-12-1 0,-99 42 16 0,0 0-16 16,97-37 17-16,8-3-17 0,-105 40 8 15,0 0-8-15,91-36 9 0,-4 0-9 0,-87 36 4 0,0 0-4 16,78-22 5-16,-7 8-5 0,-71 14 0 0,0 0 0 16,58-5 1-16,-13 9-1 0,-45-4-1 0,0 0 1 0,37 7 0 15,-16 5 0-15,-21-12 0 0,0 0 0 0,21 12 0 16,-4 0 0-16,-17-12 17 0,0 0-17 0,17 15 17 16,-3 0-17-16,-1 3 39 0,-1 0-39 0,-7-7 40 15,2-5-40-15,-4 3 43 0,3 0-43 0,-1-4 43 16,-2-2-43-16,1 2 41 0,-2 2-41 0,-1-3 41 15,-1-3-41-15,0 3 27 0,2-1-27 0,-2 1 27 16,2-3-27-16,-2 3 35 0,2-1-35 0,-2-3 35 16,1 4-35-16,-1-4 31 0,4 1-31 0,-4-1 31 0,5 0-31 15,2 0 7-15,2 2-7 0,-1-2 8 0,5-2-8 16,-13 2 19-16,0 0-19 0,19-7 20 0,5-3-20 16,-24 10 8-16,0 0-8 0,30-14 8 0,6-1-8 0,-36 15 24 15,0 0-24-15,39-15 25 16,3-1-25-16,-42 16 12 0,0 0-12 0,38-12 13 0,0 0-13 15,-38 12 1-15,0 0-1 0,39-8 2 0,-3 1-2 16,-36 7 18-16,0 0-18 0,38-7 18 0,1 2-18 0,-39 5 3 16,0 0-3-16,49-5 3 0,3 1-3 0,-52 4 20 15,0 0-20-15,57-3 20 0,8-2-20 0,-65 5 14 16,0 0-14-16,62-4 15 0,3 3-15 0,-65 1 9 16,0 0-9-16,78-2 9 0,16 0-9 0,-94 2 17 15,0 0-17-15,91 2 17 0,1 1-17 0,-92-3 22 16,0 0-22-16,89 2 23 0,-3-2-23 0,-86 0 8 0,0 0-8 15,97-3 8-15,8-4-8 0,-105 7 26 16,0 0-26-16,97-11 26 0,1-2-26 0,-98 13 6 0,0 0-6 16,106-17 7-16,7-2-7 0,-113 19 40 0,0 0-40 0,110-17 40 15,1-2-40-15,-111 19 5 0,0 0-5 0,114-14 6 16,1 4-6-16,-23 6-13 0,-14 4 13 16,-18-3-12-16,-20-4 12 0,5 4-17 0,0-1 17 0,-15 1-16 15,-7 1 16-15,-23 2-2 0,0 0 2 0,36-5-2 16,11 0 2-16,-10 0 19 0,1 0-19 0,-10 1 20 15,-9 1-20-15,2-1 46 0,-4 1-46 0,4-2 46 16,2-2-46-16,-2 0 40 0,-5 0-40 0,1-1 41 16,-1-1-41-16,-2 2 35 0,0 0-35 0,-2 4 36 15,-2 1-36-15,-10 2 9 0,0 0-9 0,11-2 9 16,-3-1-9-16,-8 3 12 0,0 0-12 0,11-2 13 0,1 1-13 16,-12 1 3-16,0 0-3 0,12-2 4 0,0 2-4 15,-12 0 6-15,0 0-6 0,11 0 7 0,-2 0-7 16,-9 0 13-16,0 0-13 0,5 0 13 0,0 0-13 15,-5 0 8-15,0 0-8 0,2 0 9 0,0-2-9 16,-2 2-1-16,0 0 1 0,0 0-1 0,0-3 1 0,0 3-136 16,0 0 136-16,-4-16-135 0,-3-9 135 0,7 25-142 15,0 0 142-15,-9-52-141 0,-3-18 141 0,-9-52-1088 16</inkml:trace>
  <inkml:trace contextRef="#ctx0" brushRef="#br0" timeOffset="123812.632">30398 15530 617 0,'0'0'0'0,"-3"-2"0"0,-1-3 0 0,4 5-3 16,0 0 3-16,-2-4-3 0,2-1 3 0,0 5-39 16,0 0 39-16,-1-3-38 0,1-2 38 0,-2 3-75 15,0-3 75-15,2 5-75 0,-3-4 75 0,3 4-74 16,-6-5 74-16,3 3-73 0,1-1 73 0,-3-2-100 0</inkml:trace>
  <inkml:trace contextRef="#ctx0" brushRef="#br0" timeOffset="126134.359">26355 14851 315 0,'0'0'0'0,"0"0"0"15,1-3 0-15,-1 3 70 0,0 0-70 0,0 0 70 16,4-2-70-16,-4 2 43 0,0 0-43 0,0 0 43 0,0 0-43 16,0 0 18-16,0 0-18 0,0 0 18 0,0 0-18 15,0 0 41-15,0 0-41 0,0 0 41 0,0 0-41 16,0 0 5-16,0 0-5 0,0 0 6 0,0 0-6 16,0 0 18-16,0 0-18 0,0 0 19 0,0 0-19 0,0 0 24 15,0 0-24-15,0 0 25 0,0 0-25 0,0 0 3 16,0 0-3-16,0 0 3 0,0 0-3 0,0 0 7 15,0 0-7-15,0 0 7 0,0 0-7 0,0 0 3 16,0 0-3-16,0 0 4 0,0 0-4 0,0 0 0 16,0 0 0-16,0 0 0 0,0 0 0 0,0 0-3 0,0 0 3 15,0 0-3-15,0 0 3 0,0 0-14 0,0 0 14 16,0 0-13-16,0 0 13 0,0 0-10 0,0 0 10 16,0 0-9-16,0 0 9 0,0 0-10 0,0 0 10 0,0 0-9 15,-2 3 9-15,2-3-8 0,0 0 8 0,2 4-8 16,3-1 8-16,-5-3-15 0,0 0 15 0,11 4-15 15,6-1 15-15,-17-3-4 0,0 0 4 0,21 2-3 16,5-4 3-16,-26 2 0 0,0 0 0 0,21-2 0 16,0-1 0-16,-21 3 3 0,0 0-3 0,17-3 3 15,-1-3-3-15,-16 6 43 0,0 0-43 16,10-3 43-16,-3 0-43 0,-7 3 42 0,0 0-42 0,7-6 42 16,-1 1-42-16,-6 5 27 0,0 0-27 0,3-3 27 15,-1-1-27-15,-2 4 41 0,0 0-41 0,0 0 41 16,2-3-41-16,-2 3 39 0,0 0-39 0,0 0 39 15,0 0-39-15,0 0 39 0,0 0-39 0,0 0 39 16,-4-2-39-16,4 2 26 0,0 0-26 0,0 0 26 0,-5-3-26 16,5 3 27-16,0 0-27 0,-4-2 27 0,-1-1-27 15,5 3 3-15,0 0-3 0,-5-4 4 16,0 1-4-16,5 3 8 0,0 0-8 0,-6-2 8 0,1-1-8 0,5 3 14 16,0 0-14-16,-5-2 15 0,0 2-15 0,5 0 3 15,0 0-3-15,-4 0 4 0,1 0-4 0,3 0 6 16,0 0-6-16,-4 5 7 0,1-3-7 15,3-2 3-15,0 0-3 0,-5 14 3 0,-1 6-3 0,6-20 5 16,0 0-5-16,-5 21 6 0,2 1-6 0,3-22 7 16,0 0-7-16,0 21 7 0,3 1-7 0,-3-22 7 15,0 0-7-15,9 20 8 0,8-3-8 0,-17-17 15 16,0 0-15-16,18 11 15 0,6-6-15 0,-24-5 8 16,0 0-8-16,21-2 8 0,2-5-8 0,-23 7 1 15,0 0-1-15,21-13 1 0,1-6-1 0,-22 19-1 0,0 0 1 16,18-19-1-16,-3-3 1 0,-15 22 0 15,0 0 0-15,11-17 1 0,-3-1-1 0,-8 18 12 0,0 0-12 0,6-13 13 16,-5 1-13-16,-1 12 56 0,0 0-56 0,0-11 57 16,-3 3-57-16,3 8 52 0,0 0-52 0,-4-7 52 15,-1 0-52-15,5 7-2 0,0 0 2 0,-5-5-1 16,0 2 1-16,5 3-35 0,0 0 35 0,-9-4-34 16,4 2 34-16,5 2-18 0,0 0 18 0,-7-1-18 15,-2-3 18-15,-1 3-33 0,-1 1 33 0,4 0-33 16,2-2 33-16,-4 2-12 0,1 0 12 0,1 0-12 15,3 0 12-15,4 0-20 0,0 0 20 0,-7 0-19 16,-5 2 19-16,12-2-24 0,0 0 24 0,-10 1-23 16,1-1 23-16,9 0-22 0,0 0 22 0,-11 5-22 0,3 4 22 15,8-9-34-15,0 0 34 0,-6 22-34 0,3 13 34 16,3-35-29-16,0 0 29 0,3 32-29 0,6 2 29 16,0-5-4-16,-2-3 4 0,0-9-3 0,0-5 3 15,-4-1-5-15,1-5 5 0,1 0-4 0,0-5 4 0,-5-1 1 16,0 0-1-16,0 0 2 0,0 0-2 0,0 0 49 15,0 0-49-15,0 0 49 0,0-1-49 0,0 1 0 16,0 0 0-16,0-9 0 0,2-1 0 0,-2 10-69 16,0 0 69-16,-2-19-69 0,2-7 69 0,0 26-155 15,0 0 155-15,-3-27-154 0,3-6 154 0,-2-27-520 16</inkml:trace>
  <inkml:trace contextRef="#ctx0" brushRef="#br0" timeOffset="130937.699">25778 14976 1065 0,'0'0'0'0</inkml:trace>
  <inkml:trace contextRef="#ctx0" brushRef="#br0" timeOffset="131341.571">26626 14913 292 0,'0'0'0'0,"-5"-9"0"15,-3-6 0-15,8 15 9 0,0 0-9 0,-4-4 10 16,4 4-10-16,0 0-68 0,0 0 68 0,0 0-67 15,5 6 67-15,0-1-56 0</inkml:trace>
  <inkml:trace contextRef="#ctx0" brushRef="#br0" timeOffset="132761.297">26649 14885 169 0,'0'0'0'16,"0"0"0"-16,-5 0 0 0,5 0 82 0,0 0-82 0,0 0 83 0,-4 0-83 15,4 0 83-15,0 0-83 0,0 0 84 0,0 0-84 0,0 0 55 16,0 0-55-16,0 0 55 0,0 0-55 16,0 0 53-16,0 0-53 0,0 0 54 0,-3-1-54 0,3 1 3 15,0 0-3-15,0 0 3 0,-4-2-3 0,4 2 27 16,0 0-27-16,0 0 27 0,-3-5-27 0,3 5 46 15,0 0-46-15,0 0 47 0,-4-2-47 0,4 2 50 16,0 0-50-16,0 0 50 0,-3-2-50 0,3 2 48 0,0 0-48 16,-4 0 49-16,1-1-49 0,3 1 32 15,0 0-32-15,-9-4 33 0,-1-1-33 0,10 5 33 0,0 0-33 16,-18-7 34-16,-1 0-34 0,19 7 32 0,0 0-32 0,-22-6 32 16,-3-3-32-16,25 9-2 0,0 0 2 15,-24-10-1-15,-1-2 1 0,25 12 0 0,0 0 0 0,-19-9 0 16,2-3 0-16,17 12 5 0,0 0-5 15,-16-12 5-15,2 0-5 0,14 12 37 0,0 0-37 0,-12-14 38 16,0 1-38-16,12 13 11 0,0 0-11 0,-11-14 11 16,-4 2-11-16,4 2 54 0,1 3-54 0,3-2 55 15,2-1-55-15,-2 2 45 0,1-1-45 0,1 6 46 16,2-4-46-16,-3 3 69 0,1 1-69 0,2-2 70 16,1 0-70-16,-1-2 48 0,-1 0-48 0,1 0 48 15,1-2-48-15,2 9 50 0,0 0-50 0,-7-12 50 16,2-1-50-16,5 13 43 0,0 0-43 0,-7-16 43 15,0-3-43-15,7 19 35 0,0 0-35 0,-7-20 35 16,-2-4-35-16,9 24 15 0,0 0-15 0,-9-26 16 0,2-3-16 16,7 29 13-16,0 0-13 0,-8-31 13 0,1-3-13 15,0 3 9-15,0 0-9 0,1 6 10 0,1 2-10 16,2 1 8-16,-1 2-8 0,1 2 8 0,-1 5-8 0,4 13 8 16,0 0-8-16,-7-21 8 0,-1-5-8 15,8 26 8-15,0 0-8 0,-11-27 8 0,1-2-8 0,10 29 3 16,0 0-3-16,-12-33 4 15,-2-3-4-15,14 36 0 0,0 0 0 0,-14-36 1 0,-2-3-1 0,16 39 0 16,0 0 0-16,-16-38 0 0,2 1 0 0,14 37 0 16,0 0 0-16,-17-40 0 0,0 1 0 0,17 39 1 15,0 0-1-15,-16-43 1 0,2-2-1 0,14 45 9 16,0 0-9-16,-14-46 9 0,2-3-9 0,12 49 9 0,0 0-9 16,-14-48 9-16,0 0-9 0,14 48 15 0,0 0-15 15,-16-47 16-15,1 3-16 0,-1 4 8 16,2 3-8-16,0 4 9 0,2 2-9 0,12 31 24 0,0 0-24 15,-14-37 25-15,2-4-25 0,12 41 0 0,0 0 0 0,-13-45 1 16,3-5-1-16,3 7 0 0,5 4 0 0,-5 3 0 16,2 4 0-16,0-3-2 0,1 6 2 15,-1-2-1-15,2 7 1 0,3 24-6 0,0 0 6 0,-4-36-6 16,1-1 6-16,3 37-4 0,0 0 4 0,-5-43-3 16,-2-5 3-16,1 7 0 0,1 3 0 0,-2 6 0 15,0 1 0-15,2 0 0 0,3-2 0 0,-5 6 1 16,0-1-1-16,7 28 1 0,0 0-1 0,-7-34 1 15,0-7-1-15,7 41 1 0,0 0-1 0,-7-43 1 16,2-8-1-16,2 6 1 0,1 3-1 0,-2 6 1 16,1 6-1-16,3 30 0 0,0 0 0 0,-4-32 1 15,-1-4-1-15,5 36 0 0,0 0 0 0,-5-36 0 0,-2 2 0 16,7 34-1-16,0 0 1 0,-7-38 0 0,2 2 0 16,5 36-1-16,0 0 1 0,-9-36 0 0,4 0 0 15,5 36-3-15,0 0 3 0,-5-36-3 0,1 2 3 0,4 34-2 16,0 0 2-16,-3-34-1 0,1-1 1 0,2 35-10 15,0 0 10-15,-2-29-10 0,2 2 10 0,0 27-4 16,0 0 4-16,-3-26-3 0,1 2 3 0,2 24-7 16,0 0 7-16,-2-22-6 0,2 3 6 0,0 19-14 15,0 0 14-15,0-17-13 0,2-2 13 0,-2 19-15 16,0 0 15-16,5-19-15 0,-1 2 15 0,-4 17-26 16,0 0 26-16,7-24-25 0,1-3 25 0,-8 27-20 15,0 0 20-15,13-28-20 0,1-3 20 0,-14 31 0 16,0 0 0-16,13-29 0 0,-2 0 0 0,1 5-6 0,4 4 6 15,-11 4-5-15,-3 8 5 0,1-4-8 0,1 5 8 0,-3 2-7 16,-1 1 7-16,0 1-15 0,2 1 15 16,-2 2-14-16,0-3 14 0,0 3-9 0,0 0 9 15,0 0-8-15,0 0 8 0,0 0-39 0,0 0 39 0,0 0-39 16,4 0 39-16,-1 0-11 0,4-2 11 0,-2 0-11 16,2-1 11-16,2-1-31 0,1-1 31 0,-1 2-31 15,2-4 31-15,1 2-6 0,2 0 6 0,-4-1-5 16,1 1 5-16,-1 0 0 0,-1-2 0 0,-4 2 0 15,-1 2 0-15,-1 1 0 0,-1 0 0 0,-2 2 0 16,0 0 0-16,0 0 0 0,0 0 0 0,0 0 0 16,0 0 0-16,0 0-3 0,0 0 3 0,0 0-3 0,0 0 3 15,0 0-38-15,-4 0 38 0,4 0-37 0,-3 0 37 16,3 0-80-16,-4 0 80 0,4 0-80 0,-3 0 80 0,3 0-94 16,-4 0 94-16,4 0-93 0,-5 0 93 15,2-3-95-15,-1 0 95 0,1-3-95 0,-3 3 95 0,1-6-81 16,-2 1 81-16,2 3-80 0,0 0 80 0,1-1-54 15,-3 3 54-15,2 0-53 0,-2-1 53 0,0 1-41 16,0-2 41-16,2 1-40 0,2 1 40 0,-1 1-26 16,2 2 26-16,2 0-26 0,-3-2 26 0,3 2-26 15,0 0 26-15,0 0-26 0,-4 0 26 0,4 0-8 16,0 0 8-16,0 0-8 0,-1 4 8 0,1-1-11 16,0 1 11-16,0-1-10 0,0 0 10 0,3 3-1 15,2-3 1-15,1 2-1 0,-1-1 1 0,7 1 17 0,5-2-17 16,-8-1 17-16,-4 0-17 0,2-2 41 0,0 0-41 15,-3 0 41-15,1 0-41 0,-2 3 22 0,3-1-22 0,-3 1 23 16,1 1-23-16,-1 2 6 0,2 6-6 0,-3 12 6 16,0 7-6-16,-2-31-83 0,0 0 83 0,-4 58-82 15,-4 20 82-15,8-78-92 0,0 0 92 0,-13 135-403 16,26-270 403-16</inkml:trace>
  <inkml:trace contextRef="#ctx0" brushRef="#br0" timeOffset="134321.008">24865 15728 102 0,'0'0'0'0,"16"-5"0"0,10-2 0 0,-26 7 41 15,0 0-41-15,9-5 42 0,-8 5-42 0,-1 0 55 0,0 0-55 16,0 0 55-16,-3 0-55 0,3 0 38 0,0 0-38 15,3-7 38-15,3-3-38 0,-6 10 36 0,0 0-36 16,14-15 37-16,7-8-37 0,-21 23 24 0,0 0-24 16,27-22 25-16,8-2-25 0,-35 24 40 15,0 0-40-15,40-27 40 0,7-6-40 0,-47 33 38 0,0 0-38 0,49-32 38 16,5-1-38-16,-54 33 39 0,0 0-39 0,58-34 39 16,3-2-39-16,-61 36 40 0,0 0-40 0,81-43 40 15,15-5-40-15,-96 48 51 0,0 0-51 0,87-41 52 16,-1 3-52-16,-86 38 30 15,0 0-30-15,96-32 30 0,8-3-30 0,-17 8 57 0,-7 3-57 0,-10 3 57 16,-11 1-57-16,-59 20 31 0,0 0-31 0,91-26 31 16,17-5-31-16,-108 31 56 0,0 0-56 0,106-32 57 15,7-4-57-15,-113 36 22 0,0 0-22 0,115-35 22 0,2 3-22 16,-117 32 37-16,0 0-37 0,108-29 37 16,-7 1-37-16,-101 28 22 0,0 0-22 0,105-22 22 15,-3-2-22-15,-14 9 40 0,-12 4-40 0,-10 3 40 16,-12 1-40-16,-54 7 32 0,0 0-32 0,81-7 33 0,13 2-33 15,-11 3-27-15,-3 4 27 0,-13 1-27 0,-12 1 27 0,-55-4-9 16,0 0 9-16,77 8-8 16,12 4 8-16,-89-12-7 0,0 0 7 0,89 19-6 0,3 7 6 0,-92-26-10 15,0 0 10-15,85 26-10 0,-3 1 10 16,-82-27-8-16,0 0 8 0,80 26-7 0,-3 0 7 0,-77-26 1 16,0 0-1-16,68 25 2 0,-5 1-2 0,-16-4 1 15,-11-6-1-15,-11-4 2 0,-13-7-2 0,4 7 2 16,-3 0-2-16,1 0 2 0,2-2-2 0,-16-10 18 0,0 0-18 15,21 17 18-15,3 5-18 0,-24-22 13 16,0 0-13-16,23 23 14 0,1 6-14 0,-24-29 9 16,0 0-9-16,18 25 10 0,-2-1-10 0,-16-24 4 0,0 0-4 0,12 21 5 15,-2-6-5-15,-10-15 31 0,0 0-31 0,9 14 31 16,-2-4-31-16,-7-10 1 0,0 0-1 0,5 9 1 16,-1-4-1-16,-4-5-2 0,0 0 2 0,1 4-2 15,1-3 2-15,-2-1-76 0,0 0 76 0,-17-7-76 16,-11-5 76-16,28 12-168 0,0 0 168 0,-46-22-168 15,-13-7 168-15,-45-22-738 0</inkml:trace>
  <inkml:trace contextRef="#ctx0" brushRef="#br0" timeOffset="134735.542">26794 14781 1009 0,'0'0'0'0,"3"-4"0"16,4-1 0-16,-7 5 38 0,0 0-38 0,4-3 38 15,-1-1-38-15,-3 4-182 0,0 0 182 0,0 0-182 16,0 0 182-16,0 0-172 0,0 0 172 0,0 4-171 16,0-1 171-16,0 4-181 0</inkml:trace>
  <inkml:trace contextRef="#ctx0" brushRef="#br0" timeOffset="135685.028">33213 14536 550 0,'0'0'0'0,"0"0"56"0,0 0-56 0,0 0 56 15,0 0-56-15,0 0 62 0,0 0-62 0,0 0 63 16,0-4-63-16,0 4 63 0,0 0-63 0,0 0 63 16,0-5-63-16,0 5 74 0,0 0-74 0,0-3 75 15,0-1-75-15,0 4 93 0,0 0-93 0,0 0 94 16,0-3-94-16,0 3 89 0,0 0-89 0,0 0 89 16,0-3-89-16,0 3 61 0,0 0-61 0,0 0 62 15,0-2-62-15,0 2 49 0,0 0-49 0,0 0 49 0,0-5-49 16,0 5 22-16,0 0-22 0,0 0 22 0,0 0-22 15,0 0 11-15,0 0-11 0,0 0 11 0,0 0-11 16,0 0 10-16,0 0-10 0,0 0 11 0,0 0-11 0,0 0 8 16,0 0-8-16,0 0 8 15,0 0-8-15,0 0 33 0,0 0-33 0,0 0 33 0,0 0-33 0,0 0 25 16,0 0-25-16,9-7 26 0,7-5-26 0,-16 12 4 16,0 0-4-16,42-36 4 0,19-17-4 15,-61 53-139-15,0 0 139 0,99-118-139 0,33-49 139 16,-132 167-81-16,0 0 81 0,291-383-81 0,-582 766 81 0</inkml:trace>
  <inkml:trace contextRef="#ctx0" brushRef="#br0" timeOffset="137998.776">24905 11156 225 0,'0'0'0'0,"0"0"0"16,23 8 0-16,-23-8 83 0,0 0-83 0,3 0 83 0,-3-1-83 16,0 1 75-16,0 0-75 0,11-9 75 0,1-6-75 15,-12 15 48-15,0 0-48 0,26-19 48 0,12-5-48 16,-38 24 73-16,0 0-73 0,42-22 73 0,7-2-73 16,-49 24 63-16,0 0-63 0,42-21 64 0,0 1-64 0,-42 20 41 15,0 0-41-15,33-16 42 0,-5 6-42 0,-28 10 22 16,0 0-22-16,24-9 22 0,-5 2-22 15,-19 7 5-15,0 0-5 0,14-5 5 0,-3 4-5 0,-11 1-39 16,0 0 39-16,7 0-39 0,-2 1 39 0,-5-1-133 16,0 0 133-16,7 11-133 0,1 6 133 0,8 10-434 15</inkml:trace>
  <inkml:trace contextRef="#ctx0" brushRef="#br0" timeOffset="138170.313">24984 11437 595 0,'0'0'0'0,"10"-10"0"16,9-8 0-16,-19 18 72 0,0 0-72 0,18-5 72 15,3 7-72-15,-21-2 57 0,0 0-57 0,41-3 57 16,17-8-57-16,-58 11-3 0,0 0 3 0,73-15-2 16,18-7 2-16,-91 22-223 0,0 0 223 0,113-23-223 15,23-1 223-15,113-22-186 0</inkml:trace>
  <inkml:trace contextRef="#ctx0" brushRef="#br0" timeOffset="139002.88">26564 15228 1087 0,'0'0'0'0,"0"-7"0"16,3-7 0-16,-3 14 1 0,0 0-1 0,0-3 2 16,0 3-2-16,0 0-213 0,0 0 213 0,5-3-212 15,2-3 212-15,6-2-386 0</inkml:trace>
  <inkml:trace contextRef="#ctx0" brushRef="#br0" timeOffset="139225.145">26560 15199 919 0,'0'0'0'0,"-5"-14"0"0,-2-10 0 0,7 24-156 0,0 0 156 15,-10 0-156-15,-3 14 156 0,13-14-105 0,0 0 105 16,-17-14-105-16,-6-12 105 0,-17-13-212 0</inkml:trace>
  <inkml:trace contextRef="#ctx0" brushRef="#br0" timeOffset="140685.282">21769 18627 1087 0,'0'0'0'0,"0"-4"186"16,0-1-186-16,-1 2 187 0,1-1-187 0,0 4 128 15,0-3-128-15,0 3 128 0,3-3-128 0,-1-1 39 16,0 1-39-16,-1-1 39 0,-1 1-39 0,0-1-54 16,0 1 54-16,0 0-54 0,-1 1 54 0,1 2-131 15,0 0 131-15,-2-4-130 0,0 1 130 0,2 3-226 16,0 0 226-16,-3-7-225 0,-4-3 225 0,-4-7-615 0</inkml:trace>
  <inkml:trace contextRef="#ctx0" brushRef="#br0" timeOffset="141164.998">21127 18469 1132 0,'0'0'0'0,"0"0"146"0,0 0-146 0,0 0 147 0,0-3-147 16,0 3 99-16,0 0-99 0,0 0 99 0,-4-4-99 15,4 4 40-15,0 0-40 0,0 0 41 0,0 0-41 0,0 0 13 16,0 0-13-16,0 0 13 0,0 0-13 0,0 0 15 16,0 0-15-16,0 0 16 15,0 0-16-15,0 0 34 0,0 0-34 0,0 0 34 0,0 0-34 0,0 0 28 16,0 0-28-16,0 0 28 0,0 6-28 0,0-6 23 15,0 0-23-15,4 6 24 0,-3 3-24 16,-1-9 27-16,0 0-27 0,9 12 27 0,5 3-27 0,0-1 22 16,3 1-22-16,1-4 22 0,3-4-22 0,-21-7 16 0,0 0-16 15,36-4 17-15,11-8-17 0,-47 12-66 0,0 0 66 0,66-32-65 16,16-20 65 0,-82 52-110-16,0 0 110 0,112-106-109 0,20-41 109 0,112-107-1198 15</inkml:trace>
  <inkml:trace contextRef="#ctx0" brushRef="#br0" timeOffset="144261.418">10602 15295 315 0,'0'0'0'0,"6"2"0"0,1-1 0 0,-7-1 47 0,0 0-47 15,0-3 48-15,-4-2-48 0,4 5 38 0,0 0-38 16,-3-5 39-16,-3-1-39 0,6 6 43 0,0 0-43 0,-5-3 43 15,2 0-43-15,3 3 22 0,0 0-22 0,-4-2 23 16,1 0-23-16,3 2 35 0,0 0-35 0,0 0 36 16,-2-2-36-16,2 2 37 0,0 0-37 0,0 0 37 15,0 0-37-15,0 0 3 0,0 0-3 0,0 4 4 16,0 1-4-16,0-5 1 0,0 0-1 0,12 21 2 16,2 9-2-16,7 1 17 0,0 5-17 0,5-2 17 15,4-1-17-15,-1 3 2 0,1 0-2 16,3-2 3-16,2 0-3 0,-35-34 12 0,0 0-12 0,75 55 12 15,28 16-12-15,-103-71 50 0,0 0-50 0,109 68 51 16,15 1-51-16,-14-15 38 0,1-9-38 0,-13-9 38 16,-6-10-38-16,-92-26 35 0,0 0-35 0,124 27 35 0,15-3-35 15,-139-24 39-15,0 0-39 0,155 22 40 0,14-3-40 16,-169-19 56-16,0 0-56 0,173 17 56 0,6-3-56 16,-179-14 43-16,0 0-43 0,190 14 43 15,7-2-43-15,-197-12 53 0,0 0-53 0,211 3 54 0,10-6-54 0,-221 3 44 16,0 0-44-16,228-17 44 0,14-11-44 0,-50 6 18 15,-30 1-18-15,-10-4 19 0,-23-1-19 0,-2-2 32 16,-9-1-32-16,4 2 32 0,-3-2-32 16,-119 29 35-16,0 0-35 0,158-40 36 0,27-8-36 0,-185 48 6 15,0 0-6-15,181-44 7 0,7-2-7 0,-47 13 31 16,-33 9-31-16,-15 7 31 0,-22 8-31 16,-10-3 10-16,-12-3-10 0,-1 3 10 0,-2 2-10 0,-46 10 28 0,0 0-28 15,56-14 28-15,6 0-28 0,-15 1 47 0,-8-4-47 16,-10 6 48-16,-6 3-48 0,-2-1 56 15,-4 1-56-15,-3 1 57 0,-3 2-57 0,1-2 38 0,0 0-38 16,-9 3 39-16,3 3-39 0,-5-1-36 0,3 0 36 16,-1 1-36-16,1-3 36 0,-4 4-190 0,0 0 190 15,9-14-189-15,-1-11 189 0,-8 25-124 16,0 0 124-16,-3-33-123 0,-8-10 123 0,-3-32-1008 0</inkml:trace>
  <inkml:trace contextRef="#ctx0" brushRef="#br0" timeOffset="195037.474">21792 18243 225 0,'0'0'0'0,"0"0"66"0,0 0-66 0,5-3 66 15,-1-4-66-15,-4 7 66 0,0 0-66 0,3-4 66 16,-1 1-66-16,-2 3 39 0,0 0-39 0,0 0 39 0,0 0-39 16,0 0 5-16,0 0-5 0,0 0 6 15,0 0-6-15,0 0-20 0,0 0 20 0,0 0-20 0,0 0 20 16,0 0-119-16,0 0 119 0,0 0-119 0,7 0 119 16,0 0-136-16</inkml:trace>
  <inkml:trace contextRef="#ctx0" brushRef="#br0" timeOffset="195542.285">23414 16352 1267 0,'0'0'0'0,"-3"-10"0"0,-3-8 0 0,3 12 54 16,-1 4-54-16,3-2 54 0,2 1-54 0,-1 3-149 16,0 0 149-16,6-15-149 0,4-8 149 0,2-14-711 0</inkml:trace>
  <inkml:trace contextRef="#ctx0" brushRef="#br0" timeOffset="-183082.713">18662 16528 639 0,'0'0'0'0,"0"0"71"0,0 0-71 16,3-17 72-16,-3-10-72 0,0 27 53 15,0 0-53-15,3-26 54 0,3-1-54 0,-6 27 35 0,0 0-35 0,1-28 35 16,6-1-35-16,-7 29 1 0,0 0-1 0,2-29 1 15,2 0-1-15,-4 29 1 0,0 0-1 0,1-28 2 16,-1 1-2-16,0 27 9 0,0 0-9 0,0-22 9 16,-1 3-9-16,1 19 22 0,0 0-22 0,-2-16 23 15,0 4-23-15,2 12 13 0,0 0-13 0,-2-13 14 16,-5 3-14-16,7 10 35 0,0 0-35 0,-5-11 36 16,0 3-36-16,-4-1 28 0,2 2-28 0,2 0 28 15,0 2-28-15,1 0 33 0,-3 2-33 0,2-1 33 16,2 1-33-16,-3-1 22 0,0 3-22 0,0-1 22 15,3 0-22-15,3 2 1 0,0 0-1 0,-7-1 2 0,0 1-2 16,7 0 0-16,0 0 0 0,-12 1 0 16,-4 3 0-16,16-4-14 0,0 0 14 0,-26 8-13 0,-9 6 13 15,35-14-11-15,0 0 11 0,-33 15-11 0,2 3 11 16,31-18-10-16,0 0 10 0,-35 20-10 0,2 2 10 0,33-22-16 16,0 0 16-16,-30 23-15 15,0-1 15-15,30-22-23 0,0 0 23 0,-26 31-22 0,2 6 22 16,24-37-39-16,0 0 39 0,-23 43-38 0,4 7 38 0,19-50-37 15,0 0 37-15,-14 53-37 0,2 4 37 0,12-57-25 16,0 0 25-16,-12 54-24 0,6 3 24 0,0-9-19 16,2-7 19-16,2-14-18 0,-1-9 18 0,1-3-18 0,2-6 18 15,0 15-18-15,2 8 18 0,1-1-25 0,-1 3 25 16,0-6-24-16,1-6 24 0,-3-22-13 16,0 0 13-16,9 38-13 0,5 6 13 0,-14-44-11 0,0 0 11 15,21 48-10-15,3 5 10 0,-24-53-10 0,0 0 10 16,30 55-10-16,6 2 10 0,-36-57-15 0,0 0 15 15,46 70-15-15,1 10 15 0,-47-80-15 0,0 0 15 0,43 74-14 16,-3-2 14-16,-5-12-4 0,-10-10 4 16,-6-20-4-16,-7-16 4 0,2 7-3 0,0-3 3 0,0-2-3 15,-4-6 3-15,-10-10-2 0,0 0 2 0,19 17-1 16,1 2 1-16,-20-19-1 0,0 0 1 0,29 19-1 16,8 0 1-16,-4-2 4 0,5-3-4 0,-3-6 4 15,0-3-4-15,-35-5 15 0,0 0-15 0,38 2 16 16,4-5-16-16,-42 3 9 0,0 0-9 0,44-9 9 15,4-5-9-15,-48 14 10 0,0 0-10 0,49-17 10 16,9-3-10-16,-11 1 44 0,0 0-44 0,-9-2 44 16,-5-3-44-16,-33 24 64 0,0 0-64 0,30-34 65 0,-6-9-65 15,-24 43 84-15,0 0-84 0,23-49 85 0,-8-8-85 16,-6-1 36-16,-4-4-36 0,-10-8 36 0,-5-9-36 0,10 79-91 16,0 0 91-16,-32-121-90 0,-18-32 90 0,-36-121-695 15</inkml:trace>
  <inkml:trace contextRef="#ctx0" brushRef="#br0" timeOffset="-179795.949">4019 17501 796 0,'0'0'0'0,"0"0"71"0,0 0-71 0,0 0 72 15,0 0-72-15,0 0 33 0,0 0-33 0,0 0 33 16,0 0-33-16,0 0 0 0,0 0 0 0,0 0 0 16,0 0 0-16,0 0-30 0,0 0 30 0,0 0-30 0,0 0 30 15,0 0-15-15,0 0 15 0,0 0-14 0,0 0 14 16,0 0-13-16,0 0 13 0,0 0-12 0,0 0 12 15,0 0 0-15,0 0 0 0,0 0 0 0,0 0 0 16,0 0 1-16,0 0-1 0,0 0 1 0,0 0-1 0,0 0 1 16,0 0-1-16,0 0 2 0,0 0-2 0,0 0 1 15,0 0-1-15,0 0 2 0,0 0-2 0,0 0 1 16,0 0-1-16,0 0 2 0,0 0-2 0,0 0 3 16,0 0-3-16,0 0 4 0,31-1-4 0,-31 1 2 15,0 0-2-15,34 0 2 0,13-2-2 0,-47 2 0 16,0 0 0-16,47 2 0 0,7-1 0 0,-54-1 1 15,0 0-1-15,52 2 1 0,2 1-1 0,-54-3 15 16,0 0-15-16,52 2 15 0,2-2-15 16,-54 0 24-16,0 0-24 0,51-3 25 0,-3-2-25 0,-48 5 13 15,0 0-13-15,49-6 14 0,0 0-14 0,-49 6 19 0,0 0-19 16,45-6 20-16,-1 3-20 0,-44 3 14 0,0 0-14 16,36-3 15-16,-6 1-15 15,-30 2 1-15,0 0-1 0,26 0 2 0,-5 2-2 0,-21-2-84 0,0 0 84 0,14 5-83 16,-2 2 83-16,-12-7-131 0,0 0 131 0,-9 17-131 15,-8 8 131-15,-9 18-405 0</inkml:trace>
  <inkml:trace contextRef="#ctx0" brushRef="#br0" timeOffset="-179480.968">4136 17750 1278 0,'0'0'0'0,"0"0"162"15,0 0-162-15,3-7 162 0,1-3-162 16,-4 10 81-16,0 0-81 0,5-6 82 16,-5 1-82-16,0 5-1 0,0 0 1 0,0 0-1 0,7 0 1 0,-7 0-59 15,0 0 59-15,5 4-59 0,7 3 59 0,-12-7-63 16,0 0 63-16,21 8-62 0,9 1 62 0,-30-9-70 15,0 0 70-15,35 10-70 0,7 0 70 0,-4 1-88 16,2-3 88-16,2-1-87 0,-4-4 87 0,-38-3-115 0,0 0 115 16,54 0-114-16,11-3 114 0,-65 3-144 15,0 0 144-15,59-14-144 0,0-8 144 0,59-14-420 0</inkml:trace>
  <inkml:trace contextRef="#ctx0" brushRef="#br0" timeOffset="-175399.698">5251 16981 326 0,'0'0'0'0,"0"0"54"0,0 0-54 15,3-6 55-15,-1-4-55 0,1 0 26 0,3 0-26 16,1-1 26-16,1 3-26 0,1-4-1 0,3-4 1 0,-7 8-1 16,2 3 1-16,-1-2-17 0,-3 2 17 15,2 1-16-15,-5 2 16 0,0 2 0 0,0-5 0 0,0 5 0 16,0 0 0-16,0 0 28 0,0-3-28 0,0 3 28 16,0-4-28-16,0 4 71 0,0 0-71 0,0 0 72 15,0 0-72-15,0 0 63 0,0 0-63 0,0 0 64 16,0 0-64-16,0 0 37 0,0 0-37 0,0 0 38 15,0 0-38-15,0 0 12 0,0 0-12 0,0 0 13 16,0 0-13-16,0 0 20 0,0 0-20 0,0 0 20 16,0 0-20-16,0 0 3 0,0 0-3 0,0 0 3 15,0 0-3-15,0 0 12 0,0 0-12 0,0 0 13 16,0 0-13-16,0 0 23 0,0-3-23 0,0 3 24 0,0-3-24 16,0 3 21-16,0 0-21 0,0 0 21 0,0 0-21 15,0 0 16-15,0 0-16 0,0 0 17 0,0 0-17 16,0 0 0-16,0 0 0 0,0 0 0 0,0 0 0 15,0 0-105-15,0 0 105 0,0 0-104 0,0 0 104 0,0 0-97 16,0 0 97-16,-8 5-96 0,-10 2 96 0,-6 5-418 16</inkml:trace>
  <inkml:trace contextRef="#ctx0" brushRef="#br0" timeOffset="-174524.29">5179 17578 516 0,'0'0'0'0,"0"0"103"0,0 0-103 0,0-6 103 16,-5-8-103-16,5 14 65 0,0 0-65 0,0-7 66 15,0 2-66-15,0 5 51 0,0 0-51 0,-3-4 51 16,3 3-51-16,0 1 45 0,0 0-45 0,0 0 46 16,0 0-46-16,0 0 56 0,0 0-56 0,0 0 57 0,0 0-57 15,0 0 66-15,0 0-66 0,0 0 67 0,-4 0-67 16,4 0 70-16,0 0-70 0,0 0 70 0,-2 0-70 15,2 0 49-15,0 0-49 0,0 0 50 0,-3 0-50 0,3 0 39 16,0 0-39-16,0 0 39 0,-5 1-39 0,5-1 35 16,0 0-35-16,0 0 35 0,-4 2-35 0,4-2 13 15,0 0-13-15,0 0 14 0,-3 0-14 0,3 0 21 16,0 0-21-16,0 0 21 0,0 0-21 0,0 0 0 16,0 0 0-16,0 0 0 0,3 0 0 0,-3 0-5 15,0 0 5-15,12 0-4 0,2 0 4 0,-14 0-1 16,0 0 1-16,30-2-1 0,5 1 1 0,-35 1 0 0,0 0 0 15,40-4 0-15,0-1 0 16,-40 5 1-16,0 0-1 0,42-5 2 0,5 0-2 0,-47 5 2 0,0 0-2 16,38-5 2-16,4 1-2 0,-42 4 5 15,0 0-5-15,33-1 5 16,-3 1-5-16,-30 0 3 0,0 0-3 0,26 0 3 0,-5 0-3 0,-21 0 18 0,0 0-18 0,14 1 18 16,-2 1-18-16,-12-2 7 0,0 0-7 0,12 2 8 15,-7-1-8-15,-5-1-4 0,0 0 4 0,7 2-3 16,-7 0 3-16,0-2-32 0,0 0 32 0,0 0-32 15,0 0 32-15,0 0-19 0,0 0 19 0,0 0-18 16,-3 0 18-16,3 0-13 0,0 0 13 0,0 0-12 16,-6 2 12-16,6-2-18 0,0 0 18 0,-12 1-18 15,-9-1 18-15,21 0-33 0,0 0 33 0,-24 2-33 16,-2 0 33-16,26-2-5 0,0 0 5 0,-30 1-4 16,1-1 4-16,29 0-18 0,0 0 18 0,-30 0-18 15,4 0 18-15,26 0-24 0,0 0 24 0,-25 2-23 0,5 0 23 16,20-2-3-16,0 0 3 0,-20 2-3 15,1 1 3-15,19-3-14 0,0 0 14 0,-14 3-13 0,-1-1 13 16,15-2-4-16,0 0 4 0,-11 2-4 0,2 0 4 0,9-2 0 16,0 0 0-16,-7 0 0 0,4 0 0 0,3 0 0 15,0 0 0-15,-2 0 1 0,-1 1-1 16,3-1 1-16,0 0-1 0,0 0 1 0,-5 2-1 0,5-2-5 16,0 0 5-16,0 3-4 0,1 1 4 0,-1-4-25 15,0 0 25-15,4 5-24 0,1 0 24 0,-5-5-43 16,0 0 43-16,10 7-43 0,8 2 43 0,-18-9-123 15,0 0 123-15,21 10-123 0,10 0 123 0,-31-10-97 0,0 0 97 16,30 5-97-16,-1-3 97 0,31 5-563 0</inkml:trace>
  <inkml:trace contextRef="#ctx0" brushRef="#br0" timeOffset="-173997.219">10975 14961 953 0,'0'0'0'0,"0"0"0"15,-3-7 0-15,3 7 105 0,0 0-105 0,0 0 105 16,-4-4-105-16,4 4-6 0,0 0 6 0,0 0-6 16,4-1 6-16,-4 1-205 0,0 0 205 0,0-7-204 15,-5-5 204-15,1-7-446 0</inkml:trace>
  <inkml:trace contextRef="#ctx0" brushRef="#br0" timeOffset="-173006.185">6014 17010 662 0,'0'0'0'0,"0"0"73"0,0 0-73 15,0 0 74-15,5 0-74 0,-5 0 61 0,0 0-61 16,0 0 61-16,0 0-61 0,0 0 31 16,0 0-31-16,0 0 31 0,0 0-31 0,0 0 3 0,0 0-3 0,0 0 4 15,0 0-4-15,0 0 32 0,0 0-32 0,0 0 33 16,0 0-33-16,0 0 39 0,0 0-39 15,0 0 40-15,0 0-40 0,0 0 23 0,0 0-23 0,0 0 24 16,0 0-24-16,0 0 6 0,0 0-6 0,-9 12 6 16,-3 6-6-16,12-18 5 0,0 0-5 0,-17 26 5 15,-1 8-5-15,18-34 0 0,0 0 0 0,-17 33 0 16,1 3 0-16,16-36-3 0,0 0 3 0,-9 29-3 16,1-5 3-16,1-3-22 0,5-6 22 0,-1-1-22 15,6-2 22-15,-1 0-8 0,5-2 8 0,-4-1-7 0,6-1 7 16,-9-8-5-16,0 0 5 0,10 10-4 15,6 1 4-15,-16-11 0 0,0 0 0 0,14 10 0 16,2-1 0-16,-16-9 0 0,0 0 0 0,8 6 1 0,5 1-1 16,-13-7 3-16,0 0-3 0,5 5 4 0,2-3-4 15,-7-2 12-15,0 0-12 0,5 4 13 0,0-1-13 16,-5-3 8-16,0 0-8 0,7 3 9 0,-5 3-9 0,-2-6 9 16,0 0-9-16,3 6 9 0,-3 1-9 15,0-7 3-15,0 0-3 0,-3 12 4 0,1 4-4 16,2-16-2-16,0 0 2 0,-7 19-2 0,2 1 2 0,5-20-49 15,0 0 49-15,-5 17-49 0,-2-3 49 0,7-14-112 16,0 0 112-16,-4 10-111 0,3-1 111 0,1-9-141 16,0 0 141-16,1-11-140 0,6-13 140 0,-1-10-361 15</inkml:trace>
  <inkml:trace contextRef="#ctx0" brushRef="#br0" timeOffset="-166040.571">5986 16830 91 0,'0'0'0'0,"0"0"51"0,0 0-51 15,0 0 52-15,-5 3-52 0,5-3 50 16,0 0-50-16,0 0 51 0,-4-2-51 0,4 2 38 0,0 0-38 0,0 0 39 15,0 0-39-15,0 0 47 16,0 0-47-16,0 0 48 0,0 0-48 0,0 0 52 0,0 0-52 0,0 0 53 16,-3-1-53-16,3 1 65 0,0 0-65 0,0 0 66 15,-2-4-66-15,2 4 52 0,-7-1-52 0,7 1 52 16,-2 0-52-16,2 0 45 0,-3 1-45 0,3-1 46 16,-5 5-46-16,1 1 20 0,-1 0-20 0,-2 6 20 15,2 4-20-15,5-16 36 0,0 0-36 0,-9 32 37 16,-3 11-37-16,12-43 20 0,0 0-20 0,-9 43 20 15,0 5-20-15,9-48 35 0,0 0-35 0,-7 45 36 0,2-1-36 16,0-6 30-16,1-6-30 0,1-9 30 0,-1-10-30 16,3 1 32-16,1-4-32 0,0-3 33 0,0-2-33 15,-4 2 22-15,4-2-22 0,-3-1 22 0,3-3-22 16,0 3 35-16,0-2-35 0,0-2 36 0,0 0-36 0,0 0 12 16,0 0-12-16,0 0 13 0,0 3-13 0,0-3 2 15,0 5-2-15,0-1 2 0,0-3-2 16,0-1 2-16,3 2-2 0,1-2 2 0,1 0-2 0,-2 0 1 15,6-2-1-15,-4 1 2 0,4-1-2 0,-9 2 1 16,0 0-1-16,12-2 1 0,-3-1-1 16,-9 3 0-16,0 0 0 0,12-4 0 15,4-1 0-15,-16 5-2 0,0 0 2 0,17-5-2 0,1-2 2 0,-18 7-2 16,0 0 2-16,21-5-2 0,-1 0 2 0,-20 5-6 0,0 0 6 16,18-4-5-16,-1 3 5 0,-17 1-3 15,0 0 3-15,13 0-3 0,0 3 3 0,-13-3-5 16,0 0 5-16,16 4-5 0,2-1 5 0,-6 0-7 0,-2-1 7 15,1 2-7-15,-3-1 7 0,3 0-3 0,1 1 3 0,-3-2-3 16,-1-1 3-16,3 1-6 0,-6-2 6 0,0 2-6 16,2-1 6-16,-1 1-1 15,-3 2 1-15,-1-1 0 0,1 0 0 0,1 1 0 0,-1-1 0 0,-3 1 0 16,0-3 0-16,0-1 7 0,2 4-7 0,-2-4 8 16,3 3-8-16,-3 2 15 0,0 1-15 0,0-1 16 15,-3 0-16-15,1 2 4 0,2 1-4 0,-3 1 4 16,-1-2-4-1,4-7 32-15,0 0-32 0,-5 10 33 0,-4 4-33 0,9-14 33 0,0 0-33 16,-12 13 34-16,-4 3-34 0,16-16 21 0,0 0-21 0,-14 14 21 0,-6-2-21 16,20-12 36-16,0 0-36 0,-18 10 37 0,-3-3-37 15,21-7 21-15,0 0-21 0,-21 5 21 0,4-4-21 16,17-1 18-16,0 0-18 0,-17 0 18 16,-1-1-18-16,18 1 10 0,0 0-10 0,-16-4 10 15,2-1-10-15,14 5 4 0,0 0-4 0,-12-5 5 0,4-2-5 0,8 7-36 16,0 0 36-16,-7-7-35 15,5 1 35-15,2 6-43 0,0 0 43 0,0-9-42 16,5-1 42-16,-5 10-42 0,0 0 42 0,5-9-42 0,6-1 42 0,-11 10-36 16,0 0 36-16,14-7-36 0,-2 0 36 15,-12 7-40-15,0 0 40 0,17-5-39 0,1 0 39 0,-18 5-39 16,0 0 39-16,15-2-39 0,-1 0 39 0,2 2-46 16,-6 0 46-16,3 2-45 0,-1 0 45 0,-3 0-41 0,3-2 41 15,0 0-41-15,-3 0 41 0,-1 0-136 16,1 0 136-16,0 0-136 0,3 0 136 15,-3-2-167-15,3-2 167 0,-2-2-167 0,3-5 167 0,11-6-268 0</inkml:trace>
  <inkml:trace contextRef="#ctx0" brushRef="#br0" timeOffset="-165472.23">6214 16749 539 0,'0'0'0'16,"0"0"54"-16,0 0-54 0,-9 0 55 16,1 2-55-16,8-2 34 0,0 0-34 0,-9 0 34 15,5-2-34-15,4 2 4 0,0 0-4 0,-5-1 5 0,2-3-5 0,3 4 4 16,0 0-4-16,-7-2 5 0,2-1-5 0,5 3 29 15,0 0-29-15,-9-2 29 0,-3 1-29 0,12 1 17 16,0 0-17-16,-9-2 17 0,-5 2-17 0,14 0 29 16,0 0-29-16,-12 0 29 0,0-2-29 0,12 2 2 15,0 0-2-15,-14 0 3 0,-2 2-3 0,16-2 13 16,0 0-13-16,-14 2 14 0,2-2-14 0,12 0 9 16,0 0-9-16,-12 1 9 0,3 1-9 0,9-2 8 0,0 0-8 15,-5 2 9-15,-2-1-9 0,7-1 3 0,0 0-3 16,-5 2 4-16,1 0-4 0,4-2 6 0,0 0-6 0,-3 2 6 15,1-2-6-15,2 0 3 16,0 0-3-16,-4 0 3 0,4 0-3 0,0 0 10 0,0 0-10 0,-5 0 11 16,5 1-11-16,0-1 33 0,0 0-33 0,0 0 33 15,0 4-33-15,0-4 26 0,0 0-26 0,11 1 26 16,4 1-26-16,-15-2 34 0,0 0-34 16,26 2 34-16,9-2-34 0,-35 0 38 0,0 0-38 0,37 0 38 15,1 0-38-15,-38 0 33 0,0 0-33 0,35 2 33 16,2-1-33-1,-8 3 22-15,1 1-22 0,-11 0 23 0,0-2-23 0,-5 3 11 16,2-1-11-16,-2 0 11 0,-2 0-11 0,-12-5 1 0,0 0-1 0,14 9 2 16,3 3-2-16,-17-12-22 0,0 0 22 0,16 13-22 0,1 1 22 15,-17-14-113-15,0 0 113 0,13 26-113 0,-5 8 113 16,13 26-756-16</inkml:trace>
  <inkml:trace contextRef="#ctx0" brushRef="#br0" timeOffset="-164110.454">7083 16694 606 0,'0'0'0'16,"0"0"34"-16,0 0-34 0,-12 2 34 0,-9 2-34 0,21-4 8 16,0 0-8-16,-21 3 8 0,-5 2-8 0,26-5 2 15,0 0-2-15,-24 7 3 0,1 0-3 0,23-7 0 16,0 0 0-16,-21 7 0 0,4 0 0 15,-2-1 6-15,5 1-6 0,5-3 6 0,6-3-6 0,-1 1 15 16,4-2-15-16,-5 4 15 0,0 2-15 0,-4 3 4 16,0 3-4-16,2-3 4 0,2-1-4 0,5 4 1 15,0 2-1-15,0 1 1 0,5 4-1 0,-5-19 0 16,0 0 0-16,9 24 0 0,7 5 0 16,-16-29-1-16,0 0 1 0,17 29 0 0,4 2 0 0,-21-31-4 0,0 0 4 15,26 33-3-15,-1 1 3 0,-25-34-2 0,0 0 2 16,26 31-2-16,-5 0 2 0,-21-31 0 0,0 0 0 15,17 25 1-15,0-1-1 0,-10-3 3 0,-1-2-3 16,-3-6 4-16,-1-4-4 0,-2-9 14 0,0 0-14 0,-5 17 15 16,-11 4-15-16,16-21 33 0,0 0-33 0,-11 15 34 15,3-1-34-15,8-14 40 16,0 0-40-16,-12 12 40 0,-4-4-40 0,16-8 56 0,0 0-56 0,-14 7 56 16,-2-3-56-16,16-4 50 0,0 0-50 0,-14 1 50 15,-3-1-50-15,17 0 22 0,0 0-22 0,-19-5 23 16,0-5-23-16,6-2-5 0,1-5 5 15,4 3-5-15,8 0 5 0,0 14-33 0,0 0 33 0,0-18-32 16,3-3 32-16,-3 21-19 0,0 0 19 0,5-24-18 16,4-5 18-16,-9 29-32 0,0 0 32 0,12-28-32 15,6-1 32-15,-18 29-5 0,0 0 5 0,24-27-5 0,6-1 5 16,-30 28-5-16,0 0 5 0,29-23-5 16,6 0 5-16,-5 1-3 0,-4 1 3 0,-9 9-3 0,-1 6 3 15,-2-1 0-15,1 0 0 0,-2 3 1 0,-5 3-1 16,1-3 15-16,-4 1-15 0,-1 3 16 0,1 0-16 0,2 2 34 15,-2 1-34-15,-1 0 35 0,1 1-35 0,-2 3 36 16,6 0-36-16,-5 3 36 0,1 0-36 0,-5-10 55 16,0 0-55-16,5 26 56 0,2 10-56 15,-7-36 60-15,0 0-60 0,5 37 60 0,2 5-60 0,-5-6 40 16,1-4-40-16,1-8 41 0,-2-7-41 0,-2-1 36 16,0-4-36-16,0-4 37 0,3-3-37 0,-3 1 24 15,4-1-24-15,-4-2 25 0,0 0-25 0,0-3 4 0,0 0-4 16,5-1 5-16,2-4-5 0,-7 5-1 15,0 0 1-15,14-23-1 0,7-11 1 0,-21 34-10 0,0 0 10 16,21-39-10-16,5-9 10 0,-26 48-86 16,0 0 86-16,21-52-85 0,1-2 85 0,-22 54-103 15,0 0 103-15,21-50-102 0,0 2 102 0,-21 48-108 0,0 0 108 0,17-38-107 16,-1 6 107-16,-16 32-79 0,0 0 79 0,12-24-78 16,-3 8 78-16,-9 16-38 0,0 0 38 15,9-10-38-15,0 5 38 0,-9 5-3 0,0 0 3 0,8 0-2 16,4 3 2-16,-3 4 4 0,0 2-4 0,0-1 5 15,-6 1-5-15,6 4 46 0,-1 5-46 0,1-1 46 16,-4 0-46-16,-5-17 55 0,0 0-55 0,9 29 56 16,2 9-56-16,-11-38 50 0,0 0-50 0,5 39 50 15,3 6-50-15,-8-45 60 0,0 0-60 0,4 36 61 16,-2-4-61-16,-2-32 57 0,0 0-57 0,1 28 57 16,1-8-57-16,-2-20 25 0,0 0-25 0,0 17 26 0,0-5-26 15,0-12-2-15,0 0 2 0,0 11-2 0,0-6 2 16,0-5-46-16,0 0 46 0,7-5-46 0,2-11 46 15,-9 16-50-15,0 0 50 0,10-27-50 0,6-13 50 16,-16 40-49-16,0 0 49 0,21-39-49 0,0-4 49 16,-21 43-44-16,0 0 44 0,21-39-43 0,1 1 43 0,-22 38-29 15,0 0 29-15,18-29-29 0,-1 7 29 0,-17 22-4 16,0 0 4-16,16-18-4 0,1 6 4 0,-17 12-2 16,0 0 2-16,13-6-1 0,-5 4 1 0,-8 2 16 15,0 0-16-15,12 8 17 0,2 11-17 0,-14-19 69 0,0 0-69 16,13 28 70-16,2 8-70 0,-15-36 66 0,0 0-66 15,9 41 67-15,1 7-67 0,-10-48 13 0,0 0-13 16,9 43 14-16,-2-4-14 0,2-6-21 16,-6-8 21-16,2-8-21 0,-5-6 21 0,0-11-123 0,0 0 123 0,4 8-123 15,-4-1 123-15,0-7-148 0,0 0 148 0,-9-5-148 16,1-10 148-16,-12-6-380 0</inkml:trace>
  <inkml:trace contextRef="#ctx0" brushRef="#br0" timeOffset="-163940.801">7470 16619 886 0,'0'0'0'15,"0"0"-228"-15,0 0 228 0,4-3-227 0,-4-4 227 16,5-3-207-16</inkml:trace>
  <inkml:trace contextRef="#ctx0" brushRef="#br0" timeOffset="-161520.33">8226 16461 897 0,'0'0'0'0,"0"0"-159"0,0 0 159 0,0 0-159 15,7 6 159-15,-7-6-90 0,0 0 90 0,0 0-89 16,5 1 89-16,-5-1-71 0,0 0 71 0,0 0-71 16,0 0 71-16,0 0-58 0,0 0 58 0,0 0-57 15,0 0 57-15,0 0 3 0,0 0-3 0,0 0 4 16,0 0-4-16,0 0 11 0,0 0-11 0,0 0 11 16,0 0-11-16,0 0 47 0,0 0-47 0,0 0 47 15,0 0-47-15,0 0 33 0,0 0-33 0,0 0 33 0,0 0-33 16,0 0 33-16,0 0-33 0,0 0 33 15,0 0-33-15,0 0 32 0,0 0-32 0,0 0 33 16,0 0-33-16,0 0 38 0,0 0-38 0,0 0 38 0,0 0-38 0,0 0 33 16,0 0-33-16,0 0 33 0,0 0-33 15,0 0 22-15,0 0-22 0,0 0 23 0,0 0-23 16,0 0 18-16,0 0-18 0,0 0 19 0,0 0-19 0,0 0 5 16,0 0-5-16,0 0 5 0,0 0-5 15,0 0 8-15,0 0-8 0,0 0 8 0,0 0-8 0,0 0 0 16,0 0 0-16,0 0 1 0,0 0-1 0,0 0 0 15,0 0 0-15,-3 4 0 0,1-1 0 0,2-3-3 16,0 0 3-16,-2 22-2 0,1 14 2 0,1-36-3 0,0 0 3 16,0 52-2-1,3 13 2-15,-3-65 0 0,0 0 0 0,5 72 0 0,1 8 0 16,-6-80 0-16,0 0 0 0,7 98 1 0,3 13-1 0,-10-111 3 0,0 0-3 0,7 89 4 16,2-11-4-16,-9-78 32 0,0 0-32 0,3 49 33 15,-3-23-33-15,0-26 39 0,0 0-39 0,2 24 40 16,1-10-40-16,-3-14 50 0,0 0-50 15,0 12 50-15,0-6-50 0,0-6 54 0,0 0-54 0,0 7 54 16,4-3-54-16,-4-4 39 0,0 0-39 0,0 3 39 16,2 1-39-16,-2-4 58 0,0 0-58 0,1-4 58 15,1-3-58-15,-2 7 66 0,0 0-66 0,-2-22 66 16,-1-12-66-16,3 34 46 0,0 0-46 0,-4-52 47 16,-1-16-47-16,5 68 8 0,0 0-8 0,-3-105 9 15,-1-28-9-15,4 133 0 0,0 0 0 0,4-129 1 16,-1-8-1-16,-3 137-2 0,0 0 2 0,9-113-1 15,8 7 1-15,-17 106-33 0,0 0 33 0,21-91-32 0,0 12 32 16,-21 79-18-16,0 0 18 0,18-61-18 0,-1 16 18 0,-5 18 0 16,-3 16 0-16,-6 1 0 0,3 5 0 15,-3 0-1-15,2 3 1 0,1-1 0 0,-3-1 0 0,1 4-1 16,1 2 1-16,-2-4 0 0,1-1 0 0,-4 3-5 16,2-5 5-16,-2 5-5 0,3-4 5 0,-3 4-39 15,3 0 39-15,-3 0-38 0,0 0 38 0,0 0-64 16,0 0 64-16,0 0-63 0,0 0 63 0,0 0-79 15,0 0 79-15,0 0-78 0,0 0 78 0,0 0-79 16,0 0 79-16,0 0-79 16,0 4 79-16,2-1-570 0</inkml:trace>
  <inkml:trace contextRef="#ctx0" brushRef="#br0" timeOffset="-160949.756">8566 16318 102 0,'0'0'0'0,"0"0"0"0,0-4 0 0,0 4 120 16,0 0-120-16,0 0 120 0,-2-3-120 16,2 3 82-16,0 0-82 0,0 0 83 0,0 0-83 0,0 0 52 15,0 0-52-15,0 0 52 0,0 0-52 0,0 0 32 16,0 0-32-16,0 0 33 0,0 0-33 0,0 0 0 15,0 0 0-15,0 0 1 0,0 0-1 0,0 0-1 16,0 0 1-16,0 0-1 0,-3 1 1 0,3-1-10 16,-4 4 10-16,4 3-10 0,-5 3 10 0,2 5-27 15,-3 6 27-15,3-4-27 0,3-1 27 0,0 1-6 16,0 1 6-16,3 0-6 0,-1-3 6 0,-2-15-17 0,0 0 17 16,7 21-17-16,5 1 17 0,-12-22-9 0,0 0 9 15,14 22-8-15,-2-1 8 0,-12-21 1 0,0 0-1 0,14 19 1 16,2-2-1-16,-16-17 4 0,0 0-4 0,12 13 5 15,-1-2-5-15,-11-11 8 0,0 0-8 16,7 10 9-16,-2-3-9 0,-5-7 15 0,0 0-15 0,3 7 16 16,-1-2-16-16,-2-5 22 15,0 0-22-15,2 3 23 0,-2 1-23 0,0-4-2 0,0 0 2 0,0 0-1 16,-2 3 1-16,2-3-24 0,0 0 24 0,-2 0-23 16,-6 0 23-16,8 0-134 0,0 0 134 0,-9-12-133 15,-3-10 133-15,-9-12-151 0</inkml:trace>
  <inkml:trace contextRef="#ctx0" brushRef="#br0" timeOffset="-160645.241">8594 16400 393 0,'0'0'0'0,"0"5"0"15,0 5 0-15,0-6 78 0,2-3-78 0,-2-1 79 0,3-5-79 0,-3 5 54 16,5-5-54-16,-5 5 55 0,4-5-55 0,-4 5 33 16,3-5-33-16,-3 5 34 0,2-5-34 0,-2 5 36 15,0 0-36-15,0 0 37 0,3-2-37 0,1 2 32 16,5 0-32-16,-6 0 32 0,2 0-32 0,-5 0 43 15,0 0-43-15,4 0 43 0,5 0-43 0,-9 0 35 16,0 0-35-16,8 2 35 0,4 1-35 0,-12-3 39 16,0 0-39-16,20 10 39 0,8 4-39 0,-28-14 51 15,0 0-51-15,29 21 51 0,9 4-51 0,-38-25 53 0,0 0-53 16,39 31 53-16,-1 3-53 0,-38-34 22 0,0 0-22 16,38 36 23-16,4 4-23 0,-42-40 32 15,0 0-32-15,35 36 33 0,-2-4-33 0,-7-4-1 16,-5-4 1-16,-3-7 0 0,-4-5 0 0,-14-12-58 0,0 0 58 15,12 10-58-15,0-3 58 0,-12-7-136 0,0 0 136 0,7 5-135 16,2-3 135-16,8 5-677 0</inkml:trace>
  <inkml:trace contextRef="#ctx0" brushRef="#br0" timeOffset="-160401.241">9045 16299 964 0,'0'0'0'0,"4"10"0"16,4 5 0-16,-8-15 106 0,0 0-106 0,-3 6 106 0,-6-6-106 15,9 0 49-15,0 0-49 0,-9 3 49 0,1 0-49 0,-1 6 1 16,2 1-1-16,-4 13 2 0,-1 7-2 16,12-30-10-16,0 0 10 0,-17 41-9 0,-2 11 9 0,19-52-23 15,0 0 23-15,-19 53-22 0,-2 4 22 16,21-57-34-16,0 0 34 0,-20 46-33 0,7-5 33 0,13-41-58 15,0 0 58-15,-14 31-58 0,5-7 58 16,9-24-121-16,0 0 121 0,-12 15-121 0,0-6 121 0,-13 15-501 16</inkml:trace>
  <inkml:trace contextRef="#ctx0" brushRef="#br0" timeOffset="-160081.103">8514 16859 1020 0,'5'-5'0'0,"-2"0"129"0,6-4-129 15,0 0 129-15,0 1-129 0,-1 3 56 0,-4 0-56 0,-4 5 57 16,1-4-57-16,-1 4 1 0,0 0-1 0,2 4 1 16,3-1-1-16,-5-3-11 0,0 0 11 0,21 0-10 15,9-2 10-15,-30 2-15 0,0 0 15 0,47-5-15 16,12-5 15-16,-59 10 7 0,0 0-7 0,56-10 7 15,7-1-7-15,-63 11 17 0,0 0-17 0,59-8 17 16,5-1-17-16,-64 9 17 0,0 0-17 0,54-5 17 16,2 2-17-16,-56 3 10 0,0 0-10 0,47-2 10 15,-8 2-10-15,-39 0-4 0,0 0 4 0,31 0-3 0,-7 2 3 16,-24-2-123-16,0 0 123 0,21 1-122 0,-9 1 122 16,-12-2-139-16,0 0 139 0,6 4-138 0,-3-1 138 0,6 4-592 15</inkml:trace>
  <inkml:trace contextRef="#ctx0" brushRef="#br0" timeOffset="-159598.359">8785 17140 998 0,'2'-4'0'0,"-2"4"137"0,0 0-137 16,7-6 138-16,2-6-138 0,-9 12 68 0,0 0-68 15,5-11 69-15,-1 1-69 0,-4 10 21 0,0 0-21 0,3-12 21 16,2 0-21-16,-5 12-2 0,0 0 2 16,6-12-1-16,1 2 1 0,-7 10-1 0,0 0 1 15,12-9 0-15,-2 2 0 0,1 1 0 0,-3-3 0 0,1 6 0 16,0 1 0-16,-9 2 1 0,0 0-1 0,12-2 2 16,5 0-2-16,-17 2 6 0,0 0-6 0,18 0 6 15,-6 2-6-15,-12-2 3 0,0 0-3 0,10 2 4 16,1 0-4-16,-11-2 6 0,0 0-6 0,5 1 6 15,-1 3-6-15,-4-4 7 0,0 0-7 0,1 5 7 16,-1 2-7-16,0-7 3 0,0 0-3 0,-5 22 3 16,-7 9-3-16,12-31 12 0,0 0-12 0,-12 29 12 15,1 0-12-15,11-29 8 0,0 0-8 0,-15 26 8 0,1-4-8 16,1-3-45-16,5-2 45 0,1-3-45 0,5-6 45 16,-1 1-61-16,3-2 61 0,0-2-61 0,0-2 61 15,0 1-52-15,0-1 52 0,0-3-52 0,0 3 52 0,0-3-35 16,5 6 35-16,-2-3-35 0,-3-1 35 0,4 1-5 15,-4 1 5-15,1-1-4 0,-1-1 4 0,0-2-17 16,7 1 17-16,-3 1-17 0,-2-2 17 0,5 0-44 16,-2 0 44-16,0 0-44 0,6-2 44 0,-3-1-76 15,3-2 76-15,-3 0-76 0,3 0 76 0,-11 5-166 16,0 0 166-16,9-7-165 0,-1-2 165 0,10-6-306 16</inkml:trace>
  <inkml:trace contextRef="#ctx0" brushRef="#br0" timeOffset="-159302.169">8998 17160 124 0,'0'0'0'0,"0"0"83"0,0 0-83 0,0 0 84 16,0 0-84-16,0 0 92 0,0 0-92 0,0 0 93 15,-3-5-93-15,3 5 95 0,0 0-95 0,0 0 96 16,0-5-96-16,0 5 92 0,0 0-92 0,0 0 92 15,3-5-92-15,-3 5 73 0,0 0-73 0,0 0 73 16,3-3-73-16,-3 3 34 0,0 0-34 0,2-2 35 16,5 2-35-16,-7 0 10 0,0 0-10 0,11 3 11 15,8 4-11-15,-19-7 12 0,0 0-12 0,21 14 13 0,8 5-13 16,-29-19 3-16,0 0-3 0,30 22 3 16,1 2-3-16,-31-24-1 0,0 0 1 0,30 22 0 15,-6-1 0-15,-24-21-66 0,0 0 66 0,21 17-66 0,-3-5 66 16,-18-12-133-16,0 0 133 0,12 8-132 0,2-2 132 0,10 7-447 15</inkml:trace>
  <inkml:trace contextRef="#ctx0" brushRef="#br0" timeOffset="-159065.311">9312 16977 863 0,'0'4'0'0,"0"-4"112"0,0 0-112 0,-7 8 112 15,-4 4-112-15,11-12 62 0,0 0-62 0,-7 9 62 16,2-1-62-16,5-8 32 0,0 0-32 16,-17 24 32-16,-8 12-32 0,25-36 0 0,0 0 0 0,-26 41 0 15,-4 6 0-15,6-6 2 0,3 0-2 0,7-14 2 16,5-10-2-16,1-1 1 0,1-4-1 0,5-4 2 16,2-4-2-16,-3 1-89 0,3-2 89 0,0-3-89 15,0 0 89-15,0 0-154 0,0 0 154 0,8-5-154 16,10-5 154-16,11-6-499 0</inkml:trace>
  <inkml:trace contextRef="#ctx0" brushRef="#br0" timeOffset="-158789.367">9216 17263 886 0,'0'0'0'0,"0"0"64"15,0 0-64-15,0 0 64 0,7-7-64 0,-7 7 0 16,0 0 0-16,12-5 0 0,5-3 0 0,-17 8-4 16,0 0 4-16,26-12-3 0,8-2 3 0,-34 14-15 15,0 0 15-15,31-15-15 0,6-1 15 0,-37 16-3 16,0 0 3-16,29-14-2 0,3 1 2 0,-32 13-2 16,0 0 2-16,27-12-1 0,0 0 1 0,-27 12 0 15,0 0 0-15,20-9 0 0,-2 1 0 0,-18 8-49 0,0 0 49 16,14-7-48-16,-2 2 48 0,-12 5-111 0,0 0 111 0,16-9-110 15,-4-3 110-15,16-9-401 16</inkml:trace>
  <inkml:trace contextRef="#ctx0" brushRef="#br0" timeOffset="-158519.477">9477 17015 919 0,'0'0'0'0,"0"0"107"0,0 0-107 0,5 3 107 16,8 1-107-16,-13-4 80 0,0 0-80 0,3 1 81 15,2 1-81-15,-5-2 36 0,0 0-36 0,0 0 36 16,4 0-36-16,-4 0 2 0,0 0-2 0,0 0 3 0,0 4-3 16,0-4 12-16,0 0-12 0,-4 15 13 0,-4 9-13 15,8-24 1-15,0 0-1 0,-7 34 1 0,1 11-1 0,1-2 3 16,-2-1-3-16,5-14 4 0,-1-9-4 0,3-2-37 15,0-4 37-15,0 3-36 0,0 1 36 0,0-17-155 16,0 0 155-16,0 14-154 0,0-2 154 0,3 13-669 16</inkml:trace>
  <inkml:trace contextRef="#ctx0" brushRef="#br0" timeOffset="-158345.749">9691 16958 707 0,'-1'9'0'0,"1"-9"106"15,0 0-106-15,0 7 106 0,0 0-106 0,0-7 92 0,0 0-92 0,0 5 93 16,1 0-93-16,-1-5 53 0,0 0-53 0,0 26 54 16,-1 15-54-16,1-41 16 0,0 0-16 0,0 44 17 15,-4 8-17-15,4-52 0 0,0 0 0 0,-2 49 1 16,1 1-1-16,1-50-98 0,0 0 98 0,-2 39-98 16,2-8 98-16,0 39-703 0</inkml:trace>
  <inkml:trace contextRef="#ctx0" brushRef="#br0" timeOffset="-157381.664">8399 16139 695 0,'0'0'0'0,"10"-3"0"16,6-4 0-16,-16 7 44 0,0 0-44 0,9-2 44 16,-9 1-44-16,0 1 15 0,0 0-15 0,0 0 15 15,3 0-15-15,-3 0 39 0,0 0-39 0,5 0 40 16,-1 0-40-16,-4 0 14 0,0 0-14 0,8-2 15 16,5 0-15-16,-13 2 18 0,0 0-18 0,14-3 19 0,3-2-19 15,4 1 18-15,0 1-18 0,0-1 18 0,1 3-18 16,-22 1 4-16,0 0-4 0,33-2 4 0,2 2-4 15,-35 0 7-15,0 0-7 0,49 3 8 16,7 3-8-16,-56-6 22 0,0 0-22 0,61 5 23 0,5 2-23 0,-66-7 12 16,0 0-12-16,68 5 13 0,5 0-13 0,-73-5 5 15,0 0-5-15,84 5 5 0,5 0-5 16,-89-5 14-16,0 0-14 0,73 4 15 0,-9-4-15 0,-64 0 32 16,0 0-32-16,46 0 33 0,-17-4-33 0,-29 4 40 15,0 0-40-15,26-2 40 0,-1 1-40 0,-25 1 15 16,0 0-15-16,22-2 16 0,-1-1-16 0,-21 3 22 15,0 0-22-15,18-2 23 0,-3 0-23 0,-15 2 3 0,0 0-3 16,11 0 4-16,-1 0-4 0,-10 0 3 0,0 0-3 16,9 0 3-16,-4 2-3 0,-5-2 0 0,0 0 0 15,4 2 0-15,1-2 0 0,-5 0-1 0,0 0 1 0,0 0 0 16,3 0 0-16,-3 0-4 0,0 0 4 16,0 0-4-16,0 0 4 0,0 0-3 0,0 0 3 0,0 0-3 15,0 0 3-15,0 0 0 0,0 0 0 0,0 0 0 16,0 0 0-16,0 0 2 0,0 0-2 0,0 0 3 15,0 0-3-15,0 0 13 0,0 0-13 0,0 0 14 16,0 0-14-16,0 0 9 0,0 0-9 0,0 0 10 16,0 0-10-16,0 0 9 0,0 0-9 0,0 0 10 15,0 0-10-15,0 0 8 0,0 0-8 0,0 0 8 16,0 0-8-16,0 0 3 0,0 0-3 0,0 0 4 16,0 0-4-16,0 0-2 0,0 0 2 0,0 0-2 15,0 0 2-15,0 0-22 0,0 0 22 0,0 5-22 16,4 3 22-16,-4-8-15 0,0 0 15 0,5 14-14 15,4 5 14-15,-9-19-19 0,0 0 19 0,12 25-18 0,5 6 18 16,-17-31-112-16,0 0 112 0,21 29-112 0,5-1 112 16,-26-28-153-16,0 0 153 0,27 8-152 0,0-11 152 15,29 8-499-15</inkml:trace>
  <inkml:trace contextRef="#ctx0" brushRef="#br0" timeOffset="-156993.182">10301 16919 1367 0,'0'-5'0'0,"0"-2"60"16,0-5-60-16,0 7 60 0,0 3-60 16,0 2-138-16,0 9 138 0,0-6-138 0,0 0 138 15,0-3-201-15,0 0 201 0,0 0-201 0,0 4 201 0,0-1-497 16</inkml:trace>
  <inkml:trace contextRef="#ctx0" brushRef="#br0" timeOffset="-155072.019">5395 17900 1020 0,'0'0'0'0,"0"0"-280"0,0 0 280 0,4-1-280 0,5-3 280 16,-1-1-215-16</inkml:trace>
  <inkml:trace contextRef="#ctx0" brushRef="#br0" timeOffset="-153708.802">5395 17880 124 0,'0'0'0'0,"0"0"55"0,0 0-55 0,0 0 56 16,0 0-56-16,0 0 70 0,4 0-70 0,-4 0 70 0,5 0-70 0,-5 0 76 0,0 0-76 16,0 0 77-16,0 0-77 0,0 0 79 0,4 0-79 15,-4 0 80-15,1 0-80 0,-1 0 69 0,4-2-69 16,-4 2 69-16,3-5-69 0,1 3 49 0,1-1-49 0,-2 1 50 15,3 1-50-15,-6 1 39 0,0 0-39 0,12-2 39 16,0 2-39-16,-12 0 34 0,0 0-34 0,17-2 35 16,6-1-35-16,-23 3 32 0,0 0-32 0,30-2 32 15,6-1-32-15,-6 3 54 0,5 1-54 16,-6-1 55-16,1-1-55 0,0-1 42 0,-8 0-42 0,6 0 43 16,-5-1-43-16,1 0 42 0,-3-3-42 0,5 3 42 15,4 0-42-15,-30 3 11 0,0 0-11 0,38-4 11 16,9-1-11-16,-2 3 21 0,4 1-21 0,-3-1 21 15,-5-2-21-15,-2 1 38 0,1-2-38 0,0 1 39 16,-2 1-39-16,-38 3 2 0,0 0-2 0,47-3 2 16,5 1-2-16,-1 0 23 0,0-1-23 0,-4 1 24 15,-2 0-24-15,-7 2 32 0,0 0-32 0,-3-1 32 0,0-3-32 16,-35 4 1-16,0 0-1 0,45-5 2 0,3 0-2 16,-1 3 22-16,0 0-22 0,-2-1 23 0,-5 0-23 15,-3-1 13-15,-3 2-13 0,1-3 14 0,-2 0-14 0,-33 5 9 16,0 0-9-16,47-5 10 0,9 0-10 0,-56 5 26 15,0 0-26-15,59-5 26 0,8 1-26 16,-12 1 6-16,-4 1-6 0,-9 0 6 0,-8-1-6 16,1 3 16-16,-2 0-16 0,-3 0 17 0,-6 2-17 0,-24-2 3 15,0 0-3-15,35 1 4 0,0-1-4 0,-35 0 7 0,0 0-7 16,42 0 7-16,0 0-7 0,-4 0 22 16,0 0-22-16,-6 0 23 0,-4 0-23 0,-6 0 0 15,-1 0 0-15,0-1 1 0,-5-1-1 0,3 2 3 0,2 0-3 0,-4 0 3 16,-1-2-3-16,-16 2 6 0,0 0-6 15,21-1 6-15,8-1-6 0,-29 2 3 0,0 0-3 0,30-2 3 16,5 0-3-16,-35 2 5 0,0 0-5 0,38-1 6 16,4 1-6-16,-9 0 7 0,2-2-7 0,-14 2 7 15,-4 0-7-15,1 0 7 0,-3 0-7 0,-4 0 8 16,-2 2-8-16,1-1 1 0,4-1-1 0,-5 0 1 16,-1-1-1-16,1 1 0 0,3-2 0 0,-7 2 1 15,-1 0-1-15,3 2 2 0,-2-1-2 0,0-1 3 16,2 0-3-16,-7 0 5 0,0 0-5 0,13 0 5 15,4 0-5-15,-17 0-5 0,0 0 5 0,14 0-5 16,7 0 5-16,-21 0-4 0,0 0 4 0,17 0-4 16,2 0 4-16,-19 0-15 0,0 0 15 0,23-1-14 15,-2-1 14-15,-21 2-4 0,0 0 4 0,21-2-3 0,2 2 3 16,-6 0-20-16,-1 0 20 0,-4 0-20 16,-3 0 20-16,-1 0-15 0,1 0 15 0,0 0-14 0,-1-1 14 15,1 1 0-15,3-2 0 0,-5 2 0 0,2-2 0 0,0 4-10 16,-1 0 10-16,1-2-9 0,0-2 9 0,-1 0-1 15,-1 0 1-15,0 1-1 0,0 1 1 0,2 0-4 16,0 1 4-16,0-1-3 0,6-1 3 0,-3 1-2 16,2 0 2-16,0 0-2 0,2-2 2 0,-4 0 0 15,6 1 0-15,-6-1 0 0,2 2 0 0,-14 0 0 16,0 0 0-16,21-2 0 0,8-1 0 0,-29 3 4 16,0 0-4-16,26-2 4 0,4-1-4 0,-6 1 0 0,-1 2 0 15,-6 0 1-15,-1 0-1 0,-16 0 0 0,0 0 0 16,14 0 0-16,2 0 0 0,-16 0 2 0,0 0-2 15,15 0 3-15,-1-2-3 0,-14 2 0 0,0 0 0 16,14-1 0-16,2-1 0 0,-16 2 0 0,0 0 0 16,12-2 0-16,0 2 0 0,-12 0-1 0,0 0 1 15,18 0 0-15,-1 0 0 0,1 2-1 0,-4 1 1 16,1-3 0-16,-3-1 0 0,2-1 0 0,-1 0 0 0,-1 0 0 16,2 2 0-16,-14 0 0 0,0 0 0 0,15 0 0 15,3-1 0-15,-18 1 2 0,0 0-2 0,17 0 2 16,4 0-2-16,-21 0 5 0,0 0-5 0,21 0 5 15,-4 1-5-15,-17-1 0 0,0 0 0 0,21 0 1 16,2 0-1-16,-4 0 7 0,-5 0-7 0,2 0 8 16,-4-1-8-16,-12 1 0 0,0 0 0 0,17-2 0 0,-3 0 0 15,-14 2 0-15,0 0 0 0,16-1 0 0,1-1 0 16,-17 2-1-16,0 0 1 0,11-2 0 0,1 2 0 16,-12 0-1-16,0 0 1 0,16 0 0 0,-2-2 0 15,-14 2 2-15,0 0-2 0,15 0 2 0,3 0-2 16,-18 0 0-16,0 0 0 0,17 0 0 0,4 2 0 0,-5 0 2 15,1 0-2-15,-5-2 3 0,2 0-3 0,-14 0 10 16,0 0-10-16,18 0 11 0,3 0-11 0,-21 0 3 16,0 0-3-16,21 0 4 0,-1 0-4 15,-20 0 7-15,0 0-7 0,21 0 7 0,-1 0-7 0,-1 1 7 16,-5 1-7-16,1-2 8 0,-6 0-8 0,-9 0 3 16,0 0-3-16,12 0 3 0,-1-2-3 0,-11 2 12 15,0 0-12-15,12 0 12 0,0-1-12 0,-12 1 3 16,0 0-3-16,9 0 4 0,-1 0-4 0,-8 0 6 0,0 0-6 15,9 1 6-15,-2 1-6 0,-7-2 13 0,0 0-13 0,5 2 14 16,1-2-14-16,-6 0 3 0,0 0-3 16,3 0 4-16,1-2-4 0,-4 2 7 0,0 0-7 0,5 0 7 15,-5-2-7-15,0 2-46 0,0 0 46 0,0 0-46 16,3-1 46-16,-3 1-168 0,0 0 168 0,4-4-168 16,1-1 168-16,0-4-1120 0</inkml:trace>
  <inkml:trace contextRef="#ctx0" brushRef="#br0" timeOffset="-138032.738">5683 18257 102 0,'0'0'0'0,"0"0"52"16,0 0-52-16,0 0 53 0,0 0-53 0,0 0 63 15,0 0-63-15,0 0 63 0,0 0-63 0,0 0 75 16,0 0-75-16,0 0 75 0,0 0-75 0,0 0 62 16,0 0-62-16,0 0 62 0,0 0-62 0,0 0 53 15,0 0-53-15,0 0 54 0,0 0-54 0,0 0 33 0,0 0-33 16,0 0 34-16,-7-24-34 0,7 24 15 0,0 0-15 0,0-16 16 16,3-1-16-16,3 4 12 0,2-1-12 15,-1 4 12-15,2 3-12 0,-9 7 9 0,0 0-9 0,17-9 10 16,1 2-10-16,-18 7 23 0,0 0-23 15,15-5 24-15,-1 0-24 0,-14 5 12 0,0 0-12 0,16-2 13 16,1 1-13-16,-3 2 18 0,2 3-18 0,-7-3 18 16,-6 1-18-16,6 0 15 0,-4 0-15 0,-1-1 15 15,-4 3-15-15,5 3 40 0,-2 1-40 0,-3 1 40 16,4 1-40-16,-4 5 36 0,0 6-36 0,0-6 37 16,0-1-37-16,0-14 38 0,0 0-38 0,-4 28 39 15,-4 8-39-15,8-36 46 0,0 0-46 0,-13 37 46 16,5 6-46-16,-4-4 35 0,3-1-35 0,0-16 36 15,4-10-36-15,-2 0 34 0,2-3-34 0,-7 5 34 0,-6-1-34 16,6 4-2-16,0 2 2 0,3-10-1 0,6-7 1 16,3-2-13-16,0 0 13 0,-6 3-13 15,1 0 13-15,5-3-10 0,0 0 10 0,-3 4-9 0,-6-1 9 16,9-3-18-16,0 0 18 0,-7 4-18 0,2-1 18 16,5-3-8-16,0 0 8 0,-9 4-8 0,4-1 8 0,5-3-25 15,0 0 25-15,-7 2-24 16,-2-2 24-16,9 0-13 0,0 0 13 0,-9-2-12 0,1-1 12 0,8 3-27 15,0 0 27-15,-6-4-27 0,6 1 27 0,0 3-13 16,0 0 13-16,2-4-12 0,5-1 12 0,2 0-28 16,1-2 28-16,1 2-28 0,-1 2 28 0,2-1-20 15,-3 1 20-15,3 1-19 0,1 0 19 0,0 1-26 16,3 1 26-16,-4 0-26 0,2 1 26 0,-2 1-15 0,1 1 15 16,-3 1-14-16,-1-2 14 0,1 1-11 0,-1-1 11 15,0 1-10-15,3 2 10 0,-12-5-5 0,0 0 5 0,14 7-4 16,3 2 4-16,-17-9-31 0,0 0 31 0,21 7-31 15,4-1 31-15,-25-6-85 0,0 0 85 0,26 2-84 16,7-4 84-16,24 2-492 0</inkml:trace>
  <inkml:trace contextRef="#ctx0" brushRef="#br0" timeOffset="-137320.078">6294 17955 158 0,'0'0'0'0,"0"0"75"0,0 0-75 0,0 7 76 16,-3 3-76-16,3-10 65 0,0 0-65 0,-4 7 65 0,3-2-65 16,1-5 50-16,0 0-50 0,-4 4 50 0,-1-1-50 15,5-3 34-15,0 0-34 0,-7 7 34 0,-5 0-34 16,12-7 15-16,0 0-15 0,-11 10 15 0,-1 2-15 0,0 2 19 16,3 1-19-16,0-4 20 0,2-3-20 15,2 3 14-15,0-1-14 0,1 5 15 0,-4 2-15 16,8-17 16-16,0 0-16 0,-4 24 17 0,-1 5-17 0,2 2 25 15,-1 2-25-15,2-11 26 0,2-8-26 0,0-14 37 16,0 0-37-16,0 34 37 0,6 9-37 16,2-2 31-16,4 2-31 0,-6-14 31 0,-3-7-31 15,6 2 22-15,-2-3-22 0,3 1 23 0,8 2-23 0,-3 2 29 16,3-1-29-16,-2-4 29 0,-3-6-29 0,3 4-6 0,3-2 6 16,6 2-5-16,1-2 5 0,-26-17-105 15,0 0 105-15,36 14-104 0,3-2 104 0,37 14-520 0</inkml:trace>
  <inkml:trace contextRef="#ctx0" brushRef="#br0" timeOffset="-132825.836">6519 18236 147 0,'0'0'0'0,"0"0"35"0,0 0-35 0,0-7 35 15,0-3-35-15,0 10 23 0,0 0-23 0,0-5 24 0,0 0-24 16,0 5 6-16,0 0-6 0,0-5 6 0,0 0-6 16,0 5 0-16,0 0 0 0,5-7 0 15,-1-2 0-15,-4 9-4 0,0 0 4 0,5-10-3 0,4-4 3 0,-9 14-26 16,0 0 26-16,12-12-25 16,5-2 25-16,-17 14-20 0,0 0 20 0,16-12-20 0,-2 0 20 0,19-11-69 15</inkml:trace>
  <inkml:trace contextRef="#ctx0" brushRef="#br0" timeOffset="-132357.103">6784 18139 102 0,'0'0'0'0,"0"3"11"0,-2 0-11 16,4 1 11-16,1 1-11 0,1 4 28 0,-3 3-28 16,3-6 28-16,-4 0-28 0,0 2 20 0,0 1-20 15,-5 3 20-15,1 3-20 0,4-15 41 0,0 0-41 0,-8 28 41 16,-5 9-41-16,13-37 13 0,0 0-13 0,-14 38 13 15,-1 5-13-15,15-43 32 0,0 0-32 0,-21 39 32 16,0-1-32-16,2-6 27 0,0-4-27 0,8-11 27 16,8-9-27-16,3-8 15 0,0 0-15 0,-9 11 15 15,-3-1-15-15,12-10 29 0,0 0-29 0,-12 9 29 16,3-3-29-16,9-6 19 0,0 0-19 0,-5 6 20 16,-2-1-20-16,7-5 17 0,0 0-17 0,-6 1 17 15,1-1-17-15,5 0 5 0,0 0-5 0,-7 0 5 16,-1-1-5-16,8 1 1 0,0 0-1 0,-6-5 1 15,3-2-1-15,3 7 2 0,0 0-2 0,-4-7 3 16,4-2-3-16,0 9 0 0,0 0 0 0,4-7 0 0,-4-1 0 16,0 8-4-16,0 0 4 0,5-7-3 0,2 2 3 15,-7 5-8-15,0 0 8 0,9-5-7 0,3 0 7 16,-12 5-4-16,0 0 4 0,14-4-3 0,-2 1 3 0,-12 3-1 16,0 0 1-16,12-2 0 0,6 0 0 0,-18 2 0 15,0 0 0-15,12-1 0 16,2 1 0-16,-14 0 0 0,0 0 0 0,21 3 0 0,0 2 0 0,-21-5 0 15,0 0 0-15,17 7 0 0,4 3 0 0,-4 1 0 16,1 1 0-16,-3-4 1 0,-2-1-1 0,-13-7 1 16,0 0-1-16,17 9 1 0,4-1-1 15,-21-8-35-15,0 0 35 0,19 9-34 0,6-1 34 16,-25-8-42-16,0 0 42 0,29 2-41 0,6-4 41 0,31 2-264 16</inkml:trace>
  <inkml:trace contextRef="#ctx0" brushRef="#br0" timeOffset="-131620.196">6876 18243 1087 0,'0'0'0'0,"0"0"-340"15,0 0 340-15,0 0-340 0,0 0 340 0,0 0-69 16,0 0 69-16,0 0-68 0,0 0 68 0,0 0-1 0,0 0 1 16,0 0 0-16,0 0 0 0,0 0 7 0,0 0-7 0,0 0 8 15,0 0-8-15,0 0 82 0,0 0-82 0,0 0 82 16,0 0-82-16,0 0 84 0,0 0-84 0,0 0 85 15,-5 0-85-15,5 0 76 0,0 0-76 0,0 0 76 16,-4 0-76-16,4 0 69 0,0 0-69 0,0 0 69 16,-3-2-69-16,-2 1 60 0,1-1-60 0,4 2 60 15,-3-3-60-15,3 3 46 0,0 0-46 0,0 0 47 16,0 0-47-16,0 0 37 0,-2 1-37 0,2-1 38 16,0 0-38-16,0 0 24 0,0 0-24 0,0 0 25 15,0 0-25-15,0 0 27 0,0 0-27 0,0 0 27 16,0 0-27-16,0 0 38 0,0 0-38 0,5 0 38 15,4 0-38-15,-9 0 7 0,0 0-7 0,12 0 7 16,6 0-7-16,-18 0 12 0,0 0-12 0,24 2 13 16,6 1-13-16,-4 3 9 0,3 0-9 0,-3 0 9 0,-1-1-9 15,-3 3 8-15,-1 1-8 0,0-1 8 0,-3-1-8 16,-18-7 8-16,0 0-8 0,21 14 8 0,3 1-8 0,-24-15 3 16,0 0-3-16,26 17 4 0,0 1-4 15,-26-18 2-15,0 0-2 0,21 15 2 0,0 0-2 0,-21-15 10 16,0 0-10-16,21 14 10 0,-4 0-10 0,-17-14 8 15,0 0-8-15,14 10 8 0,-1-3-8 0,-13-7-4 16,0 0 4-16,12 5-4 0,-7-1 4 0,-5-4-73 16,0 0 73-16,7 1-72 0,-7 1 72 0,0-2-123 15,0 0 123-15,0 0-122 0,0 0 122 0,0 0-744 0</inkml:trace>
  <inkml:trace contextRef="#ctx0" brushRef="#br0" timeOffset="-131292.881">7200 18113 1143 0,'0'0'0'0,"0"0"125"0,0 0-125 0,4 2 126 15,3 1-126-15,-7-3 78 0,0 0-78 0,1 2 79 0,3-2-79 16,-4 0 45-16,0 0-45 0,0 0 45 16,0 0-45-16,0 0 35 0,0 0-35 0,0 0 36 0,0 0-36 15,-5 1 29-15,1 3-29 0,4-4 29 0,-3 3-29 16,3-3 34-16,-6 5-34 0,3 1 34 0,-1 2-34 16,4-8 22-16,0 0-22 0,-10 19 23 0,-6 7-23 15,2 3-32-15,-3 5 32 0,6-12-32 0,3-4 32 0,8-18-101 16,0 0 101-16,-12 30-100 0,-2 8 100 15,14-38-188-15,0 0 188 0,-6 33-188 0,8-4 188 16,-4 32-825-16</inkml:trace>
  <inkml:trace contextRef="#ctx0" brushRef="#br0" timeOffset="-130318.7">7411 18346 169 0,'0'0'0'0,"0"0"13"0,0 0-13 0,0-4 14 0,0-1-14 16,0 5 3-16,0 0-3 0,-5-3 4 0,1-1-4 16,4 4 8-16,0 0-8 0,-3-1 9 15,3 1-9-15,0 0 12 0,0 0-12 0,0 0 13 0,0 0-13 0,0 0 22 16,0 0-22-16,0 0 23 0,0 0-23 0,0 0 49 15,0 0-49-15,0 0 50 16,0 0-50-16,0 0 45 0,0 0-45 0,0 0 45 0,7 1-45 0,-7-1 53 16,0 0-53-16,8 0 54 0,1 0-54 0,-9 0 66 15,0 0-66-15,18-1 67 0,2-3-67 0,1 3 69 16,6-3-69-16,-7 2 69 0,1-1-69 16,0 0 43-16,2-1-43 0,-2 1 43 0,-7-1-43 0,5 1 32 0,2-2-32 15,1 1 33-15,3 1-33 0,-25 3 8 0,0 0-8 16,29-3 8-16,6 1-8 0,-35 2 11 15,0 0-11-15,35-2 11 0,3 2-11 0,-1 2 8 0,-2 1-8 16,-14-3 9-16,-7 0-9 0,1 2 3 0,3 0-3 16,-11-2 4-16,-2 0-4 0,4 0 0 0,-1 1 0 15,-4 1 1-15,-2-2-1 0,1 2-8 16,4 0 8-16,-7-2-7 0,0 0 7 0,0 0-74 16,0 0 74-16,0 0-74 0,0 0 74 0,0 0-111 0,0 3 111 0,0-3-111 15,0 0 111-15,0 0-148 0,0 0 148 0,0 0-148 16,0 0 148-16,0 0-196 0</inkml:trace>
  <inkml:trace contextRef="#ctx0" brushRef="#br0" timeOffset="-129912.022">7644 18188 606 0,'4'2'0'0,"5"0"78"15,-1 1-78-15,-2-3 79 0,0 0-79 0,-6 0 21 16,-3-2-21-16,-2 1 21 0,3-1-21 0,0 0 9 16,-1 1-9-16,3 1 10 0,-5-2-10 0,5 2 1 0,0 0-1 15,0 0 1-15,-4 0-1 0,4 0 42 0,-3 2-42 16,3-2 43-16,-2 0-43 0,2 0 52 0,-4 0-52 15,4 0 53-15,0 0-53 0,0 0 49 16,0 0-49-16,0 0 49 0,0 0-49 0,0 0 44 0,0 0-44 0,0 5 45 16,-3 2-45-16,1 5 19 0,-1 1-19 0,3 1 20 15,0-2-20-15,0-12 30 0,0 0-30 16,-4 27 30-16,4 11-30 0,0-38 12 0,0 0-12 0,-2 33 12 16,2 1-12-16,0-34 10 0,0 0-10 0,0 34 11 15,0 0-11-15,2-4 1 0,2-5-1 0,-1-6 2 16,2-7-2-16,-1 0-51 0,5-2 51 15,-8-3-50-15,-1-5 50 0,0-2-74 0,0 0 74 0,16 0-74 16,5-5 74-16,17 0-748 0</inkml:trace>
  <inkml:trace contextRef="#ctx0" brushRef="#br0" timeOffset="-128464.66">8127 18024 236 0,'0'0'0'0,"0"0"4"0,0 0-4 0,0 0 4 15,5 2-4-15,-5-2 1 0,0 0-1 0,0 0 1 16,5-2-1-16,-5 2 28 0,0 0-28 0,0 0 28 16,4-4-28-16,-4 4 22 0,0 0-22 0,0 0 23 15,0 0-23-15,0 0 40 0,0 0-40 0,0 0 40 16,0 0-40-16,0 0 50 0,0 0-50 0,0 0 50 16,0 0-50-16,0 0 36 0,0 0-36 0,0 0 36 0,0 0-36 15,0 0 35-15,0 0-35 0,0 0 35 0,0 0-35 16,0 0 23-16,0 0-23 0,0 0 24 0,0 0-24 15,0 0 10-15,0 0-10 0,0 0 10 0,0 0-10 0,0 0 11 16,0 0-11-16,0 0 11 0,0 0-11 0,0 0 8 16,0 0-8-16,0 0 9 0,0 6-9 15,0 2 3-15,0 2-3 0,0 1 4 0,-4 1-4 0,4 5 6 16,0 2-6-16,0-2 6 0,-1-2-6 16,1 7 3-16,0 2-3 0,-4-12 3 0,4-6-3 0,0 2 10 15,0 1-10-15,-3 8 11 0,-1 5-11 0,4-22 23 16,0 0-23-16,-2 21 24 0,-1-1-24 0,3-20 21 15,0 0-21-15,-3 19 21 0,1-2-21 0,2-17 9 16,0 0-9-16,0 14 10 0,-4-2-10 0,4-12 0 16,0 0 0-16,0 10 0 0,0 0 0 0,0-10-33 0,0 0 33 15,0 11-32-15,-3 1 32 0,3-12-115 0,0 0 115 16,-2 8-114-16,2 1 114 0,0-9-113 0,0 0 113 0,0 5-112 16,0-3 112-16,0 5-220 0</inkml:trace>
  <inkml:trace contextRef="#ctx0" brushRef="#br0" timeOffset="-128014.075">8183 18024 1009 0,'0'0'0'0,"0"0"133"0,0 0-133 0,-4 0 133 0,-1 0-133 0,5 0 40 15,0 0-40-15,0 0 40 0,5 0-40 0,-5 0 0 16,0 0 0-16,4-2 1 0,4-1-1 0,-8 3-9 16,0 0 9-16,9-4-9 0,0-1 9 0,-9 5-9 15,0 0 9-15,12-3-9 0,-2 1 9 0,-10 2-84 16,0 0 84-16,16 2-84 0,0 3 84 0,-16-5-78 15,0 0 78-15,17 7-78 0,1 3 78 0,-18-10-58 0,0 0 58 16,17 15-57-16,4 4 57 0,-21-19-3 0,0 0 3 16,14 23-3-16,2 4 3 0,-16-27 6 0,0 0-6 15,12 26 6-15,-3-1-6 0,-9-25 28 16,0 0-28-16,5 31 28 0,-2 3-28 0,-3-34 33 0,0 0-33 0,0 38 33 16,-3 3-33-16,3-41 31 0,0 0-31 15,-5 40 31-15,1-1-31 0,4-39 7 0,0 0-7 0,-5 33 8 16,-2-6-8-16,7-27 12 15,0 0-12-15,-5 26 12 0,-1-4-12 0,6-22-9 0,0 0 9 0,-3 19-9 16,3-6 9-16,0-13-147 0,0 0 147 0,0 12-147 16,5-3 147-16,2 12-502 0</inkml:trace>
  <inkml:trace contextRef="#ctx0" brushRef="#br0" timeOffset="-127456.096">8514 18010 628 0,'0'0'0'0,"0"0"-59"16,0 0 59-16,5-14-58 0,0-10 58 0,-5 24-59 15,0 0 59-15,11-22-59 0,3-4 59 0,-6 8-58 16,4 0 58-16,-6 8-57 0,-3 3 57 0,1 2-34 16,1 2 34-16,-5-1-34 0,3 3 34 0,-3 1 13 0,4-2-13 15,1 2 14-15,-1 0-14 0,1 2 55 0,-2 1-55 16,2-1 55-16,1 0-55 0,1-1 42 0,-2 1-42 0,2 0 42 16,-2-1-42-16,-5-1 32 0,0 0-32 15,4 4 32-15,1-1-32 0,-5-3 33 0,0 0-33 0,5 5 33 16,2 0-33-16,-7-5 31 0,0 0-31 0,3 6 31 15,3 0-31-15,-6-6 38 0,0 0-38 0,3 9 38 16,-3 1-38-16,0-10 33 0,0 0-33 0,0 16 33 16,-7 4-33-16,7-20 33 0,0 0-33 0,-5 19 33 15,-4 0-33-15,9-19 38 0,0 0-38 0,-8 17 38 16,-1-1-38-16,9-16 33 0,0 0-33 16,-7 13 33-16,2-2-33 0,-2-1 22 0,5-2-22 15,-2-2 23-15,4-3-23 0,-3 0 18 0,3-1-18 0,0-2 19 0,-2 4-19 16,2-4 10-16,0 0-10 0,0 0 10 15,0 0-10-15,0 0 10 0,0 3-10 0,0-3 10 16,0 0-10-16,0 0 0 0,5 3 0 0,-1-1 0 16,1 0 0-16,2 0-2 0,2 1 2 0,0 0-1 0,-1 1 1 15,-8-4-6-15,0 0 6 0,21 5-6 0,2 2 6 0,-23-7-39 16,0 0 39-16,26 8-38 0,5 1 38 0,-31-9-142 16,0 0 142-16,32 12-141 0,1 3 141 15,28 13-445-15</inkml:trace>
  <inkml:trace contextRef="#ctx0" brushRef="#br0" timeOffset="-127207.781">9066 18325 1087 0,'0'0'0'0,"0"-3"41"0,-5-4-41 0,3 4 41 16,0-1-41-16,2 4-144 0,0 0 144 0,0 0-144 16,0 0 144-16,0 0-179 0,0 0 179 0,0 0-179 15,9-3 179-15,-4-1-288 0</inkml:trace>
  <inkml:trace contextRef="#ctx0" brushRef="#br0" timeOffset="-125604.335">9080 17892 337 0,'0'0'0'0,"0"0"-17"16,3 5 17-16,-3-5-16 0,4 3 16 15,-4-3-3-15,3 0 3 0,-3 0-3 0,0 0 3 0,0 0 3 16,0 0-3-16,0 0 3 15,0 0-3-15,0 0 23 0,0 0-23 0,0 0 24 0,0 0-24 0,0 0 38 16,0 0-38-16,0 0 38 0,0 0-38 0,0 0 15 16,0 0-15-16,0 0 15 0,0 0-15 0,0 0 21 15,0 0-21-15,0 0 21 0,0 0-21 0,0 0 8 0,0 0-8 16,0 0 9-16,0 0-9 0,0 0 34 16,0 0-34-16,0 0 34 0,0 0-34 0,0 0 17 0,0 0-17 15,0 0 17-15,0 0-17 0,0 0 18 0,0 0-18 16,0 0 19-16,0 0-19 0,0 0 27 0,0 0-27 0,0 0 27 15,0 0-27-15,0 0 12 0,0 0-12 0,0 0 13 16,0 4-13-16,0-4 28 0,0 0-28 0,0 0 28 16,2 3-28-16,-2-3 36 0,0 0-36 0,0 0 37 15,4 4-37-15,-4-4 37 0,0 0-37 0,0 0 37 16,0 3-37-16,0-3 24 0,0 0-24 0,0 0 25 16,0 0-25-16,0 0 28 0,0 0-28 0,0 0 28 15,0 0-28-15,0 0 13 0,0 0-13 0,0 0 14 16,0 4-14-16,0-4 11 0,0 0-11 0,0 0 11 15,0 3-11-15,0-3 1 0,0 0-1 0,3 5 2 16,-3 4-2-16,0-9 1 0,0 0-1 0,9 22 1 16,-1 12-1-16,-8-34 0 0,0 0 0 0,9 38 1 15,5 7-1-15,-14-45 0 0,0 0 0 0,16 44 1 0,-4 2-1 16,-12-46 0-16,0 0 0 0,17 45 1 16,1-2-1-16,-18-43 0 0,0 0 0 0,14 39 0 0,1-3 0 0,-15-36 5 15,0 0-5-15,13 31 6 0,-1-5-6 0,-12-26 32 16,0 0-32-16,9 20 33 0,-1-3-33 0,-8-17 10 15,0 0-10-15,9 14 10 0,-4-4-10 0,-5-10 20 16,0 0-20-16,7 7 20 0,2-3-20 0,-9-4 15 16,0 0-15-16,5 0 15 0,0-6-15 0,-5 6 16 15,0 0-16-15,4-5 17 0,-1-3-17 0,-3 8 50 16,0 0-50-16,0-9 51 0,0 1-51 0,0 8 39 0,0 0-39 16,0-9 39-16,-3-1-39 0,3 10 35 15,0 0-35-15,-4-17 35 0,-1-4-35 0,5 21 24 0,0 0-24 16,-3-31 25-16,1-8-25 0,2 39 10 0,0 0-10 0,0-46 10 15,9-9-10-15,-9 55 11 0,0 0-11 16,8-55 11-16,6-3-11 0,-2 6 1 0,2 4-1 16,-3 12 1-16,-2 9-1 0,-1 3 0 0,-3 7 0 15,-1 1 1-15,-1 4-1 0,3 2 13 0,-6 2-13 0,3 2 13 16,-3 5-13-16,0 1 15 0,0-4-15 0,0 4 15 16,0 0-15-16,0 0-15 0,-3 2 15 0,3-2-15 15,0 0 15-15,0 0-16 0,0 0 16 0,0 0-15 16,0 0 15-16,0 0-28 0,0 0 28 0,0 0-28 15,0-3 28-15,0 3-55 0,0-4 55 0,0 4-54 16,0 0 54-16,0 0-86 0,0 0 86 0,0 0-85 16,0 0 85-16,0 0-108 0,0 0 108 0,0 0-107 0,0 0 107 15,0 0-127-15,0 0 127 0,0 0-126 0,0 0 126 16,0 0-156-16,0 0 156 0,0 0-155 0,0 0 155 16,0 0-292-16</inkml:trace>
  <inkml:trace contextRef="#ctx0" brushRef="#br0" timeOffset="-110911.949">9616 17859 124 0,'0'0'0'0,"0"0"61"0,0 0-61 16,0 0 61-16,0 0-61 0,0 0 71 0,0 0-71 15,0 0 71-15,0 0-71 0,0 0 61 0,0 0-61 16,0 0 61-16,0 0-61 0,0 0 42 0,0 0-42 16,0 0 43-16,0 0-43 0,0 0 31 0,0 0-31 0,0 0 31 15,0 0-31-15,0 0 13 0,0 0-13 0,0 0 14 16,0 0-14-16,0 0 12 0,0 0-12 0,-1 6 12 15,-1 4-12-15,2-10 16 0,0 0-16 0,0 17 17 16,-4 5-17-16,4-22 8 0,0 0-8 0,-3 26 8 16,1 1-8-16,2-27 15 0,0 0-15 0,0 24 16 15,2-1-16-15,-2-23 15 0,0 0-15 0,3 18 15 16,4 0-15-16,-7-18 4 0,0 0-4 0,14 13 4 16,4-2-4-16,-18-11 3 0,0 0-3 0,24 6 3 15,2 0-3-15,-26-6 5 0,0 0-5 0,30 3 6 16,0-1-6-16,-30-2 2 0,0 0-2 0,29 1 3 0,-3 1-3 15,-26-2 1-15,0 0-1 0,21 2 2 16,-5 0-2-16,-16-2 16 0,0 0-16 0,14 3 17 0,-2 0-17 16,-12-3 38-16,0 0-38 0,5 4 38 0,0-1-38 15,-5-3 30-15,0 0-30 0,4 4 30 0,-4-3-30 0,0-1 15 16,0 0-15-16,-2 5 15 0,0 1-15 0,2-6 2 16,0 0-2-16,-5 8 3 0,-7 1-3 0,12-9-36 15,0 0 36-15,-17 8-36 0,-6 3 36 0,23-11-88 16,0 0 88-16,-21 6-88 0,0 0 88 0,21-6-97 15,0 0 97-15,-24-12-96 0,1-11 96 0,-22-11-377 16</inkml:trace>
  <inkml:trace contextRef="#ctx0" brushRef="#br0" timeOffset="-110612.213">9596 17817 684 0,'0'0'0'0,"0"0"104"0,0 0-104 0,5 1 104 16,0 1-104-16,-5-2 63 0,0 0-63 0,7 0 63 16,-2 0-63-16,-5 0 46 0,0 0-46 0,12-2 47 15,1-1-47-15,-13 3 18 0,0 0-18 0,14-2 19 16,1 0-19-16,-15 2 46 0,0 0-46 0,18-1 47 16,4 1-47-16,-1 1 23 0,0 3-23 0,-5-2 24 15,-2-1-24-15,1 1 5 0,-1 1-5 0,-5 1 6 16,3-2-6-16,-12-2 5 0,0 0-5 0,14 10 5 0,7 4-5 15,-21-14 3-15,0 0-3 0,17 13 3 0,3 3-3 16,-20-16-4-16,0 0 4 0,19 15-3 16,0 2 3-16,-19-17-72 0,0 0 72 0,17 14-72 15,-3-4 72-15,-14-10-145 0,0 0 145 0,19 10-144 0,-1-3 144 16,20 10-561-16</inkml:trace>
  <inkml:trace contextRef="#ctx0" brushRef="#br0" timeOffset="-109986.614">10127 18038 438 0,'0'0'0'0,"0"0"38"0,0 0-38 16,0 0 39-16,-7-7-39 0,7 7 59 0,0 0-59 0,-2-4 59 16,2 3-59-16,0 1 65 0,0 0-65 15,0-4 65-15,-3-1-65 0,3 5 64 0,0 0-64 0,-4-5 65 16,-1-2-65-16,5 7 75 0,0 0-75 0,-5-7 76 15,-4-1-76-15,9 8 39 0,0 0-39 0,-7-7 40 16,-2-2-40-16,9 9 0 0,0 0 0 0,-8-7 0 16,-1 0 0-16,9 7-8 0,0 0 8 0,-7-5-7 15,2 0 7-15,5 5-27 0,0 0 27 0,-5-3-27 16,1-1 27-16,4 4-22 0,0 0 22 0,-5-3-22 16,5 1 22-16,0 2-26 0,0 0 26 0,-4-2-25 15,1 1 25-15,3 1-8 0,0 0 8 0,-4-2-8 16,3 2 8-16,1 0-2 0,0 0 2 0,0 0-1 0,-4-2 1 15,4 2 0-15,0 0 0 0,0 0 0 16,0 0 0-16,0 0 0 0,0 0 0 0,0 0 0 0,0 0 0 16,0 0-1-16,0 0 1 0,0 0 0 0,0 0 0 0,0 0 0 15,0 0 0-15,0 0 0 0,0 0 0 0,0 0 1 16,0 0-1-16,0 0 2 0,0 0-2 0,0 0 5 16,0 0-5-16,0 0 5 0,0 0-5 0,0 0 3 15,0 0-3-15,0 0 4 0,0 0-4 0,0 0 2 16,0 0-2-16,0 0 2 0,0 0-2 0,0 0 0 15,0 0 0-15,0 0 0 0,0 0 0 0,0 0 1 16,0 0-1-16,0 0 1 0,0 0-1 0,0 0 14 16,0 0-14-16,0 0 15 0,0 0-15 15,0 0 15-15,0 0-15 0,0 0 16 0,0 0-16 0,0 0 17 0,0 0-17 16,0 0 17-16,0 0-17 0,0 0 1 0,0 0-1 16,5 4 1-16,6 3-1 0,-11-7 1 0,0 0-1 15,22 17 1-15,12 8-1 0,-3 3 1 0,2 1-1 0,-3-5 1 16,-4-5-1-16,-2 0 0 15,-6-1 0-15,-3-6 0 0,-6-5 0 0,3 4-1 0,-1 1 1 0,-3-6 0 16,-1-2 0-16,-1 1-3 0,-1 0 3 0,-2-1-2 16,1-3 2-16,-4 3-92 0,3-3 92 0,-1 3-92 15,1-2 92-15,-3-2-148 0,0 0 148 0,0 0-147 16,0-9 147-16,-3 0-338 0</inkml:trace>
  <inkml:trace contextRef="#ctx0" brushRef="#br0" timeOffset="-109657.566">10327 17865 673 0,'0'3'0'0,"0"2"114"15,-1 4-114-15,1-9 114 0,0 0-114 0,0 0 59 16,-4-7-59-16,4 3 59 0,0 1-59 0,0 3 27 15,-3-3-27-15,3 3 27 0,0 0-27 0,0 0 1 16,-6 0-1-16,3 0 2 0,3 0-2 0,-5 0 33 16,-2 0-33-16,5 0 34 0,-2 0-34 0,-1 0 45 15,2 0-45-15,-4 1 46 0,1 1-46 0,6-2 51 0,0 0-51 32,-20 17 52-32,-7 12-52 0,27-29 22 0,0 0-22 0,-26 36 23 0,2 10-23 15,24-46 13-15,0 0-13 0,-26 47 14 0,5 2-14 0,21-49-1 16,0 0 1-16,-18 47 0 0,6-5 0 0,12-42-84 0,0 0 84 0,-8 35-83 15,-1-10 83-15,9-25-159 0,0 0 159 16,-4 21-158-16,4-6 158 0,-3 21-594 0</inkml:trace>
  <inkml:trace contextRef="#ctx0" brushRef="#br0" timeOffset="-109202.5">9373 18358 124 0,'3'0'0'0,"-3"0"55"16,0 0-55-16,9-2 56 0,3-3-56 0,-12 5 75 15,0 0-75-15,12-5 76 0,-1 0-76 0,-1 0 78 16,1-2-78-16,1 0 78 0,3 0-78 0,-15 7 58 0,0 0-58 16,23-7 58-16,10 0-58 0,-33 7 42 15,0 0-42-15,42-6 42 0,10 0-42 0,-1 3 58 0,-1 3-58 0,-3-5 59 16,-3-2-59-16,-44 7 48 0,0 0-48 15,57-10 49-15,11-2-49 0,-68 12 43 0,0 0-43 0,86-14 44 16,11-1-44-16,-20 6 47 16,-14 4-47-16,-20-2 48 0,-13 0-48 0,-8 4 47 0,-6 3-47 15,-2-2 47-15,-2 2-47 0,-12 0 6 0,0 0-6 0,16 0 6 16,1 0-6-16,-17 0-5 0,0 0 5 0,12 0-5 16,-3 2 5-16,-9-2-101 0,0 0 101 0,9 3-101 15,-6 1 101-15,6 2-689 0</inkml:trace>
  <inkml:trace contextRef="#ctx0" brushRef="#br0" timeOffset="-108673.263">9801 18442 1031 0,'7'-2'0'0,"-7"2"119"15,0 0-119-15,-3-5 119 0,-6-4-119 0,9 9 88 16,0 0-88-16,-7-6 89 0,5 0-89 0,2 6 56 16,0 0-56-16,-5-5 57 0,1-2-57 0,4 7-49 15,0 0 49-15,0-6-48 0,0-3 48 0,0 9-48 16,0 0 48-16,6-10-47 0,1-1 47 0,-7 11-60 0,0 0 60 16,10-6-60-16,6-1 60 0,-16 7-59 0,0 0 59 15,12-4-58-15,2 4 58 0,-14 0-46 0,0 0 46 16,14 2-45-16,2 3 45 0,-16-5-3 0,0 0 3 0,12 7-3 15,0 0 3-15,-12-7-2 0,0 0 2 16,9 10-1-16,1 2 1 0,-10-12-4 0,0 0 4 0,7 16-3 16,-3 2 3-16,-4-18-10 0,0 0 10 0,0 24-10 15,-4 6 10-15,-3-3-15 0,-2 2 15 0,4-12-15 16,5-8 15-16,-5-1-9 0,1-1 9 0,-8 9-9 16,-2 6 9-16,2-2-10 15,-5 1 10-15,8-7-9 0,6-7 9 0,-3 1 0 0,3 1 0 0,3-4 0 16,0-3 0-16,-4 1 5 0,4-1-5 0,0-2 5 15,0 3-5-15,0-3 25 0,-3 4-25 0,3-4 26 16,0 0-26-16,0 0 20 0,0 3-20 0,0-3 20 16,0 3-20-16,0-3 17 0,0 4-17 0,0-4 17 15,7 0-17-15,-5-2 5 0,5 0-5 0,-2 1 5 0,2 1-5 16,1-4 1-16,3 1-1 0,1-1 1 0,4-1-1 16,1-2-19-16,4 1 19 0,-4-3-18 0,4 0 18 15,-21 9-63-15,0 0 63 0,25-10-63 0,3-4 63 16,-28 14-94-16,0 0 94 0,28-13-94 0,-2-3 94 0,24-13-466 15</inkml:trace>
  <inkml:trace contextRef="#ctx0" brushRef="#br0" timeOffset="-108367.2">10062 18572 415 0,'0'0'0'0,"0"0"75"0,0 0-75 0,0 0 76 16,9-3-76-16,-9 3 60 0,0 0-60 15,0-4 61-15,0-1-61 0,0 5 51 0,0 0-51 0,2-7 52 16,1-1-52-16,-3 8 46 0,0 0-46 0,4-7 47 16,-2-2-47-16,-2 9 63 0,0 0-63 0,7-7 64 15,-2-1-64-15,-5 8 56 0,0 0-56 0,9-5 57 16,1 0-57-16,-10 5 57 0,0 0-57 0,14-6 58 16,7 3-58-16,-21 3 45 0,0 0-45 0,22-2 46 15,12 4-46-15,-34-2 12 0,0 0-12 0,33 3 13 16,5 3-13-16,-3 0 7 0,-2 3-7 0,-3-1 8 15,-1-1-8-15,-29-7 0 0,0 0 0 0,32 11 0 16,1-1 0-16,-33-10-36 0,0 0 36 0,26 10-36 0,-2 0 36 16,-24-10-82-16,0 0 82 0,18 9-81 15,-6-2 81-15,-12-7-133 0,0 0 133 0,12 3-133 16,-7-4 133-16,13 2-558 0</inkml:trace>
  <inkml:trace contextRef="#ctx0" brushRef="#br0" timeOffset="-108120.04">10449 18365 763 0,'0'5'0'0,"0"-5"146"15,0 0-146-15,-5 3 146 0,-2-1-146 0,7-2 86 16,0 0-86-16,-5 2 87 0,-2-2-87 0,7 0 39 0,0 0-39 16,-11 3 40-16,-1 2-40 0,12-5 6 0,0 0-6 15,-21 17 6-15,-5 7-6 0,5 2 3 0,-3 2-3 16,6-10 4-16,6-2-4 0,12-16 0 0,0 0 0 0,-21 31 1 15,-5 10-1-15,26-41-8 0,0 0 8 0,-21 41-7 16,-1 2 7-16,22-43-85 0,0 0 85 0,-13 34-85 16,1-3 85-16,12-31-153 0,0 0 153 0,5 15-153 15,15-10 153-15,6 16-529 0</inkml:trace>
  <inkml:trace contextRef="#ctx0" brushRef="#br0" timeOffset="-107761.327">10538 18483 740 0,'0'0'0'0,"0"0"99"0,0 0-99 0,0 0 99 0,0 5-99 16,0-5 36-16,0 0-36 0,0 0 37 0,2 4-37 0,-2-4 0 16,0 0 0-16,0 0 0 0,0 0 0 0,0 0 5 15,0 0-5-15,0 0 5 0,-2-2-5 0,2 2 57 16,0 0-57-16,0 0 58 0,-3-5-58 0,3 5 39 15,0 0-39-15,-4-4 40 0,2 1-40 0,2 3 37 16,0 0-37-16,-3-4 37 0,-2 3-37 0,5 1 10 16,0 0-10-16,-4-2 10 0,1 0-10 0,3 2 12 15,0 0-12-15,-4 0 13 0,2 0-13 0,2 0 24 0,0 0-24 16,0 4 25-16,0-1-25 0,0-3 12 16,0 0-12-16,0 12 12 0,0 7-12 0,0-19 5 15,0 0-5-15,4 24 5 0,3 7-5 0,-7-31 8 16,0 0-8-16,7 31 8 0,-4 3-8 0,-3-34 0 0,0 0 0 15,6 27 1-15,-3-1-1 0,-3-26-53 0,0 0 53 0,5 21-52 16,-1-4 52-16,-4-17-141 0,0 0 141 0,3 12-141 16,6-7 141-16,5 12-690 0</inkml:trace>
  <inkml:trace contextRef="#ctx0" brushRef="#br0" timeOffset="-106709.225">10742 18462 281 0,'0'0'0'0,"0"0"61"0,0 0-61 0,0-3 61 0,0-4-61 0,0 7 62 0,0 0-62 16,0-3 62-16,0-1-62 0,0 4 66 0,0 0-66 0,0 0 66 15,0-3-66-15,0 3 68 0,0 0-68 0,0 0 68 16,0 0-68-16,0 0 42 0,0 0-42 0,0 0 43 15,0 0-43-15,0 0 13 0,0 0-13 0,0 0 14 16,0 0-14-16,0 0 0 0,0 0 0 0,0 0 1 16,0 0-1-16,0 0-5 0,0 0 5 0,0 0-5 15,0 0 5-15,0 0-11 0,0 0 11 0,0 0-10 16,0 0 10-16,0 0-5 0,0 0 5 0,0 0-5 0,0 0 5 16,0 0-1-16,0 0 1 0,0 0 0 0,0 0 0 15,0 0 0-15,0 0 0 0,2 3 1 0,-1 1-1 16,-1-4 14-16,0 0-14 0,2 8 15 0,2 3-15 15,-3 2 16-15,3 4-16 0,-1-3 17 0,-3-2-17 0,0 0 16 16,0 0-16-16,0-3 17 0,4-4-17 0,-4 2 15 16,0 1-15-16,2 2 16 0,1 4-16 0,-3 0-1 15,3 0 1-15,-1-6-1 0,-2-3 1 0,0 0-117 16,2-1 117-16,-2-1-117 0,0-1 117 16,0-2-121-16,0 0 121 0,0 0-120 0,-4 2 120 0,-2-1-297 15</inkml:trace>
  <inkml:trace contextRef="#ctx0" brushRef="#br0" timeOffset="-105797.641">9367 18339 158 0,'0'0'0'0,"0"0"12"0,0 0-12 0,0 0 12 0,-5-7-12 0,5 7-5 15,0 0 5-15,-2-3-5 16,2-2 5-16,0 5-3 0,0 0 3 0,0-4-2 0,2 2 2 16,-2 2 0-16,0 0 0 0,0 0 0 0,5-1 0 0,-5 1 28 15,0 0-28-15,0 0 28 0,0 0-28 0,0 0 54 16,0 3-54-16,0-3 54 0,0 0-54 0,0 0 54 16,-5 0-54-16,5 0 54 0,0 4-54 0,0-4 50 15,0 0-50-15,0 0 50 0,0 0-50 0,0 0 38 16,0 0-38-16,0 0 39 0,0 0-39 0,0 0 35 15,0 0-35-15,0 0 35 0,-3 5-35 0,3-5 49 0,0 0-49 16,0 19 50-16,-6 10-50 0,5 5 47 0,1 9-47 16,1-11 47-16,5-2-47 0,-3 2 42 0,-1 2-42 15,1 1 42-15,1 1-42 0,-4-36 58 16,0 0-58-16,0 39 59 0,5 2-59 0,-5-41 61 0,0 0-61 0,0 34 61 16,4-3-61-16,-4-31 40 15,0 0-40-15,5 22 41 0,0-6-41 0,-5-16-12 16,0 0 12-16,7 0-12 0,2-14 12 0,-9 14-42 0,0 0 42 0,0-38-41 15,-6-18 41-15,-1-38-812 0</inkml:trace>
  <inkml:trace contextRef="#ctx0" brushRef="#br0" timeOffset="-105107.933">9449 17873 91 0,'0'0'0'0,"0"0"51"0,0 0-51 0,4-2 52 16,1-1-52-16,-5 3 45 0,0 0-45 0,3-2 45 16,1 2-45-16,-4 0 13 0,0 0-13 0,0 0 13 15,0 0-13-15,0 0 1 0,0 0-1 0,0 0 1 16,0 0-1-16,0 0-1 0,0 0 1 0,0 0-1 16,3 0 1-16,3 0 0 0,-3 0 0 0,-1 0 1 0,5-1-1 15,-4-1 6-15,6-2-6 0,-4 3 6 16,-1-1-6-16,-3 0 8 0,6 2-8 0,-3 0 9 0,1-1-9 15,-5 1 4-15,0 0-4 0,12-2 4 0,-1 0-4 16,-11 2 7-16,0 0-7 0,19-2 7 0,0 2-7 16,-19 0 13-16,0 0-13 0,28 0 13 15,7 0-13-15,-2 0 33 0,-3 0-33 0,-1 0 34 0,1-1-34 0,-1 1 34 16,-2 0-34-16,-3 0 35 0,2-2-35 0,0 0 32 16,0 1-32-16,2-1 33 0,2 0-33 15,-30 2 33-15,0 0-33 0,40-2 33 0,10 2-33 0,-8 2 38 16,-3 2-38-16,-5-3 38 0,-1-1-38 0,-6 2 44 15,-3 0-44-15,-3-2 44 0,-7 0-44 0,0 1 35 16,1 1-35-16,-2-2 36 0,-1 0-36 0,-3 2 15 16,1 0-15-16,0-2 16 0,-1 0-16 0,-9 0-63 0,0 0 63 15,12 3-63-15,6 2 63 0,-18-5-98 0,0 0 98 0,14 5-97 16,1 2 97-16,17 5-366 0</inkml:trace>
  <inkml:trace contextRef="#ctx0" brushRef="#br0" timeOffset="-104820.112">10801 17750 1412 0,'0'-4'0'0,"0"4"-317"15,0 0 317-15,-7-8-316 0,-2-6 316 0,-5-8-446 16</inkml:trace>
  <inkml:trace contextRef="#ctx0" brushRef="#br0" timeOffset="-100168.615">10916 17763 147 0,'0'0'0'0,"0"0"40"0,0 0-40 0,0 0 41 16,0-17-41-16,0 17 26 0,0 0-26 0,0-7 26 16,-5 2-26-16,1 2 0 0,1-1 0 0,-1 3 0 15,3-1 0-15,1 2 1 0,0 0-1 0,-7-3 1 0,1-3-1 16,6 6 0-16,0 0 0 0,-7-8 1 15,-1-2-1-15,8 10-1 0,0 0 1 0,-9-12 0 0,0 0 0 0,9 12 10 16,0 0-10-16,-8-11 11 0,2 3-11 16,6 8 68-16,0 0-68 0,-8-7 68 0,4 0-68 0,4 7 54 15,0 0-54-15,-7-3 54 0,6-1-54 0,1 4 57 16,0 0-57-16,-6-3 57 0,3 1-57 0,3 2 26 16,0 0-26-16,-4-2 26 0,4 1-26 0,0 1 19 15,0 0-19-15,-5-2 20 0,5 2-20 0,0 0 27 16,0 0-27-16,0 0 27 0,-3-2-27 0,3 2 2 15,0 0-2-15,0 0 2 0,0 0-2 0,0 0 13 0,0 0-13 16,0 0 13-16,0 0-13 0,0 0 9 0,0 0-9 16,0 0 9-16,0 0-9 0,0 0-1 15,0 0 1-15,0 0-1 0,0 0 1 0,0 0-18 0,0 0 18 0,3 0-18 16,6-1 18-16,-9 1-16 0,0 0 16 0,14-4-15 16,7-1 15-16,-21 5-11 0,0 0 11 0,24-7-10 15,2-1 10-15,-26 8-5 0,0 0 5 0,23-11-4 16,-1-1 4-16,-22 12-1 0,0 0 1 0,18-8 0 15,-9-1 0-15,-9 9 0 0,0 0 0 0,8-5 1 16,-4 0-1-16,-4 5 14 0,0 0-14 0,5-4 15 16,-5 1-15-16,0 3 25 0,0 0-25 0,0-3 26 15,0 1-26-15,0 2 32 0,0 0-32 0,0 0 32 16,-3-4-32-16,3 4 29 0,0 0-29 0,0 0 29 16,-4-1-29-16,4 1 33 0,0 0-33 0,0 0 33 15,-5-2-33-15,5 2 13 0,0 0-13 0,-4 0 14 0,3-2-14 16,1 2 42-16,0 0-42 0,-4 0 43 0,4-1-43 0,0 1 54 15,0 0-54-15,-5 0 54 0,5 0-54 0,0 0 76 16,0 0-76-16,-4 0 76 0,1 1-76 16,3-1 55-16,0 0-55 0,-4 2 56 0,3-2-56 15,1 0 29-15,0 0-29 0,0 0 29 0,-4 2-29 0,4-2 27 16,0 0-27-16,0 0 27 0,0 0-27 0,0 0 8 16,0 0-8-16,0 0 8 0,0 0-8 0,0 0 17 15,0 0-17-15,0 0 17 0,-3 3-17 0,3-3-1 16,0 0 1-16,0 0-1 0,-2 2 1 0,2-2-113 15,0 0 113-15,0 0-113 0,3 0 113 0,3 0-992 16</inkml:trace>
  <inkml:trace contextRef="#ctx0" brushRef="#br0" timeOffset="-93509.563">12136 17435 158 0,'0'0'0'0,"0"0"75"0,0 0-75 16,0 0 76-16,-2 0-76 0,2 0 76 16,0 0-76-16,0 0 76 0,0 0-76 0,0 0 75 15,0 0-75-15,0 0 75 0,0 0-75 0,0 0 74 0,-4-4-74 16,4 4 74-16,-3-5-74 0,1 0 61 0,-5 0-61 0,2 1 61 16,1 1-61-16,4 3 58 0,0 0-58 0,-14-5 59 15,-6 0-59-15,20 5 45 0,0 0-45 0,-28-6 46 16,-4 1-46-16,32 5 30 0,0 0-30 0,-38-3 30 15,-4-1-30-15,4 3 25 0,-4 1-25 0,16 0 26 16,5 0-26-16,-3 0 15 0,-2 1-15 0,12 1 15 16,7 0-15-16,-11 1 18 0,-3 1-18 0,7-1 19 15,-1 2-19-15,15-5 24 0,0 0-24 0,-23 9 25 16,-10 1-25-16,33-10 13 0,0 0-13 0,-23 10 13 16,-1 2-13-16,24-12 18 0,0 0-18 0,-16 24 19 15,6 9-19-15,10-33 3 0,0 0-3 0,1 34 4 16,12 4-4-16,2-4 7 0,6-3-7 0,-2-9 8 0,6-5-8 15,-4-1 7-15,1-6-7 0,3-3 8 0,-1-4-8 16,-24-3 3-16,0 0-3 0,35-5 3 0,7-7-3 16,-42 12 12-16,0 0-12 0,47-19 12 0,3-8-12 15,-50 27 3-15,0 0-3 0,44-36 4 0,1-9-4 16,-13 3 12-16,-8-5-12 0,-1 10 12 0,-4 2-12 0,-9 3 8 16,-3-1-8-16,-5 4 9 0,-4 0-9 15,2 29 8-15,0 0-8 0,-7-36 9 0,-3-5-9 0,10 41 33 16,0 0-33-16,-16-41 33 0,-5-2-33 0,21 43 9 15,0 0-9-15,-22-36 9 0,-6 5-9 0,28 31 12 16,0 0-12-16,-26-29 13 0,-1 3-13 0,27 26 1 0,0 0-1 16,-24-22 1-16,5 5-1 0,19 17-9 0,0 0 9 15,-16-14-9-15,4 2 9 0,12 12-58 0,0 0 58 16,-9-7-58-16,4 2 58 0,5 5-69 0,0 0 69 0,-7-3-69 16,5-1 69-16,2 4-71 0,0 0 71 0,0 0-70 15,0 0 70-15,0 0-78 0,0 0 78 0,6 24-78 16,2 14 78-16,-8-38-63 0,0 0 63 0,14 55-62 15,5 13 62-15,-19-68-54 0,0 0 54 0,21 69-53 16,7 5 53-16,-28-74-45 0,0 0 45 0,37 78-44 16,6 8 44-16,-43-86 0 0,0 0 0 0,40 63 0 15,0-13 0-15,-40-50-5 0,0 0 5 16,34 28-4-16,-12-22 4 0,-22-6-38 0,0 0 38 0,25-1-37 16,-3-13 37-16,-3-1-16 0,-1-4 16 0,-6 2-15 15,-3-1 15-15,-9 18-38 0,0 0 38 0,5-20-37 16,-2-4 37-16,-3 24-13 0,0 0 13 0,0-24-13 0,-3-3 13 15,-1 1-6-15,-1 2 6 0,2 10-6 0,1 9 6 16,-1-4 33-16,3 3-33 0,-6 0 34 0,6 3-34 16,-3 0 76-16,3-1-76 0,0 4 76 0,-4-3-76 15,4 3 76-15,-1-5-76 0,1 5 77 0,-2-6-77 0,2 6 58 16,0-3-58-16,0 3 59 0,0 0-59 0,0 0 37 16,0 0-37-16,0 0 37 0,0 0-37 0,0 0 34 15,0 0-34-15,0 0 35 0,0 0-35 0,0 0 32 16,3-2-32-16,1 1 32 0,5-1-32 0,-9 2 31 15,0 0-31-15,8 0 31 0,8 2-31 0,-16-2 32 16,0 0-32-16,26 5 33 0,12 3-33 0,-3 1 43 16,7-1-43-16,-4 4 44 0,-1 0-44 0,-2 0 34 0,-2 2-34 15,2 2 35-15,-6-1-35 0,-29-15 39 0,0 0-39 16,42 24 39-16,5 3-39 0,-47-27 16 0,0 0-16 16,52 31 17-16,6 5-17 0,-58-36 20 0,0 0-20 15,52 33 20-15,-1-1-20 0,-51-32 15 0,0 0-15 0,40 26 16 16,-7-4-16-16,-33-22 1 0,0 0-1 0,26 19 2 15,-7-5-2-15,-19-14-112 0,0 0 112 0,12 8-111 16,-3-2 111-16,-9-6-149 0,0 0 149 0,-12-14-148 16,-14-15 148-16,-13-14-764 0</inkml:trace>
  <inkml:trace contextRef="#ctx0" brushRef="#br0" timeOffset="-93260.004">12662 17181 1267 0,'0'0'0'0,"0"0"183"15,0 0-183-15,0 0 183 0,7 5-183 0,-7-5 108 16,0 0-108-16,0 0 108 0,0 0-108 0,0 0 47 16,0 0-47-16,0 0 47 0,-4 4-47 15,1-1 0-15,1 2 0 0,-7 12 1 0,-3 9-1 0,0 1-2 16,-4 2 2-16,7-6-1 0,2-6 1 0,7-17-29 15,0 0 29-15,-6 32-29 0,-7 10 29 0,13-42-137 16,0 0 137-16,-5 48-137 0,-4 5 137 0,9-53-121 0,0 0 121 16,-3 30-121-16,3-12 121 0,-5 30-935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1:46:55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2636 5252 91 0,'0'0'0'0,"0"0"0"0,0 0 0 0,0 0 57 0,0 0-57 0,0 0 57 15,-19-20-57-15,19 20 97 0,0 0-97 16,-18-12 97-16,-3 0-97 0,21 12 76 0,0 0-76 0,-31-12 77 15,-7 3-77-15,38 9 71 0,0 0-71 0,-42-3 72 16,-5 0-72-16,47 3 73 0,0 0-73 0,-47 0 74 16,-4 0-74-16,51 0 48 0,0 0-48 0,-54 8 49 15,-5 4-49-15,59-12 24 0,0 0-24 0,-61 22 25 0,-5 2-25 16,-2 12 35-16,-2 4-35 0,25-6 36 16,15-7-36-16,30-27 36 0,0 0-36 0,-47 65 37 15,0 25-37-15,9-15 14 0,8 4-14 0,9-12 15 0,7-9-15 0,14-58 21 16,0 0-21-16,-3 67 21 0,3 3-21 0,0-70 15 15,0 0-15-15,12 65 15 0,9-3-15 16,-4-20 26-16,1-12-26 0,6-8 26 0,2-7-26 0,-26-15 6 16,0 0-6-16,42 9 7 0,14-9-7 0,-4-7 5 15,6-7-5-15,-6-5 5 0,-1-5-5 0,-51 24 0 16,0 0 0-16,64-54 0 0,7-20 0 0,-71 74-1 16,0 0 1-16,65-84 0 0,-6-19 0 15,-59 103 0-15,0 0 0 0,51-113 0 0,-13-14 0 0,-38 127 0 16,0 0 0-16,33-128 0 0,-3-2 0 0,-30 130 0 15,0 0 0-15,22-127 0 0,-1 5 0 0,-5 25-3 0,-2 18 3 16,-5 12-2-16,3 16 2 0,-12 51-7 0,0 0 7 16,5-52-6-16,2 1 6 0,-7 51 0 15,0 0 0-15,0-40 0 0,0 4 0 0,0 36 0 0,0 0 0 0,0-22 0 16,-4 14 0-16,4 8 5 0,0 0-5 0,0-9 6 16,0 6-6-16,0 3 9 0,0 0-9 0,0 0 9 15,0 0-9-15,0 0 1 0,0 0-1 0,0 5 1 16,0 7-1-16,0-12 0 0,0 0 0 0,4 34 1 15,1 12-1-15,2 7 0 0,2 9 0 0,-4 5 0 16,0 3 0-16,7 23 0 0,1 13 0 0,-5 0 0 16,1 7 0-16,0-3 5 0,0 1-5 0,-3-5 6 15,-4-5-6-15,-2-101 1 0,0 0-1 0,4 115 1 16,-4 7-1-16,0-122-62 0,0 0 62 0,0 103-62 16,0-9 62-16,0-94-71 0,0 0 71 0,-4 60-70 0,2-23 70 15,-1 63-725-15</inkml:trace>
  <inkml:trace contextRef="#ctx0" brushRef="#br0" timeOffset="766.406">3261 4559 393 0,'0'0'0'0,"0"6"0"0,-2 6 0 0,2-12 9 15,0 0-9-15,2 6 9 0,2-10-9 0,-4 4 0 0,0 0 0 0,0 0 1 16,3-2-1-16,-3 2 0 0,0 0 0 0,0 0 0 16,5 2 0-16,-5-2 36 0,0 0-36 0,4 7 36 15,-4 2-36-15,0-9 56 0,0 0-56 0,2 27 56 16,-2 12-56-16,0-39 72 0,0 0-72 0,-2 50 72 15,-2 13-72-15,4-63 89 0,0 0-89 0,-5 107 90 16,-2 25-90-16,7-132 82 0,0 0-82 0,-5 145 82 16,-4 16-82-16,9-161 76 0,0 0-76 0,-7 149 76 15,2-8-76-15,5-141 62 0,0 0-62 0,4 121 63 16,4-13-63-16,-8-108 36 0,0 0-36 0,9 86 37 16,3-23-37-16,-12-63-43 0,0 0 43 0,9 43-43 15,3-19 43-15,-12-24-147 0,0 0 147 0,5 12-147 0,-1-12 147 16,5 12-693-16</inkml:trace>
  <inkml:trace contextRef="#ctx0" brushRef="#br0" timeOffset="1392.422">2895 5593 673 0,'0'0'0'0,"9"0"0"0,5-6 0 0,-14 6 86 16,0 0-86-16,28-9 86 0,12-6-86 0,-40 15 47 15,0 0-47-15,49-18 47 0,10 0-47 0,-59 18 28 0,0 0-28 16,68-16 28-16,10-4-28 0,-78 20 15 0,0 0-15 16,93-16 15-16,8-3-15 0,-101 19 15 0,0 0-15 15,90-17 16-15,-6 7-16 0,-84 10 17 16,0 0-17-16,73-12 17 0,-10 0-17 0,-63 12 39 16,0 0-39-16,43-9 40 0,-17 3-40 0,-26 6 42 15,0 0-42-15,25-6 42 0,-13 3-42 0,-12 3 34 0,0 0-34 0,9-3 35 16,-4-1-35-16,-5 4 15 0,0 0-15 0,3-2 16 15,-3 1-16-15,0 1 22 0,0 0-22 0,-5 0 22 16,-7 0-22-16,12 0 7 0,0 0-7 16,-21 7 8-16,-14-1-8 0,6 3 16 0,-1 3-16 0,9-7 17 15,9 2-17-15,12-7 3 0,0 0-3 0,-33 19 4 16,-5 13-4-16,38-32 2 0,0 0-2 0,-44 40 3 16,-7 9-3-16,51-49 10 0,0 0-10 0,-59 72 11 15,-14 16-11-15,73-88 14 0,0 0-14 0,-50 85 15 0,11-1-15 16,39-84 8-16,0 0-8 0,-21 69 9 0,18-9-9 15,3-60 9-15,0 0-9 0,7 36 10 0,12-17-10 16,-19-19 1-16,0 0-1 0,30 5 1 0,11-14-1 0,-41 9-18 16,0 0 18-16,46-20-18 0,1-18 18 0,-9 5-17 15,-3-1 17-15,-2 2-17 0,-7-4 17 0,-26 36-2 16,0 0 2-16,25-40-1 0,-3-3 1 16,-22 43-1-16,0 0 1 0,21-42 0 0,-3-5 0 0,-18 47 0 15,0 0 0-15,15-36 0 0,-6 7 0 0,-9 29 3 16,0 0-3-16,5-22 4 0,-1 10-4 0,-4 12 14 15,0 0-14-15,3-12 15 0,-3 5-15 0,0 7 3 16,0 0-3-16,2-2 4 0,-2-1-4 0,0 3 3 16,0 0-3-16,3 3 3 0,1 6-3 0,-4-9 2 15,0 0-2-15,5 20 2 0,-1 11-2 0,-4-31 1 0,0 0-1 16,5 40 1-16,2 6-1 0,-7-46-5 0,0 0 5 16,5 57-4-16,-2 6 4 0,-3-63-146 0,0 0 146 0,6 62-145 15,-6-4 145-15,0-58-160 0,0 0 160 0,8 29-160 16,5-19 160-16,4 30-580 0</inkml:trace>
  <inkml:trace contextRef="#ctx0" brushRef="#br0" timeOffset="1835.766">4030 5413 774 0,'0'0'0'0,"-6"16"0"16,1 3 0-16,5-19 113 0,0 0-113 0,2 27 114 0,1 9-114 15,-3-36 75-15,0 0-75 0,4 45 75 0,1 13-75 16,-5-58 50-16,0 0-50 0,3 63 51 0,3 11-51 16,-6-74 31-16,0 0-31 0,3 67 31 0,2 0-31 0,-5-67 6 15,0 0-6-15,4 51 7 0,-1-8-7 16,-3-43 41-16,0 0-41 0,2 26 42 0,5-13-42 0,-7-13 6 16,0 0-6-16,9-10 6 0,3-19-6 0,-12 29 5 15,0 0-5-15,14-40 6 0,-2-18-6 0,-12 58 1 16,0 0-1-16,14-79 1 0,2-23-1 0,-16 102 0 15,0 0 0-15,12-91 0 0,2-3 0 0,-14 94-38 16,0 0 38-16,9-55-37 0,-6 24 37 0,-3 31-42 16,0 0 42-16,9-28-42 0,-4 17 42 0,-5 11-35 0,0 0 35 15,12-7-35-15,4 14 35 0,-16-7-26 0,0 0 26 16,14 15-26-16,7 12 26 0,-21-27-5 0,0 0 5 16,14 40-4-16,1 8 4 0,-15-48-1 15,0 0 1-15,13 55-1 0,-8 8 1 0,-5-63 4 0,0 0-4 0,3 89 5 16,-3 17-5-16,0-106 25 0,0 0-25 0,-3 94 26 15,-2-3-26-15,5-91 0 0,0 0 0 16,-7 64 1-16,1-22-1 0,6-42-90 0,0 0 90 0,0 21-89 16,4-18 89-16,-4-3-132 0,0 0 132 0,5-27-132 15,4-28 132-15,3-27-478 0</inkml:trace>
  <inkml:trace contextRef="#ctx0" brushRef="#br0" timeOffset="2114.617">4334 5527 987 0,'0'0'0'0,"16"-4"0"0,7-4 0 0,-23 8 108 16,0 0-108-16,24-11 108 0,6-1-108 0,-30 12 62 16,0 0-62-16,31-8 62 0,6-4-62 0,-37 12 22 15,0 0-22-15,31-4 23 0,2 4-23 0,-33 0-2 16,0 0 2-16,38 11-2 0,1 13 2 15,-39-24-21-15,0 0 21 0,38 36-21 0,4 15 21 0,-42-51-15 0,0 0 15 16,47 79-15-16,7 22 15 0,-54-101-27 16,0 0 27-16,47 87-27 0,-3 1 27 0,-44-88-48 15,0 0 48-15,38 66-48 0,-2-19 48 0,-36-47-101 0,0 0 101 16,28 30-101-16,-3-18 101 0,-25-12-122 0,0 0 122 16,24 6-121-16,-1-15 121 0,27 2-436 0</inkml:trace>
  <inkml:trace contextRef="#ctx0" brushRef="#br0" timeOffset="2369.25">5021 5420 718 0,'0'0'0'0,"5"16"0"16,0 4 0-16,-1-13 130 0,-4-7-130 0,0 0 130 15,0-7-130-15,-4 0 120 0,2-1-120 0,2 3 121 16,0 5-121-16,0 0 89 0,0 0-89 0,0 0 90 15,0 0-90-15,0 0 78 0,0 0-78 0,-15 20 79 0,-6 11-79 16,21-31 56-16,0 0-56 0,-26 52 57 0,-9 11-57 16,35-63 18-16,0 0-18 0,-51 91 18 0,-11 27-18 0,62-118-26 15,0 0 26-15,-60 101-25 16,-1-2 25-16,61-99-150 0,0 0 150 0,-45 67-149 0,14-21 149 0,31-46-199 16,0 0 199-16,-25 26-198 0,11-19 198 0,-26 27-609 15</inkml:trace>
  <inkml:trace contextRef="#ctx0" brushRef="#br0" timeOffset="2999.385">5488 5622 539 0,'0'0'0'0,"5"-5"0"0,4-2 0 15,-9 7 122-15,0 0-122 0,3-5 122 0,2 2-122 0,-5 3 104 16,0 0-104-16,0 0 104 0,4-3-104 0,-4 3 61 15,0 0-61-15,0 0 62 16,0 0-62-16,0 0 40 0,0 0-40 0,0 0 41 0,0 0-41 0,0 0 9 0,0 0-9 16,0 0 10-16,0 0-10 0,0 0 19 15,0 0-19-15,3 3 20 0,8 0-20 0,-11-3 22 16,0 0-22-16,24 4 23 0,9 1-23 0,-33-5 32 0,0 0-32 16,40 0 33-16,11 3-33 0,-51-3 36 0,0 0-36 0,50 0 36 15,10-3-36-15,-60 3 23 0,0 0-23 0,64 0 24 16,11-4-24-16,-75 4 28 0,0 0-28 0,68-1 28 15,2 1-28-15,-70 0 7 0,0 0-7 0,59 0 8 16,-5 0-8-16,-54 0 18 0,0 0-18 0,43 0 18 16,-10 0-18-16,-33 0-2 0,0 0 2 0,27 1-1 15,-10 3 1-15,-17-4-57 0,0 0 57 0,16 0-57 16,-8 3 57-16,-8-3-141 0,0 0 141 0,4 0-141 16,-2 0 141-16,-2 0-182 0,0 0 182 0,0 0-181 15,-2 4 181-15,2-1-515 0</inkml:trace>
  <inkml:trace contextRef="#ctx0" brushRef="#br0" timeOffset="3276.33">5853 5866 382 0,'0'0'0'0,"18"0"0"0,6-7 0 0,-24 7 116 15,0 0-116-15,14-2 117 0,-7 2-117 0,-7 0 118 16,0 0-118-16,2 0 118 0,1 2-118 0,-3-2 101 16,0 0-101-16,0 0 101 0,0 0-101 0,0 0 75 15,0 0-75-15,6 2 75 0,9 3-75 0,-15-5 46 0,0 0-46 16,26 3 47-16,16 6-47 0,-42-9 60 0,0 0-60 16,42 8 61-16,7 3-61 0,-49-11 8 0,0 0-8 0,50 12 8 15,4 0-8 1,-54-12-79-16,0 0 79 0,53 12-79 0,1 0 79 0,48 15-877 0</inkml:trace>
  <inkml:trace contextRef="#ctx0" brushRef="#br0" timeOffset="10347.096">7488 5264 135 0,'0'0'0'0,"-6"-1"0"0,3 1 0 0,3 0 79 0,0 0-79 0,0 0 79 15,0-4-79-15,0 4 92 0,0 0-92 0,0 0 93 16,-4-7-93-16,4 7 78 0,0 0-78 0,-8-5 79 16,-5-3-79-16,13 8 65 0,0 0-65 0,-22-12 66 15,-11-2-66-15,33 14 54 0,0 0-54 0,-35-12 55 16,-10 3-55-16,45 9 33 16,0 0-33-16,-44-8 33 0,2 5-33 0,42 3 1 0,0 0-1 0,-50 0 1 15,-3 5-1-15,53-5 0 0,0 0 0 0,-47 10 0 16,-3 5 0-16,50-15 0 0,0 0 0 0,-45 24 0 15,5 5 0-15,40-29-4 0,0 0 4 0,-39 42-3 16,6 9 3-16,33-51-8 0,0 0 8 0,-29 72-7 16,-1 15 7-16,16-13-1 0,10-11 1 0,4-15-1 15,4-13 1-15,-4-35 10 0,0 0-10 0,14 34 10 16,7 2-10-16,-21-36 35 0,0 0-35 0,29 27 36 16,13-3-36-16,-42-24 42 0,0 0-42 0,49 16 42 0,10-13-42 0,-8-5 40 15,-6-6-40-15,-1-9 40 0,-3-6-40 0,-41 23 5 16,0 0-5-16,56-39 5 0,9-18-5 15,-65 57 12-15,0 0-12 0,48-65 12 0,-8-13-12 0,-40 78 8 16,0 0-8-16,25-84 8 0,-13-11-8 0,-12 95 0 16,0 0 0-16,2-97 1 0,-7-13-1 0,5 110 3 15,0 0-3-15,-9-96 3 0,-3 5-3 0,12 91 1 16,0 0-1-16,-14-78 2 0,-2 9-2 0,16 69 9 16,0 0-9-16,-12-57 10 0,3 11-10 0,9 46 8 15,0 0-8-15,-3-32 9 0,6 9-9 0,-3 23 8 16,0 0-8-16,0-17 9 0,4 7-9 0,-4 10 23 0,0 0-23 15,0-9 24-15,0 6-24 0,0 3 2 0,0 0-2 16,0-2 2-16,3-1-2 0,-3 3 7 0,0 0-7 0,0 0 7 16,0-4-7-16,0 4 3 0,0 0-3 15,0 0 4-15,0 4-4 0,0-4 2 0,0 0-2 0,0 15 2 16,2 9-2-16,-2-24-44 0,0 0 44 0,3 36-44 16,6 16 44-16,-9-52-50 0,0 0 50 0,4 65-50 15,4 14 50-15,-8-79-38 16,0 0 38-16,9 114-38 0,0 25 38 0,-9-139-37 0,0 0 37 0,12 129-36 15,2 1 36-15,-14-130-15 0,0 0 15 0,12 106-15 16,4-19 15-16,-16-87-6 0,0 0 6 0,14 67-6 16,-2-21 6-16,2-13-84 0,-2-21 84 0,-5-3-84 15,-2-9 84-15,-5 0-157 0,0 0 157 0,4-14-156 16,1-17 156-16,0-17-279 0</inkml:trace>
  <inkml:trace contextRef="#ctx0" brushRef="#br0" timeOffset="11043.666">8448 4483 382 0,'0'0'0'0,"-2"9"0"0,-2 10 0 0,4-19 43 16,0 0-43-16,-5 1 44 0,-2-6-44 0,7 5 27 16,0 0-27-16,-5-7 27 0,-2 2-27 0,7 5 3 15,0 0-3-15,-9-7 4 0,-1 4-4 0,10 3 0 16,0 0 0-16,-12-2 0 0,-1 2 0 0,13 0 1 16,0 0-1-16,-15 2 1 0,-5 1-1 0,20-3 3 15,0 0-3-15,-20 11 4 0,-1 6-4 0,21-17 30 0,0 0-30 16,-26 27 30-16,1 13-30 0,1 2 52 31,5 3-52-31,-1 5 52 0,3 4-52 0,17-54 63 16,0 0-63-16,-17 96 64 0,-1 35-64 0,18-131 58 0,0 0-58 0,-17 152 58 0,1 25-58 0,16-177 46 0,0 0-46 15,-9 178 47-15,4 10-47 0,7-34 43 0,7-17-43 0,-2-30 44 16,-2-23-44-16,-5-84 35 0,0 0-35 0,19 89 35 16,12-7-35-16,-31-82 3 0,0 0-3 0,35 70 4 15,10-8-4-15,-45-62-8 0,0 0 8 0,44 46-7 16,3-12 7-16,-47-34-141 0,0 0 141 0,40 21-141 15,-2-16 141-15,-38-5-194 0,0 0 194 0,35-17-194 16,-5-23 194-16,38-20-280 0</inkml:trace>
  <inkml:trace contextRef="#ctx0" brushRef="#br0" timeOffset="11784.163">9075 4122 852 0,'0'0'0'0,"-6"3"0"15,-2 9 0-15,8-12 43 0,0 0-43 0,-4 5 44 0,1 2-44 0,3-7 28 0,0 0-28 16,-18 24 28-16,-3 9-28 0,-3 1 13 0,-2-1-13 15,0 1 13-15,-7-3-13 0,33-31-1 0,0 0 1 16,-39 39 0-16,-4 4 0 0,43-43-15 0,0 0 15 16,-37 39-15-16,6-1 15 0,31-38-4 0,0 0 4 0,-28 38-3 15,9-6 3-15,19-32-8 0,0 0 8 0,-9 36-8 16,9-2 8-16,0-34-8 0,0 0 8 0,18 31-8 16,11-3 8-16,-29-28-15 0,0 0 15 0,35 24-14 15,7-4 14-15,-7 2-33 0,-1-4 33 0,-4-3-33 16,-2 0 33-16,-2-3-5 0,-2 4 5 0,-6-4-4 15,-4 0 4-15,2 0-11 0,-6 3 11 16,0-3-10-16,-4 0 10 0,-6-12-9 0,0 0 9 0,3 19-9 16,-1 2 9-16,-2-21-1 0,0 0 1 0,-2 27-1 15,-7 0 1-15,9-27 18 0,0 0-18 0,-20 31 18 16,-7 2-18-16,27-33 26 0,0 0-26 0,-33 27 26 0,-12-3-26 16,45-24 24-16,0 0-24 0,-40 19 25 0,-2-7-25 15,42-12 39-15,0 0-39 0,-38 4 40 16,5-4-40-16,33 0 37 0,0 0-37 0,-23-12 38 0,7-12-38 0,16 24 3 15,0 0-3-15,-5-31 4 0,10-12-4 0,-5 43 0 16,0 0 0-16,16-40 0 0,10-6 0 0,0 10 2 16,4 4-2-16,-6 4 2 0,-3 4-2 0,-21 24 3 15,0 0-3-15,26-27 4 0,4 1-4 0,-30 26 6 16,0 0-6-16,30-24 6 0,4 0-6 16,-34 24 3-16,0 0-3 0,34-24 4 0,0 0-4 0,-34 24 2 15,0 0-2-15,33-22 2 0,2 1-2 0,-35 21 5 16,0 0-5-16,30-12 5 0,-9 0-5 0,-21 12 2 0,0 0-2 15,21-6 2-15,-7 4-2 0,-14 2 5 16,0 0-5-16,12 2 5 0,0 8-5 0,-12-10 22 0,0 0-22 16,9 20 22-16,-6 11-22 0,-3-31 20 15,0 0-20-15,5 40 20 0,1 2-20 0,-6-42 34 16,0 0-34-16,7 48 35 0,-6 0-35 0,-1-48 19 0,0 0-19 0,4 43 20 16,3-3-20-16,-7-40 2 0,0 0-2 0,5 34 2 15,7-7-2-15,-12-27-98 0,0 0 98 0,6 21-97 16,0-6 97-16,-6-15-84 0,0 0 84 15,6 0-84-15,-1-10 84 0,5 1-666 0</inkml:trace>
  <inkml:trace contextRef="#ctx0" brushRef="#br0" timeOffset="12240.831">9512 4504 595 0,'0'0'0'0,"-4"8"0"16,-1 11 0-16,5-19 49 0,0 0-49 0,0 28 50 0,5 14-50 0,2-2 35 16,-3-1-35-16,1 1 36 0,-1-8-36 0,-3 6 26 15,3 0-26-15,-4-11 26 16,0-5-26-16,0-22 14 0,0 0-14 0,3 28 15 0,-3-1-15 0,0-27 34 16,0 0-34-16,2 24 35 0,-2-7-35 0,0-17 53 15,0 0-53-15,4 14 53 0,-1-9-53 0,-3-5 42 16,0 0-42-16,9-9 42 0,3-14-42 0,-12 23 0 15,0 0 0-15,17-31 1 0,4-9-1 0,-21 40-7 0,0 0 7 16,19-48-7-16,6-7 7 0,-25 55-27 0,0 0 27 16,24-54-27-16,-1-5 27 0,-2 15-14 15,0 4 14-15,-9 13-13 0,-3 12 13 0,-1-1-6 0,-2 8 6 16,0 1-6-16,3 7 6 0,-9 0-4 0,0 0 4 0,12 3-3 16,-3 9 3-16,-9-12 0 0,0 0 0 0,12 21 1 15,2 10-1-15,-14-31 33 0,0 0-33 0,12 42 33 16,1 10-33-16,-5-1 35 0,-6 4-35 0,5-12 36 15,-5-4-36-15,-2-39 44 0,0 0-44 0,3 48 45 16,-3 7-45-16,0-55 18 0,0 0-18 0,4 43 18 16,-4-7-18-16,0-36-41 0,0 0 41 0,0 27-40 15,0-6 40-15,0-21-87 0,0 0 87 0,0 7-86 16,-4-11 86-16,4 4-114 0,0 0 114 0,-14-24-113 16,-10-12 113-16,-14-25-493 0</inkml:trace>
  <inkml:trace contextRef="#ctx0" brushRef="#br0" timeOffset="12390.474">9096 4386 807 0,'0'0'0'0,"8"0"0"16,6 0 0-16,-14 0 39 0,0 0-39 0,21 3 39 0,7 2-39 0,-28-5-181 15,0 0 181-15,31 7-180 0,11 5 180 16,30 3-288-16</inkml:trace>
  <inkml:trace contextRef="#ctx0" brushRef="#br0" timeOffset="12714.761">10068 4449 315 0,'0'0'0'0,"8"0"0"15,6 0 0-15,-14 0 98 0,0 0-98 0,13 3 98 16,-1-3-98-16,-12 0 66 0,0 0-66 0,8 0 66 16,1 4-66-16,-9-4 54 0,0 0-54 0,7 0 54 15,-2 0-54-15,-5 0 38 0,0 0-38 0,4 0 38 16,-4 0-38-16,0 0 50 0,0 0-50 0,3 0 51 16,3 2-51-16,-6-2 29 0,0 0-29 0,12 13 29 0,5 4-29 15,-17-17 57-15,0 0-57 0,23 36 57 16,10 14-57-16,-9-2 43 0,2 2-43 0,-3-1 43 0,1 4-43 15,-24-53 41-15,0 0-41 0,27 57 42 16,2 5-42-16,-29-62 11 0,0 0-11 0,37 67 11 0,6 4-11 0,-43-71 0 16,0 0 0-16,35 47 0 0,2-23 0 15,-37-24-176-15,0 0 176 0,38 12-176 0,0-19 176 0,36 14-601 16</inkml:trace>
  <inkml:trace contextRef="#ctx0" brushRef="#br0" timeOffset="13006.979">10735 4353 819 0,'0'0'0'0,"0"9"0"16,-2 6 0-16,2-15 129 0,0 0-129 0,0 0 130 16,0 0-130-16,0 0 52 0,0 0-52 0,-21 12 53 15,-14 9-53-15,35-21 70 0,0 0-70 0,-41 39 70 16,-17 16-70-16,6 3 55 0,-4 9-55 0,-7 12 56 15,-5 8-56-15,68-87 12 0,0 0-12 0,-73 86 13 16,2 1-13-16,71-87 4 0,0 0-4 0,-54 63 5 16,14-20-5-16,40-43-17 0,0 0 17 15,-33 28-16-15,8-13 16 0,25-15-93 0,0 0 93 0,-22 2-92 16,-3-16 92-16,25 14-179 0,0 0 179 0,-21-19-179 16,4-8 179-16,17 27-187 0,0 0 187 0,-18-24-187 15,1 0 187-15,-21-27-282 0</inkml:trace>
  <inkml:trace contextRef="#ctx0" brushRef="#br0" timeOffset="13422.561">8540 5484 404 0,'0'0'0'0,"22"-5"0"0,15-2 0 0,-37 7 57 16,0 0-57-16,-3 0 58 0,-20 3-58 0,23-3 72 15,0 0-72-15,-19 4 73 0,1 1-73 0,18-5 80 0,0 0-80 16,-14 3 81-16,2-1-81 0,12-2 53 0,0 0-53 16,-5 2 54-16,5-2-54 0,0 0 46 0,0 0-46 15,10-2 47-15,10 0-47 0,-20 2 31 0,0 0-31 16,29 0 31-16,15-3-31 0,-44 3 33 0,0 0-33 0,59-4 33 15,12 1-33-15,-71 3 37 0,0 0-37 0,108-5 37 16,28-4-37-16,-136 9 38 0,0 0-38 0,145-12 39 16,19 2-39-16,-164 10 34 0,0 0-34 0,158-9 34 15,9 1-34-15,-167 8 15 0,0 0-15 0,166-7 15 16,-1-2-15-16,-32 2 48 0,-27 2-48 0,-15 2 49 16,-15 0-49-16,-76 3 8 0,0 0-8 0,87 0 8 0,-1 3-8 15,-22 0 21-15,-10-1-21 0,-15 1 21 16,-13 4-21-16,-26-7-96 0,0 0 96 0,15 2-96 15,-13 1 96-15,-2-3-83 0,0 0 83 0,-17 12-82 0,-16 7 82 16,-16 9-820-16</inkml:trace>
  <inkml:trace contextRef="#ctx0" brushRef="#br0" timeOffset="14493.31">8961 5951 561 0,'0'0'0'16,"4"-3"0"-16,3 3 0 0,-7 0 63 0,0 0-63 0,-4-9 63 15,-1-1-63-15,5 10 36 16,0 0-36-16,-7-8 37 0,-2-4-37 0,9 12 18 0,0 0-18 0,-13-12 19 15,-3 0-19-15,16 12 19 0,0 0-19 0,-21-11 20 16,-2 3-20-16,23 8 7 0,0 0-7 0,-28-4 8 16,-3 3-8-16,31 1 0 0,0 0 0 0,-38 12 0 15,-1 3 0-15,39-15 0 0,0 0 0 0,-41 36 0 16,-1 12 0-16,7 3 22 0,5 11-22 0,2 10 23 16,2 10-23-16,26-82 43 0,0 0-43 0,-14 88 44 15,7 9-44-15,11-25 33 0,8-10-33 16,0-23 34-16,2-11-34 0,-14-28 25 0,0 0-25 0,33 20 26 15,14-4-26-15,-47-16 9 0,0 0-9 0,77 0 10 0,21-9-10 16,-22-6 28-16,-4-9-28 0,-11 0 28 0,-11-2-28 16,-50 26 11-16,0 0-11 0,56-33 11 0,1-9-11 0,-57 42 41 15,0 0-41-15,44-36 41 0,-11 0-41 0,-3 8 48 16,-9 1-48-16,-4 3 48 0,-5 2-48 0,-1 1 41 16,-3 0-41-16,-1 6 42 0,-3 1-42 0,-2 1 52 15,1-6-52-15,-3 3 53 0,0-4-53 0,-3 8 32 16,1-2-32-16,2 6 32 0,0 2-32 0,-4 0 15 15,4 0-15-15,-3 3 16 0,1 3-16 0,2 0 21 16,-3 0-21-16,3 0 21 0,-6 0-21 0,3 0 0 16,-1 0 0-16,4 0 0 0,-3 0 0 0,3 0-17 15,0 0 17-15,-5 12-17 0,-9 3 17 0,14-15-17 16,0 0 17-16,-12 40-17 0,-1 16 17 0,13-56-11 0,0 0 11 16,-8 65-10-16,1 11 10 15,7-76-5-15,0 0 5 0,1 70-4 0,10-3 4 0,5-11-3 16,1-9 3-16,4-11-3 0,-4-16 3 0,4-8-35 0,0-10 35 0,2-2-34 15,1-4 34-15,-24 4-5 0,0 0 5 16,30-18-4-16,5-6 4 0,-35 24-17 0,0 0 17 0,33-35-17 16,-4-6 17-16,-29 41-2 0,0 0 2 0,21-46-1 15,-7-5 1-15,-14 51 1 0,0 0-1 0,7-59 1 16,-9-4-1-16,2 63 0 0,0 0 0 0,-10-75 0 16,-11-13 0-16,21 88 5 0,0 0-5 0,-26-70 6 15,-4 3-6-15,30 67 32 0,0 0-32 0,-21-39 33 16,4 17-33-16,17 22-1 0,0 0 1 0,-12-18-1 15,0 8 1-15,12 10-2 0,0 0 2 0,-9-5-2 16,4 0 2-16,5 5-41 0,0 0 41 0,-4-2-41 16,1 4 41-16,3-2-59 0,0 0 59 0,12 0-59 0,5 2 59 0,-17-2-23 15,0 0 23-15,33-2-22 16,14-2 22-16,-47 4-25 0,0 0 25 0,51-3-24 0,5-6 24 16,-56 9-9-16,0 0 9 0,50-3-8 0,3 0 8 15,-53 3-17-15,0 0 17 0,45 3-16 0,-3 2 16 0,-42-5-15 16,0 0 15-16,34 14-14 0,-2 6 14 0,-32-20-26 15,0 0 26-15,22 24-25 0,-4 9 25 0,-9 1-20 16,-8 6 20-16,3-22-20 0,-1-12 20 0,-3 4-26 16,-3-2 26-16,-2 16-26 0,-8 11 26 0,13-35-15 0,0 0 15 15,-8 27-14-15,-1-1 14 0,9-26-11 0,0 0 11 16,-9 22-10-16,2-1 10 0,7-21-5 0,0 0 5 16,-3 24-4-16,1 0 4 0,2-24-3 0,0 0 3 15,2 27-3-15,5 4 3 0,-7-31-2 0,0 0 2 0,3 27-1 16,2 4 1-16,-1-4 1 0,-4 1-1 0,0-13 1 15,0-4-1-15,-4 2 0 0,-1 3 0 0,2 1 0 16,-4-2 0-16,0 1-7 16,0 3 7-16,2-9-6 0,1-7 6 0,-1 1-46 0,-4-1 46 0,2-6-45 15,-7-4 45-15,4 2-88 0,-1-7 88 0,3-9-88 16,-1-10 88-16,9 31-107 0,0 0 107 0,0-39-107 16,5-9 107-16,-1-38-272 15</inkml:trace>
  <inkml:trace contextRef="#ctx0" brushRef="#br0" timeOffset="14773.077">9958 6142 337 0,'0'0'0'0,"3"-2"0"0,3 0 0 15,1 0 67-15,-2-1-67 0,0 0 67 0,2-1-67 0,-7 4 71 16,0 0-71-16,3-2 72 0,6-1-72 0,-9 3 86 16,0 0-86-16,5-3 86 0,2 3-86 0,-7 0 67 15,0 0-67-15,9 0 67 0,2 0-67 0,-11 0 49 16,0 0-49-16,19 3 50 0,7 2-50 0,-26-5 45 15,0 0-45-15,33 16 45 0,11 8-45 0,-10 1 11 16,3 8-11-16,-2-2 11 16,-2-2-11-16,-33-29 13 0,0 0-13 15,40 43 13-15,5 6-13 0,-45-49 4 0,0 0-4 0,56 65 4 0,8 12-4 16,-64-77 6-16,0 0-6 0,58 64 7 0,-2-6-7 0,-21-22-27 0,-11-21 27 16,-3 1-27-16,-2-13 27 0,-19-3-173 15,0 0 173-15,28-15-172 0,-2-19 172 16,28-14-482-16</inkml:trace>
  <inkml:trace contextRef="#ctx0" brushRef="#br0" timeOffset="14999.472">10815 5945 1054 0,'0'0'0'0,"4"6"0"16,1 6 0-16,-5-12 115 0,0 0-115 0,-9 16 116 15,-8 4-116-15,17-20 72 0,0 0-72 0,-35 36 72 0,-11 14-72 16,46-50 42-16,0 0-42 0,-55 57 42 0,-10 9-42 16,65-66 0-16,0 0 0 0,-71 86 0 15,-15 12 0-15,24-21-2 0,6-9 2 0,26-30-2 16,22-26 2-16,8-12-93 0,0 0 93 0,-18 19-92 16,8-4 92-16,10-15-104 0,0 0 104 0,-2-8-103 15,2-16 103-15,0-7-752 0</inkml:trace>
  <inkml:trace contextRef="#ctx0" brushRef="#br0" timeOffset="15483.341">11151 4401 819 0,'0'0'0'0,"7"0"0"0,-2 3 0 0,-1-3 16 0,-1 6-16 0,-3-6 17 16,0 0-17-16,0 0 36 0,0 3-36 0,2 0 36 15,5 6-36-15,2-2 15 0,0 5-15 0,4 2 15 16,7-1-15-16,-20-13 11 0,0 0-11 0,29 24 11 16,6 4-11-16,-35-28 1 0,0 0-1 0,38 39 1 15,6 12-1-15,-44-51 1 0,0 0-1 0,45 64 2 16,-3 11-2-16,-42-75 4 0,0 0-4 0,47 115 4 16,4 29-4-16,-51-144 29 0,0 0-29 0,29 147 29 0,-6 18-29 0,-11-28 18 15,-12-14-18-15,0-17 18 0,-3-15-18 16,3-91 28-16,0 0-28 0,-14 105 28 15,-11 1-28-15,25-106 7 0,0 0-7 0,-29 96 7 0,-10-2-7 16,39-94 18-16,0 0-18 0,-34 91 18 0,-3-2-18 0,37-89 3 16,0 0-3-16,-23 60 4 0,6-17-4 0,17-43-131 15,0 0 131-15,-12 30-131 0,5-16 131 0,7-14-136 16,0 0 136-16,-2-8-135 0,5-23 135 16,-1-9-404-16</inkml:trace>
  <inkml:trace contextRef="#ctx0" brushRef="#br0" timeOffset="15870.33">11902 5287 908 0,'0'0'0'0,"0"0"0"0,0 0 0 15,0 0 117-15,0 0-117 0,0 0 117 16,7 0-117-16,-7 0 115 0,0 0-115 0,12 0 116 0,0 0-116 0,-12 0 83 16,0 0-83-16,27 0 84 0,4 0-84 0,2 0 45 15,2 0-45-15,-2 0 46 0,-3-4-46 0,-1 4 32 16,1-3-32-16,-1 3 32 0,1 0-32 0,-30 0 15 15,0 0-15-15,33 0 15 0,6 0-15 0,-39 0 19 16,0 0-19-16,40 0 20 0,5 0-20 0,-7 0 14 16,-3-2-14-16,-7 2 15 0,-5 0-15 0,-3 0-83 15,1 0 83-15,-8 0-83 0,-8 0 83 0,-5 0-214 16,0 0 214-16,9-3-214 0,-1 3 214 0,-4 0-218 16,-4 3 218-16,-7-3-217 0,2 0 217 0,-9 2-459 0</inkml:trace>
  <inkml:trace contextRef="#ctx0" brushRef="#br0" timeOffset="16103.858">11947 5657 751 0,'0'0'0'0,"13"-9"0"0,9-5 0 0,-22 14 139 0,0 0-139 0,12-5 140 15,-5 2-140-15,2 3 152 0,-2 3-152 0,9 2 152 16,-1 9-152-16,-15-14 114 0,0 0-114 0,27 9 115 15,6 3-115-15,-2-5 58 0,2-2-58 0,-7 2 59 16,-5-6-59-16,-21-1 43 0,0 0-43 0,25 2 44 16,1 0-44-16,-26-2-43 0,0 0 43 0,22 0-42 15,3 0 42-15,-25 0-158 0,0 0 158 0,22-9-158 0,3-10 158 16,25-8-925-16</inkml:trace>
  <inkml:trace contextRef="#ctx0" brushRef="#br0" timeOffset="27028.535">14062 4389 180 0,'0'0'0'0,"0"0"0"0,-5-3 0 0,5 3 123 15,-3-6-123-15,3 6 123 0,0 0-123 0,0 0 120 0,0 0-120 16,0 0 121-16,-2-3-121 0,-2 0 95 0,-1-4-95 16,2 2 95-16,-3 1-95 0,6 4 44 0,0 0-44 15,-15-8 44-15,-10 1-44 0,-1 2 45 0,-3-2-45 16,8 2 45-16,7 1-45 0,14 4 9 0,0 0-9 0,-33 0 9 15,-6 0-9-15,39 0 30 0,0 0-30 0,-34 0 30 16,-5 4-30-16,4 1 5 0,2-2-5 16,12-3 5-16,13 4-5 0,-1-4-4 0,-2 5 4 0,-11 10-3 15,-8 6 3-15,-1 4-32 0,0 5 32 16,4-3-32-16,5 4 32 0,22-31-36 0,0 0 36 0,-25 44-36 16,-4 15 36-16,29-59-24 0,0 0 24 0,-21 61-23 15,7 3 23-15,14-64-36 0,0 0 36 0,-4 70-35 16,8 9 35-16,-4-79-31 0,0 0 31 0,19 65-31 15,11-7 31-15,-30-58-14 0,0 0 14 0,29 39-13 16,3-16 13-16,-32-23-3 0,0 0 3 0,40 12-2 0,10-12 2 16,-50 0-2-16,0 0 2 0,52-7-2 15,9-14 2-15,-12 2 7 0,-3-5-7 0,-5 1 8 0,-2 0-8 16,-8 3 52-16,-7-4-52 0,-1 0 53 0,-2 1-53 16,-5 3 39-16,-4-1-39 0,2 2 40 0,-2 4-40 0,-12 15 41 15,0 0-41-15,9-21 42 0,3 3-42 16,-12 18 35-16,0 0-35 0,9-23 35 0,-1 3-35 0,-8 20 15 15,0 0-15-15,4-21 15 0,1 2-15 0,-5 19 2 16,0 0-2-16,3-17 3 0,-1 4-3 0,-2 13 12 16,0 0-12-16,4-9 13 0,-1 0-13 0,-3 9 0 15,0 0 0-15,2-3 1 0,0-2-1 0,-2 5 0 16,0 0 0-16,0 0 0 0,1-4 0 0,-1 4-13 16,0 0 13-16,0 0-12 0,0 0 12 0,0 0-57 0,0 0 57 15,0 0-57-15,0 0 57 0,0 0-57 0,0 0 57 0,-5 9-57 16,-2 6 57-16,7-15-57 0,0 0 57 0,-14 31-56 15,-3 14 56-15,1 1-52 16,2 9 52-16,2-16-51 0,5-3 51 0,7-36-50 0,0 0 50 0,-2 45-50 16,-1 8 50-16,3-53-37 0,0 0 37 0,3 44-37 15,6-1 37-15,-9-43-5 0,0 0 5 0,21 28-4 16,9-8 4-16,-30-20-2 0,0 0 2 0,41 7-1 16,12-19 1-16,-53 12 32 0,0 0-32 0,52-19 33 15,2-8-33-15,-12-4 71 0,-4-2-71 0,-8 3 71 16,-8 1-71-16,-3 1 86 0,-6 2-86 0,-5 1 87 15,-2-3-87-15,-6 28 98 0,0 0-98 0,1-34 99 16,-1-2-99-16,0 36 86 0,0 0-86 0,-1-43 86 0,-6-1-86 16,7 44 66-16,0 0-66 0,-11-41 66 15,-8-1-66-15,19 42 55 0,0 0-55 0,-17-34 56 0,-4 5-56 16,21 29 24-16,0 0-24 0,-23-22 25 0,-7 3-25 16,30 19 0-16,0 0 0 0,-24-14 0 0,1 7 0 15,23 7-5-15,0 0 5 0,-20-8-5 0,2 4 5 0,18 4-41 16,0 0 41-16,-12-3-40 0,0-2 40 15,12 5-76-15,0 0 76 0,0 0-76 0,0 0 76 0,0 0-98 16,0 0 98-16,21 0-98 0,15-4 98 0,-1 1-124 16,3-2 124-16,-3 1-124 0,0-2 124 0,-35 6-98 15,0 0 98-15,38-6-98 0,2 0 98 0,-40 6-66 0,0 0 66 16,42-6-66-16,2 3 66 0,-44 3-62 16,0 0 62-16,40-3-62 0,0 3 62 0,-40 0-62 15,0 0 62-15,31 3-62 0,2 6 62 0,-6-1-46 0,-3 6 46 0,-10-6-46 16,-7 1 46-16,14 6-85 0</inkml:trace>
  <inkml:trace contextRef="#ctx0" brushRef="#br0" timeOffset="27194.553">14839 4792 102 0,'0'0'0'0,"-1"-18"0"16,-5-12 0-16,6 18 36 16,2 8-36-16,2 20 36 0,-4 14-36 0,0-2 59 0,0-2-59 0,-4-8 59 15,2-9-59-15,2-9 44 0,0 0-44 0,-15 19 45 16,-8-4-45-16,23-15 13 0,0 0-13 0,-23 16 14 15,-3-4-14-15,26-12 8 0,0 0-8 0,-31 3 9 16,-2-3-9-16,33 0-85 0,0 0 85 0,-30-3-84 16,4-4 84-16,-28-2-111 0</inkml:trace>
  <inkml:trace contextRef="#ctx0" brushRef="#br0" timeOffset="27486.429">14684 4492 158 0,'0'0'0'0,"2"3"0"0,5 6 0 0,-7-9 103 15,0 0-103-15,9 0 104 0,5-4-104 0,1 3 99 16,-1-1-99-16,-3 0 99 0,-4 2-99 0,1 0 93 16,-1 2-93-16,6 5 94 0,4 5-94 0,-17-12 75 0,0 0-75 15,21 19 75-15,8 5-75 0,-29-24 35 0,0 0-35 16,34 30 35-16,6 10-35 0,-40-40 10 0,0 0-10 15,45 36 11-15,7 3-11 0,-5-3 20 0,0-5-20 16,-7-7 20-16,-3-2-20 0,-4 2 7 0,-5-3-7 0,-7-6 7 16,-6-6-7-16,1 1 1 0,-2-1-1 0,-5-6 1 15,-2 2-1-15,-2-1-62 0,2-1 62 0,-4 2-62 16,-3-5 62-16,0 0-122 0,0 0 122 0,0 0-121 16,0 0 121-16,0 0-420 0</inkml:trace>
  <inkml:trace contextRef="#ctx0" brushRef="#br0" timeOffset="27800.249">15379 4380 1177 0,'0'0'0'0,"-1"11"0"0,-1 8 0 16,2-13 134-16,0-6-134 0,0-3 135 0,2-6-135 0,-1 6 87 15,1 0-87-15,-2-3 88 0,0 3-88 0,0 3 54 16,0-3-54-16,0 3 54 0,0 0-54 0,0 0 0 16,-3 3 0-16,-3-3 1 0,1 2-1 0,-7 5 4 15,-7-1-4-15,-13 15 4 0,-13 6-4 0,45-27 0 16,0 0 0-16,-52 40 1 0,-13 15-1 0,10-4 0 0,2 7 0 16,10-17 0-1,8-6 0-15,0 1-8 0,4 0 8 0,8-9-7 0,2-5 7 0,21-22-25 16,0 0 25-16,-24 28-24 0,-4 4 24 0,28-32-77 0,0 0 77 15,-21 23-76-15,5-3 76 0,16-20-152 16,0 0 152-16,-5 12-152 0,7-8 152 0,-4 13-816 16</inkml:trace>
  <inkml:trace contextRef="#ctx0" brushRef="#br0" timeOffset="28020.167">15756 4737 1435 0,'0'0'0'0,"0"0"0"16,1 7 0-16,5-4 0 0,-1 2 0 0,2-1 0 0,-4-1 0 16,-3-3-137-16,0 0 137 0,-7-3-136 0,-10-9 136 15,-7-4-778-15</inkml:trace>
  <inkml:trace contextRef="#ctx0" brushRef="#br0" timeOffset="30313.558">16630 4449 225 0,'0'0'0'16,"-9"0"0"-16,-1 3 0 0,5 1 116 0,10-8-116 0,-5 4 117 15,2 0-117-15,1-3 88 0,1 3-88 0,-1-3 88 16,-1 3-88-16,-2 0 121 0,3-2-121 0,-3 2 121 15,0 0-121-15,0 0 79 0,-3-4-79 0,3 4 80 16,-5-3-80-16,5 3 60 0,0 0-60 0,-9-9 60 16,-10 1-60-16,19 8 30 0,0 0-30 0,-23-10 30 15,-10-2-30-15,33 12 24 0,0 0-24 0,-31-9 25 16,-6-3-25-16,2 0 9 0,2 5-9 0,12 0 9 16,7 6-9-16,-3 1 5 0,0-4-5 0,4 4 5 15,-1 4-5-15,-6-4 0 0,-5 1 0 0,8 1 0 16,5 3 0-16,12-5-7 0,0 0 7 0,-27 7-7 0,-13 5 7 15,40-12-17-15,0 0 17 0,-38 21-16 16,-2 6 16-16,40-27-40 0,0 0 40 0,-35 33-39 0,2 6 39 16,33-39-42-16,0 0 42 0,-24 46-42 0,4 9 42 0,20-55-46 15,0 0 46-15,-10 46-45 0,8 2 45 16,2-48-20-16,0 0 20 0,7 40-20 0,9-10 20 16,-16-30-13-16,0 0 13 0,35 18-13 0,14-12 13 0,-49-6-5 15,0 0 5-15,55-12-5 0,8-15 5 0,-63 27-3 16,0 0 3-16,75-51-3 0,12-23 3 0,-87 74 3 15,0 0-3-15,68-72 3 0,-9-5-3 0,-59 77 44 16,0 0-44-16,44-75 44 0,-11-1-44 0,-33 76 54 0,0 0-54 16,24-79 55-16,-8-3-55 0,-9 21 49 0,-7 13-49 15,0 15 50-15,0 14-50 0,0-1 44 0,-4 4-44 16,3 4 44-16,-3 9-44 0,4 3 53 0,0 0-53 0,-5-12 53 16,-2 0-53-16,7 12 48 0,0 0-48 15,-5-12 49-15,-2 5-49 0,7 7 31 0,0 0-31 0,-4-9 31 16,3 6-31-16,1 3 16 0,0 0-16 0,-4-5 17 15,2 1-17-15,2 4-1 0,0 0 1 0,0 0 0 16,0 0 0-16,0 0-13 0,0 0 13 0,0 6-12 16,-1 4 12-16,1-10-47 0,0 0 47 0,-2 32-46 15,2 16 46-15,0-48-24 0,0 0 24 0,0 67-23 16,0 19 23-16,0-86-20 0,0 0 20 0,0 109-19 16,-5 25 19-16,5-134-5 0,0 0 5 0,0 118-5 15,1-3 5-15,-1-115 0 0,0 0 0 0,9 86 0 16,3-23 0-16,0-18-1 0,-1-20 1 0,-1-8 0 15,-1-13 0-15,-9-4-75 0,0 0 75 0,9 0-75 0,-1 0 75 0,-8 0-83 16,0 0 83-16,4-19-83 0,1-10 83 16,7-21-718-16</inkml:trace>
  <inkml:trace contextRef="#ctx0" brushRef="#br0" timeOffset="30626.878">17102 4216 1155 0,'0'0'0'0,"-7"0"0"0,-10 3 0 0,17-3 132 0,0 0-132 16,0 0 132-16,0 0-132 0,0 0 46 0,0 0-46 16,0 0 47-16,5-3-47 0,-5 3-1 0,0 0 1 15,0 0-1-15,-3 3 1 0,3-3-50 0,0 0 50 0,-14 12-50 16,-12 4 50-16,26-16-43 0,0 0 43 0,-21 17-43 15,-4 2 43-15,25-19-48 0,0 0 48 0,-17 20-47 16,1-4 47-16,16-16-59 0,0 0 59 0,-9 19-58 16,4 1 58-16,5-20-89 0,0 0 89 0,4 19-89 15,8 5 89-15,-12-24-125 0,0 0 125 0,17 19-125 16,6 1 125-16,-2-4-114 0,3-4 114 0,-10 0-114 16,-3-4 114-16,-11-8-87 0,0 0 87 0,14 16-86 15,-2-1 86-15,14 18-131 0</inkml:trace>
  <inkml:trace contextRef="#ctx0" brushRef="#br0" timeOffset="31424.496">17118 4622 91 0,'0'0'0'0,"-2"3"0"15,-5 9 0-15,7-12 40 0,0 0-40 0,-14 19 40 16,-12 5-40-16,26-24 32 0,0 0-32 0,-24 24 32 16,-2-5-32-16,26-19 44 0,0 0-44 0,-25 17 44 0,4-6-44 15,21-11 64-15,0 0-64 0,-19 8 64 0,0-5-64 0,19-3 56 16,0 0-56-16,-14 0 56 0,2-3-56 0,12 3 52 16,0 0-52-16,-9-12 52 0,4-10-52 0,5 22 33 15,0 0-33-15,0-24 33 0,9-7-33 0,-9 31 15 16,0 0-15-16,8-29 16 0,6-2-16 0,-14 31 36 15,0 0-36-15,18-27 37 16,1-1-37-16,0 8 35 0,0 1-35 0,0 2 36 16,1 1-36-16,2 1 22 0,3 3-22 0,-3-4 23 0,-1 1-23 0,4 3 19 15,-3-3-19-15,1-1 20 0,1 4-20 0,-24 12 17 0,0 0-17 16,28-8 17-16,2-1-17 0,-30 9 25 0,0 0-25 16,33-3 26-16,2 3-26 0,-35 0 20 0,0 0-20 0,31 8 20 15,-3 4-20-15,-4 4 17 0,-1 2-17 16,-11 3 17-16,-8 3-17 0,-4-24 18 0,0 0-18 15,0 39 18-15,-4 16-18 0,-1-7 15 0,0-2-15 16,3-15 15-16,-3-15-15 0,5-16 9 0,0 0-9 0,-4 25 10 16,4 1-10-16,0-26 16 0,0 0-16 0,0 21 17 15,0-6-17-15,2 0 22 0,5-6-22 0,-5-6 23 16,-1 1-23-16,5-4 55 0,1-4-55 0,-2 1 55 16,-2 0-55-16,3-3 57 0,-3 0-57 0,2-3 58 15,-5 0-58-15,0 9 40 0,0 0-40 0,4-22 40 16,-2-7-40-16,-2 29 0 0,0 0 0 0,6-39 0 0,3-11 0 15,0 5-24-15,3-1 24 0,-1 3-23 16,1 4 23-16,-12 39-50 0,0 0 50 0,15-43-50 0,5 2 50 0,-20 41-12 16,0 0 12-16,19-39-12 0,3 8 12 15,-22 31-4-15,0 0 4 0,18-24-3 0,-2 8 3 16,-16 16-7-16,0 0 7 0,15-3-7 0,-1 10 7 16,-2 8-13-16,-3 9 13 0,-4-12-12 0,-1 0 12 0,-4 4-8 15,0 8 8-15,0 6-8 0,0 15 8 16,0-45-1-16,0 0 1 0,-4 46-1 0,1 9 1 0,1-7-8 15,2 0 8-15,0-17-8 0,0-11 8 16,2 3-3-16,0-8 3 0,3-1-3 0,-2-4 3 0,-3-10 0 16,0 0 0-16,11 9 1 0,4-6-1 0,-15-3 13 15,0 0-13-15,21-3 13 0,4-6-13 0,-25 9 0 0,0 0 0 16,29-24 0-16,6-10 0 0,-5-6-71 16,-1-8 71-16,-3 6-70 0,-1-5 70 0,-2 3-94 15,-3 1 94-15,1 7-94 0,-3 2 94 0,-18 34-90 0,0 0 90 0,17-29-90 16,4-2 90-16,-21 31-35 0,0 0 35 0,17-24-35 15,-1 8 35-15,-16 16-8 0,0 0 8 0,18-8-7 16,-1 10 7-16,-17-2 0 0,0 0 0 0,21 15 0 16,-4 12 0-16,-17-27 8 0,0 0-8 0,21 36 9 15,-5 11-9-15,-16-47 35 0,0 0-35 0,14 54 36 16,-2 6-36-16,-12-60 29 0,0 0-29 0,5 62 29 16,1-2-29-16,-6-60 15 0,0 0-15 0,3 46 15 15,0-10-15-15,-3-36 0 0,0 0 0 0,-3 31 0 16,-2-7 0-16,5-24-82 0,0 0 82 0,-18 12-81 15,-8-12 81-15,26 0-153 0,0 0 153 0,-31-15-152 16,-7-21 152-16,-32-16-280 0</inkml:trace>
  <inkml:trace contextRef="#ctx0" brushRef="#br0" timeOffset="31560.131">17390 4031 359 0,'0'0'0'0,"14"3"0"0,8 3 0 0,15 0-210 0</inkml:trace>
  <inkml:trace contextRef="#ctx0" brushRef="#br0" timeOffset="31876.785">18496 4079 1211 0,'0'0'0'0,"14"9"0"15,10 4 0-15,-24-13 132 0,0 0-132 0,26 21 132 16,4 3-132-16,-30-24 66 0,0 0-66 0,33 34 67 15,2 5-67-15,-35-39 38 0,0 0-38 0,37 45 39 16,1 5-39-16,-7-2 0 0,-1 0 0 0,-4-6 0 16,-5 1 0-16,-21-43-2 0,0 0 2 0,23 48-2 0,-1 4 2 15,-1-10-2-15,-5 1 2 0,0-14-1 16,-4-3 1-16,-2-2-57 0,1-3 57 0,-3-6-57 0,1-8 57 16,0 5-124-16,-1-4 124 0,1-4-123 0,-2-4 123 0,9 0-897 15</inkml:trace>
  <inkml:trace contextRef="#ctx0" brushRef="#br0" timeOffset="32145.588">19191 4019 1233 0,'0'0'0'0,"-12"12"0"16,-6 5 0-16,-1-5 79 0,0-2-79 0,-5 6 79 15,-2 1-79-15,26-17 50 0,0 0-50 0,-42 34 50 16,-5 14-50-16,47-48 29 0,0 0-29 0,-73 64 29 16,-16 18-29-16,89-82-24 0,0 0 24 0,-79 85-23 15,3 10 23-15,76-95-33 0,0 0 33 0,-59 75-33 16,13-8 33-16,13-16-86 0,12-15 86 16,12-17-86-16,9-19 86 0,0 0-162 0,0 0 162 0,0-3-162 15,6-13 162-15,-6 16-121 0,0 0 121 0,21-32-121 16,10-15 121-16,21-28-434 0</inkml:trace>
  <inkml:trace contextRef="#ctx0" brushRef="#br0" timeOffset="32506.694">19374 4380 875 0,'0'0'0'0,"-14"-1"0"16,-10-4 0-16,15 5 85 0,9-4-85 0,0 4 85 0,9 4-85 0,-1-4 57 15,-2 0-57-15,-1 0 57 0,0 0-57 0,0 3 45 0,-1-3-45 16,3 0 45-16,3 3-45 0,4 3 13 0,5-3-13 16,4-1 13-16,1-1-13 0,-24-1 28 0,0 0-28 15,39 2 28-15,9-2-28 0,-2 0 60 0,3 0-60 0,-1 0 60 16,-4-2-60-1,-1 2 70-15,-3-1-70 0,2 1 70 0,-2 1-70 0,-40-1 43 0,0 0-43 16,54 2 43-16,7-2-43 0,-5-2 44 0,2 1-44 0,-13-1 45 16,-2 2-45-16,-8-3 41 0,-2 3-41 0,-8 0 41 15,-6 3-41-15,0-3 0 0,-3 0 0 0,-4 0 0 16,-2-3 0-16,1 3-63 0,-2-4 63 0,-4 2-63 16,-3 1 63-16,-2 1-188 0,0 0 188 15,-9-12-187-15,-9-5 187 0,-6-11-904 0</inkml:trace>
  <inkml:trace contextRef="#ctx0" brushRef="#br0" timeOffset="35673.124">21407 4052 91 0,'0'0'0'0,"0"0"0"15,5-18 0-15,-5 18 96 0,0 0-96 16,2-12 96-16,-2 2-96 0,0 10 111 16,0 0-111-16,-3-12 111 0,-3 0-111 0,6 12 111 0,0 0-111 15,-12-12 112-15,-4-3-112 0,-1 6 70 0,-4 1-70 0,7 4 70 16,5 1-70-16,-3-1 19 0,0 4-19 0,-12 7 20 15,-9 5-20-15,33-12 8 0,0 0-8 0,-39 17 8 16,-6 6-8-16,45-23 0 0,0 0 0 0,-45 29 1 16,-1 8-1-16,46-37-6 0,0 0 6 0,-36 36-6 15,4-1 6-15,32-35-26 0,0 0 26 0,-19 39-26 16,11 6 26-16,8-45-7 0,0 0 7 0,5 39-7 16,16-3 7-16,-21-36-35 0,0 0 35 0,26 38-35 0,10-6 35 15,-1-1-35-15,-2-4 35 0,-5-3-35 16,-3-6 35-16,-25-18-14 0,0 0 14 0,29 25-13 15,1 3 13-15,-30-28-14 0,0 0 14 0,29 27-13 16,3 2 13-16,-32-29-2 0,0 0 2 0,24 28-1 0,-5-4 1 0,-19-24 1 16,0 0-1-16,14 18 1 0,-3-2-1 15,-11-16 46-15,0 0-46 0,7 12 47 0,-4-7-47 0,-3-5 77 16,0 0-77-16,-3 7 78 0,-6-2-78 0,9-5 82 16,0 0-82-16,-17 0 83 0,-10-2-83 0,27 2 65 15,0 0-65-15,-22-12 65 0,1-3-65 0,21 15 55 16,0 0-55-16,-17-19 56 0,1-2-56 0,16 21 16 15,0 0-16-15,-7-27 17 0,2 0-17 0,1 3 3 0,4 5-3 16,4-2 3-16,3 6-3 0,0-1 0 0,5 1 0 16,-7 3 1-16,0 3-1 0,6-3-4 0,3 0 4 15,0 2-3-15,1-2 3 0,-15 12-8 0,0 0 8 0,25-15-8 16,4-2 8-16,-29 17-9 0,0 0 9 0,37-19-9 16,8-5 9-16,-45 24-24 0,0 0 24 0,45-19-23 15,2 2 23-15,-47 17-37 0,0 0 37 0,44-12-36 16,-2 0 36-16,-42 12-7 0,0 0 7 0,33-4-6 15,-2 6 6-15,-31-2-13 0,0 0 13 0,26 10-12 16,-3 6 12-16,-6 4-4 0,-3 3 4 16,-5-3-4-16,-4-3 4 0,-1 9-1 0,-4 7 1 0,-2 1 0 15,0 2 0-15,2-36 0 0,0 0 0 0,0 39 1 16,0 4-1-16,0-43 3 0,0 0-3 0,7 36 4 16,-1-3-4-16,-6-33 13 0,0 0-13 0,19 22 14 0,9-7-14 15,-28-15 23-15,0 0-23 0,36 0 24 16,4-12-24-16,-40 12 38 0,0 0-38 0,40-22 38 0,4-7-38 15,-9 7 42-15,-6-2-42 0,-3 0 43 16,-1-4-43-16,-6 4 40 0,-3-3-40 0,-1 1 41 16,-1 2-41-16,-2 4 27 0,-1-4-27 0,-1 1 27 0,-1 3-27 0,-9 20 18 15,0 0-18-15,11-21 18 0,2-4-18 0,-13 25 0 16,0 0 0-16,9-18 0 0,2 3 0 0,-11 15-3 16,0 0 3-16,10-9-3 0,-1 6 3 0,-9 3-38 15,0 0 38-15,7 5-37 0,3 14 37 0,-10-19-6 16,0 0 6-16,5 24-6 0,-3 12 6 0,-2-36-6 15,0 0 6-15,2 43-6 0,-2 6 6 0,0-49-1 16,0 0 1-16,0 52-1 0,0 3 1 0,0-55-1 16,0 0 1-16,3 41 0 0,-3-4 0 0,0-37 0 0,0 0 0 0,14 28 1 15,7-11-1-15,-21-17-2 16,0 0 2-16,33-3-1 0,6-11 1 0,-6-5-10 0,0-8 10 0,-2-1-10 16,-5 1 10-16,-1-4-16 0,-4 2 16 0,1 1-15 15,3 1 15-15,-25 27-2 0,0 0 2 0,22-34-1 16,6 1 1-16,-28 33-4 0,0 0 4 0,28-34-4 15,2 1 4-15,-30 33-7 0,0 0 7 0,28-24-6 16,-2 6 6-16,-26 18-38 0,0 0 38 0,28-9-37 16,1 9 37-16,-29 0-41 0,0 0 41 0,28 12-41 15,2 7 41-15,-9 5-34 0,-4 0 34 0,0 3-34 16,1 1 34-16,-8 2 0 0,-1 6 0 0,-7-6 0 16,0-3 0-16,-2-27 11 0,0 0-11 0,-4 43 11 15,-3 8-11-15,0-5 27 0,0-6-27 0,2-13 27 0,1-11-27 16,4-3-46-16,-3-2 46 0,1-3-46 15,0-8 46-15,2 0-87 0,0 0 87 0,-15-8-86 16,-11-16 86-16,-16-7-633 0</inkml:trace>
  <inkml:trace contextRef="#ctx0" brushRef="#br0" timeOffset="35867.604">22120 3964 1166 0,'0'0'0'0,"10"4"0"0,9 4 0 0,-10-3 105 16,-2 6-105-16,5-3 105 0,2-1-105 0,-14-7-43 15,0 0 43-15,26 12-42 0,4 0 42 0,-30-12-33 0,0 0 33 0,33 3-32 16,3-6 32-16,34 3-852 0</inkml:trace>
  <inkml:trace contextRef="#ctx0" brushRef="#br0" timeOffset="36138.002">23073 4098 998 0,'0'0'0'0,"15"2"0"16,11 1 0-16,-26-3 92 0,0 0-92 0,33 7 93 15,9-2-93-15,-42-5 64 0,0 0-64 0,47 10 65 0,7-1-65 16,-54-9 49-16,0 0-49 0,51 12 49 0,-2 0-49 15,-49-12-2-15,0 0 2 0,50 19-2 0,2 5 2 16,-52-24-1-16,0 0 1 0,54 30-1 0,2 6 1 16,-56-36-4-16,0 0 4 0,66 55-3 0,8 9 3 15,-74-64-7-15,0 0 7 0,59 63-7 0,-9 4 7 0,-50-67-3 16,0 0 3-16,37 60-3 0,-13-2 3 0,-24-58-87 16,0 0 87-16,16 34-86 0,-9-17 86 0,-7-17-180 15,0 0 180-15,14 7-180 0,-2-14 180 0,14 7-528 16</inkml:trace>
  <inkml:trace contextRef="#ctx0" brushRef="#br0" timeOffset="36394.289">23931 3882 785 0,'0'0'0'16,"0"9"0"-16,0 6 0 0,0-8 98 0,0-4-98 0,0 2 98 15,-1-1-98-15,-3 4 100 0,1-1-100 0,-13 21 100 16,-8 8-100-16,24-36 60 0,0 0-60 0,-39 54 61 16,-11 10-61-16,-9 15 35 0,-11 15-35 0,7-15 35 15,4-4-35-15,59-75 24 0,0 0-24 16,-65 79 25-16,1 3-25 0,64-82-1 0,0 0 1 16,-57 67-1-16,2-12 1 0,55-55-65 0,0 0 65 0,-36 36-65 15,13-21 65-15,23-15-121 0,0 0 121 0,0-15-120 16,21-25 120-16,2-18-696 0</inkml:trace>
  <inkml:trace contextRef="#ctx0" brushRef="#br0" timeOffset="36567.982">24442 4449 1547 0,'0'0'0'0,"0"0"0"0,0-3 0 0,3 6-1 16,3 4 1-16,-1-4-1 0,2 2 1 0,-7-5-187 0,0 0 187 16,3 4-186-16,1-4 186 0,3 3-773 15</inkml:trace>
  <inkml:trace contextRef="#ctx0" brushRef="#br0" timeOffset="37409.416">25269 4161 931 0,'0'0'0'0,"0"-3"0"0,0-2 0 0,0 5 119 16,0 0-119-16,0-4 119 0,0 1-119 0,0 3 44 15,0 0-44-15,-3-5 45 0,-2-2-45 0,-2-2 10 16,-2-3-10-16,0 5 11 0,1-5-11 0,8 12 7 0,0 0-7 16,-23-12 8-16,-7 0-8 0,30 12-1 15,0 0 1-15,-38-12 0 0,-4 0 0 0,2 6-9 0,2 0 9 0,12 3-8 16,10 0 8-16,-3 3-25 0,0 3 25 0,-4 2-24 15,-1 7 24-15,24-12-3 0,0 0 3 0,-35 26-3 16,-5 6 3-16,40-32-13 0,0 0 13 0,-39 47-13 16,-4 13 13-16,43-60-9 0,0 0 9 0,-37 78-9 15,6 20 9-15,31-98-15 0,0 0 15 0,-7 91-15 16,19-6 15-16,-12-85-4 0,0 0 4 0,31 66-3 16,18-15 3-16,-49-51-1 0,0 0 1 0,59 27 0 15,15-20 0-15,-74-7 2 0,0 0-2 0,80-15 2 16,10-21-2-16,-20 0 60 0,-13-7-60 0,-15 7 60 15,-12-2-60-15,-6 6 52 0,-6 4-52 0,-3-4 52 0,-1 3-52 16,-14 29 38-16,0 0-38 0,13-48 39 16,-3-12-39-16,4-10 42 0,0-9-42 0,-7 24 42 15,-5 12-42-15,-1 2 4 0,-2 2-4 0,-5 1 5 0,-1 2-5 0,7 36 5 16,0 0-5-16,-8-45 5 0,-1-4-5 16,2 4 14-16,2 6-14 0,-4 8 15 0,4 4-15 15,-2 3 3-15,2 5-3 0,-2 3 3 0,1 8-3 0,1-1 2 16,2 6-2-16,-1-1 2 0,3 4-2 0,1 0-14 15,0 0 14-15,0 0-13 0,0 0 13 0,0 0-42 16,0 0 42-16,-4 28-41 0,1 18 41 0,-1 2-8 16,-1 7 8-16,1 1-8 0,1 3 8 0,3-59-13 15,0 0 13-15,-4 94-13 0,1 27 13 0,3-25-1 16,2-3 1-16,-1-26-1 0,1-14 1 0,-2-53 1 16,0 0-1-16,9 65 1 0,3 3-1 0,-12-68-13 0,0 0 13 15,14 47-12-15,2-11 12 0,-16-36-79 0,0 0 79 0,22 15-78 16,6-12 78-16,-28-3-68 0,0 0 68 0,35-8-68 15,5-11 68-15,35-12-760 0</inkml:trace>
  <inkml:trace contextRef="#ctx0" brushRef="#br0" timeOffset="38587.496">25884 4216 819 0,'0'0'0'0,"2"-7"0"16,3-1 0-16,-5 8 135 0,0 0-135 0,4-9 135 15,-2-1-135-15,-2 10 104 0,0 0-104 0,0-9 104 16,0-3-104-16,0 12 87 0,0 0-87 0,-4-12 88 0,-3-7-88 16,0 7 53-16,-2-3-53 0,1 6 53 0,-1 3-53 15,-2 0 38-15,-1 3-38 0,5 0 39 0,2 1-39 0,-4 2 18 16,-1 0-18-16,1 0 18 0,1 5-18 0,8-5 6 16,0 0-6-16,-28 19 6 0,-11 13-6 0,39-32 4 15,0 0-4-15,-40 47 4 0,-2 9-4 0,42-56-42 16,0 0 42-16,-38 65-42 0,3 11 42 0,35-76-50 15,0 0 50-15,-19 84-50 0,10 10 50 0,9-94-61 16,0 0 61-16,25 65-60 0,25-14 60 0,-50-51-69 16,0 0 69-16,67 21-69 0,20-28 69 0,-87 7-21 15,0 0 21-15,99-26-21 0,18-25 21 0,-29 10 0 0,-11 0 0 16,-14 6 0-16,-14-1 0 0,-49 36 15 0,0 0-15 16,54-42 15-16,-2-6-15 0,-52 48 47 15,0 0-47-15,47-52 48 0,-2-6-48 0,-45 58 39 16,0 0-39-16,33-55 40 0,-8 0-40 0,-11 19 34 0,-9 12-34 15,-3 9 35-15,-2 10-35 0,0 5 9 0,0 0-9 0,-2-7 9 16,-7 0-9-16,9 7 6 0,0 0-6 16,-16-2 7-16,-4-1-7 0,20 3 0 0,0 0 0 0,-32 12 0 15,-8 7 0-15,40-19-20 0,0 0 20 0,-43 39-19 16,-4 14 19-16,-6 12-10 0,-2 14 10 0,6-10-9 16,3-2 9-16,46-67-2 15,0 0 2-15,-41 77-2 0,4 1 2 0,37-78-2 0,0 0 2 0,-17 60-1 16,15-12 1-16,7-17 0 0,13-19 0 0,2-5 0 15,7-7 0-15,-27 0-3 0,0 0 3 0,33-12-2 16,10-14 2-16,-43 26-2 0,0 0 2 0,44-32-2 0,6-16 2 16,-50 48 0-16,0 0 0 0,58-55 1 15,8-12-1-15,-66 67 22 0,0 0-22 0,49-63 23 16,-11 5-23-16,-38 58 39 0,0 0-39 0,26-64 39 16,-17 1-39-16,-9 63 7 0,0 0-7 0,3-46 8 0,-10 6-8 0,7 40 13 15,0 0-13-15,-5-32 13 0,-9 6-13 16,14 26 4-16,0 0-4 0,-10-21 4 0,-2 9-4 15,12 12 2-15,0 0-2 0,-9-12 3 0,0 6-3 16,9 6-1-16,0 0 1 0,-5-9 0 0,3 0 0 0,2 9-10 16,0 0 10-16,7-10-9 0,9-4 9 0,1 2-46 15,6 2 46-15,-2 2-45 0,2-1 45 0,-1-1-38 16,-4 5 38-16,1-2-37 0,2 2 37 16,-2 1-40-16,2 1 40 0,-6 3-40 0,3 3 40 0,-1 2-35 0,1 2 35 15,-6 2-34-15,-2 1 34 0,-10-10-45 0,0 0 45 16,14 17-44-16,0 11 44 0,-14-28-41 0,0 0 41 0,11 39-40 15,-1 7 40-15,-10-46-35 0,0 0 35 0,5 48-34 16,-1 7 34-16,-4-55-34 16,0 0 34-16,0 55-34 0,-4 1 34 0,3-6-8 0,1-2 8 0,-2-17-7 15,0-14 7-15,2-17-2 0,0 0 2 0,0 38-2 16,4 1 2-16,-4-39 0 0,0 0 0 16,1 36 0-16,3-5 0 0,-4-31 3 0,0 0-3 0,2 27 4 15,-1-6-4-15,-1-21 33 0,0 0-33 0,0 19 34 16,0-7-34-16,-1-4 26 0,-1-3-26 0,0-1 26 15,0-1-26-15,2-3-4 0,-3 4 4 0,-2-4-3 16,-1-4 3-16,6 4-86 0,0 0 86 0,-8-15-85 0,-4-9 85 16,12 24-153-16,0 0 153 0,-4-33-152 15,4-13 152-15,0 46-126 0,0 0 126 0,7-48-126 0,5-3 126 16,-12 51-82-16,0 0 82 0,16-53-82 0,5 1 82 16,-21 52-11-16,0 0 11 0,19-44-10 0,0-3 10 0,-19 47 8 15,0 0-8-15,16-41 8 0,-2 4-8 0,-14 37 64 16,0 0-64-16,12-31 65 0,-3 5-65 0,-9 26 67 15,0 0-67-15,12-26 67 0,-2 9-67 0,2-2 104 16,1 4-104-16,-3 6 105 0,-1 4-105 0,1 2 118 16,2-1-118-16,1 1 118 0,1 3-118 0,1 0 113 15,3 0-113-15,-6 3 114 0,0 1-114 0,-12-4 74 16,0 0-74-16,19 8 75 0,6 11-75 0,-25-19 43 0,0 0-43 16,31 28 43-16,6 4-43 0,-37-32 21 0,0 0-21 15,41 43 21-15,6 2-21 0,-3-3 10 0,0 1-10 16,-6-3 10-16,-5-4-10 0,-33-36 10 15,0 0-10-15,31 39 10 0,-1 4-10 0,-30-43 1 0,0 0-1 16,28 36 1-16,0 0-1 0,-28-36-69 16,0 0 69-16,26 22-68 0,-2-7 68 0,-24-15-117 0,0 0 117 0,26-6-117 15,2-15 117-15,26-6-720 0</inkml:trace>
  <inkml:trace contextRef="#ctx0" brushRef="#br0" timeOffset="38825.086">27689 3983 1166 0,'0'0'0'0,"2"9"0"0,0-1 0 16,-11 1 172-16,-5-2-172 0,-12 8 173 15,-11 6-173-15,37-21 78 0,0 0-78 0,-57 34 78 0,-16 5-78 0,-9 13 50 16,-14 4-50-16,21-10 50 15,12-3-50-15,63-43-2 0,0 0 2 0,-75 43-1 16,0 2 1-16,75-45-92 0,0 0 92 0,-50 27-92 0,17-8 92 0,33-19-148 16,0 0 148-16,-25 12-148 0,20-9 148 0,-26 9-866 15</inkml:trace>
  <inkml:trace contextRef="#ctx0" brushRef="#br0" timeOffset="40471.795">13693 5338 102 0,'0'0'0'0,"7"4"0"0,3-3 0 0,-10-1 64 16,0 0-64-16,4 0 64 0,-1-1-64 0,-3 1 31 15,0 0-31-15,0 0 31 0,-3-4-31 0,3 4 5 16,0 0-5-16,0 0 6 0,-4-3-6 0,4 3 7 0,0 0-7 15,0 0 7-15,0 0-7 0,0 0 13 0,0 0-13 16,11 0 13-16,3 3-13 0,-14-3 38 16,0 0-38-16,24 0 38 0,11-3-38 0,-35 3 46 15,0 0-46-15,42-2 47 0,5-1-47 0,-47 3 35 16,0 0-35-16,52-4 36 0,6 1-36 0,-58 3 10 16,0 0-10-16,64-5 10 0,11 5-10 0,-75 0 43 0,0 0-43 0,96-4 44 15,21 4-44-15,-117 0 12 0,0 0-12 0,116 4 12 16,10 1-12-16,-126-5 6 0,0 0-6 0,127 3 7 15,-2 4-7-15,-125-7 34 0,0 0-34 0,134 5 34 16,8 0-34-16,-142-5 8 0,0 0-8 0,142 0 9 16,3-1-9-16,-145 1 36 0,0 0-36 0,145-4 36 15,-1 1-36-15,-144 3 19 0,0 0-19 0,155-5 20 0,7-2-20 16,-162 7 10-16,0 0-10 0,162-5 11 16,4 1-11-16,-166 4 28 0,0 0-28 0,157 4 28 15,-1-3-28-15,-20 3 18 0,-9-1-18 0,-20 1 19 0,-18-4-19 0,-89 0 26 16,0 0-26-16,127 5 26 0,19 3-26 15,-146-8 22-15,0 0-22 0,164 11 23 0,19-3-23 0,-40-4 25 16,-20-11-25-16,-6 10 26 0,-9 1-26 0,-3-1 49 16,-8-3-49-16,1 3 50 0,-3-1-50 0,-95-2 40 15,0 0-40-15,119 4 40 0,17 1-40 0,-14-2 5 16,-6 1-5-16,-6-1 5 0,-12-3-5 0,-98 0 21 16,0 0-21-16,132 0 21 0,20 0-21 0,-152 0 7 15,0 0-7-15,162 0 7 0,15-7-7 0,-35 4 8 16,-20 1-8-16,-11-1 9 0,-12-1-9 0,2 4 15 15,-1 4-15-15,-13-4 15 0,-11 0-15 0,-76 0 8 16,0 0-8-16,110 0 8 0,21 0-8 0,-131 0 3 16,0 0-3-16,141 0 4 0,14-7-4 0,-31 2 13 0,-16-2-13 0,-11 2 13 15,-10 1-13-15,2-3 22 0,0-1-22 0,-4 3 23 16,-4 1-23-16,-81 4 13 0,0 0-13 16,115-8 14-16,15-3-14 0,-24 3 5 0,-11-1-5 0,-3-1 5 15,-5 5-5-15,0-6 39 0,-2 3-39 0,-11 3 39 16,-10 1-39-16,-64 4 5 0,0 0-5 0,105-8 5 15,24 1-5-15,-25 2 5 0,-13 1-5 16,1 1 5-16,-1-1-5 0,-91 4 32 0,0 0-32 0,111-5 33 16,16-2-33-16,-14 2 1 0,-3 2-1 0,-12-1 1 15,-9-1-1-15,-7 2 0 0,-6 0 0 0,11-4 0 16,2 2 0-16,-89 5 19 0,0 0-19 0,112-7 20 16,18 2-20-16,-130 5 3 0,0 0-3 0,133-11 3 0,11 3-3 15,-144 8 2-15,0 0-2 0,157-9 3 0,10-1-3 16,-167 10 12-16,0 0-12 0,164-10 12 15,3-1-12-15,-167 11 3 0,0 0-3 0,161-8 3 0,-6 1-3 0,-155 7 6 16,0 0-6-16,151-4 6 0,-1 4-6 0,-150 0 7 16,0 0-7-16,131 0 8 0,-13 2-8 0,-118-2 3 15,0 0-3-15,120 5 3 0,-5-1-3 0,-115-4 12 16,0 0-12-16,101 5 12 0,-10-2-12 0,-91-3 8 16,0 0-8-16,80 7 8 0,-10-5-8 0,-70-2 3 15,0 0-3-15,62 2 4 0,-8-1-4 0,-54-1 20 16,0 0-20-16,42 0 20 0,-10 0-20 0,-32 0 3 15,0 0-3-15,19 0 3 0,-12 0-3 0,-7 0 2 0,0 0-2 16,7 0 3-16,-4 0-3 0,-3 0-3 0,0 0 3 16,0 0-2-16,4-1 2 0,-4 1-128 0,0 0 128 15,-11-11-127-15,-8-6 127 0,19 17-123 0,0 0 123 16,-28-19-123-16,-8-8 123 0,-29-21-1018 0</inkml:trace>
  <inkml:trace contextRef="#ctx0" brushRef="#br0" timeOffset="41851.813">18970 5811 337 0,'0'0'0'0,"0"0"0"16,7-21 0-16,-7 9 55 0,0-3-55 0,0 6 56 15,-2 3-56-15,2-3 58 0,-5 6-58 0,1-4 58 0,1 2-58 16,-4 1 37-16,0-1-37 0,0-2 38 0,2 4-38 15,-9-1 22-15,-2 3-22 0,2-3 23 0,2 4-23 16,12 0 10-16,0 0-10 0,-28 4 11 0,-10-1-11 16,38-3 18-16,0 0-18 0,-40 12 18 0,-6 3-18 0,8 6 8 15,2 3-8-15,8-5 8 0,9-5-8 16,19-14 15-16,0 0-15 0,-23 41 16 0,-2 15-16 0,5-4 15 16,0 6-15-16,8-15 15 0,3-14-15 0,9-29 15 15,0 0-15-15,-3 51 16 0,6 14-16 0,-3-65 9 16,0 0-9-16,13 69 10 0,13 8-10 0,-26-77 25 15,0 0-25-15,47 56 26 0,12-13-26 0,-59-43 29 16,0 0-29-16,78 21 29 0,18-21-29 0,-96 0 43 0,0 0-43 16,86-14 43-16,1-22-43 0,-87 36 24 15,0 0-24-15,82-38 25 0,-4-6-25 0,-19 10 64 0,-15 1-64 0,-9 11 64 16,-9 5-64-16,-9 1 83 16,-3 4-83-16,-2-3 83 0,-3-1-83 0,-2 4 62 0,-2-3-62 15,-1-2 62-15,-1-2-62 0,-3 19 60 0,0 0-60 0,0-22 61 16,-2-6-61-16,2 28 52 0,0 0-52 15,-1-25 53-15,-6-1-53 0,7 26 22 0,0 0-22 0,-5-17 23 16,-1 1-23-16,6 16 30 0,0 0-30 0,-7-12 30 16,2 6-30-16,5 6-6 0,0 0 6 0,-14 6-5 15,-5 12 5-15,19-18-7 0,0 0 7 0,-26 34-7 16,-7 12 7-16,33-46-16 0,0 0 16 0,-32 65-15 16,-1 17 15-16,4 7-26 0,-1 11 26 0,13-45-25 15,10-28 25-15,7-27-13 0,0 0 13 0,5 36-12 16,14 0 12-16,-19-36-19 0,0 0 19 0,30 24-18 0,13-9 18 15,-6-4-15-15,-2-11 15 0,-6-7-15 0,-1-5 15 16,-28 12-2-16,0 0 2 0,28-21-1 0,0-6 1 0,-28 27 15 16,0 0-15-16,23-31 15 0,-3-8-15 0,-6 4 46 15,-7-1-46-15,-1 6 47 0,-3 2-47 0,-3 2 15 16,-2-1-15-16,-1 0 16 0,-1 3-16 16,-3 1 23-16,-3 8-23 0,1-2 24 0,-3-2-24 0,3 2 8 15,1 5-8-15,-1 2 8 0,4-2-8 0,5 12 9 16,0 0-9-16,-6-12 10 0,1 0-10 0,5 12 0 15,0 0 0-15,-1-12 0 0,2 0 0 0,-1 12-2 16,0 0 2-16,4-11-1 0,3 3 1 0,-7 8-12 0,0 0 12 16,14-9-12-16,3 1 12 0,-17 8-16 0,0 0 16 15,24-4-15-15,8 1 15 0,-32 3-9 16,0 0 9-16,33 0-9 0,5 3 9 0,-38-3-62 16,0 0 62-16,37 0-62 0,-1 2 62 0,-36-2-74 0,0 0 74 0,32 2-74 15,-4-1 74-15,-28-1-66 0,0 0 66 0,24 4-65 16,-8 1 65-16,-16-5-62 0,0 0 62 0,14 7-61 15,-4 5 61-15,-3 0-42 0,-2 7 42 0,-3-11-41 16,-2-1 41-16,0-7-29 0,0 0 29 0,-9 24-29 16,-5 7 29-16,14-31-25 0,0 0 25 0,-14 41-24 15,1 9 24-15,13-50-24 0,0 0 24 0,-7 48-23 16,5 3 23-16,2-51-34 0,0 0 34 0,7 46-34 16,7-3 34-16,0-7-29 0,0-9 29 0,1-6-29 15,-4-9 29-15,1 0-24 0,0-3 24 0,-3-3-23 16,-2-2 23-16,-2-1-5 0,-2 1 5 0,1-3-5 15,1-2 5-15,-3 1 15 0,0 1-15 0,-2-1 15 16,5 4-15-16,-5-4 41 0,0 0-41 0,0 0 41 0,0 0-41 16,0 0 15-16,-7 0-15 0,-2 3 15 15,-1-1-15-15,10-2-2 0,0 0 2 0,-30 7-1 0,-12 0 1 16,42-7-96-16,0 0 96 0,-43 5-96 0,-2-5 96 0,-41 3-531 16</inkml:trace>
  <inkml:trace contextRef="#ctx0" brushRef="#br0" timeOffset="42258.855">19848 5581 1166 0,'0'0'0'0,"-4"2"0"15,1 5 0-15,3-7 66 0,0 0-66 0,0 0 66 16,0 0-66-16,0 0-1 0,0 0 1 0,0 0-1 16,5-7 1-16,-5 7-40 0,0 0 40 0,9-2-39 15,3-1 39-15,-12 3-53 0,0 0 53 0,19 0-52 16,7 0 52-16,-26 0-18 0,0 0 18 0,28 5-18 16,2 2 18-16,-30-7-32 0,0 0 32 0,28 12-32 15,1 3 32-15,-29-15-1 0,0 0 1 0,19 17-1 16,1 2 1-16,-20-19 2 0,0 0-2 0,8 28 3 0,-1 3-3 15,-7-31 42-15,0 0-42 0,0 39 42 16,-5 0-42-16,5-39 49 0,0 0-49 0,-5 45 49 0,-4 5-49 16,9-50 53-16,0 0-53 0,-5 42 54 0,5-2-54 15,0-40 8-15,0 0-8 0,5 36 9 0,11-9-9 16,-16-27-1-16,0 0 1 0,19 21-1 0,9-9 1 0,-28-12-102 16,0 0 102-16,29 3-102 0,3-10 102 15,-32 7-231-15,0 0 231 0,31-13-231 0,-1-15 231 0,31-11-372 16</inkml:trace>
  <inkml:trace contextRef="#ctx0" brushRef="#br0" timeOffset="43464.758">20315 6169 740 0,'0'0'0'0,"5"-2"0"0,4 1 0 0,-6 1 93 0,2 0-93 16,-5 0 94-16,2-2-94 0,-2 2 85 0,0 0-85 15,0 0 86-15,0 0-86 0,0 0 67 0,0 0-67 0,0 0 68 16,0 0-68-16,0 0 64 15,0 0-64-15,0 0 64 0,2-4-64 0,-2 4 63 0,3-3-63 0,-3 3 63 16,0 0-63-16,0 0 69 0,0 0-69 0,0 0 70 16,-1-3-70-16,1 3 60 0,-2-4-60 0,2 4 60 15,-2-5-60-15,2 2 41 0,0-1-41 0,0 2 41 16,0-1-41-16,0 3 36 0,2-3-36 0,-2 3 37 16,3-4-37-16,-3 4 15 0,6-2-15 0,-6 2 15 15,5-3-15-15,-5 3 20 0,3-3-20 0,-3 3 20 16,0-6-20-16,0 6 15 0,0-3-15 0,0 3 15 15,0 0-15-15,0 0-8 0,6 0 8 0,-3 0-8 16,2 0 8-16,2 0-9 0,2-3 9 0,0 3-9 0,-1 0 9 16,-8 0-27-16,0 0 27 0,25 6-27 0,10 6 27 15,3 0-7-15,4 6 7 0,-2 0-6 0,0 1 6 16,-2 2 1-16,1 1-1 0,-5 2 1 0,-2 0-1 16,-32-24-1-16,0 0 1 0,40 33-1 0,3 4 1 15,-43-37-1-15,0 0 1 0,51 36-1 0,5 0 1 16,-11-5 1-16,-7-7-1 0,-6-7 2 0,-8-3-2 0,-3-2-3 15,-7-4 3-15,-2-2-3 0,-3-3 3 0,-2 0-48 16,0 1 48-16,-4-4-48 0,-3 0 48 0,0 0-134 16,0 0 134-16,0 0-133 0,-5-4 133 0,5 4-134 15,0 0 134-15,-19-12-134 0,-9-8 134 0,-23-11-855 0</inkml:trace>
  <inkml:trace contextRef="#ctx0" brushRef="#br0" timeOffset="43731.88">20867 6075 863 0,'0'0'0'0,"5"7"0"15,0 5 0-15,-3-9 157 0,0-6-157 0,-2 3 157 16,0-4-157-16,0 4 133 0,0 0-133 0,-4-3 133 16,1-2-133-16,3 5 63 0,0 0-63 0,-7-4 63 15,0 1-63-15,-3 3 39 0,-3 3-39 0,1 1 39 16,-7 2-39-16,-5 8 23 0,-6 5-23 0,-7 0 24 15,-6 5-24-15,-2 5 25 0,-2 5-25 0,3-1 26 16,2 1-26-16,42-34 14 0,0 0-14 0,-43 45 15 16,1 6-15-16,4-8 0 0,1 0 0 0,14-16 0 0,11-12 0 15,0 1-59-15,3-4 59 0,4-4-59 0,5-8 59 16,0 0-138-16,0 0 138 0,-7-12-137 0,-2-15 137 16,-6-12-942-16</inkml:trace>
  <inkml:trace contextRef="#ctx0" brushRef="#br0" timeOffset="43906.389">21505 6203 550 0,'0'0'0'0,"-2"-3"0"0,-2-6 0 0,4 9-140 0,0 0 140 0,-12-25-140 16,-12-11 140-16,-11-24-108 0</inkml:trace>
  <inkml:trace contextRef="#ctx0" brushRef="#br0" timeOffset="50008.392">12087 8101 169 0,'0'0'0'0,"-4"-1"0"0,-1-3 0 0,5 4 82 0,0 0-82 0,0 0 83 16,0 0-83-16,0 0 66 0,0 0-66 0,0 0 67 15,5 0-67-15,-5 0 62 0,4 2-62 0,-4-2 63 16,0 0-63-16,0 0 42 0,0 0-42 0,0 0 43 16,0 0-43-16,0 0 29 0,0 0-29 0,0 0 29 15,0 0-29-15,0 0 15 0,0 0-15 0,0 0 15 16,0 0-15-16,0 0 11 0,0 0-11 0,0 0 11 15,0 0-11-15,0 0 4 0,0 0-4 0,0 0 5 16,0 0-5-16,0 0-2 0,0 0 2 0,0 0-1 0,5 2 1 16,-5-2-7-16,0 0 7 0,7 1-6 15,7 3 6-15,-14-4-10 0,0 0 10 0,17 0-9 0,8 3 9 16,-25-3-4-16,0 0 4 0,31 4-3 0,7-3 3 16,-38-1-1-16,0 0 1 0,42 4 0 15,4 1 0-15,-46-5 2 0,0 0-2 0,47 5 3 0,3 0-3 0,-50-5 38 16,0 0-38-16,49 4 38 0,-2 1-38 15,-47-5 41-15,0 0-41 0,45 3 42 0,-3-3-42 0,-42 0 26 16,0 0-26-16,42 0 26 0,1 0-26 0,-43 0 18 16,0 0-18-16,35 0 19 0,-2-3-19 0,-33 3 18 15,0 0-18-15,26 0 19 0,-5 0-19 0,-21 0 1 16,0 0-1-16,13 0 1 0,-1 0-1 0,-12 0-25 16,0 0 25-16,5 0-24 0,-2 0 24 0,-3 0-123 0,0 0 123 15,0 0-122-15,0 0 122 0,0 0-473 0</inkml:trace>
  <inkml:trace contextRef="#ctx0" brushRef="#br0" timeOffset="50307.881">12308 8442 964 0,'0'0'0'0,"9"0"0"0,8 0 0 15,-17 0 134-15,0 0-134 0,25 2 134 16,9 1-134-16,-4-3 88 0,0 4-88 0,-1-4 89 0,1 0-89 16,-6 2 35-16,2-1-35 0,-8 1 35 0,-3 0-35 15,-1-1-17-15,0-1 17 0,-1 4-17 0,-1-4 17 0,0 3-136 16,-2-3 136-16,6-3-135 0,-4 3 135 0,-12 0-137 15,0 0 137-15,21-5-137 0,2 0 137 0,22-4-581 16</inkml:trace>
  <inkml:trace contextRef="#ctx0" brushRef="#br0" timeOffset="63809.372">14034 7164 180 0,'0'0'0'0,"0"0"0"0,-3 4 0 16,3-4 39-16,0 0-39 0,0 0 39 0,0-4-39 0,0 4 41 15,3-5-41-15,-3 5 41 0,2-3-41 0,-2 3 81 16,0 0-81-16,0 0 81 0,0 0-81 0,0 0 70 16,-3-4-70-16,1-1 71 0,2 2-71 0,-5-4 56 15,1-2-56-15,1 1 56 0,-1 4-56 0,-1-3 36 16,-2 1-36-16,0 0 36 0,0 0-36 0,-2 1 1 16,-3-1-1-16,2 3 2 0,3 0-2 0,-9-1 2 15,2 4-2-15,0-3 3 0,6 1-3 0,8 2-1 0,0 0 1 16,-25 2 0-16,-13 5 0 0,38-7-17 0,0 0 17 15,-30 5-17-15,-5 2 17 0,6 1-26 16,1 2 26-16,7-1-25 16,7-2 25-16,14-7-14 0,0 0 14 0,-26 20-13 0,-7 4 13 0,33-24-20 0,0 0 20 0,-26 35-19 15,-4 6 19-15,9 2-4 0,0-1 4 0,6-6-3 16,1-5 3-16,1 9 0 0,3 2 0 0,0 6 0 16,1 4 0-16,9-52 12 0,0 0-12 0,-9 79 13 15,4 15-13-15,0-21 27 0,5-6-27 0,5-27 27 16,4-20-27-16,-1-1 37 0,6-5-37 0,5 1 38 15,2-3-38-15,-21-12 37 0,0 0-37 0,47 7 38 16,18-5-38-16,-2-4 50 0,6-10-50 0,8 0 51 16,7-7-51-16,-84 19 36 0,0 0-36 0,85-27 37 15,7-9-37-15,-92 36 27 0,0 0-27 0,86-43 27 16,-6-5-27-16,-80 48 51 0,0 0-51 0,61-50 51 16,-11 2-51-16,-20 12 57 0,-15 12-57 0,-2 2 58 0,-6 5-58 15,0 2 66-15,-4-4-66 0,-1 7 67 0,-2 5-67 16,-2-5 65-16,-1 0-65 0,-1 0 65 0,2 0-65 0,-1-3 59 15,3-3-59-15,-5 3 59 0,1 3-59 0,4 12 28 16,0 0-28-16,-9-19 28 0,3 0-28 0,6 19 0 16,0 0 0-16,-6-17 0 0,-1 2 0 0,7 15 0 15,0 0 0-15,-7-12 0 0,0 0 0 0,7 12-13 16,0 0 13-16,-8-12-13 0,-1 1 13 0,9 11-18 16,0 0 18-16,-9-10-18 0,1 3 18 0,8 7-34 15,0 0 34-15,-7-8-33 0,1 1 33 0,6 7-11 16,0 0 11-16,-5-4-11 0,2 1 11 15,3 3-20-15,0 0 20 0,-4-2-20 0,1 2 20 0,3 0-25 0,0 0 25 16,-2-3-24-16,-2 3 24 0,4 0-38 0,0 0 38 16,0 0-37-16,-3 0 37 0,3 0-43 0,0 0 43 15,0 0-42-15,-4 5 42 0,4-5-46 0,0 0 46 0,-5 12-46 16,0 7 46-16,5-19-42 16,0 0 42-16,-9 31-42 0,-1 5 42 0,10-36-28 0,0 0 28 0,-11 39-28 15,-1 7 28-15,12-46-17 0,0 0 17 0,-8 48-17 16,-5 7 17-16,13-55-19 0,0 0 19 0,-5 52-18 15,5-6 18-15,0-46-9 0,0 0 9 0,2 41-8 16,7-5 8-16,-9-36-4 0,0 0 4 0,15 29-4 16,6-5 4-16,-21-24-1 0,0 0 1 0,23 12 0 15,5-5 0-15,-28-7 48 0,0 0-48 0,22 0 48 16,-1-5-48-16,-21 5 62 0,0 0-62 0,19-12 62 16,-1-9-62-16,-18 21 80 0,0 0-80 0,14-27 80 0,-9-9-80 15,2 2 68-15,-7-2-68 0,2 3 69 0,-1-5-69 16,-2 6 61-16,-5-4-61 0,3 2 62 15,1 1-62-15,2 33 29 0,0 0-29 0,-7-39 29 0,2-8-29 16,5 47 17-16,0 0-17 0,-5-39 17 0,1 3-17 16,-1 9 2-16,2-1-2 0,-1 13 2 0,1 6-2 0,1 2 0 15,-2 2 0-15,4 2 0 0,-3 3 0 16,3 0-24-16,-2-7 24 0,2 7-23 0,0 0 23 0,0 0-51 16,-3 0 51-16,3 0-50 0,0 0 50 0,0 0-47 15,-4 2 47-15,4-2-46 0,0 0 46 0,0 0-65 16,0 0 65-16,0 0-65 0,5 5 65 0,-5-5-69 15,0 0 69-15,11 7-69 0,6 5 69 0,-17-12-49 0,0 0 49 16,30 13-48-16,8 6 48 0,-38-19-15 16,0 0 15-16,44 19-15 0,12 0 15 0,-56-19-15 0,0 0 15 15,57 17-14-15,2-5 14 0,-59-12-9 0,0 0 9 16,53 12-8-16,-6-2 8 0,-47-10-1 16,0 0 1-16,36 9-1 0,-6-1 1 0,-30-8 5 0,0 0-5 0,22 4 5 15,-6 1-5-15,-16-5 16 0,0 0-16 0,11 3 17 16,-4 1-17-16,-7-4 25 0,0 0-25 0,5 3 26 15,-2 1-26-15,-3-4 37 0,0 0-37 0,0 5 38 16,-5 2-38-16,2 1 0 0,-4 4 0 0,0-3 1 16,-2 3-1-16,-5 1 5 0,-2 5-5 0,6-6 5 15,5-4-5-15,5-8 3 0,0 0-3 0,-16 22 3 16,-7 2-3-16,23-24 5 0,0 0-5 0,-17 21 5 16,1 1-5-16,16-22 3 0,0 0-3 0,-12 19 3 15,3 2-3-15,9-21 1 0,0 0-1 0,-5 18 2 0,5 3-2 16,0-21 4-16,0 0-4 0,5 21 5 0,4 1-5 15,-9-22 0-15,0 0 0 0,16 24 1 0,-1-5-1 16,-15-19 11-16,0 0-11 0,14 20 11 0,0-4-11 0,-14-16 15 16,0 0-15-16,12 12 15 0,1-4-15 0,-13-8 16 15,0 0-16-15,5 7 17 0,-2 2-17 0,-3-9 34 16,0 0-34-16,4 3 34 0,-2 2-34 0,-2-1 18 16,-2-1-18-16,2-3 18 0,0 0-18 0,0 0 29 15,0 0-29-15,-9 3 29 0,-3 6-29 0,0-4-58 16,-2 5 58-16,5-6-58 0,2 1 58 15,7-5-106-15,0 0 106 0,-5 3-106 0,-2-3 106 0,7 0-152 16,0 0 152-16,-9-3-152 0,-3-9 152 0,-9-7-607 16</inkml:trace>
  <inkml:trace contextRef="#ctx0" brushRef="#br0" timeOffset="64313.003">14900 6710 1155 0,'0'0'0'0,"6"0"0"0,-3 2 0 15,-3-2 87-15,5-2-87 0,-5 2 87 0,0-3-87 16,0 3 2-16,-3-4-2 0,3 4 3 0,0 0-3 16,0 0-45-16,0 0 45 0,3 0-45 0,2-3 45 15,-5 3-71-15,0 0 71 0,16-7-71 0,9-1 71 16,-25 8-41-16,0 0 41 0,34-4-41 0,8 2 41 0,-42 2-44 16,0 0 44-16,38 0-43 0,1 4 43 0,-10 1-16 15,-2 4 16-15,-10-3-15 0,-8-6 15 0,-2 6-1 16,-2 0 1-16,-5-2 0 0,0-1 0 0,0-3 35 15,0 0-35-15,-14 24 35 0,-7 12-35 0,21-36 59 16,0 0-59-16,-28 40 60 0,-7 3-60 0,6-1 62 16,-4-1-62-16,12-15 62 15,7-9-62-15,2-1 58 0,6-8-58 0,-6 8 59 0,3-1-59 0,2 1 18 0,2 1-18 16,2-7 18-16,1-5-18 0,2 4 1 0,4-3-1 16,6 6 1-16,6 4-1 0,-16-16 1 0,0 0-1 15,31 10 1-15,14-1-1 0,-1-6 0 16,3-5 0-16,-5 2 0 0,0-1 0 0,-9 1-23 0,-4-4 23 15,-3-1-22-15,-3 2 22 0,-4-4-89 0,-1 2 89 0,-10 3-88 16,1 0 88-16,-5 2-166 0,1 0 166 0,-5 0-166 16,-4 4 166-16,1 1-512 0</inkml:trace>
  <inkml:trace contextRef="#ctx0" brushRef="#br0" timeOffset="64751.083">15059 7389 606 0,'0'0'0'0,"3"-5"0"0,6-2 0 0,-9 7 73 16,0 0-73-16,3-7 73 0,3 5-73 0,-6 2 86 16,0 0-86-16,5-3 86 0,2-1-86 0,-7 4 87 15,0 0-87-15,3 0 87 0,3-5-87 0,-6 5 86 16,0 0-86-16,1-2 87 0,3 1-87 0,-4 1 65 15,0 0-65-15,0 0 65 0,3-4-65 0,-3 4 33 16,0 0-33-16,0 0 33 0,6 0-33 0,-6 0 5 16,0 0-5-16,10 0 5 0,4-3-5 0,-14 3 5 0,0 0-5 15,24 3 5-15,8 1-5 0,-32-4 12 0,0 0-12 16,33 3 12 0,2 6-12-16,-35-9 0 0,0 0 0 0,36 12 1 0,3 0-1 0,-39-12 0 0,0 0 0 15,40 19 0-15,5 5 0 0,-45-24 0 0,0 0 0 16,47 36 0-16,9 10 0 15,-56-46-3-15,0 0 3 0,62 63-3 0,3 16 3 0,-65-79 0 0,0 0 0 0,54 67 0 16,-7 1 0-16,-17-25-2 0,-13-15 2 0,-1-6-1 16,-2-10 1-16,-6 0-10 0,1-4 10 0,0-1-10 15,-1-5 10-15,-4 1-50 0,-1 1 50 0,-1-4-50 16,2 0 50-16,-4 0-117 0,3-9 117 0,-3-4-117 16,-3-10 117-16,3 23-119 0,0 0 119 0,-9-31-118 15,-3-6 118-15,-9-32-595 0</inkml:trace>
  <inkml:trace contextRef="#ctx0" brushRef="#br0" timeOffset="65018.504">15756 7271 830 0,'0'0'0'0,"0"8"0"16,0 8 0-16,0-16 119 0,0 0-119 0,0 0 120 0,1-4-120 0,-1 4 79 15,0 0-79-15,0-3 79 0,2-2-79 0,-2 5 58 16,0 0-58-16,0-4 58 0,0 1-58 0,0 3 32 15,0 0-32-15,-9 7 33 0,-4 8-33 0,13-15 13 16,0 0-13-16,-30 31 13 0,-15 8-13 0,1 2 37 16,-3 2-37-16,7 3 37 0,2-1-37 0,38-45 5 0,0 0-5 15,-49 70 6-15,-10 18-6 0,17-22 18 0,10-7-18 0,13-32 19 16,14-22-19-16,0 2-1 16,3-7 1-16,0 9-1 0,-1 1 1 0,6 2-102 0,1 0 102 15,1-5-101-15,0-2 101 0,-5-5-146 0,0 0 146 0,26-12-145 16,16-12 145-1,26-12-699-15</inkml:trace>
  <inkml:trace contextRef="#ctx0" brushRef="#br0" timeOffset="65792">16794 7437 1065 0,'0'0'0'0,"-9"-2"0"0,-8-1 0 0,13-1 122 16,10 4-122-16,-6 0 123 0,0 0-123 16,0 0 74-16,0 0-74 0,0 0 74 0,-6-7-74 0,6 7 37 15,0 0-37-15,-8-5 38 0,-1-3-38 0,9 8 1 16,0 0-1-16,-17-7 2 0,-3-2-2 0,20 9 1 15,0 0-1-15,-28-7 2 0,-5 2-2 0,33 5 1 0,0 0-1 16,-29-3 1-16,1-1-1 0,28 4 3 16,0 0-3-16,-31 4 4 0,1 1-4 0,30-5-48 0,0 0 48 15,-26 12-47-15,0 7 47 0,26-19-56 16,0 0 56-16,-21 31-56 16,3 5 56-16,18-36-45 0,0 0 45 0,-12 46-45 0,5 7 45 0,7-53-34 0,0 0 34 15,0 53-33-15,5-2 33 0,-5-51-8 0,0 0 8 16,16 42-8-16,8-5 8 0,-24-37-2 15,0 0 2-15,30 28-2 0,8-13 2 0,-38-15 13 0,0 0-13 0,39 0 14 16,4-12-14-16,-43 12 42 0,0 0-42 0,42-22 42 16,0-14-42-16,-42 36 44 0,0 0-44 0,38-40 44 15,-5-6-44-15,-33 46 35 0,0 0-35 0,30-51 36 16,-6-6-36-16,-24 57 34 0,0 0-34 0,23-80 34 16,-2-16-34-16,-21 96 32 0,0 0-32 0,10-88 33 15,-6 3-33-15,-4 85 13 0,0 0-13 0,-4-71 14 16,-4 12-14-16,8 59 13 0,0 0-13 0,-9-43 13 15,-3 15-13-15,12 28 1 0,0 0-1 0,-11-24 1 16,-1 5-1-16,12 19-16 0,0 0 16 0,-10-12-15 16,-1 4 15-16,11 8-42 0,0 0 42 0,-9-4-41 0,1-1 41 0,8 5-38 15,0 0 38-15,-7-1-38 0,3 1 38 0,4 0-52 16,0 0 52-16,-1 0-51 16,-5 0 51-16,6 0-54 0,0 0 54 0,0 0-53 0,0 6 53 15,0-2-39-15,2 3 39 0,2 1-38 0,1 4 38 0,-5-12-11 16,0 0 11-16,14 24-10 0,5 4 10 0,-19-28-14 15,0 0 14-15,29 43-13 0,10 4 13 0,-39-47-9 16,0 0 9-16,42 64-8 16,10 10 8-16,4 6-1 0,3 9 1 0,-10-13-1 0,-4-6 1 0,-45-70 0 15,0 0 0-15,45 67 0 0,1-4 0 0,-46-63 6 0,0 0-6 16,45 55 7-16,0-12-7 0,-45-43 15 0,0 0-15 16,33 27 16-16,-7-12-16 0,-26-15 0 0,0 0 0 15,18 12 0-15,-6-6 0 0,-12-6-123 0,0 0 123 0,5-6-123 16,-5-7 123-16,0 13-94 0,0 0 94 0,-9-24-94 15,-4-9 94-15,-8-22-433 0</inkml:trace>
  <inkml:trace contextRef="#ctx0" brushRef="#br0" timeOffset="66007.425">17470 7140 707 0,'0'0'0'0,"-5"16"0"16,-2 8 0-16,7-24 95 0,0 0-95 0,-9 12 95 15,-1-9-95-15,10-3 79 0,0 0-79 0,-27 24 79 16,-9 7-79-16,1 5 77 0,-2 3-77 0,8-8 77 0,6-5-77 16,-3 5 3-16,2 3-3 0,-3 5 3 0,-2 1-3 15,29-40 20-15,0 0-20 0,-30 41 20 0,1 5-20 16,29-46-57-16,0 0 57 0,-28 40-57 0,5-4 57 16,23-36-153-16,0 0 153 0,-14 30-153 0,5-2 153 0,-13 27-528 15</inkml:trace>
  <inkml:trace contextRef="#ctx0" brushRef="#br0" timeOffset="66397.95">18348 7620 1233 0,'0'0'0'0,"-5"-7"0"15,-7-5 0-15,12 12 129 0,0 0-129 0,-4-3 129 16,2 1-129-16,2 2 100 0,0 0-100 0,0 0 101 16,0 0-101-16,0 0 45 0,0 0-45 0,0 0 46 15,6 5-46-15,-1-1 6 0,2-4-6 0,1 0 6 16,5 0-6-16,1-4 40 0,6-3-40 0,3 6 40 15,5-3-40-15,-2 4 1 0,7-3-1 0,-1 1 2 0,4 0-2 16,-36 2 8-16,0 0-8 0,59 0 9 16,11 2-9-16,-4 0 1 0,-1-2-1 15,-1 3 1-15,-1-3-1 0,-63 0 3 0,0 0-3 0,92 4 3 0,23-3-3 16,-29 3 5-16,-12-1-5 16,-14 1 5-16,-13-3-5 0,-12-1-2 0,-13-1 2 0,1 1-1 0,-4 0 1 0,-19 0-81 15,0 0 81-15,19 1-81 0,0 3 81 0,-19-4-113 16,0 0 113-16,11 3-112 0,-4-3 112 0,10 4-1055 15</inkml:trace>
  <inkml:trace contextRef="#ctx0" brushRef="#br0" timeOffset="74925.128">18954 7334 348 0,'0'0'0'0,"0"0"0"0,0 0 0 0,0 0 4 15,0 0-4-15,0 0 5 0,0 0-5 0,0 0 4 16,0 0-4-16,0 0 5 0,0 0-5 0,0 0 46 0,0 0-46 15,0 0 46-15,0 0-46 0,0 0 66 0,0 0-66 16,0 0 66-16,0 0-66 0,0 0 84 0,0 0-84 16,0 0 85-16,0 0-85 0,0 0 81 0,0 0-81 15,0 0 82-15,0 0-82 0,0 0 54 0,0 0-54 0,0 0 54 16,0 0-54-16,0 0 46 0,0 0-46 0,0 0 47 16,-7-24-47-16,7 24 12 0,0 0-12 0,-7-19 13 15,-1-1-13-15,8 20 6 0,0 0-6 0,-9-24 7 16,-2-4-7-16,11 28 0 0,0 0 0 0,-10-24 0 15,-1-2 0-15,11 26-2 0,0 0 2 0,-10-20-2 16,0 3 2-16,10 17-2 0,0 0 2 0,-9-14-2 16,2 4 2-16,7 10-2 0,0 0 2 0,-7-7-2 15,0 0 2-15,7 7-2 0,0 0 2 0,-7-5-1 16,3-2 1-16,4 7-1 0,0 0 1 0,-6-3-1 16,2 1 1-16,4 2 0 0,0 0 0 0,-2-3 0 15,-1 3 0-15,3 0 5 0,0 0-5 0,0 0 6 16,-4 0-6-16,4 0 4 0,0 0-4 0,0 0 4 0,0 0-4 15,0 0 0-15,0 0 0 0,0 0 1 0,-1 3-1 0,1-3-2 16,0 0 2-16,0 0-2 0,-4 3 2 16,4-3 0-16,0 0 0 0,0 24 0 0,0 16 0 0,0-40 18 15,0 0-18-15,0 51 19 0,-2 18-19 0,2-69 25 16,0 0-25-16,-1 77 26 0,-1 5-26 0,2-82 33 16,0 0-33-16,0 103 33 0,-5 15-33 0,5-118 20 15,0 0-20-15,1 94 20 0,5-10-20 0,4-26-54 16,7-22 54-16,-3-12-53 0,2-13 53 0,-16-11-140 15,0 0 140-15,28-12-139 0,12-19 139 0,25-15-632 0</inkml:trace>
  <inkml:trace contextRef="#ctx0" brushRef="#br0" timeOffset="77741.985">20782 7133 505 0,'0'0'0'0,"-7"0"0"15,-2 4 0-15,9-4 62 0,0 0-62 0,2-4 63 16,3 3-63-16,0-1 73 0,0 0-73 0,-1-1 73 0,-1-1-73 15,-3 4 65-15,6-1-65 0,-6 1 66 0,0-4-66 16,0 4 21-16,-6-3-21 0,5-2 21 0,-1 1-21 16,-2 1 3-16,-1-1-3 0,0-1 4 0,0 2-4 0,-6-4 0 15,-1 2 0-15,3 5 0 0,4-3 0 16,5 3-3-16,0 0 3 0,-24 3-2 16,-18 2 2-16,42-5-8 0,0 0 8 0,-44 9-7 0,-6 3 7 15,8 1-39-15,2 3 39 0,12-8-38 0,9-3 38 0,19-5-5 16,0 0 5-16,-24 12-5 0,3 7 5 0,21-19-11 15,0 0 11-15,-21 12-11 0,5 0 11 0,16-12-5 16,0 0 5-16,-12 12-4 0,1 0 4 16,11-12-7-16,0 0 7 0,-8 16-6 0,-1 3 6 0,9-19-13 15,0 0 13-15,-5 18-13 0,1 6 13 0,4-24-4 16,0 0 4-16,-1 21-3 0,2-1 3 0,-1-20-3 0,0 0 3 16,9 26-3-16,0-2 3 0,3-5-2 15,5 2 2-15,-8-9-1 0,0-4 1 0,-9-8 0 0,0 0 0 0,17 16 0 16,8-4 0-16,-25-12 1 0,0 0-1 15,27 15 2-15,5 0-2 0,-32-15 10 0,0 0-10 0,33 16 11 16,2-3-11-16,-7-2 15 16,-1-3-15-16,-11-1 16 0,-5 2-16 0,1-4 15 0,-7 0-15 0,-1 0 16 15,-3 0-16-15,1 2 40 0,-2-3-40 0,-2 1 40 16,-1 2-40-16,3-7 30 0,0 0-30 0,-19 12 30 16,-13 8-30-16,32-20 49 0,0 0-49 0,-33 19 50 15,-10-4-50-15,43-15 58 0,0 0-58 0,-35 16 59 16,3-4-59-16,32-12 50 0,0 0-50 0,-29 8 51 15,3-4-51-15,26-4 61 0,0 0-61 0,-25 0 61 16,6 0-61-16,19 0 34 0,0 0-34 0,-14-7 35 0,4-2-35 16,10 9 35-16,0 0-35 0,-6-12 35 0,8-10-35 15,3 5 8-15,4-7-8 0,5 5 8 0,4 0-8 16,-18 19 11-16,0 0-11 0,26-20 11 0,5-1-11 0,-31 21-9 16,0 0 9-16,40-26-8 0,7 1 8 0,-47 25-46 15,0 0 46-15,49-26-46 0,3-1 46 0,-52 27-39 16,0 0 39-16,52-26-39 0,-5 0 39 0,-47 26-27 15,0 0 27-15,47-20-27 0,1-4 27 0,-48 24-10 16,0 0 10-16,41-16-10 0,-4 4 10 0,-37 12-12 16,0 0 12-16,31-8-12 0,-3 4 12 0,-28 4-8 0,0 0 8 15,23 2-8-15,-11 5 8 0,-12-7-1 16,0 0 1-16,10 20-1 0,-3 11 1 0,-7-31-1 16,0 0 1-16,0 38 0 0,-8 10 0 0,8-48-1 0,0 0 1 0,-6 48 0 15,3 7 0-15,3-55-2 0,0 0 2 0,3 51-2 16,6-1 2-16,-9-50-2 0,0 0 2 15,14 41-1-15,7-5 1 0,-21-36 0 0,0 0 0 0,26 26 0 16,7-11 0-16,-33-15 9 0,0 0-9 0,32 5 9 16,4-17-9-16,-36 12 17 0,0 0-17 0,35-20 17 15,2-11-17-15,-8 3 25 0,-3-6-25 0,-1 5 26 16,-3-2-26-16,-22 31 13 0,0 0-13 0,27-39 13 16,2-4-13-16,-29 43 35 0,0 0-35 0,30-48 36 15,3-10-36-15,-9 10 11 0,1 0-11 0,-6 17 11 16,-9 7-11-16,2 0 30 0,-1 9-30 0,-6 3 30 15,-3 8-30-15,0-3 36 0,-1 4-36 0,3 1 36 16,-4-1-36-16,0 3 0 0,0-4 0 0,0 4 0 16,2 4 0-16,-2-4-4 0,0 0 4 0,0 24-3 15,0 8 3-15,-2 3-7 0,2 0 7 0,0-4-6 0,0-3 6 16,0-1-1-16,0 4 1 0,0-2-1 0,0 2 1 16,0-4-9-16,3 1 9 0,1-8-8 0,-1 3 8 15,-3-23-3-15,0 0 3 0,11 20-3 0,3 1 3 0,-14-21-12 16,0 0 12-16,21 12-12 0,5-9 12 15,-2-5-45-15,2-8 45 0,0 2-44 0,2-8 44 0,-28 16-13 16,0 0 13-16,35-20-12 0,7-8 12 0,-42 28-14 16,0 0 14-16,38-36-13 0,1-7 13 0,-39 43-5 15,0 0 5-15,38-46-5 0,4-2 5 16,-42 48-21-16,0 0 21 0,31-46-21 0,0 1 21 0,-8 15-1 0,-5 7 1 16,-5 6 0-16,-4 5 0 0,-9 12-3 0,0 0 3 0,7-3-3 15,-2 3 3-15,-5 0-6 0,0 0 6 0,4 22-6 16,-1 14 6-16,-3 0 1 0,0 7-1 0,0-4 2 15,0-3-2-15,0 4 5 0,-5 2-5 16,3-7 6-16,2-3-6 0,0-32 9 0,0 0-9 0,2 43 9 16,0 2-9-16,-2-45-1 0,0 0 1 0,3 36-1 15,-3-7 1 1,0-29-74-16,0 0 74 0,0 22-74 0,0-7 74 0,0-15-129 0,0 0 129 16,-8-5-128-16,-13-22 128 0,-9-6-652 0</inkml:trace>
  <inkml:trace contextRef="#ctx0" brushRef="#br0" timeOffset="77897.57">20961 6822 147 0,'0'0'0'0,"16"3"0"0,12 1 0 0,15 4-51 15</inkml:trace>
  <inkml:trace contextRef="#ctx0" brushRef="#br0" timeOffset="78442.459">22189 6664 1199 0,'0'0'0'0,"4"-3"0"16,1-6 0-16,2 9 58 0,0-3-58 0,0 3 59 15,0-4-59-15,-7 4 44 0,0 0-44 0,5-1 45 16,2-3-45-16,-7 4 3 0,0 0-3 0,9-3 3 16,-1-1-3-16,-8 4-8 0,0 0 8 0,9 0-7 0,2-3 7 15,-11 3-31-15,0 0 31 0,21 3-31 0,6-3 31 16,-27 0-41-16,0 0 41 0,32 7-40 16,8 2 40-16,-5-2-55 0,-4 1 55 0,-3-1-55 0,-4 1 55 15,-3-2-23-15,-2 2 23 0,-5-1-22 0,-3-4 22 0,-3 3-8 16,1 0 8-16,-4-2-7 0,1 4 7 0,-6-8 0 15,0 0 0-15,3 7 1 0,1 5-1 0,-4-12 56 16,0 0-56-16,-4 21 57 0,-5 6-57 0,9-27 47 16,0 0-47-16,-19 28 47 0,-9 6-47 0,28-34 49 15,0 0-49-15,-29 29 49 0,-4 2-49 0,33-31 13 16,0 0-13-16,-26 24 14 0,1-5-14 0,25-19 23 16,0 0-23-16,-17 17 24 0,6-2-24 0,11-15 7 15,0 0-7-15,0 16 7 0,11 1-7 0,6-2 9 16,9-1-9-16,-1-5 9 0,3-8-9 0,-2-1-26 0,-2-1 26 0,2-3-25 15,-3 4 25-15,-23 0-78 0,0 0 78 0,31-3-77 16,8-1 77-16,-39 4-104 0,0 0 104 16,38-1-103-16,4-3 103 0,40-1-726 0</inkml:trace>
  <inkml:trace contextRef="#ctx0" brushRef="#br0" timeOffset="78818.955">22564 7106 1300 0,'0'0'0'0,"16"-5"0"0,10-4 0 0,-11-1 175 15,-2-2-175-15,-5 7 176 0,-3 2-176 0,2-1 102 16,-1 1-102-16,-3 1 103 0,-1 2-103 0,-2 0 57 15,0 0-57-15,9 0 57 0,5-2-57 0,-14 2 1 16,0 0-1-16,17 4 1 0,4 3-1 0,-21-7 0 16,0 0 0-16,31 15 0 0,9 5 0 0,-40-20 3 15,0 0-3-15,42 36 3 0,7 16-3 0,-6-1 0 16,3 4 0-16,-6-4 1 0,-4-1-1 0,-36-50-6 16,0 0 6-16,54 69-6 0,11 11 6 0,-65-80-40 15,0 0 40-15,59 76-39 0,0-1 39 16,-59-75-76-16,0 0 76 0,51 55-76 0,-6-16 76 0,-45-39-255 15,0 0 255-15,25 19-255 0,-17-26 255 0,-8 7-146 0,0 0 146 16,5-20-146-16,-6-18 146 0,4-19-604 0</inkml:trace>
  <inkml:trace contextRef="#ctx0" brushRef="#br0" timeOffset="79064.947">23194 6904 931 0,'0'0'0'0,"0"3"0"16,2 8 0-16,-2-11 74 0,0 0-74 0,2 6 74 15,0 1-74-15,-2-3 74 0,0 1-74 0,-11 10 74 0,-6 9-74 16,-2 7 60-16,-6 5-60 0,3 0 60 0,1 7-60 16,21-43 27-16,0 0-27 0,-35 58 27 15,-10 12-27-15,45-70 5 0,0 0-5 0,-58 89 5 0,-17 18-5 16,75-107 5-16,0 0-5 0,-52 90 5 0,5-4-5 15,47-86-58-15,0 0 58 0,-26 64-58 0,15-15 58 0,11-49-132 16,0 0 132-16,19 17-132 0,27-22 132 16,18 17-688-16</inkml:trace>
  <inkml:trace contextRef="#ctx0" brushRef="#br0" timeOffset="79709.686">24480 6846 998 0,'0'0'0'0,"0"0"0"16,7 3 0-16,-7-3 87 0,0 0-87 16,5 4 87-16,1-3-87 0,-6-1 52 0,0 0-52 0,7 4 52 15,-6-1-52-15,-1-3 17 0,0 0-17 0,4 4 17 16,-1-3-17-16,-3-1-20 0,0 0 20 0,0 0-19 15,0 4 19-15,0-4-47 0,0 0 47 0,-8 3-47 16,-8-3 47-16,16 0-34 0,0 0 34 0,-28 9-34 16,-10 3 34-16,1 3-4 0,-1 4 4 0,8-4-4 15,6-3 4-15,24-12-11 0,0 0 11 0,-40 31-10 16,-7 14 10-16,47-45 0 0,0 0 0 0,-44 58 0 0,2 17 0 16,2 4 5-16,5 7-5 0,11-26 5 0,10-16-5 15,9-9 15-15,7-13-15 0,3 2 16 0,5 0-16 0,-10-24 16 16,0 0-16-16,26 17 17 0,14-3-17 0,1-6 1 15,6-6-1-15,-7-4 1 0,3-5-1 16,-4-6-1-16,-3-6 1 0,2-2-1 0,1-1 1 0,-39 22 1 16,0 0-1-16,40-39 1 0,0-16-1 0,-40 55 22 15,0 0-22-15,47-79 22 0,5-27-22 0,-52 106 38 16,0 0-38-16,42-113 38 0,-7-11-38 0,-35 124 38 16,0 0-38-16,26-118 38 0,-9 0-38 0,-17 118 34 0,0 0-34 15,4-101 34-15,-15 8-34 0,11 93 8 16,0 0-8-16,-17-73 9 0,-9 13-9 0,26 60 6 15,0 0-6-15,-25-43 7 0,-1 15-7 0,26 28-2 0,0 0 2 0,-17-15-1 16,8 6 1-16,-3 6-20 0,3 3 20 0,4 0-19 16,3 3 19-16,2-3-45 0,0 0 45 15,2 18-45-15,5 16 45 0,-7-34-15 0,0 0 15 16,23 44-15-16,10 18 15 0,-33-62 0 0,0 0 0 0,52 94 0 16,18 33 0-16,-11-24 26 0,-2-2-26 0,-6-21 26 15,-6-13-26-15,-45-67 23 0,0 0-23 0,60 82 24 16,7 8-24-16,-13-24 40 0,-7-9-40 15,-8-11 41-15,-8-10-41 0,-5-5-2 0,-3-10 2 0,-11-6-1 16,-8-12 1-16,4 1-104 0,3 1 104 0,-2-5-104 16,1 0 104-16,-10 0-112 0,0 0 112 15,17-21-111-15,6-9 111 0,17-18-688 0</inkml:trace>
  <inkml:trace contextRef="#ctx0" brushRef="#br0" timeOffset="79917.47">25680 6573 1009 0,'0'0'0'0,"-8"17"0"0,-6 14 0 15,14-31 122-15,0 0-122 0,-23 12 122 0,-5-5-122 0,28-7 110 16,0 0-110-16,-43 24 111 0,-11 7-111 0,54-31 78 16,0 0-78-16,-70 63 79 0,-15 25-79 0,85-88 20 15,0 0-20-15,-86 90 20 0,-3 12-20 0,89-102-27 0,0 0 27 16,-80 102-27-16,4 6 27 0,18-22-232 15,15-12 232-15,11-20-232 0,15-12 232 0,-32 55-747 0</inkml:trace>
  <inkml:trace contextRef="#ctx0" brushRef="#br0" timeOffset="81001.121">13827 8341 393 0,'0'0'0'0,"0"0"0"0,38 0 0 16,-17 0 33-16,0 4-33 0,2-4 34 0,3 1-34 16,-2 1 9-16,-3 2-9 0,5-3 9 0,4 3-9 0,-30-4 26 15,0 0-26-15,45 0 26 0,13 0-26 16,-4 3 22-16,2-3-22 0,-2 0 23 0,1-3-23 0,-55 3 33 16,0 0-33-16,94-4 33 0,28-3-33 0,-15 2 76 15,-1 0-76-15,-8 2 76 0,-4-1-76 0,7 16 81 16,0 7-81-16,-2-22 81 0,-1-9-81 0,-98 12 69 15,0 0-69-15,144-11 69 0,32 3-69 0,-23 3 62 16,-6 1-62-16,-1 1 63 0,0 1-63 0,-6 2 29 16,-6 0-29-16,11 0 29 0,3-2-29 0,-148 2 17 15,0 0-17-15,200-1 17 0,30-1-17 0,-23 2 36 16,-10 2-36-16,-28-1 36 0,-21-1-36 0,0 2 10 0,-7-2-10 0,7-2 11 16,4 1-11-16,-152 1 12 15,0 0-12-15,218-7 13 0,48-2-13 0,-266 9 34 0,0 0-34 0,302-15 34 16,39-4-34-16,-341 19 1 0,0 0-1 0,336-24 2 15,11-10-2-15,-347 34 30 0,0 0-30 0,347-29 30 16,5-6-30-16,-89 11 10 0,-63 7-10 0,-14 2 11 16,-29 3-11-16,-157 12 12 0,0 0-12 0,218-16 12 15,33 1-12-15,-44 6 34 0,-19 6-34 0,-29-4 34 16,-27 2-34-16,4 2 4 0,-5-3-4 0,1 3 5 16,1 0-5-16,-6-1 17 0,-4 2-17 0,10 1 17 15,3-1-17-15,-136 2 24 0,0 0-24 0,176 0 25 0,26-3-25 16,-202 3 7-16,0 0-7 0,209-7 7 0,12 2-7 15,-59 1 17-15,-33 4-17 0,-16 0 17 0,-19 4-17 16,-3-1 15-16,-14 6-15 0,-13-9 15 0,-12 0-15 16,-8 0 9-16,-9 0-9 0,-13 0 9 0,-10 0-9 0,-1 0-1 15,-4 0 1-15,-4 0-1 0,-3 0 1 0,0 0-101 16,0-6 101-16,-3 5-101 0,-2-1 101 0,-6-1-236 16,-4-1 236-16,-15 1-235 0,-14-2 235 0,-29-4-770 15</inkml:trace>
  <inkml:trace contextRef="#ctx0" brushRef="#br0" timeOffset="82137.84">18414 8629 1031 0,'0'0'0'0,"5"-3"0"0,-1-3 0 0,-4 6 63 15,0 0-63-15,3-3 63 0,3 0-63 0,-6 3-2 16,0 0 2-16,0 0-1 0,-7 3 1 0,7-3-30 15,0 0 30-15,-14 10-30 0,-6 6 30 0,20-16-39 0,0 0 39 16,-22 20-39-16,-4-1 39 0,26-19-29 0,0 0 29 16,-30 29-29-16,-3 6 29 0,3 1-4 0,4 3 4 15,0 4-3-15,5 8 3 0,21-51 4 0,0 0-4 16,-21 82 5-16,-1 28-5 0,6-17 15 0,7-4-15 16,6-14 15-16,8-17-15 0,-5-58 1 0,0 0-1 0,24 62 2 15,18-4-2-15,5-12 28 0,12-15-28 16,-13-10 28-16,-3-18-28 0,-43-3 40 0,0 0-40 0,77-3 41 15,17-16-41-15,-94 19 38 0,0 0-38 0,105-33 38 16,13-16-38-16,-24 4 46 0,-15-3-46 0,-12 9 46 16,-9 5-46-16,-58 34 41 0,0 0-41 0,64-40 42 15,4-1-42-15,-68 41 85 0,0 0-85 16,56-45 86-16,-5-4-86 0,-51 49 100 0,0 0-100 0,38-55 101 16,-10-3-101-16,-6 6 63 0,-8 4-63 0,-5 14 63 15,-5 7-63-15,-1 3 51 0,-3 0-51 0,-2 8 52 16,1 6-52-16,-1-2 23 0,0 0-23 0,0 7 24 15,2 1-24-15,-7 1 1 0,2 0-1 0,0 1 2 0,0 2-2 16,-6 0-6-16,-1 0 6 0,2 3-6 16,-1 1 6-16,11-4-36 0,0 0 36 0,-24 32-35 0,-11 15 35 0,35-47-37 15,0 0 37-15,-28 60-36 0,-2 15 36 16,30-75-39-16,0 0 39 0,-17 70-38 0,14-3 38 16,3-67-40-16,0 0 40 0,5 67-39 0,16 3 39 0,-2-25-46 15,3-23 46-15,-1-5-46 0,0-14 46 0,-2-1-11 16,1-4 11-16,-3-8-10 15,0-2 10-15,-3 0 4 0,0-2-4 16,0-1 5-16,-5 0-5 0,0-4 43 0,-2 0-43 0,-2 2 44 0,-2 1-44 0,-3 16 33 16,0 0-33-16,2-24 34 0,-2-6-34 0,0 30 1 15,0 0-1-15,-3-43 1 0,-3-9-1 0,-1 4-11 16,-3-3 11-16,1 5-10 0,1 3 10 0,-5 10-11 0,1 2 11 0,7 11-11 16,-2 4 11-16,2 1-11 0,-2 3 11 0,5 4-11 15,-1 1 11-15,3 7-10 0,0 0 10 0,-2-5-9 16,2 1 9-16,0 4-33 0,0 0 33 15,2-3-33-15,1-1 33 0,-3 4-40 0,0 0 40 0,4 0-39 16,2 4 39-16,5-1-34 0,-2 2 34 0,-1 2-33 16,-2-2 33-16,4 2-39 0,0 2 39 0,4 1-39 15,2 4 39-15,-16-14-26 0,0 0 26 0,24 17-25 16,8 5 25-16,-32-22-35 0,0 0 35 0,38 27-34 16,7 8 34-16,-45-35-37 0,0 0 37 0,48 36-37 15,4 7 37-15,-52-43-44 0,0 0 44 0,49 39-44 16,-2 5 44-16,-9-2-11 0,-7-5 11 0,-3-6-10 15,-5-5 10-15,-23-26-8 0,0 0 8 0,21 29-8 0,-2-2 8 16,-5-1-9-16,-7-4 9 0,0-6-9 16,-4-6 9-16,-3 2 0 0,-2-3 0 0,1-4 0 0,1-2 0 15,-2 4 12-15,2-4-12 0,0-3 13 0,0 2-13 0,0-2 10 16,0 0-10-16,-5 0 10 0,0 2-10 0,-4-2-72 16,-2 0 72-16,-6-4-71 0,-4-8 71 15,21 12-100-15,0 0 100 0,-28-30-100 0,-7-15 100 0,-27-29-488 16</inkml:trace>
  <inkml:trace contextRef="#ctx0" brushRef="#br0" timeOffset="82541.178">20010 8384 1043 0,'0'0'0'0,"0"0"0"16,0 0 0-16,0 0 136 0,0 0-136 16,5-5 137-16,7 0-137 0,-12 5 59 0,0 0-59 0,14-5 60 15,7-4-60-15,-21 9 41 0,0 0-41 0,23-7 41 16,3 2-41-16,-3 2-22 0,-3 3 22 0,-2 0-22 16,-6 1 22-16,2 5-16 0,-2 2 16 0,-3-5-15 15,-2 3 15-15,0 2-18 0,0 2 18 0,-5-1-18 16,1-2 18-16,-1 3-10 0,-2 4 10 0,-2 1-9 15,0 6 9-15,2-21 0 0,0 0 0 0,-8 27 0 16,-5 13 0-16,13-40-1 0,0 0 1 0,-15 29-1 16,1 2 1-16,14-31 0 0,0 0 0 0,-12 24 0 0,3-6 0 0,9-18 2 15,0 0-2-15,-9 12 2 0,4-1-2 0,5-11-1 16,0 0 1-16,-4 10 0 0,1-3 0 0,3-7-8 16,0 0 8-16,5 10-7 0,7 2 7 0,-12-12-68 15,0 0 68-15,20 9-67 0,4-9 67 16,-24 0-194-16,0 0 194 0,21 0-193 0,-2-9 193 0,-19 9-188 15,0 0 188-15,17-7-187 0,-3-8 187 16,18-6-251-16</inkml:trace>
  <inkml:trace contextRef="#ctx0" brushRef="#br0" timeOffset="82816">20254 8704 225 0,'0'0'0'0,"7"-1"0"0,1-8 0 0,-8 9 150 15,0 0-150-15,4-3 150 0,-1 3-150 0,-3 0 140 0,0 0-140 0,4 0 140 16,-1 1-140-16,-3-1 130 0,0 0-130 0,9 7 130 16,2 0-130-16,1 2 98 0,3-2-98 0,-1 1 98 15,2 1-98-15,1-2 48 0,3 1-48 0,-3 1 48 16,4 1-48-16,-21-10 26 0,0 0-26 0,30 20 26 16,3 4-26-16,2 7 16 0,3 2-16 0,-7 5 17 15,-1 1-17-15,-30-39 25 0,0 0-25 0,31 48 26 16,1 7-26-16,-8-9 0 0,-3 0 0 0,-2-8 1 15,-3-11-1-15,1 2-26 0,1-3 26 0,-1-5-26 16,0-6 26-16,-17-15-94 0,0 0 94 0,21 12-93 0,2-8 93 16,20 11-858-16</inkml:trace>
  <inkml:trace contextRef="#ctx0" brushRef="#br0" timeOffset="83046.925">20644 8492 1289 0,'0'0'0'0,"9"14"0"0,6 6 0 0,-15-20 157 0,0 0-157 16,-17 31 158-16,-13 8-158 0,30-39 87 0,0 0-87 16,-40 52 87-16,-8 11-87 0,48-63 74 15,0 0-74-15,-63 94 74 0,-14 21-74 0,77-115-14 0,0 0 14 0,-71 101-13 16,-2-1 13-16,73-100-72 15,0 0 72-15,-56 70-71 0,11-19 71 0,-57 71-1240 0</inkml:trace>
  <inkml:trace contextRef="#ctx0" brushRef="#br0" timeOffset="83831.609">26173 7779 527 0,'0'0'0'0,"6"-1"0"0,4 1 0 0,-10 0 59 15,0 0-59-15,5-4 60 0,1 4-60 0,-6 0 84 16,0 0-84-16,3-3 85 0,-1 3-85 0,-2 0 101 15,0 0-101-15,3-4 102 0,3 1-102 0,-6 3 79 16,0 0-79-16,10-5 80 0,4-4-80 0,-14 9 59 16,0 0-59-16,24-12 60 0,8-1-60 0,-32 13 43 15,0 0-43-15,43-12 43 0,10-2-43 0,-53 14 64 16,0 0-64-16,57-10 64 0,7 1-64 0,-6 0 44 16,-1 1-44-16,-4 4 45 0,-5-2-45 0,-48 6 31 0,0 0-31 15,58-4 31-15,6 1-31 0,-8 1 51 0,-2-1-51 16,-14 3 51-16,-10 0-51 0,-1 0 18 0,-4 0-18 0,-4 0 18 15,-6 0-18-15,1 0 7 16,-2 0-7-16,-2 0 7 0,-5 0-7 0,0 0-44 0,-2-4 44 16,-1 4-43-16,-1 4 43 0,-3-4-191 0,0 0 191 0,0 0-190 15,-1 3 190-15,-1 2-902 0</inkml:trace>
  <inkml:trace contextRef="#ctx0" brushRef="#br0" timeOffset="84114.019">26529 8045 1110 0,'0'0'0'0,"7"-2"0"0,3-3 0 0,-1 8 132 16,3 3-132-16,-5 0 133 0,4 0-133 0,-11-6 95 15,0 0-95-15,19 12 96 0,7 1-96 0,-26-13 49 16,0 0-49-16,35 14 49 0,10 1-49 0,-45-15-1 16,0 0 1-16,59 14-1 0,13-2 1 0,-72-12-84 15,0 0 84-15,78 9-83 0,9-1 83 0,-87-8-158 16,0 0 158-16,115 5-158 0,21 2 158 0,-136-7-160 0,0 0 160 16,105 0-159-16,-13-7 159 0,105 2-546 0</inkml:trace>
  <inkml:trace contextRef="#ctx0" brushRef="#br0" timeOffset="91394.454">28156 6861 751 0,'0'0'0'0,"0"0"0"0,-14-19 0 0,14 19 55 0,0 0-55 0,-9-12 56 16,1-3-56-16,8 15 44 0,0 0-44 0,-7-17 45 16,0-2-45-16,7 19 38 0,0 0-38 0,-5-17 39 15,1 1-39-15,4 16 18 0,0 0-18 0,-2-13 19 16,1 1-19-16,1 12 47 0,0 0-47 0,0-11 47 15,1 4-47-15,-1 7 34 0,0 0-34 0,2-10 34 16,0 5-34-16,-2 5 39 0,0 0-39 0,2-7 39 16,-2 5-39-16,0 2 9 0,0 0-9 0,0-3 9 15,1-2-9-15,-1 5 13 0,0 0-13 0,0 0 13 16,0 0-13-16,0 0 4 0,0 0-4 0,0 0 4 16,0 0-4-16,0 0 0 0,0 0 0 0,0 0 1 0,0 0-1 15,0 0 5-15,0 0-5 0,0 0 5 0,-1 5-5 16,1-5 7-16,0 0-7 0,-2 15 8 0,-2 15-8 0,4-30 8 15,0 0-8-15,-5 49 8 0,0 15-8 16,5-64 23-16,0 0-23 0,-5 66 24 0,-2 13-24 0,7-79 12 16,0 0-12-16,-9 100 13 0,0 16-13 0,9-116 18 15,0 0-18-15,-3 91 18 0,3-9-18 16,0-82 3-16,0 0-3 0,0 52 4 0,0-25-4 0,0-27 0 16,0 0 0-16,3 24 0 0,1-12 0 0,-4-12-87 15,0 0 87-15,3 9-87 0,1-3 87 16,-4-6-143-16,0 0 143 0,-9-6-142 0,-8-6 142 0,-10-6-696 0</inkml:trace>
  <inkml:trace contextRef="#ctx0" brushRef="#br0" timeOffset="91701.101">27548 7581 998 0,'0'0'0'0,"12"-4"0"15,11-8 0-15,-23 12 92 0,0 0-92 0,10-3 93 16,-3 3-93-16,-7 0 70 0,0 0-70 0,12 3 70 16,4 6-70-16,-16-9 39 0,0 0-39 0,35 3 39 15,16-3-39-15,-51 0 10 0,0 0-10 0,59 0 11 16,10-7-11-16,-69 7 35 0,0 0-35 0,74-5 35 16,6-5-35-16,-80 10 28 0,0 0-28 0,101-5 28 15,16-6-28-15,-117 11 15 0,0 0-15 0,99-5 16 0,-5 5-16 16,-94 0 12-16,0 0-12 0,84-3 13 15,-10 1-13-15,-74 2-1 0,0 0 1 0,74 2-1 16,-6 1 1-16,-68-3-73 0,0 0 73 0,61 0-73 0,-6 0 73 16,-55 0-213-16,0 0 213 0,33 0-212 0,-17 0 212 0,33 4-661 15</inkml:trace>
  <inkml:trace contextRef="#ctx0" brushRef="#br0" timeOffset="92825.442">28335 8163 852 0,'0'0'0'0,"0"-7"0"16,0-1 0-16,0 8 94 0,0 0-94 0,0-7 94 15,0 2-94-15,0 5 5 0,0 0-5 0,-1-4 5 16,-1-4-5-16,2 8-40 0,0 0 40 0,-9-7-39 16,-3-5 39-16,12 12-60 0,0 0 60 0,-24-9-59 15,-9-4 59-15,1 7-55 0,-1 1 55 0,9 2-54 16,6 3 54-16,18 0-17 0,0 0 17 0,-31 2-17 16,-6 4 17-16,37-6-3 0,0 0 3 0,-40 12-3 15,-3 4 3-15,43-16-2 0,0 0 2 0,-44 20-2 16,1 11 2-16,43-31-1 0,0 0 1 0,-42 36-1 0,0 10 1 15,42-46 0-15,0 0 0 0,-45 69 0 0,-2 15 0 0,47-84 1 16,0 0-1-16,-33 92 2 0,6 13-2 16,8-25 2-16,9-13-2 0,5-29 2 0,5-23-2 0,0 8 10 15,3-6-10-15,4 5 11 0,4 4-11 0,-11-26 15 16,0 0-15-16,24 19 15 0,11-2-15 0,1-10 39 16,4-7-39-16,4-4 39 0,1-6-39 0,-1-2 36 15,1-5-36-15,-3-2 37 0,0-2-37 0,-42 21 33 0,0 0-33 16,42-31 33-16,5-4-33 0,-47 35 61 15,0 0-61-15,41-43 62 0,1-4-62 0,-9 6 72 16,-7 2-72-16,-3 3 72 0,-6 3-72 0,-3 4 76 0,-1 2-76 16,-3 3 77-16,-1 0-77 0,-4 5 79 0,-3-2-79 15,-1 9 80-15,1 6-80 0,0-1 52 0,-2 2-52 16,0-4 52-16,0 6-52 0,0-4 52 0,0 3-52 16,0 3 52-16,-2-3-52 0,2 4 13 0,-2-3-13 0,2 3 13 15,0 0-13-15,0 0 7 0,0 0-7 0,0 0 8 16,-3-2-8-16,3 2 0 0,-5 0 0 0,5 0 0 15,-4 0 0-15,4 0-18 0,0 0 18 0,-17 21-18 16,-13 8 18-16,30-29-41 0,0 0 41 0,-29 49-40 16,-6 15 40-16,7-4-38 0,2 1 38 0,7-18-38 15,6-17 38-15,3 0-34 0,1-9 34 0,4 12-34 16,2 5 34-16,3-34-34 0,0 0 34 0,0 28-33 16,3-3 33-16,-3-25-44 0,0 0 44 0,11 14-43 0,6-4 43 15,-17-10-26-15,0 0 26 0,23 0-25 16,4-8 25-16,-27 8 0 0,0 0 0 0,27-14 0 0,0-3 0 15,-27 17 34-15,0 0-34 0,23-24 35 0,-4-7-35 16,-19 31 42-16,0 0-42 0,16-36 43 16,-4-7-43-16,-3 4 47 0,-6-1-47 0,3 4 48 0,1 2-48 15,-2 3 6-15,2 4-6 0,1 1 7 0,1 4-7 0,2-2 22 16,1 2-22-16,2-1 22 0,1 1-22 0,-15 22-2 16,0 0 2-16,21-24-1 0,4-3 1 0,-25 27 0 15,0 0 0-15,24-31 0 0,2 0 0 0,-26 31 6 16,0 0-6-16,19-24 6 0,-1 7-6 0,-18 17 33 15,0 0-33-15,12-15 34 0,-2-1-34 0,-10 16 11 16,0 0-11-16,6-8 11 0,-3-3-11 0,-3 6 13 0,-2 2-13 16,1-1 13-16,-1 1-13 0,-3 1 0 0,-2-1 0 15,3 3 0-15,3 0 0 0,1 0-25 0,0 0 25 0,-14 3-24 16,-7 2 24-16,21-5-45 0,0 0 45 0,-26 19-44 16,-4 3 44-16,2 8-40 0,-2 0 40 0,13-14-40 15,7-4 40-15,10-12-35 0,0 0 35 16,-20 27-35-16,-4 13 35 0,24-40-40 0,0 0 40 0,-12 39-39 15,7 0 39-15,6-3-51 0,6-3 51 0,7-4-50 16,5-5 50-16,-19-24-20 0,0 0 20 0,30 26-19 16,10-1 19-16,-40-25-8 0,0 0 8 0,49 26-7 15,8 3 7-15,-4-3 3 0,-3 0-3 0,-6-2 3 16,-4-7-3-16,-7 2 15 0,-4-4-15 0,-8-3 15 16,-5 0-15-16,-4-3 10 0,-1 1-10 0,-4-5 11 15,-4 2-11-15,1 0 40 0,-1 1-40 0,-3-3 40 0,0-1-40 16,0 1 11-16,-2-2-11 0,2-3 11 0,0 0-11 15,0 0 2-15,0 0-2 0,-8 4 3 0,-8-1-3 16,16-3-69-16,0 0 69 0,-33-10-69 0,-16-7 69 0,49 17-112 16,0 0 112-16,-42-38-112 0,2-15 112 0,-42-38-695 15</inkml:trace>
  <inkml:trace contextRef="#ctx0" brushRef="#br0" timeOffset="93243.811">28579 7779 1132 0,'0'0'0'0,"4"0"0"15,1 2 0-15,-5-2 34 0,0 0-34 0,4 0 35 16,1 0-35-16,-5 0-1 0,0 0 1 0,10 0 0 15,4 2 0-15,-14-2-5 0,0 0 5 0,21 0-4 16,7 0 4-16,-28 0-44 0,0 0 44 0,30 3-43 16,4 1 43-16,-34-4-25 0,0 0 25 0,32 3-24 15,-3 6 24-15,-29-9-4 0,0 0 4 0,25 6-3 16,-4 5 3-16,-4 1-1 0,-5 1 1 0,-5-4-1 16,-3-6 1-16,-3 6 5 0,1-6-5 0,-2 9 5 15,0 6-5-15,-3 4 39 0,-2 5-39 0,3-11 40 16,0-11-40-16,0 3 31 0,-1 3-31 0,-2 4 31 15,-2 9-31-15,7-24 3 0,0 0-3 0,-4 21 4 0,4 1-4 16,0-22-1-16,0 0 1 0,9 20 0 0,5-1 0 16,-14-19-34-16,0 0 34 0,19 9-34 0,7-6 34 0,-3-3-59 15,-1-7 59-15,-4 4-59 0,-6-2 59 0,-12 5-106 16,0 0 106-16,14-7-105 0,0-2 105 0,-14 9-124 16,0 0 124-16,9-5-123 0,-2 2 123 0,8-9-329 15</inkml:trace>
  <inkml:trace contextRef="#ctx0" brushRef="#br0" timeOffset="93523.049">28886 8148 707 0,'0'0'0'0,"9"-4"0"16,6-3 0-16,-15 7 151 0,0 0-151 0,9-1 151 16,-2-3-151-16,-7 4 135 0,0 0-135 0,5-3 136 15,-1 3-136-15,-4 0 95 0,0 0-95 0,3 7 95 16,2-2-95-16,-5-5 48 0,0 0-48 0,13 12 49 15,6 7-49-15,-19-19 23 0,0 0-23 0,29 20 24 16,10 8-24-16,-39-28 18 0,0 0-18 0,45 30 18 16,9 1-18-16,-7 0 15 0,0-2-15 0,-9 2 16 15,-3 0-16-15,-3 1 16 0,-4-1-16 0,-8-3 17 16,-4-4-17-16,-16-24 0 0,0 0 0 0,25 29 0 16,2 5 0-16,-27-34-39 0,0 0 39 0,33 27-39 15,4-6 39-15,-37-21-93 0,0 0 93 0,38 3-93 16,4-18 93-16,38 3-1005 0</inkml:trace>
  <inkml:trace contextRef="#ctx0" brushRef="#br0" timeOffset="93759.306">29731 8089 1278 0,'0'0'0'0,"-2"9"0"0,0 6 0 0,2-15 128 15,0 0-128-15,-12 14 129 0,-7 0-129 0,19-14 80 16,0 0-80-16,-37 31 80 0,-13 8-80 0,1 4 52 16,-1 1-52-16,-3 3 53 0,-1-5-53 0,54-42-3 15,0 0 3-15,-78 67-3 0,-16 16 3 0,94-83-5 0,0 0 5 16,-70 65-5 0,11-7 5-16,19-15-134 0,16-14 134 0,10-14-133 0,10-13 133 15,4-2-191-15,0 0 191 0,5-7-190 0,9-8 190 0,5-8-745 0</inkml:trace>
  <inkml:trace contextRef="#ctx0" brushRef="#br0" timeOffset="94573.114">30438 7147 819 0,'0'0'0'0,"5"-3"0"0,2-1 0 0,-7 4 68 15,0 0-68-15,11-7 68 0,1 2-68 0,-12 5 50 0,0 0-50 16,10-3 50-16,-1-6-50 0,-9 9 36 0,0 0-36 16,9-8 37-16,0 1-37 0,-9 7 17 0,0 0-17 15,7-9 17-15,-2 3-17 0,-5 6 46 0,0 0-46 0,3-7 47 16,-1 2-47-16,-2 5 39 15,0 0-39-15,0-7 40 0,-2 2-40 0,2 5 40 0,0 0-40 0,-7-4 41 16,-5-1-41-16,12 5 0 0,0 0 0 0,-17-2 0 16,-8 1 0-16,3 4-2 0,-3 6 2 0,10-6-1 15,6-3 1-15,-2 5-27 0,3 2 27 0,-10 20-27 16,-6 16 27-16,24-43 0 0,0 0 0 0,-24 57 0 16,-1 13 0-16,4-12-1 0,2-1 1 15,9-13-1-15,4-6 1 0,5-5-1 0,2-3 1 0,5-6-1 16,2-5 1-16,5-7 9 0,2-3-9 0,3-6 10 15,3-6-10-15,-21 3 5 0,0 0-5 0,29-12 5 16,9-9-5-16,-38 21 15 0,0 0-15 0,39-34 15 16,4-7-15-16,-43 41 44 0,0 0-44 0,37-52 45 0,-2-9-45 0,-9 2 42 15,-7 3-42-15,-5 5 43 0,-5 8-43 0,-4-4 27 16,-2 5-27-16,-4 1 27 16,-3 1-27-16,4 40 11 0,0 0-11 0,-9-50 11 0,-1-6-11 0,10 56 6 15,0 0-6-15,-16-51 6 0,-1 1-6 0,17 50 7 16,0 0-7-16,-17-36 8 0,1 3-8 0,16 33 7 15,0 0-7-15,-14-22 7 0,3 5-7 0,11 17 0 16,0 0 0-16,-8-12 0 0,3 9 0 16,5 3-28-16,0 0 28 0,6 8-28 0,10 16 28 0,-16-24-49 15,0 0 49-15,30 43-48 0,12 13 48 0,-4-2-6 16,4 0 6-16,5 11-5 0,7 6 5 0,-54-71 0 0,0 0 0 16,66 82 0-16,9 5 0 0,-11-13 5 0,-3-11-5 15,-12-8 6-15,-9-12-6 0,-3-4 27 0,-4-6-27 16,-12-9 27-16,-9-9-27 0,4 4-6 0,1 0 6 0,-1-2-5 15,-1-1 5 1,-15-16-105-16,0 0 105 0,23 6-105 0,7 0 105 0,-30-6-101 0,0 0 101 0,26-19-100 16,2-14 100-16,26-18-803 0</inkml:trace>
  <inkml:trace contextRef="#ctx0" brushRef="#br0" timeOffset="94771.631">31213 6924 1233 0,'0'0'0'0,"-15"24"0"16,-13 19 0-16,28-43 140 0,0 0-140 0,-66 86 141 0,-28 41-141 16,15-25 74-16,4 0-74 0,9-15 75 0,5-13-75 0,61-74-138 15,0 0 138-15,-64 78-137 0,-1-2 137 0,65-76-118 16,0 0 118-16,-129 154-829 0,258-308 829 0</inkml:trace>
  <inkml:trace contextRef="#ctx0" brushRef="#br0" timeOffset="99337.987">12414 10466 147 0,'0'0'0'0,"9"0"0"0,0-2 0 0,-9 2 57 16,0 0-57-16,3-2 58 0,-1 2-58 15,-2 0 71-15,0 0-71 0,0 0 72 0,-2-5-72 0,2 5 77 16,0 0-77-16,0 0 78 0,-7-2-78 0,7 2 68 15,0 0-68-15,-2 0 69 0,-1 0-69 0,3 0 61 16,0 0-61-16,-5 0 61 0,5 0-61 0,0 0 58 16,0 0-58-16,0 0 58 0,-4 0-58 0,4 0 50 15,0 0-50-15,0 0 51 0,0 0-51 0,0 0 43 0,0 0-43 16,0 0 44-16,0 0-44 0,0 0 19 0,0 0-19 16,0 0 20-16,4-1-20 0,-4 1 30 0,0 0-30 0,2 0 30 15,4-2-30-15,-6 2 6 0,0 0-6 0,9 0 6 16,5 2-6-16,-14-2 17 0,0 0-17 0,19 3 17 15,7 2-17-15,-26-5 3 0,0 0-3 0,30 2 4 16,1 1-4-16,-31-3 7 0,0 0-7 0,34 2 7 16,0 0-7-16,-34-2 7 0,0 0-7 0,37 0 8 15,1-2-8-15,-38 2 3 0,0 0-3 0,40-2 3 16,2 1-3-16,-42 1 12 0,0 0-12 0,37-2 12 16,-2 2-12-16,-35 0 22 0,0 0-22 0,29 0 23 15,-8 2-23-15,-21-2 7 0,0 0-7 0,21 1 8 16,-7 3-8-16,-14-4 5 0,0 0-5 0,12 3 5 15,0 1-5-15,-12-4 0 0,0 0 0 0,9 3 1 0,-5 2-1 16,-4-5-20-16,0 0 20 0,5 0-20 16,-2 3 20-16,-3-3-141 0,0 0 141 0,0 0-141 0,0 0 141 15,0 0-116-15,0 0 116 0,-12-3-116 0,-9 0 116 0,-14-2-550 16</inkml:trace>
  <inkml:trace contextRef="#ctx0" brushRef="#br0" timeOffset="99791.845">12231 10152 371 0,'0'0'0'16,"9"0"0"-16,0 3 0 0,-4-3-6 0,-1 4 6 0,-1-4-6 15,-1 0 6-15,-2 0 0 0,0 0 0 0,0 0 0 16,0 0 0-16,0 0 1 0,0 3-1 0,0-3 2 16,0 0-2-16,0 0 5 0,0 0-5 0,0 0 5 15,0 4-5-15,0-4 15 0,0 0-15 0,0 0 15 16,3 5-15-16,-3-5 34 0,0 0-34 0,5 0 34 15,2 3-34-15,-7-3 18 0,0 0-18 0,13 2 18 0,4 0-18 16,-17-2 41-16,0 0-41 0,24 0 42 0,11 0-42 16,-3 0 38-16,4 0-38 0,-4 0 38 0,-1 1-38 0,0-1 33 15,-5-1-33-15,-1 2 34 0,-10 3-34 16,8-1 8-16,-2-1-8 0,-4 1 9 0,-3 1-9 16,-14-4 12-16,0 0-12 0,21 3 13 15,4 1-13-15,-25-4 15 0,0 0-15 0,29 8 16 0,1-3-16 0,-30-5-68 16,0 0 68-16,30 7-68 0,1 2 68 15,-31-9-77-15,0 0 77 0,19-14-76 0,-14-13 76 0,20-14-308 16</inkml:trace>
  <inkml:trace contextRef="#ctx0" brushRef="#br0" timeOffset="116355.216">14522 9780 281 0,'0'0'0'0,"-10"5"0"0,-4-1 0 0,14-4 105 15,0 0-105-15,-7-4 106 0,9-2-106 0,-2 6 88 16,0 0-88-16,-2-6 89 0,0-6-89 0,2 12 37 15,0 0-37-15,-9-10 37 0,-3-2-37 0,12 12 32 16,0 0-32-16,-15-10 32 0,-5 0-32 0,20 10 36 16,0 0-36-16,-27-9 36 0,-8 6-36 0,35 3 31 15,0 0-31-15,-39 0 31 0,-4 3-31 0,43-3 22 0,0 0-22 16,-42 9 23-16,0-1-23 0,42-8 18 16,0 0-18-16,-42 19 19 0,1 3-19 0,41-22 10 15,0 0-10-15,-35 24 10 0,5 0-10 0,30-24 10 0,0 0-10 16,-26 31 10-16,0 3-10 0,26-34 3 0,0 0-3 0,-19 29 4 15,5-1-4-15,14-28-1 0,0 0 1 0,-12 22 0 16,6-3 0-16,6-19-14 0,0 0 14 0,-3 19-13 16,6-4 13-16,-3-15-27 0,0 0 27 0,9 14-27 15,1 0 27-15,-10-14-7 0,0 0 7 0,20 12-7 16,2-4 7-16,-22-8-18 0,0 0 18 0,26 9-18 16,4 1 18-16,-30-10-8 0,0 0 8 0,31 9-8 15,4-1 8-15,-35-8-9 0,0 0 9 0,39 10-9 16,2 2 9-16,-6-3-8 0,-2 0 8 0,-7-1-8 15,-5-1 8-15,0 2-8 0,0 1 8 0,-7-3-8 0,-2 1 8 16,-12-8-1-16,0 0 1 0,14 14-1 0,4 5 1 16,-18-19-1-1,0 0 1-15,15 20 0 0,-1 3 0 0,-14-23 5 0,0 0-5 0,12 24 6 0,-3 3-6 16,-9-27 45-16,0 0-45 0,4 31 46 0,-6 1-46 16,2-32 54-16,0 0-54 0,-7 35 55 0,-9-4-55 15,-1-2 60-15,-6-4-60 0,2-4 61 0,0-4-61 0,21-17 41 16,0 0-41-16,-41 22 41 0,-15-1-41 0,2-2 76 15,2-2-76-15,15-7 76 0,14-1-76 0,-3-4 70 16,2 0-70-16,3 0 70 0,3-5-70 0,1 0 38 16,-6 0-38-16,11 0 38 0,4-3-38 0,-1-2-58 0,2-2 58 15,3-14-58-15,8-10 58 0,-4 31-150 0,0 0 150 16,14-55-149-16,14-16 149 0,12-55-830 0</inkml:trace>
  <inkml:trace contextRef="#ctx0" brushRef="#br0" timeOffset="116587.406">14470 10419 147 0,'0'0'0'0,"3"-8"0"0,4-6 0 15,2-8-51-15</inkml:trace>
  <inkml:trace contextRef="#ctx0" brushRef="#br0" timeOffset="117476.863">15007 10137 124 0,'0'0'0'0,"13"-9"0"0,12-3 0 0,-25 12 100 15,0 0-100-15,21-12 100 0,5 0-100 0,-26 12 91 16,0 0-91-16,17-10 91 0,-4 5-91 0,-13 5 102 0,0 0-102 16,8-7 103-16,-4 3-103 0,-4 4 93 15,0 0-93-15,1-1 94 0,-1-3-94 0,0 4 62 0,0 0-62 16,-13-2 62-16,-8-1-62 0,21 3 54 0,0 0-54 16,-27-2 55-16,-2 2-55 0,29 0 56 15,0 0-56-15,-33 2 56 0,0 0-56 0,33-2 22 0,0 0-22 16,-32 7 22-16,-4-4-22 0,4 6 7 0,3-4-7 0,3 2 7 15,10-4-7-15,16-3 10 0,0 0-10 0,-33 5 10 16,-5 4-10-16,38-9 3 0,0 0-3 0,-30 7 3 16,4-1-3-16,26-6-1 0,0 0 1 0,-26 12 0 15,-2 6 0-15,5-1-23 0,6 3 23 0,5-3-22 16,-1 2 22-16,13-19-39 0,0 0 39 0,-10 36-39 16,-1 17 39-16,6-1-15 0,0 1 15 0,3-12-14 15,2-7 14-15,0-34-31 0,0 0 31 0,11 41-31 16,6 2 31-16,-17-43-11 0,0 0 11 0,35 38-11 15,12-4 11-15,2-10 0 0,6-8 0 0,-6-8 1 0,-2-8-1 16,-47 0 0-16,0 0 0 0,80-14 1 0,21-13-1 0,-15 1 3 16,-3-3-3-16,-22 3 3 0,-15 1-3 15,-46 25 7-15,0 0-7 0,40-23 7 0,-4-1-7 16,-36 24 14-16,0 0-14 0,35-27 15 0,2-5-15 16,-37 32 14-16,0 0-14 0,31-30 15 0,-1 3-15 0,-30 27 15 15,0 0-15-15,24-21 16 0,-6 4-16 0,-18 17 34 16,0 0-34-16,14-12 35 0,-6 5-35 0,-8 7 18 15,0 0-18-15,7-5 18 0,-3 4-18 0,-4 1 41 16,0 0-41-16,0 0 42 0,0 0-42 16,0 0 38-16,0 0-38 0,0 0 38 0,0 0-38 0,0 0 9 0,0 0-9 15,0 0 9-15,-7 6-9 0,7-6 7 0,0 0-7 16,-9 19 7-16,-5 14-7 0,14-33 0 0,0 0 0 16,-9 27 0-16,1 1 0 0,8-28-29 0,0 0 29 0,-4 24-29 15,4-2 29-15,0-22-65 16,0 0 65-16,9 14-65 0,8-6 65 0,-17-8-67 0,0 0 67 0,26-7-67 15,11-11 67-15,-37 18-38 0,0 0 38 0,33-28-37 16,2-6 37-16,-12 3 0 0,-2 2 0 16,-6 5 0-16,-4 3 0 0,-3 2 49 15,-1 4-49-15,-3 3 50 0,-4 4-50 0,0-3 79 0,0-1-79 0,0 4 80 16,0 1-80-16,-4-2 62 0,-1 1-62 0,2 4 62 16,3-3-62-16,-9 2 32 0,0 2-32 0,-3-1 33 15,3 3-33-15,9 1 28 0,0 0-28 0,-29-2 28 16,-15 0-28-16,44 2 13 0,0 0-13 0,-45 2 14 15,-7 5-14-15,10-2 41 0,0 5-41 0,12-6 41 16,4-3-41-16,0 3 6 0,2 1-6 0,3 0 7 16,0 0-7-16,21-5 12 0,0 0-12 0,-31 5 12 15,-10 6-12-15,41-11 9 0,0 0-9 16,-31 8 9-16,1 1-9 0,30-9 1 0,0 0-1 0,-29 22 1 0,-1 5-1 16,30-27-5-16,0 0 5 0,-24 40-5 0,5 8 5 0,19-48-10 15,0 0 10-15,-4 51-9 0,6 7 9 0,-2-58-10 16,0 0 10-16,19 57-9 0,16 1 9 0,-35-58-39 15,0 0 39-15,52 60-39 0,18 5 39 0,-70-65-11 16,0 0 11-16,85 41-10 0,15-11 10 0,-100-30-71 16,0 0 71-16,99 10-71 0,4-19 71 0,-103 9-156 15,0 0 156-15,90-13-155 0,-4-10 155 0,-86 23-106 0,0 0 106 16,59-39-106-16,-17-12 106 0,59-40-632 0</inkml:trace>
  <inkml:trace contextRef="#ctx0" brushRef="#br0" timeOffset="118502.827">15801 9624 1177 0,'0'0'0'0,"3"-5"0"0,1-5 0 0,-4 10 106 15,0 0-106-15,5-9 107 0,4-1-107 0,-9 10 64 16,0 0-64-16,5-14 65 0,4-1-65 0,-9 15 28 16,0 0-28-16,15-21 28 0,8 3-28 0,-23 18 0 0,0 0 0 15,28-23 0-15,7 1 0 0,-35 22-54 16,0 0 54-16,38-19-53 0,4 4 53 0,-7 3-51 15,-2 5 51-15,-7 2-50 0,-3 1 50 0,-23 4-23 0,0 0 23 0,19 4-22 16,-2-3 22-16,-17-1-8 0,0 0 8 0,12 11-8 16,-3 6 8-16,-9-17 7 0,0 0-7 15,4 27 8-15,-8 9-8 16,-5 2 28-16,-8 1-28 16,8-15 28-16,6-8-28 0,3-16 13 0,0 0-13 0,-28 31 14 0,-10 8-14 0,3-3 36 0,0-2-36 0,11-11 37 15,10-10-37-15,14-13 11 0,0 0-11 0,-18 21 11 16,3-4-11-16,15-17 20 0,0 0-20 0,-13 15 20 15,3-3-20-15,10-12 1 0,0 0-1 0,-7 11 1 16,3-5-1-16,4 0 0 0,4-3 0 0,5-6 0 16,3-3 0-16,-12 6 0 0,0 0 0 0,21-5 0 15,8-3 0-15,-4 3-19 0,1 1 19 0,0-3-18 16,-3 6 18-16,-4 1-96 0,-2 0 96 0,-5 1-95 0,-1 3 95 16,-11-4-217-16,0 0 217 0,9 19-217 15,-1 11 217-15,11 20-545 0</inkml:trace>
  <inkml:trace contextRef="#ctx0" brushRef="#br0" timeOffset="118897.943">16216 10411 1143 0,'0'0'0'15,"0"-11"0"-15,0-4 0 0,0 15 148 0,0 0-148 0,0-9 148 16,1 4-148-16,-1 5 94 0,0 0-94 0,4-8 94 16,5-4-94-16,-6 1 51 0,2-6-51 15,0 7 51-15,-1 1-51 0,-1 1 8 0,-1 1-8 0,5 0 9 16,-3-1-9-16,1 1 4 0,0 2-4 0,2 0 5 16,-5 1-5-16,5 1 13 0,-4-1-13 0,4 1 13 15,0-1-13-15,-7 4 0 0,0 0 0 0,16-1 0 16,6-3 0-16,-22 4 0 0,0 0 0 0,35 4 0 15,12 4 0-15,-47-8-11 0,0 0 11 0,51 22-10 16,8 11 10-16,-59-33-5 0,0 0 5 0,58 43-5 16,3 12 5-16,-61-55-1 0,0 0 1 0,75 70 0 0,10 14 0 15,-85-84-7-15,0 0 7 0,68 72-7 0,-4-2 7 16,-64-70-60-16,0 0 60 0,51 58-60 16,-13-15 60-16,-38-43-108 0,0 0 108 0,26 26-107 0,-10-16 107 15,-16-10-191-15,0 0 191 0,9-8-190 0,-6-16 190 0,11-7-657 16</inkml:trace>
  <inkml:trace contextRef="#ctx0" brushRef="#br0" timeOffset="119153.781">16752 10082 1412 0,'0'0'0'0,"7"3"0"0,4 1 0 0,-8-1 126 0,-3 0-126 16,0 1 126-16,-2 1-126 0,-1 0 91 0,-4 2-91 0,-7 15 92 16,-7 13-92-16,21-35 25 0,0 0-25 15,-30 49 26-15,-6 13-26 0,36-62 0 0,0 0 0 0,-40 67 0 16,-11 8 0-16,-3 6-7 0,-7 4 7 0,25-30-7 16,13-19 7-16,23-36-26 0,0 0 26 0,-33 51-25 15,2 3 25-15,31-54-98 0,0 0 98 0,-18 32-98 16,9-18 98-16,9-14-163 0,0 0 163 0,7-5-162 15,13-16 162-15,6-6-884 0</inkml:trace>
  <inkml:trace contextRef="#ctx0" brushRef="#br0" timeOffset="119851.509">17778 10474 1379 0,'0'0'0'0,"-7"-3"0"0,0-1 0 0,7 4 88 16,0 0-88-16,0 0 89 0,0 0-89 0,0 0-28 16,0 0 28-16,0 0-28 0,0 0 28 0,0 0-93 0,0 0 93 15,0 0-93-15,-5-3 93 0,5 3-65 0,0 0 65 16,-9-2-65-16,-1-5 65 0,10 7 1 0,0 0-1 15,-12-5 1-15,-4-2-1 0,16 7 79 0,0 0-79 16,-14-3 80-16,0 1-80 0,14 2 48 0,0 0-48 0,-22 12 48 16,-6 4-48-16,3 4 6 0,3 4-6 0,2-3 6 15,7-4-6-15,-3 7 8 0,2 3-8 16,2 2 9-16,1 6-9 0,11-35 0 0,0 0 0 16,-3 32 1-16,3 2-1 0,0-34-22 0,0 0 22 0,3 28-22 15,11-4 22-15,-14-24-56 0,0 0 56 0,18 5-56 16,8-10 56-16,-2-9-1 0,-3-8 1 0,0-1 0 15,0-1 0-15,-4-3 36 0,1-5-36 0,-6 1 37 16,0-2-37-16,-12 33 52 0,0 0-52 0,11-44 53 16,1-9-53-16,-12 53 39 0,0 0-39 0,3-55 40 15,-1-10-40-15,-4 8 20 0,-5 6-20 0,2-1 20 0,-7 6-20 16,12 46 12-16,0 0-12 0,-14-53 13 0,-5-2-13 16,1 4-1-16,1 1 1 0,-1 11-1 0,-4 3 1 15,1 3 1-15,2 2-1 0,7 12 1 16,3 11-1-16,9 8 22 0,0 0-22 0,-18-14 23 15,-4 0-23-15,22 14 22 0,0 0-22 0,-18-10 22 0,6 2-22 0,12 8 4 16,0 0-4-16,-12-6 5 0,7 5-5 0,10 6-9 16,7 3 9-16,6 13-8 0,4 3 8 0,-22-24-35 15,0 0 35-15,37 46-35 0,12 11 35 16,-49-57-1-16,0 0 1 0,81 75 0 0,31 18 0 0,-27-15 0 16,-1-6 0-16,-13-7 0 0,-8-5 0 15,-63-60 3-15,0 0-3 0,80 64 4 0,11 3-4 0,-18-18 38 16,-12-9-38-16,-11-8 39 0,-8-9-39 0,-12-6 5 0,-13-5-5 15,4 0 6-15,0-4-6 0,-21-8 19 16,0 0-19-16,25 11 20 0,1-3-20 0,-26-8-34 0,0 0 34 0,19 5-34 16,0-1 34-16,-19-4-80 0,0 0 80 15,10 1-80-15,-3-1 80 0,-7 0-178 0,0 0 178 0,-14-15-178 16,-13-12 178-16,-15-16-793 0</inkml:trace>
  <inkml:trace contextRef="#ctx0" brushRef="#br0" timeOffset="120071.37">18236 10128 774 0,'0'0'0'0,"9"15"0"16,3 6 0-16,-12-21 130 0,0 0-130 0,0 0 131 15,0-9-131-15,0 9 106 0,0 0-106 0,-1-5 106 0,-1-2-106 16,2 7 87-16,0 0-87 0,-5-5 88 0,3 2-88 16,2 3 70-16,0 0-70 0,-9 14 71 15,-3 11-71-15,12-25 31 0,0 0-31 0,-19 43 31 0,-6 17-31 16,1-5 47-16,-4 5-47 0,2-5 47 0,2-6-47 15,-6 4-1-15,0 1 1 0,4-8 0 0,0-3 0 0,26-43-97 16,0 0 97-16,-33 53-97 0,-4 7 97 16,37-60-122-16,0 0 122 0,-19 19-121 0,9-21 121 0,-20 21-871 15</inkml:trace>
  <inkml:trace contextRef="#ctx0" brushRef="#br0" timeOffset="120285.798">19097 10474 1681 0,'0'0'0'16,"7"4"0"-16,5-1 0 0,-12-3 76 0,0 0-76 16,18 5 77-16,6 0-77 0,-24-5-164 0,0 0 164 0,14 2-163 15,-4-4 163-15,-10 2-158 0,0 0 158 0,-3-20-157 16,-13-16 157-16,-3-19-795 0</inkml:trace>
  <inkml:trace contextRef="#ctx0" brushRef="#br0" timeOffset="120953.207">13906 11281 169 0,'0'0'0'0,"12"3"0"16,12 3 0-16,-24-6 127 0,0 0-127 0,0 0 127 16,-9-9-127-16,9 9 104 0,0 0-104 0,-7-5 105 15,2-2-105-15,5 7 91 0,0 0-91 0,-5-5 92 16,-2 0-92-16,7 5 53 0,0 0-53 0,-2-2 54 16,4-3-54-16,-2 5 34 0,0 0-34 0,4-2 35 0,4 0-35 15,-8 2 1-15,0 0-1 0,14 0 1 16,7 2-1-16,-21-2 1 0,0 0-1 0,33 2 2 0,11 3-2 0,-44-5 4 15,0 0-4-15,57 0 5 16,15 0-5-16,-72 0 29 0,0 0-29 0,102-7 29 0,26 0-29 0,-128 7 27 16,0 0-27-16,137-5 27 0,15 2-27 0,-152 3 23 15,0 0-23-15,162-2 24 0,12 4-24 16,-174-2 46-16,0 0-46 0,186 7 46 0,13-2-46 0,-199-5 45 16,0 0-45-16,218 10 45 0,22 2-45 0,-240-12 41 15,0 0-41-15,234 12 41 0,3 3-41 0,-237-15 47 16,0 0-47-16,224 18 47 0,-6 4-47 0,-218-22 80 0,0 0-80 15,186 15 81-15,-20 2-81 0,-166-17 44 16,0 0-44-16,141 14 44 0,-19-4-44 0,-122-10-40 0,0 0 40 0,85 12-39 16,-27 0 39-16,-58-12-82 0,0 0 82 15,144 26-1118-15,-288-52 1118 0</inkml:trace>
  <inkml:trace contextRef="#ctx0" brushRef="#br0" timeOffset="135089.167">2369 12884 639 0,'0'0'0'0,"0"0"0"0,-38-6 0 0,17 2 77 16,-3 2-77-16,10 1 77 0,2-6-77 15,-2 3 55-15,-2-1-55 0,4 2 55 0,6 1-55 0,-6-1 36 16,-2-1-36-16,2 1 36 0,3 1-36 0,-3 0 3 15,-5-1-3-15,5 1 4 0,3 2-4 0,9 0 1 16,0 0-1-16,-21 0 1 0,-9 2-1 0,30-2 3 16,0 0-3-16,-29 10 3 0,-10 6-3 0,5 8 5 15,1 3-5-15,3 7 6 0,7 8-6 0,-1 4 3 16,3 5-3-16,4 1 3 0,4-3-3 0,13-49 2 16,0 0-2-16,-14 89 2 0,2 24-2 0,7-22-1 15,2-5 1-15,6-21-1 0,6-14 1 0,5-16-17 0,3-17 17 0,7-2-16 16,6-8 16-16,-30-8-10 0,0 0 10 0,47 0-9 15,18-10 9-15,-8-2-17 0,-5-5 17 0,-1-7-17 16,-4-3 17-16,-47 27-1 16,0 0 1-16,63-60-1 0,13-23 1 0,-76 83 1 0,0 0-1 15,65-83 1-15,-3-10-1 0,-62 93 28 0,0 0-28 0,44-111 28 16,-7-14-28-16,-11 17 30 0,-5 7-30 0,-7 6 30 16,-8 6-30-16,0 5 7 0,2 6-7 0,-4 7 8 15,-4 10-8-15,0 61 19 0,0 0-19 0,2-74 20 16,1-7-20-16,1 15 33 15,-1 7-33-15,-6 18 33 0,-1 16-33 0,-1-3 26 0,1 4-26 0,1 9 26 16,1 6-26-16,-1-3 16 0,-3 0-16 0,3 5 17 16,0 6-17-16,-3-6 5 0,3 2-5 0,-1 5 6 15,3-4-6-15,-3 3 0 0,1 1 0 0,3 0 0 16,0 0 0-16,0 0-17 0,0 0 17 0,-6 25-17 0,-6 18 17 0,7 8-28 16,1 11 28-16,-1 3-28 0,5 7 28 15,0-72-7-15,0 0 7 0,2 125-7 0,7 40 7 0,-9-165-11 16,0 0 11-16,12 166-11 0,0 14 11 0,6-43-9 15,-1-24 9-15,-5-24-8 0,-3-22 8 0,-9-67-1 16,0 0 1-16,16 70-1 0,4-7 1 0,-20-63-7 16,0 0 7-16,27 52-7 0,6-11 7 0,-33-41-106 15,0 0 106-15,22 15-105 0,3-18 105 0,22 15-578 0</inkml:trace>
  <inkml:trace contextRef="#ctx0" brushRef="#br0" timeOffset="136215.39">3493 12734 1043 0,'0'0'0'0,"-7"-2"0"0,-2-3 0 0,9 5 97 0,0 0-97 16,-3-2 98-16,6-5-98 0,-3 7 62 0,0 0-62 0,0-5 62 15,4 0-62-15,-4 5 0 0,0 0 0 0,-4-7 0 16,-4 0 0-16,8 7-43 0,0 0 43 0,-13-5-43 16,-8 2 43-16,21 3-35 0,0 0 35 0,-26 0-35 15,-3 3 35-15,29-3-35 0,0 0 35 0,-35 10-34 16,-2 6 34-16,6-1-23 0,1 1 23 0,9-8-22 16,13-3 22-16,-1 1-2 0,0-5 2 0,-6 18-1 15,-12 12 1-15,7 1 0 0,-5 6 0 0,6-5 0 16,0-2 0-16,19-31 22 0,0 0-22 0,-23 46 23 15,2 14-23-15,21-60 39 0,0 0-39 0,-17 60 39 16,5 5-39-16,6-5 43 0,6-9-43 0,0-6 44 16,6-8-44-16,-6-37 28 0,0 0-28 0,17 43 28 15,13 2-28-15,-30-45 34 0,0 0-34 0,38 34 35 0,7-7-35 16,-45-27 7-16,0 0-7 0,77 11 8 0,17-13-8 16,-94 2 11-16,0 0-11 0,89-26 11 0,0-15-11 0,-89 41 9 15,0 0-9-15,80-48 9 0,-2-8-9 16,-78 56 1-16,0 0-1 0,75-59 1 0,-7-2-1 15,-68 61 7-15,0 0-7 0,59-70 8 0,-6-4-8 0,-17 16 22 16,-10 10-22-16,-8 13 22 0,-6 13-22 0,-7 2 37 16,-1 6-37-16,-1 5 38 0,-3 4-38 0,2 2 42 15,-2-4-42-15,0 3 43 0,3 3-43 0,-3-3 40 16,0 1-40-16,0 3 41 0,0 0-41 0,0 0 18 0,-3-2-18 16,3 2 18-16,0 0-18 0,0 0 7 0,-2-2-7 15,2 2 7-15,-3-1-7 0,3 1 4 0,-6 0-4 16,6 0 4-16,-3 0-4 0,3 0-1 0,-4 0 1 0,4 0 0 15,-5 0 0-15,2 0-4 0,-1 1 4 16,4-1-3-16,-1 2 3 0,1-2-22 0,-4 4 22 0,1 1-22 16,-3 0 22-16,-2 9-14 0,-5 3 14 0,-4 14-13 15,0 11 13-15,17-42-27 0,0 0 27 0,-20 55-27 16,1 12 27-16,19-67-13 0,0 0 13 0,-15 75-12 16,1 9 12-16,14-84-36 0,0 0 36 15,0 93-35-15,10 6 35 0,-10-99-58 0,0 0 58 0,28 70-58 16,16-18 58-16,-44-52-99 0,0 0 99 0,50 24-99 15,6-24 99-15,-56 0-55 0,0 0 55 0,54-24-54 16,5-22 54-16,-59 46-15 0,0 0 15 0,52-48-14 16,-1-7 14-16,-51 55 8 0,0 0-8 0,29-46 9 0,-11 8-9 15,-2 5 74-15,-8 4-74 0,-3 3 75 0,-5 6-75 16,0 20 74-16,0 0-74 0,-8-27 74 0,-1-6-74 16,9 33 51-16,0 0-51 0,-21-38 52 0,-5-3-52 0,0 5 27 15,-4 2-27-15,1 5 27 16,-1 1-27-16,0 4-7 0,1 2 7 0,4 5-7 0,8 3 7 15,0 2-56-15,-4 4 56 0,3-1-55 0,6 1 55 0,12 8-125 16,0 0 125-16,-17-9-124 0,-1 0 124 16,18 9-134-16,0 0 134 0,-9-20-133 0,9-14 133 0,-12-21-648 15</inkml:trace>
  <inkml:trace contextRef="#ctx0" brushRef="#br0" timeOffset="136621.695">4533 12206 729 0,'0'0'0'0,"-4"-2"0"16,-1 1 0-16,5 1 69 0,0 0-69 0,0 0 70 15,-3-2-70-15,3 2 63 0,0 0-63 0,0 0 64 16,0 0-64-16,0 0 54 0,0 0-54 0,0 0 55 16,0 5-55-16,0-5 12 0,0 0-12 0,0 3 12 15,3-1-12-15,-3-2 13 0,0 0-13 0,0 0 14 0,0 4-14 16,0-4 4-16,0 0-4 0,-7 10 5 16,-1 7-5-16,2 10 0 0,-2 8 0 0,1 6 1 15,-2 5-1-15,9-46 0 0,0 0 0 0,-5 75 0 0,-2 20 0 16,7-95 1-16,0 0-1 0,-2 137 2 0,4 29-2 15,1-32 4-15,2-15-4 0,-1-33 5 0,3-26-5 16,-2-2 7-16,4-8-7 0,0-14 7 0,-2-10-7 0,-7-26 1 16,0 0-1-16,8 27 1 0,3-3-1 0,-11-24-2 15,0 0 2-15,8 21-1 0,3-11 1 0,-11-10-81 16,0 0 81-16,5 10-81 0,-1-3 81 0,-4-7-136 16,0 0 136-16,-4-5-135 0,-12-5 135 0,-3-2-474 0</inkml:trace>
  <inkml:trace contextRef="#ctx0" brushRef="#br0" timeOffset="136845.495">4106 12977 942 0,'0'0'0'0,"21"-5"0"0,12-2 0 0,-33 7 182 0,0 0-182 0,42-3 182 16,8-3-182-16,-9 5 120 0,0-1-120 0,-8 2 120 15,-6 2-120-15,-1-1 57 0,-9-1-57 0,2 0 58 16,-1 0-58-16,-1 2 1 0,1 2-1 0,-1-4 2 16,0 0-2-16,-17 0-64 0,0 0 64 0,25 1-64 15,4-1 64-15,-29 0-140 0,0 0 140 0,25 2-139 16,4 1 139-16,24 3-848 0</inkml:trace>
  <inkml:trace contextRef="#ctx0" brushRef="#br0" timeOffset="137221.229">5089 12859 1255 0,'0'0'0'0,"-7"0"0"0,-5 0 0 0,12 0 126 0,0 0-126 16,0 0 126-16,7 0-126 0,-7 0 101 0,0 0-101 0,3 0 101 16,2 0-101-16,-5 0 85 0,0 0-85 0,4 0 85 15,-4 0-85-15,0 0 8 0,0 0-8 0,0 0 8 16,5 0-8-16,-5 0 8 0,0 0-8 0,0 0 8 16,0 0-8-16,0 0 0 0,0 0 0 0,5 5 0 15,7 2 0-15,9 10-2 0,9 7 2 0,-4 5-1 16,7 4 1-16,-33-33 12 0,0 0-12 0,33 46 13 15,6 12-13-15,-1-5 1 0,-3-1-1 0,-2-1 1 16,-2-1-1-16,-31-50-31 0,0 0 31 0,49 66-31 16,8 10 31-16,-57-76-131 0,0 0 131 0,58 61-131 15,3-4 131-15,-61-57-223 0,0 0 223 0,38 29-223 16,-13-20 223-16,37 28-758 0</inkml:trace>
  <inkml:trace contextRef="#ctx0" brushRef="#br0" timeOffset="137496.08">5416 12804 1076 0,'0'0'0'0,"5"8"0"0,11 6 0 0,-16-9 146 16,0-5-146-16,0 0 146 0,2 0-146 0,-2 0 91 0,-5 4-91 15,-1 1 91-15,-1 3-91 0,7-8 60 0,0 0-60 0,-17 38 61 16,-6 19-61-16,-1-1 18 0,-2 6-18 16,1-16 19-16,3-8-19 0,22-38-13 0,0 0 13 0,-33 77-13 15,-9 24 13-15,42-101-62 0,0 0 62 0,-33 91-61 16,5-4 61-16,28-87-149 0,0 0 149 0,-12 65-149 16,12-17 149-16,-12 65-849 0</inkml:trace>
  <inkml:trace contextRef="#ctx0" brushRef="#br0" timeOffset="137863.144">5827 13186 1166 0,'0'0'0'0,"2"-3"0"0,5-3 0 0,-7 6 122 16,0 0-122-16,17-6 122 0,17-3-122 0,-34 9 95 16,0 0-95-16,43-14 96 0,16-5-96 15,-59 19 65-15,0 0-65 0,60-18 66 0,4-1-66 0,-64 19 5 16,0 0-5-16,66-17 6 0,4-1-6 0,-70 18 11 0,0 0-11 15,89-13 11-15,12-3-11 16,-101 16 45-16,0 0-45 0,85-12 45 0,-12 7-45 0,-73 5 6 0,0 0-6 16,51-3 6-16,-18 1-6 0,-33 2 21 0,0 0-21 15,30-2 21-15,-9 1-21 0,-21 1-74 16,0 0 74-16,17-2-73 0,-8 2 73 0,-9 0-195 0,0 0 195 0,5 0-195 16,-2 2 195-16,4-1-921 0</inkml:trace>
  <inkml:trace contextRef="#ctx0" brushRef="#br0" timeOffset="138070.95">6134 13407 1345 0,'0'0'0'0,"9"-5"0"15,6-5 0-15,-4 8 141 0,1 5-141 0,5 2 141 0,3 2-141 16,2 2 114-16,3-6-114 0,-3 2 114 0,3 1-114 15,-25-6 40-15,0 0-40 0,35 3 40 0,10 0-40 16,-5-1-50-16,2-4 50 0,0 2-49 16,-4 0 49-16,-38 0-229 0,0 0 229 0,38-3-229 0,0-2 229 0,37-4-917 15</inkml:trace>
  <inkml:trace contextRef="#ctx0" brushRef="#br0" timeOffset="178088.092">7373 12992 393 0,'0'0'0'0,"0"0"0"0,0 0 0 0,0 0 61 0,0 0-61 0,0 0 62 16,0 0-62-16,0 0 51 0,0 0-51 15,0 0 51-15,0 0-51 0,0 0 12 0,0 0-12 16,0 0 13-16,0 0-13 0,0 0 5 0,0 0-5 16,0 0 5-16,0 0-5 0,0 0 31 0,0 0-31 15,0 0 31-15,0 0-31 0,0 0 39 0,0 0-39 0,0 0 39 16,0 0-39-16,0 0 44 0,0 0-44 0,0 0 44 15,0 0-44-15,0 0 64 0,-18-6-64 0,6 2 64 16,3 1-64-16,1 1 51 0,1 2-51 0,1-3 52 16,3 3-52-16,1 0 39 0,-1-2-39 15,3 2 40-15,0 0-40 0,0 0 41 0,0 0-41 0,0 0 41 16,0 0-41-16,0 0 45 0,0 0-45 0,0 0 45 16,0 0-45-16,0 0 35 0,0 0-35 0,0 0 36 0,0 0-36 15,0 0 15-15,0 0-15 0,0 0 16 0,0 0-16 16,0 0 32-16,0 0-32 0,0 0 32 0,0 0-32 15,0 0 1-15,0 0-1 0,5-2 2 0,4-3-2 0,-9 5 12 16,0 0-12-16,21-9 12 0,8-1-12 0,4 2 1 16,6-4-1-16,-5 3 1 15,3 2-1-15,-6 2 1 0,-1 2-1 0,0-1 1 0,-3-1-1 0,-27 5 0 16,0 0 0-16,37-3 0 0,5-3 0 0,-42 6-1 16,0 0 1-16,50-1 0 0,6-6 0 0,-2 3-3 15,-3 3 3-15,-8-4-2 0,-6 1 2 0,-2 1-6 16,-6-1 6-16,-3 3-5 0,-1-1 5 0,-4 0-1 15,-4-1 1-15,-3 1 0 0,2 0 0 0,-16 2-1 16,0 0 1-16,17-3 0 0,1-1 0 0,-18 4-59 16,0 0 59-16,12-1-59 0,0-1 59 0,-12 2-135 0,0 0 135 0,0 0-135 15,0 0 135-15,0 0-771 0</inkml:trace>
  <inkml:trace contextRef="#ctx0" brushRef="#br0" timeOffset="180252.354">8765 12562 695 0,'0'0'0'0,"-9"-1"0"0,-7-3 0 0,16 4 44 15,0 0-44-15,-5-1 44 0,5-3-44 16,0 4 0-16,0 0 0 0,0 0 0 0,0 0 0 0,0 0-17 15,0 0 17-15,0 0-17 0,0 0 17 0,0 0-38 16,0 0 38-16,0 0-37 0,-7 0 37 0,7 0-9 16,0 0 9-16,-2 0-9 0,-1 0 9 0,3 0-2 0,0 0 2 0,-5 0-2 15,1 2 2-15,4-2-2 0,0 0 2 16,-5 2-1-16,1 1 1 0,4-3-15 0,0 0 15 0,-15 9-15 16,-5 4 15-16,20-13-3 15,0 0 3-15,-20 16-3 0,-1 2 3 0,21-18-7 0,0 0 7 0,-21 23-7 16,-4 4 7-16,25-27 4 0,0 0-4 15,-19 24 5-15,4 0-5 0,1 0 24 0,3-3-24 16,6-6 25-16,0-3-25 0,1 4 22 0,1 1-22 0,1-2 23 16,2 0-23-16,0 4 25 0,2 0-25 0,1-2 26 15,1 2-26-15,-4-19 38 0,0 0-38 0,8 22 39 16,5 8-39-16,-13-30 13 0,0 0-13 0,19 27 13 16,5 2-13-16,-24-29 13 0,0 0-13 0,33 26 14 0,2-7-14 15,-35-19-1-15,0 0 1 0,45 10 0 0,11-8 0 16,-56-2-40-16,0 0 40 0,51-7-39 0,4-5 39 15,-55 12-38-15,0 0 38 0,51-21-37 0,-2-3 37 16,-7 4-17-16,-6-1 17 0,-10 6-16 0,-5 1 16 16,-21 14-8-16,0 0 8 0,23-14-7 0,-2-1 7 15,-21 15-1-15,0 0 1 0,21-10-1 0,-7 1 1 0,-14 9 1 16,0 0-1-16,19-7 2 0,-5-1-2 0,-14 8 19 16,0 0-19-16,15-7 20 0,-6-2-20 0,-9 9 24 15,0 0-24-15,14-8 25 0,2-3-25 0,-16 11 14 16,0 0-14-16,14-10 15 0,-2 0-15 0,0 1 18 15,-3 1-18-15,-4 2 19 0,2 3-19 0,-2 1 33 16,-1 1-33-16,-3-1 34 0,3 2-34 0,-4 0 27 0,3 0-27 16,-3 0 27-16,0 0-27 0,0 0 56 0,0 0-56 15,0 0 56-15,0 0-56 0,0 0 42 0,0 0-42 16,0 0 43-16,0 0-43 0,0 0 42 0,0-5-42 16,0 5 42-16,0-5-42 0,0 5 11 15,0 0-11-15,0-5 11 0,0-1-11 0,0 6 7 0,0 0-7 0,0-6 7 16,-3-1-7-16,3 7 8 15,0 0-8-15,0-9 9 0,0 1-9 0,0 8 13 0,0 0-13 0,0-7 13 16,0 2-13-16,0 5 15 0,0 0-15 0,0-4 15 16,0-3-15-16,0 7 15 0,0 0-15 0,0-3 16 15,0 1-16-15,0 2 4 0,0 0-4 0,0 0 5 16,0-5-5-16,0 5 7 0,0 0-7 0,0 0 8 16,0 0-8-16,0 0 0 0,0 0 0 0,0 0 1 15,0 0-1-15,0 0 2 0,0 0-2 0,0 0 3 0,0 0-3 16,0 0 5-16,0 0-5 0,0 0 5 0,0 0-5 15,0 0 0-15,0 0 0 0,-4 5 1 0,3-3-1 16,1-2 0-16,0 0 0 0,-9 19 0 16,-7 8 0-16,16-27-31 0,0 0 31 15,-12 31-31-15,2-2 31 0,10-29-36 0,0 0 36 0,-7 31-36 0,5-2 36 0,2-29-50 16,0 0 50-16,9 24-49 0,10-3 49 0,2-8-65 16,3-2 65-16,-1-10-64 0,1-2 64 0,-7-3-47 15,4-1 47-15,-8 2-46 0,-1-6 46 0,-4 2-15 16,1 0 15-16,-5 4-14 0,-3 1 14 0,-1 2 4 15,4-5-4-15,-1 2 5 0,-3-1-5 0,0 1 72 16,0-2-72-16,0 1 72 0,-3-3-72 0,3 0 78 0,-4 1-78 16,1-1 79-16,-2-5-79 0,5 12 52 15,0 0-52-15,-9-19 52 0,-8-2-52 0,17 21 19 16,0 0-19-16,-18-20 20 0,-1-2-20 0,19 22 0 16,0 0 0-16,-14-21 0 0,-2 6 0 0,16 15-6 15,0 0 6-15,-10-12-5 0,1 5 5 0,9 7-10 0,0 0 10 16,-7-7-10-16,5 2 10 0,2 5-17 0,0 0 17 0,-3-4-17 15,0 3 17-15,3 1-39 0,0 0 39 0,0 0-38 16,0 0 38-16,0 0-53 0,0 0 53 0,6 0-52 16,5 0 52-16,-11 0-54 0,0 0 54 0,21-2-54 15,12-2 54-15,-33 4-39 0,0 0 39 0,35-10-39 16,10-4 39-16,-45 14-20 0,0 0 20 0,40-13-19 16,5-3 19-16,-45 16-20 15,0 0 20-15,39-15-19 0,-1 3 19 0,-38 12-9 0,0 0 9 0,24-7-8 16,-3 2 8-16,-21 5-4 0,0 0 4 0,18-4-4 15,-9 3 4-15,-9 1-1 0,0 0 1 0,5-2 0 0,-2 2 0 16,-3 0-6-16,0 0 6 0,0 0-5 16,0 0 5-16,0 0-14 0,0 0 14 0,-12 14-13 0,-5 10 13 15,17-24-15-15,0 0 15 0,-18 22-15 0,-1 4 15 16,2-4-17-16,-1 2 17 0,6-3-16 0,7-6 16 0,-4 4-16 16,0 1 16-16,6-1-15 0,-2 0 15 15,5-19-10-15,0 0 10 0,0 27-9 0,1 8 9 0,-1-35-10 16,0 0 10-16,13 32-9 0,4 1 9 0,-17-33-24 15,0 0 24-15,24 29-23 0,9-2 23 0,-33-27-13 16,0 0 13-16,35 23-12 0,-2-6 12 0,-33-17-5 16,0 0 5-16,28 15-5 0,-5-3 5 15,-23-12 1-15,0 0-1 0,17 9 2 0,-3-2-2 0,-14-7 28 0,0 0-28 16,7 5 28-16,-1 2-28 0,-6-7 37 0,0 0-37 0,3 1 37 16,-6 1-37-16,3-2 8 0,0 0-8 0,-16 3 8 15,-7 3-8-15,23-6 21 0,0 0-21 0,-21 3 21 16,-3 0-21-16,24-3 38 0,0 0-38 15,-18 2 39-15,5 0-39 0,13-2 41 0,0 0-41 0,-13 0 42 16,5-4-42-16,8 4 16 0,0 0-16 16,0-12 17-16,5-5-17 0,-5 17 14 0,0 0-14 15,16-20 15-15,6-4-15 16,-1 1 10-16,3 3-10 0,-3 3 10 16,-1 0-10-16,-1 5 1 0,-2 1-1 0,-5 1 1 15,2-2-1-15,-2 4 0 0,1 1 0 0,-5-2 1 0,1 1-1 0,0-3 0 0,3-2 0 0,-2 1 1 16,6 0-1-16,-16 12-3 0,0 0 3 0,21-18-2 15,2-2 2-15,-23 20-7 0,0 0 7 0,24-21-6 16,6 1 6-16,-30 20-24 0,0 0 24 0,21-17-23 16,-1 3 23-16,-20 14-37 0,0 0 37 0,18-9-37 0,-6 4 37 15,-12 5-31-15,0 0 31 0,9 0-31 0,0 5 31 0,-9-5-33 16,0 0 33-16,5 14-33 0,-2 7 33 16,-3-21-14-16,0 0 14 0,4 22-13 0,-4 5 13 15,0-27-7-15,0 0 7 0,1 24-6 0,3-1 6 16,-4-23 0-16,0 0 0 0,9 20 0 0,6-4 0 0,3-6-1 15,3-3 1-15,1-7 0 0,3-5 0 0,-3-6-3 16,3-2 3-16,-4-1-2 0,0-3 2 0,-4 0 0 16,0-2 0-16,-3 2 0 15,2 3 0-15,-16 14 37 0,0 0-37 0,12-17 37 0,-3 1-37 16,-9 16 65-16,0 0-65 0,9-13 65 0,-6-1-65 0,-3 14 90 0,0 0-90 16,0-14 91-16,0 2-91 0,0 12 60 0,0 0-60 15,-7-10 60-15,-2 0-60 0,9 10 23 0,0 0-23 16,-14-11 24-16,-6-1-24 0,20 12 7 0,0 0-7 0,-21-8 7 15,0 3-7-15,21 5 1 0,0 0-1 0,-33-2 1 16,-6 4-1-16,39-2 0 0,0 0 0 0,-38 3 0 16,-2 2 0-16,40-5-1 0,0 0 1 0,-37 2 0 15,6 3 0-15,31-5-3 0,0 0 3 0,-28 4-3 16,9 1 3-16,19-5-2 0,0 0 2 0,-16 1-2 16,4 1 2-16,12-2-11 0,0 0 11 0,-14 14-10 15,2 8 10-15,12-22-15 0,0 0 15 0,-9 31-15 16,6 10 15-16,3-41-9 0,0 0 9 0,0 46-8 15,5 6 8-15,-5-52-10 0,0 0 10 0,7 55-9 16,5 3 9-16,-12-58-8 0,0 0 8 0,19 49-8 0,9-4 8 16,-28-45-15-16,0 0 15 0,39 33-15 0,8-11 15 15,-47-22-44-15,0 0 44 0,71 5-44 16,18-17 44-16,-89 12-116 0,0 0 116 0,97-27-115 0,6-21 115 16,-103 48-113-16,0 0 113 0,77-59-112 0,-18-16 112 0,77-59-364 15</inkml:trace>
  <inkml:trace contextRef="#ctx0" brushRef="#br0" timeOffset="180785.473">10463 12199 718 0,'0'0'0'0,"4"-3"0"16,1-4 0-16,-5 7 62 0,0 0-62 0,9-7 63 15,6-3-63-15,-15 10 24 0,0 0-24 0,14-10 25 16,7-1-25-16,-21 11 3 0,0 0-3 0,24-7 4 16,6 1-4-16,-30 6-3 0,0 0 3 0,26-4-3 0,4 2 3 15,-30 2-16-15,0 0 16 0,29 0-15 0,1 0 15 16,-30 0-10-16,0 0 10 0,30 2-9 0,-6 0 9 16,-24-2-10-16,0 0 10 0,19 2-9 0,-3 3 9 0,-16-5-1 15,0 0 1-15,12 1-1 0,-3 1 1 0,-9-2-3 16,0 0 3-16,3 4-3 0,-1 1 3 0,-2-5-2 15,0 0 2-15,-5 20-1 0,-4 9 1 0,9-29 1 16,0 0-1-16,-12 29 1 16,-2 1-1-16,2-3 15 0,-4-1-15 0,7-9 16 0,4-5-16 15,2 2 34-15,-3-2-34 0,6-1 35 0,0-5-35 0,6 2 19 0,-1 2-19 16,7-1 20-16,6 0-20 16,1-4 18-16,7-4-18 0,0-2 19 0,4-3-19 0,-30 4 10 0,0 0-10 15,41-8 10-15,12-6-10 16,-53 14-66-16,0 0 66 0,57-15-66 0,9-6 66 15,-66 21-49-15,0 0 49 0,60-20-49 0,-1-3 49 0,59-20-514 16</inkml:trace>
  <inkml:trace contextRef="#ctx0" brushRef="#br0" timeOffset="181419.756">11099 12622 460 0,'0'0'0'0,"5"-1"0"0,7-1 0 0,-12 2 27 16,0 0-27-16,7 0 27 0,-7-4-27 0,0 4 3 0,0 0-3 16,0 0 4-16,0 0-4 0,0 0 3 0,0 0-3 15,0 0 3-15,-3 4-3 0,3-4 0 0,0 0 0 0,-5 0 0 16,3 0 0-16,2 0 25 0,0 0-25 0,-2 0 26 15,-1 0-26-15,3 0 30 0,0 0-30 0,0 0 30 16,-4 0-30-16,4 0 43 0,0 0-43 0,0 0 44 16,0 0-44-16,0 0 46 0,0 0-46 0,0 0 46 15,0 0-46-15,0 0 47 0,0 0-47 0,0 0 47 16,0 0-47-16,0 0 48 0,0 0-48 0,0 0 48 16,0 0-48-16,0 0 37 0,0 0-37 0,0 0 37 15,0 0-37-15,0 0 34 0,0 0-34 0,0 0 35 16,0 0-35-16,0 0 22 0,0 0-22 0,0 0 23 15,7 2-23-15,-7-2 5 0,0 0-5 0,12 6 5 16,8 6-5-16,-20-12 0 0,0 0 0 0,29 21 0 16,11 8 0-16,-3 0-1 15,3 6 1-15,-5-6-1 0,-6 0 1 0,-29-29-6 0,0 0 6 16,39 32-5-16,-1 1 5 0,-5-2-4 0,2 0 4 0,-9-11-3 0,-7-1 3 16,-19-19-12-16,0 0 12 0,23 21-12 0,-2 1 12 15,-21-22 0-15,0 0 0 0,15 15 0 0,-1-3 0 16,-14-12-105-16,0 0 105 0,9 9-104 0,0-4 104 0,-9-5-95 15,0 0 95-15,-12-9-95 0,-9-8 95 0,-11-8-488 16</inkml:trace>
  <inkml:trace contextRef="#ctx0" brushRef="#br0" timeOffset="181833.358">11507 12526 819 0,'0'0'0'0,"-4"-1"0"16,2-4 0-16,2 5 56 0,0 0-56 0,0 0 57 15,-3-4-57-15,3 4 31 0,0 0-31 0,0 0 31 16,0 0-31-16,0 0 0 0,0 0 0 0,0 0 0 15,0 0 0-15,0 0-9 0,0 0 9 0,0 0-9 16,0 0 9-16,0 0-6 0,0 0 6 0,0 0-5 16,-4 2 5-16,4-2-1 0,0 0 1 0,-1 2 0 15,-3-1 0-15,4-1 1 0,0 0-1 0,-8 4 2 0,1 1-2 16,7-5 3-16,0 0-3 0,-18 22 3 0,-5 12-3 16,23-34 0-16,0 0 0 0,-20 41 1 15,-8 9-1-15,5 0-1 16,-1 1 1-16,6-13 0 0,6-9 0 0,12-29 0 15,0 0 0-15,-19 43 0 0,-6 7 0 0,25-50 9 0,0 0-9 0,-17 39 9 0,0-5-9 0,17-34 17 16,0 0-17-16,-13 28 17 0,5-10-17 0,8-18-78 16,0 0 78-16,-4 16-78 0,-1-6 78 0,5-10-106 15,0 0 106-15,10-5-106 0,15-14 106 0,8-5-407 16</inkml:trace>
  <inkml:trace contextRef="#ctx0" brushRef="#br0" timeOffset="182615.27">12719 12615 516 0,'0'0'0'0,"-7"-1"0"16,-3-1 0-16,10 2 52 0,0 0-52 0,0 0 53 16,1-3-53-16,-1 3 49 0,0 0-49 0,0 0 49 15,4-2-49-15,-4 2 42 0,0 0-42 0,-4 0 43 0,-1-4-43 16,5 4 41-16,0 0-41 0,-15-3 42 0,-6 0-42 16,21 3 50-16,0 0-50 0,-23-4 51 0,-3-1-51 15,2 2 21-15,-3-2-21 0,10 5 21 0,5 0-21 0,12 0 22 16,0 0-22-16,-25 0 22 15,-6 0-22-15,31 0 4 0,0 0-4 0,-28 3 4 0,2 2-4 0,26-5 3 16,0 0-3-16,-35 19 3 0,-1 5-3 16,36-24 11-16,0 0-11 0,-32 34 11 0,-1 9-11 0,7-4 8 15,5 3-8-15,5-10 8 0,8-6-8 0,8-26 3 16,0 0-3-16,-6 36 4 0,-1 3-4 0,7-39-2 16,0 0 2-16,-1 31-2 0,1-4 2 0,0-27-13 15,0 0 13-15,12 18-13 0,14-8 13 0,-26-10-17 0,0 0 17 16,38-9-17-16,13-13 17 0,-4-5-34 15,0-8 34-15,-5 3-34 0,-4-3 34 0,-38 35-2 16,0 0 2-16,33-44-1 0,-5-7 1 0,-3 3 1 0,-5 1-1 0,-6 4 2 16,-3 4-2-16,-4 0 18 0,-4-1-18 0,1 6 19 15,-4 1-19-15,0 33 45 0,0 0-45 0,-4-36 46 16,-1-1-46 0,5 37 61-16,0 0-61 0,-7-36 61 0,-3 3-61 0,10 33 56 0,0 0-56 0,-11-27 56 15,1 3-56-15,10 24 46 0,0 0-46 0,-12-22 46 16,-1 6-46-16,13 16 38 0,0 0-38 0,-10-12 38 15,3 4-38-15,7 8 24 0,0 0-24 0,-9-6 25 16,4 3-25-16,5 3 27 0,0 0-27 0,-4 0 27 16,-1 0-27-16,5 0 3 0,0 0-3 0,5 7 3 15,1 10-3-15,-6-17 3 0,0 0-3 0,17 27 4 16,8 8-4-16,-25-35 2 0,0 0-2 0,34 41 2 16,12 5-2-16,-46-46-4 0,0 0 4 0,50 51-3 15,9 1 3-15,-59-52-50 0,0 0 50 0,74 67-50 0,11 12 50 16,-85-79-24-16,0 0 24 0,75 66-23 0,-2-2 23 0,-73-64-7 15,0 0 7-15,68 55-6 0,-5-14 6 16,-63-41-18-16,0 0 18 0,52 36-18 0,-5-11 18 16,-47-25-44-16,0 0 44 0,30 19-43 0,-15-14 43 0,-15-5-104 15,0 0 104-15,14 7-104 0,-7-5 104 0,-7-2-166 16,0 0 166-16,9-2-166 0,-7-5 166 0,8-1-515 16</inkml:trace>
  <inkml:trace contextRef="#ctx0" brushRef="#br0" timeOffset="182846.468">13318 12336 897 0,'0'0'0'0,"4"14"0"16,-4 8 0-16,0-22 160 0,0 0-160 0,0 4 161 16,-4-13-161-16,4 9 96 0,0 0-96 15,0-5 97-15,-3 0-97 0,3 5 44 0,0 0-44 0,-2-5 44 16,-1 1-44-16,3 4 2 0,0 0-2 0,-16 14 2 15,-7 10-2-15,23-24-2 0,0 0 2 0,-33 48-2 16,-5 19 2-16,3 0-8 0,-3 6 8 0,-7 11-7 16,-4 3 7-16,49-87-68 0,0 0 68 0,-54 95-68 15,-5 6 68-15,59-101-120 0,0 0 120 0,-42 56-120 0,12-25 120 16,-41 53-741-16</inkml:trace>
  <inkml:trace contextRef="#ctx0" brushRef="#br0" timeOffset="-179950.451">19848 10717 147 0,'0'0'0'0,"0"0"0"0,-4 4 0 0,4-4 74 15,0 0-74-15,0 0 74 0,0 0-74 0,0 0 64 0,0 0-64 16,0 0 64-16,0 0-64 0,0 0 55 0,0 0-55 16,0 0 56-16,0 0-56 0,0 0 35 0,0 0-35 15,0 0 35-15,0 0-35 0,0 0 4 0,0 0-4 0,0 0 4 16,0 0-4-16,0 0 1 0,0 0-1 0,0 0 2 15,0 0-2-15,0 0 1 0,0 0-1 16,0 0 1-16,0 0-1 0,0 0 0 0,0 0 0 0,0 0 0 16,2 5 0-16,-2-5 0 0,0 0 0 0,5 12 0 15,2 3 0-15,-7-15 5 0,0 0-5 0,7 28 6 16,2 11-6 0,-9-39 3-16,0 0-3 0,7 40 4 0,3 4-4 0,-6-1 3 0,-2 0-3 0,1-12 3 15,1-6-3-15,-4-25 0 0,0 0 0 0,5 43 0 16,-3 10 0-16,-2-53 0 0,0 0 0 0,3 60 0 15,-1 9 0-15,0-4 1 0,-1-2-1 16,1 11 1-16,2 5-1 0,-4-79 23 0,0 0-23 0,1 92 24 0,3 11-24 16,-4-11 13-16,0-8-13 0,2-7 13 15,1-6-13-15,0 4 19 0,-3 0-19 0,2-4 20 0,3-4-20 16,-5-67 15-16,0 0-15 0,7 99 15 0,0 19-15 0,-3-8 9 16,1-4-9-16,-3-5 10 0,1-3-10 0,-3-98 4 15,0 0-4-15,6 132 4 0,4 15-4 16,-10-147 13-16,0 0-13 0,5 166 13 0,2 19-13 0,-7-185 14 15,0 0-14-15,7 197 15 0,2 14-15 0,-9-211 8 16,0 0-8-16,10 205 9 0,-1 3-9 0,-9-208 16 16,0 0-16-16,9 202 17 0,3-3-17 15,-12-199 14-15,0 0-14 0,12 190 15 0,4-2-15 0,-16-188 34 16,0 0-34-16,10 189 34 0,-6-1-34 0,-4-188 18 16,0 0-18-16,5 185 18 0,-5-3-18 0,0-182 36 0,0 0-36 15,2 178 36-15,3-5-36 0,-5-173 30 0,0 0-30 16,3 173 30-16,3 0-30 0,-6-173 38 0,0 0-38 0,1 166 39 15,3-3-39-15,-4-163 33 0,0 0-33 16,2 132 33-16,1-21-33 0,-3-111 33 0,0 0-33 0,5 105 33 16,2-11-33-16,-7-94 22 0,0 0-22 0,0 80 22 15,2-13-22-15,-2-67 35 0,0 0-35 0,-2 52 36 16,-3-18-36-16,5-34 0 0,0 0 0 0,-3 27 1 16,3-8-1-16,0-19-39 0,0 0 39 0,-4 12-39 15,4-7 39-15,0-5-76 0,0 0 76 0,-3 5-76 16,-4-3 76-16,7-2-150 0,0 0 150 0,-14-3-150 15,-4-8 150-15,18 11-169 0,0 0 169 0,-5-36-169 16,5-20 169-16,-5-37-377 0</inkml:trace>
  <inkml:trace contextRef="#ctx0" brushRef="#br0" timeOffset="-178819.69">21400 10990 147 0,'0'0'0'0,"-2"-5"0"0,-5-2 0 0,7 7 46 0,0 0-46 16,0 0 46-16,-1-4-46 0,1 4 75 16,0 0-75-16,0 0 75 0,0 0-75 0,0 0 83 0,0 0-83 15,-7-3 83-15,-4-2-83 0,11 5 97 16,0 0-97-16,-17-11 98 0,-6-4-98 0,23 15 62 15,0 0-62-15,-28-17 63 0,-5-5-63 0,33 22 44 0,0 0-44 0,-38-17 44 16,-6-4-44-16,44 21 3 0,0 0-3 0,-47-14 3 16,-5 2-3-16,52 12 1 0,0 0-1 0,-52-5 1 15,-4 7-1-15,56-2 0 0,0 0 0 0,-51 10 0 16,4 6 0-16,47-16-14 0,0 0 14 0,-50 29-13 16,3 10 13-16,47-39-5 0,0 0 5 0,-59 62-4 15,-8 20 4-15,67-82-8 16,0 0 8-16,-55 91-8 0,4 10 8 0,51-101-1 0,0 0 1 0,-36 101-1 15,11 3 1-15,25-104 5 0,0 0-5 0,0 107 5 16,14-1-5-16,-14-106 17 0,0 0-17 0,35 91 17 16,19-11-17-16,-3-25 1 0,3-21-1 0,1-12 1 15,1-10-1-15,-56-12-23 0,0 0 23 0,82-1-22 0,17-15 22 16,-99 16-85-16,0 0 85 0,82-25-84 16,-7-15 84-16,-75 40-43 0,0 0 43 0,59-55-43 15,-10-18 43-15,-49 73 8 0,0 0-8 0,38-86 8 0,-10-13-8 0,-28 99 34 16,0 0-34-16,26-110 35 0,-8-12-35 0,-18 122 31 15,0 0-31-15,12-119 31 0,-3-3-31 16,-9 122 0-16,0 0 0 0,0-123 0 0,-6-2 0 0,6 125 0 16,0 0 0-16,-12-107 0 0,-5 18 0 0,17 89 2 15,0 0-2-15,-25-75 2 0,-4 15-2 0,29 60 40 16,0 0-40-16,-26-51 41 0,0 4-41 0,26 47 36 16,0 0-36-16,-20-39 36 0,5 6-36 0,4 11 16 0,8 7-16 15,-1 4 17-15,3 4-17 0,1 1 13 0,0-1-13 16,0 5 14-16,0-1-14 0,0 3 17 0,-4-6-17 15,4 6 17-15,4-1-17 0,-4 1 3 0,0-5-3 16,0 5 4-16,0 0-4 0,0 0 2 0,0 0-2 16,3 18 3-16,4 15-3 0,-7-33 5 0,0 0-5 0,7 58 5 15,5 16-5-15,-12-74 21 0,0 0-21 0,9 127 21 16,0 42-21-16,-9-169 21 0,0 0-21 0,12 178 21 16,-4 23-21-16,-8-201 24 0,0 0-24 0,14 182 25 15,4-8-25-15,-18-174 23 0,0 0-23 0,28 139 24 16,10-29-24-16,-38-110 15 0,0 0-15 0,38 84 16 15,9-26-16-15,-47-58-138 0,0 0 138 0,37 39-138 16,-2-25 138-16,33 39-669 0</inkml:trace>
  <inkml:trace contextRef="#ctx0" brushRef="#br0" timeOffset="-178224.956">22323 10753 460 0,'0'0'0'0,"-5"0"0"15,-4 0 0-15,9 0 85 0,0 0-85 0,-5-5 86 16,2-2-86-16,3 7 87 0,0 0-87 0,-7-8 88 16,-2-3-88-16,-3 3 42 0,-2 1-42 0,2 2 42 15,1 1-42-15,-3 1 0 0,0 3 0 0,-3 3 0 16,-4 1 0-16,21-4-5 0,0 0 5 0,-35 15-5 15,-10 9 5-15,45-24-10 0,0 0 10 0,-56 36-9 16,-5 9 9-16,9-2-5 0,1 3 5 0,17-17-5 16,11-10 5-16,4 1-3 15,5-2 3-15,2 18-3 0,5 5 3 0,7-41-2 0,0 0 2 0,7 44-1 0,5 4 1 16,-12-48 0-16,0 0 0 0,26 43 0 0,12-2 0 16,-38-41 0-16,0 0 0 0,42 34 0 0,9-3 0 15,-51-31 11-15,0 0-11 0,59 34 11 0,7 4-11 16,-22-14 17-16,-13-5-17 0,-1-5 17 0,-8-4-17 15,-22-10 3-15,0 0-3 0,21 15 4 0,-2-1-4 0,-19-14 1 16,0 0-1-16,13 16 1 0,-8-1-1 0,-3 4 2 16,-4-2-2-16,-5 2 3 0,0 0-3 0,7-19 5 15,0 0-5-15,-25 30 5 0,-13 8-5 16,38-38 0-16,0 0 0 0,-50 38 1 0,-18 3-1 16,68-41 0-16,0 0 0 0,-80 39 0 0,-13 1 0 0,93-40-77 15,0 0 77-15,-57 22-77 0,18-13 77 0,39-9-157 0,0 0 157 16,-24-16-156-16,10-22 156 0,-24-15-243 0</inkml:trace>
  <inkml:trace contextRef="#ctx0" brushRef="#br0" timeOffset="-177668.951">22306 11404 483 0,'0'0'0'0,"28"-7"0"0,21-3 0 16,-49 10 76-16,0 0-76 0,48-20 77 0,12-6-77 15,-60 26 36-15,0 0-36 0,69-33 36 0,11-4-36 0,-80 37 29 16,0 0-29-16,54-29 29 0,-12 5-29 0,-42 24 34 15,0 0-34-15,33-26 35 0,-8 4-35 0,-25 22 41 16,0 0-41-16,19-23 41 0,-5 3-41 0,-14 20 45 16,0 0-45-16,10-24 46 0,-3 0-46 0,-7 24 20 15,0 0-20-15,0-22 20 0,-5-6-20 0,5 28 21 16,0 0-21-16,-16-24 21 0,-8-2-21 16,24 26 1-16,0 0-1 0,-23-24 1 0,-1 0-1 15,24 24 0-15,0 0 0 0,-26-18 0 0,3 1 0 0,23 17-5 0,0 0 5 16,-24-12-4-16,1 0 4 0,23 12-15 0,0 0 15 15,-19-9-15-15,3 6 15 0,16 3-9 16,0 0 9-16,-17-4-9 0,1 8 9 0,16-4-1 16,0 0 1-16,-21 8-1 0,-3 8 1 0,24-16 0 0,0 0 0 0,-24 20 0 15,-1 4 0-15,25-24 1 0,0 0-1 0,-29 33 2 16,-3 6-2-16,32-39 5 0,0 0-5 0,-33 46 6 16,-4 9-6-16,37-55 8 0,0 0-8 0,-43 77 8 15,-6 19-8-15,14-17 15 0,7-5-15 0,16-32 15 16,9-16-15-16,3 5 14 0,5-4-14 0,9 2 15 15,7 1-15-15,-21-30 0 0,0 0 0 0,42 24 0 16,15-2 0-16,-57-22-112 0,0 0 112 0,91 10-111 16,27-10 111-16,-118 0-115 0,0 0 115 0,120-17-114 15,11-17 114-15,122-18-414 0</inkml:trace>
  <inkml:trace contextRef="#ctx0" brushRef="#br0" timeOffset="-177247.13">23404 10926 729 0,'0'0'0'0,"0"0"0"0,0 4 0 0,0-4 64 0,0 0-64 16,-6 0 64-16,-1-2-64 0,7 2 39 0,0 0-39 16,-19 2 40-16,-7-1-40 0,26-1 14 0,0 0-14 15,-44 7 15-15,-10 5-15 0,11 4 9 0,5-3-9 0,5-2 9 16,6-4-9-16,3 3 32 16,0 0-32-16,10-1 32 0,3-2-32 0,11-7 40 0,0 0-40 0,-22 17 40 15,-8 8-40-15,30-25 45 0,0 0-45 0,-24 33 45 16,-1 10-45-16,25-43 53 0,0 0-53 0,-16 51 53 15,6 16-53-15,10-67 49 0,0 0-49 16,7 84 49-16,14 17-49 0,-21-101 54 0,0 0-54 0,31 94 55 16,15-1-55-16,-46-93 14 0,0 0-14 0,55 79 15 15,13-13-15-15,-68-66-5 0,0 0 5 0,68 48-4 16,4-19 4-16,-72-29-99 0,0 0 99 0,66 9-99 16,-3-18 99-16,-63 9-90 0,0 0 90 0,78-39-90 0,4-24 90 15,78-42-797-15</inkml:trace>
  <inkml:trace contextRef="#ctx0" brushRef="#br0" timeOffset="-176537.838">23855 10966 191 0,'0'0'0'0,"7"0"0"0,7 0 0 0,-14 0 90 16,0 0-90-16,7 0 91 0,-4 0-91 0,-3 0 114 0,0 0-114 16,0 0 115-16,0 0-115 0,0 0 101 0,0 0-101 0,5 0 102 15,2 0-102-15,-7 0 77 0,0 0-77 16,16 5 78-16,10 3-78 0,-26-8 42 0,0 0-42 0,35 26 43 16,12 8-43-16,-47-34 31 0,0 0-31 15,54 57 31-15,2 11-31 0,3 16 32 0,4 16-32 16,-16-21 33-16,-9-7-33 0,-38-72 6 0,0 0-6 0,38 78 6 15,1 5-6-15,-39-83 2 0,0 0-2 0,35 68 2 16,-1-6-2-16,-34-62-55 0,0 0 55 0,33 41-54 16,-1-15 54-16,-32-26-98 0,0 0 98 0,26 6-97 15,-5-16 97-15,26 8-578 0</inkml:trace>
  <inkml:trace contextRef="#ctx0" brushRef="#br0" timeOffset="-176284.128">24468 10772 1099 0,'0'0'0'0,"9"12"0"0,5 9 0 15,-14-21 137-15,0 0-137 0,-13 22 137 0,-16 5-137 0,3 6 79 16,-4 6-79-16,-1 2 79 0,-1 9-79 0,32-50 40 15,0 0-40-15,-59 96 40 0,-18 33-40 0,15-20 0 16,6 3 0-16,5-13 0 0,11-7 0 16,40-92-93-16,0 0 93 0,-43 91-93 0,-1-7 93 0,44-84-166 0,0 0 166 15,-29 62-166-15,11-23 166 0,-32 59-719 0</inkml:trace>
  <inkml:trace contextRef="#ctx0" brushRef="#br0" timeOffset="-163974.774">24978 11199 113 0,'0'0'0'0,"6"0"0"15,4 3 0-15,-10-3 54 0,0 0-54 0,5 0 54 16,-1 0-54-16,-4 0 52 0,0 0-52 0,0 0 53 16,0 0-53-16,0 0 61 0,0 0-61 0,0 0 62 15,0 0-62-15,0 0 63 0,0 0-63 0,0 0 64 16,0 0-64-16,0 0 63 0,0 0-63 0,0 0 64 15,0 0-64-15,0 0 58 0,0 0-58 0,0 0 59 16,3 0-59-16,-3 0 40 0,0 0-40 0,4 0 41 0,1-3-41 16,-5 3 36-16,0 0-36 0,9-2 36 0,6-1-36 15,-15 3 39-15,0 0-39 0,18-2 39 0,4 0-39 16,6-1 61 0,2 1-61-16,-4 2 61 0,2 0-61 0,0 0 44 0,-2-2-44 0,2 1 45 0,-6-3-45 0,-22 4 32 15,0 0-32-15,35-3 32 0,5-6-32 0,-40 9 15 16,0 0-15-16,47-3 16 0,6 3-16 0,-6-4 29 15,0 4-29-15,-11 0 29 0,-8 0-29 0,2 0 11 16,-1 4-11-16,-13-4 11 0,-9 1-11 0,4 1 36 0,-3-2-36 16,3 0 36-16,-4 0-36 0,1 0 1 15,3 0-1-15,-6 0 2 0,-3 0-2 0,-2 0 3 16,3 0-3-16,-3 0 3 0,0 0-3 0,0 0-6 0,4 0 6 0,-4 0-5 16,3-2 5-16,-3 2-108 0,0 0 108 0,0 0-108 15,0 0 108-15,0 0-181 16,0 0 181-16,0 0-180 0,-5 6 180 0,0-1-593 0</inkml:trace>
  <inkml:trace contextRef="#ctx0" brushRef="#br0" timeOffset="-163611.578">25290 11576 774 0,'0'0'0'0,"12"-7"0"0,4-7 0 0,-9 12 113 16,-5 4-113-16,1-4 114 0,-1 1-114 0,-2 1 75 16,0 0-75-16,0 0 75 0,0 0-75 0,0 0 34 15,0 0-34-15,0 0 34 0,0 0-34 0,0 0 1 16,0 3-1-16,0-3 1 0,0 0-1 0,0 0 3 15,4 0-3-15,3 0 4 0,3 0-4 16,-10 0 2-16,0 0-2 0,19 0 2 0,9 0-2 0,-28 0 10 16,0 0-10-16,35-2 11 0,12 1-11 0,-4-1 3 15,1 0-3-15,-4 2 4 0,-3-3-4 0,-3 1 6 16,-2 2-6-16,-10 0 7 0,-4-2-7 0,-18 2-63 0,0 0 63 16,30 0-62-16,4-1 62 0,-34 1-105 0,0 0 105 0,37 0-104 15,5-2 104-15,36 0-619 0</inkml:trace>
  <inkml:trace contextRef="#ctx0" brushRef="#br0" timeOffset="-161600.432">27193 10690 494 0,'0'0'0'0,"0"0"0"16,-20-27 0-16,20 27 44 0,0 0-44 0,-1-4 45 16,2 8-45-16,-1-4 35 0,0 0-35 0,2 1 35 0,3 6-35 15,-5-7 38-15,0 0-38 0,4 4 39 0,1-3-39 16,-5-1 44-16,0 0-44 0,4 2 45 0,-1-2-45 16,-3 0 62-16,0 0-62 0,0 0 63 0,0 0-63 15,0 0 63-15,0 0-63 0,0 0 63 0,-3-2-63 0,-1 1 58 16,1-3-58-16,-1 1 59 0,-1-2-59 0,-2-2 35 15,-2-2-35-15,1 2 36 0,1 2-36 0,-2 2 34 16,0-4-34-16,0 2 35 0,1 0-35 0,-6-2 14 16,-4 0-14-16,4 2 15 0,2 1-15 0,12 4 12 15,0 0-12-15,-21-7 12 0,-5 4-12 0,26 3-33 16,0 0 33-16,-22-2-33 0,-1 2 33 0,23 0-47 0,0 0 47 16,-24 0-47-16,-1 4 47 0,25-4-65 15,0 0 65-15,-22 5-65 0,2 2 65 0,20-7-59 16,0 0 59-16,-24 13-59 0,0 5 59 0,-1-1-58 15,3 2 58-15,9-7-57 0,3-6 57 0,10-6-63 0,0 0 63 0,-18 26-62 16,-2 12 62-16,20-38-40 0,0 0 40 0,-20 44-40 16,-1 8 40-16,4-3-20 0,1 1 20 15,6-11-20-15,5-4 20 0,5-35 0 0,0 0 0 0,-2 49 0 16,5 8 0-16,-3-57 0 0,0 0 0 0,11 58 1 16,6 2-1-16,-17-60 0 0,0 0 0 0,35 64 1 15,12 1-1-15,-47-65 1 0,0 0-1 0,42 36 1 16,0-19-1-16,-42-17 0 0,0 0 0 0,43 3 1 15,1-17-1-15,-44 14 6 0,0 0-6 0,40-27 7 16,-3-18-7-16,-10 4 32 0,-4-10-32 0,-4 3 33 16,-3-2-33-16,-16 50 34 0,0 0-34 0,19-78 35 15,2-25-35-15,-5 12 7 0,-2 4-7 0,-6 13 8 16,-4 9-8-16,-4 65-18 0,0 0 18 0,3-81-18 16,-1-6 18-16,0 18-1 0,-2 9 1 0,0 19-1 0,-2 16 1 0,0-3 5 15,-1 8-5-15,1 1 6 0,0 7-6 0,1 0 38 16,-1-5-38-16,0 1 39 0,-1 1-39 15,3 15 7-15,0 0-7 0,-4-19 7 0,1-2-7 0,3 21 0 16,0 0 0-16,0-18 1 0,3-6-1 0,-3 24-5 16,0 0 5-16,4-21-5 0,3 2 5 15,-7 19-18-15,0 0 18 0,7-15-18 0,1 3 18 0,-8 12-26 16,0 0 26-16,6-12-25 0,-1 5 25 0,-5 7-7 16,0 0 7-16,3-5-7 0,-3 5 7 15,0 0-2-15,0 0 2 0,0 0-1 0,0 0 1 0,0 0-4 0,0 0 4 16,-3 7-4-16,-1 10 4 0,1 3-2 0,-1 11 2 15,-3 5-2-15,4 7 2 0,3-43 3 0,0 0-3 0,0 67 3 16,3 12-3-16,4 20 7 0,0 17-7 16,2-13 8-16,1 0-8 0,-3-5 16 0,0-4-16 15,2-8 17-15,0-9-17 0,-9-77 3 0,0 0-3 0,10 92 4 16,2 8-4-16,-12-100 3 0,0 0-3 16,13 85 3-16,1-4-3 0,-14-81-22 0,0 0 22 0,15 61-22 15,4-14 22-15,-19-47-107 0,0 0 107 0,32 22-106 16,8-20 106-16,31 22-310 0</inkml:trace>
  <inkml:trace contextRef="#ctx0" brushRef="#br0" timeOffset="-155421.781">28048 10150 91 0,'0'0'0'0,"2"-5"0"0,-1-3 0 16,-1 8 1-16,0 0-1 0,2-6 2 0,2 3-2 0,-4 3 18 15,0 0-18-15,0 0 18 0,0 0-18 0,0 0 15 16,0 0-15-16,0 0 15 0,0 0-15 0,0 0 9 16,0 0-9-16,0 0 10 0,0 0-10 0,0 0 4 15,0 0-4-15,0 0 5 0,0 3-5 0,0-3 3 16,0 0-3-16,0 0 3 0,-4 4-3 0,4-4 0 16,-2 3 0-16,2-3 0 0,-1 5 0 0,1-5 0 15,-2 4 0-15,0 4 0 0,1-1 0 0,-1 5 1 0,-2 4-1 16,1-4 1-16,1-2-1 0,2-10 3 15,0 0-3-15,-7 27 3 16,-3 11-3-16,10-38 13 0,0 0-13 0,-13 41 13 0,0 9-13 0,0 0 8 0,3 3-8 16,-2-2 9-16,1-1-9 0,11-50 24 0,0 0-24 0,-17 87 25 15,-6 24-25-15,23-111 6 0,0 0-6 16,-17 119 7-16,1 11-7 0,16-130 34 0,0 0-34 0,-5 123 34 16,7 1-34-16,-2-124 35 0,0 0-35 0,12 111 35 15,9-7-35-15,-21-104 49 0,0 0-49 0,24 91 49 16,4-9-49-16,-28-82 42 0,0 0-42 0,26 71 42 15,-2-8-42-15,-3-10 41 0,-1-8-41 0,-8-18 42 16,-7-13-42-16,-5-14-44 0,0 0 44 0,14 31-43 16,3-1 43-16,-17-30-62 0,0 0 62 0,21 24-61 15,2-6 61-15,20 23-300 0</inkml:trace>
  <inkml:trace contextRef="#ctx0" brushRef="#br0" timeOffset="-152676.746">28475 10690 91 0,'0'0'0'0,"14"0"0"0,10 0 0 15,-24 0 34-15,0 0-34 0,-5 19 35 0,-18 13-35 16,23-32 36-16,0 0-36 0,-19 40 36 0,-5 8-36 0,5 0 33 16,-1 1-33-16,6-8 34 0,6-3-34 15,-1 2 34-15,4 1-34 0,1-4 34 0,3-2-34 16,1-35 13-16,0 0-13 0,1 44 14 0,5 1-14 16,-6-45 31-16,0 0-31 0,10 43 31 0,4-4-31 15,-14-39 27-15,0 0-27 0,17 34 27 0,6-6-27 0,-23-28 44 16,0 0-44-16,30 17 45 0,4-9-45 0,-34-8 34 15,0 0-34-15,41-7 34 0,4-11-34 0,-45 18 39 0,0 0-39 16,43-31 39-16,3-9-39 0,-46 40 51 16,0 0-51-16,41-48 51 0,-2-6-51 0,-39 54 53 0,0 0-53 15,36-71 53-15,1-14-53 0,-37 85 61 16,0 0-61-16,26-81 61 0,-5 1-61 0,-7 20 40 0,-7 12-40 16,-2 20 40-16,-3 13-40 0,0-2 42 0,-2 1-42 15,0 6 42-15,0 1-42 0,-2 1 27 0,-2-2-27 16,3 5 27-16,1-4-27 0,-4 6 16 0,1-1-16 0,1 1 17 15,4 1-17-15,-2 2 1 0,0 0-1 0,0 0 2 16,0 0-2-16,0 0-7 0,0 0 7 0,0 0-6 16,-2 5 6-16,0-1-28 0,2 4 28 0,-2 14-28 15,-1 13 28-15,3-35-31 0,0 0 31 0,-5 49-31 16,-2 18 31-16,7-67-7 0,0 0 7 0,-4 67-7 16,1 12 7-16,3-79-11 0,0 0 11 0,2 68-11 15,1-1 11-15,-3-67-1 0,0 0 1 0,12 69-1 16,9 1 1-16,-21-70 1 0,0 0-1 0,19 41 1 0,2-19-1 15,-21-22 29-15,0 0-29 0,21 12 29 0,2-14-29 16,-23 2 29-16,0 0-29 0,19-10 29 0,0-9-29 16,-19 19 38-16,0 0-38 0,16-27 39 15,-4-11-39-15,-12 38 3 0,0 0-3 0,7-41 4 0,-4-7-4 16,-3 48 18-16,0 0-18 0,0-55 18 0,-5-5-18 0,5 60 22 16,0 0-22-16,-7-56 23 0,-1-1-23 15,1 11 3-15,0 10-3 0,0 5 3 0,1 11-3 0,1-3 3 16,2 8-3-16,-3 1 3 0,3 2-3 0,1 2 0 15,0 0 0-15,1 3 0 0,1 0 0 0,-2 0-14 16,2-1 14-16,0 3-13 0,2-2 13 0,-2 7-52 16,0 0 52-16,8-9-52 0,5 1 52 0,-13 8-40 0,0 0 40 15,17-9-40-15,4-1 40 0,-21 10-42 0,0 0 42 16,28-7-41-16,5 3 41 0,-33 4-47 0,0 0 47 0,33 0-46 16,4 2 46-16,-6 2-41 0,-1 1 41 0,-13 0-41 15,-7-2 41-15,1 4-41 0,-1 0 41 16,-3 2-41-16,0-1 41 0,2 2-46 0,0 4 46 0,-4-2-46 15,0-2 46-15,-5-10-36 16,0 0 36-16,7 26-35 0,0 12 35 0,-7-38-26 0,0 0 26 0,7 34-25 16,-2 7 25-16,-5-41-10 0,0 0 10 0,4 43-9 15,-1-2 9-15,3-2-19 0,-1 1 19 16,-3-14-18-16,-1-13 18 0,1 3-23 0,0-3 23 0,-1 6-22 16,1 2 22-16,-2-21-8 0,0 0 8 0,2 24-8 15,-2-4 8-15,0-20-2 0,0 0 2 0,0 21-1 16,0-4 1-16,0-17-1 0,0 0 1 0,-2 14-1 15,0-2 1-15,2-12 1 0,0 0-1 0,-1 8 2 16,-1-1-2-16,2-7-31 0,0 0 31 0,-2 7-31 0,2-4 31 16,0-3-114-16,0 0 114 0,0 0-113 15,0 0 113-15,0 0-124 0</inkml:trace>
  <inkml:trace contextRef="#ctx0" brushRef="#br0" timeOffset="-152331.877">29494 10760 639 0,'0'0'0'0,"-2"9"0"0,0 3 0 0,2-12 155 0,0 0-155 16,0 0 156-16,0 0-156 0,0 0 122 0,0 0-122 16,2-4 122-16,2-3-122 0,-4 7 86 0,0 0-86 0,3-5 86 15,1-2-86-15,-4 7 35 0,0 0-35 0,3-5 35 16,2-3-35-16,-5 8 10 0,0 0-10 15,6-7 10-15,1 2-10 0,-7 5 2 0,0 0-2 0,14-4 2 16,3 4-2-16,-17 0-15 0,0 0 15 0,30 12-14 16,10 5 14-16,-40-17-58 0,0 0 58 0,40 31-58 15,5 12 58-15,-7-3-42 0,-3-1 42 0,-5 0-42 16,-6-6 42-16,-24-33-20 0,0 0 20 0,26 38-20 16,-1-1 20-16,-25-37-38 0,0 0 38 0,21 31-37 15,-2-5 37-15,-19-26-87 0,0 0 87 0,15 20-87 16,-1-8 87-16,-14-12-105 0,0 0 105 0,14 4-105 15,0-11 105-15,14 3-463 0</inkml:trace>
  <inkml:trace contextRef="#ctx0" brushRef="#br0" timeOffset="-152096.697">29875 10603 807 0,'0'0'0'0,"6"13"0"0,2 10 0 0,-8-18 117 15,-3-10-117-15,-1 1 118 0,-1-8-118 0,0 9 38 16,0-4-38-16,1 3 38 0,4 3-38 0,0 1 22 16,0 0-22-16,-12 15 23 0,-7 14-23 0,19-29-2 0,0 0 2 15,-24 41-1-15,-4 12 1 0,28-53-14 0,0 0 14 16,-30 62-13-16,-3 8 13 0,33-70-34 0,0 0 34 0,-31 79-34 16,-3 9 34-16,34-88-75 0,0 0 75 15,-17 54-74-15,10-18 74 0,7-36-153 0,0 0 153 16,16 19-152-1,19-15 152-15,15 20-361 0</inkml:trace>
  <inkml:trace contextRef="#ctx0" brushRef="#br0" timeOffset="-151104.774">29877 10125 975 0,'0'0'0'15,"12"6"0"-15,8 0 0 0,-20-6 107 0,0 0-107 0,5 0 108 16,-9-6-108-16,4 6 60 0,0 0-60 0,-1-3 61 15,-3-2-61-15,4 5 44 0,0 0-44 0,0 0 44 16,4-4-44-16,-4 4-127 0,0 0 127 0,7 4-126 16,5 4 126-16,-12-8-83 0,0 0 83 0,22 12-82 15,10 4 82-15,-32-16-75 0,0 0 75 0,35 17-74 16,6 5 74-16,-2-3-77 0,-3 3 77 16,-1 4-77-16,-2 3 77 0,-33-29-55 0,0 0 55 0,35 46-55 15,2 13 55-15,-37-59-17 0,0 0 17 0,36 94-16 16,1 29 16-16,-37-123-8 0,0 0 8 0,19 127-8 15,-10 14 8-15,-9-141-16 0,0 0 16 0,-9 130-15 16,-14-2 15-16,23-128-3 0,0 0 3 0,-29 115-3 16,-11-9 3-16,40-106-1 0,0 0 1 0,-39 86 0 0,-2-14 0 15,41-72 7-15,0 0-7 0,-28 46 7 16,10-20-7-16,18-26 17 0,0 0-17 0,-12 19 17 0,7-13-17 16,5-6 4-16,0 0-4 0,-5 6 4 0,3-6-4 15,2 0-79-15,0 0 79 0,3-30-79 0,8-21 79 0,3-29-205 16</inkml:trace>
  <inkml:trace contextRef="#ctx0" brushRef="#br0" timeOffset="-150758.124">30266 9965 1065 0,'0'0'0'0,"7"0"0"16,7 0 0-16,-14 0 105 0,0 0-105 0,7 0 106 16,-2 0-106-16,-5 0 59 0,0 0-59 0,5 0 60 15,2 2-60-15,-7-2 32 0,0 0-32 0,10-2 33 16,6 1-33-16,-16 1 0 0,0 0 0 0,19-4 1 15,4-3-1-15,-23 7 3 0,0 0-3 0,23-5 3 16,3 0-3-16,-26 5 2 0,0 0-2 0,22-9 2 0,1 3-2 16,-23 6-20-16,0 0 20 0,17-6-20 0,-4 3 20 15,-13 3-102-15,0 0 102 0,8-3-102 16,-1-1 102-16,-7 4-170 0,0 0 170 0,7-3-169 0,-1 1 169 0,6-1-564 16</inkml:trace>
  <inkml:trace contextRef="#ctx0" brushRef="#br0" timeOffset="-150457.429">30630 9506 830 0,'0'0'0'0,"-5"5"0"0,-2 2 0 15,7-7 108-15,0 0-108 0,0 0 109 0,10-5-109 0,-10 5 54 0,0 0-54 0,5-3 54 16,2-1-54-16,-7 4 10 0,0 0-10 0,6-3 11 16,0 1-11-16,-6 2-33 0,0 0 33 0,4-2-32 15,-1 2 32-15,-3 0-44 0,0 0 44 0,6 11-44 16,-1 4 44-16,-5-15-48 0,0 0 48 0,3 29-47 16,-1 17 47-16,0-1-31 0,-2 6 31 0,0-4-31 15,0-1 31-15,0-46-112 0,0 0 112 0,2 56-112 16,-1 13 112-16,-1-69-105 0,0 0 105 0,11 65-105 15,4 2 105-15,12 65-238 0</inkml:trace>
  <inkml:trace contextRef="#ctx0" brushRef="#br0" timeOffset="-150208.794">31083 10966 505 0,'0'0'0'0,"-2"-7"0"0,-1-2 0 0,-3-10-319 0</inkml:trace>
  <inkml:trace contextRef="#ctx0" brushRef="#br0" timeOffset="-147883.452">21304 13371 740 0,'0'0'0'0,"11"-7"0"16,4-3 0-16,-15 10 104 0,0 0-104 0,7-5 105 15,-5 3-105-15,-2 2 93 0,-7 0-93 0,7 0 94 16,0 0-94-16,0 0 59 0,0 0-59 0,0 0 60 16,0 0-60-16,0 0 52 0,0 0-52 0,0 0 52 0,-2 0-52 15,2 0 42-15,0 0-42 0,0 0 42 0,-7 2-42 16,7-2 41-16,0 0-41 0,-1 0 42 0,-5 0-42 15,6 0 46-15,0 0-46 0,-3 0 47 0,1 1-47 16,2-1 18-16,0 0-18 0,0 0 18 0,0 0-18 0,0 0 0 16,0 0 0-16,7 0 1 15,5-1-1-15,-12 1 1 0,0 0-1 0,21-2 1 0,11-3-1 0,-32 5 7 16,0 0-7-16,40-4 7 0,10 1-7 0,-4 0 21 16,-1-3-21-16,-10 5 21 0,-2-1-21 15,-4 0 0-15,1 2 0 0,-6-1 1 0,1 1-1 16,-25 0 4-16,0 0-4 0,28 0 5 0,1 0-5 0,-29 0 2 15,0 0-2-15,30 0 3 0,0 1-3 0,-30-1 1 16,0 0-1-16,26 0 2 0,-2 0-2 16,-24 0-25-16,0 0 25 0,19 0-24 0,-1 2 24 0,-18-2-89 0,0 0 89 15,12 2-89-15,-3-2 89 0,-9 0-145 0,0 0 145 0,5 1-144 16,-2 1 144-16,-3-2-164 0,0 0 164 16,-14 19-163-16,-10 8 163 0,-14 16-566 0</inkml:trace>
  <inkml:trace contextRef="#ctx0" brushRef="#br0" timeOffset="-147628.421">21332 13777 942 0,'0'0'0'0,"7"-10"0"16,5-9 0-16,-12 19 126 0,0 0-126 0,13-4 126 0,0 4-126 15,-13 0 91-15,0 0-91 0,23 0 91 0,8 2-91 16,-1 0 57-16,5-2-57 0,-5 0 58 0,-1 0-58 0,1-2 6 16,-8 0-6-16,3 2 7 0,-8 0-7 15,2 0-82-15,1 2 82 0,-1 0-82 0,3 0 82 16,-22-2-142-16,0 0 142 0,32-6-141 0,10-9 141 0,32-6-698 16</inkml:trace>
  <inkml:trace contextRef="#ctx0" brushRef="#br0" timeOffset="-130151.864">22595 13275 158 0,'0'0'0'15,"5"5"0"-15,11-1 0 0,-14-3 47 0,-4 1-47 0,2-2 48 16,0 0-48-16,0 0 47 0,-5-2-47 0,5 2 48 15,-4-1-48-15,4 1 49 0,-5-2-49 0,5 2 50 16,-3-2-50-16,3 2 42 0,0 0-42 0,0 0 43 16,0 0-43-16,0 0 41 0,0 0-41 0,0 0 42 15,0 0-42-15,0 0 46 0,-4 2-46 0,4-2 46 16,0 0-46-16,0 0 41 0,0 0-41 0,0 0 41 16,0 0-41-16,0 0 35 0,0 0-35 0,0 0 35 15,0 0-35-15,0 0 24 0,0 0-24 0,0 0 25 16,0 0-25-16,0 0 27 0,0 0-27 0,0 0 27 0,0 0-27 15,0 0 13-15,0 0-13 0,0 0 14 0,0 0-14 16,0 0 19-16,-3 3-19 0,3-3 20 0,0 0-20 0,0 0 23 16,0 0-23-16,0 0 24 0,0 0-24 15,0 0 7-15,0 0-7 0,0 0 8 0,0 0-8 16,0 0 17-16,0 0-17 0,0 0 17 0,0 0-17 0,0 0 33 16,3 2-33-16,1-2 34 0,-1 0-34 0,1 0 17 15,1 2-17-15,2-2 17 0,0 0-17 0,2 0 19 16,3 0-19-16,-4 0 20 0,3 0-20 0,-11 0 26 15,0 0-26-15,16 1 26 0,3 1-26 0,-19-2 3 0,0 0-3 16,26 4 3-16,5-1-3 0,-31-3 13 0,0 0-13 16,33 2 13-16,4-1-13 0,-2 1 15 0,0-2-15 15,-6 0 16-15,-4 0-16 0,-5 0 15 0,0 0-15 16,-5 0 15-16,-1-2-15 0,-2 2 34 16,1 0-34-16,-5 0 35 0,1 0-35 0,0 0 18 0,0 0-18 0,-1-1 18 15,3-1-18-15,-11 2 11 0,0 0-11 0,17-2 11 16,9-1-11-16,-26 3 5 0,0 0-5 15,23-2 6-15,5-1-6 0,-28 3 0 0,0 0 0 0,26 0 0 16,0 1 0-16,-26-1-76 0,0 0 76 0,21 4-76 16,0-1 76-16,-21-3-141 0,0 0 141 0,10 4-140 15,-3-1 140-15,-7-3-122 0,0 0 122 0,-7 16-121 16,-8 4 121-16,-8 16-563 0</inkml:trace>
  <inkml:trace contextRef="#ctx0" brushRef="#br0" timeOffset="-129659.405">23583 12919 382 0,'0'0'0'0,"-2"-5"0"0,0-2 0 0,2 7-2 15,0 0 2-15,0 0-1 0,0 0 1 0,0 0-1 0,0 0 1 16,0 0 0-16,0 0 0 0,0 0-4 0,0 0 4 0,0 0-3 16,0 0 3-16,0 0 36 0,0 0-36 0,0 0 36 15,0 0-36-15,0 0 70 0,0 0-70 0,0 0 70 16,0 0-70-16,0 0 75 0,0 0-75 0,0 0 76 15,0 0-76-15,0 0 69 0,0 0-69 0,0 0 69 16,0 0-69-16,0 0 61 0,0 0-61 0,0 0 62 16,0 0-62-16,0 0 46 0,0 0-46 0,0 0 47 15,0 0-47-15,0 0 31 0,0 0-31 0,0 0 31 16,0 0-31-16,0 0 8 0,0 0-8 0,0 0 9 16,0 0-9-16,0 0 12 0,0 0-12 0,0 0 12 15,0 0-12-15,0 3 1 0,2 2-1 0,0 7 1 16,0 4-1-16,-2-16 0 0,0 0 0 0,3 34 0 15,-3 12 0-15,4 0-1 0,-1 2 1 0,1-12 0 16,-1-6 0-16,-3-30-1 0,0 0 1 0,7 41 0 0,2 5 0 16,-9-46-49-16,0 0 49 0,12 41-48 0,5-2 48 15,-17-39-94-15,0 0 94 0,9 30-93 0,2-10 93 0,10 30-597 16</inkml:trace>
  <inkml:trace contextRef="#ctx0" brushRef="#br0" timeOffset="-128694.057">24513 12615 371 0,'0'0'0'0,"0"-3"0"0,0-2 0 0,0 5 0 15,0 0 0-15,0-4 1 0,0 1-1 0,0 3 0 0,0 0 0 16,0 0 0-16,0 0 0 0,0 0 0 0,0 0 0 16,0 0 1-16,0 0-1 0,0 0 0 0,0 0 0 15,0 0 0-15,-7 0 0 0,7 0 12 0,0 0-12 0,-1 0 12 16,-5 0-12-16,6 0 40 0,0 0-40 0,-3 0 41 15,-2 2-41-15,5-2 31 0,0 0-31 0,-6 1 31 16,1-1-31-16,5 0 33 0,0 0-33 0,-5 0 34 16,0 0-34-16,5 0 32 0,0 0-32 0,-6 0 32 15,0 4-32-15,6-4 22 0,0 0-22 0,-6 0 22 16,1 0-22-16,5 0 28 0,0 0-28 0,-2 2 28 16,-3-2-28-16,5 0 32 0,0 0-32 0,-3 1 32 15,1 1-32-15,2-2 12 0,0 0-12 0,-4 2 12 16,3-2-12-16,1 0 6 0,0 0-6 0,-4 1 6 15,2-1-6-15,2 0 9 0,0 0-9 0,-3 4 9 16,1-4-9-16,2 0 13 0,0 0-13 0,0 0 14 16,-3 3-14-16,3-3 15 0,0 0-15 0,0 0 15 0,0 4-15 15,0-4 25-15,0 0-25 0,0 0 26 0,0 0-26 0,0 0 20 16,0 0-20-16,0 0 20 0,-6 1-20 0,6-1 5 16,0 0-5-16,0 0 5 0,-1 4-5 0,1-4 0 15,0 0 0-15,0 0 0 0,-2 3 0 0,2-3-10 16,0 0 10-16,-7 12-10 0,-5 2 10 0,12-14-6 15,0 0 6-15,-14 19-5 16,-2 5 5-16,2 0-9 0,0 3 9 0,2-3-8 0,0-3 8 0,12-21-8 16,0 0 8-16,-16 37-8 0,-1 13 8 0,17-50-8 15,0 0 8-15,-18 58-7 0,-1 9 7 0,19-67-15 16,0 0 15-16,-15 91-15 0,-1 20 15 0,16-111-4 0,0 0 4 16,-4 107-3-16,10 1 3 0,2-23-7 0,8-15 7 15,3-11-6-15,2-15 6 0,-7-10-3 0,0-10 3 16,2 0-3-16,-1 0 3 0,-15-24-36 0,0 0 36 15,23 31-36-15,5 5 36 0,-28-36-130 0,0 0 130 0,36 36-129 16,10 2 129-16,36 37-344 0</inkml:trace>
  <inkml:trace contextRef="#ctx0" brushRef="#br0" timeOffset="-125205.345">24985 12780 113 0,'0'0'0'16,"4"2"0"-16,1 1 0 0,-5-3 43 0,0 0-43 15,0 0 43-15,-7 0-43 0,7 0 8 0,0 0-8 16,-7 0 8-16,0-2-8 0,7 2 55 0,0 0-55 16,-9 0 56-16,1-1-56 0,8 1 34 0,0 0-34 0,-11 0 35 15,-1 1-35-15,12-1 33 0,0 0-33 0,-12 4 33 16,3 1-33-16,-5-2 23 0,0 3-23 16,7-3 24-16,4-3-24 0,-1 2 17 0,1-2-17 0,-2 6 17 15,-2 3-17-15,-4 3 28 0,-8 3-28 0,10-4 28 16,6-3-28-16,3-8 19 0,0 0-19 0,-12 16 20 15,-6 1-20-15,18-17 46 16,0 0-46-16,-12 17 46 0,2 4-46 0,10-21 33 0,0 0-33 0,-11 18 33 16,2 3-33-16,9-21 39 0,0 0-39 0,-6 21 39 15,0 1-39-15,6-22 39 0,0 0-39 0,-3 27 40 16,1 2-40-16,2-29 39 0,0 0-39 0,0 28 40 16,0-3-40-16,0-25 46 0,0 0-46 0,4 28 46 0,3-1-46 0,1-1 35 15,3-2-35-15,-4-7 36 0,0-3-36 0,1-2 39 16,-4-2-39-16,3-1 40 0,1-4-40 15,-1 3 34-15,2 3-34 0,-2-6 34 0,-2 0-34 0,-5-5 22 16,0 0-22-16,7 5 23 0,2-2-23 0,-9-3 47 16,0 0-47-16,12 2 47 0,2-2-47 15,-2-2-51-15,1-1 51 0,-3 0-50 0,-1-1 50 0,-9 4-41 16,0 0 41-16,14-5-40 0,1-4 40 0,-15 9-36 16,0 0 36-16,16-6-36 0,1-8 36 0,-17 14-20 15,0 0 20-15,14-12-19 0,0-2 19 0,-14 14-6 16,0 0 6-16,13-12-5 0,-1 0 5 0,-12 12-9 0,0 0 9 15,15-12-9-15,-2 0 9 0,-13 12-1 16,0 0 1-16,14-12 0 0,-2 0 0 0,-12 12 0 0,0 0 0 16,12-12 0-16,-2 2 0 0,-10 10 0 15,0 0 0-15,9-9 0 0,0 1 0 0,-9 8-2 0,0 0 2 0,7-7-1 16,0 0 1-16,-7 7-2 0,0 0 2 0,5-5-1 16,-2 2 1-16,-3 3 0 0,0 0 0 0,4-7 0 15,1 2 0-15,-5 5 0 0,0 0 0 0,4-6 0 16,1 3 0-16,-5 3 1 0,0 0-1 0,5-5 1 15,0-2-1-15,-5 7 1 0,0 0-1 0,7-7 1 16,-2-1-1-16,-5 8 1 0,0 0-1 0,7-7 1 16,0-2-1-16,-7 9 1 0,0 0-1 0,7-7 1 15,-1 0-1-15,-6 7-5 0,0 0 5 0,5-6-5 16,0 0 5-16,-5 6-9 0,0 0 9 0,4-5-8 16,-1 0 8-16,-3 5-17 0,0 0 17 0,2-5-16 0,0 3 16 15,-2 2-9-15,0 0 9 0,1-5-8 0,-1 2 8 16,0 3-4-16,0 0 4 0,0-4-3 15,2 4 3-15,-2 0-3 0,0 0 3 0,0 0-3 0,3-6 3 0,-3 6-5 16,0 0 5-16,0 0-5 0,2-4 5 0,-2 4-12 16,4-3 12-16,-4 3-12 15,3-2 12-15,-3 2-4 0,2-3 4 0,-2 3-3 0,0-4 3 0,0 4-7 16,0 0 7-16,0 0-7 0,0 0 7 0,0 0-8 16,0 0 8-16,0 0-7 0,0 0 7 0,0 0-3 15,0 0 3-15,0 0-3 0,0 0 3 0,0 0-2 16,0 0 2-16,0 0-2 0,0 0 2 0,0 0-5 0,0 0 5 15,0 0-5-15,0 0 5 0,0 0-6 0,0 0 6 16,0 0-6-16,0 0 6 0,0 0-8 0,0 0 8 16,0 0-7-16,0 0 7 0,0 0-24 0,0 0 24 0,0 0-23 15,0 0 23-15,0 0-13 0,0 0 13 16,0 0-12-16,0 0 12 0,0 0-5 0,0 0 5 0,0 0-5 16,0 0 5-16,0 0-4 0,0 0 4 0,0 0-3 15,0 0 3-15,0 0-6 0,0 0 6 0,0 0-5 16,0 0 5-16,0 0-13 0,0 0 13 0,0 0-12 15,0 0 12-15,0 0-9 0,0 0 9 0,0 0-8 16,0 0 8-16,0 0-9 0,0 0 9 0,0 0-9 16,0 0 9-16,0 0-15 0,0 0 15 0,0 0-15 15,0 0 15-15,0 0-4 0,0 0 4 0,0 0-3 16,-2 4 3-16,2-4-7 0,0 0 7 0,0 3-6 0,0 2 6 16,0-5-8-16,0 0 8 0,0 7-7 0,0 1 7 15,0-8-15-15,0 0 15 0,0 11-14 0,-3 2 14 16,3-13-4-16,0 0 4 0,-2 16-3 0,0 1 3 15,2-17-7-15,0 0 7 0,0 17-6 0,0 0 6 0,0-17-3 16,0 0 3-16,0 17-3 0,0-1 3 0,0-16-2 16,0 0 2-16,-2 19-2 0,-1 0 2 0,0-1-1 15,1 1 1-15,0-7-1 0,2-3 1 16,0-2-1-16,0-1 1 0,0 0-1 0,-2-1 1 0,2 3 0 16,0 1 0-16,0-2 0 0,0 0 0 0,0 5-1 15,2-4 1-15,-2-1 0 0,2-2 0 16,-2 2 0-16,2 0 0 0,-2-2 0 0,0 0 0 0,0 2 2 0,1-2-2 15,1 2 3-15,1 0-3 0,-3 1 12 16,4 3-12-16,-2-4 12 0,1-2-12 0,-3-5 3 0,0 0-3 16,2 8 4-16,3 3-4 0,-5-11 13 0,0 0-13 0,7 10 13 15,2 2-13-15,-9-12 3 0,0 0-3 0,7 10 4 16,2-1-4-16,-9-9 20 0,0 0-20 0,7 6 20 16,-1 1-20-16,-6-7 22 0,0 0-22 15,7 5 23-15,0-3-23 0,-7-2 14 0,0 0-14 0,7 4 15 16,2-8-15-16,-9 4 28 0,0 0-28 0,12-2 28 15,6-3-28-15,-3 0 6 0,-1-3-6 16,-3 1 6-16,-3 0-6 0,-8 7 17 0,0 0-17 0,13-10 17 16,1-4-17-16,-14 14 8 0,0 0-8 0,12-12 9 15,-2-2-9-15,-10 14 24 0,0 0-24 0,9-13 25 16,0-1-25-16,-9 14 20 0,0 0-20 0,7-16 20 16,0 1-20-16,-7 15 40 0,0 0-40 0,5-15 40 0,-2 3-40 15,-3 12 32-15,0 0-32 0,2-18 32 16,0 1-32-16,-2 17 13 0,0 0-13 0,0-15 14 15,0-1-14-15,0 16 32 0,0 0-32 0,-2-13 32 16,-1-4-32-16,3 17 35 0,0 0-35 0,-4-14 35 0,1 2-35 0,3 12 21 16,0 0-21-16,-2-12 21 0,2 0-21 0,0 12 41 15,0 0-41-15,-2-15 42 0,2-1-42 0,0 16 38 16,0 0-38-16,-2-15 39 0,-1-2-39 0,3 17 9 16,0 0-9-16,-4-16 9 0,1 1-9 15,3 15 32-15,0 0-32 0,-7-16 32 0,2 3-32 0,5 13 9 16,0 0-9-16,-5-12 10 0,-1 1-10 0,6 11 10 15,0 0-10-15,-5-10 11 0,0 0-11 0,0 1 10 0,1 1-10 16,-1 3 10-16,1 1-10 0,-3 1 1 0,-1-2-1 16,1 1 1-16,0 1-1 0,-2-1 3 0,0 3-3 15,-3-5 3-15,3 5-3 0,1-1-1 0,-4-1 1 0,1 3 0 16,-1-6 0-16,0 5-15 0,-2-3 15 0,7 3-15 16,-2 1 15-16,9 0-51 0,0 0 51 0,-19 0-51 15,-5 0 51-15,24 0-85 16,0 0 85-16,-20 0-84 0,3 0 84 0,17 0-129 0,0 0 129 0,-7 0-128 15,7-4 128-15,-7 2-772 0</inkml:trace>
  <inkml:trace contextRef="#ctx0" brushRef="#br0" timeOffset="-124630.265">25910 12859 919 0,'0'0'0'0,"0"0"-56"15,0 0 56-15,6-4-55 0,2 3 55 0,-8 1 4 0,0 0-4 16,4-2 5-16,-1-2-5 0,-3 4 35 0,0 0-35 16,0-3 36-16,-1 1-36 0,1 2 12 0,0 0-12 15,-4-5 13-15,-3 3-13 0,-3 1 7 0,-4 1-7 0,2 0 8 16,1 1-8-16,-6 3-1 0,-6 3 1 16,0 0 0-16,-3-1 0 0,-2 5-3 0,1-3 3 0,6 1-3 15,3 1 3-15,18-10-8 0,0 0 8 16,-28 16-8-16,-7 8 8 0,35-24-9 0,0 0 9 0,-26 17-8 15,2 2 8-15,24-19-8 16,0 0 8-16,-16 27-8 0,9 7 8 0,7-34-39 0,0 0 39 0,2 33-38 16,7-1 38-16,-9-32-36 0,0 0 36 0,15 28-35 15,10-3 35-15,-25-25-33 0,0 0 33 0,24 23-32 16,2-4 32-16,-26-19-1 0,0 0 1 0,25 18-1 16,-3-2 1-16,1-4-2 0,-2 0 2 15,-7-4-2-15,-4-1 2 0,3 0-2 0,-1-2 2 0,-5-1-1 16,-6-1 1-16,6 2 0 0,0 0 0 0,-3-1 0 15,-4-1 0-15,3 1 0 0,1 1 0 0,-2 2 0 16,-2-4 0-16,0 4-1 0,-2 1 1 0,-2 1 0 0,1-2 0 0,3-7-1 16,0 0 1-16,-12 17 0 0,-8 5 0 15,20-22-3-15,0 0 3 0,-15 17-3 0,-3 1 3 0,18-18-70 16,0 0 70-16,-15 13-69 0,1-1 69 16,14-12-115-16,0 0 115 0,-9 5-115 0,4-1 115 15,-9 6-116-15</inkml:trace>
  <inkml:trace contextRef="#ctx0" brushRef="#br0" timeOffset="-123814.53">26064 12972 1323 0,'0'0'0'0,"3"2"-142"0,2 1 142 0,-1-1-141 0,-1-2 141 0,-3 0 0 0,4-2 0 0,-4 2 0 16,0 0 0-16,0 0 10 0,0 0-10 0,0 0 10 16,0 0-10-16,0 0 14 0,0 0-14 0,0 0 15 15,0 0-15-15,0 0 48 0,0 0-48 0,0 0 49 16,0 0-49-16,0 0 41 0,0 0-41 0,0 0 41 0,0 0-41 15,0 0 41-15,0 0-41 0,0 0 42 0,3 0-42 16,1-3 26-16,1 1-26 0,0 0 26 0,1 2-26 16,-6 0 18-16,0 0-18 0,10 4 18 15,4 2-18-15,-14-6 1 0,0 0-1 0,28 21 2 0,8 11-2 16,-36-32-1-16,0 0 1 0,42 40 0 0,7 10 0 16,-49-50-4-16,0 0 4 0,49 51-4 0,1 4 4 0,-6-4-15 15,-6-5 15-15,-8-8-15 0,-8-10 15 0,-22-28-15 16,0 0 15-16,27 30-15 0,0 1 15 0,-27-31-68 15,0 0 68-15,21 24-67 0,-3-7 67 16,-18-17-171-16,0 0 171 0,8 5-171 0,-4-11 171 0,8 6-570 0</inkml:trace>
  <inkml:trace contextRef="#ctx0" brushRef="#br0" timeOffset="-123511.123">26461 12859 975 0,'0'0'0'16,"0"0"0"-16,3 3 0 0,-3-3 96 0,0 0-96 0,-1 4 96 16,-1 1-96-16,2-5 64 0,0 0-64 0,-11 8 64 15,-4 6-64-15,15-14 43 0,0 0-43 0,-25 29 44 16,-8 11-44-16,33-40 2 0,0 0-2 0,-33 49 2 15,-2 9-2-15,4-1 2 0,1 1-2 0,8-13 2 0,4-9-2 16,18-36 2-16,0 0-2 0,-17 46 2 0,1 4-2 16,16-50-3-16,0 0 3 0,-12 37-3 15,5-6 3-15,7-31-61 0,0 0 61 0,2 24-61 0,8-12 61 16,-10-12-58-16,0 0 58 0,23-12-58 0,14-22 58 0,23-11-788 16</inkml:trace>
  <inkml:trace contextRef="#ctx0" brushRef="#br0" timeOffset="-123164.038">26536 12485 1087 0,'0'0'0'15,"-5"0"0"-15,-2 0 0 0,3 0 119 0,4 2-119 16,4 0 120-16,1-2-120 0,2 1 63 0,2-1-63 15,1 4 63-15,4-1-63 0,0 1 18 0,2-1-18 0,-4 1 18 16,-4 1-18-16,-8-5-29 0,0 0 29 0,21 13-29 16,6 6 29-16,-27-19-34 0,0 0 34 0,26 29-33 15,3 7 33-15,-29-36-24 0,0 0 24 0,28 52-23 16,2 11 23-16,-30-63-28 0,0 0 28 0,26 93-28 16,-2 23 28-16,-24-116-7 0,0 0 7 0,9 110-7 15,-9 3 7-15,0-113-11 0,0 0 11 0,-5 97-10 16,-9-7 10-16,14-90-25 0,0 0 25 0,-11 65-24 15,1-17 24-15,10-48-20 0,0 0 20 0,-7 30-19 16,2-16 19-16,5-14-102 0,0 0 102 0,-4 12-101 16,2-5 101-16,2-7-129 0,0 0 129 0,-3-14-129 0,0-11 129 0,-4-13-415 15</inkml:trace>
  <inkml:trace contextRef="#ctx0" brushRef="#br0" timeOffset="-122765.115">26842 12547 931 0,'0'0'0'0,"0"0"0"0,-1-7 0 0,1 7 130 0,0 0-130 15,0-3 130-15,1 1-130 0,-1 2 52 0,0 0-52 16,2-3 53-16,2-1-53 0,-4 4 32 0,0 0-32 16,3-3 33-16,1-2-33 0,-4 5-1 0,0 0 1 0,5-6-1 15,0 1 1-15,-5 5 0 0,0 0 0 0,7-5 0 16,0 2 0-16,-7 3 8 0,0 0-8 0,12-4 8 16,2-1-8-16,0 2 10 0,2 1-10 0,1 0 10 15,1 2-10-15,1 0 9 0,2 0-9 0,-6 0 10 16,-1 2-10-16,0-2 39 0,-2 0-39 0,-1 0 39 15,-4 2-39-15,3-2 5 0,-3-2-5 0,-1 2 5 16,-1-2-5-16,0 2 5 0,-2 2-5 0,1-2 6 0,-1 0-6 16,1 0-51-16,-1 0 51 0,-3 0-50 0,4 0 50 15,-4 0-181-15,3 0 181 0,-3 0-181 16,0 0 181-16,0 0-146 0,0 0 146 0,-3-2-145 0,-4 2 145 16,-4-5-473-16</inkml:trace>
  <inkml:trace contextRef="#ctx0" brushRef="#br0" timeOffset="-118374.28">27250 12254 449 0,'0'0'0'0,"0"0"0"0,7-3 0 0,-7 3 62 16,0 0-62-16,4-2 62 0,-3 2-62 0,-1 0 42 16,0 0-42-16,0 0 43 0,4-4-43 0,-4 4 52 15,0 0-52-15,0 0 53 0,0 0-53 0,0 0 32 16,0 0-32-16,0 0 33 0,0 0-33 0,0 0 23 0,0 0-23 15,0 0 24-15,2-5-24 0,-2 5 18 16,0 0-18-16,3-3 18 0,2-6-18 0,-5 9 18 0,0 0-18 16,9-7 18-16,1-3-18 0,-10 10 15 15,0 0-15-15,13-8 15 0,2-1-15 0,-15 9 26 0,0 0-26 0,18-12 26 16,1 0-26-16,-19 12 20 0,0 0-20 0,19-10 20 16,2 1-20-16,-21 9 10 0,0 0-10 0,21-7 10 15,1 1-10-15,-22 6 18 0,0 0-18 0,18-4 18 16,-4 1-18-16,-14 3 3 0,0 0-3 0,12 0 4 15,-3-4-4-15,-9 4 0 0,0 0 0 0,7-1 1 16,0 1-1-16,-7 0-7 0,0 0 7 0,3 0-6 16,1 0 6-16,-4 0-17 0,0 0 17 0,0 0-17 15,3 5 17-15,-3-5-17 0,0 0 17 0,2 5-16 16,-2 2 16-16,0-7-9 0,0 0 9 0,3 13-9 16,1 6 9-16,-4-19-4 0,0 0 4 0,2 19-4 0,-1-4 4 15,-1-15-3-15,0 0 3 0,-3 19-3 0,-4 4 3 0,2-1-2 16,1 0 2-16,1-5-1 0,1-5 1 15,0 4 0-15,0-6 0 0,2-1 0 0,0-6 0 16,-1 4 1-16,-3 3-1 0,3-7 2 0,-1 3-2 0,0 0 5 16,0 0-5-16,-1 0 5 0,1-2-5 15,0 1 15-15,2 2-15 0,0-4 15 0,0-1-15 0,0-2 14 16,0 0-14-16,0 0 15 0,-5 7-15 0,2-4 15 16,-1 6-15-16,2-7 16 0,1-1-16 0,1-1 26 15,0 0-26-15,-2 4 26 0,-2 1-26 0,4-5 12 16,0 0-12-16,-3 5 13 0,-1 0-13 0,4-5 18 0,0 0-18 15,-3 5 19-15,-2 2-19 0,5-7 33 0,0 0-33 16,-6 7 34-16,3-2-34 0,3-5 10 0,0 0-10 16,-3 5 11-16,-1-1-11 0,4-4 20 0,0 0-20 0,-2 3 20 15,1-1-20-15,1-2 8 0,0 0-8 0,0 0 9 16,-2 3-9-16,2-3 25 0,0 0-25 0,0 0 26 16,0 0-26-16,0 0 12 0,0 0-12 0,0 0 12 15,0 0-12-15,0 0 27 0,0 0-27 0,0 0 27 16,0 0-27-16,0 0-36 0,0 0 36 0,0 0-36 15,0 0 36-15,0 0-40 0,0 0 40 0,0 0-40 16,0 0 40-16,0 0-26 0,0 0 26 0,0 0-26 16,-4 4 26-16,4-4-21 0,0 0 21 0,0 0-21 15,-3 0 21-15,3 0-10 0,0 0 10 0,0 0-9 16,-4 1 9-16,4-1-17 16,0 0 17-16,0 0-17 0,-3 4 17 0,3-4-4 0,0 0 4 0,0 0-3 15,-4 3 3-15,4-3-3 0,0 0 3 0,0 0-2 0,-3 4 2 16,3-4-5-16,0 0 5 0,0 0-5 0,-2 3 5 15,2-3-1-15,0 0 1 0,0 0 0 0,0 0 0 16,0 0 0-16,0 0 0 0,0 0 0 0,-3 4 0 16,3-4-2-16,0 0 2 0,0 0-1 0,-4 1 1 0,4-1-2 15,0 0 2-15,0 0-1 0,0 0 1 0,0 0-2 16,0 0 2-16,0 0-1 0,0 0 1 0,0 0-1 16,0 0 1-16,0 0-1 0,0 0 1 0,0 0 1 15,0 0-1-15,0 0 2 0,0 0-2 0,0 0 0 16,0 0 0-16,0 0 0 0,0 0 0 0,0 0 6 15,0 0-6-15,0 0 6 0,0 0-6 0,0 0 3 0,0 0-3 16,0 0 3-16,0 0-3 0,0 0 2 0,0 0-2 16,0 0 2-16,0 0-2 0,0 0 10 0,0 0-10 0,0 0 11 15,0 0-11-15,0 0 8 0,0 0-8 16,0 0 8-16,0 0-8 0,0 0 3 0,0 0-3 16,0 0 4-16,0 0-4 0,0 0 2 0,0 0-2 0,0 0 3 15,0 0-3-15,0 0 5 0,0 0-5 0,0 0 5 16,0 0-5-16,0 0 2 0,0 0-2 0,0 0 2 15,0 0-2-15,0 0 1 0,0 0-1 0,0 0 2 16,0 0-2-16,0 0-1 0,0 0 1 0,0 0-1 16,0 0 1-16,0 0-5 0,0 0 5 0,0 0-4 15,-3 0 4-15,3 0-8 0,0 0 8 0,0 0-8 16,0 0 8-16,0 0-8 0,0 0 8 0,0 0-8 16,0 0 8-16,0 0-15 0,0 0 15 0,0 0-15 0,0 0 15 15,0 0-1-15,0 0 1 0,0 0-1 0,0 0 1 16,0 0-3-16,0 0 3 0,0 0-3 0,0 0 3 15,0 0-2-15,0 0 2 0,0 0-2 0,0 0 2 16,0 0-2-16,0 0 2 0,0 0-1 0,0 0 1 0,0 0-4 16,0 0 4-16,0 0-4 15,0 0 4-15,0 0-6 0,0 0 6 0,0 0-6 0,-4 0 6 0,4 0-3 16,0 0 3-16,0 0-3 0,0 0 3 0,0 0 0 16,0 0 0-16,0 0 0 0,-3 0 0 0,3 0-2 15,0 0 2-15,0 0-1 0,0 0 1 0,0 0-10 16,0 0 10-16,0 0-9 0,0 0 9 0,0 0-4 15,0 0 4-15,0 0-3 0,-5 0 3 0,5 0-7 0,0 0 7 16,-4 0-7-16,2 0 7 0,2 0-3 0,0 0 3 16,-3 0-3-16,1 0 3 0,2 0-2 15,0 0 2-15,0 0-2 0,-3-1 2 0,3 1-1 0,0 0 1 16,0 0-1-16,0 0 1 0,0 0-1 0,0 0 1 16,0 0-1-16,0 0 1 0,0 0-3 0,0 0 3 15,0 0-3-15,-4-2 3 0,4 2-6 0,0 0 6 0,0 0-5 16,-3-2 5-16,3 2-1 0,0 0 1 0,0 0 0 15,-4-2 0-15,4 2-1 0,0 0 1 0,0 0 0 16,-3-1 0-16,3 1-1 0,0 0 1 0,0 0 0 16,0 0 0-16,0 0 2 0,0 0-2 0,0 0 3 15,0 0-3-15,0 0 12 0,0 0-12 0,0 0 13 16,0 0-13-16,0 0 15 0,0 0-15 0,0 0 16 16,0 0-16-16,0 0 4 0,0 0-4 0,0 0 5 15,0 0-5-15,0 0 3 0,0 0-3 0,0 0 3 16,0 0-3-16,0 0 5 0,0 0-5 0,0 0 6 0,0 0-6 15,0 0 12-15,0 0-12 0,0 0 13 16,0 0-13-16,0 0 8 0,0 0-8 0,0 0 9 0,0 0-9 16,0 0 15-16,0 0-15 0,0 0 16 0,0 0-16 0,0 0 8 15,0 0-8-15,0 0 9 0,0 0-9 0,0 0 15 16,0 0-15-16,0 0 16 0,0 0-16 0,0 0 8 16,0 0-8-16,0 0 9 0,0 0-9 0,0 0 9 15,0 0-9-15,0 0 9 0,0 0-9 0,0 0 3 16,0 0-3-16,0 0 4 0,0 0-4 0,0 0 6 15,0 0-6-15,0 0 6 0,0 0-6 0,0 0 3 0,0 0-3 16,0 0 3-16,0 0-3 0,0 0 1 16,0 0-1-16,0 0 2 0,0 0-2 0,0 0 1 0,0 0-1 15,0 0 2-15,0 0-2 0,0 0 1 0,0 0-1 16,0 0 1-16,0 0-1 0,0 0 0 0,0 0 0 16,0 0 1-16,0 0-1 0,0 0 0 0,0 0 0 0,0 0 0 15,0 0 0-15,0 0-1 0,0 0 1 16,0 0 0-16,0 0 0 0,0 0-3 0,0 0 3 15,0 0-3-15,0 0 3 0,0 0-6 0,0 0 6 0,0 0-5 16,0 0 5-16,0 0-3 0,0 0 3 0,0 0-3 16,0 0 3-16,0 0-6 0,0 0 6 0,0 0-6 15,0 0 6-15,0 0-1 0,0 0 1 0,0 0 0 16,0 0 0-16,0 0-1 0,0 0 1 0,0 0 0 16,0 0 0-16,0 0-2 0,0 0 2 0,0 0-1 15,0 0 1-15,0 0 0 0,0 0 0 0,0 0 0 16,0 0 0-16,0 0 0 0,0 0 0 0,0 0 1 15,0 0-1-15,0 0 1 0,0 0-1 0,0 0 1 0,0 0-1 16,0 0 1-16,0 0-1 0,0 0 1 0,0 0-1 16,0 0 0-16,0 0 0 0,0 0 0 0,0 0 0 0,0 0 0 15,0 0 0-15,0 0 1 0,0 0-1 16,0 0-2-16,0 0 2 0,0 0-1 0,0 0 1 0,0 0 0 16,0 0 0-16,0 0 0 0,0 0 0 0,0 0 0 15,0 0 0-15,0 0 0 0,0 0 0 0,0 0 0 16,0 0 0-16,0 0 1 0,0 0-1 0,0 0 3 15,0 0-3-15,0 0 3 0,0 0-3 0,0 0 6 16,0 0-6-16,0 0 7 0,0 0-7 0,0 0 8 16,0 0-8-16,0 0 8 0,0 0-8 0,0 0 15 0,0 0-15 15,0 0 15-15,0 0-15 0,0 0 3 0,0 0-3 0,0 0 4 16,0 0-4-16,0 0 6 0,0 0-6 0,0 0 7 16,0 0-7-16,0 0 13 0,0 0-13 0,0 0 14 15,0 0-14-15,0 0 15 0,0 0-15 0,0 0 15 16,0 0-15-16,0 0 15 0,0 0-15 0,0 0 16 15,0 0-16-15,0 0 4 0,0 0-4 0,0 0 5 16,0 0-5-16,0 0 13 0,0 0-13 0,0 0 14 16,0 0-14-16,0 0 8 0,0 0-8 0,0 0 9 15,0 0-9-15,0 0-4 0,0 0 4 0,0 0-4 16,0 0 4-16,0 0-39 0,0 0 39 0,0 0-39 16,0 0 39-16,0 0-30 0,0 0 30 0,0 0-30 15,0 0 30-15,0 0-9 0,0 0 9 0,0 0-9 16,0 0 9-16,0 0-20 0,0 0 20 0,0 0-20 15,0 0 20-15,0 0-1 0,0 0 1 0,0 0-1 16,3 0 1-16,-3 0-1 0,0 0 1 0,5-5 0 0,2 1 0 0,2 1-1 16,3-1 1-16,0 3 0 0,4-1 0 0,0 0 0 15,3 2 0-15,-2 0 0 0,-1-2 0 16,-2 2 21-16,-2-1-21 0,-1 1 21 0,-1-4-21 0,1 3 14 16,-1-3-14-16,0 2 15 0,-1-1-15 0,2 1 11 15,-1-1-11-15,-1 1 11 0,-2 2-11 0,0 0 26 16,0 0-26-16,-2 0 26 0,-2 0-26 0,1 0 6 15,-1 0-6-15,1 0 6 0,-1 0-6 0,1 0 4 16,-1 0-4-16,1 0 5 0,-2 0-5 0,-2 0 0 16,0 0 0-16,3 0 1 0,2 2-1 0,-5-2-1 15,0 0 1-15,5 3 0 0,2-3 0 0,-7 0-50 0,0 0 50 0,6 2-49 16,1 1 49-16,-7-3-140 0,0 0 140 16,3 4-139-16,1 3 139 0,3 0-747 0</inkml:trace>
  <inkml:trace contextRef="#ctx0" brushRef="#br0" timeOffset="-117186.36">27947 13165 1558 0,'0'0'0'0,"2"-3"0"0,3-2 0 0,-5 5 152 0,0 0-152 16,3-4 153-16,-1 1-153 0,-2 3 65 0,0 0-65 16,0 0 66-16,2-3-66 0,-2 3-10 0,0 0 10 15,0 0-10-15,0 0 10 0,0 0-123 0,0 0 123 0,0 0-122 16,0 0 122-16,0 0-189 0,0 0 189 15,-4-4-188-15,-1-1 188 0,5 5-125 0,0 0 125 0,-9-9-782 16,18 18 782-16</inkml:trace>
  <inkml:trace contextRef="#ctx0" brushRef="#br0" timeOffset="-115571.864">29069 12706 819 0,'0'0'0'16,"-2"-5"0"-16,-1-3 0 0,3 8 90 0,0 0-90 15,-11-11 90-15,-4-1-90 0,15 12 83 16,0 0-83-16,-18-12 84 0,-1 0-84 0,19 12 45 0,0 0-45 0,-24-15 45 15,-3-6-45-15,3 6 18 0,0 0-18 16,6 4 18-16,8 3-18 0,10 8 18 0,0 0-18 16,-19-9 19-16,-2-3-19 0,21 12 25 0,0 0-25 0,-21-8 26 15,-2 1-26-15,23 7-28 0,0 0 28 0,-19-5-28 16,3 1 28-16,16 4-41 0,0 0 41 0,-15-2-40 16,2 4 40-16,13-2-57 0,0 0 57 0,-19 10-56 15,-3 9 56-15,22-19-62 0,0 0 62 0,-21 35-62 16,0 7 62-16,2 1-47 0,-1 5 47 15,10-14-46-15,5-4 46 0,5-30-14 0,0 0 14 0,-4 41-13 16,4 5 13-16,0-46-15 0,0 0 15 0,6 46-14 16,2-5 14-16,-8-41-9 0,0 0 9 0,12 38-8 15,6-6 8-15,-18-32-4 0,0 0 4 0,21 23-3 16,5-8 3-16,-26-15-2 0,0 0 2 0,28 5-2 0,1-10 2 16,-4-5 0-16,-3-6 0 0,-1-1 0 15,-3-1 0-15,-4-3 3 0,-4-5-3 0,1-1 4 16,-3-4-4-16,-8 31 3 0,0 0-3 0,9-46 4 0,-2-14-4 0,0 3 13 15,-2-1-13-15,-1 5 13 0,-1 2-13 0,-3 51 15 16,0 0-15-16,2-60 15 0,0 0-15 16,-2 60 50-16,0 0-50 0,-2-57 50 0,-2 1-50 15,4 56 56-15,0 0-56 0,-5-47 56 0,0 1-56 0,5 46 44 16,0 0-44-16,-5-33 44 0,0 6-44 0,-1 3 32 16,1 5-32-16,2 7 32 0,1 5-32 0,0 2 15 15,2 2-15-15,0 3 15 0,0 0-15 0,0 0 19 0,0 0-19 16,0 0 20-16,0 0-20 0,0 0 0 0,0-4 0 15,0 4 0-15,0-3 0 0,0 3-1 0,0 0 1 16,0 0-1-16,0 0 1 0,0 0-35 0,0 0 35 0,0 0-35 16,0 0 35-16,0 0-42 0,0 0 42 15,2 10-41-15,1 6 41 0,-3-16-45 0,0 0 45 0,4 42-45 16,-1 22 45-16,-3-64-42 0,0 0 42 0,0 80-42 16,-1 21 42-16,-3 14-36 0,-3 14 36 15,5-25-35-15,4-11 35 0,-2-93-34 0,0 0 34 16,7 87-34-16,5-5 34 0,-12-82-105 0,0 0 105 0,19 74-105 15,9-11 105-15,-28-63-87 0,0 0 87 0,39 36-87 16,8-24 87-16,38 33-279 0</inkml:trace>
  <inkml:trace contextRef="#ctx0" brushRef="#br0" timeOffset="-113116.361">29574 12384 102 0,'0'0'0'0,"7"5"0"16,4 4 0-16,-11-9 36 0,0 0-36 0,0 0 36 15,0 0-36-15,0 0 42 0,0 0-42 0,-4-2 43 16,1-3-43-16,3 5 52 0,0 0-52 0,-4-3 52 15,2 1-52-15,2 2 49 0,0 0-49 0,0 0 49 16,-3-4-49-16,3 4 49 0,0 0-49 0,0 0 49 16,0 0-49-16,0 0 48 0,0 0-48 0,0 0 48 15,0 0-48-15,0 0 48 0,0 0-48 0,0 0 48 16,0 0-48-16,0 0 42 0,0 0-42 0,0 0 43 16,0 0-43-16,0 0 35 0,0 0-35 0,0 0 36 0,0 0-36 15,0 0-34-15,0 0 34 0,0 0-33 0,0 0 33 16,0 0-32-16,0 0 32 0,0 0-32 0,0 0 32 15,0 0-39-15,0 0 39 0,0 0-39 0,0 0 39 16,0 0-28-16,0 0 28 0,0 0-28 0,0 0 28 0,0 0-17 16,0 0 17-16,0 0-16 0,0 0 16 15,0 0-5-15,0 0 5 0,0 0-5 0,0 0 5 16,0 0 0-16,0 0 0 0,0 0 0 0,0 0 0 0,0 0 10 16,0 0-10-16,0 0 11 0,0 0-11 0,0 0 28 15,0 0-28-15,0 0 28 0,0 0-28 0,0 0 6 16,0 0-6-16,0 0 7 0,0 0-7 0,0 0 35 15,0 0-35-15,0 0 35 0,0 0-35 0,0 0 5 0,0 0-5 16,0 0 5-16,0 0-5 0,0 0 10 0,0 0-10 16,0 0 10-16,0 0-10 0,0 0 16 0,0 0-16 15,0 0 17-15,0 0-17 0,0 0 13 0,0 0-13 0,0 0 14 16,0 0-14-16,0 0 4 0,0 0-4 16,0 0 5-16,0 0-5 0,0 0 7 0,0 0-7 0,0 0 8 15,0 0-8-15,0 0 3 0,0 0-3 16,0 0 3-16,0 0-3 0,0 0-1 0,0 0 1 0,0 0 0 15,0 0 0-15,0 0-15 0,0 0 15 0,0 0-14 16,0 0 14-16,0 0-35 0,0 0 35 0,0 0-34 16,0 0 34-16,0 0-20 0,0 0 20 0,0 0-19 15,-4 2 19-15,4-2-36 0,0 0 36 0,-5 10-36 16,-2 2 36-16,7-12-7 0,0 0 7 0,-10 21-6 16,-4 10 6-16,14-31-28 0,0 0 28 0,-14 43-28 15,-2 5 28-15,16-48-2 0,0 0 2 0,-12 53-2 16,0 7 2-16,3-7-7 0,4-3 7 0,0-11-6 0,-1-12 6 0,5 1 1 15,1-4-1-15,0-4 2 0,1-1-2 16,-1-19 10-16,0 0-10 0,7 28 11 0,6-1-11 16,-13-27 18-16,0 0-18 0,17 22 18 15,7 0-18-15,-24-22 3 0,0 0-3 0,33 12 4 0,9-8-4 16,-42-4-10-16,0 0 10 0,44-4-10 0,3-6 10 0,-7-2-41 16,-5-1 41-16,-6-3-41 0,-2-3 41 0,-5 2-33 15,-3-2 33-15,-3 2-32 0,-4-2 32 0,-1 0 0 16,-4 1 0-16,1-1 0 0,-1 2 0 0,-7 17 36 15,0 0-36-15,7-23 37 0,-2-1-37 0,-5 24 53 0,0 0-53 16,6-22 54-16,-1 2-54 0,-5 20 60 0,0 0-60 16,3-21 61-16,1-1-61 0,-4 22 58 0,0 0-58 15,2-19 58-15,-2 3-58 16,0 16 40-16,0 0-40 0,0-13 41 0,0 2-41 0,0 11 36 16,0 0-36-16,0-8 36 0,0 1-36 0,0 7 23 0,0 0-23 0,0-5 24 15,0 0-24-15,0 5 10 0,0 0-10 0,0-4 10 16,0 1-10-16,0 3 11 0,0 0-11 0,0-3 11 15,0 3-11-15,0 0 15 0,0 0-15 16,0 0 16-16,0-7-16 0,0 7 14 0,0 0-14 0,0 0 15 16,-2-4-15-16,2 4 0 0,0 0 0 0,0 0 0 15,0 0 0-15,0 0-33 0,0 0 33 0,-4 5-33 16,-1 2 33-16,5-7-53 0,0 0 53 0,-14 29-53 16,-7 19 53-16,2-5-43 0,0 0 43 0,5-7-43 0,4-7 43 15,10-29-43-15,0 0 43 0,-7 38-43 16,3 3 43-16,4-41-36 0,0 0 36 0,0 34-35 15,4-3 35-15,-4-31-39 0,0 0 39 0,14 21-39 0,8-11 39 16,-22-10-25-16,0 0 25 0,26-2-24 0,4-13 24 16,-30 15-10-16,0 0 10 0,28-23-10 0,1-9 10 0,-29 32-29 15,0 0 29-15,27-41-29 16,-3-11 29-16,-24 52 7 16,0 0-7-16,14-60 7 0,-5-5-7 0,-9 65 38 0,0 0-38 0,-2-60 38 0,-7 0-38 0,9 60 47 15,0 0-47-15,-10-49 48 0,-4 6-48 0,14 43 70 16,0 0-70-16,-12-33 70 0,-2 6-70 0,0 6 64 15,2 6-64-15,3 5 64 0,4 4-64 0,-1 3 65 16,1 3-65-16,2-3 66 0,3 3-66 0,0 0 30 0,-6 0-30 16,6 0 30-16,0 0-30 0,0 0 5 15,-5 0-5-15,5 0 5 0,-3 0-5 0,3 0-13 0,0 0 13 16,0 0-13-16,0 0 13 0,0 0-20 0,0 0 20 16,5 3-19-16,5 4 19 0,-10-7-27 0,0 0 27 15,21 8-27-15,9 4 27 0,-30-12-15 0,0 0 15 0,38 12-14 16,8 0 14-16,-6 0-18 0,0-1 18 15,-7-3-18-15,-4-3 18 0,-1 2-25 0,0-3 25 0,-5 1-24 16,-4 2 24-16,-19-7-7 0,0 0 7 0,26 8-7 16,2 3 7-16,-28-11-10 0,0 0 10 0,30 12-10 15,-1 0 10-15,-29-12-9 0,0 0 9 0,26 17-8 16,0 2 8-16,-26-19-24 0,0 0 24 0,25 24-23 16,-2 3 23-16,-23-27-20 0,0 0 20 0,19 24-20 15,-2 3 20-15,-17-27-35 0,0 0 35 0,12 24-34 16,-1 4 34-16,-11-28-12 0,0 0 12 0,5 24-12 0,-3-2 12 15,-2-22-13-15,0 0 13 0,-6 26-12 0,-4 1 12 16,10-27-1-16,0 0 1 0,-10 22-1 16,-3-1 1-16,13-21 9 0,0 0-9 0,-12 15 9 15,-2-3-9-15,14-12 35 0,0 0-35 0,-14 11 36 0,0-3-36 0,14-8-12 16,0 0 12-16,-12 4-12 0,2-1 12 16,10-3-132-16,0 0 132 0,-12-10-132 0,-1-11 132 0,-11-10-317 15</inkml:trace>
  <inkml:trace contextRef="#ctx0" brushRef="#br0" timeOffset="-112811.445">30593 12329 819 0,'0'0'0'0,"-3"6"0"15,-4 0 0-15,7-6 146 0,0 0-146 16,0 0 146-16,3-1-146 0,-3 1 84 0,0 0-84 0,7 0 84 15,5-5-84-15,-12 5 51 0,0 0-51 0,20-2 51 16,7 2-51-16,-27 0 22 0,0 0-22 0,32 7 22 16,4-2-22-16,-36-5 1 0,0 0-1 0,39 14 1 15,4 3-1-15,-43-17 0 0,0 0 0 0,44 25 0 16,1 10 0-16,-45-35-4 0,0 0 4 0,44 42-4 16,-2 10 4-16,-42-52-9 0,0 0 9 15,34 51-8 1,-4 4 8-16,-4-5-4 0,-5-7 4 15,-5-13-3-15,-8-9 3 0,6 0-54 0,4-6 54 0,-6 0-54 0,0 1 54 0,-12-16-89 0,0 0 89 0,23 3-88 16,8-10 88-16,23 4-751 0</inkml:trace>
  <inkml:trace contextRef="#ctx0" brushRef="#br0" timeOffset="-112574.08">31159 12252 931 0,'0'0'0'0,"6"4"0"0,4 3 0 0,-10-7 74 0,0 0-74 15,-21 22 74-15,-17 12-74 0,38-34 52 16,0 0-52-16,-45 40 52 0,-13 7-52 0,58-47 13 0,0 0-13 16,-54 52 14-16,-3 8-14 0,57-60-26 0,0 0 26 15,-56 63-26-15,-2 6 26 0,58-69-141 0,0 0 141 16,-34 48-140-16,14-16 140 0,20-32-139 15,0 0 139-15,2 23-139 0,21-17 139 0,1 24-355 0</inkml:trace>
  <inkml:trace contextRef="#ctx0" brushRef="#br0" timeOffset="-112401.528">31679 12501 1121 0,'0'0'0'0,"-11"-9"0"0,-5-5 0 0,13 9-85 16,5 5 85-16,5 5-84 0,7 4 84 15,-14-9-102-15,0 0 102 0,14-21-102 0,1-20 102 0,15-20-476 16</inkml:trace>
  <inkml:trace contextRef="#ctx0" brushRef="#br0" timeOffset="-110914.722">21156 15468 539 0,'0'0'0'0,"2"-7"0"0,1-3 0 0,-3 10 77 15,0 0-77-15,4-5 77 0,-4-1-77 0,0 6 55 16,0 0-55-16,0 0 56 0,0-3-56 0,0 3 52 0,0 0-52 16,0 0 52-16,-4-2-52 0,4 2 49 0,0 0-49 15,0 0 50-15,-3-1-50 0,3 1 47 0,0 0-47 0,0 0 48 16,0 0-48-16,0 0 37 0,0 0-37 15,0 0 37-15,-2 0-37 0,2 0 40 0,0 0-40 16,0 0 41-16,-5 0-41 0,5 0 16 0,0 0-16 0,0 0 17 16,0 0-17-16,0 0 6 0,0 0-6 0,5 0 7 15,4-2-7-15,-9 2 15 0,0 0-15 16,16-4 16-16,10 1-16 0,-26 3 8 0,0 0-8 0,36-3 8 16,13 1-8-16,-49 2 8 0,0 0-8 0,54-4 9 15,11 1-9-15,-65 3 23 0,0 0-23 0,59-3 24 16,0 1-24-16,-59 2 2 0,0 0-2 0,51-2 2 15,-4 2-2-15,-47 0-5 0,0 0 5 0,34 2-5 16,-7 0 5-16,-27-2-62 0,0 0 62 0,22 3-62 0,-6 0 62 16,-16-3-104-16,0 0 104 0,12 6-103 0,-3 0 103 15,12 6-722-15</inkml:trace>
  <inkml:trace contextRef="#ctx0" brushRef="#br0" timeOffset="-110685.28">21325 15699 1121 0,'0'0'0'0,"16"-7"0"0,12-3 0 0,-28 10 179 15,0 0-179-15,8-3 179 0,-9 4-179 0,1-1 116 16,0 0-116-16,0 0 117 0,-6 2-117 0,6-2 64 16,0 0-64-16,0 0 64 0,0 0-64 0,0 0-25 15,0 0 25-15,6-3-24 0,4-3 24 0,-10 6-59 16,0 0 59-16,21-6-58 0,9-1 58 0,-1 0-178 0,1-2 178 15,0 6-178-15,1 1 178 0,-31 2-219 0,0 0 219 0,40-7-218 16,5-3 218-16,42-7-547 16</inkml:trace>
  <inkml:trace contextRef="#ctx0" brushRef="#br0" timeOffset="-110112.723">22731 14870 382 0,'0'0'0'0,"-3"-3"0"0,-3-3 0 0,6 6 3 16,0 0-3-16,-7-3 3 0,2 0-3 0,5 3 35 15,0 0-35-15,-5-2 35 0,1 2-35 0,4 0 49 16,0 0-49-16,-5 0 49 0,-2 0-49 0,7 0 59 16,0 0-59-16,-5 0 59 0,0 2-59 0,5-2 84 0,0 0-84 15,-5 1 85-15,1-1-85 0,4 0 74 0,0 0-74 16,-5 2 75-16,1-2-75 0,4 0 69 15,0 0-69-15,-5 2 69 0,3-2-69 0,2 0 66 0,0 0-66 0,-5 1 67 16,2-1-67-16,3 0 53 0,0 0-53 0,0 0 53 16,-4 2-53-16,4-2 39 0,0 0-39 15,0 0 39-15,0 0-39 0,0 0 35 0,0 0-35 0,0 0 36 16,4-2-36-16,-4 2 3 0,0 0-3 16,8-1 4-16,1-1-4 0,-9 2 9 0,0 0-9 0,18-2 9 15,6 2-9-15,-24 0 3 0,0 0-3 0,38 2 4 16,11 0-4-16,-49-2 0 15,0 0 0-15,49 1 1 0,3 3-1 0,-52-4-1 0,0 0 1 0,49 5 0 16,-2 0 0-16,-47-5-4 0,0 0 4 0,42 7-3 16,-6 2 3-16,-36-9-23 0,0 0 23 0,32 8-22 15,-8-1 22-15,-24-7-60 0,0 0 60 0,24 9-59 16,1-3 59-16,-25-6-115 0,0 0 115 0,26 9-114 16,4-1 114-16,-30-8-131 0,0 0 131 0,22 2-131 0,-1-5 131 15,24 1-574-15</inkml:trace>
  <inkml:trace contextRef="#ctx0" brushRef="#br0" timeOffset="-109442.497">23569 14344 438 0,'0'0'0'0,"-5"10"0"0,-6 6 0 0,11-16 44 16,0 0-44-16,-3 3 44 0,6-6-44 0,-3 3 3 15,0 0-3-15,0 0 3 0,6-7-3 0,-6 7-1 0,0 0 1 16,0 0-1-16,3-4 1 0,-3 4-16 0,0 0 16 15,0 0-15-15,0 0 15 0,0 0-6 0,0 0 6 16,0 0-5-16,0 4 5 0,0-4-4 0,0 0 4 16,0 5-4-16,0 0 4 0,0-5 2 0,0 0-2 0,0 29 2 15,-2 18-2-15,4 1 22 16,3 6-22-16,-3-1 23 16,-2 4-23-16,0-57 22 0,0 0-22 0,2 72 23 0,1 12-23 0,-3-84 16 0,0 0-16 0,14 104 17 15,2 13-17-15,-16-117 10 0,0 0-10 0,17 97 10 16,2-6-10-16,-19-91-3 0,0 0 3 0,21 69-3 15,0-16 3-15,-21-53-95 0,0 0 95 0,18 31-94 16,-1-19 94-16,20 31-241 0</inkml:trace>
  <inkml:trace contextRef="#ctx0" brushRef="#br0" timeOffset="-108959.264">22752 15358 841 0,'0'0'0'0,"5"0"0"0,4-3 0 0,-9 3 132 0,0 0-132 15,5-2 132-15,-1 0-132 0,-4 2 71 0,0 0-71 16,0 0 71-16,0 0-71 0,0 0 69 0,0 0-69 0,0 0 69 16,0 0-69-16,0 0 16 0,0 0-16 0,0 0 17 15,0 0-17-15,0 0 36 0,0 0-36 0,7 0 37 16,7 0-37-16,-14 0 30 0,0 0-30 0,24 0 30 16,6 0-30-16,-30 0 32 0,0 0-32 0,45-1 32 15,12-4-32-15,-57 5 22 0,0 0-22 0,72-7 22 16,13-2-22-16,-85 9 18 0,0 0-18 0,119-10 18 15,29-2-18-15,-148 12-38 0,0 0 38 0,137-9-37 16,10 1 37-16,-147 8-53 0,0 0 53 0,123-7-53 16,-13 0 53-16,-110 7-23 0,0 0 23 0,98-5-22 15,-13 0 22-15,-85 5-16 0,0 0 16 0,78-4-15 16,-8 1 15-16,-70 3-19 0,0 0 19 0,58-2-18 16,-11 2 18-16,-47 0-22 0,0 0 22 0,31 0-22 15,-14 0 22-15,-17 0-117 0,0 0 117 0,11 4-116 0,-4-1 116 16,-7-3-189-16,0 0 189 0,2 17-188 15,-8 11 188-15,3 16-454 0</inkml:trace>
  <inkml:trace contextRef="#ctx0" brushRef="#br0" timeOffset="-107617.772">23339 15810 662 0,'0'0'0'0,"0"4"0"0,-2-1 0 15,2-3 107-15,0 0-107 0,0 0 107 0,-3-1-107 0,3 1 57 16,0 0-57-16,0 0 57 0,-2-4-57 0,2 4 25 16,0 0-25-16,0 0 26 0,-2-5-26 0,2 5 1 15,0 0-1-15,-1-3 2 0,-1-1-2 0,2 4 4 16,0 0-4-16,-5-3 4 0,-1 1-4 0,6 2 0 15,0 0 0-15,-15 0 0 0,-3 0 0 0,18 0-3 16,0 0 3-16,-17 2-3 0,-1 1 3 0,18-3-21 16,0 0 21-16,-20 9-21 0,-3 1 21 0,23-10-23 0,0 0 23 15,-23 19-22-15,2 5 22 0,6 3-34 0,3 2 34 0,3-10-33 16,2-7 33-16,7-12-12 0,0 0 12 0,-5 34-12 16,-2 11 12-16,7-45-2 0,0 0 2 15,-6 50-2-15,3 5 2 0,3-55-2 0,0 0 2 0,2 53-2 16,3 0 2-16,-5-53 0 0,0 0 0 0,14 49 1 15,10-2-1-15,-24-47 5 0,0 0-5 0,26 34 5 16,11-8-5-16,-37-26 0 0,0 0 0 16,43 13 1-16,3-9-1 0,-46-4-2 0,0 0 2 0,52-14-1 15,7-15 1-15,-59 29-19 0,0 0 19 0,65-51-18 16,6-20 18-16,-71 71-26 0,0 0 26 0,56-68-25 16,-6-8 25-16,-50 76-22 0,0 0 22 0,41-66-22 0,-8 4 22 15,-33 62-2-15,0 0 2 0,24-43-1 16,-14 12 1-16,-10 31 43 0,0 0-43 0,11-24 43 0,-2 7-43 15,-9 17 72-15,0 0-72 0,3-14 72 16,-1 6-72-16,-2 8 82 0,0 0-82 0,0-5 83 0,0 3-83 16,0 2 53-16,0 0-53 0,0 0 54 0,-4 0-54 0,4 0 41 15,0 0-41-15,-5 3 42 0,-4 1-42 0,9-4 5 16,0 0-5-16,-15 12 6 0,-4 3-6 0,19-15 5 16,0 0-5-16,-20 26 5 0,0 7-5 15,20-33-5-15,0 0 5 0,-20 42-5 0,1 10 5 0,19-52-17 16,0 0 17-16,-9 53-17 0,8 2 17 0,1-55-26 15,0 0 26-15,5 46-26 0,5-3 26 0,-10-43-22 16,0 0 22-16,20 31-22 0,6-9 22 0,-26-22-56 16,0 0 56-16,33 8-56 0,5-11 56 0,-38 3-58 0,0 0 58 15,30-10-58-15,-2-7 58 0,-28 17-57 0,0 0 57 0,22-21-56 16,-4-5 56-16,-6 2-5 0,-10-1 5 16,-2 2-5-16,-2 1 5 0,-5 3 5 0,-2-1-5 15,0-3 5-15,1 1-5 0,8 22 45 0,0 0-45 0,-12-22 46 16,-2-2-46-16,14 24 62 0,0 0-62 0,-13-19 62 15,1 4-62-15,12 15 56 0,0 0-56 0,-10-12 57 16,1 1-57-16,9 11 35 0,0 0-35 0,-3-10 35 16,-3-2-35-16,6 12-3 0,0 0 3 0,6-15-3 15,2-2 3-15,-8 17-57 0,0 0 57 0,18-19-56 16,8-4 56-16,-26 23-52 0,0 0 52 0,28-18-52 16,3-1 52-16,-31 19-40 0,0 0 40 0,26-16-39 15,2 4 39-15,-28 12-20 0,0 0 20 0,19-8-20 0,0 1 20 16,-19 7-6-16,0 0 6 0,13-5-5 0,-1 1 5 15,-12 4-1-15,0 0 1 0,7-1-1 0,-4 1 1 16,-3 0-3-16,0 0 3 0,4 3-3 0,-1 4 3 16,-3-7-11-16,0 0 11 0,-1 19-10 0,-5 6 10 15,6-25-9-15,0 0 9 0,-3 31-8 0,1 4 8 16,2-3-25-16,-3 1 25 0,3-9-24 0,0-12 24 0,-2 1-7 16,0-1 7-16,0-1-6 0,2-5 6 0,2 6-5 15,0 0 5-15,0-3-4 0,-2-2 4 0,0-7-3 16,0 0 3-16,3 14-3 0,-1 4 3 15,-2-18 0-15,0 0 0 0,3 16 0 0,1-2 0 0,-4-14 3 16,0 0-3-16,5 13 4 0,2 1-4 0,-7-14 39 0,0 0-39 16,5 14 39-16,-1-1-39 0,-4-13 29 15,0 0-29-15,-2 18 29 0,-3-1-29 0,5-17 15 0,0 0-15 16,-4 17 15-16,1-2-15 0,3-15-19 0,0 0 19 0,-4 14-18 16,3-7 18-16,1-7-51 0,0 0 51 0,1 5-50 15,4-5 50-15,2 5-540 0</inkml:trace>
  <inkml:trace contextRef="#ctx0" brushRef="#br0" timeOffset="-106878.912">24079 15473 942 0,'0'0'0'0,"6"-2"0"15,1 1 0-15,-7 1 75 0,0 0-75 0,3-2 76 16,1-2-76-16,-4 4 35 0,0 0-35 0,3-3 36 16,1-2-36-16,-4 5-1 0,0 0 1 0,5-5 0 15,2 0 0-15,-7 5-30 0,0 0 30 0,9-6-30 16,3 1 30-16,-12 5-23 0,0 0 23 0,12-3-22 16,2 1 22-16,-14 2-17 0,0 0 17 0,12-2-17 15,2 2 17-15,-14 0-27 0,0 0 27 0,10 0-27 16,1 2 27-16,-11-2-3 0,0 0 3 0,5 2-2 0,2 1 2 15,-7-3-7-15,0 0 7 0,5 4-7 0,-1-1 7 16,-4-3-4-16,0 0 4 0,3 7-3 0,-1 0 3 16,-2-7-6-16,0 0 6 0,3 10-5 15,-3 2 5-15,0-12-7 0,0 0 7 0,0 19-7 0,-3 3 7 0,3-22-3 16,0 0 3-16,-2 21-3 16,1 1 3-16,1-22-12 0,0 0 12 0,-2 21-12 0,0-3 12 0,2-18-1 15,0 0 1-15,-2 18 0 0,-1-5 0 16,3-13-3-16,0 0 3 0,-2 17-3 0,0-1 3 15,2-16-2-15,0 0 2 0,0 14-2 0,0-1 2 0,0-13-5 16,0 0 5-16,0 12-5 0,2 0 5 0,-2-12-3 16,0 0 3-16,4 9-2 0,1-1 2 0,-5-8-2 15,0 0 2-15,8 9-1 0,6 0 1 0,-14-9-46 0,0 0 46 16,16 6-45-16,2-2 45 0,-18-4-109 0,0 0 109 16,20 3-109-16,3-1 109 0,22 3-326 15</inkml:trace>
  <inkml:trace contextRef="#ctx0" brushRef="#br0" timeOffset="-106458.706">24384 15893 707 0,'0'0'0'0,"2"-7"0"0,0-5 0 15,-2 12 128-15,0 0-128 0,2-7 129 0,-1 2-129 0,-1 5 86 16,0 0-86-16,2-4 86 0,-2 4-86 16,0 0 76-16,0 0-76 0,0 0 77 0,0 0-77 15,0 0 56-15,0 0-56 0,0 0 56 0,0 0-56 0,0 0 38 16,0 0-38-16,0 0 39 0,-3 2-39 0,3-2 18 15,0 0-18-15,0 0 19 0,0 4-19 0,0-4 0 16,0 0 0-16,7 6 1 0,6 3-1 0,3 5 0 0,5 1 0 16,3 2 0-16,6 4 0 0,-30-21-1 15,0 0 1-15,35 22 0 0,7 2 0 0,-6 2-9 16,-1-1 9-16,-3-1-8 0,-3-1 8 16,-29-23-9-16,0 0 9 0,31 25-8 0,1 5 8 0,-32-30-73 0,0 0 73 15,24 25-72-15,-5-3 72 0,-19-22-166 0,0 0 166 16,20 19-166-16,-1-5 166 0,-19-14-126 0,0 0 126 15,15-2-125-15,-2-10 125 0,16-1-474 0</inkml:trace>
  <inkml:trace contextRef="#ctx0" brushRef="#br0" timeOffset="-106187.402">24776 15624 1121 0,'0'0'0'0,"0"8"0"0,0 4 0 16,-3-7 134-16,3-5-134 0,0 0 134 0,3-6-134 15,-3 2 73-15,0 1-73 0,0 3 74 0,0-4-74 0,-5 4 4 16,2 2-4-16,-1 1 4 0,2 1-4 16,2-4-13-16,0 0 13 0,-21 29-12 0,-12 17 12 0,33-46-45 15,0 0 45-15,-38 52-45 0,-7 13 45 16,45-65-51-16,0 0 51 0,-51 77-50 0,-5 14 50 0,56-91-221 15,0 0 221-15,-26 61-221 0,19-16 221 16,7-45-119-16,0 0 119 0,-33 106-431 0,66-212 431 0</inkml:trace>
  <inkml:trace contextRef="#ctx0" brushRef="#br0" timeOffset="-105662.853">25470 15192 1782 0,'0'0'0'0,"1"-5"0"0,5-2 0 0,-6 7 193 0,0 0-193 16,3-3 194-16,-1-1-194 0,-2 4-4 15,0 0 4-15,0 0-3 0,0 0 3 0,0 0-169 0,0 0 169 16,9-3-169-16,6-4 169 0,-15 7-274 0,0 0 274 16,14-29-273-16,5-16 273 0,16-28-830 0</inkml:trace>
  <inkml:trace contextRef="#ctx0" brushRef="#br0" timeOffset="-99156.118">26275 15139 427 0,'0'0'0'0,"5"-12"0"16,2-9 0-16,-6 11 48 0,-1 8-48 0,0-3 48 15,2 2-48-15,-2 3 38 0,0-4-38 0,0 4 39 16,0 0-39-16,0 4 33 0,-2-1-33 0,1 2 34 0,1-5-34 16,-2 4 39-16,0-2-39 0,2 1 40 0,0 0-40 15,0-1 44-15,0 0-44 0,0-2 44 0,-1 3-44 16,1-3 52-16,0 0-52 0,0 0 53 0,0 0-53 16,0 0 38-16,0 0-38 0,0 0 38 0,-2 4-38 15,2-4 27-15,0 0-27 0,0 0 27 0,0 0-27 16,0 0 40-16,0 0-40 0,0 0 40 0,0 0-40 15,0 0 22-15,0 0-22 0,0 0 23 0,-4 1-23 0,4-1 10 16,0 0-10-16,0 0 11 0,0 0-11 0,0 0 19 16,7 2-19-16,0-2 20 0,2 0-20 0,-9 0 7 15,0 0-7-15,14 0 8 0,7-2-8 0,-21 2 9 16,0 0-9-16,24-3 9 0,11-4-9 0,-35 7 8 16,0 0-8-16,35-5 8 0,3-2-8 0,-5 2 8 0,-7 2-8 15,-5 1 8-15,-7 2-8 0,0 2 8 0,0-1-8 16,-3-1 8-16,-3 0-8 0,1 0 3 0,0 2-3 0,-4 1 4 15,-3-3-4-15,1 0-6 0,-1 0 6 0,1 0-6 16,1 0 6-16,-1 2-85 0,3 2 85 16,-3-1-85-16,1 0 85 0,1 1-142 0,2-1 142 15,7 4-142-15,3 0 142 0,14 7-562 0</inkml:trace>
  <inkml:trace contextRef="#ctx0" brushRef="#br0" timeOffset="-98525.053">27492 14685 1099 0,'0'0'0'0,"-7"2"0"0,-3-1 0 0,10-1 131 15,2-3-131-15,-2 0 132 0,1-1-132 0,3-1 88 16,-1 2-88-16,-1-4 89 0,0 2-89 0,-2 5 59 0,0 0-59 16,-2-6 59-16,-3 0-59 0,0-1-44 15,-1 0 44-15,1 2-43 0,-2 0 43 0,7 5-41 16,0 0 41-16,-9-4-41 0,-1 1 41 0,10 3-47 15,0 0 47-15,-17-2-47 0,-6 2 47 0,23 0-49 0,0 0 49 16,-28 5-49-16,-5 2 49 0,3 2-60 0,2 3 60 0,11-7-59 16,8-2 59-1,1 1-51-15,2-3 51 0,-4 6-50 0,0 3 50 0,-3 2-33 16,-1 2 33-16,7-5-32 0,4-4 32 0,-1 2-40 0,3-1 40 0,1 1-39 16,1 2 39-16,-1-9-25 0,0 0 25 0,13 15-24 15,8 8 24-15,-21-23-10 0,0 0 10 0,27 20-9 16,10 2 9-16,-37-22-20 0,0 0 20 0,38 23-19 15,4-1 19-15,-42-22-22 0,0 0 22 0,38 22-22 16,1-1 22-16,-39-21-15 0,0 0 15 0,29 19-14 16,-1-1 14-16,-28-18-18 0,0 0 18 0,18 18-18 15,-6-5 18-15,-3 3-9 0,-4-1 9 0,-2-5-8 16,-3-1 8-16,-1 1-10 0,-1 1 10 0,-5 4-9 0,-5 4 9 16,12-19-1-16,0 0 1 0,-16 20-1 15,-5-2 1-15,21-18 0 0,0 0 0 16,-21 17 0-16,0-4 0 0,21-13 12 0,0 0-12 0,-17 11 13 0,1-3-13 15,16-8 26-15,0 0-26 0,-10 4 26 0,-2-3-26 0,12-1-2 16,0 0 2-16,-4-10-1 0,6-11 1 16,-2 21-96-16,0 0 96 0,14-34-95 0,8-12 95 0,-22 46-144 15,0 0 144-15,26-48-143 0,6-7 143 0,25-48-110 16</inkml:trace>
  <inkml:trace contextRef="#ctx0" brushRef="#br0" timeOffset="-97912.376">27619 14712 113 0,'0'0'0'0,"-1"4"0"0,-3-1 0 0,4-3 104 0,0 0-104 16,0 0 105-16,2-5-105 0,-2 2 102 0,2-1-102 15,-1 1 103-15,1 1-103 0,-2 2 77 16,5 0-77-16,-5 0 77 0,6 2-77 0,-5 1 45 0,-1 1-45 0,0 2 45 16,0 5-45-16,0-11 13 0,0 0-13 0,0 27 14 15,0 14-14-15,0-41 30 0,0 0-30 0,2 43 30 16,0 7-30-16,0-7 5 0,1-4-5 0,1-10 5 16,1-7-5-16,-5-22 24 0,0 0-24 0,7 18 25 15,0-6-25-15,-7-12 21 0,0 0-21 0,10 6 21 16,4-4-21-16,-14-2 15 0,0 0-15 0,16-7 16 15,1-8-16-15,-17 15 5 0,0 0-5 0,19-22 5 16,1-6-5-16,-20 28-1 0,0 0 1 0,19-38-1 16,-2-4 1-16,-17 42-19 0,0 0 19 0,16-45-18 15,-2-1 18-15,-14 46-10 0,0 0 10 0,12-45-9 0,-2-1 9 16,-1 8 0-16,0 8 0 16,-2 4 0-16,0 4 0 0,-7 22 38 0,0 0-38 15,7-19 38-15,0 5-38 0,-7 14 48 0,0 0-48 0,3-10 49 0,1 5-49 0,-4 5 32 16,0 0-32-16,3-2 32 0,1 5-32 15,-1 6 1-15,-1 3-1 0,0 10 1 0,1 9-1 16,-3-31 3-16,0 0-3 0,2 45 3 0,0 13-3 0,-2-58 1 16,0 0-1-16,1 63 2 0,-1 4-2 0,0-11 3 15,2-4-3-15,0-14 4 0,1-11-4 0,3-3 29 16,-1-9-29-16,0-3 29 0,2-3-29 0,2-4 27 16,-1-3-27-16,3-6 27 0,1-2-27 0,0-6 3 15,2-4-3-15,-3-3 4 0,-1-5-4 0,-10 24-8 16,0 0 8-16,12-34-8 0,2-9 8 0,-14 43-46 15,0 0 46-15,16-51-46 0,3-7 46 0,-19 58-45 16,0 0 45-16,16-60-44 0,-1 0 44 16,-15 60-42-16,0 0 42 0,13-50-42 0,-1 7 42 0,-12 43 2 0,0 0-2 0,8-31 3 15,1 11-3-15,-9 20 14 0,0 0-14 0,7-14 15 16,-2 7-15-16,-5 7 26 0,0 0-26 16,7 10 26-16,0 13-26 0,-7-23 22 0,0 0-22 0,7 31 23 15,2 10-23-15,-9-41 25 0,0 0-25 0,5 48 26 16,-3 6-26-16,-2-54 33 0,0 0-33 0,0 50 33 15,0-5-33-15,0-45 0 0,0 0 0 0,-2 36 0 16,2-9 0-16,0-27-56 0,0 0 56 0,-3 21-55 16,1-8 55-16,2-13-164 0,0 0 164 0,-10-12-164 15,-4-18 164-15,-11-13-532 0</inkml:trace>
  <inkml:trace contextRef="#ctx0" brushRef="#br0" timeOffset="-97769.758">27815 14200 841 0,'0'0'0'0,"7"5"0"0,5 2 0 0,-12-7-42 15,0 0 42-15,12 21-41 0,0 6 41 0,13 21-499 16</inkml:trace>
  <inkml:trace contextRef="#ctx0" brushRef="#br0" timeOffset="-97382.207">28438 14659 729 0,'0'0'0'0,"0"-8"0"0,0-8 0 0,0 16 81 0,0 0-81 0,5-15 81 16,2-4-81-16,-7 19 93 0,0 0-93 0,7-17 94 15,0 1-94-15,-7 16 107 0,0 0-107 0,6-12 107 16,-1 4-107-16,-5 8 67 0,0 0-67 0,3-7 68 0,-1 2-68 16,-2 5 46-16,0 0-46 0,2-4 46 0,1 4-46 15,3 4 8-15,0 4-8 0,5 10 8 0,5 7-8 16,-16-25 2-16,0 0-2 0,21 35 3 0,5 7-3 15,-26-42 0-15,0 0 0 0,29 48 0 16,6 5 0-16,-35-53-1 0,0 0 1 16,31 47-1-16,1-3 1 0,-32-44 0 0,0 0 0 0,28 35 0 0,-2-10 0 0,-26-25-19 15,0 0 19-15,21 17-18 0,-4-6 18 0,-17-11-123 16,0 0 123-16,18-9-122 0,-3-13 122 0,18-9-852 16</inkml:trace>
  <inkml:trace contextRef="#ctx0" brushRef="#br0" timeOffset="-97199.696">28797 14318 1222 0,'0'0'0'0,"-12"21"0"16,-7 6 0-16,19-27 83 0,0 0-83 0,-28 43 83 15,-9 14-83-15,2-4 16 0,1 2-16 0,-5 8 17 16,-1 7-17-16,40-70-137 0,0 0 137 0,-36 77-137 15,-1 9 137-15,37-86-231 0,0 0 231 16,-21 62-231-16,11-14 231 0,-22 61-396 0</inkml:trace>
  <inkml:trace contextRef="#ctx0" brushRef="#br0" timeOffset="-96950.272">29407 14736 1345 0,'0'0'0'0,"-9"-13"0"0,-3-10 0 0,8 20 113 16,8 3-113-16,-4 0 113 0,0 0-113 0,2 3 10 15,1 1-10-15,-3-4 11 0,5 3-11 0,-5-3-144 16,0-5 144-16,-1-9-143 0,-3-8 143 0,4 22-179 15,0 0 179-15,0-32-178 0,4-10 178 0,-1-31-607 0</inkml:trace>
  <inkml:trace contextRef="#ctx0" brushRef="#br0" timeOffset="-96354.198">30085 14425 819 0,'0'0'0'0,"-6"-2"0"16,-2 0 0-16,8 2 79 0,0 0-79 0,0 0 79 15,0 0-79-15,0 0 64 0,0 0-64 0,0 0 64 16,5 0-64-16,-5 0 40 0,0 0-40 0,0 0 40 16,2-3-40-16,-2 3 7 0,0 0-7 0,-7-4 7 15,-4-1-7-15,11 5 5 0,0 0-5 0,-14-3 5 0,-3-1-5 16,17 4-2-16,0 0 2 0,-28 5-1 0,-7 7 1 15,35-12-41-15,0 0 41 0,-38 28-41 0,-4 13 41 0,4 3-3 16,1 8 3-16,9-11-3 0,6-7 3 0,22-34 0 16,0 0 0-16,-23 48 1 0,2 9-1 15,21-57 8-15,0 0-8 0,-12 48 8 0,8-4-8 0,4-44 5 16,0 0-5-16,12 35 5 0,13-11-5 0,-25-24-10 16,0 0 10-16,36 3-9 0,13-15 9 15,-49 12-41-15,0 0 41 0,47-24-41 0,6-15 41 0,-53 39-33 16,0 0 33-16,54-55-32 0,1-17 32 0,-55 72 1 15,0 0-1-15,40-79 1 0,-8-12-1 0,-32 91 42 16,0 0-42-16,14-89 43 0,-13-5-43 0,-1 94 31 16,0 0-31-16,-5-84 31 0,-11 3-31 0,16 81 40 15,0 0-40-15,-19-66 40 0,-7 11-40 0,26 55 45 0,0 0-45 0,-19-38 46 16,3 18-46-16,16 20 63 0,0 0-63 0,-14-18 64 16,2 8-64-16,12 10 40 0,0 0-40 0,-10-7 40 15,1 4-40-15,9 3 12 0,0 0-12 0,-5-2 13 16,1 4-13-16,4-2-2 0,0 0 2 0,21 19-1 15,18 12 1-15,4 1-36 0,9 7 36 0,1 1-36 16,1 1 36-16,-54-41-13 0,0 0 13 0,88 67-12 16,26 17 12-16,-114-84-38 0,0 0 38 0,104 84-37 15,3 5 37-15,-107-89-6 0,0 0 6 0,94 87-6 16,-9 1 6-16,-85-88-6 0,0 0 6 0,80 82-5 16,-7-9 5-16,-73-73-50 0,0 0 50 0,66 59-49 15,-6-13 49-15,-60-46-171 0,0 0 171 0,59 22-171 16,0-18 171-16,60 21-567 0</inkml:trace>
  <inkml:trace contextRef="#ctx0" brushRef="#br0" timeOffset="-96151.524">30879 14063 1255 0,'0'0'0'0,"-5"9"0"0,-2 6 0 0,-7 2 148 16,-4 7-148-16,-4 7 149 0,-4 5-149 0,26-36 14 0,0 0-14 16,-40 53 15-16,-11 12-15 0,51-65-91 0,0 0 91 15,-68 93-90-15,-14 20 90 0,82-113-165 0,0 0 165 16,-150 205-803-16,300-410 803 0</inkml:trace>
  <inkml:trace contextRef="#ctx0" brushRef="#br0" timeOffset="-91958.528">21262 17236 348 0,'0'0'0'0,"0"0"17"0,0 0-17 0,0-5 17 16,0-6-17-16,0 11-7 0,0 0 7 16,0-5-7-16,0 0 7 0,0 5-5 0,0 0 5 15,0-3-5-15,0 1 5 0,0 2 0 0,0 0 0 0,0 0 0 16,0 0 0-16,0 0 35 0,0 0-35 0,0 0 35 15,0 0-35-15,0 0 43 0,0 0-43 0,0 0 43 16,0 0-43-16,0 0 46 0,0 0-46 0,0 0 47 16,0 0-47-16,0 0 31 0,0 0-31 0,0 0 31 15,0 0-31-15,0 0 45 0,0 0-45 0,0 0 45 16,0 0-45-16,0 0 34 0,0 0-34 0,0 0 34 0,0 0-34 16,0 0 33-16,0 0-33 0,0 0 34 0,0 0-34 15,0 0 22-15,0 0-22 0,0 0 23 0,6 0-23 16,-6 0 18-16,0 0-18 0,10 0 18 0,8-2-18 15,-18 2 5-15,0 0-5 0,29-3 5 0,10-1-5 16,-39 4 8-16,0 0-8 0,43-3 8 0,8 0-8 0,-51 3 13 16,0 0-13-16,45-2 14 0,0 2-14 0,-45 0 8 15,0 0-8-15,37 0 9 0,-8 0-9 16,-29 0 3-16,0 0-3 0,25 2 4 0,-3-1-4 0,-22-1 7 16,0 0-7-16,16 2 7 0,-2 0-7 0,-14-2 3 15,0 0-3-15,9 1 3 0,-2-1-3 0,-7 0-43 16,0 0 43-16,5 0-43 0,-2 0 43 0,-3 0-139 15,0 0 139-15,6 0-139 0,-5 2 139 0,6 0-437 0</inkml:trace>
  <inkml:trace contextRef="#ctx0" brushRef="#br0" timeOffset="-91655.286">21451 17392 561 0,'0'0'0'0,"0"0"113"0,0 0-113 0,7-5 113 16,-2-4-113-16,-5 9 87 0,0 0-87 0,3-5 87 16,1 1-87-16,-4 4 45 0,0 0-45 0,3-3 46 0,1 1-46 15,-4 2 27-15,0 0-27 0,10-3 27 16,-1-2-27-16,3 1 14 0,0 1-14 0,2 1 15 0,-3 0-15 0,1 2 1 15,-2 0-1-15,1 2 2 0,-1 0-2 0,4-2-1 16,-3 0 1-16,-1 0 0 0,1 2 0 0,-1 1-57 16,-1 2 57-16,-1 0-56 0,3-1 56 15,-11-4-153-15,0 0 153 0,24 8-152 0,9 3 152 0,27 7-442 16</inkml:trace>
  <inkml:trace contextRef="#ctx0" brushRef="#br0" timeOffset="-88289.056">22985 16701 292 0,'0'0'0'0,"0"0"73"16,0 0-73-16,-5 2 74 0,2 1-74 0,3-3 76 15,0 0-76-15,0 0 76 0,0 0-76 0,0 0 59 16,0 0-59-16,0 0 60 0,0 0-60 0,0 0 62 16,0 0-62-16,0 0 63 0,0 0-63 0,0 0 63 15,0 0-63-15,0 0 63 0,3 0-63 0,-3 0 57 0,0 0-57 16,0 0 58-16,5 0-58 0,-5 0 57 16,0 0-57-16,0 0 58 0,0 0-58 0,0 0 24 15,0 0-24-15,0 0 25 0,0 0-25 0,0 0 37 0,0 0-37 16,0 0 37-16,0 0-37 0,0 0 42 0,0 0-42 0,0 0 43 15,0 0-43-15,0 0 9 0,0 0-9 16,0 0 9-16,0 0-9 0,0 0 13 0,0 0-13 16,0 9 14-16,4 3-14 0,1 10 1 0,0 9-1 0,-1-7 2 15,-2-3-2-15,-2-21 1 0,0 0-1 0,5 39 1 16,0 12-1-16,-5-51 3 0,0 0-3 0,9 52 3 16,-4 3-3-16,-5-55 1 0,0 0-1 0,7 46 2 15,2-5-2-15,-9-41 9 0,0 0-9 0,5 33 10 16,0-9-10-16,-5-24 1 0,0 0-1 0,4 18 1 15,-3-4-1-15,-1-14-63 0,0 0 63 0,2 10-62 16,-2-4 62-16,0-6-138 0,0 0 138 0,0 5-137 0,-2-2 137 16,2-3-143-16,0 0 143 0,-7-2-143 0,-1-4 143 15,-11-3-499-15</inkml:trace>
  <inkml:trace contextRef="#ctx0" brushRef="#br0" timeOffset="-87926.891">22728 17284 438 0,'7'-4'0'0,"-7"4"72"15,0 0-72-15,0 0 72 0,-6 7-72 0,6-7 88 0,0 0-88 16,-3 2 89-16,1 0-89 0,2-2 74 0,0 0-74 16,0 0 75-16,-2 1-75 0,2-1 59 0,0 0-59 15,0 0 60-15,0 0-60 0,0 0 46 0,0 0-46 16,0 0 47-16,0 0-47 0,0 0 43 0,0 0-43 0,4-1 43 15,3-1-43-15,-7 2 27 0,0 0-27 0,16-4 27 16,8-1-27-16,2 0 34 16,5-2-34-16,-3 4 35 0,2-1-35 0,-30 4 31 15,0 0-31-15,33-1 31 0,4-1-31 0,-6 2 0 0,-3 2 0 0,-7-1 1 16,-4 1-1-16,-17-2 10 0,0 0-10 0,30 2 11 16,6 0-11-16,-36-2 3 0,0 0-3 0,35 1 4 15,5 1-4-15,-40-2 0 0,0 0 0 0,40 2 1 16,2-1-1-16,-7-1-48 0,-5 0 48 0,-6 2-48 15,-7 2 48-15,-1-1-157 0,-2-1 157 0,-5 1-157 16,-2 2 157-16,-2 2-179 0,0 0 179 0,-5 3-179 16,-5 4 179-16,0 10-385 0</inkml:trace>
  <inkml:trace contextRef="#ctx0" brushRef="#br0" timeOffset="-86316.912">23073 17633 942 0,'7'-7'0'0,"-7"7"114"0,0 0-114 16,-7-3 115-16,-9 1-115 0,16 2 83 0,0 0-83 15,-7-1 84-15,3 1-84 0,4 0 48 0,0 0-48 0,-5 0 49 16,-2-2-49-16,7 2 4 0,0 0-4 0,-5 0 5 16,0-2-5-16,5 2 34 0,0 0-34 0,-4 0 34 15,1 0-34-15,3 0 9 0,0 0-9 0,-5 0 10 16,-2 2-10-16,7-2 20 0,0 0-20 0,-11 2 20 16,-1 1-20-16,12-3 3 0,0 0-3 0,-26 9 4 15,-11 3-4-15,37-12 7 0,0 0-7 0,-35 12 8 16,1 0-8-16,34-12-26 0,0 0 26 0,-37 17-26 15,0 5 26-15,6 2-24 0,1 3 24 0,13-15-23 16,8-10 23-16,4 0-5 0,2-4 5 0,-10 16-5 16,-1 10 5-16,14-24-2 0,0 0 2 0,-14 20-1 15,4 1 1-15,10-21 0 0,0 0 0 0,-5 26 0 16,5 1 0-16,0-27-3 0,0 0 3 0,0 32-3 16,3 4 3-16,3-1 0 0,2-1 0 0,-3-10 0 15,2-9 0-15,-7-15-2 0,0 0 2 0,9 23-1 0,7 2 1 16,-16-25-2-16,0 0 2 0,14 23-1 0,1-5 1 0,-15-18-5 15,0 0 5-15,21 14-4 0,5-5 4 16,-26-9-13-16,0 0 13 0,37-2-12 0,8-8 12 0,-45 10-50 16,0 0 50-16,46-23-50 0,1-11 50 0,-47 34-50 15,0 0 50-15,48-44-49 0,1-11 49 0,-49 55-43 16,0 0 43-16,53-62-43 0,2-6 43 0,-55 68-30 16,0 0 30-16,40-45-30 0,-8 13 30 0,-32 32-17 0,0 0 17 15,24-26-16-15,-7 10 16 0,-17 16 7 0,0 0-7 16,11-12 7-16,-6 4-7 0,-5 8 44 15,0 0-44-15,5-7 45 0,-3 4-45 0,-2 3 33 0,0 0-33 16,2-4 33-16,-2 1-33 0,0 3 25 0,0 0-25 0,0 0 26 16,0-4-26-16,0 4 9 0,0 0-9 0,0 0 10 15,0 0-10-15,0 0 11 0,0 0-11 16,0 0 11-16,0 0-11 0,0 0 8 0,0 0-8 0,0 0 9 16,-4 2-9-16,4-2 8 0,0 0-8 0,-5 2 8 15,0-2-8-15,5 0 3 0,0 0-3 0,-5 1 4 16,-1-1-4-16,6 0 0 0,0 0 0 15,-10 4 1-15,1 1-1 0,9-5-1 0,0 0 1 0,-14 12 0 16,-5 7 0-16,19-19-34 0,0 0 34 0,-15 27-33 16,-1 9 33-16,16-36-11 0,0 0 11 0,-11 40-10 15,3 4 10-15,4-1-21 0,1-2 21 0,1-13-21 16,0-13 21-16,2-15-1 0,0 0 1 0,2 19-1 0,3-2 1 16,-5-17-9-16,0 0 9 0,9 15-9 0,5-3 9 15,-14-12-23-15,0 0 23 0,17 4-22 0,6-6 22 16,-23 2-38-16,0 0 38 0,23-9-37 0,3-6 37 0,-26 15-37 15,0 0 37-15,19-17-37 0,-2-5 37 0,-17 22-16 16,0 0 16-16,12-19-15 0,-5-2 15 0,-7 21 10 16,0 0-10-16,7-17 11 0,-7 2-11 0,0 15 73 15,0 0-73-15,0-16 73 0,0 3-73 0,0 13 56 16,0 0-56-16,-3-14 57 0,1 0-57 0,2 14 6 16,0 0-6-16,2-20 6 0,1-6-6 0,-3 26-45 15,0 0 45-15,11-29-45 0,5-5 45 16,-16 34-112-16,0 0 112 0,19-33-112 0,5-1 112 0,-24 34-137 0,0 0 137 0,21-28-137 15,2 4 137-15,-23 24-92 16,0 0 92-16,15-17-92 0,-2 4 92 0,-13 13 15 0,0 0-15 0,8-11 16 16,-3 6-16-16,-5 5 82 0,0 0-82 0,4-5 83 15,-1 3-83-15,-3 2 94 0,0 0-94 0,0 0 94 16,0 0-94-16,0 0 98 0,0 0-98 0,0 0 98 16,-3 0-98-16,3 0 70 0,0 0-70 0,0 0 70 15,0 0-70-15,0 0 51 0,0 0-51 0,0 0 51 16,0 0-51-16,0 0 50 0,0 0-50 0,0 0 50 15,0 0-50-15,0 0 19 0,0 0-19 0,0 0 20 16,0 0-20-16,0 0 31 0,0 0-31 0,0 0 31 16,0 0-31-16,0 0 19 0,0 0-19 0,0 0 20 15,-4 0-20-15,4 0 5 0,0 0-5 0,0 0 5 16,0 0-5-16,0 0 24 0,0 0-24 0,0 0 25 0,0 0-25 16,0 0 2-16,0 0-2 0,0 0 2 15,0 0-2-15,0 0 2 0,0 0-2 0,0 0 2 0,0 0-2 16,0 0 5-16,0 0-5 0,0 0 6 15,0 0-6-15,0 0 2 0,0 0-2 0,0 0 3 0,0 0-3 0,0 0 5 16,0 0-5-16,0 0 5 0,-3 2-5 0,3-2 3 16,0 0-3-16,0 0 3 15,0 0-3-15,0 0 1 0,0 0-1 0,0 0 2 0,0 0-2 0,0 0 4 16,0 0-4-16,0 0 5 0,-3 3-5 0,3-3 0 16,0 0 0-16,0 0 1 0,-4 4-1 0,4-4 0 15,-5 3 0-15,1-1 0 0,4-2 0 0,-5 2-1 16,3-2 1-16,2 0 0 0,-1 1 0 0,1-1 0 0,-4 4 0 15,4-4 0-15,-3 3 0 0,-1 1 1 0,-1-1-1 16,1-1 2-16,3-1-2 0,1-1 0 0,0 0 0 16,0 0 0-16,0 0 0 0,0 0-3 0,-6 6 3 0,6-6-3 15,-1 3 3-15,1-3-33 0,0 3 33 16,0 1-32-16,0 1 32 0,0 4-5 0,1 1 5 0,-1-3-4 16,0-4 4-16,0 1-27 0,0-3 27 0,2 8-27 15,2 5 27-15,1 1-7 0,0 4 7 0,-1-7-6 16,-1-4 6-16,-3-8-26 0,0 0 26 0,4 14-25 15,-3 0 25-15,-1-14-13 0,0 0 13 0,7 15-12 16,0 2 12-16,-7-17-10 16,0 0 10-16,7 14-10 0,0-4 10 15,-7-10-10-15,0 0 10 0,5 11-10 0,1-5 10 0,-6-6-1 0,0 0 1 0,5 7-1 16,-2-2 1-16,-3-5 1 0,0 0-1 0,4 6 2 0,-2-3-2 16,-2-3 2-16,0 0-2 0,-4 7 2 15,-3 1-2-15,7-8 2 0,0 0-2 0,-9 16 2 0,-1 4-2 16,10-20-7-16,0 0 7 0,-9 18-7 0,2-3 7 0,7-15-86 15,0 0 86-15,-8 12-85 0,1-2 85 0,7-10-142 16,0 0 142-16,-2 7-142 0,2-2 142 16,-2 7-622-16</inkml:trace>
  <inkml:trace contextRef="#ctx0" brushRef="#br0" timeOffset="-85926.672">23613 17757 875 0,'0'0'0'0,"0"0"124"0,0 0-124 15,0 0 124-15,5-4-124 0,-5 4 60 0,0 0-60 0,0 0 60 16,0-3-60-16,0 3 22 0,0 0-22 0,0 0 23 16,0-4-23-16,0 4 44 0,0 0-44 0,0 0 45 15,0 0-45-15,0 0 41 0,0 0-41 0,0 0 41 16,-4-1-41-16,4 1 57 0,0 0-57 0,0 0 57 15,-3-2-57-15,3 2 39 0,0 0-39 0,0 0 40 16,-2-2-40-16,2 2 29 0,0 0-29 0,0 0 29 16,0 0-29-16,0 0 9 0,0 0-9 0,2 0 9 15,5 2-9-15,-7-2-3 0,0 0 3 0,15 5-2 16,8 4 2-16,-23-9-31 0,0 0 31 0,35 17-31 16,10 8 31-16,-45-25-29 0,0 0 29 0,47 33-29 0,-1 8 29 15,-46-41-34-15,0 0 34 0,45 45-33 16,0 4 33-16,-45-49-3 0,0 0 3 0,40 48-3 0,-1-1 3 15,-39-47-17-15,0 0 17 0,31 37-16 0,-7-6 16 16,-24-31-89-16,0 0 89 0,18 24-88 0,-4-5 88 0,-14-19-125 16,0 0 125-16,0-7-125 0,-7-17 125 15,2-7-712-15</inkml:trace>
  <inkml:trace contextRef="#ctx0" brushRef="#br0" timeOffset="-85626.742">23937 17674 1244 0,'0'0'0'0,"0"0"141"0,0 0-141 0,0 0 142 16,-6 0-142-16,6 0 76 0,0 0-76 0,0 0 76 16,0 0-76-16,0 0 5 0,0 0-5 0,0 0 6 15,0 0-6-15,0 0-22 0,-3 2 22 0,-2 1-22 16,-4 4 22-16,9-7-32 0,0 0 32 0,-23 21-32 15,-10 11 32-15,33-32-3 0,0 0 3 0,-35 40-3 16,-5 10 3-16,40-50-25 0,0 0 25 0,-36 53-24 16,1 3 24-16,9-3-6 0,1 0 6 0,8-22-5 15,6-14 5-15,11-17-57 0,0 0 57 0,-8 21-56 16,3-4 56-16,5-17-163 0,0 0 163 0,3 0-163 0,7-14 163 16,4 1-707-16</inkml:trace>
  <inkml:trace contextRef="#ctx0" brushRef="#br0" timeOffset="-85338.488">24452 17174 2017 0,'0'0'0'0,"0"0"179"0,0 0-179 16,0 0 180-16,-1-3-180 0,1 3 71 0,0 0-71 0,0 0 71 16,1-4-71-16,-1 4-60 0,0 0 60 0,0 0-60 15,0 0 60-15,0 0-225 0,0 0 225 0,0-5-225 16,-1-3 225-16,1 8-157 0,0 0 157 0,-6-23-156 15,-2-9 156-15,-6-23-1128 0</inkml:trace>
  <inkml:trace contextRef="#ctx0" brushRef="#br0" timeOffset="-83651.444">25365 16461 919 0,'0'0'0'0,"0"0"135"0,0 0-135 0,0 0 135 0,0 0-135 0,0 0 92 0,0 0-92 0,-3-1 92 16,-1-3-92-16,4 4 41 0,0 0-41 0,-9-5 41 15,1 0-41-15,8 5-1 0,0 0 1 0,-18-3 0 16,-3-1 0-16,21 4-8 0,0 0 8 0,-29 2-8 16,-8 3 8-16,37-5-10 0,0 0 10 0,-38 9-9 15,-6 4 9-15,44-13-17 0,0 0 17 0,-34 12-16 16,2 2 16-16,32-14-1 0,0 0 1 0,-24 14-1 0,5 1 1 15,19-15-33-15,0 0 33 0,-16 16-32 16,5 2 32-16,11-18-26 0,0 0 26 0,2 26-25 0,10 5 25 16,-12-31-45-16,0 0 45 0,21 27-45 15,9 1 45-15,-30-28-57 0,0 0 57 0,31 24-57 0,4-2 57 0,-35-22-44 16,0 0 44-16,30 22-44 0,-2-1 44 16,-28-21-32-16,0 0 32 0,24 22-32 0,-3-1 32 0,-21-21-4 15,0 0 4-15,16 19-3 0,-4-1 3 0,-12-18-9 16,0 0 9-16,7 17-9 0,-5 1 9 0,-2-18-15 15,0 0 15-15,-2 18-14 0,-3 1 14 0,5-19-4 16,0 0 4-16,-9 19-3 0,-3 0 3 0,12-19-7 16,0 0 7-16,-13 15-6 0,-1-1 6 0,14-14 1 15,0 0-1-15,-10 10 2 0,3-3-2 0,7-7 36 0,0 0-36 16,-5 5 36-16,1-1-36 0,4-4 2 0,0 0-2 16,-1-5 2-16,-1-6-2 0,5-6 0 0,3-7 0 0,1 2 0 15,0-2 0-15,-7 24-4 0,0 0 4 0,10-33-4 16,4-6 4-16,-14 39-9 0,0 0 9 0,14-39-9 15,0-2 9-15,-14 41-17 0,0 0 17 0,10-33-16 16,-1 4 16-16,-9 29 9 0,0 0-9 0,7-22 10 16,-2 4-10-16,-5 18 57 0,0 0-57 0,4-12 57 15,-1 4-57-15,-3 8 40 0,0 0-40 0,4-5 41 16,-3 1-41-16,-1 4 12 0,0 0-12 0,4-1 13 16,-1-1-13-16,-3 2 3 0,0 0-3 0,4 0 4 15,3 0-4-15,-7 0 2 0,0 0-2 0,3 0 2 16,2 0-2-16,-5 0-1 0,0 0 1 0,4 2-1 15,-1 1 1-15,-3-3-2 0,0 0 2 0,4 12-1 0,1 7 1 16,-5-19-27-16,0 0 27 0,5 29-27 0,2 7 27 16,0-3-6-16,0-1 6 0,-3-10-5 15,-2-8 5-15,-2-14-10 0,0 0 10 0,5 22-10 0,2 2 10 16,-7-24-4-16,0 0 4 0,3 21-4 0,4-4 4 0,-7-17 0 16,0 0 0-16,14 10 0 0,4-5 0 0,-18-5 0 15,0 0 0-15,20 0 1 0,5-6-1 16,-25 6-1-16,0 0 1 0,21-14-1 0,0-7 1 15,-21 21-2-15,0 0 2 0,17-25-1 0,-3-6 1 0,-14 31-2 16,0 0 2-16,12-33-1 0,-3-1 1 0,-9 34 3 16,0 0-3-16,7-27 4 0,0 1-4 0,-7 26 56 0,0 0-56 15,5-21 56-15,0 4-56 0,-5 17 62 16,0 0-62-16,6-14 63 0,-1 4-63 0,-5 10 46 16,0 0-46-16,8-8 46 0,-1 2-46 0,-7 6 33 0,0 0-33 15,13-6 34-15,1-1-34 0,-14 7-1 0,0 0 1 0,17-7-1 16,2-2 1-16,-19 9-38 0,0 0 38 0,16-6-37 15,-2 0 37-15,-14 6-48 0,0 0 48 16,12-3-47-16,-3 3 47 0,-9 0-48 0,0 0 48 0,7 2-48 16,1 3 48-16,-8-5-38 0,0 0 38 0,9 14-37 15,3 8 37-15,-12-22-17 0,0 0 17 0,9 20-17 16,0 3 17-16,-9-23-3 0,0 0 3 0,8 27-2 16,3 2 2-16,-1-3 0 0,-1-4 0 0,-4-5 0 15,-1-5 0-15,-4-12 8 0,0 0-8 0,3 17 8 16,2 2-8-16,-5-19 17 0,0 0-17 0,4 16 17 15,-1-3-17-15,-3-13 15 0,0 0-15 0,4 12 16 16,-2 0-16-16,-2-12 9 0,0 0-9 0,1 9 10 0,1-4-10 16,-2-5-50-16,0 0 50 0,2 5-50 0,-2-1 50 15,0-4-118-15,0 0 118 0,0-16-118 16,0-13 118-16,0-15-502 0</inkml:trace>
  <inkml:trace contextRef="#ctx0" brushRef="#br0" timeOffset="-82828.63">25951 16557 113 0,'0'0'0'0,"0"0"43"0,0 0-43 16,5 0 43-16,3-1-43 0,-8 1 38 0,0 0-38 0,6 0 39 0,-3-2-39 0,-3 2 41 0,0 0-41 0,0 0 41 0,4 0-41 0,-4 0 35 15,0 0-35-15,0 0 35 0,0 0-35 0,0 0 39 0,0 0-39 16,0 0 39-16,0 0-39 0,0 0 39 16,0 0-39-16,0 0 39 0,-4 2-39 0,4-2 62 0,0 0-62 15,0 0 62-15,0 0-62 0,0 0 56 0,0 0-56 16,0 0 56-16,0 0-56 0,0 0 51 0,0 0-51 0,0 0 52 15,0 0-52-15,0 0 38 0,0 0-38 0,0 0 39 16,0 0-39-16,0 0 27 0,0 0-27 0,0 0 27 16,0 0-27-16,0 0 15 0,0 0-15 0,0 0 16 15,0 0-16-15,0 0 29 0,0 0-29 0,0 0 29 16,4-2-29-16,-4 2 5 0,0 0-5 0,3-2 6 16,1-1-6-16,-4 3 17 0,0 0-17 0,5-4 17 15,2 1-17-15,-7 3 8 0,0 0-8 0,9-3 9 16,1 1-9-16,2 0 3 0,0 2-3 0,-1 0 4 15,-1-2-4-15,1 2 13 0,-3 0-13 0,-1 0 13 16,-3 2-13-16,1 0 0 0,0 0 0 0,-3-1 0 16,0 1 0-16,-2-2-5 0,0 0 5 0,2 9-5 0,1 3 5 15,-3-12-9-15,0 0 9 0,2 24-8 0,0 10 8 16,-2-34-1-16,0 0 1 0,-2 32-1 0,0 3 1 16,0-5 1-16,1-2-1 0,-1-11 1 0,0-8-1 0,0-1 18 15,2-3-18-15,0 0 18 0,0 1-18 0,2-1-33 16,0 2 33-16,1-2-33 0,1 0 33 0,-4-5-158 15,0 0 158-15,14-7-157 0,7-8 157 0,13-8-551 16</inkml:trace>
  <inkml:trace contextRef="#ctx0" brushRef="#br0" timeOffset="-82493.285">26243 16557 908 0,'0'0'0'0,"0"0"117"0,5 2-117 0,-5-2 117 16,4 0-117-16,-4 0 37 0,0 0-37 0,0 0 37 15,0 0-37-15,0 0-4 0,0 0 4 0,0 0-4 16,0-3 4-16,0-1 0 0,2 1 0 0,-1-1 1 16,1-1-1-16,0 2 63 0,0-2-63 15,-1 1 63-15,-1 1-63 0,0 3 52 0,4-2-52 0,-4 2 53 16,0 0-53-16,0 0 35 0,3 2-35 0,1 0 36 15,-1-1-36-15,-3-1 6 0,0 0-6 0,16 16 6 16,10 8-6-16,-26-24 10 0,0 0-10 0,30 32 11 16,6 8-11-16,-3-4 8 0,2 1-8 0,-9-8 8 15,-3-5-8-15,-4-1-2 0,-3-6 2 0,-2-3-1 0,0-4 1 16,-4 0-69-16,-1-3 69 0,-2-2-69 16,0-3 69-16,-7-2-66 0,0 0 66 0,7-16-65 15,2-13 65-15,8-15-890 0</inkml:trace>
  <inkml:trace contextRef="#ctx0" brushRef="#br0" timeOffset="-82278.858">26579 16407 1110 0,'0'0'0'0,"-3"12"0"0,-1 8 0 0,4-20 132 15,0 0-132-15,-13 28 133 0,-10 6-133 0,23-34 73 0,0 0-73 16,-28 44 73-16,-7 8-73 0,4-6 1 0,-2-3-1 15,10-12 1-15,6-9-1 0,-1 2-98 0,4-3 98 0,-1-1-97 16,-3 1 97-16,2-1-244 0,1 1 244 16,8-11-244-16,2-8 244 0,5-2-164 0,0 0 164 0,-7-12-163 15,-2-12 163-15,-7-12-284 0</inkml:trace>
  <inkml:trace contextRef="#ctx0" brushRef="#br0" timeOffset="-82038.516">25799 16105 1099 0,'0'0'0'0,"5"4"0"0,6 1 0 0,-11-5 81 16,0 0-81-16,3 1 81 0,-1 1-81 0,-2-2-101 16,0 0 101-16,0 0-101 0,0 0 101 0,0 0-183 15,0 0 183-15,-4 12-183 0,-1 9 183 0,-4 11-414 16</inkml:trace>
  <inkml:trace contextRef="#ctx0" brushRef="#br0" timeOffset="-81548.966">24815 17085 751 0,'7'3'0'16,"-7"-3"66"-16,0 0-66 0,1 6 67 0,1-1-67 16,-2-5 11-16,0 0-11 0,2 3 11 0,0-1-11 15,-2-2 6-15,0 0-6 0,7 0 6 0,1 0-6 0,-8 0 17 16,0 0-17-16,14 0 17 0,7-2-17 0,-21 2 35 15,0 0-35-15,37-2 36 16,11 1-36-16,-48 1 70 0,0 0-70 0,60-4 70 0,9-1-70 0,-69 5 58 16,0 0-58-16,112-10 58 0,32-6-58 15,-22 1 64-15,-1-2-64 0,-17 3 64 0,-8 1-64 0,0 2 48 16,-2 1-48-16,-12 1 48 0,-11 3-48 0,-71 6 37 16,0 0-37-16,91-9 38 0,8 0-38 0,-14 4 25 0,-6 0-25 15,-18 5 26-15,-12 4-26 0,-13-3 34 0,-10 1-34 16,-3 0 35-16,-7-1-35 15,1 1-2-15,-1 0 2 0,-6 0-2 0,-1 1 2 0,-9-3-101 0,0 0 101 16,5 3-100-16,-3 1 100 0,-2-4-173 0,0 0 173 0,-14 12-172 16,-12 7 172-16,-14 12-758 0</inkml:trace>
  <inkml:trace contextRef="#ctx0" brushRef="#br0" timeOffset="-80547.512">25672 17393 315 0,'0'0'0'0,"3"-1"36"0,2-4-36 0,1 1 36 0,-1 1-36 0,-2-1 42 16,-1 3-42-16,-2 1 42 0,5-2-42 0,-5 2 93 15,0 0-93-15,0 0 93 0,0 0-93 0,0 0 93 16,-5 0-93-16,5 0 94 0,0 0-94 0,0 0 73 16,0 0-73-16,0 0 74 0,-5 0-74 0,1 0 48 0,-1 2-48 15,0-1 48-15,0-1-48 0,5 0 23 0,0 0-23 16,-7 2 24-16,0 0-24 0,7-2 10 15,0 0-10-15,-18 10 11 0,-8 4-11 0,26-14 17 0,0 0-17 0,-28 31 17 16,-3 10-17-16,31-41 33 0,0 0-33 16,-28 49 33-16,4 11-33 0,24-60 26 0,0 0-26 15,-21 62 26-15,3 5-26 0,18-67 51 16,0 0-51-16,-8 58 51 0,4-3-51 0,4-55 63 16,0 0-63-16,5 46 64 0,9-8-64 0,-14-38 17 0,0 0-17 0,28 25 17 15,12-9-17-15,-40-16 0 0,0 0 0 0,40 3 0 16,6-11 0-16,-6-3-1 0,-2-4 1 0,-7 0 0 15,-6-3 0-15,-2 1-2 0,-4-1 2 0,-2-1-1 16,2-2 1-16,-19 21 0 0,0 0 0 0,16-26 0 16,0-3 0-16,-16 29 8 0,0 0-8 0,14-29 9 15,0 0-9-15,-14 29 26 0,0 0-26 0,10-24 26 16,-1 2-26-16,-9 22 32 0,0 0-32 0,7-17 32 16,-4 5-32-16,-3 12 29 0,0 0-29 0,2-9 29 0,0 4-29 15,-2 5 33-15,0 0-33 0,1-3 33 0,-1 1-33 0,0 2 13 16,0 0-13-16,0 0 14 0,4-4-14 0,-4 4 21 15,0 0-21-15,0 0 21 0,0 0-21 0,0 0 1 16,0 0-1-16,0 0 1 0,0 0-1 0,0 0 1 16,0 0-1-16,-9 7 1 0,-1 5-1 0,10-12-5 15,0 0 5-15,-14 24-5 0,-5 9 5 0,3 1-4 16,-2 5 4-16,6-15-4 0,5-6 4 0,7-18-3 16,0 0 3-16,-8 25-3 0,1 3 3 0,7-28-2 15,0 0 2-15,-6 22-2 0,5-3 2 0,1-19 0 16,0 0 0-16,1 12 0 0,5-5 0 0,-6-7-1 0,0 0 1 15,10-4-1-15,4-6 1 0,-14 10-55 0,0 0 55 16,12-17-55-16,4-7 55 0,-16 24-25 0,0 0 25 0,9-29-24 16,-2-7 24-16,-7 36-7 15,0 0 7-15,5-36-6 0,-3-2 6 0,-2 38-12 0,0 0 12 0,1-31-12 16,-1 4 12-16,0 27 17 0,0 0-17 0,0-21 17 16,-1 6-17-16,1 15 46 0,0 0-46 0,-2-12 47 15,2 5-47-15,0 7 9 16,0 0-9-16,0-5 9 0,0 1-9 0,0 4 0 0,0 0 0 0,9 0 0 15,6 2 0-15,-15-2-34 0,0 0 34 0,28 4-34 16,12 1 34-16,-40-5-49 0,0 0 49 0,40 7-48 16,4-1 48-16,-44-6-48 0,0 0 48 0,40 9-48 15,0 1 48-15,-40-10-32 0,0 0 32 0,31 11-32 16,-6-1 32-16,-6 2-25 0,-7 0 25 0,-2-4-24 16,-3-3 24-16,-1 6-17 0,-3-1 17 0,-1-1-16 15,-2-4 16-15,0 5-18 0,-2 2 18 0,0-2-18 16,1-1 18-16,-5 5-9 0,-2 3 9 0,4-9-8 0,4-4 8 0,0-4-62 15,0 0 62-15,-10 12-62 0,-4 5 62 0,14-17-136 16,0 0 136-16,-11 12-135 0,1 0 135 16,10-12-118-16,0 0 118 0,-9 2-118 0,2-6 118 15,-8 2-454-15</inkml:trace>
  <inkml:trace contextRef="#ctx0" brushRef="#br0" timeOffset="-80300.16">26344 17428 796 0,'-2'5'0'0,"2"-5"217"0,0 0-217 16,0 5 217-16,2 0-217 0,-2-5 137 16,0 0-137-16,4 4 137 0,1-3-137 0,-5-1 102 0,0 0-102 0,10 5 103 15,6 2-103-15,-16-7 23 0,0 0-23 16,24 17 24-16,8 9-24 0,-32-26 6 0,0 0-6 0,35 29 7 16,5 7-7-16,-5 0 9 0,-4 4-9 0,-7-13 9 15,-3-5-9-15,-2 4 6 0,1 0-6 0,-7-4 7 16,0-2-7-16,-1 3-5 0,0-1 5 0,-3-7-4 15,-2-4 4-15,-7-11-90 0,0 0 90 0,7 13-89 16,1-1 89-16,-8-12-160 0,0 0 160 16,9 9-160-16,3-6 160 0,6 9-869 0</inkml:trace>
  <inkml:trace contextRef="#ctx0" brushRef="#br0" timeOffset="-80088.212">26724 17373 1390 0,'0'3'0'15,"0"-3"168"-15,0 0-168 0,-10 28 169 0,-6 15-169 0,16-43 54 16,0 0-54-16,-18 46 55 0,-1 9-55 0,-2-2-13 16,-1 2 13-16,8-25-12 0,7-16 12 0,7-14-110 15,0 0 110-15,-25 36-109 0,-2 10 109 0,27-46-164 16,0 0 164-16,-21 35-164 0,1-8 164 0,-20 35-847 15</inkml:trace>
  <inkml:trace contextRef="#ctx0" brushRef="#br0" timeOffset="-79840.548">27355 16975 1603 0,'0'0'0'16,"0"0"-72"-16,0 0 72 0,0 0-72 15,-6-6 72-15,6 6-183 0,0 0 183 0,-1-26-182 0,1-15 182 16,-2-26-715-16</inkml:trace>
  <inkml:trace contextRef="#ctx0" brushRef="#br0" timeOffset="-79000.523">28626 16688 1099 0,'0'0'0'16,"0"0"81"-16,0 0-81 0,-1-7 81 0,-3-4-81 0,4 11 78 15,0 0-78-15,-9-8 78 16,-1 1-78-16,10 7 17 0,0 0-17 0,-17-7 17 0,-8-1-17 16,25 8 3-16,0 0-3 0,-21-6 3 0,2 1-3 0,19 5 26 15,0 0-26-15,-21-1 26 0,0 2-26 16,21-1 11-16,0 0-11 0,-24 9 11 0,-2 5-11 0,26-14 36 16,0 0-36-16,-30 24 37 0,-3 10-37 0,33-34 12 15,0 0-12-15,-30 43 12 0,3 6-12 0,27-49 5 16,0 0-5-16,-21 45 6 15,7-1-6-15,14-44 0 0,0 0 0 0,-7 38 0 0,7-7 0 0,0-31-2 16,0 0 2-16,12 22-1 0,12-10 1 0,1-8-36 0,3-11 36 16,-2-2-36-16,0-3 36 0,-3-8-47 0,-4-9 47 15,0 3-47-15,-2 0 47 0,-17 26-47 0,0 0 47 16,16-38-46-16,-2-8 46 0,-14 46-7 16,0 0 7-16,9-51-6 0,-6-7 6 0,-3 6-1 0,-5 4 1 0,1 4 0 15,1 3 0-15,3 41 40 16,0 0-40-16,-7-43 41 0,-2-2-41 0,9 45 61 15,0 0-61-15,-10-36 62 0,-1 4-62 0,11 32 57 0,0 0-57 0,-8-24 58 16,1 5-58-16,7 19 28 0,0 0-28 0,-6-14 28 16,3 6-28-16,3 8 36 0,0 0-36 0,-4-6 36 15,1 3-36-15,3 3 0 0,0 0 0 16,-4-2 1-16,3 2-1 0,1 0-15 0,0 0 15 0,0 0-15 16,0 5 15-16,0-5-41 0,0 0 41 0,10 14-40 15,6 8 40-15,1 2-33 0,4 2 33 0,4-2-32 16,4 0 32-16,-29-24-15 0,0 0 15 0,42 31-15 0,9 5 15 15,-51-36-21-15,0 0 21 0,54 43-21 16,5 6 21-16,-59-49-1 0,0 0 1 0,69 62-1 0,8 12 1 16,-77-74-1-16,0 0 1 0,73 65-1 0,2-3 1 0,-75-62-14 15,0 0 14-15,68 53-13 0,-2-7 13 16,-66-46-123-16,0 0 123 0,58 36-122 0,-8-10 122 16,-50-26-178-16,0 0 178 0,51 8-177 0,-1-13 177 0,51 8-595 15</inkml:trace>
  <inkml:trace contextRef="#ctx0" brushRef="#br0" timeOffset="-78760.318">29348 16400 1334 0,'0'0'0'0,"5"8"0"0,4 6 0 0,-8-9 196 0,-1-5-196 16,-7-2 196-16,-3-1-196 0,10 3 97 0,0 0-97 0,-26-2 97 15,-11-1-97-15,37 3 35 0,0 0-35 0,-42 3 36 16,-5 2-36-16,6 6-50 0,-1 1 50 0,7 1-50 16,5 5 50-16,30-18-87 0,0 0 87 0,-36 39-86 15,-4 18 86-15,40-57-131 0,0 0 131 0,-44 77-130 16,-1 17 130-16,45-94-155 0,0 0 155 0,-30 72-154 16,11-9 154-16,-30 73-763 15</inkml:trace>
  <inkml:trace contextRef="#ctx0" brushRef="#br0" timeOffset="-67790.138">25884 16605 247 0,'0'0'0'0,"0"0"68"0,0 0-68 0,0 0 69 15,4 0-69-15,-4 0 62 0,0 0-62 0,0 0 62 16,0 0-62-16,0 0 66 0,0 0-66 0,0 0 67 15,2-3-67-15,-2 3 75 0,0 0-75 0,0 0 75 16,3-5-75-16,-1 1 60 0,-2 1-60 0,0 3 60 16,0-3-60-16,0 3 48 0,-5-4-48 0,1 2 48 15,2 1-48-15,-1-1 49 0,-1 2-49 0,1 0 49 16,-1-2-49-16,1 1 42 0,-1-1-42 0,1 0 42 16,-1 2-42-16,1 0 41 0,-1-2-41 0,1 2 41 15,1 0-41-15,2 0 17 0,0 0-17 0,-5 0 17 16,0 2-17-16,5-2 2 0,0 0-2 0,-5 2 3 15,-2-2-3-15,7 0-2 0,0 0 2 0,-6 2-1 16,1-2 1-16,5 0-32 0,0 0 32 0,-7 3-32 0,2 4 32 0,5-7-19 16,0 0 19-16,-12 10-18 0,0 6 18 0,12-16-6 15,0 0 6-15,-13 18-6 0,1 5 6 16,12-23-2-16,0 0 2 0,-10 20-1 0,1 1 1 0,9-21 1 16,0 0-1-16,-7 19 1 0,0-2-1 0,2-2 19 15,0-3-19-15,1-3 20 0,4-6-20 0,0 1 1 16,2-1-1-16,0 2 1 0,1 0-1 0,6 2 5 0,3 0-5 15,9-2 5-15,7 0-5 0,-28-5 0 16,0 0 0-16,38-3 0 0,11-6 0 0,-49 9-139 16,0 0 139-16,52-19-138 0,6-10 138 0,51-19-631 0</inkml:trace>
  <inkml:trace contextRef="#ctx0" brushRef="#br0" timeOffset="-67209.311">26041 16501 203 0,'0'0'0'16,"0"0"80"-16,0 0-80 0,4-5 80 0,1-4-80 0,-5 9 68 0,0 0-68 0,3-5 68 0,-1 2-68 0,-2 3 68 0,0 0-68 0,0 0 69 15,-2-4-69-15,2 4 49 0,0 0-49 0,-12 4 49 16,-5 1-49-16,17-5 32 0,0 0-32 0,-19 7 33 16,-2 1-33-16,-2 2 8 0,0 4-8 0,8-5 8 15,2-2-8-15,13-7-65 0,0 0 65 0,-26 22-64 16,-9 9 64-16,35-31-138 0,0 0 138 0,-26 25-138 0,2-1 138 15,-27 26-213-15</inkml:trace>
  <inkml:trace contextRef="#ctx0" brushRef="#br0" timeOffset="-63496.662">29841 16509 292 0,'0'0'0'0,"0"0"16"0,0 0-16 16,0 0 17-16,5 0-17 0,-5 0 3 0,3 0-3 15,-3 0 4-15,4-1-4 0,-4 1 0 0,2-4 0 16,-2 4 0-16,3-3 0 0,-3 3 12 0,2-4-12 16,-2 4 12-16,0 0-12 0,0 0 37 15,0 0-37-15,0 0 38 0,0 0-38 0,0 0 20 0,0 0-20 0,0 0 20 16,0 0-20-16,0 0 2 0,0 0-2 0,0 0 3 16,0 0-3-16,0 0 0 0,-5 2 0 0,1-2 1 15,2 0-1-15,-1 0 0 0,-1 0 0 0,4 0 0 16,-3 2 0-16,3-2 4 0,-4 2-4 0,4-2 4 15,0 0-4-15,0 0 13 0,0 0-13 0,0 0 14 16,-3 1-14-16,-2 1 26 0,-1 0-26 0,3-1 26 16,3-1-26-16,0 0 13 0,0 0-13 0,-5 4 13 15,-2 1-13-15,-4 2 18 0,-3 1-18 0,6-2 19 16,1-1-19-16,7-5 8 0,0 0-8 0,-5 3 9 0,1-1-9 16,4-2 39-16,0 0-39 0,0 0 40 0,-3 3-40 15,3-3 41-15,0 0-41 0,0 0 42 0,0 0-42 0,0 0 50 16,0 0-50-16,0 0 51 0,0 0-51 15,0 0 54-15,0 0-54 0,0 0 55 0,-2 4-55 0,2-4 61 16,0 0-61-16,0 0 62 0,-2 3-62 16,2-3 51-16,0 0-51 0,0 0 52 0,-2 4-52 0,2-4 44 15,0 0-44-15,4 1 45 0,1-1-45 0,-5 0 42 16,0 0-42-16,10 0 42 0,6-1-42 0,-2-1 26 16,2 0-26-16,-2 0 26 0,1 2-26 0,-1 0 18 15,0-1-18-15,-3 1 18 0,-1-2-18 0,-10 2 18 16,0 0-18-16,12-2 18 0,2 1-18 0,-14 1 15 0,0 0-15 15,16-2 15-15,0-2-15 0,-16 4 16 0,0 0-16 0,14-1 17 16,0-3-17-16,-14 4 4 0,0 0-4 16,15 0 4-16,3 0-4 0,-18 0-17 0,0 0 17 0,21 0-17 15,1 0 17-15,-22 0-103 0,0 0 103 0,25 0-102 16,1 0 102-16,-26 0-192 0,0 0 192 0,21 0-192 16,-4 2 192-16,-17-2-197 0,0 0 197 0,14 3-197 15,-5 1 197-15,13 3-336 0</inkml:trace>
  <inkml:trace contextRef="#ctx0" brushRef="#br0" timeOffset="-63203.303">29815 16802 695 0,'5'-1'0'0,"2"-4"128"16,1-2-128-16,5 0 128 0,2-2-128 0,-15 9 96 16,0 0-96-16,4-1 96 0,-8 2-96 0,4-1 39 15,0 0-39-15,0 0 40 0,-5 5-40 0,3-1 7 16,1-2-7-16,4 1 8 0,6 2-8 0,3-1 4 16,4-1-4-16,3-1 5 0,3-4-5 0,-22 2 2 15,0 0-2-15,32-2 2 0,8-1-2 0,-40 3-23 16,0 0 23-16,42-5-22 0,3-2 22 0,-45 7-197 0,0 0 197 15,44-9-196-15,1-3 196 16,44-8-500-16</inkml:trace>
  <inkml:trace contextRef="#ctx0" brushRef="#br0" timeOffset="-61866.261">30773 16110 1155 0,'0'0'0'0,"-13"5"0"0,-7 4 0 15,20-9 98-15,0 0-98 0,-9 0 98 16,4-3-98-16,5 3 62 0,0 0-62 0,-6-2 62 0,5-2-62 16,1 4 9-16,0 0-9 0,-11 0 9 0,-3 0-9 0,14 0-13 15,0 0 13-15,-21 6-13 0,-5 2 13 16,26-8-23-16,0 0 23 0,-24 10-22 0,-2 2 22 16,26-12-25-16,0 0 25 0,-28 23-24 0,-4 4 24 0,32-27-15 15,0 0 15-15,-24 24-14 0,3 0 14 0,21-24-5 16,0 0 5-16,-15 24-5 0,2 0 5 0,13-24-15 15,0 0 15-15,-3 29-14 0,6 2 14 0,-3-31-23 16,0 0 23-16,11 29-22 0,8-2 22 0,-19-27-32 0,0 0 32 16,24 26-32-16,9 0 32 0,-5-4-29 0,-2-1 29 0,-6-6-29 15,-8-5 29-15,-12-10-15 0,0 0 15 16,17 19-15-16,4 2 15 0,-21-21-13 0,0 0 13 0,18 22-12 16,-3 4 12-16,-15-26-10 0,0 0 10 0,11 22-9 15,-3 0 9-15,-8-22-1 0,0 0 1 0,6 21-1 16,-3-4 1-16,-3-17 1 0,0 0-1 0,2 14 2 15,-2-2-2-15,0-12 30 0,0 0-30 0,-4 12 30 16,-1-2-30-16,-4 0 35 0,-3-1-35 16,4-4 36-16,2-2-36 0,-1 1 38 0,2-2-38 0,0-1 38 15,1-1-38-15,-1 2 25 0,0-2-25 0,1 0 26 16,1 0-26-16,3 0 18 0,0 0-18 0,-4-5 18 16,3-5-18-16,1 10 0 0,0 0 0 0,8-18 0 15,8-7 0-15,-16 25-31 0,0 0 31 0,28-31-31 0,9-5 31 16,-37 36-20-16,0 0 20 0,41-36-20 0,8-3 20 15,-49 39-21-15,0 0 21 0,47-36-21 0,0 1 21 16,-5 8-10-16,-5 3 10 0,-9 3-9 0,-6 4 9 0,-3 3 3 16,-3 3-3-16,-6 2 3 0,-3 2-3 0,-1 2 38 15,-3 3-38-15,-1 1 39 0,0-5-39 16,-1 3 36-16,-1 1-36 0,0 2 37 0,0-3-37 0,0 3 34 16,0 0-34-16,0 0 34 0,0 0-34 0,0 0 44 15,0 0-44-15,0 0 45 0,-1-4-45 0,-3 3 17 16,-1-3-17-16,0 1 17 0,-2-2-17 0,7 5 13 0,0 0-13 15,-14-7 14-15,-7 0-14 0,21 7 10 16,0 0-10-16,-21-7 11 0,-3 0-11 0,24 7 3 16,0 0-3-16,-23-5 4 0,0 0-4 0,23 5 0 15,0 0 0-15,-19-3 1 0,2-1-1 0,17 4-1 16,0 0 1-16,-14-2 0 0,2 2 0 0,-1 2-25 0,3 3 25 16,1 0-24-16,0 2 24 0,-1 7-13 0,0 3 13 0,-3 11-13 15,1 4 13-15,12-32 0 0,0 0 0 0,-9 41 1 16,3 9-1-16,6-50 12 0,0 0-12 0,-2 50 12 15,4 1-12-15,3-7 5 0,2-4-5 0,-2-11 5 16,2-10-5-16,-7-19 25 0,0 0-25 0,19 17 26 16,11-5-26-16,-30-12 1 0,0 0-1 0,40-3 2 15,10-11-2-15,-50 14 6 0,0 0-6 0,49-26 6 16,3-13-6-16,-10 1-5 0,-5-1 5 0,-6 1-4 16,-7 2 4-16,-3 2-9 0,-5-1 9 0,-2 3-9 0,-2 1 9 15,-12 31-10-15,0 0 10 0,11-31-9 16,-1 2 9-16,-10 29 1 0,0 0-1 0,7-22 1 0,-3 5-1 15,-4 17 34-15,0 0-34 0,1-14 35 16,1 5-35-16,-2 9 19 0,0 0-19 0,0-5 20 0,0 5-20 16,0 0 2-16,0 0-2 0,-3 2 2 0,-1 3-2 15,1 2 3-15,-3 3-3 0,5-3 3 0,-1-3-3 16,2 1-3-16,0 0 3 0,0 0-3 0,0 0 3 0,0-5-50 16,0 0 50-16,9 9-50 0,5-1 50 0,-14-8-33 15,0 0 33-15,26-1-33 0,12-8 33 0,-38 9-57 16,0 0 57-16,35-17-56 0,3-11 56 0,-38 28-49 0,0 0 49 15,30-27-49-15,-6-2 49 0,-24 29 0 16,0 0 0-16,18-24 0 0,-6 2 0 0,-12 22 29 16,0 0-29-16,7-17 29 0,-7 5-29 0,0 12 6 15,0 0-6-15,-9-7 7 0,-7 3-7 0,16 4 7 0,0 0-7 0,-28 7 7 16,-12 7-7-16,40-14 15 0,0 0-15 0,-38 20 16 16,-4 9-16-16,42-29 32 15,0 0-32-15,-36 31 32 0,1 5-32 0,7-1 46 0,7 1-46 0,5-12 46 16,8-9-46-16,-1 5 46 0,4 1-46 0,-1 6 46 15,1 4-46-15,5-31 36 0,0 0-36 0,-5 31 37 16,2 0-37-16,3-31 35 0,0 0-35 0,-2 31 35 16,2 1-35-16,0-32 0 0,0 0 0 0,2 26 1 15,1-4-1-15,-3-22-3 0,0 0 3 0,10 19-2 16,8-3 2-16,-18-16-60 0,0 0 60 0,21 6-59 16,3-7 59-16,-24 1-48 0,0 0 48 0,32-12-47 15,6-9 47-15,32-11-1132 0</inkml:trace>
  <inkml:trace contextRef="#ctx0" brushRef="#br0" timeOffset="-61718.656">31797 16626 953 0,'0'0'0'15,"0"0"60"-15,0 0-60 0,0 3 60 0,-2 4-60 0,2-7-180 16,0 0 180-16,0 0-180 0,0 0 180 0,0 0-430 15</inkml:trace>
  <inkml:trace contextRef="#ctx0" brushRef="#br0" timeOffset="-61193.872">31682 16254 964 0,'0'0'0'0,"7"-7"0"16,3-5 0-16,-10 12 156 0,0 0-156 0,7-3 157 0,-1-1-157 0,-6 4 104 15,0 0-104-15,3 0 105 0,-3 4-105 0,0-4 68 16,0 0-68-16,0 0 69 0,0 0-69 0,0 0 41 15,0 0-41-15,0 0 42 0,-3 0-42 0,3 0 3 16,0 0-3-16,0 0 4 0,0 0-4 0,0 0 0 16,0 0 0-16,1 3 0 0,5 2 0 0,2 6-3 0,3 2 3 15,4 8-3-15,5 5 3 0,-20-26-15 0,0 0 15 16,22 31-14 0,4 5 14-16,-26-36-26 0,0 0 26 0,27 41-26 0,2 5 26 0,-29-46-43 0,0 0 43 0,30 41-42 15,-1-2 42-15,-29-39-72 0,0 0 72 0,28 31-72 16,-2-7 72-16,-26-24-215 0,0 0 215 0,27 14-215 15,0-9 215-15,-27-5-132 0,0 0 132 0,27-8-131 16,-1-13 131-16,26-8-436 0</inkml:trace>
  <inkml:trace contextRef="#ctx0" brushRef="#br0" timeOffset="-60948.684">32149 16187 1188 0,'0'0'0'0,"0"0"180"0,0 0-180 0,0 0 181 0,7 2-181 16,-7-2 115-16,0 0-115 0,3 0 115 0,-1 0-115 16,-2 0 29-16,0 0-29 0,0 0 29 0,4 0-29 0,-4 0-17 15,0 0 17-15,-14 24-17 0,-12 14 17 0,26-38-30 16,0 0 30-16,-35 46-30 0,-9 11 30 0,44-57-15 16,0 0 15-16,-45 63-14 0,-4 9 14 0,49-72-42 15,0 0 42-15,-47 70-41 0,2 0 41 16,45-70-93-16,0 0 93 0,-23 45-93 0,14-18 93 15,9-27-169-15,0 0 169 0,21 2-168 0,25-23 168 16,20 3-729-16</inkml:trace>
  <inkml:trace contextRef="#ctx0" brushRef="#br0" timeOffset="-60631.72">32435 15776 1166 0,'0'0'0'0,"0"0"183"0,0 0-183 0,0 0 184 16,0 0-184-16,0 0 142 0,0 0-142 0,0 0 143 15,0 0-143-15,0 0 70 0,0 0-70 0,0 0 71 16,0 0-71-16,0 0 12 0,0 0-12 0,0 0 13 16,0 0-13-16,0 0-6 0,0 0 6 0,0 0-6 15,0 0 6-15,0 0-58 0,0 0 58 0,-2 22-57 16,0 14 57-16,2-36-47 0,0 0 47 0,-3 60-46 0,-1 23 46 15,4-83-50-15,0 0 50 0,-2 109-49 16,2 28 49-16,0-137-55 0,0 0 55 0,7 120-54 0,6-2 54 16,-13-118-94-16,0 0 94 0,15 96-94 0,6-13 94 0,-21-83-176 15,0 0 176-15,18 58-176 0,-3-22 176 16,-15-36-158-16,0 0 158 0,14 17-158 0,-2-22 158 0,15 17-426 16</inkml:trace>
  <inkml:trace contextRef="#ctx0" brushRef="#br0" timeOffset="-60022.333">32250 16283 841 0,'0'0'0'0,"0"0"205"0,0 0-205 15,3 0 205-15,4 2-205 0,-7-2 103 16,0 0-103-16,7-2 103 0,4-1-103 0,-11 3 55 0,0 0-55 16,26-5 55-16,12-4-55 0,-38 9 0 0,0 0 0 0,40-8 0 15,4-3 0-15,-44 11 5 0,0 0-5 0,38-8 6 16,-1 1-6-16,-37 7 21 0,0 0-21 0,28-7 21 15,-7 2-21-15,-21 5 43 0,0 0-43 0,15-5 43 16,-4 1-43-16,-11 4 44 0,0 0-44 16,7-1 44-16,-2-1-44 0,-5 2 52 0,0 0-52 0,3-2 53 15,-1 2-53-15,-2 0 13 0,0 0-13 0,0 0 14 16,0 0-14-16,0 0 3 0,0 0-3 0,0 0 4 16,0 0-4-16,0 0-2 0,0 0 2 0,-3 14-1 15,-3 8 1-15,-2 7-13 0,-3 6 13 0,6-13-13 16,2-7 13-1,-4 6-27-15,-2-1 27 0,2 11-27 0,2 7 27 0,5-38-1 0,0 0 1 0,-6 34 0 16,3 2 0-16,3-36 1 0,0 0-1 0,-2 28 2 0,2-3-2 16,0-25 5-16,0 0-5 0,2 21 5 15,0-7-5-15,-2-14 23 0,0 0-23 0,5 8 24 0,4-5-24 16,-9-3 7-16,0 0-7 0,8-1 7 0,1-8-7 0,-2 1 16 16,0-4-16-16,-3 1 17 0,-1-1-17 0,-1 0 33 15,0 0-33-15,-2 4 34 0,0-1-34 0,-2 1 26 16,-2-1-26-16,3 1 26 0,1-1-26 0,0-1 25 15,0-1-25-15,0 5 26 0,0 0-26 0,0 1 25 16,0 0-25-16,0 0 26 0,0-2-26 0,0-1 14 16,0-1-14-16,0 0 15 0,0 1-15 0,1 1 5 15,1 0-5-15,0 0 5 0,0 2-5 0,1 0 1 16,0 2-1-16,-1-1 1 0,-2 3-1 0,0 1-2 0,0 0 2 16,0 0-1-16,0 0 1 0,2 3-65 15,0 2 65-15,-1 0-65 0,1 2 65 0,2 5-65 16,-1 2 65-16,1-4-64 0,-3 0 64 0,1 4-53 0,2 0 53 0,-3-2-53 15,1 0 53-15,0 0-35 0,0 0 35 0,-1-4-35 16,-1-1 35-16,2-3-52 16,2 1 52-16,-1-2-51 0,1-3 51 0,-4 0-114 0,0 0 114 0,8-5-114 15,3-5 114-15,-11 10-129 0,0 0 129 0,14-19-129 16,3-9 129-16,14-18-801 0</inkml:trace>
  <inkml:trace contextRef="#ctx0" brushRef="#br0" timeOffset="-59649.425">32773 16222 651 0,'-2'3'0'0,"2"-3"128"0,0 0-128 0,0 0 128 15,0 0-128-15,0 0 94 0,0 0-94 0,0 0 95 16,0 0-95-16,0 0 38 0,0 0-38 0,2 10 39 16,-1 6-39-16,-1-16 1 0,0 0-1 0,4 36 1 0,3 13-1 15,-7-49 15-15,0 0-15 0,5 54 16 0,0 5-16 16,-5-59 13-16,0 0-13 0,5 55 13 0,2 0-13 0,-7-55 26 16,0 0-26-16,6 43 26 0,-1-9-26 0,-5-34 54 15,0 0-54-15,3 26 54 0,1-7-54 0,-4-19 46 16,0 0-46-16,3 13 47 0,1-6-47 0,-4-7 37 15,0 0-37-15,3-3 37 0,3-11-37 0,-6 14 5 16,0 0-5-16,3-24 5 0,-1-10-5 0,-2 34 19 16,0 0-19-16,2-36 20 0,-1-5-20 0,-1 41-2 15,0 0 2-15,2-38-1 0,-2 0 1 0,2 9-29 16,-1 7 29-16,3 5-29 0,1 5 29 0,0 3 21 0,1 6-21 16,-3 0 21-16,-1-1-21 0,-2 4 5 15,3-2-5-15,-3 2 5 0,4-1-5 0,-1 2 5 0,1 1-5 16,-1 2 5-16,-1-4-5 0,2 1 0 0,-1 3 0 0,1 1 0 15,1 0 0-15,0 4 0 0,0 2 0 0,-1-2 0 16,-1-4 0-16,-1 4-43 0,0-1 43 0,-2-1-43 16,0-2 43-16,0-5-133 0,0 0 133 0,0 17-132 15,0 6 132-15,0-23-178 0,0 0 178 0,1 20-177 16,1-1 177-16,2 21-573 0</inkml:trace>
  <inkml:trace contextRef="#ctx0" brushRef="#br0" timeOffset="-59379.148">33041 16338 1099 0,'0'0'0'16,"0"0"193"-16,0 0-193 0,0 0 193 0,-5 0-193 0,5 0 147 16,0 0-147-16,0 0 147 0,1-3-147 15,-1 3 77-15,0 0-77 0,4-2 77 0,3 0-77 0,-2 2 26 16,2 2-26-16,-2 0 26 0,2-1-26 0,-7-1-4 15,0 0 4-15,11 11-3 0,1 2 3 0,-12-13-13 16,0 0 13-16,17 24-13 0,6 7 13 0,-23-31-26 16,0 0 26-16,21 33-26 0,2 4 26 0,-23-37-100 15,0 0 100-15,20 38-99 0,1 2 99 0,-21-40-202 16,0 0 202-16,20 34-201 0,-1-2 201 0,-19-32-204 0,0 0 204 16,17 17-203-16,1-10 203 0,16 17-558 15</inkml:trace>
  <inkml:trace contextRef="#ctx0" brushRef="#br0" timeOffset="-59144.178">33454 16203 763 0,'-4'5'0'0,"4"-5"140"0,0 0-140 0,-8 10 140 16,-5 4-140-16,13-14 114 0,0 0-114 0,-14 20 114 15,-1 6-114-15,15-26 61 0,0 0-61 0,-25 31 62 16,-4 3-62-16,29-34 7 0,0 0-7 0,-37 41 8 15,-5 4-8-15,42-45 6 0,0 0-6 0,-41 53 6 16,-5 9-6-16,46-62-58 0,0 0 58 0,-35 48-58 16,8-7 58-16,27-41-143 0,0 0 143 0,-23 32-143 15,7-9 143-15,16-23-155 0,0 0 155 0,7 5-155 16,16-16 155-16,6 6-433 0</inkml:trace>
  <inkml:trace contextRef="#ctx0" brushRef="#br0" timeOffset="-58528.595">33476 16441 1031 0,'-3'-2'0'0,"-1"0"180"0,1 1-180 15,3 1 181-15,-4-5-181 0,4 5 96 0,0 0-96 16,0 0 96-16,0 0-96 0,0 0 59 0,0 0-59 0,0 0 59 15,0 0-59-15,0 0 3 0,0 0-3 16,0 0 3-16,0 0-3 0,0 0 0 0,0 0 0 0,0 0 1 16,0 0-1-16,0 0-2 0,0 0 2 0,0 0-2 15,4-2 2-15,-4 2-22 0,3 3 22 0,-1 2-22 16,-2 4 22-16,0-9-4 0,0 0 4 0,-2 27-3 16,-3 16 3-16,5-43-3 0,0 0 3 0,-2 43-3 15,4 3 3-15,-2-46-2 16,0 0 2-16,2 38-2 0,1-4 2 0,-3-34-1 0,0 0 1 0,11 24-1 15,3-8 1-15,-14-16-9 0,0 0 9 0,21-4-8 16,5-15 8-16,-26 19-15 0,0 0 15 0,24-25-14 16,2-11 14-16,-26 36-25 0,0 0 25 0,23-43-24 15,-2-7 24-15,-21 50 1 0,0 0-1 0,10-56 2 16,-6-9-2-16,-4 65 25 0,0 0-25 0,-7-86 26 0,-7-15-26 16,14 101 37-16,0 0-37 0,-16-82 37 0,-1 10-37 15,17 72 50-15,0 0-50 0,-14-45 50 0,2 21-50 16,-2 4 36-16,2 9-36 0,5 5 36 0,3 2-36 15,-3 2 27-15,-1 1-27 0,4 1 27 0,4 0-27 0,-5 1 26 16,-2 1-26-16,7-2 26 0,0 0-26 0,-4 2 3 16,-3 1-3-16,7-3 4 0,-1 4-4 0,1-4 8 15,-6 5-8-15,6 0 8 0,0 2-8 0,0-7 1 16,0 0-1-16,7 25 1 0,7 13-1 0,-14-38 0 0,0 0 0 16,25 41 1-16,10 7-1 0,-35-48 0 15,0 0 0-15,43 48 0 0,9 4 0 0,-6-10 0 16,-3-6 0-16,-8-6 0 0,-5-6 0 0,-30-24 5 15,0 0-5-15,24 25 6 0,-7 3-6 0,-17-28-5 16,0 0 5-16</inkml:trace>
  <inkml:trace contextRef="#ctx0" brushRef="#br0" timeOffset="-58285.052">33863 16006 1831 0,'0'0'0'0,"0"0"-37"15,0 0 37-15,-73 163-37 0,-49 109 37 16,44-96-138 0,13-25 138-16,36-64-137 0,27-49 137 0,2-38-127 0,0 0 127 0,33 38-127 0,33-16 127 0,204 107 0 15,-268-119 0-15</inkml:trace>
  <inkml:trace contextRef="#ctx0" brushRef="#br0" timeOffset="-57997.233">33672 16974 740 0,'0'0'0'16,"0"0"-249"-16,0 0 249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1:53:44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2712 5645 270 0,'0'0'0'0,"-15"-9"0"15,-11-5 0-15,26 14 59 0,0 0-59 0,-30-8 60 16,-5-1-60-16,35 9 33 0,0 0-33 0,-42-3 33 16,-5 3-33-16,47 0 21 0,0 0-21 0,-41 3 21 15,-1 2-21-15,42-5 9 0,0 0-9 0,-39 19 10 16,5 5-10-16,34-24 9 0,0 0-9 0,-35 35 10 15,2 4-10-15,33-39 3 0,0 0-3 0,-25 57 4 16,8 9-4-16,17-66 29 0,0 0-29 0,-14 95 29 16,-2 14-29-16,16-109 17 0,0 0-17 0,-5 96 17 15,10-3-17-15,-5-93 29 0,0 0-29 0,9 68 29 0,7-15-29 16,-16-53 12-16,0 0-12 0,31 33 13 0,18-26-13 16,-49-7 19-16,0 0-19 0,61-23 20 0,15-25-20 15,-76 48 14-15,0 0-14 0,68-70 15 0,0-21-15 0,-68 91 26 16,0 0-26-16,63-99 26 0,-4-14-26 0,-59 113 12 15,0 0-12-15,51-115 13 0,-11-6-13 0,-40 121 35 16,0 0-35-16,36-119 36 0,-4-2-36 0,-32 121 18 16,0 0-18-16,28-106 19 0,-8 6-19 0,-20 100 18 15,0 0-18-15,18-82 19 0,-6 15-19 0,-12 67 35 0,0 0-35 16,5-50 35-16,-1 21-35 0,-4 29 52 0,0 0-52 16,0-19 53-16,-4 14-53 0,4 5 29 0,0 0-29 15,0-3 29-15,-3 3-29 0,3 0 10 0,0 0-10 16,-18 19 11-16,-8 17-11 0,26-36 7 0,0 0-7 15,-24 55 7-15,1 16-7 0,23-71 22 0,0 0-22 0,-24 115 22 16,-2 38-22-16,26-153 30 0,0 0-30 16,-18 157 30-16,6 20-30 0,12-177 19 0,0 0-19 0,-9 169 20 15,6 6-20-15,3-175 11 0,0 0-11 0,3 141 11 16,3-27-11-16,-6-114-54 0,0 0 54 0,8 89-54 16,8-32 54-16,-16-57-119 0,0 0 119 0,21 12-118 15,2-41 118-15,18 13-732 0</inkml:trace>
  <inkml:trace contextRef="#ctx0" brushRef="#br0" timeOffset="1447.37">4583 5211 259 0,'0'0'0'0,"-15"0"0"16,-11-3 0-16,26 3 41 0,0 0-41 0,-18 0 42 0,3 0-42 0,15 0 45 15,0 0-45-15,-27 3 46 0,-2 2-46 0,29-5 55 16,0 0-55-16,-38 9 55 0,-4 5-55 0,42-14 47 15,0 0-47-15,-47 13 48 0,0 10-48 0,47-23 70 16,0 0-70-16,-47 24 71 0,-4 0-71 0,51-24 70 16,0 0-70-16,-42 31 70 0,4-2-70 0,38-29 49 15,0 0-49-15,-30 27 50 0,9-1-50 0,21-26 39 16,0 0-39-16,-17 32 40 0,8 4-40 16,9-36 10-16,0 0-10 0,0 35 10 0,9 1-10 0,-9-36 2 15,0 0-2-15,24 34 3 0,11-2-3 0,-35-32-43 0,0 0 43 16,42 31-43-16,10-2 43 0,-52-29-95 0,0 0 95 15,46 31-95-15,2 3 95 0,-48-34-93 0,0 0 93 16,42 36-93-16,-3 4 93 16,-39-40-69-16,0 0 69 0,33 58-69 0,-7 11 69 0,-11-20-27 0,-15-8 27 0,6-18-27 15,-6-15 27-15,0 8 0 16,-6-4 0-16,-9 15 0 0,-8 9 0 0,23-36 19 0,0 0-19 0,-36 36 20 16,-8 2-20-16,44-38 51 0,0 0-51 0,-47 24 52 15,-7-4-52-15,54-20 63 0,0 0-63 0,-52 7 63 16,-2-10-63-16,10-9 27 0,6-6-27 0,5 0 27 15,12-10-27-15,21 28-2 0,0 0 2 0,-21-36-1 16,9-10 1-16,12 46-16 0,0 0 16 0,-2-48-15 16,7-3 15-16,-5 51-18 0,0 0 18 0,16-50-18 15,3 2 18-15,2 12-5 0,3 2 5 0,2 6-5 16,-1 8 5-16,-25 20-8 0,0 0 8 0,35-21-8 16,6 6 8-16,-41 15-3 0,0 0 3 0,42-14-3 0,5 4 3 15,-7 3-2-15,0-2 2 0,-8 6-2 0,-6 0 2 0,-2-3 1 16,1 3-1-16,-6-4 1 15,0 2-1-15,-2-2 9 0,1-1-9 0,-6 4 10 0,0 1-10 0,-12 3 26 16,0 0-26-16,11-4 26 0,4 3-26 0,-15 1 42 16,0 0-42-16,9 0 43 0,0 0-43 0,-9 0 44 15,0 0-44-15,9 8 44 0,-1 8-44 0,-8-16 52 16,0 0-52-16,7 30 53 0,-5 15-53 0,-2-45 43 16,0 0-43-16,-2 58 44 0,-5 14-44 0,2-5 36 0,-4 0-36 15,6-19 37-15,-2-14-37 0,5-34 1 16,0 0-1-16,0 43 1 0,0 1-1 0,0-44-42 15,0 0 42-15,8 35-41 0,1-11 41 0,-9-24-77 0,0 0 77 0,23 3-77 16,10-12 77-16,-33 9-140 16,0 0 140-16,35-25-140 0,10-16 140 0,-45 41-195 0,0 0 195 15,38-52-195-15,4-9 195 0,40-54-109 0</inkml:trace>
  <inkml:trace contextRef="#ctx0" brushRef="#br0" timeOffset="1856.482">5021 5590 225 0,'0'0'0'0,"2"15"0"16,4 9 0-16,-6-24 71 0,0 0-71 0,2 35 72 16,2 9-72-16,-4-44 89 0,0 0-89 0,0 58 90 0,-4 9-90 15,2-3 84-15,-1-6-84 0,-2-17 84 0,5-15-84 16,0-26 64-16,0 0-64 0,0 41 65 16,0 5-65-16,0-46 55 0,0 0-55 0,0 33 55 0,0-6-55 0,0-27 24 15,0 0-24-15,2 19 25 0,4-14-25 0,-6-5 2 16,0 0-2-16,14-9 2 0,7-15-2 15,-21 24-6-15,0 0 6 0,25-42-5 0,10-17 5 0,-35 59-28 16,0 0 28-16,38-80-28 0,12-21 28 0,-50 101-21 16,0 0 21-16,42-84-21 0,-3 2 21 0,-39 82-10 15,0 0 10-15,29-59-10 0,-6 15 10 16,-23 44 0-16,0 0 0 0,17-24 1 0,-5 17-1 0,-12 7 38 16,0 0-38-16,16 0 39 0,-2 9-39 0,-2 6 37 15,2 4-37-15,-2 8 38 0,-5 2-38 0,-7-29 45 0,0 0-45 16,9 53 46-16,0 16-46 0,-9-69 52 15,0 0-52-15,5 94 53 0,4 24-53 0,-9-118 54 0,0 0-54 0,7 110 55 16,-2 1-55-16,-5-111 23 0,0 0-23 16,3 83 24-16,3-18-24 0,-6-65-11 0,0 0 11 15,0 41-10-15,3-22 10 0,-3-19-123 0,0 0 123 0,-9-4-123 16,-3-23 123-16,12 27-106 16,0 0 106-16,-42-64-106 0,-13-38 106 0,-43-63-592 0</inkml:trace>
  <inkml:trace contextRef="#ctx0" brushRef="#br0" timeOffset="2613.662">5730 4862 135 0,'0'0'0'0,"5"-9"0"16,7-6 0-16,-8 11 1 0,-4 4-1 0,0 0 1 0,0 0-1 16,0 0 0-16,0 0 0 0,0 0 0 0,0 0 0 15,0 0-2-15,5 0 2 0,-2 0-2 0,3-3 2 0,2 0 2 16,5-3-2-16,-5 0 2 0,1 0-2 0,3 6 2 15,2 0-2-15,2 0 2 0,1-3-2 0,-17 3 11 16,0 0-11-16,21 3 11 0,2 1-11 0,-23-4 4 16,0 0-4-16,19 8 5 0,2-2-5 0,-21-6 31 15,0 0-31-15,14 13 31 0,-6 8-31 0,-8-21 50 16,0 0-50-16,0 27 51 0,-5 13-51 16,5-40 80-16,0 0-80 0,-15 44 80 0,-8 9-80 0,2-5 78 15,-5-5-78-15,10-14 79 0,2-6-79 0,2-5 58 16,0-1-58-16,0 2 59 0,3-2-59 0,0 2 42 15,-3 0-42-15,7-10 43 0,1-6-43 0,1 1 41 0,1-3-41 16,2 3 42-16,2 1-42 0,1 2 16 0,1-4-16 16,-1 2 17-16,3-1-17 0,2-1 36 0,1 1-36 0,0-3 37 15,3 1-37-15,2-2 6 0,5 0-6 16,-5 2 6-16,2 1-6 0,-16-3-60 0,0 0 60 0,22 5-59 16,8 9 59-16,20 3-628 0</inkml:trace>
  <inkml:trace contextRef="#ctx0" brushRef="#br0" timeOffset="2968.335">5946 5657 1222 0,'0'0'0'0,"2"-9"0"0,5-6 0 16,-7 15 167-16,0 0-167 0,1-9 167 0,3 6-167 0,-4 3 97 16,0 0-97-16,0-7 97 0,3 2-97 0,-3 5 0 15,0 0 0-15,5-7 0 0,1-2 0 0,-6 9-37 16,0 0 37-16,10-6-37 0,-1 0 37 0,-9 6-41 16,0 0 41-16,17-6-40 0,1 0 40 0,-18 6-53 15,0 0 53-15,29 0-53 0,4 6 53 0,-33-6-30 16,0 0 30-16,40 18-30 0,6 13 30 15,-4 5-10-15,1 7 10 0,-5 2-10 0,-4 1 10 0,-34-46-13 0,0 0 13 16,50 75-12-16,11 21 12 0,-61-96-44 16,0 0 44-16,59 81-44 0,1-6 44 0,-15-17-115 0,-7-13 115 15,-8-21-115-15,-13-14 115 0,-17-10-185 0,0 0 185 16,30 0-185-16,5-10 185 0,27 1-416 0</inkml:trace>
  <inkml:trace contextRef="#ctx0" brushRef="#br0" timeOffset="3247.569">6637 5342 1244 0,'0'0'0'0,"6"8"0"0,2 8 0 16,-8-16 130-16,0 0-130 0,-14 24 131 0,-10 10-131 0,24-34 67 15,0 0-67-15,-30 53 68 0,-8 15-68 0,38-68 39 16,0 0-39-16,-47 105 39 0,-7 32-39 0,11-24-11 16,1-2 11-16,9-20-11 0,6-15 11 0,27-76-58 15,0 0 58-15,-33 78-57 0,2-1 57 0,31-77-74 16,0 0 74-16,-21 52-73 0,9-21 73 0,12-31-144 16,0 0 144-16,-14 15-144 0,2-15 144 0,12 0-139 15,0 0 139-15,0-31-139 0,8-27 139 16,1-29-557-16</inkml:trace>
  <inkml:trace contextRef="#ctx0" brushRef="#br0" timeOffset="5070.427">7961 5660 135 0,'0'0'0'0,"9"-3"0"15,0-6 0-15,-9 9 96 0,0 0-96 0,5-7 96 16,0 4-96-16,-5 3 62 0,0 0-62 0,0 0 62 15,4-4-62-15,-4 4 46 0,0 0-46 0,3 0 46 16,-1 0-46-16,-2 0 39 0,0 0-39 0,12 0 39 16,6 2-39-16,-18-2 50 0,0 0-50 0,28 2 50 15,6-2-50-15,-34 0 35 0,0 0-35 0,42 3 36 16,5 1-36-16,-47-4 34 0,0 0-34 0,52 3 35 16,6-1-35-16,-58-2 50 0,0 0-50 0,56 3 50 15,-1-3-50-15,-55 0 28 0,0 0-28 0,56 0 28 16,2 0-28-16,-58 0 18 0,0 0-18 0,55-3 18 15,-4 1-18-15,-51 2 11 0,0 0-11 0,47-3 11 16,-5-4-11-16,-42 7-15 0,0 0 15 0,29-4-14 16,-2 3 14-16,-27 1-141 0,0 0 141 0,17-4-141 15,-8-1 141-15,20-2-478 0</inkml:trace>
  <inkml:trace contextRef="#ctx0" brushRef="#br0" timeOffset="5326.636">7853 5929 942 0,'0'0'0'0,"16"-2"0"0,10 1 0 0,-26 1 137 15,0 0-137-15,33 0 137 0,9 1-137 0,-42-1 65 16,0 0-65-16,49 6 66 0,8-3-66 0,-57-3 29 0,0 0-29 15,60 5 29-15,-1 2-29 0,-59-7-42 0,0 0 42 0,61 5-42 16,-2-1 42-16,-59-4-157 0,0 0 157 0,54 0-156 16,2-6 156-16,-56 6-156 0,0 0 156 0,52-10-155 15,6-4 155-15,50-8-424 0</inkml:trace>
  <inkml:trace contextRef="#ctx0" brushRef="#br0" timeOffset="40488.45">9911 5287 382 0,'0'0'0'0,"7"-12"0"0,3-12 0 0,-10 24 49 16,0 0-49-16,4-7 49 0,-4 10-49 15,0-3 30-15,0 0-30 0,0 0 30 0,-4 4-30 16,4-4 22-16,0 0-22 0,0 0 22 0,-5 1-22 0,5-1 37 15,0 0-37-15,-3-1 37 0,-3-6-37 0,6 7 64 16,0 0-64-16,-3-5 64 0,-2-6-64 0,5 11 72 16,0 0-72-16,-4-12 73 0,-1-5-73 0,5 17 56 0,0 0-56 15,5-22 56-15,0-2-56 0,-5 24 18 16,0 0-18-16,18-27 19 0,6-6-19 0,-24 33 3 0,0 0-3 16,33-26 4-16,7 6-4 15,-40 20 0-15,0 0 0 0,49-16 1 0,2 8-1 0,-51 8-8 0,0 0 8 0,52 0-7 16,-2 8 7-16,-50-8-47 15,0 0 47-15,44 19-46 0,-2 5 46 0,-42-24-38 0,0 0 38 0,36 31-38 16,-4 9 38-16,-32-40-40 0,0 0 40 16,24 41-40-16,-5 8 40 0,-19-49-26 0,0 0 26 0,11 48-26 15,-9 7 26-15,-2-55-41 0,0 0 41 0,-6 55-40 16,-8 1 40-16,14-56-4 0,0 0 4 0,-24 66-3 16,-14 6 3-16,38-72 0 0,0 0 0 0,-47 61 0 15,-9-6 0-15,56-55 1 0,0 0-1 0,-63 48 1 16,-5-5-1-16,68-43 34 0,0 0-34 0,-66 32 35 15,0-9-35-15,66-23 47 0,0 0-47 0,-59 20 47 16,5-8-47-16,54-12 35 0,0 0-35 0,-39 7 35 16,18-5-35-16,21-2 35 0,0 0-35 0,-21 3 35 0,11-3-35 15,10 0 33-15,0 0-33 0,-10 0 33 0,4 0-33 16,6 0 22-16,0 0-22 0,-8 0 22 0,4 0-22 16,4 0 18-16,0 0-18 0,0 0 18 0,12 4-18 0,-12-4 5 15,0 0-5-15,18 8 5 0,11 1-5 0,-29-9 1 16,0 0-1-16,33 13 1 0,7 8-1 0,-40-21 0 15,0 0 0-15,49 19 1 0,10 5-1 0,-59-24 0 16,0 0 0-16,65 24 0 0,6 0 0 0,-71-24 0 16,0 0 0-16,87 24 0 0,15 1 0 15,-102-25 0-15,0 0 0 0,83 18 0 0,-4-6 0 0,-79-12-49 16,0 0 49-16,50 3-48 0,-17-3 48 0,-33 0-123 16,0 0 123-16,18-12-123 0,-11-10 123 0,19-11-513 0</inkml:trace>
  <inkml:trace contextRef="#ctx0" brushRef="#br0" timeOffset="40668.48">10836 6136 695 0,'0'0'0'0,"-5"-3"0"15,-6-6 0-15,11 9-130 0,0 0 130 0,-10-12-130 16,-2-6 130-16,-11-13-234 0</inkml:trace>
  <inkml:trace contextRef="#ctx0" brushRef="#br0" timeOffset="44716.206">12630 4901 158 0,'0'0'0'0,"-12"0"0"0,-4 0 0 16,8 0 98-16,6-3-98 0,-5 1 98 0,4-1-98 15,-4 3 86-15,-4-4-86 0,-3 1 87 0,-7-1-87 0,21 4 45 16,0 0-45-16,-38 0 46 0,-9 4-46 0,2-1 35 16,1 6-35-16,9-2 36 0,7 1-36 0,28-8 14 15,0 0-14-15,-47 19 15 0,-12 9-15 0,59-28 10 16,0 0-10-16,-59 35 11 0,-2 5-11 0,61-40 4 15,0 0-4-15,-66 44 5 16,1 10-5-16,65-54-2 0,0 0 2 0,-38 36-1 0,13-6 1 0,25-30-60 16,0 0 60-16,-10 36-59 0,12-5 59 0,-2-31-75 15,0 0 75-15,15 36-75 0,17-5 75 0,-32-31-117 0,0 0 117 16,38 36-116-16,11-5 116 0,36 37-94 0</inkml:trace>
  <inkml:trace contextRef="#ctx0" brushRef="#br0" timeOffset="44898.977">12301 5927 214 0,'0'0'0'0,"-19"0"0"16,-11 2 0-16,30-2 109 0,0 0-109 0,-29-2 110 16,-1-1-110-16,30 3 86 0,0 0-86 0,-28-15 86 15,0-6-86-15,6-1 36 0,4-2-36 0,8-9 36 16,6-8-36-16,4 41-135 0,0 0 135 0,9-51-135 0,12-9 135 15,10-55-212-15</inkml:trace>
  <inkml:trace contextRef="#ctx0" brushRef="#br0" timeOffset="44927.898">12313 5359 113 0,'0'0'0'0,"26"-14"0"0,16-8 0 16,26-14-25-16</inkml:trace>
  <inkml:trace contextRef="#ctx0" brushRef="#br0" timeOffset="45549.89">13021 5216 135 0,'0'0'0'0,"-4"24"0"0,4 19 0 0,0-43 56 15,0 0-56-15,-7 52 57 0,2 18-57 0,0-12 54 16,-1 2-54-16,3-17 54 0,-1-10-54 0,-1 1 45 16,5-3-45-16,-3-4 46 0,3-3-46 0,0 0 38 15,3-3-38-15,-3-11 38 0,0-5-38 0,0 2 39 16,2 1-39-16,1-4 40 0,1-4-40 0,-2 0 50 0,5-7-50 0,-2-5 51 16,4-3-51-16,-9 15 42 0,0 0-42 15,12-24 42-15,0-7-42 0,-12 31 41 0,0 0-41 16,12-36 42-16,2-9-42 0,-14 45 35 15,0 0-35-15,12-46 35 0,2-9-35 0,-2 4 8 0,1 3-8 0,-5 14 9 16,5 3-9-16,-13 31 20 0,0 0-20 0,17-29 20 16,-1-2-20-16,-16 31 8 0,0 0-8 0,19-28 8 15,0 1-8-15,-19 27 24 0,0 0-24 0,17-19 25 16,-6 5-25-16,-11 14 20 0,0 0-20 0,10-7 20 16,-1 4-20-16,-9 3 16 0,0 0-16 0,9 22 17 15,1 18-17-15,-10-40 35 0,0 0-35 0,4 55 35 16,-4 17-35-16,0-72 18 0,0 0-18 0,-6 94 19 15,-9 21-19-15,15-115 29 0,0 0-29 0,-14 97 29 16,0-9-29-16,14-88 20 0,0 0-20 0,-11 61 20 16,6-21-20-16,5-40 10 0,0 0-10 0,0 20 11 0,9-20-11 15,-9 0-1-15,0 0 1 0,16-17 0 16,11-21 0-16,-27 38-24 0,0 0 24 0,37-48-23 0,3-15 23 0,-40 63-15 16,0 0 15-16,49-91-15 0,3-18 15 0,-10 18-6 15,-4 5 6-15,-8 23-5 0,0 15 5 0,-30 48-9 16,0 0 9-16,33-40-9 0,1 13 9 0,-34 27-1 15,0 0 1-15,30-19 0 0,-4 14 0 0,-26 5 18 16,0 0-18-16,33 5 19 0,-1 11-19 0,-4-1 51 16,-2 5-51-16,0 8 52 0,2 3-52 15,-28-31 57-15,0 0-57 0,26 44 58 0,3 18-58 0,-29-62 51 0,0 0-51 16,32 79 51-16,4 18-51 0,-10-21 0 16,-5-9 0-16,-8-28 0 0,-12-24 0 0,-1-15-5 15,0 0 5-15,4 28-5 0,-4 1 5 0,0-29-40 0,0 0 40 16,-2 22-39-16,-1-6 39 0,3-16-83 0,0 0 83 15,-30-4-82-15,-21-20 82 0,51 24-94 0,0 0 94 16,-73-51-93-16,-23-26 93 0,-73-50-794 0</inkml:trace>
  <inkml:trace contextRef="#ctx0" brushRef="#br0" timeOffset="45682.194">12913 4841 830 0,'0'0'0'0,"10"5"0"0,2 6 0 16,-1 2-127-16,-3 3 127 0,-1-4-127 0,2-4 127 16,3 15-341-16</inkml:trace>
  <inkml:trace contextRef="#ctx0" brushRef="#br0" timeOffset="46202.366">13958 5038 942 0,'0'0'0'0,"-7"0"0"16,-2-7 0-16,9 7-30 0,0 0 30 0,-7 0-30 16,5-3 30-16,2 3-67 0,0 0 67 0,0 0-66 15,0 0 66-15,0 0-59 0,0 0 59 0,0 0-58 16,0 0 58-16,0 0-26 0,0 0 26 0,0 0-25 16,0 0 25-16,0 0 34 0,0 0-34 0,0 0 34 15,0 0-34-15,0 0 75 0,0 0-75 0,0 0 75 16,0 0-75-16,0 0 78 0,0 0-78 0,0 0 78 15,0 0-78-15,0 0 59 0,0 0-59 0,0 0 59 16,6 3-59-16,-6-3 42 0,0 0-42 0,12 7 43 16,0 2-43-16,-12-9 18 0,0 0-18 0,30 24 19 15,8 10-19-15,-38-34 12 0,0 0-12 0,47 43 13 0,14 10-13 16,-61-53 16-16,0 0-16 0,75 74 17 0,15 17-17 16,-90-91 8-16,0 0-8 0,84 85 8 0,0 6-8 15,-84-91 3-15,0 0-3 0,76 72 4 0,-2-9-4 0,-15-13 13 16,-9-14-13-16,-17-9 13 0,-12-11-13 0,-21-16 22 15,0 0-22-15,19 14 23 0,-3-8-23 16,-16-6 0-16,0 0 0 0,12 7 1 0,-3-5-1 0,-9-2-62 16,0 0 62-16,5-2-61 0,-1-8 61 0,-4 10-137 15,0 0 137-15,-11-29-137 0,-4-17 137 0,-10-33-619 16</inkml:trace>
  <inkml:trace contextRef="#ctx0" brushRef="#br0" timeOffset="46485.503">14575 4956 987 0,'0'0'0'0,"3"9"0"16,2 9 0-16,-5-18 158 0,0 0-158 0,0 4 159 15,0-8-159-15,0 4 89 0,0 0-89 0,-5 0 90 16,2 4-90-16,3-4 77 0,0 0-77 0,-23 32 77 15,-7 20-77-15,1 3 35 0,-3 8-35 0,1 2 36 16,-4 4-36-16,35-69 8 0,0 0-8 0,-54 97 8 16,-12 25-8-16,8-26-41 0,4-7 41 0,23-38-41 15,15-27 41-15,16-24-256 0,0 0 256 0,-43 47-256 0,-11 4 256 16,54-51-161-16,0 0 161 0,-42-7-161 0,11-32 161 16,-44-6-506-16</inkml:trace>
  <inkml:trace contextRef="#ctx0" brushRef="#br0" timeOffset="49037.7">15750 5554 1255 0,'0'0'0'0,"4"-12"0"16,-1-3 0-16,-3 15 76 0,0 0-76 16,6-4 76-16,-6 8-76 0,0-4-1 15,0 0 1-15,3 0-1 0,2 3 1 0,-5-3-188 0,0 0 188 16,6 0-188-16,1-2 188 0,-7 2-159 0,0 0 159 0,0-12-158 15,0-8 158-15,0-13-435 0</inkml:trace>
  <inkml:trace contextRef="#ctx0" brushRef="#br0" timeOffset="49916.31">16998 5031 875 0,'0'0'0'0,"0"0"0"16,0 0 0-16,0 0 62 0,0 0-62 0,0 0 63 15,0 0-63-15,0 0 0 0,0 0 0 0,0 0 0 16,0 0 0-16,0 0-40 0,0 0 40 0,0 0-40 16,0 0 40-16,0 0-38 0,0 0 38 0,0 0-37 15,0 0 37-15,0 0-1 0,0 0 1 0,0 0 0 16,0 0 0-16,0 0 0 0,0 0 0 0,0 0 0 16,-44-18 0-16,44 18 0 0,0 0 0 0,-29-9 0 15,-4 0 0-15,33 9-1 0,0 0 1 0,-37-3 0 0,-1 0 0 16,38 3 0-16,0 0 0 0,-32 3 0 15,-1 4 0-15,33-7-1 0,0 0 1 0,-35 20 0 0,0 13 0 16,35-33-3-16,0 0 3 0,-33 46-3 0,-3 13 3 16,36-59-6-16,0 0 6 0,-39 87-6 15,1 23 6-15,38-110-4 0,0 0 4 0,-23 99-3 16,8-1 3-16,15-98-6 0,0 0 6 0,-2 75-6 0,14-13 6 16,2-23-7-16,4-25 7 0,3 1-7 0,5-8 7 0,2-7-8 15,1-9 8-15,3-3-7 0,1-3 7 0,-33 15-4 16,0 0 4-16,43-31-3 0,8-15 3 0,-51 46 2 15,0 0-2-15,55-63 2 0,8-20-2 0,-18 15 82 16,-8-2-82-16,-13 8 83 0,-10 5-83 0,-14 57 74 16,0 0-74-16,13-78 74 0,-5-17-74 0,-1 20 46 15,-2 1-46-15,-1 7 46 0,-8 7-46 0,4 60 5 0,0 0-5 0,-1-70 5 16,-1-2-5-16,0 19 2 0,2 15-2 0,0 4 2 16,-3 7-2-16,3-1 1 0,0 4-1 0,0 9 1 15,-5 3-1-15,1 0 0 0,4 0 0 16,-5 5 1-16,3 4-1 0,2-2 0 0,2-1 0 0,-2 3 0 15,-2 3 0-15,2 0 2 0,0-7-2 0,0 7 2 16,0 0-2-16,0 0-3 0,0 0 3 0,0 0-3 16,0 0 3-16,0 0-32 0,0 0 32 0,-2 4-32 15,2 2 32-15,0-6-35 0,0 0 35 0,0 40-34 16,0 20 34-16,4 10-1 0,1 9 1 16,-1 24-1-16,4 18 1 0,1-6-1 0,0 7 1 0,-1-14 0 15,-1-4 0-15,-7-104-6 0,0 0 6 0,14 106-5 0,-2 4 5 16,8-23-82-16,2-18 82 0,1-16-82 0,0-14 82 15,-23-39-84-15,0 0 84 0,40 14-84 16,12-19 84-16,40 12-455 0</inkml:trace>
  <inkml:trace contextRef="#ctx0" brushRef="#br0" timeOffset="51568.118">17952 4889 191 0,'0'0'0'0,"-3"0"0"0,-2 4 0 16,5-4 26-16,0 0-26 0,-16-4 26 0,-3-3-26 0,19 7 21 16,0 0-21-16,-19-5 21 0,0 2-21 0,19 3 19 15,0 0-19-15,-23-4 20 0,0 4-20 16,23 0 8-16,0 0-8 0,-22 7 8 0,1-2-8 0,3 6-4 15,4 2 4-15,6 6-3 0,2 0 3 0,6-19-50 16,0 0 50-16,4 31-49 0,6 8 49 0,-10-39-45 16,0 0 45-16,21 40-45 0,11 4 45 0,20 39-37 15</inkml:trace>
  <inkml:trace contextRef="#ctx0" brushRef="#br0" timeOffset="52363.482">17790 5634 124 0,'0'0'0'0,"9"-13"0"16,3-13 0-16,-12 26 94 0,0 0-94 0,-10-2 95 16,-13 6-95-16,23-4 117 0,0 0-117 0,-19 2 118 15,0 1-118-15,19-3 119 0,0 0-119 0,-16-9 119 16,2-3-119-16,14 12 133 0,0 0-133 0,-8-24 133 16,4-10-133-16,4 34 50 0,0 0-50 0,4-36 51 15,4-10-51-15,-8 46 23 0,0 0-23 0,18-40 24 16,6 5-24-16,-24 35 5 0,0 0-5 0,35-40 6 15,5 4-6-15,-40 36 0 0,0 0 0 0,49-34 0 16,1 1 0-16,-50 33-7 0,0 0 7 0,74-39-6 0,14-7 6 16,-88 46-10-16,0 0 10 0,82-33-9 15,5 7 9-15,-87 26-10 0,0 0 10 0,70-12-9 16,-11 12 9-16,-59 0-4 0,0 0 4 0,40 16-3 0,-15 11 3 16,-4 4 0-16,-9 9 0 0,-3 2 1 0,-3 3-1 0,-6-45 22 15,0 0-22-15,0 79 22 0,-6 22-22 16,0-22 33-16,-2-4-33 0,2-32 34 0,6-28-34 0,0 6 6 15,0-6-6-15,0-3 7 0,2-5-7 0,2 5 2 16,1-3-2-16,2-4 2 0,1 2-2 0,1-7 1 16,3-7-1-16,6-4 2 0,1-2-2 0,-19 13 1 0,0 0-1 15,28-26 1-15,1-8-1 0,-29 34 7 16,0 0-7-16,30-48 8 0,5-7-8 16,-35 55 3-16,0 0-3 0,30-58 4 0,-1-6-4 0,-4 6 0 15,-5 7 0-15,-2 3 0 0,-6 8 0 0,-12 40-22 0,0 0 22 0,12-39-22 16,2 0 22-16,-14 39-1 15,0 0 1-15,9-35-1 0,3 11 1 0,-12 24-2 0,0 0 2 16,9-20-1-16,0 8 1 0,-9 12 0 16,0 0 0-16,8-7 0 0,1 7 0 0,-9 0 9 0,0 0-9 15,12 19 10-15,0 8-10 0,-3 6 34 0,0 6-34 0,-4 0 35 16,-2-3-35-16,-3-36 11 0,0 0-11 0,4 54 11 16,-2 11-11-16,-2-65 31 0,0 0-31 0,1 65 31 15,1-2-31-15,-2-11 5 0,0-10-5 0,2-13 5 16,0-6-5-16,-1-4 10 0,1-7-10 0,3-4 10 15,-1-8-10-15,-4 0 8 0,0 0-8 0,14-12 9 16,0-12-9-16,-14 24-4 0,0 0 4 0,22-39-4 16,10-14 4-16,-32 53-16 0,0 0 16 0,33-60-15 0,9-12 15 15,-42 72-52-15,0 0 52 0,54-98-51 0,8-17 51 16,-13 30-51-16,-5 11 51 0,-6 23-50 0,-8 18 50 16,-8 13-38-16,-4 13 38 0,-4 2-37 0,-4 6 37 0,-10-1-2 15,0 0 2-15,24 16-1 0,3 11 1 0,-27-27 1 16,0 0-1-16,29 39 1 0,4 20-1 0,-33-59 28 15,0 0-28-15,28 79 28 0,0 23-28 0,-28-102 22 16,0 0-22-16,18 100 22 0,-10 4-22 16,-8-104-3-16,0 0 3 0,4 76-3 0,-10-13 3 0,6-63-81 15,0 0 81-15,-3 36-80 0,-6-21 80 0,9-15-135 16,0 0 135-16,-24-8-135 0,-14-27 135 0,38 35-211 16,0 0 211-16,-53-59-211 0,-13-24 211 0,-52-62-188 0</inkml:trace>
  <inkml:trace contextRef="#ctx0" brushRef="#br0" timeOffset="52492.104">18635 4696 595 0,'0'0'0'0,"9"12"0"16,5 1 0-16,-14-13-63 0,0 0 63 0,16 19-62 15,-1 0 62-15,17 17-277 0</inkml:trace>
  <inkml:trace contextRef="#ctx0" brushRef="#br0" timeOffset="52855.222">19653 4980 1211 0,'0'0'0'0,"5"-7"0"0,5-3 0 0,-10 10 132 15,0 0-132-15,13-10 132 0,2-2-132 0,-6 3 78 16,1-1-78-16,1 5 78 0,-1-4-78 0,3 6 10 16,2-1-10-16,-4 4 11 0,1 0-11 0,4 4-12 0,-1 1 12 15,8 7-12-15,-2 3 12 0,-21-15-38 0,0 0 38 16,35 31-38-16,6 12 38 0,-41-43-3 0,0 0 3 15,53 60-3-15,9 10 3 0,-62-70-9 0,0 0 9 0,81 98-9 16,7 20 9 0,-88-118-4-16,0 0 4 0,88 103-3 0,2-9 3 0,-90-94-12 0,0 0 12 0,82 75-12 15,-2-20 12-15,-21-15-72 0,-12-20 72 16,-24-4-72-16,-16-13 72 0,-7-3-155 0,0 0 155 0,12-7-154 16,-1-10 154-16,11-7-685 0</inkml:trace>
  <inkml:trace contextRef="#ctx0" brushRef="#br0" timeOffset="53113.188">20456 4764 1054 0,'0'0'0'0,"3"10"0"0,4 4 0 15,-7-14 149-15,0 0-149 0,-15 19 149 0,-13 0-149 0,3 5 101 16,-2 3-101-16,-1 9 102 0,0 0-102 0,28-36 68 15,0 0-68-15,-44 62 69 0,-12 10-69 0,56-72-16 16,0 0 16-16,-78 115-15 0,-18 32 15 0,20-29-31 16,6-12 31-16,30-46-31 0,21-32 31 15,-2-1-20-15,9-10 20 0,-4 2-20 0,5-7 20 16,11-12-104-16,0 0 104 0,-10 9-104 0,1-2 104 0,9-7-136 16,0 0 136-16,11-36-135 0,11-23 135 0,11-37-717 15</inkml:trace>
  <inkml:trace contextRef="#ctx0" brushRef="#br0" timeOffset="53287.148">21341 5031 1311 0,'0'0'0'0,"-4"-5"0"15,-3 2 0-15,7 3-232 0,0 0 232 0,-5-4-232 16,2 4 232-16,-6 0-518 0</inkml:trace>
  <inkml:trace contextRef="#ctx0" brushRef="#br0" timeOffset="54348.134">8090 7601 135 0,'0'0'0'0,"4"0"0"16,1 4 0-16,-1-8 4 0,-1 1-4 0,2 1 5 0,-5-1-5 0,4 3 5 15,1-4-5-15,2-1 5 0,3 2-5 16,-10 3 8-16,0 0-8 0,25-4 8 0,8 1-8 0,-33 3 7 16,0 0-7-16,47 0 7 0,14 3-7 15,-5-3 60-15,3 0-60 0,-2 2 61 0,-1 1-61 0,-56-3 40 16,0 0-40-16,68 4 40 0,9 3-40 0,3-7 75 16,9 1-75-16,-20-1 75 0,-2-1-75 15,-67 1 60-15,0 0-60 0,68 0 60 0,1-4-60 16,-69 4 53-16,0 0-53 0,58-3 53 0,-11 1-53 0,-9 0 62 0,-5 2-62 15,-5 0 62-15,-7 0-62 0,0 0 34 0,-4 2-34 16,-5 0 34-16,-3-2-34 0,-2 3 0 16,2 1 0-16,-6-4 0 0,3-4 0 0,-6 4-97 0,3-3 97 0,-3 3-96 15,0 0 96-15,0 0-134 0,0 0 134 16,-21 10-134-16,-17 7 134 0,-20 11-276 0</inkml:trace>
  <inkml:trace contextRef="#ctx0" brushRef="#br0" timeOffset="54676.652">8226 7354 707 0,'0'0'0'0,"5"0"0"0,6 2 0 15,-11-2 72-15,0 0-72 0,5 0 73 0,-1-2-73 0,-4 2 17 16,0 0-17-16,10-1 17 0,6-3-17 0,-16 4 2 16,0 0-2-16,33-7 2 0,17-1-2 0,-50 8 39 15,0 0-39-15,61-9 39 16,11-6-39-16,-72 15 43 0,0 0-43 0,103-15 44 0,24-3-44 0,-127 18 63 16,0 0-63-16,122-15 64 15,7 0-64-15,-129 15 47 0,0 0-47 0,116-12 47 0,-4 5-47 0,-112 7 33 16,0 0-33-16,90-5 33 0,-11 5-33 0,-79 0-90 0,0 0 90 15,73-4-89-15,-9 1 89 0,-64 3-90 16,0 0 90-16,39-21-90 0,-20-13 90 0,37-21-655 0</inkml:trace>
  <inkml:trace contextRef="#ctx0" brushRef="#br0" timeOffset="59950.844">10315 6971 147 0,'0'0'0'0,"7"0"0"16,5-7 0-16,-12 7 57 0,0 0-57 0,5-4 58 15,-5 3-58-15,0 1 60 0,0 0-60 0,0 0 61 16,-3-4-61-16,3 4 47 0,0 0-47 0,-2-3 47 0,-1-6-47 16,3 9 49-16,0 0-49 0,0-12 50 15,0-7-50-15,0 19 37 0,0 0-37 0,8-24 37 0,5-3-37 16,-13 27 15-16,0 0-15 0,17-27 16 0,7-4-16 15,-24 31 13-15,0 0-13 0,30-21 14 0,5 2-14 0,-35 19 4 16,0 0-4-16,42-8 4 0,8 8-4 0,-50 0-2 16,0 0 2-16,49 7-1 0,5 13 1 0,-54-20-13 15,0 0 13-15,44 21-13 0,1 10 13 0,-45-31-5 16,0 0 5-16,35 31-4 0,-6 4 4 16,-4-2 0-16,-8 1 0 0,-5-13 0 0,-6-9 0 15,-3 3 29-15,-3 1-29 0,-3 11 29 0,-11 9-29 0,14-36 31 16,0 0-31-16,-16 38 31 0,-1 6-31 0,17-44 32 15,0 0-32-15,-30 43 33 0,-7 0-33 0,37-43 22 16,0 0-22-16,-40 39 22 0,-10 1-22 0,50-40 41 0,0 0-41 16,-47 31 41-16,0-6-41 0,5-2 38 0,0-6-38 15,19-5 38-15,11-5-38 0,0-1 15 0,3 0-15 16,-6-3 16-16,-3 0-16 0,1-3 7 0,-1 2-7 0,10 0 8 16,2 0-8-16,3 1 1 0,-1-3-1 0,1 0 1 15,1 0-1-15,-1 0-2 16,-1 0 2-16,1 0-1 0,1 0 1 0,2 0-6 0,-3 0 6 0,3 0-6 15,0 0 6-15,0 0-16 0,-4 0 16 0,4 0-15 16,0 0 15-16,0 0-15 0,0 0 15 0,0 0-15 16,7 0 15-16,-3 0-9 0,4 3 9 0,4-3-9 15,6 4 9-15,-18-4-4 0,0 0 4 0,26 8-4 0,12 1 4 16,-38-9-3-16,0 0 3 0,39 10-3 16,6 0 3-16,-45-10 0 0,0 0 0 0,47 11 0 0,0-3 0 15,-9-1 1-15,1-7-1 0,-13 4 1 16,-11 1-1-16,5-5 17 0,-5 0-17 0,-3 0 17 0,-3 0-17 15,3 0 0-15,-3-7 0 0,0 5 0 0,-7 2 0 16,5 0-101-16,-4 0 101 0,2 0-100 16,-1 0 100-16,-4 0-106 0,0 0 106 0,5-15-106 0,0-13 106 15,6-18-385-15</inkml:trace>
  <inkml:trace contextRef="#ctx0" brushRef="#br0" timeOffset="61034.528">11850 6731 841 0,'0'0'0'0,"-7"2"0"15,-4 1 0-15,11-3-2 0,0 0 2 0,-3 3-2 16,-1 1 2-16,4-4-55 0,0 0 55 0,-10 8-55 16,-2 11 55-16,12-19-54 0,0 0 54 0,-21 21-53 15,-5 6 53-15,26-27-41 0,0 0 41 0,-21 21-40 16,2-2 40-16,19-19-23 0,0 0 23 0,-14 19-22 16,0-8 22-16,14-11-17 0,0 0 17 0,-12 16-16 0,-1-1 16 15,1 2-16-15,7 2 16 0,0-3-15 0,3-3 15 16,2 5-17-16,4 2 17 0,3-3-16 0,6 6 16 15,0-5-26-15,1 3 26 0,1-6-25 0,-3-1 25 16,2 0-7-16,-1-1 7 0,-1 1-6 0,-4 0 6 0,-8-14-17 16,0 0 17-16,13 22-17 0,1 2 17 0,-14-24-4 15,0 0 4-15,3 33-3 0,-6 4 3 0,3-37-3 16,0 0 3-16,-9 40-3 0,-12-1 3 0,4-10 0 16,-4-1 0-16,7-9 0 0,10-13 0 0,-3 3 44 15,6-6-44-15,-8 3 45 0,-2 0-45 0,-3-4 60 16,-3 0-60-16,1-4 61 0,2 0-61 0,14 2 51 15,0 0-51-15,-17-12 52 0,0-6-52 16,17 18 51-16,0 0-51 0,-13-28 51 0,6-4-51 16,7 32 32-16,0 0-32 0,0-35 33 0,7-1-33 0,2 2 15 15,0 2-15-15,0 8 15 0,4 5-15 0,0 2 30 0,2 1-30 16,-4 2 30-16,4 4-30 0,-2 0 1 16,4 1-1-16,-1-1 2 0,6 1-2 0,-22 9 2 0,0 0-2 0,27-12 3 15,9-3-3-15,-36 15 2 0,0 0-2 0,38-15 2 16,4-2-2-16,-42 17 1 0,0 0-1 0,44-16 1 15,-2 1-1-15,-8 3 14 0,-4 3-14 0,-9 6 15 16,-4-2-15-16,-17 5 38 0,0 0-38 0,13-2 39 16,-1 2-39-16,-4 3 42 0,1 4-42 0,-5-2 42 15,-3 2-42-15,3 2 57 0,-4 6-57 0,3 13 58 16,3 4-58-16,-6-32 38 0,0 0-38 0,3 39 39 16,-1 8-39-16,-2-47 36 0,0 0-36 0,3 39 36 0,-3-3-36 15,0-36 4-15,0 0-4 0,4 31 4 16,-2-7-4-16,-2-24 1 0,0 0-1 0,7 15 2 0,5-3-2 15,-12-12 1-15,0 0-1 0,8-5 1 0,6-10-1 16,-14 15 21-16,0 0-21 0,16-23 21 0,-2-6-21 0,-14 29 32 16,0 0-32-16,17-30 32 0,1-10-32 15,-18 40 18-15,0 0-18 0,16-39 19 0,-4-1-19 0,-12 40 20 16,0 0-20-16,8-37 20 0,1 4-20 0,-9 33 17 16,0 0-17-16,9-24 17 0,-4 5-17 15,-5 19 9-15,0 0-9 0,9-13 9 0,1 6-9 0,-10 7 25 16,0 0-25-16,14-4 26 0,4 4-26 0,-18 0 6 15,0 0-6-15,17 9 6 0,4 5-6 0,-21-14 34 16,0 0-34-16,19 24 34 0,-2 3-34 0,-17-27 18 16,0 0-18-16,18 36 18 0,-1 0-18 0,-17-36 28 0,0 0-28 0,13 36 28 15,-1 2-28-15,-12-38 7 0,0 0-7 0,10 32 7 16,1-4-7 0,-11-28-1-16,0 0 1 0,10 20 0 0,2-8 0 0,-12-12-24 15,0 0 24-15,14-2-23 0,5-13 23 0,-5-4-15 0,4-5 15 0,-3 4-15 16,-2-6 15-16,-13 26-6 0,0 0 6 0,19-29-5 15,3-7 5-15,-22 36-51 0,0 0 51 16,23-31-50-16,0 0 50 0,-23 31-49 0,0 0 49 0,19-20-48 16,0 4 48-16,-19 16-42 0,0 0 42 0,21-12-42 15,0 5 42-15,-21 7-20 0,0 0 20 0,24 7-20 16,-3 5 20-16,-21-12-31 0,0 0 31 0,23 24-31 16,-2 9 31-16,-21-33-6 0,0 0 6 0,15 42-5 15,-1 12 5-15,-14-54-10 0,0 0 10 0,13 53-10 16,-8 2 10-16,-5-55-123 0,0 0 123 0,7 42-123 15,-4-9 123-15,-3-33-149 0,0 0 149 0,-3 12-148 0,-9-17 148 0,-6 12-475 16</inkml:trace>
  <inkml:trace contextRef="#ctx0" brushRef="#br0" timeOffset="61199.914">12355 6695 740 0,'0'0'0'0,"9"5"0"0,5-2 0 0,-14-3-47 0,0 0 47 16,15 9-46-16,1 1 46 0,15 11-414 0</inkml:trace>
  <inkml:trace contextRef="#ctx0" brushRef="#br0" timeOffset="61567.265">13247 6909 1110 0,'0'0'0'0,"-5"-3"0"16,-4-3 0-16,9 6 144 0,0 0-144 0,-5-6 144 0,1 0-144 15,4 6 69-15,0 0-69 0,-3-3 70 0,3-5-70 16,0 8 33-16,0 0-33 0,-5-4 34 0,5-4-34 0,0 8-34 16,0 0 34-16,-4-4-34 15,4-3 34-15,0 7-37 0,0 0 37 0,4-1-36 0,1-3 36 0,-5 4-34 16,0 0 34-16,17 7-33 0,11 7 33 16,2 4-25-16,6 10 25 0,-3-4-24 0,1 7 24 15,-5 0-17-15,-3 6 17 0,-1 1-17 0,1-2 17 0,-26-36-11 16,0 0 11-16,29 48-10 0,3 7 10 0,-32-55-10 15,0 0 10-15,33 48-10 0,0 1 10 0,-33-49-61 16,0 0 61-16,30 36-61 0,-1-5 61 0,-29-31-135 16,0 0 135-16,23 19-135 0,-6-10 135 0,23 15-567 0</inkml:trace>
  <inkml:trace contextRef="#ctx0" brushRef="#br0" timeOffset="61804.827">13653 6750 662 0,'0'0'0'0,"2"17"0"15,5 5 0-15,-7-22 112 0,0 0-112 0,-4 17 113 16,-1-1-113-16,5-16 92 0,0 0-92 0,-21 31 92 16,-9 13-92-16,1 2 53 0,-6 2-53 0,5-5 53 15,2 0-53-15,28-43 27 0,0 0-27 0,-47 67 27 16,-12 12-27-16,59-79-4 0,0 0 4 0,-52 70-3 15,-2-2 3-15,54-68-104 0,0 0 104 0,-33 43-104 0,15-24 104 16,18-19-157-16,0 0 157 0,-8 9-156 0,11-20 156 16,-8 10-429-16</inkml:trace>
  <inkml:trace contextRef="#ctx0" brushRef="#br0" timeOffset="63045.957">14237 6998 886 0,'0'0'0'0,"-6"0"0"0,-2-3 0 0,8 3 58 0,0 0-58 0,-2-4 59 15,2-3-59-15,0 7-78 0,0 0 78 0,0-5-77 16,2 0 77-16,-2 5-98 0,0 0 98 0,-2-3-98 15,0-4 98-15,2 7-102 0,0 0 102 0,-5-5-102 16,-7-2 102-16,12 7-20 0,0 0 20 0,-14-7-19 16,-5 2 19-16,19 5 31 0,0 0-31 0,-23-7 31 15,-1 2-31-15,24 5 64 0,0 0-64 0,-27 0 65 16,1 0-65-16,26 0 59 0,0 0-59 0,-26 0 60 16,5 3-60-16,21-3 42 0,0 0-42 0,-21 9 42 15,0 6-42-15,1 2 31 0,2 6-31 0,4-3 31 16,7-1-31-16,7-19 13 0,0 0-13 0,-5 40 14 15,5 14-14-15,0-54 12 0,0 0-12 0,10 52 12 16,10 4-12-16,-20-56 1 0,0 0-1 0,26 50 1 0,9-7-1 16,-35-43-16-16,0 0 16 0,54 24-15 0,10-16 15 15,-64-8-86-15,0 0 86 0,89-15-86 0,14-21 86 16,-103 36-20-16,0 0 20 0,87-45-20 0,-5-11 20 16,-82 56 2-16,0 0-2 0,66-53 2 0,-10 0-2 15,-56 53 74-15,0 0-74 0,47-53 74 0,-16-2-74 0,-31 55 57 16,0 0-57-16,21-59 57 0,-11 1-57 0,-10 58 37 15,0 0-37-15,6-41 37 0,-10 10-37 0,4 31 36 16,0 0-36-16,-2-24 36 0,-1 5-36 16,3 19 14-16,0 0-14 0,-4-12 15 0,-1 7-15 0,5 5 2 0,0 0-2 15,-12 12 2-15,-5 12-2 0,17-24 6 0,0 0-6 16,-21 45 6-16,0 20-6 0,21-65 12 0,0 0-12 16,-30 84 13-16,1 26-13 0,29-110 22 0,0 0-22 15,-18 90 23-15,2-4-23 0,16-86 8 0,0 0-8 0,-5 60 8 16,7-21-8-16,-2-39 1 0,0 0-1 0,7 19 2 15,5-22-2-15,-12 3 1 0,0 0-1 0,21-21 1 16,7-13-1-16,-28 34 8 0,0 0-8 16,31-45 8-16,4-6-8 0,-35 51 22 0,0 0-22 0,30-50 22 15,-4-8-22-15,-26 58 7 0,0 0-7 0,21-53 8 16,-4 0-8-16,-17 53 10 0,0 0-10 0,16-48 10 16,-7 3-10-16,-9 45 24 0,0 0-24 0,12-37 25 15,-2 8-25-15,-10 29 12 0,0 0-12 0,11-28 12 16,3 2-12-16,-14 26 1 0,0 0-1 0,8-20 2 15,4 4-2-15,1 8 27 0,-1-1-27 0,-5 2 27 16,-4 2-27-16,4 2 10 0,2 3-10 0,-7 0 11 0,-2 0-11 16,0 0 11-16,0 0-11 0,0 0 11 0,0 0-11 15,0 0 10-15,0 0-10 0,-2 3 10 0,-1 9-10 0,3-12 15 16,0 0-15-16,-9 24 15 0,-3 16-15 16,12-40 22-16,0 0-22 0,-13 36 23 0,1 0-23 0,12-36 3 15,0 0-3-15,-8 42 4 0,2 1-4 0,6-7-119 16,4-1 119-16,-4-10-118 0,3-2 118 0,6-8-116 15,5 0 116-15,2-3-116 0,6 4 116 16,-22-16-83-16,0 0 83 0,33 12-82 0,6 0 82 0,-39-12-71 16,0 0 71-16,43 17-71 0,11 2 71 0,-54-19-61 15,0 0 61-15,47 22-60 0,4 4 60 0,-51-26-40 16,0 0 40-16,42 24-39 0,-8-2 39 0,-34-22-36 0,0 0 36 16,30 19-35-16,-13-4 35 0,-17-15-15 0,0 0 15 15,16 12-15-15,-7-2 15 0,-9-10-37 0,0 0 37 16,7 11-36-16,-4-8 36 0,-3-3-53 0,0 0 53 15,0 5-53-15,-5-1 53 0,5-4-47 0,0 0 47 0,-17-9-47 16,-9-10 47-16,26 19-38 0,0 0 38 0,-28-20-37 16,-2-8 37-16,30 28-5 0,0 0 5 0,-30-27-5 15,4-4 5-15,26 31 0 0,0 0 0 0,-26-24 0 16,0 4 0-16,26 20 22 0,0 0-22 0,-21-19 22 16,2 3-22-16,19 16 51 0,0 0-51 0,-14-12 51 15,2 0-51-15,12 12 47 0,0 0-47 0,-5-12 47 16,1-3-47-16,4 15 42 0,0 0-42 0,7-12 43 15,7 0-43-15,-14 12 64 0,0 0-64 0,23-15 64 16,6-1-64-16,1 4 96 0,3 0-96 0,-7 5 96 16,-1 2-96-16,-1 2 93 0,2 3-93 0,-3 3 93 0,3 6-93 15,-26-9 51-15,0 0-51 0,40 19 52 0,10 8-52 16,-3-1 42-16,0 4-42 0,-3 1 43 0,1 0-43 16,-45-31 46-16,0 0-46 0,42 40 47 15,2 2-47-15,-44-42 1 0,0 0-1 0,40 40 2 0,0-4-2 0,-7-7-17 16,-7-3 17-16,0-11-17 0,-5-5 17 0,-21-10-80 15,0 0 80-15,23 2-79 0,1-9 79 0,-24 7-104 16,0 0 104-16,25-24-103 0,-3-19 103 16,25-23-569-16</inkml:trace>
  <inkml:trace contextRef="#ctx0" brushRef="#br0" timeOffset="63278.556">15848 6669 1423 0,'0'0'0'0,"3"0"0"15,6 2 0-15,-9-2 133 0,0 5-133 0,-9 10 133 16,-8 6-133-16,17-21 65 0,0 0-65 0,-26 43 66 16,-11 12-66-16,37-55 18 0,0 0-18 0,-61 87 18 15,-21 26-18-15,82-113-132 0,0 0 132 0,-85 120-131 16,-5 12 131-16,90-132-195 0,0 0 195 0,-88 115-194 15,5-9 194-15,-86 115-795 0</inkml:trace>
  <inkml:trace contextRef="#ctx0" brushRef="#br0" timeOffset="63858.337">17019 7034 1524 0,'0'0'0'0,"0"0"-198"16,0 0 198-16,0 0-198 0,12 40 198 0,-12-40-174 0,0 0 174 16,0 17-174-16,-4 0 174 0,-3 19-482 0</inkml:trace>
  <inkml:trace contextRef="#ctx0" brushRef="#br0" timeOffset="64616.861">18033 6710 539 0,'0'0'0'0,"17"-1"0"0,13-1 0 0,-27 4 133 16,-12 4-133-16,-13 3 133 0,-17 6-133 0,39-15 79 15,0 0-79-15,-34 35 79 0,-1 16-79 0,35-51 45 16,0 0-45-16,-26 53 46 0,8 12-46 0,18-65 5 0,0 0-5 0,-3 60 5 15,11 0-5-15,-8-60-1 0,0 0 1 0,21 50-1 16,11-11 1-16,-32-39-58 0,0 0 58 0,55 17-58 16,20-17 58-16,-75 0-36 0,0 0 36 15,82-25-35-15,14-22 35 0,-96 47 0 0,0 0 0 16,73-56 0-16,-5-11 0 0,-68 67 55 0,0 0-55 0,47-70 55 16,-14-5-55-16,-12 16 58 0,-16 8-58 0,1 8 58 15,-5 11-58-15,-1 32 11 0,0 0-11 0,-3-59 11 16,-9-14-11-16,12 73 0 0,0 0 0 0,-16-72 0 15,-3-7 0-15,-2 27-1 0,4 15 1 0,1 4 0 16,2 9 0-16,14 24-2 0,0 0 2 0,-24-27-1 16,-3 3 1-16,27 24 0 0,0 0 0 0,-20-22 1 15,2 6-1-15,18 16 0 0,0 0 0 0,-16-12 0 16,8 7 0-16,8 5 0 0,0 0 0 0,-6 9 0 16,3 9 0-16,3-18 1 0,0 0-1 0,16 42 1 15,10 19-1-15,-26-61 39 0,0 0-39 0,45 88 39 0,20 28-39 16,-65-116 19-16,0 0-19 0,69 115 20 0,15 8-20 15,-9-22 30-15,-2-15-30 0,-16-11 30 0,-6-18-30 0,-6 1 21 16,-6-12-21-16,-1-3 21 0,-3-5-21 16,-35-38 5-16,0 0-5 0,45 46 5 0,2-1-5 0,-47-45-4 15,0 0 4-15,51 34-4 0,3-7 4 0,-54-27-129 16,0 0 129-16,38 12-128 0,-10-12 128 0,-28 0-146 16,0 0 146-16,21-19-146 0,-6-13 146 0,18-19-499 15</inkml:trace>
  <inkml:trace contextRef="#ctx0" brushRef="#br0" timeOffset="64811.34">18942 6534 1468 0,'0'0'0'0,"16"0"0"15,12 0 0-15,-18 2 171 0,-5 1-171 0,-26 23 172 16,-17 15-172-16,38-41 92 0,0 0-92 0,-68 85 93 15,-26 37-93-15,94-122-15 0,0 0 15 0,-94 130-15 16,-7 19 15-16,101-149-152 0,0 0 152 0,-94 131-151 16,5-12 151-16,-97 132-1150 0</inkml:trace>
  <inkml:trace contextRef="#ctx0" brushRef="#br0" timeOffset="74437.347">2683 9727 158 0,'0'0'0'0,"2"-5"0"15,1-5 0-15,1 5 58 0,-1 1-58 0,-1 1 59 16,-2 1-59-16,0 2 84 0,0-3-84 0,0 3 84 16,0 0-84-16,0 0 108 0,0 0-108 0,0 0 108 15,-5-4-108-15,5 4 93 0,0 0-93 0,-9-3 93 16,0-2-93-16,9 5 69 0,0 0-69 0,-16-7 69 16,-4 0-69-16,20 7 46 0,0 0-46 0,-32-5 46 15,-6 1-46-15,38 4 31 0,0 0-31 0,-37 2 31 16,-3 3-31-16,40-5 22 0,0 0-22 0,-45 9 23 15,1 10-23-15,3-2 25 0,-1 7-25 0,16-11 26 16,10-4-26-16,16-9 22 0,0 0-22 0,-30 39 23 16,-5 16-23-16,6 0 9 0,3 8-9 0,5 8 10 0,0 4-10 0,21-75 18 15,0 0-18-15,-12 84 18 0,7 12-18 16,5-96 14-16,0 0-14 0,0 87 15 0,8-6-15 16,4-23 25-16,2-15-25 0,-1-12 26 0,4-18-26 0,-1 1 20 15,1-5-20-15,4-6 20 0,0-3-20 0,-21 0 10 16,0 0-10-16,35-14 10 0,12-8-10 15,-47 22 18-15,0 0-18 0,47-39 18 0,7-16-18 0,2-12 22 16,-1-12-22-16,-16 6 23 0,-10-1-23 16,-29 74 14-16,0 0-14 0,25-93 15 0,-8-13-15 0,-1 15 35 15,-2 6-35-15,-9 6 35 0,-2 5-35 0,-3 74 11 0,0 0-11 16,6-94 11-16,-3-12-11 0,-3 106 30 16,0 0-30-16,4-96 30 0,-8 0-30 0,4 96 18 0,0 0-18 0,0-82 19 15,0 12-19-15,0 70-38 0,0 0 38 0,-3-55-37 16,3 15 37-16,0 40-35 0,0 0 35 0,0-27-35 15,0 17 35-15,0 10-40 0,0 0 40 16,0-11-40-16,-2 8 40 0,2 3-36 0,0 0 36 0,0-3-36 16,0 3 36-16,0 0-24 0,0 0 24 0,0 0-23 15,-4 5 23-15,4-5-36 0,0 0 36 0,0 34-35 16,0 21 35-16,0-55-20 16,0 0 20-16,0 97-20 0,0 42 20 0,-3-12-11 0,3 7 11 0,-2-9-11 15,2-4 11-15,0-6-11 0,0-5 11 0,2-16-11 16,1-10 11-16,-3-84-16 0,0 0 16 0,13 89-15 15,4 2 15-15,-17-91-44 0,0 0 44 0,30 68-44 16,8-10 44-16,-38-58-99 0,0 0 99 0,42 36-99 16,10-20 99-16,44 35-633 0</inkml:trace>
  <inkml:trace contextRef="#ctx0" brushRef="#br0" timeOffset="76202.931">3862 9582 91 0,'0'0'0'0,"0"0"0"16,-3 6 0-16,3-6 34 0,0 0-34 0,-4 0 35 15,-1-3-35-15,5 3 5 0,0 0-5 0,-7-2 6 0,2-1-6 16,5 3 6-16,0 0-6 0,-9-2 7 0,0 0-7 16,9 2 1-16,0 0-1 0,-8 0 1 0,-4 2-1 0,12-2 0 15,0 0 0-15,-13 7 0 0,-4 3 0 0,17-10-3 16,0 0 3-16,-21 21-2 0,-5 6 2 0,2 1-1 15,1 2 1-15,5 0 0 0,3 0 0 0,15-30 2 16,0 0-2-16,-18 47 2 0,1 13-2 0,17-60 20 16,0 0-20-16,-18 63 20 0,-1 4-20 0,9-6 50 15,3-4-50-15,2 10 51 0,1 5-51 0,4-72 67 16,0 0-67-16,4 73 68 0,8 6-68 0,-3-27 58 16,-1-16-58-16,4-2 58 0,6-10-58 0,-18-24 29 15,0 0-29-15,26 19 29 0,7-4-29 0,-33-15 5 16,0 0-5-16,47 5 6 0,9-13-6 0,-56 8 5 0,0 0-5 0,73-36 5 15,16-23-5-15,-89 59 2 0,0 0-2 0,89-71 2 16,0-15-2-16,-89 86 9 0,0 0-9 16,80-81 10-16,-4 3-10 0,-76 78 55 0,0 0-55 0,60-78 55 15,-17 1-55-15,-10 17 56 0,-15 11-56 0,-3 9 56 16,-9 11-56-16,-3 7 56 0,2 7-56 0,-1 1 56 16,-1 2-56-16,-1 5 51 0,-4 4-51 0,2-3 52 15,0 3-52-15,-3 0 50 0,3-3-50 0,0 3 50 16,0 0-50-16,0 3 21 15,0-4-21-15,0 4 21 0,-4-3-21 0,4 3 30 0,0 0-30 16,0 0 30-16,0 0-30 0,0 0 6 0,-3 0-6 0,3 0 7 0,-2-2-7 16,2 2 17-16,-3 0-17 0,3 0 17 15,0 0-17-15,-6 2 0 0,3 3 0 0,-6 27 0 16,-3 16 0-16,0 11 1 0,1 7-1 0,1 1 1 16,1 3-1-16,9-70 3 0,0 0-3 0,-5 107 3 15,5 21-3-15,0-32 2 0,3-14-2 0,6-25 2 16,3-23-2-16,-1-10-3 0,1-14 3 0,0-3-3 0,0-3 3 0,2-4-49 15,2 3 49-15,1-6-49 0,4-6 49 16,-21 9-4-16,0 0 4 0,21-14-3 0,5-3 3 0,-26 17 2 16,0 0-2-16,18-24 2 0,3-8-2 15,-21 32 36-15,0 0-36 0,12-35 37 0,-7-7-37 0,-5 42 48 16,0 0-48-16,0-48 49 0,-5-7-49 16,5 55 58-16,0 0-58 0,-9-67 59 0,-3-10-59 0,0-12 34 0,-2-12-34 15,3 22 34-15,6 9-34 0,5 70 10 0,0 0-10 16,5-60 11-16,8 5-11 0,-13 55-41 0,0 0 41 15,12-39-41-15,5 15 41 0,-17 24-55 16,0 0 55-16,16-23-55 0,5 8 55 0,-21 15-51 0,0 0 51 0,19-9-50 16,2 8 50-16,-21 1-40 0,0 0 40 0,21 0-40 15,0 1 40-15,-21-1-18 0,0 0 18 16,15 4-18-16,-1 3 18 0,-1 1-6 0,-1-1 6 0,-7-2-6 16,0 0 6-16,-5-5-16 0,0 0 16 15,7 4-15-15,-5-3 15 0,-2-1-44 0,0 0 44 0,3 6-44 16,1-6 44-16,-4 0-54 0,0 0 54 0,-12 17-53 15,-6 10 53-15,18-27-60 0,0 0 60 0,-33 40-60 16,-5 11 60-16,38-51-75 0,0 0 75 0,-42 56-74 16,-2 10 74-16,10-8-55 0,4-9 55 0,6-9-55 15,10-13 55-15,5 2-41 0,5-8 41 0,4 1-41 16,4-8 41-16,-4-14-11 0,0 0 11 0,23 14-11 16,10-6 11-16,-33-8 1 0,0 0-1 0,52 0 2 15,16-8-2-15,-9-1 47 0,4-5-47 0,-7 1 48 0,3-1-48 0,-59 14 33 16,0 0-33-16,76-17 34 0,19-2-34 0,-24 7 40 15,-8 3-40-15,-25 3 40 0,-15 4-40 16,-2 4 34-16,-6 4-34 0,-3-4 35 0,-10 2-35 0,5 2 55 16,-2 3-55-16,-1 1 55 0,-4 1-55 0,0 4 88 15,0 7-88-15,-4 2 88 0,-1 0-88 16,5-24 79-16,0 0-79 0,-19 43 80 0,-7 8-80 0,26-51 64 16,0 0-64-16,-42 55 65 0,-7 0-65 0,-10 5 89 15,-9 3-89-15,35-28 89 0,16-20-89 0,-4 2 69 16,0-5-69-16,-5 7 69 0,-11-2-69 15,7-1 38-15,4-4-38 0,9-2 39 0,5-7-39 0,12-3 0 0,0 0 0 16,-9 4 0-16,0-4 0 0,9 0-95 0,0 0 95 16,-12-5-95-16,3-6 95 0,9 11-123 0,0 0 123 0,0-30-122 15,4-18 122-15,-1-31-931 0</inkml:trace>
  <inkml:trace contextRef="#ctx0" brushRef="#br0" timeOffset="77547.204">4941 9354 113 0,'0'0'0'0,"0"-5"0"0,0-7 0 0,0 0 121 16,0 0-121-16,0 5 121 0,0 3-121 0,0 1 128 16,0 1-128-16,0 2 129 0,-4-3-129 0,4 3 112 15,0-5-112-15,0 5 113 0,0-4-113 0,0 4 77 0,0-3-77 16,0 3 78-16,0 0-78 0,0 0 59 15,0 0-59-15,0 0 60 0,0 0-60 0,0 0 35 16,0 0-35-16,0 0 35 0,0 0-35 0,0 0 24 0,0 0-24 16,0 0 25-16,-5-4-25 0,5 4 4 0,0-3-4 0,0 3 5 15,0 0-5-15,0 0 24 0,2 3-24 16,-2-3 25-16,3 4-25 0,1 1 19 0,-3 0-19 0,3 5 20 16,-1 4-20-16,-3-14 24 0,0 0-24 15,4 33 25-15,-2 9-25 0,-2-42 44 0,0 0-44 0,0 55 45 16,0 10-45-16,-2 0 23 0,2 2-23 0,-4 0 24 15,1-4-24-15,3-63 36 0,0 0-36 16,-5 101 36-16,1 26-36 0,4-127 49 0,0 0-49 0,-5 120 49 16,1 5-49-16,4-125 35 0,0 0-35 0,0 110 35 15,0-9-35-15,4-26 26 0,5-20-26 0,-8-21 26 16,3-20-26-16,-4-14 10 0,0 0-10 0,12 24 10 16,9-5-10-16,-21-19-3 15,0 0 3-15,30 14-2 0,8-4 2 0,-38-10-54 0,0 0 54 16,43 2-54-16,11-8 54 0,-10-5-97 0,1-5 97 0,-5-1-96 0,0-2 96 15,-40 19-177-15,0 0 177 0,47-31-177 0,6-3 177 0,44-29-769 16</inkml:trace>
  <inkml:trace contextRef="#ctx0" brushRef="#br0" timeOffset="77914.225">4719 10316 539 0,'0'0'0'0,"6"-5"0"15,2 0 0-15,-8 5 122 0,0 0-122 0,4-2 122 16,-4-1-122-16,0 3 76 0,0 0-76 0,0 0 76 16,-4-5-76-16,4 5 50 0,0 0-50 0,6-4 50 15,4 1-50-15,4-2 46 0,7-2-46 0,0 2 46 16,0 1-46-16,5-2 40 0,3-1-40 0,4 2 40 16,2 1-40-16,-35 4 16 0,0 0-16 0,47-3 17 0,13-2-17 15,-5 5 13-15,5 0-13 0,-10 0 14 16,-3-4-14-16,-47 4-145 0,0 0 145 0,56-3-144 15,7-2 144-15,55-4-638 0</inkml:trace>
  <inkml:trace contextRef="#ctx0" brushRef="#br0" timeOffset="78683.699">6341 9143 315 0,'0'0'0'0,"-8"5"0"16,-5 2 0-16,13-7 0 16,0 0 0-16,-12 5 0 0,0 2 0 0,12-7 6 0,0 0-6 0,-19 9 7 15,-11-1-7-15,30-8 0 0,0 0 0 0,-29 14 0 16,-10 3 0-16,39-17 0 0,0 0 0 0,-40 15 1 15,0 4-1-15,40-19 30 0,0 0-30 0,-45 26 30 16,1 3-30-16,44-29 63 0,0 0-63 0,-42 36 63 16,4 5-63-16,38-41 61 0,0 0-61 0,-35 51 61 15,6 11-61-15,-1 10 59 0,4 14-59 0,10-7 59 16,8 3-59-16,2 3 63 0,12 6-63 0,-3 0 64 16,2 0-64-16,-5-91 68 0,0 0-68 0,14 118 69 15,7 19-69-15,-21-137 54 0,0 0-54 0,24 137 54 16,10 4-54-16,-34-141 25 0,0 0-25 0,43 123 26 15,11-12-26-15,-54-111-1 0,0 0 1 0,59 88 0 16,15-21 0-16,-74-67-170 0,0 0 170 0,80 27-170 0,14-32 170 16,83 29-526-16</inkml:trace>
  <inkml:trace contextRef="#ctx0" brushRef="#br0" timeOffset="79188.065">6660 9527 975 0,'0'0'0'0,"4"-2"0"15,4-5 0-15,-8 7 96 0,0 0-96 0,0-3 96 16,0-1-96-16,0 4-1 0,0 0 1 0,-3-5 0 16,-1-2 0-16,4 7-52 0,0 0 52 0,4-15-52 15,3-7 52-15,1 3-63 0,6-4 63 0,-1 6-63 16,1 2 63-16,1 3-57 0,-1 0 57 0,2 3-56 16,-2 3 56-16,-14 6-35 0,0 0 35 0,19-4-34 15,4 2 34-15,-23 2-4 0,0 0 4 0,24 9-3 16,-3 3 3-16,-21-12 3 0,0 0-3 0,23 21 3 0,-3 6-3 15,-20-27 44-15,0 0-44 0,14 38 44 16,-5 10-44-16,-9-48 22 0,0 0-22 0,0 51 23 0,-5 6-23 16,5-57 54-16,0 0-54 0,-14 61 54 0,-5 3-54 0,19-64 58 15,0 0-58-15,-19 58 58 16,-2-5-58-16,21-53 44 0,0 0-44 0,-21 43 45 0,5-7-45 16,16-36 43-16,0 0-43 0,-10 27 43 0,-3-8-43 0,13-19 11 15,0 0-11-15,-7 15 11 0,2-6-11 16,5-9 0-16,0 0 0 0,0 7 0 0,0-4 0 0,0-3-20 15,0 0 20-15,12-3-19 0,2-13 19 16,-14 16-46-16,0 0 46 0,21-17-46 0,4-5 46 16,-25 22-101-16,0 0 101 0,22-21-101 0,6-1 101 0,21-21-646 0</inkml:trace>
  <inkml:trace contextRef="#ctx0" brushRef="#br0" timeOffset="79486.865">7130 9409 628 0,'0'0'0'0,"-3"10"0"0,-2 2 0 0,1-7 137 0,4-5-137 0,0 0 138 16,4-5-138-16,-3 1 134 0,3 1-134 0,-1-1 134 16,-1-1-134-16,0 2 104 0,-2 0-104 0,0 3 104 15,2-4-104-15,-2 4 73 0,0 0-73 0,0 0 74 16,3 0-74-16,-3 0 25 0,0 0-25 0,9 4 26 15,5 2-26-15,-14-6 13 0,0 0-13 0,28 21 13 16,7 13-13-16,-35-34 5 0,0 0-5 0,38 41 5 0,7 12-5 16,-45-53 6-16,0 0-6 15,44 59 7-15,3 13-7 0,-47-72-52 0,0 0 52 0,50 82-52 0,3 12 52 16,-53-94-220-16,0 0 220 0,41 67-219 0,-4-14 219 0,-37-53-193 16,0 0 193-16,35 22-193 0,-2-25 193 15,31 18-415-15</inkml:trace>
  <inkml:trace contextRef="#ctx0" brushRef="#br0" timeOffset="79732.662">7630 9211 1043 0,'0'0'0'0,"0"7"0"0,2 5 0 0,-2-12 164 0,0 0-164 0,0 0 165 16,0 0-165-16,0 0 104 0,0 0-104 15,0 0 105-15,-3-5-105 0,3 5 42 0,-6 0-42 0,-2 12 43 16,-8 9-43-16,16-21-4 0,0 0 4 16,-31 48-3-16,-11 19 3 0,-14 18-22 0,-8 18 22 0,10-12-22 15,0-6 22-15,54-85-112 0,0 0 112 0,-49 91-111 16,2 0 111-16,47-91-199 0,0 0 199 0,-33 69-199 16,8-16 199-16,-30 65-636 0</inkml:trace>
  <inkml:trace contextRef="#ctx0" brushRef="#br0" timeOffset="80359.734">7615 9684 225 0,'0'0'0'0,"3"0"0"16,6 0 0-16,-6 0 99 0,-1 2-99 0,-2-2 100 16,0 0-100-16,0 0 90 0,0 0-90 0,0 0 90 15,0 0-90-15,0 0 69 0,4 0-69 0,-4 0 70 0,3-2-70 16,2 2 46-16,4-1-46 0,3 1 46 0,2 0-46 16,-14 0 37-16,0 0-37 0,30 1 37 0,8 3-37 0,-38-4 44 15,0 0-44-15,47 3 45 0,11 1-45 16,-6-1 45-16,-2 2-45 0,1 2 46 0,-7-5-46 0,-44-2 36 15,0 0-36-15,57 1 36 0,2-1-36 0,-1 0 34 16,-1 0-34-16,-10-1 35 0,0-4-35 0,-8 1 22 16,-6 1-22-16,-4-2 23 0,-6-1-23 0,-2 3-32 15,0 0 32-15,-9-1-32 0,-3 4 32 0,-9 0-118 0,0 0 118 16,5-3-117-16,2 1 117 0,-7 2-164 0,0 0 164 16,0 0-163-16,0 0 163 0,0 0-386 15</inkml:trace>
  <inkml:trace contextRef="#ctx0" brushRef="#br0" timeOffset="80684.664">8765 9088 931 0,'0'0'0'0,"-13"12"0"16,-4 7 0-16,17-19 102 0,0 0-102 0,-4 5 102 0,8-10-102 16,-4 5 86-16,0 0-86 0,0 0 86 0,3-3-86 15,-3 3 64-15,0 0-64 0,0 0 65 0,6-4-65 16,-6 4 3-16,0 0-3 0,0 0 3 0,3 2-3 0,-3-2 18 16,0 0-18-16,0 14 18 0,-7 10-18 0,7-24-17 15,0 0 17-15,-2 32-16 0,-1 14 16 0,3-46-35 16,0 0 35-16,-4 59-34 0,3 13 34 0,1-72-31 15,0 0 31-15,-2 70-31 0,0 5 31 16,2-75-168-16,0 0 168 0,0 86-167 0,0 6 167 0,-3 88-633 16</inkml:trace>
  <inkml:trace contextRef="#ctx0" brushRef="#br0" timeOffset="81036.925">6427 10082 281 0,'0'0'0'0,"3"-2"0"0,6-5 0 16,-9 7-26-16,0 0 26 0,5-3-26 0,-1 1 26 0,-4 2-33 15,0 0 33-15,0 0-32 0,3-2 32 0,2 1-55 16</inkml:trace>
  <inkml:trace contextRef="#ctx0" brushRef="#br0" timeOffset="81287.841">6540 10119 158 0,'0'0'0'0,"14"0"0"0,10 4 0 0,-5 1 64 0,6 0-64 16,-1-3 65-16,2-4-65 0,4 2 51 15,0 2-51-15,8 0 51 0,4-2-51 0,10 0 63 0,4 0-63 16,3-2 63-16,4 0-63 0,-63 2 46 15,0 0-46-15,109-7 46 0,32-3-46 0,-22 3 54 0,-4 2-54 0,-5 0 54 16,-8 1-54-16,-102 4 72 0,0 0-72 0,126-6 72 16,12-3-72-16,-138 9 70 0,0 0-70 0,151-10 70 15,11-1-70-15,-162 11 49 0,0 0-49 0,160-10 50 16,2-2-50-16,-162 12 95 0,0 0-95 0,145-10 96 16,-14 0-96-16,-131 10 41 0,0 0-41 0,118-4 41 15,-15 1-41-15,-103 3 1 0,0 0-1 0,80 0 1 16,-19 3-1-16,-61-3-119 0,0 0 119 0,42 0-118 15,-18 2 118-15,-24-2-146 0,0 0 146 0,-9 5-145 16,-29 2 145-16,-7 7-538 0</inkml:trace>
  <inkml:trace contextRef="#ctx0" brushRef="#br0" timeOffset="82678.978">7319 10561 113 0,'0'0'0'0,"0"0"0"16,0 0 0-16,0 0 59 0,0 0-59 0,0 0 60 0,0 0-60 16,0 0 65-16,0 0-65 0,0 0 65 0,3 0-65 15,-3 0 64-15,0 0-64 0,0 0 65 0,4 0-65 16,-4 0 43-16,0 0-43 0,0 0 44 0,0 0-44 0,0 0 31 15,0 0-31-15,0 0 31 0,0 0-31 0,0 0 14 16,0 0-14-16,0 0 15 0,0 0-15 0,0 0 36 16,0 0-36-16,0 0 36 0,0 0-36 0,0 0 18 15,0 0-18-15,0 0 19 0,0 0-19 0,0 0 41 16,0 0-41-16,0 0 42 0,0 0-42 0,0 0 38 16,0 0-38-16,0 0 38 0,0 0-38 0,0 0 24 15,0 0-24-15,0 0 25 0,0 0-25 0,0 0 35 16,0 0-35-16,0 0 36 0,0 0-36 0,0 0 21 0,0 0-21 15,0 0 21-15,0 0-21 0,0 0 28 0,0 0-28 16,0 0 28-16,0 0-28 0,0 0-58 0,0 0 58 16,0 0-57-16,0 0 57 0,0 0-56 0,0 0 56 0,0 0-56 15,0 0 56-15,0 0-52 0,0 0 52 16,0 0-51-16,0 0 51 0,0 0-27 0,0 0 27 0,0 0-27 16,0 0 27-16,0 0-5 0,0 0 5 0,0 0-5 15,0 0 5-15,0 0 0 0,0 0 0 16,0 0 0-16,0 0 0 0,0 0 4 0,0-3-4 0,0 3 5 15,-4-2-5-15,4 2 39 0,0 0-39 0,0 0 40 16,-5-3-40-16,5 3 36 0,0 0-36 0,-4-4 37 16,-4 1-37-16,8 3 33 0,0 0-33 0,-9-5 33 15,0 0-33-15,9 5 33 0,0 0-33 0,-12-7 34 16,0 0-34-16,12 7 22 0,0 0-22 0,-14-5 22 0,5-4-22 16,9 9 52-16,0 0-52 0,-10-5 52 15,5 0-52-15,5 5 46 0,0 0-46 0,-6-3 46 0,3-1-46 16,3 4 48-16,0 0-48 0,0 0 48 0,-5-2-48 15,5 2 21-15,0 0-21 0,0 0 21 0,0 0-21 16,0 0 20-16,0 0-20 0,0 0 20 0,0 0-20 0,0 0 4 16,0 0-4-16,5 4 5 0,4 6-5 0,-9-10 0 15,0 0 0-15,17 22 1 0,13 9-1 0,-30-31 0 16,0 0 0-16,36 33 0 0,8 6 0 0,-44-39 0 16,0 0 0-16,42 47 0 0,5-1 0 0,-47-46-8 15,0 0 8-15,41 46-7 0,3 2 7 0,-44-48-9 0,0 0 9 16,38 41-8-16,-5-3 8 0,-1-9-90 0,-4-5 90 15,-8-5-89-15,-6-12 89 0,-14-7-137 0,0 0 137 16,16 0-136-16,3-7 136 16,18 0-656-16</inkml:trace>
  <inkml:trace contextRef="#ctx0" brushRef="#br0" timeOffset="82981.162">7653 10349 953 0,'0'0'0'0,"0"10"0"16,0 6 0-16,0-16 77 0,0 0-77 0,0 5 77 16,-3-5-77-16,3 0 53 0,0 0-53 0,0 0 53 0,-2 0-53 15,2 0 8-15,0 0-8 0,-9 5 9 0,0 2-9 16,9-7 7-16,0 0-7 0,-20 22 7 0,-8 11-7 15,28-33 5-15,0 0-5 0,-35 36 6 0,-3 10-6 16,38-46 14-16,0 0-14 0,-44 51 15 0,2 4-15 16,42-55 8-16,0 0-8 0,-50 67 9 0,-4 8-9 15,54-75-9-15,0 0 9 0,-32 47-8 0,11-18 8 16,21-29-192-16,0 0 192 0,-15 22-192 0,6-8 192 0,-14 23-567 16</inkml:trace>
  <inkml:trace contextRef="#ctx0" brushRef="#br0" timeOffset="83435.326">7582 10239 908 0,'0'0'0'0,"-11"6"0"16,-8 4 0-16,14-7 122 0,5 1-122 0,3-8 123 15,3 1-123-15,2-2 77 0,-1 0-77 0,-2 1 78 16,1 1-78-16,1-1 20 0,-2 1-20 0,-2 1 20 16,3 0-20-16,1 1 0 0,-2-3 0 0,0 4 0 15,-2-5 0-15,3 3-4 0,1 1 4 0,-2 1-4 16,-2 0 4-16,3 0-1 0,1 0 1 0,1 1-1 16,1 3 1-16,-9-4-4 0,0 0 4 0,14 3-3 15,2 2 3-15,-16-5-7 0,0 0 7 0,14 7-6 0,-2-3 6 16,-12-4-3-16,0 0 3 0,12 5-3 15,-3-2 3-15,-9-3-6 0,0 0 6 0,8 5-5 0,-2 1 5 16,-6-6-13-16,0 0 13 0,0 20-13 0,-6 4 13 0,6-24-15 16,0 0 15-16,-8 33-15 15,-10 6 15-15,18-39-4 0,0 0 4 0,-15 34-4 0,1-5 4 16,14-29-14-16,0 0 14 0,-13 26-13 0,5-5 13 0,-1-3-15 16,2-2 15-16,5-2-15 0,2-4 15 0,4 2-25 15,1-5 25-15,7 1-24 0,0-3 24 0,-12-5-13 16,0 0 13-16,27 2-13 0,2-2 13 15,-29 0-47-15,0 0 47 0,38-5-46 0,10-4 46 16,-48 9-145-16,0 0 145 0,41-8-144 0,3-4 144 0,-44 12-158 0,0 0 158 16,42-12-157-16,-4 2 157 0,39-11-207 15</inkml:trace>
  <inkml:trace contextRef="#ctx0" brushRef="#br0" timeOffset="83746.945">7920 10690 897 0,'0'0'0'0,"5"-3"0"15,7-3 0-15,-3 0 93 0,3-1-93 0,0 2 93 0,-3 1-93 16,5 1 76-16,1-1-76 0,-1 3 77 0,-1 1-77 15,4 0 39-15,4 1-39 0,0 1 40 0,2 0-40 16,-23-2 3-16,0 0-3 0,33 3 3 16,1-3-3-16,-34 0 13 0,0 0-13 0,39 0 14 0,3 0-14 0,-42 0 8 15,0 0-8-15,38 4 9 0,-2-3-9 0,-6 1-1 16,-7-2 1-16,-6 2-1 0,-5-2 1 0,-5 0-68 16,2-2 68-16,-7 0-68 0,-2 1 68 0,0 1-128 15,0 0 128-15,-2-7-127 0,-1-5 127 0,-3-7-638 16</inkml:trace>
  <inkml:trace contextRef="#ctx0" brushRef="#br0" timeOffset="84025.814">8179 10507 998 0,'0'0'0'0,"9"3"0"15,12 0 0-15,-21-3 171 0,0 0-171 0,0-3 171 16,-9-4-171-16,9 7 103 0,0 0-103 0,-9-5 104 15,2 2-104-15,7 3 76 0,0 0-76 0,-5-4 76 16,0 2-76-16,5 2 12 0,0 0-12 0,-3 0 13 16,-1 0-13-16,4 0 37 0,0 0-37 0,0 0 37 15,-3 0-37-15,3 0 18 0,0 0-18 0,-2 12 19 16,2 9-19-16,0 5-1 0,0 3 1 0,0-3 0 16,0-4 0-16,0-22-1 0,0 0 1 0,0 38 0 15,2 8 0-15,-2-46-71 0,0 0 71 0,1 46-70 16,1 4 70-16,-2-50-195 0,0 0 195 0,4 39-195 0,-1-6 195 15,2 40-868-15</inkml:trace>
  <inkml:trace contextRef="#ctx0" brushRef="#br0" timeOffset="84463.056">8552 10280 1020 0,'0'0'0'16,"-3"2"0"-16,-3 2 0 0,6-4 117 0,6-2-117 15,-6 2 118-15,5 0-118 0,-5 0 48 0,7-2-48 16,-7 2 49-16,3-2-49 0,2 2 0 0,-1 0 0 0,-2 2 1 16,1 0-1-16,-3-2-15 0,0 0 15 0,0 5-15 15,0-2 15-15,0-3-24 0,0 0 24 0,-3 16-23 16,-3 8 23-16,6-24-8 15,0 0 8-15,-12 32-8 0,-2 8 8 0,14-40-5 0,0 0 5 0,-12 32-4 16,0-1 4-16,3-5-7 0,1-6 7 0,2-4-7 16,3-4 7-16,-1 0-1 0,1-4 1 0,1-1 0 15,2-3 0-15,0 1 0 0,0 0 0 0,0-2 0 16,0 1 0-16,5-1 3 0,-1 1-3 0,-1 1 3 16,6 2-3-16,1 1 13 0,6 1-13 15,-4-2 13-15,6-4-13 0,-18-3 15 0,0 0-15 0,26 0 15 16,7 0-15-16,-33 0 25 0,0 0-25 0,31 0 26 15,8-3-26-15,-39 3 12 0,0 0-12 0,36 0 13 16,3-4-13-16,-10 3 10 0,-3-1-10 0,-5 2 11 0,-9 0-11 16,1 0-72-16,-3 2 72 0,-3-2-71 0,-7 0 71 0,0 0-174 15,0 0 174-15,0 0-173 0,5 5 173 16,-1-2-576-16</inkml:trace>
  <inkml:trace contextRef="#ctx0" brushRef="#br0" timeOffset="84668.195">8880 10306 247 0,'0'0'0'0,"-6"5"0"15,-1 2 0-15,6-5-8 0,1-4 8 0,0 2-7 16,0 0 7-16,0 0-113 0</inkml:trace>
  <inkml:trace contextRef="#ctx0" brushRef="#br0" timeOffset="84947.669">8871 10301 135 0,'0'0'0'0,"0"0"0"0,-5 3 0 0,5-3 101 0,0 0-101 0,0 0 102 16,0 0-102-16,0 0 86 0,0 0-86 0,0 0 86 15,0 0-86-15,0 0 90 0,0 0-90 0,0 0 91 16,-4 0-91-16,4 0 68 0,-3-6-68 0,3 6 68 0,-2-4-68 15,2 4 55-15,0 0-55 0,0 0 55 16,0 0-55-16,0 0 62 0,0 0-62 0,0 0 62 16,0 0-62-16,0 0 67 0,0 0-67 0,0 0 68 0,-4 0-68 15,4 0 81-15,0 0-81 0,0 0 82 0,-3 0-82 16,3 0 90-16,-4 4-90 0,3 2 91 0,1 3-91 16,0-9 77-16,0 0-77 0,0 36 78 0,0 17-78 0,0-53 75 15,0 0-75-15,0 62 75 0,5 10-75 0,-5-72 67 16,0 0-67-16,3 77 68 0,-1 5-68 0,0 5 13 15,0 4-13-15,-2-45 13 0,-2-27-13 0,2-19-50 16,0 0 50-16,-4 28-49 0,1 1 49 0,3-29-174 16,0 0 174-16,-5 12-173 0,-4-14 173 0,-3 14-1067 0</inkml:trace>
  <inkml:trace contextRef="#ctx0" brushRef="#br0" timeOffset="85450.205">8914 8970 841 0,'0'0'0'0,"11"0"0"0,6 2 0 0,-15-2 115 15,-4 0-115-15,2 0 115 16,2 0-115-16,-2 0 84 0,0 0-84 0,0 0 84 0,3 0-84 0,-3 0 37 15,0 0-37-15,6 3 37 0,2 1-37 0,-8-4 1 16,0 0-1-16,20 15 1 0,6 4-1 0,-26-19 4 16,0 0-4-16,33 36 5 0,14 7-5 0,-47-43 12 0,0 0-12 15,50 61 12-15,10 16-12 0,-60-77 39 16,0 0-39-16,69 119 39 0,11 30-39 0,-80-149 29 0,0 0-29 16,56 154 29-16,-9 10-29 0,-10-30 23 0,-11-18-23 0,-12-11 24 15,-7-19-24-15,-7-86 35 0,0 0-35 0,0 102 36 16,-9 8-36-16,0-23 12 0,-8-11-12 15,7-25 13-15,4-17-13 0,6-34 36 0,0 0-36 0,-17 50 37 16,-4 3-37-16,21-53-54 0,0 0 54 0,-14 33-53 16,2-11 53-16,12-22-116 0,0 0 116 0,-21 9-115 15,-5-20 115-15,-21 10-933 0</inkml:trace>
  <inkml:trace contextRef="#ctx0" brushRef="#br0" timeOffset="85871.421">10150 9595 740 0,'0'0'0'0,"0"0"0"0,-2-7 0 0,2 7 110 0,0 0-110 16,3 0 110-16,8-3-110 0,-11 3 83 0,0 0-83 15,21-2 84-15,8 2-84 0,-29 0 69 0,0 0-69 16,33-1 69-16,9-3-69 0,-42 4 47 0,0 0-47 0,47-2 48 15,4-1-48-15,-51 3 42 0,0 0-42 0,55 0 42 16,10-3-42-16,-65 3 58 0,0 0-58 0,59-2 58 16,0-2-58-16,-59 4 55 0,0 0-55 0,54-3 56 15,2 0-56-15,-56 3 15 16,0 0-15-16,49-6 15 0,0 0-15 0,-49 6-24 0,0 0 24 0,38-7-23 16,-3 2 23-16,-35 5-139 0,0 0 139 0,21-7-139 15,-7 5 139-15,22-8-938 0</inkml:trace>
  <inkml:trace contextRef="#ctx0" brushRef="#br0" timeOffset="86160.751">10198 9821 942 0,'0'0'0'0,"11"-12"0"16,8-6 0-16,-19 18 126 0,0 0-126 0,5-2 126 0,-8 5-126 0,3-3 80 16,0 0-80-16,-2 5 80 0,2 1-80 0,0-1 105 15,2 2-105-15,6-1 105 0,8 3-105 0,1 1 85 0,4-1-85 16,0-2 86-16,5-4-86 0,-1 2 36 16,4-1-36-16,-1-4 36 0,4 1-36 0,-32-1-4 0,0 0 4 15,43 2-3-15,8-2 3 0,-51 0-192 0,0 0 192 16,50 0-192-16,8-2 192 0,-58 2-144 15,0 0 144-15,54-12-143 0,2-5 143 0,53-15-751 0</inkml:trace>
  <inkml:trace contextRef="#ctx0" brushRef="#br0" timeOffset="111807.298">4759 9011 191 0,'0'0'0'0,"4"10"0"0,1 2 0 0,-5-12 62 16,0 0-62-16,4 4 63 0,-8-8-63 0,4 4 80 15,0 0-80-15,0 0 81 0,-2-3-81 0,2 3 69 16,0 0-69-16,0 0 69 0,0-4-69 0,0 4 44 0,0 0-44 15,0 0 45-15,2-3-45 0,-2 3 32 16,0 0-32-16,4-2 33 0,-1-1-33 0,-3 3 7 0,0 0-7 16,5-4 8-16,2-1-8 0,-7 5 11 0,0 0-11 15,6-3 11-15,2-1-11 0,-8 4 24 0,0 0-24 16,4-1 25-16,1 1-25 0,-5 0 12 0,0 0-12 0,3 0 12 16,1-2-12-16,-4 2 10 0,0 0-10 0,2 0 10 15,1 0-10-15,-3 0 17 0,0 0-17 16,0 3 17-16,4 1-17 0,-4-4 8 0,0 0-8 0,5 8 8 15,-2 4-8-15,-3-12 9 0,0 0-9 0,9 23 9 16,0 4-9-16,-9-27 15 0,0 0-15 0,8 29 15 16,-2 6-15-16,-3-3 14 0,1 4-14 0,-4-9 15 15,1-4-15-15,-1-23 15 0,0 0-15 0,4 44 16 16,-1 15-16-16,-3-59 16 0,0 0-16 0,4 66 17 16,1 13-17-16,4 9 9 0,3 9-9 0,-3-15 9 0,-1-3-9 15,-8-79 16-15,0 0-16 0,13 91 17 16,1 7-17-16,-2-11 22 0,-4-3-22 0,1-5 23 0,-2-2-23 15,-2-7 22-15,-1-1-22 0,-4-13 23 0,0-10-23 16,0-6 50-16,0-9-50 0,0-9 51 0,0-15-51 16,0-7 51-16,0 0-51 0,5 22 52 0,4 4-52 15,-9-26 37-15,0 0-37 0,24 20 38 0,6-4-38 0,-30-16 35 16,0 0-35-16,43 0 36 0,11-7-36 16,-10-5 44-16,1-7-44 0,-6 2 45 15,-8-4-45-15,2 2 9 0,-3-3-9 0,-4 5 10 0,-2-2-10 0,-24 19-10 16,0 0 10-16,26-17-10 0,0 2 10 0,-26 15-79 15,0 0 79-15,21-12-79 0,-3-2 79 0,-18 14-142 16,0 0 142-16,7-14-142 0,-7 2 142 0,5-15-825 0</inkml:trace>
  <inkml:trace contextRef="#ctx0" brushRef="#br0" timeOffset="112005.697">4648 10219 1356 0,'0'0'0'0,"12"0"0"16,6 3 0-16,4-3 29 0,11-3-29 0,0-1 29 15,6-1-29-15,-39 5-216 0,0 0 216 0,55-27-215 16,13-11 215-16,56-25-624 0</inkml:trace>
  <inkml:trace contextRef="#ctx0" brushRef="#br0" timeOffset="113887.359">11684 9525 673 0,'0'0'0'0,"0"0"0"16,30-3 0-16,-30 3 80 0,0 0-80 0,9 0 81 16,-6 0-81-16,-3 0 40 0,0 0-40 0,0 0 41 15,0 0-41-15,0 0 44 0,0 0-44 0,0 0 45 16,-7 0-45-16,7 0 3 0,0 0-3 0,-5 3 4 15,-2-3-4-15,7 0 24 0,0 0-24 0,-5 0 25 0,-4 0-25 16,9 0 43-16,0 0-43 0,-5 2 44 0,-6-2-44 16,11 0 38-16,0 0-38 0,-8 0 38 0,-1 0-38 0,9 0 40 15,0 0-40-15,-9-2 40 0,4 2-40 16,5 0 34-16,0 0-34 0,-9-3 35 16,6 3-35-16,3 0-73 0,0 0 73 0,-5-4-73 0,1 4 73 0,4 0-69 15,0 0 69-15,-5 0-69 0,1-2 69 0,4 2-45 16,0 0 45-16,0 0-44 0,-3 0 44 0,3 0 0 15,0 0 0-15,0 0 1 0,0 0-1 0,0 0 25 16,0 0-25-16,0 0 26 0,0 0-26 0,0 0 50 16,0 0-50-16,0 0 50 0,0 0-50 0,0 0 42 15,0 0-42-15,0 0 42 0,0 0-42 0,0 0 36 0,0 0-36 16,0 0 36-16,0 0-36 0,0 0 15 0,0 0-15 16,0 0 16-16,7 0-16 0,-7 0 6 0,0 0-6 15,14 2 7-15,3 2-7 0,-17-4 1 0,0 0-1 0,37 3 1 16,10 6-1-16,-47-9 0 0,0 0 0 15,52 6 1-15,14 3-1 0,-66-9 0 16,0 0 0-16,65 12 1 0,6 0-1 0,-71-12 0 0,0 0 0 0,94 10 0 16,16 1 0-16,-110-11 2 0,0 0-2 0,108 6 2 15,2-6-2-15,-110 0 18 0,0 0-18 0,96-3 18 16,-11-4-18-16,-85 7 0 0,0 0 0 0,77-8 1 16,-16-1-1-16,-61 9-67 0,0 0 67 0,54-9-67 15,-13 3 67-15,-41 6-77 0,0 0 77 0,13-9-77 16,-26 0 77-16,13-6-752 0</inkml:trace>
  <inkml:trace contextRef="#ctx0" brushRef="#br0" timeOffset="117431.042">13590 9052 91 0,'0'0'0'0,"0"0"0"0,0 0 0 0,0 0 51 16,0 0-51-16,0 0 52 0,4-3-52 0,-4 3 62 15,0 0-62-15,0 0 62 0,3-4-62 0,-3 4 52 0,0 0-52 16,0 0 52-16,5-7-52 0,-5 7 17 0,0 0-17 15,0 0 17-15,4-3-17 0,-4 3 0 0,0 0 0 0,0 0 0 16,0 0 0-16,0 0-17 0,0 0 17 16,-4 0-17-16,1-2 17 0,3 2-36 0,0 0 36 15,-5 0-35-15,-2 0 35 0,7 0-31 0,0 0 31 0,-9 0-31 16,-1 2 31-16,10-2-23 0,0 0 23 0,-20 10-22 16,-6 7 22-16,26-17-11 0,0 0 11 0,-24 23-10 15,1 1 10-15,23-24-2 0,0 0 2 0,-26 36-1 16,2 7 1-16,24-43 0 0,0 0 0 0,-23 58 1 15,4 14-1-15,19-72 40 0,0 0-40 0,-14 94 40 16,2 19-40-16,12-113 37 0,0 0-37 0,-4 91 37 16,13-4-37-16,1-22 51 0,8-17-51 0,-9-19 51 15,-1-18-51-15,-8-11 54 0,0 0-54 0,21 12 54 16,5-6-54-16,4-6 44 0,0-6-44 0,3-5 44 16,2-6-44-16,-35 17 20 0,0 0-20 0,41-24 20 15,8-7-20-15,-4 4 43 0,-6-6-43 0,-3 3 43 16,-1-1-43-16,-35 31 43 0,0 0-43 0,30-36 43 0,-1-4-43 15,-29 40 34-15,0 0-34 0,27-37 35 0,-7 1-35 0,-2 7 39 16,-11 3-39-16,3 9 40 0,-1 1-40 0,-2 1 34 16,-5 3-34-16,1 3 34 0,1 6-34 15,-4-6 55-15,0 3-55 0,0-1 55 0,1-2-55 0,-1 1 37 16,-1-3-37-16,1 4 38 0,0 4-38 0,0 0 35 16,0-4-35-16,0 2 35 0,0 1-35 0,0-3 39 15,-4 2-39-15,2 0 40 0,2 2-40 0,-1-1 15 0,-1 4-15 16,2 0 15-16,0 0-15 0,0 0 21 0,0 0-21 15,0 0 21-15,0 0-21 0,0 0-4 0,-4-3 4 16,4 3-4-16,0 0 4 0,0 0-38 0,-3 3 38 0,1 2-37 16,-1 2 37-16,3-7-42 0,0 0 42 15,-9 33-42-15,-3 16 42 0,12-49-41 0,0 0 41 0,-14 55-41 16,2 12 41-16,0-4-35 0,3 1 35 16,0-20-35-16,9-9 35 0,-3-1-34 0,3-2 34 0,3-8-34 15,-3-5 34-15,0-19-38 0,0 0 38 0,9 24-38 16,8-5 38-16,-17-19-39 0,0 0 39 0,18 9-38 15,8-13 38-15,-4-3-17 0,5-8 17 16,-8 1-16-16,2-5 16 0,-21 19-1 0,0 0 1 0,15-20 0 16,-1-6 0-16,-14 26 40 0,0 0-40 0,11-27 41 15,-3-6-41-15,-8 33 49 0,0 0-49 0,6-43 50 16,-3-5-50-16,-6 0 49 0,-4 6-49 0,0-1 49 0,0 3-49 16,-5 4 8-16,1 4-8 0,4 10 8 0,4 4-8 15,-3 3 55-15,1 1-55 0,3 2 55 0,2 4-55 0,-1-4 15 16,-6 3-15-16,5 2 15 0,2 2-15 0,-4 2-18 15,-1-4 18-15,5 3-18 0,-3 3 18 16,3 1-44-16,-4-4 44 0,4 4-43 0,0 0 43 0,0 0-52 16,0 0 52-16,0 0-51 0,0 0 51 0,0 0-50 15,4-5 50-15,-1 3-49 0,1 2 49 0,-4 0-38 16,0 0 38-16,15 2-37 0,8 3 37 0,-23-5-10 16,0 0 10-16,35 4-10 0,8 1 10 0,-43-5-21 15,0 0 21-15,46 3-21 0,1-3 21 0,-9 4-14 16,-5-4 14-16,-7 1-13 0,-8-1 13 0,-1 2 0 0,-1 0 0 15,-7 0 0-15,-6-1 0 0,2 3 0 0,-1-4 0 16,1 1 0-16,-2 3 0 0,-3-1 3 16,2 1-3-16,-2-4 4 0,4 3-4 0,-4-3 15 0,-6 2-15 15,3 8 15-15,0 2-15 0,-8 5 24 0,-5 6-24 0,9-8 25 16,6-6-25-16,1-9 13 0,0 0-13 0,-16 24 13 16,-5 10-13-16,21-34 10 0,0 0-10 0,-17 32 11 15,-2 1-11-15,19-33 17 0,0 0-17 0,-13 32 17 16,5 1-17-16,8-33 8 0,0 0-8 0,-4 27 8 15,6 1-8-15,-2-28 9 0,0 0-9 0,10 29 9 16,3 2-9-16,-13-31 23 0,0 0-23 0,13 31 24 16,5-1-24-16,-6 0 12 0,-3-3-12 0,-2-6 13 15,1-6-13-15,-8-15 27 0,0 0-27 0,6 14 27 16,-3-6-27-16,-3-8 20 0,0 0-20 0,2 9 20 0,1-1-20 16,-3-8 40-16,0 0-40 0,0 7 41 15,0-2-41-15,0-5 22 0,0 0-22 0,-8 4 22 0,-10-3-22 16,18-1-31-16,0 0 31 0,-19-3-31 0,-4-4 31 15,23 7-40-15,0 0 40 0,-20-15-39 0,-3-4 39 16,23 19-57-16,0 0 57 0,-16-24-57 0,1-7 57 16,15 31-80-16,0 0 80 0,-6-34-79 0,10-4 79 0,-4 38-78 15,0 0 78-15,12-43-78 0,11-1 78 0,-23 44-63 16,0 0 63-16,26-46-63 0,7 1 63 0,-5 6-22 16,-2 4 22-16,0 6-22 0,-3 5 22 0,-1 5-3 15,1 1 3-15,-2 2-3 0,0 8 3 0,-21 8 0 0,0 0 0 16,22-9 0-16,5 2 0 0,-27 7 8 0,0 0-8 15,27-8 8-15,5 1-8 0,-32 7 27 16,0 0-27-16,24-5 27 0,1 1-27 0,-25 4 12 0,0 0-12 0,17 0 12 16,-5 0-12-16,-12 0 18 0,0 0-18 15,11 0 19-15,-3 2-19 0,-8-2 33 0,0 0-33 0,7 5 34 16,-5 0-34-16,-2-5 35 0,0 0-35 0,0 16 35 16,-2 8-35-16,2-24 43 0,0 0-43 0,-3 22 44 15,-2 5-44-15,5-27 28 0,0 0-28 0,-6 29 28 16,-1 2-28-16,7-31 4 0,0 0-4 0,-3 28 5 15,1-4-5-15,2-24-8 0,0 0 8 0,9 20-7 16,8-1 7-16,-17-19-58 0,0 0 58 0,21 7-57 16,9-11 57-16,-30 4-20 0,0 0 20 0,29-10-19 15,-1-10 19-15,-28 20-8 0,0 0 8 0,28-21-8 16,-3-1 8-16,-3 3-2 0,-1 2 2 0,-5-4-1 16,-2 4 1-16,-6 5 4 0,1 4-4 0,-4 2 4 15,-1 0-4-15,-1 2 16 0,-3 1-16 0,0 3 17 0,0 0-17 0,0 0 1 16,0 0-1-16,0 0 1 0,0 0-1 0,0 0 1 15,0 0-1-15,0 0 2 0,0 0-2 0,0 0-4 16,0 0 4-16,0 0-4 0,4 3 4 16,-4-3-17-16,0 0 17 0,5 2-16 0,-1-2 16 0,-4 0-9 15,0 0 9-15,5 0-8 0,2-2 8 0,-7 2 0 16,0 0 0-16,7-3 0 0,0 1 0 0,-7 2 15 16,0 0-15-16,5-3 15 0,2-3-15 0,-7 6 28 15,0 0-28-15,2-6 28 0,-1-5-28 0,-1 11 7 16,0 0-7-16,2-10 7 0,-2 0-7 0,0 10-1 0,0 0 1 15,-2-12 0-15,-1-4 0 0,3 16-38 16,0 0 38-16,-9-15-38 0,-1-1 38 0,10 16-21 0,0 0 21 16,-14-13-21-16,-4-3 21 0,18 16-7 15,0 0 7-15,-21-12-6 0,-1 2 6 0,22 10-11 0,0 0 11 0,-23-8-10 16,1 1 10-16,22 7 0 0,0 0 0 0,-21-5 0 16,0 1 0-16,21 4-1 0,0 0 1 0,-18 0 0 15,1 2 0-15,17-2-2 0,0 0 2 0,-18 5-2 16,3 4 2-16,15-9-2 0,0 0 2 0,-14 15-1 15,-2 4 1-15,16-19 0 0,0 0 0 0,-12 25 1 16,1 13-1-16,11-38 8 0,0 0-8 0,-3 40 9 16,0 8-9-16,3-48 51 0,0 0-51 0,3 51 51 15,2 7-51-15,2-10 39 0,2 0-39 0,0-10 39 16,-4-14-39-16,5 3 51 0,4-3-51 0,-5-5 52 16,-2-7-52-16,7 5 37 0,-2 0-37 0,2 0 38 15,2-5-38-15,3 0 35 0,2 0-35 0,-4-3 35 16,2-4-35-16,-19-5 3 0,0 0-3 0,21 5 4 0,7-5-4 15,-28 0-33-15,0 0 33 0,24-3-32 0,3-2 32 16,-27 5-115-16,0 0 115 0,17-4-114 0,-1 1 114 0,13-4-618 16</inkml:trace>
  <inkml:trace contextRef="#ctx0" brushRef="#br0" timeOffset="118249.186">15221 9725 1087 0,'0'0'0'0,"2"-3"0"15,-1-7 0-15,6 10-340 0,2 3 340 0,-4-3-340 0,-5 0 340 0,5 0-161 16</inkml:trace>
  <inkml:trace contextRef="#ctx0" brushRef="#br0" timeOffset="119016.844">16282 8017 673 0,'0'0'0'0,"0"0"0"0,0-27 0 0,0 27 28 0,0 0-28 0,-2 0 28 16,-5 14-28-16,7-14 37 0,0 0-37 0,-5 12 37 15,-4 3-37-15,9-15 8 0,0 0-8 0,-21 22 9 16,-8 6-9-16,29-28 0 0,0 0 0 0,-33 27 0 16,-4 4 0-16,37-31 3 0,0 0-3 0,-42 33 3 15,-5-1-3-15,47-32 12 0,0 0-12 0,-45 38 13 16,-6 1-13-16,51-39 24 0,0 0-24 0,-55 64 25 16,-5 14-25-16,60-78 13 0,0 0-13 0,-55 91 13 15,4 12-13-15,51-103 10 0,0 0-10 16,-51 125 11-16,8 17-11 15,43-142 17-15,0 0-17 0,-40 154 17 0,9 19-17 0,31-173 22 0,0 0-22 0,-27 186 23 0,12 14-23 16,15-200 55-16,0 0-55 0,0 192 55 0,15 0-55 16,-15-192 63-16,0 0-63 0,28 168 64 0,21-16-64 15,-49-152 74-15,0 0-74 0,49 130 74 0,10-17-74 16,-59-113 62-16,0 0-62 0,66 110 62 0,2-11-62 0,-68-99 6 16,0 0-6-16,73 88 6 0,6-15-6 0,-79-73-124 15,0 0 124-15,66 64-123 0,-7-18 123 16,-59-46-146-16,0 0 146 0,51 29-145 0,-9-17 145 0,50 29-661 15</inkml:trace>
  <inkml:trace contextRef="#ctx0" brushRef="#br0" timeOffset="120941.817">16149 8624 1110 0,'0'0'0'0,"0"0"-136"0,0 0 136 16,-5-7-136-16,-5-2 136 0,10 9 37 0,0 0-37 15,-6-12 38-15,5-6-38 0,-1 1 39 0,4 1-39 16,3 1 39-16,0-1-39 0,2-3-2 0,2 2 2 15,1 2-2-15,4-1 2 0,0 1 8 0,-2 6-8 16,1-3 9-16,1 2-9 0,-2 5 6 0,0-4-6 0,5 6 6 16,1-2-6-16,-18 5 3 0,0 0-3 15,24-2 4-15,4 2-4 0,-28 0 0 0,0 0 0 0,30 7 0 16,3-2 0-16,-33-5-1 0,0 0 1 0,33 14 0 16,-5 3 0-16,-28-17-9 15,0 0 9-15,28 22-9 0,-8 6 9 0,-20-28-1 0,0 0 1 0,14 37-1 16,-5 10 1-16,-9-47 1 0,0 0-1 0,-3 51 1 15,-11 7-1-15,14-58 17 0,0 0-17 0,-25 59 17 16,-6 2-17-16,31-61 57 0,0 0-57 0,-47 70 57 16,-12 6-57-16,59-76 41 0,0 0-41 0,-46 62 41 15,6-8-41-15,40-54 29 0,0 0-29 0,-24 33 29 0,12-18-29 16,12-15 26-16,0 0-26 0,-11 14 26 0,8-9-26 16,3-5 3-16,0 0-3 0,-7 5 4 0,5-3-4 15,2-2 3-15,0 0-3 0,0 0 4 0,0 5-4 0,0-5-6 16,0 0 6-16,0 0-5 0,0 4 5 0,0-4-64 15,0 0 64-15,4 3-63 0,6 2 63 0,-10-5-87 16,0 0 87-16,21 0-86 0,9 0 86 0,-30 0-103 16,0 0 103-16,38-8-103 0,7-8 103 0,41-8-545 15</inkml:trace>
  <inkml:trace contextRef="#ctx0" brushRef="#br0" timeOffset="121266.946">16691 8862 830 0,'0'0'0'0,"2"-5"0"16,3-4 0-16,-5 2 125 0,-2-1-125 0,2 1 125 16,0 2-125-16,0 0 108 0,-3 0-108 0,3-1 108 15,0 3-108-15,0-2 82 0,0 1-82 0,0-2 82 16,0 1-82-16,0 1 51 0,-2-1-51 0,2 2 52 15,0-1-52-15,0 4 44 0,0 0-44 0,0-3 44 16,2 1-44-16,-2 2 29 0,0 0-29 0,3-2 29 16,1 1-29-16,5 1 9 0,-1 1-9 0,6 6 9 15,4-2-9-15,-18-5 6 0,0 0-6 0,31 19 6 16,13 12-6-16,-44-31-10 0,0 0 10 16,47 39-10-16,5 13 10 0,-52-52-59 0,0 0 59 0,49 55-58 0,-1 4 58 15,1 5-81-15,2 1 81 0,-20-24-81 0,-12-17 81 0,-19-24-152 16,0 0 152-16,28 26-151 0,2-9 151 15,27 26-755-15</inkml:trace>
  <inkml:trace contextRef="#ctx0" brushRef="#br0" timeOffset="121514.671">17149 8444 1099 0,'0'0'0'0,"6"22"0"16,6 9 0-16,-9-14 120 0,-1-10-120 16,-7-3 120-16,-7-6-120 0,12 2 58 0,0 0-58 0,-18 14 59 15,-10 6-59-15,28-20 26 0,0 0-26 16,-31 39 26-16,-7 9-26 0,38-48-9 0,0 0 9 0,-47 59-8 16,-4 4 8-16,51-63-76 0,0 0 76 0,-59 86-75 15,-6 17 75-15,65-103-223 0,0 0 223 0,-50 78-223 16,1-4 223-16,-50 80-555 0</inkml:trace>
  <inkml:trace contextRef="#ctx0" brushRef="#br0" timeOffset="121800.415">17273 8855 1367 0,'0'0'0'0,"9"-2"0"0,6-3 0 0,-15 5 132 15,0 0-132-15,35-3 133 0,12-2-133 0,-5-2 79 16,5 0-79-16,-7 4 80 0,2 1-80 0,-42 2-5 16,0 0 5-16,49 0-5 0,7 2 5 0,-56-2-78 15,0 0 78-15,59 0-78 0,5 0 78 0,-13 0-122 16,-2 0 122-16,-11 1-121 0,-7 1 121 0,-3-2-202 0,-3-2 202 15,-5 2-201-15,-6-1 201 0,4 1-189 0,-3-2 189 16,6-5-189-16,0-2 189 0,18-9-344 0</inkml:trace>
  <inkml:trace contextRef="#ctx0" brushRef="#br0" timeOffset="122097.439">18304 8375 1121 0,'0'0'0'0,"-5"2"0"15,2 2 0-15,3-4 167 0,0 0-167 0,-4-4 168 16,2-1-168-16,2 5 97 0,0 0-97 0,0-7 98 0,0 2-98 16,0 5 0-16,0 0 0 0,0-3 0 15,0-1 0-15,0 4-47 0,0 0 47 0,0 0-47 0,-1-3 47 0,1 3-49 16,0 0 49-16,-6 15-48 0,-6 11 48 15,12-26-50-15,0 0 50 0,-12 48-50 0,-2 19 50 0,14-67-37 16,0 0 37-16,-17 78-37 0,-1 13 37 16,18-91-26-16,0 0 26 0,-19 118-26 0,-4 20 26 0,6-34-107 15,5-15 107-15,3-37-107 0,2-28 107 0,4-6-187 16,1-13 187-16,-2 14-187 0,-1 5 187 0,-3 19-378 16</inkml:trace>
  <inkml:trace contextRef="#ctx0" brushRef="#br0" timeOffset="122598.26">16170 9422 225 0,'0'0'0'0,"33"0"0"0,20-2 0 0,20 1 71 16,23-6-71-16,-8 2 72 0,5 1-72 0,-93 4 50 15,0 0-50-15,129-5 51 16,24 4-51-16,-153 1 41 0,0 0-41 0,169 0 42 0,12 3-42 0,-34 0 52 16,-17-3-52-16,-8 2 52 0,-7 2-52 15,-12-1 58-15,-11 4-58 0,4-6 59 0,0 3-59 16,-96-4 50-16,0 0-50 0,111 3 51 0,13 2-51 0,-124-5 15 0,0 0-15 15,125 6 15-15,3-1-15 0,-128-5 33 0,0 0-33 16,102 5 33-16,-9 5-33 0,-93-10-8 0,0 0 8 16,66 5-7-16,-21 2 7 0,-45-7-134 0,0 0 134 15,30 2-133-15,-16 1 133 0,-14-3-124 0,0 0 124 0,-16 19-123 16,-24 12 123-16,-16 20-240 0</inkml:trace>
  <inkml:trace contextRef="#ctx0" brushRef="#br0" timeOffset="123081.479">16231 9856 1099 0,'0'0'0'0,"2"3"-76"0,3 6 76 15,-5-8-76-15,4 3 76 0,-4-4-9 0,0 0 9 16,0 0-9-16,0-4 9 0,0 3-30 16,-4-3 30-16,4 4-30 0,4-5 30 0,-4 5-13 0,0 0 13 0,0 0-13 15,1 2 13-15,-1-2 0 0,0 0 0 0,7 3 0 16,2 1 0-16,-9-4 3 0,0 0-3 0,23 18 4 16,10 10-4-16,-33-28 25 0,0 0-25 0,43 41 26 15,10 10-26-15,-1 1 37 0,-2 6-37 0,3 5 37 16,2 11-37-16,-55-74 21 0,0 0-21 0,58 81 21 15,3 8-21-15,-61-89 11 0,0 0-11 16,57 78 11-16,1-6-11 0,-58-72-42 16,0 0 42-16,49 59-42 0,-11-16 42 0,-38-43-134 0,0 0 134 0,30 23-133 15,-11-17 133-15,31 23-423 0</inkml:trace>
  <inkml:trace contextRef="#ctx0" brushRef="#br0" timeOffset="123363.18">16705 9904 1311 0,'0'0'0'0,"7"5"0"0,7 2 0 0,-14-7 121 15,0 0-121-15,0 8 121 0,-7 2-121 0,7-10 52 16,0 0-52-16,-19 33 52 0,-11 13-52 0,30-46 27 0,0 0-27 15,-40 58 27-15,-5 11-27 0,45-69-22 0,0 0 22 16,-54 94-22-16,-14 18 22 0,16-27-46 0,6-11 46 16,24-35-46-16,18-27 46 0,-6 2-73 0,5-9 73 0,1 0-72 15,2-3 72-15,-3 1-177 0,2 4 177 16,-3-7-176-16,3-5 176 0,3 5-135 0,0 0 135 0,5-24-134 16,7-14 134-16,2-23-513 0</inkml:trace>
  <inkml:trace contextRef="#ctx0" brushRef="#br0" timeOffset="123806.92">16726 9534 1076 0,'0'0'0'0,"-5"0"0"16,1-4 0-16,4 4 0 0,0 0 0 0,0 0 0 0,0 0 0 0,0 0-27 16,0 0 27-16,0 0-27 0,4 0 27 0,-4 0-66 15,0 0 66-15,5 0-66 0,4 0 66 0,-9 0-50 16,0 0 50-16,8 0-50 0,6-2 50 0,-14 2 0 16,0 0 0-16,20-1 0 0,-3-1 0 0,-17 2 15 15,0 0-15-15,17 0 16 0,1 0-16 0,-18 0 36 16,0 0-36-16,15 5 37 0,-4 4-37 0,-11-9 22 15,0 0-22-15,10 15 22 0,1 7-22 0,-11-22 18 16,0 0-18-16,7 28 19 0,-4 1-19 0,-3-29 27 0,0 0-27 16,0 34 27-16,-1 2-27 0,1-36 20 15,0 0-20-15,-2 36 20 0,-5-2-20 0,7-34 17 0,0 0-17 16,-2 30 17-16,-3-5-17 0,5-25 5 0,0 0-5 16,-2 24 5-16,2-7-5 0,0-17 8 0,0 0-8 0,7 16 8 15,4-3-8-15,-11-13 0 16,0 0 0-16,15 9 1 0,8-4-1 0,-23-5-5 0,0 0 5 0,24 4-5 15,2-4 5-15,-26 0-119 0,0 0 119 0,28 3-118 16,2-1 118-16,-30-2-211 0,0 0 211 0,28 10-210 16,0-1 210-16,27 9-234 0</inkml:trace>
  <inkml:trace contextRef="#ctx0" brushRef="#br0" timeOffset="124136.515">16937 10143 908 0,'0'0'0'0,"10"-10"0"0,8-7 0 0,-18 17 61 16,0 0-61-16,7-7 61 0,-4 4-61 0,-3 3 6 15,0 0-6-15,14-2 6 0,7 4-6 0,3-2 2 0,8 0-2 16,1-2 2-16,2 2-2 0,-35 0 0 0,0 0 0 16,50-3 0-16,11 1 0 0,0 2 36 15,4 0-36-15,-13 0 36 0,-5-2-36 0,-2 0 29 0,-6 1-29 16,-1-1 29-16,-9 2-29 0,1 0 9 0,0 0-9 16,-9 0 10-16,0 2-10 0,-21-2-10 0,0 0 10 0,19-2-10 15,0-1 10-15,-19 3-125 0,0 0 125 0,10-7-125 16,-3-5 125-16,7-5-603 0</inkml:trace>
  <inkml:trace contextRef="#ctx0" brushRef="#br0" timeOffset="124397.915">17256 9794 1155 0,'0'0'0'0,"8"9"0"0,6 3 0 16,-7-7 148-16,-2 0-148 0,-5-5 149 0,0 3-149 16,0-3 39-16,0 0-39 0,0 0 40 0,0 0-40 0,0 0-25 15,0 0 25-15,-7 14-24 0,-3 12 24 0,10-26-105 16,0 0 105-16,-17 39-105 0,-4 18 105 0,0-3-92 16,2 5 92-16,1-8-91 0,4-3 91 0,14-48-175 15,0 0 175-15,-15 58-175 0,1 9 175 0,14-67-186 16,0 0 186-16,-9 51-186 0,5-3 186 0,-8 53-169 15</inkml:trace>
  <inkml:trace contextRef="#ctx0" brushRef="#br0" timeOffset="124849.985">17770 9616 1031 0,'0'0'0'0,"0"0"0"16,8 2 0-16,-8-2 85 0,0 0-85 0,9 6 86 16,3 5-86-16,-12-11 19 0,0 0-19 0,11 13 20 15,-3 6-20-15,-8-19-23 0,0 0 23 0,2 31-22 16,-5 8 22-16,3-39-68 0,0 0 68 0,-14 48-68 0,-6 2 68 15,20-50 0-15,0 0 0 0,-24 53 0 16,-7 2 0-16,-1-9 35 0,-2-3-35 0,14-10 36 0,8-9-36 16,3-6 47-16,4-4-47 0,2-4 48 0,3-4-48 15,0 0 43-15,0-6-43 0,0 0 44 0,0 0-44 16,1 2 30-16,6 2-30 0,-1-1 30 0,2 0-30 0,5 1 16 16,1-2-16-16,1 1 17 0,3 0-17 0,-18-3 5 15,0 0-5-15,29 4 5 0,10-4-5 0,-3 0 8 16,2 0-8-16,-6 0 9 0,1-4-9 0,-3 4 22 15,-3-1-22-15,-2 1 23 0,-3 0-23 0,-1 0 0 16,-1 1 0-16,-3-1 0 0,0-1 0 0,-3-1-53 16,0 0 53-16,-3 1-52 0,-1 1 52 0,-10 0-112 15,0 0 112-15,5-2-112 0,1 2 112 0,-6 0-159 0,0 0 159 16,1-16-158-16,-1-4 158 0,2-14-525 0</inkml:trace>
  <inkml:trace contextRef="#ctx0" brushRef="#br0" timeOffset="125105.664">17973 9868 628 0,'0'0'0'0,"9"6"0"16,0 6 0-16,-6-6 115 0,-3-6-115 0,0 0 115 16,-1-4-115-16,-1 1 101 0,-3-1-101 0,3 3 102 15,2-3-102-15,0 4 72 0,2-3-72 0,-2 3 72 16,0 0-72-16,0 0 52 0,0 0-52 0,0 0 52 15,0 0-52-15,0 0 22 0,0 0-22 0,1 15 23 0,5 11-23 16,-3 10 42-16,-1 8-42 0,3 3 42 0,-2 1-42 16,-3-48 7-16,0 0-7 0,6 63 8 0,-6 12-8 15,0-75 12-15,0 0-12 0,0 89 12 0,0 14-12 16,-7-27-84-16,0-13 84 0,5-29-83 0,2-23 83 0,-2 33-902 16</inkml:trace>
  <inkml:trace contextRef="#ctx0" brushRef="#br0" timeOffset="125611.659">18614 8144 964 0,'0'0'0'0,"4"0"0"15,1 4 0-15,-5-4 39 0,0 0-39 0,9 8 39 0,3-1-39 0,-12-7 25 16,0 0-25-16,21 29 26 0,5 14-26 16,-26-43-1-16,0 0 1 0,26 63-1 15,4 23 1-15,3 20-17 0,0 19 17 0,-7-8-17 16,-3-1 17-16,-4-3 2 0,-5-1-2 0,-2-9 3 0,-3-9-3 0,-9-94 42 15,0 0-42-15,7 121 42 0,0 10-42 0,-7-131 54 16,0 0-54-16,3 135 55 0,1 9-55 0,-4-33 55 16,-4-13-55-16,1-16 56 0,1-22-56 0,2-60 15 15,0 0-15-15,-5 70 16 0,1-6-16 0,4-64-78 16,0 0 78-16,-3 46-78 0,-1-17 78 0,4-29-151 0,0 0 151 16,-3 19-151-16,1-16 151 0,-3 21-607 0</inkml:trace>
  <inkml:trace contextRef="#ctx0" brushRef="#br0" timeOffset="125814.499">19783 9438 1457 0,'0'0'0'0,"-10"-6"0"15,-7-4 0-15,17 10-301 0,0 0 301 0,-6 9-300 16,12 10 300-16,-6-19-110 0,0 0 110 0,-11 1-109 0,-5-9 109 16,-8 1-391-16</inkml:trace>
  <inkml:trace contextRef="#ctx0" brushRef="#br0" timeOffset="126459.901">20670 9008 807 0,'0'0'0'0,"-9"-2"0"0,-4-5 0 0,13 7 8 0,0 0-8 16,-18-5 9-16,-5 2-9 0,23 3 0 0,0 0 0 0,-27-6 0 16,-5 3 0-16,4 0-10 0,2-1 10 0,9 4-10 15,5 4 10-15,12-4-29 0,0 0 29 0,-27 0-29 16,-6 0 29-16,33 0 10 0,0 0-10 0,-38 0 10 16,-7 0-10-16,45 0 33 0,0 0-33 0,-47 3 34 15,-4-1-34-15,51-2 36 0,0 0-36 0,-47 10 37 16,4-2-37-16,43-8 33 0,0 0-33 0,-44 31 34 15,4 9-34-15,7 3 33 0,7 5-33 0,8-2 33 16,8 2-33-16,10-48 13 0,0 0-13 0,2 72 14 16,10 13-14-16,-12-85 21 0,0 0-21 0,24 69 21 0,13-4-21 15,-37-65 0 1,0 0 0-16,49 34 0 0,13-17 0 0,-62-17-57 0,0 0 57 0,63-18-56 0,5-30 56 16,-68 48-58-16,0 0 58 0,73-67-57 15,9-17 57-15,-82 84-41 0,0 0 41 0,68-93-41 0,0-11 41 16,-21 10 5-16,-9 3-5 0,-8 14 5 0,-9 8-5 0,-21 69 10 15,0 0-10-15,21-96 11 0,-4-12-11 0,-5 16-32 16,-3 11 32-16,-4 11-32 0,-1 7 32 16,-4 63-34-16,0 0 34 0,-2-67-34 0,-3 0 34 0,5 67 8 15,0 0-8-15,-7-55 9 0,0 7-9 0,2 21 57 16,3 17-57-16,0-1 57 0,0 8-57 0,2 3 57 16,-3 0-57-16,3 0 58 0,0 0-58 0,0 0 58 0,0 0-58 15,-2 15 58-15,0 9-58 0,2-24 80 0,0 0-80 16,0 48 80-16,0 14-80 0,0-62 106 0,0 0-106 0,4 115 106 15,3 34-106-15,-2-14 74 16,0 2-74-16,-3-15 75 0,-2-7-75 0,2-20 54 0,3-11-54 0,-9-3 54 16,1-7-54-16,3-74-38 0,0 0 38 0,-2 78-37 15,2 1 37-15,0-79-179 0,0 0 179 0,4 55-178 16,3-16 178-16,3 54-838 0</inkml:trace>
  <inkml:trace contextRef="#ctx0" brushRef="#br0" timeOffset="127916.528">21675 7868 102 0,'0'0'0'0,"4"9"0"16,3 6 0-16,-7-15 11 0,0 0-11 0,-4 7 11 0,-3 2-11 15,7-9 28-15,0 0-28 0,-21 15 28 0,-10 9-28 0,31-24 20 16,0 0-20-16,-35 34 20 15,-7 8-20-15,42-42 41 0,0 0-41 0,-38 60 41 0,-2 17-41 0,40-77 37 16,0 0-37-16,-40 121 38 0,-2 39-38 16,42-160 33-16,0 0-33 15,-31 179 34-15,6 29-34 0,25-208 55 0,0 0-55 0,-20 229 56 0,6 23-56 0,14-252 54 16,0 0-54-16,-4 228 54 0,13-7-54 0,-9-221 44 16,0 0-44-16,21 173 45 0,17-38-45 0,-38-135 13 15,0 0-13-15,59 107 13 0,21-30-13 0,-80-77-113 16,0 0 113-16,86 46-113 0,3-26 113 0,-89-20-98 0,0 0 98 15,95-3-98-15,6-21 98 0,96 0-183 0</inkml:trace>
  <inkml:trace contextRef="#ctx0" brushRef="#br0" timeOffset="128958.195">22045 8060 147 0,'0'0'0'0,"0"0"0"16,0 0 0-16,0 0 57 0,0 0-57 0,0 0 58 0,17-19-58 0,-17 19 77 16,0 0-77-16,16-15 77 0,5-6-77 0,-21 21 56 0,0 0-56 15,26-15 57-15,7 0-57 0,-33 15 36 0,0 0-36 0,33-12 37 16,4 8-37-16,-37 4 10 0,0 0-10 16,36 0 11-16,4 4-11 0,-40-4 6 0,0 0-6 0,35 8 6 15,0 4-6-15,-35-12 3 0,0 0-3 0,30 22 3 16,-4 6-3-16,-26-28 5 0,0 0-5 15,14 36 5-15,-6 7-5 16,-8-43 31-16,0 0-31 0,2 48 31 0,-9 3-31 0,7-51 25 0,0 0-25 0,-17 55 26 16,-13-4-26-16,30-51 45 0,0 0-45 0,-42 69 45 15,-10 8-45-15,52-77 56 0,0 0-56 0,-45 67 57 16,3-7-57-16,42-60 61 0,0 0-61 0,-26 36 61 16,12-18-61-16,14-18 41 0,0 0-41 0,-12 16 41 15,6-9-41-15,6-7 42 0,0 0-42 0,-3 5 42 0,3-2-42 16,0-3 0-16,0 0 0 0,0 0 0 15,0 2 0-15,0-2-5 0,0 0 5 0,9 3-4 0,6 1 4 16,-15-4-39-16,0 0 39 0,23 3-39 0,5 1 39 16,-28-4-60-16,0 0 60 0,35 1-59 0,8-1 59 15,-43 0-156-15,0 0 156 0,44-1-156 0,3-3 156 0,43-4-454 16</inkml:trace>
  <inkml:trace contextRef="#ctx0" brushRef="#br0" timeOffset="129260.495">22550 8053 875 0,'0'0'0'15,"2"9"0"-15,-1 6 0 0,-1-15 102 0,0 0-102 0,13 7 102 16,7-5-102-16,-20-2 60 0,0 0-60 0,30 10 60 15,8 2-60-15,-38-12 36 0,0 0-36 0,44 28 37 16,10 8-37-16,-5-2 0 0,1 7 0 0,-4 2 0 16,-6 0 0-16,-40-43 2 0,0 0-2 0,50 63 3 15,8 11-3-15,-58-74 5 0,0 0-5 0,47 72 6 16,0 1-6-16,-47-73 0 0,0 0 0 0,45 60 0 16,-3-12 0-16,-42-48-148 0,0 0 148 0,31 26-148 15,-10-17 148-15,-21-9-167 0,0 0 167 0,16-9-166 0,-6-13 166 16,16-6-393-16</inkml:trace>
  <inkml:trace contextRef="#ctx0" brushRef="#br0" timeOffset="129511.511">23153 8005 740 0,'0'0'0'0,"1"12"0"0,5 9 0 0,-6-21 121 16,0 0-121-16,0 0 122 0,-4-7-122 0,4 7 69 15,0 0-69-15,-5-2 69 0,0-4-69 0,5 6 15 16,0 0-15-16,-21 15 15 0,-9 7-15 0,30-22 0 0,0 0 0 16,-38 36 1-16,-11 12-1 0,49-48 0 0,0 0 0 15,-57 55 0-15,-6 5 0 0,63-60 1 0,0 0-1 0,-77 82 1 16,-12 12-1-16,89-94-9 16,0 0 9-16,-61 74-9 0,16-9 9 15,45-65-146-15,0 0 146 0,-33 46-146 0,17-22 146 0,16-24-172 0,0 0 172 0,-1 12-172 16,13-17 172-16,-2 14-272 0</inkml:trace>
  <inkml:trace contextRef="#ctx0" brushRef="#br0" timeOffset="129795.787">23499 8278 1222 0,'0'0'0'0,"16"0"0"0,10 0 0 0,-26 0 111 16,0 0-111-16,32 3 111 0,13 1-111 15,-7 1 57-15,4 2-57 0,-4-2 57 0,1 0-57 0,-5 0 4 16,1 0-4-16,-5 0 5 0,-4 2-5 0,0-3-46 16,0 1 46-16,0-2-46 0,-3 1 46 0,-23-4-60 15,0 0 60-15,26 0-59 0,0-4 59 16,-26 4-130-16,0 0 130 0,33-8-129 0,4-8 129 15,-37 16-207-15,0 0 207 0,37-24-207 0,3-10 207 0,36-23-401 16</inkml:trace>
  <inkml:trace contextRef="#ctx0" brushRef="#br0" timeOffset="130041.13">24404 7875 1121 0,'0'0'0'0,"-4"2"0"16,-1 1 0-16,5-3 134 0,0 0-134 0,0 0 134 16,0 0-134-16,0 0 62 0,0 0-62 0,0 0 63 15,3 0-63-15,-3 0 6 0,0 0-6 0,0 7 7 16,0 10-7-16,0-17-20 0,0 0 20 0,-3 43-20 16,-4 21 20-16,-2-3-44 0,-3 11 44 0,1-5-44 15,3 0 44-15,8-67-34 0,0 0 34 0,-18 96-34 16,1 17 34-16,17-113-151 15,0 0 151-15,-14 94-151 0,2-12 151 0,12-82-142 0,0 0 142 0,-11 55-141 0,6-24 141 16,-14 56-465-16</inkml:trace>
  <inkml:trace contextRef="#ctx0" brushRef="#br0" timeOffset="130474.908">21661 8985 180 0,'0'0'0'0,"21"-3"0"16,14-4 0-16,-35 7 72 0,0 0-72 0,56-7 73 15,19-1-73-15,-7-1 149 0,1-3-149 0,22 2 149 16,15 0-149-16,-3-1 146 0,-2 3-146 0,2 8 147 16,0 0-147-16,5 0 107 0,5-5-107 0,-5 6 108 15,-3 6-108-15,11-3 76 0,6 1-76 0,-14 2 77 16,-5 1-77-16,7 4 64 15,5 0-64-15,-6-2 64 0,1 1-64 0,-110-11 41 0,0 0-41 0,133 7 41 0,20-2-41 16,-153-5 18-16,0 0-18 0,157 3 19 0,6-3-19 16,-163 0 0-16,0 0 0 0,145 4 1 15,-13-4-1-15,-132 0-36 0,0 0 36 0,107 5-36 0,-20 0 36 16,-87-5-144-16,0 0 144 0,57 5-143 0,-25-2 143 0,58 6-784 16</inkml:trace>
  <inkml:trace contextRef="#ctx0" brushRef="#br0" timeOffset="130859.073">22099 9333 740 0,'0'0'0'0,"0"0"0"15,3-7 0-15,-3 6 48 0,0-3-48 0,2-3 49 16,0 2-49-16,1-3 59 0,2-1-59 0,2 2 59 16,0 0-59-16,2 2 35 0,0-2-35 0,3 2 36 15,-3 2-36-15,-9 3 36 0,0 0-36 0,21-5 37 16,1 1-37-16,-22 4 38 0,0 0-38 0,33 4 38 15,9 2-38-15,-42-6 45 0,0 0-45 0,42 23 46 0,8 11-46 16,-50-34 69-16,0 0-69 0,53 51 70 0,2 16-70 16,-55-67 35-16,0 0-35 0,68 88 36 15,11 18-36-15,-79-106 6 0,0 0-6 0,66 94 6 0,-3-1-6 0,-63-93-47 16,0 0 47-16,54 77-47 0,-6-11 47 0,-48-66-85 16,0 0 85-16,32 43-85 0,-16-22 85 15,31 46-837-15</inkml:trace>
  <inkml:trace contextRef="#ctx0" brushRef="#br0" timeOffset="131089.818">22661 9301 1244 0,'0'0'0'0,"-5"13"0"0,-5 10 0 0,10-23 113 0,0 0-113 0,-25 42 114 15,-10 17-114-15,35-59 70 16,0 0-70-16,-66 87 70 0,-21 21-70 0,87-108 7 0,0 0-7 0,-80 110 7 16,-7 8-7-16,19-27-117 0,11-16 117 0,23-31-116 15,22-26 116-15,12-18-181 0,0 0 181 0,-29 24-180 16,-6-4 180-16,-30 25-669 0</inkml:trace>
  <inkml:trace contextRef="#ctx0" brushRef="#br0" timeOffset="131488.313">22752 9049 1199 0,'0'0'0'0,"12"-4"0"0,9 4 0 0,-21 0 98 15,0 0-98-15,23 0 98 0,3 0-98 0,-26 0 11 16,0 0-11-16,28 4 11 0,1 1-11 0,-29-5-63 16,0 0 63-16,26 10-62 0,-1 6 62 0,-25-16-75 15,0 0 75-15,17 17-74 0,-6-2 74 0,-11-15-39 16,0 0 39-16,8 17-38 0,-1 6 38 0,-1-5 10 0,-3 3-10 16,-3-9 10-16,-2-9-10 0,1 1 38 0,1 1-38 15,-6 14 39-15,-1 8-39 0,6 1 22 0,-3-1-22 16,2-6 22-16,1-9-22 0,1-12 37 0,0 0-37 0,1 22 37 15,5 5-37-15,-6-27 2 0,0 0-2 0,5 24 3 16,4-3-3-16,-9-21-34 0,0 0 34 0,21 12-33 16,8-5 33-16,-29-7-64 0,0 0 64 0,35 0-64 15,7-7 64-15,-42 7-92 0,0 0 92 0,38-12-91 16,2-7 91-16,-40 19-128 0,0 0 128 0,37-14-127 16,-1-1 127-16,38-14-398 0</inkml:trace>
  <inkml:trace contextRef="#ctx0" brushRef="#br0" timeOffset="131739.641">23034 9698 1334 0,'0'0'0'0,"12"2"0"0,9 1 0 0,-21-3 128 16,0 0-128-16,37 4 129 0,15-4-129 0,2 0 8 15,0 0-8-15,-5-6 8 0,-2 1-8 0,0 0-48 16,2 0 48-16,-2 2-47 0,2-6 47 0,-49 9-63 16,0 0 63-16,52-7-62 0,5-5 62 0,-57 12-64 15,0 0 64-15,54-12-63 0,-1-3 63 0,-53 15-92 16,0 0 92-16,40-12-92 0,-11 0 92 16,-29 12-209-16,0 0 209 0,26-16-208 0,-6-2 208 0,25-15-383 0</inkml:trace>
  <inkml:trace contextRef="#ctx0" brushRef="#br0" timeOffset="132002.367">23463 9472 639 0,'0'0'0'0,"24"2"0"0,16 1 0 0,-40-3 155 0,0 0-155 0,0 0 156 15,-15 2-156-15,15-2 127 0,0 0-127 0,-13 0 128 16,-2 0-128-16,15 0 87 0,0 0-87 0,-11 0 87 15,4 0-87-15,7 0 19 0,0 0-19 0,-3 8 20 16,3 6-20-16,0-14 8 0,0 0-8 0,0 29 8 0,0 14-8 16,0 0 3-16,2 5-3 0,-4-9 4 0,-2-3-4 15,4-36 0-15,0 0 0 0,-3 50 0 16,-1 8 0-16,4-58-78 0,0 0 78 0,0 50-78 0,7-4 78 16,-7-46-175-16,0 0 175 0,12 27-174 0,6-11 174 15,13 25-599-15</inkml:trace>
  <inkml:trace contextRef="#ctx0" brushRef="#br0" timeOffset="132365.583">24111 9246 1099 0,'0'0'0'16,"0"0"0"-16,3 1 0 0,-3-1 109 15,0 0-109-15,7 6 109 0,5 2-109 0,-12-8 84 0,0 0-84 16,11 16 84-16,-6 4-84 0,-5-20 15 0,0 0-15 0,-5 36 15 16,-7 12-15-16,12-48 0 0,0 0 0 0,-18 51 0 15,-8 6 0-15,2-6-1 0,-1-3 1 0,11-18 0 16,8-15 0-16,-1-1 0 0,3-6 0 0,-8 9 0 16,-4 7 0-16,4-7 5 0,2-1-5 0,3-6 5 15,5-3-5-15,-2-2 33 0,3-3-33 0,1-2 34 16,0 0-34-16,0 0 1 0,5 0-1 0,7-2 2 15,5-3-2-15,-17 5 0 0,0 0 0 0,30-5 0 16,8 0 0-16,-38 5-6 0,0 0 6 0,44-2-6 16,10-1 6-16,-7 3-5 0,-2 3 5 0,-8-3-4 15,-8 0 4-15,1 3-8 0,-4 3 8 0,0 0-7 16,0-4 7-16,-26-2-44 0,0 0 44 0,25 2-43 0,-2-4 43 16,-23 2-104-16,0 0 104 0,20-5-103 0,1-7 103 0,23-9-863 15</inkml:trace>
  <inkml:trace contextRef="#ctx0" brushRef="#br0" timeOffset="132638.452">24208 9391 953 0,'0'0'0'0,"9"7"0"0,7 10 0 0,-16-17 144 0,0 0-144 16,5 0 144-16,-5-3-144 0,0 3 112 0,0 0-112 15,0 0 113-15,3-5-113 0,-3 5 52 0,0 0-52 0,0 0 53 16,6-2-53-16,-6 2 22 0,0 0-22 0,7 14 23 16,1 6-23-16,-8-20 25 0,0 0-25 0,6 38 26 15,-3 13-26-15,-1 3-52 0,-4 4 52 0,2-7-52 16,-3-1 52-16,3-50-66 0,0 0 66 0,-2 63-65 16,-2 7 65-1,4-70-171-15,0 0 171 0,0 79-171 0,0 9 171 0,0-88-168 0,0 0 168 0,2 54-168 16,0-18 168-16,3 52-464 0</inkml:trace>
  <inkml:trace contextRef="#ctx0" brushRef="#br0" timeOffset="133146.701">24728 7707 774 0,'0'0'0'0,"5"4"0"16,5-1 0-16,-10-3 52 0,0 0-52 0,5 2 52 16,1 1-52-16,-6-3 8 0,0 0-8 0,10 6 9 15,2 4-9-15,-12-10 10 0,0 0-10 0,19 27 11 16,8 9-11-16,-27-36-1 0,0 0 1 0,27 58 0 15,5 13 0-15,-32-71-2 0,0 0 2 0,36 118-2 16,8 36 2-16,-44-154 0 0,0 0 0 0,35 170 0 16,-2 20 0-16,-33-190 14 0,0 0-14 0,24 190 15 15,-6 7-15-15,-18-197 35 0,0 0-35 0,12 190 35 16,-5-1-35-16,-7-189 36 0,0 0-36 0,0 161 37 0,-5-17-37 16,5-144 23-16,0 0-23 0,-7 128 24 0,-9-15-24 15,16-113-7-15,0 0 7 0,-12 82-7 0,1-25 7 0,11-57-161 16,0 0 161-16,-12 39-160 0,2-20 160 15,-11 39-497-15</inkml:trace>
  <inkml:trace contextRef="#ctx0" brushRef="#br0" timeOffset="135238.843">10242 11857 102 0,'0'0'0'0,"12"-6"0"15,11-6 0-15,-23 12 103 0,0 0-103 0,0 0 103 0,-6 2-103 0,6-2 96 16,0 0-96-16,-8 2 96 16,1 1-96-16,7-3 92 0,0 0-92 0,-5 2 93 0,-1 1-93 0,6-3 81 15,0 0-81-15,0 0 81 0,0 0-81 16,0 0 81-16,0 0-81 0,9 0 81 0,0 4-81 0,-9-4 51 16,0 0-51-16,17 5 52 0,8 4-52 0,-3-3 26 15,8 3-26-15,-1 0 26 0,5 1-26 16,-34-10 18-16,0 0-18 0,41 10 19 15,15-1-19-15,-5-1 26 0,-1 1-26 0,-1-2 26 0,-4-6-26 0,-3 1 12 16,-2-2-12-16,-2 0 13 0,1 0-13 0,-39 0 10 0,0 0-10 16,45-2 11-16,2 1-11 0,-5-3-8 15,-2-1 8-15,-9 2-7 0,-5-1 7 0,-3 1-164 0,-5-2 164 16,-8 3-164-16,-5 2 164 0,-5 0-148 0,0 0 148 0,0 0-148 16,-8 3 148-16,-1 1-398 0</inkml:trace>
  <inkml:trace contextRef="#ctx0" brushRef="#br0" timeOffset="135475.98">10289 12389 1121 0,'0'0'0'0,"7"-10"0"15,7-7 0-15,-7 12 89 0,-2 3-89 0,-3 2 89 16,1 0-89-16,4 0 29 0,-2 4-29 0,11 1 29 0,7 3-29 16,-23-8 3-16,0 0-3 0,35 7 4 0,13-4-4 0,-1 3-88 15,4-3 88-15,-4 0-88 0,0-6 88 0,-47 3-202 16,0 0 202-16,56-5-202 0,3-2 202 0,59-8-478 16</inkml:trace>
  <inkml:trace contextRef="#ctx0" brushRef="#br0" timeOffset="136208.23">11425 12191 371 0,'0'0'0'0,"0"0"0"0,5-2 0 0,-5 2 36 0,0 0-36 0,0 0 37 16,3-5-37-16,-3 5 3 0,0 0-3 0,2-2 4 15,-2-3-4-15,0 5 23 0,0 0-23 0,0-4 24 16,0 3-24-16,0 1 44 0,0 0-44 0,0 0 45 15,-2-2-45-15,2 2 59 0,0 0-59 0,0 0 60 16,0 0-60-16,0 0 62 0,0 0-62 0,0 0 62 16,0 0-62-16,0 0 64 0,0 0-64 0,0 0 65 15,0 0-65-15,0 0 53 0,0 0-53 0,0 0 53 16,0 0-53-16,0 0 45 0,0 0-45 0,0 0 45 16,9-3-45-16,-9 3 19 0,0 0-19 0,12-2 20 15,9 0-20-15,-21 2 42 0,0 0-42 0,35 2 43 16,9 0-43-16,-44-2 7 0,0 0-7 0,48 6 7 15,10 6-7-15,-58-12 6 0,0 0-6 0,63 16 6 16,5 1-6-16,-68-17-1 0,0 0 1 0,71 19-1 0,6 0 1 0,-77-19-137 16,0 0 137-16,90 25-137 0,17 6 137 0,-107-31-92 15,0 0 92-15,83 12-91 0,-15-8 91 0,84 8-552 16</inkml:trace>
  <inkml:trace contextRef="#ctx0" brushRef="#br0" timeOffset="138957.731">12996 11761 169 0,'0'0'0'16,"-5"6"0"-16,-4 5 0 0,9-11 7 0,0 0-7 0,0 0 7 15,5-5-7-15,-5 5 0 0,0 0 0 0,4-4 1 16,-2-1-1-16,-2 5 1 0,0 0-1 0,3-3 1 15,1-1-1-15,-4 4 42 0,0 0-42 0,0 0 43 16,3 0-43-16,-3 0 64 0,0 0-64 0,0 0 64 16,0 0-64-16,0 0 79 0,0 0-79 0,0 0 79 15,-3-5-79-15,3 5 69 0,0 0-69 0,-6-3 69 16,3-1-69-16,3 4 44 0,0 0-44 0,-12-7 45 16,-4 2-45-16,16 5 14 0,0 0-14 0,-21-5 15 15,-1 2-15-15,22 3 30 0,0 0-30 0,-34 3 30 16,0 6-30-16,34-9 27 0,0 0-27 0,-34 13 27 15,5 4-27-15,29-17 14 0,0 0-14 0,-26 30 15 16,1 9-15-16,6 4 41 0,3 3-41 0,3 2 42 0,2 3-42 16,11-51 43-16,0 0-43 0,-5 64 43 0,3 8-43 15,2-72 26-15,0 0-26 0,5 82 26 0,4 7-26 16,0-24-13-16,5-13 13 0,-4-20-13 0,-1-18 13 16,-9-14-32-16,0 0 32 0,26 14-32 0,7-6 32 15,5-6-48-15,6-7 48 0,-2-4-47 0,0-5 47 0,-8-3-48 16,1-7 48-16,2 0-48 0,-6-1 48 0,-31 25-20 15,0 0 20-15,39-36-20 0,6-9 20 0,-45 45-14 16,0 0 14-16,42-48-13 0,1-2 13 0,1-6 0 16,1-1 0-16,-19 20 0 0,-8 11 0 0,-3 2 8 0,-3 5-8 15,-3 5 8-15,0 4-8 0,-6 2 41 16,3-3-41-16,-1 5 41 0,-2 2-41 0,1 1 42 0,-4-1-42 16,0 4 43-16,0 0-43 0,0 0 57 0,0 0-57 15,0 0 58-15,0 0-58 0,0 0 66 0,0 0-66 16,0 0 67-16,0 0-67 0,0 0 47 0,0 0-47 0,-4 4 48 15,4-1-48-15,-5 9 39 0,-2 3-39 16,-2 21 39-16,-3 16-39 0,2-1 17 0,-1 7-17 0,3-10 17 16,2-5-17-16,6-43 6 0,0 0-6 0,0 53 6 15,0 9-6-15,0-62-9 0,0 0 9 0,4 46-8 16,5-3 8-16,-9-43-109 0,0 0 109 0,10 33-108 16,9-14 108-16,-1-9-86 0,-1-12 86 0,-3-1-86 15,-4-8 86-15,-1-6-35 0,0-7 35 0,-6-1-34 16,3 1 34-16,-6 24 9 0,0 0-9 0,3-35 9 15,-1-4-9-15,-2 39 32 0,0 0-32 0,0-45 33 16,-2-4-33-16,2 2 31 0,-3 3-31 0,-1 5 31 16,2 4-31-16,-1 3 23 0,-1 1-23 0,1 12 24 0,1 7-24 15,2-5 17-15,-3 0-17 0,6 0 17 0,1-2-17 16,-4 19-1-16,0 0 1 0,10-21 0 16,6-4 0-16,-16 25-7 0,0 0 7 0,17-21-7 0,4 0 7 15,-21 21-10-15,0 0 10 0,26-15-9 0,4 3 9 0,-30 12-17 16,0 0 17-16,26-10-17 0,4 5 17 15,-30 5-8-15,0 0 8 0,24-4-8 0,-3 4 8 0,-21 0-9 16,0 0 9-16,14 0-9 0,-2 4 9 0,-12-4-4 16,0 0 4-16,5 0-3 0,2 3 3 0,-7-3 2 15,0 0-2-15,0 5 2 0,0 2-2 0,0-7 13 0,0 0-13 16,-7 19 14-16,-5 7-14 0,12-26 9 0,0 0-9 16,-10 27 10-16,1 7-10 15,9-34 10-15,0 0-10 0,-11 36 10 0,3 7-10 0,8-43-1 0,0 0 1 0,-2 39-1 16,4 1 1-16,-2-40-11 0,0 0 11 0,7 41-10 15,5 0 10-15,-12-41-10 16,0 0 10-16,10 36-10 0,3-7 10 0,-13-29-10 0,0 0 10 0,15 29-10 16,-1-3 10-16,-14-26 0 0,0 0 0 0,18 27 0 15,2 3 0-15,-20-30 5 0,0 0-5 16,16 29 5-16,-7-2-5 0,-9-27 25 0,0 0-25 0,9 34 26 16,-9 4-26-16,0-38 20 0,0 0-20 0,0 31 20 15,0-5-20-15,0-26 35 0,0 0-35 0,-4 20 35 16,1-3-35-16,3-17 36 0,0 0-36 0,-2 14 36 15,-2-4-36-15,4-10 44 0,0 0-44 0,-3 7 44 0,1-2-44 16,2-5 41-16,0 0-41 0,-3-1 41 16,-1-11-41-16,4 12 35 0,0 0-35 0,-2-24 35 0,4-7-35 15,0 0-34-15,3 0 34 0,-1 9-33 0,1 5 33 16,-2 1-49-16,3 2 49 0,2 2-49 0,-1 1 49 16,-7 11-48-16,0 0 48 0,9-14-48 0,1-2 48 15,-10 16-62-15,0 0 62 0,16-17-61 0,2-3 61 0,-18 20-57 16,0 0 57-16,20-24-57 0,7-5 57 0,-27 29-40 15,0 0 40-15,26-26-39 0,2-2 39 0,-28 28-11 16,0 0 11-16,26-24-11 0,-2 6 11 0,-24 18-1 16,0 0 1-16,19-19 0 0,-3 7 0 0,-16 12 1 15,0 0-1-15,14-9 2 0,-4-1-2 0,-10 10 37 16,0 0-37-16,7-7 38 0,0 2-38 0,-7 5 30 0,0 0-30 16,2-2 30-16,0-1-30 0,-2 3 8 0,0 0-8 15,0 0 8-15,0 0-8 16,0 0 42-16,0 0-42 0,0 0 43 0,0 0-43 0,0 0 12 0,0 0-12 0,0 0 12 15,0 0-12-15,0 0 12 0,0 0-12 0,0 0 13 16,0 0-13-16,0 0 17 16,0 0-17-16,0 0 17 0,0 0-17 0,0 0 3 0,0 0-3 15,0 0 4-15,-4-4-4 0,4 4 6 0,0 0-6 0,0-3 7 16,-3-2-7-16,3 5 0 0,0 0 0 0,-2-7 1 16,-1 2-1-16,3 5 0 0,0 0 0 15,-4-10 1-15,1 1-1 0,3 9 0 0,0 0 0 0,-2-9 0 16,-2 1 0-16,4 8-3 0,0 0 3 0,-5-9-2 15,2 2 2-15,3 7-13 0,0 0 13 0,-4-6-12 16,1-1 12-16,3 7-9 0,0 0 9 0,-2-5-9 16,-2 1 9-16,3 1-4 0,-1 1 4 0,2 2-4 0,0 0 4 15,0 0-3-15,-2 0 3 0,2 0-3 16,0 0 3-16,0 0-5 0,0 0 5 0,0 0-5 0,0 0 5 16,0 0-2-16,-7 0 2 0,7 0-2 15,-2-3 2-15,2 3-5 0,-3-4 5 0,3 4-5 0,0 0 5 0,0 0-1 16,0 0 1-16,0 0 0 0,0 0 0 0,0 0-1 15,-5 2 1-15,5-2 0 0,0 0 0 0,0 0 0 16,0 0 0-16,0 0 1 0,0 0-1 0,0 0 14 16,0 0-14-16,0 0 15 0,0 0-15 0,0 0 24 15,0 0-24-15,0 0 25 0,0 0-25 0,0 0 22 16,0 0-22-16,0 0 22 0,0 0-22 0,0 0 34 16,-2-4-34-16,2 4 35 0,0-3-35 0,0 3 12 15,0 0-12-15,0 0 12 0,0 0-12 0,0 0 6 0,0 0-6 16,0 0 6-16,0 0-6 0,0 0 15 0,0 0-15 15,0 0 16-15,0 0-16 0,0 0 3 0,0 0-3 16,0 0 4-16,0 0-4 0,0 0 6 0,0 0-6 0,0 0 6 16,0 0-6-16,0 0 0 0,-2-2 0 0,2 2 0 15,-3-1 0-15,3 1-2 0,-5-7 2 0,5 7-2 16,-4-5 2-16,4 5-13 0,-3-4 13 0,3 4-12 16,-2-1 12-16,2 1-25 0,-7-2 25 0,7 2-24 15,-4-2 24-15,4 2-13 0,0 0 13 0,0 0-13 16,0 0 13-16,0 0-36 0,-5 4 36 0,2 1-35 15,1-4 35-15,-7 10-11 0,2-3 11 16,-3 11-11-16,-1 5 11 0,11-24-20 0,0 0 20 0,-14 36-20 16,-3 10 20-16,17-46-4 0,0 0 4 0,-16 43-3 15,-1 5 3-15,3-5-1 0,-2-4 1 0,8-11 0 0,2-9 0 16,3-1-1-16,3 0 1 0,0 2 0 0,5 1 0 16,2 1 0-16,-3-3 0 0,3-4 1 0,3-3-1 15,-1 0 0-15,5-2 0 0,-2 1 0 0,0-8 0 16,-2 2-2-16,3-1 2 0,4-4-1 0,4-4 1 0,-21 4-2 15,0 0 2-15,24-8-1 0,6-6 1 0,-30 14-2 16,0 0 2-16,33-19-1 0,5-7 1 0,-8-1 0 16,1-2 0-16,-3-2 0 0,0 0 0 0,-28 31 0 15,0 0 0-15,28-43 0 0,-2-5 0 0,-5 2 0 16,0 2 0-16,-7 6 0 0,-2 5 0 0,0 9 5 16,-6 2-5-16,0 7 6 0,0 6-6 0,-6 4 8 15,3-2-8-15,-3 4 8 0,2 1-8 0,-2 2 3 16,0 0-3-16,0 0 4 0,0 0-4 0,0 0 0 0,0 0 0 15,0 0 1-15,0 0-1 0,0 3 0 0,-2 3 0 16,2 2 0-16,-3 4 0 0,3-12 1 0,0 0-1 0,-6 26 2 16,0 10-2-16,6-36 0 0,0 0 0 0,-6 29 0 15,1-2 0-15,5-27-9 0,0 0 9 16,-2 26-8-16,2-2 8 0,0-24-74 0,0 0 74 0,7 12-74 16,2-5 74-16,-9-7-50 0,0 0 50 0,12-4-49 15,6-8 49-15,-18 12-26 0,0 0 26 0,14-15-25 16,1-11 25-16,-3 8-3 0,-1-1 3 0,-4 3-2 15,-4-3 2 1,-1 4 5-16,-2 1-5 0,0 4 5 0,-2 1-5 0,-1 1 28 0,-1-2-28 0,1 1 28 16,1 0-28-16,-7-1 2 0,2 2-2 0,2-1 3 15,2 6-3-15,-2-6 14 0,-2 2-14 0,1 2 15 16,-1 0-15-16,-1 0 23 0,-3 0-23 0,4 1 24 16,5 4-24-16,-4-3 21 0,0 3-21 0,1 0 21 0,2 3-21 15,3-3 34-15,0 0-34 0,-13 7 35 0,-4 7-35 16,17-14 12-16,0 0-12 0,-21 27 12 0,-3 13-12 0,24-40 20 15,0 0-20-15,-21 51 20 16,0 14-20-16,21-65 3 0,0 0-3 0,-16 63 4 0,6 6-4 0,10-69-26 16,0 0 26-16,-2 62-26 0,4-7 26 0,-2-55-162 15,0 0 162-15,8 47-162 0,8-4 162 0,9 48-621 16</inkml:trace>
  <inkml:trace contextRef="#ctx0" brushRef="#br0" timeOffset="139149.65">14991 12191 1401 0,'0'0'0'0,"-5"-2"0"16,-2-3 0-16,7 5-1 0,0 0 1 15,1 5 0-15,6 3 0 0,-7-8-137 0,0 0 137 0,4 7-136 16,-1 0 136-16,6 7-752 0</inkml:trace>
  <inkml:trace contextRef="#ctx0" brushRef="#br0" timeOffset="139602.08">15146 11170 639 0,'0'0'0'0,"-4"8"0"0,1 1 0 0,3-9 7 0,0 0-7 16,-12 3 8-16,-2-3-8 0,14 0-2 0,0 0 2 15,-12 0-1-15,3 0 1 0,9 0-10 16,0 0 10-16,-18 9-9 0,1 3 9 0,17-12-8 0,0 0 8 16,-16 12-8-16,-1 1 8 0,17-13 14 0,0 0-14 0,-17 21 15 15,-3 3-15-15,20-24 81 0,0 0-81 16,-17 22 81-16,3 6-81 0,2 1 64 0,3 0-64 0,-3 9 64 16,0 4-64-16,12-42 61 0,0 0-61 0,-11 71 61 15,3 19-61-15,8-90 64 0,0 0-64 0,-9 144 65 16,2 43-65-16,0-33 57 0,2-8-57 15,1-13 58-15,2-9-58 0,4-11 45 0,2-15-45 16,-1-6 46-16,-3-6-46 0,0-86 21 0,0 0-21 0,12 99 21 16,6 7-21-16,3-17 12 0,0-13-12 0,0-11 13 15,-1-14-13-15,-20-51-55 0,0 0 55 0,32 60-55 16,4 0 55-16,-36-60-125 0,0 0 125 0,37 43-124 0,0-12 124 16,36 42-734-16</inkml:trace>
  <inkml:trace contextRef="#ctx0" brushRef="#br0" timeOffset="140219.968">15080 11384 1121 0,'0'0'0'0,"5"-2"0"15,4 0 0-15,-9 2 33 0,0 0-33 0,12-8 33 16,4-4-33-16,-16 12-71 0,0 0 71 0,26-16-71 16,10-4 71-16,-36 20-114 0,0 0 114 0,37-14-113 15,3 2 113-15,-40 12-93 0,0 0 93 0,40-7-93 0,2 6 93 16,-42 1-63-16,0 0 63 0,35 3-62 0,-2 7 62 15,-33-10-1-15,0 0 1 0,26 11 0 0,-5 2 0 0,-21-13 22 16,0 0-22-16,15 22 22 0,-6 6-22 0,-9-28 57 16,0 0-57-16,2 38 57 0,-7 1-57 0,-4 0 71 15,-5 3-71-15,2-5 72 0,1-6-72 0,11-31 99 16,0 0-99-16,-19 48 100 0,-9 9-100 0,6-8 61 16,1-3-61-16,7-13 62 0,7-11-62 15,-2 1 33-15,0-1-33 0,1 0 34 0,-4 4-34 0,3-1 18 16,0-1-18-16,2-8 18 0,5-8-18 0,-1-2 5 15,3 0-5-15,-2-4 5 0,2 2-5 0,2-1 3 16,1 0-3-16,3-3 3 0,-1 0-3 0,5 0-1 16,8-6 1-16,-4 0 0 0,5-6 0 0,3-1-56 15,5-1 56-15,-3-3-55 0,0 1 55 0,-24 16-97 0,0 0 97 0,32-18-96 16,3-5 96-16,31-18-624 0</inkml:trace>
  <inkml:trace contextRef="#ctx0" brushRef="#br0" timeOffset="140520.602">15639 11642 404 0,'0'0'0'0,"-4"14"0"16,1 8 0-16,3-22 57 0,0 0-57 0,-4 0 58 16,3-10-58-16,1 10 78 0,0 0-78 0,-5-7 78 0,3-3-78 15,2 10 98-15,0 0-98 0,-2-7 99 0,2 2-99 16,0 5 86-16,0 0-86 0,0-5 86 15,0 1-86-15,0 4 77 0,0 0-77 0,2-1 78 0,5-1-78 16,5 4 81-16,-2 1-81 0,6 4 81 0,0-2-81 16,-16-5 46-16,0 0-46 0,26 17 46 0,9 7-46 0,-35-24 39 15,0 0-39-15,35 33 39 16,10 6-39-16,-45-39 16 0,0 0-16 0,43 40 17 0,6-1-17 0,-49-39 0 16,0 0 0-16,47 38 0 0,0-1 0 0,-14-6-126 15,-1-10 126-15,-10-2-125 0,-2-7 125 16,-20-12-197-16,0 0 197 0,19 5-196 0,0-7 196 0,19 5-581 15</inkml:trace>
  <inkml:trace contextRef="#ctx0" brushRef="#br0" timeOffset="140748.957">16087 11397 852 0,'0'0'0'0,"1"9"0"16,5 6 0-16,-6-15 183 0,0 0-183 0,0 9 184 15,-6-7-184-15,6-2 99 0,0 0-99 0,-15 13 100 16,-10 8-100-16,25-21 69 0,0 0-69 0,-29 31 69 16,-8 8-69-16,37-39 43 0,0 0-43 0,-38 48 44 15,-6 9-44-15,44-57-17 0,0 0 17 0,-40 53-16 16,-5 2 16-16,10-11-87 0,4-4 87 0,10-13-86 16,9-8 86-16,12-19-165 0,0 0 165 0,-9 12-165 15,2-5 165-15,-7 13-729 0</inkml:trace>
  <inkml:trace contextRef="#ctx0" brushRef="#br0" timeOffset="141065.601">16299 11829 1323 0,'0'0'0'0,"-10"-3"0"0,-8-4 0 0,18 7 122 0,0 0-122 16,0 0 122-16,2 0-122 0,-2 0 80 0,0 0-80 16,7 0 81-16,2 0-81 0,-9 0 12 0,0 0-12 15,12 0 12-15,5-2-12 0,-17 2-1 16,0 0 1-16,23-2 0 0,5 1 0 0,-28 1-3 0,0 0 3 0,35 1-2 16,3 1 2-16,-38-2-3 0,0 0 3 0,42 2-2 15,5 3 2-15,-47-5 0 0,0 0 0 0,42 2 0 16,5-1 0-16,-47-1-1 0,0 0 1 0,42-1-1 15,5-4 1-15,-47 5-24 16,0 0 24-16,43-9-23 0,4-6 23 0,-47 15-172 0,0 0 172 16,42-18-171-16,-4 0 171 0,42-18-909 0</inkml:trace>
  <inkml:trace contextRef="#ctx0" brushRef="#br0" timeOffset="141385.935">16878 11252 1065 0,'0'0'0'0,"0"5"0"0,1-3 0 0,-1-2 105 15,0 0-105-15,0 0 106 0,4-2-106 0,-4 2 42 16,0 0-42-16,0 0 43 0,3-7-43 0,-3 7 17 15,0 0-17-15,0 0 17 0,2-3-17 0,-2 3 5 16,0 0-5-16,0 0 5 0,0 0-5 0,0 0 35 0,0 0-35 16,0 13 35-16,4 11-35 0,-4-24 10 15,0 0-10-15,0 40 11 0,0 15-11 0,0-55 22 0,0 0-22 0,0 66 22 16,-7 15-22-16,7-81-51 0,0 0 51 0,-7 94-51 16,-2 16 51-16,9-110-185 15,0 0 185-15,-7 91-184 0,-5-6 184 0,12-85-219 16,0 0 219-16,-11 70-218 0,1-6 218 0,-11 71-360 0</inkml:trace>
  <inkml:trace contextRef="#ctx0" brushRef="#br0" timeOffset="141922.324">14867 12496 113 0,'0'0'0'0,"14"-6"0"0,11-2 0 0,-17 4 54 15,-4 3-54-15,-3-1 54 0,1 0-54 0,-2 2 0 16,0 0 0-16,0 0 0 0,0 0 0 0,0 0-7 0,5 0 7 16,1 0-6-16,6-3 6 0,-12 3-4 0,0 0 4 0,24-4-3 15,15-1 3-15,1 2 4 0,7-1-4 16,-2 3 4-16,5-1-4 0,1 0 49 0,0 2-49 0,6-1 50 15,6-1-50-15,1-5 73 0,8 2-73 0,13 0 74 16,13-2-74-16,-98 7 54 0,0 0-54 0,121-9 54 16,17-1-54-16,-138 10 63 0,0 0-63 0,143-9 64 15,5-3-64-15,-24 6 69 0,-13-1-69 0,-15 5 69 16,-19-1-69-16,-77 3 42 0,0 0-42 0,97-2 42 16,10-1-42-16,-22 1 43 0,-10 2-43 0,-16 0 44 15,-12-2-44-15,-47 2-1 0,0 0 1 0,49 0 0 16,-4 0 0-16,-45 0-91 0,0 0 91 0,30 2-91 0,-16 0 91 15,-14-2-104-15,0 0 104 0,8 1-104 0,-6 1 104 16,9 3-370-16</inkml:trace>
  <inkml:trace contextRef="#ctx0" brushRef="#br0" timeOffset="142723.006">15505 12713 729 0,'0'0'0'0,"7"0"0"16,1 0 0-16,-8 0 97 0,0 0-97 0,2 0 98 16,2-3-98-16,-4 3 41 0,0 0-41 0,3-4 42 15,-3 1-42-15,0 3 0 0,0 0 0 0,9-9 0 16,5-4 0-16,-14 13-6 0,0 0 6 0,24-16-5 16,6-3 5-16,-30 19-20 0,0 0 20 0,29-20-20 15,3 1 20-15,-32 19-9 0,0 0 9 0,28-19-8 16,1 4 8-16,-29 15-17 0,0 0 17 0,23-11-16 15,-2 5 16-15,-5-1-1 0,-6 2 1 0,-3 1-1 16,-2 4 1-16,-5 0-1 0,0 0 1 0,4 0 0 0,-1 2 0 16,-3-2-1-16,0 0 1 0,0 0 0 0,0 3 0 0,0-3 5 15,0 0-5-15,0 4 6 0,-3 1-6 16,3-5 39-16,0 0-39 0,-2 5 40 0,2-2-40 0,0-3 36 16,0 0-36-16,-2 6 37 0,2-3-37 0,0-3 45 15,0 0-45-15,-2 5 45 0,2-1-45 0,0-4 28 16,0 0-28-16,0 3 28 0,0 0-28 0,0-3 46 15,0 0-46-15,-3 6 46 0,3-6-46 0,0 0 45 16,0 0-45-16,0 0 46 0,0 0-46 0,0 0 28 0,0 0-28 16,0 0 28-16,0 0-28 15,0 0 35-15,0 0-35 0,0 0 35 0,-4 0-35 0,4 0 22 0,0 0-22 16,0 0 22-16,-5-7-22 0,5 7 10 0,0 0-10 16,-3-5 10-16,-2-1-10 0,-1 1 11 15,-1-2-11-15,2 2 11 0,2 0-11 0,-1 2 1 0,2-1-1 0,2 4 1 16,0-3-1-16,0 3 3 0,-3-2-3 0,3 2 3 15,0 0-3-15,0 0 2 0,0 0-2 0,0 0 2 16,0 0-2-16,0 0 4 0,-4-3-4 0,4 3 5 16,0 0-5-16,0 0 12 0,0 0-12 0,0 0 13 15,0 0-13-15,0 0 3 0,0 0-3 0,0 0 4 16,0 0-4-16,0 0 13 0,0 0-13 0,6 8 13 16,1 4-13-16,-7-12 3 0,0 0-3 0,21 29 4 15,5 16-4-15,-26-45 6 0,0 0-6 0,33 48 7 16,2 10-7-16,-35-58 0 0,0 0 0 0,41 64 0 15,1 7 0-15,-42-71-2 0,0 0 2 0,51 90-2 16,5 9 2-16,-16-25-20 0,-11-14 20 0,-8-25-20 16,-9-17 20-16,0-1-39 0,-6-5 39 0,-1-4-38 0,2-4 38 15,-7-1-132-15,0 1 132 0,0-4-132 0,5 0 132 16,-5 0-178-16,0 0 178 0,-2-19-177 16,-1-12 177-16,-6-19-620 0</inkml:trace>
  <inkml:trace contextRef="#ctx0" brushRef="#br0" timeOffset="142979.696">16080 12568 1031 0,'0'0'0'16,"0"8"0"-16,1 8 0 0,-1-16 175 0,0 0-175 15,0 6 175-15,4-4-175 0,-4-2 89 0,0 0-89 0,-7 12 89 16,-3 3-89-16,10-15 51 0,0 0-51 0,-21 33 52 15,-7 12-52-15,0-1 5 0,-2 2-5 16,2-1 5-16,2-2-5 0,26-43 0 0,0 0 0 0,-29 58 1 16,-1 11-1-16,-5 4-11 0,-1 8 11 0,18-42-10 15,13-23 10-15,-4 1-114 0,2-5 114 0,-1 8-114 16,-1 1 114-16,9-21-171 0,0 0 171 16,-9 13-170-16,0-4 170 0,-8 15-710 0</inkml:trace>
  <inkml:trace contextRef="#ctx0" brushRef="#br0" timeOffset="143368.595">16099 12434 1390 0,'0'0'0'0,"-5"2"0"16,-9 3 0-16,14-5 129 0,0 0-129 0,0 0 129 0,0 0-129 0,0 0 10 15,0 0-10-15,5 0 11 0,0-2-11 0,2 2-80 16,2-2 80-16,0 2-80 0,1 2 80 0,-1 0-126 16,1-1 126-16,-5 3-126 0,1-4 126 0,1 0-92 15,-4 0 92-15,2 2-91 0,-1-1 91 0,-1 1-32 0,-1 0 32 16,1-1-32-16,1 3 32 0,1 1 0 16,-3 2 0-16,1 0 0 0,1 1 0 0,-4-8 5 15,0 0-5-15,3 16 5 0,1 4-5 0,-4-20 11 0,0 0-11 16,5 31 11-16,-3 2-11 0,-2-33 1 0,0 0-1 15,2 29 2-15,-1 0-2 0,-1-29 0 0,0 0 0 0,4 27 0 16,-4-4 0-16,0-3-2 16,2-1 2-16,-1-5-1 0,1-6 1 0,2 3-11 0,-4-8 11 0,0 2-11 15,3-1 11-15,2-1-45 0,-1-1 45 0,1-1-45 16,2-1 45-16,-7 0-105 0,0 0 105 0,9-3-104 16,1 0 104-16,-10 3-121 0,0 0 121 0,16-9-121 15,-1-1 121-15,17-7-269 0</inkml:trace>
  <inkml:trace contextRef="#ctx0" brushRef="#br0" timeOffset="143646.177">16343 12958 371 0,'0'0'0'0,"1"-12"0"0,3-10 0 0,-4 17 126 16,2 8-126-16,1-1 126 0,1 0-126 0,-4-2 64 15,0 0-64-15,12 0 64 0,2-2-64 0,-14 2 56 16,0 0-56-16,24-2 57 0,6-3-57 0,-30 5 44 16,0 0-44-16,33-3 44 0,5-1-44 0,-8 4 16 15,-2-3-16-15,-2 1 17 0,-3 2-17 0,-6 0 2 0,-3-2-2 16,-2 1 3-16,-3-1-3 0,-2 0-69 16,1 2 69-16,-2-3-69 0,-1 3 69 0,-2 0-157 0,-1-2 157 15,0-1-157-15,0-1 157 0,1-3-305 0</inkml:trace>
  <inkml:trace contextRef="#ctx0" brushRef="#br0" timeOffset="143887.531">16581 12818 259 0,'0'0'0'0,"9"3"0"16,7 2 0-16,-11-3 125 0,-5-2-125 0,0 0 126 15,0-4-126-15,-5 3 136 0,-2-1-136 0,3 0 137 16,3 2-137-16,-3 0 132 0,1 0-132 0,3 0 133 15,-4 0-133-15,4 0 119 0,0 0-119 0,0 0 120 16,0 0-120-16,0 0 70 0,-2 0-70 0,2 0 71 16,0 0-71-16,0 0 41 0,0 0-41 0,0 4 42 0,-3 1-42 15,3-5 0-15,0 0 0 0,-5 22 1 0,-4 14-1 16,9-36-26-16,0 0 26 0,-7 40-25 0,-2 6 25 16,9-46-162-16,0 0 162 0,-5 44-162 0,0-3 162 15,5-41-173-15,0 0 173 0,-2 35-172 0,4-8 172 0,-2 35-491 16</inkml:trace>
  <inkml:trace contextRef="#ctx0" brushRef="#br0" timeOffset="144119.237">16780 12761 1379 0,'0'0'0'0,"0"0"0"0,0 0 0 0,0 0 144 0,5 0-144 16,-5 0 145-16,0 0-145 0,0 0 60 0,0 0-60 0,0 0 61 16,0 0-61-16,0 0-8 0,2 4 8 0,0-3-8 15,-1 3 8-15,-1 6-75 0,0 5 75 0,-3 11-74 16,-4 12 74-16,7-38-72 0,0 0 72 0,-3 41-72 16,-4 9 72-16,7-50-151 0,0 0 151 0,-6 49-150 15,1 3 150-15,-5 49-787 0</inkml:trace>
  <inkml:trace contextRef="#ctx0" brushRef="#br0" timeOffset="144928.449">16726 12804 135 0,'0'0'0'0,"4"0"0"0,4-3 0 0,-3 6 73 16,2 0-73-16,-1-1 74 0,-6 0-74 0,0-2 119 16,1 5-119-16,-1-3 119 0,0 1-119 0,0 4 134 15,-1 1-134-15,1 6 134 0,-4 2-134 0,4-16 130 16,0 0-130-16,-5 27 131 0,0 11-131 0,5-38 108 0,0 0-108 15,-4 31 108-15,-4-2-108 0,8-29 79 0,0 0-79 16,-4 25 79-16,-1-4-79 0,5-21 48 0,0 0-48 16,-2 19 48-16,0-4-48 0,2-15 15 0,0 0-15 15,2 16 15-15,5-3-15 0,-7-13 12 0,0 0-12 0,9 12 13 16,5-1-13-16,-14-11 8 0,0 0-8 0,19 6 9 16,3 0-9-16,-22-6 8 0,0 0-8 0,25 0 8 15,1 0-8-15,-26 0 3 16,0 0-3-16,26 0 4 0,2 0-4 15,-28 0-12-15,0 0 12 0,26-6-12 0,-5 1 12 0,-21 5-97 0,0 0 97 0,17-5-97 16,-1-2 97-16,-16 7-190 0,0 0 190 0,14-7-190 16,-5-1 190-16,13-6-655 0</inkml:trace>
  <inkml:trace contextRef="#ctx0" brushRef="#br0" timeOffset="145245.688">16980 12859 875 0,'0'0'0'0,"0"7"0"0,-3 6 0 0,3-13 102 15,0 0-102-15,0 0 102 0,0-7-102 0,0 7 60 16,0 0-60-16,0-5 60 0,0 0-60 0,0 5 36 16,0 0-36-16,0-3 37 0,0-1-37 0,0 4 29 15,0 0-29-15,0 0 29 0,0-3-29 0,0 3 64 0,0 0-64 16,0 0 65-16,0 0-65 0,0 0 38 0,0 0-38 15,0 0 39-15,0 0-39 0,0 0 37 0,0 0-37 16,-2 15 38-16,-1 11-38 0,3-26 4 0,0 0-4 16,-4 45 5-16,-1 15-5 0,5-60 9 0,0 0-9 0,-4 63 10 15,-4 5-10-15,8-68-25 0,0 0 25 0,-5 67-24 16,1 2 24-16,4-69-151 0,0 0 151 0,-5 60-151 16,5-7 151-16,0-53-187 0,0 0 187 0,0 39-186 15,5-11 186-15,-3 38-580 0</inkml:trace>
  <inkml:trace contextRef="#ctx0" brushRef="#br0" timeOffset="145646.862">17374 11151 1009 0,'0'0'0'0,"-9"3"0"0,-3 6 0 0,12-9 66 16,0 0-66-16,-10 22 66 0,-1 11-66 0,11-33 0 16,0 0 0-16,-3 42 1 0,-1 12-1 0,4-54-13 15,0 0 13-15,7 63-12 0,7 11 12 0,-14-74-60 0,0 0 60 16,30 109-60-16,12 30 60 0,-42-139 4 15,0 0-4-15,41 147 4 0,6 16-4 0,-13-28 73 0,-3-15-73 16,-8-12 73-16,-4-14-73 0,-5-1 66 0,-2-6-66 16,0-8 66-16,-1-12-66 0,-11-67 50 0,0 0-50 0,5 91 51 15,-3 10-51-15,-4-17 27 0,-2-11-27 0,1-25 27 16,-2-20-27-16,1 6-23 0,-3-1 23 16,5-20-22-16,2-11 22 0,-5 7-155 15,2 3 155-15,-3-6-154 0,-1 3 154 0,7-9-109 0,0 0 109 0,-17-9-109 16,-11-9 109-16,-17-10-563 0</inkml:trace>
  <inkml:trace contextRef="#ctx0" brushRef="#br0" timeOffset="145800.761">18111 12281 942 0,'0'0'0'0,"-2"0"0"0,-5 2 0 0,7-2-188 16,0 0 188-16,0-3-187 0,7-1 187 0,-3-6-319 16</inkml:trace>
  <inkml:trace contextRef="#ctx0" brushRef="#br0" timeOffset="146604.713">18616 10911 1155 0,'0'0'0'0,"-2"0"0"0,-3 0 0 0,5 0 6 0,0 0-6 0,-3-7 6 0,-4-1-6 0,7 8-116 15,0 0 116-15,-19-7-116 0,-6-2 116 0,25 9-143 16,0 0 143-16,-38-3-143 0,-9 3 143 0,47 0-117 16,0 0 117-16,-51 3-116 0,-4 6 116 0,55-9-49 15,0 0 49-15,-51 7-48 0,4-1 48 0,47-6 13 16,0 0-13-16,-38 9 13 0,8-6-13 0,30-3 56 15,0 0-56-15,-30 5 56 0,10 2-56 0,20-7 43 16,0 0-43-16,-18 4 43 0,6 4-43 0,0-1 21 16,7 3-21-16,-4 2 21 0,5 2-21 0,1 5 37 0,1 2-37 15,2 3 37-15,5 3-37 0,-5-27 36 0,0 0-36 16,6 43 37-16,4 13-37 0,0 3 14 0,3-1-14 0,-1 2 15 16,-2-2-15-16,-10-58 21 0,0 0-21 0,14 103 21 15,2 29-21-15,-16-132 33 0,0 0-33 0,14 135 34 16,0 12-34-16,-14-147 40 0,0 0-40 15,9 148 41-15,-1 4-41 0,-8-152 67 0,0 0-67 0,4 156 68 16,-3 2-68-16,-1-158 74 0,0 0-74 0,-1 152 75 16,-3-5-75-16,-3-25 112 0,0-17-112 0,4-28 112 15,-4-26-112-15,2 11 87 0,-1-4-87 0,3 0 87 16,-1-1-87-16,4-57 79 0,0 0-79 0,4 58 79 16,-2 0-79-16,-2-58 59 0,0 0-59 0,5 43 59 15,2-10-59-15,-7-33 52 0,0 0-52 0,9 22 52 0,1-8-52 16,-10-14 43-16,0 0-43 0,17 12 44 15,3-9-44-15,1 0 28 0,-1-4-28 0,1-3 28 0,4-1-28 16,-25 5 0-16,0 0 0 0,29-12 0 16,3-10 0-16,-32 22-70 0,0 0 70 0,40-33-70 0,7-9 70 0,-47 42-94 15,0 0 94-15,76-64-94 0,19-16 94 0,-95 80-140 16,0 0 140-16,92-79-140 0,5-3 140 0,95-79-1066 16</inkml:trace>
  <inkml:trace contextRef="#ctx0" brushRef="#br0" timeOffset="154055.487">18496 11920 729 0,'0'0'0'0,"0"0"-227"16,0 0 227-16,3-5-227 0,1-4 227 0,1 2-40 15,-3 4 40-15,-2 3-39 0,3-3 39 0,-3 3 3 16,0 0-3-16,0 0 3 0,0 0-3 0,0 0 25 0,7 3-25 16,2-1 26-16,0 3-26 0,3-5 48 0,2 0-48 15,2 3 48-15,1-3-48 0,-17 0 37 0,0 0-37 16,24 0 38-16,11 0-38 0,-35 0 40 16,0 0-40-16,40-3 41 0,9 3-41 0,-49 0 56 0,0 0-56 0,49-5 57 15,5 0-57-15,-4 3 43 0,-3-3-43 0,4 1 43 16,-4 3-43-16,-47 1 42 0,0 0-42 0,61-6 43 15,14 1-43-15,-75 5 41 0,0 0-41 0,97-7 41 16,18-3-41-16,-115 10 26 0,0 0-26 0,122-8 26 16,11-1-26-16,-133 9 35 0,0 0-35 0,130-7 35 15,5 2-35-15,-135 5 37 0,0 0-37 0,129-9 37 16,-2 3-37-16,-127 6 8 0,0 0-8 0,137-6 8 16,6 3-8-16,-143 3 37 0,0 0-37 15,141-7 38-15,0 2-38 0,-141 5 18 0,0 0-18 0,143-3 19 16,2-6-19-16,-145 9 10 0,0 0-10 0,153-7 11 15,7-1-11-15,-160 8 41 0,0 0-41 0,149-4 42 16,-3-3-42-16,-146 7 5 0,0 0-5 0,146 0 6 0,-1 4-6 16,-145-4 11-16,0 0-11 0,148 3 11 0,2 1-11 0,-150-4 17 15,0 0-17-15,143 6 17 0,-6 1-17 16,-137-7 3-16,0 0-3 0,134 7 3 16,-1 0-3-16,-133-7 6 0,0 0-6 0,127 9 7 0,-7-4-7 0,-120-5 7 15,0 0-7-15,124 5 8 0,-2-3-8 16,-122-2 3-16,0 0-3 0,130 3 3 0,6-3-3 0,-136 0 6 15,0 0-6-15,133 0 6 0,-3 3-6 0,-130-3 3 16,0 0-3-16,136 6 3 0,0-1-3 0,-136-5 5 16,0 0-5-16,134 7 5 0,-1 1-5 0,-133-8 7 15,0 0-7-15,137 10 7 0,3-4-7 0,-31 0 0 0,-16 0 0 16,-3-3 1-16,-6 0-1 0,-6 1 13 0,-5-4-13 16,-10 2 14-16,-7-2-14 0,1 0 8 0,-3 0-8 15,0 0 8-15,-1-2-8 0,-1-2 15 16,0 1-15-16,-13 0 16 0,-10-1-16 0,-29 4 15 0,0 0-15 0,33-2 16 15,0-3-16-15,-33 5-9 0,0 0 9 0,20-1-8 16,-5-1 8-16,-15 2-157 16,0 0 157-16,-8-12-157 0,-17-5 157 0,-6-12-818 0</inkml:trace>
  <inkml:trace contextRef="#ctx0" brushRef="#br0" timeOffset="154645.897">18606 10774 91 0,'0'0'0'0,"8"7"0"16,5 5 0-16,-13-12 46 0,0 0-46 0,1 3 46 16,-1-5-46-16,0 2 66 0,0 0-66 0,0-1 66 15,-1-6-66-15,1 7 41 0,0 0-41 0,0-5 42 16,0 1-42-16,0 4 55 0,0 0-55 0,0-5 55 16,0 2-55-16,0 3 66 0,0-4-66 0,0 4 66 15,0 0-66-15,0 0 79 0,-6 0-79 0,3 0 80 16,-1 0-80-16,4 0 57 0,0 0-57 0,-13 0 57 15,-3 0-57-15,16 0 30 0,0 0-30 0,-25 9 30 16,-4 6-30-16,29-15 17 0,0 0-17 0,-30 28 17 16,-1 9-17-16,31-37 18 0,0 0-18 0,-30 52 18 0,2 9-18 15,28-61 8-15,0 0-8 0,-22 98 9 0,1 27-9 16,21-125 4-16,0 0-4 0,-5 115 4 16,8 7-4-16,-3-122 3 0,0 0-3 0,18 108 3 15,13-7-3-15,-31-101-33 0,0 0 33 0,40 77-32 0,12-21 32 0,-52-56-104 16,0 0 104-16,65 33-103 0,10-23 103 15,64 29-516-15</inkml:trace>
  <inkml:trace contextRef="#ctx0" brushRef="#br0" timeOffset="155108.012">18440 11103 572 0,'0'0'0'0,"5"-5"0"15,11-4 0-15,-12 6-48 0,-4 1 48 0,0 2-48 16,5-3 48-16,-3 3-48 0,1 0 48 0,4 0-48 15,2 3 48-15,3-3-8 0,5 3 8 0,3-1-7 16,0 0 7-16,-20-2 0 0,0 0 0 0,27 2 1 16,4 1-1-16,-31-3 64 0,0 0-64 0,31 0 65 15,2 3-65-15,-33-3 112 0,0 0-112 0,34 2 112 0,0 0-112 0,-8-2 126 16,-1 0-126-16,-8 2 127 0,-5-1-127 16,6 4 128-16,-6-3-128 0,-1 0 128 0,-4-1-128 15,3 1 73-15,2 3-73 0,0-1 74 0,4 4-74 0,1 3 54 16,1 2-54-16,3 6 55 0,3 5-55 0,-24-24 9 15,0 0-9-15,32 36 10 0,6 10-10 0,-38-46 20 16,0 0-20-16,40 48 20 0,3 9-20 0,-4-4 0 16,-1-2 0-16,-8-11 1 0,-8-8-1 0,-22-32-74 15,0 0 74-15,25 38-74 0,-3 1 74 16,-22-39-185-16,0 0 185 0,16 28-185 0,-4-9 185 0,-12-19-199 16,0 0 199-16,6 0-199 0,-6-16 199 0,5 1-362 15</inkml:trace>
  <inkml:trace contextRef="#ctx0" brushRef="#br0" timeOffset="155370.076">19195 10954 639 0,'0'0'0'0,"5"12"0"16,-2 12 0-16,-3-24 105 0,0 0-105 0,-3 5 105 15,-6-7-105-15,9 2 89 0,0 0-89 0,-17 12 89 16,-2 7-89-16,-2 5 74 0,-2 5-74 0,0-1 74 15,4 2-74-15,19-30 24 0,0 0-24 0,-26 43 25 16,-4 14-25-16,1-6 12 0,3-1-12 0,7-18 13 16,5-9-13-16,14-23-1 0,0 0 1 0,-25 36 0 15,-3 3 0-15,28-39-123 0,0 0 123 0,-24 31-122 0,3-7 122 16,21-24-117-16,0 0 117 0,-17-5-117 0,1-24 117 0,-15-4-488 16</inkml:trace>
  <inkml:trace contextRef="#ctx0" brushRef="#br0" timeOffset="155754.832">19125 10678 1043 0,'0'0'0'16,"0"0"0"-16,-5 2 0 0,5-2 64 0,0 0-64 15,3 1 64-15,6 5-64 0,-9-6 3 0,0 0-3 0,12 3 3 16,5 5-3-16,-17-8-20 0,0 0 20 0,14 6-20 16,6 4 20-16,-20-10-55 0,0 0 55 15,24 7-54-15,4 3 54 0,-28-10-15 0,0 0 15 0,24 10-15 16,2-3 15-16,-26-7-15 0,0 0 15 16,18 9-14-16,-1 1 14 0,-17-10-4 0,0 0 4 0,14 14-3 15,-3-2 3-15,-11-12-3 0,0 0 3 0,8 24-2 16,-6 7 2-16,-2-31 0 0,0 0 0 0,2 30 1 15,-2 3-1-15,-4-2 16 0,-4 0-16 0,4-11 17 16,2-6-17-16,1 3 16 0,-1 0-16 0,0-5 17 16,0-2-17-16,2 4 9 0,2 0-9 0,2 0 10 0,1-3-10 15,0 1 17-15,2-1-17 0,0-3 17 0,-2-3-17 16,6 1 8-16,3-5-8 0,-6 3 8 0,5-4-8 16,-13 0-25-16,0 0 25 0,12 0-24 0,5-7 24 15,-17 7-61-15,0 0 61 0,21-5-60 0,2-4 60 0,20-5-618 16</inkml:trace>
  <inkml:trace contextRef="#ctx0" brushRef="#br0" timeOffset="156735.525">19520 11233 158 0,'0'0'0'0,"6"3"0"16,1 4 0-16,-7-7 53 0,0 0-53 0,3 4 53 0,1-4-53 16,-4 0 60-16,0 0-60 0,0 0 60 0,0 0-60 15,0 0 63-15,0 0-63 0,0 0 64 0,0 0-64 16,0 0 64-16,0 0-64 0,0 0 64 0,0 0-64 0,0 0 58 15,0 0-58-15,0 0 59 0,0 0-59 0,0 0 46 16,0 0-46-16,0 0 46 0,0 0-46 0,0 0 43 16,0 0-43-16,0 0 43 0,0 0-43 0,0 0 40 15,0 0-40-15,0 0 41 0,1-4-41 0,-1 4 34 16,0 0-34-16,7-1 35 0,-2-3-35 0,-5 4 23 16,0 0-23-16,11-2 24 0,5-1-24 0,-16 3 28 15,0 0-28-15,24 0 28 0,9 0-28 0,-33 0 13 0,0 0-13 16,33 3 13-16,7 3-13 0,-40-6 36 15,0 0-36-15,40 5 36 0,0 0-36 0,-40-5 1 16,0 0-1-16,42 5 2 0,5-2-2 0,-47-3 7 0,0 0-7 16,40 2 8-16,2-4-8 0,-42 2 3 0,0 0-3 15,37-1 4-15,-8-4-4 0,-29 5-53 16,0 0 53-16,23-4-53 0,-6-1 53 0,-17 5-125 0,0 0 125 0,4-3-125 16,-13-1 125-16,4-3-625 0</inkml:trace>
  <inkml:trace contextRef="#ctx0" brushRef="#br0" timeOffset="157035.188">19813 11108 651 0,'0'0'0'0,"5"3"0"0,6 4 0 16,-8-5 72-16,-3-4-72 0,0 2 72 0,0-5-72 15,0 5 43-15,0-5-43 0,0 5 44 0,0-3-44 0,0 3 8 16,-3-4-8-16,3 4 9 0,-2-3-9 0,2 3 28 16,-4-5-28-16,4 5 28 0,0-4-28 0,0 4 15 15,0 0-15-15,0 0 16 0,0 0-16 0,0 4 2 16,-3 2-2-16,1 13 2 0,1 9-2 0,1-28 2 16,0 0-2-16,-2 39 3 0,2 12-3 0,-2-3 0 15,0 4 0-15,2-18 0 0,0-8 0 0,0 1-57 0,0-1 57 16,0-2-56-16,2-4 56 0,-2-20-142 0,0 0 142 15,5 18-141-15,2-5 141 0,5 18-354 0</inkml:trace>
  <inkml:trace contextRef="#ctx0" brushRef="#br0" timeOffset="157568.608">20198 10911 819 0,'0'0'0'0,"-5"0"0"15,-2 2 0-15,7-2 62 0,0 0-62 0,0 0 62 16,3-2-62-16,-3 2 32 0,0 0-32 0,4-4 33 16,1 4-33-16,-5 0-28 0,0 0 28 0,4 0-28 0,-1-1 28 15,-3 1-33-15,0 0 33 0,0 0-33 0,5-2 33 16,-5 2 3-16,0 0-3 0,0 0 4 0,0 0-4 15,0 0 39-15,0 0-39 0,0 0 39 0,0 0-39 16,0 0 37-16,0 0-37 0,0 0 38 0,0 0-38 16,0 0 26-16,0 0-26 0,0 0 26 0,0 0-26 0,0 0 18 15,0 0-18-15,0 0 19 0,-3 3-19 0,3-3 5 16,0 0-5-16,-2 6 5 0,-1 4-5 0,3-10 8 16,0 0-8-16,-7 19 8 0,-2 8-8 0,9-27 3 15,0 0-3-15,-12 31 3 0,-4 3-3 0,16-34 11 16,0 0-11-16,-16 35 11 0,1-1-11 15,15-34 15-15,0 0-15 0,-13 27 15 0,3-3-15 0,10-24 15 0,0 0-15 16,-9 21 15-16,1-9-15 0,8-12 26 0,0 0-26 16,-7 12 26-16,3-4-26 0,4-8 12 0,0 0-12 15,2 12 13-15,5 0-13 0,-7-12 28 0,0 0-28 16,15 11 28-16,10-5-28 0,-25-6 36 0,0 0-36 0,29 4 37 16,10-4-37-16,-39 0 21 0,0 0-21 0,33-2 21 15,4-1-21-15,-37 3 36 0,0 0-36 0,36-4 36 16,2-1-36-16,-38 5 2 0,0 0-2 15,35-3 3-15,-2-2-3 0,-33 5-39 0,0 0 39 0,26 0-39 16,-6-4 39-16,-20 4-110 0,0 0 110 0,15-2-110 16,-4 2 110-16,-11 0-169 0,0 0 169 0,3 0-169 15,-6 0 169-15,3 0-602 0</inkml:trace>
  <inkml:trace contextRef="#ctx0" brushRef="#br0" timeOffset="157939.407">20261 10990 404 0,'0'0'0'0,"2"3"0"0,1-1 0 0,-3-2 5 15,0 0-5-15,0 0 5 0,0 0-5 0,0 0-6 16,0 0 6-16,0 0-5 0,-2-2 5 0,2 2 2 0,0 0-2 15,0 0 3-15,-1-3-3 0,1 3 59 0,0 0-59 16,0 0 59-16,0 0-59 0,0 0 56 0,0 0-56 16,0 0 57-16,0 0-57 0,0 0 69 0,0 0-69 0,0 0 69 15,0 0-69-15,0 0 55 0,3 3-55 0,0 2 55 16,1 4-55-16,1 6 45 0,2 4-45 16,0 3 46-16,0 4-46 0,-7-26 42 0,0 0-42 15,9 38 43-15,-6 10-43 0,-3-48 26 0,0 0-26 16,6 48 26-16,-3 5-26 0,0-5 5 0,-1-7-5 15,2-12 5-15,-4-12-5 0,0-1-50 0,0-4 50 0,0-6-49 16,0-2 49-16,0-4-119 0,0 0 119 0,0-5-118 16,0-7 118-16,1-5-503 0</inkml:trace>
  <inkml:trace contextRef="#ctx0" brushRef="#br0" timeOffset="158318.482">20296 10632 774 0,'0'0'0'0,"3"0"0"0,2 0 0 0,-5 0 40 16,4 0-40-16,-4 0 41 0,0 0-41 0,0 0-19 0,0 3 19 15,0-3-18-15,2 5 18 0,3 2-40 16,2-3 40-16,3 4-39 0,6 4 39 0,-16-12-13 0,0 0 13 16,28 27-13-16,3 6 13 0,-31-33 22 0,0 0-22 15,40 46 23-15,9 11-23 0,-4-2 78 0,1 3-78 16,-12-3 79-16,-4-4-79 0,-30-51 88 0,0 0-88 0,33 79 88 16,2 19-88-16,-11-23 60 0,-6-3-60 0,-10-34 61 15,-6-30-61-15,0 11 44 16,-2-7-44-16,-4 17 44 0,1 11-44 0,3-40 0 0,0 0 0 0,-12 37 1 15,-2 3-1-15,14-40-78 0,0 0 78 0,-19 30-78 16,-4 1 78-16,23-31-119 0,0 0 119 16,-24 24-118-16,-1-7 118 0,-24 26-592 0</inkml:trace>
  <inkml:trace contextRef="#ctx0" brushRef="#br0" timeOffset="158937.782">21160 11370 1535 0,'0'0'0'0,"-2"-5"0"0,0 0 0 0,2 5-298 16,0 0 298-16,-5-7-297 0,2 2 297 0,3 5-88 16,0 0 88-16,-7-11-483 0,14 22 483 0</inkml:trace>
  <inkml:trace contextRef="#ctx0" brushRef="#br0" timeOffset="164881.758">21355 10918 740 0,'0'0'0'0,"2"-4"0"0,1-3 0 15,-3 7 99-15,0 0-99 0,0-3 99 16,2 0-99-16,-2 3 109 0,0 0-109 0,0 0 109 0,0 0-109 15,0 0 79-15,0 0-79 0,0 0 79 16,0 0-79-16,0 0 52 0,0 0-52 0,3-5 52 0,4-2-52 16,-7 7-34-16,0 0 34 0,18-16-33 0,8-8 33 0,2 4-43 15,3-1 43-15,-1 2-42 0,-1 4 42 16,-29 15-47-16,0 0 47 0,30-9-47 0,-1 1 47 0,-29 8-39 16,0 0 39-16,30 5-38 0,1 10 38 15,-31-15-17-15,0 0 17 0,28 21-17 0,-7 10 17 0,-21-31-21 16,0 0 21-16,19 36-21 0,-5 5 21 15,-5-2 1-15,-7-1-1 16,1-12 2-16,-3-11-2 0,0 6 25 0,-5-4-25 0,-4 12 26 0,-3 5-26 0,12-34 31 0,0 0-31 16,-17 38 31-16,-6 3-31 0,23-41 32 0,0 0-32 15,-31 41 32-15,-11 0-32 0,42-41 13 16,0 0-13-16,-47 39 14 0,-7-1-14 0,10-10 21 0,6-4-21 0,8-9 21 16,13-6-21-16,5-1 14 0,3-1-14 15,0-4 15-15,6-1-15 0,-1 0 26 0,3-2-26 0,-3 2 26 16,2-2-26-16,2 0 0 0,-3 0 0 0,3 0 1 15,0 0-1-15,0 0 8 0,0 0-8 0,3-2 8 16,4-2-8-16,-7 4 3 0,0 0-3 0,13-3 4 16,4-6-4-16,-17 9 0 0,0 0 0 0,21-3 1 15,3 0-1-15,-24 3-7 0,0 0 7 0,26 3-7 16,4 0 7-16,-6 6-63 0,3-2 63 0,-10 1-62 16,-1-1 62-16,-1 2-160 0,1-1 160 0,0-1-159 15,1-2 159-15,-17-5-152 0,0 0 152 0,26-8-151 16,7-6 151-16,23-6-362 0</inkml:trace>
  <inkml:trace contextRef="#ctx0" brushRef="#br0" timeOffset="165118.838">22238 11022 169 0,'0'0'0'0,"-3"-5"0"0,-3-2 0 0,-2-5-67 0</inkml:trace>
  <inkml:trace contextRef="#ctx0" brushRef="#br0" timeOffset="165594.98">22231 11000 169 0,'0'0'0'0,"-3"-2"0"0,1 1 0 0,2 1 110 0,0 0-110 0,-7-4 111 16,2 1-111-16,5 3 112 0,0 0-112 0,-6-7 112 15,-1 2-112-15,7 5 86 0,0 0-86 0,-5-4 86 16,-3 1-86-16,8 3 58 0,0 0-58 0,-14 2 58 16,0 4-58-16,-5 10 18 0,-2 6-18 0,0 7 19 15,-4 12-19-15,25-41 21 0,0 0-21 0,-22 55 21 16,-3 14-21-16,25-69 14 0,0 0-14 0,-14 60 15 15,4 0-15-15,5-11-24 0,6-8 24 0,6-13-23 0,9-11 23 16,-16-17-72-16,0 0 72 0,21-5-71 16,12-19 71-16,-33 24-46 15,0 0 46-15,38-41-46 0,8-19 46 0,-46 60-5 0,0 0 5 0,50-77-4 0,8-19 4 0,-58 96 1 16,0 0-1-16,47-94 2 0,-9-6-2 16,-38 100 22-16,0 0-22 0,26-97 22 0,-12-3-22 0,-14 100 4 15,0 0-4-15,7-85 4 0,-9 6-4 0,2 79 9 16,0 0-9-16,-7-72 9 0,-5 10-9 0,12 62 33 15,0 0-33-15,-16-51 33 0,-4 8-33 0,20 43 61 16,0 0-61-16,-16-28 62 0,4 16-62 0,12 12 55 0,0 0-55 16,-11-12 55-16,4 7-55 0,7 5 57 15,0 0-57-15,-7-5 57 0,2 3-57 0,5 2 40 0,0 0-40 16,-3 0 41-16,-1 0-41 0,4 0 18 16,0 0-18-16,2 24 19 0,3 16-19 0,-5-40 6 15,0 0-6-15,14 50 6 0,12 13-6 0,-26-63 0 0,0 0 0 16,40 84 0-16,13 19 0 0,-53-103 3 0,0 0-3 0,54 101 3 15,3-2-3-15,-57-99 1 0,0 0-1 16,57 93 2-16,4-4-2 0,-61-89 0 0,0 0 0 0,56 84 0 16,-4-7 0-16,-52-77-78 0,0 0 78 0,46 68-77 15,-6-10 77-15,-40-58-158 0,0 0 158 0,26 43-157 16,-9-15 157-16,27 42-557 0</inkml:trace>
  <inkml:trace contextRef="#ctx0" brushRef="#br0" timeOffset="165895.845">22870 10719 987 0,'0'0'0'0,"-8"12"0"0,-4 10 0 15,12-22 74-15,0 0-74 0,-4 0 75 0,8-7-75 0,-4 7 37 16,0 0-37-16,0-3 38 0,0-2-38 0,0 5 11 16,0 0-11-16,-14 19 11 0,-9 17-11 0,0 3-3 15,-6 2 3-15,3-3-2 0,1 1 2 0,25-39-16 0,0 0 16 16,-35 59-15-16,-5 16 15 0,40-75-40 16,0 0 40-16,-47 80-39 0,-7 15 39 0,54-95-115 0,0 0 115 0,-36 65-115 15,8-21 115-15,28-44-140 0,0 0 140 0,-7 19-139 16,16-22 139-16,-8 18-362 0</inkml:trace>
  <inkml:trace contextRef="#ctx0" brushRef="#br0" timeOffset="166282.784">23219 11274 270 0,'0'0'0'0,"3"-5"0"0,3-2 0 0,-6 7 126 16,0 0-126-16,17-8 127 0,7-3-127 0,-24 11 148 16,0 0-148-16,37-10 149 0,12 0-149 0,-9 1 124 15,3-1-124-15,1 3 125 0,-2 4-125 0,-42 3 74 16,0 0-74-16,61-2 74 0,10 2-74 0,-71 0 88 0,0 0-88 16,72 0 88-16,2 0-88 0,-74 0 26 15,0 0-26-15,96 0 26 0,14 2-26 0,-110-2-41 0,0 0 41 16,89-4-40-16,-9-4 40 0,-80 8-169 15,0 0 169-15,51-11-169 0,-25-1 169 0,50-8-668 0</inkml:trace>
  <inkml:trace contextRef="#ctx0" brushRef="#br0" timeOffset="167616.502">25123 10548 147 0,'0'0'0'0,"-3"1"0"0,-1 3 0 16,-3 1-51-16</inkml:trace>
  <inkml:trace contextRef="#ctx0" brushRef="#br0" timeOffset="167811.933">24926 10493 203 0,'0'0'0'0,"5"5"0"0,2 2 0 0,-7-7 58 15,0 0-58-15,-17 12 58 0,-16 2-58 0,3 1 57 16,-1 0-57-16,6 4 58 0,5-2-58 0,20-17 36 16,0 0-36-16,-27 50 36 0,0 17-36 0,27-67 17 15,0 0-17-15,-30 94 17 0,-1 26-17 0,31-120 30 0,0 0-30 16,-18 125 30-16,9 12-30 0,9-137 5 0,0 0-5 15,0 113 5-15,13-10-5 0,-13-103 0 16,0 0 0-16,19 84 0 0,10-19 0 0,-29-65-179 0,0 0 179 16,37 51-178-16,1-16 178 0,37 50-86 0</inkml:trace>
  <inkml:trace contextRef="#ctx0" brushRef="#br0" timeOffset="168314.879">24912 10834 494 0,'0'0'0'0,"0"0"0"0,7-2 0 0,-7 2 0 16,0 0 0-16,0 0 0 0,-2-7 0 16,2 7-37-16,0 0 37 0,-1-5-36 0,1-3 36 0,0 8-13 15,0 0 13-15,5-12-13 0,5-4 13 0,-10 16-34 16,0 0 34-16,23-19-33 0,12-3 33 0,-35 22 12 16,0 0-12-16,38-17 12 0,7 1-12 0,-4 8 89 15,-3-2-89-15,-10 6 89 0,-9 3-89 0,2 1 70 16,-2 1-70-16,-9 1 71 0,-6 1-71 0,5 2 40 15,3 2-40-15,-7 2 41 0,0-4-41 0,-5-5 33 0,0 0-33 16,6 19 34-16,-1 8-34 0,-5-27 32 0,0 0-32 16,0 35 32-16,-5 4-32 15,-2 0 19-15,-2 1-19 0,2-16 20 0,3-9-20 0,4-15 11 0,0 0-11 0,-15 36 11 16,-10 9-11-16,25-45 5 0,0 0-5 0,-22 46 6 16,-1 0-6-16,23-46 7 15,0 0-7-15,-16 41 8 0,4-1-8 0,12-40 0 0,0 0 0 16,-2 36 1-16,9-2-1 0,-7-34-48 0,0 0 48 0,21 22-47 15,12-8 47-15,-33-14-157 0,0 0 157 0,40-2-156 16,11-13 156-16,-51 15-101 0,0 0 101 0,52-19-100 16,6-5 100-16,51-22-187 0</inkml:trace>
  <inkml:trace contextRef="#ctx0" brushRef="#br0" timeOffset="168605.905">25325 10788 1031 0,'0'0'0'0,"9"8"0"0,6 6 0 0,-15-14 152 16,0 0-152-16,6 2 153 0,-6-6-153 0,0 4 84 16,0 0-84-16,0-3 85 0,-2-2-85 0,2 5 37 15,0 0-37-15,3-4 37 0,3 1-37 0,-6 3 0 16,0 0 0-16,17 1 1 0,9 3-1 0,-26-4-3 0,0 0 3 15,37 15-2-15,12 9 2 0,-49-24-7 16,0 0 7-16,47 35-7 0,5 4 7 0,-9-3-4 16,-1 2 4-16,-14-11-3 0,-9-5 3 0,4 2-3 15,-2 2 3-15,0 1-2 0,1 1 2 0,-22-28-26 0,0 0 26 0,25 27-26 16,3 1 26-16,-28-28-75 0,0 0 75 0,31 20-75 16,4-4 75-16,31 16-932 0</inkml:trace>
  <inkml:trace contextRef="#ctx0" brushRef="#br0" timeOffset="168843.452">25923 10678 1278 0,'0'0'0'0,"0"0"106"0,0 0-106 0,-7 14 106 0,-4 10-106 0,11-24 11 15,0 0-11-15,-26 39 11 16,-12 14-11-16,5-1 1 0,0 4-1 0,-6-3 2 0,-3-3-2 0,42-50-51 16,0 0 51-16,-59 74-50 0,-14 15 50 0,73-89-213 15,0 0 213-15,-52 61-213 16,10-11 213-16,42-50-212 0,0 0 212 0,-30 22-212 0,6-23 212 0,-30 23-310 16</inkml:trace>
  <inkml:trace contextRef="#ctx0" brushRef="#br0" timeOffset="169158.756">25862 10973 1065 0,'0'0'0'0,"0"0"0"0,7-7 0 0,-7 7 111 0,0 0-111 0,12-4 111 16,5 1-111-16,-17 3 44 0,0 0-44 0,30-2 44 16,8 0-44-16,-38 2-13 0,0 0 13 0,45-1-13 15,8 1 13-15,-53 0-45 0,0 0 45 0,54 0-44 16,3 1 44-16,-57-1-6 0,0 0 6 0,61 2-6 16,-2 0 6-16,-59-2-13 0,0 0 13 0,58 2-12 15,-1-2 12-15,-57 0-15 0,0 0 15 0,47 0-14 0,-5 0 14 16,-42 0-100-16,0 0 100 0,32-2-100 0,-10-3 100 15,-22 5-156-15,0 0 156 0,14-7-155 16,-9-2 155-16,15-10-414 0</inkml:trace>
  <inkml:trace contextRef="#ctx0" brushRef="#br0" timeOffset="169444.24">26579 10762 1188 0,'0'0'0'16,"-1"3"0"-16,-3 4 0 0,4-7 158 16,0 0-158-16,0 0 158 0,5-5-158 0,-1 3 99 0,-1-5-99 15,1 4 99-15,-1 1-99 0,-3 2 47 0,4-5-47 16,-4 5 48-16,3-2-48 0,-3 2 0 0,0 0 0 0,0 0 0 16,0 0 0-16,0 0 0 0,0 0 0 0,-1 9 0 15,-1 5 0-15,2-14 0 0,0 0 0 0,-9 36 0 16,-3 13 0-16,12-49 0 0,0 0 0 0,-16 60 0 15,-3 12 0-15,19-72-2 0,0 0 2 0,-19 72-2 16,0 2 2-16,19-74-64 0,0 0 64 0,-14 58-63 16,5-10 63-16,9-48-91 0,0 0 91 0,0 26-91 15,9-18 91-15,1 28-1031 0</inkml:trace>
  <inkml:trace contextRef="#ctx0" brushRef="#br0" timeOffset="169760.933">26703 10226 1121 0,'0'0'0'0,"0"1"0"0,-2 6 0 0,2-7 95 15,4 0-95-15,-1-3 95 0,4 1-95 0,-7 2 54 16,0 0-54-16,14 5 54 0,7 4-54 0,-21-9 2 0,0 0-2 15,30 22 2-15,8 11-2 0,-38-33-18 16,0 0 18-16,40 46-18 0,5 7 18 0,-6 2-1 0,-3 1 1 16,-4-1 0-16,-6 2 0 0,-26-57 15 0,0 0-15 15,28 82 15-15,-4 21-15 0,-6-19 5 0,-8-6-5 16,-7-31 5-16,-4-27-5 0,1-20 0 16,0 0 0-16,-18 62 0 0,-10 13 0 0,28-75-100 0,0 0 100 0,-41 64-99 15,-12-3 99-15,53-61-124 0,0 0 124 0,-59 52-124 16,-7-11 124-16,-60 53-644 0</inkml:trace>
  <inkml:trace contextRef="#ctx0" brushRef="#br0" timeOffset="170374.298">25255 11918 270 0,'0'0'0'16,"9"-7"0"-16,5-1 0 0,-10 1 132 0,-4 5-132 16,0 2 133-16,0-3-133 0,0 3 127 0,-4 0-127 15,4 0 127-15,0 0-127 0,0 0 70 0,0 0-70 0,0 0 70 16,7-7-70-16,-7 7 38 0,0 0-38 0,9-5 38 15,5 0-38-15,-14 5 10 0,0 0-10 0,21-4 11 16,6 3-11-16,-27 1 10 0,0 0-10 0,41-2 11 16,7 0-11-16,-48 2 23 0,0 0-23 0,54-2 24 15,6 2-24-15,-60 0 20 0,0 0-20 0,66 0 20 16,10 0-20-16,-76 0 40 0,0 0-40 0,103-3 40 16,24 1-40-16,-127 2 37 0,0 0-37 0,131-3 38 15,10-1-38-15,-141 4 45 0,0 0-45 0,148-3 45 16,9 1-45-16,-157 2 10 0,0 0-10 0,169 0 11 15,10 0-11-15,-179 0 23 0,0 0-23 0,194 5 24 0,13-1-24 16,-207-4 3-16,0 0-3 0,213 5 3 16,8 2-3-16,-221-7 19 0,0 0-19 0,216 7 20 0,-2 0-20 0,-55 3 7 15,-39-3-7-15,-7-2 8 0,-15-2-8 0,-8 2 4 16,-10-1-4-16,-5-1 5 0,-7-1-5 0,-68-2-18 16,0 0 18-16,79 3-18 0,6-1 18 0,-17 0-198 15,-7 1 198-15,-24-6-198 0,-20-2 198 16,37-2-704-16</inkml:trace>
  <inkml:trace contextRef="#ctx0" brushRef="#br0" timeOffset="173215.7">27550 10710 953 0,'0'0'0'0,"0"-3"-203"0,0-2 203 0,2 1-203 16,-1 1 203-16,-1 3-52 0,4-3 52 0,-4 3-51 16,0 0 51-16,0 0-4 0,3-4 4 0,-3 3-3 15,0-5 3-15,0 1 0 0,2 0 0 0,0-2 0 16,-1 2 0-16,3-5 44 0,-1 1-44 0,1 4 45 15,-1-3-45-15,3 1 42 0,-1 0-42 0,0 2 42 16,2-2-42-16,2 2 19 0,1-2-19 0,1 3 20 16,1 1-20-16,-12 3 2 0,0 0-2 0,19 0 3 15,4 2-3-15,-23-2 2 0,0 0-2 0,26 5 3 0,5 2-3 16,-31-7 1-16,0 0-1 0,26 12 2 16,-3 0-2-16,-23-12-2 0,0 0 2 0,21 17-1 0,-4 5 1 15,-17-22 0-15,0 0 0 0,12 28 0 0,-3 4 0 16,-9-32 6-16,0 0-6 0,0 41 7 0,-7 7-7 0,7-48 25 15,0 0-25-15,-15 48 26 0,-10 7-26 0,25-55 21 16,0 0-21-16,-28 55 21 0,-7 0-21 16,35-55 40-16,0 0-40 0,-41 63 41 0,-10 0-41 0,51-63 43 15,0 0-43-15,-33 43 43 0,7-12-43 16,26-31 27-16,0 0-27 0,-23 26 27 0,4-7-27 0,19-19 40 16,0 0-40-16,-14 15 41 0,5-6-41 0,9-9 44 15,0 0-44-15,-7 6 45 0,4 0-45 0,3-6 27 16,0 0-27-16,-4 3 27 0,3-3-27 0,1 0 1 15,0 0-1-15,0 0 2 0,0 0-2 0,0 0 0 0,0 0 0 16,12-2 1-16,9-1-1 0,-21 3-7 0,0 0 7 0,24-4-6 16,6-2 6-16,-30 6-52 15,0 0 52-15,36-6-52 0,8-4 52 0,-44 10-107 0,0 0 107 0,45-10-106 16,6-2 106-16,45-10-577 0</inkml:trace>
  <inkml:trace contextRef="#ctx0" brushRef="#br0" timeOffset="173538.363">27903 10702 1009 0,'0'0'0'0,"6"5"0"16,1 5 0-16,-4-8 144 0,1-7-144 0,-4 5 145 0,0 0-145 15,0 0 64-15,3 0-64 0,4-5 65 0,2 1-65 0,1 3 43 16,4-1-43-16,0 2 43 0,0 2-43 0,-14-2 0 16,0 0 0-16,30 10 0 0,11 7 0 0,-41-17-1 15,0 0 1-15,46 27 0 0,6 8 0 0,-52-35 1 16,0 0-1-16,52 41 2 0,4 9-2 0,-11-8 18 16,-6-1-18-16,-6-3 19 15,-4-4-19-15,-3 1 15 0,-1-3-15 0,-6-3 16 16,-5-8-16-16,-14-21-8 0,0 0 8 0,21 29-7 0,5 4 7 0,-26-33-157 15,0 0 157-15,21 25-156 0,-2-2 156 0,21 25-843 0</inkml:trace>
  <inkml:trace contextRef="#ctx0" brushRef="#br0" timeOffset="173800.925">28525 10639 953 0,'0'0'0'0,"2"10"0"16,2 9 0-16,-4-12 127 0,0-7-127 0,0 0 127 15,0 0-127-15,-4 1 81 0,1 3-81 0,-1 3 81 16,-1-4-81-16,5-3 44 0,0 0-44 0,-21 27 44 0,-10 14-44 16,31-41 0-16,0 0 0 0,-37 50 0 0,-8 5 0 15,45-55-1-15,0 0 1 0,-47 56-1 0,-2 4 1 16,-2 6-26-16,1 4 26 0,24-34-25 0,15-28 25 0,11-8-116 15,0 0 116-15,-15 28-115 0,1 3 115 0,14-31-195 16,0 0 195-16,-6 18-194 0,6 0 194 16,-5 19-480-16</inkml:trace>
  <inkml:trace contextRef="#ctx0" brushRef="#br0" timeOffset="174488.667">29396 10904 953 0,'0'0'0'0,"-7"-2"0"16,-3 1 0-16,10 1 13 0,0 0-13 0,-2-2 14 15,4-5-14-15,-2 7-53 0,0 0 53 0,-3-8-52 16,-3-4 52-16,6 12-75 0,0 0 75 0,-10-12-74 15,-4 0 74-15,14 12-59 0,0 0 59 0,-21-16-58 16,-5 4 58-16,26 12-4 0,0 0 4 0,-30-15-4 16,-5 3 4-16,35 12 30 0,0 0-30 0,-34-12 30 15,-3 1-30-15,37 11 55 0,0 0-55 0,-30-5 56 16,6 0-56-16,24 5 56 0,0 0-56 0,-26 2 56 0,1 3-56 16,25-5 46-16,0 0-46 0,-27 22 46 15,-3 14-46-15,6 0 21 0,3 5-21 0,5-10 21 0,6-3-21 16,1 6 20-16,2 4-20 0,2-2 20 15,1 0-20-15,4-36 4 0,0 0-4 0,0 37 4 0,4 1-4 16,-4-38-5-16,0 0 5 0,12 27-5 0,5-4 5 0,-17-23-16 16,0 0 16-16,35 0-15 0,16-21 15 0,-51 21-18 15,0 0 18-15,54-31-18 0,8-15 18 0,-62 46-1 16,0 0 1-16,63-63-1 0,3-21 1 0,-66 84 44 16,0 0-44-16,51-83 44 0,-8-6-44 0,-11 14 24 15,-13 8-24-15,-5 5 25 0,-9 11-25 0,-5 51 6 16,0 0-6-16,0-65 7 0,-5-9-7 0,-4 26 0 0,-1 9 0 15,4 11 1-15,3 10-1 0,-2-3 1 16,1 2-1-16,-1 7 2 0,1 4-2 0,-1-3 33 0,-2-1-33 0,0 4 33 16,2-1-33-16,2-1 34 0,-1 5-34 15,1 0 34-15,1 3-34 0,-2 2 38 0,3 0-38 0,-3 0 38 16,2 0-38-16,-1 0 26 16,1 0-26-16,2 0 26 0,0 0-26 0,0 0 10 0,0 0-10 15,2 15 10-15,0 11-10 0,-2-26 2 0,0 0-2 0,10 48 2 16,8 17-2-16,-18-65 5 0,0 0-5 0,27 74 5 15,10 12-5-15,-37-86 2 0,0 0-2 0,56 109 2 16,13 21-2-16,-11-27 0 0,-4-12 0 0,-7-19 0 16,-7-17 0-16,-3-9-50 0,-6-10 50 0,2-4-50 15,-2-4 50-15,-31-28-101 0,0 0 101 0,32 17-101 16,-3-7 101-16,-29-10-117 0,0 0 117 0,30 7-116 16,0-3 116-16,29 8-591 0</inkml:trace>
  <inkml:trace contextRef="#ctx0" brushRef="#br0" timeOffset="174715.134">29938 10479 1132 0,'0'0'0'0,"0"7"0"0,2 0 0 0,-2-7 124 16,0 0-124-16,0 5 124 0,0 0-124 0,-5 2 55 15,-6 2-55-15,-10 21 56 0,-8 17-56 0,29-47 25 16,0 0-25-16,-37 60 26 0,-8 13-26 0,45-73-17 0,0 0 17 16,-63 96-16-16,-14 17 16 0,77-113-232 0,0 0 232 15,-66 101-232-15,2-1 232 0,-67 100-666 0</inkml:trace>
  <inkml:trace contextRef="#ctx0" brushRef="#br0" timeOffset="175420.332">22573 12064 505 0,'0'0'0'0,"-9"5"0"16,-3 5 0-16,8-6 40 0,6-4-40 0,1-4 40 16,4 1-40-16,-1-4-1 0,-3 2 1 0,1 0 0 15,1 1 0-15,-5 4-36 0,0 0 36 0,0 0-36 0,0 0 36 16,0 0-11-16,0 0 11 0,0 0-11 0,0 0 11 15,0 0 3-15,-7 4-3 0,-7 3 4 0,-7 3-4 16,21-10 32-16,0 0-32 0,-30 15 32 0,-8 4-32 0,38-19 36 16,0 0-36-16,-42 28 37 0,-7 4-37 15,4 2 56-15,0 2-56 0,10-3 56 0,9-2-56 0,26-31 48 16,0 0-48-16,-42 78 49 0,-3 30-49 0,10-10 22 16,7 3-22-16,9-7 23 0,7-3-23 0,12-91 21 15,0 0-21-15,-6 110 21 0,10 10-21 0,1-23 4 16,7-14-4-16,2-17 4 0,5-12-4 0,-19-54-10 15,0 0 10-15,35 49-10 0,14-6 10 16,-49-43-81-16,0 0 81 0,72 24-80 0,18-21 80 0,72 25-488 0</inkml:trace>
  <inkml:trace contextRef="#ctx0" brushRef="#br0" timeOffset="175757.294">22992 12461 1020 0,'0'0'0'0,"-7"-3"0"0,-7-1 0 15,11 3 67-15,5-3-67 0,-2 4 68 16,0 0-68-16,0 0 37 0,7 0-37 0,1 0 38 15,-1-1-38-15,7-1 1 0,4-2-1 0,3 4 2 16,1 0-2-16,-22 0-1 0,0 0 1 0,37 12 0 0,12 7 0 16,-49-19-2-16,0 0 2 0,52 35-1 0,5 11 1 0,-3 0 0 15,-5 2 0-15,-14-9 0 0,-9-4 0 0,2 4 0 16,-4 1 0-16,-4-1 0 16,-5 0 0-16,-15-39-15 0,0 0 15 0,19 45-14 0,2 1 14 15,-21-46-146-15,0 0 146 0,18 41-146 0,-1-1 146 0,15 40-585 16</inkml:trace>
  <inkml:trace contextRef="#ctx0" brushRef="#br0" timeOffset="175998.649">23541 12307 1255 0,'0'0'0'0,"0"9"0"16,0 3 0-16,0-4 143 0,-3-1-143 0,-13 14 143 16,-8 6-143-16,24-27 59 0,0 0-59 0,-39 48 60 15,-13 14-60-15,52-62-1 0,0 0 1 0,-71 91-1 16,-17 23 1-16,88-114-158 0,0 0 158 0,-67 106-157 16,4 4 157-16,63-110-235 0,0 0 235 0,-47 86-234 15,12-11 234-15,-45 88-537 0</inkml:trace>
  <inkml:trace contextRef="#ctx0" brushRef="#br0" timeOffset="176347.819">23520 11959 1121 0,'0'0'0'0,"5"-1"0"0,6 1 0 0,-1-5 89 16,3-1-89-16,-1 5 89 0,0-3-89 0,-12 4 64 16,0 0-64-16,23 4 64 0,8 3-64 0,-31-7 0 0,0 0 0 15,35 13 0-15,3 8 0 0,-10 1-66 16,-4 0 66-16,-8 1-66 0,-5-1 66 0,-11-22-57 0,0 0 57 16,5 39-56-16,-7 11 56 0,2-50-2 0,0 0 2 15,-5 50-1-15,-6 3 1 0,11-53 6 0,0 0-6 0,-10 48 7 16,-1-9-7-16,11-39 35 0,0 0-35 0,-5 39 36 15,5-4-36-15,0-35 7 0,0 0-7 0,9 29 7 16,7-2-7-16,1-11-64 0,4-4 64 0,0-5-64 16,7-6 64-16,-6-4-160 0,-2-2 160 0,0-7-160 15,5 0 160-15,-25 12-143 0,0 0 143 0,29-14-142 16,10-3 142-16,29-14-313 0</inkml:trace>
  <inkml:trace contextRef="#ctx0" brushRef="#br0" timeOffset="176615.728">23952 12768 673 0,'0'0'0'0,"11"-2"0"0,8 1 0 0,-19 1 125 15,0 0-125-15,35 0 125 0,12-4-125 0,-47 4 106 16,0 0-106-16,59-3 106 0,12-2-106 0,-71 5 63 15,0 0-63-15,77-6 64 0,3 0-64 0,-80 6 8 16,0 0-8-16,103-9 9 0,15 2-9 0,-118 7 0 0,0 0 0 16,88-8 0-16,-15 1 0 0,-73 7-128 0,0 0 128 15,43-5-127-15,-22 1 127 0,-21 4-107 0,0 0 107 16,14-3-107-16,-12-6 107 0,14-3-521 16</inkml:trace>
  <inkml:trace contextRef="#ctx0" brushRef="#br0" timeOffset="176852.4">24390 12425 1166 0,'0'0'0'0,"17"4"0"16,9 1 0-16,-22-5 144 0,-11-4-144 0,10 3 145 15,4 1-145-15,-10 0 111 0,-6 0-111 0,5 0 112 16,4 0-112-16,-5 0 60 0,2 0-60 0,-3 0 60 15,5 0-60-15,-1 1 6 0,-3 3-6 0,1 4 6 0,3 3-6 16,1-11 5-16,0 0-5 0,-7 37 5 0,-4 20-5 0,11-57 0 16,0 0 0-16,-9 67 0 0,-1 13 0 15,10-80-183-15,0 0 183 0,-7 95-183 0,2 14 183 16,5-109-259-16,0 0 259 0,3 79-258 16,11-12 258-16,5 80-579 0</inkml:trace>
  <inkml:trace contextRef="#ctx0" brushRef="#br0" timeOffset="177238.373">25083 12249 1166 0,'0'0'0'0,"-4"0"0"0,-3 3 0 0,7-3 110 0,0 0-110 0,-3 9 111 16,3 1-111-16,0-10 48 0,0 0-48 0,-16 31 49 15,-3 12-49-15,19-43-35 0,0 0 35 0,-29 51-35 16,-10 9 35-16,39-60-47 0,0 0 47 0,-40 64-47 16,-2 8 47-16,42-72-26 0,0 0 26 0,-40 66-25 15,-3 3 25-15,43-69-7 0,0 0 7 0,-25 43-6 16,10-19 6-16,15-24 1 0,0 0-1 0,-11 22 1 16,8-12-1-16,3 0 10 0,3-3-10 0,6-5 11 15,8 0-11-15,-1 6 10 0,5 3-10 16,3-13 10-16,6-7-10 0,-30 9 4 0,0 0-4 0,36-7 5 15,3-1-5-15,-39 8 0 0,0 0 0 0,43-5 1 16,4 3-1-16,-5 0-7 0,0 2 7 0,-9 0-6 16,-3 0 6-16,-2 2-63 0,-4 0 63 0,-5-1-62 0,-5 1 62 15,2-2-132-15,-1-2 132 0,3-1-131 0,-1-2 131 16,-17 5-146-16,0 0 146 0,16-12-145 0,-2-5 145 16,16-12-367-16</inkml:trace>
  <inkml:trace contextRef="#ctx0" brushRef="#br0" timeOffset="177503.855">25069 12400 863 0,'0'0'0'0,"3"6"0"0,4 5 0 0,-7-11 140 0,0 0-140 15,4 0 140-15,-4-7-140 0,0 7 96 0,0 0-96 16,0-4 96-16,0 1-96 0,0 3 30 0,0 0-30 0,0 0 30 15,3 0-30-15,-3 0-23 0,0 0 23 0,9 24-22 16,7 17 22-16,-16-41-25 0,0 0 25 0,12 58-24 16,2 19 24-16,-14-77-18 0,0 0 18 0,10 115-18 15,-3 29 18-15,-7-144-11 0,0 0 11 0,4 130-10 16,-6 1 10-16,2-131-74 0,0 0 74 0,4 109-74 16,1-11 74-16,-5-98-177 0,0 0 177 0,5 65-177 15,0-27 177-15,6 64-453 0</inkml:trace>
  <inkml:trace contextRef="#ctx0" brushRef="#br0" timeOffset="177793.949">25348 12206 1188 0,'0'0'0'0,"0"0"0"0,-2-3 0 16,2 3 79-16,0 0-79 0,3 6 80 0,6 3-80 0,-9-9 37 16,0 0-37-16,16 26 38 0,7 10-38 0,-23-36 0 15,0 0 0-15,29 55 1 0,6 16-1 0,0 1-30 16,0 6 30-16,-2 7-30 0,-2 11 30 0,-31-96-4 0,0 0 4 16,28 106-4-16,-4 9 4 0,-8-14-5 0,-7-5 5 15,-7-17-4-15,-4-16 4 0,2-63-1 0,0 0 1 0,-12 84 0 16,-6 7 0-16,18-91-19 0,0 0 19 15,-24 82-18-15,-8-5 18 0,32-77-105 0,0 0 105 0,-38 62-105 16,-9-11 105-16,-38 63-738 0</inkml:trace>
  <inkml:trace contextRef="#ctx0" brushRef="#br0" timeOffset="178306.555">25616 12043 359 0,'0'0'0'0,"9"-5"0"0,5-5 0 0,1 0 47 16,3 1-47-16,-6 0 47 0,-2 6-47 0,4-2 85 0,0 1-85 16,-5 3 85-16,-6-1-85 0,8 2 87 0,1-3-87 15,0 3 88-15,-3 0-88 0,-9 0 73 0,0 0-73 16,21 5 74-16,2 2-74 0,-23-7 63 0,0 0-63 0,24 12 63 15,2 1-63-15,-26-13 65 0,0 0-65 0,21 17 65 16,-4 4-65-16,-17-21 69 0,0 0-69 0,9 27 69 16,-9 8-69-16,0-35 76 0,0 0-76 0,-3 32 76 15,-8 1-76 1,1-2 56-16,-4-1-56 0,5-11 56 0,4-10-56 0,-6 1 47 0,1-1-47 0,3-1 47 16,2-1-47-16,1 2 13 0,1 3-13 0,1-7 13 15,2-2-13-15,0-3 13 0,0 0-13 16,5 12 13-16,6 4-13 0,-11-16 1 0,0 0-1 0,26 12 1 15,9-2-1-15,-35-10-107 0,0 0 107 0,40 2-107 16,7-6 107-16,-47 4-204 0,0 0 204 0,43-13-203 16,3-10 203-16,44-13-737 0</inkml:trace>
  <inkml:trace contextRef="#ctx0" brushRef="#br0" timeOffset="178456.098">26649 12406 1267 0,'0'0'0'0,"-3"2"0"0,-4 3 0 0,8 7-120 16,5 9 120-16,-6-14-119 0,-2-4 119 0,2-3-74 15,0 0 74-15,-2 12-608 0,4-24 608 0</inkml:trace>
  <inkml:trace contextRef="#ctx0" brushRef="#br0" timeOffset="195727.932">9799 15625 1199 0,'0'0'0'0,"0"0"-210"0,0 0 210 0,0 0-210 15,0 0 210-15,0 0-36 0,0 0 36 0,0 0-35 16,0 0 35-16,0 0 3 0,0 0-3 0,0 0 4 15,0 0-4-15,0 0 1 0,0 0-1 0,0 0 1 16,0 0-1-16,0 0 44 0,0 0-44 0,0 0 44 16,0 0-44-16,0 0 46 0,0 0-46 0,0 0 46 15,32 6-46-15,-11-5 41 0,5-1-41 0,2 2 42 16,3-2-42-16,-31 0 18 0,0 0-18 0,42 2 19 0,8 1-19 16,-3-1 13-16,4 0-13 0,-4 1 13 0,-2 0-13 15,-45-3 17-15,0 0-17 0,49 7 17 0,5 0-17 0,-54-7 14 16,0 0-14-16,52 7 15 0,6 0-15 0,-58-7 9 15,0 0-9-15,56 8 9 0,3 3-9 0,-59-11 16 16,0 0-16-16,47 8 17 0,0 1-17 0,-47-9-2 16,0 0 2-16,35 8-1 0,-7 1 1 15,-28-9-102-15,0 0 102 0,22 9-101 0,-4-3 101 0,-18-6-168 16,0 0 168-16,10 6-167 0,-5-1 167 0,11 5-361 16</inkml:trace>
  <inkml:trace contextRef="#ctx0" brushRef="#br0" timeOffset="195974.298">9975 16083 1087 0,'0'0'0'0,"16"3"0"0,10-3 0 0,-26 0 153 0,0 0-153 0,42 2 153 16,10 1-153-16,-52-3 93 0,0 0-93 0,59-1 93 16,8-3-93-16,-67 4 0 0,0 0 0 0,97-13 0 15,27-8 0-15,-124 21-179 0,0 0 179 0,110-29-178 0,-1-9 178 16,113-29-812-16</inkml:trace>
  <inkml:trace contextRef="#ctx0" brushRef="#br0" timeOffset="196408.303">11289 15845 695 0,'0'0'0'0,"0"0"0"15,-4-4 0-15,4 4 122 0,0 0-122 0,0 0 122 16,0-3-122-16,0 3 101 0,0 0-101 0,0 0 101 15,0 0-101-15,0 0 79 0,0 0-79 0,0 0 79 16,6-2-79-16,-6 2 52 0,0 0-52 0,7-2 52 16,3-1-52-16,-10 3 50 0,0 0-50 0,16-5 50 15,6 0-50-15,-22 5 37 0,0 0-37 0,37-5 37 0,7-2-37 16,-44 7 45-16,0 0-45 0,50-7 46 16,9 0-46-16,-59 7 27 0,0 0-27 0,63-7 27 15,7 2-27-15,-70 5 10 0,0 0-10 0,95-3 11 0,20-1-11 16,-115 4-104-16,0 0 104 0,102 2-103 0,0 3 103 0,-102-5-119 15,0 0 119-15,89 7-118 0,-3 0 118 16,86 6-885-16</inkml:trace>
  <inkml:trace contextRef="#ctx0" brushRef="#br0" timeOffset="-193400.79">13129 14474 292 0,'0'0'0'0,"-2"0"0"0,-2 0 0 0,4 0 101 15,0 0-101-15,0 0 102 0,0 0-102 0,0 0 93 16,0 0-93-16,0 0 94 0,0 0-94 0,0 0 71 16,0 0-71-16,-5 0 71 0,2-1-71 0,3 1 45 15,0 0-45-15,-16-4 46 0,-5 1-46 0,21 3 31 0,0 0-31 16,-23-5 31-16,-6-1-31 0,29 6 7 0,0 0-7 0,-33-3 8 15,1 0-8-15,32 3 18 0,0 0-18 16,-33-4 19-16,2 4-19 0,31 0 8 0,0 0-8 16,-25-3 8-16,5 3-8 0,20 0 9 0,0 0-9 0,-18 3 9 15,6-3-9-15,12 0 15 0,0 0-15 0,-9 2 15 16,1 0-15-16,8-2 3 0,0 0-3 0,-7 1 4 16,5-1-4-16,2 0 0 0,0 0 0 0,-4 2 1 15,-1-2-1-15,5 0-1 0,0 0 1 0,-3 2 0 16,3-2 0-16,0 0-15 0,0 0 15 0,0 0-14 15,-6 5 14-15,6-5-10 0,0 0 10 0,-1 15-9 16,1 9 9-16,0-24-17 0,0 0 17 0,0 31-16 16,1 7 16-16,-1-38-9 0,0 0 9 0,2 43-8 15,2 5 8-15,-4-48-16 0,0 0 16 0,3 51-15 16,-1 5 15-16,-2-56-15 0,0 0 15 0,3 57-15 16,-3 3 15-16,0-60-16 0,0 0 16 0,0 60-15 0,-3 2 15 15,3-62-10-15,0 0 10 0,-5 73-9 0,-2 11 9 16,7-84-10-16,0 0 10 0,-7 74-9 0,0-2 9 15,1-26-1-15,3-19 1 0,0-6-1 0,3-11 1 0,0-10 5 16,0 0-5-16,0 16 5 0,3-1-5 0,-3-15 25 16,0 0-25-16,3 16 26 0,3-1-26 0,-6-15 21 15,0 0-21-15,3 15 21 0,6 1-21 0,-9-16 26 16,0 0-26-16,5 10 26 0,4 0-26 0,-9-10 14 16,0 0-14-16,10 12 15 0,4-1-15 0,-14-11 28 15,0 0-28-15,9 10 28 0,3 0-28 0,-12-10 12 0,0 0-12 16,12 10 12-16,2 2-12 0,-14-12 10 0,0 0-10 15,16 14 11-15,3 2-11 0,-1-3 4 0,1-1-4 0,-5-1 5 16,-2-1-5-16,-12-10-2 0,0 0 2 0,16 14-1 16,6-1 1-16,-22-13-82 0,0 0 82 0,25 16-82 15,4 1 82-15,-29-17-153 0,0 0 153 16,35 19-152-16,7 1 152 0,31 20-421 0</inkml:trace>
  <inkml:trace contextRef="#ctx0" brushRef="#br0" timeOffset="-189931.545">11951 15713 180 0,'0'0'0'0,"0"0"0"15,0 0 0-15,0 0 89 0,0 0-89 0,0 0 90 16,-4-2-90-16,4 2 96 0,0 0-96 0,-5-2 97 16,2-1-97-16,3 3 92 0,0 0-92 0,-7-3 92 15,2-3-92-15,5 6 79 0,0 0-79 0,-9-5 80 16,-3 0-80-16,-1 0 58 0,-1 0-58 0,6 1 59 0,-4 1-59 15,-2 0 41-15,-2-3-41 0,7 3 42 16,1 0-42-16,-1-1 28 0,-3 2-28 0,3-1 28 16,4 1-28-16,-4 1 8 0,-3-1-8 0,5 0 9 0,2 2-9 0,-4 0 11 15,-7-2-11-15,11 2 11 0,5 0-11 16,-4 0 3-16,3 2-3 0,-15 5 4 16,-10 3-4-16,26-10 0 0,0 0 0 0,-26 12 0 0,1 2 0 0,25-14-3 15,0 0 3-15,-26 24-3 0,-3 5 3 0,29-29-3 16,0 0 3-16,-21 24-3 0,3 0 3 15,18-24-2-15,0 0 2 0,-15 22-2 0,6-3 2 0,9-19-2 16,0 0 2-16,3 19-1 0,11 0 1 0,-14-19-9 0,0 0 9 16,33 3-8-16,18-8 8 0,-51 5-33 0,0 0 33 15,59-22-32-15,14-14 32 0,-73 36-17 16,0 0 17-16,89-46-17 0,14-18 17 0,-28 18-30 0,-14 5 30 0,-25 19-30 16,-23 13 30-16,4-1-1 0,-8 1 1 0,-4 6 0 15,-5 3 0-15,0 0 68 0,-2-5-68 16,2 5 68-16,0 0-68 0,0 0 105 0,0 0-105 0,0 0 105 15,0 0-105-15,-3 0 74 0,-4-2-74 0,2 2 75 16,-2-2-75-16,7 2 55 0,0 0-55 0,-23 0 56 16,-15 0-56-16,38 0 11 0,0 0-11 0,-39 4 11 15,1 3-11-15,3-2 32 0,2 0-32 0,12 2 32 16,12-6-32-16,1 3 0 0,-1-1 0 0,-12 11 0 16,-7 5 0-16,28-19 0 0,0 0 0 0,-26 19 0 15,0 1 0-15,26-20-7 0,0 0 7 0,-30 29-7 16,1 7 7-16,29-36-5 0,0 0 5 0,-26 31-4 0,5 2 4 15,0-4-23-15,5-2 23 0,6-8-22 0,4-9 22 16,3 1-54-16,3-3 54 0,2 6-54 0,6 1 54 16,3-3-119-16,6 0 119 0,1-5-118 0,3-3 118 0,5-3-137 15,-2-1 137-15,6-3-136 0,-1-2 136 0,-29 5-103 16,0 0 103-16,39-12-103 0,-1 0 103 0,-38 12-87 16,0 0 87-16,35-11-86 0,-5-1 86 15,-30 12-23-15,0 0 23 0,20-8-22 0,-2-1 22 0,-18 9 51 16,0 0-51-16,12-5 51 0,-7 0-51 0,-5 5 106 15,0 0-106-15,7-3 106 0,-7-1-106 0,0 4 147 16,0 0-147-16,0-3 148 0,-3 1-148 0,3 2 122 16,0 0-122-16,-9-7 122 0,-8-1-122 0,17 8 107 15,0 0-107-15,-20-12 108 0,-2-6-108 0,22 18 101 16,0 0-101-16,-30-15 102 0,-5-2-102 0,35 17 57 0,0 0-57 16,-29-14 58-16,-4 1-58 0,33 13 21 0,0 0-21 0,-30-11 21 15,4 3-21-15,26 8 0 0,0 0 0 0,-26-5 0 16,7 1 0-16,19 4-59 0,0 0 59 0,-14-2-58 15,1 2 58-15,13 0-126 0,0 0 126 0,-13 21-126 16,2 13 126-16,11-34-145 0,0 0 145 16,-5 26-145-16,1 0 145 0,-4 25-918 0</inkml:trace>
  <inkml:trace contextRef="#ctx0" brushRef="#br0" timeOffset="-189005.608">13561 14760 348 0,'0'0'0'0,"14"4"0"0,8 1 0 0,-17-3 90 15,-5-4-90-15,0 2 91 0,-5-5-91 0,2 1 94 16,-6 1-94-16,2-1 94 0,4 3-94 0,-3-1 71 16,1 2-71-16,2 0 71 0,1 0-71 0,-2 0 55 15,4 0-55-15,-3 0 55 0,-1-2-55 0,3 2 45 16,-3-1-45-16,1 1 45 0,1-2-45 0,-2 2 42 0,4-2-42 16,0 2 42-16,-5-2-42 0,5 2 34 0,0 0-34 0,0 0 35 15,0 0-35-15,0 0 50 0,0 0-50 16,0 0 50-16,0 0-50 0,0 0 41 0,0 0-41 0,0 0 42 15,-3 0-42-15,3 0 28 0,0 0-28 0,0 0 28 16,0 0-28-16,0 0 27 0,-4 0-27 0,4 0 27 16,0 0-27-16,0 0 3 0,0 0-3 0,0 0 4 15,0 0-4-15,0 0 1 0,0 0-1 0,0 0 1 16,0 0-1-16,0 0-5 0,0 0 5 0,0 0-5 16,0 0 5-16,0 0-46 0,0 0 46 0,6 9-46 15,0 5 46-15,-6-14-32 0,0 0 32 0,21 29-32 16,9 14 32-16,-30-43-15 0,0 0 15 0,38 53-15 15,9 10 15-15,-3-5-38 0,1 2 38 0,6 5-37 16,4 4 37-16,-55-69-36 0,0 0 36 0,44 67-36 16,-2 1 36-16,-18-23-15 0,-6-14 15 0,-1-7-14 15,-8-11 14-15,3 1-13 0,2-2 13 0,-4-2-13 16,-1-1 13-16,-9-9-46 0,0 0 46 0,11 10-46 0,1-1 46 16,-12-9-104-16,0 0 104 0,8 8-104 0,-1 1 104 0,11 8-526 15</inkml:trace>
  <inkml:trace contextRef="#ctx0" brushRef="#br0" timeOffset="-187791.866">13082 14961 169 0,'0'0'0'0,"6"0"0"0,5-7 0 16,-11 7 82-16,0 0-82 0,7-4 83 0,-7 3-83 15,0 1 83-15,0 0-83 0,0 0 84 0,0-4-84 0,0 4 60 16,0 0-60-16,0 0 61 0,-5-1-61 0,5 1 7 15,0 0-7-15,-4-2 8 0,4 0-8 0,0 2 1 16,0 0-1-16,-3-3 1 0,3-4-1 0,0 7-6 16,0 0 6-16,3-7-5 0,6-3 5 0,-9 10-29 15,0 0 29-15,9-7-29 0,3 0 29 0,-12 7-12 16,0 0 12-16,14-2-12 0,5 6 12 0,-19-4-29 0,0 0 29 16,19 5-29-16,2 2 29 0,-21-7-11 0,0 0 11 15,24 12-11-15,-1 1 11 0,-23-13-20 0,0 0 20 16,21 18-19-16,0 0 19 0,-21-18-15 15,0 0 15-15,17 21-14 0,-1 1 14 0,-16-22-10 16,0 0 10-16,12 24-9 0,-1 2 9 0,-11-26-1 0,0 0 1 0,7 27-1 16,-7 6 1-16,0-33 1 0,0 0-1 0,-7 34 1 15,-6 2-1-15,13-36 10 16,0 0-10-16,-14 36 11 0,-8 2-11 0,22-38 17 0,0 0-17 0,-19 29 17 16,1-3-17-16,18-26 39 0,0 0-39 0,-17 24 40 15,-4-4-40-15,3-1 36 0,-2-4-36 16,11-6 37-16,5-6-37 0,1 1 44 0,1-2-44 0,-1 1 45 15,-3 0-45-15,-1 1 46 0,-1-1-46 0,4-1 47 16,3-2-47-16,1 0 53 0,0 0-53 0,0 0 54 16,0 0-54-16,0 0 54 0,0 0-54 0,0 0 55 15,0 0-55-15,0 0 44 0,0 0-44 0,0 0 45 0,0 0-45 16,0 0 2-16,0 0-2 0,0 0 3 0,-4 3-3 16,4-3 1-16,0 0-1 0,0 0 2 0,-3 0-2 15,3 0 1-15,0 0-1 0,0 0 1 0,0 0-1 0,0 0-1 16,0 0 1-16,7-1 0 0,1-1 0 15,-8 2-14-15,0 0 14 0,18-2-13 0,6 1 13 16,-24 1-26-16,0 0 26 16,30 1-25-16,5 1 25 0,-2 0-77 0,-2 1 77 0,-3 1-76 0,-2-1 76 0,-26-3-170 15,0 0 170-15,26 2-169 0,4-1 169 0,24 3-282 16</inkml:trace>
  <inkml:trace contextRef="#ctx0" brushRef="#br0" timeOffset="-184257.064">14120 14706 774 0,'0'0'0'0,"0"0"0"0,0 0 0 0,0 0 63 0,0 0-63 0,0 0 63 15,5-4-63-15,-5 4 19 0,0 0-19 0,0 0 20 16,5-3-20-16,-5 3 10 0,0 0-10 0,0 0 11 15,4-2-11-15,-4 2 19 0,0 0-19 0,0 0 20 16,0 0-20-16,0 0-37 0,0 0 37 0,0 0-37 16,0 0 37-16,0 0-17 0,0 0 17 0,0 0-17 15,0 0 17-15,0 0-13 0,0 0 13 0,0 0-13 16,0 0 13-16,0 0-13 0,0 0 13 0,0 0-12 16,-4 0 12-16,4 0-8 0,0 0 8 0,0 0-8 15,-1-3 8-15,1 3-1 0,0 0 1 0,0 0-1 16,-6 0 1-16,6 0 0 0,-3 3 0 0,-1-3 0 15,1 0 0-15,1 0 6 0,-5 0-6 0,7 0 7 16,-3 0-7-16,3 0 39 0,0 0-39 0,-2 3 40 0,-7 6-40 0,9-9 18 16,0 0-18-16,-12 22 19 15,-9 12-19-15,21-34 12 0,0 0-12 0,-17 38 13 16,-4 7-13-16,3-4 18 0,1-2-18 0,1-6 19 0,6-6-19 0,-2 1 8 16,-4-1-8-16,2-1 8 0,2-1-8 0,12-25 9 15,0 0-9-15,-25 31 9 0,-1 5-9 16,26-36 15-16,0 0-15 0,-22 29 15 0,2-5-15 0,20-24 38 15,0 0-38-15,-17 21 39 0,3-4-39 0,14-17 36 16,0 0-36-16,-16 10 36 0,8-1-36 0,8-9 23 16,0 0-23-16,-9 8 24 0,2-6-24 0,7-2-3 15,0 0 3-15,-5 4-2 0,3-4 2 0,2 0-96 16,0 0 96-16,0 0-96 0,-3 1 96 0,3-1-139 0,0 0 139 16,8-7-139-16,4-8 139 0,6-7-504 15</inkml:trace>
  <inkml:trace contextRef="#ctx0" brushRef="#br0" timeOffset="-184015.376">14052 14351 673 0,'0'0'0'0,"0"0"0"0,5 0 0 16,-5 0-116-16,0 0 116 0,4-5-115 0,-3-2 115 16,6-9-243-16</inkml:trace>
  <inkml:trace contextRef="#ctx0" brushRef="#br0" timeOffset="-183712.691">14116 14226 91 0,'0'0'0'0,"9"-5"0"0,12-11 0 0,-21 16 57 16,0 0-57-16,21-10 57 0,3-2-57 0,-24 12 52 16,0 0-52-16,26-9 52 0,1 4-52 15,-27 5 33-15,0 0-33 0,20-1 34 0,-2 1-34 0,-4 1 1 0,-6 1-1 16,3 0 2-16,-8 1-2 0,3 2 3 0,-1 4-3 16,-2-2 4-16,-1-2-4 0,-2 5 27 0,-2 2-27 15,-1 2 27-15,-1 3-27 0,4-17 27 0,0 0-27 0,-10 29 27 16,-7 9-27-16,17-38 22 0,0 0-22 0,-16 34 23 15,0 0-23-15,16-34 28 0,0 0-28 0,-14 29 28 16,0-3-28-16,14-26 32 0,0 0-32 0,-10 22 32 16,1-4-32-16,9-18 29 0,0 0-29 0,-5 13 29 15,0-3-29-15,5-10 15 0,0 0-15 0,-2 11 15 16,2-4-15-16,0-7 6 0,0 0-6 0,7 8 6 16,7 2-6-16,-14-10 0 0,0 0 0 0,19 7 0 15,7 0 0-15,-5 0-41 0,0 0 41 0,-2 0-40 16,-3-2 40-16,-1 2-111 0,3 0 111 0,-8-2-111 15,3 0 111-15,11 5-255 0</inkml:trace>
  <inkml:trace contextRef="#ctx0" brushRef="#br0" timeOffset="-183168.493">14264 15235 639 0,'0'0'0'0,"4"-5"0"16,1-6 0-16,-5 11 49 0,0 0-49 0,4-5 49 16,1 4-49-16,-5 1 32 0,0 0-32 0,0 0 32 15,3-4-32-15,-3 4 4 0,0 0-4 0,0 0 4 16,0 0-4-16,0 0 8 0,0 0-8 0,0 0 8 15,-3 4-8-15,3-4 37 0,0 0-37 0,0 0 37 16,0 5-37-16,0-5 41 0,0 0-41 0,0 3 41 0,0-1-41 16,0-2 26-16,0 0-26 0,0 3 26 15,0-1-26-15,0-2 18 0,0 0-18 0,0 0 19 0,5 3-19 16,2-3 18-16,-2-1-18 0,7-1 19 0,1 0-19 16,1 1 8-16,3-3-8 0,2 2 9 0,2-1-9 15,2 0 16-15,1-4-16 0,2 5 17 0,4 0-17 0,-30 2 8 16,0 0-8-16,33 0 8 15,7 0-8-15,-40 0 9 0,0 0-9 0,45 4 9 0,4-1-9 0,-49-3-4 16,0 0 4-16,49 7-4 0,-2 2 4 0,-47-9-135 16,0 0 135-16,42 10-134 0,1 0 134 0,-43-10-113 15,0 0 113-15,42 10-113 0,-4-1 113 0,44 10-428 16</inkml:trace>
  <inkml:trace contextRef="#ctx0" brushRef="#br0" timeOffset="-182018.252">15386 15002 247 0,'0'0'0'0,"7"2"0"0,4 1 0 0,8 2-126 16</inkml:trace>
  <inkml:trace contextRef="#ctx0" brushRef="#br0" timeOffset="-181206.057">15390 15002 91 0,'0'0'0'0,"0"0"0"0,5 2 0 0,-5-2 79 0,0 0-79 0,0 0 80 15,4-2-80-15,-4 2 73 0,0 0-73 0,0 0 74 16,0-4-74-16,0 4 63 0,0 0-63 0,0 0 63 16,-2-3-63-16,2 3 50 0,0 0-50 0,0 0 50 15,0 0-50-15,0 0 13 0,0 0-13 0,0 0 14 16,0 0-14-16,0 0 13 0,0 0-13 0,0 0 14 15,0 0-14-15,0 0 1 0,0 0-1 0,0 0 1 16,0 0-1-16,0 0-1 0,0 0 1 0,0 0-1 16,0 0 1-16,0 0-19 0,0 0 19 0,0 0-18 15,0 0 18-15,0 0-5 0,0 0 5 0,0 0-4 0,0 0 4 16,0 0-8-16,0 0 8 0,0 0-8 0,0 0 8 16,0 0-1-16,0 0 1 0,0 0-1 15,0 0 1-15,0 0-1 0,0 0 1 0,0 0 0 0,0 0 0 16,0 0 0-16,0 0 0 0,0 0 0 0,0 0 0 15,0 0-2-15,0 0 2 0,0 0-2 0,0 0 2 0,0 0 0 16,0 0 0-16,0 0 1 0,0 0-1 0,0 0 8 16,0 0-8-16,0 0 9 0,0 0-9 0,0 0 9 15,0 0-9-15,0 0 9 0,0 0-9 0,0 0 9 16,0 0-9-16,0 0 10 0,0 0-10 0,0 0 15 16,0 0-15-16,0 0 15 0,0 0-15 0,0 0 14 15,0 0-14-15,0 0 15 0,0 0-15 0,0 0 9 0,0 0-9 16,0 0 9-16,0 0-9 0,0 0 16 0,0 0-16 15,0 0 17-15,0 0-17 0,0 0 14 16,0 0-14-16,0 0 15 0,-4-2-15 0,4 2 9 0,0 0-9 0,0 0 9 16,-3-3-9-16,3 3 16 0,0 0-16 0,0 0 17 15,-4-2-17-15,4 2 14 0,0 0-14 0,0 0 15 16,-1 0-15-16,1 0 15 0,0 0-15 16,0 0 16-16,0 0-16 0,0 0 16 0,0 0-16 0,0 0 17 15,0 0-17-15,0 0 15 0,0 0-15 0,0 0 16 16,0 0-16-16,0 0 26 0,0 0-26 0,0 0 26 15,0 0-26-15,0 0 12 0,0 0-12 0,0 0 13 16,0 0-13-16,0 0 10 0,0 0-10 0,0 0 11 16,0 0-11-16,0 0 17 0,0 0-17 0,0 0 17 15,0 0-17-15,0 0 14 0,0 0-14 0,0 0 15 0,0 0-15 16,0 0 9-16,0 0-9 0,0 0 9 0,0 0-9 16,0 0 16-16,0 0-16 0,0 0 17 0,0 0-17 15,0 0 8-15,0 0-8 0,0 0 8 0,0 0-8 16,0 0 15-16,0 0-15 0,0 0 16 0,0 0-16 15,0 0 15-15,0 0-15 0,0 0 15 0,0 0-15 16,0 0 9-16,0 0-9 0,0 0 9 0,0 0-9 0,0 0 25 16,0 0-25-16,0 0 26 0,0 0-26 0,0 0 12 15,0 0-12-15,0 0 12 0,0 0-12 0,0 0 10 16,0 0-10-16,0 0 10 0,0 0-10 0,0 0 17 16,0 0-17-16,0 0 17 0,0 0-17 0,0 0 1 15,0 0-1-15,0 0 1 0,0 0-1 0,0 0-10 0,0 0 10 16,0 0-9-16,0 0 9 0,0 0-36 15,0 0 36-15,-9-7-35 0,-2 0 35 0,-6-5-925 0</inkml:trace>
  <inkml:trace contextRef="#ctx0" brushRef="#br0" timeOffset="-173620.451">15390 14844 505 0,'0'0'0'0,"0"0"0"16,-2-7 0-16,2 7 57 0,0 0-57 0,0 0 57 16,5-3-57-16,-5 3-2 0,0 0 2 0,0 0-1 15,4 0 1-15,-4 0-64 0,0 0 64 0,5 0-64 16,-3 0 64-16,-2 0-58 0,0 0 58 0,3-2-58 15,4 1 58-15,-7 1-32 0,0 0 32 0,5-6-32 0,2-2 32 16,-7 8-11-16,0 0 11 0,11-9-10 0,1-1 10 16,-12 10-6-16,0 0 6 0,16-10-5 0,1-1 5 15,-17 11-3-15,0 0 3 0,21-6-3 0,5 0 3 16,-26 6-18-16,0 0 18 0,23 0-18 0,1 6 18 16,-24-6-22-16,0 0 22 0,21 6-22 0,0 5 22 15,-21-11-33-15,0 0 33 0,17 15-33 0,-1-1 33 0,19 15-25 16</inkml:trace>
  <inkml:trace contextRef="#ctx0" brushRef="#br0" timeOffset="-173237.696">15641 15077 102 0,'0'0'0'16,"-11"7"0"-16,-8 3 0 0,19-10 18 0,0 0-18 15,-21 18 19-15,-1 4-19 0,22-22 52 0,0 0-52 16,-18 19 52-16,-3 1-52 0,21-20 62 0,0 0-62 0,-17 17 63 16,-4 2-63-16,21-19 68 0,0 0-68 0,-18 17 69 15,1 0-69-15,17-17 60 0,0 0-60 0,-19 19 60 16,0 0-60-16,19-19 53 0,0 0-53 0,-16 16 53 15,4-4-53-15,12-12 44 0,0 0-44 0,-9 10 44 16,4-5-44-16,5-5 64 0,0 0-64 0,-7 5 64 16,3-1-64-16,4-4 62 0,0 0-62 0,0 0 62 15,-1 3-62-15,1-3 41 0,0 0-41 0,0 0 42 16,0 3-42-16,0-3 13 0,0 0-13 0,5 0 13 16,5-3-13-16,-10 3 21 0,0 0-21 0,16-3 21 15,3-3-21-15,-19 6 7 0,0 0-7 0,26-3 8 16,7 0-8-16,-33 3 9 0,0 0-9 0,39 1 9 15,-1 6-9-15,-38-7 15 0,0 0-15 16,40 9 15-16,5 1-15 0,-45-10 3 0,0 0-3 0,39 12 4 0,-3 2-4 16,-36-14 6-16,0 0-6 0,32 13 7 0,-6 1-7 0,-26-14 3 15,0 0-3-15,26 12 3 16,-2 0-3-16,-24-12-3 0,0 0 3 0,27 9-2 0,0-4 2 0,-27-5-43 16,0 0 43-16,39-4-43 0,1-6 43 0,-40 10-38 15,0 0 38-15,36-24-38 0,-3-10 38 0,37-24-789 16</inkml:trace>
  <inkml:trace contextRef="#ctx0" brushRef="#br0" timeOffset="-172893.711">15972 14776 1121 0,'0'0'0'0,"1"1"0"15,1 5 0-15,-2-6 123 0,0 0-123 0,0 0 123 16,5 1-123-16,-5-1 65 0,0 0-65 0,0 0 66 16,7-1-66-16,-7 1 2 0,0 0-2 0,2 0 2 15,5-2-2-15,-7 2-9 0,0 0 9 0,4 0-9 16,1 2 9-16,-5-2 0 0,0 0 0 0,8 5 0 16,5 2 0-16,-13-7 1 0,0 0-1 0,22 22 1 15,11 10-1-15,-5 1 4 0,2 3-4 0,-2 2 5 16,0-1-5-16,-2 3 0 0,-2-1 0 0,2 1 0 0,0-3 0 15,-26-37-2-15,0 0 2 0,30 45-1 16,1 1 1-16,-31-46-12 0,0 0 12 0,37 46-12 16,5 1 12-16,-11-12-40 0,-1-5 40 0,-6-6-39 0,-3-7 39 15,-3-4-126-15,-6-4 126 0,0-2-125 0,-2-5 125 16,-10-2-187-16,0 0 187 0,13-11-187 0,-1-11 187 16,12-11-467-16</inkml:trace>
  <inkml:trace contextRef="#ctx0" brushRef="#br0" timeOffset="-172588.376">16581 14536 1076 0,'0'0'0'0,"-5"3"0"0,2 2 0 0,3-5 129 0,0 0-129 0,0 0 130 16,0 0-130-16,0 0 76 0,0 0-76 15,0 0 76-15,0-3-76 0,0 3 8 0,0 0-8 0,-16 14 9 16,-8 10-9-16,24-24-5 0,0 0 5 16,-35 43-4-16,-9 15 4 0,44-58-37 0,0 0 37 0,-59 89-37 15,-9 24 37-15,9-19-1 0,3-6 1 0,20-27 0 16,13-18 0-16,23-43 1 0,0 0-1 16,-37 55 1-16,-1 3-1 0,38-58-1 0,0 0 1 0,-23 34-1 15,9-13 1-15,14-21-83 0,0 0 83 0,-10 15-83 16,5-8 83-16,5-7-135 0,0 0 135 0,-9-3-135 15,0-11 135-15,-10-3-645 0</inkml:trace>
  <inkml:trace contextRef="#ctx0" brushRef="#br0" timeOffset="-172108.851">16780 15057 561 0,'0'0'0'0,"0"-9"0"0,0-6 0 0,0 10 102 0,0 5-102 0,0 0 102 15,0-6-102-15,0 6 90 0,0 0-90 0,0 0 90 16,0 0-90-16,0 0 56 0,2 6-56 16,-2-6 57-16,3 3-57 0,-3-3 6 0,4 2-6 0,-4-2 7 15,0 0-7-15,0 0 31 0,0 0-31 0,0 0 31 16,5 3-31-16,-5-3 9 0,0 0-9 0,12 2 9 16,6 0-9-16,-18-2 27 0,0 0-27 0,33 1 27 15,10 3-27-15,-1-1 30 16,2 1-30-16,-11-1 30 0,-7 0-30 0,2 1 21 0,-2 1-21 0,0-3 21 15,0 3-21-15,-2-2 5 0,1 1-5 0,-2-1 5 16,-8 2-5-16,-15-5 4 0,0 0-4 0,23 5 5 0,-1-1-5 16,-22-4 6-16,0 0-6 0,23 5 7 0,0-2-7 15,-23-3-19-15,0 0 19 0,17 4-18 0,-1-2 18 16,-16-2-85-16,0 0 85 0,14 1-85 0,-2-1 85 16,-12 0-144-16,0 0 144 0,5 0-143 0,2 0 143 15,-7 0-157-15,0 0 157 0,2 0-156 0,0 0 156 0,3 0-300 16</inkml:trace>
  <inkml:trace contextRef="#ctx0" brushRef="#br0" timeOffset="-170924.259">17778 14817 1110 0,'0'0'0'0,"0"3"0"0,-3 4 0 0,3-7-75 0,0 0 75 16,0 0-74-16,0 0 74 0,0 0-24 0,0 0 24 0,0 0-23 16,0 0 23-16,0 0-26 0,0 0 26 0,0 0-26 15,3-3 26-15,-3 3-11 0,0 0 11 0,0 0-11 16,2-4 11-16,-2 4 3 0,0 0-3 0,0 0 3 16,0 0-3-16,0 0 39 0,0 0-39 0,0 0 39 15,0 0-39-15,0 0 22 0,0 0-22 0,0 0 23 16,0 0-23-16,0 0 41 0,0 0-41 0,0 0 42 15,0 0-42-15,0 0 23 0,0 0-23 0,0 0 24 16,-2 4-24-16,2-4 5 0,0 0-5 0,-8 19 5 16,-5 8-5-16,-2 7 9 0,-3 6-9 0,6-6 10 15,2 0-10-15,1 4 8 0,2 3-8 0,2-2 8 16,1 4-8-16,4-43 22 0,0 0-22 0,4 46 23 0,1 6-23 0,2-9 0 16,3-6 0-16,6-4 1 0,-2-6-1 15,-14-27-5-15,0 0 5 0,33 23-4 16,11-6 4-16,-3-7-89 0,5-5 89 0,-6-3-89 0,0-4 89 0,-40 2-70 15,0 0 70-15,45-5-70 0,4-5 70 16,-49 10-52-16,0 0 52 0,49-14-51 0,1-3 51 16,-50 17-36-16,0 0 36 0,47-21-35 0,-1-1 35 0,-46 22-9 15,0 0 9-15,38-22-8 0,-3 0 8 0,-35 22-6 16,0 0 6-16,28-23-6 0,-9 3 6 0,-4 1 35 16,-2 2-35-16,-5 5 35 0,-4 3-35 0,-1-1 65 15,-3 0-65-15,-1-1 65 0,-5 1-65 0,-1-4 74 0,-3-1-74 16,-1 1 75-16,1-1-75 0,10 15 45 0,0 0-45 0,-30-21 46 15,-8-4-46-15,3 4 73 0,-1-3-73 16,6 5 73-16,6 4-73 0,24 15 86 0,0 0-86 0,-28-19 87 16,-2-2-87-16,30 21 63 0,0 0-63 15,-26-20 63-15,2-6-63 0,24 26 44 0,0 0-44 0,-30-29 45 16,0-4-45-16,1 4 32 0,3 2-32 16,5 5 32-16,2 3-32 0,19 19 7 0,0 0-7 0,-23-26 7 15,0-3-7-15,23 29 1 0,0 0-1 0,-22-29 2 16,2-4-2-16,20 33 0 0,0 0 0 0,-19-29 0 15,9-2 0-15,10 31-40 0,0 0 40 0,-9-34-39 16,6-4 39-16,3 38-54 0,0 0 54 0,5-37-54 16,7-4 54-16,-12 41-78 0,0 0 78 0,14-35-77 15,5 6 77-15,-3 7-79 0,-2 5 79 0,0 5-78 0,1 7 78 16,-15 5-86-16,0 0 86 0,18 3-85 0,3 7 85 16,-21-10-59-16,0 0 59 0,21 23-59 0,0 11 59 0,-21-34-3 15,0 0 3-15,19 41-2 0,-4 10 2 0,-2-3 6 16,-8 0-6-16,0-15 7 0,-3-9-7 15,-2-24 18-15,0 0-18 0,-2 44 19 0,-5 13-19 0,7-57-13 16,0 0 13-16,-7 51-13 0,0 2 13 16,7-53-129-16,0 0 129 0,-7 40-128 0,-2-8 128 0,-6 40-425 15</inkml:trace>
  <inkml:trace contextRef="#ctx0" brushRef="#br0" timeOffset="-169994.485">18334 14186 550 0,'0'0'0'0,"3"0"0"16,3 2 0-16,-6-2 84 0,0 0-84 0,-4-3 84 15,-1-6-84-15,5 9 52 0,0 0-52 0,-9-7 52 16,2-1-52-16,7 8 40 0,0 0-40 0,-5-7 41 16,-2 2-41-16,7 5 41 0,0 0-41 0,-5-4 42 15,0 1-42-15,5 3 60 0,0 0-60 16,-4 0 61-16,1-4-61 0,3 4 50 0,0 0-50 0,0 0 51 15,-4 0-51-15,4 0 39 0,0 0-39 0,0 0 40 16,0 0-40-16,0 0-13 0,0 0 13 0,11 4-13 16,6-2 13-16,4 1-31 0,3-1 31 0,3 3-31 15,0-3 31-15,1 1-37 0,-2 2 37 0,2-3-36 0,2 0 36 16,-30-2-26-16,0 0 26 0,36 0-25 0,10 0 25 16,-46 0-10-16,0 0 10 0,40 0-9 15,3 1 9-15,-8 1-12 0,-3 0 12 0,-8-1-12 16,-10-1 12-16,2 2-8 0,-1 0 8 0,-4 1-8 0,-6-1 8 0,2 1 0 15,-2 1 0-15,-1-1 0 0,-1 1 0 0,-3-1 18 16,2 1-18-16,-2-1 18 0,0-1-18 0,0 1 51 16,0 2-51-16,0-1 52 0,0-3-52 0,0-1 40 15,-2 4-40-15,2-1 40 0,0 1-40 0,-3 3 41 16,3 1-41-16,-2-1 42 0,2 0-42 0,0-7 40 16,0 0-40-16,2 22 41 0,1 12-41 0,-3-34 17 15,0 0-17-15,9 43 17 0,1 10-17 0,1-1 13 16,-1 1-13-16,1 0 13 0,-3-2-13 0,-8-51 10 0,0 0-10 15,9 69 10-15,2 10-10 0,-3 8 15 0,3 9-15 16,-6-22 15-16,-2-16-15 0,-3-58 22 0,0 0-22 16,0 68 23-16,0 4-23 0,0-72 8 0,0 0-8 0,-5 65 8 15,-5-1-8-15,1-21 1 0,-1-16-1 0,3-8 2 16,1-12-2-16,6-7-9 0,0 0 9 0,-41 15-8 16,-24 1 8-16,65-16-64 0,0 0 64 0,-92-2-63 15,-27-10 63-15,-92-2-996 0</inkml:trace>
  <inkml:trace contextRef="#ctx0" brushRef="#br0" timeOffset="-169511.958">15559 14767 796 0,'0'0'0'0,"5"0"0"15,7 0 0-15,-12 0 105 0,0 0-105 0,0 0 105 16,-7-2-105-16,7 2 51 0,0 0-51 0,-5-1 52 16,0 1-52-16,5 0-4 0,0 0 4 0,-7-4-3 15,2 3 3-15,5 1-93 0,0 0 93 0,-4-2-93 16,2 2 93-16,2 0-196 0,0 0 196 0,0 0-196 16,6 7 196-16,1 0-284 0</inkml:trace>
  <inkml:trace contextRef="#ctx0" brushRef="#br0" timeOffset="-169108.602">12972 15884 124 0,'0'0'0'0,"21"-8"0"0,15-6 0 16,20-8-33-16</inkml:trace>
  <inkml:trace contextRef="#ctx0" brushRef="#br0" timeOffset="-168658.271">12953 15934 180 0,'0'0'0'0,"5"-2"0"0,7-3 0 0,0 3 61 15,0 1-61-15,2 1 62 0,-1 1-62 0,4-1 51 16,0-1-51-16,13-1 52 0,3 0-52 0,-33 2 40 0,0 0-40 15,49-2 41-15,17 1-41 0,-1 1 41 16,6 1-41-16,-3 1 41 0,5 2-41 0,21-1 34 0,14-1-34 16,-10 3 34-16,-1 2-34 0,-97-7 8 0,0 0-8 0,133 8 8 15,17 1-8-15,-150-9 12 0,0 0-12 16,168 5 13-16,22-2-13 0,-190-3 44 0,0 0-44 0,216 0 45 16,27-3-45-16,-243 3 64 0,0 0-64 0,250-2 65 15,10 1-65-15,-51 1 62 0,-31 0-62 16,-18 0 62-16,-28 0-62 0,4 0 65 0,-5 0-65 15,-9 1 65-15,-5 1-65 0,5 3 53 0,1 2-53 0,-9-2 54 16,-8 0-54-16,5 4 39 0,1 1-39 0,-8 2 39 16,-6 0-39-16,5 3 28 0,1 3-28 15,-10-3 28-15,-5-1-28 0,-89-14 8 0,0 0-8 0,115 17 9 16,17 0-9-16,-132-17 11 0,0 0-11 0,122 15 11 16,-3 1-11-16,-119-16 24 0,0 0-24 0,106 10 25 15,-8-1-25-15,-98-9 12 0,0 0-12 0,78 5 12 0,-15-3-12 16,-63-2 5-16,0 0-5 0,45 1 5 0,-19-1-5 15,-26 0-26-15,0 0 26 0,18 0-25 16,-13-1 25-16,-5 1-56 0,0 0 56 0,3 0-55 0,-6 0 55 0,3 0-60 16,0 0 60-16,-23 1-60 0,-19 1 60 0,42-2-137 15,0 0 137-15,-54 8-136 0,-12 4 136 16,-52 9-625-16</inkml:trace>
  <inkml:trace contextRef="#ctx0" brushRef="#br0" timeOffset="-168024.426">14566 16194 315 0,'0'0'0'0,"0"0"0"0,-5 2 0 16,5-2-1-16,0 0 1 0,0 0 0 0,0 0 0 0,0 0 0 16,0 0 0-16,0 0 0 0,5-2 0 0,-5 2 16 15,0 0-16-15,0 0 17 0,2-2-17 0,-2 2 85 16,0 0-85-16,0 0 86 0,0 0-86 0,0 0 97 15,0 0-97-15,0 0 97 0,0 0-97 0,0 0 74 16,0 0-74-16,-6 2 74 0,-4 2-74 0,10-4 60 16,0 0-60-16,-16 6 60 0,-1 3-60 0,17-9 19 0,0 0-19 15,-30 15 20-15,-5 6-20 0,4 0 12 16,0 1-12-16,10-10 13 0,8-5-13 0,13-7 17 0,0 0-17 16,-24 20 17-16,-7 8-17 0,31-28 13 0,0 0-13 15,-30 37 14-15,-3 8-14 0,33-45 9 16,0 0-9-16,-26 65 10 0,2 16-10 0,24-81 34 0,0 0-34 0,-21 114 34 15,5 27-34-15,16-141 4 0,0 0-4 0,-4 130 5 16,8 4-5-16,-4-134 1 0,0 0-1 0,23 113 2 16,10-12-2-16,-33-101-139 0,0 0 139 0,48 77-139 15,15-21 139-15,-63-56-138 0,0 0 138 0,77 14-138 16,15-34 138-16,74 13-393 0</inkml:trace>
  <inkml:trace contextRef="#ctx0" brushRef="#br0" timeOffset="-167697.425">14846 16386 1222 0,'0'0'0'0,"0"0"0"0,-7 0 0 0,7 0 133 16,4 2-133-16,-4-2 134 0,0 0-134 0,0 0 56 15,0 0-56-15,0 0 56 0,0 0-56 0,0 0-2 16,0 0 2-16,0 0-2 0,0 0 2 16,0 0-36-16,7 3 36 0,1 4-36 0,5 3 36 0,9 11-5 15,8 8 5-15,0 4-4 0,3 3 4 0,-33-36-2 0,0 0 2 16,41 49-1-16,6 13 1 0,-3-6 0 0,1 3 0 16,-1 1 0-16,-2 1 0 15,-42-61-1-15,0 0 1 0,38 71 0 0,0 6 0 0,-38-77-37 0,0 0 37 0,39 63-37 16,-8-6 37-16,-31-57-109 0,0 0 109 0,23 34-108 15,-9-19 108-15,-14-15-128 0,0 0 128 0,22-1-127 16,3-20 127-16,22-1-633 0</inkml:trace>
  <inkml:trace contextRef="#ctx0" brushRef="#br0" timeOffset="-167477.015">15355 16386 1121 0,'0'0'0'0,"5"17"0"0,11 11 0 0,-14-13 134 16,-2-5-134-16,-18 1 134 0,-11-3-134 0,2 2 90 15,-6 2-90-15,-1 7 91 0,-5 7-91 0,39-26 37 16,0 0-37-16,-47 46 37 0,-9 16-37 16,2 10-3-16,-5 14 3 0,17-28-2 0,11-14 2 0,31-44-65 15,0 0 65-15,-30 65-65 0,1 11 65 16,29-76-177-16,0 0 177 0,-19 43-176 0,12-18 176 0,-18 44-763 15</inkml:trace>
  <inkml:trace contextRef="#ctx0" brushRef="#br0" timeOffset="-167015.585">15200 16165 975 0,'0'0'0'0,"-2"-5"0"16,-1-4 0-16,3 9 17 0,0 0-17 0,0-5 17 16,0 0-17-16,0 5-136 0,0 0 136 0,5-8-135 15,2-3 135-15,2 1-126 0,3 0 126 0,-3-1-125 16,-1 1 125-16,4 3-33 0,-1 2 33 0,-1 0-33 0,1 0 33 15,4 1 32-15,-1 3-32 0,4-1 32 0,3 0-32 16,-21 2 41-16,0 0-41 0,29 2 41 0,8 1-41 16,-37-3 45-16,0 0-45 0,38 7 45 0,1 4-45 0,-39-11 37 15,0 0-37-15,29 13 37 16,1-2-37-16,-30-11 34 0,0 0-34 0,22 20 34 0,-6 4-34 16,-16-24 43-16,0 0-43 0,5 36 44 0,-6 9-44 15,1-45 40-15,0 0-40 0,-13 48 40 0,-7 5-40 16,20-53 68-16,0 0-68 0,-25 51 69 0,-3 0-69 0,28-51 74 15,0 0-74-15,-22 45 74 0,2-7-74 0,20-38 33 16,0 0-33-16,-19 32 34 0,9-4-34 16,10-28-29-16,0 0 29 0,-12 20-29 0,5-4 29 0,7-16-134 15,0 0 134-15,3 12-134 0,13-4 134 0,-16-8-112 0,0 0 112 16,26 0-112-16,9-5 112 0,28 0-488 0</inkml:trace>
  <inkml:trace contextRef="#ctx0" brushRef="#br0" timeOffset="-166731.985">15635 16874 1222 0,'0'-7'0'0,"0"7"133"0,0 0-133 0,4-5 134 16,-4 0-134-16,9 3 67 0,3 1-67 0,5 2 67 16,6 1-67-16,1 3 8 0,6 0-8 0,5-1 9 15,7-2-9-15,-42-2 1 0,0 0-1 0,59 3 2 0,14 2-2 0,-10-3-1 16,-8 0 1-16,1 3 0 0,-2 0 0 16,-54-5-3-16,0 0 3 0,51 7-3 0,-1 1 3 15,-50-8-76-15,0 0 76 0,47 4-76 0,-7-4 76 0,-40 0-156 16,0 0 156-16,33-2-155 0,-6-3 155 15,32-2-781-15</inkml:trace>
  <inkml:trace contextRef="#ctx0" brushRef="#br0" timeOffset="-166488.455">16069 16578 1076 0,'4'3'0'0,"-4"-3"185"0,0 0-185 16,0 0 186-16,0 4-186 0,0-4 104 0,0 0-104 0,0 0 105 16,0 0-105-16,0 0 67 0,0 0-67 0,0 0 68 15,0 0-68-15,0 0-1 0,0 0 1 0,-5 14-1 16,1 9 1-16,4-23-33 0,0 0 33 0,-14 47-32 16,-2 13 32-16,16-60-136 0,0 0 136 0,-17 70-136 15,1 10 136-15,16-80-212 0,0 0 212 0,-8 90-212 16,4 5 212-16,-6 91-658 0</inkml:trace>
  <inkml:trace contextRef="#ctx0" brushRef="#br0" timeOffset="-166113.631">16515 16359 1390 0,'0'0'0'0,"-8"3"0"0,-5 2 0 0,13-5 134 16,0 0-134-16,-10 12 135 0,1 7-135 0,9-19 53 16,0 0-53-16,-17 31 54 0,-4 10-54 0,21-41-27 15,0 0 27-15,-30 48-27 0,-5 7 27 0,35-55-74 16,0 0 74-16,-28 46-73 0,2-1 73 0,5-8-35 16,-1-6 35-16,10-9-34 0,5-10 34 0,1 0-2 15,3-3 2-15,1-2-2 0,2-4 2 0,0 2-33 0,2-1 33 0,7 1-33 16,3 0 33-16,-12-5-23 0,0 0 23 0,26 4-22 15,11-4 22-15,-37 0-17 0,0 0 17 16,41-2-17-16,6-2 17 0,-3 1-20 0,0 0 20 0,-6 1-19 16,-5 2 19-16,0 0-9 0,-7-2 9 0,0 2-8 15,0-2 8-15,-26 2-17 0,0 0 17 0,34 0-16 16,7-1 16-16,-41 1-44 0,0 0 44 0,37-2-44 16,3-1 44-16,-40 3-121 0,0 0 121 0,30-4-121 15,-6 1 121-15,-24 3-142 0,0 0 142 0,12-12-142 16,-10-7 142-16,12-12-388 0</inkml:trace>
  <inkml:trace contextRef="#ctx0" brushRef="#br0" timeOffset="-165847.06">16752 16347 1132 0,'0'0'0'0,"4"5"0"0,-3 3 0 0,1-4 163 15,3-2-163-15,-5-2 164 0,0 0-164 0,0 0 86 16,0 0-86-16,0 0 86 0,0 0-86 0,0 0 44 16,0 3-44-16,0-3 45 0,0 3-45 0,0 6-5 15,-3 3 5-15,-2 20-5 0,-2 16 5 0,7-48-4 0,0 0 4 16,-9 66-4-16,-3 14 4 0,12-80-23 0,0 0 23 16,-16 111-22-16,0 26 22 0,1-25-13 15,1-9 13-15,5-30-13 0,6-23 13 0,1-11-91 0,2-16 91 16,0-11-90-16,0-12 90 0,0 0-171 15,0 0 171-15,7-2-171 0,5-5 171 0,7-2-729 0</inkml:trace>
  <inkml:trace contextRef="#ctx0" brushRef="#br0" timeOffset="-165529.22">16832 16338 1255 0,'0'0'0'0,"0"4"0"0,-3 1 0 16,3-5 115-16,0 0-115 0,12 12 115 15,11 3-115-15,-23-15 2 0,0 0-2 0,33 24 3 0,9 7-3 16,-42-31-59-16,0 0 59 0,36 43-58 0,2 8 58 16,-38-51-81-16,0 0 81 0,35 62-80 0,-5 10 80 15,0 10-5-15,-1 10 5 0,-11-11-4 16,-6-4 4-16,-4-7 3 0,-6-6-3 0,-4-3 3 0,-6-4-3 0,1-11 34 15,3-6-34-15,-1-3 35 0,0-4-35 16,5-33-10-16,0 0 10 0,-12 43-10 0,-1 6 10 0,13-49-121 16,0 0 121-16,-19 41-121 0,-3-5 121 0,22-36-88 15,0 0 88-15,-28 18-88 0,-5-15 88 0,-27 18-548 16</inkml:trace>
  <inkml:trace contextRef="#ctx0" brushRef="#br0" timeOffset="-165076.46">17249 16131 1076 0,'0'0'0'0,"-4"2"0"15,2-1 0-15,2-1 129 0,4 0-129 0,-4 0 130 16,5-1-130-16,-1-1 36 0,1 0-36 0,-3 0 37 15,3 1-37-15,-5 1 6 0,0 0-6 0,17-2 6 16,9 0-6-16,-26 2-4 0,0 0 4 0,35 4-3 16,11 1 3-16,-46-5 1 0,0 0-1 0,41 10 2 0,3 4-2 15,-44-14 41-15,0 0-41 0,35 17 42 16,-2 3-42-16,-33-20 43 0,0 0-43 0,22 19 43 16,-2 2-43-16,-6-1 29 0,-7 3-29 0,-2-6 29 15,-2-3-29-15,-3 4 34 0,-3 1-34 0,-2 2 35 0,1 1-35 0,-6 5 32 16,1 3-32-16,4-17 32 0,3-8-32 15,2-5 21-15,0 0-21 0,-12 26 21 0,-9 12-21 16,21-38 18-16,0 0-18 0,-19 31 19 0,-1-2-19 0,20-29 18 16,0 0-18-16,-15 22 18 0,3-3-18 0,12-19 24 15,0 0-24-15,-11 17 25 0,4-3-25 0,7-14 13 16,0 0-13-16,-5 12 13 0,1-2-13 0,4-10 1 16,0 0-1-16,11 12 2 0,12 0-2 0,-23-12-13 15,0 0 13-15,24 9-13 0,7-3 13 0,-31-6-109 16,0 0 109-16,42 2-108 0,10-4 108 0,-52 2-98 15,0 0 98-15,49-12-97 0,3-6 97 0,49-13-1064 16</inkml:trace>
  <inkml:trace contextRef="#ctx0" brushRef="#br0" timeOffset="-162085.332">19918 15297 191 0,'0'0'0'0,"0"3"0"0,-2 0 0 16,2-3 130-16,0 0-130 0,0 0 130 0,0 0-130 15,0 0 145-15,0 0-145 0,0 0 145 0,0 0-145 0,0 0 123 16,0 0-123-16,0 0 123 0,0 0-123 16,0 0 103-16,0 0-103 0,-4 0 103 0,1 0-103 0,3 0 60 15,0 0-60-15,-18 0 61 0,-6 2-61 16,24-2 37-16,0 0-37 0,-35 7 37 0,-8 3-37 0,43-10 9 16,0 0-9-16,-49 17 10 0,-5 7-10 0,9 0 19 15,3 2-19-15,9-4 20 16,7 1-20-16,-2 7 13 0,5 6-13 0,2 11 14 0,2 1-14 0,19-48 1 15,0 0-1-15,-19 84 2 0,1 22-2 0,18-106 4 16,0 0-4-16,-12 106 5 0,7 5-5 0,5-111 6 0,0 0-6 16,0 101 6-16,9-5-6 0,-1-20 3 0,5-15-3 15,-3-25 3-15,-1-22-3 0,-9-14-1 0,0 0 1 0,22 19 0 16,13-5 0-16,-35-14-39 0,0 0 39 0,65-2-38 16,27-10 38-16,-92 12-104 0,0 0 104 0,92-34-104 15,9-18 104-15,-101 52-71 0,0 0 71 0,96-65-70 16,2-15 70-16,-29 18-88 0,-11 9 88 0,-15 3-87 15,-9 7 87-15,-34 43-32 0,0 0 32 0,33-49-32 16,-4-6 32-16,-29 55 13 0,0 0-13 0,26-50 13 16,-5 0-13-16,-21 50 48 0,0 0-48 0,14-30 49 15,-3 6-49-15,-11 24 63 0,0 0-63 0,7-16 64 16,0 4-64-16,-4 5 80 0,2 4-80 0,-5 3 80 16,2-3-80-16,-2 3 57 0,0 0-57 0,0 0 57 0,0 0-57 15,0 0 64-15,0 0-64 0,0 0 65 16,0 0-65-16,0 0 18 0,0 0-18 0,0 0 19 15,0 0-19-15,0 0 38 0,0 0-38 0,0 0 38 0,0 0-38 0,0 0 31 16,0 0-31-16,0 0 31 0,0 0-31 0,0 0 12 16,-2-4-12-16,2 4 13 0,0-3-13 0,0 3 31 15,0 0-31-15,0 0 31 0,0 0-31 0,0 0 18 16,-3-4-18-16,3 4 18 0,-2-3-18 0,2 3 1 16,-2-4-1-16,2 4 2 0,-1-3-2 0,1 3-12 15,0-5 12-15,0 5-12 0,0-5 12 0,0 5-28 16,0-5 28-16,0 5-28 0,0-4 28 0,0 4-23 15,1-2 23-15,-1 2-22 0,2-5 22 0,-2 5 0 0,2-3 0 16,-2 3 0-16,3-4 0 0,-3 4 30 16,0-3-30-16,0 3 30 0,0 0-30 0,0 0 36 0,0 0-36 0,0 0 37 15,-5-2-37-15,3-1 40 0,1-1-40 0,-5 1 40 16,3 0-40-16,-2-1 17 0,-1 2-17 0,1 1 17 16,2-1-17-16,-2-3 21 0,-1 1-21 15,-1 3 21-15,2-1-21 0,0 0 3 0,1 2-3 0,1 0 4 16,1 0-4-16,-1 0 3 0,3 0-3 0,-6 0 3 15,5 0-3-15,-1 0-1 0,-3 0 1 0,5 0 0 16,-4 0 0-16,4 0-4 0,-3 0 4 0,3 0-3 16,-4 0 3-16,4 0-3 0,-5 0 3 0,5 0-3 15,-3 2 3-15,3-2-7 0,-6 0 7 0,6 0-6 16,-3 0 6-16,3 0-1 0,0 0 1 0,0 0 0 16,0 0 0-16,0 0-6 0,-4 3 6 0,4-3-6 0,-3 4 6 15,3-4-8-15,0 0 8 0,-5 17-8 0,-4 10 8 16,9-27-15-16,0 0 15 0,-10 43-14 0,-1 16 14 15,1-5-9-15,-3 3 9 0,6-11-8 16,2-8 8-16,5-38-4 0,0 0 4 0,-5 49-3 0,2 8 3 16,3-57-7-16,0 0 7 0,-4 51-7 0,1 1 7 0,1-9 0 15,-2-7 0-15,4-11 0 0,4-8 0 0,-4-1-19 16,-4-6 19-16,8-3-18 0,-4-5 18 16,0-2-62-16,0 0 62 0,9-4-61 0,4-6 61 0,-13 10-48 15,0 0 48-15,16-21-47 0,5-8 47 0,-21 29-24 16,0 0 24-16,17-36-23 0,-1-6 23 0,0 2-3 15,-2 2 3-15,0 4-3 0,-6 2 3 0,1-1 0 0,-2 2 0 16,-2 2 0-16,1 0 0 0,-6 29 22 16,0 0-22-16,3-33 23 0,1-3-23 0,-4 36 24 0,0 0-24 15,5-30 25-15,-2 2-25 0,-3 28 3 0,0 0-3 0,4-20 4 16,1-1-4-16,-5 21 15 0,0 0-15 0,3-14 16 16,3 4-16-16,-6 10 1 0,0 0-1 0,0-7 1 15,1 4-1-15,-1 3 22 0,0 0-22 0,0 0 23 16,2-4-23-16,-2 4 37 0,0 0-37 0,0 0 38 15,0 0-38-15,0 0 6 0,0 0-6 0,0 0 6 16,-3 0-6-16,3 0 32 0,0 0-32 0,0 0 32 16,-6 0-32-16,6 0 9 0,0 0-9 0,-3 0 10 15,-1 0-10-15,4 0 1 0,0 0-1 0,-3 0 2 16,-1 0-2-16,4 0-31 0,0 0 31 0,-1 0-31 16,-4 0 31-16,5 0-82 0,0 0 82 0,5-1-81 15,2-1 81-15,-7 2-61 0,0 0 61 0,26-3-61 16,14-4 61-16,-2 2-83 0,2-2 83 0,-5 2-83 15,-2 1 83-15,-5 1-64 0,-3 1 64 0,-8 0-63 0,-5-1 63 16,0-1-7-16,1 1 7 0,-5 0-6 16,1 1 6-16,-6 0 4 0,3 0-4 0,-6 2 4 0,0 0-4 0,0 0 15 15,0-3-15-15,0 3 16 0,0 0-16 0,0 0 29 16,3 0-29-16,-3 0 29 0,5 0-29 0,-5 0 42 16,0 0-42-16,0 0 43 0,0 0-43 0,0 0 14 15,0 0-14-15,0 0 15 0,0 0-15 0,0 0 13 16,0 0-13-16,-12 17 14 0,-5 12-14 0,17-29 5 15,0 0-5-15,-23 38 5 0,0 8-5 0,23-46 0 0,0 0 0 16,-15 48 1-16,3 4-1 0,12-52 0 16,0 0 0-16,-9 46 0 0,2-2 0 0,5-4-1 0,4-6 1 15,-2-7 0-15,3-6 0 0,-3-21 1 0,0 0-1 0,6 27 1 16,6 4-1-16,-12-31 0 0,0 0 0 16,5 24 0-16,0-1 0 0,-5-23 5 15,0 0-5-15,4 20 5 0,-4 1-5 0,-4-3 13 0,-1 1-13 0,3-8 14 16,1-8-14-16,1-3 15 0,0 0-15 0,-11 9 15 15,-3 1-15-15,14-10 16 0,0 0-16 0,-14 8 17 16,-1-1-17-16,15-7 34 0,0 0-34 0,-16 4 34 16,-2-4-34-16,18 0 35 0,0 0-35 0,-12-11 35 15,-2-6-35-15,14 17 7 0,0 0-7 0,0-31 8 16,9-11-8-16,-9 42 0 0,0 0 0 0,19-45 0 16,11-3 0-16,-1 7-2 0,3 2 2 0,-4 6-2 15,-4 4 2-15,-24 29-21 0,0 0 21 0,31-31-21 0,6 0 21 16,-37 31-4-16,0 0 4 0,40-29-3 15,9 0 3-15,-49 29-66 0,0 0 66 0,50-26-66 0,3 1 66 16,-53 25-58-16,0 0 58 0,47-21-58 0,-2 2 58 0,-45 19-57 16,0 0 57-16,35-13-57 15,-6 1 57-15,-29 12-41 0,0 0 41 0,23-7-41 0,-4 3 41 0,-19 4-11 16,0 0 11-16,11 0-11 0,-3 2 11 0,-8-2-1 16,0 0 1-16,6 7 0 0,-1 3 0 0,-5-10 10 15,0 0-10-15,0 19 11 0,2 5-11 0,-2-24 12 16,0 0-12-16,0 22 12 0,0 0-12 0,0-1 5 15,1-2-5-15,1-5 5 0,2-6-5 0,-4 2 1 16,3 1-1-16,2-3 1 0,-1-3-1 0,3 2-6 16,0-2 6-16,0-1-6 0,1-4 6 0,1 2-10 0,0-2 10 15,-4-2-10-15,0 0 10 0,2-1 0 16,-5-1 0-16,1 1 0 0,1-1 0 0,-1 1 15 16,1 1-15-16,1 1 15 0,-5-3-15 0,2 1 46 0,1-2-46 0,1-1 47 15,-2 1-47-15,-2 5 62 0,0 0-62 0,1-12 62 16,1 0-62-16,-2 12 56 0,0 0-56 0,0-13 56 15,0-5-56-15,0 18 68 0,0 0-68 0,-3-15 69 16,1-2-69-16,2 17 59 0,0 0-59 0,-9-16 60 16,0 3-60-16,9 13 40 0,0 0-40 15,-10-14 41-15,-4 2-41 0,14 12 36 16,0 0-36-16,-21-10 37 0,-7 0-37 0,28 10 8 0,0 0-8 0,-29-7 9 16,-4 2-9-16,33 5 2 0,0 0-2 0,-39 0 2 15,-3 1-2-15,42-1 0 0,0 0 0 0,-36 4 0 16,6 1 0-16,30-5-15 0,0 0 15 0,-29 14-15 15,-1 6 15-15,30-20-11 0,0 0 11 0,-24 26-10 0,1 6 10 16,5 3-27-16,6 2 27 0,4-11-27 0,2-7 27 16,5 8-20-16,2 4 20 0,6 5-20 0,4 5 20 0,-11-41-2 15,0 0 2-15,19 46-1 0,9 4 1 16,-28-50 0-16,0 0 0 0,33 48 1 0,9-2-1 16,-4-6 0-16,0-6 0 0,-5-7 0 0,2-8 0 0,-3-2-24 15,-3-5 24-15,-1-3-23 0,2-4 23 0,-30-5-60 16,0 0 60-16,31 2-60 0,7-6 60 15,-38 4-128-15,0 0 128 0,46-7-127 0,-1-5 127 0,46-6-1007 16</inkml:trace>
  <inkml:trace contextRef="#ctx0" brushRef="#br0" timeOffset="-160815.915">22463 14618 729 0,'0'0'0'0,"-4"2"0"16,-4 1 0-16,8-3 92 0,0 4-92 0,0-4 92 16,0 0-92-16,0 0 45 0,0 0-45 0,0 0 46 0,0-4-46 0,0 4 20 15,0 0-20-15,0 0 20 0,-6-5-20 16,6 5 1-16,0 0-1 0,-7 0 1 0,-1-5-1 16,8 5 8-16,0 0-8 0,-16 0 8 0,-5 0-8 15,21 0 32-15,0 0-32 0,-30 9 33 0,-6 4-33 0,-1 3 34 16,2 3-34-16,11-11 35 0,12-3-35 0,12-5 14 15,0 0-14-15,-26 33 15 16,-6 16-15-16,3 1 2 0,-1 7-2 0,4 1 3 16,3 2-3-16,23-60 2 0,0 0-2 0,-27 113 3 0,-3 36-3 0,30-149 1 15,0 0-1-15,-21 178 2 0,4 29-2 0,17-207 8 0,0 0-8 16,-9 240 8-16,7 33-8 0,2-273 55 0,0 0-55 16,9 253 55-16,10-1-55 0,-19-252 78 15,0 0-78-15,24 218 79 0,9-23-79 0,-5-58 44 16,2-46-44-16,-18-30 44 0,-7-35-44 0,-5-26 0 0,0 0 0 0,21 45 0 15,5-1 0-15,-26-44-107 0,0 0 107 0,39 22-106 16,10-15 106-16,-49-7-104 0,0 0 104 0,57-29-103 16,9-27 103-16,58-30-806 0</inkml:trace>
  <inkml:trace contextRef="#ctx0" brushRef="#br0" timeOffset="-160320.038">22404 14921 1166 0,'0'0'0'0,"5"0"0"0,2 0 0 0,-7 0 133 16,0 0-133-16,5 0 133 0,-3-3-133 0,-2 3-65 15,0 0 65-15,7-5-64 0,3-2 64 0,-10 7-108 0,0 0 108 16,19-10-107-16,2-2 107 0,-21 12-123 0,0 0 123 16,28-12-123-16,7 0 123 0,-35 12-61 0,0 0 61 15,31-9-61-15,2 4 61 0,-33 5-10 16,0 0 10-16,30-2-9 0,0 6 9 0,-30-4-7 0,0 0 7 15,26 8-6-15,-9 4 6 0,-17-12 5 0,0 0-5 16,14 21 6-16,-7 8-6 0,-7-29 36 0,0 0-36 0,0 36 36 16,-7 8-36-16,-3-1 52 0,-8 0-52 0,6-7 53 15,0-3-53-15,12-33 65 0,0 0-65 0,-18 46 65 16,-8 9-65-16,5-7 35 0,0-4-35 0,8-11 36 16,4-11-36-16,2 2 30 0,-2-5-30 0,0 1 30 15,6-1-30-15,-2 2 14 0,1-6-14 0,4 1 15 16,0-4-15-16,5 0-3 0,2 0 3 0,4-2-3 15,3-3 3-15,3-6-109 0,4-4 109 0,4 0-109 16,2-4 109-16,-27 7-91 0,0 0 91 0,42-16-91 16,16-8 91-16,43-15-488 0</inkml:trace>
  <inkml:trace contextRef="#ctx0" brushRef="#br0" timeOffset="-160036.588">23019 15002 1110 0,'0'0'0'0,"1"3"0"0,5 1 0 0,-6-4 194 15,0 0-194-15,0 0 195 0,0 0-195 0,0 0 114 16,0 0-114-16,0 0 114 0,0 0-114 0,0 0 36 16,0 0-36-16,3-2 37 0,2 0-37 0,6 2-25 0,1 0 25 15,5 5-24-15,6 6 24 0,-23-11-25 0,0 0 25 16,42 25-24-16,15 15 24 0,-57-40-53 0,0 0 53 0,58 55-52 15,4 17 52-15,8 5-11 16,7 10 11-16,-15-13-10 0,-8-6 10 0,-54-68-44 0,0 0 44 0,56 64-44 16,-3-6 44-16,-53-58-139 0,0 0 139 0,48 44-138 15,-1-11 138-15,-47-33-167 0,0 0 167 0,26 10-166 16,-12-18 166-16,28 9-557 0</inkml:trace>
  <inkml:trace contextRef="#ctx0" brushRef="#br0" timeOffset="-159800.693">23362 14949 1244 0,'0'0'0'0,"14"5"0"0,10 7 0 16,-24-12 147-16,0 0-147 0,-14 14 148 0,-21 1-148 0,35-15 82 15,0 0-82-15,-43 27 82 0,-13 11-82 0,56-38-46 16,0 0 46-16,-56 50-45 0,-5 13 45 0,61-63-125 15,0 0 125-15,-68 74-125 0,-5 13 125 0,73-87-165 16,0 0 165-16,-47 60-165 0,11-14 165 0,36-46-195 16,0 0 195-16,-4 21-194 0,25-21 194 0,-2 21-374 15</inkml:trace>
  <inkml:trace contextRef="#ctx0" brushRef="#br0" timeOffset="-159597.993">23851 14940 1435 0,'0'0'0'0,"12"4"0"15,11 1 0-15,-23-5 178 0,0 0-178 0,33 5 179 16,9-2-179-16,-42-3 76 0,0 0-76 0,52 0 76 16,11-5-76-16,-63 5-121 0,0 0 121 0,56-10-120 15,1-6 120-15,-57 16-301 0,0 0 301 0,47-15-301 16,-3-2 301-16,-44 17-262 0,0 0 262 0,29-17-261 15,-4 0 261-15,31-18-309 0</inkml:trace>
  <inkml:trace contextRef="#ctx0" brushRef="#br0" timeOffset="-159386.458">24438 14584 561 0,'0'0'0'0,"0"8"0"0,-1 4 0 0,1-8 152 15,0-8-152-15,0 4 153 0,1-3-153 16,-1 0 140-16,0-1-140 0,0 1 140 0,0 3-140 0,0 0 128 15,0 0-128-15,0 0 128 0,0 0-128 0,0 0 92 16,-3 0-92-16,3 0 92 0,0 5-92 0,0 5 46 16,2 4-46-16,-2 17 46 0,-2 12-46 0,2-43-1 15,0 0 1-15,-5 61-1 0,-4 18 1 0,9-79-81 16,0 0 81-16,-17 115-81 0,-8 30 81 0,25-145-153 16,0 0 153-16,-31 134-153 0,-8 1 153 0,-29 134-808 15</inkml:trace>
  <inkml:trace contextRef="#ctx0" brushRef="#br0" timeOffset="-158977.312">22438 15831 1468 0,'0'0'0'0,"9"-5"0"16,5-4 0-16,-14 9 137 0,0 0-137 0,-7-1 138 16,-14 1-138-16,21 0 86 0,0 0-86 0,-12 0 86 15,-2 1-86-15,14-1 1 0,0 0-1 0,-10 2 2 16,4-2-2-16,6 0-26 0,0 0 26 0,0 0-25 16,7 5 25-16,-7-5-2 0,0 0 2 0,28 5-2 0,14 2 2 0,-42-7 8 15,0 0-8-15,68 5 9 0,24 0-9 16,-92-5 58-16,0 0-58 0,147 0 58 15,43-5-58-15,-190 5 53 0,0 0-53 0,195-8 54 0,21-6-54 16,-216 14 33-16,0 0-33 0,203-15 34 0,3-3-34 0,-206 18 10 16,0 0-10-16,195-12 10 0,-5 2-10 0,-190 10 6 15,0 0-6-15,174-5 7 0,-10 5-7 0,-164 0-35 16,0 0 35-16,136 0-35 0,-23 4 35 0,-113-4-54 16,0 0 54-16,94 3-54 0,-21 0 54 0,-73-3-83 15,0 0 83-15,58 2-83 0,-18-4 83 0,-40 2-108 0,0 0 108 16,26 0-108-16,-14 2 108 0,27 0-1146 15</inkml:trace>
  <inkml:trace contextRef="#ctx0" brushRef="#br0" timeOffset="-158437.791">22365 16446 1065 0,'0'0'0'0,"0"0"139"16,0 0-139-16,4-5 139 0,3-5-139 0,-7 10 55 16,0 0-55-16,7-7 56 0,-2 2-56 0,4-1-3 15,1 0 3-15,6-5-3 0,3-1 3 0,-19 12-40 16,0 0 40-16,28-15-39 0,7-4 39 0,-35 19-18 16,0 0 18-16,36-17-18 0,3 0 18 0,-39 17-13 15,0 0 13-15,36-12-13 0,2 2 13 0,-38 10-17 0,0 0 17 16,27-6-16-16,-3 3 16 0,-24 3-8 0,0 0 8 15,19 2-8-15,-5 5 8 0,-14-7-4 0,0 0 4 16,7 22-3-16,-5 10 3 0,-2-32-3 0,0 0 3 16,-5 43-3-16,-8 9 3 0,13-52 0 0,0 0 0 0,-19 56 0 15,-5 8 0-15,1-10 3 0,0-1-3 0,8-18 4 16,6-13-4-16,-3 2 33 0,3-3-33 0,-3 6 34 16,0 4-34-16,0-6 10 0,1-1-10 15,2-8 10-15,6-6-10 0,-1-1 12 0,1-2-12 0,1-2 13 16,2-4-13-16,0-1-24 0,0 0 24 0,0 0-23 15,0 0 23-15,0 0-145 0,4-1 145 0,4-10-145 16,6-4 145-16,-14 15-130 0,0 0 130 0,25-31-129 16,6-13 129-16,25-32-484 0</inkml:trace>
  <inkml:trace contextRef="#ctx0" brushRef="#br0" timeOffset="-157671.959">22294 16374 393 0,'0'0'0'0,"3"0"0"0,6 4 0 0,-9-4 78 0,0 0-78 15,5 0 79-15,-1 0-79 0,-4 0 99 0,0 0-99 16,3 0 99-16,2 0-99 0,-5 0 110 0,0 0-110 0,7 3 111 16,4 0-111-16,-11-3 113 0,0 0-113 0,14 7 114 15,5 4-114-15,0-1 95 0,0 2-95 0,4 1 96 16,3 5-96-16,-3 2 87 0,-1 4-87 0,1 4 87 16,1 4-87-16,-24-32 49 0,0 0-49 0,33 46 49 15,6 11-49-15,-39-57 9 0,0 0-9 16,38 58 10-16,7 6-10 0,-45-64 13 0,0 0-13 0,47 73 13 15,2 8-13-15,-49-81-17 0,0 0 17 0,37 60-16 16,-6-11 16-16,-31-49-142 0,0 0 142 0,19 29-141 16,-10-15 141-16,-9-14-144 0,0 0 144 0,11-14-144 15,-5-23 144-15,12-15-729 0</inkml:trace>
  <inkml:trace contextRef="#ctx0" brushRef="#br0" timeOffset="-157260.755">22978 16071 1300 0,'0'0'0'0,"0"-5"0"0,-1-4 0 0,1 6 86 15,0 3-86-15,0 0 86 0,8 1-86 0,-8-1-26 16,2 0 26-16,-2 0-25 0,0 0 25 0,0 0-34 15,4-3 34-15,-1 0-33 0,4 1 33 0,-2-3-9 16,4 3 9-16,-5 0-9 0,1 1 9 0,0 1 0 0,2 1 0 16,2 1 1-16,-1-2-1 0,1 2 24 0,2 3-24 15,-4-3 25-15,-1-1-25 0,1 3 26 0,0-1-26 16,-1 1 26-16,1-3-26 0,-4 3 15 0,2 1-15 0,-5-5 16 16,4 3-16-16,-4-3 5 0,0 0-5 0,-4 17 6 15,-1 9-6-15,5-26 15 0,0 0-15 0,-9 34 15 16,-1 9-15-16,5-5 32 0,-4 0-32 0,4-16 33 15,1-12-33-15,1-1 4 0,1-6-4 0,-5 16 5 16,-2 7-5-16,6-2 18 0,6 1-18 0,-8-9 18 16,2-6-18-16,11-1 0 0,5-4 0 0,4 0 0 15,-1 0 0-15,-16-5-17 0,0 0 17 0,33 0-16 16,10-5 16-16,-43 5-180 0,0 0 180 0,49-12-180 16,5-5 180-16,49-12-816 0</inkml:trace>
  <inkml:trace contextRef="#ctx0" brushRef="#br0" timeOffset="-156999.768">23341 16612 1155 0,'5'2'0'0,"-5"-2"115"15,0 0-115-15,45 0 115 0,27 0-115 0,-72 0 54 0,0 0-54 16,83-2 55-16,18-3-55 0,-101 5 15 0,0 0-15 16,93-2 16-16,1 2-16 0,-94 0-3 15,0 0 3-15,82 2-3 0,-6 2 3 0,-76-4-17 0,0 0 17 0,65 3-17 16,-8 0 17-16,-57-3-113 0,0 0 113 0,33 2-112 16,-15-2 112-16,-18 0-142 15,0 0 142-15,14-10-141 0,-9-7 141 0,14-11-638 16</inkml:trace>
  <inkml:trace contextRef="#ctx0" brushRef="#br0" timeOffset="-156758.007">23651 16338 987 0,'0'0'0'0,"9"0"0"15,5 2 0-15,-14-2 170 0,0 0-170 0,5 0 170 16,-2 0-170-16,-3 0 119 0,0 0-119 0,0 0 120 15,0 0-120-15,0 0 68 0,0 0-68 0,0 0 68 0,0 0-68 16,0 0-2-16,0 0 2 0,-5 24-2 16,-2 14 2-16,7-38-16 0,0 0 16 0,-9 54-15 0,-3 15 15 0,2-4-46 15,1 2 46-15,0-14-46 0,2-10 46 0,2 1-135 16,0-1 135 0,1-14-134-1,4-12 134-15,0-17-201 0,0 0 201 0,11 21-200 16,41 41-369-16</inkml:trace>
  <inkml:trace contextRef="#ctx0" brushRef="#br0" timeOffset="-156422.534">24302 16220 1199 0,'0'0'0'16,"-12"12"0"-16,-7 8 0 0,19-20 187 0,0 0-187 0,-3 7 188 15,8-7-188-15,-5 0 72 0,0 0-72 0,-2 9 72 16,-1 5-72-16,3-14 39 0,0 0-39 0,-18 27 39 15,-13 11-39-15,31-38-1 0,0 0 1 0,-32 41-1 16,-2 7 1-16,34-48-2 0,0 0 2 0,-30 46-1 16,4 2 1-16,26-48-5 0,0 0 5 0,-18 41-5 15,8-5 5-15,10-36-7 0,0 0 7 0,2 33-7 16,8-4 7-16,-10-29-23 0,0 0 23 0,30 15-22 16,15-5 22-16,-45-10-21 0,0 0 21 0,47 2-21 15,9-7 21-15,-56 5-16 0,0 0 16 0,56-7-15 16,6-1 15-16,-62 8-28 0,0 0 28 0,56-11-28 15,2-1 28-15,-58 12-53 0,0 0 53 0,52-10-53 0,-5-2 53 16,-47 12-170-16,0 0 170 0,38-10-169 16,-5 0 169-16,-33 10-154 0,0 0 154 0,18-18-153 0,-15-6 153 0,18-17-533 15</inkml:trace>
  <inkml:trace contextRef="#ctx0" brushRef="#br0" timeOffset="-156183.914">24384 16256 785 0,'0'0'0'0,"13"5"0"0,7 5 0 0,-20-10 154 16,0 0-154-16,6 2 154 0,-8-4-154 0,2 2 101 16,0 0-101-16,0 0 101 0,-4-1-101 0,4 1 77 0,0 0-77 0,0 5 77 15,0 2-77-15,0 10 51 0,2 5-51 16,3 7 51-16,4 7-51 0,-9-36 21 16,0 0-21-16,9 57 21 0,0 13-21 0,-4-2 6 0,-3 6-6 0,-1-12 7 15,1-6-7-15,-2-56 1 0,0 0-1 0,-3 88 2 16,-4 20-2-16,7-108-46 0,0 0 46 0,-6 82-46 15,3-10 46-15,3-72-141 0,0 0 141 16,3 44-140-16,4-21 140 0,-7-23-108 0,0 0 108 0,18-4-108 16,6-23 108-16,18-4-678 0</inkml:trace>
  <inkml:trace contextRef="#ctx0" brushRef="#br0" timeOffset="-155772.632">24884 14433 1356 0,'0'0'0'0,"6"-8"0"0,1-6 0 0,-7 14 103 16,0 0-103-16,6 10 104 0,-4 16-104 0,-2-26 44 15,0 0-44-15,16 41 45 0,7 14-45 0,-23-55 8 0,0 0-8 16,29 77 8-16,8 20-8 0,6 20-38 0,6 17 38 16,-9-8-37-16,-3 3 37 0,-6-7-5 0,-5-3 5 15,-3 0-5-15,-6 2 5 0,-17-121 13 0,0 0-13 0,19 154 13 16,2 23-13-16,-5-20 51 0,-2-9-51 0,-7-15 51 15,-4-11-51-15,3-9 36 0,-3-8-36 16,-6-13 36-16,-6-10-36 0,9-82 35 0,0 0-35 0,-10 91 35 16,-3 0-35-16,1-22 15 0,2-18-15 0,6-27 15 15,6-22-15-15,-2 1-36 0,0-6 36 0,-4 6-36 16,-3 4 36-16,7-7-131 0,0 0 131 0,-20-17-131 16,-12-18 131-16,-24-16-1069 0</inkml:trace>
  <inkml:trace contextRef="#ctx0" brushRef="#br0" timeOffset="-155555.501">26114 16007 1580 0,'0'0'0'0,"2"-3"0"0,0-2 0 0,1 3 0 15,4 2 0-15,2-12 1 0,1-8-1 0,-10 20-119 16,0 0 119-16,14-45-119 0,2-18 119 0,14-45-918 16</inkml:trace>
  <inkml:trace contextRef="#ctx0" brushRef="#br0" timeOffset="-154715.819">27822 15454 1099 0,'0'0'0'0,"-4"-3"0"0,-3-4 0 0,7 7 170 16,0 0-170-16,-3-7 171 0,3 0-171 0,0 7 103 15,0 0-103-15,-7-15 103 0,-4-8-103 0,11 23 37 16,0 0-37-16,-21-25 38 0,-8-8-38 0,29 33 3 15,0 0-3-15,-33-25 3 0,-4-1-3 0,4 5 11 16,3 6-11-16,6 3 11 0,3 5-11 0,21 7 3 16,0 0-3-16,-38-5 4 0,-11 1-4 0,49 4 20 15,0 0-20-15,-51 6 20 0,-4 6-20 0,55-12 49 16,0 0-49-16,-51 27 50 0,1 12-50 0,11 6 3 16,10 5-3-16,-1 16 4 0,6 12-4 0,24-78 29 15,0 0-29-15,-14 83 29 0,10 8-29 16,8-22-2-16,10-14 2 0,-6-21-2 0,3-19 2 0,-11-15-28 0,0 0 28 15,22 16-28-15,12-9 28 0,-34-7-53 0,0 0 53 0,47-9-53 16,12-12 53-16,-59 21-53 0,0 0 53 0,68-54-53 16,12-27 53-16,-19 7-45 0,-9-3 45 0,-10 5-44 15,-11 4 44-15,-31 68-13 0,0 0 13 0,30-98-13 16,-4-17 13-16,-26 115-14 0,0 0 14 0,17-131-13 16,-6-19 13-16,-11 150-4 0,0 0 4 0,5-147-4 15,-3-4 4-15,-2 151-3 0,0 0 3 0,-5-132-2 16,-6 13 2-16,11 119 0 0,0 0 0 0,-9-86 0 15,-1 28 0-15,10 58 33 0,0 0-33 0,-7-41 34 16,2 18-34-16,5 23 41 0,0 0-41 0,-4-12 42 0,1 12-42 16,-1-3 18-16,3 6-18 0,-8 20 18 15,-2 13-18-15,11-36 22 0,0 0-22 0,-15 94 22 0,-8 45-22 16,23-139 1-16,0 0-1 0,-14 161 1 16,5 27-1-16,9-188 4 0,0 0-4 0,4 170 4 0,8-4-4 15,-12-166 19-15,0 0-19 0,26 145 20 0,11-16-20 0,-37-129 43 16,0 0-43-16,61 116 44 0,19-13-44 0,-12-19 66 15,0-19-66-15,-2-7 66 0,0-11-66 16,4-4 40-16,3-9-40 0,-12 0 40 0,-7-5-40 0,-54-29 43 16,0 0-43-16,66 45 44 0,6 8-44 0,-72-53 10 15,0 0-10-15,73 55 11 0,2 3-11 0,-19-12 7 0,-11-5-7 16,-9-10 7-16,-9-10-7 0,-5-3-62 16,-6-6 62-16,-2-1-62 0,-5-4 62 0,4-1-116 15,1 0 116-15,0-3-116 0,2-1 116 0,-16-2-139 0,0 0 139 16,23-7-138-16,3-5 138 0,-26 12-160 0,0 0 160 0,24-31-160 15,1-13 160-15,23-35-860 0</inkml:trace>
  <inkml:trace contextRef="#ctx0" brushRef="#br0" timeOffset="-154441.261">28588 15447 1446 0,'0'0'0'0,"7"9"0"16,7 5 0-16,-12-11 191 0,-4-6-191 0,2 3 191 0,-4 0-191 16,-6 0 107-16,-4 0-107 0,-10 6 108 0,-9 5-108 15,-2 6 44-15,-4 7-44 0,-4 12 44 0,-4 10-44 16,-18 23 1-16,-8 21-1 0,4-1 2 0,2 7-2 0,67-96-5 16,0 0 5-16,-75 115-5 0,-6 14 5 0,81-129-50 15,0 0 50-15,-74 114-50 0,6-2 50 16,68-112-106-16,0 0 106 0,-47 75-106 0,18-23 106 15,29-52-167-15,0 0 167 0,5 12-167 0,28-36 167 0,-33 24-142 16,0 0 142-16,38-12-865 0,-76 24 865 0</inkml:trace>
  <inkml:trace contextRef="#ctx0" brushRef="#br0" timeOffset="-154280.02">29407 16114 2342 0,'0'0'0'0,"0"0"0"16,0 0 0-16,0 0-94 0,0 0 94 0,2-28-93 15,3-23 93-15,-5 51-9 0,0 0 9 0,7-79-1524 16,-14 158 1524-16</inkml:trace>
  <inkml:trace contextRef="#ctx0" brushRef="#br0" timeOffset="-125457.772">18756 10671 91 0,'0'0'0'0,"-2"4"0"0,-2-1 0 0,4-3 10 16,0 0-10-16,0 0 10 0,-3-2-10 0,3 2 10 15,0 0-10-15,0 0 10 0,0-1-10 0,0 1 40 16,0 0-40-16,0 0 40 0,0-4-40 0,0 4 36 15,0 0-36-15,0 0 36 0,0 0-36 0,0 0 22 16,0 0-22-16,0 0 23 0,0 0-23 0,0 0 42 16,0 0-42-16,0 0 42 0,0 0-42 0,0 0 14 15,0 0-14-15,0 0 15 0,-4 0-15 0,4 0 21 16,0 0-21-16,0 0 21 0,-1 0-21 0,1 0 8 0,0 0-8 16,0 0 9-16,0 0-9 0,0 0 0 0,0 0 0 15,0 0 0-15,-6 0 0 0,6 0 8 16,0 0-8-16,0 0 9 0,-3 0-9 0,3 0 22 0,0 0-22 0,-5 0 23 15,3 0-23-15,2 0 22 0,0 0-22 0,0 0 22 16,-4 0-22-16,4 0 9 0,0 0-9 0,0 0 10 16,0 0-10-16,0 0 10 0,0 0-10 0,0 0 11 15,-1 0-11-15,1 0 24 0,0 0-24 0,0 0 25 16,-5 4-25-16,5-4 6 0,0 0-6 0,0 0 6 16,-4 0-6-16,4 0 4 0,0 0-4 0,0 0 5 15,-3 1-5-15,3-1 7 0,0 0-7 0,-4 4 7 16,2 3-7-16,2-7 13 0,0 0-13 0,-7 5 13 15,2 5-13-15,5-10 15 0,0 0-15 0,-7 8 15 16,0 3-15-16,7-11 25 0,0 0-25 0,-7 10 26 0,-1 2-26 16,8-12 30-16,0 0-30 0,-9 14 30 15,0 1-30-15,9-15 31 0,0 0-31 0,-9 12 31 0,1-2-31 16,8-10 22-16,0 0-22 0,-7 14 22 0,1-5-22 16,6-9 5-16,0 0-5 0,-6 10 5 0,0-1-5 15,6-9 26-15,0 0-26 0,-5 12 26 0,-4 3-26 16,9-15 18-16,0 0-18 0,-7 14 19 0,2-2-19 0,5-12 25 15,0 0-25-15,-9 13 26 0,1 1-26 16,8-14 33-16,0 0-33 0,-9 15 33 0,2 1-33 0,-2-1 12 16,4 1-12-16,-2-8 12 0,4-1-12 0,-3-3-98 15,3-1 98-15,-2 14-97 0,-1 11 97 0,-2-4-111 16,-1 0 111-16,6-9-110 0,-1-5 110 0,4-10-113 0,0 0 113 16,-5 24-113-16,-4 9 113 0,9-33-77 15,0 0 77-15,-10 31-76 0,1 5 76 0,9-36-60 0,0 0 60 0,-10 34-60 16,-3 4 60-16,13-38-27 0,0 0 27 0,-12 37-27 15,3-1 27-15,9-36 0 0,0 0 0 16,-7 40 0-16,2-4 0 0,5-36 0 0,0 0 0 0,-3 42 0 16,3 1 0-16,0-43 22 0,0 0-22 0,2 40 23 15,3-4-23-15,-5-36 24 0,0 0-24 16,3 39 25-16,6-1-25 0,-9-38 33 0,0 0-33 0,5 34 33 16,2-5-33-16,-7-29 6 0,0 0-6 0,11 29 7 15,1-3-7-15,-12-26-13 0,0 0 13 0,19 27-12 16,5-1 12-16,-24-26-97 0,0 0 97 0,33 24-96 15,9 0 96-15,33 26-88 0</inkml:trace>
  <inkml:trace contextRef="#ctx0" brushRef="#br0" timeOffset="-52506.345">23181 4841 729 0,'0'0'0'0,"-28"-7"0"0,-19-1 0 16,47 8 97-16,0 0-97 0,-6 0 98 15,22 3-98-15,-16-3 80 0,0 0-80 0,9 5 81 0,3 2-81 0,-12-7 67 16,0 0-67-16,7 2 67 0,0 1-67 16,-7-3 46-16,0 0-46 0,0 0 47 0,0-5-47 0,0 5 47 15,0 0-47-15,0-10 48 0,3 1-48 16,-3 9 31-16,0 0-31 0,2-12 31 0,2-3-31 0,-4 15 24 15,0 0-24-15,10-15 25 0,6-1-25 0,-16 16-33 16,0 0 33-16,21-12-33 0,7 0 33 0,-28 12-56 16,0 0 56-16,27-5-56 0,5 2 56 0,-32 3-56 0,0 0 56 15,28 0-55-15,-2 3 55 0,-26-3-58 0,0 0 58 16,19 5-58-16,-7 2 58 0,0 5-35 16,-1 0 35-16,-6 0-34 0,-3 3 34 0,0 3-34 0,-2 4 34 15,-2-7-34-15,-3-1 34 0,5-14-8 0,0 0 8 0,-16 31-8 16,-7 8 8-16,23-39-6 0,0 0 6 0,-29 43-5 15,-10 8 5-15,6-8-1 0,2 2 1 0,8-14 0 16,2-9 0-16,2 2 0 0,0-4 0 0,2-1 0 16,4 0 0-16,-2-2 13 0,4 2-13 0,4-10 14 15,2-6-14-15,0-1 17 0,1 0-17 0,4-2 17 16,0 0-17-16,0 0 34 0,0 0-34 0,0 0 34 16,2 5-34-16,2-5 5 0,2 0-5 0,1-5 5 15,2 1-5-15,-9 4 11 0,0 0-11 0,19-10 11 16,11-4-11-16,-30 14 9 0,0 0-9 0,30-15 9 15,4-4-9-15,-1 7 1 0,-3 0-1 0,-6 5 1 16,-4 5-1-16,-20 2-2 0,0 0 2 0,26-3-1 0,3 3 1 16,-1 3-20-16,2-1 20 0,-7 5-19 0,-4-4 19 15,0 2-45-15,-2 2 45 0,-1 2-45 0,-2 1 45 0,-14-10-111 16,0 0 111-16,21 9-111 0,5-1 111 0,-26-8-90 16,0 0 90-16,30 0-89 0,4-12 89 15,31 0-365-15</inkml:trace>
  <inkml:trace contextRef="#ctx0" brushRef="#br0" timeOffset="-52223.838">23801 4792 639 0,'0'0'0'0,"21"-6"0"16,13-6 0-16,-34 12 54 0,0 0-54 15,34-6 55-15,4 0-55 0,-5 3 33 0,-3 6-33 0,-4-3 34 16,-9 2-34-16,-17-2 5 0,0 0-5 0,25 10 5 16,2 8-5-16,-27-18 0 0,0 0 0 0,28 24 0 15,-2 6 0-15,-26-30-7 0,0 0 7 0,25 40-6 16,-3 6 6-16,-22-46-9 0,0 0 9 0,21 51-9 16,-3 4 9-16,-3-12-4 0,1-2 4 0,0-6-3 15,0-11 3-15,-3-4-60 0,1-1 60 0,0-7-59 16,4-5 59-16,-18-7-146 0,0 0 146 0,19-4-146 15,7-6 146-15,21-2-186 0</inkml:trace>
  <inkml:trace contextRef="#ctx0" brushRef="#br0" timeOffset="-51975.598">24475 4586 527 0,'0'0'0'0,"2"12"0"0,1 7 0 0,-3-19 82 15,0 0-82-15,-5 8 82 0,-4-2-82 0,9-6 50 16,0 0-50-16,-21 18 50 0,-15 10-50 0,36-28 34 16,0 0-34-16,-46 39 35 0,-8 9-35 0,54-48 17 15,0 0-17-15,-73 77 17 0,-10 23-17 0,83-100 17 0,0 0-17 16,-68 87 17-16,7 2-17 0,17-22-15 0,13-19 15 16,13-21-14-16,13-22 14 0,5-5-112 0,0 0 112 15,4-5-112-15,10-15 112 0,-14 20-99 0,0 0 99 0,43-55-98 16,25-31 98-16,44-52-274 0</inkml:trace>
  <inkml:trace contextRef="#ctx0" brushRef="#br0" timeOffset="-51622.801">24407 4180 931 0,'0'0'0'0,"9"-7"0"16,8-5 0-16,-17 12 80 0,0 0-80 0,23-12 80 16,5 0-80-16,-28 12 41 0,0 0-41 0,33-8 42 15,5 6-42-15,-38 2-2 0,0 0 2 0,38 7-2 0,1 5 2 16,-39-12-51-16,0 0 51 0,33 19-50 0,-2 8 50 0,-31-27-28 16,0 0 28-16,21 27-28 0,-9 6 28 0,-12-33-35 15,0 0 35-15,4 39-35 0,-11 8 35 0,7-47-8 16,0 0 8-16,-14 48-7 0,-7 3 7 15,21-51-6-15,0 0 6 0,-21 51-5 0,-3 1 5 0,24-52-15 16,0 0 15-16,-18 46-14 0,3-7 14 0,15-39-3 16,0 0 3-16,-2 40-3 0,7-1 3 15,-5-39 2-15,0 0-2 0,24 28 2 0,17-4-2 0,-3-6 0 16,4-9 0-16,-2-6 1 0,0-6-1 0,-40 3-86 0,0 0 86 16,49-12-85-16,5-7 85 0,-54 19-97 0,0 0 97 15,47-24-97-15,-2-8 97 0,47-23-308 16</inkml:trace>
  <inkml:trace contextRef="#ctx0" brushRef="#br0" timeOffset="-50824.758">24837 5134 303 0,'0'0'0'0,"0"0"0"16,23-8 0-16,-23 8-3 0,0 0 3 0,3-5-3 16,-6 3 3-16,3 2 0 0,0 0 0 0,-4-2 0 15,-1 2 0-15,5 0-4 0,0 0 4 0,-5 0-3 16,0 0 3-16,5 0-11 0,0 0 11 0,-5 0-11 15,-2 0 11-15,7 0 8 0,0 0-8 0,-7 0 8 16,1 0-8-16,6 0 45 0,0 0-45 0,-5-3 46 16,0 3-46-16,5 0 61 0,0 0-61 0,-4-4 62 15,1 4-62-15,3 0 51 0,0 0-51 0,-4 0 51 0,3 0-51 16,1 0 56-16,0 0-56 0,0 0 56 0,-4 0-56 16,4 0 45-16,0 0-45 0,0 0 45 0,0 0-45 15,0 0 36-15,0 0-36 0,0 0 37 0,0 0-37 0,0 0 15 16,0 0-15-16,0 0 16 0,5 4-16 0,-5-4 13 15,0 0-13-15,13 0 13 0,4-4-13 0,-17 4 9 16,0 0-9-16,30-3 10 0,12-2-10 0,-42 5 8 16,0 0-8-16,45-7 8 0,7 2-8 0,-52 5 8 15,0 0-8-15,54-4 8 0,5-1-8 0,-59 5 23 16,0 0-23-16,54-2 24 0,-3 1-24 0,-51 1 12 16,0 0-12-16,49 0 13 0,-1-4-13 0,-48 4 5 15,0 0-5-15,46-3 5 0,-1-6-5 0,-45 9 0 0,0 0 0 16,42-10 0-16,-4-2 0 0,-38 12-47 0,0 0 47 15,31-9-47-15,-4-3 47 0,-27 12-129 16,0 0 129-16,19-12-129 0,-5 4 129 0,19-14-443 0</inkml:trace>
  <inkml:trace contextRef="#ctx0" brushRef="#br0" timeOffset="-47377.446">25003 4826 102 0,'0'0'0'0,"0"0"0"0,-5 5 0 0,5-5 29 15,0 0-29-15,0 0 29 0,0 0-29 16,0 0 6-16,0 0-6 0,0 0 7 0,0 0-7 0,0 0 19 16,0 0-19-16,0 0 20 0,0 0-20 0,0 0 15 15,0 0-15-15,0 0 15 0,3 3-15 0,-3-3 25 16,0 0-25-16,4 4 26 0,3 4-26 0,-7-8 37 15,0 0-37-15,6 24 37 0,3 12-37 0,-9-36 48 16,0 0-48-16,7 47 48 0,0 11-48 16,-7-58 36-16,0 0-36 0,7 63 36 0,-2 8-36 0,-5-71 46 0,0 0-46 15,6 63 46-15,1 0-46 0,-7-63-54 0,0 0 54 0,8 52-54 16,1-13 54-16,-9-39-114 16,0 0 114-16,16 19-114 0,5-19 114 0,15 15-130 0</inkml:trace>
  <inkml:trace contextRef="#ctx0" brushRef="#br0" timeOffset="-45264.857">25778 4867 348 0,'0'0'0'0,"4"3"0"15,2 4 0-15,-2-7-15 0,-1 4 15 0,-3-4-14 16,0 0 14-16,0 0-22 0,0 0 22 0,0 0-22 15,0 0 22-15,0 0 0 0,0 0 0 0,0 0 1 16,-3-4-1-16,3 4 0 0,-4-3 0 0,4 3 1 16,-3 0-1-16,3 0 30 0,-3-4-30 0,3 4 30 0,-6-1-30 15,3 1 53-15,-1-2-53 0,1 2 54 0,1-2-54 16,-1 2 36-16,1 0-36 0,2 0 37 0,-4 2-37 16,4-2 1-16,0 0-1 0,-5 14 2 0,-4 6-2 0,9-20 1 15,0 0-1-15,-10 47 1 0,-2 12-1 16,3 0-2-16,0 4 2 0,4-5-1 0,3-1 1 15,2-57-1-15,0 0 1 0,7 51 0 0,4 1 0 16,-11-52-3-16,0 0 3 0,28 37-2 0,7-8 2 16,-35-29-2-16,0 0 2 0,66 12-2 0,24-13 2 0,-16-11 1 15,-5-7-1-15,-22 4 1 0,-17-1-1 16,-2-1 39-16,-6 2-39 0,-4-4 40 0,-4-2-40 0,-14 21 81 16,0 0-81-16,8-27 82 0,-4-9-82 0,-4 36 94 15,0 0-94-15,-5-41 94 0,-9-7-94 0,-2 3 67 0,-3-1-67 16,-7 10 68-16,-6 0-68 0,32 36 35 15,0 0-35-15,-45-38 36 0,-11-1-36 0,56 39 35 16,0 0-35-16,-71-45 36 0,-13-10-36 0,84 55 31 0,0 0-31 0,-64-47 31 16,6 0-31-16,58 47 21 0,0 0-21 0,-43-48 21 15,11 2-21-15,15 12 18 0,12 10-18 0,0 3 19 16,5 6-19-16,1-2 5 0,5-2-5 0,-3 7 5 16,-1 0-5-16,5 0-2 0,0 0 2 0,1 5-1 15,1 4 1-15,2 1-47 0,-1 0 47 0,4 9-47 16,3 2 47-16,1 6-39 0,1 4 39 0,0-2-38 15,2 5 38-15,-21-22-36 0,0 0 36 0,23 40-35 16,1 11 35-16,-24-51-34 0,0 0 34 0,21 58-34 16,-4 11 34-16,-17-69-38 0,0 0 38 0,6 82-38 15,-8 16 38-15,2-98-162 0,0 0 162 0,-19 82-162 16,-13-3 162-16,32-79-133 0,0 0 133 0,-22 41-133 0,1-22 133 16,-23 39-200-16</inkml:trace>
  <inkml:trace contextRef="#ctx0" brushRef="#br0" timeOffset="-44848.121">26621 5066 471 0,'0'0'0'0,"0"0"0"16,-5-7 0-16,5 7 42 0,0 0-42 0,0 0 42 15,5 0-42-15,-5 0 56 0,0 0-56 0,5 3 56 16,2-3-56-16,-7 0 54 0,0 0-54 0,21 4 54 16,9-4-54-16,-30 0 33 0,0 0-33 0,54 0 34 0,21 0-34 15,-75 0 62-15,0 0-62 0,80 0 62 0,12-4-62 16,-92 4 33-16,0 0-33 0,126 0 33 0,24 4-33 16,-150-4 40-16,0 0-40 0,130 0 41 0,-4 0-41 0,-126 0 0 15,0 0 0-15,111-4 0 0,-8-4 0 16,-103 8-114-16,0 0 114 0,78-16-114 0,-18-9 114 0,77-16-576 15</inkml:trace>
  <inkml:trace contextRef="#ctx0" brushRef="#br0" timeOffset="-40273.973">28280 4497 91 0,'0'0'0'0,"1"7"0"0,5 1 0 16,1 8-9-16</inkml:trace>
  <inkml:trace contextRef="#ctx0" brushRef="#br0" timeOffset="-39995.883">28029 4961 135 0,'0'0'0'0,"-7"19"0"0,-4 12 0 0,11-31 9 15,0 0-9-15,-10 27 10 0,-2 6-10 0,12-33 20 16,0 0-20-16,-9 24 20 0,4 0-20 0,5-24 45 0,0 0-45 16,-4 22 45-16,4-5-45 0,2-1 60 0,3-3-60 15,-1-2 60-15,-1-1-60 0,1-2 72 0,1-1-72 0,4-3 73 16,5 1-73-16,0-2 61 0,0 1-61 0,-2-3 61 15,0 3-61-15,-12-4 42 0,0 0-42 0,23 0 42 16,4-4-42-16,-27 4 31 0,0 0-31 0,30-1 31 16,5-6-31-16,-35 7 13 15,0 0-13-15,31-9 14 0,1-1-14 0,-32 10-2 0,0 0 2 0,26-9-2 16,-4 1 2-16,-22 8-104 0,0 0 104 0,18-10-103 16,-6 1 103-16,-12 9-141 0,0 0 141 0,5-12-140 15,-7-7 140-15,6-10-169 0</inkml:trace>
  <inkml:trace contextRef="#ctx0" brushRef="#br0" timeOffset="-39619.151">28372 4634 819 0,'0'0'0'0,"-5"3"0"0,-2 1 0 0,7-4 79 15,0 0-79-15,0 0 79 0,-2-4-79 0,2 4 53 16,0 0-53-16,0 0 53 0,2-6-53 0,-2 6 7 16,0 0-7-16,0 0 7 0,2-2-7 0,-2 2-4 15,0 0 4-15,0 0-3 0,0 0 3 0,0 0-27 16,0 0 27-16,0 0-27 0,0 0 27 0,0 0-21 0,0 0 21 16,0 0-21-16,0 0 21 0,0 0-46 0,0 0 46 15,1 8-46-15,3 8 46 0,1 11-39 0,2 13 39 16,-2 2-39-16,0 6 39 0,-5-48-26 15,0 0 26-15,2 71-25 0,0 16 25 16,-6 16-2-16,-1 10 2 0,-2-17-1 0,-1-7 1 0,8-89-1 0,0 0 1 0,-16 94 0 16,-7 0 0-16,23-94 0 0,0 0 0 0,-17 77 0 15,1-10 0-15,16-67 0 0,0 0 0 0,-9 50 0 16,8-19 0-16,1-31-74 0,0 0 74 0,3 20-73 16,8-13 73-16,-11-7-122 0,0 0 122 0,17-10-122 15,6-21 122-15,17-10-193 0</inkml:trace>
  <inkml:trace contextRef="#ctx0" brushRef="#br0" timeOffset="-39296.413">28456 4619 1132 0,'0'0'0'0,"1"3"0"0,3 0 0 0,-4-3 129 16,0 0-129-16,3 4 130 0,3-2-130 0,-6-2 56 16,0 0-56-16,8 6 57 0,3 0-57 0,-11-6 28 15,0 0-28-15,12 10 28 0,0-2-28 0,-12-8 0 16,0 0 0-16,19 16 0 0,4 4 0 0,-23-20-3 0,0 0 3 16,28 31-3-16,3 3 3 0,-31-34-2 0,0 0 2 15,35 45-2-15,5 6 2 0,-40-51-2 0,0 0 2 16,40 59-1-16,0 7 1 0,-1 3 1 0,-3 5-1 0,-11-23 1 15,-8-17-1-15,0-5 1 0,-1-5-1 16,-5-1 2-16,-3-8-2 0,-8-15-38 0,0 0 38 16,12 21-38-16,4-6 38 0,-16-15-42 0,0 0 42 0,23-3-42 15,6-14 42-15,24-7-974 0</inkml:trace>
  <inkml:trace contextRef="#ctx0" brushRef="#br0" timeOffset="-39035.974">28860 4547 886 0,'0'0'0'0,"5"8"0"0,6 4 0 16,-11-12 47-16,0 0-47 0,3 9 47 0,-3-2-47 16,0-7 22-16,0 0-22 0,-12 30 23 0,-9 18-23 15,21-48 16-15,0 0-16 0,-28 62 17 0,-5 17-17 16,33-79 1-16,0 0-1 0,-44 103 1 0,-10 23-1 0,9-28 0 15,3-11 0-15,20-32 1 0,13-27-1 0,-2-4-17 16,6-9 17-16,2-8-16 0,4-7 16 0,-2 5-80 16,-3-1 80-16,4-4-79 0,0 0 79 0,0 0-103 15,0 0 103-15,16-35-102 0,8-18 102 0,16-32-413 16</inkml:trace>
  <inkml:trace contextRef="#ctx0" brushRef="#br0" timeOffset="-38665.054">28619 4079 863 0,'0'0'0'0,"7"-5"0"16,7-5 0-16,-14 10 73 0,0 0-73 0,21-6 73 15,5-4-73-15,-26 10 37 0,0 0-37 0,32-2 37 16,4-1-37-16,-3 6 0 0,1 6 0 0,-8-2 0 15,-5 1 0-15,-21-8-28 0,0 0 28 0,26 16-28 16,0 4 28-16,-26-20-4 0,0 0 4 0,21 19-4 16,-2 2 4-16,-19-21-10 0,0 0 10 0,12 31-9 15,-5 1 9-15,-2-1-4 0,-1 0 4 0,-3-11-3 0,-2-4 3 16,-3 3-2-16,1 1 2 0,-2 8-2 16,-2 8 2-16,7-36 0 0,0 0 0 0,-6 30 0 15,1-2 0-15,5-28 1 0,0 0-1 0,0 31 1 0,2 1-1 0,-2-32 10 16,0 0-10-16,14 31 10 15,10-4-10-15,-24-27 15 0,0 0-15 0,39 18 16 0,13-6-16 16,-52-12-9-16,0 0 9 0,54 6-8 0,5-9 8 16,-59 3-124-16,0 0 124 0,51-3-123 0,-3-6 123 0,-48 9-128 15,0 0 128-15,44-5-128 0,-4 1 128 0,44-8-300 16</inkml:trace>
  <inkml:trace contextRef="#ctx0" brushRef="#br0" timeOffset="-38198.4">29463 5148 830 0,'0'0'0'0,"3"-3"0"0,2-8 0 0,-5 11 91 15,0 0-91-15,4-5 92 0,-2 2-92 0,-2 3 45 16,0 0-45-16,7-4 45 0,1 1-45 0,-8 3 0 16,0 0 0-16,19-2 0 0,9 2 0 0,-28 0-20 15,0 0 20-15,39 0-20 0,9 0 20 0,-48 0-37 16,0 0 37-16,49 2-36 0,3 1 36 0,-52-3-1 16,0 0 1-16,51 4 0 0,1 3 0 0,-52-7-2 15,0 0 2-15,51 5-1 0,-1-2 1 0,-50-3-4 16,0 0 4-16,46 4-3 0,-5-3 3 15,-41-1-70-15,0 0 70 0,35-1-70 0,-3-6 70 0,-32 7-143 0,0 0 143 0,24-17-143 16,-3-6 143-16,24-13-319 0</inkml:trace>
  <inkml:trace contextRef="#ctx0" brushRef="#br0" timeOffset="-37787.796">30231 4732 628 0,'0'0'0'0,"14"-9"0"16,10-1 0-16,-24 10 64 0,0 0-64 0,25-9 65 0,4 2-65 16,-29 7 17-16,0 0-17 0,32-1 17 0,2-3-17 0,-34 4 5 15,0 0-5-15,34 4 5 0,0 1-5 16,-34-5-20-16,0 0 20 0,33 7-19 0,-1 1 19 15,-32-8-13-15,0 0 13 0,26 12-12 0,-2-3 12 0,-5 3-11 16,-1 1 11-16,-6-4-11 0,-5 0 11 16,2-1 0-16,-2 2 0 0,-4-1 1 0,-1-6-1 0,0 4 1 15,-2 2-1-15,0-1 2 0,0-4-2 0,-2 8 27 16,-1 0-27-16,-4 7 27 0,-2 5-27 0,9-24 12 16,0 0-12-16,-21 36 12 0,-10 6-12 0,31-42 28 15,0 0-28-15,-34 43 28 0,-4 5-28 0,5-8 20 16,2-1-20-16,8-8 20 0,9-11-20 15,4-1 10-15,3 2-10 0,3-2 10 0,4 1-10 0,0-20 1 0,0 0-1 16,5 21 2-16,6 1-2 0,-11-22-33 0,0 0 33 0,21 12-32 16,8-5 32-16,-29-7-65 0,0 0 65 15,35-2-65-15,9-10 65 0,34-1-465 0</inkml:trace>
  <inkml:trace contextRef="#ctx0" brushRef="#br0" timeOffset="-37421.225">30830 4814 1211 0,'0'0'0'0,"2"-4"0"0,0 1 0 15,-1-2 82-15,3-2-82 0,-2 0 82 0,1 2-82 16,-1 2 33-16,1-3-33 0,-1 3 33 0,2 3-33 15,-4 0-2-15,0 0 2 0,3-3-1 0,2 3 1 16,-5 0-49-16,0 0 49 0,7-4-49 0,2 4 49 0,-9 0-29 16,0 0 29-16,12 4-29 0,6 2 29 0,-18-6-17 15,0 0 17-15,20 12-16 0,7 4 16 0,-27-16-36 16,0 0 36-16,27 24-35 16,5 3 35-16,-6 1-28 0,0-1 28 0,-8-3-28 15,-5-3 28-15,-13-21-24 0,0 0 24 0,16 30-23 0,2 6 23 0,-18-36-10 16,0 0 10-16,17 31-10 0,0 2 10 0,-17-33-36 15,0 0 36-15,14 27-35 0,-1-4 35 0,-13-23-63 0,0 0 63 16,10 20-63-16,-3-8 63 0,-7-12-111 16,0 0 111-16,5 12-111 0,-1-5 111 0,-4-7-142 0,0 0 142 15,0 0-142-15,0 0 142 0,0 0-169 0</inkml:trace>
  <inkml:trace contextRef="#ctx0" brushRef="#br0" timeOffset="-36304.193">29539 4908 214 0,'0'0'0'0,"-3"5"0"16,-2 2 0-16,5-7 76 0,0 0-76 0,0 0 76 15,5-7-76-15,-5 7 73 0,0 0-73 0,3-3 73 16,2-1-73-16,-5 4 69 0,0 0-69 0,6-1 70 15,1-6-70-15,-7 7 60 0,0 0-60 0,5-5 60 0,2 1-60 16,-7 4 41-16,0 0-41 0,5-7 41 0,2 6-41 16,-7 1 41-16,0 0-41 0,5-4 42 0,-1 1-42 0,-4 3 26 15,0 0-26-15,3 0 26 16,1-4-26-16,-4 4 9 0,0 0-9 0,0 0 10 0,3 0-10 0,-3 0 2 16,0 0-2-16,4 11 2 0,-1 1-2 0,-3-12 5 15,0 0-5-15,5 39 5 0,4 18-5 16,-9-57 12-16,0 0-12 0,4 73 12 0,-4 15-12 0,0-88 8 15,0 0-8-15,-4 121 8 0,-3 25-8 0,7-146-56 16,0 0 56-16,0 125-56 0,2-3 56 0,-2-122-114 16,0 0 114-16,19 87-113 0,14-30 113 0,19 86-454 0</inkml:trace>
  <inkml:trace contextRef="#ctx0" brushRef="#br0" timeOffset="-35504.545">31107 4723 841 0,'0'0'0'0,"0"0"0"16,0 0 0-16,0 0 93 0,0 0-93 0,0 0 93 16,16-19-93-16,-16 19 34 0,0 0-34 0,10-12 34 15,4 0-34-15,-14 12 5 0,0 0-5 0,11-12 5 16,-1 2-5-16,-10 10 2 0,0 0-2 0,9-9 3 16,-2 3-3-16,-7 6 13 0,0 0-13 0,7-6 14 15,0 3-14-15,-7 3 45 0,0 0-45 0,3-5 45 16,1 1-45-16,-4 4 32 0,0 0-32 0,1-3 32 15,-1-2-32-15,0 5 15 0,0 0-15 0,0-4 15 16,2-2-15-16,-2 6 32 0,0 0-32 0,0-4 32 16,2 2-32-16,-2 2 5 0,0 0-5 0,0 0 5 0,2-3-5 0,-2 3 9 15,0 0-9-15,0 0 10 0,1-3-10 16,-1 3 3-16,0 0-3 0,0 0 4 0,0 0-4 0,0 0 2 16,0 0-2-16,0 0 3 0,0 0-3 0,0 0 5 15,0 0-5-15,0 0 5 0,0 0-5 0,0 0 2 16,0 0-2-16,0 0 2 0,0 0-2 0,0 0 5 15,0 0-5-15,-3 6 5 0,-1 3-5 0,4-9 32 16,0 0-32-16,-13 33 32 0,-7 16-32 16,20-49-1-16,0 0 1 0,-29 55-1 0,-10 8 1 15,39-63-7-15,0 0 7 0,-55 86-6 0,-13 19 6 0,10-20-78 0,6-6 78 16,15-24-77-16,11-19 77 0,26-36-191 16,0 0 191-16,-26 55-190 0,3 3 190 0,-25 52-615 0</inkml:trace>
  <inkml:trace contextRef="#ctx0" brushRef="#br0" timeOffset="-32471.043">31659 5251 191 0,'0'0'0'0,"4"-7"0"0,3-5 0 0,3-9-84 15</inkml:trace>
  <inkml:trace contextRef="#ctx0" brushRef="#br0" timeOffset="-18487.321">9334 14132 1132 0,'0'0'0'0,"18"-18"0"16,15-9 0-16,-25 12 90 0,-4 4-90 0,-1 6 91 15,-1 4-91-15,-7 2 30 0,-4 6-30 0,9-7 30 16,0 4-30-16,0-4 1 0,-7 1-1 0,7-1 1 16,0 0-1-16,0 0-36 0,0 4 36 0,0-1-36 15,4 0 36-15,-4-3-17 0,0 0 17 16,3 9-17-16,6-2 17 0,-9-7-30 0,0 0 30 0,17 8-30 16,4 4 30-16,5-6-12 0,4-3 12 0,3-3-12 15,5-3 12-15,-38 3 0 0,0 0 0 0,56-18 0 0,17-9 0 16,-73 27 12-16,0 0-12 0,122-56 13 15,35-22-13-15,-21 8 41 0,-4-2-41 0,-6 5 41 16,-11 2-41-16,-4 0 32 0,-6-2-32 0,-6 7 33 16,-3 4-33-16,-96 56 22 0,0 0-22 0,117-79 23 0,13-15-23 0,-130 94 29 15,0 0-29-15,140-101 29 0,4-12-29 0,-144 113 31 16,0 0-31-16,120-110 31 0,-15-8-31 16,-105 118 20-16,0 0-20 0,89-98 20 0,-19 11-20 0,-70 87 11 15,0 0-11-15,54-63 11 0,-16 20-11 0,-38 43 18 16,0 0-18-16,26-33 19 0,-10 18-19 0,-16 15 33 15,0 0-33-15,8-11 33 0,-8 10-33 0,0 1 26 0,0 0-26 16,0 0 26-16,0 0-26 0,0 0 9 16,0 0-9-16,0 0 10 0,0 0-10 0,0 0 2 15,0 0-2-15,0 0 2 0,0 5-2 0,0-5-13 0,0 0 13 16,-3 3-13-16,3 1 13 0,0-4-12 0,0 0 12 16,-2 3-12-16,2 2 12 0,0-5-5 0,0 0 5 15,0 5-5-15,0-1 5 0,0-4-4 0,0 0 4 0,0 3-3 16,0 1 3-16,0-4-2 15,0 0 2-15,0 3-1 0,0-1 1 0,0-2 1 0,0 0-1 0,0 0 1 16,-2 3-1-16,2-3 9 0,0 0-9 0,0 0 10 16,0 0-10-16,0 0 16 0,0 0-16 0,0 0 17 15,0 0-17-15,0 0 0 0,0 0 0 0,0 0 0 16,-5 4 0-16,5-4-1 0,0 0 1 0,-3 1-1 16,1-1 1-16,2 0-1 0,0 0 1 0,-3 0-1 15,3 0 1-15,0 0-5 0,0 0 5 0,-6 0-5 16,6 2 5-16,0-2-1 0,0 0 1 0,-3 2 0 0,-1 0 0 15,4-2-6-15,0 0 6 0,-3 1-5 0,1-1 5 16,2 0-3-16,0 0 3 0,0 0-3 0,-3 4 3 16,3-4-37-16,0 0 37 0,-6 1-36 0,3 5 36 0,3-6-26 15,0 0 26-15,-21 17-26 0,-9 10 26 16,30-27-17-16,0 0 17 0,-33 31-16 0,-3 5 16 0,3-5-6 16,-1 0 6-16,17-11-6 0,5-11 6 0,12-9 0 15,0 0 0-15,-23 19 0 0,-6 5 0 16,29-24 1-16,0 0-1 0,-25 15 2 0,8-1-2 0,17-14 6 15,0 0-6-15,-16 10 6 0,6-3-6 0,10-7 1 16,0 0-1-16,-7 7 1 0,1-4-1 16,6-3 0-16,0 0 0 0,-3 2 0 0,1-2 0 0,2 0 2 15,0 0-2-15,0 0 2 0,2-5-2 0,-2 5-1 0,0 0 1 16,3-2 0-16,-1-5 0 0,-2 7 0 16,0 0 0-16,7-5 0 0,-3-4 0 0,-4 9-14 0,0 0 14 0,12-12-13 15,7-3 13-15,-19 15-17 0,0 0 17 0,24-19-17 16,3-5 17-16,-27 24-17 0,0 0 17 0,24-22-16 15,-1-2 16-15,-23 24-10 0,0 0 10 0,17-17-9 16,-1 1 9-16,-16 16 0 0,0 0 0 0,12-8 0 16,-3 3 0-16,-9 5-1 0,0 0 1 0,5 5-1 15,2 8 1-15,-7-13-1 0,0 0 1 0,8 30 0 16,1 11 0-16,2 2-3 0,-1-2 3 0,8 1-3 16,-1 1 3-16,-17-43-59 0,0 0 59 0,43 52-58 15,17 3 58-15,-60-55-90 0,0 0 90 0,78 20-90 16,20-22 90-16,78 18-777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2:00:59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1157 4643 158 0,'0'13'0'16,"0"-13"86"-16,0 0-86 0,0 65 87 15,-2 42-87-15,7-6 112 0,2 5-112 0,-5-8 112 0,1-4-112 0,-3-94 100 16,0 0-100-16,4 115 101 0,1 11-101 0,-1-25 72 15,1-13-72-15,-2-37 72 0,-3-30-72 0,0-21 63 16,0 0-63-16,6 46 64 0,2 2-64 0,-8-48 47 16,0 0-47-16,9 27 47 0,0-11-47 0,-9-16-29 15,0 0 29-15,15-7-29 0,3-14 29 0,-18 21-128 0,0 0 128 16,24-39-127-16,6-21 127 0,22-38-515 0</inkml:trace>
  <inkml:trace contextRef="#ctx0" brushRef="#br0" timeOffset="468.669">1683 4709 897 0,'0'0'0'0,"0"0"87"0,0 0-87 0,7 14 88 16,2 10-88-16,-4 0 69 0,2 7-69 0,-2 5 70 15,4 3-70-15,-9-39 37 0,0 0-37 0,3 64 38 0,1 11-38 16,-8 16 6-16,-5 15-6 0,6-17 6 0,-6-10-6 16,9-79 9-16,0 0-9 0,-8 72 10 0,-1-2-10 15,9-70 24-15,0 0-24 0,-4 40 25 0,4-22-25 0,0-18 36 16,0 0-36-16,0 12 37 0,4-12-37 0,-4 0 6 16,0 0-6-16,5-15 7 0,-1-21-7 0,-4-2 6 15,3-6-6-15,-1-3 7 0,-2 3-7 0,0 44 0 16,0 0 0-16,3-63 0 0,6-15 0 0,0-5-6 15,-6-10 6-15,11 18-5 0,7 8 5 0,-9 22-102 16,2 14 102-16,5 4-101 0,-1 3 101 0,-18 24-67 16,0 0 67-16,26-21-66 0,7 3 66 0,-33 18-46 0,0 0 46 15,35-16-45-15,3 8 45 0,-38 8-40 16,0 0 40-16,37 0-40 0,1 12 40 0,-8 7-9 16,-8 10 9-16,-1 5-9 0,0 7 9 0,-21-41 0 15,0 0 0-15,21 89 0 0,0 29 0 0,-21-118 19 0,0 0-19 0,14 130 20 16,-2 16-20-16,0-31 10 0,-1-17-10 0,-4-32 11 15,-2-26-11-15,2-1 2 0,-2-5-2 16,0-16 2-16,-1-12-2 0,-4-6-43 0,0 0 43 0,12 6-42 16,2-6 42-16,-14 0-101 0,0 0 101 0,21-24-100 15,3-24 100-15,20-23-446 0</inkml:trace>
  <inkml:trace contextRef="#ctx0" brushRef="#br0" timeOffset="1729.562">2481 4704 315 0,'0'0'0'0,"-2"19"0"16,-1 17 0-16,3-36 29 0,0 0-29 0,0 12 29 0,8-12-29 16,-8 0 75-16,0 0-75 0,9 17 76 0,0 5-76 15,3 9 71-15,0 5-71 0,0 4 72 0,2 3-72 16,-14-43 53-16,0 0-53 0,16 66 53 0,7 13-53 0,-23-79 41 16,0 0-41-16,24 111 41 0,11 30-41 15,-9-35 18-15,2-13-18 0,-14-35 18 0,-6-27-18 16,-8-31 20-16,0 0-20 0,13 24 20 0,1-9-20 0,-14-15 39 15,0 0-39-15,15 4 39 0,-3-8-39 0,-12 4 30 16,0 0-30-16,14-27 30 0,-5-16-30 0,-9 43 0 16,0 0 0-16,7-51 0 0,-2-16 0 0,-5 67-3 15,0 0 3-15,0-95-2 0,-5-19 2 0,5 114-48 0,0 0 48 16,-9-106-48-16,-6-1 48 0,15 107-34 16,0 0 34-16,-13-87-33 0,3 13 33 0,10 74-1 0,0 0 1 15,-7-46-1-15,2 20 1 0,5 26 0 0,0 0 0 16,0-15 0-16,0 15 0 0,0 0 0 0,0 0 0 0,2 12 0 15,8 12 0-15,-10-24-2 0,0 0 2 16,14 27-1-16,3 13 1 0,-17-40-17 0,0 0 17 0,28 39-17 16,7 4 17-16,-35-43-39 0,0 0 39 15,42 36-39-15,5-4 39 0,-47-32-37 0,0 0 37 0,50 23-37 16,6-11 37-16,-56-12-4 0,0 0 4 0,73 0-3 16,7-12 3-16,-80 12 0 0,0 0 0 0,60-12 0 15,-13-7 0-15,-47 19 12 0,0 0-12 0,42-21 13 16,-9 2-13-16,-11-1 30 0,-6 4-30 0,-2 4 30 15,-9 4-30-15,-1 1 20 0,-4-1-20 0,0 1 20 16,0-5-20-16,0 12 5 0,0 0-5 0,-9-16 5 16,-8-4-5-16,17 20 1 0,0 0-1 0,-21-19 1 0,-6-5-1 15,27 24 0-15,0 0 0 0,-24-16 0 16,-6 4 0-16,30 12 0 0,0 0 0 0,-31-8 0 16,-2 8 0-16,3 5-7 0,4 7 7 0,5 3-7 0,4 4 7 0,17-19-24 15,0 0 24-15,-24 45-23 0,-3 22 23 16,10-1 0-16,-2 8 0 0,5 13 0 0,5 11 0 0,9-98 4 15,0 0-4-15,4 96 5 0,4 5-5 0,3-29 23 16,5-17-23-16,-4-21 24 0,2-18-24 16,1-8 7-16,8-4-7 0,1-8 8 0,2-4-8 15,-26 8 0-15,0 0 0 0,42-26 0 0,5-12 0 0,-47 38-8 16,0 0 8-16,60-61-8 0,8-22 8 0,-21 15-2 16,-9-1 2-16,-14 20-1 0,-10 14 1 0,-14 35 6 0,0 0-6 15,16-63 7-15,1-14-7 0,-5 25 27 16,-6 16-27-16,-1 0 27 0,2 9-27 0,-5 7 7 0,1 6-7 0,1 5 7 15,-1 4-7-15,-1 2 35 0,-2 3-35 0,0 0 36 16,0 0-36-16,0 0 5 0,3 3-5 16,3 2 5-16,1 2-5 0,-7-7 5 0,0 0-5 0,8 28 5 15,4 13-5-15,-12-41 3 0,0 0-3 0,14 46 3 16,-1 2-3-16,-13-48-1 0,0 0 1 0,12 46 0 16,-4-3 0-16,-8-43-4 0,0 0 4 15,9 32-4-15,-4-4 4 0,-5-28 0 0,0 0 0 16,4 19 0-16,-1-7 0 0,-3-12 0 0,0 0 0 0,6 0 0 15,2-12 0-15,-8 12-12 0,0 0 12 0,13-24-12 16,-1-11 12-16,-12 35-51 0,0 0 51 0,17-35-50 16,6-1 50-16,-23 36-79 0,0 0 79 0,24-31-79 15,2 7 79-15,-26 24-39 0,0 0 39 0,30-11-38 16,0 10 38-16,-30 1-33 0,0 0 33 0,24 13-32 0,2 13 32 16,-5 2-15-16,0-1 15 0,-7 0-15 0,-7-1 15 15,1 5-11-15,-2-4 11 0,-3 1-10 0,-3-4 10 0,0-24-2 16,0 0 2-16,-7 31-1 0,2 5 1 0,5-36 3 15,0 0-3-15,-9 27 4 0,6-5-4 0,3-22 39 16,0 0-39-16,-9 21 40 0,0-6-40 0,9-15 6 16,0 0-6-16,-8 12 7 0,2-7-7 0,6-5-6 15,0 0 6-15,-3 7-5 0,-1-7 5 0,4 0-34 0,0 0 34 16,4-7-33-16,10-8 33 0,5-2-12 16,0-4 12-16,6 2-12 0,-1-1 12 0,-24 20-3 0,0 0 3 15,31-22-3-15,6-2 3 0,-37 24 2 0,0 0-2 16,38-28 2-16,-3-4-2 0,-2 6 65 15,-7 2-65-15,-8 5 66 0,-6 5-66 0,-12 14 93 0,0 0-93 16,9-24 94-16,-1 2-94 0,-8 22 65 0,0 0-65 16,0-32 65-16,-5-3-65 0,5 35 57 0,0 0-57 0,-9-32 58 15,-10-3-58-15,19 35 27 0,0 0-27 0,-21-30 27 16,-1 2-27-16,22 28 35 0,0 0-35 0,-26-20 35 16,-2 8-35-16,5 0 6 0,-3 8-6 0,14-1 6 15,5 2-6-15,7 3 5 0,0 0-5 0,-14 15 6 16,-7 13-6-16,21-28 8 0,0 0-8 0,-17 39 8 15,4 12-8-15,8 1 7 0,5-1-7 0,0-3 7 16,5-5-7-16,-5-43 3 0,0 0-3 0,18 51 3 16,11 8-3-16,-29-59-59 0,0 0 59 0,46 66-59 15,13 13 59-15,-59-79-104 0,0 0 104 0,56 46-103 0,5-13 103 16,57 46-617-16</inkml:trace>
  <inkml:trace contextRef="#ctx0" brushRef="#br0" timeOffset="2645.607">5667 4817 830 0,'0'0'0'0,"-9"-3"0"15,-3-4 0-15,12 7 18 0,0 0-18 0,-22-3 19 16,-12 1-19-16,5-2 2 0,-4 1-2 0,10 3 2 16,6-3-2-16,-4 1-1 0,0 2 1 0,0 0-1 15,-3-2 1-15,-3 4-36 0,-2 3 36 0,8-2-36 0,7 1 36 16,14-4-7-16,0 0 7 0,-33 14-7 16,-11 11 7-16,44-25-2 0,0 0 2 0,-38 36-1 15,1 16 1-15,37-52 22 0,0 0-22 0,-26 63 22 0,5 12-22 16,21-75 40-16,0 0-40 0,-5 91 40 0,7 15-40 15,-2-106 24-15,0 0-24 0,21 78 25 0,17-15-25 16,-38-63 29-16,0 0-29 0,45 36 29 0,11-21-29 0,-14-15 0 16,-12-12 0-16,-1-3 0 0,-3-9 0 0,-26 24 15 15,0 0-15-15,25-34 15 0,4-7-15 0,-29 41 45 16,0 0-45-16,19-52 45 0,1-10-45 0,-20 62 48 16,0 0-48-16,8-87 49 0,-8-16-49 0,-3 18 71 15,-6 9-71-15,-3 9 71 0,-2 4-71 0,14 63 2 0,0 0-2 16,-21-67 2-16,-8-3-2 15,8 27 0-15,0 16 0 0,9 6 1 0,6 9-1 0,-6 0-6 0,0 0 6 0,7 5-5 16,1 7 5-16,-1-3-42 0,1 1 42 16,-1 1-42-16,5 1 42 0,-3 0-110 15,-1-2 110-15,4 2-110 0,4 0 110 0,-4 0-144 0,0 0 144 0,17 12-144 16,9 5 144-16,-26-17-109 0,0 0 109 0,40 26-109 16,7 3 109-16,-47-29-89 0,0 0 89 15,56 37-89-15,9 8 89 0,-10-2-51 0,-1 0 51 0,0 5-51 16,-1 3 51-16,-53-51-4 0,0 0 4 0,50 63-3 15,-6 8 3-15,-44-71-2 0,0 0 2 0,38 73-1 16,-5 6 1-16,-33-79 1 0,0 0-1 0,25 72 1 16,-8-2-1-16,-17-70 29 0,0 0-29 0,12 55 29 15,-3-14-29-15,-9-41 29 0,0 0-29 0,2 28 29 0,1-16-29 16,-3-12 44-16,0 0-44 0,0 10 44 0,0-5-44 16,0-5 62-16,0 0-62 0,0 0 63 0,0 0-63 15,0 0 78-15,0 0-78 0,-5-17 79 0,-4-17-79 16,9 34 79-16,0 0-79 0,-12-57 79 0,3-25-79 0,9 82 1 15,0 0-1-15,-8-103 2 0,-1-22-2 0,9 125 21 16,0 0-21-16,0-98 21 0,9 14-21 0,-9 84 6 16,0 0-6-16,10-63 7 0,9 22-7 15,-19 41 7-15,0 0-7 0,23-21 8 0,6 16-8 0,-29 5 23 16,0 0-23-16,34 2 24 0,7 8-24 16,-41-10-2-16,0 0 2 0,40 16-2 0,7 4 2 0,-47-20-141 15,0 0 141-15,49 21-141 0,3 3 141 0,50 22-463 0</inkml:trace>
  <inkml:trace contextRef="#ctx0" brushRef="#br0" timeOffset="3634.281">7700 4574 819 0,'0'0'0'0,"-5"0"0"16,-4 0 0-16,9 0 4 0,0 0-4 0,-3 0 5 16,6 0-5-16,-3 0-33 0,0 0 33 0,0 0-32 15,0 0 32-15,0 0-73 0,0 0 73 0,-9 9-73 0,-3 6 73 16,12-15-77-16,0 0 77 0,-21 24-76 0,-8 7 76 15,29-31-54-15,0 0 54 0,-25 39-53 0,3 9 53 0,22-48-40 16,0 0 40-16,-16 55-40 0,7 7 40 0,9-62-35 16,0 0 35-16,-1 63-34 0,1 6 34 0,5-11-14 15,-2-3 14-15,3-16-13 0,-6-11 13 0,3-5-13 16,2 1 13-16,-1-5-13 0,1 0 13 0,-2-2-1 16,1-1 1-16,-2-8-1 0,-2-1 1 0,0 2 0 15,0-2 0-15,0-6 0 0,-2 3 0 0,2-4 27 16,0 0-27-16,0 0 27 0,-4 0-27 0,4 0 13 0,0 0-13 15,-12-12 14-15,-5-9-14 0,17 21 0 0,0 0 0 16,-18-38 0-16,1-13 0 0,17 51 0 0,0 0 0 16,-12-56 0-16,5-15 0 0,7 71 10 15,0 0-10-15,3-67 11 0,10 4-11 0,-13 63 84 16,0 0-84-16,17-58 84 0,4 1-84 0,-21 57 80 0,0 0-80 0,24-46 81 16,4 10-81-16,-28 36 47 0,0 0-47 15,33-31 48-15,4 4-48 0,-37 27 28 0,0 0-28 0,38-16 28 16,-3 11-28-16,-35 5 17 0,0 0-17 0,38 0 17 15,1 12-17-15,-39-12 40 0,0 0-40 0,34 28 40 16,0 8-40-16,-8 3 19 0,-2 4-19 0,-7 0 20 16,-4 5-20-16,-13-48 30 0,0 0-30 0,12 70 30 15,2 21-30-15,-7-19 12 0,1-6-12 0,-2-31 13 16,-6-23-13-16,3 8 29 0,2-8-29 0,-1 0 29 16,-1-1-29-16,6-3 18 0,-4-1-18 0,4-2 19 15,-5 0-19-15,4-5 18 0,1-1-18 0,5-6 18 16,5 2-18-16,-2-11 0 0,4-3 0 0,-1-1 0 0,-1-4 0 0,-19 24 1 15,0 0-1-15,21-35 2 0,-2-4-2 0,-19 39 9 16,0 0-9-16,19-48 9 0,2-7-9 16,-21 55 22-16,0 0-22 0,19-48 23 15,0-3-23-15,-19 51 32 0,0 0-32 0,14-38 33 0,-2 9-33 0,-12 29 29 16,0 0-29-16,12-22 29 0,-3 10-29 0,-9 12 39 16,0 0-39-16,11-9 39 0,-1 9-39 0,-10 0 8 15,0 0-8-15,9 12 8 0,0 9-8 0,-9-21 37 16,0 0-37-16,8 31 38 0,1 8-38 0,-9-39 18 15,0 0-18-15,9 43 19 0,3 1-19 0,-7-6 18 16,2-5-18-16,-2-11 18 0,-1-5-18 0,1-1 1 0,-2-8-1 16,1-1 2-16,-2-2-2 0,-2-5-3 0,0 0 3 15,8-2-3-15,5-5 3 0,-13 7-3 0,0 0 3 0,17-27-3 16,7-9 3-16,-3-3-3 0,5-1 3 0,-5 1-3 16,5 0 3-16,-26 39-20 0,0 0 20 0,25-40-19 15,1-6 19-15,-26 46-21 0,0 0 21 0,30-40-21 16,1 4 21-16,-31 36-15 0,0 0 15 0,30-24-15 15,-1 9 15-15,-1 8 0 0,-7 7 0 0,-2 7 0 16,-3 2 0-16,-2 9 2 0,1 10-2 0,-1 4 3 16,2 4-3-16,-16-36 7 0,0 0-7 0,9 54 7 15,-1 5-7-15,-4-4-15 0,1 0 15 0,-1-15-15 16,-4-8 15-16,-4 2-158 0,-1-1 158 0,1-11-158 16,1-13 158-16,3-9-148 0,0 0 148 0,-21 12-147 0,-10-5 147 15,-20 13-494-15</inkml:trace>
  <inkml:trace contextRef="#ctx0" brushRef="#br0" timeOffset="3765.93">8252 4362 639 0,'0'0'0'0,"20"12"0"0,11 5 0 0,19 14-420 16</inkml:trace>
  <inkml:trace contextRef="#ctx0" brushRef="#br0" timeOffset="4071.475">9341 4416 1054 0,'0'0'0'0,"18"14"0"0,8 12 0 0,-26-26 104 0,0 0-104 0,33 39 105 16,9 18-105-16,-42-57 52 0,0 0-52 0,55 85 53 16,10 22-53-16,-65-107 6 0,0 0-6 0,54 106 7 15,2 9-7-15,-15-21-13 0,-11-15 13 16,-2-13-13-16,-4-14 13 0,-6-4-44 0,-3-9 44 0,-2-10-43 0,-3-8 43 15,-10-21-112-15,0 0 112 0,12 24-111 0,4 0 111 16,-16-24-190-16,0 0 190 0,10 19-189 0,3-11 189 16,11 20-393-16</inkml:trace>
  <inkml:trace contextRef="#ctx0" brushRef="#br0" timeOffset="4287.269">9873 4523 975 0,'0'0'0'15,"-9"24"0"-15,-3 18 0 0,-2 3 90 0,-7 6-90 16,-4 4 91-16,-1 3-91 0,26-58 63 0,0 0-63 0,-47 98 63 16,-17 32-63-16,10-27-126 15,-2-7 126-15,14-14-125 0,9-11 125 0,33-71-247 0,0 0 247 0,-26 71-247 16,2 0 247-16,-25 71-281 0</inkml:trace>
  <inkml:trace contextRef="#ctx0" brushRef="#br0" timeOffset="4766.379">11219 4963 124 0,'0'0'0'0,"7"-3"0"0,5-1 0 0,-8 1 55 16,1-1-55-16,-3 3 56 0,5-3-56 0,-2 4 81 0,2-3-81 0,5-1 81 15,6-1-81-15,-18 5 51 0,0 0-51 0,34-7 51 16,12-1-51-16,3 1 64 0,6 3-64 0,-4 4 64 15,-1 2-64-15,-50-2 52 0,0 0-52 0,67 9 52 16,9-1-52-16,6 8 38 0,10-1-38 16,-15 1 38-16,-7-5-38 0,-70-11 28 0,0 0-28 0,68 12 28 15,-2-5-28-15,-66-7 15 0,0 0-15 0,47 5 15 16,-9-1-15-16,-38-4-3 0,0 0 3 0,33 0-2 16,-3 0 2-16,-30 0-98 0,0 0 98 0,17-10-98 0,-8-2 98 15,21-9-435-15</inkml:trace>
  <inkml:trace contextRef="#ctx0" brushRef="#br0" timeOffset="5036.911">12029 4756 763 0,'0'0'0'0,"11"0"0"0,6 3 0 0,-15-3 84 16,-4 0-84-16,2 0 84 0,2-3-84 0,1 3 51 15,1 3-51-15,5-3 52 0,5 3-52 0,3 6 13 16,4 3-13-16,7 0 13 0,0 3-13 0,-28-15 5 0,0 0-5 16,36 18 5-16,3 7-5 0,-39-25 5 0,0 0-5 15,41 28 6-15,3 4-6 0,-44-32 3 0,0 0-3 16,36 35 3-16,-1 0-3 0,-35-35-1 0,0 0 1 0,23 36 0 16,-7 0 0-16,-16-36-61 0,0 0 61 0,0 38-61 15,-16 2 61-15,16-40-70 0,0 0 70 0,-23 36-69 16,-13-6 69-16,-22 37-542 0</inkml:trace>
  <inkml:trace contextRef="#ctx0" brushRef="#br0" timeOffset="5824.265">14311 4449 326 0,'0'0'0'0,"-7"-5"0"16,-1-2 0-16,8 7 65 0,0 0-65 0,-2-5 66 16,-1 1-66-16,3 4 71 0,0 0-71 0,-4 0 71 15,2-3-71-15,2 3 52 0,0 0-52 0,-12-5 52 16,-9-2-52-16,21 7 54 0,0 0-54 0,-31-9 54 16,-6 3-54-16,2-3 44 0,-3-3-44 0,17 9 44 15,9 3-44-15,0 0 36 0,3 3-36 0,-17 2 36 16,-11 5-36-16,37-10 9 0,0 0-9 0,-40 24 9 15,-8 9-9-15,48-33 37 0,0 0-37 0,-61 70 37 16,-11 33-37-16,20-9 35 0,3 4-35 0,18-7 35 16,13-9-35-16,18-82 43 0,0 0-43 0,-8 79 43 15,9-7-43-15,-1-72 18 0,0 0-18 0,13 58 18 0,11-15-18 0,-24-43 22 16,0 0-22-16,26 27 22 0,7-15-22 0,2-10-1 16,-2-11 1-16,2 1-1 15,-5-8 1-15,-30 16-9 0,0 0 9 0,31-24-9 0,2-10 9 16,-33 34-2-16,0 0 2 0,30-43-1 0,-2-8 1 0,-8 6 14 15,-6 2-14-15,0 1 15 0,-2 6-15 0,-3-4 41 16,-2 4-41-16,2-3 41 0,-4-1-41 0,-5 40 0 16,0 0 0-16,7-42 1 0,0-8-1 0,-7 50 12 0,0 0-12 15,7-36 13-15,-4 7-13 0,-3 29 9 0,0 0-9 16,2-22 9-16,2 4-9 0,-4 18 8 16,0 0-8-16,0-3 8 0,0 3-8 0,0 0 15 0,0 0-15 0,-4 29 15 15,2 21-15-15,-4-2 1 0,0 7-1 0,3-13 1 16,1 1-1-16,2-43-17 0,0 0 17 0,0 45-17 15,2 3 17-15,-2-48-141 0,0 0 141 0,3 38-141 16,-1-8 141-16,-2-30-156 16,0 0 156-16,16 9-155 0,8-21 155 0,14 5-541 0</inkml:trace>
  <inkml:trace contextRef="#ctx0" brushRef="#br0" timeOffset="6548.051">14545 4416 527 0,'0'0'0'0,"7"52"0"0,3 30 0 16,-10-82 59-16,0 0-59 0,13 106 60 15,-1 21-60-15,-12-127 34 0,0 0-34 0,8 118 35 0,-2 0-35 16,-6-118 1-16,0 0-1 0,5 100 2 0,-3-15-2 0,-2-85 6 16,0 0-6-16,5 55 7 0,-5-20-7 0,0-35 42 15,0 0-42-15,3 24 42 0,-3-16-42 0,0-8 64 16,0 0-64-16,0-12 64 0,-3-19-64 0,3 31 51 15,0 0-51-15,-7-67 52 0,-4-35-52 0,11 102 4 16,0 0-4-16,-12-113 5 0,-5-19-5 16,1 19-27-16,4 6 27 0,3 17-27 0,7 11 27 15,2 79-61-15,0 0 61 0,-6-74-61 0,4 7 61 16,2 67-2-16,0 0 2 0,-4-44-1 0,1 20 1 0,3 24 7 0,0 0-7 16,0-16 7-16,3 13-7 0,-3 3 9 15,0 0-9-15,12 7 10 0,9 7-10 0,-21-14 6 0,0 0-6 16,30 18 6-16,8 5-6 0,-3-3 3 0,7-1-3 0,-4-2 4 15,-3-1-4-15,3-4 0 0,4 3 0 0,-9-3 0 16,-1-5 0-16,-32-7 1 0,0 0-1 16,36 8 2-16,4 1-2 0,-40-9 3 0,0 0-3 0,37 7 4 15,1 1-4-15,-38-8 21 0,0 0-21 0,30 7 21 16,0-2-21-16,-8 2 32 0,-3-2-32 0,-5-1 32 16,-10-4-32-16,4 3 18 15,-4-3-18-15,-4 0 19 0,2 4-19 0,-2-4 6 0,5 5-6 0,-5-5 6 16,2 3-6-16,-2-3 1 0,1 4-1 0,-1-4 2 15,0 0-2-15,0 0 3 0,0 0-3 0,0 0 4 16,0 0-4-16,0 0 10 0,-3 1-10 0,3-1 11 0,-2 4-11 16,2-4-1-16,0 0 1 0,-7 0-1 0,2 0 1 15,5 0 1-15,0 0-1 0,-17 0 1 0,-8-5-1 16,25 5 7-16,0 0-7 0,-31-4 8 0,-8-3-8 16,6 2 8-16,0 2-8 0,11-1 9 0,2 4-9 0,3 0 1 15,3 4-1-15,-2-4 1 0,6 3-1 16,10-3 24-16,0 0-24 0,-24 12 25 0,-3 0-25 15,27-12 11-15,0 0-11 0,-29 28 11 0,-6 2-11 16,35-30 35-16,0 0-35 0,-30 48 36 0,3 9-36 16,27-57 53-16,0 0-53 0,-14 65 53 0,5 5-53 0,9-70 58 15,0 0-58-15,9 88 59 0,13 11-59 0,-22-99 84 16,0 0-84-16,33 82 85 0,14-11-85 0,-47-71 46 0,0 0-46 16,56 51 47-16,12-12-47 0,-68-39 0 15,0 0 0-15,66 28 0 0,-1-13 0 0,-65-15-152 0,0 0 152 0,42 9-151 16,-16-6 151-16,-26-3-141 0,0 0 141 0,68 16-873 15,-136-32 873-15</inkml:trace>
  <inkml:trace contextRef="#ctx0" brushRef="#br0" timeOffset="7686.375">16418 4464 774 0,'0'0'0'0,"-11"-8"0"0,-10-8 0 0,21 16 35 16,0 0-35-16,-29-12 35 0,-8-3-35 0,37 15 1 15,0 0-1-15,-43-7 2 0,-10 5-2 0,53 2 1 16,0 0-1-16,-57 6 2 0,-4 9-2 0,61-15-44 16,0 0 44-16,-59 24-43 0,3 10 43 0,56-34-52 15,0 0 52-15,-51 53-51 0,6 18 51 0,45-71-49 16,0 0 49-16,-21 63-48 0,19 2 48 0,2-65-3 0,0 0 3 15,14 48-3-15,19-14 3 0,-33-34 12 16,0 0-12-16,47 38 13 0,16 0-13 0,-63-38 80 0,0 0-80 0,47 24 81 16,-7-5-81-16,-40-19 58 0,0 0-58 15,37 20 59-15,-11-3-59 0,-26-17 43 0,0 0-43 0,21 16 43 16,-5-4-43-16,-16-12 13 0,0 0-13 0,10 12 13 16,-6-2-13-16,-4-10 3 0,0 0-3 0,-4 12 3 15,-8 0-3-15,12-12 0 0,0 0 0 0,-14 12 0 16,-4-5 0-16,18-7 1 0,0 0-1 0,-17 5 1 15,0-5-1-15,17 0-1 0,0 0 1 0,-16-9-1 16,2-3 1-16,14 12 0 0,0 0 0 0,-7-22 0 16,7-7 0-16,0 29 0 0,0 0 0 0,9-31 1 0,8-3-1 15,-17 34 8-15,0 0-8 0,21-33 8 0,7-6-8 16,-28 39 39-16,0 0-39 0,30-34 40 0,1 1-40 16,-31 33 36-16,0 0-36 0,33-31 36 0,0 4-36 15,-33 27 23-15,0 0-23 0,35-28 24 0,-2 3-24 16,-33 25 19-16,0 0-19 0,31-19 20 0,3 0-20 0,-34 19 51 15,0 0-51-15,26-9 52 0,-2 3-52 16,-24 6 24-16,0 0-24 0,23 10 25 0,1 14-25 16,-24-24 11-16,0 0-11 0,18 36 11 0,-6 10-11 0,-12-46 30 15,0 0-30-15,8 51 30 0,1 1-30 0,-9-52 1 16,0 0-1-16,5 51 2 0,2-4-2 16,-7-47 0-16,0 0 0 0,4 39 0 15,1-12 0-15,-5-27 2 0,0 0-2 0,2 24 2 0,5-8-2 16,-7-16 0-16,0 0 0 0,3 8 0 0,2-11 0 0,-5 3 39 0,0 0-39 15,7-12 39-15,2-9-39 0,-9 21 42 0,0 0-42 16,7-27 42-16,0-11-42 0,-7 38 34 16,0 0-34-16,9-41 35 0,-4-12-35 0,-5 53-1 0,0 0 1 15,7-51 0-15,2-6 0 0,-9 57-5 0,0 0 5 0,8-43-5 16,5 7 5-16,-13 36-16 16,0 0 16-16,12-27-15 0,5 8 15 0,-17 19-26 0,0 0 26 0,23-5-26 15,5 10 26-15,-28-5-20 0,0 0 20 0,28 10-20 16,3 11 20-16,-31-21-35 0,0 0 35 0,28 27-35 15,0 6 35-15,-28-33-29 0,0 0 29 0,19 37-29 16,0 3 29-16,-19-40-15 0,0 0 15 0,14 39-15 16,-5 1 15-16,-9-40-13 0,0 0 13 0,7 32-12 15,-2-4 12-15,-5-28 0 0,0 0 0 0,9 19 0 16,-1-6 0-16,-8-13-39 0,0 0 39 0,19-1-39 16,8-15 39-16,-27 16-119 0,0 0 119 0,31-31-119 0,9-13 119 15,-40 44-80-15,0 0 80 0,40-50-79 0,2-10 79 16,-42 60-27-16,0 0 27 0,50-75-27 0,10-14 27 0,-60 89 0 15,0 0 0-15,47-64 0 0,0 13 0 0,-47 51 38 16,0 0-38-16,35-28 39 0,-9 23-39 0,-26 5 50 16,0 0-50-16,29 17 50 0,1 23-50 0,-30-40 65 15,0 0-65-15,33 67 66 0,4 23-66 16,-37-90 52-16,0 0-52 0,26 91 53 0,-4 7-53 0,-22-98 34 16,0 0-34-16,16 87 34 0,-5-5-34 0,-11-82-3 0,0 0 3 15,5 59-3-15,-3-23 3 0,-2-36-80 0,0 0 80 16,-2 22-80-16,-3-13 80 0,5-9-152 0,0 0 152 15,-25-9-152-15,-15-13 152 0,40 22-103 0,0 0 103 16,-56-48-102-16,-17-28 102 0,-54-45-413 0</inkml:trace>
  <inkml:trace contextRef="#ctx0" brushRef="#br0" timeOffset="7841.544">16696 4177 539 0,'0'0'0'0,"13"8"0"16,6 4 0-16,-19-12-158 0,0 0 158 0,28 10-158 16,10-1 158-16,30 10-68 0</inkml:trace>
  <inkml:trace contextRef="#ctx0" brushRef="#br0" timeOffset="8150.791">17749 4367 1132 0,'0'0'0'0,"8"0"0"0,8 0 0 0,-16 0 107 15,0 0-107-15,17 0 108 0,6-2-108 0,-23 2 90 16,0 0-90-16,24 0 91 0,6 0-91 0,-4 0 17 0,-1 0-17 15,-4 5 17-15,-6 2-17 0,4 2 0 0,1 6 0 16,2 9 0-16,4 3 0 0,-26-27 0 0,0 0 0 16,33 47 1-16,6 13-1 0,-39-60 5 0,0 0-5 0,55 78 5 15,10 20-5-15,-65-98 14 0,0 0-14 0,63 91 15 16,5 3-15-16,-68-94 34 16,0 0-34-16,57 75 34 0,1-11-34 0,-58-64-49 0,0 0 49 15,50 43-49-15,-3-19 49 0,-47-24-131 16,0 0 131-16,40-4-131 0,-3-25 131 0,36-2-890 0</inkml:trace>
  <inkml:trace contextRef="#ctx0" brushRef="#br0" timeOffset="8375.636">18689 4243 1121 0,'0'0'0'0,"-14"24"0"0,-8 16 0 0,22-40 128 15,0 0-128-15,-51 79 129 0,-17 27-129 0,68-106 89 16,0 0-89-16,-82 106 89 0,-17 9-89 0,99-115 30 16,0 0-30-16,-85 103 30 15,3-6-30-15,82-97-44 0,0 0 44 0,-63 74-43 0,16-14 43 0,47-60-223 16,0 0 223-16,-35 39-223 0,14-20 223 0,21-19-143 16,0 0 143-16,-5-31-142 0,19-42 142 0,-2-30-503 15</inkml:trace>
  <inkml:trace contextRef="#ctx0" brushRef="#br0" timeOffset="8509.387">19214 4550 684 0,'0'0'0'0,"5"21"0"16,2 9 0-16,-7-30-131 0,0 0 131 0,9-3-131 15,3-18 131-15,5-1-224 0</inkml:trace>
  <inkml:trace contextRef="#ctx0" brushRef="#br0" timeOffset="12513.952">1028 6661 169 0,'31'0'0'0,"-31"0"88"0,0 0-88 0,75-7 88 16,37-3-88-16,-112 10 79 0,0 0-79 0,127-7 79 16,24 3-79-16,-151 4 49 0,0 0-49 0,159-5 49 15,19 5-49-15,-178 0 57 0,0 0-57 0,174-2 58 16,9 2-58-16,-183 0 55 0,0 0-55 0,190-1 55 15,5-6-55-15,-195 7 54 0,0 0-54 0,212-9 55 16,16 1-55-16,-228 8 39 0,0 0-39 0,239-16 40 0,12-3-40 16,-251 19 41-16,0 0-41 0,258-17 41 15,5-2-41-15,-263 19 17 0,0 0-17 16,259-15 17-16,-1-2-17 0,-258 17 20 0,0 0-20 0,263-14 20 0,-3 6-20 0,-260 8 25 16,0 0-25-16,268-9 26 0,7-1-26 0,-275 10 12 15,0 0-12-15,279-9 13 0,7 2-13 0,-286 7 18 16,0 0-18-16,293-5 19 0,3-3-19 15,-296 8 8-15,0 0-8 0,292-4 9 0,-2-1-9 16,-290 5 25-16,0 0-25 0,292-3 26 0,10-1-26 16,-302 4 12-16,0 0-12 0,301 0 12 0,9 0-12 0,-310 0 5 15,0 0-5-15,293 4 5 0,-4-3-5 0,-289-1 14 16,0 0-14-16,291 7 15 0,-2-3-15 16,-289-4 8-16,0 0-8 0,307 8 8 0,6-3-8 0,-313-5 8 15,0 0-8-15,307 2 9 0,1-2-9 0,-308 0 23 0,0 0-23 16,310 2 24-16,-3 1-24 0,-307-3 6 0,0 0-6 0,312 0 7 15,3 4-7-15,-315-4 9 0,0 0-9 16,305 3 10-16,-2 0-10 0,-303-3 15 0,0 0-15 16,310 0 16-16,2-1-16 0,-312 1 1 0,0 0-1 0,310-2 1 15,0-1-1-15,-310 3 3 0,0 0-3 0,302-4 4 16,-6 4-4-16,-296 0 2 0,0 0-2 16,306-3 2-16,1 1-2 0,-307 2 4 0,0 0-4 0,301-2 5 15,-1 2-5-15,-300 0 6 0,0 0-6 0,284 0 7 16,-10 0-7-16,-274 0 3 0,0 0-3 0,266 4 3 15,-8 3-3-15,-258-7 6 0,0 0-6 0,254 3 6 16,-3 0-6-16,-251-3 22 0,0 0-22 0,239 6 22 16,-9-3-22-16,-230-3 2 0,0 0-2 0,205 0 2 15,-18 0-2-15,-187 0 3 0,0 0-3 0,162 2 3 0,-25-1-3 16,-137-1-110-16,0 0 110 0,107-3-110 16,-31-7 110-16,-76 10-148 0,0 0 148 0,49-17-148 0,-35-7 148 15,49-16-764-15</inkml:trace>
  <inkml:trace contextRef="#ctx0" brushRef="#br0" timeOffset="14162.701">1805 8232 180 0,'0'0'0'0,"0"0"0"16,21-14 0-16,-21 14 39 0,0 0-39 0,8-7 39 15,1 2-39-15,-9 5 86 0,0 0-86 0,4-7 86 16,1 0-86-16,-5 7 96 0,0 0-96 0,-5-12 96 0,-8-2-96 16,13 14 84-16,0 0-84 0,-20-15 84 0,-10-4-84 15,30 19 61-15,0 0-61 0,-42-15 61 0,-5-1-61 16,47 16 48-16,0 0-48 0,-61-12 49 0,-10 4-49 0,71 8 48 15,0 0-48-15,-72-7 49 0,-4 4-49 16,76 3 11-16,0 0-11 0,-101 3 11 0,-20 7-11 16,121-10 33-16,0 0-33 0,-104 24 33 0,5 12-33 15,99-36 1-15,0 0-1 0,-84 45 2 0,11 8-2 0,73-53 5 16,0 0-5-16,-60 70 6 0,10 17-6 0,50-87 3 16,0 0-3-16,-38 103 4 0,8 19-4 0,30-122 2 15,0 0-2-15,-17 134 2 0,11 11-2 0,6-145 9 16,0 0-9-16,6 132 10 0,15-3-10 0,-21-129 32 0,0 0-32 15,29 109 33-15,15-16-33 0,-44-93 26 16,0 0-26-16,55 56 26 0,20-28-26 0,-75-28 9 16,0 0-9-16,89-12 10 0,17-38-10 0,-106 50 2 0,0 0-2 15,103-67 2-15,4-24-2 0,-107 91 5 0,0 0-5 16,92-99 5-16,-7-9-5 0,-85 108 20 0,0 0-20 16,65-115 20-16,-15-6-20 0,-50 121 32 0,0 0-32 0,39-127 32 15,-19-3-32-15,-20 130 1 0,0 0-1 0,16-137 2 16,-14-2-2-16,-2 139 1 0,0 0-1 0,3-144 1 15,1 0-1-15,-4 144-2 0,0 0 2 0,0-128-1 16,0 9 1-16,0 119-12 0,0 0 12 0,0-99-12 16,5 17 12-16,-5 82-17 0,0 0 17 0,4-67-16 15,1 12 16-15,-5 55-16 0,0 0 16 0,0-39-15 16,0 15 15-16,0 24-17 0,0 0 17 0,0-16-16 16,0 9 16-16,0 7-4 0,0 0 4 0,0-5-4 15,0 5 4-15,0 0-14 0,0 0 14 0,0 0-13 0,0 0 13 16,0 0-9-16,0 0 9 0,0 4-8 15,0 8 8-15,0-12-4 0,0 0 4 0,0 32-3 0,3 23 3 16,-3-55-3-16,0 0 3 0,5 101-2 0,8 41 2 0,-13-142 3 16,0 0-3-16,12 175 3 0,-3 32-3 0,-9-207 15 15,0 0-15-15,5 209 15 0,-7 12-15 16,2-221 16-16,0 0-16 0,0 180 17 0,2-26-17 0,-2-154 34 16,0 0-34-16,7 112 34 0,7-35-34 0,-14-77-49 15,0 0 49-15,15 48-49 0,8-28 49 0,-23-20-126 0,0 0 126 16,30 2-125-16,6-24 125 0,29 1-732 0</inkml:trace>
  <inkml:trace contextRef="#ctx0" brushRef="#br0" timeOffset="15078.497">2909 8100 135 0,'0'0'0'0,"-1"1"0"0,-6 3 0 0,7-4 0 0,0 0 0 0,-6-5 0 16,3-2 0-16,3 7 12 0,0 0-12 0,-5-7 13 16,-4-2-13-16,9 9 10 0,0 0-10 0,-9-8 10 15,-6-6-10-15,15 14 50 0,0 0-50 0,-14-12 51 16,-4 0-51-16,-3 4 55 0,0-1-55 0,4 2 55 15,1 2-55-15,-1-2 49 0,1 2-49 0,2 2 50 16,-3-1-50-16,1 2 38 0,-1 1-38 0,-4-1 39 16,-2 2-39-16,23 0 18 0,0 0-18 0,-36 2 18 15,-8 1-18-15,44-3 12 0,0 0-12 0,-47 10 13 16,0 4-13-16,47-14 45 0,0 0-45 0,-45 22 46 16,3 9-46-16,42-31 53 0,0 0-53 0,-31 48 54 0,3 16-54 15,5 18 65-15,7 12-65 0,8-3 65 16,6 1-65-16,-2-3 59 0,4 1-59 0,4-13 59 0,1-7-59 15,-5-70 52-15,0 0-52 0,12 75 53 16,6 1-53-16,-18-76 50 0,0 0-50 0,21 58 50 0,5-12-50 0,-26-46 37 16,0 0-37-16,29 24 37 0,4-20-37 0,-33-4-1 15,0 0 1-15,53-31-1 0,18-28 1 16,-12 3-36-16,-3-14 36 0,-11 11-35 0,-6 5 35 0,-39 54-19 16,0 0 19-16,43-72-18 0,-4-11 18 0,-39 83-15 15,0 0 15-15,38-84-14 0,-5-5 14 0,-33 89-5 16,0 0 5-16,30-87-5 0,-4 0 5 0,-26 87-1 0,0 0 1 15,15-74 0-15,-1 7 0 0,-14 67 6 16,0 0-6-16,6-41 6 0,-3 22-6 0,-3 19 26 0,0 0-26 16,4-19 26-16,-4 13-26 0,0 6 13 0,0 0-13 15,0-6 13-15,-4 6-13 0,4 0 5 0,0 0-5 16,0 21 6-16,-5 18-6 0,5-39 0 0,0 0 0 16,0 59 0-16,0 16 0 0,0-75 0 15,0 0 0-15,5 110 1 0,4 27-1 0,-2-29 0 0,2-7 0 16,-1-19 0-16,1-15 0 0,-9-67-32 0,0 0 32 0,9 63-32 15,3-11 32-15,-12-52-152 0,0 0 152 0,9 30-152 16,-1-21 152-16,-8-9-181 0,0 0 181 16,18-16-181-16,-1-19 181 0,20-15-326 0</inkml:trace>
  <inkml:trace contextRef="#ctx0" brushRef="#br0" timeOffset="15535.105">3223 8108 281 0,'0'0'0'0,"0"17"0"0,-2 11 0 15,2-28 33-15,0 0-33 0,2 7 33 0,-2-16-33 0,0 9 44 16,0 0-44-16,7 15 45 0,2 9-45 0,-9-24 59 16,0 0-59-16,8 50 60 0,4 20-60 0,-12-70 65 15,0 0-65-15,18 105 65 0,-1 30-65 0,-17-135 53 16,0 0-53-16,14 117 53 16,2-2-53-16,-16-115 62 0,0 0-62 0,17 95 62 15,1-14-62-15,-18-81 46 0,0 0-46 0,15 55 46 0,-6-23-46 0,-9-32 93 16,0 0-93-16,12 7 94 0,-3-22-94 0,-4-4 46 15,4-17-46-15,-2 9 47 0,-2-8-47 0,-5 35 17 16,0 0-17-16,5-48 17 0,-1-12-17 16,-4 2 1-16,0-5-1 0,-5-8 1 0,-4-11-1 0,9 82-5 0,0 0 5 15,-12-87-5-15,-6-7 5 0,18 94-26 0,0 0 26 0,-12-86-26 16,-3 5 26-16,15 81-3 0,0 0 3 16,-6-49-3-16,3 21 3 0,3 28-1 0,0 0 1 15,0-20-1-15,0 8 1 0,0 12-3 0,0 0 3 0,17-12-3 16,13 2 3-16,-1 4-10 0,5 0 10 0,-1 0-10 15,5 3 10-15,-38 3-9 0,0 0 9 0,47-3-8 16,9 1 8-16,-56 2-16 0,0 0 16 16,62 0-15-16,6 2 15 0,-12 1-4 0,-5 2 4 0,-13 2-3 15,-5-4 3-15,-5 3-1 0,0 0 1 0,-11-2 0 16,-8-1 0-16,-9-3-1 0,0 0 1 0,14 5 0 16,2 2 0-16,-16-7-11 0,0 0 11 0,12 9-10 15,0-4 10-15,-12-5-146 0,0 0 146 0,5 7-145 0,0-4 145 16,-5-3-121-16,0 0 121 0,4 2-121 15,-1-4 121-15,6 2-372 0</inkml:trace>
  <inkml:trace contextRef="#ctx0" brushRef="#br0" timeOffset="15847.103">3995 8122 460 0,'0'0'0'0,"8"-2"0"0,8 2 0 0,-16 0 97 15,0 0-97-15,0 0 97 0,-7-3-97 0,7 3 84 16,0 0-84-16,-5 0 84 0,-4 0-84 0,9 0 76 15,0 0-76-15,-12 0 76 0,3 0-76 0,-3-4 59 16,-2 1-59-16,2 1 59 0,3-1-59 0,9 3 40 0,0 0-40 16,-15-5 41-16,-12 1-41 0,27 4 19 0,0 0-19 15,-21-3 20-15,1-1-20 0,20 4 29 0,0 0-29 0,-23 7 29 16,-1 2-29-16,24-9 29 0,0 0-29 0,-21 31 29 16,-5 11-29-16,26-42 37 0,0 0-37 0,-18 62 38 15,-1 15-38-15,19-77 66 0,0 0-66 16,-17 101 67-16,3 23-67 0,14-124 51 0,0 0-51 0,-4 102 52 15,8-2-52-15,-4-100 9 0,0 0-9 0,17 72 9 16,13-19-9-16,-30-53-51 16,0 0 51-16,50 27-50 0,15-23 50 0,-24-4-236 0,-6-16 236 0,4 1-236 15,-1-6 236-15,39-15-694 0</inkml:trace>
  <inkml:trace contextRef="#ctx0" brushRef="#br0" timeOffset="16062.457">4287 8704 1323 0,'0'0'0'0,"0"0"0"0,-7-5 0 0,7 5-97 16,0 0 97-16,0-5-96 0,0 3 96 0,0 2-140 15,0 0 140-15,0-5-624 0,0 10 624 0</inkml:trace>
  <inkml:trace contextRef="#ctx0" brushRef="#br0" timeOffset="16534.824">5233 7971 751 0,'0'0'0'0,"0"0"0"15,-17-7 0-15,17 7 61 0,0 0-61 0,-21 0 61 16,-9 2-61-16,30-2 1 0,0 0-1 0,-38 10 2 15,-4 6-2-15,42-16-7 0,0 0 7 0,-42 22-6 0,-1 7 6 16,43-29-44-16,0 0 44 0,-42 38-44 16,4 3 44-16,38-41-17 0,0 0 17 0,-30 44-17 0,9 6 17 15,21-50-21-15,0 0 21 0,-12 46-21 0,10-1 21 0,2-45-15 16,0 0 15-16,5 46-14 0,8 0 14 16,-13-46-5-16,0 0 5 0,21 45-4 0,5 1 4 15,-26-46 0-15,0 0 0 0,29 43 0 0,4 2 0 0,-33-45 2 16,0 0-2-16,32 42 2 0,1-2-2 0,-33-40 7 15,0 0-7-15,26 39 7 0,-5-6-7 0,-21-33 8 16,0 0-8-16,14 26 8 0,-4-6-8 0,-10-20 23 16,0 0-23-16,2 22 24 0,-7-1-24 0,5-21 36 15,0 0-36-15,-12 15 37 0,-2-3-37 0,14-12 6 0,0 0-6 16,-21 0 7-16,-4-10-7 0,25 10-6 16,0 0 6-16,-22-17-5 0,1-11 5 0,21 28-129 0,0 0 129 0,-16-35-128 15,7-13 128-15,9 48-130 0,0 0 130 0,4-50-130 16,10-2 130-16,3-50-133 15</inkml:trace>
  <inkml:trace contextRef="#ctx0" brushRef="#br0" timeOffset="16846.694">5366 8341 113 0,'0'0'0'0,"-14"4"0"16,-11 3 0-16,25-7 82 0,0 0-82 0,0 0 82 15,9-6-82-15,-9 6 92 0,0 0-92 0,9-5 92 16,-2-3-92-16,-7 8 106 0,0 0-106 0,8-12 107 0,-2-2-107 16,-6 14 100-16,0 0-100 0,3-10 100 0,2-1-100 0,-5 11 103 15,0 0-103-15,4-5 104 0,-4-3-104 16,0 8 87-16,0 0-87 0,3-4 87 0,-3 3-87 0,0 1 77 16,0 0-77-16,6 5 78 0,-3 7-78 0,-3-12 46 15,0 0-46-15,2 29 47 0,1 14-47 0,-3-43 44 16,0 0-44-16,0 51 44 15,0 4-44-15,0-55-8 0,0 0 8 0,-3 60-7 0,-2 3 7 0,5-63-160 16,0 0 160-16,-6 50-159 0,3-7 159 0,3-43-130 16,0 0 130-16,0 24-129 0,-4-19 129 0,1 26-657 15</inkml:trace>
  <inkml:trace contextRef="#ctx0" brushRef="#br0" timeOffset="17265.57">5726 8081 774 0,'0'0'0'0,"6"20"0"0,9 15 0 0,-15-35 68 0,0 0-68 0,12 48 69 16,2 15-69-16,-14-63 60 0,0 0-60 0,16 70 60 16,-6 9-60-16,-10-79 37 0,0 0-37 0,13 91 38 15,-1 8-38-15,-12-99 2 0,0 0-2 0,9 77 3 16,-6-13-3-16,-3-64 3 0,0 0-3 0,5 39 3 15,-1-22-3-15,-4-17 48 0,0 0-48 0,3 14 48 16,-1-9-48-16,-2-5 42 0,0 0-42 0,7-9 43 16,2-18-43-16,-9 27 18 0,0 0-18 0,8-39 18 15,5-16-18-15,-13 55 8 0,0 0-8 0,10-60 8 0,2-7-8 16,-12 67 9-16,0 0-9 0,9-79 10 0,3-13-10 16,-12 92 7-16,0 0-7 0,9-76 8 0,3 6-8 0,-12 70 7 15,0 0-7-15,9-41 8 0,-4 15-8 0,-5 26 8 16,0 0-8-16,10-17 8 0,1 9-8 0,-11 8 8 15,0 0-8-15,21 0 8 0,3 8-8 16,-24-8 33-16,0 0-33 0,30 22 33 0,1 14-33 0,-3 2 9 16,-2 3-9-16,-5-1 9 0,-9-4-9 0,-12-36 30 15,0 0-30-15,14 46 30 0,2 9-30 0,-16-55 5 0,0 0-5 16,9 56 6-16,1 2-6 0,-10-58-72 0,0 0 72 16,4 52-71-16,-4-9 71 0,0-43-128 0,0 0 128 15,-23 36-128-15,-10-9 128 0,-21 33-799 0</inkml:trace>
  <inkml:trace contextRef="#ctx0" brushRef="#br0" timeOffset="17427.798">5488 7944 673 0,'0'0'0'0,"8"-4"0"15,1-1 0-15,-9 5-177 0,0 0 177 0,26-12-177 16,13-3 177-16,23-16-135 0</inkml:trace>
  <inkml:trace contextRef="#ctx0" brushRef="#br0" timeOffset="17792.838">6566 7964 707 0,'0'0'0'0,"-9"-1"0"0,-8-6 0 0,17 7 95 16,0 0-95-16,0 0 95 0,2-4-95 0,-2 4 84 0,0 0-84 15,3 0 85-15,1 0-85 0,-4 0 61 0,0 0-61 0,5 0 62 16,-2 2-62-16,-3-2 27 0,0 0-27 0,9 2 27 15,-4 1-27-15,4 1 18 0,3-1-18 0,0 7 18 16,9 4-18-16,-21-14 27 0,0 0-27 0,23 33 27 16,7 13-27-16,-1-2 42 0,1 9-42 0,-1-3 43 15,4 2-43-15,-33-52 14 16,0 0-14-16,44 78 15 0,15 20-15 0,-59-98 43 16,0 0-43-16,54 93 44 0,2 2-44 0,-12-24-17 0,-6-16 17 0,-14-23-17 15,-15-17 17-15,7-3-121 0,-2-6 121 0,1-1-121 16,-1 0 121-16,-14-5-161 0,0 0 161 0,21-9-161 15,0-6 161-15,21-7-602 0</inkml:trace>
  <inkml:trace contextRef="#ctx0" brushRef="#br0" timeOffset="18076.48">7249 7978 964 0,'0'0'0'0,"0"9"0"0,0 6 0 0,0-15 145 16,-4-7-145-16,4 7 146 0,-3-5-146 0,1 2 107 16,-1-1-107-16,3 4 108 0,-4-2-108 0,-1 4 26 0,-2 5-26 15,-19 8 26-15,-12 13-26 0,38-28 2 16,0 0-2-16,-47 48 2 0,-13 19-2 0,-8 17 1 0,-8 17-1 16,17-14 1-16,8 2-1 0,51-89 0 0,0 0 0 15,-47 91 0-15,3 0 0 0,11-21-2 16,7-14 2-16,14-28-2 0,12-25 2 0,0-3-59 15,0 0 59-15,-7 9-59 0,5-6 59 0,2-3-141 0,0 0 141 16,-3-10-141-16,-2-11 141 0,5 21-119 0,0 0 119 16,8-36-119-16,4-15 119 0,11-40-575 0</inkml:trace>
  <inkml:trace contextRef="#ctx0" brushRef="#br0" timeOffset="18780.736">8324 8026 807 0,'0'0'0'0,"33"-12"0"16,17-3 0-16,-50 15 95 0,0 0-95 0,6 0 95 0,-22 5-95 16,16-5 95-16,0 0-95 0,-5 7 95 0,0-2-95 0,10 2 92 15,7-1-92-15,5 0 93 0,8-3-93 0,1 0 58 16,4-1-58-16,-1-2 58 0,1-2-58 0,-30 2 47 15,0 0-47-15,47 0 48 0,12-3-48 0,-3 3 60 16,3 0-60-16,-8-3 60 0,-4 1-60 0,-47 2 33 16,0 0-33-16,59-2 34 15,5 0-34-15,-64 2 9 0,0 0-9 0,77-3 10 0,12 0-10 0,-32 3 0 16,-13 3 0-16,-15-3 1 0,-8 3-1 0,-3-3-87 16,-4 2 87-16,-6-2-87 0,-4 0 87 0,-4 0-216 0,0 0 216 15,3 0-216-15,1 2 216 0,-4-2-196 16,0 0 196-16,-16 10-196 0,-10 7 196 0,-12 12-485 0</inkml:trace>
  <inkml:trace contextRef="#ctx0" brushRef="#br0" timeOffset="19008.532">8637 8423 382 0,'0'0'0'0,"13"-15"0"0,9-9 0 0,-13 14 105 0,-6 8-105 0,1-1 105 15,-1-3-105-15,-3 6 104 0,0 0-104 0,0 9 105 16,-3 5-105-16,3-14 86 0,0 0-86 0,14 15 86 16,10 2-86-16,2-3 109 0,9-2-109 0,-2-5 110 15,4-4-110-15,-1-1 58 0,5-2-58 0,-7-3 58 16,5-3-58-16,-39 6-10 0,0 0 10 0,50-8-9 0,9-4 9 16,-59 12-197-16,0 0 197 0,65-16-196 0,6-6 196 15,67-15-563-15</inkml:trace>
  <inkml:trace contextRef="#ctx0" brushRef="#br0" timeOffset="19500.687">10296 7067 1121 0,'0'0'0'0,"-11"-9"0"15,-3-10 0-15,6 6 55 0,-4-1-55 0,6 4 56 16,3 3-56-16,3 7 34 0,0 0-34 0,-5-11 35 15,5 1-35-15,0 10 1 0,0 0-1 0,0-10 2 16,0-2-2-16,0 12 8 0,0 0-8 0,0-9 8 16,5 1-8-16,-5 8 29 0,0 0-29 0,12-4 29 15,5 1-29-15,-17 3 0 0,0 0 0 0,25 3 0 16,5 6 0-16,-3-2 4 0,3 3-4 0,-2 0 5 0,-2-1-5 16,-26-9 7-16,0 0-7 0,33 10 7 0,2 2-7 0,-35-12 7 15,0 0-7-15,33 12 7 0,5 2-7 16,-38-14 15-16,0 0-15 0,26 14 15 0,-1-1-15 0,-8 3 1 15,-3-1-1-15,-5 0 1 0,-6-4-1 0,-3-11 0 16,0 0 0-16,-5 32 0 0,-7 11 0 0,12-43 2 16,0 0-2-16,-26 52 3 0,-7 6-3 0,3-5 5 15,-5-3-5-15,6-8 6 0,8-6-6 0,21-36-96 16,0 0 96-16,-35 67-96 0,-5 21 96 0,40-88-201 16,0 0 201-16,-31 66-200 0,3-6 200 15,-32 69-543-15</inkml:trace>
  <inkml:trace contextRef="#ctx0" brushRef="#br0" timeOffset="19674.628">10582 8190 1603 0,'0'0'0'0,"-9"-6"0"15,-9-6 0-15,18 12 34 0,0 0-34 0,4-7 34 16,10 2-34-16,-14 5-104 0,0 0 104 0,14-12-1098 15,-28 24 1098-15</inkml:trace>
  <inkml:trace contextRef="#ctx0" brushRef="#br0" timeOffset="27646.735">685 10349 135 0,'0'0'0'15,"0"0"51"-15,0 0-51 0,0-21 51 16,3-11-51-16,-3 32 58 0,0 0-58 0,2-28 59 15,-2-1-59-15,0 29 62 0,0 0-62 0,-2-29 63 0,-1 2-63 0,3 27 64 16,0 0-64-16,-6-28 64 0,-1-1-64 0,7 29 47 16,0 0-47-16,-5-25 48 0,-2 1-48 0,7 24 32 15,0 0-32-15,-5-24 33 0,-4 5-33 0,9 19 23 16,0 0-23-16,-8-14 24 0,2 4-24 0,6 10 9 16,0 0-9-16,-7-7 10 0,7 5-10 0,0 2 18 15,0 0-18-15,-3 21 18 0,6 18-18 0,-3-39 8 16,0 0-8-16,7 62 8 0,7 20-8 0,-14-82 39 0,0 0-39 15,18 123 39-15,6 28-39 0,-24-151 52 0,0 0-52 16,23 148 53-16,1 7-53 0,-24-155 36 0,0 0-36 16,18 122 37-16,-6-21-37 15,-12-101 47-15,0 0-47 0,8 70 47 0,-2-27-47 0,-6-43 52 0,0 0-52 0,8 28 53 16,3-22-53-16,-11-6 0 0,0 0 0 0,10-10 1 16,3-21-1-16,-13 31-2 15,0 0 2-15,24-65-2 0,6-31 2 0,-30 96-20 0,0 0 20 16,19-106-19-16,0-17 19 0,-19 123-5 0,0 0 5 0,14-129-5 15,-5-8 5-15,-9 137 0 0,0 0 0 0,6-123 0 16,3 1 0 0,-9 122 10-16,0 0-10 0,5-104 10 0,-1 15-10 0,-4 89 35 0,0 0-35 15,5-64 36-15,-1 23-36 0,-4 41 36 0,0 0-36 0,3-26 36 16,-1 16-36-16,-2 10 23 0,0 0-23 0,0 7 24 16,0 17-24-16,0-24 18 0,0 0-18 0,0 41 19 0,0 21-19 15,0-62 1-15,0 0-1 0,3 94 2 16,6 28-2-16,-9-122 1 0,0 0-1 0,21 120 2 0,9 12-2 0,-30-132 0 15,0 0 0-15,38 123 0 0,12 2 0 0,-50-125 0 16,0 0 0-16,47 99 0 0,4-11 0 16,-51-88-19-16,0 0 19 0,61 58-18 0,10-24 18 0,-71-34-62 15,0 0 62-15,81 0-62 0,7-32 62 16,-88 32-109-16,0 0 109 0,80-50-109 0,-6-25 109 0,-74 75-74 16,0 0 74-16,62-76-74 0,-6-6 74 0,-56 82-49 15,0 0 49-15,47-82-49 0,-5-9 49 0,-42 91-10 16,0 0 10-16,38-82-10 0,-6 3 10 0,-32 79-1 15,0 0 1-15,28-62 0 0,-2 11 0 16,-26 51 21-16,0 0-21 0,17-33 21 0,-8 11-21 0,-9 22 40 0,0 0-40 16,8-9 41-16,-1 16-41 0,-7-7 55 0,0 0-55 15,9 19 56-15,0 15-56 0,-9-34 49 0,0 0-49 16,5 57 49-16,2 18-49 0,-7-75 32 0,0 0-32 0,12 108 33 16,-1 33-33-16,-11-141 16 0,0 0-16 0,12 130 17 15,4 9-17-15,-16-139 19 0,0 0-19 0,14 104 20 16,3-20-20-16,-17-84 14 0,0 0-14 0,24 58 15 15,2-30-15-15,-26-28 1 0,0 0-1 0,34 0 2 16,4-28-2-16,-38 28-8 0,0 0 8 0,50-49-8 16,6-20 8-16,-56 69-69 0,0 0 69 0,51-74-69 15,-1-9 69-15,-50 83-44 0,0 0 44 16,40-83-43-16,-7 1 43 0,-33 82-23 0,0 0 23 0,23-75-22 16,-4 1 22-16,-19 74-7 0,0 0 7 0,11-63-7 15,-4 6 7-15,-7 57-1 0,0 0 1 0,5-36-1 0,-5 17 1 16,0 19 10-16,0 0-10 0,3-15 10 0,-3 6-10 15,0 9 5-15,0 0-5 0,0 11 6 16,0 11-6-16,0-22 9 0,0 0-9 0,0 43 9 0,0 13-9 0,0-56 1 16,0 0-1-16,0 98 1 0,4 30-1 0,-2-20 0 15,1-2 0-15,2-23 1 0,2-16-1 0,-7-67 0 16,0 0 0-16,14 54 1 0,7-9-1 0,-21-45 5 16,0 0-5-16,26 24 6 0,7-19-6 0,-33-5 3 15,0 0-3-15,60-19 4 0,16-24-4 0,-76 43-12 16,0 0 12-16,75-63-12 0,2-28 12 0,-77 91-18 15,0 0 18-15,76-87-18 0,-2-9 18 0,-74 96-2 0,0 0 2 16,62-94-1-16,-6-2 1 0,-56 96 2 16,0 0-2-16,42-91 3 0,-11 0-3 0,-31 91 32 0,0 0-32 0,16-75 33 15,-13 10-33-15,-3 65 18 0,0 0-18 16,-3-47 19-16,-6 18-19 0,9 29 19 0,0 0-19 0,-21-19 20 16,-5 18-20-16,-3 6 0 0,-5 3 0 15,5 11 0-15,-1 2 0 0,30-21-8 0,0 0 8 0,-29 41-7 16,-5 15 7-16,34-56-57 0,0 0 57 0,-27 71-57 15,-3 14 57-15,14-16-92 0,8-6 92 0,4-20-91 16,8-19 91-16,-4-24-92 0,0 0 92 16,8 39-91-16,8 8 91 0,-16-47-57 0,0 0 57 15,17 44-56-15,4 4 56 0,-21-48 0 0,0 0 0 0,19 46 0 16,6 1 0-16,-25-47 29 0,0 0-29 0,17 36 29 16,-1-4-29-16,-16-32 38 0,0 0-38 0,12 29 38 15,-3-5-38-15,-9-24 51 0,0 0-51 0,5 19 52 0,-1-7-52 16,-4-12 37-16,0 0-37 0,0 9 37 0,0-4-37 15,0-5-1-15,0 0 1 0,-7-7 0 16,-2-10 0-16,4-4-26 0,1-6 26 0,8 0-26 16,1-8 26-16,-5 35-8 0,0 0 8 0,24-48-7 0,11-15 7 0,3 5-20 15,1-1 20-15,-1 10-20 0,0 4 20 0,-38 45 25 16,0 0-25-16,51-51 26 0,8-2-26 0,-59 53 54 16,0 0-54-16,45-35 54 0,-6 11-54 0,-39 24 53 15,0 0-53-15,38-12 54 0,-3 7-54 0,-35 5 57 16,0 0-57-16,33 11 57 0,-7 11-57 0,-26-22 56 15,0 0-56-15,14 32 56 0,-3 15-56 16,-11-47 39-16,0 0-39 0,-4 51 40 0,-8 7-40 16,12-58 0-16,0 0 0 0,-9 48 0 0,1-5 0 0,8-43-51 0,0 0 51 15,-9 33-50-15,2-11 50 0,7-22-57 0,0 0 57 16,-2 5-56-16,-1-13 56 0,3 8-28 16,0 0 28-16,12-28-28 0,5-18 28 15,-17 46-1-15,0 0 1 0,21-48 0 0,9-12 0 16,-30 60-1-16,0 0 1 0,31-77-1 0,7-17 1 0,-38 94 0 0,0 0 0 0,34-71 0 15,-8 10 0-15,-26 61 7 0,0 0-7 16,21-31 7-16,-6 22-7 0,-15 9 34 0,0 0-34 0,18 16 34 16,-1 21-34-16,1 3 46 0,-3 10-46 0,-3-11 46 15,-3 0-46-15,0 1 26 0,3 3-26 0,2-2 26 16,-2-2-26-16,-12-39 19 0,0 0-19 0,21 39 20 16,9 1-20-16,-30-40-1 0,0 0 1 0,34 26 0 15,5-9 0-15,-39-17-22 0,0 0 22 0,42 3-22 0,5-15 22 16,-6-7-24-16,-6-6 24 0,0-1-23 0,-2-2 23 15,-33 28 0-15,0 0 0 0,33-39 0 0,2-9 0 16,-35 48 2-16,0 0-2 0,33-77 2 0,6-24-2 0,-39 101 32 16,0 0-32-16,22-98 32 0,-3-8-32 15,-19 106 46-15,0 0-46 0,9-110 47 0,-9-3-47 0,0 113 10 16,0 0-10-16,-3-96 10 0,-13 9-10 0,16 87 3 16,0 0-3-16,-14-62 4 0,-2 23-4 0,6 12 7 15,-2 20-7-15,3 2 7 0,9 1-7 0,-7 8 6 16,2 2-6-16,-9 15 7 0,-7 12-7 0,21-33 0 15,0 0 0-15,-12 61 1 0,-4 23-1 0,16-84 7 16,0 0-7-16,-5 129 7 0,0 35-7 0,10-25 3 0,7-6-3 16,-3-21 3-16,-1-20-3 0,-8-92-1 0,0 0 1 15,18 95 0-15,6-5 0 0,-24-90-33 0,0 0 33 0,21 65-32 16,2-15 32-16,-23-50-75 0,0 0 75 0,16 29-74 16,-3-13 74-16,-13-16-137 0,0 0 137 15,-5-24-137-15,-7-33 137 0,-5-23-702 0</inkml:trace>
  <inkml:trace contextRef="#ctx0" brushRef="#br0" timeOffset="27800.673">2824 9868 886 0,'0'0'0'0,"3"-4"0"0,1-1 0 15,-4 5-216-15,0 0 216 0,9-3-216 16,-1-4 216-16,10-2-227 0</inkml:trace>
  <inkml:trace contextRef="#ctx0" brushRef="#br0" timeOffset="29067.031">6841 10210 303 0,'0'0'0'16,"0"0"0"-16,9-32 0 0,-9 32 91 0,0 0-91 0,9-19 92 15,-4-3-92-15,-5 22 80 0,0 0-80 0,7-18 81 16,-2 5-81-16,-5 13 56 16,0 0-56-16,4-11 57 0,1 5-57 0,-5 6 74 0,0 0-74 0,0-9 74 15,3 6-74-15,-3 3 75 0,0 0-75 0,0-4 76 16,2 2-76-16,-2 2 67 0,0 0-67 0,0 0 67 16,0 0-67-16,0 0 44 0,0 0-44 0,0 6 44 15,4-1-44-15,-4-5 32 0,0 0-32 0,0 34 32 16,3 17-32-16,-3-51 38 0,0 0-38 0,9 67 38 15,3 17-38-15,-12-84 13 0,0 0-13 0,19 100 14 16,11 16-14-16,-2-30 22 0,1-19-22 0,-6-25 22 0,-6-23-22 16,-17-19 38-16,0 0-38 0,30 9 39 0,6-16-39 15,-36 7-6-15,0 0 6 0,65-31-6 0,15-22 6 0,-80 53-29 16,0 0 29-16,77-65-29 0,3-17 29 16,-21 13-2-16,-8 6 2 0,-20 10-1 0,-10 8 1 0,-5 9 0 15,-8 10 0-15,1-3 0 0,0-3 0 16,-9 32 17-16,0 0-17 0,5-35 17 0,2-4-17 0,-7 39 18 15,0 0-18-15,5-34 19 16,-1 1-19-16,-4 33 17 0,0 0-17 0,0-24 17 0,1 4-17 0,-1 20 26 16,0 0-26-16,0-14 26 0,0 7-26 0,0 7 0 15,0 0 0-15,-1 4 1 0,-8 9-1 0,9-13 3 16,0 0-3-16,-9 28 4 0,0 9-4 0,2 1 0 16,2 3 0-16,2 0 0 0,3 2 0 0,0-43-1 0,0 0 1 15,8 62 0-15,5 15 0 0,1 5-4 0,7 11 4 0,-4-8-3 16,2-2 3-16,-19-83-7 0,0 0 7 15,23 94-7-15,-2 9 7 0,-21-103-1 0,0 0 1 0,21 101 0 16,-4 3 0-16,-17-104-1 0,0 0 1 0,12 101 0 16,-3-7 0-16,-9-94 0 0,0 0 0 0,0 76 0 15,-9-20 0-15,9-56 0 16,0 0 0-16,-12 47 1 0,-9-15-1 0,7-6-2 16,-3-12 2-16,5-4-1 0,-4-7 1 0,-2 2-27 0,-6 2 27 0,-4-5-27 15,-10 0 27-15,38-2-3 0,0 0 3 16,-45-4-2-16,-15-4 2 0,10-3 9 0,3-1-9 0,12-1 10 15,5-1-10-15,30 14 62 0,0 0-62 0,-33-26 63 16,2-8-63-16,31 34 76 0,0 0-76 0,-21-43 77 16,2-7-77-16,8 9 56 0,3 2-56 0,4 3 56 0,4 5-56 15,5 0 42-15,4 4-42 0,3 1 42 16,4 4-42-16,-16 22 19 0,0 0-19 0,26-27 20 0,12-4-20 16,-38 31 12-16,0 0-12 0,39-29 12 0,4-1-12 0,-43 30 1 15,0 0-1-15,46-25 1 0,-3-1-1 16,-43 26-16-16,0 0 16 0,38-17-15 0,-1 2 15 15,-37 15-98-15,0 0 98 0,35-9-97 0,-2 0 97 0,-33 9-185 16,0 0 185-16,31-1-184 0,2 2 184 0,30-1-1049 16</inkml:trace>
  <inkml:trace contextRef="#ctx0" brushRef="#br0" timeOffset="29416.953">8136 10145 1267 0,'0'0'0'15,"0"0"0"-15,0 0 0 0,0 0 110 0,1-2-110 0,-1 2 110 16,4 0-110-16,-1 0 81 0,3 0-81 0,6 0 82 15,2 0-82-15,-14 0 34 0,0 0-34 0,33 4 35 0,14 1-35 16,0 2-6-16,3-5 6 0,-3 3-5 16,1 0 5-16,-48-5 0 0,0 0 0 0,57 5 0 0,7 2 0 15,-64-7 15-15,0 0-15 0,68 3 16 0,9-3-16 16,3-7 27-16,0-1-27 0,-24-1 27 0,-23 2-27 0,2 1-10 16,-5 0 10-16,-4-4-10 0,-5 2 10 15,-21 8-111-15,0 0 111 0,15-9-110 0,3-3 110 0,-18 12-148 16,0 0 148-16,8-15-148 0,-6-4 148 0,10-14-845 15</inkml:trace>
  <inkml:trace contextRef="#ctx0" brushRef="#br0" timeOffset="29635.043">8484 10520 639 0,'0'0'0'0,"12"-10"0"15,11-5 0-15,-23 15 105 0,0 0-105 0,3-2 105 16,-10 7-105-16,7-5 83 0,0 0-83 0,4 9 83 16,1 3-83-16,7-2 84 0,4 2-84 0,5-5 84 15,0 1-84-15,-21-8 36 0,0 0-36 0,35 4 36 16,6-1-36-16,0 2 0 0,4-5 0 0,-5 0 0 16,2 0 0-16,-42 0-208 0,0 0 208 0,50-3-207 15,4-2 207-15,49-2-519 0</inkml:trace>
  <inkml:trace contextRef="#ctx0" brushRef="#br0" timeOffset="30336.227">10505 10041 1110 0,'0'0'0'0,"-5"0"0"0,-2 0 0 0,7 0 99 0,0 0-99 0,0 0 99 15,-2-7-99-15,2 7 37 0,0 0-37 16,-3-9 38-16,-6-3-38 0,9 12-15 0,0 0 15 0,-18-15-15 16,-11-7 15-16,29 22-52 0,0 0 52 0,-37-21-51 15,-3-3 51-15,40 24-14 0,0 0 14 0,-49-22-13 16,-3-2 13-16,52 24-9 0,0 0 9 0,-59-17-8 16,0 5 8-16,8 3 1 0,4 4-1 0,17 3 1 15,16-3-1-15,14 5 36 0,0 0-36 0,-33 9 36 16,-5 6-36-16,38-15 36 0,0 0-36 0,-42 33 37 15,-1 15-37-15,43-48 33 0,0 0-33 0,-47 73 34 16,1 25-34-16,46-98 33 0,0 0-33 0,-29 99 34 16,15 4-34-16,14-103 43 0,0 0-43 0,2 84 44 15,15-10-44-15,-1-23 62 0,5-17-62 0,-4-10 63 16,0-15-63-16,4-1 34 0,4-6-34 0,1-2 34 0,0-3-34 16,-26 3 10-16,0 0-10 0,37-12 11 0,6-7-11 15,-43 19 7-15,0 0-7 0,45-28 8 0,8-6-8 0,-53 34 32 16,0 0-32-16,41-37 32 0,-2-5-32 0,-10 5 33 15,-6-1-33-15,-4 5 34 0,-5 6-34 0,-14 27 21 16,0 0-21-16,14-38 21 0,-2-3-21 16,-12 41 20-16,0 0-20 0,7-43 20 0,-2-5-20 0,-5 48 9 15,0 0-9-15,0-42 10 0,-3-5-10 0,3 47 10 16,0 0-10-16,-2-32 10 0,-1 8-10 0,3 24 8 16,0 0-8-16,-4-21 8 0,1 11-8 0,3 10 3 15,0 0-3-15,-2-9 4 0,-3 6-4 0,5 3-2 16,0 0 2-16,-4 19-2 0,1 20 2 0,-1 2-32 0,3 9 32 15,2-4-32-15,3 4 32 0,-4-50-58 0,0 0 58 16,7 62-57-16,3 1 57 0,-10-63-172 0,0 0 172 16,12 55-172-16,4-4 172 15,-16-51-233-15,0 0 233 0,26 31-233 0,13-14 233 0,22 31-696 0</inkml:trace>
  <inkml:trace contextRef="#ctx0" brushRef="#br0" timeOffset="30822.811">10665 9739 583 0,'0'0'0'0,"-3"19"0"15,-4 12 0-15,7-12 54 0,7 1-54 0,-2 8 54 16,7 4-54-16,-12-32 70 0,0 0-70 0,9 55 70 0,-2 12-70 0,-2-4 53 16,0 2-53-16,-1-5 53 15,-4-7-53-15,0-53 39 0,0 0-39 0,-5 74 39 0,-2 12-39 0,5-30 17 16,-2-16-17-16,4-13 17 0,0-12-17 0,0-1 43 15,0-5-43-15,0-1 43 0,4-6-43 16,-2 1 76-16,1-3-76 0,2-3 77 0,2-2-77 0,-7 5 81 16,0 0-81-16,12-17 81 0,6-11-81 0,-18 28 47 15,0 0-47-15,14-37 47 0,1-8-47 0,-6-3 35 16,0-2-35-16,-6 4 36 0,-1 2-36 0,-2 44 0 16,0 0 0-16,-2-57 0 0,-1-5 0 0,3 62 1 0,0 0-1 15,-5-54 2-15,1-3-2 0,4 57-1 0,0 0 1 16,-3-43-1-16,-1 9 1 0,4 34 1 15,0 0-1-15,-2-24 1 0,-1 7-1 16,3 17 15-16,0 0-15 0,0-10 15 0,-3 1-15 16,3 9 33-16,0 0-33 0,0-3 34 0,3-1-34 0,-3 4 2 0,0 0-2 0,7-2 2 15,7 2-2-15,-14 0 15 0,0 0-15 0,23 0 15 16,6-1-15-16,-29 1 3 0,0 0-3 0,38 1 4 16,8 5-4-16,-46-6 6 0,0 0-6 15,50 5 7-15,6 5-7 0,-56-10 0 0,0 0 0 0,52 12 0 16,2 0 0-16,-54-12-42 0,0 0 42 0,51 12-42 15,-8-2 42-15,-43-10-116 0,0 0 116 0,39 11-116 16,-3-1 116-16,-36-10-136 0,0 0 136 0,32 0-135 16,-3-9 135-16,34 2-793 0</inkml:trace>
  <inkml:trace contextRef="#ctx0" brushRef="#br0" timeOffset="31220.675">11625 9904 953 0,'0'0'0'0,"-9"-7"0"0,-5 2 0 0,14 5 116 16,0 0-116-16,-6-6 116 0,6 3-116 0,-6 1 78 16,6 2-78-16,-3-1 79 0,-1 1-79 0,4 0 36 0,0 0-36 15,-14-7 37-15,-12-2-37 0,26 9-2 16,0 0 2-16,-29-8-1 0,-8-1 1 0,4 4 0 0,2 0 0 15,3 1 1-15,9 1-1 0,-2 1 7 0,-4 2-7 16,4 2 7-16,4 0-7 0,-6 3 15 0,-1 0-15 0,1 2 15 16,4 0-15-16,19-7 26 0,0 0-26 0,-30 20 26 15,-4 11-26-15,34-31 30 16,0 0-30-16,-30 41 30 0,0 9-30 0,30-50 48 0,0 0-48 16,-15 56 49-16,9 6-49 0,6-62 57 0,0 0-57 0,18 79 58 15,20 12-58-15,-38-91 78 0,0 0-78 0,54 72 79 16,14-7-79-16,-68-65 8 0,0 0-8 0,77 48 9 15,12-12-9-15,-13-12-31 0,-8-11 31 0,-14-4-31 16,-15-9 31-16,-39 0-165 0,0 0 165 0,29 0-164 16,-3 0 164-16,-26 0-170 0,0 0 170 0,18-7-170 15,-6-2 170-15,19-3-816 0</inkml:trace>
  <inkml:trace contextRef="#ctx0" brushRef="#br0" timeOffset="31886.833">13123 9753 460 0,'0'0'0'0,"-8"-2"0"15,-13 0 0-15,15 2 102 0,6 0-102 0,-3-3 103 16,0 0-103-16,-3 1 102 0,1-2-102 0,-4 1 102 16,2 0-102-16,7 3 75 0,0 0-75 0,-29-6 75 15,-10 3-75-15,39 3 44 0,0 0-44 0,-43-3 44 16,-8-3-44-16,3 6 42 0,1 2-42 0,12-2 43 0,10 0-43 16,-4 4 26-16,-3-1-26 0,15 0 26 0,5 1-26 15,-9 4 9-15,0 4-9 0,4 4 10 0,1 1-10 16,16-17 29-16,0 0-29 0,-14 31 29 0,2 3-29 0,12-34 18 15,0 0-18-15,-2 45 18 0,11 1-18 0,-1-3 26 16,5-4-26-16,4-5 26 16,4-3-26-16,-21-31 14 0,0 0-14 0,38 34 15 0,11-3-15 15,-49-31 0-15,0 0 0 0,54 36 0 0,2 0 0 0,-56-36-7 16,0 0 7-16,59 45-6 0,4 4 6 0,-63-49-26 16,0 0 26-16,38 35-26 0,-17-10 26 15,-21-25-33-15,0 0 33 0,17 24-32 0,-8-5 32 16,-9-19-6-16,0 0 6 0,0 23-6 0,-9 1 6 0,9-24-6 15,0 0 6-15,-24 23-5 0,-11-4 5 0,35-19-4 0,0 0 4 16,-43 17-3-16,-3-8 3 0,46-9-2 0,0 0 2 16,-43 7-1-16,4-7 1 0,39 0-45 0,0 0 45 15,-33-5-45-15,7-6 45 0,26 11-65 0,0 0 65 0,-21-22-64 16,9-3 64-16,12 25-79 0,0 0 79 0,0-40-79 16,16-8 79-16,-16 48-103 0,0 0 103 0,26-46-102 15,9-7 102-15,27-47-435 0</inkml:trace>
  <inkml:trace contextRef="#ctx0" brushRef="#br0" timeOffset="32214.218">13425 9779 987 0,'0'0'0'0,"-9"0"0"0,-7 1 0 0,15-1 130 16,2 0-130-16,-1 0 131 0,0 0-131 0,0 0 77 15,7-1-77-15,-5-1 78 0,2 0-78 0,-1 0 23 16,0 2-23-16,-3 0 24 0,0 0-24 0,0 0 3 16,0 0-3-16,0 0 4 0,0 0-4 0,0 0-1 15,-3 6 1-15,3 16 0 0,-5 9 0 0,5-31-1 16,0 0 1-16,-4 48-1 0,4 8 1 0,-3-3-2 15,1 2 2-15,2-10-1 0,2-9 1 0,1 1-9 0,-1-1 9 16,0-8-9-16,3-9 9 0,-5-19-201 16,0 0 201-16,3 29-200 0,3 1 200 0,1 30-664 0</inkml:trace>
  <inkml:trace contextRef="#ctx0" brushRef="#br0" timeOffset="32649.69">13641 9652 539 0,'0'0'0'0,"8"12"0"15,6 10 0-15,-14-22 54 0,0 0-54 0,16 36 55 16,0 7-55-16,-16-43 39 0,0 0-39 0,14 60 40 16,-2 10-40-16,-12-70 46 0,0 0-46 0,9 70 47 0,-4 6-47 15,-5-76 46-15,0 0-46 0,3 87 47 0,1 7-47 16,-4-94 46-16,0 0-46 0,2 67 47 15,1-16-47-15,-3-51 59 0,0 0-59 16,0 31 60-16,3-19-60 0,-3-12 67 0,0 0-67 0,6 2 68 0,2-7-68 0,-8 5 47 16,0 0-47-16,13-21 48 0,1-10-48 0,1-5 67 15,1-5-67-15,0 4 67 0,-1-3-67 16,-15 40 5-16,0 0-5 0,14-55 5 0,5-11-5 16,-8 4 0-16,-1 2 0 0,4 9 0 0,-2 3 0 0,-6 13-11 15,1 5 11-15,-2 6-10 0,2 6 10 0,0 6-3 16,1 9 3-16,-1-4-2 0,2 4 2 0,3 4-1 15,1 8 1-15,4 0 0 0,4 6 0 0,-21-15-2 0,0 0 2 16,29 29-1-16,1 9 1 0,-30-38-1 0,0 0 1 16,28 51-1-16,0 16 1 0,-28-67-4 0,0 0 4 15,21 67-3-15,-4 1 3 0,-17-68-7 0,0 0 7 16,12 86-6-16,-10 12 6 0,-2-98-33 0,0 0 33 0,-5 72-32 16,-7-11 32-16,12-61-129 0,0 0 129 0,-18 31-129 15,-8-22 129-15,26-9-193 0,0 0 193 0,-33-9-192 16,-9-18 192-16,-31-8-447 0</inkml:trace>
  <inkml:trace contextRef="#ctx0" brushRef="#br0" timeOffset="32814.25">13352 9314 729 0,'0'0'0'0,"8"7"0"15,6 3 0-15,11 8-487 0</inkml:trace>
  <inkml:trace contextRef="#ctx0" brushRef="#br0" timeOffset="33135.364">14515 9679 662 0,'0'0'0'0,"0"0"0"16,4-8 0-16,-4 8 124 0,0 0-124 16,5-4 124-16,4 4-124 0,-9 0 133 15,0 0-133-15,7-3 133 0,1 1-133 0,-8 2 130 0,0 0-130 16,9-2 131-16,0 2-131 0,-9 0 89 0,0 0-89 0,9 2 90 15,4 3-90-15,-13-5 57 0,0 0-57 0,25 21 58 16,10 10-58-16,-35-31 65 0,0 0-65 0,36 46 65 16,3 14-65-16,-39-60 40 0,0 0-40 0,38 61 40 15,0 11-40-15,1 7 1 0,-1 3-1 0,-8-15 2 16,-4-10-2-16,-26-57-45 0,0 0 45 0,24 49-44 16,-7-7 44-16,-17-42-152 0,0 0 152 0,21 37-151 0,0-6 151 15,23 38-1067-15</inkml:trace>
  <inkml:trace contextRef="#ctx0" brushRef="#br0" timeOffset="33401.333">15125 9381 1300 0,'0'0'0'0,"0"12"0"0,-2 7 0 0,2-19 131 15,0 0-131-15,-7 15 131 0,0-6-131 0,7-9 132 16,0 0-132-16,-26 38 132 0,-10 15-132 0,36-53 92 16,0 0-92-16,-53 96 93 0,-11 34-93 0,64-130 12 0,0 0-12 15,-78 128 13-15,-13 13-13 0,91-141-44 0,0 0 44 16,-92 127-44-16,-2-8 44 0,94-119-234 0,0 0 234 16,-86 103-233-16,3-19 233 0,83-84-157 0,0 0 157 0,-53 38-157 15,17-38 157-15,-53 38-776 0</inkml:trace>
  <inkml:trace contextRef="#ctx0" brushRef="#br0" timeOffset="34146.187">16411 9892 225 0,'0'0'0'0,"5"-7"0"16,0-2 0-16,-5 9 43 0,0 0-43 0,4-5 44 0,-1 2-44 16,-3 3 72-16,0 0-72 0,0 0 73 0,5 0-73 15,-5 0 66-15,0 0-66 0,7 0 66 0,7-4-66 16,-14 4 75-16,0 0-75 0,30-7 76 0,13-5-76 0,-43 12 89 16,0 0-89-16,54-10 90 0,14 0-90 0,-68 10 87 15,0 0-87-15,82-10 88 0,12 4-88 0,-94 6 82 16,0 0-82-16,121-3 83 0,21 1-83 0,-142 2 87 15,0 0-87-15,135 5 88 0,0 4-88 0,-135-9 59 16,0 0-59-16,119 7 59 0,-8 1-59 0,-111-8 31 16,0 0-31-16,103 7 31 0,-7 0-31 0,-96-7 1 0,0 0-1 15,75 5 2-15,-14-1-2 0,-61-4-65 0,0 0 65 16,42 0-65-16,-21 1 65 0,-21-1-201 0,0 0 201 16,0-1-200-16,-20-8 200 0,20 9-123 0,0 0 123 15,-57-2-123-15,-30 2 123 0,-58-1-540 0</inkml:trace>
  <inkml:trace contextRef="#ctx0" brushRef="#br0" timeOffset="34487.278">16547 10265 550 0,'0'0'0'0,"14"-10"0"0,6-7 0 16,-20 17 117-16,0 0-117 0,0-7 118 0,-7 7-118 16,7 0 115-16,0 0-115 0,-5 0 115 0,0 0-115 15,5 0 108-15,0 0-108 0,0 0 108 0,5-5-108 0,2-2 68 16,7 0-68-16,2 2 68 0,6-2-68 0,3 2 62 16,4-2-62-16,6 5 62 0,5-1-62 15,-40 3 47-15,0 0-47 0,61-7 47 0,16 2-47 0,-4-4 20 16,7 2-20-1,9-1 20-15,12-1-20 0,-101 9 21 0,0 0-21 0,103-7 21 16,3-5-21-16,-106 12 8 0,0 0-8 0,98-8 9 0,-8 1-9 0,-90 7-4 16,0 0 4-16,75-5-3 0,-12 0 3 0,-63 5-134 15,0 0 134-15,44 0-133 0,-20 1 133 0,-24-1-147 0,0 0 147 16,17-3-147-16,-8-4 147 0,17-1-741 16</inkml:trace>
  <inkml:trace contextRef="#ctx0" brushRef="#br0" timeOffset="34956.314">17792 9444 987 0,'0'0'0'0,"2"4"0"16,3-1 0-16,-5-3 102 0,0 0-102 0,0 0 103 15,4-3-103-15,-4 3 55 0,0 0-55 0,1-4 55 16,-1 3-55-16,0 1 47 0,0 0-47 0,4-5 48 0,-1 3-48 16,-3 2 29-16,0 0-29 0,11 7 29 0,6 0-29 15,-17-7 0-15,0 0 0 0,21 20 0 0,7 4 0 0,-28-24-4 16,0 0 4-16,26 28-3 0,4 4 3 0,-8-3-21 16,-4 0 21-16,-4-10-21 0,-4-3 21 15,2-1 0-15,-3-1 0 0,3-2 0 0,-3-4 0 0,0 3 1 16,-1 1-1-16,1-4 1 0,0 1-1 0,0 1 0 15,-1-5 0-15,1 5 0 0,-2-3 0 16,0 5 0-16,2 2 0 0,-2-2 0 0,0 0 0 0,-7-12-1 16,0 0 1-16,1 26-1 0,3 6 1 0,-4-32-9 15,0 0 9-15,0 34-9 0,-2 6 9 0,-1-4-9 16,-3-4 9-16,3-9-9 0,3-11 9 0,-5 0-1 0,1-4 1 16,-6 13-1-16,-4 6 1 0,-2-1-4 0,0 1 4 15,8-11-3-15,4-8 3 0,1-3-29 0,3-3 29 16,-16 12-29-16,-7 6 29 0,23-20-57 0,0 0 57 0,-29 18-57 15,-6-1 57-15,35-17-93 0,0 0 93 16,-40 17-92-16,-5 0 92 0,45-17-160 0,0 0 160 0,-39 14-160 16,6-2 160-16,-38 13-413 0</inkml:trace>
  <inkml:trace contextRef="#ctx0" brushRef="#br0" timeOffset="35478.342">16785 9415 751 0,'0'0'0'0,"4"-5"0"0,4-2 0 0,-8 7 55 15,0 0-55-15,6-3 56 0,-3 0-56 0,-3 3 23 16,0 0-23-16,0 8 24 0,-9 9-24 0,9-17 0 0,0 0 0 16,-12 21 0-16,-5 6 0 0,17-27-13 0,0 0 13 15,-28 29-12-15,-7 9 12 0,35-38-13 0,0 0 13 16,-45 41-12-16,-11 4 12 0,56-45-4 0,0 0 4 15,-73 60-4-15,-19 10 4 0,92-70 1 0,0 0-1 0,-74 65 2 16,1-2-2-16,73-63 13 0,0 0-13 0,-49 43 13 16,18-14-13-16,31-29 34 0,0 0-34 0,-21 21 35 15,7-9-35-15,14-12 41 0,0 0-41 0,-10 8 41 16,6-1-41-16,4-7 50 0,0 0-50 0,-5 4 51 16,3 1-51-16,2-5 54 0,0 0-54 0,9 15 54 15,8 9-54-15,1-2 55 0,-2 2-55 0,10 0 56 16,9 0-56-16,-35-24 39 0,0 0-39 0,52 30 40 15,14 0-40-15,-66-30 58 0,0 0-58 0,85 38 58 16,18 7-58-16,-103-45 3 0,0 0-3 0,101 39 3 16,4 0-3-16,-105-39-110 0,0 0 110 0,94 36-109 0,-5-1 109 15,-89-35-164-15,0 0 164 0,76 22-164 16,-8-8 164-16,77 22-653 0</inkml:trace>
  <inkml:trace contextRef="#ctx0" brushRef="#br0" timeOffset="39642.517">19217 9376 91 0,'0'0'0'0,"5"-3"0"0,8 1 0 0,-13 2 79 16,0 0-79-16,5-2 80 0,-3 2-80 0,-2 0 84 15,0 0-84-15,0 0 85 0,0 0-85 0,0 0 71 16,0 0-71-16,0 0 71 0,-4 0-71 0,4 0 64 15,0 0-64-15,-5 0 64 0,3 0-64 0,2 0 59 16,0 0-59-16,-2 0 59 0,-1 0-59 0,3 0 50 16,0 0-50-16,0 0 51 0,0 0-51 0,0 0 55 0,0 0-55 15,0 0 55-15,3 0-55 0,-3 0 60 0,0 0-60 16,6 0 61-16,1 2-61 0,1 0 62 0,3 1-62 16,4-3 63-16,6 3-63 0,-21-3 58 0,0 0-58 0,30 16 58 15,8 8-58-15,-38-24 40 16,0 0-40-16,49 39 41 0,17 14-41 0,-6-3 36 0,-1 1-36 15,5 6 36-15,8 5-36 0,-72-62 33 16,0 0-33-16,71 63 33 0,2 2-33 0,-73-65 3 0,0 0-3 0,75 60 3 16,7-3-3-16,-82-57 25 0,0 0-25 0,68 42 26 15,-7-7-26-15,-61-35-1 0,0 0 1 0,49 18 0 16,-11-7 0-16,-38-11-64 0,0 0 64 0,23 7-64 16,-16-11 64-16,-7 4-81 0,0 0 81 0,1-8-81 15,-9-10 81-15,2-7-944 0</inkml:trace>
  <inkml:trace contextRef="#ctx0" brushRef="#br0" timeOffset="39998.664">20146 9193 763 0,'0'0'0'0,"0"0"0"0,-4 5 0 0,4-5 24 16,0 0-24-16,-5 2 25 0,2-2-25 0,3 0 21 0,0 0-21 15,-16 6 21-15,-7 3-21 0,-5 6 2 16,-3 1-2-16,8-4 2 0,9-5-2 0,14-7 3 16,0 0-3-16,-31 29 3 0,-16 14-3 0,47-43 34 0,0 0-34 0,-56 54 34 15,-10 13-34-15,-12 12 51 0,-11 14-51 0,17-13 52 16,8-10-52-16,64-70 48 0,0 0-48 0,-63 81 48 15,4 4-48-15,59-85 32 0,0 0-32 0,-42 60 33 16,13-17-33-16,29-43 25 0,0 0-25 0,-21 31 26 16,10-17-26-16,11-14-4 0,0 0 4 0,-7 12-3 15,7-9 3-15,0-3-149 0,0 0 149 0,7 4-148 16,7-4 148-16,-14 0-178 0,0 0 178 0,21-14-177 16,3-8 177-16,22-18-337 0</inkml:trace>
  <inkml:trace contextRef="#ctx0" brushRef="#br0" timeOffset="40575.836">21714 9588 382 0,'0'0'0'0,"-2"-5"0"0,-2-2 0 0,4 7 13 0,0 0-13 0,-5-6 14 16,2 2-14-16,3 4 55 0,0 0-55 0,-9-2 55 15,-5 2-55-15,14 0 65 0,0 0-65 0,-12 0 66 16,0 0-66-16,12 0 58 0,0 0-58 0,-12 0 59 16,3 0-59-16,9 0 80 0,0 0-80 0,-9 0 81 15,0 0-81-15,9 0 79 0,0 0-79 0,-3 0 80 16,1 0-80-16,2 0 85 0,0 0-85 0,4-3 86 15,3-4-86-15,-7 7 87 0,0 0-87 0,15-5 87 16,8-2-87-16,-23 7 76 0,0 0-76 0,37-5 77 16,13 2-77-16,-50 3 57 0,0 0-57 0,61-7 58 0,14 2-58 15,-75 5 58-15,0 0-58 0,78-6 58 0,8 3-58 16,-86 3 39-16,0 0-39 0,99-2 40 0,14 1-40 16,-113 1 10-16,0 0-10 0,87 1 10 0,-13 1-10 0,-74-2-5 15,0 0 5-15,45 2-5 0,-24-2 5 0,-21 0-79 16,0 0 79-16,19 0-78 0,-10 0 78 15,-9 0-158-15,0 0 158 0,7 0-158 0,-7 0 158 0,0 0-159 16,0 0 159-16,-23 3-159 0,-14 1 159 16,-24 2-736-16</inkml:trace>
  <inkml:trace contextRef="#ctx0" brushRef="#br0" timeOffset="40859.492">21569 9868 527 0,'0'0'0'0,"16"-12"0"16,6-7 0-16,-15 12 87 0,-8 7-87 0,6-2 88 16,0-1-88-16,-5 3 113 0,0 0-113 0,5 8 113 15,-1 6-113-15,-4-14 115 0,0 0-115 0,21 12 116 16,8-2-116-16,-29-10 64 0,0 0-64 0,47 7 64 15,13-3-64-15,-60-4 90 0,0 0-90 0,68 1 91 16,10-2-91-16,-8 1 5 0,-4-4-5 0,-5 2 6 16,-4-1-6-16,-57 3-83 0,0 0 83 0,79-2-83 0,11 1 83 15,-90 1-153-15,0 0 153 0,79 1-152 0,-6 4 152 16,78 4-658-16</inkml:trace>
  <inkml:trace contextRef="#ctx0" brushRef="#br0" timeOffset="70637.215">19076 4225 102 0,'0'0'0'0,"-3"0"0"15,-4 0 0-15,7 0 36 0,0 0-36 0,-2 0 36 0,2 0-36 16,0 0 20-16,0 0-20 0,0 0 20 0,0 0-20 16,0 0 21-16,0 0-21 0,0 0 21 0,0 0-21 15,0 0 17-15,0 0-17 0,-4 3 17 0,3 0-17 0,1-3 15 16,0 0-15-16,-6 12 16 0,0 4-16 15,-3 4 26-15,-3 8-26 0,3-9 26 0,5 1-26 0,4-20 20 16,0 0-20-16,-8 43 20 0,-4 12-20 16,12-55 26-16,0 0-26 0,-9 72 26 15,2 17-26-15,7-89 38 0,0 0-38 0,-9 135 39 0,2 31-39 0,7-166 48 16,0 0-48-16,-7 177 49 0,0 15-49 0,7-192 58 16,0 0-58-16,-5 197 59 0,2 8-59 0,1-44 67 15,-2-27-67-15,8-24 68 0,-2-28-68 0,-2-82 87 0,0 0-87 16,3 91 88-16,0 3-88 0,1-19 69 0,1-15-69 15,-3-26 70-15,0-22-70 0,-1 7 67 16,1-2-67-16,3 4 68 0,1 5-68 0,-3-11 54 16,-3-1-54-16,2-4 55 0,1-1-55 0,1-2 45 0,-4-6-45 15,0 3 45-15,0-1-45 0,0-3 42 0,-4 3-42 0,4-3 42 16,-3-3-42-16,1 3-15 0,-3-5 15 16,1-2-14-16,-1-3 14 0,5 10-64 0,0 0 64 0,-16-24-64 15,-4-12 64-15,-17-24-1024 0</inkml:trace>
  <inkml:trace contextRef="#ctx0" brushRef="#br0" timeOffset="79874.674">22620 4389 102 0,'0'0'0'0,"0"9"0"0,1 9 0 0,-1-18 36 15,0 0-36-15,-1 36 36 0,-1 11-36 0,2-47 36 16,0 0-36-16,-2 56 37 0,-1 6-37 0,1-6 40 16,2 3-40-16,-2-20 40 0,2-12-40 0,0-27 26 15,0 0-26-15,4 43 26 0,4 2-26 0,-8-45 35 0,0 0-35 16,21 31 35-16,9-4-35 0,-30-27 21 0,0 0-21 16,35 12 21-16,10-12-21 0,-45 0 28 0,0 0-28 0,44-15 28 15,6-13-28-15,-8 4 37 0,-4-7-37 0,-8 4 38 16,-6 0-38-16,-24 27 48 0,0 0-48 0,21-33 49 15,-5-3-49-15,-16 36 53 0,0 0-53 0,10-43 53 16,-6 0-53-16,-4 43 33 16,0 0-33-16,3-42 33 0,-1 2-33 0,-4 8 34 0,-1 4-34 0,-1 9 34 15,3 7-34-15,-1 0 22 0,-5 4-22 0,5 1 23 16,2 4-23-16,-3 1 17 0,3-2-17 16,0 4 17-16,-4 0-17 0,4 0 18 0,-3 0-18 0,3 0 19 15,0 0-19-15,0 0 3 0,0 0-3 0,0 0 4 16,0 0-4-16,0 0-5 0,0 0 5 0,0 0-5 15,0 0 5-15,0 0-25 0,-2 4 25 0,2-4-24 16,-2 2 24-16,2-2-39 0,0 0 39 0,2 22-38 0,0 7 38 16,-2-29-23-16,0 0 23 0,3 46-22 0,1 9 22 15,-1 0-19-15,1 0 19 0,1-4-18 0,-3 0 18 16,-2-51-18-16,0 0 18 0,3 64-18 0,-1 6 18 0,-2-70 0 16,0 0 0-16,1 84 0 0,1 14 0 0,-5-26-1 15,-4-7 1-15,0-26-1 0,5-15 1 0,2-24 1 16,0 0-1-16,-9 36 2 0,-1 3-2 15,10-39 18-15,0 0-18 0,-9 35 18 0,-1-8-18 0,10-27 33 16,0 0-33-16,-21 26 33 0,-7 0-33 0,28-26 12 0,0 0-12 16,-26 20 12-16,0-10-12 0,26-10 42 0,0 0-42 15,-32-1 42-15,-4-11-42 0,4-5 48 0,5-11-48 16,4 1 49-16,5-1-49 0,-1 1 47 0,2-7-47 16,-1 5 47-16,1-2-47 0,17 31 48 0,0 0-48 15,-9-33 49-15,8-5-49 0,1 38 37 16,0 0-37-16,5-29 37 0,5 2-37 0,-10 27 26 0,0 0-26 15,16-27 26-15,3 3-26 0,-19 24 4 0,0 0-4 0,30-19 5 16,10 3-5-16,-40 16 9 0,0 0-9 0,40-12 9 16,5 0-9-16,-45 12 3 0,0 0-3 0,44-7 4 15,-1 6-4-15,-43 1-43 0,0 0 43 0,37-4-42 16,-11 8 42-16,-26-4-117 0,0 0 117 0,23 1-117 16,-8 6 117-16,24 5-787 0</inkml:trace>
  <inkml:trace contextRef="#ctx0" brushRef="#br0" timeOffset="80793.961">23658 4696 102 0,'0'0'0'0,"5"0"0"0,2 0 0 0,-7 0 47 16,0 0-47-16,4-4 47 0,-1 4-47 0,-3 0 50 0,0 0-50 0,0 0 51 15,0 0-51-15,0 0 49 0,0 0-49 0,0 0 49 16,0 0-49-16,0 0 44 0,0 0-44 16,0 0 44-16,-3 0-44 0,3 0 47 0,0 0-47 0,0 0 48 15,0 0-48-15,0 0 47 0,0 0-47 0,0 0 47 16,0 0-47-16,0 0 53 0,0 0-53 0,0 0 54 16,0 0-54-16,0 0 38 0,0 0-38 0,5-3 38 15,5-1-38-15,-10 4 40 0,0 0-40 0,19-5 41 16,9-2-41-16,-28 7 45 0,0 0-45 0,35-5 46 15,7-5-46-15,-42 10 28 0,0 0-28 0,43-5 28 16,6 1-28-16,-49 4 26 0,0 0-26 0,49 0 26 16,5 4-26-16,-54-4 4 0,0 0-4 0,47 3 4 0,4 2-4 15,-51-5 3-15,0 0-3 0,40 7 4 0,-2 2-4 16,-38-9 0-16,0 0 0 0,30 3 1 0,-6-1-1 16,-24-2-44-16,0 0 44 0,19 2-43 0,-5-2 43 0,-14 0-122 15,0 0 122-15,9 0-122 0,-4-2 122 16,-5 2-143-16,0 0 143 0,-2-2-143 0,-6-5 143 15,-3-1-305-15</inkml:trace>
  <inkml:trace contextRef="#ctx0" brushRef="#br0" timeOffset="81043.001">23583 4929 203 0,'0'0'0'0,"12"-7"0"16,7-2 0-16,-19 9 35 0,0 0-35 0,13 0 36 16,-1 0-36-16,-12 0 36 0,0 0-36 0,24 0 36 15,9 7-36-15,0-5 62 0,2 1-62 0,-2-3 63 16,0 0-63-16,0-3 49 0,-1 1-49 0,-1-1 50 16,1-1-50-16,-32 4 8 0,0 0-8 0,36-5 8 15,4 2-8-15,-40 3-9 0,0 0 9 0,42-4-9 16,3-1 9-16,-45 5-142 0,0 0 142 0,40-2-142 15,-1 4 142-15,41-2-118 0</inkml:trace>
  <inkml:trace contextRef="#ctx0" brushRef="#br0" timeOffset="81567.189">24844 3983 113 0,'0'0'0'0,"25"2"0"16,18 1 0-16,-22-3 59 0,-7 4-59 0,-31-1 60 16,-23 2-60-16,10 2 59 0,-1-2-59 0,10-1 60 15,5-1-60-15,16-3 63 0,0 0-63 0,-14 5 64 16,5 2-64-16,9-7 42 0,0 0-42 0,-10 29 43 15,-1 17-43-15,11-46 53 0,0 0-53 0,-5 59 54 16,5 16-54-16,0-75 59 0,0 0-59 0,5 122 60 0,4 28-60 16,-9-150 67-16,0 0-67 0,9 158 67 15,1 13-67-15,-1-35 70 0,0-15-70 0,3-20 71 0,0-17-71 16,-12-84 60-16,0 0-60 0,14 95 61 0,3-5-61 16,1-16 53-16,3-14-53 0,-9-21 53 0,-3-15-53 0,-9-24 23 15,0 0-23-15,15 35 24 0,6-5-24 0,-21-30 29 16,0 0-29-16,13 21 29 0,-7-12-29 15,-6-9-11-15,0 0 11 0,4 6-10 0,-6-6 10 0,2 0-73 16,0 0 73-16,-12-12-72 0,-11-6 72 0,-11-15-845 16</inkml:trace>
  <inkml:trace contextRef="#ctx0" brushRef="#br0" timeOffset="81825.228">24539 4762 1054 0,'0'0'0'0,"4"9"0"16,1 6 0-16,-5-15-42 0,0 0 42 0,5 0-41 15,2-6 41-15,-7 6 23 0,0 0-23 0,14-6 24 16,7-4-24-16,-21 10 43 0,0 0-43 0,28-5 44 16,9 2-44-16,-37 3 33 0,0 0-33 0,36-5 33 15,6 3-33-15,-42 2 40 0,0 0-40 0,42 0 40 16,3 2-40-16,-45-2 11 0,0 0-11 0,44 1 11 15,-1 3-11-15,-43-4-17 0,0 0 17 0,39 0-16 16,-5-4 16-16,-34 4-136 0,0 0 136 0,30-5-135 16,-4-2 135-16,30-8-633 0</inkml:trace>
  <inkml:trace contextRef="#ctx0" brushRef="#br0" timeOffset="82157.011">25285 4106 326 0,'0'0'0'15,"-3"4"0"-15,-3 1 0 0,6-5 22 0,0 0-22 16,0 0 22-16,-3-9-22 0,3 9 15 0,0 0-15 15,0-5 15-15,0 2-15 0,0 3 22 0,0 0-22 16,0-7 23-16,2 2-23 0,-2 5 10 0,0 0-10 16,3-4 10-16,1 4-10 0,-4 0 4 0,0 0-4 0,13-3 5 15,7 3-5-15,-20 0 7 0,0 0-7 0,28 0 8 16,6 0-8-16,-34 0 7 0,0 0-7 0,37 0 8 16,1 0-8-16,-38 0-26 0,0 0 26 0,33 0-26 15,-1 0 26-15,-32 0-106 0,0 0 106 0,24-3-105 16,-6 1 105-16,23-5-95 0</inkml:trace>
  <inkml:trace contextRef="#ctx0" brushRef="#br0" timeOffset="82423.34">25485 3882 326 0,'0'0'0'0,"9"-3"0"0,5-3 0 0,-14 6 43 16,0 0-43-16,14-3 43 0,3-4-43 0,-17 7 22 15,0 0-22-15,16-5 23 0,3 2-23 0,-19 3 9 16,0 0-9-16,11-4 9 0,-3 2-9 0,-8 2 0 16,0 0 0-16,7 0 1 0,-1 0-1 0,-6 0-2 0,0 0 2 15,3 21-2-15,-3 10 2 0,0-31-32 0,0 0 32 16,-2 51-32-16,-1 13 32 0,3-64-108 15,0 0 108-15,-7 72-107 0,2 13 107 0,-6 76-58 16</inkml:trace>
  <inkml:trace contextRef="#ctx0" brushRef="#br0" timeOffset="82968.337">25916 4346 113 0,'0'0'0'0,"-2"24"0"16,0 19 0-16,2-43 65 0,0 0-65 0,-5 60 65 15,-2 22-65-15,7-82 66 0,0 0-66 0,-9 106 66 16,1 23-66-16,8-129 66 0,0 0-66 0,-2 111 66 15,5-1-66-15,-3-110 7 16,0 0-7-16,21 79 8 0,9-21-8 0,-30-58-73 0,0 0 73 0,40 29-73 16,14-32 73-16,42 28-204 0</inkml:trace>
  <inkml:trace contextRef="#ctx0" brushRef="#br0" timeOffset="83282.11">26224 4480 796 0,'0'0'0'0,"5"8"0"0,4 3 0 0,-7-6 99 16,-4-10-99-16,0-2 100 0,2-2-100 0,-3-1 84 15,1 1-84-15,0 1 84 0,2 1-84 0,2-2 51 16,3 3-51-16,-1 0 52 0,1 3-52 0,-5 3 31 0,0 0-31 15,7-7 31-15,2 2-31 0,-9 5 32 0,0 0-32 16,15-7 32-16,4 5-32 0,-19 2-11 0,0 0 11 16,32 9-10-16,8 6 10 0,-40-15-38 0,0 0 38 0,45 36-37 15,7 11 37-15,-52-47-2 0,0 0 2 0,49 53-2 16,2 12 2-16,1 2-17 0,0 5 17 0,-8-14-17 16,-6-10 17-16,-38-48-33 0,0 0 33 0,30 32-33 15,-8-9 33-15,-22-23-108 0,0 0 108 0,23 19-107 16,-4-11 107-16,23 19-646 0</inkml:trace>
  <inkml:trace contextRef="#ctx0" brushRef="#br0" timeOffset="83531.851">26640 4243 539 0,'0'0'0'0,"14"18"0"0,9 12 0 15,-23-30 82-15,0 0-82 0,-9 16 83 0,-15-1-83 16,24-15 62-16,0 0-62 0,-26 28 63 0,-6 4-63 0,32-32 31 16,0 0-31-16,-33 46 31 0,-2 9-31 15,35-55 18-15,0 0-18 0,-41 76 18 0,-8 18-18 16,49-94 10-16,0 0-10 0,-45 84 10 0,1 5-10 16,44-89 9-16,0 0-9 0,-33 63 10 0,9-15-10 0,24-48-84 15,0 0 84-15,-14 31-84 0,8-19 84 0,6-12-159 16,0 0 159-16,9-3-159 0,10-18 159 0,9-3-261 15</inkml:trace>
  <inkml:trace contextRef="#ctx0" brushRef="#br0" timeOffset="83822.059">26752 4134 774 0,'0'0'0'0,"5"3"0"0,4 1 0 0,-9-4 85 0,0 0-85 0,26 8 86 16,14 1-86-16,-40-9 57 0,0 0-57 0,44 15 58 16,8 4-58-16,-52-19 39 0,0 0-39 0,50 24 39 15,3 9-39-15,-53-33 13 0,0 0-13 0,48 42 13 16,1 10-13-16,-49-52 35 0,0 0-35 0,45 70 36 16,-3 17-36-16,-42-87 19 0,0 0-19 0,21 89 20 0,-14 4-20 15,-12-16 36-15,-12-10-36 0,-3-12 36 16,-6-11-36-16,26-44 0 0,0 0 0 0,-38 55 0 0,-9 0 0 15,47-55-124-15,0 0 124 0,-32 36-123 0,10-17 123 0,22-19-116 16,0 0 116-16,-26-4-116 16,0-15 116-16,-27-1-562 0</inkml:trace>
  <inkml:trace contextRef="#ctx0" brushRef="#br0" timeOffset="83978.743">27881 4483 527 0,'0'0'0'15,"10"9"0"-15,6 10 0 0,10 10-336 0</inkml:trace>
  <inkml:trace contextRef="#ctx0" brushRef="#br0" timeOffset="84840.216">27954 4689 191 0,'0'0'0'0,"5"0"0"0,2-7 0 0,-7 7 79 15,0 0-79-15,5-2 80 0,-1-1-80 0,-4 3 67 16,0 0-67-16,9 0 67 0,1-4-67 0,-10 4 57 16,0 0-57-16,19-1 57 0,9-1-57 0,-28 2 35 0,0 0-35 15,37-2 35-15,6-1-35 0,-43 3 34 0,0 0-34 16,47 0 34-16,4-4-34 0,-51 4 37 0,0 0-37 16,52-3 38-16,2 1-38 0,-54 2 50 0,0 0-50 0,56-3 50 15,0-1-50 1,-56 4 19-16,0 0-19 0,57-5 20 0,4-2-20 0,-61 7 13 0,0 0-13 15,57-3 14-15,1-2-14 0,-58 5-1 0,0 0 1 0,45-4 0 16,-8 1 0-16,-37 3-84 0,0 0 84 0,28 0-83 16,-11-3 83-16,-17 3-120 0,0 0 120 0,0 0-119 15,-19 6 119-15,0 3-338 0</inkml:trace>
  <inkml:trace contextRef="#ctx0" brushRef="#br0" timeOffset="85138.411">27943 4881 292 0,'0'0'0'0,"13"-4"0"0,8 1 0 0,-11-2 25 15,-3 3-25-15,2 0 26 0,-1-1-26 0,3-2 42 16,3 1-42-16,3 1 42 0,6-4-42 0,-23 7 10 15,0 0-10-15,31-2 11 0,9-1-11 0,-40 3 27 0,0 0-27 16,46-7 27-16,8 2-27 0,-9 1 36 16,-3-1-36-16,-4 4 37 0,-1-1-37 0,-4 2 2 0,-2 2-2 15,-1-2 3-15,-1-2-3 0,-29 2 0 0,0 0 0 16,32 0 0-16,3-4 0 0,-35 4-45 0,0 0 45 0,29 0-44 16,-3-3 44-16,-26 3-101 0,0 0 101 0,19 0-101 15,-3-5 101-15,19 1-132 0</inkml:trace>
  <inkml:trace contextRef="#ctx0" brushRef="#br0" timeOffset="85504.696">28579 4422 348 0,'0'0'0'0,"7"3"0"15,4 2 0-15,-11-5 26 0,0 0-26 0,14 7 26 0,5-4-26 16,-19-3 23-16,0 0-23 0,21 6 24 0,5 0-24 16,-26-6 3-16,0 0-3 0,28 7 3 0,5 2-3 0,-33-9 45 15,0 0-45-15,30 8 45 0,-1 4-45 0,-29-12 29 16,0 0-29-16,28 11 29 0,-2 6-29 16,-26-17 25-16,0 0-25 0,21 12 26 0,-5 3-26 0,-16-15 35 15,0 0-35-15,12 16 35 0,-3-1-35 0,-9-15 12 16,0 0-12-16,3 21 13 0,-5 6-13 0,2-27 20 15,0 0-20-15,-5 27 20 0,-2 1-20 16,7-28 15-16,0 0-15 0,-17 31 15 0,-8 5-15 0,25-36 9 0,0 0-9 16,-26 27 10-16,-2 0-10 0,28-27 4 15,0 0-4-15,-29 21 4 0,-3 1-4 0,32-22-41 0,0 0 41 16,-29 12-41-16,1 0 41 0,28-12-83 0,0 0 83 0,-33 2-83 16,-2-4 83-16,-33 4-367 0</inkml:trace>
  <inkml:trace contextRef="#ctx0" brushRef="#br0" timeOffset="85686.593">28099 4425 651 0,'0'0'0'0,"7"15"0"15,3 16 0-15,-10-31-191 0,0 0 191 0,-5 9-191 16,-9-13 191-16,-5 11-94 0</inkml:trace>
  <inkml:trace contextRef="#ctx0" brushRef="#br0" timeOffset="85851.152">27937 4531 158 0,'0'0'0'0,"-9"4"0"0,-5 4 0 0,14-8 53 16,0 0-53-16,-23 16 53 0,-5 4-53 16,28-20 54-16,0 0-54 0,-24 22 55 0,0 6-55 0,24-28 57 15,0 0-57-15,-20 27 57 0,6 6-57 0,14-33 56 16,0 0-56-16,-8 27 56 0,3 4-56 0,5-31 34 15,0 0-34-15,0 27 34 0,5 1-34 0,-5-28 34 16,0 0-34-16,7 24 34 16,1-4-34-16,-8-20-35 0,0 0 35 0,11 19-34 0,-1-3 34 0,-10-16-140 15,0 0 140-15,14 13-139 0,4 1 139 0,13 15-196 0</inkml:trace>
  <inkml:trace contextRef="#ctx0" brushRef="#br0" timeOffset="86790.151">29457 4416 203 0,'0'0'0'0,"9"0"0"0,5 0 0 0,-14 0 97 15,0 0-97-15,5-3 97 0,-3 0-97 0,-2 3 111 0,0 0-111 16,0-4 111-16,-2-1-111 0,1 2 90 0,-1-1-90 16,2 1 90-16,0 1-90 0,0 2 64 0,0 0-64 15,0 0 64-15,2-3-64 0,-2 3 49 16,0 0-49-16,3 0 49 0,4 0-49 0,-7 0 37 15,0 0-37-15,9 0 37 0,3 0-37 0,-12 0 15 0,0 0-15 0,17 5 16 16,6 5-16-16,-23-10 21 0,0 0-21 0,28 24 21 16,7 10-21-16,-35-34 23 0,0 0-23 0,33 45 24 15,2 13-24-15,-6-7 3 0,-1 1-3 0,-5-8 3 16,-4-6-3-16,-3 1 7 0,-2 1-7 0,1-4 8 16,3-5-8-16,-18-31 1 0,0 0-1 0,19 36 1 15,2-4-1-15,-21-32-53 0,0 0 53 0,17 28-52 16,1-6 52-16,-18-22-130 0,0 0 130 0,17 12-130 15,-1-9 130-15,17 9-566 0</inkml:trace>
  <inkml:trace contextRef="#ctx0" brushRef="#br0" timeOffset="87083.509">29860 4298 572 0,'0'0'0'0,"3"5"0"0,3 2 0 0,-6-7 47 15,0 0-47-15,1 9 48 0,-1-6-48 0,-3 6 45 16,-4-6-45-16,-5 13 45 0,-4-1-45 0,-3 9 19 0,-4 0-19 16,2 3 20-16,-1 1-20 0,22-28 5 0,0 0-5 15,-35 43 6-15,-11 13-6 0,46-56 15 0,0 0-15 0,-55 76 15 16,-13 16-15-16,68-92 8 0,0 0-8 0,-53 79 8 15,10-4-8-15,43-75-9 0,0 0 9 16,-26 47-8-16,14-23 8 0,12-24-125 0,0 0 125 0,3 12-124 16,18-23 124-16,3 13-350 0</inkml:trace>
  <inkml:trace contextRef="#ctx0" brushRef="#br0" timeOffset="87379.061">30006 4425 819 0,'0'0'0'0,"11"3"0"0,8 1 0 16,-19-4 90-16,0 0-90 0,26 8 90 0,7 1-90 0,-33-9 72 15,0 0-72-15,37 9 72 0,6 1-72 0,-3-2 54 16,0-1-54-16,-1-2 54 0,-1-5-54 0,-38 0 2 15,0 0-2-15,43 4 2 0,5-4-2 0,-48 0 15 16,0 0-15-16,45-4 15 0,2 4-15 0,-7-5 0 16,-2-2 0-16,-10 2 0 0,-7 2 0 15,-2-1-41-15,-3-4 41 0,0 1-40 0,-3 2 40 0,0-2-144 16,-3-2 144-16,-1 3-143 0,-2 0 143 0,-7 6-181 16,0 0 181-16,3-3-180 0,-1 3 180 0,3-7-312 0</inkml:trace>
  <inkml:trace contextRef="#ctx0" brushRef="#br0" timeOffset="87569.111">30236 4716 449 0,'0'0'0'0,"9"7"0"16,6 5 0-16,-2 0 73 0,1 0-73 0,0-3 73 15,1-1-73-15,-15-8 50 0,0 0-50 0,25 7 51 16,6-2-51-16,-31-5 8 0,0 0-8 0,37-2 8 15,4-1-8-15,-41 3-151 0,0 0 151 0,44-15-150 16,5-9 150-16,43-12-211 0</inkml:trace>
  <inkml:trace contextRef="#ctx0" brushRef="#br0" timeOffset="87952.235">31323 3855 191 0,'0'0'0'0,"-5"6"0"0,-2 3 0 0,7-9 68 15,0 0-68-15,-5 0 68 0,1-3-68 0,4 3 87 16,0 0-87-16,-5-6 88 0,2 0-88 0,3 6 71 16,0 0-71-16,-7-9 71 0,-4 2-71 0,11 7 68 0,0 0-68 15,-12-5 68-15,0-2-68 0,12 7 49 0,0 0-49 16,-14 0 49-16,0 0-49 0,-2 7 22 0,1 2-22 15,-3 18 22-15,-1 9-22 0,19-36 12 0,0 0-12 0,-16 55 13 16,1 18-13-16,15-73 34 0,0 0-34 16,-14 112 35-16,3 33-35 0,6-14 17 0,3 2-17 0,0-20 17 15,4-13-17 1,-2-100 41-16,0 0-41 0,5 118 42 0,6 3-42 0,3-23 43 0,3-11-43 0,-6-11 44 16,-3-13-44-16,-8-63 27 0,0 0-27 15,9 70 27-15,2 4-27 0,-11-74 18 0,0 0-18 0,10 60 18 16,0-5-18-16,-10-55 1 0,0 0-1 0,7 31 2 15,-3-16-2-15,-4-15-82 0,0 0 82 0,2 12-82 16,-2-10 82-16,0-2-176 0,0 0 176 0,-11-16-176 16,-6-13 176-16,-11-19-494 0</inkml:trace>
  <inkml:trace contextRef="#ctx0" brushRef="#br0" timeOffset="88169.765">30720 4586 628 0,'0'0'0'0,"13"0"0"0,6 0 0 0,-19 0 103 16,0 0-103-16,33 3 104 15,14-1-104-15,-47-2 110 0,0 0-110 0,54 4 111 0,9 2-111 0,-63-6 117 16,0 0-117-16,62 0 118 0,3 0-118 0,-65 0 46 16,0 0-46-16,66-3 46 0,0-4-46 0,-66 7 18 15,0 0-18-15,59-8 19 16,-5-4-19-16,-54 12-41 0,0 0 41 0,44-12-40 0,-11-4 40 0,-33 16-156 0,0 0 156 15,26-17-155-15,-8 2 155 0,25-20-673 0</inkml:trace>
  <inkml:trace contextRef="#ctx0" brushRef="#br0" timeOffset="88491.957">31964 3983 751 0,'0'0'0'0,"-7"9"0"16,-5 6 0-16,12-15 55 0,0 0-55 0,-3 2 56 16,3-4-56-16,0 2 33 0,0 0-33 0,-6-3 33 0,1-4-33 15,5 7 6-15,0 0-6 0,-17-2 6 0,-9 4-6 16,26-2-2-16,0 0 2 0,-30 15-1 15,-5 9 1-15,35-24-38 0,0 0 38 0,-35 52-38 0,-1 18 38 16,36-70-6-16,0 0 6 0,-42 121-5 0,-2 40 5 0,13-24-6 16,7-1 6-16,6-20-6 0,9-13 6 0,9-103-33 15,0 0 33-15,2 99-33 0,10-8 33 16,6-21-140-16,5-18 140 0,3-9-140 0,3-16 140 0,27 43-274 16</inkml:trace>
  <inkml:trace contextRef="#ctx0" brushRef="#br0" timeOffset="89163.586">32010 4307 550 0,'0'0'0'0,"0"15"0"16,-2 13 0-16,2-28 106 0,0 0-106 15,0 0 107-15,-5-11-107 0,5 11 62 0,0 0-62 0,-4-5 62 16,2-7-62-16,2 12 40 0,0 0-40 0,-1-3 40 15,-1 3-40-15,2 0 20 0,0 0-20 0,-2 19 20 16,0 10-20-16,2-29 40 0,0 0-40 0,-3 43 40 16,-1 11-40-16,4-54 37 0,0 0-37 0,-3 55 37 15,1 5-37-15,2-5 33 0,2-9-33 16,0-10 34-16,1-12-34 0,4-5 15 0,2-7-15 16,-2 0 15-16,0-9-15 0,-7-3 42 0,0 0-42 0,19-3 43 0,7-12-43 15,-26 15 3-15,0 0-3 0,31-24 3 0,8-11-3 16,-39 35 24-16,0 0-24 0,36-37 25 0,3-6-25 15,-39 43 6-15,0 0-6 0,33-50 7 0,-4-1-7 0,-29 51 16 16,0 0-16-16,25-48 17 0,-6 2-17 0,-19 46 33 16,0 0-33-16,14-36 34 0,-7 3-34 0,-7 33 17 15,0 0-17-15,5-26 17 0,-1 9-17 0,-4 17 30 16,0 0-30-16,1-15 30 0,1 6-30 0,-2 9 30 16,0 0-30-16,0-3 30 0,0-1-30 0,0 4 7 15,0 0-7-15,0 12 7 0,-2 4-7 16,2-16-7-16,0 0 7 0,4 31-6 0,3 11 6 0,-7-42-17 15,0 0 17-15,10 57-16 0,2 6 16 0,-3-1-41 16,0-2 41-16,-2-12-40 0,0-2 40 0,-7-46-7 16,0 0 7-16,3 55-7 0,-3 8 7 0,0-63-20 15,0 0 20-15,-10 79-19 0,-9 15 19 0,19-94-9 0,0 0 9 0,-32 76-8 16,-8-2 8-16,40-74-1 0,0 0 1 0,-45 54-1 16,-7-6 1-16,15-20 0 0,7-20 0 0,13 3 0 15,10-10 0-15,-5 3 11 0,1-8-11 0,-9-1 11 16,-8-2-11-16,28 7 35 0,0 0-35 0,-25-17 35 15,-1-10-35-15,26 27 28 0,0 0-28 0,-14-40 28 16,7-6-28-16,7 46 33 0,0 0-33 0,5-48 34 16,13-3-34-16,1 11 38 0,4 1-38 0,3 12 38 15,2 3-38-15,-28 24 8 0,0 0-8 0,31-23 8 16,6 3-8-16,-37 20 21 0,0 0-21 0,36-19 21 16,3 2-21-16,-39 17-10 0,0 0 10 0,33-16-9 15,-4 1 9-15,-29 15-147 0,0 0 147 0,28-24-146 16,-3-4 146-16,-25 28-211 0,0 0 211 0,24-37-211 15,-1-4 211-15,24-36-709 0</inkml:trace>
  <inkml:trace contextRef="#ctx0" brushRef="#br0" timeOffset="89485.173">32658 4161 326 0,'0'0'0'0,"0"0"93"15,0 0-93-15,0 0 94 0,-4 0-94 0,4 0 99 16,0 0-99-16,0 0 99 0,0 0-99 0,0 0 89 0,0 0-89 16,5-3 89-16,2-6-89 0,-7 9 60 0,0 0-60 15,14-8 60-15,7-3-60 0,-21 11 42 0,0 0-42 0,25-3 43 16,6 5-43-16,-31-2 58 0,0 0-58 0,33 24 59 16,5 12-59-16,-5 8 71 0,-3 9-71 0,-4 7 71 15,-1 4-71-15,-25-64 81 0,0 0-81 0,21 101 82 16,-4 31-82-1,-17-132 63-15,0 0-63 0,7 137 64 0,-9 8-64 0,-7-28 44 0,-4-14-44 0,2-25 44 16,1-23-44-16,10-55-11 0,0 0 11 0,-27 64-11 16,-11-1 11-16,38-63-116 0,0 0 116 0,-45 36-115 15,-11-17 115-15,56-19-116 0,0 0 116 0,-45-40-115 16,3-47 115-16,-45-38-847 0</inkml:trace>
  <inkml:trace contextRef="#ctx0" brushRef="#br0" timeOffset="177579.379">29041 5703 819 0,'0'0'0'0,"2"5"0"16,3 2 0-16,-5-7 56 0,0 0-56 0,0 0 57 15,-7-3-57-15,7 3-11 0,0 0 11 0,-3-4-11 16,-3 1 11-16,6 3-61 0,0 0 61 0,-3-4-61 16,-1 3 61-16,4 1-47 0,0 0 47 0,0 0-46 15,-3 0 46-15,3 0-2 0,0 0 2 0,0 0-1 16,2 5 1-16,-2-5 39 0,0 0-39 0,0 3 40 15,1 4-40-15,-1-7 50 0,0 0-50 0,2 5 50 16,0 2-50-16,-2-7 44 0,0 0-44 0,9 17 44 16,4 7-44-16,-13-24 38 0,0 0-38 0,27 38 38 15,7 6-38-15,-34-44 62 0,0 0-62 0,46 52 62 0,9 9-62 16,-55-61 22-16,0 0-22 0,79 83 23 0,17 19-23 0,-96-102 22 16,0 0-22-16,111 100 23 0,18 4-23 0,-129-104 51 15,0 0-51-15,143 88 51 0,15-10-51 0,-158-78 67 16,0 0-67-16,185 64 67 0,21-9-67 0,-206-55 85 15,0 0-85-15,226 34 86 0,23-14-86 0,-249-20 81 16,0 0-81-16,242 2 82 0,4-19-82 0,-246 17 76 16,0 0-76-16,228-27 76 0,-8-18-76 0,-220 45 102 15,0 0-102-15,198-55 102 0,-15-12-102 0,-183 67 89 16,0 0-89-16,171-73 90 0,-14-11-90 0,-157 84 50 16,0 0-50-16,155-79 51 0,-7 0-51 0,-148 79 80 0,0 0-80 15,120-68 81-15,-19 4-81 0,-101 64 32 0,0 0-32 16,84-56 32-16,-20 1-32 0,-64 55-1 15,0 0 1-15,53-48 0 0,-13 7 0 0,-40 41-74 0,0 0 74 0,19-48-73 16,-16-3 73-16,-3 51-152 0,0 0 152 0,-19-64-152 16,-19-9 152-16,-20-63-1573 0</inkml:trace>
  <inkml:trace contextRef="#ctx0" brushRef="#br0" timeOffset="-157279.838">9890 11069 113 0,'0'0'0'0,"0"0"0"15,0 0 0-15,0 0 2 0,0 0-2 0,0 0 3 16,0 0-3-16,0 0 0 0,0 0 0 0,0 0 1 16,0 0-1-16,0 0 1 0,0 0-1 0,0 0 1 0,0 0-1 15,0 0 3-15,0 0-3 0,0 0 3 0,0 0-3 16,0 0 10-16,0 0-10 0,0 0 10 0,21 12-10 15,-21-12 24-15,0 0-24 0,16 10 25 16,4 0-25-16,-20-10 21 0,0 0-21 0,23 14 21 0,3 1-21 16,-26-15 34-16,0 0-34 0,28 16 35 0,3 1-35 15,-31-17 29-15,0 0-29 0,35 17 29 0,5 5-29 0,-40-22 44 16,0 0-44-16,39 21 45 0,4 3-45 0,-43-24 34 16,0 0-34-16,42 27 35 0,2 4-35 0,-44-31 15 15,0 0-15-15,47 31 15 0,3 1-15 0,-50-32 13 16,0 0-13-16,56 31 14 0,3 0-14 0,7-2 25 15,8 0-25-15,-24-8 26 0,-15-6-26 0,3-3 12 0,-1-5-12 16,1 3 12-16,0-1-12 0,-38-9 35 0,0 0-35 16,54 12 35-16,13 2-35 0,8-1 35 0,5 3-35 0,-12-4 36 15,-7 0-36-15,-61-12 14 0,0 0-14 0,75 15 15 16,5 2-15-16,-80-17 31 0,0 0-31 0,82 21 31 16,1 3-31-16,-83-24 11 0,0 0-11 0,86 27 11 15,-1-3-11-15,-85-24 11 0,0 0-11 0,90 21 11 16,10-4-11-16,-100-17 34 0,0 0-34 0,96 12 35 15,-1-5-35-15,-95-7 17 0,0 0-17 0,107 0 17 16,1-5-17-16,-108 5 41 0,0 0-41 0,108-12 42 16,-5-7-42-16,-103 19 13 0,0 0-13 0,109-23 14 15,6-2-14-15,-115 25 13 0,0 0-13 0,107-28 14 16,-1-2-14-16,-106 30 17 0,0 0-17 0,103-26 17 0,1 0-17 16,-19 9 14-16,-10 3-14 0,-10 1 15 15,-16-3-15-15,-49 16 15 0,0 0-15 0,66-20 16 0,10-3-16 16,-13 3 34-16,2 1-34 0,-13-2 35 0,-3 1-35 15,-49 20 10-15,0 0-10 0,57-28 11 0,6-6-11 16,-63 34 12-16,0 0-12 0,64-39 13 0,3-7-13 0,-67 46 34 16,0 0-34-16,61-45 34 0,-2 2-34 15,-21 12 4-15,-10 12-4 0,-5 1 5 0,-6 2-5 0,0 2 26 16,-3 1-26-16,0 3 26 0,-2 3-26 0,-3-2 31 16,-4 4-31-16,2-4 31 0,0 4-31 0,-3 4 6 15,-1-5-6-15,1 5 6 0,-1-1-6 0,3 0 18 16,-5 2-18-16,-1 0 19 0,0 0-19 0,0 0 39 15,0 0-39-15,0 0 39 0,0 0-39 0,0 0 2 16,0 0-2-16,0 0 2 0,0 0-2 0,0 0-34 0,0 0 34 16,0 0-34-16,0 0 34 0,0 0-159 0,0 0 159 15,-1 0-159-15,-5-1 159 0,-1 1-888 16</inkml:trace>
  <inkml:trace contextRef="#ctx0" brushRef="#br0" timeOffset="-146922.42">23834 9040 214 0,'0'0'0'0,"2"14"0"0,-1 8 0 15,-1-22 76-15,0 0-76 0,0 4 76 0,0-8-76 16,0 4 106-16,0 0-106 0,-1-3 107 0,-1-6-107 15,2 9 93-15,0 0-93 0,-5-7 94 0,-2-5-94 0,7 12 57 16,0 0-57-16,-23-12 58 0,-12 0-58 16,4 0 49-16,-2 4-49 0,5 4 49 0,3 4-49 0,25 0 42 15,0 0-42-15,-41 9 42 0,-6 6-42 0,47-15 26 16,0 0-26-16,-53 17 26 0,-6 6-26 0,59-23 10 16,0 0-10-16,-49 20 10 0,6-1-10 0,43-19 12 15,0 0-12-15,-35 17 12 0,7-3-12 0,28-14 0 16,0 0 0-16,-17 22 0 0,8 6 0 0,9-28-5 0,0 0 5 15,9 34-5-15,13 2 5 0,4-5-34 16,6 0 34-16,-3-6-34 0,-4 1 34 0,-25-26-35 0,0 0 35 0,35 24-35 16,5 3 35-16,-40-27-23 0,0 0 23 15,41 31-22-15,5 5 22 0,-46-36-20 0,0 0 20 0,43 34-19 16,1 2 19-16,-44-36-10 0,0 0 10 0,31 36-9 16,-8-5 9-16,-23-31-2 0,0 0 2 0,10 41-1 15,-10 6 1-15,0-47 0 0,0 0 0 0,-19 46 0 16,-14 7 0-16,33-53 27 0,0 0-27 0,-50 58 27 15,-18 6-27-15,68-64 43 0,0 0-43 0,-44 37 44 16,13-14-44-16,31-23 50 0,0 0-50 0,-33 10 51 16,3-14-51-16,30 4 32 0,0 0-32 0,-26-20 32 15,7-16-32-15,12-2-1 0,10-6 1 0,8-4-1 0,1 1 1 16,-12 47-36-16,0 0 36 0,35-72-36 16,13-13 36-16,-48 85-12 0,0 0 12 0,53-76-12 0,4 3 12 15,-57 73-15-15,0 0 15 0,54-52-14 0,0 10 14 16,-54 42-2-16,0 0 2 0,39-24-1 0,-10 8 1 15,-6 4 9-15,-9 4-9 0,-2 4 9 0,-3 4-9 0,-2 0 46 16,-4 0-46-16,-3 0 47 0,4 0-47 0,-1 5 33 16,1 2-33-16,-3-2 34 0,1-1-34 0,-2-4 33 15,0 0-33-15,5 27 34 0,2 16-34 0,-7-43 49 16,0 0-49-16,7 55 50 0,0 13-50 0,-2-1 35 16,-1 2-35-16,-1-6 36 0,1-8-36 0,-4-55 26 0,0 0-26 15,0 79 26-15,-4 13-26 0,4-23 27 0,0-9-27 16,0-30 27-16,4-19-27 0,-2 2-2 15,3-7 2-15,0 0-1 0,0-6 1 0,-5 0-157 0,0 0 157 16,12-8-156-16,2-11 156 0,-14 19-129 16,0 0 129-16,16-38-129 0,2-15 129 0,15-38-679 0</inkml:trace>
  <inkml:trace contextRef="#ctx0" brushRef="#br0" timeOffset="-146387.85">24480 9143 1065 0,'0'0'0'0,"0"10"0"0,0 9 0 16,2 5 100-16,0 5-100 0,-1 7 100 16,1 5-100-16,-2-41 75 0,0 0-75 0,-5 64 75 0,-6 14-75 15,-2-4 1-15,-5 0-1 0,8-21 2 0,3-12-2 16,7-41 1-16,0 0-1 0,-7 45 1 0,-2-3-1 15,9-42-1-15,0 0 1 0,-9 33 0 0,6-7 0 16,3-26 9-16,0 0-9 0,-2 20 10 0,2-11-10 0,0-2 17 16,0-7-17-16,2-4 17 0,3-8-17 0,-1 0-4 15,-1-3 4-15,-1-2-3 0,5-2 3 0,-7-2-13 16,1-1 13-16,3-5-12 0,-1-6 12 0,-3 33-40 16,0 0 40-16,4-43-40 0,1-8 40 0,0 5-21 15,2-2 21-15,-1 8-21 0,1 4 21 0,1 7-20 16,3 7 20-16,1 3-19 0,0 0 19 0,-12 19-5 15,0 0 5-15,17-15-4 0,8-1 4 0,-25 16-1 0,0 0 1 16,24-10-1-16,8 3 1 0,-32 7 0 0,0 0 0 0,31-3 0 16,4 3 0-16,-6 3 3 0,1 6-3 15,-6-2 3-15,-3 1-3 0,-1 8 21 0,-3-3-21 0,-3 4 21 16,-4 1-21-16,-10-18 7 0,0 0-7 0,14 36 8 16,0 13-8-16,2-1 34 0,-2 7-34 15,-5-19 34-15,-3-5-34 0,0 3 18 0,-1 5-18 16,-2-1 18-16,-1 0-18 0,-2-38 18 0,0 0-18 0,5 39 18 15,1 2-18-15,-6-41 35 0,0 0-35 0,3 31 35 16,1-9-35-16,-4-22-3 0,0 0 3 0,1 18-2 16,3-6 2-16,-4-12-68 0,0 0 68 0,0 0-68 15,0-12 68-15,0 12-109 0,0 0 109 0,10-33-109 16,9-17 109-16,11-32-800 0</inkml:trace>
  <inkml:trace contextRef="#ctx0" brushRef="#br0" timeOffset="-146172.298">24531 8891 1356 0,'0'0'0'0,"3"-3"0"0,2-6 0 0,-5 9 69 16,0 0-69-16,13 5 70 0,4 4-70 0,-17-9-181 0,0 0 181 15,23 15-180-15,6 4 180 0,-29-19-171 0,0 0 171 16,23-8-170-16,-2-18 170 0,22-7-493 0</inkml:trace>
  <inkml:trace contextRef="#ctx0" brushRef="#br0" timeOffset="-145371.616">25897 9282 942 0,'0'0'0'0,"1"-5"0"0,6-6 0 16,-7 11 70-16,0 0-70 0,4-12 70 15,1-5-70-15,-5 17-44 0,0 0 44 0,5-19-44 16,2-3 44-16,-7 22-89 0,0 0 89 0,4-20-89 0,1-3 89 0,-5 23-82 16,0 0 82-16,-4-17-81 0,1-3 81 0,3 20-2 15,0 0 2-15,-4-14-2 0,1 2 2 0,3 12 41 16,0 0-41-16,-4-9 42 0,1 2-42 0,3 7 68 16,0 0-68-16,-4-5 68 0,3 0-68 0,1 5 61 15,0 0-61-15,0 0 61 0,0 0-61 0,0 0 42 16,0 0-42-16,-4 24 43 0,-6 17-43 0,-1 6 42 15,1 2-42-15,-1 3 43 0,3 1-43 0,8-53 26 0,0 0-26 16,-11 61 26-16,1 3-26 0,5-9 17 0,1-4-17 16,2-15 17-16,4-10-17 0,-2-26 28 0,0 0-28 0,16 24 28 15,12-4-28-15,-28-20 6 0,0 0-6 0,41 2 6 16,15-12-6-16,-56 10 10 0,0 0-10 0,54-24 10 16,2-14-10-16,1-10 33 0,1-15-33 0,-21 20 34 15,-13 3-34-15,-24 40 16 0,0 0-16 0,30-61 17 16,1-11-17-16,-31 72 29 0,0 0-29 0,24-74 29 15,-5-3-29-15,-19 77 12 0,0 0-12 0,11-46 13 16,-6 18-13-16,-5 28 11 0,0 0-11 0,2-24 11 16,-2 11-11-16,0 13 10 0,0 0-10 0,0-11 10 15,0 8-10-15,0 3 0 0,0 0 0 0,-4 3 0 16,-3 6 0-16,7-9-11 0,0 0 11 0,-5 29-10 16,-2 16 10-16,7-45-18 0,0 0 18 0,-3 60-18 15,3 11 18-15,0-71-9 0,0 0 9 0,10 105-9 16,9 23 9-16,-19-128-5 0,0 0 5 0,21 132-4 0,5 5 4 15,-26-137-3-15,0 0 3 0,18 131-3 0,-6-1 3 0,-12-130-5 16,0 0 5-16,3 109-5 0,-6-6 5 0,3-103-6 16,0 0 6-16,-14 88-6 0,-7-10 6 0,21-78-8 15,0 0 8-15,-24 62-7 0,-4-14 7 16,28-48 4-16,0 0-4 0,-28 34 5 0,-2-13-5 0,30-21 55 16,0 0-55-16,-24 8 56 15,1-8-56-15,23 0 85 0,0 0-85 0,-22-18 86 0,1-11-86 16,3-9 74-16,6-7-74 0,5-3 74 0,4-3-74 0,3 51 46 0,0 0-46 15,12-74 47-15,11-22-47 0,-23 96 45 0,0 0-45 16,45-89 46-16,18-5-46 0,-4 22 35 16,5 14-35-16,-6 6 35 0,-2 10-35 0,-56 42 33 15,0 0-33-15,62-47 33 0,4 3-33 0,-66 44-41 0,0 0 41 16,67-55-40-16,-1-7 40 0,-66 62-118 0,0 0 118 16,54-80-118-16,-7-23 118 0,54-80-1316 0</inkml:trace>
  <inkml:trace contextRef="#ctx0" brushRef="#br0" timeOffset="-145239.97">27348 9234 1300 0,'0'0'0'0,"0"8"0"16,0 4 0-16,0-12-166 0,0 0 166 0,-2 7-166 0,-2-2 166 16,-1 7-625-16</inkml:trace>
  <inkml:trace contextRef="#ctx0" brushRef="#br0" timeOffset="-37800.465">18449 9767 102 0,'0'0'0'0,"3"73"0"0,3 49 0 0,-6-122 29 16,0 0-29-16,12 154 29 0,0 34-29 16,-12-188 81-16,0 0-81 0,11 175 82 0,-1 9-82 0,-3-53 88 15,0-26-88-15,-2-18 88 0,2-20-88 0,-7-67 88 16,0 0-88-16,4 82 88 0,1 4-88 16,-5-86 73-16,0 0-73 0,5 77 73 0,-1-5-73 0,-3-15 51 15,1-15-51-15,0-16 51 0,1-16-51 0,-3 2 50 16,0-5-50-16,0-2 51 0,0-1-51 0,2-1 48 0,1 2-48 15,-1-1 48-15,0-1-48 0,-2 1 36 16,0-1-36-16,0-3 37 0,3 2-37 0,-3-2 57 0,2 3-57 16,-2-3 57-16,4 2-57 0,-4-2 37 0,0 0-37 0,0 0 38 15,0 0-38-15,0 0 35 0,0 0-35 0,0 0 35 16,0 0-35-16,0 0 9 0,0 0-9 0,0 0 9 16,0 0-9-16,0 0 6 0,0 0-6 0,0 0 6 15,0 0-6-15,0 0 14 0,0 0-14 0,0 0 15 16,0 0-15-16,0 0 7 0,0-2-7 0,0 2 8 15,-2-7-8-15,2 4 15 0,0 1-15 0,0-3 15 16,2 3-15-16,-2 2 15 0,3-3-15 0,-3 3 15 16,0 0-15-16,0 0 4 0,0 0-4 0,0 0 4 15,0 0-4-15,0 0 13 0,0 0-13 0,0 0 14 16,0 0-14-16,0 0 3 0,0 0-3 0,0 0 4 0,0 0-4 16,0 0 2-16,0 0-2 0,0 0 3 15,0 0-3-15,0 0 0 0,0 0 0 0,0 0 0 0,0 0 0 16,0 0-4-16,0 0 4 0,0 0-3 0,0 0 3 0,0 0-44 15,0 0 44-15,0-3-44 16,0-4 44-16,0 7-127 0,0 0 127 0,-3-23-127 16,1-13 127-16,-2-25-872 0</inkml:trace>
  <inkml:trace contextRef="#ctx0" brushRef="#br0" timeOffset="-37172.165">18125 8060 695 0,'0'0'0'0</inkml:trace>
  <inkml:trace contextRef="#ctx0" brushRef="#br0" timeOffset="-35380.567">18111 8002 606 0,'0'0'0'0,"9"0"0"16,5 3 0-16,-14-3 67 0,0 0-67 0,7 0 68 16,-4 0-68-16,-3 0 79 0,0 0-79 0,0 0 79 15,0 0-79-15,0 0 62 0,0 0-62 0,0 0 63 16,0 0-63-16,0 0 47 0,0 0-47 0,0 0 48 16,0 0-48-16,0 0 42 0,0 0-42 0,4-1 43 15,1-1-43-15,-5 2-49 0,0 0 49 0,12-3-48 0,5-3 48 16,-17 6-40-16,0 0 40 0,28-6-40 0,11-3 40 15,-3 6-59-15,3-4 59 0,-5 5-59 16,-1 4 59-16,1 1-47 0,-3 2 47 0,0-3-46 0,2-2 46 16,-33 0-7-16,0 0 7 0,47 0-7 15,13 0 7-15,-3 0-1 0,4-2 1 0,-5 2 0 0,0 0 0 0,-56 0 0 16,0 0 0-16,88 0 0 0,24 0 0 16,-14 0 23-16,-3 0-23 0,-1 0 24 0,-5 0-24 15,0 4 33-15,2 3-33 0,-8-4 33 0,-3 0-33 0,-80-3 12 16,0 0-12-16,115 6 12 0,23 0-12 0,-138-6 31 15,0 0-31-15,155 6 31 0,19-1-31 0,-29 2 27 16,-13-1-27-16,-6 0 27 0,-10-3-27 0,-2 2 23 16,-8 2-23-16,5-7 24 0,3 0-24 0,-3 0 34 0,1 0-34 15,1 0 35-15,4 0-35 0,-4 0 20 0,-2 0-20 16,10 3 20-16,2-3-20 0,-4 4 18 16,-4 1-18-16,5 2 19 0,5-2-19 0,-8 2 10 0,0 1-10 15,-2-1 10-15,3 2-10 0,-118-9 34 0,0 0-34 16,159 7 35-16,34 3-35 0,-193-10 4 0,0 0-4 0,213 10 5 15,25-5-5-15,-238-5 10 0,0 0-10 0,232 4 10 16,5-4-10-16,-237 0 25 0,0 0-25 0,232 3 26 16,-1-3-26-16,-231 0 11 0,0 0-11 0,216 4 11 15,-10-3-11-15,-206-1 5 0,0 0-5 0,193 7 5 16,-11 0-5-16,-182-7 8 0,0 0-8 0,170 9 9 16,-9 3-9-16,-161-12 3 0,0 0-3 15,148 12 3-15,-11-2-3 0,-137-10 5 0,0 0-5 0,119 8 6 0,-18 1-6 16,-101-9 3-16,0 0-3 0,94 3 3 15,-9-6-3-15,-85 3 1 0,0 0-1 0,87-5 2 0,-3-2-2 16,-84 7 4-16,0 0-4 0,75-12 5 16,-9-7-5-16,-66 19 0 0,0 0 0 0,61-15 1 0,-5-2-1 0,-56 17 0 15,0 0 0-15,45-12 0 0,-8 1 0 0,-37 11-1 16,0 0 1-16,22-5 0 0,-10 2 0 16,-12 3-4-16,0 0 4 0,9 0-3 0,-4-4 3 0,-5 4-13 15,0 0 13-15,4 0-13 0,-4 0 13 0,0 0-9 16,0 0 9-16,0 0-8 0,0 0 8 0,0 0-25 15,0 0 25-15,0 0-24 0,0 0 24 0,0 0-13 16,0 0 13-16,0 0-12 0,0 0 12 0,0 0-18 0,0 0 18 16,0 0-18-16,0 0 18 0,0 0-9 15,0 0 9-15,0 0-8 0,0 0 8 0,0 0-4 0,0 0 4 16,0 0-4-16,0 0 4 0,0 0-3 0,0 0 3 0,0 0-3 16,0 0 3-16,0 0-5 0,0 0 5 15,0 0-5-15,0 0 5 0,0 0-2 0,0 0 2 0,0 0-2 16,0 0 2-16,0 0 0 0,0 0 0 0,0 0 0 15,0 0 0-15,0 0-2 0,0 0 2 0,0 0-1 16,0 0 1-16,0 0-1 0,0 0 1 0,0 0-1 16,0 0 1-16,0 0-4 0,0 0 4 0,0 0-3 15,3 7 3-15,-3-7-2 0,0 0 2 0,4 2-2 16,3 3 2-16,-7-5-5 0,0 0 5 0,5 5-5 16,4 2 5-16,-9-7-13 0,0 0 13 0,5 9-13 15,2-1 13-15,-7-8-9 0,0 0 9 0,7 5-8 16,-2 2 8-16,-5-7-1 0,0 0 1 0,5 7-1 0,1-4 1 15,-6-3 0-15,0 0 0 0,5 6 0 16,-2-3 0-16,-3-3 1 0,0 0-1 0,4 3 2 0,1 3-2 16,-5-6 6-16,0 0-6 0,4 5 6 0,1 0-6 0,-5-5 1 15,0 0-1-15,3 5 1 0,2-2-1 16,-5-3 0-16,0 0 0 0,4 4 0 0,1 1 0 0,-5-5 0 16,0 0 0-16,5 3 0 0,1-3 0 0,-6 0 0 15,0 0 0-15,5 4 0 0,2-2 0 0,-7-2 0 16,0 0 0-16,5 3 0 0,2 0 0 0,-7-3 0 15,0 0 0-15,3 2 0 0,1 0 0 0,-4-2 0 16,0 0 0-16,0 0 0 0,3 3 0 0,-3-3 0 16,0 0 0-16,0 0 0 0,0 0 0 0,0 0-82 0,0 0 82 15,0 0-82-15,0 0 82 0,0 0-141 16,0 0 141-16,-10-1-140 0,-7-1 140 0,-11-2-502 0</inkml:trace>
  <inkml:trace contextRef="#ctx0" brushRef="#br0" timeOffset="-34730.432">18414 8226 113 0,'0'0'0'0,"0"0"0"0,0 0 0 0,0 0-25 15</inkml:trace>
  <inkml:trace contextRef="#ctx0" brushRef="#br0" timeOffset="-33509.771">18414 8204 135 0,'0'0'0'0,"-2"4"0"0,1 2 0 0,1-6 62 16,0 0-62-16,0 2 62 0,-4 0-62 0,4-2 55 0,0 0-55 16,-2 5 56-16,1-5-56 0,1 0 27 0,0 0-27 0,-7 21 27 15,-4 9-27-15,11-30 12 0,0 0-12 0,-5 47 13 16,-2 13-13-16,7-60 5 15,0 0-5-15,0 82 5 0,7 19-5 0,-7-101 3 0,0 0-3 16,9 151 3-16,6 37-3 0,-15-188 1 0,0 0-1 0,16 204 2 16,0 26-2-16,-16-230 1 0,0 0-1 15,12 251 1-15,-5 18-1 0,-7-269 22 0,0 0-22 0,-2 249 23 16,-3-9-23-16,5-240 43 0,0 0-43 0,-7 190 43 16,5-38-43-16,2-152 66 0,0 0-66 0,0 124 67 15,4-32-67-15,1-23 68 0,0-28-68 0,-1-14 69 16,-1-17-69-16,1 8 60 0,1-8-60 0,4 4 61 15,-1-2-61-15,-2 1 53 0,2-1-53 0,-1-3 54 16,2-2-54-16,-7-2 38 0,1 0-38 0,1-2 39 0,-1 1-39 16,-1-3 40-16,0 1-40 0,-2-2 41 0,0 0-41 15,0 0 25-15,5 2-25 0,-5-2 26 0,3 2-26 0,-3-2 17 16,6 1-17-16,-6-1 17 0,0 0-17 16,0 0 35-16,0 0-35 0,0 0 36 15,0 0-36-15,0 0 5 0,0 0-5 0,0 0 5 0,0 0-5 0,0 0 11 16,0 0-11-16,0 0 11 0,0 0-11 0,0 0 16 15,0 0-16-15,0 0 17 0,1-1-17 0,3-1 0 16,1-2 0-16,5 3 0 0,-1-4 0 16,-9 5 0-16,0 0 0 0,16-2 1 0,6 0-1 0,-22 2 0 15,0 0 0-15,30 0 0 0,12 0 0 0,-4 0-1 16,2 0 1-16,-3 0 0 0,1 0 0 0,-3 0-1 0,3 0 1 16,2-2 0-16,4 1 0 0,-44 1-2 0,0 0 2 15,63 0-2-15,19-5 2 0,6 3 0 16,10 2 0-16,-7 0 0 0,1 0 0 0,-7 2-2 0,1 3 2 0,-8-4-1 15,-5 3 1-15,-73-4-2 0,0 0 2 0,106 7-1 16,27 0 1-16,-133-7 0 0,0 0 0 0,146 8 0 16,18-3 0-16,-30 2 0 0,-10-5 0 0,-6 1 0 15,-3-1 0-15,-115-2 10 0,0 0-10 0,140 5 11 16,18-1-11-16,-158-4 17 0,0 0-17 0,181 5 17 16,16 2-17-16,-197-7 3 0,0 0-3 0,211 3 4 15,10 0-4-15,-221-3 14 0,0 0-14 0,227 6 15 16,6-6-15-16,-233 0 14 0,0 0-14 0,235 5 15 15,7 2-15-15,-242-7 1 0,0 0-1 0,239 6 1 16,3 3-1-16,-242-9 9 0,0 0-9 0,235 7 9 0,-3 3-9 16,-232-10 3-16,0 0-3 0,225 10 3 15,-6-1-3-15,-219-9 2 0,0 0-2 0,211 7 2 0,-5 1-2 16,-206-8 27-16,0 0-27 0,197 4 27 16,-9-1-27-16,-188-3 1 0,0 0-1 0,191 2 2 0,1-4-2 15,-192 2 6-15,0 0-6 0,190-1 7 0,0-3-7 0,-190 4 33 16,0 0-33-16,169-5 34 0,-12 0-34 0,-157 5 3 15,0 0-3-15,142-7 4 0,-11 0-4 0,-131 7 17 16,0 0-17-16,112-8 17 0,-18-1-17 0,-94 9 15 16,0 0-15-16,83-9 16 0,-13-1-16 0,-70 10 9 15,0 0-9-15,66-8 9 0,-7-3-9 0,-59 11 9 0,0 0-9 16,49-7 10-16,-7 2-10 0,-11 0 3 16,-8 2-3-16,-6 1 4 0,-4 2-4 0,2-2 0 0,3 1 0 15,-4-1 1-15,-4 0-1 0,2 2-1 0,-1-3 1 0,-2 1 0 16,-1 2 0-16,-8 0-1 0,0 0 1 0,5-2-1 15,2-1 1-15,-7 3 0 0,0 0 0 16,4-2 0-16,-1 2 0 0,-3 0-4 0,0 0 4 0,0 0-3 16,4-3 3-16,-4 3-1 0,0 0 1 0,0 0 0 15,0 0 0-15,0 0-2 0,0 0 2 0,0 0-2 16,0 0 2-16,0 0-5 0,0 0 5 0,0 0-5 16,0 0 5-16,0 0-1 0,0 0 1 0,0 0 0 15,0 0 0-15,0 0-1 0,0 0 1 0,0 0 0 16,0 0 0-16,0 0 20 0,0 0-20 0,0 0 20 15,2-4-20-15,-2 4 62 0,0 0-62 0,5-8 62 16,4-4-62-16,-9 12 48 0,0 0-48 0,13-28 49 16,5-11-49-16,-18 39 50 0,0 0-50 0,19-51 50 0,2-20-50 15,-21 71 49-15,0 0-49 0,19-78 49 0,0-13-49 16,0-22 6-16,-1-18-6 0,-4 17 7 0,-2-1-7 0,-12 115 13 16,0 0-13-16,10-146 14 0,-3-25-14 0,-7 171-4 15,0 0 4-15,7-199-4 0,0-25 4 16,-7 224-45-16,0 0 45 0,4-216-45 0,-1-5 45 0,-3 221-38 15,0 0 38-15,0-176-38 0,-1 26 38 16,-1 41-17-16,-2 33 17 0,-1 13-17 0,0 13 17 0,1 9-14 16,4 9 14-16,-3 9-13 0,-1 11 13 0,4 12-85 15,0 0 85-15,-22-24-85 0,-15-3 85 0,37 27-90 16,0 0 90-16,-59-50-1283 0,118 100 1283 0</inkml:trace>
  <inkml:trace contextRef="#ctx0" brushRef="#br0" timeOffset="-14046.823">19505 12446 483 0,'0'0'0'0,"-4"-5"0"0,-5 0 0 0,9 5 93 16,0 0-93-16,-6-6 94 0,-3 0-94 0,9 6 90 15,0 0-90-15,-11-6 90 0,-3 0-90 0,14 6 71 0,0 0-71 16,-15-6 72-16,-3-2-72 0,18 8 53 0,0 0-53 16,-21-9 53-16,-3 2-53 0,24 7 38 0,0 0-38 0,-30-10 39 15,-4 2-39-15,34 8 27 0,0 0-27 0,-34-7 27 16,-4 2-27-16,38 5 34 0,0 0-34 0,-38-5 34 16,1 1-34-16,37 4 20 0,0 0-20 0,-31-2 20 15,1 1-20-15,30 1 18 0,0 0-18 0,-29 1 19 16,3 1-19-16,26-2 0 0,0 0 0 0,-21 4 0 15,0-1 0-15,21-3 0 0,0 0 0 16,-26 12 0-16,-2 8 0 0,28-20-3 0,0 0 3 0,-30 24-3 16,0 6 3-16,30-30-4 0,0 0 4 0,-29 37-3 15,-1 8 3-15,30-45-12 0,0 0 12 0,-26 53-12 16,3 7 12-16,23-60-15 0,0 0 15 0,-17 82-15 16,3 11 15-16,14-93-15 0,0 0 15 0,0 92-15 15,12 2 15-15,-12-94-35 0,0 0 35 0,21 79-34 0,12-9 34 16,-33-70-2-16,0 0 2 0,35 52-1 15,3-15 1-15,-38-37-1 0,0 0 1 0,34 23 0 16,-5-16 0-16,-29-7 10 0,0 0-10 0,33-4 11 0,2-10-11 0,-35 14 36 16,0 0-36-16,38-32 36 0,6-16-36 15,-44 48 47-15,0 0-47 0,47-72 48 0,5-22-48 0,-52 94 63 16,0 0-63-16,44-101 64 0,-11-11-64 0,-33 112 63 16,0 0-63-16,26-111 63 0,-14-5-63 0,-12 116 36 15,0 0-36-15,11-108 37 0,-4 1-37 0,-7 107 36 16,0 0-36-16,3-92 36 0,2 3-36 0,-5 89 0 15,0 0 0-15,4-72 1 0,-2 12-1 0,-2 60 10 16,0 0-10-16,0-48 11 0,0 14-11 0,0 34 0 0,0 0 0 16,1-28 0-16,1 9 0 0,-2 19 0 0,0 0 0 15,2-18 1-15,1 0-1 0,-3 18-2 16,0 0 2-16,4-18-1 0,-1 2 1 0,-3 16-11 0,0 0 11 0,2-10-11 16,0 3 11-16,-2 7-26 0,0 0 26 0,0-5-25 15,0 3 25-15,0 2-37 0,0 0 37 16,0 0-37-16,0 0 37 0,0 0-37 0,0 0 37 0,-2 16-37 15,0 9 37-15,2 3-25 0,0 4 25 0,0 4-24 16,0-2 24-16,0-34-19 0,0 0 19 0,2 57-18 16,0 13 18-16,3-1-18 0,4 1 18 0,-2 12-18 15,1 9 18-15,-8-91-1 0,0 0 1 0,14 93-1 16,2 6 1-16,-2-24 1 0,-5-10-1 0,-1-25 1 16,-1-23-1-16,0 7 10 0,2-5-10 0,-2-4 10 15,0-3-10-15,-7-12 5 0,0 0-5 0,9 21 5 16,3 6-5-16,-12-27 0 0,0 0 0 0,10 19 0 0,-1 2 0 15,-9-21-76-15,0 0 76 0,7 15-75 0,-2-3 75 16,-5-12-146-16,0 0 146 0,4 5-146 0,-3-1 146 0,6 6-695 16</inkml:trace>
  <inkml:trace contextRef="#ctx0" brushRef="#br0" timeOffset="-13613.461">19818 12526 527 0,'0'0'0'0,"-10"9"0"0,-9 3 0 0,12-7 82 0,7-8-82 15,1-4 82-15,3-3-82 0,-2 3 89 0,-1-5-89 0,-1 5 90 16,0 2-90-16,-1 0 65 0,-3-1-65 0,1 1 65 16,1 0-65-16,-3-2 33 0,-2 0-33 0,3 2 34 15,-3 0-34-15,7 5 40 0,0 0-40 0,-7-7 40 16,0 0-40-16,7 7 44 0,0 0-44 0,-8-6 45 15,-1-3-45-15,9 9 51 0,0 0-51 0,-9-5 52 16,2-4-52-16,7 9 43 0,0 0-43 16,-5-3 44-16,2-1-44 0,3 4 36 0,0 0-36 0,-4 0 37 15,2-3-37-15,2 3 34 0,0 0-34 0,0 0 34 16,0 0-34-16,0 0 7 0,0 0-7 0,0 0 8 16,0 0-8-16,0 0 12 0,0 0-12 0,0 0 12 15,4 3-12-15,1-1 0 0,4 2 0 0,3 6 0 0,2-2 0 16,5 10 0-16,5 7 0 0,-1-2 1 0,0 6-1 15,-23-29 21-15,0 0-21 0,28 36 21 0,3 10-21 16,-31-46 3-16,0 0-3 0,35 51 3 0,1 1-3 0,-36-52 3 16,0 0-3-16,39 51 4 0,3-1-4 0,-42-50-2 15,0 0 2-15,38 43-2 0,-2-4 2 16,-36-39-83-16,0 0 83 0,34 31-82 0,-5-5 82 0,-29-26-214 16,0 0 214-16,25 15-214 0,-5-6 214 0,22 16-686 15</inkml:trace>
  <inkml:trace contextRef="#ctx0" brushRef="#br0" timeOffset="-13314.41">20195 12336 863 0,'0'0'0'16,"-2"9"0"-16,-2 5 0 0,4-14 129 0,0 0-129 0,-5 1 129 15,-4-4-129-15,9 3 99 0,0 0-99 0,-7-2 99 16,2-3-99-16,5 5 47 0,0 0-47 0,-17 10 48 16,-4 9-48-16,21-19 31 0,0 0-31 0,-30 31 31 15,1 15-31-15,29-46 47 0,0 0-47 0,-37 60 48 16,0 12-48-16,-4 12 34 0,-1 10-34 0,5-12 35 16,8-4-35-16,29-78 17 0,0 0-17 0,-35 78 17 15,0 1-17-15,35-79 21 0,0 0-21 0,-26 52 21 16,10-20-21-16,16-32-2 0,0 0 2 0,-10 22-1 0,6-18 1 15,4-4-163-15,0 0 163 0,0 0-162 16,2-9 162-16,0 1-941 0</inkml:trace>
  <inkml:trace contextRef="#ctx0" brushRef="#br0" timeOffset="-12814.489">21026 12619 135 0,'0'0'0'0,"5"0"0"16,2-4 0-16,-7 4 96 0,0 0-96 0,12-1 96 16,5-1-96-16,-17 2 101 0,0 0-101 0,21-2 102 15,0-1-102-15,-21 3 121 0,0 0-121 0,26-5 121 16,0 0-121-16,-26 5 104 0,0 0-104 0,37-5 104 0,5-6-104 15,-42 11 66-15,0 0-66 0,52-8 67 0,9-1-67 16,-5 2 113-16,1 2-113 0,-6 0 113 0,-4 2-113 16,-5-1 68-16,-4-1-68 0,0 2 68 0,1 1-68 0,-39 2 34 15,0 0-34-15,48-2 35 0,10 2-35 16,-8 2 59-16,-3 1-59 0,-5 1 60 0,-3-1-60 0,-39-3 19 16,0 0-19-16,36 4 20 0,1 1-20 0,-37-5 13 15,0 0-13-15,31 3 13 0,-1-1-13 0,-30-2-42 16,0 0 42-16,22 2-42 0,-6-2 42 0,-16 0-168 15,0 0 168-15,11 1-167 0,-3 1 167 0,8 1-880 16</inkml:trace>
  <inkml:trace contextRef="#ctx0" brushRef="#br0" timeOffset="-12550.714">21569 12898 1166 0,'0'0'0'0,"16"-15"0"16,5-13 0-16,-18 16 166 0,-8 4-166 0,5 8 167 15,-2 0-167-15,-5 8 83 0,-1 3-83 0,6-5 83 16,2 1-83-16,5 0 50 0,7-2-50 0,-1 0 51 16,4 1-51-16,3-1-2 0,3-2 2 0,-4 1-1 15,-1-3 1-15,-16-1 0 0,0 0 0 0,29 4 0 16,4-1 0-16,-33-3 0 0,0 0 0 0,44 2 1 15,8 3-1-15,-3 0-27 0,0 0 27 0,-2-1-27 16,-2-1 27-16,-45-3-137 0,0 0 137 0,51 7-137 16,3 3 137-16,50 7-983 0</inkml:trace>
  <inkml:trace contextRef="#ctx0" brushRef="#br0" timeOffset="3138.774">23890 12329 975 0,'0'0'0'0,"-16"-1"0"0,-7-4 0 0,15 3 124 16,4 0-124-16,4 2 124 0,12 0-124 0,-10 0 98 16,1 0-98-16,-3 0 98 0,4 0-98 0,-4 0 53 15,0 0-53-15,-9-2 54 0,-6 1-54 0,15 1 19 0,0 0-19 16,-28-7 20-16,-9 0-20 0,37 7 35 0,0 0-35 15,-40-9 35-15,-5-1-35 0,45 10 42 0,0 0-42 16,-44-12 42-16,1 2-42 0,43 10 39 0,0 0-39 16,-54-17 40-16,-9-2-40 0,63 19-1 0,0 0 1 15,-65-16 0 1,-4-2 0-16,69 18-26 0,0 0 26 0,-75-18-26 0,-4 1 26 0,79 17-22 0,0 0 22 0,-69-10-22 16,3 3 22-16,66 7-41 0,0 0 41 15,-44-3-41-15,14 5 41 0,30-2-24 0,0 0 24 16,-36 5-23-16,4 2 23 0,32-7-27 0,0 0 27 15,-29 13-27-15,-1 6 27 0,30-19-44 0,0 0 44 0,-28 22-44 16,6 7 44-16,22-29-39 0,0 0 39 0,-18 38-39 16,3 8 39-16,15-46-46 0,0 0 46 0,-9 55-45 15,5 9 45-15,4-64-42 0,0 0 42 0,-1 89-41 16,4 17 41-16,-3-106-27 0,0 0 27 0,18 96-27 16,8-4 27-16,-26-92-27 0,0 0 27 0,31 84-27 15,6-8 27-15,-37-76 1 0,0 0-1 0,38 60 2 0,4-14-2 16,-42-46 33-16,0 0-33 0,45 20 33 0,7-20-33 15,-52 0 5-15,0 0-5 0,65-27 5 0,10-23-5 16,-14 1 6-16,-4-6-6 0,-10 3 6 0,-7-1-6 0,-40 53 8 16,0 0-8-16,32-77 9 0,-8-19-9 15,-5 18 22-15,-5-1-22 0,-7 8 22 0,-5 8-22 0,-2 63 12 16,0 0-12-16,5-87 13 0,0-11-13 0,-3 16 35 16,-2 6-35-16,-2 15 35 0,1 13-35 0,1 48 1 15,0 0-1-15,-6-45 2 0,-1 11-2 0,7 34 14 16,0 0-14-16,-7-36 15 0,4 5-15 0,3 31 15 15,0 0-15-15,-5-24 15 0,1 5-15 0,4 19 8 0,0 0-8 16,0-13 9-16,4 2-9 0,-4 11 9 16,0 0-9-16,0-6 10 0,0 2-10 0,0 4 1 0,0 0-1 15,0 0 1-15,-2-2-1 0,2 2-2 0,0 0 2 0,0 0-1 16,0 0 1-16,0 0-12 0,0 0 12 16,-2 18-12-16,0 12 12 0,2-30-17 0,0 0 17 0,0 40-16 15,4 9 16-15,-2 1-26 0,-1 3 26 0,3 2-25 16,-4 8 25-16,2 1-3 0,5 6 3 0,-2 14-2 15,2 14 2-15,-7-98-1 0,0 0 1 0,9 109 0 16,-1 15 0-16,1-28 1 0,3-12-1 0,0-18 2 16,1-18-2-16,-13-48 3 0,0 0-3 0,13 60 3 15,3 0-3-15,-16-60 2 0,0 0-2 0,19 57 2 16,4-6-2-16,-23-51-38 0,0 0 38 0,21 33-37 16,2-14 37-16,-23-19-83 0,0 0 83 0,15-2-82 15,-4-17 82-15,15-2-725 0</inkml:trace>
  <inkml:trace contextRef="#ctx0" brushRef="#br0" timeOffset="3922.338">24470 11973 1188 0,'0'0'0'15,"-4"0"0"-15,1 0 0 0,3 0 102 16,0 0-102-16,0 0 102 0,0 0-102 0,0 0 75 0,0 0-75 15,0 0 76-15,0 0-76 0,-4 0 0 0,1 0 0 0,3 0 0 16,-4 0 0-16,4 0-34 0,-3 2 34 0,-11 8-33 16,-9 2 33-16,-1 3-24 0,-2 3 24 0,8-6-23 15,6-4 23-15,12-8-36 0,0 0 36 0,-12 19-36 16,3 3 36-16,9-22-48 0,0 0 48 0,0 29-48 16,7 6 48-16,-7-35-52 0,0 0 52 0,18 34-52 0,9 0 52 15,0-3-38-15,2-4 38 0,3-3-38 16,2-5 38-16,-34-19-11 0,0 0 11 0,44 23-10 15,8-1 10-15,-10 0-32 0,2 2 32 0,-10-2-32 0,-2 2 32 16,-32-24-1-16,0 0 1 0,26 31-1 0,-3 7 1 16,-23-38-6-16,0 0 6 0,13 44-5 0,-7 8 5 0,-8-8 4 15,-8-1-4-15,8-19 5 0,4-8-5 0,-2-16 24 16,0 0-24-16,-30 30 25 0,-21 6-25 16,4-3 60-16,-3-2-60 0,13-11 61 0,13-8-61 0,-6 0 76 15,1-1-76-15,-8-6 77 0,-5-2-77 0,42-3 55 16,0 0-55-16,-42-3 55 0,-1-6-55 0,43 9 30 0,0 0-30 15,-37-20 30-15,6-11-30 0,31 31 10 16,0 0-10-16,-16-47 10 0,11-9-10 0,8 3-1 0,10 0 1 16,4 3 0-16,2 2 0 0,0 5-8 15,2 4 8-15,4 3-8 0,4 2 8 0,-29 34-27 0,0 0 27 16,37-36-27-16,6 0 27 0,-43 36-13 0,0 0 13 0,46-33-12 16,4 4 12-16,-50 29-5 0,0 0 5 15,47-22-5-15,-1 5 5 0,-46 17-4 16,0 0 4-16,38-9-3 0,-7 6 3 0,-31 3 0 0,0 0 0 0,30 6 1 15,-6 12-1-15,-5 2 3 0,-3 4-3 0,-4-3 4 16,-3-8-4-16,0 10 32 0,-1 2-32 0,-2 11 32 16,-1 7-32-16,-5-43 51 0,0 0-51 0,3 50 52 15,-1 6-52-15,0-8 35 0,1 0-35 0,-3-19 36 16,0-10-36-16,0 0 18 0,-1-3-18 0,1-3 18 16,0 3-18-16,1-3-2 0,3-1 2 0,-2-3-1 0,-2-7 1 15,0-2-103-15,0-2 103 0,3-17-103 16,2-8 103-16,-5 27-96 0,0 0 96 0,9-45-917 15,-18 90 917-15</inkml:trace>
  <inkml:trace contextRef="#ctx0" brushRef="#br0" timeOffset="4607.822">25018 12184 1468 0,'2'32'0'0,"-2"-32"137"15,0 0-137-15,4 45 138 0,-1 10-138 0,-3-55 86 16,0 0-86-16,4 63 86 0,1 6-86 0,-5-69 16 0,0 0-16 16,0 87 17-16,-2 14-17 0,2-101-17 0,0 0 17 15,-2 74-16-15,1-16 16 16,1-58-32-16,0 0 32 0,-2 38-32 0,2-21 32 0,0-17 6 0,0 0-6 16,0 15 6-16,0-8-6 0,0-7 6 0,0 0-6 15,-2 3 6-15,-1-4-6 0,3 1-50 0,0 0 50 16,-6-9-50-16,1-8 50 0,5 17-134 0,0 0 134 15,-3-17-134-15,-2-5 134 0,5 22-198 0,0 0 198 0,-2-17-197 16,0 1 197-16,2 16-180 0,0 0 180 0,-2-10-180 16,2 3 180-16,0 7-131 0,0 0 131 0,0-3-131 15,0 6 131-15,0-3-56 0,0 0 56 0,0 5-56 16,2-3 56-16,-2-2 16 0,0 0-16 0,0 5 17 16,2 0-17-16,-2-5 60 0,0 0-60 0,0 7 60 15,0 2-60-15,0-9 66 0,0 0-66 0,0 5 67 16,0 2-67-16,0-7 66 0,0 0-66 0,0 6 66 0,0 0-66 15,0-6 65-15,0 0-65 0,0 5 66 16,0-2-66-16,0-3 70 0,0 0-70 0,0 4 70 0,0-1-70 16,0-3 59-16,0 0-59 0,0 3 60 0,-2-1-60 0,2-2 80 15,0 0-80-15,0 0 81 0,0-3-81 0,0 3 72 16,0 0-72-16,2-12 73 0,5-5-73 16,-7 17 56-16,0 0-56 0,5-33 56 0,4-10-56 0,-9 43 41 15,0 0-41-15,10-48 42 0,4-8-42 16,-14 56 46-16,0 0-46 0,16-55 47 0,3 0-47 15,-19 55 10-15,0 0-10 0,21-50 11 0,1 4-11 0,-22 46 3 16,0 0-3-16,25-39 3 0,1 4-3 0,-26 35-2 16,0 0 2-16,33-29-1 0,4 4 1 0,-37 25-15 0,0 0 15 15,45-19-14-15,7 5 14 0,-52 14-17 16,0 0 17-16,56-5-17 0,5 7 17 0,-61-2-40 0,0 0 40 0,57 10-39 16,1 7 39-16,-11 5-6 0,-5 2 6 15,-11-3-6-15,-10 3 6 0,-2 5 6 0,-3 5-6 0,-2 4 6 16,-4 5-6-16,-10-43 56 0,0 0-56 0,7 53 56 15,-3 8-56-15,-1-6 35 0,-1-7-35 16,0-15 36-16,-2-14-36 0,-2 0 1 0,0-4-1 0,-1 2 2 16,-1 2-2-16,1-2-45 0,1-2 45 0,0-4-44 15,2-6 44-15,0-5-157 0,0 0 157 0,-19-12-157 16,-14-12 157-16,-19-12-985 0</inkml:trace>
  <inkml:trace contextRef="#ctx0" brushRef="#br0" timeOffset="4803.176">24815 11959 1535 0,'0'0'0'0,"3"-5"0"0,4-3 0 0,-7 8-174 16,4-4 174-16,-4 4-174 0,1 4 174 0,-1-4-85 15,0 0 85-15,2 3-702 0,-4-6 702 0</inkml:trace>
  <inkml:trace contextRef="#ctx0" brushRef="#br0" timeOffset="5670.483">26034 12276 1177 0,'0'0'0'0,"0"0"0"0,9-36 0 15,-9 36 78-15,0 0-78 0,10-19 79 0,8-1-79 16,-18 20 29-16,0 0-29 0,12-17 29 16,5 3-29-16,-17 14 8 0,0 0-8 0,9-12 8 0,0 5-8 0,-9 7 0 15,0 0 0-15,7-5 0 0,-2 2 0 16,-5 3 49-16,0 0-49 0,3 0 50 0,1-4-50 0,-4 4 67 16,0 0-67-16,0 0 67 0,0 0-67 0,0 0 53 15,0 0-53-15,0 0 53 0,0 0-53 0,0 0 47 16,0 0-47-16,2 16 47 0,-1 2-47 0,3 12 37 15,3 6-37-15,-2-2 37 0,0 2-37 0,2 7 9 16,0 3-9-16,0 2 9 0,-2 3-9 16,-5-51 12-16,0 0-12 0,7 55 13 0,0 3-13 15,0-10 0-15,0-7 0 0,-1-11 0 0,-1-12 0 0,0 0-5 0,0-12 5 16,4 0-5-16,1-6 5 0,-10 0-15 0,0 0 15 16,14-12-15-16,5-9 15 0,-19 21 0 0,0 0 0 15,18-31 0-15,-1-12 0 0,-17 43 8 0,0 0-8 16,18-49 8-16,-3-4-8 0,-15 53 26 0,0 0-26 15,11-54 26-15,-4 1-26 0,-7 53 22 0,0 0-22 16,7-53 22-16,-2 4-22 0,-5 49 25 16,0 0-25-16,4-42 26 0,-4 8-26 0,0 34 8 0,0 0-8 0,1-27 8 15,3 8-8-15,-4 19 18 0,0 0-18 0,1-14 18 16,5 6-18-16,-6 8 3 0,0 0-3 0,0-6 4 16,1 3-4-16,-1 3 0 0,0 0 0 0,0 0 1 15,2 5-1-15,-2-5-2 0,0 0 2 0,5 19-2 16,2 8 2-16,-7-27-49 0,0 0 49 0,7 40-49 15,2 8 49-15,-9-48-61 0,0 0 61 0,5 68-61 16,1 16 61-16,-6-84-26 0,0 0 26 0,1 117-25 0,1 27 25 16,-2-144-49-16,0 0 49 0,-3 140-49 15,-3 6 49-15,6-146-35 0,0 0 35 0,-7 120-34 0,0-12 34 16,7-108-4-16,0 0 4 0,-7 90-3 16,2-14 3-16,5-76 13 0,0 0-13 0,-7 55 14 0,4-21-14 0,3-34 80 15,0 0-80-15,-12 26 80 0,-2-13-80 0,14-13 70 16,0 0-70-16,-27 2 70 0,-7-11-70 0,34 9 56 15,0 0-56-15,-39-25 56 0,-1-15-56 16,40 40 29-16,0 0-29 0,-52-60 29 0,-6-20-29 0,58 80 51 16,0 0-51-16,-33-77 52 0,16-7-52 0,17 84 68 15,0 0-68-15,10-77 69 0,25 5-69 0,0 14 63 16,7 11-63-16,1 10 63 0,3 9-63 0,-46 28 37 0,0 0-37 16,73-31 38-16,19-3-38 0,-92 34 0 0,0 0 0 15,80-29 0-15,1 2 0 0,-81 27-168 0,0 0 168 16,64-36-167-16,-12-7 167 0,-52 43-100 15,0 0 100-15,117-79-1520 0,-234 158 1520 0</inkml:trace>
  <inkml:trace contextRef="#ctx0" brushRef="#br0" timeOffset="6395.665">27264 12406 315 0,'0'0'0'0,"2"-12"0"15,1-3 0-15,-3 15 29 0,0 0-29 0,0-5 29 16,0 10-29-16,0-5 115 0,0 0-115 0,0 0 115 16,-5 3-115-16,5-3 147 0,0 0-147 0,-2 4 147 15,1-2-147-15,1-2 140 0,0 0-140 0,0 0 140 16,-2 3-140-16,2-3 123 0,0 0-123 0,0 0 124 15,0 0-124-15,0 0 107 0,0 0-107 0,0 0 107 16,0 0-107-16,0 0 88 0,0 0-88 0,0 0 89 16,0 0-89-16,0 0 83 0,0 0-83 0,0 0 84 0,0 0-84 15,0 0 64-15,0 0-64 0,0 0 64 0,0 0-64 0,0 0 42 16,0 0-42-16,10-2 43 0,9 1-43 16,9-3 31-16,9-1-31 0,-1 0 31 0,6 0-31 15,-3 3 22-15,-3-3-22 0,1 3 23 0,-1 2-23 0,-36 0 4 16,0 0-4-16,49 0 5 0,7-1-5 15,-2-1 3-15,0 0-3 0,-4 2 4 0,-1 0-4 0,-9 0 2 16,-1 0-2-16,-10 0 3 0,-8 0-3 0,2 0 0 16,-1 0 0-16,-6 0 0 0,-4 0 0 0,-12 0-17 15,0 0 17-15,13 0-16 0,-3 0 16 0,-1 0-74 16,-4-3 74-16,-2 3-73 0,1-2 73 0,-4 2-191 16,0 0 191-16,-11 2-190 0,-6 1 190 0,17-3-182 15,0 0 182-15,-37 2-182 0,-13-2 182 0,-37 2-943 16</inkml:trace>
  <inkml:trace contextRef="#ctx0" brushRef="#br0" timeOffset="6687.337">27351 12809 1289 0,'0'0'0'0,"7"-10"0"15,7-6 0-15,-14 16 174 0,0 0-174 0,7-6 175 16,0 6-175-16,2 0 118 0,1 1-118 0,8 3 119 16,6 1-119-16,2 0 93 0,5-5-93 0,-3 2 94 15,0-2-94-15,2 1 31 0,-1-1-31 0,5 0 31 0,0 0-31 16,-34 0 15-16,0 0-15 0,49-1 16 0,9-1-16 0,-58 2 12 16,0 0-12-16,57 0 13 0,4-5-13 0,-9 1-24 15,-5 1 24-15,-7 0-23 0,-6 3 23 0,-34 0-117 16,0 0 117-16,33 0-117 0,-2 0 117 0,-31 0-124 15,0 0 124-15,11-9-123 0,-13-3 123 0,10-7-1149 16</inkml:trace>
  <inkml:trace contextRef="#ctx0" brushRef="#br0" timeOffset="15546.305">28879 12048 169 0,'0'0'0'0,"0"0"0"0,0-5 0 0,0 5 60 16,0 0-60-16,0 0 60 0,0 0-60 0,0 0 84 15,3 0-84-15,-3 0 85 0,4-1-85 0,-4 1 86 16,2-6-86-16,-2 6 87 0,1-5-87 0,-1 5 65 15,0 0-65-15,0 0 66 0,0 0-66 0,0 0 38 16,0 0-38-16,0 0 39 0,0 0-39 0,0 0 36 0,0 0-36 16,0 0 36-16,-5-1-36 0,5 1 22 0,0 0-22 15,-5-2 23-15,0-2-23 0,5 4 17 0,0 0-17 16,-7-3 17-16,-2 0-17 0,9 3 10 0,0 0-10 0,-10-2 11 16,-1 0-11-16,11 2 1 0,0 0-1 0,-10 0 2 15,-2 2-2-15,12-2 0 0,0 0 0 16,-18 8 0-16,-3 4 0 0,21-12-11 0,0 0 11 0,-22 24-10 15,-3 11 10-15,25-35-35 0,0 0 35 0,-21 44-35 16,0 11 35-16,21-55-19 16,0 0 19-16,-15 63-18 0,4 8 18 0,11-71-20 0,0 0 20 15,-10 101-19-15,3 22 19 0,7-123 0 0,0 0 0 0,0 106 0 16,5-10 0-16,-5-96 0 0,0 0 0 0,10 77 0 16,8-17 0-16,-18-60 0 0,0 0 0 0,21 41 0 15,7-18 0-15,-28-23-15 0,0 0 15 0,29 8-15 16,6-16 15-16,-2-6-63 0,2-10 63 0,-4-5-62 0,-3-5 62 0,-28 34-29 15,0 0 29-15,33-48-29 0,2-11 29 16,-35 59-12-16,0 0 12 0,39-75-12 0,2-16 12 16,-41 91-7-16,0 0 7 0,35-87-7 0,-5-1 7 15,-30 88 10-15,0 0-10 0,24-89 10 0,-5 5-10 0,-19 84 47 16,0 0-47-16,14-70 48 0,-3 12-48 0,-11 58 67 16,0 0-67-16,7-34 67 0,-5 17-67 15,-2 17 103-15,0 0-103 0,1-14 103 0,-1 10-103 0,0 4 84 16,0 0-84-16,0-5 84 0,0 4-84 0,0 1 73 15,0 0-73-15,0 0 73 0,-3 0-73 0,3 0 57 0,0 0-57 16,0 0 57-16,0 0-57 0,0 0 34 16,0 0-34-16,0 0 35 0,-5 3-35 0,5-3 25 0,0 0-25 15,-6 3 26-15,1-1-26 0,5-2 1 0,0 0-1 0,-10 7 1 16,-3 3-1-16,13-10-1 0,0 0 1 16,-13 26 0-16,-3 12 0 0,16-38-15 0,0 0 15 0,-12 51-15 15,3 12 15-15,9-63-27 0,0 0 27 0,-5 74-27 16,3 8 27-16,2-82-21 0,0 0 21 0,2 101-21 15,5 18 21-15,-7-119-35 0,0 0 35 0,15 90-35 16,8-12 35-16,-23-78-12 0,0 0 12 0,26 56-12 16,7-18 12-16,-7-18-59 0,-3-13 59 0,-9-2-59 15,-5-8 59-15,3 1-5 0,2-6 5 0,-6 1-5 16,-2-4 5-16,1-2 18 0,0-3-18 0,-4-3 18 16,-1 2-18-16,-2 17 84 0,0 0-84 15,-4-30 84-15,-1-13-84 0,0-2 55 0,0-3-55 0,-6 0 55 0,-4-1-55 16,15 49 48-16,0 0-48 0,-18-64 49 0,-3-10-49 15,21 74 14-15,0 0-14 0,-21-90 15 0,-1-17-15 16,22 107 20-16,0 0-20 0,-14-78 20 0,7 11-20 16,7 67 8-16,0 0-8 0,-5-40 9 0,3 20-9 0,2 20 9 15,0 0-9-15,-2-16 9 0,2 13-9 0,0 3 15 16,0 0-15-16,0-7 15 0,0 4-15 0,0 3 1 16,0 0-1-16,0 0 1 0,0 0-1 0,0 0-5 15,0 0 5-15,0 0-4 0,-3 1 4 0,3-1-34 16,0 0 34-16,1 4-33 0,5 1 33 0,-6-5-53 15,0 0 53-15,17 2-52 0,11 3 52 0,0 0-65 0,1 2 65 16,1-2-64-16,0-5 64 0,-3 0-47 16,0 0 47-16,-1 0-46 0,0 0 46 0,-26 0-25 0,0 0 25 0,31 0-24 15,4 0 24-15,-35 0-11 0,0 0 11 0,35 0-11 16,3 0 11-16,-38 0-2 16,0 0 2-16,37 0-1 0,-1 0 1 0,-8 0 0 0,-7 0 0 0,-3 0 0 15,-4 0 0-15,-2 2 1 0,-4-1-1 16,-2 1 2-16,-3 0-2 0,1-2 11 0,-1 0-11 0,-3 0 11 15,0 0-11-15,-2 3 15 0,1 2-15 0,-6 13 16 16,-4 9-16-16,11-27 15 0,0 0-15 0,-17 36 16 16,-4 10-16-16,21-46 16 0,0 0-16 0,-23 46 17 15,-3 6-17-15,26-52-9 0,0 0 9 0,-23 48-8 16,3-2 8-16,20-46-45 0,0 0 45 0,-16 48-45 16,5 2 45-16,11-50-44 0,0 0 44 0,-3 48-44 15,5-2 44-15,-2-46-59 0,0 0 59 0,5 45-59 16,5-6 59-16,-10-39-45 0,0 0 45 0,14 39-44 0,5-8 44 15,-3-3-38-15,-2-4 38 0,-3-7-37 0,-3-7 37 16,1 0-5-16,-2-1 5 0,-2-4-4 16,-3-2 4-16,1 1 0 0,-1-2 0 0,-2-2 0 0,0 0 0 15,0 0 38-15,-2 3-38 0,2-3 39 0,-5 3-39 0,5-3 32 16,0 0-32-16,-19 0 33 0,-12 0-33 0,31 0-4 16,0 0 4-16,-32-3-4 0,-3-6 4 0,35 9-141 15,0 0 141-15,-31-15-140 0,1-6 140 0,30 21-143 16,0 0 143-16,-19-32-142 0,7-9 142 0,-19-36-298 15</inkml:trace>
  <inkml:trace contextRef="#ctx0" brushRef="#br0" timeOffset="16298.952">29778 12206 875 0,'0'0'0'0,"-5"0"0"16,-4 0 0-16,9 0 79 0,0 0-79 0,0 0 80 16,2-3-80-16,-2 3 33 0,0 0-33 0,3-4 33 15,2 1-33-15,-5 3-1 0,0 0 1 0,6-2-1 16,-1-5 1-16,-5 7-29 0,0 0 29 0,5-5-29 15,0 0 29-15,-5 5-1 0,0 0 1 0,6-5-1 0,-3 3 1 16,-3 2 3-16,0 0-3 0,4-5 3 0,-3 3-3 16,-1 2 32-16,0 0-32 0,0 0 32 15,4-1-32-15,-4 1 41 0,0 0-41 0,0 0 42 0,0 0-42 0,0 0 39 16,0 0-39-16,0 0 40 0,2 5-40 16,-2-5 26-16,0 0-26 0,3 18 26 0,0 13-26 0,3 4 18 15,1 6-18-15,-2-5 19 0,2-2-19 0,2 2 18 16,-1 0-18-16,3-2 18 0,1 0-18 15,-12-34 3-15,0 0-3 0,21 33 4 0,8-4-4 16,-29-29 0-16,0 0 0 0,42 17 1 0,11-10-1 0,-53-7-19 0,0 0 19 16,54-5-18-16,7-10 18 0,-13-8-5 0,-4-4 5 15,-9 3-5-15,-9 0 5 0,-2 0 8 0,-3 0-8 16,-7-4 8-16,-3 1-8 0,-11 27 51 0,0 0-51 0,8-34 51 16,-3-4-51-16,-5 38 46 15,0 0-46-15,4-41 46 0,-2-4-46 0,-2 8 48 0,0 3-48 16,0 11 49-16,-2 11-49 0,0-3 48 0,0 5-48 15,1 3 48-15,-1 3-48 0,0 1 48 0,-1-2-48 0,3 5 48 16,-4-4-48-16,4 4 12 0,0 0-12 0,0 0 13 16,0 0-13-16,0 0 23 0,-5-1-23 0,5 1 24 15,-3-2-24-15,3 2-5 0,0 0 5 0,0 0-5 16,0 0 5-16,0 0-45 0,0 0 45 0,-2 12-44 16,0 2 44-16,2-14-32 0,0 0 32 0,0 32-32 15,0 14 32-15,0-1-34 0,2 3 34 0,0 3-33 16,1-1 33-16,-3-50-23 0,0 0 23 0,2 67-22 15,0 10 22-15,-1 10-18 0,-1 13 18 0,-1-47-18 0,-1-26 18 16,0 13-18-16,0-1 18 0,-1 5-18 0,-1 3 18 16,4-47-1-16,0 0 1 0,-7 48-1 0,0 3 1 15,7-51 8-15,0 0-8 0,-7 39 9 0,-1-6-9 16,8-33 41-16,0 0-41 0,-14 33 41 0,-4-9-41 16,-1-4 32-16,-2-3-32 0,4-6 32 0,-1-5-32 15,18-6 0-15,0 0 0 0,-38-8 0 0,-16-8 0 0,54 16-166 16,0 0 166-16,-57-32-166 0,-6-13 166 15,63 45-126-15,0 0 126 0,-75-73-125 0,-9-25 125 16,-74-73-778-16</inkml:trace>
  <inkml:trace contextRef="#ctx0" brushRef="#br0" timeOffset="16617.117">30898 12492 1099 0,'0'0'0'0,"-5"-7"0"0,-2-8 0 15,7 15 42-15,0 0-42 0,0 0 42 0,2 3-42 16,-2-3-244-16,0 0 244 0,0 0-244 0,0 5 244 16,0 2-401-16</inkml:trace>
  <inkml:trace contextRef="#ctx0" brushRef="#br0" timeOffset="17810.336">31679 11987 1233 0,'0'0'0'0,"-7"-2"0"16,-4-3 0-16,11 5 157 0,0 0-157 0,-3-4 157 16,3 3-157-16,0 1 78 0,0 0-78 0,0 0 79 15,0-4-79-15,0 4 22 0,-2-1-22 0,2 1 23 16,0 0-23-16,0 0-3 0,0 0 3 0,-4 0-3 15,-1 0 3-15,-5 0-5 0,-2 0 5 0,-2 3-4 16,-2 0 4-16,16-3-8 0,0 0 8 0,-33 12-8 0,-12 9 8 16,45-21-8-16,0 0 8 0,-46 31-7 0,-3 12 7 15,49-43-33-15,0 0 33 0,-40 56-32 32,7 14 32-32,4 9-4 0,6 9 4 0,9-34-4 0,11-16 4 0,3-38 0 0,0 0 0 0,7 41 0 0,12-3 0 0,-19-38 3 15,0 0-3-15,33 27 3 0,14-8-3 0,-47-19-5 16,0 0 5-16,50 5-4 0,10-11 4 15,-13-5-14-15,-4-8 14 0,-6-1-13 0,-4-4 13 16,-5 0 8-16,-6-2-8 0,-2-1 8 0,-5-2-8 0,-15 29 38 16,0 0-38-16,12-43 39 0,-3-10-39 0,-4 0 43 15,-3-1-43-15,-2 0 43 0,-2 2-43 0,2 52 10 16,0 0-10-16,-8-79 11 0,-4-23-11 16,12 102 8-16,0 0-8 0,-16-91 8 0,-2 2-8 15,4 25 33-15,1 18-33 0,6 17 34 0,5 17-34 0,-2 0 15 0,1 7-15 16,1 3 15-16,2-1-15 0,0 3 6 0,0 0-6 0,0 0 6 15,0 0-6-15,0 0-8 0,0 0 8 0,0 0-8 16,0 0 8-16,0 0-58 0,-2 3 58 0,2 6-57 16,2 4 57-16,-2-13-53 0,0 0 53 0,7 42-53 15,4 18 53-15,-1 5-45 0,0 3 45 0,1 6-44 16,-2 3 44-16,1 12-31 0,2 12 31 0,-3-22-31 16,0-9 31-16,-9-70-16 0,0 0 16 0,10 67-15 15,2-5 15-15,-12-62-20 0,0 0 20 0,16 44-19 16,1-15 19-16,-17-29-4 0,0 0 4 0,27 23-3 15,4-10 3-15,0-8-38 0,2-6 38 0,-1-8-37 16,-3-6 37-16,-1-2-2 0,-2-2 2 0,-3-5-1 16,-2-2 1-16,0-1 1 0,-2-3-1 0,-2 3 2 0,-3-5-2 15,-14 32 52-15,0 0-52 0,16-45 53 0,0-8-53 16,-16 53 40-16,0 0-40 0,14-55 40 16,0-3-40-16,-14 58 41 0,0 0-41 0,10-52 42 0,0 4-42 0,-10 48 58 15,0 0-58-15,7-36 58 0,-3 7-58 0,-4 29 55 16,0 0-55-16,3-22 55 0,-1 8-55 0,-2 14 44 15,0 0-44-15,2-10 45 0,0 5-45 0,-2 5 3 16,0 0-3-16,0 0 3 0,0 0-3 0,0 0-4 16,0 0 4-16,-2 31-3 0,-2 20 3 0,4-51-15 15,0 0 15-15,-1 65-14 0,1 14 14 0,0-79-11 16,0 0 11-16,3 96-11 0,6 14 11 0,-9-110-26 16,0 0 26-16,14 82-26 0,5-14 26 0,-19-68-20 0,0 0 20 15,19 40-19-15,2-26 19 0,0-6-35 16,2-16 35-16,-3-3-34 0,1-4 34 0,0-6 0 0,0-3 0 15,-3-3 0-15,-4-6 0 0,-14 33 0 0,0 0 0 0,15-42 0 16,-1-10 0-16,-3 2 0 0,-3 2 0 16,-1 0 0-16,0 2 0 0,-1 0 1 0,-1 1-1 0,-4 6 2 15,1 5-2-15,-2 34 1 0,0 0-1 0,0-29 2 16,0 5-2-16,0 24 16 0,0 0-16 0,0-19 17 16,0 7-17-16,0 12 15 0,0 0-15 0,0-10 15 15,0 4-15-15,0 6-4 0,0 0 4 0,0 0-3 16,0 0 3-16,0 7-37 0,0 4 37 0,0 14-37 15,0 11 37-15,0-36-20 0,0 0 20 0,0 50-20 16,2 10 20-16,-2-60-31 0,0 0 31 16,10 65-31-16,8 7 31 0,-18-72-6 0,0 0 6 0,21 87-6 0,3 11 6 15,-24-98-2-15,0 0 2 0,19 92-1 0,-1 1 1 16,-18-93-2-16,0 0 2 0,10 87-1 0,-6-8 1 16,-4-79 0-16,0 0 0 0,-7 72 0 0,-7-7 0 15,14-65 12-15,0 0-12 0,-25 60 12 0,-9-8-12 16,34-52-78-16,0 0 78 0,-60 34-78 0,-20-14 78 0,80-20-100 15,0 0 100-15,-78-29-100 0,-8-39 100 0,-77-30-884 16</inkml:trace>
  <inkml:trace contextRef="#ctx0" brushRef="#br0" timeOffset="17947.882">33274 11994 673 0,'6'3'0'0,"-6"-3"-116"0,0 0 116 0</inkml:trace>
  <inkml:trace contextRef="#ctx0" brushRef="#br0" timeOffset="24920.611">3268 14329 315 0,'0'0'0'0,"5"-6"0"16,4 0 0-16,-9 6 86 0,0 0-86 0,4-9 87 15,1 0-87-15,-5 9 69 0,0 0-69 0,3-11 70 0,1 0-70 16,-4 11 42-16,0 0-42 16,-4-12 42-16,1-1-42 0,3 13 58 0,0 0-58 0,-9-14 59 0,-8 0-59 0,-1 0 65 15,1 2-65-15,-2 2 66 0,1 0-66 0,18 10 74 16,0 0-74-16,-31-16 74 0,-2-2-74 0,33 18 50 15,0 0-50-15,-45-19 51 0,-4 0-51 0,49 19 40 16,0 0-40-16,-54-16 40 0,-5 3-40 0,59 13 46 16,0 0-46-16,-60-7 47 0,-1 5-47 0,61 2 17 15,0 0-17-15,-59 7 17 0,0 8-17 0,59-15 13 16,0 0-13-16,-72 28 14 0,-8 8-14 0,80-36 5 0,0 0-5 16,-61 39 5-16,13 1-5 0,48-40 0 0,0 0 0 15,-35 55 1-15,9 3-1 0,26-58-7 0,0 0 7 16,-13 70-6-16,17 7 6 0,-4-77-26 0,0 0 26 15,14 91-26-15,10 10 26 0,-24-101-32 0,0 0 32 0,39 104-32 16,11 4 32-16,1-24-20 0,-3-13 20 0,-6-17-19 16,-4-16 19-16,-1-9-36 0,-6-12 36 15,3-6-36-15,-8-11 36 0,-26 0-30 0,0 0 30 0,47-14-30 16,15-12 30-16,-62 26-72 0,0 0 72 0,74-58-72 16,18-26 72-16,-92 84-35 0,0 0 35 0,73-94-34 15,-2-16 34-15,-71 110-6 0,0 0 6 0,54-115-6 16,-6-3 6-16,-48 118 0 0,0 0 0 0,34-120 0 15,-9-1 0-15,-25 121 13 0,0 0-13 0,21-127 14 16,-7-5-14-16,-14 132 36 0,0 0-36 0,8-118 36 16,-4 5-36-16,-4 113 19 0,0 0-19 0,5-91 20 15,-5 17-20-15,0 74 29 0,0 0-29 0,0-55 29 16,0 19-29-16,0 36 6 0,0 0-6 0,0-27 7 16,0 13-7-16,0 14 5 0,0 0-5 0,0-7 5 0,0 9-5 15,0-2 0-15,0 0 0 0,-3 16 1 16,-3 9-1-16,6-25 0 0,0 0 0 0,-8 45 0 0,-5 15 0 0,13-60-8 15,0 0 8-15,-17 106-8 16,-4 34 8-16,21-140-16 0,0 0 16 0,-17 156-15 0,-1 23 15 0,18-179-4 16,0 0 4-16,-12 169-4 0,0-1 4 0,12-168-1 15,0 0 1-15,0 139 0 0,9-19 0 0,-9-120-1 16,0 0 1-16,20 90 0 0,14-23 0 0,-34-67-11 16,0 0 11-16,41 41-11 0,6-27 11 0,-8-10-45 0,-1-18 45 15,-3-5-44-15,-5-8 44 0,-30 27-8 0,0 0 8 16,36-47-7-16,-1-9 7 0,-35 56-3 0,0 0 3 15,38-64-3-15,1-6 3 0,-39 70 2 16,0 0-2-16,33-67 2 0,-4 1-2 0,-29 66 60 0,0 0-60 16,23-64 61-16,-7 4-61 0,-16 60 69 0,0 0-69 15,10-48 70-15,-3 9-70 0,-7 39 60 0,0 0-60 0,9-40 60 16,-4 4-60-16,-5 36 76 0,0 0-76 0,7-29 76 16,-2 5-76-16,-5 24 38 0,0 0-38 0,0-19 38 15,4 8-38-15,-4 11 31 0,0 0-31 0,0-9 31 16,0 4-31-16,0 5 3 0,0 0-3 0,-4 3 4 15,1 9-4-15,3-12 0 0,0 0 0 0,-6 34 0 16,1 18 0-16,5-52-5 0,0 0 5 0,-3 63-5 16,-2 14 5-16,5-77-17 0,0 0 17 0,-4 89-16 15,4 14 16-15,0-103-34 0,0 0 34 0,12 76-34 16,6-13 34-16,-18-63-63 0,0 0 63 0,21 29-63 0,8-25 63 16,-29-4-95-16,0 0 95 0,35-19-94 15,3-24 94-15,-38 43-60 0,0 0 60 0,44-62-60 0,6-22 60 16,-50 84-25-16,0 0 25 0,46-80-24 0,-8-9 24 0,-38 89-1 15,0 0 1-15,35-81 0 16,-11 2 0-16,-24 79 17 0,0 0-17 0,21-61 17 0,-7 13-17 16,-14 48 58-16,0 0-58 0,9-35 59 0,-9 20-59 0,0 15 48 15,0 0-48-15,0-14 48 0,0 9-48 0,0 5 55 16,0 0-55-16,-4-5 55 0,3 3-55 0,1 2 55 16,0 0-55-16,-4-1 56 0,1 1-56 0,3 0 23 15,0 0-23-15,-2 0 24 0,-2 0-24 0,4 0 13 0,0 0-13 16,-5 12 13-16,-2 8-13 0,7-20 5 0,0 0-5 15,-5 38 5-15,2 13-5 0,3-51 0 16,0 0 0-16,0 70 0 0,3 18 0 0,-3-88-1 0,0 0 1 0,9 128 0 16,3 33 0-16,-12-161-1 0,0 0 1 0,9 143 0 15,3-1 0-15,-12-142 1 0,0 0-1 0,2 125 2 16,-2-14-2-16,0-111 10 0,0 0-10 0,-2 82 11 16,-5-23-11-16,7-59 9 15,0 0-9-15,-9 48 10 0,-5-18-10 0,14-30-1 0,0 0 1 0,-29 26-1 16,-17-10 1-16,46-16-157 0,0 0 157 0,-61 0-157 15,-14-16 157-15,-64 1-891 0</inkml:trace>
  <inkml:trace contextRef="#ctx0" brushRef="#br0" timeOffset="25353.083">2098 15845 1211 0,'0'0'0'0,"0"0"0"16,0 0 0-16,-9-2 0 0,-7-3 0 0,16 5 5 16,0 0-5-16,-9-4 5 0,1 3-5 0,8 1-1 15,0 0 1-15,0-5-1 0,0-1 1 0,0 6-48 0,0 0 48 16,15-12-47-16,8-3 47 0,-23 15-4 0,0 0 4 15,30-17-4-15,8-4 4 0,-38 21-2 16,0 0 2-16,54-20-1 0,7-1 1 0,5 1-1 16,4 4 1-16,-2 4-1 0,-2 4 1 0,-66 8 0 15,0 0 0-15,111-9 0 0,32 2 0 0,-22 0 2 0,-8-1-2 0,-10 4 2 16,-2 3-2-16,-7-1 30 0,-2 0-30 0,-7-1 30 16,-5-2-30-16,-80 5 27 0,0 0-27 15,103-7 27-15,17 0-27 0,-22 2 39 0,-11 1-39 0,-14 3 39 16,-10-1-39-16,-63 2 23 0,0 0-23 0,73 0 24 15,4 0-24-15,-18 0 41 0,-8-2-41 0,-18 2 41 16,-16 2-41-16,1 0-40 0,-6-1 40 0,0 1-40 16,-7 0 40-16,0-2-146 0,2-2 146 0,-7 2-145 15,0 0 145-15,0 0-125 0,0 0 125 0,0 0-578 16,0 0 578-16</inkml:trace>
  <inkml:trace contextRef="#ctx0" brushRef="#br0" timeOffset="26110.885">3578 16297 987 0,'0'0'0'0,"0"0"0"0,-33 2 0 0,33-2 158 0,0 0-158 0,-9-2 159 16,6 0-159-16,3 2 117 0,0 0-117 15,-2-3 118-15,-1-2-118 0,3 5 66 0,0 0-66 0,-16-5 66 16,-3-2-66-16,19 7 36 0,0 0-36 0,-30-5 36 15,-11 1-36-15,41 4-2 0,0 0 2 0,-46-2-1 16,-3 4 1-16,49-2-32 0,0 0 32 0,-48 5-32 16,-5 2 32-16,53-7-10 0,0 0 10 0,-54 12-10 15,-1 4 10-15,55-16-23 0,0 0 23 0,-60 22-22 16,-4 5 22-16,64-27-24 0,0 0 24 0,-68 48-23 16,-3 17 23-16,71-65-49 0,0 0 49 0,-56 77-49 15,14 16 49-15,19-13-34 0,15-1 34 0,1-7-34 16,7-5 34-16,0-67-34 0,0 0 34 0,12 87-34 0,9 13 34 0,-21-100-24 15,0 0 24-15,31 80-23 0,14-6 23 16,-45-74-17-16,0 0 17 0,51 53-17 0,8-15 17 0,-7-21-53 16,2-17 53-16,-19-5-52 0,-5-9 52 15,-30 14-34-15,0 0 34 0,43-51-33 0,15-30 33 0,-58 81-25 16,0 0 25-16,59-98-24 0,9-21 24 0,-68 119-52 16,0 0 52-16,59-129-52 0,-3-15 52 0,-18 26-18 15,-11 15 18-15,-7 9-18 0,-7 12 18 0,-1-1-7 16,-7 5 7-16,-1 6-7 0,-4 7 7 0,0 65 0 15,0 0 0-15,0-71 0 0,0-2 0 0,0 73 34 16,0 0-34-16,-4-59 34 0,-1 11-34 0,5 48 59 16,0 0-59-16,-4-27 59 0,1 15-59 0,3 12 83 15,0 0-83-15,-5-8 84 0,1 4-84 0,4 4 58 0,0 0-58 0,-14 10 58 16,-7 11-58-16,4 3 31 0,-2 5-31 0,5 0 31 16,5 0-31-16,9-29 5 15,0 0-5-15,-12 62 5 0,7 20-5 0,5-82 4 0,0 0-4 0,-4 136 4 16,8 40-4-16,1-27 0 0,4-7 0 0,-1-15 0 15,5-14 0-15,-13-113-3 0,0 0 3 0,12 115-3 16,0-4 3-16,-2-29-38 0,3-20 38 0,-5-23-38 16,-1-23 38-16,-2-1-143 0,4-10 143 0,0-6-142 15,7-8 142-15,-16 9-123 0,0 0 123 0,14-32-123 16,6-20 123-16,14-32-517 0</inkml:trace>
  <inkml:trace contextRef="#ctx0" brushRef="#br0" timeOffset="26441.963">3876 16312 1278 0,'0'0'0'0,"-5"-1"0"0,-4-3 0 0,9 4 150 15,0 0-150-15,-3 0 151 0,3 0-151 0,0 0 85 16,0 0-85-16,3 4 85 0,-1-1-85 0,-2-3 24 15,0 0-24-15,7 4 25 0,-2 1-25 0,7 3-23 16,1 4 23-16,1 4-22 0,1 3 22 0,3 3-19 0,4 7 19 16,-1 3-18-16,0 3 18 0,-21-35-20 0,0 0 20 15,30 48-19-15,5 10 19 0,-35-58-9 16,0 0 9-16,54 77-9 0,17 17 9 0,-71-94-1 16,0 0 1-16,64 91-1 0,8 3 1 0,-72-94-16 0,0 0 16 0,59 77-15 15,-10-8 15-15,-49-69-49 0,0 0 49 0,45 53-49 16,-12-15 49-16,-33-38-100 0,0 0 100 0,30 20-100 15,-13-15 100 1,-17-5-133-16,0 0 133 0,18-12-132 0,-4-15 132 0,19-12-705 16</inkml:trace>
  <inkml:trace contextRef="#ctx0" brushRef="#br0" timeOffset="26736.52">4385 16290 1311 0,'0'0'0'0,"3"10"0"0,8 9 0 0,-11-19 188 15,0 0-188-15,-11 5 188 0,-13-5-188 16,24 0 106-16,0 0-106 0,-24 6 106 0,-6-1-106 0,30-5 58 16,0 0-58-16,-31 19 59 0,-8 6-59 0,6 6-8 15,4 5 8-15,2 0-8 0,1 0 8 0,26-36-10 16,0 0 10-16,-24 60-9 15,0 15 9-15,24-75-40 0,0 0 40 0,-32 112-40 0,-1 28 40 16,0-30-6-16,5-11 6 0,7-35-6 0,9-30 6 0,12-34-36 0,0 0 36 16,-17 49-36-16,-4 1 36 0,21-50-81 15,0 0 81-15,-13 29-80 0,8-15 80 0,5-14-142 0,0 0 142 16,-3-19-142-16,6-25 142 0,-1-20-934 16</inkml:trace>
  <inkml:trace contextRef="#ctx0" brushRef="#br0" timeOffset="27192.769">5148 15550 595 0,'0'0'0'0,"0"-14"0"0,-4-8 0 0,4 22 88 15,0 0-88-15,-7-5 89 0,-1 7-89 0,8-2 133 16,0 0-133-16,-5 3 134 0,-1 4-134 16,6-7 110-16,0 0-110 0,-3 5 110 0,3 0-110 0,0-5 68 15,0 0-68-15,0 4 69 0,0-1-69 0,0-3 58 16,0 0-58-16,3 0 58 0,3-2-58 0,-6 2 40 15,0 0-40-15,12-3 40 0,2 0-40 0,-14 3 35 0,0 0-35 16,29-4 35-16,8 2-35 0,-2-3 55 16,0 0-55-16,-2 3 55 0,-4 1-55 0,1-1 12 15,-4-1-12-15,4 1 13 0,-4 2-13 0,-26 0 24 0,0 0-24 16,36-5 25-16,8-2-25 0,-6 2 13 0,4-2-13 16,-12 2 14-16,-1-2-14 0,-29 7 9 0,0 0-9 0,30-7 10 15,-4 0-10-15,-26 7-24 0,0 0 24 0,21-5-23 16,-4 0 23-16,-17 5-73 0,0 0 73 0,13-4-72 15,-5 1 72-15,-8 3-147 0,0 0 147 16,-5 0-147-16,-7 0 147 0,-9 0-958 0</inkml:trace>
  <inkml:trace contextRef="#ctx0" brushRef="#br0" timeOffset="27455.392">5115 15913 1043 0,'0'0'0'0,"12"-8"0"0,9-8 0 16,-21 16 164-16,0 0-164 0,9-7 165 0,-4 6-165 0,-5 1 99 15,0 0-99-15,3-2 99 0,3 2-99 0,-6 0 58 16,0 0-58-16,12 0 58 0,5-2-58 0,-17 2 37 16,0 0-37-16,26 0 37 0,11-1-37 0,-37 1 2 15,0 0-2-15,40 1 3 0,5 4-3 0,-45-5 3 16,0 0-3-16,51 6 4 0,8-1-4 0,-59-5-35 15,0 0 35-15,59 5-35 16,9 0 35-16,-68-5-161 0,0 0 161 0,65 3-161 0,3 1 161 16,-68-4-145-16,0 0 145 0,71-9-145 0,11-11 145 0,69-9-722 15</inkml:trace>
  <inkml:trace contextRef="#ctx0" brushRef="#br0" timeOffset="31997.501">4059 16331 886 0,'0'0'0'15,"-5"-1"0"-15,-7-5 0 0,12 6 114 0,0 0-114 0,-9-3 115 16,0 0-115-16,9 3 63 0,0 0-63 0,-21-6 64 16,-8 1-64-16,29 5 1 0,0 0-1 0,-44-7 1 15,-6-3-1-15,50 10-45 0,0 0 45 0,-56-7-45 0,-10 0 45 16,66 7-36-16,0 0 36 0,-68 0-36 16,-5 4 36-16,73-4-5 0,0 0 5 0,-93 10-5 0,-13 7 5 15,24 0 2-15,14 2-2 0,30-10 2 0,22-6-2 0,-6 6 2 16,2 5-2-16,-6 4 3 0,-7 10-3 0,7 1 3 15,-4 2-3-15,8 0 3 16,1-2-3-16,21-29-1 0,0 0 1 0,-21 48 0 0,4 12 0 16,17-60-8-16,0 0 8 0,-13 82-8 0,5 17 8 0,8-99-26 15,0 0 26-15,5 94-26 0,16 1 26 16,-21-95-20-16,0 0 20 0,35 75-20 0,15-13 20 0,-3-21-10 16,2-19 10-16,3-10-10 0,4-14 10 15,-56 2-2-15,0 0 2 0,80-27-1 0,18-21 1 16,-98 48 0-16,0 0 0 0,94-65 1 0,10-19-1 0,-104 84 17 15,0 0-17-15,94-84 17 0,-5-9-17 0,-89 93 62 0,0 0-62 16,72-89 63-16,-20 0-63 0,-10 23 59 16,-16 12-59-16,-9 12 59 0,-8 11-59 0,-2 8 63 15,-7 10-63-15,0 2 63 0,-4 5-63 0,-1-3 86 0,-4 1-86 0,1-1 87 16,1 0-87-16,-7 3 74 0,-7-1-74 0,4 2 75 16,-1-1-75-16,18 6 46 0,0 0-46 0,-40-1 46 15,-12-1-46-15,1 5 50 0,-1 4-50 0,15-3 51 16,8-1-51-16,29-3 19 0,0 0-19 15,-56 16 20-15,-15 8-20 0,71-24 20 0,0 0-20 0,-89 42 20 16,-14 17-20-16,103-59-1 0,0 0 1 0,-82 63-1 16,7 9 1-16,25-9-4 0,18-3 4 0,11-5-3 15,13-7 3-15,8-48-32 16,0 0 32-16,0 70-32 0,10 11 32 0,-10-81-10 0,0 0 10 0,37 73-10 16,15-2 10-16,-52-71-48 0,0 0 48 0,80 46-48 15,21-15 48-15,-101-31-61 0,0 0 61 0,106 5-60 16,13-22 60-16,-119 17-50 0,0 0 50 0,115-36-50 0,5-21 50 15,-28 4-16-15,-20-3 16 0,-13 16-15 0,-15 9 15 16,-44 31-9-16,0 0 9 0,45-41-8 0,-7-5 8 16,-38 46 1-16,0 0-1 0,30-43 1 0,-13 2-1 15,-17 41 47-15,0 0-47 0,6-29 47 0,-12 7-47 16,6 22 55-16,0 0-55 0,-17-28 56 0,-13 1-56 0,30 27 61 16,0 0-61-16,-42-28 61 0,-12-1-61 0,54 29 35 15,0 0-35-15,-85-24 36 0,-30 4-36 0,115 20 11 16,0 0-11-16,-110-2 11 0,-5 14-11 0,115-12 7 15,0 0-7-15,-115 24 7 0,0 14-7 0,115-38 0 0,0 0 0 16,-101 46 0-16,7 12 0 0,26-3-37 0,18 2 37 16,15-3-37-16,11 0 37 0,24-54-54 15,0 0 54-15,-6 77-53 0,15 13 53 0,2-14-66 0,8-6 66 16,7-15-65-16,3-14 65 0,-29-41-48 0,0 0 48 16,60 38-47-16,16-9 47 0,-76-29-78 0,0 0 78 15,86 7-78-15,16-18 78 0,-102 11-44 16,0 0 44-16,105-29-43 0,10-19 43 0,-115 48-44 0,0 0 44 0,98-60-43 15,-6-15 43-15,-19 5-20 0,-17-2 20 0,-11 20-19 16,-14 13 19-16,-31 39-2 0,0 0 2 0,28-50-1 16,-9-5 1-16,-19 55 12 0,0 0-12 0,11-49 12 15,-15 3-12-15,4 46 97 0,0 0-97 0,-8-38 98 16,-13 9-98-16,21 29 95 0,0 0-95 0,-30-33 95 16,-12 2-95-16,42 31 46 0,0 0-46 0,-71-29 47 15,-27 0-47-15,98 29 30 0,0 0-30 0,-95-7 30 0,-10 16-30 16,105-9 15-16,0 0-15 0,-110 27 16 0,-1 16-16 15,25-5 0-15,15-1 0 0,24-11 0 0,26-10 0 16,0 6-8-16,4 0 8 0,-1 9-8 16,-3 7 8-16,21-38-35 0,0 0 35 0,-17 39-34 0,5 6 34 0,12-45-76 15,0 0 76-15,-5 41-75 0,6-2 75 0,-1-39-153 16,0 0 153-16,16 26-153 0,14-11 153 0,17 26-804 16</inkml:trace>
  <inkml:trace contextRef="#ctx0" brushRef="#br0" timeOffset="34211.449">2789 16124 292 0,'0'0'0'0,"-12"-2"0"16,-14-3 0-16,26 5 112 0,0 0-112 0,-21-5 113 15,-5-2-113-15,26 7 51 0,0 0-51 0,-25-7 51 0,-1-1-51 16,5 4-1-16,4-3 1 0,5 2 0 16,3 0 0-16,9 5-68 0,0 0 68 0,-12-15-67 0,-2-9 67 15,-11-16-286-15</inkml:trace>
  <inkml:trace contextRef="#ctx0" brushRef="#br0" timeOffset="34730.926">3554 15610 1031 0,'0'0'0'0,"-12"-7"0"16,-7-7 0-16,8 9 113 0,6 4-113 0,1 1 114 15,3 0-114-15,1 3 59 0,0 0-59 0,0-3 59 16,0 4-59-16,0-4 24 0,-4 2-24 0,4-2 25 16,-5 0-25-16,5 0-1 0,-4-2 1 0,4 2 0 15,0 0 0-15,0 0-2 0,0 0 2 0,0 0-1 16,-3 2 1-16,3-2 1 0,0 0-1 0,-5 1 1 15,1-1-1-15,4 0 0 0,0 0 0 0,-5 0 0 16,2 0 0-16,-3 0-4 0,6 0 4 0,0 0-3 16,6 0 3-16,6 0-38 0,0 2 38 0,5 0-37 15,6-1 37-15,5-1-11 0,1-1 11 0,6 2-11 16,-2 5 11-16,-33-6-14 0,0 0 14 0,56 6-13 0,9 1 13 0,-3-2-10 16,-1 1 10-16,-1-3-10 0,-1-3 10 15,-59 0-4-15,0 0 4 0,85 0-3 16,20-2 3-16,-20 1-12 0,-8-3 12 0,-23 2-12 0,-19 2 12 0,-35 0-8 15,0 0 8-15,43 0-8 0,2-1 8 0,-45 1-4 16,0 0 4-16,42 1-3 0,-2 3 3 16,-40-4-48-16,0 0 48 0,33 3-48 0,-3 1 48 0,-30-4-149 15,0 0 149-15,17 5-149 0,-4 0 149 0,16 5-521 16</inkml:trace>
  <inkml:trace contextRef="#ctx0" brushRef="#br0" timeOffset="34911.444">4021 15845 1110 0,'0'0'0'0,"15"-7"0"16,15-3 0-16,-30 10 88 0,0 0-88 0,5-4 88 16,-10 4-88-16,5 0-122 0,0 0 122 0,5 0-121 15,1 0 121-15,-6 0-103 0,0 0 103 0,15-10-102 16,6-9 102-16,17-10-543 0</inkml:trace>
  <inkml:trace contextRef="#ctx0" brushRef="#br0" timeOffset="40823.944">8280 14760 1054 0,'0'0'0'0,"-8"-7"0"16,-3-5 0-16,2 7 143 0,1 0-143 0,-1 2 144 16,4-1-144-16,-7 1 50 0,-1 1-50 0,-4-5 50 15,-7-3-50-15,4 2 0 0,-1-3 0 0,1 3 0 16,-5-1 0-16,25 9-64 0,0 0 64 0,-35-8-63 15,-8-3 63-15,43 11-36 0,0 0 36 0,-46-8-35 16,-4-1 35-16,8 4 6 0,7 2-6 0,9 1 6 16,5 0-6-16,4 2 41 0,-1 0-41 0,6 0 41 15,0 0-41-15,-2 2 32 0,-2 1-32 0,11-1 33 0,2-2-33 16,-3 2 15-16,-2 1-15 0,-3 1 16 0,1 1-16 16,-8 5 0-16,-1 5 0 0,9-8 1 0,6-3-1 15,4-4-17-15,0 0 17 0,-12 31-17 16,-2 16 17-16,2 3-28 0,0 7 28 0,7-4-28 0,1 2 28 0,4-55-39 15,0 0 39-15,9 87-38 0,3 23 38 0,-12-110-33 16,0 0 33-16,21 94-33 0,5-3 33 0,-3-25-3 16,5-14 3-16,-11-21-3 15,0-18 3-15,-17-13-17 0,0 0 17 16,27 12-17-16,6-6 17 0,-33-6-33 0,0 0 33 0,45-11-32 0,11-13 32 0,-56 24-26 0,0 0 26 16,64-53-26-16,4-26 26 0,-14 9-10 0,-10-2 10 15,-15 7-9-15,-8 3 9 0,-21 62-2 16,0 0 2-16,18-84-2 0,-10-11 2 0,1 9 0 0,-2 4 0 0,-7 10 1 15,-7 7-1-15,7 65 15 0,0 0-15 0,-5-79 16 16,-2-7-16-16,2 19 41 0,-1 7-41 0,-1 18 41 16,6 12-41-16,-3 5 42 0,-1 4-42 0,1 7 43 15,4 9-43-15,-3-7 35 0,0 0-35 0,1 4 35 16,-2 3-35-16,4 5 15 0,0 0-15 16,-5-9 16-16,-2 0-16 0,7 9 13 0,0 0-13 0,-3-6 14 15,1 0-14-15,2 6 1 0,0 0-1 0,-4-5 1 16,4 2-1-16,0 3 0 0,0 0 0 0,0 0 0 15,0-4 0-15,0 4-18 0,0 0 18 0,0 0-18 16,0 0 18-16,0 0-26 0,-5 6 26 0,2 0-26 16,3 5 26-16,-4 6-23 0,2 7 23 0,2 10-22 15,0 11 22-15,0-45-35 0,0 0 35 0,0 63-34 0,2 16 34 16,-2-79-20-16,0 0 20 0,4 118-19 0,1 35 19 0,-2-28-11 16,3-2 11-16,-3-20-11 0,1-18 11 15,-4-85-19-15,0 0 19 0,5 84-18 0,2-7 18 16,-7-77-8-16,0 0 8 0,8 60-8 0,1-13 8 15,-9-47-62-15,0 0 62 0,9 30-61 0,0-14 61 0,-9-16-91 16,0 0 91-16,12 3-91 0,2-11 91 0,14 3-464 16</inkml:trace>
  <inkml:trace contextRef="#ctx0" brushRef="#br0" timeOffset="41212.128">8404 14714 1087 0,'0'0'0'0,"-7"2"0"15,-3 1 0-15,10-3 130 0,0 0-130 0,-4 0 131 16,8 0-131-16,-4 0 60 0,0 0-60 0,0 0 60 15,0 0-60-15,0 0 11 0,0 0-11 0,0 0 11 16,0 0-11-16,0 0-5 0,0 0 5 0,0 0-5 0,0 0 5 16,0 0-22-16,0 0 22 0,0 0-22 15,0 0 22-15,0 0-1 0,0 0 1 0,5 4-1 0,0-1 1 16,-5-3 3-16,0 0-3 0,16 19 4 16,8 8-4-16,-24-27 24 0,0 0-24 0,30 43 25 0,5 12-25 15,-35-55 3-15,0 0-3 0,41 65 3 0,3 9-3 0,-44-74 8 16,0 0-8-16,56 97 8 0,6 20-8 0,-62-117 0 15,0 0 0-15,54 91 0 0,-5-11 0 16,-49-80-109-16,0 0 109 0,37 57-108 0,-11-21 108 0,-26-36-209 16,0 0 209-16,21 3-209 0,-7-27 209 0,22 4-546 15</inkml:trace>
  <inkml:trace contextRef="#ctx0" brushRef="#br0" timeOffset="41491.72">8726 14488 1267 0,'0'0'0'0,"0"7"0"16,-3 5 0-16,3-12 121 0,0 0-121 0,-5 20 122 15,-4 8-122-15,0 4 55 0,-3 8-55 0,0 4 56 16,-6 8-56-16,1 4 35 0,-1 8-35 0,3-4 36 15,-3 3-36-15,18-63-14 0,0 0 14 0,-29 98-13 16,-8 23 13-16,6-27-47 0,1-13 47 16,15-40-46-16,15-32 46 0,0-9-49 0,0 0 49 0,-18 29-49 15,-5 3 49-15,23-32-87 0,0 0 87 0,-15 24-87 16,-3-5 87-16,18-19-130 0,0 0 130 0,-21 4-130 0,-5-11 130 16,-24 3-688-16</inkml:trace>
  <inkml:trace contextRef="#ctx0" brushRef="#br0" timeOffset="41943.252">6831 15865 583 0,'0'0'0'0,"10"-8"0"16,9-8 0-16,-19 16 65 0,0 0-65 0,9-8 66 15,-2 3-66-15,-7 5 8 0,0 0-8 16,9-7 8-16,0 2-8 0,-9 5 4 0,0 0-4 0,20-12 4 16,10-6-4-16,-30 18-2 0,0 0 2 0,35-17-2 15,10 0 2-15,-45 17 0 0,0 0 0 0,47-15 0 16,4-1 0-16,-51 16 3 0,0 0-3 0,64-12 4 15,8 0-4-15,-72 12 13 0,0 0-13 0,94-10 14 16,24 0-14-16,-118 10 17 0,0 0-17 0,115-10 17 16,4-1-17-16,-13 1 50 0,-9 1-50 0,-16 4 51 15,-13 4-51-15,-68 1 39 0,0 0-39 0,88 0 39 16,10 1-39-16,-11 1 40 0,0 1-40 0,-19 1 41 0,-9 1-41 16,-59-5 18-16,0 0-18 0,77 7 18 0,5 1-18 15,-82-8 12-15,0 0-12 0,87 14 13 0,4 3-13 16,-91-17-1-16,0 0 1 0,83 16 0 0,-1 1 0 0,-82-17-51 15,0 0 51-15,71 15-51 0,-1 1 51 0,-70-16-140 16,0 0 140-16,51 13-140 0,-13-2 140 0,51 13-460 16</inkml:trace>
  <inkml:trace contextRef="#ctx0" brushRef="#br0" timeOffset="43692.145">7509 16208 225 0,'0'0'0'0,"0"0"0"0,-6-2 0 0,6 2 88 0,0 0-88 0,0 0 89 15,0 0-89-15,0 0 70 0,0 0-70 0,0 0 71 16,0 0-71-16,0 0 64 0,0 0-64 0,0 0 65 15,0 0-65-15,0 0 48 0,0 0-48 0,0 0 48 16,-3 2-48-16,3-2 59 0,0 0-59 0,-4 0 60 16,-1 0-60-16,5 0 50 0,0 0-50 0,-9 0 50 15,-3 2-50-15,12-2 77 0,0 0-77 0,-17 3 78 16,-8 2-78-16,25-5 71 0,0 0-71 0,-26 7 72 16,-9 3-72-16,35-10 61 0,0 0-61 0,-29 12 61 15,-4 0-61-15,-2 4 31 0,2-1-31 0,15-6 31 0,11-4-31 16,-5 2 1-16,2-2-1 0,-15 14 2 0,-6 10-2 0,31-29 2 15,0 0-2-15,-30 34 2 16,1 9-2-16,29-43 0 0,0 0 0 0,-25 53 0 0,4 9 0 0,21-62 0 16,0 0 0-16,-14 63 0 0,6 6 0 0,8-69 0 15,0 0 0-15,-4 75 0 0,8 5 0 0,-4-80 0 16,0 0 0-16,10 69 0 0,11-9 0 0,-21-60 0 16,0 0 0-16,25 43 0 0,4-14 0 0,-29-29-11 15,0 0 11-15,30 20-11 0,5-11 11 0,-35-9-34 16,0 0 34-16,41-9-34 0,6-15 34 0,-47 24-5 0,0 0 5 15,63-44-5-15,10-21 5 0,-73 65-11 16,0 0 11-16,65-67-11 0,1-10 11 0,-66 77-1 0,0 0 1 16,49-72-1-16,-9 0 1 0,-11 16 4 15,-9 11-4-15,-8 16 4 0,-9 13-4 0,3 1 39 0,0 3-39 16,-6 2 40-16,0-1-40 0,0 6 37 0,0 2-37 16,0-4 37-16,0 0-37 0,0 2 39 0,2 2-39 15,-2-1 39-15,0 2-39 0,0 2 46 0,4 0-46 0,-4 0 46 16,3-3-46-16,-3 3 52 0,0 0-52 0,0 0 52 15,0 0-52-15,0 0 38 0,0 0-38 0,0 0 38 16,-7 0-38-16,7 0 35 0,-2 2-35 0,2-2 35 16,-3 0-35-16,3 0 0 0,-7 1 0 0,5 1 0 15,-1 0 0-15,-2 3-21 0,1 0 21 0,-5 14-21 16,1 7 21-16,8-26-34 0,0 0 34 0,-9 41-33 16,0 12 33-16,1 0-43 0,-1 2 43 0,5-5-43 15,1-4 43-15,3 2-35 0,3 1 35 0,-1-11-35 0,5-7 35 16,-7-31-39-16,0 0 39 0,9 36-39 0,3 2 39 15,-12-38-68-15,0 0 68 0,17 27-67 0,4-8 67 16,-21-19-74-16,0 0 74 0,26 5-73 0,4-12 73 0,-30 7-45 16,0 0 45-16,30-15-44 0,-4-11 44 0,-26 26-16 15,0 0 16-15,24-29-15 0,-3-5 15 16,-21 34-3-16,0 0 3 0,11-38-3 0,-4-5 3 0,-7 43 6 16,0 0-6-16,0-48 7 0,-9-3-7 15,9 51 63-15,0 0-63 0,-9-50 64 0,-8-1-64 0,4 10 64 16,5 6-64-16,-4 3 65 0,-1 4-65 0,5 4 48 15,-1 6-48-15,4 7 48 0,1 6-48 0,1 0 44 16,-2 3-44-16,1 1 45 0,4-1-45 0,-5 2 12 16,5 0-12-16,-4 0 12 0,1-2-12 0,3 2-2 0,-2-2 2 15,2 2-2-15,0 0 2 0,0 0-58 0,0 4 58 0,0-4-58 16,5 3 58-16,-1-1-70 0,1 1 70 16,0 1-70-16,6-1 70 0,-11-3-71 0,0 0 71 0,22 0-71 15,8-1 71-15,-30 1-79 0,0 0 79 0,38-6-78 16,9-4 78-16,-5 2-63 0,-4-1 63 15,-4 0-62-15,-5-1 62 0,-3 5-30 0,-3 2 30 0,-4-4-30 16,-7 0 30-16,2 4-2 0,-5 3 2 0,0-4-1 16,-2-1 1-16,1 3 1 0,1 2-1 0,-4 0 2 15,-1-1-2-15,-1 1 37 0,-1 0-37 0,-2 0 38 16,0 0-38-16,0 0 54 0,0 0-54 0,0 0 54 16,0 0-54-16,0 0 70 0,0 0-70 0,0 0 71 0,0 0-71 15,0 0 76-15,0 0-76 0,0 0 77 0,-3-2-77 16,1 0 57-16,-2 0-57 0,-1 1 57 0,5 1-57 15,-9 1 5-15,-3 3-5 0,-9 6 6 0,-14 4-6 16,35-14 0-16,0 0 0 0,-29 17 1 0,-1 3-1 16,30-20-6-16,0 0 6 0,-29 23-5 0,1 2 5 0,28-25-36 15,0 0 36-15,-19 26-36 0,3 0 36 16,16-26-42-16,0 0 42 0,-4 31-42 0,11 3 42 16,-7-34-62-16,0 0 62 0,18 31-62 0,11 0 62 0,-29-31-51 15,0 0 51-15,33 27-50 0,2-3 50 0,-2-2-25 16,-1-3 25-16,-4-2-24 0,-6-3 24 0,-22-14-3 15,0 0 3-15,26 15-2 0,2 2 2 0,-28-17-37 16,0 0 37-16,23 14-37 0,-2 0 37 0,-21-14-1 0,0 0 1 16,16 10-1-16,-8-1 1 0,-8-9 19 0,0 0-19 15,9 10 20-15,-9-1-20 0,0-9 72 0,0 0-72 16,-7 17 72-16,-3 7-72 0,10-24 102 16,0 0-102-16,-13 19 102 0,1-4-102 0,12-15 91 0,0 0-91 0,-16 15 91 15,3-3-91-15,13-12 27 0,0 0-27 16,-14 11 27-16,3-4-27 0,11-7-100 0,0 0 100 15,-10 3-100-15,-6-1 100 0,16-2-167 0,0 0 167 0,-17-23-166 16,-6-16 166-16,-17-23-714 0</inkml:trace>
  <inkml:trace contextRef="#ctx0" brushRef="#br0" timeOffset="44468.658">8526 16497 617 0,'0'0'0'0,"-4"-1"80"15,1-3-80-15,3 1 80 0,0-1-80 0,0 1 54 16,3 0-54-16,-3 3 55 0,0-4-55 0,0 4 69 15,0 0-69-15,0 0 70 0,0 0-70 0,0 0 80 16,0 0-80-16,0 0 80 0,0 0-80 0,0 0 77 16,0 0-77-16,0 0 78 0,0 0-78 0,0 0 64 15,0 0-64-15,0 0 64 0,0 0-64 0,0 0 22 0,0 0-22 16,0 10 23-16,-3 8-23 0,3-18 13 0,0 0-13 16,-5 39 14-16,1 16-14 0,4-2 1 0,-3 3-1 0,1-14 2 15,2-10-2-15,0 4-1 0,2-2 1 0,1-1-1 16,6-2 1-16,-9-31-42 0,0 0 42 0,9 25-41 15,6-2 41-15,3-10-82 0,-1-7 82 0,4-5-82 16,-4-6 82-16,-17 5-49 0,0 0 49 0,25-17-49 16,1-9 49-16,-26 26-28 0,0 0 28 0,24-29-28 15,8-7 28-15,-32 36-2 0,0 0 2 0,24-34-2 16,-3-4 2-16,-21 38 5 0,0 0-5 0,17-36 6 16,-4 2-6-16,-13 34 63 0,0 0-63 0,8-27 64 15,-2 3-64-15,-6 24 53 0,0 0-53 0,0-19 54 16,0 5-54-16,0 14 67 0,0 0-67 0,0-9 68 15,0 4-68-15,0 5 59 0,0 0-59 0,-4-3 60 16,2 1-60-16,2 2 40 0,0 0-40 0,0 0 41 0,0 0-41 16,0 0 12-16,0 0-12 0,0 0 12 15,-3 0-12-15,3 0-2 0,0 0 2 0,0 0-1 0,0 0 1 0,0 0-59 16,0 0 59-16,5 17-58 0,7 11 58 0,1 3-59 16,0 6 59-16,3 1-58 0,2 1 58 0,-18-39-64 15,0 0 64-15,15 60-63 0,3 12 63 0,-4-5-29 16,-2 0 29-16,-4-11-29 0,-4-6 29 15,-4-50-6-15,0 0 6 0,0 81-5 0,-4 18 5 0,4-99 32 16,0 0-32-16,-8 86 32 0,-8-2-32 0,2-18 42 0,-3-11-42 16,13-31 42-16,4-26-42 0,0 2 47 15,0 0-47-15,-17 12 48 0,-4 2-48 0,21-14 43 0,0 0-43 0,-21 10 43 16,4-1-43-16,17-9 18 0,0 0-18 16,-30 0 19-16,0-5-19 0,30 5 2 0,0 0-2 0,-26-22 3 15,0-13-3-15,10-2 0 0,2-10 0 16,6 8 1-16,6 1-1 0,2 38 5 15,0 0-5-15,4-46 5 0,8-4-5 0,-12 50 0 0,0 0 0 0,15-53 0 16,8-3 0-16,-23 56-104 0,0 0 104 0,42-81-104 16,14-18 104-16,-56 99-140 0,0 0 140 0,41-98-140 15,-2-6 140-15,37-98-806 0</inkml:trace>
  <inkml:trace contextRef="#ctx0" brushRef="#br0" timeOffset="44585.347">9444 16831 740 0,'-5'0'0'16</inkml:trace>
  <inkml:trace contextRef="#ctx0" brushRef="#br0" timeOffset="48793.38">12296 14335 247 0,'0'0'0'0,"3"-6"0"0,3-5 0 16,-6 11 52-16,0 0-52 0,3-5 52 0,1 0-52 15,-4 5 5-15,0 0-5 0,0 0 6 0,1-3-6 16,-1 3 9-16,0 0-9 0,0 0 10 0,0 0-10 0,0 0 13 15,0 0-13-15,0 0 14 0,0 0-14 0,0 0 31 16,0 0-31-16,0 0 31 0,-1 3-31 0,1-3 35 16,0 0-35-16,0 0 35 0,-2 3-35 15,2-3 22-15,0 0-22 0,0 0 23 0,-2 4-23 0,2-4 11 16,0 0-11-16,0 0 11 0,0 3-11 0,0-3 29 16,0 0-29-16,0 0 29 0,-3 4-29 0,3-4 18 15,0 0-18-15,0 0 18 0,0 0-18 0,0 0 17 16,0 0-17-16,0 0 17 0,0 0-17 0,0 0 27 15,0 0-27-15,0 0 27 0,3-4-27 0,-3 4 12 0,0 0-12 0,5-7 13 16,4-3-13-16,-9 10 28 0,0 0-28 16,12-13 28-16,6-3-28 0,-18 16 42 0,0 0-42 0,24-19 42 15,0-5-42-15,2 0 60 16,1 0-60-16,-1 0 61 0,2 0-61 0,-28 24 73 0,0 0-73 0,34-34 73 16,5-7-73-16,-6-2 49 15,5-3-49-15,-3 1 50 0,3 1-50 0,-38 44 26 0,0 0-26 0,68-67 26 16,21-14-26-16,-89 81 35 0,0 0-35 0,86-89 36 15,6-12-36-15,-92 101 6 0,0 0-6 0,97-102 6 16,6-3-6-16,-103 105 18 0,0 0-18 0,106-116 19 16,4-8-19-16,-110 124 15 0,0 0-15 0,119-127 15 15,11-6-15-15,-25 23 9 0,-13 9-9 0,-15 19 9 16,-11 17-9-16,-66 65 9 0,0 0-9 0,85-81 10 0,10-3-10 16,-95 84 15-16,0 0-15 0,81-75 15 15,-2-2-15-15,-79 77 3 0,0 0-3 0,66-60 4 0,-7 10-4 16,-59 50 6-16,0 0-6 0,54-39 7 15,-7 10-7-15,-47 29 0 0,0 0 0 0,37-19 1 0,-11 10-1 0,-26 9-2 16,0 0 2-16,21-5-1 0,-12 5 1 16,-9 0-7-16,0 0 7 0,8 0-6 0,-4 2 6 0,-4-2-1 15,0 0 1-15,5 2-1 0,-2-1 1 0,-3-1 16 16,0 0-16-16,0 0 17 0,2 4-17 0,-2-4 35 16,0 0-35-16,0 0 35 0,0 0-35 0,0 0 32 15,0 0-32-15,0 0 32 0,-5 0-32 0,5 0 0 16,0 0 0-16,-5 0 1 0,-2 0-1 0,7 0 1 0,0 0-1 15,-5 0 2-15,-4 1-2 0,9-1 0 16,0 0 0-16,-7 2 0 0,-2 0 0 0,9-2-1 0,0 0 1 16,-5 1-1-16,-4 1 1 0,9-2-11 0,0 0 11 15,-3 4-10-15,-2-4 10 0,5 0-25 0,0 0 25 16,-4 0-24-16,1 0 24 0,3 0-21 0,0 0 21 0,0 0-21 16,-4 1 21-16,4-1-35 0,0 0 35 15,0 0-34-15,-2 2 34 0,2-2-6 0,0 0 6 0,0 0-6 16,0 0 6-16,0 0-28 0,0 0 28 0,0 0-28 15,0 0 28-15,0 0-6 0,0 0 6 0,0 0-6 16,0 0 6-16,0 0-5 0,0 0 5 0,0 0-4 16,-3 3 4-16,3-3 0 0,0 0 0 0,0 0 0 15,-2 4 0-15,2-4 0 0,0 0 0 0,0 0 1 16,-3 5-1-16,3-5 1 0,0 0-1 0,-6 0 1 16,5 3-1-16,1-3-2 0,0 0 2 0,-2 4-1 0,2 1 1 15,0-5-2-15,0 0 2 0,-4 2-1 0,4 3 1 16,0-5-11-16,0 0 11 0,0 7-10 15,-3 1 10-15,3-8-9 0,0 0 9 0,-4 17-9 0,-1 7 9 0,5-24-9 16,0 0 9-16,-5 33-8 0,-2 6 8 16,7-39-4-16,0 0 4 0,-2 43-3 0,-1 5 3 15,3-48-2-15,0 0 2 0,0 53-2 0,0-1 2 0,0-52-5 16,0 0 5-16,3 58-5 0,-3 5 5 16,0-63-12-16,0 0 12 0,2 88-12 0,2 14 12 0,-4-102-1 15,0 0 1-15,3 98-1 0,-3 3 1 0,0-101-4 16,0 0 4-16,0 103-3 0,-3 3 3 0,3-106-1 0,0 0 1 15,-2 106 0-15,2 1 0 0,0-107 22 0,0 0-22 16,2 109 22-16,1 1-22 0,-3-110 8 0,0 0-8 16,2 103 9-16,1-6-9 0,-3-97 18 0,0 0-18 0,4 95 19 15,-3-6-19-15,-1-89 24 0,0 0-24 0,0 82 25 16,0-5-25-16,0-77 21 0,0 0-21 0,0 65 21 16,0-10-21-16,0-55 34 15,0 0-34-15,0 44 35 0,0-4-35 0,0-40 29 0,0 0-29 0,2 34 29 16,3-6-29-16,-5-28 33 0,0 0-33 0,4 23 33 15,-2 1-33-15,-2-24 13 0,0 0-13 0,3 28 14 16,1 3-14-16,-4-31 31 0,0 0-31 0,3 27 31 16,-1-3-31-16,-2-24 27 0,0 0-27 0,3 28 27 15,1 1-27-15,-4-29 23 0,0 0-23 0,5 24 24 16,-5-6-24-16,0-18 16 0,0 0-16 0,4 16 17 16,-4-4-17-16,0-12 35 0,0 0-35 0,0 10 36 15,0-1-36-15,0-9-7 0,0 0 7 0,-4 1-7 0,-1 1 7 16,5-2-255-16,0 0 255 0,-19-24-255 0,-9-19 255 15,-17-23-1023-15</inkml:trace>
  <inkml:trace contextRef="#ctx0" brushRef="#br0" timeOffset="50412.13">12160 14390 147 0,'0'0'0'0,"7"-1"0"16,3-5 0-16,-10 6 46 0,0 0-46 0,6-1 46 15,-3-1-46-15,-3 2 52 0,0 0-52 0,0 0 53 16,0 0-53-16,0 0 61 0,0 0-61 0,0 0 62 16,0 0-62-16,0 0 51 0,0 0-51 0,0 0 52 15,-3 2-52-15,3-2 55 0,0 0-55 0,0 0 56 16,-2 1-56-16,2-1 50 0,0 0-50 0,0 0 50 16,-5 2-50-16,5-2 54 0,0 0-54 0,0 0 55 15,-4 2-55-15,4-2 60 0,0 0-60 0,0 0 61 16,-3 2-61-16,3-2 51 0,0 0-51 0,0 0 52 0,0 0-52 15,0 0 38-15,0 0-38 0,0 0 39 0,0 0-39 16,0 0 10-16,0 0-10 0,0 0 11 0,0 0-11 16,0 0 7-16,0 0-7 0,0 0 7 0,0 0-7 0,0 0 14 15,0 0-14-15,0 0 15 0,3 1-15 0,-3-1 22 16,0 0-22-16,4 0 22 0,3 0-22 0,-7 0 13 16,0 0-13-16,7 0 14 0,5-1-14 0,-12 1 28 15,0 0-28-15,10-2 28 0,6 0-28 0,-16 2 19 16,0 0-19-16,16-2 20 0,3 1-20 0,-19 1 5 15,0 0-5-15,24 0 5 0,6 0-5 16,-30 0 15-16,0 0-15 0,29 1 15 0,4 1-15 16,-33-2 15-16,0 0-15 0,35 2 15 0,-2 0-15 0,-33-2 8 15,0 0-8-15,35 3 9 0,-3 0-9 0,-32-3 25 16,0 0-25-16,29 4 26 0,1-1-26 0,-30-3 2 16,0 0-2-16,28 4 2 0,1-1-2 0,-29-3 6 0,0 0-6 15,26 4 7-15,4 1-7 0,-30-5 14 0,0 0-14 0,33 5 15 16,-1-2-15-16,-32-3 14 0,0 0-14 0,38 4 15 15,7-1-15-15,-45-3 34 0,0 0-34 0,44 2 34 16,6 0-34-16,-50-2 27 0,0 0-27 0,46 0 27 16,1 0-27-16,-47 0 33 0,0 0-33 0,43 0 34 15,1-2-34-15,-44 2 7 0,0 0-7 0,45-2 8 16,-1-1-8-16,-44 3 19 0,0 0-19 0,45-2 20 16,-3-1-20-16,-42 3 8 0,0 0-8 0,41 0 8 15,3 0-8-15,-44 0 9 0,0 0-9 0,38 1 9 16,-3 1-9-16,-35-2 3 0,0 0-3 0,33 2 4 15,-1-1-4-15,-32-1 2 0,0 0-2 0,29 2 2 0,-1 0-2 16,-28-2 10-16,0 0-10 0,26 2 10 0,0-2-10 16,-26 0 3-16,0 0-3 0,28 0 4 0,0 0-4 15,-28 0 2-15,0 0-2 0,30 1 2 0,3 1-2 16,-33-2 5-16,0 0-5 0,33 2 5 16,5 1-5-16,-38-3 2 0,0 0-2 0,35 0 3 0,2 2-3 0,-37-2 10 15,0 0-10-15,35 2 11 0,-2-1-11 0,-33-1 3 16,0 0-3-16,26 2 4 0,-2 0-4 15,-24-2 0-15,0 0 0 0,26 0 1 0,0 0-1 0,-26 0-1 16,0 0 1-16,25 0 0 0,1-2 0 0,-26 2 0 16,0 0 0-16,30 0 0 0,-1-2 0 0,-29 2 1 0,0 0-1 15,30 0 2-15,1 0-2 0,-31 0 1 0,0 0-1 16,33 0 2-16,-3 0-2 0,-30 0 1 0,0 0-1 16,29 0 2-16,1 2-2 0,-30-2 0 0,0 0 0 0,24 2 0 15,-1-1 0-15,-23-1-2 0,0 0 2 16,24 2-1-16,-4-2 1 0,-20 0 0 0,0 0 0 15,22 2 1-15,1 0-1 0,-23-2 0 0,0 0 0 0,21 1 1 16,-4-1-1-16,-17 0 1 0,0 0-1 0,21 2 1 16,-5 0-1-16,-16-2 1 0,0 0-1 0,17 1 1 15,1 5-1-15,-18-6 0 0,0 0 0 0,19 1 1 16,0 3-1-16,-19-4 6 0,0 0-6 0,21 3 7 16,-4 1-7-16,-17-4 0 0,0 0 0 0,18 0 1 15,3 0-1-15,-21 0 3 0,0 0-3 0,21 0 4 16,-4 0-4-16,-17 0 2 0,0 0-2 0,17 0 2 15,1 0-2-15,-18 0 4 0,0 0-4 0,16 0 5 0,-4 0-5 16,-12 0 12-16,0 0-12 0,10 1 13 0,1 1-13 16,-11-2 3-16,0 0-3 0,8 2 4 0,-1-2-4 15,-7 0 3-15,0 0-3 0,7 1 3 0,-3-1-3 0,-4 0 0 16,0 0 0-16,3 2 0 0,2-2 0 0,-5 0-9 16,0 0 9-16,0 0-8 0,2 2 8 0,-2-2-119 15,0 0 119-15,2 3-118 0,0 1 118 0,-2-4-138 16,0 0 138-16,-4 1-137 0,-4 1 137 0,-5 1-1070 15</inkml:trace>
  <inkml:trace contextRef="#ctx0" brushRef="#br0" timeOffset="52547.354">12787 13911 169 0,'0'0'0'0,"0"0"0"16,-3 5 0-16,3-5 110 0,0 0-110 0,0 0 111 16,0 0-111-16,0 0 100 0,0 0-100 0,0 0 101 0,0 0-101 15,0 0 95-15,0 0-95 0,0 0 95 0,3-2-95 16,-3 2 59-16,0 0-59 0,0 0 59 0,2-2-59 16,-2 2 42-16,0 0-42 0,0 0 42 0,3-1-42 15,-3 1 36-15,0 0-36 0,0 0 36 0,0 0-36 0,0 0 13 16,0 0-13-16,0 0 14 0,0 0-14 0,0 0 6 15,0 0-6-15,0 0 7 0,0 0-7 0,0 0 9 16,0 0-9-16,0 0 9 0,0 0-9 0,0 0 0 16,0 0 0-16,0 0 1 0,0 0-1 0,0 0-2 15,0 0 2-15,0 0-1 0,0 0 1 0,0 0-7 16,0 0 7-16,4 5-6 0,-2 5 6 0,-2-10-1 16,0 0 1-16,8 21-1 0,4 6 1 0,-12-27 1 0,0 0-1 15,13 31 1-15,-1 3-1 16,-12-34 11-16,0 0-11 0,12 31 11 0,2-2-11 0,-14-29 10 15,0 0-10-15,12 22 10 0,-3-1-10 0,-9-21 9 0,0 0-9 16,16 12 10-16,1-9-10 0,0-1 3 0,1-5-3 0,-4 1 4 16,1-7-4-16,-15 9 12 0,0 0-12 0,13-12 12 15,4-5-12-15,-17 17 38 0,0 0-38 0,12-15 39 16,-3-2-39-16,-9 17 52 0,0 0-52 16,9-14 52-16,-4 0-52 0,-5 14 65 0,0 0-65 0,7-8 65 15,-5-1-65-15,-2 9 47 0,0 0-47 0,1-3 47 16,1-4-47-16,-2 7 39 0,0 0-39 0,0-4 39 15,-2 3-39-15,2 1 40 0,0 0-40 0,0 0 41 16,-1-4-41-16,1 4 15 0,0 0-15 0,0 0 16 16,0 0-16-16,0 0 13 0,0 0-13 0,0 0 13 0,0 0-13 15,0 0 17-15,0 0-17 0,0 0 17 0,0 0-17 16,0 0 8-16,0 0-8 0,0 0 8 0,-2-1-8 16,2 1 15-16,0 0-15 0,0 0 16 0,0 0-16 15,0 0 0-15,0 0 0 0,0 0 0 0,0 0 0 0,0 0-1 16,0 0 1-16,0 0-1 0,0 0 1 0,0 0-35 15,0 0 35-15,0 0-35 0,0 0 35 0,0 0-53 16,0 0 53-16,0 0-52 0,0 0 52 0,0 0-59 16,0 0 59-16,0 6-59 0,2 5 59 0,1 6-52 15,4 5 52-15,0-3-51 0,3 1 51 0,-1 8-34 16,2-2 34-16,-1-4-33 0,-5-2 33 0,-5-20-34 0,0 0 34 16,9 33-34-16,0 5 34 0,-9-38-8 15,0 0 8-15,8 37-7 0,3 4 7 0,-11-41-6 0,0 0 6 16,9 33-5-1,-2-6 5-15,-7-27-4 0,0 0 4 0,3 23-3 0,1-8 25 16,-4-15-22-16,0 16 22 0,-4-4-22 0,4-12 45 0,0 0-45 0,-5 8 45 16,-2 1-45-16,7-9 68 0,0 0-68 0,-14 6 68 15,-7 0-68-15,21-6 64 0,0 0-64 0,-23 1 64 16,-1-4-64-16,24 3 31 0,0 0-31 0,-24-7 31 16,-3-3-31-16,27 10 0 0,0 0 0 15,-22-10 0-15,1-6 0 16,21 16-41-16,0 0 41 0,-17-10-40 0,4 0 40 0,13 10-100 0,0 0 100 0,-29-21-1109 15,58 42 1109-15</inkml:trace>
  <inkml:trace contextRef="#ctx0" brushRef="#br0" timeOffset="53113.827">12874 13693 483 0,'0'0'0'16,"0"0"0"-16,0 0 0 0,0 0 32 0,0 0-32 15,0 0 32-15,0 0-32 0,0 0 37 0,0 0-37 0,0 0 38 16,0 0-38-16,0 0 13 0,0 0-13 0,0 0 13 16,0 0-13-16,0 0 49 0,0 0-49 0,0 0 49 15,0 0-49-15,0 0 43 0,0 0-43 0,0 0 44 16,0 0-44-16,0 0 63 0,0 0-63 0,0 0 64 15,0 0-64-15,0 0 63 0,0 0-63 0,0 0 64 16,0 0-64-16,0 0 28 0,0 0-28 0,0 0 28 16,21-2-28-16,-21 2 21 0,0 0-21 0,25 2 21 15,4 3-21-15,1 2 1 0,-1 5-1 0,1-3 2 0,-6 1-2 16,2 4 4-16,-5-1-4 0,2 4 5 0,1 4-5 16,-24-21 0-16,0 0 0 0,30 27 1 0,1 4-1 15,-31-31 1-15,0 0-1 0,37 36 2 0,1 4-2 16,-38-40 26-16,0 0-26 0,39 41 26 0,-1 3-26 15,-7-4 41-15,-3-4-41 0,-7-2 42 0,-3-2-42 16,-18-32 39-16,0 0-39 0,12 45 39 0,-4 8-39 0,-8-53 40 16,0 0-40-16,6 57 41 0,-3 4-41 0,-3-61-33 15,0 0 33-15,0 48-32 0,-3-5 32 0,3-43-161 16,0 0 161-16,3 29-160 0,-3-12 160 0,4 30-732 16</inkml:trace>
  <inkml:trace contextRef="#ctx0" brushRef="#br0" timeOffset="66508.025">14888 13129 393 0,'0'0'0'0,"4"0"0"0,3 0 0 16,-7 0 24-16,0 0-24 0,3 0 25 0,1-1-25 0,-4 1 2 15,0 0-2-15,0 0 2 0,0-4-2 0,0 4-7 16,0 0 7-16,0 0-7 0,-6-1 7 0,6 1-34 16,0 0 34-16,0 0-34 0,-3-4 34 0,3 4 6 15,0 0-6-15,0 0 6 0,0 0-6 0,0 0 58 16,0 0-58-16,0 0 59 0,0 0-59 0,0 0 91 15,0 0-91-15,0 0 91 0,0 0-91 0,0 0 87 0,0 0-87 16,0 0 88-16,0 0-88 0,0 0 61 0,0 0-61 16,0 0 62-16,0 0-62 0,0 0 38 15,0 0-38-15,0 0 39 0,0 0-39 0,0 0 18 0,0 0-18 0,0 0 18 16,0 0-18-16,0 0 10 0,0 0-10 16,0 0 11-16,0 0-11 0,0 0 4 0,0 0-4 0,0 0 5 15,0 0-5-15,0 0 0 0,0 0 0 0,0 0 1 16,0 0-1-16,0 0 0 0,0 0 0 0,0 0 0 15,0 0 0-15,0 0-3 0,0 0 3 0,2 4-3 16,-1-1 3-16,-1-3-13 0,0 0 13 0,9 12-13 16,8 7 13-16,-17-19-9 0,0 0 9 0,21 26-9 15,9 4 9-15,-30-30-4 16,0 0 4-16,31 33-4 0,6 1 4 0,-37-34-1 0,0 0 1 0,35 34 0 16,1 2 0-16,-36-36 2 0,0 0-2 0,35 33 2 15,-5 0-2-15,-30-33 13 0,0 0-13 0,22 25 14 0,-1-4-14 16,-21-21 34-16,0 0-34 0,16 17 35 15,-4-3-35-15,-12-14 18 0,0 0-18 0,11 12 18 0,-4-6-18 16,-7-6 18-16,0 0-18 0,8 9 19 0,-4-7-19 0,-4-2 10 16,0 0-10-16,5 3 10 0,-5-1-10 15,0-2-15-15,0 0 15 0,0 0-14 0,0 0 14 0,0 0-85 16,0 0 85-16,0 0-85 0,-3-4 85 0,3 4-144 16,0 0 144-16,-4-10-143 0,-1-5 143 0,-4-11-478 15</inkml:trace>
  <inkml:trace contextRef="#ctx0" brushRef="#br0" timeOffset="67233.615">15139 13020 135 0,'0'0'0'0,"0"0"0"0,0 3 0 0,0-3 51 15,0 0-51-15,0 0 51 0,0 0-51 0,0 0 47 16,0 0-47-16,0 0 47 0,0 0-47 0,0 0 55 16,0 0-55-16,0 0 55 0,0 0-55 0,0 0 55 15,0 0-55-15,0 0 56 0,0 0-56 0,0 0 39 16,0 0-39-16,0 0 39 0,0 0-39 0,0 0 28 15,0 0-28-15,0 0 28 0,0 0-28 0,0 0 25 16,0 0-25-16,0 0 26 0,0 0-26 0,0 0 33 16,0 0-33-16,0 0 33 0,0 0-33 0,0 0 42 15,0 0-42-15,0 0 42 0,0 0-42 0,0 0 39 0,0 0-39 16,0 0 40-16,0 0-40 0,0 0 40 0,0 0-40 16,0 0 41-16,0 0-41 0,0 0 46 0,0 0-46 0,0 0 46 15,0 0-46-15,0 0 41 0,0 0-41 0,0 0 41 16,0 0-41-16,0 0 35 0,0 0-35 0,-5 5 35 15,-2-3-35-15,7-2 34 0,0 0-34 0,-11 9 34 16,-3 3-34-16,14-12 13 0,0 0-13 0,-19 24 14 16,-5 6-14-16,6 1 13 0,1 2-13 15,5-11 13-15,3-5-13 0,-3 4 4 0,3-1-4 0,0 13 4 16,-4 6-4-16,13-39 13 0,0 0-13 0,-13 45 13 16,1 3-13-16,12-48 3 0,0 0-3 0,-9 39 4 15,1-3-4-15,8-36 2 0,0 0-2 0,-9 31 2 16,2-10-2-16,7-21 18 0,0 0-18 0,-5 18 18 15,1-4-18-15,4-14 13 0,0 0-13 0,-1 12 14 0,-1-3-14 16,2-9-23-16,0 0 23 0,-2 7-22 0,2-4 22 16,0-3-111-16,0 0 111 0,-16-9-111 15,-6-8 111-15,-20-8-852 16</inkml:trace>
  <inkml:trace contextRef="#ctx0" brushRef="#br0" timeOffset="113081.76">12970 12845 550 0,'0'0'0'0,"-5"-5"0"0,-2-2 0 0,7 7 39 15,0 0-39-15,-5-2 39 0,5 2-39 0,0 0 6 0,0 0-6 16,0 0 7-16,0 0-7 0,0 0 6 16,0 0-6-16,0 0 6 0,0 0-6 0,0 0 7 0,0 0-7 15,0 0 7-15,0 0-7 0,0 0 36 0,0 0-36 16,0 0 36-16,0 0-36 0,0 0 41 0,0 0-41 0,0 0 41 16,0 0-41-16,0 0 51 0,0 0-51 0,0 0 51 15,0 0-51-15,0 0 49 0,0 0-49 0,0 0 49 16,0 0-49-16,0 0 43 0,0 0-43 0,0 0 43 15,0 0-43-15,0 0 42 0,0 0-42 0,0 0 42 16,0-3-42-16,0 3 26 0,0 0-26 0,-4-4 26 16,4-1-26-16,0 5 27 0,0 0-27 0,0-7 27 15,-3 1-27-15,3 6 22 0,0 0-22 0,-2-7 23 16,-2 0-23-16,4 7 9 0,0 0-9 0,-3-7 10 16,-1 0-10-16,4 7 5 0,0 0-5 0,-1-5 5 15,-3 0-5-15,4 5 22 0,0 0-22 0,0-3 22 16,-3-3-22-16,3 6 6 0,0 0-6 0,-2-3 6 15,2 1-6-15,0 2 16 0,0 0-16 0,0 0 17 16,0-5-17-16,0 5 39 0,0 0-39 0,0 0 39 16,0-5-39-16,0 5 29 0,0 0-29 0,0 0 29 0,0-3-29 15,0 3 8-15,0 0-8 0,0 0 9 0,0 0-9 0,0 0 30 16,0 0-30-16,0 0 30 0,0 0-30 0,0 0 18 16,0 0-18-16,0 0 18 0,0 0-18 0,0 0 17 15,0 0-17-15,0 0 17 0,0 0-17 0,0 0 5 16,0 0-5-16,0 0 5 0,0 0-5 0,0 0 0 15,0 0 0-15,0 0 0 0,0 0 0 0,0 0-29 16,0 0 29-16,0 3-29 0,0 2 29 0,0-5-20 0,0 0 20 16,0 16-20-16,5 8 20 0,2 3-6 0,4 0 6 15,-4-6-6-15,-2-1 6 0,-2 3-2 0,1-3 2 16,1-1-1-16,0-2 1 0,-5-17 4 16,0 0-4-16,9 23 4 0,3 2-4 0,-12-25 45 0,0 0-45 0,12 22 46 15,1 1-46-15,-13-23 3 0,0 0-3 0,8 20 3 16,4-1-3-16,-12-19 1 0,0 0-1 15,11 21 2-15,1-1-2 0,-12-20-100 0,0 0 100 0,12 26-99 16,2-2 99-16,-14-24-102 0,0 0 102 0,28 50-975 16,-56-100 975-16</inkml:trace>
  <inkml:trace contextRef="#ctx0" brushRef="#br0" timeOffset="115656.774">12529 14803 292 0,'0'0'0'0,"0"0"0"16,0 0 0-16,0 0-1 0,0 0 1 0,0 0-1 16,0 0 1-16,0 0-1 0,0 0 1 0,0 0-1 15,0 0 1-15,0 0-21 0,0 0 21 0,0 0-21 16,0 0 21-16,0 0 0 0,0 0 0 0,0 0 0 15,0 0 0-15,0 0 27 0,0 0-27 0,0 0 27 16,0 0-27-16,0 0 54 0,0 0-54 0,0 0 55 0,-5-17-55 16,5 17 60-16,0 0-60 0,-3-9 60 15,3-1-60-15,0 10 52 0,0 0-52 0,-4-7 52 0,2 2-52 16,2 5 50-16,0 0-50 0,-1-3 51 0,1 1-51 16,0 2 43-16,0 0-43 0,0 0 43 0,0 0-43 0,0 0 28 15,0 0-28-15,0 0 28 0,0 0-28 0,0 0 26 16,0 0-26-16,0 0 26 0,3 5-26 0,-3-5 15 15,0 0-15-15,7 14 15 0,2 8-15 0,-9-22 18 16,0 0-18-16,8 36 19 0,5 12-19 0,-13-48 8 16,0 0-8-16,10 53 9 15,2 9-9-15,-12-62 4 0,0 0-4 0,13 62 4 16,-5 1-4-16,-8-63 13 0,0 0-13 0,12 60 13 0,-3-4-13 0,-9-56 14 0,0 0-14 16,5 45 15-16,2-9-15 0,-7-36 44 15,0 0-44-15,2 29 45 0,2-8-45 0,-4-21 43 0,0 0-43 16,3 17 44-16,-3-5-44 0,0-12 40 15,0 0-40-15,0 10 41 0,0-3-41 0,0-7 47 16,0 0-47-16,0 5 47 0,2-2-47 0,-2-3 36 0,0 0-36 0,2 4 36 16,3-2-36-16,-5-2 25 0,0 0-25 0,0 0 26 15,0 0-26-15,0 0 26 0,0 0-26 0,0-7 26 16,0-5-26-16,0 12 8 0,0 0-8 0,0-21 8 16,3-8-8-16,-3 29 10 0,0 0-10 0,0-32 11 15,-3-4-11-15,3 3 3 0,-4-1-3 0,3 8 4 16,-3 4-4-16,1-1 2 0,1 3-2 0,-2 5 3 15,4 3-3-15,0 0 0 0,0 0 0 0,0 3 0 16,-3-1 0-16,3 1 1 0,-4 2-1 0,4 0 1 16,0 1-1-16,0 6-5 0,0 0 5 0,0-7-4 0,0 0 4 15,0 7-24-15,0 0 24 0,0-9-23 0,0 1 23 0,0 8-38 16,0 0 38-16,4-9-37 0,-1-5 37 16,-3 14-22-16,0 0 22 0,4-10-22 0,1-2 22 15,-5 12-19-15,0 0 19 0,5-10-18 16,2 1 18-16,-7 9-10 0,0 0 10 0,2-7-10 0,1 2 10 0,-3 5-2 15,0 0 2-15,4-6-1 0,-2 2 1 0,-2 4 1 16,0 0-1-16,1-3 1 0,1 1-1 16,-2 2 5-16,0 0-5 0,0 0 5 0,4-3-5 0,-4 3 15 0,0 0-15 15,0 0 16-15,0-4-16 0,0 4 15 16,0 0-15-16,0 0 15 0,1-5-15 0,-1 5 9 0,0 0-9 16,0-3 9-16,2-3-9 0,-2 6 16 0,0 0-16 15,0-3 17-15,0-4-17 0,0 7 14 0,0 0-14 16,0-5 15-16,0-2-15 0,0 7 4 0,0 0-4 0,0-7 4 15,0 0-4-15,0 7 13 0,0 0-13 16,0-6 14-16,0 0-14 0,0 6 3 0,0 0-3 0,0-5 4 16,0 2-4-16,0 3 6 0,0 0-6 0,0-4 7 15,-2 1-7-15,2 3 0 0,0 0 0 0,0 0 0 16,-1-3 0-16,1 3 0 16,0 0 0-16,0 0 0 0,0 0 0 0,0 0-7 0,0 0 7 0,0 0-7 15,0 0 7-15,0 0-16 0,0 0 16 0,0 0-15 16,0-4 15-16,0 4-15 0,0 0 15 0,0 0-15 15,-4-3 15-15,4 3-10 0,0 0 10 0,0 0-9 16,0 0 9-16,0 0-26 0,0 0 26 0,0 0-25 16,0 0 25-16,0 0-20 0,0 0 20 0,0 0-19 15,0 0 19-15,0 0-17 0,0 0 17 0,0 0-16 0,0 0 16 16,0 0-18-16,0 0 18 0,0 0-18 0,4-2 18 16,-4 2-15-16,0 0 15 0,3-2-15 0,2-1 15 0,-5 3-10 15,0 0 10-15,4-2-9 0,1-3 9 16,-5 5-10-16,0 0 10 0,5-3-9 0,2 1 9 0,-7 2-8 15,0 0 8-15,9 0-8 0,0 0 8 0,-9 0-8 16,0 0 8-16,8 2-8 0,1-1 8 0,-9-1-15 16,0 0 15-16,12 2-15 0,2 0 15 15,-14-2-8-15,0 0 8 0,18 3-8 0,1 1 8 0,-19-4-4 16,0 0 4-16,22 5-3 0,5 0 3 0,-27-5 0 0,0 0 0 16,27 7 0-16,3 0 0 0,-30-7 7 15,0 0-7-15,30 6 7 0,1 3-7 0,-31-9 9 0,0 0-9 16,30 7 10-16,3 0-10 0,-33-7 16 0,0 0-16 15,29 5 17-15,4 0-17 0,-33-5 3 0,0 0-3 0,35 5 4 16,2 2-4-16,-37-7 6 0,0 0-6 0,43 2 7 16,5 1-7-16,-48-3 22 0,0 0-22 0,50 2 23 15,2 0-23-15,-52-2 6 0,0 0-6 0,51 1 7 16,-1-1-7-16,-50 0 16 0,0 0-16 0,46 2 17 16,1 0-17-16,-47-2 1 0,0 0-1 15,47 5 1-15,1 0-1 0,-48-5 3 0,0 0-3 0,49 7 4 16,2 1-4-16,-51-8 2 0,0 0-2 0,47 5 2 15,0 2-2-15,-47-7 0 0,0 0 0 0,42 7 0 16,-4 2 0-16,-38-9 4 0,0 0-4 0,38 7 4 0,1-1-4 16,-10 0 2-16,-3-3-2 0,1 2 3 0,-1 0-3 15,-26-5 2-15,0 0-2 0,31 4 2 16,4-1-2-16,-35-3 5 0,0 0-5 0,38 2 5 0,4-2-5 16,-11 2 2-16,2-2-2 0,-12 1 2 0,-7 1-2 15,-14-2 5-15,0 0-5 0,19 2 5 0,2-2-5 16,-21 0 32-16,0 0-32 0,16 0 32 0,-4 0-32 15,-12 0 3-15,0 0-3 0,12 0 4 0,1-2-4 0,-13 2 26 16,0 0-26-16,8 0 26 0,-1-2-26 0,-7 2 31 16,0 0-31-16,7 0 31 0,0-1-31 0,-7 1 6 15,0 0-6-15,5 0 6 0,2-2-6 0,-7 2 11 16,0 0-11-16,2 0 11 0,2-2-11 0,-4 2 1 16,0 0-1-16,0 0 1 0,3 0-1 0,-3 0-85 0,0 0 85 15,0 0-84-15,0 0 84 0,0 0-93 0,0 0 93 16,0 0-953-16,0 0 953 0</inkml:trace>
  <inkml:trace contextRef="#ctx0" brushRef="#br0" timeOffset="131651.517">12963 15091 147 0,'0'0'0'0,"7"-2"0"0,5 1 0 16,-12 1 40-16,0 0-40 0,5-2 41 0,-5 0-41 16,0 2 40-16,0 0-40 0,0 0 40 0,0 0-40 15,0 0 58-15,0 0-58 0,0 0 58 0,-5 0-58 0,5 0 44 16,0 0-44-16,-3 0 44 0,-1 0-44 0,4 0 37 15,0 0-37-15,-3 0 37 0,1 0-37 0,2 0 34 16,0 0-34-16,0 0 35 0,-3 0-35 0,3 0 22 16,0 0-22-16,0 0 22 0,0 0-22 0,0 0 18 15,0 0-18-15,0 0 18 0,0 0-18 0,0 0 10 0,0 0-10 16,0 0 10-16,0 0-10 0,0 0 10 0,0 0-10 16,0 0 10-16,0 0-10 0,0 0 23 0,0 0-23 0,0 0 24 15,-4 0-24-15,4 0 20 0,0 0-20 16,0 0 20-16,0 0-20 0,0 0 9 0,0 0-9 0,0 0 10 15,0 0-10-15,0 0 18 0,0 0-18 0,0 0 18 47,0 0-18-47,0 0 22 16,0 0-22-16,0 0 23 0,0 0-23 0,0 0 14 0,0 0-14 0,0 0 15 0,-2 4-15 0,2-4 18 0,0 0-18 0,0 6 18 0,-3 3-18 0,3 5 15 0,0 4-15 0,0 3 15 16,0 1-15-16,0-22 26 0,0 0-26 0,0 35 26 15,0 4-26-15,0-39 6 0,0 0-6 0,0 36 7 16,0-2-7-16,0-3 26 15,0-5-26-15,0-7 26 0,0-9-26 0,0 2 30 0,0-2-30 0,0-1 30 16,0-4-30-16,0 0 30 0,3 0-30 0,-3-1 30 0,2-1-30 16,0 0 32-16,3 1-32 0,-5-1 33 0,4-1-33 15,-3 1 22-15,3-1-22 0,-4 2 22 0,0-3-22 16,0-1-1-16,0 4 1 0,0-4 0 0,0 0 0 0,0 0-137 16,0 0 137-16,0 0-137 0,-4 3 137 0,4-3-92 15,0 0 92-15,-17 0-92 0,-9-2 92 0,-16 1-625 16</inkml:trace>
  <inkml:trace contextRef="#ctx0" brushRef="#br0" timeOffset="132772.13">13360 15422 203 0,'0'0'0'0,"0"0"0"15,0 0 0-15,0 0 52 0,0 0-52 0,0 0 52 0,0 0-52 16,0 0 62-16,0 0-62 0,0 0 62 0,0 0-62 16,0 0 64-16,0 0-64 0,0 0 65 0,0 0-65 15,0 0 35-15,0 0-35 0,0 0 36 0,0 0-36 0,0 0 11 16,0 0-11-16,0 0 11 0,0 0-11 0,0 0 7 15,0 0-7-15,0 0 7 0,-19-9-7 16,19 9 7-16,0 0-7 0,-10-5 8 0,-3 0-8 0,13 5 32 16,0 0-32-16,-13-4 32 0,2 3-32 0,11 1 33 15,0 0-33-15,-9-4 34 0,4 2-34 0,5 2 49 16,0 0-49-16,-9-1 49 0,4 1-49 0,5 0 47 16,0 0-47-16,-3 0 48 0,-1-2-48 0,4 2 48 0,0 0-48 15,-5 0 49-15,2 0-49 0,3 0 54 0,0 0-54 16,0 0 54-16,-4 0-54 0,4 0 38 0,0 0-38 15,0 0 38-15,-3 0-38 0,3 0 40 0,0 0-40 0,0 0 41 16,0 0-41-16,0 0 26 0,0 0-26 0,0 0 26 16,0 0-26-16,0 0 9 0,0 0-9 0,0 0 10 15,7-2-10-15,-7 2 12 0,0 0-12 0,5-1 12 16,7-1-12-16,-12 2 1 0,0 0-1 0,17-2 1 16,8 2-1-16,-25 0 3 0,0 0-3 0,24 2 3 15,6 1-3-15,-30-3-1 0,0 0 1 0,29 4 0 16,6 3 0-16,-35-7 0 0,0 0 0 0,30 3 0 15,1 2 0-15,-31-5 1 0,0 0-1 0,33 5 1 16,-3-1-1-16,-30-4 1 0,0 0-1 0,33 1 1 16,-2 1-1-16,-31-2 4 0,0 0-4 0,30 2 5 15,0-2-5-15,-30 0 0 0,0 0 0 0,26 2 1 16,-2-2-1-16,-24 0-42 0,0 0 42 0,21 3-42 0,-9-3 42 16,-12 0-139-16,0 0 139 0,11 5-139 15,-4 0 139-15,-7-5-113 0,0 0 113 16,3 7-113-16,-6 0 113 0,-1 8-584 0</inkml:trace>
  <inkml:trace contextRef="#ctx0" brushRef="#br0" timeOffset="136878.219">13886 15267 124 0,'0'0'0'0,"6"-1"0"16,6-1 0-16,-12 2 23 0,0 0-23 0,5-2 24 16,-1 1-24-16,-4 1 34 0,0 0-34 0,0 0 34 15,-7-4-34-15,7 4 13 0,0 0-13 0,-2-3 14 16,-5 1-14-16,7 2 31 0,0 0-31 0,-5-5 31 16,-1 1-31-16,3 1 27 0,-2 3-27 0,1-3 27 15,1 1-27-15,3 2 23 0,0 0-23 0,-4-2 24 16,2 0-24-16,2 2 26 0,0 0-26 0,-3-1 26 15,0-1-26-15,3 2 14 0,0 0-14 0,-2-2 15 16,-5 1-15-16,7 1 5 0,0 0-5 0,-5-2 5 0,-1 2-5 16,6 0 15-16,0 0-15 0,-3 0 15 0,-2-2-15 15,5 2 8-15,0 0-8 0,-4 0 8 0,4-2-8 16,0 2 33-16,0 0-33 0,0 0 33 0,-5-1-33 16,5 1 26-16,0 0-26 0,0 0 26 0,0 0-26 0,0 0 33 15,0 0-33-15,0 0 34 0,0 0-34 0,0 0 38 16,0 0-38-16,0 0 38 0,0 0-38 0,0 0 23 15,0 0-23-15,0 0 24 0,0 0-24 0,0 0 28 16,5 1-28-16,-1 3 28 0,4 1-28 0,-8-5 13 16,0 0-13-16,14 12 14 0,-2 0-14 0,-12-12 41 15,0 0-41-15,21 21 42 0,0 6-42 0,-21-27 20 0,0 0-20 16,23 27 20-16,1 4-20 0,-5-3 12 0,1-4-12 16,-6-6 12-16,-2-2-12 0,0-2 18 15,0-2-18-15,-3-2 19 0,0-2-19 0,-9-8 8 0,0 0-8 16,12 12 8-16,2 4-8 0,-14-16 24 0,0 0-24 0,12 14 25 15,2 1-25-15,-14-15 20 0,0 0-20 16,10 14 20-16,1-2-20 0,-11-12 16 0,0 0-16 16,8 8 17-16,-1-1-17 0,-7-7 18 0,0 0-18 15,6 5 18-15,-3-1-18 0,-3-4-4 0,0 0 4 0,4 3-4 16,-3-1 4-16,-1-2-150 0,0 0 150 0,-3 0-149 16,-2-4 149-16,-4 1-659 0</inkml:trace>
  <inkml:trace contextRef="#ctx0" brushRef="#br0" timeOffset="137401.097">14125 15233 751 0,'0'0'0'0,"0"0"0"0,-2 4 0 0,2-4 72 16,0 0-72-16,0 0 72 0,0 0-72 0,0 0 48 0,0 0-48 16,0 0 48-16,0 0-48 0,0 0 41 0,0 0-41 15,0 0 41-15,0 0-41 0,0 0 43 0,-3-2-43 0,3 2 43 16,-4-4-43-16,4 4 50 0,0 0-50 15,0 0 50-15,-5-1-50 0,5 1 43 0,0 0-43 0,0 0 43 16,-3 0-43-16,3 0 42 0,0 0-42 0,-7 0 43 16,1 1-43-16,6-1 10 0,0 0-10 0,-5 2 11 15,-2 0-11-15,7-2 7 0,0 0-7 0,-5 2 7 16,-4 1-7-16,9-3 0 0,0 0 0 0,-8 5 0 16,-1 2 0-16,9-7-2 0,0 0 2 0,-12 9-2 15,-4 4 2-15,16-13-7 0,0 0 7 0,-14 17-6 16,-2 6 6-16,16-23-8 0,0 0 8 0,-14 24-8 15,-1 3 8-15,1-3-8 16,2 0 8-16,3-7-8 0,5-3 8 0,-1 0-8 0,0-1 8 0,2-2-8 16,-1-3 8-16,2 2-8 0,2-1 8 0,0-2-8 15,0-4 8-15,0 2-4 0,-1 1 4 0,-1-1-3 16,2-2 3-16,0 2-29 0,-4-1 29 0,4-1-29 16,0 1 29-16,0-1-119 0,0-1 119 0,0-2-119 15,0 0 119-15,0 0-111 0,0 0 111 0,-8-9-111 0,-6-5 111 0,-7-8-557 16</inkml:trace>
  <inkml:trace contextRef="#ctx0" brushRef="#br0" timeOffset="137997.571">14129 15303 931 0,'0'0'0'0,"-4"-5"0"16,-1-3 0-16,5 8 68 0,0 0-68 0,0-4 69 15,0 4-69-15,0 0-16 0,0 0 16 0,0 0-15 16,5 2 15-16,-5-2-64 0,0 0 64 0,5-3-63 16,2-6 63-16,-7 9-55 0,0 0 55 0,5-9-55 15,2-1 55-15,-7 10-8 0,0 0 8 0,6-10-8 16,-1 0 8-16,-5 10-1 0,0 0 1 0,7-9 0 15,-4 0 0-15,-3 9 2 0,0 0-2 0,9-6 2 16,3-1-2-16,-12 7 24 0,0 0-24 0,14-5 25 16,2-1-25-16,-16 6 7 0,0 0-7 0,14-3 7 0,0 0-7 15,-14 3 17-15,0 0-17 0,12-2 17 16,0 0-17-16,-12 2 23 0,0 0-23 16,9 0 24-16,-6 0-24 0,-3 0 32 0,0 0-32 15,4 2 32-15,1 1-32 0,-5-3 29 0,0 0-29 0,0 5 29 0,0 4-29 0,0-9 3 16,0 0-3-16,-5 19 4 0,-2 7-4 0,7-26 9 15,0 0-9-15,-9 24 10 0,0 1-10 0,9-25 8 16,0 0-8-16,-7 21 9 0,2-2-9 16,5-19 14-16,0 0-14 0,-5 15 15 15,-2-3-15-15,7-12 14 0,0 0-14 0,-3 10 15 0,1-3-15 0,2-7 9 16,0 0-9-16,-4 7 9 0,3-4-9 0,1-3 34 16,0 0-34-16,-2 6 34 0,0-5-34 0,2-1 26 15,0 0-26-15,0 4 26 0,2-3-26 0,-2-1 33 16,0 0-33-16,3 2 34 0,1 0-34 0,-4-2 22 15,0 0-22-15,5 2 22 0,2-2-22 0,-7 0 28 0,0 0-28 16,10 1 28-16,6-1-28 0,-16 0 7 0,0 0-7 0,16 2 7 16,1-2-7-16,-17 0-3 0,0 0 3 0,18 2-3 15,-1-2 3-15,-17 0-105 16,0 0 105-16,21 1-104 0,-4 1 104 0,-17-2-141 16,0 0 141-16,13-3-141 0,-5-6 141 0,13-3-637 0</inkml:trace>
  <inkml:trace contextRef="#ctx0" brushRef="#br0" timeOffset="138217.795">14956 15483 561 0,'0'0'0'0,"4"-8"0"16,6-6 0-16,-10 14-100 0,0 0 100 0,16-22-261 0,-32 44 261 0</inkml:trace>
  <inkml:trace contextRef="#ctx0" brushRef="#br0" timeOffset="139925.691">16243 14700 326 0,'0'0'0'0,"0"-6"0"0,2-5 0 0,-4 6 22 0,-3 2-22 0,5-1 22 0,0 3-22 16,0 1 15-16,-7-4-15 0,7 4 15 15,0 0-15-15,0 0 55 0,0 0-55 0,0 0 55 0,-1-2-55 16,-5 1 53-16,3-1-53 0,-2 0 53 0,3 1-53 15,0 1 65-15,-3-4-65 0,1 2 66 0,4 2-66 0,-3-1 54 16,-2-1-54-16,1 0 54 0,4-1-54 0,-5 1 34 16,3-1-34-16,2 3 34 0,-2-2-34 0,2 2 17 15,-5 0-17-15,5 0 17 0,0 0-17 0,0 0 11 16,0 0-11-16,0 0 11 0,5-2-11 0,-3 1 10 16,2-3-10-16,3 1 10 0,1-2-10 0,3 1 15 15,-1-3-15-15,4 4 15 0,4-1-15 0,-1 4 8 0,0 0-8 16,6 0 8-16,3 0-8 0,-26 0 3 15,0 0-3-15,39 2 4 0,8 0-4 0,-4 0 0 16,6 1 0-16,-5-1 0 0,-1-2 0 0,-3 3-1 0,-3-1 1 16,-1 0 0-16,-4-1 0 0,-32-1-4 0,0 0 4 15,36 2-3-15,-3 0 3 16,-33-2-3-16,0 0 3 0,35 3-2 0,-3-3 2 0,-32 0-2 0,0 0 2 0,27 2-1 16,-6 1 1-16,-21-3-5 0,0 0 5 15,19 4-4-15,-3-3 4 0,-16-1-104 0,0 0 104 0,12 4-103 16,-3-2 103-1,-9-2-111-15,0 0 111 0,-9-9-111 0,-6-8 111 0,-8-9-361 0</inkml:trace>
  <inkml:trace contextRef="#ctx0" brushRef="#br0" timeOffset="140263.17">16268 14736 1054 0,'0'0'0'0,"12"-8"0"0,5-6 0 0,-11 11 54 15,-6 3-54-15,0 0 54 0,7-2-54 0,-7 2 6 16,3 3-6-16,6 1 6 0,5-1-6 0,-14-3 7 16,0 0-7-16,26 2 7 0,12-4-7 0,-1 2-3 15,3 0 3-15,0 0-3 0,0 0 3 0,-2 2-5 16,-1 0 5-16,-6-2-5 0,-1 0 5 0,0 0-8 15,-3-2 8-15,0 0-7 0,-5 0 7 0,-22 2-3 0,0 0 3 16,28 2-3-16,3 2 3 0,-31-4 0 0,0 0 0 16,34 5 0-16,-5 0 0 0,-29-5 0 0,0 0 0 15,30 5 0-15,-4-2 0 0,-5 3-45 0,-4-1 45 0,-5-4-45 16,-6-1 45-16,2 2-138 0,1-2 138 0,-5 0-138 16,-8 0 138-16,4 0-141 0,0 0 141 0,-2-2-140 15,-5-3 140-15,-1-2-283 0</inkml:trace>
  <inkml:trace contextRef="#ctx0" brushRef="#br0" timeOffset="140623.153">16864 14572 471 0,'0'0'0'0,"7"5"0"16,5 2 0-16,-12-7 115 0,0 0-115 0,3 2 115 0,-1-2-115 15,-2 0 88-15,0 0-88 0,0 0 89 16,0-6-89-16,0 6 25 0,0 0-25 0,0-3 26 0,0 0-26 15,0 3 1-15,0 0-1 0,4-4 2 0,4 2-2 0,-8 2 5 16,0 0-5-16,12-1 5 0,2-1-5 0,-14 2 2 16,0 0-2-16,21 0 2 0,4 2-2 0,1-1 1 15,-4 3-1-15,-2-1 2 0,-3 1-2 0,0-1 15 16,4 1-15-16,-12 1 15 0,-2-4-15 0,3 3 8 16,1 1-8-16,-4 0 8 0,0-1-8 0,-2 4 16 15,4-3-16-15,-2 2 17 0,-4-5-17 0,2 5 23 16,-1 1-23-16,1-3 24 0,-5 1-24 0,4 2 22 15,1 2-22-15,-3 1 22 0,-4-1-22 0,2-10 4 16,0 0-4-16,-4 26 4 0,-1 11-4 0,5-37-4 0,0 0 4 16,-5 33-4-16,1-2 4 0,4-31-67 15,0 0 67-15,-6 25-67 0,4-2 67 0,2-23-150 0,0 0 150 16,-4 19-149-16,4-4 149 0,-5 19-418 0</inkml:trace>
  <inkml:trace contextRef="#ctx0" brushRef="#br0" timeOffset="142144.672">17952 14385 774 0,'0'0'0'0,"-15"0"0"0,-13 2 0 15,28-2 108-15,0 0-108 0,-4 2 108 0,8-4-108 16,-4 2 68-16,0 0-68 0,0 0 68 0,5 0-68 0,-5 0 37 16,0 0-37-16,0 0 38 0,0 3-38 0,0-3 15 15,0 0-15-15,-3 2 15 0,-3 0-15 16,6-2 26-16,0 0-26 0,-12 3 26 16,-3 1-26-16,15-4 21 0,0 0-21 0,-18 6 21 0,-3 1-21 15,21-7 5-15,0 0-5 0,-22 12 5 0,-1 2-5 0,23-14 3 16,0 0-3-16,-23 15 4 0,2 3-4 0,2 0 2 15,2 3-2-15,6-9 3 0,10-7-3 0,-8 2 9 16,2-2-9-16,-4 14 10 0,-1 7-10 0,2 1 8 0,-1 2-8 16,4-12 8-16,2-6-8 0,5-11 15 0,0 0-15 15,-5 22 15-15,1 7-15 0,4-29 3 0,0 0-3 16,-5 27 4-16,5 1-4 0,0-28 7 16,0 0-7-16,5 27 7 0,1-5-7 0,-6-22 7 0,0 0-7 0,15 18 8 15,10-10-8-15,-25-8 0 0,0 0 0 0,35 0 1 16,6-8-1-16,-41 8-2 0,0 0 2 0,47-18-1 15,9-4 1-15,-12-4-12 0,-4 1 12 0,-5 1-12 16,-6-2 12-16,-3 2-5 0,-5-2 5 0,-3 6-4 16,-4 1 4-16,-14 19-1 0,0 0 1 0,12-21 0 15,0 1 0-15,-12 20 1 0,0 0-1 0,9-19 2 16,-2 2-2-16,-7 17 32 0,0 0-32 0,5-12 32 16,-2 2-32-16,-3 10 17 0,0 0-17 0,4-9 17 15,1 4-17-15,-5 5 30 0,0 0-30 0,0-3 30 16,2-1-30-16,-2 4 6 0,0 0-6 0,0 0 6 0,0 0-6 15,0 0 10-15,0 0-10 0,0 0 11 0,0 0-11 16,0 0 8-16,0 0-8 0,0 0 9 0,0 0-9 0,0 0 8 16,0 0-8-16,0 0 8 0,0 0-8 0,0 0 23 15,0 0-23-15,0 0 24 0,0 0-24 0,0 0 30 16,0 0-30-16,0 0 30 0,0 0-30 0,0 0 20 16,0 0-20-16,0 0 20 0,0 0-20 0,0 0 29 15,0 0-29-15,0 0 29 0,0 0-29 0,0 0-36 16,0 0 36-16,0 0-36 0,0 0 36 0,0 0-40 15,0 0 40-15,0 0-39 0,0 0 39 0,0 0-41 16,0 0 41-16,0 0-40 0,-5 5 40 0,-1 0-12 16,3 4 12-16,-2-6-12 0,1 1 12 0,1 1-21 0,1-2 21 15,-1 4-21-15,-3 3 21 0,-1 4-15 0,0 3 15 16,2-6-14-16,2-3 14 0,1 2-9 0,-3 4 9 16,1 0-9-16,1 3 9 0,-2 5-17 15,1 4 17-15,-1-11-16 0,5-1 16 0,0-14-15 0,0 0 15 16,0 24-14-16,2 7 14 0,-2-31-26 0,0 0 26 0,3 27-25 15,-1 1 25-15,-2-28-13 0,0 0 13 0,7 24-12 16,5-2 12-16,-12-22-41 0,0 0 41 0,14 14-41 16,5-6 41-16,-19-8-31 0,0 0 31 0,21 0-31 15,3-8 31-15,-24 8-14 0,0 0 14 0,28-14-13 16,2-12 13-16,-30 26-22 0,0 0 22 0,29-27-22 16,3-4 22-16,-32 31-3 0,0 0 3 0,24-34-3 15,-1-4 3-15,-23 38 5 0,0 0-5 0,16-36 5 16,-8 0-5-16,-8 36 40 0,0 0-40 0,4-31 40 0,-4 2-40 15,0 29 31-15,0 0-31 0,-7-27 31 0,-2-1-31 16,9 28 44-16,0 0-44 0,-12-27 45 0,-6 0-45 16,18 27 40-16,0 0-40 0,-14-21 41 0,2 6-41 0,12 15 10 15,0 0-10-15,-12-14 10 0,2 4-10 16,10 10-2-16,0 0 2 0,-13-7-1 0,3 3 1 16,10 4-18-16,0 0 18 0,-10-1-18 0,-4 1 18 0,14 0-35 15,0 0 35-15,-13 1-35 0,3 1 35 0,10-2-13 16,0 0 13-16,-9 2-12 0,2-1 12 0,7-1-37 15,0 0 37-15,-5 2-36 0,0-2 36 0,5 0-59 16,0 0 59-16,0 0-58 0,-2 4 58 0,2-4-60 16,0 0 60-16,11 3-59 0,8 2 59 0,-19-5-47 0,0 0 47 15,29 5-46-15,10-1 46 0,-39-4-55 16,0 0 55-16,41 3-55 0,5-1 55 0,-46-2-38 0,0 0 38 0,40 2-38 16,0-2 38-1,-40 0 0-15,0 0 0 0,33 1 1 0,-10-1-1 0,-23 0 5 0,0 0-5 0,19 2 5 16,-5 0-5-16,-14-2 33 0,0 0-33 15,12 1 33-15,-9-1-33 0,-3 0 41 0,0 0-41 0,4 2 41 16,-2-2-41-16,-2 0 45 0,0 0-45 0,0 0 45 16,3 0-45-16,-3 0 64 0,0 0-64 0,0 0 64 15,0 0-64-15,0 0 51 0,0 0-51 0,0 0 52 16,0 0-52-16,0 0 39 0,0 0-39 0,-9 7 40 16,-6 5-40-16,-6 3 10 0,-2 6-10 0,11-13 11 15,7-4-11-15,5-4 21 0,0 0-21 0,-19 17 21 16,-4 5-21-16,23-22-5 0,0 0 5 0,-21 21-5 15,4-2 5-15,17-19-38 0,0 0 38 0,-11 22-38 16,9 2 38-16,2-24-42 0,0 0 42 0,2 24-42 0,9 2 42 16,-11-26-41-16,0 0 41 0,12 22-41 0,9 0 41 15,-21-22-18-15,0 0 18 0,19 21-18 0,0-8 18 0,-19-13-3 16,0 0 3-16,16 14-2 0,-2-2 2 0,-14-12-1 16,0 0 1-16,14 12 0 0,-6-7 0 0,-8-5 0 15,0 0 0-15,7 7 1 0,-2-2-1 0,-5-5 9 16,0 0-9-16,4 4 9 0,-2-1-9 15,-2-3 9-15,0 0-9 0,0 5 9 0,0 0-9 0,0-5 3 16,0 0-3-16,-2 6 4 0,0 0-4 0,2-6 0 16,0 0 0-16,-2 6 1 0,2-1-1 0,0-5-20 15,0 0 20-15,-3 3-20 0,3-1 20 0,0-2-97 0,0 0 97 16,3-4-96-16,-1-4 96 0,-2 8-134 0,0 0 134 16,12-22-134-16,9-14 134 0,-21 36-100 15,0 0 100-15,25-42-100 0,4-6 100 0,27-39-239 0</inkml:trace>
  <inkml:trace contextRef="#ctx0" brushRef="#br0" timeOffset="142884.172">18818 14515 147 0,'0'0'0'0,"-7"0"0"15,-1 0 0-15,8 0 102 0,0 0-102 0,0 0 102 16,1-3-102-16,-1 3 115 0,0 0-115 0,0 0 115 0,6 0-115 16,-6 0 102-16,0 0-102 0,0 0 103 0,0 0-103 15,0 0 78-15,0 0-78 0,0 0 79 16,0 0-79-16,0 0 65 0,0 0-65 0,0 0 65 0,0 0-65 0,0 0 30 16,0 0-30-16,0 0 30 0,0 0-30 15,0 0 34-15,0 2-34 0,0-2 35 0,1 3-35 0,-1-3 31 16,0 0-31-16,2 12 31 0,3 10-31 0,-5-22 7 15,0 0-7-15,4 26 7 0,1 10-7 16,0-3 36-16,2 1-36 0,-3-8 37 0,1-8-37 0,-5-18 1 16,0 0-1-16,9 23 2 0,5-3-2 0,-14-20 2 0,0 0-2 15,17 14 3-15,4-7-3 16,0-7-20-16,0-7 20 0,0-3-20 0,-2-4 20 0,0-2-17 0,2-2 17 16,0-1-17-16,-6-3 17 0,-15 22-12 0,0 0 12 15,20-28-12-15,-1-4 12 0,-19 32-5 0,0 0 5 16,19-38-5-16,2-3 5 0,-21 41-1 0,0 0 1 0,17-40 0 15,-1 1 0-15,-16 39 0 0,0 0 0 0,7-29 1 16,-2 5-1-16,-5 24 22 0,0 0-22 0,4-17 23 16,-3 5-23-16,-1 12 23 0,0 0-23 0,4-9 24 15,-4 6-24-15,0 3 24 0,0 0-24 0,-9 10 25 16,-1 12-25-16,10-22 3 0,0 0-3 0,-11 26 4 16,2 7-4-16,9-33 1 0,0 0-1 0,-8 39 1 15,4 9-1-15,4-48 0 0,0 0 0 0,-3 53 1 16,6 7-1-16,-3-60 0 0,0 0 0 0,6 63 0 15,4 4 0-15,-10-67-7 0,0 0 7 0,10 76-7 16,3 7 7-16,-13-83-4 0,0 0 4 0,7 59-4 16,-2-16 4-16,-5-43-3 0,0 0 3 0,2 42-3 0,-2-9 3 15,0-33 0-15,0 0 0 0,-6 29 0 0,1-5 0 0,5-24 15 16,0 0-15-16,-9 21 15 0,1-6-15 16,8-15 46-16,0 0-46 0,-16 15 46 0,-1-3-46 15,17-12 55-15,0 0-55 0,-25 9 56 0,-1-4-56 0,26-5 33 16,0 0-33-16,-23 2 33 0,1-6-33 0,22 4 26 15,0 0-26-15,-18-3 26 0,4-9-26 0,0 2-1 16,6-2 1-16,3-2 0 0,3-3 0 0,2-4-32 16,7-3 32-16,3 0-32 0,6 0 32 0,-16 24-18 15,0 0 18-15,31-32-18 0,11-6 18 16,-42 38-76-16,0 0 76 0,51-44-76 0,10-6 76 0,-61 50-197 0,0 0 197 16,68-70-197-16,10-14 197 0,68-74-700 0</inkml:trace>
  <inkml:trace contextRef="#ctx0" brushRef="#br0" timeOffset="143265.239">19641 14563 1177 0,'0'0'0'0,"-7"-3"0"0,-4-4 0 16,11 7 95-16,0 0-95 0,0 0 95 15,5-2-95-15,-5 2 74 0,0 0-74 0,9-3 74 0,0 3-74 0,3-2 29 16,2 0-29-16,3 1 29 0,4-3-29 16,-21 4 13-16,0 0-13 0,28-3 14 0,7-2-14 0,-35 5 45 15,0 0-45-15,38-4 45 0,4 1-45 0,-42 3 13 16,0 0-13-16,47 0 14 0,5-4-14 0,-52 4 15 15,0 0-15-15,54-1 15 0,-1 1-15 0,-53 0 10 16,0 0-10-16,47 0 10 0,-4 0-10 0,-43 0-1 16,0 0 1-16,35 1-1 0,-7 3 1 0,-28-4-64 15,0 0 64-15,23 0-63 0,-8 0 63 16,-15 0-160-16,0 0 160 0,11 0-159 0,-3 0 159 0,-8 0-125 0,0 0 125 16,-13 0-124-16,-12-4 124 0,-11 1-712 0</inkml:trace>
  <inkml:trace contextRef="#ctx0" brushRef="#br0" timeOffset="143494.547">19757 14776 1390 0,'0'0'0'0,"9"0"0"16,7 0 0-16,-16 0 174 0,0 0-174 0,17 0 174 15,2 1-174-15,-19-1 100 0,0 0-100 0,25 0 101 16,3-1-101-16,-6 1 40 0,-3 0-40 0,4 0 41 16,1-4-41-16,-24 4-34 0,0 0 34 0,30-1-33 0,1-1 33 15,-31 2-115-15,0 0 115 0,37-4-115 0,5 3 115 16,36-8-1204-16</inkml:trace>
  <inkml:trace contextRef="#ctx0" brushRef="#br0" timeOffset="151254.555">21059 14125 875 0,'0'0'0'0,"0"0"0"0,-18 17 0 0,18-17 102 16,0 0-102-16,-3 0 102 0,3-5-102 0,0 5 77 15,0 0-77-15,0-4 77 0,1-3-77 0,-1 7 34 16,0 0-34-16,2-5 35 0,0 2-35 0,-2 3 2 16,0 0-2-16,0-4 3 0,0 4-3 0,0 0 6 15,0 0-6-15,0 0 7 0,-2-5-7 0,2 5 14 0,0 0-14 16,0 0 15-16,-3-1-15 0,3 1-17 0,0 0 17 15,0 0-16-15,-5-2 16 0,5 2-26 0,0 0 26 16,-4 0-25-16,1 0 25 0,3 0-39 0,0 0 39 16,-4 0-38-16,2 2 38 0,2-2-25 0,0 0 25 0,-3 3-24 15,-1 4 24-15,4-7-40 0,0 0 40 0,-3 24-40 16,-1 15 40-16,4-39-33 0,0 0 33 16,0 55-33-16,4 17 33 0,-4-72-14 15,0 0 14-15,5 99-13 0,4 23 13 0,-9-122-1 0,0 0 1 0,9 113 0 16,3 0 0-16,-12-113 5 0,0 0-5 0,14 89 5 15,-4-17-5-15,-10-72 45 0,0 0-45 0,9 52 46 16,1-22-46-16,-6-9 72 0,-3-12-72 0,3-4 72 16,1-5-72-16,0 1 86 0,2-1-86 0,-1-3 87 15,1 0-87-15,-7 3 92 0,0 0-92 0,10-18 93 16,6-4-93-16,-16 22 56 0,0 0-56 0,17-39 57 16,2-14-57-16,-1 1 48 0,-1-3-48 0,-3 2 49 0,-3-7-49 15,-11 60 48-15,0 0-48 0,15-96 49 16,4-27-49-16,-5 20 10 0,2 6-10 0,-4 14 11 0,-3 15-11 15,-9 68 1-15,0 0-1 0,10-70 1 0,-1 3-1 16,-9 67 0-16,0 0 0 0,7-46 0 0,-5 18 0 0,-2 28-7 16,0 0 7-16,2-20-6 0,-2 8 6 0,0 12-79 15,0 0 79-15,0-7-79 16,-2 5 79-16,2 2-213 0,0 0 213 0,-11 29-212 0,-4 24 212 0,15-53-153 16,0 0 153-16,-20 47-153 0,-2 1 153 0,-18 46-649 15</inkml:trace>
  <inkml:trace contextRef="#ctx0" brushRef="#br0" timeOffset="151811.101">21539 14481 191 0,'0'0'0'0,"6"-15"0"16,1-9 0-16,-7 24-15 0,0 0 15 0,8-23-14 16,5-2 14-16,-1 4-9 0,-4 1 9 0,-2 6-9 15,-3 4 9-15,-3-1 1 0,0 3-1 0,0 1 1 0,2 0-1 16,-2 0 65-16,0 2-65 0,0 2 66 15,-2-1-66-15,2 1 71 0,0 1-71 0,0 2 71 0,0 0-71 0,0 0 78 16,0 0-78-16,0 0 78 0,0 0-78 0,0 0 58 16,0 0-58-16,0 0 58 0,0 0-58 15,0 0 41-15,0 0-41 0,0 0 42 0,0 0-42 0,0 0 11 16,-5-2-11-16,5 2 11 0,-4-1-11 0,4 1 31 16,0 0-31-16,0 0 31 0,-3-2-31 0,3 2 0 15,0 0 0-15,0 0 0 0,0 0 0 0,0 0 2 16,0 0-2-16,0 0 2 0,0 0-2 0,-2 3 29 15,1 1-29-15,-1 1 29 0,2 0-29 0,0-5 40 0,0 0-40 16,-7 24 40-16,-2 10-40 0,9-34 39 0,0 0-39 16,-9 43 39-1,1 7-39-15,8-50 34 0,0 0-34 0,-9 50 35 0,0-4-35 0,9-46 34 0,0 0-34 0,-8 48 34 16,2 0-34-16,6-48 32 16,0 0-32-16,-3 43 32 0,3-11-32 0,0-32 32 0,0 0-32 0,0 31 32 15,2-7-32-15,-2-24 7 0,0 0-7 0,3 20 8 16,2-2-8-16,-5-18-65 0,0 0 65 0,7 13-64 15,-3-4 64-15,-4-9-143 0,0 0 143 0,0 0-143 16,1-2 143-16,1-3-612 0</inkml:trace>
  <inkml:trace contextRef="#ctx0" brushRef="#br0" timeOffset="152355.083">21829 14598 236 0,'0'0'0'0,"0"0"0"16,-6-7 0-16,6 7 84 0,0 0-84 0,0 0 84 16,-3-4-84-16,3 4 76 0,0 0-76 0,0 0 76 15,0 0-76-15,0 0 65 0,0 0-65 0,0 0 66 16,0 0-66-16,0 0 59 0,0 0-59 0,0 0 60 15,0 0-60-15,0 0 68 0,0 0-68 0,0 0 68 16,0 0-68-16,0 0 64 0,0 0-64 0,0 0 64 16,0 0-64-16,0 0 47 0,0 0-47 0,0 0 48 15,0 4-48-15,0-4 38 0,0 0-38 0,0 0 39 16,3 1-39-16,-3-1 16 0,0 0-16 0,11 0 17 16,5 0-17-16,-16 0 30 0,0 0-30 0,31-1 30 15,14-4-30-15,-5 1 41 0,4-1-41 0,-8-2 42 0,-1 0-42 16,-35 7 22-16,0 0-22 0,44-8 23 0,6-1-23 15,-50 9 12-15,0 0-12 0,51-7 13 0,3 0-13 16,-54 7-7-16,0 0 7 0,50-3-6 0,3 1 6 0,-53 2-124 16,0 0 124-16,38 0-124 0,-8 0 124 0,-30 0-118 15,0 0 118-15,10 0-117 0,-12 0 117 16,8 0-655-16</inkml:trace>
  <inkml:trace contextRef="#ctx0" brushRef="#br0" timeOffset="152983.497">22811 14385 460 0,'0'0'0'0,"0"0"0"0,9 2 0 15,-9-2 46-15,0 0-46 0,-5-2 47 0,-4 0-47 0,9 2 16 16,0 0-16-16,-7-3 17 0,-2 1-17 0,9 2 53 16,0 0-53-16,-7-5 53 0,0 2-53 0,7 3 63 15,0 0-63-15,-5-4 63 0,0 1-63 0,5 3 94 16,0 0-94-16,-4-2 95 0,3 0-95 0,1 2 100 15,0 0-100-15,-6-1 100 0,5 1-100 0,1 0 70 16,0 0-70-16,-2 0 70 0,-1-2-70 0,3 2 47 16,0 0-47-16,0 0 47 0,0 0-47 0,0 0 13 15,0 0-13-15,3 2 14 0,2-1-14 0,-5-1 7 0,0 0-7 16,12 7 7-16,9 5-7 0,-21-12 3 0,0 0-3 16,26 21 4-16,9 10-4 31,-2 0 0-31,0 3 0 0,-3-5 0 0,-4-2 0 0,-3 4-4 0,-4 0 4 0,0-2-3 0,0 0 3 0,-19-29-8 0,0 0 8 0,21 35-8 15,2 2 8-15,-23-37-16 0,0 0 16 0,19 33-15 16,-1-2 15-16,-18-31-45 0,0 0 45 0,13 24-44 16,0-4 44-16,-13-20-127 0,0 0 127 0,10 14-127 15,1-7 127-15,-11-7-126 0,0 0 126 0,3-11-126 16,2-14 126-16,2-11-539 0</inkml:trace>
  <inkml:trace contextRef="#ctx0" brushRef="#br0" timeOffset="153319.185">23156 14366 785 0,'0'0'0'0,"0"12"0"0,-2 7 0 0,2-19 120 16,0 0-120-16,0 0 121 0,-1-5-121 0,1 5 82 16,0 0-82-16,-2-5 83 0,2-4-83 0,0 9 42 15,0 0-42-15,0-5 42 0,-4 0-42 0,4 5 18 16,0 0-18-16,-5-2 18 0,0-3-18 0,5 5 17 15,0 0-17-15,-7-2 17 0,0 1-17 0,7 1 9 16,0 0-9-16,-10 1 9 0,-10 6-9 0,20-7 40 0,0 0-40 16,-17 12 40-16,-4 9-40 0,21-21 28 0,0 0-28 15,-24 29 28-15,-6 9-28 16,30-38 15-16,0 0-15 0,-30 41 16 0,-3 7-16 0,33-48 13 0,0 0-13 0,-34 48 13 16,-3 1-13-16,37-49 34 15,0 0-34-15,-31 42 34 0,6-7-34 0,25-35-4 16,0 0 4-16,-21 30-3 0,6-10 3 0,15-20-97 0,0 0 97 15,-11 16-96-15,4-6 96 0,7-10-126 0,0 0 126 0,4-9-126 16,1-15 126-16,4-8-788 0</inkml:trace>
  <inkml:trace contextRef="#ctx0" brushRef="#br0" timeOffset="153949.541">23309 14171 1110 0,'0'0'0'0,"0"-5"0"0,-1-5 0 0,1 10 60 0,0 0-60 0,1-6 60 16,6 3-60-16,-3 0 17 0,1 1-17 0,4-3 17 15,3 0-17-15,-12 5-4 0,0 0 4 0,9-7-4 16,3-4 4-16,-12 11-29 0,0 0 29 0,17-6-29 16,1-1 29-16,-18 7-9 0,0 0 9 0,15-4-9 15,1 3 9-15,-16 1 0 0,0 0 0 0,14 1 0 16,-2 4 0-16,-3 2 8 0,-2 2-8 0,0-1 9 16,-2-1-9-16,0 2 18 0,-1 3-18 0,-1-5 18 15,1 0-18-15,-4 3 4 0,0 0-4 0,-2-1 4 16,0-4-4-16,-3 5 14 0,0 2-14 0,0 4 15 15,-2 1-15-15,7-17 8 0,0 0-8 0,-18 24 8 16,-6 5-8-16,24-29 15 0,0 0-15 0,-19 22 15 16,1-3-15-16,18-19 3 0,0 0-3 0,-14 15 4 0,6-3-4 15,8-12 7-15,0 0-7 0,0 12 7 0,1-1-7 16,-1-11 13-16,0 0-13 0,16 6 14 0,10 0-14 0,-26-6 44 16,0 0-44-16,25 1 45 0,1-1-45 0,-26 0 13 15,0 0-13-15,31-1 13 0,4-3-13 0,-35 4 7 16,0 0-7-16,35-3 8 0,0-1-8 0,-35 4-44 15,0 0 44-15,27 0-44 0,-4 4 44 0,-23-4-90 16,0 0 90-16,14 1-89 0,-5 3 89 0,13 3-838 16</inkml:trace>
  <inkml:trace contextRef="#ctx0" brushRef="#br0" timeOffset="154966.198">21661 13708 326 0,'0'0'0'0,"4"-1"0"0,6-1 0 0,-10-3 22 16,-5 0-22-16,3 1 22 0,1 1-22 0,1 3 8 15,0 0-8-15,-6-4 9 0,-2 1-9 0,-4 0 38 0,-1-4-38 16,5 3 38-16,1 3-38 0,0-3 43 0,3 4-43 16,-3 0 43-16,2 0-43 0,0 0 45 0,1-2-45 15,-1 2 45-15,2-1-45 0,-3 1 42 0,3-2-42 0,-1 2 42 16,3 0-42-16,1 0 29 0,-4 2-29 15,4-2 29-15,0 0-29 0,0 0 9 0,0 0-9 16,0 0 9-16,0 0-9 0,0 0 29 0,-3 3-29 0,3-3 29 16,0 0-29-16,0 0 18 0,3 4-18 0,-3-4 18 15,5 1-18-15,1 1 26 0,-1 1-26 0,0 3 26 16,-1-5-26-16,1 3 38 0,3 1-38 0,1 0 39 16,2-2-39-16,3 3 37 0,1-1-37 0,1 0 38 15,0 0-38-15,5-2 24 0,1 1-24 0,4-1 25 16,2 2-25-16,-28-5 28 0,0 0-28 0,47 2 28 15,11 0-28-15,-1-4 38 0,2-1-38 0,1 1 38 16,1 2-38-16,-61 0 22 0,0 0-22 0,104-5 22 16,29-2-22-16,-133 7 41 0,0 0-41 0,135-7 41 0,14-1-41 15,-22 1 33-15,-12 0-33 0,-14 2 33 16,-18 0-33-16,8-1 13 0,-6 0-13 0,-5 0 14 0,-8 1-14 0,-72 5 49 16,0 0-49-16,77-5 49 0,1 0-49 0,-78 5 8 15,0 0-8-15,80-3 8 0,4-1-8 16,-84 4 37-16,0 0-37 0,68 0 37 0,-14 0-37 0,-54 0 19 15,0 0-19-15,40 0 20 0,-16 0-20 16,-24 0 17-16,0 0-17 0,19 0 17 0,-7 2-17 0,-12-2 10 16,0 0-10-16,9 2 11 0,-2-1-11 0,-7-1 0 15,0 0 0-15,4 2 0 0,1 3 0 0,-5-5-1 16,0 0 1-16,2 2-1 0,-1 1 1 0,-1-3 0 16,0 0 0-16,2 4 1 0,-2-3-1 0,0-1 3 15,0 0-3-15,4 2 4 0,-1 2-4 0,-3-4 7 16,0 0-7-16,3 0 7 0,-1 0-7 0,-2 0 15 0,0 0-15 0,0 0 15 15,0 0-15-15,0 0 44 0,0 0-44 16,0 0 44-16,0 0-44 0,0 0 7 0,0 0-7 16,0 0 7-16,0 0-7 0,0 0 31 0,0 0-31 0,0 0 31 15,0 0-31-15,0 0-1 0,0 0 1 0,0 0 0 16,0 0 0-16,0 0-6 0,0 0 6 0,0 0-6 16,0 0 6-16,0 0-34 0,0 5 34 0,2-2-33 15,0 2 33-15,1 2-11 0,2 2 11 0,-3 1-10 16,2-3 10-16,1 5-20 0,0 0 20 0,0 0-20 15,-1 2 20-15,1-1-9 0,-1 3 9 0,1-3-8 16,-3-1 8-16,-2-12-85 0,0 0 85 0,3 21-84 0,2 6 84 16,-5-27-113-16,0 0 113 0,0 19-112 0,-2-5 112 15,1 18-993-15</inkml:trace>
  <inkml:trace contextRef="#ctx0" brushRef="#br0" timeOffset="163430.049">21479 13777 583 0,'0'0'0'0,"0"0"0"0,-2 7 0 0,2-7 32 16,0 0-32-16,0 0 32 0,0 0-32 16,0 0-2-16,0 0 2 0,0 0-2 0,0-5 2 0,0 5-1 15,0 0 1-15,0 0-1 0,-4-4 1 0,4 4 0 16,0 0 0-16,0 0 1 0,-1-5-1 0,1 5 48 16,0 0-48-16,-2-3 49 0,2-1-49 0,0 4 45 15,0 0-45-15,-2-3 45 0,0 1-45 0,2 2 54 16,0 0-54-16,0 0 54 0,-3-2-54 0,3 2 33 15,0 0-33-15,-4 0 33 0,3 0-33 0,1 0 16 0,0 0-16 16,-6 0 17-16,3 2-17 0,3-2 36 0,0 0-36 16,-5 4 37-16,-2 1-37 0,7-5 41 0,0 0-41 15,-9 7 41-15,-5 3-41 0,-2-3 50 0,-3 3-50 0,9-3 51 16,6-4-51-16,-1 1 37 0,2-4-37 0,-11 8 38 16,-7 6-38-16,21-14 27 15,0 0-27-15,-18 14 27 0,1-6-27 0,17-8 26 0,0 0-26 0,-12 9 26 16,3-2-26-1,9-7 22-15,0 0-22 0,-7 5 23 0,4-2-23 0,3-3 34 0,0 0-34 0,-2 2 35 16,-2 0-35-16,4-2 29 0,-3 0-29 0,5-4 29 16,3-1-29-16,0-2 23 0,0-1-23 0,2-1 24 15,5-1-24-15,-12 10 35 0,0 0-35 0,13-14 35 16,2-1-35-16,-15 15 0 0,0 0 0 0,19-14 1 16,2-1-1-16,-21 15-1 0,0 0 1 0,23-14-1 15,1 2 1-15,-24 12-26 0,0 0 26 0,26-10-25 16,2 1 25-16,-1 2-122 0,0 4 122 0,1-1-121 0,-3 1 121 15,-25 3-185-15,0 0 185 0,28-10-185 16,3-6 185-16,28-10-717 0</inkml:trace>
  <inkml:trace contextRef="#ctx0" brushRef="#br0" timeOffset="167503.02">13174 17083 1110 0,'0'0'0'0,"0"0"138"0,0 0-138 15,-16 0 139-15,-12 0-139 0,28 0 118 0,0 0-118 16,-22-3 119-16,2-2-119 0,20 5 38 0,0 0-38 15,-29-7 38-15,-4-3-38 0,33 10 3 0,0 0-3 16,-35-11 4-16,-7 1-4 0,42 10 0 0,0 0 0 0,-42-10 1 16,1 1-1-16,4 1 2 0,4 1-2 0,12 3 2 15,9 3-2-15,-2-1 17 0,2 0-17 0,-6 1 17 16,-6 1-17-16,3-4 3 0,-2-1-3 0,11 3 4 16,0 2-4-16,0 0 0 0,-1-1 0 0,3 1 1 15,-2-2-1-15,-2 0 3 0,-2-1-3 0,7 1 3 16,1 2-3-16,8 0 0 0,0 0 0 0,-21 0 0 15,-9 2 0-15,30-2-4 0,0 0 4 0,-24 1-3 16,3 1 3-16,21-2-22 0,0 0 22 0,-23 5-22 0,2 4 22 16,21-9-33-16,0 0 33 0,-24 12-32 15,3 5 32-15,21-17-36 0,0 0 36 0,-19 26-36 16,2 4 36-16,4 1-33 0,5 0 33 0,4-2-33 0,1-3 33 0,3-26-15 16,0 0 15-16,3 38-14 0,6 8 14 0,-9-46-21 15,0 0 21-15,12 48-21 0,5 2 21 16,-17-50-8-16,0 0 8 0,21 46-8 0,2-2 8 0,-23-44-10 15,0 0 10-15,33 36-9 0,9-7 9 0,-42-29-15 16,0 0 15-16,43 16-15 0,8-13 15 0,-4-11-33 16,0-11 33-16,-2-5-33 0,-3-7 33 0,-42 31-40 15,0 0 40-15,65-62-40 0,15-23 40 0,-80 85-79 16,0 0 79-16,61-91-78 0,-4-12 78 0,-18 11-66 0,-13 3 66 16,-5 17-65-16,-13 10 65 0,-8 62-33 15,0 0 33-15,12-77-33 0,-6-7 33 0,-1 19-2 0,-3 8 2 16,-1 18-2-16,-1 13 2 0,0 2 40 0,0 7-40 15,0 5 41-15,0 5-41 0,0 2 89 16,0 2-89-16,0-1 90 0,-1 1-90 0,-1-1 91 0,0 3-91 0,2 1 92 16,0-4-92-16,0 4 57 0,0 0-57 15,0 0 57-15,0 0-57 0,0 0 8 0,-3 4-8 0,3-4 8 16,0 0-8-16,0 0 3 0,0 0-3 0,-6 13 3 16,0 10-3-16,6-23-3 15,0 0 3-15,-6 36-3 0,-2 12 3 0,8-48-17 0,0 0 17 0,-9 58-16 16,5 9 16-16,-1-2-9 0,2 3 9 0,-3-4-9 15,3-4 9-15,3-60-17 0,0 0 17 0,0 84-17 16,0 13 17-16,0-23-4 0,2-12 4 0,1-25-3 0,4-18 3 16,2 2-20-16,1-4 20 0,3 0-20 15,2-2 20-15,3 1-15 0,3-3 15 0,-1-2-14 0,1-6 14 16,-21-5-34-16,0 0 34 0,30 2-34 0,7-6 34 16,-37 4-36-16,0 0 36 0,40-10-35 0,-2-7 35 15,0-2-38-15,-3-5 38 0,-5 2-38 0,-6-2 38 16,-24 24-1-16,0 0 1 0,26-36-1 15,-5-9 1-15,-3 2 1 0,-3-1-1 0,-4 9 2 0,-3 8-2 0,-1-2 41 16,2 0-41-16,-7 15 42 0,-2 9-42 16,2-4 49-16,-1 3-49 0,3-1 49 0,-4 2-49 0,0-1 70 15,0 0-70-15,0 2 71 0,0 2-71 0,0 2 81 16,0-5-81-16,0 5 82 0,0 0-82 0,0 0 63 16,0 0-63-16,0 0 63 0,0 0-63 0,0 0 8 0,0 5-8 15,-4-1 8-15,4 1-8 0,0-5 8 16,0 0-8-16,-3 24 9 0,1 12-9 0,2-36-2 0,0 0 2 15,-3 45-1-15,6 9 1 0,-3-6-3 0,4 0 3 0,1-12-2 16,-3-10 2-16,5-2-31 0,1-4 31 0,1-1-31 16,7-2 31-16,-16-17-10 0,0 0 10 0,21 11-9 15,6-4 9-15,-27-7-48 0,0 0 48 0,37-7-47 16,7-9 47-16,-44 16-50 0,0 0 50 0,41-29-49 16,3-12 49-16,-44 41-29 0,0 0 29 0,36-48-29 15,-2-7 29-15,-8 4-6 0,-9-2 6 0,-1 10-5 16,-6 7 5-16,-3 0 13 0,-2 2-13 0,-1 10 13 15,-2 8-13-15,-2 16 58 0,0 0-58 0,0-17 59 16,-2 2-59-16,2 15 64 0,0 0-64 0,0-12 65 16,-4 3-65-16,4 9 64 0,0 0-64 0,0-5 65 15,-5 2-65-15,2 1 37 0,-2 4-37 0,5-2 37 0,-4 1-37 16,4-1 5-16,0 4-5 0,-3 4 6 16,3 6-6-16,-4 3 5 0,-1 5-5 0,5 2 6 0,0 4-6 15,0-28 0-15,0 0 0 0,3 44 0 0,6 11 0 0,0-2 0 16,3 4 0-16,0-4 0 0,2-2 0 0,-14-51-1 15,0 0 1-15,17 79 0 0,8 17 0 0,-25-96-1 16,0 0 1-16,19 89-1 0,4 0 1 0,-23-89-33 16,0 0 33-16,14 83-33 0,-11-6 33 0,-3-12-17 15,-9-12 17-15,8-27-16 0,-1-21 16 0,2-5-1 16,0 0 1-16,-12 27 0 0,-11 9 0 0,23-36 34 16,0 0-34-16,-31 36 35 0,-8 2-35 0,39-38 37 15,0 0-37-15,-43 32 37 0,-9-3-37 0,52-29 40 0,0 0-40 16,-42 23 41-16,0-8-41 0,42-15 46 0,0 0-46 15,-38 10 47-15,-4-6-47 0,42-4-3 0,0 0 3 16,-35-4-3-16,2-6 3 0,33 10-77 16,0 0 77-16,-30-19-77 0,4-10 77 0,26 29-157 0,0 0 157 15,-24-43-156-15,3-13 156 0,21 56-149 0,0 0 149 0,-30-79-148 16,-5-20 148-16,-29-80-876 0</inkml:trace>
  <inkml:trace contextRef="#ctx0" brushRef="#br0" timeOffset="167943.845">14665 17210 942 0,'0'0'0'0,"0"0"114"15,0 0-114-15,0-3 115 0,-2-2-115 0,2 5 89 16,0 0-89-16,0-4 89 0,0 2-89 0,0 2 55 16,0 0-55-16,0 0 56 0,4-1-56 0,-4 1 12 15,0 0-12-15,9 0 12 0,-1 0-12 0,-8 0 42 16,0 0-42-16,14 1 42 0,11 3-42 0,-25-4 37 0,0 0-37 15,29 3 37-15,4 1-37 0,-33-4 23 0,0 0-23 0,40 3 24 16,6 2-24-16,-46-5 29 16,0 0-29-16,47 2 29 0,5 0-29 0,-52-2 13 0,0 0-13 0,54 1 13 15,2-1-13-15,-56 0 19 0,0 0-19 0,50 2 20 16,-3-2-20-16,-47 0 3 0,0 0-3 16,42 2 4-16,-11 0-4 0,-31-2-36 0,0 0 36 0,32 1-35 15,-4 1 35-15,-28-2-98 0,0 0 98 0,21 2-98 16,-6-2 98-16,-15 0-194 0,0 0 194 15,9 0-194-15,-6 0 194 0,-3 0-153 0,0 0 153 0,-12 3-152 16,-9 2 152-16,-15 4-547 0</inkml:trace>
  <inkml:trace contextRef="#ctx0" brushRef="#br0" timeOffset="168213.088">14740 17501 1143 0,'3'-1'0'0,"-3"1"170"15,0 0-170-15,9-4 170 0,3-3-170 0,-12 7 127 16,0 0-127-16,7-3 128 0,0-1-128 0,-7 4 54 16,0 0-54-16,13 0 55 0,4 4-55 0,-17-4 7 15,0 0-7-15,17 5 7 0,8 0-7 0,-25-5 1 16,0 0-1-16,29 5 2 0,10 0-2 0,-39-5-17 0,0 0 17 15,43 6-17-15,11 0 17 0,-54-6-187 0,0 0 187 16,65 2-186-16,10-4 186 0,-75 2-137 0,0 0 137 16,64-8-136-16,-8-6 136 0,64-8-794 15</inkml:trace>
  <inkml:trace contextRef="#ctx0" brushRef="#br0" timeOffset="173968.792">17296 16617 1054 0,'0'0'0'0,"0"0"171"0,0 0-171 0,0 0 172 0,0 0-172 16,0 0 56-16,0 0-56 0,0 0 56 0,0 0-56 16,0 0-26-16,0 0 26 0,0 0-25 0,0 0 25 15,0 0-67-15,0 0 67 0,0 0-67 0,0 0 67 0,0 0-34 16,0 0 34-16,0 0-34 0,0 0 34 15,0 0 19-15,-18-13-19 0,8 4 20 0,-2-1-20 0,-1 1 48 16,1-1-48-16,4 3 48 0,-5 2-48 0,3 2 52 16,-1-1-52-16,3 1 52 0,-1 1-52 15,0-3 50-15,1 0-50 0,-1 1 51 0,0 1-51 0,-3 1 14 16,-4-1-14-16,2-1 15 0,-3-1-15 0,17 5 22 16,0 0-22-16,-28-5 23 0,-9-2-23 0,37 7 0 15,0 0 0-15,-40-3 1 0,-3 1-1 16,5 2 0-16,-1 3 0 0,13-1 1 0,7 0-1 0,-4 3 0 0,-1 0 0 15,12 0 1-15,6-1-1 0,6-4 0 0,0 0 0 16,-20 10 1-16,-10 5-1 0,30-15-1 0,0 0 1 0,-23 11 0 16,4-1 0-16,19-10-3 0,0 0 3 15,-16 24-2-15,2 10 2 0,6 2-6 0,3 4 6 0,3 1-6 16,7 0 6-16,-3 3-15 0,5 4 15 0,-2-1-15 16,5-3 15-16,-10-44-15 0,0 0 15 0,14 52-14 15,0 1 14-15,5-9-16 0,2-3 16 0,2-8-15 16,0-9 15-16,-23-24-10 0,0 0 10 0,36 15-9 15,11-6 9-15,-47-9-17 0,0 0 17 0,54-16-16 16,14-16 16-16,0-21-4 0,5-19 4 16,-20 12-3-16,-13 2 3 0,-40 58-7 0,0 0 7 0,35-90-6 15,-6-19 6-15,-29 109-8 0,0 0 8 0,21-118-7 16,-12-13 7-16,-9 131-8 0,0 0 8 0,5-128-7 16,-2-4 7-16,-3 132-4 0,0 0 4 0,-5-106-3 15,-3 13 3-15,8 93 0 0,0 0 0 0,-7-65 0 16,-2 21 0-16,9 44 31 0,0 0-31 0,-7-31 31 0,2 15-31 0,5 16 42 15,0 0-42-15,-4-10 42 0,2 7-42 0,2 3 35 16,0 0-35-16,-5-2 35 0,3 2-35 0,2 0 40 16,0 0-40-16,-1 0 40 0,-3 0-40 0,4 0 4 15,0 0-4-15,0 0 4 0,0 5-4 0,0-5 11 16,0 0-11-16,4 17 11 0,1 9-11 0,2 8-51 16,3 7 51-16,-1 9-50 0,-2 8 50 0,-7-58-57 15,0 0 57-15,9 108-57 0,-1 36 57 0,-8-144-46 16,0 0 46-16,6 151-46 0,1 17 46 0,-7-168-40 0,0 0 40 15,1 147-39-15,3-6 39 0,-4-141-35 0,0 0 35 16,5 104-34-16,4-25 34 0,-9-79-44 0,0 0 44 0,12 58-43 16,4-22 43-16,-16-36-119 15,0 0 119-15,14-3-118 0,1-33 118 0,11-4-664 0</inkml:trace>
  <inkml:trace contextRef="#ctx0" brushRef="#br0" timeOffset="174338.311">17500 16441 1435 0,'0'0'0'15,"3"-2"122"-15,2 0-122 0,2 1 123 0,-3-1-123 16,1 0 47-16,2 2-47 0,-2 0 48 0,0-1-48 15,1 1-13-15,-3-2 13 0,1 0-13 0,1 0 13 0,-2 1-33 16,2-1 33-16,-1 0-33 0,-1 2 33 0,-3 0 0 16,2-1 0-16,-2 1 0 0,0 0 0 0,0 0 10 15,0 0-10-15,0 0 11 0,4 1-11 0,1 4 30 16,2 4-30-16,5 6 30 0,5 8-30 0,-17-23 12 16,0 0-12-16,27 37 12 0,6 13-12 0,-33-50 12 15,0 0-12-15,40 53 12 0,5 5-12 16,-3-8 0-16,-2-4 0 0,-7-8 0 0,-3-7 0 0,-4-2-84 0,-2-5 84 15,-3-5-84-15,-5-7 84 0,-1-2-160 16,-1-5 160-16,-3 0-159 0,-2-1 159 0,-1-6-200 0,1-5 200 16,1-10-199-16,1-9 199 0,10-16-585 15</inkml:trace>
  <inkml:trace contextRef="#ctx0" brushRef="#br0" timeOffset="174584.04">18003 16181 1054 0,'0'0'0'0,"0"8"0"16,2 6 0-16,-2-14 188 0,0 0-188 0,0 3 189 16,0-6-189-16,0 3 143 0,0 0-143 0,0 0 144 15,-2-4-144-15,2 4 64 0,0 0-64 0,-7 9 65 16,-2 5-65-16,9-14 21 0,0 0-21 0,-22 32 21 16,-15 16-21-16,2 4 1 0,-3 4-1 0,0 4 2 0,-1 5-2 15,-3 11 0-15,1 9 0 0,8-25 0 16,6-14 0-16,5-5-46 0,4-6 46 0,8-11-45 0,5-11 45 15,5-13-179-15,0 0 179 0,-14 33-178 0,-7 8 178 16,21-41-127-16,0 0 127 0,-21 28-127 0,-5-6 127 16,-21 27-801-16</inkml:trace>
  <inkml:trace contextRef="#ctx0" brushRef="#br0" timeOffset="175080.29">15839 17506 315 0,'4'-1'0'0,"-4"1"109"0,0 0-109 0,-4 0 109 16,-3 1-109-16,7-1 119 0,0 0-119 0,-5 2 119 15,2-2-119-15,3 0 128 0,0 0-128 0,-2 2 128 16,-2-2-128-16,4 0 87 0,0 0-87 0,0 0 88 16,0 0-88-16,0 0 52 0,0 0-52 0,4 2 52 15,5-1-52-15,-9-1 40 0,0 0-40 0,15 2 41 0,11 1-41 16,-26-3 25-16,0 0-25 0,44 0 26 15,19-3-26-15,-63 3 50 0,0 0-50 0,76-9 51 0,10-3-51 16,20-3 40-16,18-2-40 0,-15 2 41 0,1-1-41 16,-110 16 18-16,0 0-18 0,136-19 18 0,16-3-18 0,-152 22 22 15,0 0-22-15,172-21 22 0,21-1-22 0,-193 22 38 16,0 0-38-16,208-15 39 0,15 1-39 0,-223 14 12 16,0 0-12-16,219-10 12 0,-3 1-12 0,-55 4 31 15,-41 2-31-15,-11 1 31 0,-23 0-31 0,-1-1 2 16,-5-1-2-16,-10 4 2 0,-11 2-2 0,-8-2-36 15,-9 0 36-15,-6 2-35 0,-6-1 35 0,-30-1-87 16,0 0 87-16,22 4-87 0,-4-1 87 0,-18-3-130 16,0 0 130-16,10 4-129 0,-4-3 129 0,11 5-930 0</inkml:trace>
  <inkml:trace contextRef="#ctx0" brushRef="#br0" timeOffset="175689.363">15933 17599 1199 0,'0'0'0'16,"0"0"120"-16,0 0-120 0,16 0 120 0,7 0-120 0,-23 0 97 16,0 0-97-16,21 2 97 0,-1 1-97 0,-20-3 71 15,0 0-71-15,18 5 72 0,-2 0-72 0,-16-5 12 16,0 0-12-16,14 11 12 0,1 4-12 0,-15-15 7 15,0 0-7-15,14 26 8 0,-2 8-8 0,-12-34-1 16,0 0 1-16,14 55-1 0,2 15 1 0,-2 0-5 16,2 4 5-16,-4-12-5 0,-2-9 5 0,-10-53 1 0,0 0-1 15,16 92 1-15,1 25-1 0,-3-28 0 0,-3-10 0 16,-3-36 0-16,-4-26 0 0,3 3 5 0,3-8-5 0,-1 0 5 16,0-3-5-16,-1-1 14 0,-1 1-14 15,2-2 15-15,2-4-15 0,-3-3 23 0,3-5-23 0,-1-4 24 16,2-4-24-16,-12 13 3 0,0 0-3 0,13-29 3 15,-1-11-3-15,-12 40 7 0,0 0-7 0,9-53 8 16,-1-12-8-16,-8 65 23 0,0 0-23 16,4-98 24-16,-4-25-24 0,0 123 6 0,0 0-6 0,5-113 6 15,-2-4-6-15,-3 117 4 0,0 0-4 0,11-97 5 16,5 11-5-16,-16 86 0 0,0 0 0 0,17-67 0 16,6 16 0-16,-23 51-21 0,0 0 21 0,31-46-21 15,6 6 21-15,-37 40-62 0,0 0 62 0,27-27-62 16,0 8 62-16,-27 19-211 0,0 0 211 0,20-14-211 0,-7 6 211 15,-13 8-140-15,0 0 140 0,-7 0-140 0,-14 8 140 16,-5 1-739-16</inkml:trace>
  <inkml:trace contextRef="#ctx0" brushRef="#br0" timeOffset="175919.747">17019 18250 550 0,'-4'-3'0'0,"4"3"-34"0,0 0 34 15,-8-28-33-15,-8-15 33 0,16 43-91 0,0 0 91 0,-16-49-91 16,0-11 91-16,-18-50-143 0</inkml:trace>
  <inkml:trace contextRef="#ctx0" brushRef="#br0" timeOffset="176179.649">16878 17830 158 0,'0'4'0'0,"0"-4"142"0,0 0-142 0,0 0 143 15,0 5-143-15,0-5 146 0,0 0-146 0,0 0 147 16,0 0-147-16,0 0 124 0,0 0-124 0,0 0 125 16,0 0-125-16,0 0 98 0,0 0-98 0,0 0 99 15,0 0-99-15,0 0 81 0,0 0-81 0,0 0 82 16,0 0-82-16,0 0 63 0,0 0-63 0,0 0 64 0,0 0-64 15,0 0 42-15,0 0-42 0,-2 8 42 0,0 6-42 16,2-14 36-16,0 0-36 0,-7 33 37 0,2 15-37 16,5-48 44-16,0 0-44 0,-7 49 45 0,2 6-45 15,-1 0 56-15,1 1-56 0,2-14 57 0,-1-13-57 16,4-29 33-16,0 0-33 0,-7 43 33 0,2 4-33 16,5-47 26-16,0 0-26 0,-3 42 26 0,1-3-26 0,2-39-23 15,0 0 23-15,-4 31-22 0,3-7 22 0,1-24-116 16,0 0 116-16,-2 19-115 0,2-7 115 15,0-12-190-15,0 0 190 0,0 7-189 0,2-7 189 0,-1 6-864 16</inkml:trace>
  <inkml:trace contextRef="#ctx0" brushRef="#br0" timeOffset="176346.702">17109 18360 270 0,'-1'-2'0'0</inkml:trace>
  <inkml:trace contextRef="#ctx0" brushRef="#br0" timeOffset="176572.103">17088 18332 326 0,'0'0'0'0,"4"0"104"0,1-2-104 0,0 1 105 0,2-3-105 16,2 3 85-16,3 1-85 0,0 0 85 0,2-2-85 16,5 0 53-16,4 0-53 0,2 1 53 0,4-1-53 15,-29 2 26-15,0 0-26 0,38 0 26 0,8 0-26 0,-3 0 26 16,4 0-26-16,-12 0 26 0,-5 0-26 16,-2 2 7-16,-2-1-7 0,-9-1 8 0,-5-1-8 0,-1 1 10 15,-1-2-10-15,-1 2 10 0,-4 0-10 0,4 0-25 16,0 0 25-16,-2-2-24 0,-4-1 24 0,2-2-140 15,-3 0 140-15,2-6-139 0,1-1 139 0,4-10-372 16</inkml:trace>
  <inkml:trace contextRef="#ctx0" brushRef="#br0" timeOffset="176950.958">17609 18043 908 0,'0'0'0'0,"0"0"83"0,0 0-83 0,0 0 84 16,0 0-84-16,0 0 63 0,0 0-63 0,0 0 64 16,0 0-64-16,0 0 58 0,0 0-58 0,0 0 58 15,4 0-58-15,-4 0 45 0,0 0-45 0,3 0 46 16,4 0-46-16,-7 0 63 0,0 0-63 0,11 0 63 15,3 1-63-15,-14-1 41 0,0 0-41 0,19 4 41 16,3-1-41-16,-22-3 37 0,0 0-37 0,30 7 37 16,5 3-37-16,-2 1 40 0,2 1-40 0,0 0 40 0,1 0-40 15,-1 3 38-15,-2 2-38 0,2 0 39 16,2-1-39-16,-6 4 16 0,0 3-16 0,1-1 17 0,-3 0-17 0,-29-22 13 16,0 0-13-16,46 33 13 0,8 8-13 0,-54-41 10 15,0 0-10-15,52 37 10 0,4 1-10 0,-56-38 1 16,0 0-1-16,40 31 1 0,-4-7-1 0,-36-24-47 15,0 0 47-15,26 21-46 0,-5-8 46 0,-21-13-134 16,0 0 134-16,9 2-134 0,-6-11 134 0,8 3-1083 16</inkml:trace>
  <inkml:trace contextRef="#ctx0" brushRef="#br0" timeOffset="177234.236">18391 17940 1334 0,'0'3'0'0,"0"-3"190"0,0 0-190 0,-1 0 191 16,-6-1-191-16,7 1 118 0,0 0-118 0,-5-2 118 15,-1 0-118-15,6 2 51 0,0 0-51 0,-8 0 51 16,-1 0-51-16,9 0-4 0,0 0 4 0,-21 10-4 16,-7 8 4-16,28-18-9 0,0 0 9 0,-31 24-8 15,-6 6 8-15,6 5-26 0,1 4 26 0,2-1-25 16,4-2 25-16,24-36-30 0,0 0 30 0,-24 60-30 15,-3 13 30-15,0 4-30 0,0 7 30 0,12-41-30 16,10-27 30-16,-1 1-55 0,3-10 55 0,-1 3-55 16,1-2 55-16,1 3-183 0,2-3 183 0,5-9-182 15,6-8 182-15,-11 9-145 0,0 0 145 0,15-31-145 0,8-15 145 0,15-31-723 16</inkml:trace>
  <inkml:trace contextRef="#ctx0" brushRef="#br0" timeOffset="177706.825">18308 18010 1356 0,'0'0'0'0,"0"0"153"0,0 0-153 15,2-3 154-15,1-4-154 0,-3 7 8 0,0 0-8 0,4-7 9 16,3-2-9-16,-7 9-4 0,0 0 4 0,10-12-3 15,2-5 3-15,2 4-40 0,0-3 40 16,2 2-39-16,-2 2 39 0,1 0-14 0,-1 1 14 0,2 0-13 16,-4 1 13-16,2 3-2 0,0 4 2 0,0-2-2 15,0-1 2-15,0 3 0 0,2 1 0 0,-3 1 0 16,3 1 0-16,-16 0 16 0,0 0-16 0,18 3 17 16,2 2-17-16,-20-5 35 0,0 0-35 0,21 7 35 15,-3 2-35-15,-18-9 12 0,0 0-12 0,12 10 12 16,-3 2-12-16,-9-12 31 0,0 0-31 0,8 15 31 15,-6 4-31-15,-2-19 27 0,0 0-27 0,-2 26 27 16,-5 5-27-16,0-2 8 0,-3 0-8 0,5-12 9 16,1-8-9-16,1-1 28 0,1-1-28 0,-3 2 28 15,3-3-28-15,0 6 2 0,-3 2-2 0,3-7 2 16,2-4-2-16,0 2 6 0,2 1-6 0,3-1 7 0,-3 0-7 16,-2-5 0-16,0 0 0 0,9 7 0 0,3 1 0 0,-12-8-11 15,0 0 11-15,17 9-11 0,6-2 11 0,-23-7-69 16,0 0 69-16,28 5-69 0,5 0 69 0,-5-3-206 15,0-2 206-15,-4-2-205 0,-8 0 205 0,-16 2-173 16,0 0 173-16,14-7-173 0,-11-3 173 0,15-7-631 16</inkml:trace>
  <inkml:trace contextRef="#ctx0" brushRef="#br0" timeOffset="178551.227">16245 17524 763 0,'0'0'0'0,"0"0"73"16,0 0-73-16,11 1 73 0,4 3-73 0,-15-4 54 15,0 0-54-15,18 1 55 0,4 1-55 0,-22-2 30 16,0 0-30-16,25 0 30 0,4-2-30 0,-29 2 0 16,0 0 0-16,30 0 1 0,0 0-1 0,-30 0 3 15,0 0-3-15,29 0 3 0,6 0-3 0,-35 0 36 0,0 0-36 0,38 0 36 16,4 2-36-16,-42-2 26 0,0 0-26 0,42 2 26 15,2 0-26-15,-44-2 51 0,0 0-51 0,50 1 52 16,6 3-52-16,-56-4 41 0,0 0-41 0,68 5 42 16,10 3-42-16,-78-8 64 0,0 0-64 0,103 11 64 15,21 2-64-15,-124-13 51 0,0 0-51 0,127 12 51 16,4-1-51-16,-131-11 39 0,0 0-39 0,132 8 39 16,-1-3-39-16,-131-5 46 0,0 0-46 0,132 2 47 15,-5-2-47-15,-127 0 27 0,0 0-27 0,127-3 27 16,-5-4-27-16,-122 7 57 0,0 0-57 0,117-7 58 15,-7-3-58-15,-110 10 30 0,0 0-30 0,103-9 30 16,-8-1-30-16,-95 10 10 0,0 0-10 0,94-5 10 16,-3 1-10-16,-91 4 21 0,0 0-21 0,70 2 21 15,-15 3-21-15,-55-5 3 0,0 0-3 0,42 5 3 16,-14 2-3-16,-28-7 6 0,0 0-6 0,18 5 6 16,-11-1-6-16,-7-4 22 0,0 0-22 0,6 3 23 0,-4-1-23 15,-2-2 30-15,0 0-30 0,0 0 30 0,0 0-30 16,0 0 20-16,0 0-20 0,0 0 20 0,0 0-20 0,0 0 36 15,0 0-36-15,0 0 36 0,4 2-36 0,-4-2 12 16,0 0-12-16,0 0 13 0,3 0-13 0,-3 0 2 16,0 0-2-16,0 0 2 0,0 0-2 0,0 0 0 15,0 0 0-15,0 0 0 0,0 0 0 0,0 0-15 16,0 0 15-16,5 10-14 0,1 9 14 0,2 3-27 16,5 7 27-16,-8-14-27 0,-2-4 27 0,1 2-32 15,-1-1 32-15,1 7-32 0,1 2 32 0,-3 1-70 0,1 0 70 0,1-10-70 16,-4-5 70-16,0-7-85 15,0 0 85-15,1-12-84 0,6-13 84 0,6-13-1341 0</inkml:trace>
  <inkml:trace contextRef="#ctx0" brushRef="#br0" timeOffset="178738.558">19895 17373 875 0,'0'-4'0'0</inkml:trace>
  <inkml:trace contextRef="#ctx0" brushRef="#br0" timeOffset="182865.634">20397 16898 561 0,'0'0'0'0,"0"0"46"16,0 0-46-16,0 0 46 0,0 0-46 0,0 0 50 15,0 0-50-15,0 0 50 0,33 0-50 0,-33 0 53 0,0 0-53 16,35-1 54-16,13-5-54 0,-2 1 43 0,2-3-43 16,-4 3 43-16,-4 1-43 0,-2 1 28 0,-1-2-28 15,1 1 28-15,-5 1-28 0,-33 3 10 0,0 0-10 16,51-4 11-16,8-1-11 0,-7 2 19 0,1-2-19 0,-8 3 20 15,-3 4-20-15,-7-2 13 0,-6 1-13 0,-3 1 14 16,-5-2-14-16,0 2 4 0,0-1-4 16,-5 1 5-16,-1 0-5 0,-15-2-10 0,0 0 10 0,14 2-10 15,-3-2 10-15,-11 0-120 0,0 0 120 0,7 1-119 16,-2-1 119-16,7 2-540 0</inkml:trace>
  <inkml:trace contextRef="#ctx0" brushRef="#br0" timeOffset="183106.841">20722 17207 908 0,'7'-4'0'16,"-7"4"150"-16,0 0-150 0,0 0 151 0,-1 0-151 16,1 0 39-16,0 0-39 0,5 0 39 0,7-1-39 0,-12 1 20 15,0 0-20-15,26-4 20 0,13-3-20 0,-39 7-2 16,0 0 2-16,54-7-1 0,13 1 1 0,-67 6-16 15,0 0 16-15,68-7-15 0,4-2 15 0,-72 9-62 16,0 0 62-16,71-10-62 0,1-2 62 0,-72 12-109 16,0 0 109-16,78-19-108 15,-1-7 108-15,-77 26-90 0,0 0 90 0,157-44-537 0,-314 88 537 0</inkml:trace>
  <inkml:trace contextRef="#ctx0" brushRef="#br0" timeOffset="183357.045">21165 16569 1020 0,'0'0'0'0,"0"0"123"0,0 0-123 0,38 21 124 15,23 11-124-15,-61-32 72 0,0 0-72 0,58 33 72 16,3 5-72-16,-61-38 20 0,0 0-20 0,40 32 20 15,-11-3-20-15,-29-29-5 0,0 0 5 0,21 35-4 16,-10 1 4-16,-11-36-27 0,0 0 27 0,3 42-27 16,-10 5 27-16,7-47-54 0,0 0 54 0,-10 46-54 15,-6 0 54-15,16-46-182 0,0 0 182 0,-14 38-181 0,2-6 181 16,-14 39-583-16</inkml:trace>
  <inkml:trace contextRef="#ctx0" brushRef="#br0" timeOffset="184156.273">22531 16516 1009 0,'0'-5'0'0,"-2"-5"71"0,0-6-71 0,-3 10 72 16,2 0-72-16,3 6 38 0,0 0-38 0,-20-1 38 15,-7 2-38-15,27-1 5 0,0 0-5 0,-30 0 6 16,-3 0-6-16,33 0-1 0,0 0 1 0,-30 0-1 16,1 0 1-16,2 2 2 0,1 0-2 0,9 0 2 15,5-2-2-15,-4 3 5 0,0 4-5 0,-1 3 6 0,-1 2-6 16,18-12 1-16,0 0-1 0,-26 28 1 0,-3 9-1 16,29-37 3-16,0 0-3 0,-26 43 4 0,-2 7-4 15,9-6 0-15,3-1 0 16,7-9 1-16,6-8-1 0,3 3 0 15,7 0 0-15,-4-5 0 0,4-5 0 0,-7-19 10 0,0 0-10 0,16 21 10 0,8-1-10 0,2-9 1 16,-1-8-1-16,3-3 1 0,3-5-1 0,-31 5-4 16,0 0 4-16,43-19-3 0,6-10 3 0,-49 29-89 15,0 0 89 1,49-45-89-16,0-15 89 0,-4-10-76 0,0-12 76 0,-10 13-75 0,-9 6 75 0,-12 13-47 16,-8 11 47-16,-1-2-47 0,-9 1 47 0,4 40-27 15,0 0 27-15,-1-51-27 0,-1-7 27 0,0 8 14 0,-1 6-14 16,-1 11 15-16,-1 9-15 0,1 2 89 0,1 5-89 15,1-1 89-15,2 5-89 0,0 1 82 0,0 3-82 16,-3 2 83-16,1 4-83 0,2 3 99 0,-4-4-99 16,4 4 100-16,0-3-100 0,0 3 97 0,0-5-97 15,0 5 98-15,0-4-98 0,0 4 74 0,0 0-74 0,0 0 74 16,0-3-74-16,0 3 58 0,0 0-58 0,0 0 58 16,0 0-58-16,0 0 18 0,0 0-18 0,0 0 18 15,0 0-18-15,0 0-2 0,2 5 2 0,0 0-1 16,3 0 1-16,-5-5-18 0,0 0 18 0,4 31-18 15,3 17 18-15,-4 4-27 0,1 6 27 0,-1 0-27 16,-1 0 27-16,-2-58-3 0,0 0 3 16,3 96-3-16,1 24 3 0,-2-22 0 0,-1-6 0 0,1-38 0 15,1-30 0-15,-1 8 0 0,2-5 0 0,1 4 0 0,0 0 0 16,-5-31 2-16,0 0-2 0,7 31 3 0,2 2-3 16,-9-33-64-16,0 0 64 0,7 24-64 0,0-6 64 0,-7-18-161 15,0 0 161-15,3 14-160 0,1-5 160 16,3 13-893-16</inkml:trace>
  <inkml:trace contextRef="#ctx0" brushRef="#br0" timeOffset="185011.078">23477 16400 628 0,'0'0'0'0,"-6"-2"0"0,-2 0 0 16,8 2 30-16,10-1-30 0,-5 1 30 15,-1-2-30-15,-1 2 9 0,-1 2-9 0,-2-2 10 0,5-4-10 0,-5 4 42 16,2-3-42-16,-2 3 43 0,0-4-43 0,-3 3 33 15,-3-1-33-15,3 0 34 0,-6 1-34 16,1-3 48-16,-1 1-48 0,0 1 49 0,2 0-49 0,-3 1 54 16,-1 1-54-16,-1-2 54 0,0 0-54 0,12 2 44 15,0 0-44-15,-18 0 45 0,-2 0-45 0,20 0 37 16,0 0-37-16,-30 5 37 0,-7 6-37 0,37-11 24 16,0 0-24-16,-38 13 25 0,-2 4-25 15,5 4 35-15,4 5-35 0,6-2 35 0,1 0-35 0,24-24 36 16,0 0-36-16,-24 42 37 0,1 12-37 0,4-8 23 15,3 0-23-15,4-12 24 0,8-10-24 0,-1 0 28 0,2-3-28 0,3-4 28 16,3-2-28-16,1-1 3 0,-1 0-3 16,1-6 3-16,-1-3-3 0,4 1 3 0,4-3-3 0,-6-1 4 15,-2-1-4-15,8-1-2 0,4-3 2 0,3-2-2 16,3-4 2-16,-21 9-33 0,0 0 33 0,22-13-32 16,-1-8 32-16,-21 21-5 0,0 0 5 0,18-24-5 15,3-3 5-15,-21 27-11 0,0 0 11 0,8-31-11 16,-1-3 11-16,-7 34 1 0,0 0-1 0,5-33 1 15,-3-1-1-15,-2 34 17 0,0 0-17 0,2-29 17 16,-2 3-17-16,0 26 25 0,0 0-25 0,-2-24 26 16,-3 2-26-16,5 22 0 0,0 0 0 0,-4-21 0 15,3-5 0-15,1 26-39 0,0 0 39 0,3-20-38 16,4 1 38-16,-7 19-54 0,0 0 54 0,7-15-54 0,2 1 54 16,-9 14-50-16,0 0 50 0,9-12-49 0,1 2 49 15,-10 10-24-15,0 0 24 0,10-5-23 16,-4 3 23-16,-6 2-20 0,0 0 20 0,10 10-20 0,1 11 20 15,-11-21-10-15,0 0 10 0,8 37-9 0,-1 15 9 16,-7-52 1-16,0 0-1 0,4 55 1 0,-2 8-1 0,-2-63 25 16,0 0-25-16,1 56 26 0,-1-2-26 15,0-54 7-15,0 0-7 0,5 48 8 0,4-4-8 0,-9-44-48 16,0 0 48-16,11 33-48 0,3-11 48 0,-14-22-174 16,0 0 174-16,19-2-173 0,-2-18 173 0,20-3-464 15</inkml:trace>
  <inkml:trace contextRef="#ctx0" brushRef="#br0" timeOffset="185773.786">23426 16499 1166 0,'5'38'0'0,"4"24"110"0,5 21-110 0,-7-33 111 16,-3-17-111-16,1-4 48 0,0-7-48 0,2 9 49 15,-2 1-49-15,2-8-10 0,0-3 10 0,-3-6-10 16,-1-6 10-16,1 0-10 0,-4-4 10 0,1-2-10 16,-1-3 10-16,0 0-3 0,0 0 3 0,0 0-3 15,-1-3 3-15,1-4-7 0,0-3 7 0,0-4-6 16,-4-2 6-16,2-6-19 0,-1-4 19 0,-1 1-18 16,-1-4 18-16,5 29-3 0,0 0 3 0,-2-41-3 0,1-11 3 15,1 4-14-15,1-2 14 0,-1 8-13 0,0 4 13 16,0 5-4-16,0 8 4 0,2 4-4 0,0 6 4 15,1 1 18-15,1 2-18 0,-2 5 19 0,-2 2-19 16,1 2 74-16,1 3-74 0,3-4 74 0,2-3-74 16,2 2 57-16,0 0-57 0,-2 0 58 0,0 2-58 0,3-1 42 15,2 1-42-15,6-2 42 0,4-4-42 0,-22 9 6 16,0 0-6-16,37-12 7 0,10-2-7 16,-47 14-2-16,0 0 2 0,49-12-2 0,5 2 2 0,-54 10-38 15,0 0 38-15,50-7-37 0,3 4 37 0,-8 3-13 16,-9 3 13-16,-8-1-13 0,-10 0 13 0,-18-2-3 0,0 0 3 15,17 3-3-15,-1 2 3 0,-16-5 1 0,0 0-1 16,12 5 2-16,-3 0-2 0,-9-5 37 0,0 0-37 16,7 6 38-16,-4-3-38 0,-3-3 6 15,0 0-6-15,4 3 7 0,-3 1-7 0,-1-4 37 16,0 0-37-16,0 0 37 0,0 3-37 0,0-3 28 0,0 0-28 0,0 0 28 16,-3 2-28-16,3-2 14 0,0 0-14 0,0 0 15 15,-4 2-15-15,4-2 30 0,-5 1-30 0,5-1 30 16,-3 2-30-16,3-2 0 0,-6 2 0 0,3-2 0 15,-2 0 0-15,0 0 3 0,-2 0-3 0,1 0 3 16,1 0-3-16,0 0 0 0,-2 0 0 0,0 0 0 16,0 0 0-16,-3 0-4 0,-1 2 4 0,4-2-3 15,4 0 3-15,-3 1-7 0,-1 1 7 0,0 0-7 16,0 1 7-16,-5 4-4 0,-5 2 4 0,5-3-3 0,3 0 3 16,9-6 0-16,0 0 0 0,-23 22 0 15,-8 9 0-15,31-31-5 0,0 0 5 0,-30 37-5 16,1 6 5-16,29-43-3 0,0 0 3 0,-23 48-3 15,4 5 3-15,19-53-2 0,0 0 2 0,-11 52-2 0,8-3 2 16,3-49 0-16,0 0 0 0,5 48 0 0,11-1 0 0,-2-8 3 16,3-7-3-16,1-2 4 0,-1-6-4 15,-17-24-1-15,0 0 1 0,21 27-1 0,3-1 1 0,-24-26-63 16,0 0 63-16,25 25-62 0,3-1 62 0,-28-24-159 16,0 0 159-16,28 24-159 0,1-1 159 0,-29-23-136 15,0 0 136-15,23 8-135 0,-2-8 135 0,24 9-801 0</inkml:trace>
  <inkml:trace contextRef="#ctx0" brushRef="#br0" timeOffset="186235.909">24675 16501 1065 0,'0'0'0'0,"0"0"94"0,0 0-94 0,-8-2 95 15,-5-3-95-15,13 5 34 0,0 0-34 0,-14-7 35 16,-6-3-35-16,20 10-2 0,0 0 2 0,-21-7-1 16,-2 0 1-16,-1 2-11 0,-3 0 11 0,15 3-10 15,9 0 10-15,-2 2 1 0,5 2-1 0,-9 2 2 0,2-1-2 16,-4 0 36-16,-1 3-36 0,5-3 36 0,4-1-36 15,-2 1 6-15,-1 1-6 0,-2 4 7 16,1 2-7-16,7-10 7 0,0 0-7 0,-7 26 7 0,0 5-7 0,7-31 0 16,0 0 0-16,0 34 0 0,7 4 0 0,0-6 0 15,3-1 0-15,4-3 0 0,7-4 0 0,-21-24-1 16,0 0 1-16,21 25 0 0,5 1 0 0,-26-26 0 16,0 0 0-16,28 26 0 0,3-1 0 0,-31-25 5 15,0 0-5-15,23 23 6 0,-2-4-6 0,-21-19 15 16,0 0-15-16,15 15 16 0,-4-3-16 0,-11-12 9 15,0 0-9-15,5 10 9 0,-3-1-9 0,-2-9 9 16,0 0-9-16,-12 12 10 0,-9 0-10 0,0-4 0 16,-2-2 0-16,8-1 0 0,8-2 0 0,-4-1-47 0,1-2 47 15,-4-2-46-15,-2-1 46 0,-1-8-179 0,-4-6 179 0,2-7-179 16,1-8 179-16,-18-25-667 0</inkml:trace>
  <inkml:trace contextRef="#ctx0" brushRef="#br0" timeOffset="186487.878">24740 16366 1121 0,'0'0'0'0,"-11"5"0"16,-4 2 0-16,13-2 167 0,9-2-167 0,3-1 168 16,8-2-168-16,-4 2 131 0,-2-2-131 0,-2 1 132 15,-3 1-132-15,-2 0 60 0,-1 1-60 0,-1 1 60 16,3-1-60-16,-3 7 9 0,2 4-9 0,-1 3 10 0,1 5-10 15,-5-22 10-15,0 0-10 0,2 38 11 16,0 12-11-16,-2-2 3 0,-2 1-3 0,2-13 4 0,0-7-4 0,-4 2-2 16,-3-3 2-16,4-1-2 0,1 0 2 15,-3-1-77-15,0 0 77 0,3-11-77 0,4-4 77 16,-2-11-62-16,0 0 62 0,0 6-61 0,1-4 61 0,3 7-1129 16</inkml:trace>
  <inkml:trace contextRef="#ctx0" brushRef="#br0" timeOffset="186925.022">24942 16384 1233 0,'0'0'0'0,"5"14"0"0,2 7 0 0,-7-21 112 0,0 0-112 0,7 27 113 16,3 9-113-16,-10-36 46 0,0 0-46 0,6 45 47 15,-1 8-47-15,-5-53 7 0,0 0-7 0,3 51 8 16,-1 4-8-16,-2-55-2 0,0 0 2 0,2 46-1 15,0-3 1-15,-2-43-9 0,0 0 9 0,1 34-9 16,1-6 9-16,-2-28 0 0,0 0 0 0,2 20 0 16,0-4 0-16,-2-16-1 0,0 0 1 0,5 8 0 15,4-6 0-15,-9-2-32 0,0 0 32 0,12-10-32 16,3-9 32-16,-15 19-40 0,0 0 40 0,14-31-39 16,2-10 39-16,-16 41-26 0,0 0 26 0,16-46-25 15,-1-8 25-15,-15 54-28 0,0 0 28 0,14-48-28 16,-2 2 28-16,-12 46 0 0,0 0 0 0,13-36 0 0,1 7 0 15,-2 5 38-15,0 10-38 0,-3 1 39 0,-2 2-39 16,0 5 87-16,1 4-87 0,-4 0 88 0,-2 2-88 0,1 0 51 16,2 2-51-16,1 1 51 15,0 4-51-15,-2 2 6 0,3 3-6 0,0 1 7 0,0 3-7 0,-7-16 0 16,0 0 0-16,7 31 0 0,2 8 0 0,-9-39-29 16,0 0 29-16,5 45-29 0,-3 4 29 0,-1-2-50 15,-1-3 50-15,0-16-49 0,-1-11 49 0,-1-2-104 16,-2-5 104-16,-3 6-103 0,-1-1 103 15,8-15-139-15,0 0 139 0,-18 7-138 0,-11-7 138 0,-18 7-671 16</inkml:trace>
  <inkml:trace contextRef="#ctx0" brushRef="#br0" timeOffset="187104.543">24724 16117 1255 0,'0'0'0'0,"9"4"0"16,5 1 0-16,-14-5 20 0,0 0-20 0,8 5 20 16,-1 0-20-16,-7-5-156 0,0 0 156 0,14-2-156 15,5-5 156-15,15-1-639 0</inkml:trace>
  <inkml:trace contextRef="#ctx0" brushRef="#br0" timeOffset="187436.47">25386 16461 1255 0,'-3'-6'0'0,"1"0"154"16,2 0-154-16,-2-1 154 0,-1-2-154 0,3 9 107 15,3-2-107-15,1 2 107 0,-1 2-107 0,-3-2 61 16,0 0-61-16,4 2 61 0,1 0-61 0,-5-2 40 15,0 0-40-15,7 0 40 0,0 0-40 0,-7 0 44 16,0 0-44-16,7 1 44 0,1 1-44 0,-8-2 27 0,0 0-27 16,23 10 27-16,10 6-27 0,2 4 5 0,3 4-5 15,-3 4 5-15,-2 3-5 0,-33-31 0 16,0 0 0-16,35 42 0 0,2 10 0 0,-2-4-4 0,-1 1 4 16,-8-11-3-16,-6-9 3 0,-20-29-39 0,0 0 39 0,29 40-39 15,1 2 39-15,-30-42-53 0,0 0 53 16,30 38-53-16,1-4 53 0,-31-34-110 0,0 0 110 0,31 23-110 15,2-10 110-15,-33-13-225 0,0 0 225 0,30-8-224 16,0-18 224-16,29-8-838 0</inkml:trace>
  <inkml:trace contextRef="#ctx0" brushRef="#br0" timeOffset="187687.8">25771 16367 998 0,'0'0'0'0,"12"5"0"0,7 6 0 16,-13-8 176-16,-6-5-176 0,0 2 177 0,0 0-177 0,0 0 116 16,-6-1-116-16,3-1 116 0,3-1-116 15,0 3 85-15,-5-4-85 0,5 4 85 0,-4-2-85 0,4 2 9 16,-3 0-9-16,3 0 10 0,-4 0-10 0,4 0 22 16,-3 2-22-16,-8 17 22 0,-10 12-22 0,21-31 0 15,0 0 0-15,-26 48 1 0,-9 13-1 0,35-61-2 16,0 0 2-16,-40 69-1 0,-7 6 1 0,47-75-177 15,0 0 177-15,-50 91-176 0,-4 10 176 0,-51 91-992 16</inkml:trace>
  <inkml:trace contextRef="#ctx0" brushRef="#br0" timeOffset="188670.933">25996 16427 897 0,'0'0'0'0,"0"0"59"16,0 0-59-16,12-2 60 0,12-3-60 0,-8 2 63 0,0-2-63 16,-4-2 64-16,-2 0-64 0,4 0 33 0,-3 2-33 15,3 0 34-15,1-2-34 0,1 4 45 16,1-1-45-16,-1 1 46 0,0-2-46 0,3 1 50 0,2 1-50 0,3-1 51 15,4 1-51-15,-28 3 37 0,0 0-37 16,42-5 38-16,9 0-38 0,-51 5 53 0,0 0-53 0,55-5 53 16,6-2-53-16,-61 7 42 0,0 0-42 0,56-4 42 15,-4 1-42-15,-10 3 11 0,-7 2-11 16,-5-2 11-16,-8 0-11 0,-22 0 14 0,0 0-14 0,21 0 15 16,-5 1-15-16,-16-1 0 0,0 0 0 0,12 2 0 15,-2-2 0-15,-10 0-80 0,0 0 80 0,7 2-79 16,-3-1 79-16,-4-1-181 0,0 0 181 0,-12 6-180 15,-13 2 180-15,-11 6-794 16</inkml:trace>
  <inkml:trace contextRef="#ctx0" brushRef="#br0" timeOffset="188919.422">26208 16722 1233 0,'0'0'0'0,"0"0"123"16,0 0-123-16,28 2 124 0,21 1-124 0,-49-3 82 15,0 0-82-15,78-3 83 0,22-6-83 0,-100 9 41 0,0 0-41 16,92-14 42-16,2-6-42 0,-94 20-1 16,0 0 1-16,94-21-1 0,0-3 1 0,-94 24-174 0,0 0 174 15,87-17-174-15,-3 2 174 0,-84 15-155 0,0 0 155 0,75-16-154 16,-9 3 154-16,75-17-704 15</inkml:trace>
  <inkml:trace contextRef="#ctx0" brushRef="#br0" timeOffset="189802.841">28539 15283 908 0,'0'0'0'0,"0"0"0"0,7 2 0 0,-7-2 145 0,0 0-145 0,0 0 145 16,4 0-145-16,-4 0 104 0,0 0-104 0,0 0 105 15,0 0-105-15,0 0 24 0,0 0-24 0,-4-2 25 16,1-2-25-16,3 4-2 0,0 0 2 0,-9-6-2 16,-3-5 2-16,-4 1-13 0,-1-2 13 0,3 2-13 15,2 5 13-15,-6-1-11 0,-3 3 11 0,0 1-11 16,0 2 11-16,21 0-5 0,0 0 5 0,-33 5-4 15,-7 4 4-15,40-9-7 0,0 0 7 0,-41 24-7 16,-3 5 7-16,6 5-1 0,5 9 1 0,6-14 0 0,8-3 0 16,0 8-1-16,2 6 1 0,3 6 0 15,0 5 0-15,14-51 0 0,0 0 0 0,-7 53 0 0,5 4 0 16,2-57 13-16,0 0-13 0,2 48 13 16,5-5-13-16,3-11 35 0,6-8-35 0,3-5 35 0,4-5-35 0,-23-14 18 15,0 0-18-15,40-2 19 0,14-13-19 16,-54 15 20-16,0 0-20 0,52-29 20 0,4-16-20 15,-6-6 26-15,-3-13-26 0,-17 20 26 0,-11 8-26 0,-19 36 37 16,0 0-37-16,23-64 38 0,-1-13-38 16,-6 5 21-16,-5-1-21 0,-4 18 21 0,-6 14-21 0,1-4 29 15,0 4-29-15,0 2 29 0,-2-1-29 0,0 40 13 16,0 0-13-16,-4-46 13 0,-1-4-13 0,5 50 29 0,0 0-29 16,-5-44 29-16,-2 3-29 0,-2 8 18 15,0 9-18-15,4 5 19 0,1 6-19 0,1 2 18 16,0 4-18-16,1 2 18 0,0 4-18 0,2 1 26 0,-5-2-26 0,5 2 26 15,0 0-26-15,0 0 3 16,0 0-3-16,0 14 3 0,0 6-3 0,0-20 3 16,0 0-3-16,0 45 3 0,0 18-3 0,0 0-1 0,0 6 1 0,2 0 0 15,3 2 0-15,0 10 0 0,2 5 0 0,-2-18 0 16,-1-8 0-16,1-10 1 0,2-11-1 16,-2-5 1-16,0-8-1 0,-5-26 0 0,0 0 0 0,11 34 0 15,1 4 0-15,-12-38-123 0,0 0 123 0,17 31-123 16,4-5 123-16,-21-26-122 0,0 0 122 0,23 5-122 15,3-17 122-15,23 5-1043 0</inkml:trace>
  <inkml:trace contextRef="#ctx0" brushRef="#br0" timeOffset="190084.319">28867 15324 1233 0,'0'0'0'0,"-2"5"0"0,-1 2 0 0,3-7 157 16,0 0-157-16,8 3 157 0,8-1-157 0,-16-2 84 16,0 0-84-16,17 0 84 0,6-3-84 0,-23 3 39 15,0 0-39-15,23 0 40 0,3 1-40 0,-26-1-4 16,0 0 4-16,29 11-3 0,5 6 3 0,-34-17-24 16,0 0 24-16,36 25-23 0,2 10 23 0,-1-3-22 15,-2 3 22-15,-11-5-22 0,-8-2 22 0,-16-28-45 0,0 0 45 16,21 39-45-16,0 7 45 0,-21-46-106 0,0 0 106 0,19 45-106 15,-2 0 106 1,-17-45-206-16,0 0 206 0,14 34-205 0,-2-9 205 0,-12-25-156 16,0 0 156-16,16 6-155 0,0-18 155 0,15 5-406 0</inkml:trace>
  <inkml:trace contextRef="#ctx0" brushRef="#br0" timeOffset="190317.694">29478 15009 953 0,'0'0'0'0,"-1"8"0"16,-1 8 0-16,2-11 155 0,0-3-155 0,0 1 155 15,-2-1-155-15,-1 1 92 0,-3 1-92 0,-6 8 93 16,-7 6-93-16,19-18 60 0,0 0-60 0,-35 42 61 0,-14 16-61 16,49-58 8-16,0 0-8 0,-78 87 8 0,-27 24-8 15,105-111 27-15,0 0-27 0,-101 119 27 0,-5 11-27 16,106-130 2-16,0 0-2 0,-92 106 2 0,8-10-2 0,84-96-6 15,0 0 6-15,-57 65-5 0,20-20 5 16,37-45-96-16,0 0 96 0,-16 17-95 0,23-22 95 0,-15 18-997 16</inkml:trace>
  <inkml:trace contextRef="#ctx0" brushRef="#br0" timeOffset="190933.352">27611 16199 203 0,'0'0'0'0,"17"-1"0"16,15-1 0-16,-32 2 10 0,0 0-10 0,0 0 11 16,-14 7-11-16,14-7 10 0,0 0-10 0,-11 3 10 15,1 1-10-15,10-4 28 0,0 0-28 0,-9 3 28 0,2-1-28 16,7-2 107-16,0 0-107 0,-5 1 107 0,3 1-107 0,2-2 119 15,0 0-119-15,0 0 119 16,-2 4-119-16,2-4 114 0,0 0-114 0,0 0 115 0,2 3-115 0,-2-3 99 16,0 0-99-16,4 2 99 0,2 3-99 15,-6-5 87-15,0 0-87 0,16 2 88 0,5 3-88 16,-21-5 48-16,0 0-48 0,38 3 49 0,15 1-49 16,-53-4 68-16,0 0-68 0,61 0 68 0,12-2-68 15,-73 2 46-15,0 0-46 0,115-5 46 0,33-6-46 0,-148 11 42 16,0 0-42-16,160-12 43 0,18-1-43 0,-178 13 41 0,0 0-41 15,193-14 42-15,16 0-42 0,-209 14 40 16,0 0-40-16,235-15 40 0,22-4-40 0,-62 9 57 16,-33 5-57-16,-19-2 57 0,-23 0-57 0,-120 7 66 0,0 0-66 0,144-9 66 15,8 1-66-15,-30 4 41 0,-16 6-41 0,-21-5 42 16,-18-1-42-16,-6-1 13 0,-11 3-13 16,-8-3 14-16,-7 0-14 0,-35 5-27 0,0 0 27 0,33-7-27 15,-5-1 27-15,-28 8-127 0,0 0 127 0,15-4-127 16,-8 3 127-16,-7 1-138 0,0 0 138 0,-10 3-137 15,-16 4 137-15,-11 3-1181 0</inkml:trace>
  <inkml:trace contextRef="#ctx0" brushRef="#br0" timeOffset="191669.591">27696 16751 1076 0,'0'0'0'0,"0"0"129"0,0 0-129 0,7-5 130 15,5-2-130-15,-12 7 64 0,0 0-64 0,7-3 65 16,-2-1-65-16,-5 4 30 0,0 0-30 0,6-2 30 0,1 1-30 16,-7 1 3-16,0 0-3 0,5 0 4 0,0 0-4 15,-5 0 12-15,0 0-12 0,4 1 12 0,-1 3-12 16,-3-4 15-16,0 0-15 0,9 14 15 0,1 6-15 0,-10-20 1 15,0 0-1-15,16 43 2 0,3 17-2 16,-3 3 0-16,-1 9 0 0,-2-5 0 0,-3-2 0 0,-1 14 0 16,0 7 0-16,-1-11 0 0,-3-3 0 15,2-5 0-15,0-6 0 0,-3-25 0 0,-1-20 0 16,6 8 31-16,2-4-31 0,-6-8 31 0,-2-5-31 0,2 5 69 16,2 2-69-16,-1-7 69 0,-3-6-69 0,4 5 85 15,0-3-85-15,-2-1 86 0,-1-2-86 0,1-2 59 16,2-3-59-16,2-11 59 0,-1-9-59 0,-8 25 13 0,0 0-13 15,9-43 14-15,0-14-14 0,-4 1 4 0,-3-6-4 16,1 2 4-16,1 0-4 0,-4 60 0 0,0 0 0 16,3-96 0-16,1-24 0 0,-1 18-4 0,4 1 4 0,2 23-3 15,0 19 3-15,-9 59-15 16,0 0 15-16,10-62-15 0,2 5 15 0,-3 20-1 0,0 13 1 0,-6 8-1 16,-1 11 1-16,-2 5-15 0,0 0 15 0,0-5-15 15,0 3 15-15,0 2-100 0,0 0 100 0,-5 11-100 16,-4 7 100-16,9-18-234 0,0 0 234 0,-24 38-234 15,-11 13 234-15,-25 39-913 0</inkml:trace>
  <inkml:trace contextRef="#ctx0" brushRef="#br0" timeOffset="192211.076">28454 17080 628 0,'0'0'0'0,"0"0"81"15,0 0-81-15,7-14 82 0,3-10-82 0,-3 5 88 16,-1-1-88-16,-3 8 89 0,1 7-89 0,-1-2 71 15,-1 2-71-15,-1 1 72 0,1 3-72 0,0-3 67 0,-2 1-67 16,0 3 67-16,0 0-67 0,0 0 59 0,0 0-59 16,0 0 59-16,0 0-59 0,0 0 46 15,0 0-46-15,0 0 46 0,0 0-46 0,0 0 43 0,0 0-43 0,0 0 44 16,0 0-44-16,0 0 27 16,0 0-27-16,0 0 27 0,0 0-27 0,0 0 26 0,0 0-26 0,0 0 26 15,0 0-26-15,0 0 23 16,0 0-23-16,0 0 24 0,0 0-24 0,0 0 24 0,0 0-24 0,0 0 25 15,0 0-25-15,0 0 33 0,0 0-33 0,0 0 34 16,0 0-34-16,0 0 6 0,0 0-6 0,0 0 6 16,0 0-6-16,0 0 18 0,0 0-18 0,0 0 19 15,0 0-19-15,0 0 23 0,0 0-23 0,0 8 24 16,0 8-24-16,0-16-18 0,0 0 18 0,2 34-18 16,-1 16 18-16,-1-2-22 0,0 3 22 0,0-5-22 15,2-1 22-15,-2-45-4 0,0 0 4 0,0 55-4 0,-2 5 4 16,2-60-5-16,0 0 5 0,-1 58-5 15,-3-2 5-15,1-4-13 0,-1-6 13 0,1-17-12 16,1-12 12-16,0-1-60 0,1-6 60 0,1-1-60 0,0-3 60 0,0-6-170 16,0 0 170-16,0 5-169 0,0-1 169 0,0 4-892 15</inkml:trace>
  <inkml:trace contextRef="#ctx0" brushRef="#br0" timeOffset="192588.063">28788 17428 796 0,'0'0'0'0,"0"0"99"0,0 0-99 0,-1-4 100 16,-3-3-100-16,4 7 145 0,0 0-145 0,0-5 146 16,4-2-146-16,-1 2 126 0,4-2-126 15,4 2 127-15,3 0-127 0,1-2 53 0,3-3-53 0,3 1 54 16,1-1-54-16,4 5 44 0,4 2-44 0,0 1 45 16,-1 0-45-16,-29 2 12 0,0 0-12 0,44 0 12 15,8 2-12-15,-5 0 18 0,2-1-18 0,-11 1 19 0,-5 0-19 16,-3-1 3-16,-2 3-3 0,-13-1 4 15,-6-1-4-15,3 0-27 0,0-2 27 0,-6 0-27 0,-6 0 27 16,3 0-151-16,1 1 151 0,3-1-150 0,3-1 150 0,-10 1-120 16,0 0 120-16,4-11-119 15,-3-6 119-15,5-10-817 0</inkml:trace>
  <inkml:trace contextRef="#ctx0" brushRef="#br0" timeOffset="192954.293">29501 17160 1087 0,'0'0'0'0,"0"0"119"0,0 0-119 0,0 0 120 16,0 0-120-16,0 0 68 0,0 0-68 15,0 0 69-15,0-3-69 0,0 3 53 0,0 0-53 0,0 0 54 16,0 0-54-16,0 0 37 0,0 0-37 0,0 0 37 15,0 0-37-15,0 0 71 0,0 0-71 0,0 0 71 16,0 0-71-16,0 0 64 0,0 0-64 0,3 0 64 16,4 0-64-16,-7 0 43 0,0 0-43 0,18 3 43 15,8 3-43-15,5 2 38 0,8 2-38 0,-3 6 38 16,4 1-38-16,-5 4 15 0,-4 2-15 0,1 3 16 16,-3 2-16-16,-29-28 2 0,0 0-2 0,37 39 2 15,3 7-2-15,-40-46 0 0,0 0 0 0,44 50 0 16,3 5 0-16,0 1-44 0,3 3 44 0,-22-27-44 15,-12-16 44-15,-1-1-134 0,-2-5 134 0,-5-3-133 16,-2-5 133-16,-6-2-224 0,0 0 224 0,7-9-223 0,-2-8 223 16,7-9-866-16</inkml:trace>
  <inkml:trace contextRef="#ctx0" brushRef="#br0" timeOffset="193189.893">30071 16994 908 0,'1'5'0'0,"-1"-5"122"16,0 0-122-16,-5 4 123 0,-5-1-123 0,10-3 117 16,0 0-117-16,-11 2 117 0,1 0-117 0,10-2 62 0,0 0-62 15,-21 8 62-15,-7 4-62 0,28-12 28 0,0 0-28 16,-31 26 28-16,-6 10-28 0,2 3 1 0,0 4-1 0,1 2 1 16,-3-1-1-16,37-44 1 0,0 0-1 15,-52 79 2-15,-13 20-2 0,65-99-8 0,0 0 8 0,-54 86-8 16,5-2 8-16,15-17-114 15,11-12 114-15,9-30-114 0,11-23 114 0,3-2-176 0,0 0 176 0,0 0-176 16,10-9 176-16,0 1-628 0</inkml:trace>
  <inkml:trace contextRef="#ctx0" brushRef="#br0" timeOffset="193649.865">29985 16873 1244 0,'0'0'0'0,"0"0"164"16,0 0-164-16,18-9 164 0,13-6-164 0,-5-3-43 16,4-2 43-16,-2-1-42 0,1 1 42 0,-29 20-122 15,0 0 122-15,35-22-121 0,5-1 121 0,-40 23-64 16,0 0 64-16,40-13-63 0,0 2 63 0,-40 11-4 15,0 0 4-15,37-1-3 0,-1 7 3 0,-36-6 5 16,0 0-5-16,34 14 5 0,-1 8-5 0,-33-22 61 0,0 0-61 16,24 21 61-16,-3 3-61 0,-21-24 54 0,0 0-54 15,14 27 55-15,-7 4-55 0,-7-31 33 16,0 0-33-16,-4 34 34 0,-8 2-34 0,12-36 51 16,0 0-51-16,-19 38 52 0,-5 3-52 0,24-41 58 0,0 0-58 15,-30 41 59-15,-3 0-59 0,33-41 15 16,0 0-15-16,-26 31 15 0,5-5-15 0,21-26 34 0,0 0-34 15,-16 19 34-15,4-5-34 0,12-14 35 0,0 0-35 0,-5 13 36 16,5-2-36-16,0-11 21 0,0 0-21 0,15 6 21 16,12-2-21-16,-27-4 11 0,0 0-11 0,40-4 11 15,12-4-11-15,-52 8 0 0,0 0 0 0,54-9 0 16,5-3 0-16,-59 12-48 0,0 0 48 0,49-10-48 16,-4 0 48-16,-45 10-147 0,0 0 147 0,35-7-146 15,-7 2 146-15,-28 5-160 0,0 0 160 0,14-4-160 16,-12 1 160-16,13-4-772 0</inkml:trace>
  <inkml:trace contextRef="#ctx0" brushRef="#br0" timeOffset="194352.268">27602 16646 1143 0,'4'0'0'0,"-4"0"120"0,0 0-120 0,20 7 120 16,15 4-120-16,-35-11 77 0,0 0-77 0,44 6 77 16,8 1-77-16,-52-7 67 0,0 0-67 0,56 5 67 15,3-3-67-15,-59-2 4 0,0 0-4 0,70-2 5 16,6-3-5-16,-76 5 40 0,0 0-40 0,115-15 41 16,30-9-41-16,-145 24 30 0,0 0-30 15,165-29 30-15,24-5-30 0,-189 34 8 0,0 0-8 0,200-31 8 16,16 0-8-16,-216 31 12 0,0 0-12 0,228-26 13 15,13 6-13-15,-241 20 24 0,0 0-24 0,226-14 25 16,-6 7-25-16,-220 7 19 0,0 0-19 0,191-2 20 16,-22 7-20-16,-38 1 34 0,-35 0-34 0,-21-2 35 0,-25-1-35 15,6 1 6-15,-6 1-6 0,-3-5 6 0,-5-2-6 0,-42 2 11 16,0 0-11-16,49 0 11 0,2-2-11 0,-11 4 9 16,-7 3-9-16,-16-5 9 0,-13-1-9 0,6 1 1 15,-1-2-1-15,-6 2 1 0,-6 0-1 0,3 0-2 16,3-2 2-16,-3 2-1 0,0 0 1 15,0 0-20-15,4 0 20 0,-4 0-19 0,3 0 19 0,-3 0-16 16,0 0 16-16,0 0-15 0,0 0 15 0,0 0-18 16,0 0 18-16,0 0-18 0,0 0 18 0,0 0-9 15,4 0 9-15,-4 0-8 0,3 0 8 0,-3 0 1 0,0 0-1 16,0 0 1-16,0 0-1 0,0 0 16 16,0 0-16-16,0 0 17 0,0 0-17 0,0 0 34 0,0 0-34 15,0 0 35-15,4 2-35 0,-1 1 19 0,1 2-19 16,-1 1 20-16,-1-1-20 0,-2-5 18 15,0 0-18-15,3 17 19 0,3 9-19 0,-6-26-8 0,0 0 8 0,7 29-7 16,1 7 7-16,-8-36-101 0,0 0 101 0,7 30-100 16,2-2 100-16,-9-28-140 0,0 0 140 0,10 20-140 15,1-4 140-15,10 20-1129 0</inkml:trace>
  <inkml:trace contextRef="#ctx0" brushRef="#br0" timeOffset="194508.362">31706 16434 1435 0,'0'0'0'0,"0"0"61"16,-1 5-61-16,2-1 61 0,1-3-61 0,-2-1-179 16,0 0 179-16,-2-17-179 0,-3-12 179 0,-2-17-795 15</inkml:trace>
  <inkml:trace contextRef="#ctx0" brushRef="#br0" timeOffset="195612.01">23027 18195 449 0,'12'-2'0'0,"-12"2"34"15,0 0-34-15,-15 0 34 0,-18 2-34 0,33-2 47 16,0 0-47-16,-23 2 48 0,4-2-48 16,19 0 45-16,0 0-45 0,-16 2 46 0,6-2-46 0,10 0 70 15,0 0-70-15,-9 1 70 0,4 1-70 0,5-2 75 16,0 0-75-16,-5 2 75 0,3-2-75 0,2 0 79 0,0 0-79 16,9 3 79-16,10 1-79 0,2 2 97 0,5 1-97 15,0 0 97-15,0-2-97 0,-26-5 61 0,0 0-61 16,42 9 61-16,8 1-61 0,6 2 50 0,5 0-50 15,0 0 50-15,2-2-50 0,-63-10 44 16,0 0-44-16,111 16 44 0,34 3-44 0,-145-19 68 0,0 0-68 0,162 20 68 16,24 4-68-16,-186-24 52 0,0 0-52 0,221 19 52 15,32-2-52-15,-253-17 67 0,0 0-67 0,319 9 68 16,55-6-68-16,-374-3 29 0,0 0-29 16,406-7 29-16,40-6-29 0,-446 13 19 0,0 0-19 0,467-21 20 15,26-5-20-15,-111 7 35 0,-69 4-35 0,-29 3 36 16,-43 5-36-16,3 6 10 0,-13 4-10 0,6-3 11 15,-2 0-11-15,-235 0 20 0,0 0-20 0,338 14 20 16,70 10-20-16,-408-24 0 0,0 0 0 0,390 36 0 16,13 12 0-16,-403-48-107 0,0 0 107 0,346 44-106 15,-30 2 106-15,-316-46-108 0,0 0 108 0,662 91-1340 16,-1324-182 1340-16</inkml:trace>
  <inkml:trace contextRef="#ctx0" brushRef="#br0" timeOffset="-171510.105">21675 15727 695 0,'0'0'0'0,"-5"-2"0"15,-4 0 0-15,9 2 88 0,0 0-88 0,0-7 89 16,0-3-89-16,0 10 71 0,0 0-71 0,2-14 72 15,2-5-72-15,-4 19 35 0,0 0-35 0,1-20 36 16,3-6-36-16,-4 26 4 0,0 0-4 0,2-22 4 0,1 1-4 16,-3 21 8-16,0 0-8 0,2-17 9 15,1 4-9-15,-3 13 23 0,0 0-23 0,0-11 24 0,0 3-24 16,0 8 20-16,0 0-20 0,0-7 20 0,0 2-20 16,0 5 4-16,0 0-4 0,0-4 5 0,0 3-5 15,0 1 1-15,0 0-1 0,0 0 1 0,0 0-1 0,0 0-10 16,0 0 10-16,0 0-10 0,0 0 10 0,0 0-36 15,0 0 36-15,4 5-36 0,1 2 36 0,-5-7-29 16,0 0 29-16,9 17-29 0,1 7 29 0,-10-24-4 16,0 0 4-16,11 39-4 0,-3 14 4 0,-4 4-10 15,1 4 10-15,-1 4-9 0,-3 6 9 0,-1-71 0 16,0 0 0-16,2 138 0 0,0 49 0 0,-2-187 1 0,0 0-1 16,-4 237 2-16,-1 47-2 0,5-284 6 15,0 0-6-15,-12 300 6 0,-7 25-6 0,19-325 44 0,0 0-44 16,-19 274 44-16,-1-27-44 0,20-247 76 0,0 0-76 0,-19 224 76 15,2-23-76-15,8-59 75 0,4-46-75 16,3-22 76-16,2-31-76 0,0-43 74 0,0 0-74 0,7 54 75 16,7-2-75-16,-14-52-33 0,0 0 33 0,35 32-32 15,15-11 32-15,-50-21-57 0,0 0 57 0,77-60-57 16,22-58 57-16,77-60-982 0</inkml:trace>
  <inkml:trace contextRef="#ctx0" brushRef="#br0" timeOffset="-165289.383">6266 17878 707 0,'0'0'0'0,"0"0"84"0,0 0-84 0,0 0 84 0,0 0-84 16,0 0 54-16,0 0-54 0,0 0 54 0,0 0-54 0,0 0 12 16,0 0-12-16,0 0 13 0,0 0-13 0,0 0-6 15,0 0 6-15,0 0-6 0,0 0 6 0,0 0-28 16,0 0 28-16,0 0-28 0,0 0 28 0,0 0-31 16,0 0 31-16,0 0-31 0,0 0 31 0,0 0-13 0,0 0 13 15,0 0-13-15,30-12 13 0,-30 12-2 0,0 0 2 16,28 5-2-16,10 6 2 0,-38-11-2 0,0 0 2 15,51 24-2-15,10 12 2 0,-61-36 3 0,0 0-3 0,92 49 3 16,18 15-3-16,-110-64 24 0,0 0-24 16,129 46 25-16,19-8-25 0,-148-38 32 0,0 0-32 0,174 20 32 15,25-13-32-15,-199-7 58 0,0 0-58 0,224-10 59 16,31-16-59-16,-255 26 54 0,0 0-54 0,252-36 55 16,11-14-55-16,-263 50 45 0,0 0-45 15,244-49 45-15,-10-4-45 0,-234 53 32 0,0 0-32 0,209-45 32 16,-23 6-32-16,-186 39 8 0,0 0-8 0,162-29 8 15,-22 10-8-15,-140 19-42 0,0 0 42 0,127-19-42 16,-12 3 42-16,-115 16-117 0,0 0 117 0,97-34-116 16,-8-14 116-16,97-34-693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2:12:54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2437 3503 180 0,'0'0'0'0,"-12"-3"0"16,-11-6 0-16,23 9 44 0,0 0-44 0,-3 0 45 0,6 5-45 15,-3-5 87-15,0 0-87 0,0 4 87 16,0-4-87-16,0 0 91 0,0 0-91 0,-7 3 92 0,-7-3-92 16,-1-3 105-16,-8-1-105 0,7 1 106 0,-1-2-106 15,-7-2 71-15,1 2-71 0,-7-2 71 0,-3-1-71 0,33 8 35 16,0 0-35-16,-47-7 36 0,-12 2-36 0,3-2 5 15,-3 2-5-15,17 1 6 0,16 4-6 0,-9-3 5 16,2 3-5-16,-9 7 5 0,-8-2-5 0,50-5 0 16,0 0 0-16,-49 12 0 0,-8 7 0 0,57-19-3 15,0 0 3-15,-49 23-3 0,0 8 3 0,49-31-33 0,0 0 33 16,-47 55-32-16,-5 15 32 0,19-6-26 16,6-1 26-16,15-11-26 0,7-13 26 0,5-39-40 15,0 0 40-15,-3 79-40 0,8 27 40 0,2-12-8 16,3-3 8-16,2-12-8 15,1-9 8-15,-13-70-3 0,0 0 3 0,17 84-3 0,7 7 3 0,-24-91-6 0,0 0 6 16,35 73-5-16,7-14 5 0,0-18 11 0,5-19-11 0,-16-10 11 16,-3-12-11-16,-28 0 69 0,0 0-69 0,38-15 70 15,6-21-70-15,-44 36 38 0,0 0-38 0,63-67 38 16,17-27-38-16,-80 94 65 0,0 0-65 0,68-103 66 16,0-19-66-16,-16 13 46 0,-15-1-46 0,-11 17 46 15,-12 11-46-15,-14 82 54 0,0 0-54 0,17-109 54 16,-1-13-54-16,-16 122 32 0,0 0-32 0,8-118 33 15,1-4-33-15,0 23 1 0,-6 10-1 0,1 20 1 16,-2 14-1-16,-2 9 30 0,-2 13-30 0,2 10 30 16,-4 11-30-16,1-4 9 0,3 1-9 0,0-1 10 0,-2 4-10 15,2 12 18-15,0 0-18 0,-3-15 19 16,-4-9-19-16,7 24 4 0,0 0-4 0,-6-19 4 0,1 2-4 16,5 17 3-16,0 0-3 0,-3-16 3 0,3 1-3 15,0 15 11-15,0 0-11 0,-4-12 11 0,4 4-11 16,0 8-5-16,0 0 5 0,0-7-4 0,0 7 4 0,0 0-45 15,0 0 45-15,0 8-44 0,0 11 44 0,0 12-43 16,0 5 43-16,4 12-43 0,-4 10 43 0,3 12-36 16,-1 14 36-16,5 26-36 0,-2 20 36 0,-5 0-5 15,4 7 5-15,-1-3-4 0,2-7 4 0,-1-9-11 16,-2-8 11-16,1-16-10 0,1-12 10 0,-4-82 1 0,0 0-1 16,0 81 1-16,0-8-1 0,0-73 1 0,0 0-1 15,0 55 2-15,-4-16-2 0,4-39-20 0,0 0 20 16,0 24-20-16,4-12 20 0,-4-12-113 0,0 0 113 0,0 0-112 15,0-18 112-15,0 0-719 0</inkml:trace>
  <inkml:trace contextRef="#ctx0" brushRef="#br0" timeOffset="705.416">3049 3575 191 0,'0'0'0'0,"-9"0"0"0,-3-3 0 0,12 3 57 16,0 0-57-16,-18-9 57 0,-3-8-57 0,21 17 34 0,0 0-34 15,-26-10 35-15,-3-2-35 0,29 12 29 16,0 0-29-16,-33-12 29 0,1 3-29 0,3 6 8 0,-1 3-8 0,9-4 9 15,9 4-9-15,-2 0 0 16,2 4 0-16,-13 11 0 0,-1 2 0 0,26-17-14 0,0 0 14 16,-29 38-13-16,-6 10 13 0,35-48-20 0,0 0 20 0,-33 67-19 15,-2 19 19-15,35-86-4 0,0 0 4 0,-33 132-4 16,0 35 4-16,33-167 0 0,0 0 0 0,-11 146 0 16,13 0 0-16,-2-146 10 0,0 0-10 0,16 109 11 15,15-18-11-15,-31-91 18 0,0 0-18 0,42 60 19 16,5-33-19-16,-47-27 16 0,0 0-16 0,54-6 17 15,10-32-17-15,-64 38 39 0,0 0-39 0,54-53 40 16,-1-23-40-16,-53 76 47 16,0 0-47-16,45-84 48 0,-10-10-48 0,-11 9 52 0,-10 6-52 0,-5 15 53 15,-9 13-53-15,0 51 49 0,0 0-49 0,-4-55 50 0,-4 0-50 16,8 55 49-16,0 0-49 0,-9-39 50 0,0 6-50 16,9 33 42-16,0 0-42 0,-9-22 43 0,1 3-43 15,8 19 35-15,0 0-35 0,-9-13 36 0,2 6-36 0,7 7 24 16,0 0-24-16,-5-7 25 0,0 5-25 15,5 2 1-15,0 0-1 0,-4-3 2 0,4 3-2 16,0 0-2-16,0 0 2 0,5 20-2 0,8 18 2 0,-13-38-3 16,0 0 3-16,12 51-3 0,5 16 3 0,-5 5 0 15,6 4 0-15,-6 9 0 0,0 9 0 0,-12-94 12 16,0 0-12-16,11 103 12 0,-1 3-12 0,-10-106-111 16,0 0 111-16,5 79-110 0,-1-15 110 15,-4-64-169-15,0 0 169 0,0 25-168 0,2-28 168 0,1 27-354 0</inkml:trace>
  <inkml:trace contextRef="#ctx0" brushRef="#br0" timeOffset="1180.799">3357 3625 539 0,'0'0'0'0,"5"26"0"16,1 17 0-16,6-1 77 0,3 6-77 0,-1 2 77 15,4 5-77-15,-18-55 39 0,0 0-39 0,24 87 39 16,2 23-39-16,-10-23 37 0,-2-5-37 0,-9-39 37 16,-1-22-37-16,-1 3 9 0,-3-5-9 0,4-2 9 15,-3-2-9-15,3 1 52 0,-4-1-52 0,0-8 52 0,0-2-52 16,-4-2 44-16,-1-3-44 0,-2-8 45 16,-2-4-45-16,1-7 5 0,-1-5-5 0,-5-3 6 15,2-8-6-15,12 35-5 16,0 0 5-16,-16-54-4 0,-3-15 4 0,19 69-51 0,0 0 51 0,-21-106-50 0,-7-28 50 0,28 134-41 15,0 0 41-15,-17-121-40 0,8-1 40 0,9 122-36 16,0 0 36-16,0-91-36 0,9 17 36 0,-9 74-25 16,0 0 25-16,17-53-24 0,11 19 24 0,-5 14-10 15,-2 13 10-15,3 3-10 0,-3 8 10 0,2-1 0 16,1 4 0-16,-1 2 1 0,4-1-1 0,-27-8 14 16,0 0-14-16,39 12 15 0,8 4-15 0,-47-16 10 15,0 0-10-15,47 15 10 0,5-3-10 16,-7 3 27-16,-6-3-27 0,-10-3 27 0,-11 1-27 0,-1-1 2 0,-1-4-2 15,-2 2 2-15,-7-4-2 0,3 1 0 0,2 1 0 16,-5-5 0 0,-5 0 0-16,5 0-31 0,2-5 31 0,-4 3-31 0,-1 0 31 0,1-5-75 15,2 2 75-15,-2 2-75 0,-2-1 75 0,-1-1-92 0,2 5 92 0,-4 0-92 16,3-3 92-16,-3 3-95 0,2-4 95 0,-2 4-94 16,0 0 94-16,0 0-110 0</inkml:trace>
  <inkml:trace contextRef="#ctx0" brushRef="#br0" timeOffset="1406.934">3948 3625 169 0,'0'0'0'16,"-4"-3"0"-16,-1-1 0 0,5 4 65 0,0 0-65 0,-18-3 66 0,-11-1-66 15,29 4 63-15,0 0-63 0,-33-1 64 0,-6-3-64 16,39 4 60-16,0 0-60 0,-29-3 60 0,-1 3-60 16,4 3 41-16,2 1-41 0,10-3 41 0,7 3-41 15,7-4 5-15,0 0-5 0,-12 22 6 0,-2 17-6 0,5 6 2 16,-3 6-2-16,8 1 2 15,8 1-2-15,-4-53 5 0,0 0-5 0,8 91 5 0,10 23-5 16,-18-114 11-16,0 0-11 0,28 98 11 0,7 1-11 0,-35-99 23 16,0 0-23-16,41 76 24 0,3-15-24 0,-6-21-119 15,-5-20 119-15,-10-8-119 0,-7-12 119 0,22 11-274 16</inkml:trace>
  <inkml:trace contextRef="#ctx0" brushRef="#br0" timeOffset="1587.81">4186 4326 527 0,'0'0'0'0,"0"0"0"15,4-7 0-15,-1 0-336 0</inkml:trace>
  <inkml:trace contextRef="#ctx0" brushRef="#br0" timeOffset="2542.382">5162 3572 863 0,'0'0'0'0,"-5"0"0"0,-4 3 0 0,9-3 101 16,0 0-101-16,-7-5 101 0,-7 2-101 0,14 3 21 16,0 0-21-16,-12-9 21 0,0 2-21 0,-6-1-15 15,3-3 15-15,4 6-15 0,2 5 15 0,2-3-55 16,-1 3 55-16,-4-4-55 0,-1 3 55 0,-1 1-40 0,-3 0 40 15,8 0-39-15,1-4 39 0,-1 8-36 16,-2-4 36-16,3 1-35 0,-1 3 35 0,-2 3-33 16,-4-2 33-16,3 2-32 0,3 5 32 0,9-12-44 0,0 0 44 0,-21 24-43 15,-2 12 43-15,23-36-40 0,0 0 40 0,-21 49-40 16,1 11 40-16,20-60-26 0,0 0 26 16,-18 98-26-16,2 25 26 0,16-123-2 0,0 0 2 0,4 119-1 15,8 6 1-15,6-28-1 0,6-18 1 0,-1-22 0 16,6-23 0-16,-8-10 2 0,3-16-2 0,-1-4 3 15,7-4-3-15,-30 0 0 0,0 0 0 0,42-12 1 16,13-16-1-16,-55 28 38 0,0 0-38 0,68-48 38 16,16-22-38-16,-84 70 74 0,0 0-74 0,68-82 75 15,-7-12-75-15,-11 18 63 0,-15 6-63 16,-5 10 64-16,-6 14-64 0,-24 46 61 0,0 0-61 0,21-63 61 16,0-4-61-16,-21 67 47 0,0 0-47 0,10-60 48 0,-3 5-48 15,-7 55 43-15,0 0-43 0,4-34 43 16,-2 17-43-16,-2 17 52 0,0 0-52 0,3-16 52 0,-3 8-52 0,0 8 48 15,0 0-48-15,0-4 48 0,0 1-48 16,0 3 2-16,0 0-2 0,-5 0 3 0,1 3-3 0,4-3-13 16,0 0 13-16,-12 33-13 0,-5 16 13 15,-1 3-53-15,1 11 53 0,1 1-52 0,4 6 52 0,12-70-6 16,0 0 6-16,-12 106-5 0,1 24 5 0,8-30-8 16,3-11 8-16,0-36-8 0,3-26 8 15,6-1-15-15,0-18 15 0,3-1-15 0,2-5 15 0,-14-2-13 16,0 0 13-16,17-5-13 0,11-7 13 0,-28 12-16 0,0 0 16 15,30-24-15-15,8-10 15 0,-38 34-2 0,0 0 2 16,35-48-1-16,0-7 1 0,-7 0 0 0,-6 0 0 16,-6 4 0-16,-2 3 0 0,-2 5 34 0,-3 0-34 0,-6 4 34 15,-1 5-34-15,-2 34 36 16,0 0-36-16,0-36 37 0,-2 0-37 0,2 36 24 0,0 0-24 0,0-33 25 16,0 2-25-16,0 31 11 0,0 0-11 15,-3-24 11-15,3 0-11 0,0 24 2 0,0 0-2 0,0-19 2 16,0 4-2-16,0 15-1 0,0 0 1 0,0-15 0 15,0 3 0-15,3 0-5 0,3 3 5 0,-6 6-4 16,3-1 4-16,-3 4-24 0,0-3 24 0,0 3-23 16,0 0 23-16,0 0-31 0,2-2 31 0,-2 2-31 15,7-3 31-15,-7 3-20 0,0 0 20 0,3 0-19 16,-1 0 19-16,-2 0-47 0,0 0 47 0,4 0-47 0,-1 0 47 16,-3 0-51-16,0 0 51 0,5 0-50 0,-5 3 50 15,0-3-104-15,0 0 104 0,0 0-104 0,4 5 104 16,-4-5-83-16,0 0 83 0,-16 24-83 0,-7 15 83 15,23-39-50-15,0 0 50 0,-36 47-50 0,-8 8 50 16,6-4-59-16,-4 0 59 0,7-6-58 0,11-7 58 0,24-38-61 16,0 0 61-16,-26 51-60 0,1 0 60 0,25-51-51 15,0 0 51-15,-14 48-50 0,6-1 50 0,-17 43-76 16</inkml:trace>
  <inkml:trace contextRef="#ctx0" brushRef="#br0" timeOffset="2670.04">5644 4401 113 0,'0'0'0'0,"20"9"0"0,13-1 0 0,-7 2 48 16,7 2-48-16,-9-3 49 0,-6 0-49 0,3 1 45 15,-4-2-45-15,0 1 46 0,-3 3-46 0,-14-12 31 0,0 0-31 16,20 14 31-16,-3 1-31 0,-17-15 17 16,0 0-17-16,12 12 17 0,-1 0-17 0,-11-12-54 0,0 0 54 15,7 9-53-15,-2-6 53 0,4 11-145 16</inkml:trace>
  <inkml:trace contextRef="#ctx0" brushRef="#br0" timeOffset="3022.205">5955 3654 1099 0,'0'0'0'0,"0"4"0"15,0 2 0-15,0-6 109 0,0 0-109 0,0 0 109 0,5-6-109 16,-5 6 39-16,0 0-39 0,5-4 39 0,4-1-39 15,-9 5 1-15,0 0-1 0,10-3 2 16,4-1-2-16,-14 4-3 0,0 0 3 0,18 0-3 0,2 4 3 16,-20-4-42-16,0 0 42 0,27 12-41 0,9 8 41 0,-36-20-6 15,0 0 6-15,38 34-6 0,6 11 6 0,-2-2-6 16,0 3 6-16,-4-1-5 0,-3 4 5 0,-35-49-1 16,0 0 1-16,54 76-1 0,7 14 1 15,-7-14 1-15,-4-6-1 0,-11-15 2 0,-8-19-2 16,-7-5 0-16,-6-14 0 0,-3-4 1 0,-6-4-1 0,3 3-58 0,-1-3 58 15,1-3-57-15,-3-2 57 0,-1 1-165 16,1-2 165-16,-2-6-164 0,-5-6 164 0,-2 9-120 16,0 0 120-16,-2-24-120 0,-1-13 120 0,-3-23-363 0</inkml:trace>
  <inkml:trace contextRef="#ctx0" brushRef="#br0" timeOffset="3285.018">6630 3570 975 0,'0'0'0'15,"0"12"0"-15,-5 4 0 0,5-11 113 0,0-5-113 0,0 0 113 16,0 0-113-16,0 0 62 0,-7 0-62 0,2 7 62 16,-4 1-62-16,9-8 39 0,0 0-39 0,-26 34 39 15,-10 23-39-15,1 1 5 0,-4 6-5 0,-2 20 5 0,-3 17-5 16,6-7 22-16,-1-3-22 15,10-13 23-15,1-7-23 0,5-8 14 0,-1-8-14 0,15-35 15 0,13-25-15 16,-4 5-44-16,0 0 44 0,-9 16-43 0,-3 4 43 16,12-20-99-16,0 0 99 0,-9 4-98 0,0-16 98 15,-8 5-818 1</inkml:trace>
  <inkml:trace contextRef="#ctx0" brushRef="#br0" timeOffset="3720.157">7237 3937 975 0,'0'0'0'0,"0"-9"0"16,-4-6 0-16,4 8 57 0,4 7-57 0,-1 0 57 15,-1 0-57-15,5 0 33 0,-2 3-33 0,4 1 33 0,3-1-33 16,-12-3 23-16,0 0-23 0,21 2 24 15,14-4-24-15,-35 2 22 0,0 0-22 0,38-1 23 0,9-1-23 16,-2 2 13-16,-4-4-13 0,-5 1 14 0,-6 3-14 16,-1 3 12-16,1-3-12 0,-4 4 13 15,-2-2-13-15,-24-2 26 0,0 0-26 0,35 0 26 0,4 0-26 16,-39 0 6-16,0 0-6 0,43-2 6 0,8-2-6 0,-9 1 9 16,-8-2-9-16,-6 1 10 0,-10 1-10 0,-1 0-73 15,-5-3 73-15,-6 6-73 0,-3-3 73 0,-3 3-134 16,0 0 134-16,-12-7-134 0,-18-1 134 0,-12-10-633 15</inkml:trace>
  <inkml:trace contextRef="#ctx0" brushRef="#br0" timeOffset="3971.006">7212 4353 953 0,'0'0'0'16,"9"-2"0"-16,7-3 0 0,-4 10 93 0,-2 6-93 0,10-3 94 15,6 2-94-15,-26-10 68 0,0 0-68 0,38 12 68 16,9 2-68-16,-5-4-2 0,0 2 2 0,-7-3-1 16,-2-6 1-16,-4 3-243 0,-3-3 243 0,-5 0-242 15,-3-6 242-15,-18 3-138 0,0 0 138 16,22-12-138-16,6-12 138 0,24-15-290 0</inkml:trace>
  <inkml:trace contextRef="#ctx0" brushRef="#br0" timeOffset="4728.095">8991 2763 337 0,'0'0'0'0,"0"0"0"0,0 0 0 0,0 0-51 0,0 0 51 16,0 0-51-16,-2-15 51 0,2 3-38 15,2-4 38-15,0 8-37 0,0-2 37 0,1 1 0 0,0 0 0 16,6-3 0-16,0 2 0 0,3-2 20 0,2 0-20 16,0 0 20-16,2 0-20 0,-16 12 45 0,0 0-45 0,24-8 46 15,4-3-46-15,-28 11 52 0,0 0-52 0,37-5 52 16,4 2-52-16,-2 6 60 0,1-1-60 0,-4 5 60 31,-6-4-60-31,-4 6 85 0,-2 3-85 0,-1 0 85 0,-2 0-85 0,-4 7 74 0,1-1-74 0,-2 0 74 16,1-3-74-16,-17-15 68 0,0 0-68 0,14 31 69 15,2 5-69-15,-16-36 49 0,0 0-49 0,12 39 50 16,-4 7-50-16,-4-6 44 0,-4-1-44 0,2-11 44 16,1-16-44-16,-6 5 47 15,1-2-47-15,-5 13 47 0,-2 8-47 0,9-36-66 0,0 0 66 0,-14 37-65 16,2 3 65-16,12-40-184 0,0 0 184 0,-21 36-183 15,-8 0 183-15,-18 37-459 0</inkml:trace>
  <inkml:trace contextRef="#ctx0" brushRef="#br0" timeOffset="4884.713">9291 4009 763 0,'0'0'0'0,"0"-12"0"0,3-9 0 0,-3 21-202 16,0 0 202-16,5-15-201 0,-1 3 201 0,1-16-160 16</inkml:trace>
  <inkml:trace contextRef="#ctx0" brushRef="#br0" timeOffset="9864.687">5481 3729 91 0,'0'0'0'0,"0"0"0"15,3 7 0-15,-3-7 10 0,0 0-10 0,0 0 10 16,5 0-10-16,-5 0 26 0,0 0-26 0,0 0 26 0,4 0-26 15,-4 0 13-15,0 0-13 0,0 0 13 0,0 0-13 0,0 0 11 16,0 0-11-16,0 0 11 0,0 0-11 0,0 0 1 16,0 0-1-16,0 0 2 0,0 0-2 0,0 0-1 15,0 0 1-15,0 4-1 0,-4 4 1 0,4-8-5 16,0 0 5-16,-5 21-5 0,0 10 5 0,1 0-9 16,-3 1 9-16,2-6-9 0,2-6 9 0,1 1-1 15,2 3 1-15,0 10-1 0,0 2 1 0,0-36 1 16,0 0-1-16,5 46 2 0,4 2-2 15,-9-48 12-15,0 0-12 0,9 47 12 0,6-3-12 0,-15-44 26 16,0 0-26-16,18 38 26 0,3-2-26 0,-21-36 20 16,0 0-20-16,22 24 20 0,6-4-20 0,-28-20 57 0,0 0-57 15,26 12 57-15,4-8-57 0,-4-1 64 0,-2-6-64 16,-6-1 64-16,-6-1-64 0,-12 5 85 0,0 0-85 16,14-12 86-16,-5-3-86 0,-9 15 86 0,0 0-86 0,8-16 87 15,-1-4-87-15,-7 20 82 0,0 0-82 0,6-22 82 16,-3-2-82-16,-3 24 70 0,0 0-70 0,0-28 71 15,2-3-71-15,-4 6 61 0,-1-3-61 0,-1 4 62 16,2 5-62-16,-6 1 58 16,1-3-58-16,2 9 58 0,1 0-58 0,4 12 39 0,0 0-39 0,-12-19 40 15,-2-5-40-15,14 24 35 0,0 0-35 0,-18-27 36 16,-2-4-36-16,20 31 23 0,0 0-23 16,-18-33 24-16,-1-4-24 0,19 37 5 0,0 0-5 0,-14-36 5 15,-3 0-5-15,17 36-1 0,0 0 1 0,-13-35-1 16,1 3 1-16,12 32-10 0,0 0 10 0,-8-24-10 15,-1 2 10-15,9 22-27 0,0 0 27 0,-5-17-27 0,-2 5 27 16,7 12-7-16,0 0 7 0,-6-12-6 0,3 5 6 0,3 7-35 16,0 0 35-16,-5-5-34 15,-2 1 34-15,7 4-35 0,0 0 35 0,-6-3-35 0,3 3 35 0,3 0-49 16,0 0 49-16,-2-4-49 0,-1 4 49 0,-1 0-59 16,-1 0 59-16,5 0-58 0,-3 0 58 15,3 0-51-15,0 0 51 0,0 0-51 0,0 0 51 0,0 0-134 16,-4 4 134-16,4-4-134 0,-2 0 134 0,2 0-179 15,0 0 179-15,-7 8-178 0,-1 4 178 0,-6 11-247 16</inkml:trace>
  <inkml:trace contextRef="#ctx0" brushRef="#br0" timeOffset="10646.911">5965 3721 191 0,'0'0'0'0,"0"0"0"0,-5 3 0 0,5-3 62 15,0 0-62-15,0 0 63 0,-4-7-63 0,4 7 58 16,0 0-58-16,0-1 58 0,0-6-58 15,0 7 30-15,0 0-30 0,0-4 30 0,-1 3-30 16,1 1 10-16,0 0-10 0,0 0 10 0,0-4-10 0,0 4 5 16,0 0-5-16,0 0 6 0,-4 0-6 0,4 0-2 15,0 0 2-15,0 0-1 0,-5 4 1 0,5-4-13 0,0 0 13 16,-11 13-12-16,-3 6 12 0,14-19-5 0,0 0 5 16,-12 24-4-16,-5 4 4 0,-1-1-1 15,3 1 1-15,4-13-1 0,8-6 1 0,-4-1 0 0,5-1 0 0,-5 2 0 16,2 6 0-16,0-5-10 0,1 2 10 0,-1-3-10 15,3-6 10-15,2 6-1 0,0-6 1 16,2 6-1-16,3-6 1 0,-1 6 3 0,4-2-3 0,-2-2 3 16,2 2-3-16,-1-4 37 0,7-1-37 0,-5 1 38 15,-2 1-38-15,2-4 0 0,-1 3 0 16,-2-3 1-16,-1 5-1 0,2-1 1 0,1-1-1 0,-2-1 2 16,1 1-2-16,-7-3 0 0,0 0 0 0,5 7 0 15,4-2 0-15,-9-5 0 0,0 0 0 0,8 10 0 16,1-1 0-16,-9-9-2 0,0 0 2 0,10 9-1 15,1 1 1-15,-11-10-5 0,0 0 5 0,12 14-5 16,4 1 5-16,-16-15-7 0,0 0 7 0,8 15-7 16,3 1 7-16,-11-16-4 0,0 0 4 0,7 19-3 15,-2 1 3-15,-5-20 2 0,0 0-2 0,-2 24 2 0,-1-2-2 0,3-22 32 16,0 0-32-16,-16 28 32 0,-6 4-32 16,-3-4 80-16,-1-4-80 0,10-5 80 0,11-11-80 15,-4-1 87-15,1 2-87 0,-4-1 87 0,-6 2-87 0,2 2 71 16,2 2-71-16,2-7 72 0,7-4-72 0,-2 1 41 15,2-2-41-15,5-2 41 0,0 0-41 0,0 0-41 16,0 0 41-16,-9 0-41 0,-3 0 41 0,12 0-124 16,0 0 124-16,-26-6-124 0,-7-6 124 0,-23-3-517 0</inkml:trace>
  <inkml:trace contextRef="#ctx0" brushRef="#br0" timeOffset="-158762.936">9918 3937 595 0,'0'0'0'0,"17"-9"0"16,13-3 0-16,-30 12 60 0,0 0-60 0,5-3 61 15,-14-1-61-15,9 4 55 0,0 0-55 0,-7-3 55 16,-1 3-55-16,8 0 73 0,0 0-73 0,-6-3 73 15,1 3-73-15,5 0 64 0,0 0-64 0,-7-2 64 16,4-2-64-16,3 4 64 0,0 0-64 0,-2-3 64 16,-1 0-64-16,3 3 59 0,0 0-59 0,-4-2 60 15,2-5-60-15,2 7 35 0,0 0-35 0,-3-3 36 0,-1-1-36 16,4 4 34-16,0 0-34 0,-1-2 35 16,-6 2-35-16,7 0-85 0,0 0 85 0,-6 0-85 0,1 0 85 15,5 0-78-15,0 0 78 0,-3 0-77 16,-1 0 77-16,4 0-76 0,0 0 76 0,0 0-75 0,-3 0 75 15,3 0-49-15,0 0 49 0,0 0-49 0,0 0 49 0,0 0-33 16,0 0 33-16,0 0-33 0,0 0 33 0,0 0-15 16,0 0 15-16,0 0-14 0,0 0 14 0,0 0-11 15,0 0 11-15,0 0-11 0,0 0 11 0,0 0-2 16,0 0 2-16,0 0-1 0,0 0 1 0,0 0 3 16,0 0-3-16,0 0 4 0,7 0-4 0,-7 0 39 15,0 0-39-15,8 0 40 0,10 0-40 0,-2 0 21 0,6-3-21 16,3 3 21-16,4-3-21 0,-29 3 19 0,0 0-19 15,40-6 20-15,7 3-20 16,-47 3 45-16,0 0-45 0,54 0 46 0,2-3-46 0,-56 3 22 0,0 0-22 0,58 0 23 16,3 0-23-16,-61 0 12 0,0 0-12 15,62 3 12-15,3 2-12 0,-10-1 35 0,-1-1-35 16,-12 0 36-16,-3-1-36 0,-39-2 10 0,0 0-10 16,38 4 10-16,0-1-10 0,-38-3-20 0,0 0 20 0,33-3-19 15,-3-3 19-15,-30 6-128 0,0 0 128 0,23-12-128 16,-2-3 128-16,-21 15-114 0,0 0 114 0,17-24-114 15,-3-7 114-15,19-24-428 0</inkml:trace>
  <inkml:trace contextRef="#ctx0" brushRef="#br0" timeOffset="-158479.149">11888 2818 169 0,'0'0'0'0,"-3"0"0"0,-3 0 0 0,-6 0-67 0</inkml:trace>
  <inkml:trace contextRef="#ctx0" brushRef="#br0" timeOffset="-158188.403">11888 2827 147 0,'0'0'0'0,"0"0"0"16,-5-4 0-16,5 4 57 0,0 0-57 0,0 0 58 16,0 0-58-16,0 0 71 0,0 0-71 0,0 0 72 15,5 0-72-15,-5 0 77 0,0 0-77 0,0 0 78 16,0 0-78-16,0 0 51 0,0 0-51 0,0 0 52 15,0 0-52-15,0 0 27 16,0 0-27-16,0 0 27 0,0 0-27 0,0 0 10 0,0 0-10 0,0 0 11 16,0 0-11-16,0 0-1 0,0 0 1 0,0 0 0 15,0 0 0-15,0 0-16 0,0 0 16 0,0 0-15 16,0 0 15-16,0 0-17 0,0 0 17 0,0 7-17 16,4-2 17-16,-4-5-10 0,0 0 10 0,0 23-10 15,5 6 10-15,-5-29-5 0,0 0 5 0,0 39-4 16,3 11 4-16,-3-50-3 0,0 0 3 0,2 53-3 0,0 8 3 15,-2-61-2-15,0 0 2 0,2 64-1 0,1 6 1 16,-3-70 1-16,0 0-1 0,4 67 1 0,4 0-1 16,-8-67 5-16,0 0-5 0,12 72 5 0,6 6-5 0,-18-78-34 15,0 0 34-15,17 52-34 0,-4-14 34 0,-13-38-143 16,0 0 143-16,10 32-142 0,-3-13 142 0,10 29-125 16</inkml:trace>
  <inkml:trace contextRef="#ctx0" brushRef="#br0" timeOffset="-157458.975">11167 4009 326 0,'0'0'0'0,"9"-2"0"0,6 2 0 0,-9 0 37 0,-1 0-37 16,-2 0 38-16,1 0-38 0,-4 0 42 0,0 0-42 15,0 0 43-15,0 0-43 0,0 0 60 0,0 0-60 16,0 0 60-16,3 0-60 0,2 0 58 0,-3 0-58 0,5 0 59 16,-2 0-59-16,4-3 51 0,0-1-51 0,1-1 51 15,4 5-51-15,-14 0 45 0,0 0-45 16,25-3 45-16,4 3-45 0,-29 0 19 0,0 0-19 0,44-4 20 15,12 4-20-15,-1-5 48 0,3 2-48 0,1-1 48 16,-3 1-48-16,-56 3 15 0,0 0-15 16,101-5 15-16,31 1-15 0,-22 1 43 0,-4-2-43 0,-5 1 43 15,-5 4-43-15,-4-3-41 0,-6 3 41 0,-6 0-40 16,-7 0 40-16,-73 0-4 0,0 0 4 0,105 0-4 16,22 0 4-16,-26 0-12 0,-5 0 12 0,-8 0-12 0,-4 3 12 15,-2-6-5-15,-2-1 5 0,-8 4-5 16,-13 4 5-16,-59-4-1 0,0 0 1 0,76 0 0 0,10 0 0 15,-13-4 0-15,-7-1 0 0,-19 2 1 0,-17 3-1 0,-8-7-40 16,-2 2 40-16,-6 5-40 0,-2 0 40 0,-12 0-126 16,0 0 126-16,8 0-126 0,1-4 126 15,-9 4-132-15,0 0 132 0,-9-8-132 16,-11-4 132-16,-10-10-243 0</inkml:trace>
  <inkml:trace contextRef="#ctx0" brushRef="#br0" timeOffset="-155811.491">11235 4591 841 0,'0'0'0'0,"0"0"-193"16,0 0 193-16,0 0-193 0,0-2 193 0,0 2-60 16,0 0 60-16,0 0-60 0,3-3 60 0,-3 3-47 15,0 0 47-15,0 0-46 0,0-3 46 0,0 3-49 0,0 0 49 16,0 0-49-16,0 0 49 0,0 0-36 16</inkml:trace>
  <inkml:trace contextRef="#ctx0" brushRef="#br0" timeOffset="-155502.993">11348 5593 91 0,'0'0'0'15,"9"21"0"-15,1 10 0 0,-10-31 1 0,0 0-1 0,12 29 2 16,1 2-2-16,-13-31 35 0,0 0-35 0,12 25 35 16,-2-1-35-16,-10-24 63 0,0 0-63 0,11 18 64 15,-3-3-64-15,-8-15 106 0,0 0-106 0,9 7 106 16,0-5-106-16,-9-2 113 0,0 0-113 0,9-9 113 15,3-12-113-15,-12 21 113 0,0 0-113 0,9-39 113 16,3-19-113-16,-12 58 102 0,0 0-102 0,10-79 103 0,2-15-103 16,-12 94 76-16,0 0-76 0,16-134 77 0,3-27-77 15,0 31 58-15,2 12-58 0,-7 18 59 0,0 18-59 0,-14 82 18 16,0 0-18-16,21-91 18 0,7-3-18 16,-11 19 3-16,-4 8-3 0,-3 15 3 15,2 18-3-15,-12 34-12 0,0 0 12 0,7-32-12 0,-5 9 12 0,-2 23-98 16,0 0 98-16,3-17-98 0,-6 4 98 0,3 13-174 15,0 0 174-15,-9-6-173 0,-5 3 173 0,-7-9-576 16</inkml:trace>
  <inkml:trace contextRef="#ctx0" brushRef="#br0" timeOffset="-154499.679">11129 4704 180 0,'0'0'0'0,"5"0"0"0,2 0 0 0,-7 0 78 16,0 0-78-16,3 0 78 0,-3-3-78 15,0 3 66-15,0 0-66 0,0-5 67 0,-1-2-67 0,1 7 56 16,0 0-56-16,-2-5 57 0,2 1-57 15,0 4 57-15,0 0-57 0,-4-3 58 0,4-2-58 0,0 5 50 16,0 0-50-16,0-4 50 0,4 1-50 0,-4 3 37 16,0 0-37-16,0-4 38 0,0-1-38 0,0 5 17 15,0 0-17-15,0-3 17 0,2-1-17 0,-2 4 6 16,0 0-6-16,0-5 7 0,1 4-7 0,-1 1 1 16,0 0-1-16,0 0 1 0,2-2-1 0,-2 2 0 0,0 0 0 15,0 0 0-15,0 0 0 0,0 0-20 0,0 0 20 16,0 2-20-16,4 1 20 0,-4-3-26 0,0 0 26 15,5 19-25-15,7 8 25 0,-3 13-1 0,3 4 1 16,-3 6 0-16,-1 5 0 0,-8-55 3 0,0 0-3 0,7 68 3 16,0 14-3-16,4 6 14 0,-3 9-14 0,-4-23 15 15,1-14-15-15,-5-60 17 0,0 0-17 0,9 67 17 16,-4 0-17-16,-5-67 25 0,0 0-25 0,7 48 26 16,-4-14-26-16,-3-34 20 0,0 0-20 0,6 29 20 15,2-7-20-15,-8-22 1 0,0 0-1 16,4 19 2-16,1-7-2 0,-5-12-88 0,0 0 88 0,4 12-87 15,-4-7 87-15,0-5-93 0,0 0 93 0,-4-12-92 16,-5-12 92-16,-3-15-391 0</inkml:trace>
  <inkml:trace contextRef="#ctx0" brushRef="#br0" timeOffset="-153966.234">12095 4846 124 0,'0'0'0'0,"-3"0"0"0,-2 4 0 16,-6-4-33-16</inkml:trace>
  <inkml:trace contextRef="#ctx0" brushRef="#br0" timeOffset="-153665.738">12087 4846 102 0,'0'0'0'0,"0"0"0"0,0 0 0 0,0 0 86 0,0 0-86 15,0 0 87-15,0 0-87 0,0 0 92 0,0 0-92 0,0 0 92 16,0 0-92-16,0 0 84 0,0 0-84 0,0 0 85 16,0 0-85-16,0 0 73 0,0 0-73 0,0 0 74 15,0 0-74-15,0 0 45 0,0 0-45 0,0 0 45 16,0 0-45-16,0 0 22 0,0 0-22 16,0 0 22-16,0 0-22 0,0 0 5 0,0 0-5 0,0 0 5 15,0 0-5-15,0 0-4 0,0 0 4 0,0 7-3 16,0-2 3-16,0-5-1 0,0 0 1 0,2 31-1 15,1 17 1-15,-3-48 13 0,0 0-13 0,0 55 14 16,-3 12-14-16,3-67 18 0,0 0-18 0,-2 67 18 16,-7 5-18-16,9-72 27 15,0 0-27-15,-3 61 27 0,-4-2-27 0,7-59 22 0,0 0-22 0,-2 48 22 0,-2-6-22 16,4-42 24-16,0 0-24 0,0 33 25 16,0-6-25-16,0-27-1 0,0 0 1 0,0 19-1 0,0-7 1 15,0-12-89-15,0 0 89 0,0 12-89 0,0-8 89 16,0 11-623-16</inkml:trace>
  <inkml:trace contextRef="#ctx0" brushRef="#br0" timeOffset="-153047.75">12329 5211 158 0,'0'0'0'0,"-4"-7"0"15,1-1 0-15,3 8 29 0,0 0-29 0,-2-4 29 0,2-1-29 16,0 5 40-16,0 0-40 0,0 0 40 0,0 0-40 16,0 0 57-16,0 0-57 0,0 0 57 15,0 0-57-15,0 0 65 0,0 0-65 0,0 0 66 0,0 0-66 0,0 0 58 16,0 0-58-16,0 0 59 0,0 0-59 15,0 0 52-15,0 0-52 0,0 0 53 0,0 0-53 0,0 0 50 16,0 0-50-16,0 0 50 0,0 0-50 0,0 0 31 16,0 0-31-16,0 0 31 0,0 0-31 0,0 0 24 15,0 0-24-15,0 0 25 0,5-1-25 0,-5 1 16 16,0 0-16-16,4-2 17 0,-2-1-17 0,-2 3 5 16,0 0-5-16,3 0 5 0,1-4-5 0,-4 4 3 15,0 0-3-15,8-3 4 0,1 1-4 0,-9 2 0 0,0 0 0 16,12 0 0-16,9 2 0 0,-21-2 0 0,0 0 0 15,23 3 0-15,10 1 0 0,-33-4 0 16,0 0 0-16,33 3 0 0,7-1 0 0,-40-2 0 0,0 0 0 16,42 0 0-16,-4 0 0 0,-38 0-1 0,0 0 1 15,42 0-1-15,2-2 1 0,-44 2-17 0,0 0 17 0,41 0-16 16,3-3 16-16,-44 3-78 16,0 0 78-16,37-4-78 0,-6 1 78 0,-31 3-124 0,0 0 124 0,24-2-123 15,-8 2 123-15,24 0-349 0</inkml:trace>
  <inkml:trace contextRef="#ctx0" brushRef="#br0" timeOffset="-152393.699">13000 4961 91 0,'0'0'0'16,"0"0"0"-16,8 7 0 0,-8-7 85 15,2 0-85-15,-2 0 85 0,0 0-85 0,0 0 86 0,-2-3-86 0,2 3 86 16,0 0-86-16,0 0 71 0,0 0-71 0,0 0 72 16,0 0-72-16,0 0 64 0,0 0-64 0,0 0 65 15,0 0-65-15,0 0 53 0,0 0-53 0,0 0 53 16,0 0-53-16,0 0 44 0,2-4-44 0,-2 4 44 15,4-5-44-15,-4 5 19 0,7-3-19 0,-6-1 20 16,3 3-20-16,-1 1 2 0,2 0-2 0,-1 0 2 16,-1-4-2-16,-3 4 0 0,6 0 0 0,-6 0 0 15,3 0 0-15,-1 0-8 0,1 4 8 0,1-4-7 16,-2 0 7-16,-2 0-10 0,7 0 10 0,-7 0-10 16,1 0 10-16,-1 0-17 0,0 0 17 0,7 5-16 0,-1 2 16 15,-6-7-8-15,0 0 8 0,15 12-8 0,3 3 8 16,-18-15-16-16,0 0 16 0,31 27-15 0,9 11 15 15,-40-38-9-15,0 0 9 0,47 43-8 0,9 7 8 0,-11-9-4 16,-1-2 4-16,-6-1-3 0,-3-6 3 0,-2-1-13 16,-3-7 13-16,-6-2-13 0,2-1 13 0,-26-21-1 15,0 0 1-15,30 20 0 0,1 3 0 16,-31-23 1-16,0 0-1 0,31 15 2 0,4-1-2 0,-35-14-1 16,0 0 1-16,23 10 0 0,-6-1 0 0,-17-9-54 15,0 0 54-15,11 3-54 0,-6-1 54 0,-5-2-129 16,0 0 129-16,-16-2-129 0,-13-6 129 0,-17-3-217 0</inkml:trace>
  <inkml:trace contextRef="#ctx0" brushRef="#br0" timeOffset="-152014.741">13662 4819 673 0,'0'0'0'0,"0"9"0"16,-6 4 0-16,6-13 47 0,0 0-47 0,-1 5 47 15,2-10-47-15,-1 5 8 0,0 0-8 0,0 0 8 0,0-3-8 16,0 3 15-16,0 0-15 0,0 0 16 0,0 0-16 0,0 0 0 15,-3 3 0-15,3-3 0 16,-4 0 0-16,-1 5 4 0,-2 2-4 0,-10 14 5 0,-6 10-5 0,23-31 43 16,0 0-43-16,-29 48 44 0,-8 10-44 0,37-58 20 15,0 0-20-15,-54 87 20 0,-16 19-20 16,70-106 42-16,0 0-42 0,-62 103 43 0,1 2-43 16,61-105 44-16,0 0-44 0,-46 75 45 0,17-17-45 0,29-58 35 15,0 0-35-15,-21 42 35 0,12-15-35 16,9-27-34-16,0 0 34 0,-5 15-33 0,5-10 33 0,0-5-49 15,0 0 49-15,9-12-48 0,8-15 48 0,9-12-701 16</inkml:trace>
  <inkml:trace contextRef="#ctx0" brushRef="#br0" timeOffset="-151336.413">13658 4634 471 0,'0'0'0'0,"4"-3"0"0,-4-3 0 0,0 6 6 0,0 0-6 15,1-3 6-15,1-2-6 0,-2 5-3 0,0 0 3 16,2-4-2-16,1 1 2 0,-3 3-44 0,0 0 44 16,9-3-44-16,0-3 44 0,-9 6-23 0,0 0 23 15,14-3-22-15,5-4 22 0,-19 7-14 0,0 0 14 0,19-2-13 16,4 2 13-16,-23 0-2 0,0 0 2 0,22 0-1 16,-1 6 1-16,-21-6 3 0,0 0-3 15,25 6 3-15,1 6-3 0,-26-12 3 0,0 0-3 0,19 12 4 16,0 0-4-16,-19-12 23 0,0 0-23 0,12 16 24 15,2-1-24-15,-14-15 20 0,0 0-20 0,7 14 20 16,0 5-20-16,-3-4 9 0,-4 4-9 0,3-7 9 16,-3-10-9-16,-3 5 18 15,1-4-18-15,-10 12 18 0,-6 6-18 0,18-21 14 0,0 0-14 0,-17 19 15 16,1-2-15-16,16-17 4 0,0 0-4 0,-17 19 4 16,-2-2-4-16,19-17 0 0,0 0 0 0,-14 15 1 15,5-1-1-15,9-14 0 0,0 0 0 0,-9 14 0 16,4 1 0-16,5-15 0 0,0 0 0 0,5 12 0 0,7 4 0 15,-12-16 5-15,0 0-5 0,18 12 5 0,6 0-5 16,-24-12 14-16,0 0-14 0,26 6 15 0,1-2-15 16,-27-4-33-16,0 0 33 0,26 2-33 0,2-2 33 0,-28 0-114 15,0 0 114-15,27-2-114 0,3-8 114 0,27-2-101 16</inkml:trace>
  <inkml:trace contextRef="#ctx0" brushRef="#br0" timeOffset="-150462.848">11764 4298 169 0,'0'0'0'0,"13"0"0"16,6-7 0-16,-19 7 54 0,0 0-54 0,24-3 55 15,6 1-55-15,-30 2 49 0,0 0-49 0,38-3 50 16,13-1-50-16,-51 4 61 0,0 0-61 0,52-5 62 16,11 2-62-16,-63 3 40 0,0 0-40 0,71-4 40 15,6-4-40-15,-77 8 47 0,0 0-47 0,99-10 48 16,23-4-48-16,-122 14 41 0,0 0-41 0,110-14 42 15,-4-3-42-15,-106 17 34 0,0 0-34 0,110-10 35 0,1 5-35 16,-111 5 34-16,0 0-34 0,101 0 34 16,-7 3-34-16,-94-3 7 0,0 0-7 0,98 9 8 0,-4 6-8 0,-94-15 12 15,0 0-12-15,87 15 12 0,-5 3-12 0,-82-18 24 16,0 0-24-16,71 18 25 0,-11-2-25 0,-60-16 12 16,0 0-12-16,55 12 12 0,-11-4-12 0,-44-8 27 15,0 0-27-15,33 4 27 0,-16-4-27 0,-17 0 30 16,0 0-30-16,16 0 30 0,-7 0-30 0,-9 0 31 15,0 0-31-15,9 0 31 0,-8 0-31 0,-1 0 3 16,0 0-3-16,0 0 3 0,0 0-3 0,0 0-24 0,0 0 24 16,0 0-23-16,-1 3 23 0,1-3-78 0,0 0 78 15,0 0-78-15,0 0 78 0,0 0-660 16</inkml:trace>
  <inkml:trace contextRef="#ctx0" brushRef="#br0" timeOffset="-137854.428">12512 2827 707 0,'0'0'0'16,"-9"0"0"-16,-3 0 0 0,12 0 56 0,0 0-56 15,0 0 56-15,3 0-56 0,-3 0 64 0,0 0-64 0,6 0 65 16,-1 0-65-16,-5 0 70 0,0 0-70 0,3 0 71 15,1 0-71-15,-4 0 51 0,0 0-51 0,0 0 51 16,-9-4-51-16,9 4-45 0,0 0 45 0,-12-8-45 16,-5 1 45-16,17 7-44 0,0 0 44 0,-21-12-43 15,-6 3 43-15,27 9-59 0,0 0 59 0,-29-12-59 16,1 2 59-16,2 5-54 0,3-4 54 0,8 6-53 16,6 3 53-16,-5-4-45 15,3 4 45-15,1-3-44 0,1 3 44 0,-3 0-42 0,0-3 42 0,7 1-42 16,1 2 42-16,-3 0-26 0,2 0 26 15,-7 2-26-15,-2 1 26 0,14-3-35 0,0 0 35 0,-25 3-35 16,-1 4 35-16,26-7-21 0,0 0 21 0,-26 9-21 16,-3 3 21-16,29-12-28 0,0 0 28 0,-30 19-28 15,-5 5 28-15,35-24-13 0,0 0 13 0,-29 24-13 0,4 0 13 16,25-24-20-16,0 0 20 0,-29 30-19 0,-1 10 19 0,4-4-4 16,1 3 4-16,8-11-3 15,8-8 3-15,9-20 1 0,0 0-1 0,-17 46 2 0,-2 13-2 0,19-59 6 16,0 0-6-16,-16 63 6 0,4 7-6 0,0 6 25 15,-1 3-25-15,8-32 26 0,5-16-26 0,0-31 12 16,0 0-12-16,5 40 13 0,2 3-13 16,-7-43 35-16,0 0-35 0,23 36 35 0,10-6-35 0,-33-30 28 0,0 0-28 15,49 21 28-15,19-14-28 0,-68-7 67 0,0 0-67 16,83-14 67-16,18-12-67 0,-101 26 39 16,0 0-39-16,89-46 39 0,-2-14-39 0,-87 60 42 0,0 0-42 15,75-73 43-15,-12-11-43 0,-11 13 63 0,-17 5-63 16,-7 2 64-16,-11 9-64 0,-17 55 44 15,0 0-44-15,21-78 45 0,-7-13-45 0,2 12 32 0,-7 9-32 16,-1 15 32-16,-4 9-32 0,1 10 24 0,-5 3-24 0,-3 6 25 16,-1 3-25-16,4 24 9 0,0 0-9 0,-5-28 9 15,0-3-9-15,5 31 35 0,0 0-35 16,-6-30 35-16,0-3-35 0,6 33 27 0,0 0-27 0,-7-27 27 16,1 3-27-16,6 24 8 0,0 0-8 0,-5-19 9 15,0 3-9-15,5 16 6 0,0 0-6 0,-4-12 6 16,4 4-6-16,0 8 0 0,0 0 0 0,-3-7 0 15,3 4 0-15,0 3-20 0,0 0 20 0,0-2-19 16,0-2 19-16,0 4-52 0,0 0 52 0,0 0-51 16,0 0 51-16,0 0-63 0,0 0 63 0,3 16-62 0,6 8 62 15,0 7-52-15,0 8 52 0,-4 6-51 0,2 4 51 0,-7-49-10 16,0 0 10-16,3 76-9 0,-3 18 9 16,-2 12-9-16,1 16 9 0,-5-18-8 0,3-6 8 0,3-98-8 15,0 0 8-15,0 94-8 0,3 0 8 0,3-22-3 16,2-13 3-16,-4-25-2 0,1-17 2 0,0 2-2 15,2-7 2-15,-1 0-1 0,1 0 1 0,-7-12-102 16,0 0 102-16,10 7-101 0,2-2 101 0,-12-5-77 16,0 0 77-16,16-24-76 0,3-24 76 0,18-22-335 15</inkml:trace>
  <inkml:trace contextRef="#ctx0" brushRef="#br0" timeOffset="-137489.858">12770 2832 998 0,'0'0'0'0,"0"0"0"16,5 0 0-16,-5 0 92 0,0 0-92 0,3-2 93 16,3 2-93-16,-6 0 59 0,0 0-59 0,3-3 59 15,6-1-59-15,-9 4 6 0,0 0-6 0,10-5 6 16,2 3-6-16,-12 2-6 0,0 0 6 0,16 0-5 15,5 2 5-15,-21-2-37 0,0 0 37 0,26 12-37 16,6 5 37-16,-32-17-48 0,0 0 48 0,33 24-47 16,3 10 47-16,-1 2-35 0,-5 4 35 0,-1 3-35 15,1 0 35-15,-30-43-17 0,0 0 17 0,30 54-17 0,3 13 17 0,-33-67-13 16,0 0 13-16,47 88-13 0,12 11 13 16,-12-17 1-16,-4-12-1 0,-8-15 1 0,-7-12-1 0,-28-43 9 15,0 0-9-15,21 33 9 0,-3-9-9 16,-18-24-8-16,0 0 8 0,13 18-7 0,-2-6 7 15,-11-12-123-15,0 0 123 0,9 9-123 0,-1-6 123 0,-8-3-111 16,0 0 111-16,0-12-111 0,-3-15 111 0,-1-12-318 16</inkml:trace>
  <inkml:trace contextRef="#ctx0" brushRef="#br0" timeOffset="-137203.596">13432 2642 337 0,'0'0'0'0,"1"17"0"16,3 17 0-16,-4-22 61 0,0-5-61 0,-5-14 61 16,1-14-61-16,4 21 54 0,0 0-54 0,-7-12 54 15,2 2-54-15,5 10 36 0,0 0-36 0,-9 0 37 16,1 7-37-16,8-7 38 0,0 0-38 0,-21 29 38 16,-9 17-38-16,30-46 72 0,0 0-72 0,-35 67 72 15,-7 21-72-15,42-88 69 0,0 0-69 0,-55 128 69 16,-15 33-69-16,70-161 55 0,0 0-55 0,-73 139 55 15,-6-5-55-15,79-134 41 0,0 0-41 0,-62 102 42 16,2-19-42-16,60-83 28 0,0 0-28 0,-38 54 28 16,17-18-28-16,21-36 0 0,0 0 0 0,-17 24 0 0,10-15 0 15,7-9-105-15,0 0 105 0,21-14-105 0,21-25 105 16,20-13-692-16</inkml:trace>
  <inkml:trace contextRef="#ctx0" brushRef="#br0" timeOffset="-137013.75">13980 3209 550 0,'0'0'0'0,"4"3"0"0,-4 2 0 0,0-5-168 0,0 0 168 0,14 4-168 16,10 3 168-16,11 1-59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2:18:14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2510 4127 169 0,'0'0'0'0,"0"0"0"0,0 0 0 0,0 0 0 16,0 0 0-16,0 0 1 0,0 0-1 0,0 0-20 15,0 0 20-15,0 0-19 0,0 0 19 0,0 0-34 16</inkml:trace>
  <inkml:trace contextRef="#ctx0" brushRef="#br0" timeOffset="1031.742">2523 4113 91 0,'0'0'0'0,"0"0"0"0,0 0 0 0,0 0 17 0,0 0-17 16,0 0 17-16,24-3-17 0,-24 3 16 0,0 0-16 16,17 0 17-16,6-4-17 0,-23 4 27 0,0 0-27 15,33 0 27-15,4-3-27 0,-37 3 0 0,0 0 0 16,43-2 0-16,10-1 0 0,-53 3 8 15,0 0-8-15,62 0 8 0,10-4-8 0,-72 4 33 0,0 0-33 0,76-3 34 16,6 0-34-16,-82 3 9 0,0 0-9 0,117-6 10 16,21 3-10-16,-29-2 37 0,-8-2-37 0,-12 2 37 15,-12 1-37-15,3 1 12 0,-2 0-12 0,-6-3 12 16,-8 6-12-16,-64 0 19 0,0 0-19 0,93-3 20 16,16-4-20-16,-15 5 24 0,-5-4-24 0,-9 2 25 15,-6-1-25-15,-74 5 13 0,0 0-13 0,101-3 13 16,19-1-13-16,-120 4 35 0,0 0-35 0,127-5 36 15,12 2-36-15,-20-4 28 0,-9 2-28 16,-13 1 28-16,-11 1-28 0,-86 3 15 0,0 0-15 0,114-5 15 0,19-2-15 16,-133 7 12-16,0 0-12 0,143-5 13 0,7-6-13 15,-23 3 16-15,-12-1-16 0,-11 2 17 0,-10 2-17 16,-1 2 8-16,-3-1-8 0,-10-1 8 16,-8 2-8-16,-72 3 9 0,0 0-9 0,106-4 9 0,21 1-9 0,-24 0 23 15,-11 1-23-15,-3 2 24 0,-7-4-24 0,-2-2 2 16,2 0-2-16,-7 6 2 0,-7 0-2 0,-68 0 3 15,0 0-3-15,99 0 3 0,23 0-3 16,-21 0 2-16,-7-3-2 0,-5 3 2 0,-3 0-2 0,-86 0 1 16,0 0-1-16,109 0 1 0,15 0-1 0,-124 0 1 15,0 0-1-15,132-3 1 0,16 1-1 16,-29 0 7-16,-15 0-7 0,-4 2 7 0,-11 2-7 16,-4 0 3-16,-1 0-3 0,-8 1 4 0,-6-3-4 0,-70 0 6 0,0 0-6 15,99 3 6-15,16 3-6 0,-17-3 7 0,-9 0-7 0,-4 1 8 16,-7 1-8-16,6-5 7 0,-2 0-7 15,-11 3 8-15,-6-3-8 0,-65 0 1 0,0 0-1 0,97 4 1 16,22-2-1-16,-18-2 7 0,-9-2-7 0,-6 2 8 16,-6 0-8-16,5 0 13 0,4 2-13 0,-11-1 14 15,1 1-14-15,-79-2 3 0,0 0-3 0,108 0 4 16,22 0-4-16,-29 3 3 0,-7-3-3 0,-5 7 3 16,-7-2-3-16,2-1 2 0,-2-1-2 0,-7 6 2 15,-4-4-2-15,-71-5 9 0,0 0-9 0,103 7 9 16,15 0-9-16,-20-7 8 0,-4 0-8 0,-10 5 8 15,-3-2-8-15,3 1 15 0,1-4-15 0,-8 1 15 16,-6 1-15-16,-71-2 3 0,0 0-3 0,103 2 4 0,16-2-4 16,-20 0 7-16,-7 0-7 0,-10 0 7 0,-7 3-7 15,5-3 0-15,-3 0 0 0,0 4 1 0,-1-4-1 16,-76 0 0-16,0 0 0 0,98 3 1 0,13-3-1 16,-13 2 6-16,-2 1-6 0,-11 1 6 0,-8-1-6 0,-77-3 13 15,0 0-13-15,106 2 14 0,18 1-14 0,-124-3 4 16,0 0-4-16,136 4 4 0,15-4-4 0,-29 0 13 15,-10 3-13-15,-13-3 14 0,-12 0-14 0,4 2 8 16,-3-2-8-16,-4 1 9 0,-7 1-9 0,-77-2 8 16,0 0-8-16,106 4 9 0,23 2-9 0,-25-6 33 15,-13 0-33-15,-4-3 33 0,-7 3-33 0,2 0 4 0,-2 0-4 16,-3 3 4-16,-6-3-4 0,-71 0 17 0,0 0-17 16,101 0 17-16,23-3-17 0,-18 0 15 0,-8-6-15 15,-9 6 16-15,-11 3-16 0,6-4 25 0,-4-1-25 0,-9 2 26 16,-6-1-26-16,-65 4 12 0,0 0-12 0,87-3 13 15,17-2-13-15,-18-2 28 0,-6 2-28 0,-10 1 28 16,-8 1-28-16,-62 3 19 0,0 0-19 0,93-5 20 16,13 1-20-16,-17-4 57 0,-7-3-57 0,-11 6 57 15,-8 5-57-15,-63 0 18 0,0 0-18 0,89-3 19 16,13 3-19-16,-18 0 44 0,-7-4-44 0,-13 1 44 16,-12 3-44-16,-52 0 8 0,0 0-8 0,77-2 9 15,10 2-9-15,-15-3 42 0,-8-1-42 0,-20 4 42 16,-15-5-42-16,-29 5 6 0,0 0-6 0,42 0 7 15,5 2-7-15,-47-2 11 0,0 0-11 0,45 3 11 16,1-3-11-16,-46 0-44 0,0 0 44 0,34 0-44 16,-6 0 44-16,-28 0-168 0,0 0 168 0,18-3-167 15,-11 0 167-15,-7 3-114 0,0 0 114 0,-14-18-114 0,-19-12 114 16,-14-18-807-16</inkml:trace>
  <inkml:trace contextRef="#ctx0" brushRef="#br0" timeOffset="6448.492">2824 5220 91 0,'0'0'0'0,"0"0"0"0,3 3 0 16,-3-3 4-16,0 0-4 0,0 0 5 0,0 0-5 15,0 0 23-15,0 0-23 0,0 0 24 0,0-3-24 16,0 3 22-16,0 0-22 0,0-4 22 0,-3-1-22 0,3 5 45 16,0 0-45-16,0-3 45 15,0 3-45-15,0 0 44 0,0 0-44 0,0 0 45 0,-2-4-45 0,2 4 41 16,0 0-41-16,0 0 41 0,-3-5-41 0,3 5 28 15,0 0-28-15,0 0 28 0,0 0-28 0,0 0 26 16,0 0-26-16,0 0 26 0,0 0-26 0,0 0 15 16,0 0-15-16,0 0 15 0,0 0-15 15,0 0 5-15,0 0-5 0,0 0 5 0,0 0-5 0,0 0 8 0,0 0-8 16,0 0 9-16,0 0-9 0,0 0 13 0,0 0-13 16,0 0 14-16,0 0-14 0,0 0 3 0,0 0-3 15,0 0 4-15,0 0-4 0,0 0 7 0,0 0-7 0,0 0 7 16,0 0-7-16,0 0 22 0,0 0-22 0,0 0 23 15,0 0-23-15,0 0 12 0,0 0-12 0,0 0 13 16,-4-3-13-16,4 3 10 0,0 0-10 0,0 0 10 16,-3-4-10-16,3 4 17 0,0 0-17 0,0 0 17 15,-2-6-17-15,2 6 1 0,0 0-1 0,0 0 1 16,-3-2-1-16,3 2 3 0,0 0-3 0,0 0 4 16,0 0-4-16,0 0 5 0,0 0-5 0,0 0 6 15,0 0-6-15,0 0 22 0,0 0-22 0,0 0 22 16,0 0-22-16,0 0 7 0,0 0-7 0,0 0 7 15,0 0-7-15,0 0 25 0,0 0-25 0,0 0 26 16,0 0-26-16,0 0 12 0,0 0-12 0,0 0 13 0,-6-3-13 16,6 3 27-16,0 0-27 0,0 0 27 0,-3-4-27 15,3 4 6-15,0 0-6 0,0 0 7 0,-4-5-7 16,4 5 17-16,0 0-17 0,-5 0 17 0,5-3-17 0,0 3 15 16,0 0-15-16,0 0 15 0,-3-4-15 0,3 4 25 15,0 0-25-15,0 0 26 0,0 0-26 0,0 0 12 16,0 0-12-16,0 0 13 0,0 0-13 0,0 0 18 15,0 0-18-15,0 0 19 0,-6 0-19 0,6 0 15 16,0 0-15-16,0 0 15 0,-3-3-15 0,3 3 16 16,0 0-16-16,0 0 17 0,0 0-17 0,0 0 4 0,0 0-4 15,0 0 4-15,-4 0-4 0,4 0 7 0,0 0-7 16,0 0 8-16,-1 3-8 0,-3 1 7 16,4-1-7-16,-3 2 8 0,1 2-8 0,2-7 7 0,0 0-7 15,-3 15 8-15,-1 9-8 0,4-24 15 0,0 0-15 16,-3 24 15-16,-3-3-15 0,6 1-79 15,-3-1 79-15,3-2-79 0,0-6 79 0,0 1-79 0,3-2 79 16,1 0-79-16,1-3 79 0,-5-9-59 0,0 0 59 0,12 8-58 16,2-1 58-16,-14-7-34 0,0 0 34 0,25 0-34 15,1 0 34-15,-26 0-9 0,0 0 9 16,29-9-9-16,8-3 9 0,-8-1-5 0,-2-1 5 0,-5 0-5 16,-3 4 5-16,-1 0-3 0,-1-2 3 0,-3 0-3 15,-2 3 3-15,-5-1 0 0,2 1 0 0,-4-3 1 16,1 4-1-16,-6 8 39 0,0 0-39 0,3-12 40 15,1-4-40-15,-4 16 36 0,0 0-36 0,-4-15 37 16,1-1-37-16,3 16 40 0,0 0-40 0,-9-20 40 16,-5-2-40-16,14 22 10 0,0 0-10 0,-12-17 10 0,-6 1-10 15,18 16 3-15,0 0-3 0,-17-12 3 16,-1 0-3-16,18 12-59 0,0 0 59 0,-27 0-59 0,-5 5 59 16,32-5-88-16,0 0 88 0,-28 7-87 0,2-3 87 0,-26 6-492 15</inkml:trace>
  <inkml:trace contextRef="#ctx0" brushRef="#br0" timeOffset="6980.756">3049 4920 169 0,'0'0'0'0,"-9"0"0"16,-5-3 0-16,7 3 0 0,2-4 0 0,1 4 1 16,4 0-1-16,0 0 6 0,0 0-6 15,-5 0 7-15,5 0-7 0,0 0 24 0,0 0-24 0,-3 0 25 16,-1 0-25-16,4 0 0 0,0 0 0 0,0 0 0 15,-2 0 0-15,2 0 3 0,0 0-3 0,0 0 3 16,0 0-3-16,0 0 0 0,0 0 0 0,0 0 0 0,0 0 0 16,0 0-1-16,6 4 1 0,-3-1 0 0,2-1 0 15,-5-2-9-15,0 0 9 0,13 10-8 0,1 2 8 16,-14-12-9-16,0 0 9 0,20 17-9 0,7 5 9 16,-27-22-1-16,0 0 1 0,27 19-1 0,3 2 1 15,-30-21 1-15,0 0-1 0,30 19 1 0,1 1-1 0,-31-20 5 16,0 0-5-16,33 16 6 0,0-4-6 0,-33-12 24 15,0 0-24-15,30 8 25 0,-4-1-25 0,-26-7 12 16,0 0-12-16,23 9 13 0,-4 3-13 0,-19-12 5 16,0 0-5-16,17 8 5 0,-8 3-5 0,-9-11 8 15,0 0-8-15,9 17 8 0,-6 5-8 0,-3-22 22 16,0 0-22-16,-7 27 23 0,-2 6-23 0,9-33 12 16,0 0-12-16,-20 36 13 0,-7 7-13 0,27-43 46 0,0 0-46 15,-29 46 46-15,-6 2-46 0,35-48 32 0,0 0-32 16,-33 46 33-16,3-6-33 0,30-40-130 0,0 0 130 15,-29 36-129-15,2-9 129 0,-28 36-119 0</inkml:trace>
  <inkml:trace contextRef="#ctx0" brushRef="#br0" timeOffset="10377.322">4923 5244 102 0,'0'0'0'0,"-12"0"0"15,-5-5 0-15,10 1 97 0,7 1-97 0,3-1 98 16,1 3-98-16,-4 1 100 0,0 0-100 0,0-4 101 16,1 1-101-16,-1 3 81 0,0 0-81 0,-1-7 82 15,-8-2-82-15,9 9 57 0,0 0-57 0,-19-12 57 16,-4 1-57-16,23 11 41 0,0 0-41 0,-33-12 41 16,-5-4-41-16,38 16 26 0,0 0-26 0,-39-12 26 15,-4 0-26-15,43 12 34 0,0 0-34 0,-42-8 35 0,4 1-35 16,38 7 6-16,0 0-6 0,-37-5 7 0,7 3-7 15,30 2 2-15,0 0-2 0,-31 0 2 0,1 0-2 0,30 0-3 16,0 0 3-16,-26 3-3 0,5 4 3 0,21-7-24 16,0 0 24-16,-24 16-23 0,-2 1 23 0,26-17-33 15,0 0 33-15,-21 27-33 0,0 7 33 0,21-34-29 16,0 0 29-16,-17 40-29 0,4 4 29 0,13-44-33 16,0 0 33-16,-5 55-33 0,2 3 33 15,3-58-22-15,0 0 22 0,0 60-22 0,8 2 22 0,-1-9-18 16,7-3 18-16,-5-11-18 0,0-11 18 0,3-1-10 15,2 0 10-15,5-1-10 0,2 0 10 0,-21-26 3 0,0 0-3 16,23 20 3-16,6-4-3 0,-29-16 14 0,0 0-14 16,39 3 15-16,6-6-15 0,-45 3 10 0,0 0-10 15,52-16 10-15,4-8-10 0,-56 24 17 0,0 0-17 0,54-34 17 16,-4-10-17-16,-50 44 14 0,0 0-14 0,51-71 15 16,-2-16-15-16,-13 10 39 0,-13 0-39 0,-7 12 40 15,-8 8-40-15,-8 57 36 0,0 0-36 0,4-74 37 16,1-8-37-16,-5 15 23 0,4 7-23 0,-8 14 24 15,4 10-24-15,0 0 29 0,0 4-29 0,-3 1 29 16,1 0-29-16,2 31 21 0,0 0-21 0,0-33 21 16,-4-1-21-16,4 34 17 0,0 0-17 0,-3-32 17 15,-1-3-17-15,4 35 10 0,0 0-10 0,-1-24 10 16,-3 0-10-16,4 24 10 0,0 0-10 0,-5-15 10 16,5 0-10-16,0 15 15 0,0 0-15 0,-4-9 15 15,4 0-15-15,0 9 3 0,0 0-3 0,-3-3 4 0,3 0-4 16,0 3 0-16,0 0 0 0,0 0 1 15,0 0-1-15,0 0-13 0,0 0 13 0,0 0-12 16,0 0 12-16,0 0-52 0,0 0 52 0,0 5-52 0,0 2 52 16,0-7-40-16,0 0 40 0,3 32-40 0,3 18 40 0,-3 1-11 15,2 9 11-15,-1 2-11 0,-1 1 11 16,1 8-4-16,1 0 4 0,-1 17-3 0,-3 16 3 0,-1-104 0 16,0 0 0-16,7 110 0 0,2 13 0 0,0-28 8 15,-1-12-8-15,1-17 9 0,0-18-9 0,-2-2 10 16,3-10-10-16,-1-9 10 0,-2-15-10 15,-7-12 0-15,0 0 0 0,12 28 0 0,-3-1 0 0,-9-27-79 16,0 0 79-16,12 24-78 0,-3-7 78 0,8 24-538 0</inkml:trace>
  <inkml:trace contextRef="#ctx0" brushRef="#br0" timeOffset="11582.322">5531 5609 113 0,'0'0'0'0,"4"-4"0"16,8 4 0-16,-12 0 76 0,0 0-76 0,10-3 77 16,8 3-77-16,-18 0 90 0,0 0-90 0,24-7 91 15,9-1-91-15,-33 8 94 0,0 0-94 0,35-12 95 16,7-7-95-16,-42 19 75 0,0 0-75 0,42-21 75 15,1-6-75-15,-4 3 52 0,-6-4-52 0,-4 8 53 16,-3 1-53-16,-26 19 34 0,0 0-34 0,27-21 34 0,-3 3-34 16,-24 18 23-16,0 0-23 0,23-21 24 0,-4 2-24 0,-19 19 45 15,0 0-45-15,17-15 46 0,-5-1-46 16,-12 16 44-16,0 0-44 0,9-15 45 0,0 1-45 16,-9 14 52-16,0 0-52 0,2-15 53 0,1-1-53 15,-3 16 49-15,0 0-49 0,-3-12 49 0,-3-3-49 0,6 15 37 16,0 0-37-16,-5-12 38 0,-4 0-38 0,9 12 35 15,0 0-35-15,-12-10 35 0,3 1-35 0,9 9 44 16,0 0-44-16,-12-8 44 0,-3-1-44 0,15 9 1 16,0 0-1-16,-14-7 2 0,-2 0-2 0,16 7 7 0,0 0-7 15,-14-5 8-15,-3 2-8 0,17 3 0 0,0 0 0 16,-18-4 0-16,3 3 0 0,15 1-2 0,0 0 2 16,-14-4-2-16,-2 4 2 0,16 0-20 0,0 0 20 15,-14 0-19-15,2 0 19 0,12 0-9 0,0 0 9 0,-18 4-8 16,3-3 8-16,15-1-26 0,0 0 26 0,-18 7-25 15,1-3 25-15,17-4-7 0,0 0 7 0,-18 8-6 16,3-3 6-16,15-5-17 0,0 0 17 0,-18 7-16 16,4 2 16-16,14-9-15 0,0 0 15 0,-12 10-15 15,0-2 15-15,12-8-26 0,0 0 26 0,-12 9-25 16,0 1 25-16,12-10-20 0,0 0 20 0,-11 12-20 16,2 0 20-16,9-12-26 0,0 0 26 0,-12 16-26 15,4 4 26-15,8-20-33 0,0 0 33 0,-13 24-33 16,5 7 33-16,8-31-29 0,0 0 29 0,-9 28-29 15,5 2 29-15,4-30-24 0,0 0 24 0,-5 36-23 0,5 4 23 16,0-40-27-16,0 0 27 0,0 39-27 16,-3-3 27-16,3-36-3 0,0 0 3 0,0 34-3 0,-4-1 3 0,4-33-8 15,0 0 8-15,0 31-8 0,-5-7 8 16,5-24-8-16,0 0 8 0,0 27-8 0,0-3 8 16,0-24-15-16,0 0 15 0,9 24-14 0,3 4 14 0,-12-28-1 15,0 0 1-15,17 22-1 0,4 2 1 16,-21-24 1-16,0 0-1 0,26 24 2 0,4-4-2 15,-30-20 10-15,0 0-10 0,26 23 11 0,4 1-11 0,-30-24 35 16,0 0-35-16,33 18 35 0,-4 3-35 0,-29-21 10 16,0 0-10-16,35 15 11 0,4 3-11 0,-39-18 2 15,0 0-2-15,41 12 2 0,1-2-2 16,-42-10-12-16,0 0 12 0,44 2-12 0,1-4 12 16,-45 2-131-16,0 0 131 0,44-9-131 0,-6-1 131 0,-38 10-119 0,0 0 119 15,30-24-119-15,-6-7 119 0,28-20-369 0</inkml:trace>
  <inkml:trace contextRef="#ctx0" brushRef="#br0" timeOffset="12108.386">5968 4456 718 0,'0'0'0'0,"4"0"0"0,1 2 0 0,-5-2 26 15,0 0-26-15,4 0 26 0,-1 0-26 0,-3 0-1 16,0 0 1-16,0 0 0 0,5-2 0 0,-5 2-11 16,0 0 11-16,0 0-10 0,4 0 10 0,-4 0-15 15,0 0 15-15,5 2-15 0,-1-1 15 0,-4-1-6 0,0 0 6 16,8 2-5-16,4 1 5 0,-12-3 1 0,0 0-1 16,11 4 2-16,5-1-2 0,-16-3 21 0,0 0-21 15,17 5 21-15,0-1-21 0,-17-4 23 0,0 0-23 0,21 3 24 16,0 2-24-16,0-1 39 0,0-1-39 0,0 2 40 15,0 2-40-15,-21-7 13 0,0 0-13 0,26 9 13 16,0 6-13-16,-26-15 7 0,0 0-7 0,33 24 8 16,6 7-8-16,-39-31 1 15,0 0-1-15,40 36 1 0,5 7-1 0,-45-43 32 0,0 0-32 0,47 39 33 16,-2 4-33-16,-5-7 8 0,-3 0-8 16,-7-9 9-16,-4-6-9 0,-5-2 2 0,-4 0-2 0,-3-11 2 15,-5-1-2-15,1 2-20 0,-1-6 20 0,-7-1-19 16,1 0 19-16,-3-2-102 0,0 0 102 0,-3-7-102 15,-3-12 102-15,1-5-488 0</inkml:trace>
  <inkml:trace contextRef="#ctx0" brushRef="#br0" timeOffset="12503.331">6545 4350 494 0,'0'0'0'0,"0"0"0"0,0 0 0 0,0 0 15 16,0 0-15-16,0 0 15 0,0 0-15 0,0 0 31 0,0 0-31 15,0 0 31-15,0 0-31 0,0 0 10 16,0 0-10-16,0 0 10 0,0 0-10 0,0 0 35 0,0 0-35 0,0 0 36 15,0 0-36-15,0 0 17 0,0 0-17 0,0 0 17 16,0 0-17-16,0 0 31 0,0 0-31 16,-9 8 31-16,-3 11-31 0,12-19 36 0,0 0-36 0,-17 27 37 15,-8 9-37-15,25-36 32 0,0 0-32 0,-26 40 32 16,-3 8-32-16,29-48 32 0,0 0-32 0,-30 49 33 16,0 3-33-16,8-4 22 0,-3-5-22 15,10-16 22-15,6-15-22 0,0 0 5 0,4-3-5 0,-7 15 5 16,-6 10-5-16,3-10-33 0,1 3 33 0,5-11-32 15,4-4 32-15,5-12-132 0,0 0 132 0,-7 12-132 16,-2 3 132-16,-5 14-432 0</inkml:trace>
  <inkml:trace contextRef="#ctx0" brushRef="#br0" timeOffset="13421.929">7346 5408 315 0,'0'0'0'0,"2"-3"0"0,5-2 0 0,-7 5 36 16,0 0-36-16,5-4 36 0,-5 1-36 0,0 3 29 0,0 0-29 15,0 0 29-15,0 0-29 0,0 0 59 0,0 0-59 16,0 0 59-16,-3 0-59 0,3 0 62 0,0 0-62 16,0 0 62-16,-2 0-62 0,2 0 40 0,0 0-40 15,0 0 41-15,-3 0-41 0,3 0 43 0,0 0-43 0,0 0 44 16,-6 0-44-16,6 0 35 0,0 0-35 0,-3 0 35 16,0 0-35-16,3 0 49 0,0 0-49 0,-2 0 50 15,-2-3-50-15,4 3 29 0,0 0-29 0,0 0 29 16,-3 0-29-16,3 0 26 0,0 0-26 15,0 0 26-15,0 0-26 0,0 0 9 0,0 0-9 0,0 0 10 16,0 0-10-16,0 0 10 0,0 0-10 0,7-4 11 16,3 1-11-16,-10 3 8 0,0 0-8 0,28-5 9 15,7-4-9-15,3 2 8 0,6-1-8 0,-4-3 8 16,-2 3-8-16,1-1 3 0,-1 2-3 0,0 2 4 16,-3 5-4-16,-35 0 0 0,0 0 0 15,47-7 1-15,9 2-1 0,-2 2 1 0,-4-6-1 0,-8 6 2 0,-7-1-2 0,-2-1 1 16,-2-2-1-16,-4 2 1 0,-6 5-1 0,3-2 1 15,-1 2-1-15,-4 0 1 0,-5-1-1 0,-14 1 0 16,0 0 0-16,15 0 0 0,-1 0 0 0,-14 0-47 16,0 0 47-16,9 0-47 0,-2 0 47 15,-7 0-122-15,0 0 122 0,5 0-122 0,-1 0 122 0,-4 0-160 16,0 0 160-16,-13 8-160 0,-13 4 160 0,-12 9-323 16</inkml:trace>
  <inkml:trace contextRef="#ctx0" brushRef="#br0" timeOffset="13795.937">7308 5751 326 0,'0'0'0'0,"9"-10"0"15,8-7 0-15,-17 17 71 0,0 0-71 0,4-9 71 16,-2 9-71-16,-2 0 66 0,0 0-66 0,0 0 67 16,0 0-67-16,0 0 74 0,0 0-74 0,0 0 74 15,-2 5-74-15,2-5 47 0,0 0-47 0,5 4 48 16,4-1-48-16,-9-3 44 0,0 0-44 0,21 0 44 0,8 0-44 16,1-3 58-16,3-1-58 0,-2 4 59 0,-1-5-59 15,0 2 60-15,3-1-60 0,-4 4 61 0,1-3-61 16,-30 3 26-16,0 0-26 0,35 0 26 15,8 3-26-15,-43-3 37 0,0 0-37 0,54 0 38 0,9 0-38 0,-11 0 37 16,2 0-37-16,-10 4 38 0,-8-4-38 0,-1 3 14 16,-2 2-14-16,-7 2 15 0,-5-5-15 0,-21-2-5 15,0 0 5-15,21 7-5 0,2-2 5 0,-23-5-84 16,0 0 84-16,24 7-83 0,-3 1 83 0,26 8-838 16</inkml:trace>
  <inkml:trace contextRef="#ctx0" brushRef="#br0" timeOffset="14727.692">8688 5518 236 0,'0'0'0'0,"5"-3"0"0,7-4 0 0,-12 7 24 16,0 0-24-16,6-5 25 0,1 5-25 0,-7 0 34 15,0 0-34-15,13 0 34 0,12 1-34 0,-25-1 50 16,0 0-50-16,33 0 50 0,14-1-50 0,-47 1 56 0,0 0-56 15,47-11 57-15,9-2-57 0,-56 13 38 0,0 0-38 16,59-16 39-16,5-3-39 0,-64 19 48 0,0 0-48 0,67-24 48 16,2 0-48-16,-11 0 64 0,-6-1-64 15,-10 8 64-15,-11 1-64 16,-3 1 45-16,-5-1-45 0,-4 4 45 0,-5 0-45 0,-14 12 55 0,0 0-55 0,14-15 55 16,2-4-55-16,-16 19 49 0,0 0-49 15,8-17 50-15,1-5-50 0,-9 22 42 0,0 0-42 0,3-17 43 16,-1-2-43-16,-2 19 19 0,0 0-19 0,-2-17 20 15,-6-2-20-15,8 19 30 0,0 0-30 0,-12-21 30 16,-4 2-30-16,16 19 0 0,0 0 0 0,-14-15 0 16,-4-2 0-16,18 17 1 0,0 0-1 0,-17-11 1 15,-4-1-1-15,2 4-2 0,0 4 2 0,7-1-1 16,3 2 1-16,9 3-12 0,0 0 12 0,-21 0-12 16,-9-4 12-16,30 4-9 0,0 0 9 0,-24 0-9 0,1 0 9 15,23 0-26-15,0 0 26 0,-21 4-25 16,-3-1 25-16,24-3-20 0,0 0 20 0,-23 5-19 0,3 2 19 15,20-7-40-15,0 0 40 0,-21 9-40 0,-2 3 40 0,23-12-38 16,0 0 38-16,-21 8-37 0,2 4 37 0,19-12-25 16,0 0 25-16,-21 16-24 0,2 3 24 0,19-19-19 15,0 0 19-15,-18 15-18 16,3 6 18-16,-3-2-18 0,6-4 18 0,3-1-18 0,2-2 18 0,0 1-34 16,0-1 34-16,2 4-33 0,2 4 33 0,-2-1-11 15,1 5 11-15,1-7-10 0,1-1 10 0,2-16-20 16,0 0 20-16,0 31-20 0,5 5 20 0,-5-36-4 15,0 0 4-15,5 42-3 0,4 1 3 0,-9-43-3 16,0 0 3-16,10 45-3 0,4 1 3 0,-1-3 0 0,-3-7 0 16,0-9 1-16,-1-6-1 0,2 1 15 0,1-1-15 0,4-3 15 15,-3-2-15-15,-13-16 17 0,0 0-17 16,28 17 17-16,11-5-17 0,-1 3 26 0,6-3-26 0,-3-5 26 16,1-7-26-16,2 2 0 0,-2-4 0 0,-2-1 1 15,-2-4-1-15,-38 7-51 0,0 0 51 0,49-12-50 16,3-3 50-16,-52 15-102 0,0 0 102 0,50-28-101 15,4-10 101-15,49-27-375 0</inkml:trace>
  <inkml:trace contextRef="#ctx0" brushRef="#br0" timeOffset="15220.77">9728 4428 830 0,'0'0'0'16,"0"0"0"-16,5 2 0 0,-5-2 86 0,0 0-86 16,0 0 86-16,4-2-86 0,-4 2 66 0,0 0-66 0,0 0 66 15,0-3-66-15,0 3 18 0,0 0-18 16,0 0 19-16,-6-3-19 0,6 3 26 0,0 0-26 0,0 0 26 16,0-4-26-16,0 4 2 0,0 0-2 0,0 0 2 15,0-2-2-15,0 2 12 0,0 0-12 0,0 0 13 16,2-3-13-16,-2 3-1 0,0 0 1 0,7-3-1 15,2 3 1-15,1 3-35 0,6 0 35 0,0 1-34 16,3 4 34-16,2 1-41 0,3 6 41 0,-1 1-41 16,1 4 41-16,-24-20-10 0,0 0 10 0,30 28-10 15,5 6 10-15,-35-34-15 0,0 0 15 0,38 36-14 16,4 7 14-16,-42-43-1 0,0 0 1 0,42 41-1 16,-1-2 1-16,-9-4-4 0,-3-8 4 0,-4-6-3 15,-8-6 3-15,-1 0-70 0,-6-8 70 0,-1 2-69 16,-2-6 69-16,-2-1-148 0,0 1 148 0,-3-8-148 15,0-7 148-15,1-3-358 0</inkml:trace>
  <inkml:trace contextRef="#ctx0" brushRef="#br0" timeOffset="15601.496">10174 4271 751 0,'0'0'0'0,"0"3"0"0,-5 2 0 0,5-5 94 16,0 0-94-16,0 0 95 0,0 0-95 0,0 0 75 0,0 0-75 0,0 0 76 16,0-5-76-16,0 5 37 0,0 0-37 0,0 0 38 15,0-3-38-15,0 3 25 0,0 0-25 0,-9 3 26 16,-3 6-26-16,12-9 43 0,0 0-43 0,-21 20 44 15,-12 11-44-15,7 0 8 0,-4 2-8 0,7-11 9 16,8-2-9-16,15-20 38 0,0 0-38 0,-26 40 38 16,-4 8-38-16,30-48 11 0,0 0-11 0,-33 49 11 15,-2 5-11-15,35-54 30 0,0 0-30 0,-30 46 30 16,3-7-30-16,27-39-43 0,0 0 43 0,-20 40-42 16,3-6 42-16,17-34-97 0,0 0 97 0,-12 32-97 15,5-8 97-15,7-24-166 0,0 0 166 0,-5 24-165 16,5 2 165-16,-9 26-551 0</inkml:trace>
  <inkml:trace contextRef="#ctx0" brushRef="#br0" timeOffset="25166.887">9899 4601 180 0,'0'0'0'0,"0"0"0"0,0 0 0 0,0 0 61 0,0 0-61 15,0 0 62-15,0 0-62 0,0 0 62 0,0 0-62 16,0 0 63-16,0 0-63 0,0 0 43 0,0 0-43 15,0 0 43-15,0 0-43 0,0 0 6 0,0 0-6 16,-23 9 7-16,-15 6-7 0,38-15 2 0,0 0-2 0,-42 28 3 16,-14 11-3-16,56-39 0 0,0 0 0 15,-56 48 0-15,-5 14 0 0,61-62-5 0,0 0 5 0,-73 79-4 16,-16 20 4 0,89-99-9-16,0 0 9 0,-73 86-8 0,5-2 8 0,68-84-16 0,0 0 16 15,-50 63-15-15,11-17 15 0,39-46-9 0,0 0 9 0,-26 33-8 16,14-14 8-16,12-19-16 0,0 0 16 0,-9 15-15 15,9-11 15-15,0-4-24 0,0 0 24 0,9 1-23 16,9-2 23-16,-18 1-8 0,0 0 8 0,24-16-7 16,7-8 7-16,-31 24 0 0,0 0 0 0,33-27 0 0,2-13 0 15,-35 40 44-15,0 0-44 0,30-37 44 0,-4-4-44 16,-26 41 44-16,0 0-44 0,24-40 45 0,-8 1-45 16,-16 39 48-16,0 0-48 0,14-31 48 0,-2 0-48 0,-12 31 43 15,0 0-43-15,9-21 43 0,0 6-43 0,-9 15 47 16,0 0-47-16,3-12 47 0,-3 4-47 0,0 8 47 15,0 0-47-15,2-4 47 0,-2 1-47 0,0 3 20 16,0 0-20-16,0 0 20 0,-5-5-20 0,5 5 0 16,0 0 0-16,-18 5 1 0,-8 2-1 0,26-7-2 15,0 0 2-15,-30 13-1 0,-10 6 1 0,40-19-11 16,0 0 11-16,-40 27-11 0,-2 9 11 0,42-36-41 16,0 0 41-16,-41 43-41 0,2 5 41 0,39-48-37 15,0 0 37-15,-34 53-36 0,4 7 36 0,30-60-39 16,0 0 39-16,-30 67-38 0,4 9 38 0,26-76-46 0,0 0 46 15,-12 54-46-15,8-14 46 0,4-40-11 0,0 0 11 16,13 31-10-16,11-14 10 0,-24-17-39 0,0 0 39 0,65-5-38 16,23-23 38-16,-88 28-42 15,0 0 42-15,94-50-41 0,13-16 41 0,-107 66-15 0,0 0 15 0,102-76-15 16,3-8 15-16,-105 84 4 0,0 0-4 0,85-89 5 16,-11-3-5-16,-74 92 54 0,0 0-54 0,59-86 55 15,-14-3-55-15,-45 89 57 0,0 0-57 0,33-77 58 16,-7 7-58-16,-26 70 62 0,0 0-62 0,21-55 63 15,-12 19-63-15,-9 36 75 0,0 0-75 0,5-26 76 16,-5 14-76-16,0 12 55 0,0 0-55 0,-5-8 55 16,-4 8-55-16,9 0 10 0,0 0-10 0,-33 6 11 15,-17 12-11-15,50-18 1 0,0 0-1 0,-82 36 1 0,-32 17-1 16,114-53-5-16,0 0 5 0,-115 56-4 0,-12 14 4 16,127-70-18-16,0 0 18 0,-127 72-18 15,0 11 18-15,127-83-9 0,0 0 9 0,-108 73-9 0,10-2 9 16,98-71-17-16,0 0 17 0,-71 60-17 0,17-14 17 15,54-46-33-15,0 0 33 0,-31 44-33 0,20-8 33 0,11-36-35 16,0 0 35-16,21 28-34 0,30-6 34 0,-51-22-44 16,0 0 44-16,71-3-43 0,18-18 43 0,-89 21-28 15,0 0 28-15,97-29-28 0,10-12 28 0,-107 41-10 16,0 0 10-16,89-52-10 0,-8-9 10 0,-81 61 0 16,0 0 0-16,67-57 0 0,-12-1 0 15,-55 58 20-15,0 0-20 0,40-52 20 0,-10 5-20 0,-30 47 52 16,0 0-52-16,19-43 52 0,-14 3-52 0,-5 40 63 0,0 0-63 15,-5-31 64-15,-7 7-64 0,12 24 46 16,0 0-46-16,-21-24 47 0,-9 9-47 0,30 15 8 0,0 0-8 0,-34-10 8 16,-12 10-8-16,5 7-2 0,-3 8 2 0,0 0-1 15,-3 6 1-15,47-21-11 0,0 0 11 0,-69 48-11 16,-18 22 11-16,87-70-42 0,0 0 42 0,-72 76-41 16,4 16 41-16,18-27-32 0,11-7 32 0,18-20-32 15,9-14 32-15,7-3-38 0,2-6 38 0,3-3-37 16,3 0 37-16,-3-12-34 0,0 0 34 0,9 19-33 15,3 2 33-15,-12-21-44 0,0 0 44 0,26 12-44 16,7-6 44-16,-33-6-10 0,0 0 10 0,52-15-10 16,16-12 10-16,-68 27-49 0,0 0 49 0,93-52-49 15,22-25 49-15,-115 77-8 0,0 0 8 0,103-75-8 16,3-8 8-16,-19 20-7 0,-14 12 7 0,-17 11-6 0,-14 8 6 16,-9 4 1-16,-12 9-1 0,-4 7 1 15,-12 4-1-15,0 1 35 0,-1 2-35 0,-1 5 36 0,1-4-36 16,-4 4 64-16,0 0-64 0,0 0 65 0,0 0-65 0,-4 4 45 15,-3-4-45-15,-3 5 45 0,-9 2-45 0,19-7 15 16,0 0-15-16,-40 20 15 0,-16 13-15 0,56-33 8 16,0 0-8-16,-59 46 8 0,-9 13-8 15,-9 4 3-15,-6 12-3 0,18-13 4 0,15-11-4 16,50-51-1-16,0 0 1 0,-60 67 0 0,1 9 0 0,59-76-9 16,0 0 9-16,-43 71-8 0,10 7 8 0,33-78-26 15,0 0 26-15,-21 54-26 0,12-9 26 0,9-45-13 16,0 0 13-16,0 34-12 0,14-13 12 0,-14-21-19 0,0 0 19 15,24 12-18-15,9-5 18 0,-33-7-34 0,0 0 34 16,44-4-33-16,6-11 33 0,-50 15 0 0,0 0 0 16,47-24 0-16,7-12 0 15,-54 36 1-15,0 0-1 0,60-46 2 0,6-14-2 0,-66 60 17 16,0 0-17-16,54-54 17 0,-12 1-17 0,-42 53 51 0,0 0-51 0,29-39 52 16,-11 12-52-16,-18 27 45 0,0 0-45 0,12-26 45 15,-3 9-45-15,-9 17 59 16,0 0-59-16,1-12 59 0,1 0-59 0,-2 12 45 15,0 0-45-15,-3-4 45 0,-10 1-45 0,-4 3 37 0,-4 3-37 0,-9 9 38 16,-4 7-38-16,-5 2 0 0,1 6 0 0,-4 1 0 16,0 2 0-16,42-30-109 0,0 0 109 0,-55 40-108 15,-12 4 108-15,67-44-114 0,0 0 114 0,-61 36-113 0,-3-5 113 16,-63 36-427-16</inkml:trace>
  <inkml:trace contextRef="#ctx0" brushRef="#br0" timeOffset="26261.713">11007 5504 147 0,'0'0'0'16,"7"-8"0"-16,5-8 0 0,-12 16 57 15,0 0-57-15,5-5 58 0,0 5-58 0,-5 0 88 0,0 0-88 0,9-3 89 16,1-1-89-16,-10 4 131 0,0 0-131 0,20-17 132 16,4-10-132-16,-24 27 87 0,0 0-87 0,26-43 87 15,7-12-87-15,-33 55 76 0,0 0-76 0,30-70 76 16,-1-9-76-16,-29 79 41 0,0 0-41 0,30-110 42 15,-4-20-42-15,-26 130 47 0,0 0-47 0,21-123 47 16,-3-2-47-16,-18 125 18 0,0 0-18 0,12-112 18 16,-7 11-18-16,-5 101 42 0,0 0-42 0,0-78 43 15,-2 11-43-15,2 67 13 0,0 0-13 0,-8-52 14 16,-3 16-14-16,11 36 31 0,0 0-31 0,-10-27 31 16,-3 15-31-16,13 12-1 0,0 0 1 0,-17-10 0 15,-11 8 0-15,28 2-11 0,0 0 11 0,-31 2-11 16,-11 8 11-16,42-10-17 0,0 0 17 0,-42 17-16 15,0 9 16-15,42-26-40 0,0 0 40 0,-38 36-40 0,1 7 40 0,37-43-43 16,0 0 43-16,-36 63-42 0,1 21 42 0,35-84-51 16,0 0 51-16,-26 92-51 0,10 11 51 15,16-103-32-15,0 0 32 0,-5 103-32 0,10-4 32 0,-5-99-10 16,0 0 10-16,12 98-9 0,9 0 9 16,-21-98-13-16,0 0 13 0,26 82-12 0,9-7 12 0,-35-75-1 15,0 0 1-15,42 64-1 0,3-13 1 0,-45-51 5 16,0 0-5-16,53 43 5 0,6-12-5 0,-59-31 34 15,0 0-34-15,59 17 34 0,4-17-34 0,-63 0 11 0,0 0-11 16,64-12 11-16,-1-12-11 0,-63 24 21 0,0 0-21 16,57-27 21-16,-1-9-21 0,-56 36 49 0,0 0-49 0,40-31 50 15,-8-2-50-15,-32 33 39 0,0 0-39 16,28-27 39-16,-8-4-39 0,-20 31 10 0,0 0-10 0,18-21 10 16,-4 6-10-16,-14 15 8 0,0 0-8 15,12-10 8-15,-9 5-8 0,-3 5-26 0,0 0 26 0,6-4-25 16,-6 1 25-16,0 3-67 0,0 0 67 0,0 3-67 15,0 4 67-15,0-7-141 0,0 0 141 16,-18 21-140-16,-6 2 140 0,24-23-94 0,0 0 94 0,-26 16-93 16,-7-8 93-16,-27 16-430 0</inkml:trace>
  <inkml:trace contextRef="#ctx0" brushRef="#br0" timeOffset="26611.727">11806 4968 684 0,'0'0'0'0,"-1"4"0"0,-1-1 0 0,2-3 65 16,0 0-65-16,0 0 65 0,2-3-65 0,-2 3 48 15,0 0-48-15,0 0 49 0,3-4-49 0,-3 4 34 16,0 0-34-16,0 0 34 0,4-3-34 0,-4 3 21 0,0 0-21 15,0 0 21-15,0 0-21 0,0 0 16 16,0 0-16-16,0 0 17 0,0 0-17 0,0 0 1 16,0 0-1-16,0 0 2 0,0 0-2 0,0 0-1 0,0 0 1 15,0 7 0-15,0 4 0 0,0-11-15 0,0 0 15 16,0 28-15-16,0 16 15 0,0-44-11 0,0 0 11 0,0 47-10 16,0 8 10-16,0-55-5 15,0 0 5-15,3 47-5 0,2 3 5 0,-5-50-43 0,0 0 43 0,9 45-43 16,0-11 43-16,-9-34-103 0,0 0 103 0,15 24-102 15,-1-9 102-15,16 25-443 0</inkml:trace>
  <inkml:trace contextRef="#ctx0" brushRef="#br0" timeOffset="27233.233">12125 4901 617 0,'0'0'0'0,"-3"9"0"16,-10 6 0-16,10-8 5 0,5-3-5 0,-2 1 5 16,1-5-5-16,-1 0 6 0,0 0-6 0,4 12 6 0,5 7-6 0,-9-19 0 15,0 0 0-15,5 32 0 0,5 16 0 0,-3-2-8 16,0 1 8-16,2-11-8 0,-6-1 8 0,3-4 0 16,-1 0 0-16,-2-7 0 0,1-8 0 0,-1-1 0 15,3-1 0-15,-6-4 1 0,3-5-1 0,-3 2 45 16,0-5-45-16,0-2 45 0,0 3-45 0,0-3 77 15,0 0-77-15,0 0 77 0,5-5-77 0,-1-7 65 0,-1-3-65 16,2-8 66-16,-1-4-66 0,-4 27 44 0,0 0-44 16,5-36 44-16,4-7-44 15,-9 43 23-15,0 0-23 0,3-48 24 0,3-3-24 16,1 8 10-16,1 3-10 16,-2 8 11-16,-3 8-11 0,0 5 10 0,-1 4-10 0,2 3 10 0,-1 3-10 0,-3 9 3 0,0 0-3 0,5-7 4 15,-3 0-4-15,-2 7 2 0,0 0-2 0,4-1 2 16,-1-3-2-16,-3 4 1 0,0 0-1 15,4 0 2-15,1 0-2 0,-5 0 1 0,0 0-1 16,7 16 1-16,7 3-1 0,-14-19 0 0,0 0 0 0,12 32 1 16,5 13-1-16,-17-45 0 0,0 0 0 0,14 49 1 15,4 3-1-15,-18-52 2 0,0 0-2 0,15 48 3 16,-2-2-3-16,-13-46 5 0,0 0-5 0,12 36 5 16,0-9-5-16,-12-27 32 0,0 0-32 0,16 16 33 15,3-8-33-15,2-8-15 0,0-5 15 0,-2-7-15 16,-4-7 15-16,-15 19-38 0,0 0 38 0,21-27-37 0,-1-7 37 15,-20 34-2-15,0 0 2 0,19-38-2 0,2-3 2 16,-21 41-5-16,0 0 5 0,17-36-4 16,0 3 4-16,-4 9-8 0,-5 9 8 0,1 3-7 0,0 5 7 0,-9 7-1 15,0 0 1-15,7 0 0 0,1 3 0 16,-8-3 12-16,0 0-12 0,11 21 13 0,5 13-13 0,-16-34 5 16,0 0-5-16,8 43 5 0,4 14-5 0,-12-57 33 15,0 0-33-15,6 58 34 16,-6-2-34-16,0-56-95 0,0 0 95 0,0 47-94 0,0-15 94 0,0-32-130 15,0 0 130-15,-12 23-130 0,-9-15 130 0,-11 23-502 16</inkml:trace>
  <inkml:trace contextRef="#ctx0" brushRef="#br0" timeOffset="27427.002">12038 4547 1054 0,'0'0'0'0,"9"0"0"16,6 0 0-16,-15 0-148 0,0 0 148 0,4 12-147 15,-4 12 147-15,0-24-175 0,0 0 175 0,0 20-175 16,-7 2 175-16,2 21-203 0</inkml:trace>
  <inkml:trace contextRef="#ctx0" brushRef="#br0" timeOffset="28250.223">11371 6099 617 0,'0'0'0'16,"0"-5"0"-16,3-2 0 0,-3 7 69 15,0 0-69-15,0-5 69 0,4 1-69 0,-4 4 52 0,0 0-52 0,1-5 52 16,3 2-52-16,-4 3 34 0,0 0-34 0,0 0 34 15,0-4-34-15,0 4-5 0,0 0 5 16,0 0-4-16,0 0 4 0,-4 4-37 0,1-4 37 0,-7 17-36 16,-8 14 36-16,18-31-19 0,0 0 19 0,-16 42-18 15,-6 17 18-15,22-59-21 0,0 0 21 0,-21 68-21 16,0 11 21-16,0 3-9 0,4 7 9 0,4-39-9 16,5-23 9-16,4 1-2 0,-1-6 2 15,5-1-1-15,2-3 1 0,-2-18 0 0,0 0 0 0,3 16 0 16,4-4 0-16,0-4-22 0,4-4 22 0,-1-13-22 15,6-6 22-15,1-9-54 0,4-7 54 0,-5 0-54 0,3-8 54 16,-19 39-41-16,0 0 41 0,21-48-41 0,0-10 41 16,-21 58-1-16,0 0 1 0,21-64 0 0,-4 1 0 15,-17 63 2-15,0 0-2 0,16-64 3 0,-4 3-3 16,-12 61 54-16,0 0-54 0,9-52 55 0,-2 6-55 0,-7 46 80 16,0 0-80-16,7-36 80 0,-7 12-80 15,0 24 83-15,0 0-83 0,0-20 84 0,0 4-84 16,0 16 88-16,0 0-88 0,0-12 88 0,-4 2-88 0,4 10 49 15,0 0-49-15,-3-5 49 0,1 1-49 0,2 4 17 16,0 0-17-16,-7 0 17 0,2 0-17 0,5 0 0 0,0 0 0 16,-9 9 0-16,0 3 0 0,9-12-20 15,0 0 20-15,-7 26-19 0,2 4 19 0,5-30-26 0,0 0 26 16,4 36-26-16,4 6 26 0,-8-42-25 0,0 0 25 0,23 46-24 16,10 0 24-16,-33-46-34 0,0 0 34 15,38 48-33-15,9-3 33 0,-47-45-42 16,0 0 42-16,47 41-42 0,2-4 42 0,-49-37-16 15,0 0 16-15,47 35-15 0,-3-11 15 0,-44-24-23 0,0 0 23 0,36 22-22 16,-4-7 22-16,-32-15-9 0,0 0 9 0,24 14-8 16,-6-4 8-16,-18-10-4 0,0 0 4 0,13 9-4 15,-4-2 4-15,-9-7 5 0,0 0-5 0,2 10 5 16,-6 0-5-16,-8 2 51 0,-10 4-51 0,6-4 52 16,0-4-52-16,-6 8 25 0,-8-1-25 0,0 0 26 15,1-6-26-15,29-9 19 0,0 0-19 0,-44 15 20 16,-6 1-20-16,50-16 1 0,0 0-1 0,-46 12 2 0,8-4-2 15,38-8-82-15,0 0 82 0,-40 4-82 16,2-8 82-16,-41 4-602 0</inkml:trace>
  <inkml:trace contextRef="#ctx0" brushRef="#br0" timeOffset="28580.403">11843 6136 886 0,'0'0'0'0,"7"-3"0"0,-2 3 0 0,-5 0-1 16,0 0 1-16,7-3 0 0,-2-1 0 0,-5 4 47 0,0 0-47 15,4-2 47-15,-1 2-47 0,-3 0 46 0,0 0-46 16,0 0 47-16,5-3-47 0,-5 3 9 0,0 0-9 16,0 0 10-16,0 0-10 0,0 0 15 0,0 0-15 0,0 0 15 15,0 0-15-15,0 0 0 0,0 0 0 0,0 0 0 16,0 0 0-16,0 0-3 15,0 0 3-15,4 5-3 0,6 2 3 0,-10-7-8 0,0 0 8 0,25 24-8 16,4 12 8-16,-29-36-4 0,0 0 4 16,34 46-4-16,4 9 4 0,-38-55 0 0,0 0 0 15,38 60 0-15,-3 5 0 0,-2-8 0 0,-3-9 0 0,-8-2 0 16,3-10 0-16,-25-36-97 0,0 0 97 0,22 34-96 16,6-3 96-16,-28-31-99 0,0 0 99 0,23 12-99 15,1-12 99-15,25 12-441 0</inkml:trace>
  <inkml:trace contextRef="#ctx0" brushRef="#br0" timeOffset="28823.298">12420 6082 774 0,'0'0'0'0,"-2"5"0"0,-2 7 0 16,4-12 74-16,0 0-74 0,-8 3 75 0,-1-3-75 0,9 0 32 15,0 0-32-15,-18 7 33 0,3-2-33 0,-8 11 0 16,2 4 0-16,0 2 0 0,2 2 0 0,19-24-36 16,0 0 36-16,-22 43-36 0,-5 12 36 0,27-55-24 15,0 0 24-15,-28 58-23 0,1 9 23 0,6-7-28 0,2-9 28 16,8-15-28-16,2-15 28 0,9-21-122 0,0 0 122 16,-7 22-122-16,2-5 122 0,5-17-117 15,0 0 117-15,0 0-117 0,9-5 117 0,-4-3-162 0</inkml:trace>
  <inkml:trace contextRef="#ctx0" brushRef="#br0" timeOffset="29178.156">12355 6380 471 0,'0'0'0'0,"-3"5"0"16,-3-2 0-16,6-3 81 0,0 0-81 0,0 0 82 15,0 0-82-15,0 0 47 0,0 0-47 0,0 0 48 16,4-3-48-16,-4 3 1 0,0 0-1 0,5 0 1 0,4 0-1 16,-9 0 8-16,0 0-8 0,15 0 9 15,8 0-9-15,-23 0 30 0,0 0-30 0,33 0 30 0,11 0-30 16,-44 0 45-16,0 0-45 0,50-4 46 0,4 3-46 16,-54 1 34-16,0 0-34 0,68-4 35 0,5 1-35 15,-73 3 62-15,0 0-62 0,75-4 63 0,7-1-63 0,-82 5 45 16,0 0-45-16,86-3 45 0,9-7-45 0,-95 10 21 15,0 0-21-15,79-6 21 0,-8-4-21 0,-71 10 7 16,0 0-7-16,51-2 7 0,-22-1-7 0,-29 3-39 16,0 0 39-16,23 0-39 0,-7-3 39 0,-16 3-105 15,0 0 105-15,8-2-105 0,-6 2 105 0,-2 0-118 0,0 0 118 16,-14-4-117-16,-12-6 117 16,-12-4-448-16</inkml:trace>
  <inkml:trace contextRef="#ctx0" brushRef="#br0" timeOffset="29533.212">12780 6157 359 0,'0'0'0'0,"9"0"0"15,7 3 0-15,-16-3 75 0,0 0-75 0,1 0 75 16,-2-3-75-16,1 3 80 0,0 0-80 0,0 0 80 16,-6-5-80-16,6 5 38 0,0 0-38 0,0 0 39 15,-1-4-39-15,1 4 1 0,0 0-1 0,10-3 2 16,9 3-2-16,6 3 3 0,4 1-3 0,-3-2 3 15,7 1-3-15,-3 0-1 0,-4 1 1 0,0 1 0 16,-1 2 0-16,-1-4 0 0,2 6 0 0,-3-4 0 0,3 2 0 16,-26-7 3-16,0 0-3 0,30 5 3 0,6 5-3 15,-36-10 31-15,0 0-31 0,33 9 31 0,6-2-31 16,-10 1 27-16,1 4-27 0,-9-5 27 0,-4 2-27 0,-17-9 15 16,0 0-15-16,18 15 16 0,-4 6-16 0,-14-21 12 15,0 0-12-15,12 30 13 0,-7 3-13 16,-5-33 16-16,0 0-16 0,-2 39 17 0,-7 8-17 0,9-47 14 15,0 0-14-15,-15 42 15 0,-3 6-15 16,18-48 1-16,0 0-1 0,-24 47 1 0,-2 1-1 16,26-48-4-16,0 0 4 0,-23 39-3 0,4-8 3 0,19-31-157 15,0 0 157-15,-17 24-156 0,3-5 156 0,-16 25-408 16</inkml:trace>
  <inkml:trace contextRef="#ctx0" brushRef="#br0" timeOffset="30041.854">13714 6164 337 0,'0'0'0'0,"-5"3"0"15,-2 6 0-15,7-9 3 0,0 0-3 0,0 0 4 16,0 0-4-16,0 0 33 0,0 0-33 0,0 0 34 15,3-4-34-15,-3 4 31 0,0 0-31 0,0 0 31 16,0 0-31-16,0 0 24 0,0 0-24 0,0 0 25 16,-3 6-25-16,3-6 26 0,0 0-26 0,-2 6 26 15,-5 1-26-15,-2 5 34 0,-3 0-34 0,5-7 34 16,4 2-34-16,-1-3 30 0,1-3-30 0,-6 13 30 0,-1 7-30 16,10-21 22-16,0 0-22 0,-11 17 23 0,1 2-23 15,10-19 41-15,0 0-41 0,-13 30 41 0,1 3-41 16,12-33 43-16,0 0-43 0,-8 34 44 0,1 6-44 0,5-4 35 15,2-4-35-15,-4-10 35 16,4-6-35-16,4-1 34 0,5-1-34 0,-1 5 34 0,4 0-34 0,-12-19 32 16,0 0-32-16,25 15 33 0,10-3-33 0,-35-12 32 15,0 0-32-15,47 2 32 0,12-7-32 0,-59 5 49 16,0 0-49-16,59-19 49 0,0-10-49 0,-59 29 47 16,0 0-47-16,56-31 47 0,0-9-47 0,-56 40 42 15,0 0-42-15,63-48 42 0,-2-5-42 0,-61 53 42 0,0 0-42 16,38-36 42-16,-14 7-42 0,-24 29 46 15,0 0-46-15,9-29 46 0,-12 2-46 0,3 27 35 0,0 0-35 16,-20-26 36-16,-13-1-36 16,-3 3-9-16,-4 1 9 15,-7 6-8-15,-4 2 8 0,51 15-65 0,0 0 65 0,-80-14-64 0,-23 0 64 0,103 14-182 0,0 0 182 0,-97-18-182 16,-10-3 182-16,-97-18-792 0</inkml:trace>
  <inkml:trace contextRef="#ctx0" brushRef="#br0" timeOffset="98005.279">14454 5347 158 0,'0'0'0'0,"9"-5"0"0,5-4 0 0,-9 6 53 15,-3 3-53-15,3-4 53 0,-5 1-53 0,0 3 60 16,4 0-60-16,-4 0 60 0,0 0-60 0,0 0 58 15,0 0-58-15,0 0 58 0,0 0-58 0,0 0 46 16,0 0-46-16,0 0 46 0,-2 3-46 0,2-3 48 16,-2 4-48-16,2-4 49 0,0 3-49 0,2 2 36 15,0 0-36-15,3 2 37 0,0 0-37 0,-5-7 25 16,0 0-25-16,16 5 26 0,1-1-26 0,-17-4 40 0,0 0-40 16,32 0 40-16,13-7-40 0,-3-2 55 0,1-3-55 15,-1 0 55-15,0 4-55 0,-2-6 70 0,-2 0-70 16,-1 2 71-16,-2-3-71 0,-35 15 43 0,0 0-43 0,45-19 43 15,4-2-43-15,-49 21 60 0,0 0-60 0,50-24 61 16,4 2-61-16,-54 22 62 0,0 0-62 0,44-24 62 16,-2-3-62-16,-42 27 51 0,0 0-51 0,33-21 51 15,-7-3-51-15,-26 24 45 0,0 0-45 0,21-15 45 16,-7-1-45-16,-14 16 36 0,0 0-36 0,10-15 36 16,-5 3-36-16,-1 0 50 15,-2 2-50-15,-2 4 51 0,0 0-51 0,-2 0 29 0,-2 0-29 0,1 1 29 16,-2 1-29-16,-1-3 17 0,3 2-17 0,-1-2 17 15,-4 2-17-15,1-3 12 0,0 1-12 0,0 3 12 16,-2-1-12-16,9 5 9 0,0 0-9 0,-21-7 10 16,-3-5-10-16,24 12 15 0,0 0-15 0,-28-8 15 0,-2-8-15 15,30 16 0-15,0 0 0 0,-33-12 0 16,-3 0 0-16,6 5-5 0,4 2 5 0,3 2-5 0,6-4 5 16,-1 5-15-16,3 4 15 0,-3-2-14 0,6 0 14 0,-2 3-26 15,2 1 26-15,-4-1-26 0,2-3 26 0,14 0-20 16,0 0 20-16,-26 9-20 0,-5-2 20 0,31-7-26 15,0 0 26-15,-30 12-26 0,1 1 26 16,29-13-8-16,0 0 8 0,-30 19-8 0,-1 0 8 0,31-19-35 16,0 0 35-16,-26 21-35 0,5-2 35 0,21-19-35 15,0 0 35-15,-21 20-35 0,0 7 35 0,21-27-43 0,0 0 43 16,-18 28-43-16,6 3 43 0,-2-4-36 0,4-1 36 16,3-4-35-16,3-10 35 0,1 7-26 15,-1-4 26-15,3 11-25 0,-1 8 25 0,2-6-26 0,0 1 26 16,0-3-26-16,-2-6 26 0,2-20-23 15,0 0 23-15,2 31-22 0,0 12 22 0,-2-43-10 0,0 0 10 0,5 41-9 16,4 5 9-16,-9-46-11 0,0 0 11 0,12 43-10 16,2-2 10-16,-14-41-4 0,0 0 4 0,21 41-3 15,5-1 3-15,-26-40 2 0,0 0-2 0,31 36 2 16,6-9-2-16,-4 0 42 0,0-6-42 0,-3-2 43 16,-1-5-43-16,1-1 32 0,-1-1-32 0,-2-3 32 15,-5-6-32-15,-22-3 15 0,0 0-15 0,37 5 15 16,3-1-15-16,-40-4-2 0,0 0 2 0,45 3-1 15,6 1 1-15,-51-4-142 0,0 0 142 0,47 3-141 16,0 2 141-16,-47-5-144 0,0 0 144 0,36-3-143 16,-6-2 143-16,36-6-598 0</inkml:trace>
  <inkml:trace contextRef="#ctx0" brushRef="#br0" timeOffset="100978.124">15156 4237 91 0,'0'0'0'0,"6"-2"0"16,4 0 0-16,-10 2 46 0,0 0-46 15,5-2 46-15,-5 2-46 0,0 0 44 0,0 0-44 0,0 0 44 16,-5-3-44-16,5 3 64 0,0 0-64 0,0 0 64 16,-3-3-64-16,3 3 69 0,0 0-69 0,-6 0 70 15,5-4-70-15,1 4 48 0,0 0-48 0,-2-2 49 0,-2 2-49 16,4 0 44-16,0 0-44 0,0 0 45 0,-3 0-45 15,3 0 19-15,0 0-19 0,0 0 20 0,0 0-20 0,0 0 29 16,0 0-29-16,0 0 29 0,0 0-29 16,0 0 6-16,0 0-6 0,0 0 7 0,0 0-7 0,0 0 17 15,0 0-17-15,0 0 17 0,0 0-17 0,0 0 15 16,0 0-15-16,0 0 15 0,0 0-15 0,0 0 9 16,0 0-9-16,0 0 9 0,0 0-9 0,0 0 4 15,0 0-4-15,0 0 4 0,0 0-4 0,0 0 31 16,0 0-31-16,0 0 31 0,0 0-31 0,0 0 25 15,0 0-25-15,0 0 26 0,0 0-26 0,0 0 33 0,0 0-33 16,0 0 33-16,0 0-33 0,0 0 7 0,0 0-7 16,0 0 8-16,0-3-8 0,0 3 6 15,0 0-6-15,0-3 6 0,0-3-6 0,0 6 3 0,0 0-3 16,0-3 4-16,0 3-4 0,0 0 0 0,0 0 0 0,0 0 0 16,0-7 0-16,0 7-4 0,0 0 4 0,0 0-3 15,0-3 3-15,0 3-78 16,0 0 78-16,0 0-77 0,0 0 77 0,0 0-123 0,0 0 123 0,0 0-123 15,0 0 123-15,0 0-456 0</inkml:trace>
  <inkml:trace contextRef="#ctx0" brushRef="#br0" timeOffset="103612.939">15047 4168 158 0,'0'0'0'0,"3"2"0"16,2 1 0-16,-5-3 29 0,0 0-29 0,0 0 29 16,4 4-29-16,-4-4 34 0,0 0-34 0,0 0 35 15,0-4-35-15,0 4 39 0,0 0-39 0,0 0 39 16,0 0-39-16,0 0 23 0,0 0-23 0,0 0 24 15,0 0-24-15,0 0 28 0,0 0-28 0,0 0 28 16,0 0-28-16,0 0 38 0,0 0-38 0,0 0 38 16,5 0-38-16,-5 0 43 0,0 0-43 0,7 0 43 0,2 0-43 15,-9 0 46-15,0 0-46 0,12 0 46 0,0 0-46 16,-12 0 64-16,0 0-64 0,14 0 65 0,3 0-65 16,-17 0 63-16,0 0-63 0,20 0 63 15,2 4-63-15,-22-4 52 0,0 0-52 0,26 5 53 0,2 5-53 0,-28-10 16 16,0 0-16-16,28 12 17 0,2 5-17 0,-30-17 22 15,0 0-22-15,31 24 23 0,4 5-23 16,-35-29 13-16,0 0-13 0,40 36 14 0,5 7-14 0,-45-43 16 16,0 0-16-16,47 48 17 0,7 3-17 0,-54-51 15 15,0 0-15-15,56 59 16 0,7 6-16 0,-63-65 16 16,0 0-16-16,43 46 17 0,-11-15-17 0,-32-31 34 16,0 0-34-16,28 27 34 0,-7-10-34 0,-21-17 10 0,0 0-10 15,17 14 11-15,-3-5-11 16,-14-9-29-16,0 0 29 0,9 3-29 0,-2-5 29 0,-7 2-143 0,0 0 143 0,-14-13-142 15,-11-13 142-15,-13-13-676 16</inkml:trace>
  <inkml:trace contextRef="#ctx0" brushRef="#br0" timeOffset="103981.014">15766 4040 550 0,'0'0'0'0,"-9"6"0"0,-3 3 0 0,5-6 95 16,4-1-95-16,1-2 95 0,-1 0-95 15,1-2 71-15,2-4-71 0,0 6 72 0,0-4-72 0,0 4 62 16,0 0-62-16,-4 4 63 0,-4 2-63 0,8-6 12 15,0 0-12-15,-25 21 13 0,-8 13-13 0,33-34 22 16,0 0-22-16,-36 40 23 0,-6 11-23 0,0 0 32 16,4 4-32-16,8-19 33 0,7-8-33 0,23-28 46 15,0 0-46-15,-36 42 46 0,-8 13-46 0,44-55 26 16,0 0-26-16,-36 45 26 0,1-6-26 0,35-39 19 16,0 0-19-16,-26 31 20 0,6-7-20 0,20-24 5 15,0 0-5-15,-13 19 5 0,0-7-5 0,13-12-79 0,0 0 79 16,-5 2-78-16,5-4 78 0,0 2-153 0,0 0 153 15,14-19-153-15,10-14 153 0,15-16-557 0</inkml:trace>
  <inkml:trace contextRef="#ctx0" brushRef="#br0" timeOffset="104615.235">15899 4370 135 0,'0'0'0'0,"5"-8"0"0,7-4 0 0,-9 5 62 0,-6 2-62 15,6 1 62-15,-3 4-62 0,0 0 61 0,0 0-61 16,-3 0 61-16,-1 4-61 0,-1-3 59 0,-7 3-59 0,7-1 59 15,1-3-59-15,1 4 58 0,1-4-58 16,2 0 58-16,-5 0-58 0,5 0 84 0,-4 0-84 0,4 0 84 16,-3 0-84-16,3 0 56 0,-5 1-56 0,5-1 57 15,-4 2-57-15,4-2 42 0,0 0-42 0,0 0 42 16,-3 0-42-16,3 0 20 0,-4 2-20 0,4-2 20 16,0 0-20-16,0 0 12 0,0 0-12 0,0 0 12 15,0 0-12-15,2 7 4 0,3 1-4 0,0-4 4 16,8-4-4-16,-13 0 13 0,0 0-13 0,26-4 13 15,10-1-13-15,3-2 22 16,4-1-22-16,1 1 23 0,-1 2-23 0,-43 5 32 0,0 0-32 0,47-7 32 16,4 2-32-16,-51 5 2 0,0 0-2 0,52-7 2 15,-1 2-2-15,-51 5 8 0,0 0-8 0,48-4 8 16,1 1-8-16,-49 3 3 0,0 0-3 0,33-4 4 0,-5 1-4 16,-28 3 6-16,0 0-6 0,21 0 6 0,-5 0-6 15,-16 0 7-15,0 0-7 0,8 0 7 0,-2 3-7 0,-6-3-26 16,0 0 26-16,0 0-26 0,0 0 26 0,0 0-134 15,0 0 134-15,-18-3-133 0,-8-2 133 0,-21-2-598 16</inkml:trace>
  <inkml:trace contextRef="#ctx0" brushRef="#br0" timeOffset="104934.036">16216 4141 124 0,'0'0'0'0,"10"8"0"15,7 4 0-15,-17-12 23 0,0 0-23 16,4 4 24-16,-8-8-24 0,4 4 51 0,0 0-51 0,-1-3 51 16,-3-2-51-16,4 5 41 0,0 0-41 0,-3-4 41 15,1 1-41-15,2 3 28 0,0 0-28 0,-2-5 28 16,1 1-28-16,1 4 18 0,0 0-18 0,0-3 18 16,0-1-18-16,0 4 27 0,0 0-27 0,0 0 27 15,0 0-27-15,0 0 6 0,0 0-6 0,0 4 7 16,1-1-7-16,-1-3 26 0,0 0-26 0,2 24 26 15,0 12-26-15,-4 7 30 16,-1 3-30-16,3-1 30 0,0-2-30 0,0-43 20 0,0 0-20 0,0 54 20 16,1 6-20-16,-1-60 36 0,0 0-36 0,2 55 36 15,0 0-36-15,-2-55 2 0,0 0-2 0,3 43 2 16,1-7-2-16,-4-36-101 0,0 0 101 0,14 15-101 0,12-15 101 16,16 17-320-16</inkml:trace>
  <inkml:trace contextRef="#ctx0" brushRef="#br0" timeOffset="105246.271">16900 4079 561 0,'0'0'0'0,"-7"7"0"0,-3-2 0 0,10-5 63 0,0 0-63 16,0 7 63-16,3-4-63 0,-3-3 59 0,0 0-59 15,2 5 59-15,2-5-59 0,-4 0 63 0,0 0-63 0,0 7 63 16,0 2-63-16,0-9 51 0,0 0-51 0,-14 24 52 16,-7 10-52-16,2-1 43 0,-1-1-43 0,8-10 44 15,0-3-44-15,-4 2 30 0,2-2-30 0,-1 13 30 16,-3 4-30-16,18-36 25 0,0 0-25 0,-14 31 26 16,2-7-26-16,12-24 33 0,0 0-33 0,-9 19 34 15,4-4-34-15,5-15 12 0,0 0-12 0,-2 12 12 16,2-3-12-16,4-6-6 0,3-3 6 15,2-10-6-15,1-7 6 0,-10 17-84 0,0 0 84 0,16-28-83 16,-1-8 83-16,17-30-778 0</inkml:trace>
  <inkml:trace contextRef="#ctx0" brushRef="#br0" timeOffset="105604.6">16811 4019 852 0,'0'0'0'0,"0"17"0"0,-1 14 0 15,1-31 116-15,0 0-116 0,-7 7 117 16,-6-19-117-16,13 12 90 0,0 0-90 0,-8-4 91 0,3-6-91 0,-2 5 49 15,1 2-49-15,3 3 50 0,-1 0-50 0,4 0 0 16,0 0 0-16,-1 15 1 0,-3 6-1 0,4-21 3 16,0 0-3-16,7 24 4 0,7 1-4 0,-14-25 2 15,0 0-2-15,26 24 2 0,11 0-2 0,-37-24-105 16,0 0 105-16,43 19-105 0,11-7 105 0,-54-12-125 16,0 0 125-16,47 12-124 0,4-3 124 0,-51-9-77 15,0 0 77 1,43 8-77-16,-1-1 77 0,-42-7-48 0,0 0 48 0,32 3-47 15,-5 3 47-15,-27-6-9 0,0 0 9 0,20 6-8 0,-6 0 8 0,-14-6 0 0,0 0 0 16,8 6 0-16,-2 1 0 0,-5 2 8 0,-1-1-8 16,-8 8 8-16,-6 3-8 0,-4 1 47 0,-3 4-47 15,-5-2 47-15,-3 2-47 0,29-24 14 0,0 0-14 0,-42 24 15 16,-11 0-15-16,53-24 49 16,0 0-49-16,-45 24 49 0,3-5-49 0,42-19 1 0,0 0-1 0,-33 17 1 15,7-5-1-15,26-12-47 0,0 0 47 0,-23 11-47 16,8-6 47-16,15-5-139 0,0 0 139 0,-12-5-139 15,5-7 139-15,-13-7-295 0</inkml:trace>
  <inkml:trace contextRef="#ctx0" brushRef="#br0" timeOffset="105933.239">17292 4149 191 0,'0'0'0'0,"-10"5"0"0,-6 2 0 16,16-7 17-16,0 0-17 0,0 0 17 0,7 0-17 0,-7 0 84 16,0 0-84-16,5 0 84 0,2 0-84 0,-7 0 76 15,0 0-76-15,5 0 76 0,-3-3-76 0,-2 3 89 16,0 0-89-16,0 0 90 0,4 0-90 0,-4 0 83 16,0 0-83-16,0 0 84 0,0 0-84 0,0 0 53 15,0 0-53-15,0 0 54 0,0 0-54 0,0 0 10 0,0 0-10 16,7 7 11-16,1 1-11 0,-8-8 3 15,0 0-3-15,21 24 4 0,9 7-4 0,0-4 5 16,1 4-5-16,-3 2 6 0,-2-6-6 0,-5 4 12 0,0-4-12 16,-2 1 12-16,-2-4-12 0,-17-24-2 0,0 0 2 15,21 27-1-15,2-3 1 0,-23-24-130 0,0 0 130 0,24 17-129 16,1-5 129-16,-25-12-107 0,0 0 107 0,26-5-106 16,3-19 106-16,27-3-353 0</inkml:trace>
  <inkml:trace contextRef="#ctx0" brushRef="#br0" timeOffset="106179.037">17783 4036 595 0,'0'0'0'0,"0"10"0"16,0 11 0-16,0-21 38 0,0 0-38 0,0 0 38 15,0-5-38-15,0 5 56 0,0 0-56 0,0-4 56 0,-1 1-56 16,1 3 54-16,0 0-54 0,-4 3 54 0,-4 6-54 15,8-9 54-15,0 0-54 0,-20 27 54 0,-6 16-54 0,4 2 61 16,-6 6-61-16,2-8 61 16,-1 0-61-16,-2 0 5 0,-4 5-5 0,0-2 5 0,-4-2-5 0,37-44-90 15,0 0 90-15,-49 62-90 0,-10 7 90 0,59-69-110 16,0 0 110-16,-37 37-110 16,15-16 110-16,-37 34-461 0</inkml:trace>
  <inkml:trace contextRef="#ctx0" brushRef="#br0" timeOffset="106948.097">18101 5436 707 0,'0'0'0'0,"10"0"0"15,11 0 0-15,-21 0 56 0,0 0-56 0,7 0 56 16,-7 0-56-16,0 0 48 0,0 0-48 0,0 0 48 16,-5 0-48-16,5 0 33 0,0 0-33 0,-4 0 33 15,1 0-33-15,3 0 11 0,0 0-11 0,-4 0 11 16,1-4-11-16,3 4 36 0,0 0-36 0,-2 0 36 15,-2-3-36-15,4-2 29 0,0 1-29 0,4 1 29 16,-2-2-29-16,3 1 23 0,0-3-23 0,0 4 24 16,-1 1-24-16,-4 2 35 0,0 0-35 0,9-6 35 15,1 0-35-15,-10 6 20 0,0 0-20 0,19-6 20 16,2-3-20-16,-21 9 29 0,0 0-29 0,30-12 29 16,12 0-29-16,-2-2 31 0,1 1-31 0,-1 2 31 15,2 3-31-15,-2-1 36 0,0 2-36 0,4 2 37 0,1-2-37 16,8-1 44-16,6-1-44 0,-2 2 44 15,-1 0-44-15,-56 7 28 0,0 0-28 0,92-5 28 0,25-3-28 16,-117 8 26-16,0 0-26 0,119-7 26 0,9-2-26 0,-128 9 1 16,0 0-1-16,126-7 1 0,5-1-1 15,-131 8 10-15,0 0-10 0,111-4 11 0,-6 1-11 16,-105 3-34-16,0 0 34 0,78 3-34 0,-15 6 34 16,-63-9-154-16,0 0 154 0,43 3-154 0,-15 1 154 0,40 4-896 15</inkml:trace>
  <inkml:trace contextRef="#ctx0" brushRef="#br0" timeOffset="110475.152">20367 5216 359 0,'0'0'0'0,"9"-5"0"0,8-7 0 15,-17 12 58-15,0 0-58 0,7-3 58 0,-2-1-58 16,-5 4 43-16,0 0-43 0,0 0 43 0,0 0-43 0,0 0 26 16,0 0-26-16,0 0 26 0,0 0-26 15,0 0 49-15,0 0-49 0,0 0 49 0,0 4-49 0,0-4 56 16,0 0-56-16,4 3 56 0,6 2-56 0,-10-5 38 15,0 0-38-15,16 7 38 0,7-2-38 0,-23-5 48 16,0 0-48-16,31 0 48 0,13 0-48 16,-44 0 69-16,0 0-69 0,45-5 70 0,11-5-70 0,-56 10 68 15,0 0-68-15,57-15 69 0,4-2-69 0,-61 17 49 16,0 0-49-16,70-28 50 0,10-4-50 0,-80 32 50 16,0 0-50-16,82-35 51 0,8-8-51 0,-23 11 43 0,-13 6-43 15,-16 6 43-15,-17 8-43 0,-21 12 35 16,0 0-35-16,17-21 35 0,-5 2-35 0,-1 4-4 0,-4-2 4 15,-5 3-3-15,-2 2 3 0,-2 3 0 0,2 1 0 0,-5-4 0 16,1 2 0-16,4 10-5 0,0 0 5 0,-9-12-5 16,-3-4 5-16,12 16-1 0,0 0 1 0,-14-14-1 15,-3 1 1-15,17 13-3 0,0 0 3 0,-25-9-3 16,-2 1 3-16,27 8-6 0,0 0 6 0,-35-9-6 16,-5 6 6-16,40 3-14 0,0 0 14 0,-40-4-13 15,-4 4 13-15,44 0-24 0,0 0 24 0,-45 0-23 16,-1 4 23-16,46-4-22 0,0 0 22 0,-43 3-22 15,3 2 22-15,0 4-9 0,7 3 9 0,5-2-9 16,7-7 9-16,21-3-18 0,0 0 18 0,-33 12-18 16,-6 4 18-16,39-16-8 0,0 0 8 0,-31 14-8 15,1 1 8-15,30-15-9 0,0 0 9 0,-29 22-9 16,-1 2 9-16,30-24-33 0,0 0 33 0,-24 28-33 0,1-4 33 16,23-24-17-16,0 0 17 0,-21 36-16 15,0 6 16-15,21-42-36 0,0 0 36 0,-15 45-36 16,1 1 36-16,7-3-13 0,3-7 13 0,1-3-12 0,3-6 12 0,0-27-20 15,0 0 20-15,9 43-20 0,4 8 20 0,-13-51-4 16,0 0 4-16,25 52-3 0,8 2 3 0,-33-54 0 16,0 0 0-16,54 59 0 0,17 2 0 0,-71-61 6 15,0 0-6-15,70 52 6 0,3-8-6 0,-73-44 9 16,0 0-9-16,77 31 10 0,1-15-10 0,-11-11 16 16,-8-10-16-16,-12 1 17 0,-12-6-17 0,-35 10-113 15,0 0 113-15,55-33-112 0,10-15 112 0,-65 48-86 16,0 0 86-16,66-77-86 0,4-22 86 0,66-79-525 0</inkml:trace>
  <inkml:trace contextRef="#ctx0" brushRef="#br0" timeOffset="110891.69">21595 3964 740 0,'0'0'0'0,"0"0"0"0,-5-8 0 16,2 4 65-16,1-4-65 0,2 4 66 0,0 1-66 15,0 3 40-15,0-4-40 0,0 4 40 0,0 0-40 16,0 0 33-16,-5-3-33 0,5 3 33 0,-2-2-33 0,2 2 0 15,0-3 0-15,0 3 0 0,0 0 0 0,0 0-7 16,3-4 7-16,1 4-6 0,1 0 6 0,4 4-15 16,3 4 15-16,2 3-15 15,3 6 15-15,4 2-17 0,7 5 17 0,-5 3-16 0,3 4 16 16,-26-31-4-16,0 0 4 0,36 41-4 0,8 9 4 0,1-2 0 16,-1-4 0-16,1-1 0 0,2-4 0 0,-7-1 12 15,0-2-12-15,-7-7 12 0,-1-3-12 0,-32-26 35 16,0 0-35-16,35 24 35 0,3-4-35 0,-38-20 12 0,0 0-12 15,33 16 12-15,0-8-12 0,-33-8-20 0,0 0 20 0,26 0-19 16,-5-8 19-16,-21 8-95 0,0 0 95 16,14-33-94-16,-5-13 94 0,13-29-534 0</inkml:trace>
  <inkml:trace contextRef="#ctx0" brushRef="#br0" timeOffset="111141.746">22188 3716 695 0,'0'0'0'0,"8"8"0"15,6 4 0-15,-14-12 44 0,0 0-44 0,-2 12 44 16,-8 0-44-16,10-12 61 0,0 0-61 0,-19 28 62 16,-7 6-62-16,26-34 46 0,0 0-46 0,-33 48 46 0,-13 15-46 15,46-63 34-15,0 0-34 0,-59 95 35 0,-14 30-35 16,73-125 44-16,0 0-44 0,-66 120 44 15,1 8-44-15,65-128 0 0,0 0 0 0,-52 106 0 0,8-15 0 16,44-91-134-16,0 0 134 0,-29 55-133 0,13-24 133 16,16-31-108-16,0 0 108 0,12-11-108 0,18-33 108 15,12-11-417-15</inkml:trace>
  <inkml:trace contextRef="#ctx0" brushRef="#br0" timeOffset="114168.292">7662 9170 718 0,'0'0'0'0,"3"-3"0"0,6-7 0 0,-9 10 57 0,0 0-57 16,5-5 57-16,-1 1-57 0,-4 4 13 0,0 0-13 0,0 0 14 15,3-3-14-15,-3 3 5 0,0 0-5 0,0 0 5 16,0 0-5-16,0 0-14 0,0 0 14 0,0 0-13 15,0 0 13-15,0 0-33 0,0 0 33 0,0 0-32 16,5-4 32-16,-5 4-2 0,0 0 2 0,13-1-1 16,4-3 1-16,-17 4-3 0,0 0 3 0,30-3-3 15,11 1 3-15,-41 2-2 0,0 0 2 0,51-2-2 16,5 2 2-16,-56 0 0 16,0 0 0-16,59-1 0 0,2 1 0 0,-61 0 1 0,0 0-1 0,68-4 1 15,3 1-1-15,-71 3 18 0,0 0-18 0,93-7 18 16,9-2-18-16,-102 9 38 0,0 0-38 0,84-8 39 15,-11-4-39-15,-73 12 12 0,0 0-12 0,51-7 13 16,-22 2-13-16,-29 5 3 0,0 0-3 0,26-4 3 0,-8-4-3 16,-18 8-97-16,0 0 97 0,12-4-97 0,-3-1 97 15,-9 5-96-15,0 0 96 0,-5-7-96 16,-8-1 96-16,-4-8-309 0</inkml:trace>
  <inkml:trace contextRef="#ctx0" brushRef="#br0" timeOffset="114389.121">7683 9506 617 0,'0'0'0'0,"12"-8"0"0,5-11 0 0,-17 19 1 16,0 0-1-16,9-2 2 0,3 9-2 15,-12-7 23-15,0 0-23 0,23 7 24 0,10 3-24 0,-33-10 3 16,0 0-3-16,45 5 3 0,11-1-3 0,-56-4-1 0,0 0 1 0,61 0 0 15,7-4 0-15,-68 4-52 0,0 0 52 0,75-3-51 16,2-2 51-16,-77 5-95 0,0 0 95 16,90-11-94-16,9-2 94 0,93-11-202 0</inkml:trace>
  <inkml:trace contextRef="#ctx0" brushRef="#br0" timeOffset="115740.233">9477 9218 572 0,'0'0'0'0,"5"-12"0"15,4-6 0-15,-9 18 75 0,0 0-75 0,16-30 76 16,3-7-76-16,-19 37 51 0,0 0-51 0,21-47 51 16,3-6-51-16,-24 53 26 0,0 0-26 0,25-60 26 0,2-5-26 15,-27 65 41-15,0 0-41 0,28-87 41 0,2-16-41 16,-30 103 48-16,0 0-48 0,21-94 48 16,-4 0-48-16,-17 94 58 0,0 0-58 0,9-86 58 0,-9 11-58 0,0 75 51 15,0 0-51-15,-5-71 52 0,-2 11-52 16,7 60 23-16,0 0-23 0,-9-46 24 15,-3 17-24-15,12 29 42 0,0 0-42 0,-11-26 43 0,-1 9-43 16,12 17 13-16,0 0-13 0,-12-15 14 0,0 3-14 0,12 12 0 16,0 0 0-16,-14-9 0 0,2 6 0 0,-4 3-28 15,2 0 28-15,5 0-28 0,9 2 28 0,0-2-60 16,0 0 60-16,-15 12-60 0,-3 10 60 0,18-22-67 0,0 0 67 16,-17 27-66-16,-4 13 66 0,7-1-59 0,5 4 59 15,2-7-59-15,2-5 59 0,5-31-47 0,0 0 47 16,-3 58-47-16,3 17 47 0,0-75-14 0,0 0 14 15,3 95-13-15,6 19 13 0,-6-26-14 0,3-11 14 0,-3-12-13 16,6-14 13-16,-9-51-1 0,0 0 1 0,5 47-1 16,4-8 1-16,-9-39 0 0,0 0 0 0,8 39 0 15,5-4 0-15,-5-6 5 16,-1-5-5-16,-2-5 6 0,1-11-6 0,-6-8 15 16,0 0-15-16,12 12 16 0,4-2-16 0,-16-10 25 0,0 0-25 0,22 4 26 15,11-4-26-15,-33 0 37 0,0 0-37 0,39-4 37 16,11-6-37-16,-50 10 31 0,0 0-31 0,56-10 31 15,3-4-31-15,-59 14 14 0,0 0-14 0,68-12 15 16,3 4-15-16,-71 8 21 0,0 0-21 0,88-11 21 16,13 3-21-16,-101 8 14 0,0 0-14 0,83-5 15 15,-6 5-15-15,-77 0 4 0,0 0-4 0,71 0 5 16,-6 0-5-16,-65 0 13 0,0 0-13 0,68-4 14 0,-4 1-14 16,-64 3 15-16,0 0-15 0,54-9 15 0,-14-3-15 0,-40 12-25 15,0 0 25-15,42-15-24 0,0-4 24 16,-42 19-139-16,0 0 139 0,33-26-138 0,2-5 138 0,-35 31-105 15,0 0 105-15,21-42-105 0,-4-10 105 0,21-46-450 16</inkml:trace>
  <inkml:trace contextRef="#ctx0" brushRef="#br0" timeOffset="115894.818">10747 8586 751 0,'0'0'0'0,"7"10"0"0,4 2 0 0,-11-12 0 0,0 0 0 0,3 4 0 15,-6-8 0-15,3 4-153 0,0 0 153 16,-2-3-153-16,-5 1 153 0,-2-1-236 0</inkml:trace>
  <inkml:trace contextRef="#ctx0" brushRef="#br0" timeOffset="116609.385">9367 9669 919 0,'0'0'0'0,"-7"-7"0"0,0-3 0 0,7 10 101 16,0 0-101-16,-3-9 102 0,-1-1-102 0,4 10 56 16,0 0-56-16,-5-5 57 0,2 1-57 0,3 4 6 15,0 0-6-15,-4-3 6 0,2 1-6 0,2 2-10 0,0 0 10 16,-8 4-10-16,1 1 10 0,7-5-38 16,0 0 38-16,-21 20-38 0,-5 15 38 0,26-35-21 0,0 0 21 15,-30 39-21-15,1 12 21 0,29-51-42 0,0 0 42 16,-27 47-41-16,7 1 41 0,20-48-14 0,0 0 14 15,-21 39-13-15,7-12 13 0,14-27-38 16,0 0 38-16,-9 24-37 0,5-8 37 0,4-16-54 0,0 0 54 16,9-7-53-16,5-14 53 0,-14 21-59 0,0 0 59 0,21-36-58 15,5-10 58-15,-26 46-68 0,0 0 68 0,25-48-68 16,-1-5 68-16,-24 53-43 0,0 0 43 16,17-51-42-16,-4-2 42 0,-13 53 1 0,0 0-1 0,8-47 2 15,-3 8-2-15,-5 39 59 0,0 0-59 0,4-33 60 16,-8 9-60-16,4 24 58 0,0 0-58 0,-3-17 59 15,1 5-59-15,2 12 64 0,0 0-64 0,-3-8 64 16,-1 4-64-16,4 4 48 0,0 0-48 0,-1-1 48 16,-3 2-48-16,4-1 22 0,0 0-22 0,-7 16 22 15,-3 9-22-15,10-25 12 0,0 0-12 0,-4 33 13 0,4 6-13 16,0-39 4-16,0 0-4 0,12 42 5 16,6 0-5-16,3-2 3 0,0-1-3 0,-1-5 3 0,7-6-3 15,-27-28 0-15,0 0 0 0,29 29 0 0,3 2 0 0,-32-31 1 16,0 0-1-16,33 31 1 0,3 1-1 15,-36-32 3-15,0 0-3 0,37 28 4 0,-1-3-4 0,-36-25 6 16,0 0-6-16,35 24 6 0,2-3-6 0,-37-21-40 16,0 0 40-16,26 19-39 0,-3-4 39 0,-23-15-32 15,0 0 32-15,19 14-32 0,-9-2 32 0,-10-12-17 16,0 0 17-16,-1 22-16 0,-15 2 16 0,16-24-8 16,0 0 8-16,-23 26-7 0,-13 3 7 15,4-9-4-15,-1-1 4 0,12-8-4 0,7-5 4 0,-3 0-29 16,5-1 29-16,-13-5-29 0,-4 0 29 0,29 0-124 0,0 0 124 15,-35-16-124-15,-12-4 124 0,-33-18-316 16</inkml:trace>
  <inkml:trace contextRef="#ctx0" brushRef="#br0" timeOffset="116920.123">9740 9467 483 0,'0'0'0'0,"0"3"0"15,5 4 0-15,-5-7 54 0,0 0-54 0,16 10 54 16,7 2-54-16,-23-12 42 0,0 0-42 0,29 17 43 0,4 6-43 16,-33-23 18-16,0 0-18 0,35 27 18 15,4 7-18-15,-39-34 13 0,0 0-13 0,45 36 14 0,4 7-14 16,-49-43 15-16,0 0-15 0,54 46 16 15,5 4-16-15,-59-50 9 0,0 0-9 0,64 62 9 0,8 8-9 0,-72-70 9 16,0 0-9-16,59 58 10 0,-8-5-10 16,-17-17 3-16,-13-13-3 0,-3-6 4 0,-6-10-4 0,-12-7-20 15,0 0 20-15,17 6-19 0,-3-2 19 0,-14-4-102 16,0 0 102-16,12-5-102 0,-3-7 102 16,12-5-343-16</inkml:trace>
  <inkml:trace contextRef="#ctx0" brushRef="#br0" timeOffset="117161.415">10352 9568 606 0,'0'0'0'0,"1"8"0"0,6 6 0 0,-7-14 95 0,0 0-95 16,0 4 96-16,0-8-96 0,0 4 68 0,0 0-68 0,-3 0 69 15,-1-2-69-15,-1 4 51 0,0 2-51 0,-11 14 52 16,-6 13-52-16,22-31 8 0,0 0-8 0,-30 40 9 15,-7 11-9-15,37-51 6 0,0 0-6 0,-38 57 6 16,-2 11-6-16,-2 4-10 0,0 7 10 0,16-36-9 16,18-28 9-16,-5 6-154 0,6-13 154 0,-3 18-153 15,-8 10 153-15,18-36-152 0,0 0 152 0,-10 24-152 16,1-7 152-16,-10 26-229 0</inkml:trace>
  <inkml:trace contextRef="#ctx0" brushRef="#br0" timeOffset="117446.868">10313 9974 427 0,'0'0'0'0,"-12"3"0"0,-9 8 0 0,21-11 21 16,0 0-21-16,4 3 21 0,8-5-21 0,-12 2 38 15,0 0-38-15,17-1 39 0,6-1-39 0,-23 2 10 16,0 0-10-16,30-7 11 0,6 2-11 0,-36 5 8 0,0 0-8 15,38-9 8-15,4 2-8 0,-42 7 15 0,0 0-15 16,49-6 15-16,5 4-15 0,-54 2 3 0,0 0-3 16,56 0 4-16,-2 3-4 0,-54-3 12 0,0 0-12 15,49 5 13-15,1-1-13 0,-50-4 8 0,0 0-8 16,49 3 9-16,0 2-9 0,-49-5 3 0,0 0-3 0,47-3 4 16,0-4-4-16,-47 7-109 0,0 0 109 0,40-12-108 15,-5-2 108-15,41-13-252 0</inkml:trace>
  <inkml:trace contextRef="#ctx0" brushRef="#br0" timeOffset="117843.172">10644 9815 494 0,'0'0'0'0,"11"-2"0"15,8-2 0-15,-19 4 83 0,0 0-83 0,0-3 84 16,-9-2-84-16,9 5 55 0,0 0-55 0,-8-4 55 0,1-1-55 15,7 5 1-15,0 0-1 0,-4-3 2 0,4-1-2 16,0 4-14-16,0 0 14 0,9-5-13 16,10 2 13-16,-2 1-37 0,4 2 37 0,0 0-37 15,5-2 37-15,-3 2-38 0,5 2 38 0,-7-2-38 0,-4-2 38 0,-17 2-9 16,0 0 9-16,23 0-8 0,1 0 8 0,-24 0-13 16,0 0 13-16,30 2-13 0,-1 0 13 15,-29-2-1-15,0 0 1 0,30 2-1 0,0 1 1 0,-30-3 0 16,0 0 0-16,26 7 0 0,0 1 0 0,-26-8 11 0,0 0-11 15,21 11 11-15,-6 6-11 0,-15-17 18 16,0 0-18-16,13 20 18 0,-5 8-18 0,-8-28 33 0,0 0-33 0,2 36 34 16,-4 7-34-16,2-43 18 0,0 0-18 15,-10 46 19-15,-1 2-19 0,11-48 29 0,0 0-29 0,-15 46 29 16,1-7-29-16,14-39 6 16,0 0-6-16,-18 42 7 0,6-3-7 0,12-39-32 15,0 0 32-15,-12 31-32 0,3-9 32 0,9-22-125 0,0 0 125 0,-8 17-125 16,4-8 125-16,-5 16-262 0</inkml:trace>
  <inkml:trace contextRef="#ctx0" brushRef="#br0" timeOffset="118230.745">11501 9664 583 0,'0'0'0'0,"-3"5"0"0,-6 2 0 15,9-7 76-15,0 0-76 0,0 3 77 0,4 1-77 16,-4-4 69-16,0 0-69 0,0 0 69 0,5 0-69 0,-5 0 60 16,0 0-60-16,0 5 61 0,-4 3-61 15,4-8 46-15,0 0-46 0,-13 19 47 0,-8 9-47 0,-2-1 75 16,-1 4-75-16,6-7 76 0,6-9-76 0,12-15 48 16,0 0-48-16,-24 40 49 0,-3 8-49 0,5-2 34 15,1 5-34-15,3-17 34 0,8-8-34 0,1 5 4 16,4-4-4-16,0 9 5 0,5 4-5 0,0-40 16 15,0 0-16-15,7 32 17 0,8-3-17 0,6-13 3 16,4-11-3-16,6-5 4 0,4-12-4 0,-35 12-37 16,0 0 37-16,51-24-36 0,11-10 36 0,-62 34-48 0,0 0 48 15,72-52-48-15,4-11 48 0,-76 63-3 0,0 0 3 0,65-67-2 16,-11-3 2-16,-19 13 0 0,-13 8 0 0,-6 16 0 16,-13 8 0-16,-1 2 32 15,-4 4-32-15,-5-1 32 0,-1 1-32 0,8 19-36 0,0 0 36 0,-18-24-36 16,-4 0 36-16,22 24-122 0,0 0 122 0,-46-22-121 15,-22 1 121-15,-45-25-681 0</inkml:trace>
  <inkml:trace contextRef="#ctx0" brushRef="#br0" timeOffset="118537.387">12216 8943 1603 0,'0'0'0'0,"-4"-11"0"0,-1-4 0 0,3 10-72 0,4 8 72 16,-2-3-72-16,3 2 72 0,-3-2-144 0,0 0 144 15,-5-12-143-15,-2-9 143 0,-1-15-784 0</inkml:trace>
  <inkml:trace contextRef="#ctx0" brushRef="#br0" timeOffset="125196.73">12266 8821 102 0,'0'0'0'0,"5"-5"0"0,6-2 0 0,-11 7 41 15,0 0-41-15,5-4 42 0,-1 1-42 0,-4 3 32 16,0 0-32-16,5-2 33 0,-2 2-33 0,-3 0 39 16,0 0-39-16,11 2 39 0,4 1-39 0,-15-3 51 15,0 0-51-15,30 0 52 0,12 4-52 0,-2-4 70 16,2-4-70-16,0-1 70 0,-4 2-70 0,4-1 58 15,-4-4-58-15,2 1 59 0,2-5-59 0,-42 12 58 16,0 0-58-16,59-24 59 0,13-7-59 0,-72 31 68 0,0 0-68 16,80-46 69-16,14-11-69 0,-94 57 41 0,0 0-41 15,83-58 42-15,-1 0-42 0,-82 58 43 16,0 0-43-16,68-50 43 0,-9 7-43 0,-15 9 68 16,-16 7-68-16,-9 10 69 0,-12 8-69 0,-7 9 85 0,0 0-85 0,9-14 85 15,-6 1-85-15,-3 13 69 0,0 0-69 0,0-16 69 16,-3 1-69-16,3 15 62 15,0 0-62-15,-6-19 63 0,-6-2-63 0,12 21 47 16,0 0-47-16,-17-18 48 0,-1-3-48 0,18 21 21 0,0 0-21 0,-19-15 21 16,-3 3-21-16,22 12 30 0,0 0-30 0,-25-12 30 15,-1 1-30-15,26 11 2 0,0 0-2 0,-24-5 2 16,1 2-2-16,23 3 13 0,0 0-13 0,-26 0 13 16,2 0-13-16,24 0-1 0,0 0 1 0,-30 3-1 15,4 2 1-15,26-5 0 0,0 0 0 0,-30 7 0 16,1 2 0-16,29-9 0 0,0 0 0 0,-35 8 0 15,-5 3 0-15,40-11 0 0,0 0 0 0,-32 12 0 0,3-6 0 16,29-6-5-16,0 0 5 0,-28 14-5 0,2 2 5 16,26-16-8-16,0 0 8 0,-23 15-7 15,4 0 7-15,19-15-1 0,0 0 1 0,-19 16-1 0,0 1 1 16,19-17-3-16,0 0 3 0,-20 19-3 0,5-4 3 0,-1 1-59 16,6 4 59-16,1-11-58 0,5-6 58 0,-1 4-50 15,2-2 50-15,-4 9-50 0,1 6 50 0,1 1-44 16,2 0 44-16,-2-6-44 0,1-3 44 0,4-12-49 15,0 0 49-15,-3 24-49 0,-3 7 49 0,6-31-37 16,0 0 37-16,-3 34-36 0,1 2 36 0,2-36-9 16,0 0 9-16,0 36-9 0,0-2 9 0,0-3-13 0,2-3 13 15,1-8-13-15,-3-4 13 0,2-1-4 0,0 0 4 16,3 2-3-16,-1 2 3 0,4 2-3 0,1-4 3 16,-6-2-2-16,3-1 2 0,-1 2-5 0,2 1 5 15,2 3-5-15,3 3 5 0,-12-23-6 0,0 0 6 0,17 27-6 16,4 4 6-16,-21-31-1 0,0 0 1 0,30 32 0 15,1-1 0-15,-31-31 1 0,0 0-1 0,42 24 2 16,1 0-2-16,-43-24 30 0,0 0-30 0,49 17 30 16,0-3-30-16,-49-14 5 0,0 0-5 0,51 9 5 15,-1-6-5-15,-50-3 18 0,0 0-18 0,51 0 19 16,-1-3-19-16,-50 3-34 0,0 0 34 0,51-9-34 16,-4-6 34-16,-47 15-204 0,0 0 204 0,43-28-203 15,-4-15 203-15,44-27-604 0</inkml:trace>
  <inkml:trace contextRef="#ctx0" brushRef="#br0" timeOffset="125663.357">13446 7586 875 0,'0'0'0'15,"0"0"0"-15,-4 3 0 16,4-3 102-16,0 0-102 0,-5-5 102 0,-4-5-102 0,9 10 66 0,0 0-66 16,-7-7 66-16,2 2-66 0,5 5 43 0,0 0-43 15,-5-7 43-15,1 2-43 0,4 5 0 0,0 0 0 16,-3-4 0-16,1 1 0 0,2 3-1 0,0 0 1 0,0 0-1 15,-3-4 1-15,3 4-4 0,0 0 4 0,0 0-4 16,0-1 4-16,0 1-8 0,0 0 8 0,0 0-7 16,1-4 7-16,-1 4-24 0,7-3 24 0,-3 3-23 15,4 0 23-15,3 7-37 0,5-2 37 0,5 5-36 16,-1 2 36-16,3 2-13 0,1 3 13 0,1 4-12 16,1-4 12-16,-26-17-8 0,0 0 8 0,35 31-7 15,3 6 7-15,-38-37-4 0,0 0 4 0,44 40-4 16,4 4 4-16,-4-10 0 0,-2-1 0 0,-13-6 0 15,-2-8 0-15,-3 2 3 0,-5-4-3 0,0-3 3 16,-1-2-3-16,-4-4 0 0,1 1 0 0,-2-2 1 16,-3-4-1-16,-1-3-102 0,-1 2 102 0,-1-2-101 0,-1-2 101 15,-6 2-113-15,0 0 113 0,1-15-112 0,-2-16 112 0,1-15-425 16</inkml:trace>
  <inkml:trace contextRef="#ctx0" brushRef="#br0" timeOffset="126017.649">14001 7437 919 0,'0'0'0'0,"0"0"0"0,-7 0 0 0,7 0 79 0,0 0-79 0,0 0 79 16,2-4-79-16,-2 4 52 0,0 0-52 0,0 0 52 15,5-1-52-15,-5 1 23 0,0 0-23 0,0 0 24 16,0 0-24-16,0 0-3 0,0 0 3 0,0 0-2 16,0 0 2-16,0 0-1 0,0 0 1 0,-7 8 0 15,-1 4 0-15,-11 10 0 0,-6 4 0 0,4-4 0 16,6 1 0-16,15-23 0 0,0 0 0 16,-30 37 0-16,-7 13 0 0,37-50 0 0,0 0 0 0,-36 51 1 15,-3 1-1-15,8-8 2 0,7-4-2 0,3-15 3 16,12-9-3-16,-3-1 0 0,3-4 0 0,4-1 0 15,-2 2 0-15,-2 0-59 0,1 3 59 0,4-10-59 0,4-1 59 16,0-4-171-16,0 0 171 0,-14 15-170 0,-7 13 170 16,-14 14-475-16</inkml:trace>
  <inkml:trace contextRef="#ctx0" brushRef="#br0" timeOffset="127113.314">15066 7349 583 0,'0'0'0'0,"-4"0"0"0,1 0 0 0,3 0 110 16,0 0-110-16,-5-3 110 0,-8-6-110 0,13 9 115 16,0 0-115-16,-8-8 116 0,-5 1-116 0,13 7 51 15,0 0-51-15,-13-9 52 0,-5-1-52 0,18 10 38 0,0 0-38 16,-21-5 39-16,0-4-39 0,21 9 33 0,0 0-33 16,-26-3 34-16,2 0-34 0,24 3 6 0,0 0-6 15,-30 0 7-15,-8 0-7 0,38 0-59 0,0 0 59 0,-30 0-59 16,4 0 59-16,26 0-64 0,0 0 64 0,-21 0-63 15,2 3 63-15,19-3-49 0,0 0 49 0,-16 0-48 16,2 3 48-16,14-3-58 0,0 0 58 0,-10 4-58 16,-2 1 58-16,12-5-50 0,0 0 50 0,-5 0-49 15,-2 3 49-15,7-3-60 0,0 0 60 0,-6 4-59 16,3 1 59-16,3-5-45 0,0 0 45 0,-5 8-45 16,-1 4 45-16,6-12-43 0,0 0 43 15,-1 23-43-15,1 4 43 0,0-27-28 0,0 0 28 0,1 31-28 16,5 2 28-16,-6-33-17 0,0 0 17 0,8 39-16 15,1 7 16-15,-9-46 0 0,0 0 0 0,9 53 0 16,3 9 0-16,-12-62 20 0,0 0-20 0,10 67 20 16,6 0-20-16,-16-67 26 0,0 0-26 0,18 94 26 0,1 17-26 15,-19-111 34-15,0 0-34 0,15 110 34 0,-1 1-34 16,0-17 37-16,-5-11-37 0,-2-11 37 16,-2-11-37-16,-5-61 55 0,0 0-55 0,2 72 56 0,1 9-56 0,1-18 22 15,1-11-22-15,-1-20 22 0,-4-17-22 16,0 9 32-16,3 2-32 0,-1-2 32 0,-2-3-32 0,0-21 36 15,0 0-36-15,0 34 37 0,3 9-37 16,-3-43 31-16,0 0-31 0,0 34 31 0,4-3-31 0,-4-31 8 16,0 0-8-16,2 31 8 0,1-4-8 0,0-3 20 15,1-2-20-15,-2-8 20 0,-2-7-20 0,0 0 14 16,3-2-14-16,-3 0 15 0,0 2-15 0,2-2 15 16,0 2-15-16,-1 0 16 0,-1-7-16 0,0 3 34 0,4 2-34 15,-4-5 35-15,0 4-35 0,0-4 10 16,5 3-10-16,-3 1 11 0,0-3-11 0,-2-1 36 15,0 4-36-15,0-4 37 0,0 0-37 0,0 0 36 0,3 3-36 16,-3-3 36-16,4 2-36 0,1 0 14 0,-3-2-14 16,5 0 15-16,-4 0-15 0,6 0 21 0,-1 1-21 0,-2-1 21 15,2 0-21-15,3 0 24 0,3-1-24 0,-6-1 25 16,5 0-25-16,-13 2 3 0,0 0-3 0,19-2 3 16,10 1-3-16,-29 1 3 0,0 0-3 0,42-4 3 15,12-1-3-15,-54 5-31 0,0 0 31 16,56-7-31-16,7-1 31 0,-63 8-76 0,0 0 76 0,69-14-76 15,10 0 76-15,-79 14-115 0,0 0 115 0,80-30-115 16,4-10 115-16,79-27-647 0</inkml:trace>
  <inkml:trace contextRef="#ctx0" brushRef="#br0" timeOffset="134682.578">15630 8417 796 0,'0'0'0'0,"0"0"-203"0,0 0 203 0,0 0-203 16,0 0 203-16,0 0-182 0</inkml:trace>
  <inkml:trace contextRef="#ctx0" brushRef="#br0" timeOffset="135262.592">15709 8389 124 0,'0'0'0'0,"0"0"0"0,0 0 0 0,0 0 33 0,0 0-33 0,0 0 33 0,0 0-33 16,0 0 21-16,15 22-21 0,-4-13 21 15,-1 0-21-15,2 1 42 0,2-5-42 0,2-2 42 0,3-3-42 16,-19 0 55-16,0 0-55 0,28-8 56 0,10-8-56 15,-38 16 54-15,0 0-54 0,47-22 54 0,14-4-54 0,-61 26 95 16,0 0-95-16,61-30 95 0,4-13-95 0,-65 43 65 16,0 0-65-16,71-48 65 0,6-14-65 0,-77 62 50 15,0 0-50-15,61-51 50 0,-7 3-50 16,-54 48 51-16,0 0-51 0,30-33 51 0,-13 14-51 0,-17 19 59 16,0 0-59-16,9-22 59 0,-9 7-59 0,0 15 78 15,0 0-78-15,-4-14 78 0,-1 2-78 0,-11 2 72 16,-3 5-72-16,7-4 72 0,0 6-72 15,-6-4 68-15,-3 2-68 0,2 3 68 0,0 0-68 0,19 2 13 0,0 0-13 16,-38 2 14-16,-8 0-14 0,46-2 16 0,0 0-16 16,-47 1 17-16,-3 3-17 0,50-4 3 0,0 0-3 0,-44 3 4 15,-1 1-4-15,3 4 6 0,2-1-6 16,14-2 6-16,14-5-6 0,-6 4 0 0,-3-3 0 16,-5 10 0-16,-2 1 0 0,2 3-7 0,-3 2 7 0,11-7-6 15,6-1 6-15,12-9-26 0,0 0 26 0,-24 27-25 16,-6 13 25-16,30-40-7 0,0 0 7 0,-28 44-6 15,4 9 6-15,24-53-17 0,0 0 17 0,-25 59-17 16,8 4 17-16,17-63-24 0,0 0 24 0,-14 77-23 16,5 12 23-16,9-89-14 0,0 0 14 0,0 82-13 15,11-3 13-15,-11-79-2 0,0 0 2 0,19 69-1 16,9-11 1-16,-5-20 0 0,-1-16 0 0,4 0 0 16,2-10 0-16,-2-1 38 0,4-3-38 15,0-6 39-15,3 0-39 0,-33-2 21 0,0 0-21 0,52-4 21 0,16-6-21 16,-5-2 7-16,1-4-7 0,-10 1 7 0,-2-2-7 15,-52 17-31-15,0 0 31 0,72-31-31 0,4-8 31 0,-76 39-82 16,0 0 82-16,68-48-82 16,-8-14 82-16,63-46-977 15</inkml:trace>
  <inkml:trace contextRef="#ctx0" brushRef="#br0" timeOffset="136238.247">16587 6952 158 0,'0'0'0'0,"0"0"0"0,-6-5 0 16,6 5 75-16,0 0-75 0,0 0 76 16,0 0-76-16,0 0 59 0,0 0-59 0,0 0 59 15,0 0-59-15,0 0 66 0,0 0-66 0,0 0 66 0,0 0-66 0,0 0 53 16,0 0-53-16,0 0 54 0,0 0-54 0,0 0 33 16,0 0-33-16,0 0 33 0,-3 5-33 0,3-5 39 15,0 0-39-15,-5 15 40 0,-4 9-40 0,9-24 33 16,0 0-33-16,-12 43 34 0,-4 12-34 0,16-55 22 0,0 0-22 15,-14 58 22 1,0 11-22-16,14-69 18 0,0 0-18 0,-12 55 19 0,3-1-19 0,9-54 35 0,0 0-35 16,-3 43 35-16,-2-10-35 0,5-33 28 15,0 0-28-15,0 27 28 16,1-6-28-16,-1-21 8 0,0 0-8 0,4 10 9 0,1-13-9 0,-5 3 6 16,0 0-6-16,5-12 6 0,2-12-6 0,-7 24 3 0,0 0-3 15,0-36 4-15,4-7-4 0,-4 43 1 0,0 0-1 0,-4-43 2 16,-1-3-2-16,5 46 0 0,0 0 0 0,-3-41 0 15,-6 3 0-15,9 38 8 0,0 0-8 0,-5-29 8 16,1 10-8-16,4 19 38 0,0 0-38 0,-7-19 39 16,2 5-39-16,5 14 41 0,0 0-41 0,-7-10 42 15,5 5-42-15,2 5 10 0,0 0-10 0,-5-3 10 16,3-1-10-16,2 4 3 0,0 0-3 0,0-5 4 16,0 3-4-16,0 2-2 0,0 0 2 0,7 0-1 15,2 2 1-15,-9-2-50 0,0 0 50 0,12 5-49 0,9 4 49 16,2 1-51-16,3 2 51 0,-2 3-50 0,2 2 50 15,-26-17-43-15,0 0 43 0,28 23-43 0,4 1 43 16,-32-24-7-16,0 0 7 0,33 27-6 0,0-3 6 16,-33-24-13-16,0 0 13 0,35 24-13 0,-6-2 13 0,-29-22-4 15,0 0 4-15,30 21-3 0,-4-2 3 0,-26-19-2 16,0 0 2-16,24 17-2 16,3-2 2-16,-27-15 0 0,0 0 0 0,17 12 0 0,-3-3 0 15,-14-9 4-15,0 0-4 0,10 10 4 0,-4 2-4 0,-6-12 33 16,0 0-33-16,-6 17 34 0,-6 6-34 0,12-23 46 15,0 0-46-15,-21 24 46 0,-5-2-46 0,-4-2 74 16,1-3-74-16,8-5 74 0,12-5-74 0,-5-2 70 16,2-1-70-16,-16 3 71 0,-10 5-71 0,38-12 61 0,0 0-61 15,-38 5 62-15,-2 2-62 0,40-7 37 0,0 0-37 16,-34 3 37-16,0-3-37 0,34 0 1 0,0 0-1 16,-32 0 2-16,4-3-2 0,28 3-35 0,0 0 35 0,-22-5-35 15,3 1 35-15,19 4-116 0,0 0 116 0,-18-7-115 16,6 2 115-16,12 5-187 0,0 0 187 0,-12-8-186 15,3 1 186-15,-8-9-621 0</inkml:trace>
  <inkml:trace contextRef="#ctx0" brushRef="#br0" timeOffset="136637.161">16951 7074 337 0,'0'0'0'0,"-9"5"0"0,-3 5 0 0,12-10 117 16,0 0-117-16,-5 0 117 0,3-10-117 0,2 10 122 15,0 0-122-15,-2-5 122 0,4-2-122 0,-2 7 96 16,0 0-96-16,0-5 96 0,0-4-96 0,0 9 75 15,0 0-75-15,0-3 75 0,0-4-75 0,0 7 57 16,0 0-57-16,2-4 57 0,-1 3-57 0,-1 1 17 0,0 0-17 16,4 0 17-16,3 0-17 0,-7 0 3 0,0 0-3 15,14 5 3-15,7 5-3 0,5 7 0 0,3 5 0 16,-4 2 0-16,-4-3 0 0,-21-21-1 0,0 0 1 16,28 36-1-16,3 10 1 0,-31-46 0 15,0 0 0-15,35 45 0 0,0 4 0 0,-35-49-1 16,0 0 1-16,38 45-1 0,4-2 1 15,-42-43-39-15,0 0 39 0,38 34-38 0,2-8 38 0,-40-26-153 0,0 0 153 0,37 15-153 16,-1-11 153-16,-36-4-160 0,0 0 160 0,28-9-160 16,-3-15 160-16,25-12-353 0</inkml:trace>
  <inkml:trace contextRef="#ctx0" brushRef="#br0" timeOffset="136889.781">17592 6849 606 0,'0'0'0'0,"-5"4"0"16,1 4 0-16,4-8 84 0,0 0-84 0,-5 4 85 0,3-4-85 16,2 0 77-16,0 0-77 0,0 0 77 0,-2 0-77 0,2 0 63 15,0 0-63-15,-12 5 64 0,-10 3-64 0,22-8 36 16,0 0-36-16,-32 17 37 0,-8 9-37 0,40-26 34 16,0 0-34-16,-45 31 35 0,-6 8-35 0,4-3 38 15,4 4-38-15,4-6 39 0,10-7-39 0,29-27 23 16,0 0-23-16,-47 40 24 0,-12 11-24 0,59-51 10 15,0 0-10-15,-51 43 11 0,-3-2-11 0,54-41-30 16,0 0 30-16,-31 26-30 0,15-13 30 0,16-13-70 16,0 0 70-16,0-8-70 0,16-21 70 0,-4-9-780 15</inkml:trace>
  <inkml:trace contextRef="#ctx0" brushRef="#br0" timeOffset="137589.335">17451 8254 561 0,'0'0'0'0,"10"-4"0"15,6-4 0-15,-16 8 68 0,0 0-68 16,3-4 69-16,-4 4-69 0,1 0 66 0,0 0-66 0,0 0 66 15,-6 0-66-15,6 0 42 0,0 0-42 0,-3 0 43 16,1 0-43-16,2 0 20 0,0 0-20 0,-5 2 20 16,1-2-20-16,4 0 2 0,0 0-2 0,0 0 2 15,0 0-2-15,0 0 0 0,0 0 0 0,9 0 0 16,5-2 0-16,-14 2 28 0,0 0-28 0,21 0 28 16,9-3-28-16,-30 3 57 0,0 0-57 0,38-5 57 15,9-2-57-15,-47 7 42 0,0 0-42 0,63-7 43 16,6-1-43-16,-69 8 60 0,0 0-60 0,75-9 60 15,7-6-60-15,-82 15 45 0,0 0-45 0,110-16 45 16,21-3-45-16,-131 19 42 0,0 0-42 0,115-17 43 16,3 2-43-16,-29 3 28 0,-18 3-28 0,-10 2 28 0,-10-1-28 15,-51 8 0-15,0 0 0 0,59 0 0 0,4 0 0 16,-18 0-65-16,-12 0 65 0,-5 2-64 0,-5 1 64 0,-23-3-155 16,0 0 155-16,28 3-155 0,-1 4 155 15,-27-7-147-15,0 0 147 0,30 0-147 0,0-3 147 0,29 3-528 16</inkml:trace>
  <inkml:trace contextRef="#ctx0" brushRef="#br0" timeOffset="137969.865">19477 7786 830 0,'0'0'0'0,"-5"0"0"16,-9 4 0-16,14-4 86 0,0 0-86 0,0 0 86 16,0 0-86-16,0 0 43 0,0 0-43 0,0 0 44 15,5-4-44-15,-5 4 6 0,0 0-6 0,0 0 6 16,3 0-6-16,-3 0-2 0,0 0 2 0,0 0-1 15,6 0 1-15,-6 0-23 0,0 0 23 0,1 12-22 16,-1 9 22-16,2 10 0 0,0 6 0 0,1 3 0 16,3 4 0-16,-6-44 15 0,0 0-15 0,6 58 16 15,-2 13-16-15,1-3 26 0,-3 2-26 0,0-18 26 0,-1-13-26 16,-1-39 33-16,0 0-33 0,6 70 33 16,1 18-33-16,-7-88 20 0,0 0-20 0,5 55 20 0,2-16-20 0,-7-39-7 15,0 0 7-15,3 27-6 0,4-11 6 0,-7-16-89 16,0 0 89-16,11-21-88 0,6-23 88 15,8-20-707-15</inkml:trace>
  <inkml:trace contextRef="#ctx0" brushRef="#br0" timeOffset="138604.351">19428 6924 1199 0,'0'0'0'0,"7"0"0"16,3 0 0-16,-10 0 64 0,0 0-64 0,11 4 64 15,-1 3-64-15,-10-7 46 0,0 0-46 0,23 8 46 0,10 1-46 16,-33-9 3-16,0 0-3 0,44 0 4 16,10 0-4-16,-54 0-14 0,0 0 14 0,55-9-13 0,5-1 13 15,-60 10-3-15,0 0 3 0,55-14-3 0,1-5 3 16,-56 19-2-16,0 0 2 0,51-18-2 0,-4 1 2 0,-47 17 0 16,0 0 0-16,42-16 0 0,-4 1 0 0,-38 15 0 15,0 0 0-15,29-12 0 16,-6 5 0-16,-23 7 0 0,0 0 0 0,19-5 0 0,-8 1 0 0,-11 4 1 15,0 0-1-15,8 0 2 0,-4 0-2 0,-4 0 1 16,0 0-1-16,0 9 2 0,-5 5-2 0,5-14 1 16,0 0-1-16,-9 24 1 0,0 8-1 0,9-32-1 15,0 0 1-15,-12 36-1 0,3 7 1 0,9-43-2 16,0 0 2-16,-7 50-1 0,2 6 1 0,5-56-2 16,0 0 2-16,4 63-1 0,-1 13 1 0,-3-76-2 0,0 0 2 15,14 97-1-15,7 18 1 0,-21-115 1 16,0 0-1-16,21 118 1 0,8 11-1 0,-29-129 10 0,0 0-10 15,21 122 11-15,2 3-11 0,-23-125 26 0,0 0-26 0,17 123 26 16,-1-1-26-16,-7-25 20 0,-6-13-20 0,4-20 20 16,4-15-20-16,-11-49 17 0,0 0-17 15,5 55 17-15,4-2-17 0,-9-53 40 0,0 0-40 0,5 50 41 16,0-6-41-16,-5-44 31 0,0 0-31 0,5 28 31 16,-5-13-31-16,0-15 32 0,0 0-32 0,4 16 33 15,1-9-33-15,-5-7-2 0,0 0 2 0,0 8-1 16,2-6 1-16,-2-2-77 0,0 0 77 0,-19-5-77 15,-16-11 77-15,-19-4-1111 0</inkml:trace>
  <inkml:trace contextRef="#ctx0" brushRef="#br0" timeOffset="138785.938">20398 8423 875 0,'0'0'0'0,"7"12"0"0,7 9 0 0,-14-21-145 16,0 0 145-16,16-3-144 0,-2-15 144 0,16-6-344 15</inkml:trace>
  <inkml:trace contextRef="#ctx0" brushRef="#br0" timeOffset="141699.519">15737 9259 91 0,'0'0'0'0,"5"-1"0"16,2-4 0-16,-7 5 4 0,0 0-4 0,5-4 5 16,-2 2-5-16,-3 2 15 0,0 0-15 0,0 0 15 15,2-1-15-15,-2 1 45 0,0 0-45 0,0 0 45 16,0 0-45-16,0 0 49 0,0 0-49 0,0 0 49 16,0 0-49-16,0 0 53 0,0 0-53 0,4 0 53 15,4 0-53-15,-8 0 50 0,0 0-50 0,13 1 50 0,7-1-50 16,-2 2 49-16,5 2-49 0,1-3 50 0,0-1-50 15,-24 0 31-15,0 0-31 0,37 0 31 16,8 0-31 0,-1-1 50-16,1-5-50 0,0 5 51 0,1-3-51 0,-1 4 46 0,-2-3-46 0,3 1 47 0,1 0-47 0,-47 2 36 15,0 0-36-15,61-1 37 0,14-8-37 16,-75 9 46-16,0 0-46 0,97-7 46 0,22-5-46 16,-119 12 35-16,0 0-35 0,123-13 36 0,13 1-36 0,-136 12 24 15,0 0-24-15,136-11 25 0,5 1-25 0,-141 10 40 16,0 0-40-16,136-8 41 0,2 1-41 0,-138 7 13 15,0 0-13-15,141-9 14 0,9 1-14 0,-150 8 37 0,0 0-37 16,155-16 38-16,2-3-38 0,-157 19 59 16,0 0-59-16,160-20 59 0,4-8-59 0,-27 4 43 0,-17 2-43 15,-17 5 43-15,-17 3-43 0,-86 14 21 0,0 0-21 16,113-17 21-16,9-7-21 0,-18 9 37 0,-8-2-37 16,-16 6 37-16,-10-1-37 0,-70 12 20 0,0 0-20 0,94-5 20 15,11 2-20-15,-25-1 10 0,-12-3-10 0,-13 7 11 16,-4 4-11-16,-51-4 11 0,0 0-11 15,56 3 11-15,3 2-11 0,-59-5 3 0,0 0-3 16,59 4 4-16,2-1-4 0,-19 1 6 0,-14-8-6 0,-2 4 7 16,-9 0-7-16,-1 0-11 0,-2-7 11 0,0 6-10 15,2-1 10-15,-4-8-58 0,-2-6 58 16,-5 16-58-16,-1 4 58 0,-4-4-86 0,3 5 86 0,-3-5-86 16,0 3 86-16,0-3-192 0,-3-3 192 0,-8 3-192 15,-4 3 192-15,-11-3-700 0</inkml:trace>
  <inkml:trace contextRef="#ctx0" brushRef="#br0" timeOffset="142187.108">17743 9561 180 0,'0'0'0'0,"0"0"0"16,0 3 0-16,0-3 95 0,0 0-95 0,0 0 95 15,0 0-95-15,0 0 75 0,0 0-75 0,0 0 76 16,0 0-76-16,0 0 60 0,0 0-60 0,0 0 60 16,0 0-60-16,-1 4 71 0,-1 1-71 0,-10 7 71 15,-4 10-71-15,-1 7 52 0,-3 6-52 0,5-11 53 16,3-4-53-16,12-20 50 0,0 0-50 0,-25 38 51 0,-6 10-51 15,31-48 38-15,0 0-38 0,-33 46 38 0,-2 2-38 16,35-48 16-16,0 0-16 0,-26 39 17 16,5-11-17-16,21-28 2 0,0 0-2 0,-16 24 3 0,4-9-3 0,12-15-76 15,0 0 76-15,0 9-75 0,9-9 75 0,-9 0-141 16,0 0 141-16,19-22-141 0,7-18 141 0,19-22-408 16</inkml:trace>
  <inkml:trace contextRef="#ctx0" brushRef="#br0" timeOffset="142635.87">17686 9436 841 0,'0'0'0'0,"5"3"0"0,2 4 0 0,-7-7 37 0,0 0-37 0,4 5 37 15,-1-1-37-15,-3-4 15 0,0 0-15 0,2 8 15 16,-2 4-15-16,0-12-1 0,0 0 1 0,3 23 0 15,6 4 0-15,-9-27-34 0,0 0 34 0,12 29-33 16,7 2 33-16,-19-31-31 0,0 0 31 0,32 27-31 16,8-3 31-16,0-3-66 0,3-6 66 0,-2-4-65 15,-3-5 65-15,-5 3-56 0,0 0 56 0,-3-3-56 16,-1 3 56-16,-29-9-35 0,0 0 35 16,35 5-34-16,7 4 34 0,-42-9-28 0,0 0 28 0,42 13-28 15,0 1 28-15,-8 0-15 0,-2 0 15 0,-10-4-15 16,-4-2 15-16,-4 3-5 0,-2-3 5 0,-3-1-5 15,-8-2 5-15,-1-5 15 0,0 0-15 0,2 7 16 0,-4 3-16 16,2-10 58-16,0 0-58 0,-19 19 59 0,-10 5-59 16,29-24 76-16,0 0-76 0,-42 24 76 0,-10 4-76 15,52-28 106-15,0 0-106 0,-58 25 106 16,-5 3-106-16,63-28 63 0,0 0-63 0,-85 32 64 0,-18 2-64 0,23-8 51 16,9-4-51-16,32-10 52 0,25-10-52 0,-7 3 33 15,6 0-33-15,1-5 34 0,2 2-34 16,-2-2-46-16,-5 0 46 0,8-2-46 0,-1-4 46 0,12 6-159 15,0 0 159-15,-9-16-158 0,2-6 158 0,7 22-129 16,0 0 129-16,12-38-129 0,15-13 129 0,13-38-320 16</inkml:trace>
  <inkml:trace contextRef="#ctx0" brushRef="#br0" timeOffset="142936.622">18111 9484 247 0,'0'0'0'0,"-7"5"0"15,-3 4 0-15,10-9 57 0,0 0-57 0,3 0 58 16,9-4-58-16,-12 4 87 0,0 0-87 0,11-5 88 16,1-2-88-16,-12 7 93 0,0 0-93 0,10-5 93 15,4 0-93-15,-14 5 66 0,0 0-66 0,12-5 66 16,-1 1-66-16,-11 4 56 0,0 0-56 0,16-3 57 16,1-2-57-16,-17 5 40 0,0 0-40 0,21 3 40 15,5-1-40-15,-26-2 46 0,0 0-46 0,33 14 46 16,6 6-46-16,-39-20 52 0,0 0-52 0,41 28 52 15,1 6-52-15,-2 2 21 0,0 2-21 0,-3-6 21 16,-4 1-21-16,-33-33 22 0,0 0-22 0,44 36 22 0,6 6-22 16,-50-42 34-16,0 0-34 0,63 55 34 15,10 5-34-15,-73-60 5 0,0 0-5 0,59 48 5 0,-5-8-5 0,-54-40-38 16,0 0 38-16,35 25-37 16,-11-16 37-16,-24-9-132 0,0 0 132 15,18 3-131-15,-6-15 131 0,19 4-710 0</inkml:trace>
  <inkml:trace contextRef="#ctx0" brushRef="#br0" timeOffset="143222.229">18970 9381 1233 0,'0'0'0'0,"-7"17"0"15,-5 12 0-15,12-29 151 0,0 0-151 0,-23 40 152 16,-7 8-152-16,30-48 77 0,0 0-77 16,-41 55 78-16,-6 5-78 0,47-60 31 0,0 0-31 0,-68 80 31 15,-9 16-31-15,77-96-18 0,0 0 18 0,-66 82-18 16,7-5 18 0,13-20-53-16,13-14 53 0,14-19-52 0,17-19 52 0,2-5-136 0,0 0 136 0,-5 5-135 15,7-7 135-15,-2 2-191 0,0 0 191 0,19-20-190 16,16-16 190-16,21-19-613 0</inkml:trace>
  <inkml:trace contextRef="#ctx0" brushRef="#br0" timeOffset="143528.531">21325 8903 1659 0,'0'0'0'16,"-3"-8"0"-16,-1-3 0 0,4 6 51 15,4 5-51-15,-4 0 52 0,1 9-52 0,1-6-148 0,3 2 148 0,-5-1-147 16,0-1 147-16,0-3-151 0,0 0 151 0,-8-26-151 16,-6-15 151-16,-9-25-776 0</inkml:trace>
  <inkml:trace contextRef="#ctx0" brushRef="#br0" timeOffset="144288.503">23466 8026 113 0,'0'0'0'0,"5"-3"0"0,6-3 0 16,-6 5 48-16,0-1-48 0,-1 2 49 0,-2-3-49 0,1-1 68 15,1 1-68-15,-4 3 68 0,3-2-68 0,-3 2 86 16,4-7-86-16,-3 4 87 0,1-2-87 15,0-1 76-15,1 1-76 0,-1 0 76 0,1 0-76 0,1 2 64 16,-1-4-64-16,1 3 64 0,-2 3-64 0,1-3 48 16,-3 1-48-16,0 3 48 0,0-5-48 15,0 5 32-15,0 0-32 0,0 0 32 0,0 0-32 0,0 0 8 0,-3 5-8 16,-1 3 8-16,-1 6-8 0,5-14 19 16,0 0-19-16,-16 39 20 0,-8 18-20 0,0 1 22 0,-3 2-22 15,3-8 22-15,-6-6-22 0,30-46 14 16,0 0-14-16,-38 70 15 0,-9 17-15 0,47-87 27 15,0 0-27-15,-28 52 27 0,11-14-27 0,17-38 30 16,0 0-30-16,-14 32 30 0,7-15-30 0,7-17-5 0,0 0 5 0,3 10-5 16,9-13 5-16,-12 3-121 0,0 0 121 15,23-24-120-15,10-15 120 0,-33 39-166 0,0 0 166 0,32-52-165 16,2-13 165-16,33-51-363 0</inkml:trace>
  <inkml:trace contextRef="#ctx0" brushRef="#br0" timeOffset="144694.031">23567 7865 494 0,'0'0'0'0,"0"0"0"0,2 3 0 0,-2-3 122 0,0 0-122 0,0 0 123 16,5-3-123-16,-5 3 108 0,0 0-108 0,0 0 108 16,5-3-108-16,-5 3 73 0,0 0-73 0,0 0 73 0,0 0-73 15,0 0 33-15,-5 0-33 0,0 8 33 0,0 6-33 16,1 6 15-16,3 1-15 0,1-2 16 0,0 0-16 0,5 1 11 16,5 2-11-16,4 4 11 0,0 2-11 15,-14-28 9-15,0 0-9 0,33 30 10 0,14 1-10 16,-47-31 15-16,0 0-15 0,53 29 15 15,9 0-15-15,-62-29 3 0,0 0-3 0,58 28 4 16,1-2-4-16,-59-26 12 0,0 0-12 0,56 22 13 0,-2-2-13 0,-54-20 8 16,0 0-8-16,43 19 9 0,-4-3-9 0,-39-16-9 15,0 0 9-15,24 13-9 0,-5-1 9 0,-19-12-27 16,0 0 27-16,9 16-27 0,-9 3 27 0,0-19-1 0,0 0 1 16,-14 22 0-16,-14 7 0 0,28-29 13 15,0 0-13-15,-35 31 14 0,-10 1-14 0,45-32 28 16,0 0-28-16,-75 38 28 0,-23 3-28 0,98-41 38 0,0 0-38 0,-94 36 38 15,-7-2-38-15,101-34 23 0,0 0-23 16,-92 28 24-16,5-4-24 0,87-24 10 0,0 0-10 16,-70 15 10-16,13-6-10 0,57-9-12 0,0 0 12 0,-40 0-12 15,17-5 12-15,23 5-92 16,0 0 92-16,-5-23-91 0,15-9 91 0,-10 32-195 0,0 0 195 0,42-58-194 16,23-18 194-16,41-59-548 0</inkml:trace>
  <inkml:trace contextRef="#ctx0" brushRef="#br0" timeOffset="145063.841">24106 7920 583 0,'0'0'0'0,"-9"0"0"0,-2 3 0 0,11-3 60 16,0 0-60-16,0 0 60 0,7-3-60 0,-7 3 65 15,0 0-65-15,13-5 65 0,2 0-65 0,-15 5 81 16,0 0-81-16,19-2 81 0,6-5-81 0,-4 2 66 16,1 1-66-16,-2-1 67 0,-5 4-67 0,3 1 65 15,-3 1-65-15,5 1 66 0,0 1-66 0,-2 1 32 16,-4-1-32-16,1 2 32 0,3 2-32 0,-2 2 27 16,-1 3-27-16,4 3 27 0,2-3-27 0,-21-12 8 15,0 0-8-15,32 24 9 0,8 7-9 16,-40-31 5-16,0 0-5 0,48 41 5 0,8 9-5 15,-56-50 13-15,0 0-13 0,65 61 13 0,10 17-13 0,-18-17 3 0,-8-9-3 16,-14-16 4-16,-14-14-4 0,-21-22 2 0,0 0-2 16,28 24 2-16,-2 0-2 0,-26-24-1 0,0 0 1 0,29 15 0 15,1-1 0-15,-30-14-107 0,0 0 107 0,29 5-106 16,1-7 106-16,-30 2-136 0,0 0 136 0,16-17-135 16,-9-14 135-16,15-17-624 0</inkml:trace>
  <inkml:trace contextRef="#ctx0" brushRef="#br0" timeOffset="145347.93">25088 7731 763 0,'0'0'0'0,"0"7"0"16,2 2 0-16,-2-9 112 0,0 0-112 0,-9 0 112 0,-3-4-112 15,12 4 74-15,0 0-74 0,-17 0 74 16,-1 0-74-16,18 0 45 0,0 0-45 0,-29 16 45 0,-8 4-45 0,0 6 18 15,-1 1-18-15,5 1 19 0,3-2-19 16,30-26 17-16,0 0-17 0,-48 49 17 0,-12 9-17 0,60-58 9 16,0 0-9-16,-71 88 10 0,-13 23-10 0,15-22 17 15,4-8-17-15,27-28 17 0,17-21-17 0,21-32 14 16,0 0-14-16,-30 43 15 0,-1 0-15 0,31-43 0 16,0 0 0-16,-17 24 0 0,8-12 0 0,9-12-106 15,0 0 106-15,12 0-106 0,16-15 106 0,-28 15-113 16,0 0 113-16,50-59-113 0,22-28 113 0,51-59-617 0</inkml:trace>
  <inkml:trace contextRef="#ctx0" brushRef="#br0" timeOffset="145529.645">25728 8113 1155 0,'0'0'0'0,"0"7"0"16,-2 5 0-16,2-12-176 0,0 0 176 0,0 7-176 16,0 2 176-16,0-9-76 0,0 0 76 0,0 13-423 15,0-26 423-15</inkml:trace>
  <inkml:trace contextRef="#ctx0" brushRef="#br0" timeOffset="151302.783">7589 12150 259 0,'0'0'0'0,"17"-2"0"0,7 0 0 0,-24 2 92 0,0 0-92 16,9 0 92-16,-12 0-92 0,3 0 95 15,0 0-95-15,0 0 96 0,-9 0-96 0,9 0 81 0,0 0-81 16,-4 0 82-16,1 0-82 0,3 0 76 0,0 0-76 0,0 0 76 16,0 0-76-16,0 0 56 0,0 0-56 0,3-2 57 15,4 1-57-15,-7 1 46 0,0 0-46 0,18-5 46 16,8-1-46-16,-26 6 12 0,0 0-12 0,44-1 13 16,15 1-13-16,-59 0 37 0,0 0-37 0,66 1 38 31,4 3-38-31,-70-4 28 0,0 0-28 0,71 2 28 0,2-2-28 0,-73 0 14 0,0 0-14 0,89-4 15 15,12 1-15-15,-101 3 36 0,0 0-36 0,84-9 37 16,-6 2-37-16,-78 7 19 0,0 0-19 0,51-7 20 16,-18 4-20-16,-33 3-1 0,0 0 1 0,22-2 0 15,-9 2 0-15,-13 0-53 0,0 0 53 0,3 7-53 16,-8 3 53-16,3 8-935 0</inkml:trace>
  <inkml:trace contextRef="#ctx0" brushRef="#br0" timeOffset="151527.239">7648 12734 1031 0,'0'0'0'0,"9"0"0"0,8-2 0 0,-17 2 85 0,0 0-85 15,33 0 86-15,14 2-86 0,-47-2 47 0,0 0-47 16,56 0 48-16,12 0-48 0,-68 0-51 0,0 0 51 16,71 3-50-16,8-3 50 0,-79 0-138 0,0 0 138 0,95 0-138 15,13-5 138 1,98 0-596-16</inkml:trace>
  <inkml:trace contextRef="#ctx0" brushRef="#br0" timeOffset="152525.312">9555 12552 561 0,'0'0'0'0,"7"-7"0"15,6 2 0-15,-13 5-1 0,0 0 1 0,8-5 0 16,-2 2 0-16,-6 3 0 0,0 0 0 16,7 0 0-16,-2 0 0 0,-5 0 10 0,0 0-10 0,17-4 11 15,9 1-11-15,4-6 32 0,3-1-32 0,0-2 32 16,5-2-32-16,-3-1 34 0,-2-2-34 0,2-2 35 16,0 0-35-16,-35 19 23 0,0 0-23 0,49-26 24 15,3-6-24-15,-52 32 47 0,0 0-47 0,59-36 47 16,1-11-47-16,-60 47 51 0,0 0-51 0,68-54 51 0,-1-11-51 15,-16 13 53-15,-13 8-53 0,-13 14 54 0,-11 10-54 16,0 1 61-16,-6 4-61 0,-1 3 62 0,-7 7-62 0,4-2 79 16,-4 3-79-16,0-3 80 0,0 2-80 0,-4-2 67 15,4-1-67-15,-3 1 67 0,-1 2-67 0,4 5 49 16,0 0-49-16,-8-10 50 0,-3-1-50 0,11 11 24 16,0 0-24-16,-17-13 25 0,-4-3-25 0,21 16 5 15,0 0-5-15,-21-14 6 0,-7 1-6 0,28 13 4 16,0 0-4-16,-30-11 4 0,-1 1-4 15,31 10 0-15,0 0 0 0,-38-5 0 0,-1-2 0 0,39 7-8 0,0 0 8 16,-38-2-7-16,0 4 7 0,38-2-35 16,0 0 35-16,-39 7-34 0,-1 0 34 0,40-7-19 15,0 0 19-15,-38 12-18 0,1 3 18 0,4 2-37 0,0-3 37 0,12-4-36 16,11-4 36-16,10-6-7 0,0 0 7 16,-28 17-6-16,-7 5 6 0,35-22-19 0,0 0 19 0,-33 22-18 15,3-5 18-15,30-17-24 0,0 0 24 0,-31 28-23 16,1 4 23-16,30-32-22 0,0 0 22 15,-24 29-22-15,7-5 22 0,17-24-25 0,0 0 25 0,-18 35-24 16,6 2 24-16,12-37-24 0,0 0 24 0,-9 40-23 16,9 1 23-16,0-41-9 0,0 0 9 0,4 43-9 15,5 1 9-15,-9-44-11 0,0 0 11 0,13 48-10 16,8 4 10-16,-21-52-16 0,0 0 16 0,27 54-15 16,6 5 15-16,-33-59-8 0,0 0 8 0,43 67-8 15,11-1 8-15,-10-16-9 0,-2-14 9 0,-9-10-9 0,-7-13 9 16,-26-13-4-16,0 0 4 0,38 11-3 0,7-6 3 0,2-5-6 15,4-5 6-15,-4-2-6 0,0-3 6 0,-47 10-116 16,0 0 116-16,51-24-116 0,4-14 116 16,-55 38-97-16,0 0 97 0,103-62-460 0,-206 124 460 0</inkml:trace>
  <inkml:trace contextRef="#ctx0" brushRef="#br0" timeOffset="152928.153">10440 11185 1233 0,'0'0'0'0,"0"0"0"15,0 0 0-15,0 0 107 0,0 0-107 0,0 0 107 16,0 0-107-16,0 0 67 0,0 0-67 0,0 0 68 16,0 0-68-16,0 0 12 0,0 0-12 15,0 0 12-15,0 0-12 0,0 0-3 0,0 0 3 16,0 0-3-16,0 0 3 0,0 0-27 0,0 0 27 0,0 0-27 16,0 0 27-16,0 0-20 0,0 0 20 0,0 0-20 15,0 0 20-15,0 0-17 0,0 0 17 0,18 5-17 16,8-3 17-16,-26-2-5 0,0 0 5 0,42 15-5 0,10 8 5 15,-52-23-15-15,0 0 15 0,51 30-14 0,3 10 14 16,-54-40-4-16,0 0 4 0,52 41-3 0,2 5 3 16,-54-46-12-16,0 0 12 0,50 40-12 0,-3-4 12 15,-47-36-67-15,0 0 67 0,47 27-67 0,-5-6 67 16,-42-21-137-16,0 0 137 0,30 6-136 0,-9-12 136 0,31 6-653 16</inkml:trace>
  <inkml:trace contextRef="#ctx0" brushRef="#br0" timeOffset="153257.503">11082 10836 863 0,'0'0'0'0,"-4"8"0"0,1 8 0 0,3-16 123 0,0 0-123 0,0 0 124 15,0 0-124-15,0 0 86 0,0 0-86 0,0 0 87 16,0-9-87-16,0 9 44 0,0 0-44 0,0-3 44 15,-2 3-44-15,2 0 10 0,0 0-10 0,-7 0 11 16,-5 1-11-16,12-1 35 0,0 0-35 0,-14 7 36 16,-9 3-36-16,23-10 34 0,0 0-34 0,-24 18 35 15,-9 2-35-15,33-20 7 0,0 0-7 0,-32 27 8 16,-1 8-8-16,4 1 0 0,-1 7 0 16,7-9 1-16,4 2-1 0,19-36-2 15,0 0 2-15,-21 49-1 0,0 10 1 0,21-59-3 0,0 0 3 0,-14 48-3 16,2-4 3-16,3-6-20 0,6-7 20 0,1-9-20 15,2-8 20-15,0-1-145 0,5-1 145 0,2 0-144 0,-1 0 144 16,-6-12-138-16,0 0 138 0,5 2-137 16,-2-4 137-16,6 4-607 0</inkml:trace>
  <inkml:trace contextRef="#ctx0" brushRef="#br0" timeOffset="153544.186">11181 12514 1446 0,'0'0'0'0,"-5"-10"0"16,-1-7 0-16,3 10-24 0,3 5 24 0,0-1-23 15,0 1 23-15,0 2-134 0,0 0 134 0,-9-22-133 16,-5-12 133-16,-7-23-756 0</inkml:trace>
  <inkml:trace contextRef="#ctx0" brushRef="#br0" timeOffset="154964.037">12754 12454 561 0,'0'0'0'0,"0"-12"0"0,3-8 0 15,-3 20 46-15,0 0-46 0,2-7 46 16,5 5-46-16,-7 2 61 0,0 0-61 0,18-10 61 0,6-4-61 0,-24 14 50 16,0 0-50-16,31-30 51 0,8-13-51 0,-4-5 7 15,1-4-7-15,-6 1 8 0,-1 1-8 0,-6-1 7 16,-2-1-7-16,-5 6 7 0,-4 2-7 0,-12 44 33 15,0 0-33-15,14-57 33 0,-6-6-33 16,1-6 50-16,0-10-50 0,-6 26 50 0,1 14-50 0,-4 3 63 16,0 9-63-16,0-1 64 0,-4 4-64 0,4 24 69 15,0 0-69-15,-5-26 69 0,-2-1-69 0,7 27 22 16,0 0-22-16,-5-27 23 0,-4-1-23 16,9 28-1-16,0 0 1 0,-12-24-1 0,-2 5 1 0,14 19-24 0,0 0 24 15,-16-18-23-15,-1 6 23 0,17 12-34 0,0 0 34 16,-24-9-34-16,-3 6 34 0,27 3-32 15,0 0 32-15,-34 3-32 0,-3 6 32 0,37-9-22 0,0 0 22 0,-35 18-22 16,-3 6 22-16,8 0-47 0,1 4 47 0,11-8-46 16,3-4 46-16,2 3-34 0,3 1 34 0,1 20-33 15,-3 11 33-15,12-51-25 16,0 0 25-16,-9 63-24 0,6 14 24 0,-2 6-10 0,1 7 10 0,1-21-10 16,6-11 10-16,-3-58-11 0,0 0 11 0,4 53-11 15,4-6 11-15,-8-47 0 0,0 0 0 0,9 49 0 16,3-6 0-16,-12-43 0 0,0 0 0 0,12 39 0 15,2-3 0-15,-14-36 5 0,0 0-5 0,18 31 6 0,6-3-6 16,-24-28 15-16,0 0-15 0,23 24 16 16,5-9-16-16,-28-15 15 0,0 0-15 0,29 12 15 15,6-5-15-15,-5-2 51 0,-4-8-51 0,0 1 51 0,0-3-51 0,-26 5 44 16,0 0-44-16,31-9 45 16,6 1-45-16,-37 8 41 0,0 0-41 0,42-12 42 0,7-4-42 15,-49 16 29-15,0 0-29 0,55-12 29 0,10-3-29 0,-65 15 9 16,0 0-9-16,63-12 9 0,-4 0-9 15,-59 12 19-15,0 0-19 0,78-12 20 0,11-2-20 0,-89 14 7 16,0 0-7-16,96-12 8 0,7-2-8 0,-103 14 15 16,0 0-15-16,99-10 16 0,0 2-16 0,-99 8 8 15,0 0-8-15,103-7 9 0,3 0-9 0,-106 7 9 16,0 0-9-16,93-3 9 0,-5-1-9 0,-88 4 8 0,0 0-8 16,82 0 8-16,-10 2-8 0,-72-2-10 0,0 0 10 0,56 2-9 15,-11 1 9-15,-45-3-130 0,0 0 130 16,26 2-130-16,-17-2 130 0,25 3-796 15</inkml:trace>
  <inkml:trace contextRef="#ctx0" brushRef="#br0" timeOffset="155147.009">13994 11713 1043 0,'0'0'0'0,"13"0"0"16,11 1 0-16,-24-1-132 0,0 0 132 0,2 4-132 16,-4-4 132-16,2 0-161 0,0 0 161 0,-16 5-161 15,-6 2 161-15,-15 5-243 0</inkml:trace>
  <inkml:trace contextRef="#ctx0" brushRef="#br0" timeOffset="155627.909">12634 12843 729 0,'0'0'0'0,"7"0"0"15,8-7 0-15,-11 6 103 0,-4-1-103 0,0 2 103 16,3 0-103-16,-3 0 59 0,0 0-59 0,0 0 60 15,0 0-60-15,0 0 46 0,-3 2-46 0,3-2 46 16,0 0-46-16,0 0 10 0,-4 1-10 0,4-1 10 0,-3 4-10 16,1 1 10-16,-1 2-10 0,-2 17 11 0,1 10-11 15,4-34 10-15,0 0-10 0,-9 45 10 16,-3 11-10-16,3-3 8 0,1 6-8 0,-1-23 8 0,6-12-8 16,-6 1 8-16,4-1-8 0,-2 12 8 0,1 4-8 15,6-40 15-15,0 0-15 0,-3 32 15 0,-2-1-15 0,5-31 3 16,0 0-3-16,-4 22 4 0,1-5-4 15,3-17-75-15,0 0 75 0,-2 16-75 0,0-9 75 0,2-7-118 16,0 0 118-16,0-19-118 0,2-21 118 0,0-21-578 16</inkml:trace>
  <inkml:trace contextRef="#ctx0" brushRef="#br0" timeOffset="156033.525">12656 12554 998 0,'0'0'0'0,"-3"14"0"0,1 4 0 0,2-18 104 0,0 0-104 0,-3 11 104 16,3-5-104-16,0-6 55 0,0 0-55 0,0 16 56 15,0 3-56-15,0-19 31 0,0 0-31 0,0 29 31 16,5 7-31-16,2 0-2 0,2 2 2 0,-4-11-1 16,2-5 1-16,-7-22-2 0,0 0 2 0,17 36-1 15,4 9 1-15,-21-45-10 0,0 0 10 0,28 48-9 16,9 3 9-16,-37-51-15 0,0 0 15 0,38 50-15 15,4-6 15-15,-4-6-15 16,-7-5 15-16,-3-8-15 0,-2-4 15 0,-5-2-5 0,0-6 5 0,-7-2-4 16,-5-3 4-16,1-1-1 0,4 0 1 0,-10-2 0 0,-2 0 0 15,4 0 0-15,0 0 0 0,-6 1 0 16,3-6 0-16,-3 3 13 0,2-1-13 0,-2-2 14 0,0 0-14 16,0 0 26-16,-5 3-26 0,-7 9 26 0,-8 9-26 0,20-21 13 15,0 0-13-15,-33 20 13 0,-12 3-13 0,45-23 29 16,0 0-29-16,-52 24 29 0,-8 3-29 0,60-27 28 15,0 0-28-15,-55 26 28 0,1-1-28 0,54-25 22 16,0 0-22-16,-47 21 23 0,1-2-23 0,46-19-44 16,0 0 44-16,-31 13-43 0,3-4 43 0,28-9-36 15,0 0 36-15,-22-12-36 0,4-15 36 0,-24-13-973 16</inkml:trace>
  <inkml:trace contextRef="#ctx0" brushRef="#br0" timeOffset="156395.658">13129 12946 774 0,'0'0'0'0,"-6"0"0"16,-6-2 0-16,12 2 68 0,0-3-68 0,0 3 69 15,4 0-69-15,-1 0 71 0,2 0-71 16,-1 0 71-16,1 0-71 0,-1 0 51 0,-3-2-51 0,-1 2 51 15,4-1-51-15,-4 1 36 0,0 0-36 0,0 0 36 16,0 0-36-16,0 0 44 0,0 0-44 0,0 0 44 16,0 0-44-16,0 0 5 0,0 0-5 0,0 0 5 0,3 0-5 15,-3 0 13-15,0 0-13 0,12 1 13 16,6 4-13-16,-18-5 3 0,0 0-3 0,38 18 4 0,13 4-4 16,-51-22 6-16,0 0-6 0,55 32 6 15,8 8-6-15,-7-6 7 0,-2 4-7 0,-7-4 7 16,-3-3-7-16,-44-31 3 0,0 0-3 0,59 43 3 0,9 5-3 0,-25-12-6 15,-10-9 6-15,-3-5-6 0,-6-3 6 16,-24-19-119-16,0 0 119 16,26 17-119-16,-3-1 119 0,-23-16-200 0,0 0 200 0,18 7-199 0,-3-6 199 0,15 8-446 15</inkml:trace>
  <inkml:trace contextRef="#ctx0" brushRef="#br0" timeOffset="156686.627">13869 12878 886 0,'0'0'0'0,"2"10"0"15,1 7 0-15,-3-12 120 0,0-10-120 0,0 5 120 16,0-5-120-16,-3 0 64 0,1 0-64 0,0 1 65 16,2 1-65-16,0 3 15 0,0 0-15 0,-7 0 16 15,-5-4-16-15,12 4-3 0,0 0 3 0,-28 7-3 16,-12 7 3-16,40-14-34 0,0 0 34 0,-45 26-34 15,-2 10 34-15,47-36-12 0,0 0 12 0,-51 42-12 16,-1 13 12-16,52-55-13 0,0 0 13 0,-57 64-12 16,-4 8 12-1,61-72-4-15,0 0 4 0,-42 46-4 0,17-17 4 0,25-29-38 0,0 0 38 0,-19 29-37 0,3-7 37 16,16-22-135-16,0 0 135 0,-8 23-135 16,3-5 135-16,-8 24-514 0</inkml:trace>
  <inkml:trace contextRef="#ctx0" brushRef="#br0" timeOffset="156992.81">13764 13097 830 0,'0'0'0'0,"-14"5"0"0,-6 5 0 0,20-10 86 15,0 0-86-15,0 0 86 0,14-1-86 0,-14 1 54 16,0 0-54-16,15 0 55 0,3 0-55 0,-18 0 24 15,0 0-24-15,24 0 25 0,4 1-25 0,-28-1-2 16,0 0 2-16,28-1-1 0,3-1 1 0,-31 2 0 0,0 0 0 16,33-2 0-16,0 0 0 0,-33 2-2 0,0 0 2 0,39 0-2 15,1 0 2-15,-40 0 0 0,0 0 0 0,48 2 0 16,3 0 0-16,-51-2 0 0,0 0 0 0,52-2 1 16,4-3-1-16,-56 5 1 0,0 0-1 0,54-7 1 15,-2-5-1-15,-52 12-16 0,0 0 16 0,47-15-15 16,-1-6 15-16,-46 21-103 0,0 0 103 0,38-19-102 15,-5-6 102-15,-33 25-107 0,0 0 107 0,23-19-107 16,-8 0 107-16,24-19-443 0</inkml:trace>
  <inkml:trace contextRef="#ctx0" brushRef="#br0" timeOffset="157357.246">14324 12907 281 0,'0'0'0'0,"10"0"0"0,13 3 0 16,-23-3 22-16,0 0-22 0,-7-3 23 0,-14-1-23 0,21 4 42 15,0 0-42-15,-14-1 43 0,-5-3-43 16,19 4 69-16,0 0-69 0,-11 0 69 0,-1-3-69 16,12 3 99-16,0 0-99 0,-7-2 100 0,2 2-100 0,5 0 78 15,0 0-78-15,-4 0 78 0,3 0-78 0,1 0 71 16,0 0-71-16,3 0 72 0,4 0-72 0,4 2 51 16,1 1-51-16,3-3 51 0,5 4-51 0,1 4 61 15,1-1-61-15,-1 2 61 0,0-3-61 16,0 3 24-16,0 1-24 0,-4 1 25 0,1-5-25 0,-18-6 6 0,0 0-6 15,24 12 6-15,2 2-6 0,-26-14 5 0,0 0-5 16,25 16 5-16,4-1-5 0,-29-15 2 0,0 0-2 0,26 19 3 16,-5 1-3-16,-21-20 1 15,0 0-1-15,18 23 2 0,-1 1-2 0,-17-24 8 0,0 0-8 0,9 29 8 16,-4 5-8-16,-5-34 0 0,0 0 0 16,0 31 1-16,-5 5-1 0,5-36 0 0,0 0 0 0,-14 34 1 15,-2 5-1-15,16-39-58 0,0 0 58 0,-12 30-57 16,2-8 57-16,10-22-143 0,0 0 143 0,-9 17-142 15,2-7 142-15,-11 18-631 0</inkml:trace>
  <inkml:trace contextRef="#ctx0" brushRef="#br0" timeOffset="157779.403">15054 12809 785 0,'0'0'0'0,"-9"9"0"0,-3 4 0 0,12-13 103 15,0 0-103-15,3 4 104 0,8-4-104 16,-11 0 90-16,0 0-90 0,8-2 90 0,1 0-90 0,-9 2 47 16,0 0-47-16,7-3 48 0,-2 1-48 0,-5 2 13 15,0 0-13-15,0 0 13 0,-2 5-13 0,2-5 30 16,0 0-30-16,-17 14 30 0,-7 5-30 0,3 0 17 16,-2 1-17-16,7-8 17 0,8-3-17 0,8-9 47 15,0 0-47-15,-21 20 47 0,-4 6-47 0,25-26 15 16,0 0-15-16,-22 31 15 0,-3 5-15 0,3-2 22 15,1 2-22-15,7-12 22 0,7-7-22 0,7-17 8 0,0 0-8 16,-12 36 9-16,1 10-9 0,11-46 16 16,0 0-16-16,-1 45 17 0,8 1-17 0,-7-46 22 0,0 0-22 15,12 38 23-15,10-5-23 0,-22-33 0 0,0 0 0 0,39 13 1 16,11-13-1-16,-50 0-24 0,0 0 24 0,59-12-23 16,13-13 23-16,-1-6-33 15,4-9 33-15,-26 13-33 0,-14 3 33 0,-35 24 1 0,0 0-1 0,29-27 2 16,-8-3-2-16,-21 30 59 0,0 0-59 0,14-32 59 15,-7-2-59-15,-7 34 10 0,0 0-10 0,0-38 11 16,-8-3-11-16,-5 7-43 0,-4 1 43 0,-11 6-43 16,-7 1 43-16,35 26-115 0,0 0 115 0,-52-19-115 15,-14 7 115-15,-53-19-935 0</inkml:trace>
  <inkml:trace contextRef="#ctx0" brushRef="#br0" timeOffset="159152.627">16280 10990 91 0,'0'0'0'0,"-7"-5"0"0,2-1 0 0,5 6 17 16,0 0-17-16,-5-1 17 0,1-3-17 0,4 4 45 15,0 0-45-15,-5-1 46 0,1-1-46 0,4 2 15 16,0 0-15-16,-20-5 15 0,-7-4-15 0,27 9 3 15,0 0-3-15,-38-12 4 0,-7-2-4 0,45 14 0 0,0 0 0 16,-44-13 1-16,-5-3-1 0,49 16-7 0,0 0 7 16,-40-12-6-16,2 6 6 0,38 6-5 0,0 0 5 15,-30-7-5-15,1 3 5 0,29 4-4 0,0 0 4 16,-25 0-3-16,5 4 3 0,20-4-2 0,0 0 2 16,-18 3-2-16,4 4 2 0,14-7 0 15,0 0 0-15,-12 5 0 0,3 4 0 0,9-9-1 0,0 0 1 16,-14 22-1-16,4 5 1 0,1-3-1 0,0 4 1 0,4-11 0 15,2-7 0-15,-1 6-1 0,3-4 1 0,1 17 0 16,0 8 0-16,0-37 0 0,0 0 0 16,1 52 0-16,3 4 0 0,-4 1 0 0,0 3 0 0,0-5 0 15,0-4 0-15,0-51 2 0,0 0-2 0,-4 98 3 16,1 28-3-16,1-14 2 0,2 1-2 0,0-7 2 16,-3-3-2-16,1-9 10 0,-2-7-10 0,1-4 10 15,-2-6-10-15,5-77 15 0,0 0-15 0,0 94 15 16,-4 9-15-16,4-16 39 0,0-8-39 0,0-12 39 0,4-12-39 15,-4-55 59-15,0 0-59 0,1 72 59 0,6 6-59 16,-5-14 54-16,0-11-54 0,-2-26 55 0,0-18-55 0,0 6 51 16,2-1-51-16,1 8 52 0,1 6-52 0,1-4 50 15,-2 0-50-15,1-6 50 0,-3-7-50 0,-1-11 37 16,0 0-37-16,7 22 37 0,2 5-37 0,-9-27 26 16,0 0-26-16,11 28 26 0,4-1-26 0,-15-27 16 15,0 0-16-15,18 28 17 0,6-3-17 0,-24-25 18 16,0 0-18-16,30 24 19 0,5-1-19 0,-35-23 24 15,0 0-24-15,41 18 25 0,1-4-25 0,-4-5 3 16,-3-4-3-16,-3-2 3 0,-3-3-3 0,-29 0-69 16,0 0 69-16,30-10-69 0,1-11 69 0,-31 21-111 0,0 0 111 15,35-36-110-15,-2-15 110 0,35-36-419 16</inkml:trace>
  <inkml:trace contextRef="#ctx0" brushRef="#br0" timeOffset="159901.695">16094 11851 471 0,'0'0'0'0,"3"-3"0"0,8-2 0 0,-11 5 115 16,0 0-115-16,19-7 115 0,7-3-115 0,-26 10 88 0,0 0-88 15,33-17 89-15,7-7-89 0,-40 24 45 0,0 0-45 16,45-28 45-16,8-8-45 0,-53 36 42 0,0 0-42 16,54-34 42-16,1 1-42 0,-9 3 61 0,-3 6-61 0,-11 1 62 15,-5 6-62-15,-6 2 82 0,-3 3-82 16,-6 2 83-16,-3 3-83 0,-4 0 96 0,-2-5-96 0,1 3 97 15,1-1-97-15,-5 1 79 0,-5 1-79 16,3 1 79-16,2-2-79 0,0 9 48 0,0 0-48 0,-2-10 49 16,-3-2-49-16,5 12 16 0,0 0-16 0,-14-14 17 15,-5-1-17-15,19 15 2 0,0 0-2 0,-26-14 3 16,-7 1-3-16,33 13 1 0,0 0-1 0,-35-12 2 16,-5 0-2-16,40 12 1 0,0 0-1 0,-37-11 1 15,4 3-1-15,33 8 0 0,0 0 0 0,-29-7 1 16,4 4-1-16,25 3 3 0,0 0-3 0,-26-2 3 15,2 2-3-15,24 0-60 0,0 0 60 0,-21 3-59 16,3 2 59-16,18-5-59 0,0 0 59 0,-19 16-58 0,0 4 58 16,0 4-53-16,0 2 53 0,7-5-52 0,6-6 52 0,-1 4-41 15,2 5 41-15,2 8-40 0,3 11 40 16,0-43-36-16,0 0 36 0,1 52-35 0,5 9 35 16,-3-4-8-16,2-1 8 0,2-8-8 0,7-3 8 15,-2-6-6-15,-3-6 6 0,5-4-6 0,2-3 6 16,1-2-8-16,-3-2 8 0,10-3-8 0,3-2 8 0,-27-17-1 15,0 0 1-15,45 8 0 0,11-4 0 0,-9-4-6 16,3-4 6-16,-6-1-6 0,1-8 6 0,-5-1-94 16,-3-5 94-16,-8 0-94 0,1-1 94 0,-30 20-109 15,0 0 109-15,26-30-109 0,2-7 109 0,28-30-575 16</inkml:trace>
  <inkml:trace contextRef="#ctx0" brushRef="#br0" timeOffset="160685.423">16796 10990 1020 0,'0'0'0'0,"0"0"0"16,0 0 0-16,0 0 101 0,5 0-101 0,-5 0 101 0,5 0-101 16,-5 0 78-16,4 0-78 0,-4 0 79 0,0 0-79 0,0 0 11 15,0 0-11-15,0 0 11 0,0 0-11 0,0 0-9 16,0 0 9-16,0 0-8 0,0 0 8 0,0 0-37 15,-4 0 37-15,4 0-36 0,-3 3 36 0,-3 2-31 16,-1 2 31-16,-5 17-31 0,-5 12 31 0,17-36-8 16,0 0 8-16,-18 46-8 0,-2 7 8 0,20-53-2 0,0 0 2 15,-14 45-2-15,1-6 2 0,13-39 0 0,0 0 0 16,-8 33 1-16,-1-11-1 0,9-22-9 16,0 0 9-16,-3 21-8 0,1-9 8 0,2-12-1 15,0 0 1-15,5 0-1 0,0-11 1 0,-5 11-1 0,0 0 1 0,7-17-1 16,0-7 1-16,4 2 4 0,-3 2-4 0,-6-3 4 15,0 6-4-15,0-2 39 0,1 2-39 16,-3 2 40-16,0-6-40 0,0 6 36 0,-7 3-36 16,5 2 37-16,-1 1-37 0,-2-3 39 0,-1 2-39 15,3 1 39-15,3 2-39 0,-2 0 26 0,2 2-26 0,0 0 26 16,0 2-26-16,0-1 27 0,0 1-27 0,0 3 27 16,-2-2-27-16,2 2 8 0,0-5-8 0,0 5 8 15,0-3-8-15,0 3 5 0,2-2-5 0,2 2 5 16,-1 0-5-16,-3 0 0 0,0 0 0 0,12 5 0 15,1 5 0-15,-13-10-71 16,0 0 71-16,22 19-70 0,11 9 70 0,-33-28-55 0,0 0 55 0,33 27-55 0,6 4 55 16,-39-31-81-16,0 0 81 0,38 31-80 0,0 1 80 15,-38-32-80-15,0 0 80 0,39 31-79 16,-6-2 79-16,-33-29-52 0,0 0 52 0,29 24-52 0,-4-2 52 0,-25-22-5 16,0 0 5-16,19 16-5 0,-5-3 5 0,-14-13 0 15,0 0 0-15,10 11 0 0,-1-3 0 0,-9-8 14 16,0 0-14-16,5 5 15 0,-5-1-15 0,0-4 28 15,0 0-28-15,-14 12 28 0,-8 5-28 0,22-17 32 16,0 0-32-16,-35 15 32 0,-9 3-32 0,44-18 36 16,0 0-36-16,-45 15 36 0,-2-6-36 0,5-1 33 15,7-1-33-15,9-4 33 0,7-1-33 0,2-2-35 16,3-2 35-16,1-1-34 0,5 0 34 0,8 3-156 16,0 0 156-16,-9-19-155 0,-3-10 155 0,-9-23-502 0</inkml:trace>
  <inkml:trace contextRef="#ctx0" brushRef="#br0" timeOffset="161020.579">17095 10966 583 0,'0'0'0'15,"-12"0"0"-15,-9 1 0 0,21-1 82 0,0 0-82 0,-3-1 82 16,10 1-82-16,-7 0 81 0,0 0-81 0,3-4 82 15,2 3-82-15,-5 1 69 0,0 0-69 0,6-2 70 16,1 0-70-16,-7 2 72 0,0 0-72 0,5-2 72 16,0 1-72-16,-5 1 82 0,0 0-82 0,5 0 82 0,1-4-82 15,-6 4 46-15,0 0-46 0,5-3 47 0,2-1-47 16,-7 4 40-16,0 0-40 0,12 4 40 16,5 3-40-16,3 5 5 0,4 3-5 0,-8-1 5 0,1 1-5 15,-17-15 4-15,0 0-4 0,23 26 5 0,5 7-5 0,-28-33 0 16,0 0 0-16,31 36 1 0,4 5-1 0,-35-41-37 15,0 0 37-15,29 36-37 0,1 0 37 0,-30-36-105 16,0 0 105-16,24 25-104 0,-3-4 104 16,-21-21-189-16,0 0 189 0,16 10-189 0,-6-8 189 0,17 10-560 15</inkml:trace>
  <inkml:trace contextRef="#ctx0" brushRef="#br0" timeOffset="161277.784">17526 10931 617 0,'0'0'0'0,"-2"7"0"16,-2 5 0-16,4-12 113 0,0 0-113 0,0 0 114 16,-1-8-114-16,1 8 78 0,0 0-78 0,-2-4 79 15,2-3-79-15,0 7 67 0,0 0-67 0,-2-5 67 16,-1 2-67-16,3 3 13 0,0 0-13 0,-4-5 13 16,2 3-13-16,2 2 13 0,0 0-13 0,-8 2 14 15,-8 3-14-15,16-5 9 0,0 0-9 0,-24 12 10 16,-11 10-10-16,35-22 0 0,0 0 0 0,-35 29 0 15,-3 7 0-15,5 0-5 0,3 2 5 0,6-9-5 16,4-7 5-16,20-22-135 0,0 0 135 0,-20 38-134 16,-1 7 134-16,21-45-169 0,0 0 169 0,-16 32-169 0,5-6 169 15,-15 34-341-15</inkml:trace>
  <inkml:trace contextRef="#ctx0" brushRef="#br0" timeOffset="161840.398">17317 11651 527 0,'0'0'0'0,"7"0"0"16,3 3 0-16,-10-3 143 0,0 0-143 0,4 0 144 16,-1-3-144-16,-3 3 119 0,0 0-119 0,0 0 120 15,-3-5-120-15,3 5 72 0,0 0-72 0,0 0 72 16,-6-5-72-16,6 5 50 0,0 0-50 0,0 0 51 0,-3-2-51 0,3 2 37 16,0 0-37-16,0 0 37 15,3-3-37-15,-3 3 8 0,0 0-8 0,9 0 9 0,1-2-9 0,10 2 48 16,-1 0-48-16,5 0 48 0,4 0-48 0,3 0 54 15,4 2-54-15,-3-2 55 0,-1-2-55 0,2-2 13 16,5 1-13-16,2-4 13 0,6 2-13 0,1 2 34 16,3-3-34-16,-3 3 34 0,0 1-34 15,-1 1 5-15,-8 1-5 0,2-4 6 0,-2 1-6 0,-38 3 4 16,0 0-4-16,44-2 5 0,5 2-5 0,-49 0 3 0,0 0-3 16,45 0 3-16,2 0-3 0,-12 0-44 0,-2 2 44 15,-12-1-43-15,-4-1 43 16,-3-1-174-16,-2-1 174 0,1-1-173 0,-8-3 173 0,12-2-857 0</inkml:trace>
  <inkml:trace contextRef="#ctx0" brushRef="#br0" timeOffset="162266.706">18810 11204 1155 0,'0'0'0'0,"-4"2"0"15,1-1 0-15,3-1 137 0,0 0-137 0,0 0 138 0,1-5-138 16,-1 5 81-16,0 0-81 0,0 0 82 0,2-5-82 16,-2 5 0-16,0 0 0 0,0 0 0 0,4-5 0 15,-4 5-1-15,0 0 1 0,0 0 0 0,0-5 0 16,0 5-13-16,0 0 13 0,0 0-13 0,0-4 13 0,0 4-11 15,0 0 11-15,0 0-10 0,0 0 10 0,0 0 0 16,0 0 0-16,0 0 0 0,0 0 0 0,0 0-1 16,0 0 1-16,0 0 0 0,0 0 0 0,0 0-1 15,0 0 1-15,0 0 0 0,0 0 0 0,0 0-7 16,0 0 7-16,0 12-6 0,3 7 6 0,-3-19-4 16,0 0 4-16,7 38-3 0,3 15 3 0,-4-2-1 15,2 8 1-15,-2-5 0 0,-3 0 0 0,-3-54-2 16,0 0 2-16,2 65-2 0,0 1 2 0,1-6-2 15,-3-5 2-15,0-15-1 0,0-13 1 0,0 0-112 0,2-9 112 0,-2 4-111 16,0-7 111-16,0-15-130 0,0 0 130 16,-2 12-130-16,-5-3 130 0,-2 11-682 0</inkml:trace>
  <inkml:trace contextRef="#ctx0" brushRef="#br0" timeOffset="163034.723">15919 12439 359 0,'0'0'0'0,"6"-2"0"15,6-1 0-15,-12 3-1 0,0 0 1 0,7-4 0 16,2 3 0-16,-9 1-2 0,0 0 2 0,15 0-1 16,4 0 1-16,-19 0-13 0,0 0 13 0,25 0-13 15,3-2 13-15,-28 2-15 0,0 0 15 0,29-2-14 16,4 1 14-16,-3 1 3 0,-6 0-3 0,2 0 4 16,-5 0-4-16,-1 0 43 0,-1 1-43 0,7-1 44 0,0 0-44 15,-26 0 38-15,0 0-38 0,42-1 38 0,10-5-38 16,0 1 62-16,6 0-62 0,-2 0 63 0,1 0-63 15,-57 5 45-15,0 0-45 0,91-4 46 0,24-2-46 16,-11 0 71-16,-1 0-71 0,-16 2 71 16,-9 1-71-16,6 1 47 0,1-5-47 0,-8 4 48 0,0-2-48 0,-77 5 33 15,0 0-33-15,102-5 33 0,19-1-33 0,-19 1 73 16,-4-2-73-16,-11 2 73 0,-7-2-73 16,-80 7 68-16,0 0-68 0,108-10 68 0,18-4-68 0,-126 14 60 15,0 0-60-15,125-13 60 0,6-4-60 0,-131 17 54 16,0 0-54-16,120-18 54 0,-2 1-54 0,-118 17 38 0,0 0-38 15,98-12 39-15,-18 5-39 0,-80 7 0 16,0 0 0-16,59-8 0 0,-19 3 0 0,-40 5-46 0,0 0 46 16,27-2-46-16,-19-1 46 0,-8 3-184 0,0 0 184 15,-19 5-184-15,-23 3 184 0,-19 6-731 0</inkml:trace>
  <inkml:trace contextRef="#ctx0" brushRef="#br0" timeOffset="163445.057">17324 12720 763 0,'0'0'0'0,"0"0"0"0,5-3 0 0,-5 3 34 15,0 0-34-15,3-2 34 0,1 2-34 0,-4 0 4 16,0 0-4-16,5 0 5 0,-5 0-5 0,0 0-2 16,0 0 2-16,2 3-1 0,-1 4 1 0,-1-7-11 15,0 0 11-15,-1 16-10 0,-1 8 10 0,2-24-2 16,0 0 2-16,-12 36-2 0,-2 11 2 0,14-47 7 15,0 0-7-15,-16 52 7 0,-1 6-7 0,17-58 11 0,0 0-11 16,-14 45 11-16,2-4-11 0,12-41 18 0,0 0-18 16,-9 29 18-16,2-5-18 0,7-24-9 0,0 0 9 0,-4 17-9 15,3-5 9-15,1-12-107 16,0 0 107-16,8-12-107 0,6-19 107 0,-14 31-80 0,0 0 80 0,18-39-80 16,4-16 80-16,19-39-289 0</inkml:trace>
  <inkml:trace contextRef="#ctx0" brushRef="#br0" timeOffset="163814.746">17435 12501 628 0,'0'0'0'0,"-5"17"0"15,-4 14 0-15,9-31 143 0,0 0-143 0,-3 3 143 16,-1-15-143-16,4 12 79 0,0 0-79 0,0-5 80 16,4 0-80-16,-4 5 53 0,0 0-53 0,1 10 53 15,6 12-53-15,-7-22 18 0,0 0-18 0,13 30 18 0,-3 5-18 16,4-2 18-16,2-2-18 0,-1-4 18 0,-1-4-18 15,2 1 8-15,1-4-8 0,4 1 9 0,-3-4-9 0,3 0 9 16,3-2-9-16,-3 1 10 0,-2-4-10 0,-19-12 15 16,0 0-15-16,30 15 15 15,6-1-15-15,-36-14 22 0,0 0-22 0,35 17 23 16,7 0-23-16,-42-17 14 0,0 0-14 0,35 17 15 0,-2-1-15 0,-33-16 27 16,0 0-27-16,24 13 27 0,-6-2-27 0,-18-11 12 15,0 0-12-15,12 13 13 0,-7-1-13 16,-5-12 18-16,0 0-18 0,-9 19 19 0,-12 5-19 0,21-24-25 15,0 0 25-15,-26 24-24 0,-5-5 24 0,31-19-49 0,0 0 49 16,-31 17-49-16,-3-5 49 0,34-12-47 0,0 0 47 16,-31 9-46-16,2-6 46 0,29-3-44 0,0 0 44 15,-28 2-43-15,2-4 43 0,26 2-154 0,0 0 154 0,-27-10-154 16,3-7 154-16,24 17-143 0,0 0 143 16,-26-26-142-16,0-8 142 0,-30-30-345 15</inkml:trace>
  <inkml:trace contextRef="#ctx0" brushRef="#br0" timeOffset="164143.455">17940 12699 774 0,'0'0'0'0,"-5"0"0"15,-4 2 0-15,9-2 119 0,0 0-119 0,4 0 119 16,10 0-119-16,-14 0 93 0,0 0-93 0,8 0 93 15,5-2-93-15,-13 2 60 0,0 0-60 0,10-1 61 16,2-3-61-16,-12 4 35 0,0 0-35 0,11-3 36 16,3-2-36-16,-14 5 22 0,0 0-22 0,8-4 23 0,1-1-23 0,-9 5 5 15,0 0-5-15,12-2 5 0,-3 2-5 0,-9 0 16 16,0 0-16-16,21 7 17 0,2 9-17 0,-23-16 22 16,0 0-22-16,29 20 23 0,6 9-23 15,-35-29 3-15,0 0-3 0,40 35 3 0,0 6-3 0,-40-41 3 16,0 0-3-16,42 44 3 0,0 6-3 0,-42-50-30 15,0 0 30-15,38 46-30 0,-1-1 30 0,-37-45-138 16,0 0 138-16,31 36-138 0,-5-12 138 0,-26-24-179 16,0 0 179-16,25 12-179 0,-5-12 179 0,22 12-526 0</inkml:trace>
  <inkml:trace contextRef="#ctx0" brushRef="#br0" timeOffset="164414.73">18473 12603 964 0,'0'0'0'0,"2"9"0"15,2 5 0-15,-4-14 134 0,0 0-134 0,-4 7 134 16,2-4-134-16,2-3 77 0,0 0-77 0,-12 10 78 16,-9-1-78-16,21-9 44 0,0 0-44 0,-33 19 44 15,-10 6-44-15,1 1-2 0,0 2 2 0,11-8-1 16,8-4 1-16,-3 6-26 0,0 2 26 0,-4 12-25 0,-3 5 25 15,33-41-31-15,0 0 31 0,-31 50-31 0,-6 6 31 16,9-6-77-16,4-9 77 0,8-10-76 0,6-9 76 16,10-22-154-16,0 0 154 0,-7 17-153 0,5-5 153 15,2-12-180-15,0 0 180 0,10 2-180 0,15-9 180 16,6 2-300-16</inkml:trace>
  <inkml:trace contextRef="#ctx0" brushRef="#br0" timeOffset="165051.116">19332 10714 774 0,'0'0'0'0,"7"0"0"16,5-7 0-16,-8 5 68 0,-4 2-68 0,0 0 69 15,0 0-69-15,0 0 43 0,-4 2-43 0,4-2 43 16,0 0-43-16,4 0 1 0,1 0-1 0,4 0 1 15,5-2-1-15,1 1-4 0,3-1 4 0,3 2-3 16,5-4 3-16,-26 4-5 0,0 0 5 0,33-5-5 0,5 2 5 0,-38 3-1 16,0 0 1-16,40-2-1 0,4 1 1 0,-7 1 1 15,-4 1-1-15,-7 3 2 0,-5-1-2 16,-6 4 7-16,1-2-7 0,-2 2 7 0,0-2-7 0,-5 2 1 16,-1-4-1-16,-1 2 1 0,0 2-1 15,-7-7-1-15,0 0 1 0,7 14-1 0,2 5 1 0,-9-19-19 16,0 0 19-16,2 31-18 0,1 3 18 0,-1 2-10 15,0 2 10-15,-2-13-9 0,0-8 9 0,-2 6-10 16,0 1 10-16,-1 19-10 0,-3 13 10 0,6-56-4 0,0 0 4 16,-5 74-3-16,-2 10 3 15,7-84-3-15,0 0 3 0,-7 125-2 0,2 31 2 0,0-23-2 0,0-3 2 16,1-11-1-16,4-11 1 0,-3-6 0 16,1-4 0-16,-3-7 0 0,1-6 0 15,4-85 1-15,0 0-1 0,-5 107 2 0,0 16-2 0,-1-25 11 0,1-13-11 16,0-11 11-16,2-12-11 0,3-62 24 0,0 0-24 0,0 65 25 15,0 0-25-15,-4-19 37 0,1-12-37 0,3-15 38 16,1-14-38-16,-1 2 42 0,0-2-42 0,0-1 43 16,-1-4-43-16,1 0-14 0,0 0 14 0,-2-7-13 15,0-2 13-15,2 9-87 0,0 0 87 0,-5-46-86 16,0-21 86-16,-4-44-624 0</inkml:trace>
  <inkml:trace contextRef="#ctx0" brushRef="#br0" timeOffset="165248.578">20358 12042 942 0,'0'0'0'0,"0"6"0"0,2 0 0 0,-2-6-255 15,0 0 255-15,2 6-255 0,0 1 255 0,1 7-201 16</inkml:trace>
  <inkml:trace contextRef="#ctx0" brushRef="#br0" timeOffset="166051.08">21539 11939 987 0,'0'0'0'0,"9"-21"0"0,7-15 0 0,-16 36 63 16,0 0-63-16,14-49 64 0,3-15-64 0,-1 4 18 15,0-3-18-15,-6 5 18 0,-3-1-18 0,-7 59 0 16,0 0 0-16,9-80 1 0,-4-18-1 0,-2 18-30 0,-1 6 30 16,-2 23-30-16,0 16 30 0,-2 3-16 0,-3 4 16 15,3 6-15-15,1 7 15 0,1 15-13 0,0 0 13 0,-6-21-12 16,1-5 12-16,5 26 0 0,0 0 0 15,-7-17 0-15,-1-2 0 0,8 19 0 0,0 0 0 16,-9-12 0-16,0 4 0 0,9 8 1 0,0 0-1 0,-7-9 2 16,-2 6-2-16,9 3-3 0,0 0 3 0,-8 5-2 15,-8 7 2-15,16-12-13 0,0 0 13 0,-14 29-13 16,-2 12 13-16,16-41-17 0,0 0 17 0,-13 62-17 16,-1 18 17-16,14-80-16 0,0 0 16 0,-9 105-15 15,2 22 15-15,7-127-5 0,0 0 5 0,3 116-4 16,10 2 4-16,-13-118 0 0,0 0 0 15,22 96 0-15,8-13 0 0,-7-27 6 0,1-16-6 0,-7-16 6 16,-4-14-6-16,0-2 51 0,1-1-51 0,2 0 51 16,1-2-51-16,3-3 39 0,-1 0-39 0,2-1 39 15,3-1-39-15,-24 0 40 0,0 0-40 0,42-3 41 0,12-4-41 0,-54 7 52 16,0 0-52-16,63-12 52 0,10-5-52 0,-73 17 30 16,0 0-30-16,106-26 30 0,26-8-30 15,-132 34 62-15,0 0-62 0,121-34 63 0,4-2-63 0,-125 36 44 16,0 0-44-16,126-31 44 0,2 4-44 0,-128 27 82 15,0 0-82-15,117-24 82 0,-7 6-82 0,-110 18 38 16,0 0-38-16,94-12 39 0,-12 4-39 16,-82 8 13-16,0 0-13 0,68-7 14 0,-12 2-14 0,-20 1-63 15,-17 3 63-15,-5-1-62 0,-10 2 62 0,-4 0-155 0,0 0 155 16,-7-12-155-16,-9-3 155 0,-7-11-964 0</inkml:trace>
  <inkml:trace contextRef="#ctx0" brushRef="#br0" timeOffset="166180.062">22738 11144 438 0,'0'0'0'0,"5"10"0"16,4 6 0-16,5 9-269 0</inkml:trace>
  <inkml:trace contextRef="#ctx0" brushRef="#br0" timeOffset="166885.224">21661 12453 931 0,'0'0'0'0,"4"-14"0"0,1-10 0 0,-5 17 57 16,-3 7-57-16,-3 7 58 0,-2 8-58 0,8-15 20 16,0 0-20-16,-19 31 20 0,-9 9-20 0,28-40 2 0,0 0-2 0,-35 51 2 15,-7 9-2-15,42-60-3 0,0 0 3 16,-38 58-2-16,-1-1 2 0,8-7-10 0,8-11 10 15,4-10-10-15,9-12 10 0,-2-1-16 0,6-6 16 0,-1-3-15 16,6-4 15-16,1-3-33 0,0 0 33 0,3-8-33 16,6-10 33-16,-9 18-46 0,0 0 46 0,19-29-46 15,9-15 46-15,-28 44-52 0,0 0 52 0,28-53-51 16,1-11 51-16,-1 6-22 0,-5 2 22 16,-4 1-22-16,-2 7 22 0,-17 48-3 0,0 0 3 0,18-55-3 15,-8-3 3-15,-10 58 4 0,0 0-4 0,11-52 5 16,-6 3-5-16,-5 49 40 0,0 0-40 0,5-36 41 15,-1 10-41-15,-4 26 37 0,0 0-37 0,3-19 38 16,-1 7-38-16,-2 12 25 0,0 0-25 0,3-2 26 0,1 8-26 16,-4-6 18-16,0 0-18 0,9 20 18 0,3 14-18 15,2-1 10-15,3 1-10 0,-5-5 10 0,1-5-10 16,2 2 10-16,4 0-10 0,4 3 10 16,5 2-10-16,-28-31 3 0,0 0-3 0,35 34 4 0,5 4-4 15,-40-38 29-15,0 0-29 0,47 37 29 0,0 3-29 0,-47-40 17 16,0 0-17-16,43 34 17 15,-1-2-17-15,-42-32 29 0,0 0-29 0,33 28 29 0,-12-6-29 16,-3-1 20-16,-10-6-20 0,1-3 20 0,-4-3-20 0,-3 1 18 16,-4 2-18-16,1-7 18 0,-3-1-18 0,4-4 17 15,0 0-17-15,-21 15 17 0,-14 5-17 0,35-20 15 16,0 0-15-16,-43 23 16 0,-9-4-16 0,5-2 34 0,1-2-34 16,17-3 35-16,9-7-35 0,-2 2 40 0,3-2-40 15,-2-1 41-15,-2-3-41 0,0-1 4 16,-1-3-4-16,8 1 4 0,8 1-4 0,-3-3-37 0,4-1 37 0,0-7-36 15,2-7 36-15,5 19-76 0,0 0 76 0,0-31-75 16,4-10 75-16,-1-31-857 0</inkml:trace>
  <inkml:trace contextRef="#ctx0" brushRef="#br0" timeOffset="167135.575">21966 12418 953 0,'0'0'0'0,"7"-3"0"15,4-4 0-15,-3 5 82 0,1-3-82 0,0 2 83 16,3-1-83-16,-3 4 82 0,-4-3-82 0,5 1 83 15,1 1-83-15,-1-1 79 0,-1 2-79 0,0 0 79 16,-1-2-79-16,1 2 40 0,0-2-40 0,3 4 40 16,2 0-40-16,2 1 36 0,-1 2-36 0,6-1 37 15,7 1-37-15,-28-5 25 0,0 0-25 0,33 10 26 0,11 6-26 16,-6 3 16-16,-1 1-16 0,-2 4 17 0,-2 2-17 16,-33-26 5-16,0 0-5 0,33 38 5 15,2 6-5-15,-8-3 0 0,-2 0 0 0,-4-6 0 16,-2-6 0-16,0-2-5 0,-5-3 5 0,-5-9-5 0,-2-6 5 0,-7-9-79 15,0 0 79-15,10 12-79 0,4 2 79 0,-14-14-135 16,0 0 135-16,18 0-134 0,4-9 134 0,20 2-845 16</inkml:trace>
  <inkml:trace contextRef="#ctx0" brushRef="#br0" timeOffset="167358.614">22567 12233 919 0,'0'0'0'16,"2"16"0"-16,0 4 0 0,-11-1 107 0,-5 2-107 15,5-2 107-15,1-7-107 0,8-12 75 0,0 0-75 0,-25 34 75 16,-9 14-75-16,34-48 34 0,0 0-34 0,-42 51 35 16,-5 11-35-16,47-62-2 0,0 0 2 0,-60 65-2 15,-8 7 2-15,25-27-193 0,13-16 193 0,11-7-192 16,10-12 192-16,9-10-154 0,0 0 154 0,-8 9-153 15,3-4 153-15,-8 7-394 0</inkml:trace>
  <inkml:trace contextRef="#ctx0" brushRef="#br0" timeOffset="167657.33">22825 12544 651 0,'0'0'0'0,"-5"0"0"0,-4 1 0 0,9-1 134 16,0 0-134-16,0 0 134 0,4 0-134 0,-4 0 90 15,0 0-90-15,5-1 90 0,2-1-90 0,-7 2 77 16,0 0-77-16,12-2 77 0,7-5-77 0,-1 2 41 16,4-2-41-16,3 2 41 0,3 2-41 0,-2-2 27 0,-5 3-27 15,1 0 27-15,3 0-27 0,-4 1 16 0,1-4-16 16,-1 3 17-16,-2 0-17 0,-19 2 10 15,0 0-10-15,33-3 11 0,9-1-11 0,-3-1 10 16,-1 0-10-16,-10 3 10 0,-6-3-10 0,3 0-85 0,-3 0 85 16,-4 0-84-16,-6-2 84 0,4-2-221 0,-1 1 221 0,-1-3-221 15,-1-1 221-15,13-12-524 0</inkml:trace>
  <inkml:trace contextRef="#ctx0" brushRef="#br0" timeOffset="167976.195">23104 12343 326 0,'0'0'0'0,"17"0"0"16,8 0 0-16,-25 0 37 0,0 0-37 0,0 0 38 16,-19-3-38-16,8 3 59 0,1-4-59 0,1 3 59 15,0 1-59-15,4 0 86 0,5-2-86 0,0 2 86 16,3-2-86-16,4 2 49 0,2 0-49 0,3 0 49 0,2 0-49 16,-14 0 41-16,0 0-41 0,25 2 41 0,6 1-41 15,-31-3 36-15,0 0-36 0,37 4 36 0,6 1-36 0,-3 0 32 16,2 0-32-16,-7 0 32 0,-2 2-32 15,-10 2 38-15,-2 1-38 0,-2-2 38 0,0-4-38 16,-3 1 33-16,-1 0-33 0,-4-1 33 0,-6-1-33 0,4 4 8 16,-1-4-8-16,1 6 8 0,1-2-8 0,-4 3 0 15,-1 2 0-15,-2-2 1 0,1-1-1 0,-4-9-2 16,0 0 2-16,-7 22-2 0,-4 11 2 0,11-33-44 16,0 0 44-16,-17 34-43 0,0 5 43 0,17-39-66 15,0 0 66-15,-25 38-65 0,-6 0 65 0,31-38-119 16,0 0 119-16,-28 31-118 0,2-6 118 0,-28 32-441 0</inkml:trace>
  <inkml:trace contextRef="#ctx0" brushRef="#br0" timeOffset="168356.4">23665 12329 684 0,'0'0'0'0,"-5"11"0"15,-2 1 0-15,7-12 109 0,0 0-109 0,5 8 110 16,7-1-110-16,-12-7 75 0,0 0-75 0,7 4 76 16,2-3-76-16,-9-1 44 0,0 0-44 0,-4 10 44 15,-4 4-44-15,-1 2 30 0,-2 1-30 0,4-5 30 0,0-5-30 16,7-7 13-16,0 0-13 0,-15 22 13 0,-6 9-13 16,21-31 12-16,0 0-12 0,-21 34 12 0,-2 11-12 15,23-45 9-15,0 0-9 0,-14 42 10 16,4 8-10-16,1-9 1 0,4-1-1 0,5-11 1 0,7-5-1 15,2-4-5-15,3-6 5 0,0-4-5 0,5-5 5 0,-17-5-10 16,0 0 10-16,35-3-9 0,12-6 9 0,-1-6-1 16,-5-2 1-16,0 0-1 0,-3-4 1 0,-38 21 55 15,0 0-55-15,36-24 56 0,-2-3-56 0,-34 27 81 16,0 0-81-16,26-28 81 0,-7-3-81 0,-3 2 26 16,-4 2-26-16,-4 0 26 0,-2-4-26 0,-10 0-3 15,-5-2 3-15,-1 1-3 0,-2 1 3 0,12 31-69 0,0 0 69 16,-42-36-68-16,-14-2 68 0,56 38-140 0,0 0 140 15,-82-44-140-15,-17-6 140 0,-80-44-763 16</inkml:trace>
  <inkml:trace contextRef="#ctx0" brushRef="#br0" timeOffset="169204.935">24964 10603 438 0,'0'0'0'0,"-1"-6"0"0,-1-2 0 15,2 1-46-15,0 0 46 0,0 2-45 0,-2 3 45 0,2 2 1 16,0 0-1-16,-1-8 2 0,-3 1-2 0,4 7 35 16,0 0-35-16,-3-9 35 0,1 1-35 0,2 8 33 15,0 0-33-15,-4-5 34 0,3-1-34 0,1 6 39 16,0 0-39-16,-2 0 39 0,-2-3-39 0,1 3 41 0,1 0-41 15,-7 15 41-15,-3 9-41 0,12-24 40 0,0 0-40 16,-21 43 40-16,-3 16-40 0,24-59 46 16,0 0-46-16,-30 66 46 0,-1 13-46 0,31-79 28 0,0 0-28 15,-42 84 28-15,-1 10-28 0,43-94 26 0,0 0-26 0,-30 65 26 16,9-15-26-16,21-50 15 0,0 0-15 0,-10 29 16 16,10-19-16-16,0-10-43 0,0 0 43 0,12-1-43 15,10-20 43-15,-22 21-172 16,0 0 172-16,30-32-171 0,7-16 171 0,-37 48-104 0,0 0 104 0,33-53-103 15,0-9 103-15,-2-5-35 0,-1-5 35 0,-11 26-35 16,-5 12 35-16,-14 34 0 0,0 0 0 0,12-33 0 16,-3 9 0-16,-2-2 48 0,-4 8-48 15,-1 7 48-15,-2 4-48 0,-2 2 64 0,1 2-64 0,1 3 64 16,0-4-64-16,0 4 64 0,0 0-64 0,0 0 64 0,0 0-64 16,0 0 59-16,0 0-59 0,0 0 60 15,0 0-60-15,0 0 28 0,-4 4-28 0,4-4 28 0,0 3-28 16,0-3 28-16,0 0-28 0,4 12 28 15,1 7-28-15,-5-19 3 0,0 0-3 16,12 28 3-16,5 8-3 0,-17-36 3 0,0 0-3 0,30 39 3 0,8 0-3 0,-38-39 12 16,0 0-12-16,44 40 12 0,8 1-12 0,-52-41 22 15,0 0-22-15,51 38 22 0,-1-8-22 16,-5-2 13-16,-4-4-13 0,-12-9 14 0,-8-3-14 0,-21-12 10 16,0 0-10-16,23 12 11 0,-4 0-11 0,-19-12 10 15,0 0-10-15,16 12 10 0,-3-5-10 0,-13-7 1 16,0 0-1-16,7 10 1 0,-7 2-1 0,-5 2-2 15,-5 1 2-15,-9 6-1 0,-9-1 1 0,28-20-2 0,0 0 2 16,-42 26-2-16,-10 7 2 0,52-33-2 0,0 0 2 16,-65 32-2-16,-11 6 2 0,76-38 3 0,0 0-3 15,-89 41 3-15,-12 5-3 0,101-46 22 0,0 0-22 0,-74 31 23 16,12-12-23-16,62-19-35 0,0 0 35 16,-42 7-34-16,19-12 34 0,23 5-135 0,0 0 135 0,-7-28-134 15,16-18 134-15,-7-28-422 0</inkml:trace>
  <inkml:trace contextRef="#ctx0" brushRef="#br0" timeOffset="169512.553">25682 10680 471 0,'0'0'0'0,"-14"8"0"15,-10 6 0-15,17-11 81 0,10-3-81 0,3 0 82 16,2-3-82-16,3-1 58 0,1-2-58 0,-7 4 59 0,-1 0-59 0,-4 2 52 15,3 0-52-15,-3 0 53 0,0 0-53 0,0 0 45 16,4 2-45-16,-1-2 46 0,2 0-46 0,1-2 63 16,2 1-63-16,-1 1 64 0,-1-4-64 0,2 4 62 15,1 0-62-15,3 0 63 0,4 0-63 0,3 4 36 16,5-3-36-16,1 4 36 0,1 4-36 0,-26-9 18 16,0 0-18-16,38 24 19 0,9 10-19 0,-47-34 36 15,0 0-36-15,51 45 37 0,5 11-37 0,-8-3 0 16,-1 0 0-16,4 6 0 0,1 4 0 0,-52-63 3 15,0 0-3-15,58 74 4 0,4 1-4 0,-62-75-36 16,0 0 36-16,63 67-36 0,0-7 36 16,-63-60-194-16,0 0 194 0,56 43-194 0,-4-14 194 0,56 43-588 0</inkml:trace>
  <inkml:trace contextRef="#ctx0" brushRef="#br0" timeOffset="169780.49">26700 10603 606 0,'0'0'0'0,"-2"10"0"15,-2 5 0-15,-1-11 134 0,-4-9-134 0,4 5 135 16,2 1-135-16,-4-1 122 0,-7 0-122 0,-12 7 122 16,-9 0-122-16,35-7 89 0,0 0-89 0,-49 26 89 15,-10 10-89-15,59-36 64 0,0 0-64 0,-89 66 64 16,-21 27-64-16,110-93 42 0,0 0-42 0,-115 99 42 15,-14 13-42-15,129-112 29 0,0 0-29 16,-111 106 29-16,8-2-29 0,103-104-1 0,0 0 1 0,-78 76-1 0,20-21 1 16,58-55-72-16,0 0 72 0,-40 39-71 15,19-20 71-15,21-19-173 0,0 0 173 0,5-10-172 0,23-26 172 0,5-11-705 16</inkml:trace>
  <inkml:trace contextRef="#ctx0" brushRef="#br0" timeOffset="169993.36">27222 11029 1367 0,'0'0'0'15,"-14"-8"0"-15,-7-8 0 0,13 11-5 0,6 3 5 0,-2 4-5 16,1 5 5-16,3-7-178 0,0 0 178 0,-24-7-178 15,-15-8 178-15,-23-8-647 0</inkml:trace>
  <inkml:trace contextRef="#ctx0" brushRef="#br0" timeOffset="-206273.006">7704 16047 662 0,'0'0'0'0,"0"0"0"16,0 0 0-16,0 0 101 0,0 0-101 0,0 0 102 16,0 0-102-16,0 0 95 0,0 0-95 0,0 0 95 15,0 0-95-15,0 0 64 0,0 0-64 0,0 0 64 16,0 0-64-16,0 0 48 0,0 0-48 0,0 0 49 15,0 0-49-15,0 0 31 0,0 0-31 0,0 0 31 16,0 0-31-16,0 0 38 0,0 0-38 0,0 0 39 0,0 0-39 16,0 0 39-16,0 0-39 0,0 0 39 0,0 0-39 15,0 0 9-15,0 0-9 0,0 0 9 0,0 0-9 0,0 0 0 16,0 0 0-16,0 0 0 0,0 0 0 0,0 0-6 16,0 0 6-16,0 0-5 0,29-12 5 0,-29 12-5 15,0 0 5-15,39-9-5 0,13-1 5 16,-52 10-33-16,0 0 33 0,63-7-33 0,8 4 33 0,-71 3-1 15,0 0 1-15,80 0-1 0,9 5 1 0,-89-5-11 16,0 0 11-16,111 14-11 0,13 4 11 16,-124-18-10-16,0 0 10 0,101 18-9 0,-7 0 9 0,-94-18-4 15,0 0 4-15,75 14-3 0,-10-5 3 0,-65-9-1 16,0 0 1-16,52 7 0 0,-10-4 0 0,-42-3-2 0,0 0 2 16,29 0-1-16,-13-5 1 0,-16 5-102 0,0 0 102 15,9-14-101-15,-9-8 101 0,0 22-88 0,0 0 88 16,-18-36-88-16,-15-10 88 0,-17-37-665 0</inkml:trace>
  <inkml:trace contextRef="#ctx0" brushRef="#br0" timeOffset="-205973.052">7632 15516 1199 0,'0'0'0'0,"4"0"0"0,4 0 0 16,-8 0 109-16,0 0-109 0,9-2 109 0,3-1-109 16,-12 3 66-16,0 0-66 0,21-2 67 0,9 2-67 0,-30 0 36 15,0 0-36-15,43 2 36 0,8-1-36 16,-51-1-20-16,0 0 20 0,59 2-19 0,4 2 19 0,-63-4-24 15,0 0 24-15,70 1-23 0,4 1 23 0,-74-2-50 16,0 0 50-16,107-3-50 16,20-6 50-16,-127 9-214 0,0 0 214 0,115-15-214 0,-5-8 214 0,111-14-643 15</inkml:trace>
  <inkml:trace contextRef="#ctx0" brushRef="#br0" timeOffset="-205210.268">9270 16031 931 0,'0'0'0'0,"0"-13"0"0,3-10 0 0,-3 23 57 16,0 0-57-16,5-6 58 0,-1 4-58 15,-4 2 2-15,0 0-2 0,21-7 2 0,10 0-2 0,-31 7-4 16,0 0 4-16,42-17-3 0,9-9 3 0,-51 26-17 15,0 0 17-15,68-36-17 0,13-10 17 0,-81 46-30 16,0 0 30-16,107-67-30 0,20-15 30 16,-127 82-5-16,0 0 5 0,122-74-5 0,1 1 5 0,-123 73 3 15,0 0-3-15,105-69 4 0,-11 4-4 0,-94 65 44 16,0 0-44-16,80-60 44 0,-19 4-44 0,-61 56 32 16,0 0-32-16,51-47 33 0,-13 10-33 0,-38 37 44 15,0 0-44-15,26-29 45 0,-10 8-45 0,-16 21 63 0,0 0-63 16,9-14 64-16,-9 9-64 0,0 5 78 0,0 0-78 0,-9-14 79 15,-5-4-79-15,-2 2 51 16,-1 1-51-16,1 6 51 0,4 4-51 0,-2 0 27 0,-2-4-27 0,-6 3 27 16,-8-3-27-16,30 9 5 0,0 0-5 15,-43-5 6-15,-8 1-6 0,51 4 4 0,0 0-4 0,-54-1 4 16,-7 1-4-16,7 1-1 0,3 3 1 0,20-2 0 16,12-2 0-16,-2 1-4 0,7 3 4 0,-21 6-3 15,-10 4 3-15,45-14-8 0,0 0 8 0,-47 19-7 16,-7 3 7-16,54-22-4 0,0 0 4 0,-49 31-3 15,-5 8 3-15,54-39-37 0,0 0 37 0,-52 60-36 16,1 14 36-16,13-13-10 0,8-1 10 0,13-19-9 16,8-11 9-16,9-30-7 0,0 0 7 0,-10 66-6 15,5 23 6-15,5-89-1 0,0 0 1 0,0 86-1 0,8 5 1 16,8-17 10-16,10-11-10 0,0-12 10 16,4-11-10-16,-30-40 47 0,0 0-47 0,56 46 47 0,20-1-47 15,-76-45 44-15,0 0-44 0,80 39 45 0,9-3-45 16,-89-36 36-16,0 0-36 0,94 26 36 0,11-8-36 0,-105-18 34 15,0 0-34-15,94 14 35 0,-5-5-35 0,-89-9-17 16,0 0 17-16,80 5-17 0,-9-5 17 16,-71 0-87-16,0 0 87 0,74-17-87 0,-7-14 87 0,-67 31-104 15,0 0 104-15,42-46-104 0,-23-18 104 0,42-45-993 16</inkml:trace>
  <inkml:trace contextRef="#ctx0" brushRef="#br0" timeOffset="-204707.939">10481 14102 1121 0,'0'0'0'0,"3"-1"0"0,2-4 0 0,-5 5 55 15,0 0-55-15,4-2 56 0,3 0-56 0,-7 2 34 16,0 0-34-16,5 0 35 0,4 2-35 0,-9-2 1 16,0 0-1-16,15 2 2 0,6 1-2 0,-21-3-2 15,0 0 2-15,30 9-1 0,8 1 1 0,-1 2-1 16,3 2 1-16,-5 1 0 0,-6 2 0 0,4 5 0 16,-3 2 0-16,5 6 0 0,-4 2 0 0,-31-32 3 15,0 0-3-15,45 45 3 0,10 9-3 0,2 5 31 16,9 4-31-16,-26-22 31 0,-12-12-31 0,-2-1 4 0,-5-4-4 15,-3-4 5-15,-3-4-5 0,-4 1 17 16,1 0-17-16,0-5 17 0,0-4-17 0,-1-1-24 0,-1-3 24 0,-1-1-23 16,-4-3 23-16,-5 0-145 0,0 0 145 0,7-12-145 15,2-8 145-15,5-13-710 0</inkml:trace>
  <inkml:trace contextRef="#ctx0" brushRef="#br0" timeOffset="-204437.516">11298 13741 1166 0,'0'0'0'0,"0"17"0"16,0 12 0-16,0-18 166 0,0-10-166 0,0-4 167 0,0-13-167 0,0 8 88 16,0-1-88-16,-4 4 89 15,4 0-89-15,-3 3 27 0,1 1-27 0,-5 2 27 0,2 4-27 16,-4 2-13-16,-8 7 13 0,-8 12-12 15,-4 10 12-15,29-36-13 0,0 0 13 0,-39 51-13 0,-8 14 13 0,-10 16-27 16,-4 8 27-16,8-2-27 0,8 0 27 0,10-6-13 16,11-4 13-16,3-29-12 15,9-19 12-15,1 4-10 0,-1-4 10 0,3 0-10 0,3-2 10 0,6-27-85 16,0 0 85-16,-2 35-85 0,-2 2 85 0,4-37-157 16,0 0 157-16,4 28-157 0,4-8 157 0,1 28-723 15</inkml:trace>
  <inkml:trace contextRef="#ctx0" brushRef="#br0" timeOffset="-204167.382">11569 15975 1815 0,'0'0'0'0,"0"0"0"0,0 0 0 16,0 0 35-16,0 0-35 0,0 0 35 0,0 0-35 15,0 0-250-15,0 0 250 0,-7-29-250 0,-5-19 250 16,-7-29-917-16</inkml:trace>
  <inkml:trace contextRef="#ctx0" brushRef="#br0" timeOffset="-203245.42">13655 15165 841 0,'0'0'0'0,"-6"-6"0"0,-6-4 0 15,4 3 48-15,-1-1-48 0,-3 1 48 0,-1-2-48 16,0 1 11-16,-5-1-11 0,-3 2 11 0,0-3-11 0,21 10 5 16,0 0-5-16,-35-8 6 0,-10-1-6 0,45 9-2 15,0 0 2-15,-49-5-1 0,-3 1 1 0,5 3-1 16,4 2 1-16,16-1 0 0,8 2 0 0,5 0 1 16,2 0-1-16,-11 8 2 0,-6 5-2 0,-1 2 19 15,2 2-19-15,11-5 20 0,5-6-20 0,12-8 9 16,0 0-9-16,-23 38 9 0,-7 17-9 0,30-55 10 0,0 0-10 15,-29 62 10-15,-1 15-10 0,30-77 8 0,0 0-8 16,-26 104 9-16,0 25-9 0,26-129 8 0,0 0-8 16,-7 109 8-16,14-6-8 0,-7-103 38 15,0 0-38-15,26 79 39 0,16-17-39 0,-2-20 27 0,5-19-27 0,2-16 27 16,0-18-27-16,-47 11 9 0,0 0-9 16,75-32 10-16,21-21-10 0,-96 53 0 0,0 0 0 0,89-79 1 15,3-22-1 1,-92 101-1-16,0 0 1 0,80-112 0 0,-3-14 0 0,-77 126-15 0,0 0 15 0,63-134-14 15,-8-12 14-15,-55 146-26 0,0 0 26 0,48-154-26 16,-10-9 26-16,-38 163-13 0,0 0 13 0,29-149-13 16,-6 7 13-16,-23 142-2 0,0 0 2 0,16-115-2 15,-7 23 2-15,-6 27 42 0,-3 24-42 0,0 12 43 16,0 15-43-16,0 4 84 0,-3 5-84 0,3 5 84 0,0 0-84 16,0 0 62-16,-4 1-62 0,4-1 62 15,0 0-62-15,0 0 34 0,-3 0-34 0,3 0 34 0,0 4-34 16,0 1-1-16,-2 0 1 0,2 12 0 0,-4 7 0 0,4-24-6 15,0 0 6-15,4 46-5 0,-2 11 5 0,5 5-10 16,-2 4 10-16,2 5-9 0,1 4 9 0,1 19-2 16,-4 16 2-16,2-13-1 0,-1-1 1 0,-6-96 1 15,0 0-1-15,7 108 1 16,-1 12-1-16,1-20 10 0,-3-13-10 0,1-15 11 16,2-16-11-16,-7-56 17 0,0 0-17 0,9 62 17 0,0-2-17 0,-9-60 25 0,0 0-25 15,12 51 26-15,2-8-26 0,-6-15 0 16,-1-13 0-16,-1-3 0 0,-1-7 0 0,-2-1-80 15,-3-3 80-15,0-1-80 0,0 0 80 0,0 0-141 16,0 0 141-16,0-12-140 0,2-10 140 0,0-12-802 0</inkml:trace>
  <inkml:trace contextRef="#ctx0" brushRef="#br0" timeOffset="-202899.679">14311 15036 1267 0,'0'0'0'0,"-7"2"0"16,-1 1 0-16,8-3 149 0,0 0-149 0,0 0 150 16,3-1-150-16,1 1 117 0,1-2-117 0,-2 2 118 0,3-2-118 15,1 2 40-15,-2 2-40 0,0 0 41 0,2-1-41 16,2 1 2-16,3 1-2 0,-3 1 3 0,-4-1-3 15,5 4 0-15,4 2 0 0,7 6 0 0,2 7 0 16,-23-22 1-16,0 0-1 0,33 36 2 0,5 12-2 0,-38-48 15 16,0 0-15-16,46 57 16 0,9 10-16 15,5 8 9-15,4 11-9 16,-13-9 9-16,-11-4-9 0,-40-73 4 0,0 0-4 0,40 79 5 0,-5 0-5 0,-2-21-28 16,-4-13 28-16,-11-18-28 0,-10-15 28 0,-8-12-88 15,0 0 88-15,21 9-88 0,9-9 88 0,-30 0-146 16,0 0 146-16,26-14-146 0,0-10 146 0,28-14-972 0</inkml:trace>
  <inkml:trace contextRef="#ctx0" brushRef="#br0" timeOffset="-202680.518">15000 14783 1323 0,'0'0'0'0,"7"12"0"15,5 8 0-15,-12-20 183 0,0 0-183 0,1 12 184 16,-6-2-184-16,5-10 105 0,0 0-105 0,-12 28 105 16,-9 8-105-16,4 5 47 0,-1 7-47 0,-1 3 48 15,0 4-48-15,19-55-2 0,0 0 2 0,-38 93-2 16,-13 27 2-16,51-120-82 0,0 0 82 0,-66 133-81 16,-11 20 81-16,77-153-186 0,0 0 186 0,-78 144-186 15,-6-1 186-15,-81 145-986 0</inkml:trace>
  <inkml:trace contextRef="#ctx0" brushRef="#br0" timeOffset="-201950.35">9447 17227 807 0,'0'0'0'0,"0"0"61"15,0 0-61-15,21-5 62 0,18-3-62 0,-39 8 48 16,0 0-48-16,55-12 49 0,22-6-49 0,-77 18 26 16,0 0-26-16,110-27 26 0,29-11-26 0,-10 4 20 15,4-4-20-15,-12 8 20 0,-9 0-20 0,6 3 50 16,4 1-50-16,0 7 50 0,4 6-50 0,1-4 40 15,4-1-40-15,1 5 40 0,7 2-40 0,-139 11 18 16,0 0-18-16,190-12 19 0,40 2-19 16,-230 10 37-16,0 0-37 0,248-8 38 0,25 3-38 0,-46 1 42 0,-25 4-42 15,-39-2 42-15,-32-1-42 0,8-4 62 0,-10-3-62 16,-7 5 62-16,-12 0-62 0,-110 5 56 0,0 0-56 16,145-11 56-16,20-2-56 0,-165 13 27 0,0 0-27 15,159-16 27-15,4-1-27 0,-163 17 30 0,0 0-30 0,131-14 30 16,-23 1-30-16,-108 13 2 0,0 0-2 15,86-9 3-15,-24 2-3 0,-62 7 0 0,0 0 0 16,42-3 1-16,-19 3-1 0,-23 0-28 0,0 0 28 0,7-4-28 16,-14 8 28-16,7-4-167 0,0 0 167 0,-61 3-167 15,-46 4 167-15,107-7-168 0,0 0 168 0,-135 9-167 16,-34 3 167-16,-133 8-743 0</inkml:trace>
  <inkml:trace contextRef="#ctx0" brushRef="#br0" timeOffset="-201534.317">10378 17359 908 0,'3'-3'0'0,"-15"-2"117"16,-5-4-117-16,17 4 117 0,8 0-117 0,-8 1 76 15,-3 3-76-15,-2-1 77 0,-4 2-77 0,0 0 52 16,-6 2-52-16,6-1 53 0,4 1-53 0,1-2 5 0,-1 0-5 16,5 0 5-16,0 0-5 0,5 0 17 0,-1 2-17 15,8-2 17-15,5 0-17 0,6 0 8 0,6-2-8 16,8 0 9-16,7 1-9 0,8-1 24 0,9 0-24 16,3-1 25-16,1-2-25 0,-65 5 30 0,0 0-30 0,130-12 30 15,39-6-30-15,-7 1 42 0,4-3-42 0,-20 3 43 16,-6 1-43-16,-140 16 34 0,0 0-34 0,184-27 34 15,27-7-34-15,-211 34 33 0,0 0-33 0,232-36 34 16,17-6-34-16,-49 12 44 0,-26 2-44 0,-36 9 44 16,-28 7-44-16,5-1 40 0,-5 1-40 15,-13 1 40-15,-8 5-40 0,5-5 17 0,2-1-17 0,-9 7 17 16,0 2-17-16,-87 3 0 0,0 0 0 16,103-7 1-16,12 0-1 0,-21 0-147 15,-7 0 147-15,-17 4-146 0,-11-1 146 0,-59 4-117 0,0 0 117 0,47-1-117 16,-10 1 117-16,46-2-1011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2:26:07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5841 6656 102 0,'0'0'0'0,"0"0"0"0,0 0 0 0,0 0 2 0,0 0-2 16,0 0 2-16,0 0-2 0,0 0 0 0,0 0 0 16,0 0 0-16,0 0 0 0,0 0-20 0</inkml:trace>
  <inkml:trace contextRef="#ctx0" brushRef="#br0" timeOffset="180.1">5786 6972 102 0,'0'0'0'0,"0"47"0"16,3 26 0-16,-3-73 11 0,0 0-11 0,5 103 11 15,-1 24-11-15,-4-127 18 16,0 0-18-16,1 128 19 0,6 11-19 15,-3-29 25-15,1-18-25 0,-1-30 26 0,-3-28-26 0,3 14 13 0,1-7-13 0,-1 2 13 16,-1 0-13-16,-3-43 28 0,0 0-28 0,2 36 28 16,1-2-28-16,-3-34 19 0,0 0-19 0,4 24 20 15,-4-5-20-15,0-19 26 0,0 0-26 0,0 15 26 16,0-4-26-16,0-11 38 0,0 0-38 0,0 10 39 16,0-5-39-16,0-5 3 0,0 0-3 0,-4-5 3 15,-1-7-3-15,5 12-78 0,0 0 78 0,0-48-78 16,-3-22 78-16,-1-48-155 0</inkml:trace>
  <inkml:trace contextRef="#ctx0" brushRef="#br0" timeOffset="414.992">5751 6381 315 0,'0'0'0'0,"0"7"0"0,1 2 0 0,-1-9-13 0,0 0 13 0,-8 5-12 16,-6-3 12-16,14-2-56 0,0 0 56 16,-16 5-56-16,2 2 56 0,-14 1-60 0</inkml:trace>
  <inkml:trace contextRef="#ctx0" brushRef="#br0" timeOffset="648.185">5510 6609 180 0,'0'0'0'0,"9"-12"0"16,7-8 0-16,-16 20 67 0,0 0-67 0,8-7 67 15,-4 2-67-15,-4 5 58 0,0 0-58 0,0-4 59 16,0 4-59-16,0 0 42 0,0 0-42 0,0 0 42 16,0 0-42-16,0 0 37 0,0 0-37 0,0 0 37 15,-4-3-37-15,4 3 15 0,0 0-15 0,0-7 15 16,4-2-15-16,-4 9 20 0,0 0-20 0,0-8 20 15,5-4-20-15,-5 12 24 0,0 0-24 0,4-16 25 0,4 4-25 0,-8 12 21 16,0 0-21-16,9-15 21 0,8 3-21 16,-17 12 1-16,0 0-1 0,21-10 2 0,5 8-2 15,-26 2-13-15,0 0 13 0,35 9-13 16,5 15 13-16,-40-24-165 0,0 0 165 0,35 42-164 0,-2 22 164 0,35 45-198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2:23:28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3282 5657 158 0,'0'0'0'0,"-9"-4"0"0,-3-4 0 0,12 8 42 0,0 0-42 0,-14-4 42 16,-7-3-42-16,21 7 27 0,0 0-27 15,-26-5 27-15,-12 2-27 0,38 3 5 0,0 0-5 0,-42-4 6 16,-5 3-6-16,47 1 5 0,0 0-5 0,-50 0 5 15,-10 0-5-15,60 0 3 0,0 0-3 0,-55 5 3 16,-5 7-3-16,13 3-1 0,2 4 1 0,10-7-1 16,6 4 1-16,29-16-2 0,0 0 2 0,-39 27-1 15,-8 9 1-15,47-36-5 0,0 0 5 0,-54 58-4 16,-2 18 4-16,56-76-7 0,0 0 7 0,-41 78-7 16,11 6 7-16,30-84-8 0,0 0 8 0,-23 89-7 15,16 2 7-15,7-91-8 0,0 0 8 0,0 84-8 16,9 2 8-16,-9-86-8 0,0 0 8 0,18 67-8 15,9-9 8-15,-27-58-4 0,0 0 4 0,35 39-3 16,7-15 3-16,-7-12 6 0,-9-12-6 0,2-7 6 0,-2-8-6 16,-26 15 51-16,0 0-51 0,35-33 52 15,7-18-52-15,-42 51 9 0,0 0-9 0,59-82 10 0,18-21-10 0,-77 103 15 16,0 0-15-16,62-115 15 0,-2-13-15 0,-60 128 9 16,0 0-9-16,52-134 9 0,-7-8-9 0,-45 142 15 15,0 0-15-15,35-139 15 0,-5 6-15 0,-30 133 8 16,0 0-8-16,24-122 8 0,-1 7-8 0,-23 115 3 15,0 0-3-15,15-98 4 0,-4 11-4 0,-4 20 21 16,-2 21-21-16,-5 10 21 0,3 17-21 16,-3 19 21-16,0 0-21 0,0-20 21 0,-3 1-21 0,1 7 23 0,-1 0-23 15,-1 3 24-15,4 6-24 0,-3-2 24 0,1 5-24 0,2 0 25 16,0 0-25-16,0 5-4 0,-4-2 4 0,4-3-4 16,0 0 4-16,0 0-1 0,0 0 1 0,-5 24 0 15,-7 16 0-15,12-40 2 0,0 0-2 0,-9 58 2 16,1 17-2-16,8-75 18 0,0 0-18 15,-13 122 18-15,1 36-18 0,12-158 25 0,0 0-25 0,-14 169 26 16,2 21-26-16,9-34 32 0,3-14-32 0,0-35 33 16,0-32-33-16,0-75 19 0,0 0-19 0,12 79 20 15,5-9-20-15,-17-70 5 0,0 0-5 0,30 55 6 16,8-11-6-16,-38-44-15 0,0 0 15 0,42 28-14 16,5-16 14-16,-47-12-58 0,0 0 58 0,30-5-58 15,-13-23 58-15,34-4-457 0</inkml:trace>
  <inkml:trace contextRef="#ctx0" brushRef="#br0" timeOffset="383.88">3803 6169 91 0,'0'0'0'0,"5"-9"0"16,4-6 0-16,3-9-9 0</inkml:trace>
  <inkml:trace contextRef="#ctx0" brushRef="#br0" timeOffset="846.906">3876 6148 113 0,'0'0'0'0,"18"-8"0"0,15-6 0 0,-33 14 65 0,0 0-65 0,33-17 65 16,7-10-65-16,-40 27 38 0,0 0-38 0,42-28 38 15,3-4-38-15,-45 32 48 0,0 0-48 0,44-31 49 0,3-3-49 16,-47 34 59-16,0 0-59 0,38-31 60 0,0 2-60 16,-38 29 66-16,0 0-66 0,30-28 67 0,-9 1-67 15,0 5 81-15,-7 4-81 0,-4 6 82 0,-8 0-82 0,-2 12 74 16,0 0-74-16,0-18 74 0,-5-3-74 0,5 21 56 15,0 0-56-15,-9-22 57 0,-9-2-57 0,18 24 28 16,0 0-28-16,-20-21 28 0,-5-1-28 0,25 22 1 16,0 0-1-16,-26-17 2 0,-4-2-2 0,30 19-2 15,0 0 2-15,-33-12-2 0,-5 0 2 0,38 12-38 0,0 0 38 16,-33-7-37-16,2 5 37 0,31 2-21 16,0 0 21-16,-39 2-21 0,-3 8 21 0,42-10-29 0,0 0 29 15,-38 9-29-15,3-1 29 0,35-8-21 0,0 0 21 0,-38 16-21 16,-4 6 21-16,42-22-26 0,0 0 26 15,-30 21-26-15,4 1 26 0,26-22-44 0,0 0 44 0,-24 33-44 16,0 6 44-16,24-39-39 0,0 0 39 0,-14 46-39 16,1 11 39-16,13-57-26 0,0 0 26 0,-8 58-25 15,4 9 25-15,4-67-11 0,0 0 11 0,-2 79-10 16,2 15 10-16,0-94-6 0,0 0 6 0,9 84-6 16,5 1 6-16,-14-85-8 0,0 0 8 0,28 67-7 15,10-9 7-15,-3-13 0 0,3-14 0 0,-11-11 0 16,-3-9 0-16,2-3 20 0,4-3-20 0,-6 2 20 15,6-7-20-15,-30 0 34 0,0 0-34 0,35 2 34 16,3 0-34-16,-38-2 0 0,0 0 0 0,43-2 1 16,11-3-1-16,-54 5-67 0,0 0 67 0,51-9-66 0,0-1 66 0,-51 10-161 15,0 0 161-15,47-17-160 0,0-5 160 16,45-18-101-16</inkml:trace>
  <inkml:trace contextRef="#ctx0" brushRef="#br0" timeOffset="2201.203">4308 4901 1110 0,'0'0'0'0,"0"0"-120"0,0 0 120 0,0-5-119 16,5 2 119-16,-5 3-48 0,0 0 48 0,0-4-48 15,0 1 48-15,0 3-74 0,0 0 74 0,4-9-73 16,-1 1 73-16,6 1-90 0,0-5 90 0,3 0-90 15,2 0 90-15,-14 12-29 0,0 0 29 0,17-16-29 16,8-2 29-16,-25 18-7 0,0 0 7 0,21-16-6 0,5-1 6 16,-26 17-5-16,0 0 5 0,29-10-5 15,1 1 5-15,-30 9-11 0,0 0 11 0,30-3-11 0,1 6 11 16,-31-3-15-16,0 0 15 0,30 7-14 16,-2 8 14-16,-28-15-4 0,0 0 4 0,26 18-3 0,-5 4 3 0,-21-22-1 15,0 0 1-15,17 20 0 0,-3 8 0 16,-14-28 1-16,0 0-1 0,10 27 2 0,-4 1-2 0,-6-28 37 15,0 0-37-15,0 36 38 0,-9 0-38 0,9-36 29 16,0 0-29-16,-12 39 29 0,-6 0-29 0,18-39 39 16,0 0-39-16,-17 40 39 0,-1-1-39 15,3-4 39-15,-3-5-39 0,6-9 39 0,9-14-39 0,-3 1 39 16,1-3-39-16,-10 14 40 0,-3 9-40 0,6-8 34 16,-2-1-34-16,5-3 35 0,2-8-35 0,7-8 8 0,0 0-8 15,-5 12 9-15,-2-3-9 0,7-9 12 0,0 0-12 16,-2 10 13-16,-1-7-13 0,3-3 1 0,0 0-1 15,-4 6 1-15,4 0-1 0,0-6-10 0,0 0 10 0,4 2-10 16,5 1 10-16,-9-3-64 16,0 0 64-16,15-5-63 0,15-10 63 0,-30 15-76 15,0 0 76-15,29-24-76 0,6-7 76 0,33-24-291 0</inkml:trace>
  <inkml:trace contextRef="#ctx0" brushRef="#br0" timeOffset="2548.421">4719 4906 617 0,'0'0'0'0,"2"-5"0"0,2-7 0 15,-4 12 85-15,0 0-85 0,5-12 86 0,7 0-86 0,-12 12 39 16,0 0-39-16,12-12 39 0,2 0-39 0,2 5 1 15,-2 4-1-15,-2 0 1 0,0 1-1 0,-3 2 5 16,0 0-5-16,-4 0 5 0,2 2-5 0,1 1 41 16,1 4-41-16,0-2 41 0,0 5-41 0,3 6 35 15,5 4-35-15,-5 4 36 0,6 4-36 0,-18-28 25 16,0 0-25-16,17 36 26 0,8 10-26 0,-25-46 28 16,0 0-28-16,26 51 28 15,3 4-28-15,-29-55-2 0,0 0 2 0,34 48-1 0,0 2 1 0,-34-50-34 0,0 0 34 16,37 41-33-16,-2-5 33 0,-35-36-125 15,0 0 125-15,29 27-124 0,-2-8 124 0,-27-19-126 16,0 0 126-16,15 4-125 0,-10-20 125 0,13 4-335 0</inkml:trace>
  <inkml:trace contextRef="#ctx0" brushRef="#br0" timeOffset="2802.031">5157 4751 684 0,'0'0'0'0,"1"5"0"15,3-2 0-15,-4-3 37 0,0 0-37 0,-9 15 37 16,-12 6-37-16,0 6 21 0,-1 4-21 0,1 2 21 0,0 3-21 16,21-36 2-16,0 0-2 0,-30 53 3 0,1 12-3 15,-1-3 0-15,0 1 0 0,10-17 0 16,2-10 0-16,18-36-2 0,0 0 2 0,-26 52-1 15,-2 3 1-15,28-55-115 0,0 0 115 0,-19 39-114 0,0-7 114 0,19-32-102 16,0 0 102-16,-9 12-102 0,7-17 102 16,-10 9-192-16</inkml:trace>
  <inkml:trace contextRef="#ctx0" brushRef="#br0" timeOffset="3566.838">5374 5052 449 0,'0'0'0'0,"-5"-5"0"16,-4-7 0-16,9 12 4 0,0 0-4 0,-3-4 4 15,3 4-4-15,0 0 9 0,0 0-9 0,0 0 9 0,0 4-9 16,0-4 6-16,0 0-6 0,0 0 7 0,0 5-7 16,0-5 22-16,0 0-22 0,0 3 23 15,-3 1-23-15,3-4 12 0,0 0-12 0,0 0 12 0,0 3-12 16,0-3 35-16,0 0-35 0,0 0 36 0,0 0-36 0,0 0 41 15,0 0-41-15,0 0 42 0,0 0-42 0,0 0 45 16,0 0-45-16,0 0 45 0,0 0-45 0,0 0 41 16,0 0-41-16,0 0 42 0,0 0-42 0,0 0 28 15,0 0-28-15,0 0 28 0,0 0-28 0,0 0 26 16,0 0-26-16,0 0 26 0,0 0-26 16,0 0 33-16,0 0-33 0,0 0 34 0,0 0-34 0,0 0 19 15,0 0-19-15,0 0 20 0,0 0-20 0,0 0 11 16,0 0-11-16,0 0 11 0,0 0-11 0,0 0 18 15,0 0-18-15,0 0 19 0,0 0-19 0,0 0 3 0,0 0-3 16,0 0 4-16,-2 0-4 0,2 0 6 0,0 0-6 16,0 0 7-16,-4 0-7 0,4 0 3 0,0 0-3 0,0 0 3 15,0 0-3-15,0 0 5 0,0 0-5 0,0 0 6 16,0 0-6-16,0 0 22 0,0 0-22 0,0 0 22 16,0 0-22-16,0 0 6 0,0 0-6 0,0 0 7 15,0 0-7-15,0 0 16 0,0 0-16 0,0 0 17 16,0 0-17-16,0 0 8 0,0 0-8 0,0 0 9 15,0 0-9-15,0 0-1 0,0 0 1 0,0 0-1 16,0 0 1-16,0 0-26 0,0 0 26 0,4 0-26 16,1 0 26-16,-5 0-22 0,0 0 22 0,17 2-22 0,8 1 22 15,-25-3-10-15,0 0 10 0,35 11-10 16,10-3 10-16,-45-8-19 0,0 0 19 0,47 12-18 16,0 0 18-16,-47-12-4 0,0 0 4 0,44 11-3 15,1-1 3-15,-45-10 0 0,0 0 0 0,35 7 0 16,-2 0 0-16,-33-7 0 0,0 0 0 0,22 0 1 0,-4 0-1 15,-18 0-10-15,0 0 10 0,12-4-9 0,-3-4 9 16,-9 8-147-16,0 0 147 0,-5-11-146 0,-13-1 146 0,18 12-94 16,0 0 94-16,-28-15-93 0,-7 3 93 0,-29-17-398 15</inkml:trace>
  <inkml:trace contextRef="#ctx0" brushRef="#br0" timeOffset="3732.396">5540 4768 191 0,'0'0'0'0,"3"3"0"15,-3 2 0-15,0-5-8 0,0 0 8 0,0 0-8 16,4 4 8-16,1-4-70 0</inkml:trace>
  <inkml:trace contextRef="#ctx0" brushRef="#br0" timeOffset="3854.227">5543 4786 113 0,'0'0'0'0,"0"0"0"0,4 2 0 0,-4-2 21 0,0 0-21 0,0 22 21 16,2 14-21-16,-2-36 74 0,0 0-74 0,0 52 74 15,0 18-74-15,0-70 45 0,0 0-45 0,0 75 46 16,0 11-46-16,0-86 44 0,0 0-44 0,0 99 45 16,0 11-45-16,0-110 0 0,0 0 0 0,3 79 0 15,-3-16 0-15,0-63-90 0,0 0 90 0,4 28-89 16,4-28 89-16,1 24-146 0</inkml:trace>
  <inkml:trace contextRef="#ctx0" brushRef="#br0" timeOffset="4486.719">6104 4668 91 0,'0'0'0'0,"13"5"0"16,0 6 0-16,-13-11 10 0,0 0-10 0,13 12 10 15,-1 0-10-15,-3 1 62 0,-1 6-62 0,-1-12 63 16,-7-5-63-16,0-2 53 0,0 0-53 0,-7 22 53 0,-7 9-53 15,14-31 56-15,0 0-56 0,-21 29 56 0,-8 7-56 16,29-36 56-16,0 0-56 0,-21 27 57 0,0-4-57 0,21-23 62 16,0 0-62-16,-17 17 62 0,4-3-62 0,13-14 40 15,0 0-40-15,-12 12 40 0,7-4-40 0,5-8-2 16,0 0 2-16,3 4-2 0,6-3 2 0,-9-1-23 16,0 0 23-16,18-1-22 0,8-10 22 0,0 6-45 15,2 2 45-15,-2-2-44 0,-2 5 44 0,-24 0-57 16,0 0 57-16,23 0-56 0,3 5 56 0,-26-5-56 15,0 0 56-15,21 7-55 0,0 5 55 0,-21-12-4 16,0 0 4-16,12 11-4 0,0 1 4 16,-12-12 35-16,0 0-35 0,5 19 35 0,-5 2-35 0,0-21 59 0,0 0-59 15,-3 27 60-15,-2 1-60 0,-7-1 18 0,-2 1-18 16,1-8 18-16,1-4-18 0,12-16-49 0,0 0 49 16,-38 23-49-16,-14 5 49 0,-37 23-324 0</inkml:trace>
  <inkml:trace contextRef="#ctx0" brushRef="#br0" timeOffset="5062.659">4181 4661 281 0,'0'0'0'0,"0"-3"0"15,0-2 0-15,0 5 89 0,0 0-89 0,-3-7 89 16,-3 2-89-16,6 5 45 0,0 0-45 0,-3-7 46 16,-2 2-46-16,5 5 2 0,0 0-2 0,-7-4 3 15,1 1-3-15,6 3-15 0,0 0 15 0,-3 0-15 16,-6 0 15-16,9 0-54 0,0 0 54 0,-8 21-54 16,-8 13 54-16,5 0-29 0,-1 11 29 0,0-3-29 15,7 6 29-15,5-48-19 0,0 0 19 0,-9 62-18 16,0 17 18-16,6 5-11 0,-1 10 11 0,4-12-11 15,0-6 11-15,0-76-2 0,0 0 2 0,16 78-1 0,10 0 1 16,-26-78-1-16,0 0 1 0,51 60-1 0,22-9 1 16,54 59-161-16</inkml:trace>
  <inkml:trace contextRef="#ctx0" brushRef="#br0" timeOffset="5495.332">6120 4380 617 0,'0'0'0'0,"0"-6"0"16,-3-3 0-16,3 9 18 0,0 0-18 0,0-3 18 16,3 3-18-16,-3 0 0 0,0 0 0 0,5 3 0 15,7 9 0-15,6-3-47 0,-1 3 47 0,4 3-46 0,0-3 46 16,2 7-58-16,1-2 58 0,1 2-58 15,1 1 58-15,-26-20-35 0,0 0 35 0,33 35-35 0,5 4 35 16,-38-39-2-16,0 0 2 0,38 51-1 0,9 8 1 16,-47-59 0-16,0 0 0 0,48 78 0 0,-1 15 0 15,-47-93 31-15,0 0-31 0,29 94 31 0,-8 7-31 0,-21-101 2 16,0 0-2-16,-3 95 2 0,-18-1-2 0,21-94-67 16,0 0 67-16,-30 92-67 0,-10 1 67 0,-31 93-151 15</inkml:trace>
  <inkml:trace contextRef="#ctx0" brushRef="#br0" timeOffset="6309.92">7352 5963 214 0,'0'0'0'0,"3"-3"0"16,6-2 0-16,-9 5 2 0,0 0-2 0,2-4 2 15,-1 1-2-15,-1 3-11 0,0 0 11 0,0 0-10 16,6 0 10-16,-6 0-4 0,0 0 4 0,8 0-3 15,5 0 3-15,-13 0 32 0,0 0-32 0,31 0 32 16,14-3-32-16,-45 3 68 0,0 0-68 0,51-6 69 0,4 0-69 16,-55 6 36-16,0 0-36 0,63-9 37 0,5 2-37 15,-68 7 55-15,0 0-55 0,73-5 55 0,7 2-55 16,-80 3 43-16,0 0-43 0,89-7 43 0,9 2-43 16,-98 5 35-16,0 0-35 0,78-7 36 0,-6 3-36 0,-72 4 9 15,0 0-9-15,50-1 9 0,-15 1-9 16,-35 0 0-16,0 0 0 0,30 0 0 0,-11 1 0 0,-19-1-88 15,0 0 88-15,14 2-87 0,-6 0 87 0,-8-2-110 16,0 0 110-16,-8 15-109 0,-13 4 109 0,-9 17-179 16</inkml:trace>
  <inkml:trace contextRef="#ctx0" brushRef="#br0" timeOffset="6593.121">7493 6306 550 0,'0'0'0'0,"12"-3"0"16,9-6 0-16,-21 9 44 0,0 0-44 0,9-3 45 15,-2-1-45-15,-2 4 49 0,-2 4-49 0,6-1 50 16,3 2-50-16,-12-5 42 0,0 0-42 0,23 7 42 15,6-4-42-15,-29-3 26 0,0 0-26 0,42 4 26 16,9-2-26-16,5-2 34 0,-1-2-34 0,1-2 35 16,-2 1-35-16,-3-4-58 0,-1 2 58 0,-6-5-57 15,-1 1 57-15,-43 9-82 0,0 0 82 0,49-20-82 0,7-8 82 16,45-20-418-16</inkml:trace>
  <inkml:trace contextRef="#ctx0" brushRef="#br0" timeOffset="40498.33">9057 5881 102 0,'0'0'0'0,"4"-3"0"0,4-2 0 16,-8 5 47-16,0 0-47 0,6-4 47 0,-3 1-47 16,-3 3 45-16,0 0-45 0,5 0 45 0,-5 0-45 0,0 0 36 15,0 0-36-15,0 0 37 0,0 0-37 16,0 0 18-16,0 0-18 0,0 0 18 0,0 0-18 16,0 0 6-16,0 0-6 0,0 3 6 0,0 1-6 0,0-4 24 15,0 0-24-15,9 3 25 0,7 6-25 0,-16-9 29 16,0 0-29-16,26 5 29 0,16 5-29 0,-42-10 48 15,0 0-48-15,43 2 48 0,8-4-48 16,-51 2 57-16,0 0-57 0,47-3 58 0,3-6-58 0,-50 9 56 0,0 0-56 16,44-10 56-16,-6-6-56 0,-5 3 57 0,-8-3-57 15,-6 1 57-15,-3-1-57 0,-16 16 50 0,0 0-50 16,17-18 51-16,0-3-51 0,-17 21 55 16,0 0-55-16,16-22 55 0,-4-4-55 0,-12 26 49 15,0 0-49-15,9-26 50 0,-4-3-50 0,-5 29 60 0,0 0-60 0,4-27 60 16,-4 3-60-16,0 24 51 0,0 0-51 0,0-26 51 15,-4 2-51-15,4 24 55 16,0 0-55-16,-5-20 55 16,-7-4-55-16,12 24 50 0,0 0-50 0,-12-19 50 0,-2 3-50 0,14 16 22 0,0 0-22 0,-20-17 22 15,1 2-22-15,19 15 12 0,0 0-12 0,-19-12 13 16,2 5-13-16,3-2 0 0,-4 6 0 0,8-2 0 16,3 5 0-16,-5 0-1 0,-4 0 1 0,7 0-1 15,6 1 1-15,3-1-5 0,0 0 5 0,-21 7-4 16,-10 2 4-16,31-9-15 0,0 0 15 0,-30 8-14 15,0 4 14-15,30-12-8 0,0 0 8 0,-34 23-8 0,-8 4 8 16,42-27-16-16,0 0 16 0,-37 28-15 0,2 4 15 16,6-1-4-16,3-4 4 0,8-3-3 0,6-5 3 15,-5 5-3-15,-1 0 3 0,6 7-3 0,0 0 3 0,12-31-2 16,0 0 2-16,-12 39-1 0,3 6 1 16,9-45-16-16,0 0 16 0,-9 48-15 0,4 1 15 0,5-1-8 15,2-1 8-15,1-18-8 0,-3-7 8 0,9 5-1 16,3 1 1-16,0 4-1 0,6 1 1 15,-18-33 0-15,0 0 0 0,22 34 0 0,11 0 0 0,-33-34-44 16,0 0 44-16,42 33-43 0,5-2 43 0,-47-31-70 0,0 0 70 16,54 24-70-16,5-4 70 0,-59-20-42 15,0 0 42-15,61 12-41 0,2-8 41 0,-63-4-51 16,0 0 51-16,79-12-50 0,16-19 50 0,-95 31-150 0,0 0 150 16,82-48-149-16,2-19 149 0,81-48-578 0</inkml:trace>
  <inkml:trace contextRef="#ctx0" brushRef="#br0" timeOffset="41715.763">9723 4271 91 0,'0'0'0'0,"0"0"0"0,0 0 0 0,0 0 0 0,0 0 0 0,0 0 0 16,0 0 0-16,0 0 1 0,0 0-1 0,0 0 2 16,0 0-2-16,0 0 0 0,0 0 0 0,0 0 0 15,0 0 0-15,0 0-11 0</inkml:trace>
  <inkml:trace contextRef="#ctx0" brushRef="#br0" timeOffset="42083.64">9596 4307 270 0,'0'0'0'0,"0"0"0"0,0 0 0 0,0 0 82 15,0 0-82-15,0 0 82 0,0 0-82 16,0 0 43-16,0 0-43 0,0 0 44 0,0 0-44 0,0 0 11 16,0 0-11-16,0 0 11 0,0 0-11 0,0 0 13 15,-25 12-13-15,4 0 13 0,-3 7-13 0,-2 1 0 16,0 1 0-16,8-2 1 0,1-7-1 0,17-12-2 16,0 0 2-16,-28 36-1 0,-7 13 1 0,35-49-7 15,0 0 7-15,-30 55-6 0,1 8 6 0,29-63-16 16,0 0 16-16,-26 83-15 0,8 11 15 0,18-94-9 0,0 0 9 15,-3 80-8-15,15-2 8 0,-12-78-9 0,0 0 9 16,21 66-9-16,17-14 9 0,-38-52-24 0,0 0 24 0,30 36-23 16,5-16 23-16,-35-20-121 0,0 0 121 0,35 16-120 15,3-9 120-15,37 13-60 0</inkml:trace>
  <inkml:trace contextRef="#ctx0" brushRef="#br0" timeOffset="42465.55">9954 4440 147 0,'0'0'0'0,"-8"18"0"0,-6 12 0 16,14-30 46-16,0 0-46 0,-18 35 46 0,-3 6-46 0,21-41 28 0,0 0-28 15,-20 39 28-15,-1 1-28 0,3-6 19 0,4-3-19 0,7-14 20 16,2-5-20-16,2 0 5 0,-1-2-5 0,4-1 5 16,4-3-5-16,-1 6 1 0,2 0-1 0,8-3 1 15,0-2-1-15,3-2-41 0,5-2 41 0,0-6-41 16,0-2 41-16,22-5-128 0</inkml:trace>
  <inkml:trace contextRef="#ctx0" brushRef="#br0" timeOffset="42781.45">9932 4538 169 0,'0'0'0'0,"3"5"0"0,8-1 0 15,-11-4 13-15,0 0-13 0,7 0 14 0,-4-7-14 0,2 2 23 16,-1-2-23-16,-2 2 24 0,1-2-24 0,1 2 33 15,4 1-33-15,-4 4 34 0,4-3-34 0,-8 3 18 16,0 0-18-16,9 3 18 0,3-3-18 0,-12 0 5 16,0 0-5-16,23 12 6 0,1 0-6 0,-24-12 16 15,0 0-16-15,35 24 17 0,4 4-17 0,-39-28 32 16,0 0-32-16,38 34 33 0,5 2-33 0,-4-5 34 16,-3 1-34-16,-6-8 35 0,-9-5-35 0,5 2 38 15,-5-6-38-15,-4-3 38 0,-4-5-38 0,-13-7 0 16,0 0 0-16,17 8 0 0,0-1 0 0,-17-7-52 15,0 0 52-15,16-3-52 0,-7-13 52 0,17-6-299 0</inkml:trace>
  <inkml:trace contextRef="#ctx0" brushRef="#br0" timeOffset="43036.776">10334 4353 908 0,'0'0'0'0,"5"5"0"16,2 7 0-16,-1-8 66 0,-6-4-66 0,0 0 67 16,0 0-67-16,0 0 0 0,-6 0 0 0,6 0 0 15,-1-4 0-15,1 4-3 0,-2 4 3 0,-2 8-3 16,-1 3 3-16,5-15-8 0,0 0 8 0,-17 39-7 0,-4 13 7 16,21-52 0-16,0 0 0 0,-30 55 0 15,-3 11 0-15,33-66-2 0,0 0 2 0,-29 59-1 0,-5 1 1 16,34-60-44-16,0 0 44 0,-22 42-43 0,1-6 43 15,21-36-104-15,0 0 104 0,0 18-103 0,9-18 103 0,-1 18-457 16</inkml:trace>
  <inkml:trace contextRef="#ctx0" brushRef="#br0" timeOffset="43634.514">10679 4634 180 0,'0'0'0'0,"9"0"0"0,7-3 0 0,-16 3 44 16,0 0-44-16,5-2 45 0,-2 2-45 0,-3 0 48 16,0 0-48-16,0 0 48 0,0 0-48 0,0 0 32 15,0 0-32-15,0 0 33 0,-3 0-33 0,3 0 23 16,0 0-23-16,0 0 24 0,-5 2-24 0,5-2 1 16,0 0-1-16,0 0 2 0,-4 3-2 0,4-3 18 15,0 0-18-15,4 0 19 0,8 0-19 0,-12 0 32 16,0 0-32-16,22 0 33 0,11-3-33 0,-33 3 17 0,0 0-17 15,39-6 17-15,11-2-17 0,-50 8 20 0,0 0-20 16,56-10 20-16,9 1-20 0,-65 9 26 0,0 0-26 16,62-9 26-16,-1-1-26 0,-61 10 13 15,0 0-13-15,54-8 13 0,-3-1-13 0,-51 9 18 16,0 0-18-16,40-7 19 0,-9 2-19 0,-31 5-34 0,0 0 34 0,23-3-33 16,-7 3 33-16,-16 0-108 0,0 0 108 0,10-4-108 15,-7 4 108-15,-3 0-128 0,0 0 128 0,-8 0-128 16,-17 0 128-16,-6-3-82 0</inkml:trace>
  <inkml:trace contextRef="#ctx0" brushRef="#br0" timeOffset="44150.922">10916 4416 91 0,'0'0'0'15,"4"0"0"-15,1 2 0 0,-5-2 34 0,0 0-34 0,3 12 35 16,2 7-35-16,-5-19 58 0,0 0-58 0,0 31 59 16,-5 8-59-16,5-39 61 0,0 0-61 0,-3 43 61 15,-2 8-61-15,1-3 47 0,-1-1-47 0,1-20 47 16,4-10-47-16,-3-1 44 0,3-4-44 0,-4 10 44 0,3 4-44 16,1-4 28-16,0-3-28 0,0-6 28 0,0-2-28 15,0-11-95-15,0 0 95 0,0 5-94 0,0 2 94 16,0-7-86-16,0 0 86 0,5-12-86 0,7-7 86 0,2-14-126 15</inkml:trace>
  <inkml:trace contextRef="#ctx0" brushRef="#br0" timeOffset="44650.146">11306 4380 539 0,'0'0'0'15,"0"0"0"-15,-3 2 0 0,6-4 22 0,8-1-22 0,-1 0 22 16,4-1-22-16,-14 4 55 0,0 0-55 0,21-8 55 16,0 1-55-16,-21 7 35 0,0 0-35 0,30-4 35 15,1 4-35-15,-31 0 8 0,0 0-8 0,30 2 8 16,1 3-8-16,-31-5 31 0,0 0-31 0,28 7 31 15,-4-2-31-15,-24-5 26 0,0 0-26 0,18 7 26 16,-6 2-26-16,-12-9 39 0,0 0-39 0,3 15 39 16,-11 2-39-16,8-17 33 0,0 0-33 0,-20 26 33 15,-6 1-33-15,26-27 44 0,0 0-44 0,-26 24 44 16,-3 0-44-16,29-24 46 0,0 0-46 0,-21 19 46 16,-2-2-46-16,23-17 29 0,0 0-29 0,-16 12 29 15,4-3-29-15,12-9 0 0,0 0 0 0,-9 7 0 0,1-4 0 16,8-3-6-16,0 0 6 0,0 0-5 15,0 0 5-15,0 0-10 0,0 0 10 0,12 0-9 0,2 0 9 16,-14 0-26-16,0 0 26 0,19 9-26 0,4-1 26 0,-23-8-2 16,0 0 2-16,21 19-2 0,-1 0 2 15,-20-19 0-15,0 0 0 0,18 20 0 0,-6 1 0 0,-12-21 12 16,0 0-12-16,9 26 12 0,-6-2-12 16,-3-24-38-16,0 0 38 0,0 27-37 0,-3 0 37 0,3-27-92 15,0 0 92-15,-9 24-91 0,-3 0 91 16,12-24-136-16,0 0 136 0,-18 16-136 0,-1-4 136 0,-16 12-419 0</inkml:trace>
  <inkml:trace contextRef="#ctx0" brushRef="#br0" timeOffset="44934.686">11602 4149 471 0,'0'0'0'0,"11"0"0"16,10 4 0-16,-21-4 12 0,0 0-12 0,21 5 13 15,5-2-13-15,-26-3 47 0,0 0-47 0,29 9 48 16,5 6-48-16,-34-15 12 0,0 0-12 0,31 28 13 16,6 6-13-16,-37-34 13 0,0 0-13 0,33 44 13 15,-2 8-13-15,-31-52 34 0,0 0-34 0,21 63 35 0,-7 11-35 16,-14-74 10-16,0 0-10 0,2 91 10 0,-13 15-10 15,11-106-29-15,0 0 29 0,-21 91-29 0,-7-13 29 16,28-78-182-16,0 0 182 0,-41 64-181 0,-10-14 181 0,-40 61-128 16</inkml:trace>
  <inkml:trace contextRef="#ctx0" brushRef="#br0" timeOffset="45243.926">11968 6217 1323 0,'0'0'0'0,"0"-12"0"15,-3-9 0-15,3 21 82 0,0 0-82 0,0-6 83 16,3 6-83-16,-3 0-129 0,0 0 129 0,9-14-129 16,3-5 129-16,-12 19-175 0,0 0 175 0,5-39-175 15,-1-13 175-15,6-42-557 0</inkml:trace>
  <inkml:trace contextRef="#ctx0" brushRef="#br0" timeOffset="52508.618">12757 5730 102 0,'0'0'0'0,"9"-1"0"16,3-4 0-16,-12 5 29 0,0 0-29 0,-10 27 29 15,-16 24-29-15,26-51 53 0,0 0-53 0,-21 52 54 16,-2 6-54-16,6-3 54 0,5 1-54 0,3-18 54 0,2-14-54 15,5 3 61-15,4-1-61 0,5 5 62 0,-2 3-62 16,-5-34 68-16,0 0-68 0,21 33 69 0,3-2-69 16,-24-31 48-16,0 0-48 0,39 20 48 0,8-8-48 15,0-5 72-15,0-10-72 0,-4-6 73 0,-2-3-73 16,-7-7 75-16,-2-5-75 0,-4-3 76 0,-2-1-76 16,-26 28 67-16,0 0-67 0,29-48 67 0,1-10-67 0,-30 58 38 15,0 0-38-15,38-84 39 0,1-20-39 0,-39 104 0 16,0 0 0-16,29-106 0 0,-4-9 0 0,-25 115-1 15,0 0 1-15,19-106-1 0,-7-1 1 16,-12 107-5-16,0 0 5 0,7-87-5 0,-7 8 5 0,0 79-1 16,0 0 1-16,-4-63-1 0,-4 13 1 0,8 50 0 15,0 0 0-15,-9-44 0 0,-7 9 0 0,16 35 1 16,0 0-1-16,-8-24 2 0,2 16-2 0,6 8 0 16,0 0 0-16,-7-11 1 0,2 8-1 0,5 3-13 15,0 0 13-15,-3-2-12 0,1-1 12 0,2 3-46 0,0 0 46 16,0 0-46-16,-3-4 46 0,3 4-62 0,0 0 62 15,0 0-61-15,0 0 61 0,0 0-73 0,0 0 73 0,0 19-73 16,0 9 73-16,0-28-61 0,0 0 61 0,0 48-61 16,-6 15 61-16,6-63-30 0,0 0 30 0,-8 113-30 15,-3 36 30-15,11-149-11 0,0 0 11 0,-10 147-10 16,1 18 10-16,9-165 0 0,0 0 0 0,5 134 0 16,7-13 0-16,-12-121-92 0,0 0 92 0,27 103-91 15,14-21 91-15,-41-82-108 0,0 0 108 16,33 52-107-16,4-32 107 0,34 54-94 0</inkml:trace>
  <inkml:trace contextRef="#ctx0" brushRef="#br0" timeOffset="53407.128">14078 5023 113 0,'0'0'0'0,"-5"5"0"0,-4 5 0 0,9-10 65 0,0 0-65 0,0 0 65 15,0-3-65-15,0 3 32 0,0 0-32 0,0 0 33 16,2-7-33-16,-2 7 36 0,0 0-36 0,0 0 36 16,0-5-36-16,0 5 4 0,0 0-4 0,-4 0 4 15,-3 3-4-15,7-3-1 0,0 0 1 0,-15 12 0 16,-6 5 0-16,21-17-10 0,0 0 10 0,-30 28-9 15,-3 6 9-15,33-34-10 0,0 0 10 0,-38 48-10 16,-4 7 10-16,42-55-5 0,0 0 5 0,-49 91-4 16,-8 30 4-16,10-14 1 0,7-1-1 0,6-7 2 15,8-1-2-15,2-4 31 0,7-7-31 0,1-1 31 16,5-11-31-16,11-75 41 0,0 0-41 0,-12 88 42 0,3 4-42 16,4-20 24-16,7-12-24 0,1-19 25 0,6-17-25 15,3 0 29-15,2-5-29 0,11-2 29 0,1-5-29 0,-26-12-2 16,0 0 2-16,54 4-1 0,19-15 1 15,-73 11-129-15,0 0 129 0,92-32-128 0,23-20 128 16,91-32-159-16</inkml:trace>
  <inkml:trace contextRef="#ctx0" brushRef="#br0" timeOffset="54541.401">14069 5472 180 0,'0'0'0'0,"6"-4"0"0,0 4 0 0,-6 0 67 0,0 0-67 16,6-8 67-16,-3-8-67 0,-3 16 29 0,0 0-29 15,11-15 29-15,4-6-29 0,-15 21 7 0,0 0-7 0,21-22 8 16,9 2-8-16,-30 20 5 0,0 0-5 16,29-16 6-16,6 4-6 0,-2 4 0 0,-3 1 0 0,-7 7 1 15,1 3-1-15,-3 1 0 0,-4 1 0 16,-4 2 0-16,-3-4 0 0,0 6 1 0,1-1-1 0,-4 1 2 16,-2 1-2-16,-5-10 24 0,0 0-24 15,5 12 25-15,2 5-25 0,-7-17 48 0,0 0-48 0,0 27 48 16,-5 8-48-16,5-35 57 0,0 0-57 0,-12 43 57 15,-9 1-57-15,21-44 39 16,0 0-39-16,-30 51 39 0,-8 4-39 0,38-55 36 0,0 0-36 0,-52 74 37 16,-11 13-37-16,63-87 45 0,0 0-45 0,-50 79 45 15,3-5-45-15,12-14 16 0,10-14-16 0,13-20 17 16,12-13-17-16,0-1 13 0,5 0-13 0,2-3 14 16,2-2-14-16,-9-7 18 0,0 0-18 0,17 8 18 0,10-1-18 15,-27-7 0-15,0 0 0 0,36 5 1 0,11-8-1 0,-5 0-68 16,2-3 68-16,-3-6-68 0,-6-3 68 15,-35 15-150-15,0 0 150 0,42-31-150 0,-4-8 150 0,42-30-325 16</inkml:trace>
  <inkml:trace contextRef="#ctx0" brushRef="#br0" timeOffset="54821.751">14447 5491 539 0,'0'0'0'0,"7"5"0"0,7 2 0 0,-14-7 43 0,0 0-43 16,9 5 44-16,-2-5-44 0,-7 0 70 15,0 0-70-15,14 0 71 0,0-4-71 0,-14 4 63 0,0 0-63 0,21 4 64 16,3-4-64-16,-24 0 36 0,0 0-36 0,31 12 36 16,6 7-36-16,-37-19 41 0,0 0-41 0,38 27 41 15,6 6-41-15,-6 2 17 0,-1 5-17 0,-15-9 17 16,-4-7-17-16,-18-24 30 0,0 0-30 0,19 43 30 15,0 8-30-15,-19-51-42 0,0 0 42 0,19 50-42 16,-1-6 42-16,-18-44-142 0,0 0 142 0,21 34-142 16,-4-10 142-16,-17-24-113 0,0 0 113 0,23 0-113 15,5-18 113-15,19 0-323 0</inkml:trace>
  <inkml:trace contextRef="#ctx0" brushRef="#br0" timeOffset="55054.864">14998 5319 841 0,'0'0'0'0,"2"12"0"0,1 11 0 0,-1-15 76 15,-2-4-76-15,-2 2 76 0,2 3-76 0,0-9 59 16,0 0-59-16,-14 31 59 0,-2 17-59 0,-1-4 44 16,-2 6-44-16,3-11 44 0,4-11-44 0,-7 11 38 15,1 1-38-15,-4 1 38 0,-6 5-38 0,28-46-5 16,0 0 5-16,-28 46-5 0,-2 2 5 0,30-48-113 0,0 0 113 15,-21 40-112-15,2-10 112 0,19-30-142 0,0 0 142 16,-1 9-141-16,9-18 141 0,1 11-473 0</inkml:trace>
  <inkml:trace contextRef="#ctx0" brushRef="#br0" timeOffset="55332.646">15278 5593 729 0,'0'0'0'0,"18"9"0"15,6 3 0-15,2-5 69 0,4 1-69 0,0 1 70 16,1-2-70-16,-31-7 63 0,0 0-63 0,49 8 64 16,15 1-64-16,-8-2 66 0,3 0-66 0,-7-2 66 0,2-2-66 15,-54-3 15-15,0 0-15 0,65 4 15 16,6-8-15-16,1 1 44 0,4-9-44 0,-25 5 44 0,-13 2-44 15,-38 5 8-15,0 0-8 0,30-9 8 0,-11 2-8 16,-19 7-42-16,0 0 42 0,16-12-42 0,-4 0 42 0,-12 12-144 16,0 0 144-16,-5-24-143 0,-11-6 143 0,-2-22-572 15</inkml:trace>
  <inkml:trace contextRef="#ctx0" brushRef="#br0" timeOffset="55545.689">15771 5278 897 0,'0'0'0'0,"18"5"0"0,15 4 0 0,-28-7 93 0,-10-4-93 16,7 4 93-16,5-1-93 0,-14-1 60 0,-4-1-60 15,6 1 60-15,10 0-60 0,-12 5 35 0,2 2-35 0,-2 10 36 16,5 3-36-16,2-20 18 0,0 0-18 0,-5 47 18 16,3 11-18-16,-3 5 45 0,0 4-45 0,-2-4 45 15,2-1-45-15,5-62 23 0,0 0-23 0,-16 87 24 16,-7 13-24-16,23-100 2 0,0 0-2 0,-17 73 2 15,-4-18-2-15,21-55-136 0,0 0 136 0,-12 36-135 16,5-20 135-16,-11 35-792 0</inkml:trace>
  <inkml:trace contextRef="#ctx0" brushRef="#br0" timeOffset="56007.043">16149 5299 897 0,'0'0'0'0,"14"3"0"0,11-1 0 0,-4 0 82 15,1-2-82-15,1 1 82 0,0-1-82 16,-23 0 68-16,0 0-68 0,27 4 69 0,5-1-69 0,-32-3 19 16,0 0-19-16,29 4 20 0,6 4-20 0,-35-8 1 15,0 0-1-15,30 12 1 0,-1 4-1 0,-29-16 0 16,0 0 0-16,25 20 0 0,-8 4 0 0,-17-24 6 15,0 0-6-15,4 38 7 0,-11 13-7 0,7-51 8 16,0 0-8-16,-19 52 8 0,-13 2-8 0,1-9 39 0,-6-6-39 16,18-11 40-16,9-13-40 0,-1 1 28 0,3-4-28 15,-10 6 28-15,-6 0-28 0,24-18 0 16,0 0 0-16,-18 15 0 0,6-3 0 0,0-3-20 0,3-3 20 0,9-6-19 16,7-8 19-16,2-2-51 0,5-4 51 15,2-2-50-15,4-2 50 0,-20 18-19 0,0 0 19 0,32-18-18 16,6 3 18-16,-38 15-15 0,0 0 15 0,42-7-14 15,1 4 14-15,-6 6-2 0,-2 1 2 0,-11 1-1 16,-6 2 1-16,-6 1 15 0,2 8-15 0,-7 4 15 16,0 6-15-16,-7-26 41 0,0 0-41 0,0 36 42 15,-5 10-42-15,5-46 22 0,0 0-22 0,-13 48 23 16,-6 7-23-16,19-55 0 0,0 0 0 0,-21 43 1 16,-3-4-1-16,24-39-130 0,0 0 130 0,-37 24-130 15,-6-10 130-15,43-14-141 0,0 0 141 0,-33-14-141 16,5-22 141-16,-33-14-513 0</inkml:trace>
  <inkml:trace contextRef="#ctx0" brushRef="#br0" timeOffset="56293.948">16649 5011 919 0,'0'0'0'0,"-3"2"0"0,-2 4 0 0,5-6 16 15,0 0-16-15,3 4 17 0,6-1-17 0,-9-3 35 16,0 0-35-16,17 9 36 0,2 3-36 0,-19-12 0 16,0 0 0-16,32 19 0 0,11 5 0 0,-43-24 0 15,0 0 0-15,46 43 0 0,8 8 0 0,-54-51 32 0,0 0-32 16,61 87 33-16,7 25-33 0,-16-11 47 0,-7-4-47 0,-19-6 47 16,-17-7-47-16,-9-84 36 15,0 0-36-15,-9 98 37 0,-12 5-37 0,21-103 5 0,0 0-5 0,-38 90 5 16,-12-4-5-16,50-86-37 0,0 0 37 0,-53 67-36 15,-6-16 36-15,59-51-155 0,0 0 155 0,-51 21-155 16,1-21 155-16,-51 22-563 0</inkml:trace>
  <inkml:trace contextRef="#ctx0" brushRef="#br0" timeOffset="56720.49">17783 5518 1099 0,'0'0'0'0,"0"0"0"0,4-3 0 0,-4 3 81 0,0 0-81 16,12 0 81-16,6 0-81 0,-18 0 72 0,0 0-72 0,22 0 73 15,10-4-73-15,-32 4 84 0,0 0-84 16,36 0 84-16,6-3-84 0,-42 3 7 0,0 0-7 0,47-4 7 16,7 3-7-16,-54 1 24 0,0 0-24 0,63-4 25 15,10 4-25-15,-73 0 49 0,0 0-49 16,71-3 50-16,3 3-50 0,-74 0 8 0,0 0-8 15,83-4 8-15,8 1-8 0,-91 3 22 0,0 0-22 0,80-5 23 16,-9-4-23-16,-71 9-10 0,0 0 10 0,49-7-9 16,-18-1 9-16,-31 8-107 0,0 0 107 0,27-7-107 15,-14-2 107-15,-13 9-153 0,0 0 153 0,-5-7-152 16,-16 2 152-16,-8-10-847 0</inkml:trace>
  <inkml:trace contextRef="#ctx0" brushRef="#br0" timeOffset="56973.352">18080 5881 852 0,'0'0'0'0,"8"-8"0"0,10-3 0 0,-18 11 83 15,0 0-83-15,14 7 83 0,1 9-83 0,-15-16 94 16,0 0-94-16,30 12 95 0,12 0-95 0,-42-12 75 15,0 0-75-15,50 6 75 0,15 0-75 0,-65-6 64 16,0 0-64-16,63 0 65 0,6-4-65 0,-69 4 11 16,0 0-11-16,72-5 11 0,1-2-11 0,-73 7-88 15,0 0 88-15,80-12-88 0,4-7 88 0,-84 19-109 0,0 0 109 0,43-20-109 16,-24-4 109-16,44-24-749 0</inkml:trace>
  <inkml:trace contextRef="#ctx0" brushRef="#br0" timeOffset="57785.505">13153 5703 102 0,'0'0'0'0,"-7"0"0"0,0 0 0 0,7 0 69 16,2-3-69-16,-2 3 70 0,5-4-70 0,-2-1 83 15,1 2-83-15,-1 3 83 0,-1-4-83 0,-2 4 98 16,4 0-98-16,-4 0 98 0,0 0-98 0,0 0 125 16,0-7-125-16,0 7 125 0,0-5-125 0,0 5 114 15,0 0-114-15,-2-3 114 0,-2-2-114 0,4 5 91 16,0 0-91-16,-3-7 92 0,-6 0-92 0,9 7 47 0,0 0-47 16,-12-5 47-16,3-2-47 0,9 7 4 0,0 0-4 15,-26 0 4-15,-9 3-4 0,35-3-14 0,0 0 14 0,-45 9-13 16,-11 10 13-16,56-19-166 15,0 0 166-15,-64 27-165 0,-8 13 165 0,-63 26-655 0</inkml:trace>
  <inkml:trace contextRef="#ctx0" brushRef="#br0" timeOffset="62332.417">19871 5264 483 0,'0'0'0'0,"3"-1"0"0,2-8 0 0,-5 9 32 16,0 0-32-16,4-3 32 0,-3-1-32 0,-1 4 48 15,0 0-48-15,0 0 49 0,2-3-49 0,-2 3 85 16,0 0-85-16,0 0 85 0,0-5-85 0,0 5 50 15,0 0-50-15,0-7 51 0,-2-5-51 0,2 12 40 16,0 0-40-16,2-12 41 0,3-9-41 0,-5 21 6 0,0 0-6 16,6-15 7-16,6-4-7 0,-12 19 2 15,0 0-2-15,16-19 2 0,3 4-2 0,-19 15 0 0,0 0 0 0,24-10 0 16,6 6 0-16,-30 4-5 0,0 0 5 16,33 0-5-16,10 5 5 0,-43-5-24 0,0 0 24 15,39 7-23-15,2 5 23 0,-41-12-14 0,0 0 14 0,39 12-13 16,-6 7 13-16,-33-19-11 0,0 0 11 15,28 21-10-15,-4 2 10 0,-24-23-2 0,0 0 2 0,16 35-1 16,-7 9 1-16,-9-44 9 0,0 0-9 16,-2 52 9-16,-9 9-9 0,11-61 28 0,0 0-28 0,-36 79 28 15,-16 15-28-15,52-94 37 0,0 0-37 0,-68 91 37 16,-13 0-37-16,81-91 43 0,0 0-43 0,-74 86 44 16,-1-2-44-16,75-84 40 0,0 0-40 15,-75 66 41-15,2-7-41 0,73-59 27 0,0 0-27 0,-58 42 27 16,13-12-27-16,45-30 35 0,0 0-35 0,-32 18 35 15,18-9-35-15,14-9 43 0,0 0-43 0,-12 7 43 0,9-7-43 16,3 0 50-16,0 0-50 0,-2 0 51 0,2-2-51 0,0 2 21 16,0 0-21-16,5-5 21 0,7-4-21 0,-12 9 38 15,0 0-38-15,21-12 38 16,9-1-38-16,-30 13 6 0,0 0-6 0,33-14 7 0,7 2-7 16,-40 12 2-16,0 0-2 0,42-12 2 0,0 5-2 0,-42 7 5 15,0 0-5-15,47-7 5 0,0 6-5 0,-47 1 0 16,0 0 0-16,56 1 0 0,6 6 0 0,-62-7-4 15,0 0 4-15,61 5-3 0,5 2 3 0,-66-7-43 16,0 0 43-16,58 9-43 0,-1 1 43 0,-57-10-93 0,0 0 93 16,56 2-92-16,-4-1 92 0,-52-1-108 15,0 0 108-15,49-10-107 0,-5-9 107 0,48-10-802 0</inkml:trace>
  <inkml:trace contextRef="#ctx0" brushRef="#br0" timeOffset="62984.119">21111 5581 886 0,'0'0'0'0,"0"0"0"16,2-3 0-16,-2 3 11 0,0 0-11 0,5-3 11 0,0 3-11 16,-5 0 51-16,0 0-51 0,12 0 52 0,9-6-52 0,-21 6 47 15,0 0-47-15,30-6 47 0,12-10-47 0,-42 16 5 16,0 0-5-16,55-19 5 0,13-1-5 0,-68 20 36 16,0 0-36-16,72-28 36 0,6 1-36 0,2-6 12 15,4-3-12-15,-27 14 13 0,-17 2-13 0,-40 20 19 16,0 0-19-16,44-19 20 0,-2-2-20 0,-42 21 39 15,0 0-39-15,38-24 39 0,-5 0-39 0,-33 24 42 16,0 0-42-16,28-26 42 0,-7-1-42 0,-21 27 51 0,0 0-51 16,12-27 51-16,-7-1-51 0,-5 28 22 15,0 0-22-15,-1-29 22 0,-13 2-22 0,14 27 0 16,0 0 0-16,-21-28 1 0,-10 4-1 0,-1 5-16 0,-1 4 16 16,10 3-15-16,6 7 15 0,-4-2-42 15,-2 2 42-15,-10 2-42 0,-3-4 42 0,36 7-33 0,0 0 33 16,-47-4-33-16,-9 3 33 0,56 1-15 0,0 0 15 0,-49 3-15 15,0 2 15-15,49-5-37 0,0 0 37 0,-47 15-37 16,0 6 37-16,47-21-36 0,0 0 36 0,-43 31-36 16,3 5 36-16,5 0-33 0,5 2 33 0,8-14-32 15,8-7 32-15,-4 8-8 0,3-1 8 0,-6 16-8 16,-4 8 8-16,25-48-7 0,0 0 7 0,-24 58-6 16,-1 5 6-16,25-63-1 0,0 0 1 0,-24 83 0 15,1 11 0-15,23-94 1 0,0 0-1 0,-1 84 2 16,15 1-2-16,-14-85 43 0,0 0-43 0,34 76 43 0,26-9-43 15,-60-67 43-15,0 0-43 0,83 51 43 16,25-12-43-16,-108-39 57 0,0 0-57 0,117 28 58 0,12-16-58 16,-129-12 8-16,0 0-8 0,132 7 9 0,11-11-9 15,-143 4-56-15,0 0 56 0,124-12-55 16,-4-8 55-16,-120 20-102 0,0 0 102 0,108-31-102 0,-9-15 102 16,109-30-740-16</inkml:trace>
  <inkml:trace contextRef="#ctx0" brushRef="#br0" timeOffset="64235.64">21541 3779 102 0,'0'0'0'0,"0"-7"0"0,0-1 0 0,0 8 58 0,0 0-58 0,2-9 59 16,0-1-59-16,-2 10 58 0,0 0-58 0,3-9 58 15,4 2-58-15,-7 7 58 0,0 0-58 0,4-5 58 16,3-3-58-16,-7 8 46 0,0 0-46 0,8-7 47 16,3-2-47-16,-11 9 21 0,0 0-21 0,8-8 21 15,6 1-21-15,-14 7 20 0,0 0-20 0,16-9 20 16,-2 6-20-16,-14 3 4 0,0 0-4 0,19-3 4 16,4 3-4-16,-23 0-2 0,0 0 2 0,24 6-1 15,4 6 1-15,-28-12-2 0,0 0 2 0,28 17-2 16,-2 7 2-16,-26-24-6 0,0 0 6 0,25 26-6 15,-5 2 6-15,-20-28 0 0,0 0 0 0,18 27 0 16,-8-1 0-16,-10-26 5 0,0 0-5 0,7 31 6 0,-7 3-6 16,0-34 39-16,0 0-39 0,-12 39 40 15,-5 4-40-15,17-43 47 0,0 0-47 0,-23 45 48 0,-7 1-48 16,30-46 52-16,0 0-52 0,-29 44 53 0,-3-4-53 0,32-40 22 16,0 0-22-16,-27 34 23 0,2-7-23 0,4-3 38 15,4-3-38-15,5-11 38 0,6-1-38 16,1-6 21-16,2 2-21 0,-1-1 21 0,4-4-21 15,0 0 10-15,-3 3-10 0,6 2 10 0,1 2-10 0,4-3 11 16,3 4-11-16,3-4 11 0,3 1-11 0,2-2 1 16,2-3-1-16,4 0 1 0,-1 0-1 0,-24 0-26 15,0 0 26-15,37-8-26 0,10-6 26 16,-47 14-140-16,0 0 140 0,48-17-139 0,8-7 139 0,-56 24-179 16,0 0 179-16,45-31-178 0,1-5 178 0,46-31-214 15</inkml:trace>
  <inkml:trace contextRef="#ctx0" brushRef="#br0" timeOffset="64518.589">22038 3724 113 0,'0'0'0'0,"5"4"0"16,4 8 0-16,-9-12 82 0,0 0-82 0,0 0 82 15,0-12-82-15,0 12 64 0,0 0-64 0,0-4 64 16,0-4-64-16,0 8 44 0,0 0-44 0,0-4 45 15,3-3-45-15,-3 7 33 0,0 0-33 0,7 4 34 0,5-1-34 16,-12-3 7-16,0 0-7 0,16 17 8 16,0 9-8-16,-1 2 5 0,1 4-5 0,-4-4 6 15,0 2-6-15,1 3 3 0,1 1-3 0,-6-1 3 16,3-6-3-16,-11-27 5 0,0 0-5 0,12 40 5 0,4 2-5 16,-16-42 2-16,0 0-2 0,14 36 3 0,1-1-3 0,-15-35-54 15,0 0 54-15,14 27-54 0,2-10 54 0,-16-17-75 16,0 0 75-16,17 4-74 15,4-16 74-15,17 3-185 0</inkml:trace>
  <inkml:trace contextRef="#ctx0" brushRef="#br0" timeOffset="64749.474">22309 3704 449 0,'0'0'0'15,"2"8"0"-15,3 4 0 0,-5-12 51 0,0 0-51 16,2 7 51-16,-2-5-51 0,0-2 25 0,0 0-25 0,-3 7 26 15,-3-2-26-15,6-5 26 0,0 0-26 0,-15 22 26 16,-10 14-26-16,3-5 16 0,-4 2-16 0,10-9 17 16,7-6-17-16,-5 1 25 0,2 2-25 0,0 10 26 15,-4 5-26-15,16-36 7 0,0 0-7 0,-14 36 8 16,-1 1-8-16,15-37-88 0,0 0 88 0,-11 33-88 16,4-2 88-16,7-31-81 0,0 0 81 0,4 13-81 15,8-6 81-15,5 12-231 16</inkml:trace>
  <inkml:trace contextRef="#ctx0" brushRef="#br0" timeOffset="65004.759">22484 3997 695 0,'0'0'0'0,"-4"0"0"0,-1 0 0 0,5 0 111 15,0 0-111-15,0 0 111 0,0 0-111 0,7 0 104 16,3 0-104-16,4 0 104 0,2 0-104 0,0-2 73 15,-1 2-73-15,1-3 73 0,1 3-73 0,-17 0 45 16,0 0-45-16,30-4 46 0,8 1-46 0,-38 3 0 16,0 0 0-16,40-5 0 0,9-2 0 0,-49 7-24 15,0 0 24-15,47-9-23 0,-1 1 23 0,-8-3-50 16,-3 3 50-16,-7-1-49 0,-7 2 49 0,-21 7-148 0,0 0 148 16,15-12-148-16,-3-3 148 0,-12 15-194 15,0 0 194-15,4-17-193 0,-6-2 193 0,6-20-292 16</inkml:trace>
  <inkml:trace contextRef="#ctx0" brushRef="#br0" timeOffset="65195.962">22656 3729 180 0,'0'0'0'0,"14"7"0"0,9 2 0 0,-23-9 15 0,0 0-15 0,12 7 15 15,-2-2-15-15,-10-5 39 0,0 0-39 0,7 14 39 16,-1 6-39-16,-6-20 7 0,0 0-7 0,5 28 8 15,2 11-8-15,-7-39 11 0,0 0-11 0,3 51 11 16,-1 8-11-16,-2-59 34 0,0 0-34 0,-3 63 34 16,-3 4-34-16,-2 66-244 0</inkml:trace>
  <inkml:trace contextRef="#ctx0" brushRef="#br0" timeOffset="65662.935">23066 3688 628 0,'0'0'0'0,"0"0"0"0,7 6 0 0,-7-6 12 16,0 0-12-16,7 3 12 0,1 0-12 15,-8-3 14-15,0 0-14 0,12 4 15 0,4 1-15 0,-16-5 9 16,0 0-9-16,23 3 10 0,5 6-10 0,-28-9 6 0,0 0-6 0,31 8 6 15,6 6-6-15,-37-14 21 0,0 0-21 0,34 17 21 16,3 6-21-16,-9-3 14 0,-5 1-14 16,-8-8 15-16,-6-4-15 0,-2 3 27 0,-5-3-27 0,-8 9 27 15,-6 12-27-15,12-30 30 0,0 0-30 0,-21 34 30 16,-8 2-30-16,29-36 43 0,0 0-43 0,-30 34 43 16,-3-1-43-16,33-33 39 0,0 0-39 0,-26 27 40 15,3-8-40-15,23-19 0 0,0 0 0 0,-17 15 0 16,5-6 0-16,12-9-45 0,0 0 45 0,5 0-45 15,19-12 45-15,4 0-72 0,12-10 72 0,-2 6-72 16,1 2 72-16,1 2-78 0,3-1 78 0,-6 8-77 16,0 1 77-16,-37 4-5 0,0 0 5 0,33 0-5 15,1 4 5-15,-34-4 0 0,0 0 0 0,30 15 1 16,-7 6-1-16,-23-21 45 0,0 0-45 0,15 30 46 16,-8 10-46-16,-7-40 74 0,0 0-74 0,-7 43 74 0,-17 1-74 0,0-1 76 15,-4-4-76-15,3-8 76 0,1-10-76 16,24-21-3-16,0 0 3 0,-47 24-3 0,-14-2 3 0,61-22-131 15,0 0 131-15,-91 3-130 0,-18-9 130 16,-90 0-499-16</inkml:trace>
  <inkml:trace contextRef="#ctx0" brushRef="#br0" timeOffset="66134.14">21111 3584 606 0,'0'0'0'0,"7"0"0"0,3 2 0 0,-10-2-39 15,0 0 39-15,4 5-39 16,-1-2 39-16,-3-3 16 0,0 0-16 0,-8 28 17 0,-10 14-17 0,18-42 5 16,0 0-5-16,-21 57 5 0,-3 13-5 0,24-70-7 15,0 0 7-15,-30 106-7 0,-3 31 7 0,33-137-1 16,0 0 1-16,-10 131-1 0,10 7 1 16,0-138-45-16,0 0 45 0,43 113-45 0,32-17 45 0,-75-96-99 15,0 0 99-15,119 55-98 0,37-33 98 0,121 57-117 0</inkml:trace>
  <inkml:trace contextRef="#ctx0" brushRef="#br0" timeOffset="70242.856">25078 5400 606 0,'0'0'0'0,"0"0"0"16,24 0 0-16,-24 0 62 0,0 0-62 0,16-4 62 16,3-2-62-16,-5-6 50 0,3 0-50 0,-6 0 50 15,-6 3-50-15,-5 9 44 0,0 0-44 0,0-19 45 16,-4-8-45-16,4 27 17 0,0 0-17 0,-17-33 17 15,-9-1-17-15,26 34 0 0,0 0 0 0,-38-28 1 16,-9 5-1-16,47 23 0 0,0 0 0 0,-54-16 0 0,-7 4 0 16,61 12-3-16,0 0 3 0,-72-5-2 0,-8 7 2 15,80-2-3-15,0 0 3 0,-99 7-2 16,-15 5 2-16,114-12 2 0,0 0-2 0,-104 12 3 0,3-1-3 16,101-11 7-16,0 0-7 0,-94 16 7 0,7-4-7 0,21 3 40 15,15 1-40-15,25-11 40 0,22-5-40 16,-4 3 28-16,4 2-28 0,-6 23 28 0,-8 15-28 0,18-43 15 15,0 0-15-15,-12 61 16 0,3 15-16 16,9 8 13-16,4 13-13 0,5-21 13 0,8-6-13 0,-17-70 9 16,0 0-9-16,26 67 10 0,11-7-10 0,-37-60 15 15,0 0-15-15,54 46 15 0,14-19-15 0,-68-27 66 0,0 0-66 16,68 6 67-16,5-24-67 0,-73 18 47 0,0 0-47 16,73-36 48-16,0-22-48 0,-73 58 22 15,0 0-22-15,75-67 23 0,3-11-23 0,-78 78 55 0,0 0-55 16,65-91 55-16,-9-15-55 0,-15 15 10 0,-11 2-10 0,-6 17 10 15,-6 5-10-15,-18 67 32 0,0 0-32 16,16-79 33-16,-6-3-33 0,0 15 5 0,-4 16-5 0,-3 3 5 16,-1 10-5-16,-2 9 16 0,-2 8-16 0,2 6 17 15,-5 3-17-15,5 12 33 0,0 0-33 16,-7-16 34-16,-2-2-34 0,9 18 1 0,0 0-1 0,-7-12 2 16,2-4-2-16,5 16 6 0,0 0-6 0,-5-8 7 15,1-1-7-15,4 9-1 0,0 0 1 0,-1-3-1 16,1 3 1-16,0 0-36 0,0 0 36 0,7 15-35 15,3 14 35-15,1 5-29 0,4 6 29 0,-4 4-29 16,-1 8 29-16,-10-52-16 0,0 0 16 0,9 92-15 0,-2 32 15 16,-7-124-7-16,0 0 7 0,7 125-6 0,1 5 6 15,-8-130-16-15,0 0 16 0,18 110-15 0,5-11 15 16,-23-99-44-16,0 0 44 0,40 67-44 16,12-24 44-16,-52-43-93 0,0 0 93 0,45 8-92 0,0-28 92 15,46 4-907-15</inkml:trace>
  <inkml:trace contextRef="#ctx0" brushRef="#br0" timeOffset="70575.709">25180 5251 807 0,'0'0'0'0,"4"13"0"0,1 13 0 0,-1-24 84 16,-1-11-84-16,-1 1 84 0,-2-4-84 0,3 1 86 16,3 3-86-16,-3-1 87 0,-1 6-87 0,-2 3 56 0,0 0-56 15,5-9 57-15,0 2-57 0,-5 7 38 16,0 0-38-16,12-5 38 0,-1-2-38 0,-11 7 25 15,0 0-25-15,12-8 26 0,4-2-26 0,-16 10 26 0,0 0-26 0,14-9 26 16,3 1-26-16,-17 8 23 0,0 0-23 0,25-12 24 16,4 1-24-16,-29 11 15 0,0 0-15 0,32-5 16 15,1 2-16-15,-33 3 5 0,0 0-5 16,41 8 5-16,6 8-5 0,-1 6-1 0,1 2 1 0,-9 7-1 16,-5 5 1-16,-33-36-2 0,0 0 2 0,37 51-1 15,-1 7 1-15,-36-58-2 0,0 0 2 0,51 76-2 16,3 15 2-16,-54-91-2 0,0 0 2 0,57 73-1 15,4-8 1-15,-10-18-40 0,-6-20 40 0,-12-12-40 16,-15-13 40-16,-1 0-119 0,-3-6 119 0,-2-2-119 16,-3-6 119-16,-9 12-197 0,0 0 197 0,2-21-197 0,-4-13 197 15,2-21-494-15</inkml:trace>
  <inkml:trace contextRef="#ctx0" brushRef="#br0" timeOffset="70858.837">26135 4853 494 0,'0'0'0'0,"-3"17"0"0,-4 11 0 0,3-20 44 15,4-9-44-15,0-3 45 0,2-8-45 0,-2 9 52 16,0-2-52-16,0 1 52 0,0 1-52 0,0 3 58 16,0 0-58-16,-16 8 59 0,-10 11-59 0,26-19 56 0,0 0-56 15,-36 33 57-15,-11 13-57 0,1 5 84 0,-1 4-84 16,-9 12 84-16,-6 12-84 0,62-79 40 15,0 0-40-15,-80 94 41 0,-13 12-41 16,18-15 44-16,9-5-44 0,28-38 45 0,20-31-45 0,-2 12 46 0,6-2-46 0,-6 3 47 16,1-6-47-16,19-24 5 0,0 0-5 0,-14 18 5 15,4-2-5-15,10-16-81 0,0 0 81 0,-4 5-81 16,8-10 81-16,-4 5-91 0,0 0 91 0,21-40-90 16,12-23 90-16,21-43-679 0</inkml:trace>
  <inkml:trace contextRef="#ctx0" brushRef="#br0" timeOffset="71033.369">26315 5359 1054 0,'0'0'0'0,"0"0"0"0,-4-2 0 15,4 2-92-15,0 0 92 0,7 14-91 0,5 13 91 16,-12-27-102-16,0 0 102 0,9 7-101 0,-2-7 101 15,10 3-416-15</inkml:trace>
  <inkml:trace contextRef="#ctx0" brushRef="#br0" timeOffset="74655.481">3223 8999 135 0,'0'0'0'0,"-9"0"0"0,-12 2 0 0,21-2 84 16,0 0-84-16,0 0 85 0,7-4-85 0,-7-2 77 16,2-3-77-16,-2 2 77 0,0 2-77 0,-5-2 64 0,-4 0-64 15,-8-1 65-15,-4-4-65 0,-4 0 44 0,-1-4-44 16,-3 8 44-16,-1-1-44 0,30 9 21 0,0 0-21 16,-47-2 21-16,-9 4-21 0,6 3 35 0,-1 2-35 0,9 2 36 15,8-2-36-15,34-7 12 0,0 0-12 0,-54 24 12 16,-7 6-12-16,61-30 5 0,0 0-5 0,-77 53 6 15,-12 18-6-15,89-71 9 0,0 0-9 0,-68 79 9 16,14 11-9-16,54-90 7 0,0 0-7 0,-38 105 8 16,8 10-8-16,13-7 22 0,5-1-22 15,3-14 23-15,5-7-23 0,4-86 31 0,0 0-31 0,4 84 31 16,3 1-31-16,1-18 6 0,6-19-6 0,2-14 6 16,2-15-6-16,-18-19 28 0,0 0-28 0,55-3 28 15,25-20-28-15,-80 23 64 0,0 0-64 0,89-60 64 16,14-34-64-16,-103 94 13 0,0 0-13 0,101-113 13 15,5-22-13-15,-29 20 35 0,-16 7-35 0,-12 12 35 16,-18 5-35-16,-31 91 6 0,0 0-6 0,28-114 6 0,-9-11-6 16,-19 125 25-16,0 0-25 0,16-138 26 0,-4-4-26 15,-3 24 20-15,-4 15-20 0,2 18 20 0,-7 13-20 16,0 72 16 0,0 0-16-16,5-71 17 0,-1 1-17 0,-4 70 27 0,0 0-27 15,0-60 27-15,0 2-27 0,0 58 12 0,0 0-12 0,0-36 13 0,-4 9-13 0,4 27 10 16,0 0-10-16,0-16 11 0,0 9-11 0,0 7 10 15,0 0-10-15,0-1 10 0,0 1-10 0,0 0 1 0,0 0-1 16,0 5 1-16,4 10-1 16,-4-15 3-16,0 0-3 0,0 43 3 0,5 24-3 0,-5-67 10 15,0 0-10-15,0 118 11 0,0 43-11 0,0-161 15 0,0 0-15 16,3 177 15-16,3 28-15 0,-6-205 34 16,0 0-34-16,12 201 34 0,0 9-34 0,-12-210 1 0,0 0-1 0,17 172 2 15,1-25-2-15,-18-147 0 0,0 0 0 16,21 106 1-16,-4-36-1 0,-17-70-35 0,0 0 35 0,25 40-35 15,4-33 35-15,23 35-1111 0</inkml:trace>
  <inkml:trace contextRef="#ctx0" brushRef="#br0" timeOffset="75301.776">3660 9616 684 0,'0'0'0'0,"7"-4"0"0,-2-2 0 0,-5 6 59 16,0 0-59-16,18-14 60 0,8-5-60 0,-26 19 29 0,0 0-29 15,37-29 29-15,13-9-29 0,-6 2 6 0,-3-2-6 16,-2 3 7-16,-1 2-7 0,-38 33 3 16,0 0-3-16,33-39 4 0,2-4-4 0,-35 43 9 0,0 0-9 15,30-43 10-15,-4-2-10 0,-26 45 23 0,0 0-23 0,21-39 24 16,-4 1-24-16,-17 38 38 0,0 0-38 0,12-32 38 15,-7 4-38-15,-5 28 54 0,0 0-54 0,4-24 54 16,-4 4-54-16,-4 4 59 16,-1 3-59-16,0 4 60 0,2 6-60 0,-3-2 40 0,-4-1-40 0,-4 1 41 15,-3 0-41-15,-4-2 12 0,0 2-12 16,3 5 13-16,-3 0-13 0,21 0 3 0,0 0-3 0,-38 7 3 16,-9 3-3-16,47-10 1 0,0 0-1 0,-54 14 2 15,-2 3-2-15,56-17 0 0,0 0 0 0,-47 19 0 16,0 5 0-16,47-24-11 0,0 0 11 0,-38 31-10 15,8 5 10-15,4-2-35 0,5 2 35 0,6-7-34 16,6-5 34-16,9-24-2 0,0 0 2 0,-5 55-1 16,1 19 1-16,4 11-24 0,0 18 24 0,4-19-23 0,1-2 23 15,-5-82-13-15,0 0 13 0,12 91-13 0,5 3 13 16,-17-94-10-16,0 0 10 0,21 77-9 0,9-12 9 0,-30-65-2 16,0 0 2-16,38 50-1 0,13-19 1 15,-13-14-1-15,-7-14 1 0,6-6-1 0,-2-6 1 0,-35 9-1 16,0 0 1-16,42-15 0 0,0-12 0 0,-42 27-59 15,0 0 59-15,55-47-59 0,8-13 59 0,-63 60-80 16,0 0 80-16,52-70-79 0,-5-10 79 0,51-69-593 16</inkml:trace>
  <inkml:trace contextRef="#ctx0" brushRef="#br0" timeOffset="75984.751">4402 7892 1065 0,'0'0'0'0,"-5"0"0"16,-2 4 0-16,7-4 77 0,4 0-77 0,-4 0 78 15,0 0-78-15,0 0 0 0,3 0 0 0,2 3 0 16,-1 2 0-16,1 6-12 0,4 6 12 0,-2 15-12 0,1 11 12 16,-8-43-13-16,0 0 13 0,9 65-13 0,0 19 13 15,-9-84-15-15,0 0 15 0,5 113-14 16,2 29 14-16,-7-142-8 0,0 0 8 0,5 119-7 16,-1-8 7-16,1-29-3 0,-2-22 3 0,-3-20-3 0,4-23 3 15,-4-2 0-15,5-6 0 0,-5-4 1 0,4-7-1 0,-4 2 22 16,0 0-22-16,0 0 23 0,0 5-23 15,5-1 15-15,-2-4-15 0,3-4 16 0,2-4-16 0,-4-6 11 16,1-3-11-16,-2-5 11 0,1-1-11 0,-4 23 0 16,0 0 0-16,-4-34 0 0,1-10 0 0,1 2 0 15,2 0 0-15,-3 0 0 0,-2-4 0 0,1 2-5 16,1 1 5-16,-3 0-4 0,-1 4 4 0,7 39-1 0,0 0 1 16,-5-47-1-16,-4-1 1 0,9 48-1 0,0 0 1 15,-3-36 0-15,-2 0 0 0,5 36 0 0,0 0 0 16,-4-25 0-16,4 8 0 0,0 17 6 0,0 0-6 0,-3-16 6 15,1 4-6-15,2 12 4 16,0 0-4-16,0-7 4 0,0 2-4 0,0 5 7 0,0 0-7 0,0-3 7 16,0 3-7-16,0 0-2 0,0 0 2 0,2-9-1 15,5 1 1-15,1 1-20 0,6-3 20 0,2-1-19 16,-4-1 19-16,-12 12-15 0,0 0 15 0,19-7-15 16,6-1 15-16,-25 8-28 0,0 0 28 0,29-2-28 15,5 4 28-15,-34-2-29 0,0 0 29 0,34 5-29 16,5 4 29-16,-39-9-22 0,0 0 22 0,38 12-22 15,-5 1 22-15,-33-13-27 0,0 0 27 0,35 14-27 16,-2 0 27-16,-33-14-1 0,0 0 1 0,30 8 0 16,-1-3 0-16,-29-5-5 0,0 0 5 0,30-3-4 15,5-9 4-15,-35 12-60 0,0 0 60 0,33-17-59 0,-4-11 59 16,-29 28-73-16,0 0 73 0,27-32-72 0,-3-6 72 16,23-30-435-16</inkml:trace>
  <inkml:trace contextRef="#ctx0" brushRef="#br0" timeOffset="76423.939">4651 8346 1031 0,'0'0'0'0,"2"-5"0"15,5-2 0-15,-7 7 136 0,0 0-136 0,2-5 136 16,1 2-136-16,-3 3 69 0,0 0-69 0,0 0 70 16,0 0-70-16,0 0-27 0,0 0 27 0,0 0-27 15,0 0 27-15,0 0-55 0,0 0 55 0,0 0-54 16,0 3 54-16,0-3-27 0,0 0 27 0,0 0-27 15,0 0 27-15,0 0-3 0,0 0 3 0,0 0-3 16,6 4 3-16,-6-4-3 0,0 0 3 0,7 3-3 16,1 2 3-16,-8-5-2 0,0 0 2 0,14 16-1 0,7 4 1 15,4 6-4-15,-3 6 4 0,3-4-3 16,-5 3 3-16,-20-31-1 0,0 0 1 0,21 41 0 0,5 8 0 16,-5-1 0-16,0-3 0 0,-3-11 0 0,-10-10 0 15,5 0 0-15,-1-1 0 0,-3-6 0 0,1-4 0 16,2-1-10-16,0 0 10 0,-3-3-10 0,0-6 10 15,-9-3-101-15,0 0 101 0,12-7-101 0,2-8 101 16,-14 15-100-16,0 0 100 0,7-24-100 0,-4-8 100 0,6-23-500 16</inkml:trace>
  <inkml:trace contextRef="#ctx0" brushRef="#br0" timeOffset="76691.996">4908 8254 662 0,'0'0'0'0,"-4"2"0"15,2 4 0-15,2-6 16 0,0 0-16 0,0 7 17 16,6 2-17-16,-3 3 40 0,2 0-40 0,-1 3 40 16,-1 1-40-16,-3 11 43 0,-3 4-43 0,-3 5 43 15,-4 3-43-15,10-39 12 0,0 0-12 0,-14 52 13 16,-7 11-13-16,21-63 3 0,0 0-3 0,-26 63 3 15,0 3-3-15,26-66-80 0,0 0 80 0,-21 49-80 16,5-8 80-16,16-41-80 0,0 0 80 0,-14 11-80 16,6-25 80-16,-17 10-349 0</inkml:trace>
  <inkml:trace contextRef="#ctx0" brushRef="#br0" timeOffset="77665.735">6617 9522 371 0,'0'0'0'0,"5"-7"0"16,0-2 0-16,-5 9 48 0,0 0-48 0,-2-7 48 16,-6 6-48-16,8 1 35 0,0 0-35 0,-13-4 36 15,1 1-36-15,12 3 13 0,0 0-13 0,-14-4 13 16,-1 1-13-16,15 3 25 0,0 0-25 0,-18-5 26 15,1-4-26-15,17 9 42 0,0 0-42 0,-16-7 42 16,4 2-42-16,12 5 54 0,0 0-54 0,-11-3 55 16,3-6-55-16,8 9 43 0,0 0-43 0,-11-3 44 15,6-1-44-15,5 4 60 0,0 0-60 0,-5-1 60 16,1-1-60-16,4 2 39 0,0 0-39 0,0 0 39 0,-3-4-39 16,3 4 18-16,0 0-18 0,0 0 19 0,0 0-19 15,0 0 21-15,0 0-21 0,7 0 21 0,3 0-21 16,-10 0 38-16,0 0-38 0,25 0 39 0,4-1-39 0,-29 1 6 15,0 0-6-15,42-4 6 0,9-3-6 16,-51 7 12-16,0 0-12 0,55-5 12 0,5-1-12 0,-60 6 16 16,0 0-16-16,67-6 17 0,5 0-17 0,-72 6 3 15,0 0-3-15,73-4 3 0,-2 2-3 0,-71 2 6 16,0 0-6-16,77 0 7 0,5 2-7 0,-82-2 3 16,0 0-3-16,59 0 3 0,-17 0-3 0,-42 0-13 15,0 0 13-15,38-2-12 0,-5 2 12 0,-33 0-75 16,0 0 75-16,23-3-75 0,-7 3 75 0,-16 0-129 15,0 0 129-15,14 0-129 0,-7 0 129 0,10 0-591 0</inkml:trace>
  <inkml:trace contextRef="#ctx0" brushRef="#br0" timeOffset="77930.315">6707 9869 987 0,'0'0'0'0,"7"-5"0"16,7-7 0-16,-14 12 86 0,0 0-86 0,9-8 86 0,3 4-86 16,-12 4 68-16,0 0-68 0,17-3 68 0,4 1-68 15,-21 2 37-15,0 0-37 0,26-3 38 0,11-1-38 16,-37 4-1-16,0 0 1 0,38-3 0 0,9-4 0 0,-47 7-71 15,0 0 71-15,51-3-71 16,-2 1 71-16,-49 2-206 0,0 0 206 0,54-9-205 0,-4 2 205 0,56-10-501 16</inkml:trace>
  <inkml:trace contextRef="#ctx0" brushRef="#br0" timeOffset="81918.012">7941 9301 471 0,'0'0'0'0,"-4"5"0"0,-8 2 0 0,12-7 0 16,0 0 0-16,-4 3 1 0,8-3-1 0,-4 0 0 16,0 0 0-16,0 0 0 0,3 0 0 0,-3 0-6 15,0 0 6-15,0 0-5 0,2 2 5 0,-2-2-35 0,0 0 35 16,0 0-34-16,4 7 34 0,3-6 7 16,-2 3-7-16,7-1 7 0,5 2-7 0,4-3 37 15,5-4-37-15,-1 1 37 0,4-5-37 0,-29 6 5 0,0 0-5 16,41-10 6-16,9-9-6 0,-50 19 13 0,0 0-13 15,59-20 13-15,6-9-13 0,-65 29 25 0,0 0-25 0,57-28 26 16,-1-1-26-16,-56 29 35 0,0 0-35 16,47-26 36-16,-5 1-36 0,-42 25 48 0,0 0-48 0,29-21 48 15,-8 6-48-15,-21 15 64 0,0 0-64 0,14-12 64 16,-2 3-64-16,-12 9 80 0,0 0-80 0,4-10 80 16,-2 5-80-16,-2 5 74 0,0 0-74 0,-2-9 74 15,-5 2-74-15,7 7 45 0,0 0-45 0,-12-8 46 16,-2-1-46-16,14 9 23 0,0 0-23 0,-30-5 24 15,-5 3-24-15,35 2 11 0,0 0-11 0,-38 0 11 16,-4 4-11-16,42-4 10 0,0 0-10 0,-47 8 10 0,0 4-10 16,47-12 0-16,0 0 0 0,-42 16 0 0,1 1 0 15,41-17-2-15,0 0 2 0,-44 22-1 0,6 2 1 16,5-3-12-16,6 1 12 0,3-10-12 0,10-3 12 16,14-9-16-16,0 0 16 0,-28 18-15 15,-1 10 15-15,29-28-9 0,0 0 9 0,-27 27-9 0,1 4 9 0,26-31-10 16,0 0 10-16,-24 41-9 0,1 5 9 15,23-46-15-15,0 0 15 0,-24 52-15 16,3 4 15-16,21-56-8 0,0 0 8 0,-14 53-8 0,5-1 8 0,9-52-16 16,0 0 16-16,0 48-15 0,6-4 15 0,-6-44-4 15,0 0 4-15,24 41-3 0,11-1 3 0,-35-40 5 16,0 0-5-16,59 36 5 0,18-5-5 0,-77-31 9 0,0 0-9 16,89 13 10-16,8-11-10 0,-17-4-1 0,-10-3 1 15,-11-5 0-15,-10-4 0 0,-12 4-95 0,-13 1 95 16,2 1-94-16,-2-4 94 0,-24 12-83 0,0 0 83 15,23-28-83-15,5-9 83 0,22-27-553 16</inkml:trace>
  <inkml:trace contextRef="#ctx0" brushRef="#br0" timeOffset="82706.561">8489 8065 875 0,'0'0'0'0,"0"0"0"0,4 6 0 0,-4-6 96 16,3-2-96-16,-3-2 96 0,0 1-96 0,0 0 82 15,-1-3-82-15,1 3 82 0,0 0-82 0,0 3 46 16,0 0-46-16,0 0 46 0,0 0-46 0,0 0 1 16,0 0-1-16,0 0 1 0,0 0-1 0,0 0 6 15,0 0-6-15,0 0 6 0,0 0-6 0,0 0 0 0,0 0 0 16,0 0 1-16,0 0-1 0,0 0-47 15,0 0 47-15,0 0-47 0,1 6 47 0,-1-6-39 16,0 0 39-16,6 28-39 0,-1 16 39 0,2 6-2 0,-2 5 2 16,-2-4-2-16,1 1 2 0,-4-52-10 0,0 0 10 0,2 54-10 15,-2 6 10-15,0-60-4 0,0 0 4 0,0 48-3 16,0-5 3-16,0-43 3 0,0 0-3 0,3 36 3 16,-3-8-3-16,0-28 22 0,0 0-22 0,4 22 22 15,1-10-22-15,-5-12 14 0,0 0-14 0,9 2 15 16,3-13-15-16,-4-4 18 15,1-9-18-15,0 2 19 0,-2-2-19 0,2 0 8 0,-4-4-8 0,0 1 9 16,2-4-9-16,-7 31 9 0,0 0-9 0,0-36 10 16,0-8-10-16,0 44 15 0,0 0-15 0,0-47 15 15,-4-8-15-15,-1 11 33 0,2 3-33 0,-2 8 33 16,-2 2-33-16,3 4 10 0,2 3-10 0,-1-3 10 0,3 3-10 16,0-4 6-16,0 4-6 0,0 0 6 0,3 2-6 15,-3 22-1-15,0 0 1 0,6-24-1 16,2 0 1-16,-8 24-27 0,0 0 27 0,9-21-27 0,1 6 27 15,-10 15-38-15,0 0 38 0,14-15-37 0,-1 4 37 0,-13 11-39 16,0 0 39-16,10-5-38 0,2 2 38 0,-12 3-40 16,0 0 40-16,12 0-39 0,1 3 39 0,-13-3-26 15,0 0 26-15,14 5-26 0,5 2 26 16,-19-7-18-16,0 0 18 0,22 9-18 0,8 1 18 0,-30-10-10 16,0 0 10-16,30 12-10 0,4 0 10 0,-34-12 0 0,0 0 0 15,37 12 1-15,-2 3-1 0,-6-3 4 0,-4-3-4 16,-6 0 4-16,-3-3-4 0,-2 0 8 0,-4-1-8 15,-1 0 9-15,0-2-9 0,-4-3-4 0,0 0 4 0,2 0-3 16,-4 0 3-16,-1 0-73 0,5 0 73 16,-5 0-73-16,1 0 73 0,-3 0-139 0,0 0 139 15,4-7-139-15,-2-5 139 0,5-8-367 0</inkml:trace>
  <inkml:trace contextRef="#ctx0" brushRef="#br0" timeOffset="83034.341">8684 8144 583 0,'0'0'0'0,"7"-7"0"0,11-3 0 16,-18 10 93-16,0 0-93 0,9-5 94 0,-4 3-94 16,-5 2 100-16,0 0-100 0,3-3 101 0,-3 3-101 15,0 0 63-15,0 0-63 0,0 0 64 0,0 0-64 0,0 0 39 16,0 0-39-16,0 0 39 0,0 0-39 0,0 0 35 15,0 0-35-15,0 0 36 0,0 0-36 0,0 0 3 16,0 0-3-16,9 3 3 0,0 1-3 0,-9-4 0 16,0 0 0-16,24 17 0 0,6 8 0 0,-30-25-9 15,0 0 9-15,35 33-9 0,6 6 9 16,-9 1 0-16,1-1 0 0,-11-3 0 0,-2-5 0 0,0 0 0 16,0-4 0-16,-5-3 0 0,-2-7 0 0,-13-17 0 15,0 0 0-15,13 23 0 0,8-4 0 0,-21-19-52 16,0 0 52-16,16 17-51 0,1-9 51 0,-17-8-112 15,0 0 112-15,21-5-112 0,-1-15 112 0,20-6-593 0</inkml:trace>
  <inkml:trace contextRef="#ctx0" brushRef="#br0" timeOffset="83282.475">9110 8035 628 0,'0'0'0'0,"3"15"0"16,2 7 0-16,-3-13 98 0,-2-9-98 0,-2-4 98 15,0-8-98-15,-1 4 98 0,3 1-98 0,-3 0 98 16,1 5-98-16,2 2 41 0,0 0-41 0,0 0 42 16,-4 0-42-16,4 0 9 0,-5 6-9 0,2 0 9 15,-1-2-9-15,4-4 11 0,0 0-11 0,-14 32 11 0,-5 16-11 16,0 2 3-16,-6 3-3 0,3-3 4 0,-3-4-4 16,25-46 0-16,0 0 0 0,-29 60 1 15,-10 7-1 1,39-67-66-16,0 0 66 0,-34 67-65 0,-8-1 65 0,42-66-100 0,0 0 100 0,-25 40-99 15,11-25 99-15,-24 40-531 0</inkml:trace>
  <inkml:trace contextRef="#ctx0" brushRef="#br0" timeOffset="83544.857">9524 9239 1166 0,'0'0'0'0,"-7"-9"0"0,-2-6 0 0,8 11 105 0,1 4-105 0,0 0 105 16,0 0-105-16,0 4 41 0,1-1-41 15,-1-3 42-15,4 4-42 0,-4-4-93 0,0 5 93 0,0-5-93 16,0 3 93-16,0-3-116 0,0 0 116 0,0-8-116 15,-4-8 116-15,3-8-692 0</inkml:trace>
  <inkml:trace contextRef="#ctx0" brushRef="#br0" timeOffset="84731.025">10798 9081 214 0,'0'0'0'16,"-6"-3"0"-16,-1-2 0 0,7 5 87 0,0 0-87 15,0 0 87-15,0 0-87 0,0 0 98 0,0 0-98 0,0 0 98 16,4 3-98-16,-4-3 87 0,0 0-87 0,0 0 87 16,0 0-87-16,0 0 61 0,0 0-61 0,-7-3 61 15,-4-8-61-15,-6 1 37 0,-4-4-37 0,4 6 38 16,1-1-38-16,16 9 26 0,0 0-26 0,-33-13 26 15,-5-1-26-15,3 4 24 0,-4-1-24 0,13 5 25 16,5 0-25-16,1 3 15 0,2 0-15 0,-3 3 15 16,-5-4-15-16,2 4 5 0,-6-3-5 0,13 3 5 15,8 3-5-15,9-3 8 0,0 0-8 0,-30 4 9 16,-8 2-9-16,38-6 0 0,0 0 0 0,-33 9 0 16,3 3 0-16,30-12-12 0,0 0 12 0,-31 29-12 15,3 10 12-15,28-39-46 0,0 0 46 0,-17 52-46 16,3 10 46-16,14-62-23 0,0 0 23 0,-2 63-22 0,9 4 22 15,-7-67-30-15,0 0 30 0,17 75-30 16,13 6 30-16,-30-81 0 0,0 0 0 0,30 60 0 0,8-16 0 16,-38-44 25-16,0 0-25 0,35 19 26 0,-2-22-26 0,-33 3 13 15,0 0-13-15,42-21 13 0,8-25-13 0,-50 46 7 16,0 0-7-16,61-60 7 0,14-22-7 16,-75 82 24-16,0 0-24 0,56-76 25 0,-9-1-25 0,-47 77 53 15,0 0-53-15,33-79 53 0,-10-1-53 0,-8 10 34 16,-6 6-34-16,-9 9 35 0,-4 9-35 0,4 46 34 15,0 0-34-15,-5-44 35 0,-2 1-35 0,7 43 39 0,0 0-39 16,-8-47 40-16,-3 3-40 0,11 44 38 16,0 0-38-16,-12-38 39 0,0 6-39 0,12 32 16 0,0 0-16 15,-9-24 17-15,-3 1-17 0,12 23 31 0,0 0-31 16,-9-13 31-16,4-1-31 0,5 14 2 0,0 0-2 0,-7-9 2 16,2 4-2-16,5 5-2 0,0 0 2 0,-4-3-1 15,2 3 1-15,2 0-42 0,0 0 42 0,0 3-42 16,0 2 42-16,0-5-49 0,0 0 49 0,6 35-49 15,2 13 49-15,-8-48-20 0,0 0 20 0,9 66-20 16,0 18 20-16,-9-84-23 0,0 0 23 0,5 122-22 16,2 31 22-16,-7-153-16 0,0 0 16 0,-5 137-15 15,-2 1 15-15,7-138-68 0,0 0 68 0,-5 122-68 16,1-16 68-16,4-106-138 0,0 0 138 0,0 79-137 16,0-24 137-16,-3 78-520 0</inkml:trace>
  <inkml:trace contextRef="#ctx0" brushRef="#br0" timeOffset="85720.319">11054 8903 1031 0,'0'0'0'0,"1"5"0"0,1 6 0 0,-2-11 63 16,0 0-63-16,0 0 63 0,0-7-63 0,0 7 59 15,0 0-59-15,0-5 60 0,0-2-60 0,0 7 34 16,0 0-34-16,0-5 34 0,0-2-34 0,0 7 3 16,0 0-3-16,0-4 3 0,-2-3-3 0,2 7 13 15,0 0-13-15,-1-1 14 0,1-3-14 0,0 4 9 0,0 0-9 0,0-5 10 16,0 3-10-16,0 2-4 0,0 0 4 16,0 0-3-16,0 0 3 0,0 0-33 0,0 0 33 0,7 26-32 15,5 19 32-15,-2 3-6 0,6 6 6 0,-4 1-5 16,-3 4 5-16,0-3-20 0,-1 2 20 0,-2-10-19 15,-3-5 19-15,-3-43-1 0,0 0 1 0,4 52-1 16,-1 6 1-16,-3-58 0 0,0 0 0 0,5 43 0 16,-1-9 0-16,-4-34 18 0,0 0-18 0,5 26 19 15,2-11-19-15,-7-15 34 16,0 0-34-16,14-5 35 0,7-14-35 0,-21 19 12 0,0 0-12 0,21-34 12 16,-4-14-12-16,-3 5 37 0,-4-2-37 0,-1 3 37 15,-4-1-37-15,-5 43 12 0,0 0-12 0,6-55 12 16,-3-10-12-16,1 7 12 0,-4-1-12 0,0 11 12 15,0 6-12-15,0 2 4 0,-4 1-4 0,4 11 4 0,4 9-4 16,-4 19 21-16,0 0-21 0,0-20 21 0,0-1-21 16,0 21 6-16,0 0-6 0,0-15 7 0,-4 3-7 15,4 12 9-15,0 0-9 0,0-7 10 0,0-1-10 16,0 8-4-16,0 0 4 0,0-4-3 0,4-1 3 0,-4 5-34 16,0 0 34-16,12-2-33 0,5 1 33 0,-17 1-19 15,0 0 19-15,30 1-18 0,5 6 18 0,-35-7-37 16,0 0 37-16,41 5-37 0,15 6 37 0,-9-6-37 15,0 1 37-15,-1 0-36 0,-8 0 36 16,0 0-15-16,-5-1 15 0,-1 0-15 0,-3-3 15 0,-29-2-21 16,0 0 21-16,33 3-21 0,-3 0 21 0,-30-3-39 15,0 0 39-15,26 4-39 0,-5-1 39 0,-21-3-115 16,0 0 115-16,14 0-115 0,-5 0 115 0,15 2-638 0</inkml:trace>
  <inkml:trace contextRef="#ctx0" brushRef="#br0" timeOffset="86049.427">11392 9061 875 0,'0'0'0'0,"3"-7"0"16,6-2 0-16,-9 9 85 0,0 0-85 0,5-7 85 0,-1 2-85 15,-4 5 51-15,0 0-51 0,3 0 51 0,-1-3-51 16,-2 3 8-16,0 0-8 0,0 0 9 0,7 3-9 16,-7-3-10-16,0 0 10 0,8 4-10 0,3 4 10 15,-11-8-37-15,0 0 37 0,21 17-37 0,7 11 37 0,-2 1-13 16,0 4 13-16,0-3-12 0,-1-1 12 0,-3 2-7 16,1 2 7-16,-6-9-6 0,-5-5 6 15,-12-19-4-15,0 0 4 0,20 25-4 0,0 3 4 0,-20-28-6 16,0 0 6-16,21 22-6 0,4 0 6 15,-25-22-116-15,0 0 116 0,17 12-115 0,1-1 115 0,-18-11-102 16,0 0 102-16,12 0-102 0,0-7 102 16,14-4-348-16</inkml:trace>
  <inkml:trace contextRef="#ctx0" brushRef="#br0" timeOffset="86279.746">11749 8931 628 0,'0'0'0'16,"3"12"0"-16,-3 8 0 0,0-20 59 0,0 0-59 0,0 12 59 15,0-2-59-15,0-10 50 0,0 0-50 0,-12 36 51 16,-5 16-51-16,-4-1 38 0,-2 6-38 0,2-4 39 16,0-5-39-16,21-48 1 0,0 0-1 0,-38 79 1 15,-13 15-1-15,51-94-99 0,0 0 99 0,-45 75-99 16,2-8 99-16,43-67-117 0,0 0 117 0,-27 27-116 15,15-30 116-15,-26 27-283 0</inkml:trace>
  <inkml:trace contextRef="#ctx0" brushRef="#br0" timeOffset="87314.632">12573 9191 1267 0,'33'0'0'0,"-33"0"-80"0,0 0 80 0,38-3-80 0,13 1 80 16,-51 2 46-16,0 0-46 0,33-4 46 15,-7 1-46-15,-26 3 42 0,0 0-42 0,21 0 42 0,-9-3-42 0,-12 3 6 16,0 0-6-16,9 0 6 0,-6 0-6 0,-3 0 40 15,0 0-40-15,6 0 40 0,-6-4-40 0,0 4 0 16,0 0 0-16,8-2 1 0,6-1-1 0,-14 3-1 16,0 0 1-16,25 0 0 0,8-3 0 0,-33 3-4 15,0 0 4-15,40 0-3 0,7 3 3 0,-47-3-3 16,0 0 3-16,54 0-3 0,5 2 3 0,-59-2-1 16,0 0 1-16,64 0 0 0,8-2 0 0,-72 2 0 15,0 0 0-15,64-3 0 0,4-3 0 0,-68 6-17 16,0 0 17-16,72-6-17 0,-1-5 17 0,-71 11-50 0,0 0 50 0,51-5-50 15,-13-2 50-15,-38 7-79 16,0 0 79-16,38-1-79 0,-8-3 79 0,-30 4-106 0,0 0 106 0,26 0-105 16,-9 0 105-16,27 0-558 0</inkml:trace>
  <inkml:trace contextRef="#ctx0" brushRef="#br0" timeOffset="87611.12">12933 9451 1009 0,'0'0'0'0,"13"-3"0"0,8-2 0 0,-21 5 127 16,0 0-127-16,12-4 128 0,-4 3-128 0,-8 1 72 15,0 0-72-15,16 5 73 0,3-2-73 0,-19-3 54 16,0 0-54-16,25 5 54 0,4-1-54 0,-29-4-1 16,0 0 1-16,32 3-1 0,6-1 1 0,-38-2-23 15,0 0 23-15,40 0-22 0,7 0 22 0,-47 0-116 16,0 0 116-16,47-2-116 0,0-1 116 0,-47 3-94 16,0 0 94-16,45-7-94 0,2 2 94 0,42-7-704 15</inkml:trace>
  <inkml:trace contextRef="#ctx0" brushRef="#br0" timeOffset="92007.242">15193 8629 337 0,'0'0'0'0,"0"0"0"0,0 0 0 0,0 0 33 0,0 0-33 0,0 0 33 16,0 0-33-16,0 0 12 0,0 0-12 0,0 0 13 15,0 0-13-15,0 0 9 0,0 0-9 0,0 0 10 0,0 0-10 16,0 0 12-16,0 0-12 0,0 0 12 0,0 0-12 16,0 0 13-16,0 0-13 0,0 0 14 0,0 0-14 15,0 0 34-15,0 0-34 0,0 0 34 16,-10-21-34-16,10 21 27 0,0 0-27 0,-6-12 27 0,-1 0-27 0,7 12 39 16,0 0-39-16,-7-12 40 0,4 4-40 0,3 8 33 15,0 0-33-15,-7-7 33 0,5 4-33 0,2 3 49 16,0 0-49-16,-5-5 50 0,3 1-50 15,2 4 47-15,0 0-47 0,-2-3 48 0,-1-1-48 0,3 4 48 16,0 0-48-16,-4-3 48 0,3 1-48 0,1 2 48 16,0 0-48-16,-4-3 48 0,4-1-48 0,0 4 37 0,0 0-37 15,-5-3 37-15,3-2-37 0,2 5 34 16,0 0-34-16,-1-4 35 0,-3-1-35 0,4 5 0 0,0 0 0 0,-3-3 0 16,1 3 0-16,2 0-22 0,0 0 22 15,-4-4-22-15,-1 4 22 0,5 0-50 0,0 0 50 16,-7 21-49-16,-2 13 49 0,9-34-36 0,0 0 36 0,-8 41-35 15,-1 12 35-15,9-53-27 0,0 0 27 0,-9 52-27 16,1 3 27-16,8-55-5 0,0 0 5 0,-6 51-4 16,5-3 4-16,1-48-9 0,0 0 9 0,-2 39-9 15,4-4 9-15,-2-35-1 0,0 0 1 0,1 27-1 16,1-3 1-16,-2-24-7 0,0 0 7 0,4 15-6 16,-1-1 6-16,-3-14-78 0,0 0 78 0,2 10-77 15,1-1 77-15,-3-9-150 0,0 0 150 0,0 5-150 16,-3-2 150-16,1 8-300 0</inkml:trace>
  <inkml:trace contextRef="#ctx0" brushRef="#br0" timeOffset="92663.466">14515 9198 135 0,'0'0'0'0,"12"-4"0"0,2-2 0 16,-14 6 9-16,0 0-9 0,7-4 10 0,-1 2-10 0,-6 2 36 0,0 0-36 0,0 0 37 0,0 0-37 16,0 0 12-16,0 0-12 0,0 0 13 0,-4 2-13 15,4-2 29-15,0 0-29 0,0 0 29 0,-2 2-29 16,2-2 19-16,0 0-19 0,0 0 20 0,0 0-20 0,0 0 35 16,0 0-35-16,9 0 35 0,5 0-35 0,-14 0 42 15,0 0-42-15,33-4 42 0,18 1-42 0,-51 3 78 16,0 0-78-16,52-9 79 15,11 3-79-15,-63 6 54 0,0 0-54 0,68-9 55 0,5 0-55 0,-73 9 53 16,0 0-53-16,97-6 53 0,18 2-53 0,-115 4 39 16,0 0-39-16,101-5 39 0,-5 3-39 0,-96 2 26 0,0 0-26 15,96-1 26-15,0-3-26 16,-96 4 34-16,0 0-34 0,82-5 35 0,-7 0-35 0,-75 5 12 0,0 0-12 16,61-7 13-16,-13-3-13 0,-48 10-6 15,0 0 6-15,35-5-6 0,-17 1 6 0,-18 4-134 16,0 0 134-16,12 0-133 0,-7-3 133 0,-5 3-120 0,0 0 120 0,-9 8-119 15,-17 8 119-15,-9 8-346 0</inkml:trace>
  <inkml:trace contextRef="#ctx0" brushRef="#br0" timeOffset="93556.958">14362 9815 303 0,'0'0'0'0,"5"-6"0"0,7-2 0 0,-12 4-3 0,0 4 3 16,0 0-3-16,0 0 3 0,0 0 11 15,-5 0-11-15,5 0 11 0,0 0-11 0,0 0 71 0,0 4-71 16,0-4 71-16,0 0-71 0,0 0 79 0,-3 0-79 0,3 0 79 15,0 0-79-15,0 0 63 0,0 0-63 0,0 0 63 16,5-7-63-16,2 4 44 0,-4 1-44 0,3-2 45 16,2-2-45-16,-4 0 22 0,4 0-22 0,-2 0 22 15,-3 3-22-15,2-2 5 0,1 3-5 0,1 0 5 16,-4-1-5-16,2 3 1 0,1-3-1 0,1 1 1 16,1 2-1-16,-3 0-2 0,2 0 2 0,2 0-1 15,-5 2 1-15,1 1-7 0,4 0 7 0,-6-1-6 16,2 0 6-16,-5-2-9 0,0 0 9 0,7 8-9 15,2-1 9-15,-9-7-1 0,0 0 1 0,9 12-1 16,-1 2 1-16,-8-14-1 0,0 0 1 0,9 21 0 16,-4 4 0-16,-5-25 2 0,0 0-2 0,4 28 2 0,-4 4-2 15,0-32 20-15,0 0-20 0,-5 36 20 0,-6 2-20 16,1-2 33-16,-3-5-33 0,5-11 33 0,4-10-33 0,-4 1 29 16,2-4-29-16,-6 11 29 0,-7 8-29 0,2-4 23 15,-1 1-23-15,8-6 24 0,3-10-24 0,-2 1 35 16,0-4-35-16,2 1 35 15,2-2-35-15,5-3 30 0,0 0-30 0,-12 7 30 0,-2 2-30 0,14-9 22 16,0 0-22-16,-9 3 23 0,-3 2-23 0,12-5 46 16,0 0-46-16,-9 4 47 0,4-3-47 0,5-1 45 15,0 0-45-15,-3 2 45 0,-4-2-45 16,7 0 28-16,0 0-28 0,-6 0 28 0,3 0-28 0,3 0 35 16,0 0-35-16,-4 0 35 0,3-2-35 0,1 2 22 0,0 0-22 15,0 0 22-15,0 0-22 0,0 0 27 16,0 0-27-16,0 0 27 0,0 0-27 0,0 0 32 15,0 0-32-15,0 0 33 0,0 0-33 0,0 0 6 0,0 0-6 16,0 0 6-16,0-1-6 0,0 1 11 0,0 0-11 0,3-5 11 16,6-1-11-16,-4 1-1 0,7-3 1 15,-3 4-1-15,3 1 1 0,-1 1 0 0,4 0 0 0,-8 2 0 16,0 0 0-16,2 0-2 0,1-1 2 0,3-1-1 16,1 0 1-16,-14 2-2 0,0 0 2 0,21 0-1 15,3 0 1-15,-24 0-2 0,0 0 2 0,35 0-1 16,3-3 1-16,-38 3-73 0,0 0 73 0,44 0-72 15,4-2 72-15,-4 4-160 0,-2 1 160 0,-13-1-160 16,-8-2 160-16,-21 0-187 0,0 0 187 0,19-2-186 16,-3-3 186-16,19-2-569 0</inkml:trace>
  <inkml:trace contextRef="#ctx0" brushRef="#br0" timeOffset="94430.777">14909 9734 561 0,'0'0'0'0,"0"2"0"16,2 3 0-16,-2-5 46 0,3 0-46 0,-3 0 46 16,0-5-46-16,0 5 44 0,0-5-44 0,0 5 45 15,0-6-45-15,0 6 41 0,0-3-41 0,0 3 41 16,0-7-41-16,0 7 16 0,4-3-16 0,-4 3 17 15,1-5-17-15,-1 5 59 0,0-6-59 0,0 6 59 16,-1-3-59-16,1 3 47 0,0 0-47 0,0 0 47 16,0 0-47-16,0 0 48 0,1-3-48 0,-1-1 49 15,2 1-49-15,-2 3 43 0,0 0-43 0,0-5 43 0,0 1-43 16,0 4 18-16,0 0-18 0,0-7 19 0,-2 2-19 16,2 5 7-16,0 0-7 0,0-5 7 0,0 2-7 0,0 3 0 15,0 0 0-15,0-4 0 0,2 4 0 16,-2 0-17-16,0 0 17 0,0 0-17 0,5 0 17 15,-3 4-28-15,5 4 28 0,-2 8-28 0,4 2 28 0,2 10-7 16,2 6 7-16,-4 4-7 0,0 1 7 0,-9-39-11 16,0 0 11-16,12 52-11 15,-3 6 11-15,-9-58-9 0,0 0 9 0,12 55-8 0,-2 1 8 0,-10-56-1 16,0 0 1-16,11 43-1 0,-1-7 1 0,-10-36 0 16,0 0 0-16,7 27 0 0,-1-8 0 0,-6-19 12 15,0 0-12-15,6 14 13 0,0-4-13 0,-6-10 26 16,0 0-26-16,5 0 26 0,4-10-26 0,-9 10 21 15,0 0-21-15,7-17 21 0,-6-11-21 0,-1 28 46 0,0 0-46 16,-1-39 46-16,-3-7-46 0,4 46 15 0,0 0-15 0,-5-50 15 16,-4-6-15-16,9 56 13 15,0 0-13-15,-9-57 14 0,-1-5-14 0,10 62 10 0,0 0-10 0,-7-56 11 16,4-6-11-16,3 62 0 0,0 0 0 0,0-58 0 16,3 1 0-16,-3 57 0 0,0 0 0 0,7-51 0 15,5 1 0-15,-12 50-12 0,0 0 12 0,16-39-12 16,1 6 12-16,-17 33-17 0,0 0 17 0,21-24-17 15,-3 2 17-15,3 8-34 0,-4 2 34 0,-5 6-33 16,-3-1 33-16,3 5-19 0,-3 2 19 0,0 0-18 16,-6 0 18-16,6 2-29 0,3 5 29 15,-5-4-29-15,-4-1 29 0,4 1-3 0,2 4 3 0,0-4-2 0,3 3 2 16,-12-6-3-16,0 0 3 0,17 8-3 16,9 2 3-16,-26-10 0 0,0 0 0 0,30 12 0 15,5-3 0-15,-35-9 0 0,0 0 0 0,33 10 0 0,0 0 0 16,-33-10 0-16,0 0 0 0,26 11 0 0,-5-6 0 15,-21-5-56-15,0 0 56 0,16 7-56 0,-7-2 56 16,-9-5-130-16,0 0 130 0,0 10-130 0,-7-3 130 0,1 10-541 16</inkml:trace>
  <inkml:trace contextRef="#ctx0" brushRef="#br0" timeOffset="95126.391">15334 9664 281 0,'0'0'0'0,"9"-5"0"16,5-2 0-16,-14 7 14 0,0 0-14 0,7-7 15 0,-2 5-15 0,-5 2 49 15,0 0-49-15,0 0 50 0,0 0-50 16,0 0 28-16,0 0-28 0,-4 0 28 0,3 0-28 15,1 0 13-15,0 0-13 0,-6 2 14 0,3-2-14 0,3 0 30 16,0 0-30-16,-7 0 30 0,2 0-30 0,5 0 35 16,0 0-35-16,-5 0 36 0,1 0-36 0,4 0 37 15,0 0-37-15,-3 0 37 0,-1 0-37 0,4 0 33 16,0 0-33-16,-2 0 34 0,-1 0-34 0,3 0 23 16,0 0-23-16,-4 0 24 0,3 0-24 0,1 0 18 15,0 0-18-15,0 0 18 0,-4 0-18 0,4 0 18 0,0 0-18 16,0 0 18-16,0 0-18 0,0 0 24 15,0 0-24-15,0 0 25 0,0 0-25 0,0 0 13 0,0 0-13 16,0 0 13-16,-3 2-13 0,3-2 28 16,0 0-28-16,0 0 28 0,0 0-28 0,0 0 12 0,0 0-12 0,0 0 12 15,1 5-12-15,5-2 10 0,-1 4-10 0,0 0 11 16,-1 0-11-16,4 5 10 0,3 7-10 0,-3-4 10 16,3 4-10-16,5 5 8 0,1 2-8 0,-1 1 8 15,3 4-8-15,-19-31 8 0,0 0-8 0,24 36 8 16,2 3-8-16,-26-39 15 0,0 0-15 0,27 38 15 15,0 1-15-15,-27-39 22 0,0 0-22 16,27 36 23-16,2-8-23 0,-8-1 22 0,-4-8-22 0,-4-5 23 16,-5-6-23-16,-2-1 24 0,-3-2-24 0,-1-1 25 15,0-4-25-15,-2 0 0 0,0 0 0 0,0 0 0 16,0 0 0-16,0 0-38 0,0 0 38 0,0 0-38 16,0 0 38-16,0 0-54 0,0 0 54 0,-9-12-54 15,-3-9 54-15,-13-12-749 0</inkml:trace>
  <inkml:trace contextRef="#ctx0" brushRef="#br0" timeOffset="95435.585">15658 9698 483 0,'0'0'0'0,"-2"5"0"0,-5 4 0 0,6-6 54 16,1 1-54-16,0-4 54 0,1-9-54 0,-1 9 54 15,0 0-54-15,2-3 54 0,-2-1-54 0,0 4 60 0,0 0-60 16,0-3 60-16,2 1-60 0,-2 2 51 16,0 0-51-16,0 0 52 0,-2-3-52 0,2 3 43 0,0 0-43 0,0 0 44 15,-3-6-44-15,3 6 6 0,0 0-6 0,-16 6 7 16,-5 2-7-16,21-8 2 0,0 0-2 0,-28 22 3 16,-5 11-3-16,33-33-7 0,0 0 7 0,-36 46-7 15,-3 14 7-15,4-5-6 16,6 0 6-16,3-12-5 0,8-7 5 0,1 3-4 0,3 0 4 15,3-11-4-15,-1-9 4 0,3 1-21 0,1-1 21 0,1-10-21 16,5-8 21-16,2 3-143 0,-3-1 143 0,3-3-143 16,-4-5 143-16,2 2-404 0</inkml:trace>
  <inkml:trace contextRef="#ctx0" brushRef="#br0" timeOffset="95716.067">16513 9088 1166 0,'0'0'0'0,"-6"-7"0"0,0-5 0 0,6 12 7 16,0 0-7-16,-5-3 8 0,3 1-8 0,2 2-166 0,0 0 166 15,0 0-165-15,0 0 165 0,0 0-137 0,0 0 137 0,-7-10-137 16,-5-9 137-16,-7-10-338 0</inkml:trace>
  <inkml:trace contextRef="#ctx0" brushRef="#br0" timeOffset="96408.373">16811 9033 695 0,'0'0'0'0,"7"0"0"0,4 2 0 0,-11-2 22 16,0 0-22-16,21 2 23 0,8-1-23 0,-29-1 26 15,0 0-26-15,39-5 26 0,8-3-26 0,-2-3 9 16,-3-2-9-16,-6 3 9 0,-4-6-9 0,-1 1 21 15,-3-2-21-15,-2 1 21 0,-7 4-21 0,-19 12 53 0,0 0-53 16,23-15 54-16,0-6-54 0,-23 21 58 0,0 0-58 16,20-19 58-16,-2-5-58 0,-18 24 56 15,0 0-56-15,14-24 57 0,-2 2-57 0,-12 22 51 0,0 0-51 0,7-20 52 16,-5-3-52-16,-2 23 66 0,0 0-66 0,-2-20 67 16,-5-4-67-16,7 24 41 0,0 0-41 0,-12-23 41 15,-7-1-41-15,19 24 42 0,0 0-42 0,-21-20 43 16,-7-4-43-16,28 24 1 0,0 0-1 0,-23-19 2 15,-3 2-2-15,2 3 3 0,3 2-3 16,7 7 3-16,5 2-3 0,-3-2-1 0,3 1 1 0,-6 2 0 16,1 1 0-16,14 1-4 0,0 0 4 0,-18 0-3 15,-1 0 3-15,19 0-15 0,0 0 15 0,-19 1-14 16,-2 3 14-16,21-4-34 0,0 0 34 0,-21 7-33 16,-2-2 33-16,23-5-26 0,0 0 26 0,-24 14-26 15,-2 6 26-15,26-20-51 0,0 0 51 0,-24 27-51 0,-1 9 51 16,4 2-41-16,2 2 41 0,7-4-41 0,3-6 41 15,0 8-28-15,6 3 28 0,-4 4-28 0,5 1 28 16,2-46-18-16,0 0 18 0,0 53-18 0,5 5 18 16,-5-58-2-16,0 0 2 0,11 55-1 0,3 0 1 0,-14-55 0 15,0 0 0-15,24 48 0 0,11-5 0 0,-35-43 23 16,0 0-23-16,49 43 24 0,14-4-24 16,-20-15 39-16,-6-9-39 0,-8-8 40 0,1-5-40 0,0-2-2 15,-4-2 2-15,-2-3-1 0,-3-3 1 0,-21 8-70 16,0 0 70-16,26-9-70 0,-3-6 70 0,-23 15-99 15,0 0 99-15,24-24-98 0,2-11 98 0,25-21-629 0</inkml:trace>
  <inkml:trace contextRef="#ctx0" brushRef="#br0" timeOffset="97652.677">17317 7507 371 0,'0'0'0'0,"0"0"0"0,7-3 0 0,-7 3 64 15,0 0-64-15,5-4 65 0,-5-1-65 0,0 5 73 16,0 0-73-16,3-7 73 0,-3 2-73 0,0 5 69 15,0 0-69-15,0-9 70 0,0 3-70 0,0 6 46 16,0 0-46-16,0-7 47 0,2 2-47 0,-2 5 32 0,0 0-32 16,0-6 33-16,2 3-33 0,-2 3 15 15,0 0-15-15,0-7 15 0,2 4-15 0,-2 3 2 0,0 0-2 16,0-4 2-16,-2 3-2 0,2 1-1 0,0 0 1 16,0 0 0-16,-2-4 0 0,2 4-39 0,0 0 39 15,0 0-39-15,2 4 39 0,-2-4-31 0,0 0 31 16,5 18-31-16,4 12 31 0,-9-30-1 0,0 0 1 0,8 46-1 15,-2 14 1-15,-6-60-3 16,0 0 3-16,7 63-2 0,1 7 2 0,-8-70-2 0,0 0 2 0,6 62-1 16,-1-2 1-16,-5-60 1 0,0 0-1 0,7 46 1 15,0-6-1-15,-7-40 35 0,0 0-35 16,8 32 36-16,3-4-36 0,-11-28 35 0,0 0-35 0,9 17 36 16,-1-4-36-16,-8-13 61 0,0 0-61 0,7 12 61 15,-5-8-61-15,-2-4 50 0,0 0-50 0,0 0 51 16,3-7-51-16,-3 7 39 0,0 0-39 0,-3-12 39 15,-6-9-39-15,9 21 28 0,0 0-28 0,-10-25 28 16,-2-8-28-16,12 33 8 0,0 0-8 0,-18-36 9 0,-1-7-9 16,19 43 18-16,0 0-18 0,-16-46 19 0,1-2-19 15,15 48 3-15,0 0-3 0,-9-51 4 0,4-1-4 16,5 52 0-16,0 0 0 0,-2-46 1 0,6 3-1 0,-4 43-2 16,0 0 2-16,6-32-2 0,8 4 2 0,-14 28-22 15,0 0 22-15,13-22-22 0,6 5 22 0,0 5-33 16,0 2 33-16,-3 5-32 0,-2 1 32 0,-14 4-20 15,0 0 20-15,22-2-19 0,4 2 19 0,-26 0-2 16,0 0 2-16,32 0-2 0,4-1 2 0,-4 1 0 16,-1-2 0-16,1 0 0 0,-3 1 0 0,-29 1 7 0,0 0-7 15,38 0 8-15,4-4-8 0,-7-1 10 0,-5 2-10 16,-6 3 10-16,-10 0-10 0,-14 0 9 16,0 0-9-16,16 0 10 0,-8 0-10 0,-8 0 0 0,0 0 0 0,9 0 0 15,-5 0 0-15,-4 0-69 0,0 0 69 0,5 0-69 16,-5 0 69-16,0 0-122 0,0 0 122 0,-18 0-122 15,-11 0 122-15,-16-4-589 0</inkml:trace>
  <inkml:trace contextRef="#ctx0" brushRef="#br0" timeOffset="97954.119">17508 7546 483 0,'0'0'0'0,"16"-8"0"0,8-4 0 16,-17 5 37-16,-7 7-37 0,7-4 38 0,-2 3-38 16,-1-3 61-16,-1 4-61 0,-3 0 61 0,0 4-61 15,0-3 65-15,-3 3-65 0,3-1 66 0,0 1-66 0,3 1 48 16,3 2-48-16,2 0 48 0,5 3-48 16,0 4 22-16,3 1-22 0,5 6 23 0,0 3-23 0,-21-24 13 15,0 0-13-15,30 30 13 0,4 10-13 0,-34-40 10 16,0 0-10-16,35 41 11 0,2 5-11 0,-37-46 8 15,0 0-8-15,33 45 8 0,-2-1-8 0,-5-8 1 16,-5-7-1-16,-3-6 1 0,-3-8-1 0,-2-1-80 16,-5-2 80-16,3-5-80 0,-2-4 80 0,-9-3-147 15,0 0 147-15,10-12-147 0,2-14 147 0,11-11-326 16</inkml:trace>
  <inkml:trace contextRef="#ctx0" brushRef="#br0" timeOffset="98208.643">17982 7601 583 0,'0'0'0'0,"2"12"0"15,0 7 0-15,-4-16 99 0,0-3-99 0,2 0 99 16,-5-6-99-16,1-3 79 0,4 2-79 0,-3 0 79 16,1 6-79-16,0-3 37 0,1 1-37 0,1 3 38 15,-6 0-38-15,6 0 2 0,0 0-2 0,-15 10 3 16,-10 7-3-16,25-17 0 0,0 0 0 0,-33 28 1 15,-7 9-1-15,40-37 0 0,0 0 0 0,-42 48 1 0,-5 4-1 16,9-4-1-16,0 0 1 0,10-14 0 16,9-10 0-16,-2-2-4 0,2 2 4 0,3-7-3 0,5-3 3 15,11-14-133-15,0 0 133 0,-8 12-132 16,3-2 132-16,-13 12-468 0</inkml:trace>
  <inkml:trace contextRef="#ctx0" brushRef="#br0" timeOffset="98657.928">18343 8924 819 0,'0'0'0'0,"0"-9"0"0,0-10 0 0,0 19-257 16,0 0 257-16,1-8-257 0,6 4 257 0,0-8-105 15</inkml:trace>
  <inkml:trace contextRef="#ctx0" brushRef="#br0" timeOffset="99425.65">20095 8615 774 0,'0'0'0'15,"-12"-3"0"-15,-5-6 0 0,17 9 113 0,0 0-113 0,-9-3 114 16,4 3-114-16,5 0 86 0,0 0-86 0,-11-2 86 15,-1 0-86-15,12 2 2 0,0 0-2 0,-23-3 2 16,-13-6-2-16,36 9-1 0,0 0 1 0,-40-6 0 0,-11-3 0 16,51 9-19-16,0 0 19 0,-56-5-18 0,-8 2 18 15,64 3-11-15,0 0 11 0,-63 3-11 0,-3 5 11 16,66-8-10-16,0 0 10 0,-61 16-10 16,2 4 10-16,59-20-16 0,0 0 16 0,-68 35-15 0,-3 13 15 15,71-48-15-15,0 0 15 0,-60 56-14 0,8 13 14 0,52-69-4 16,0 0 4-16,-40 68-4 0,14 3 4 0,26-71-8 15,0 0 8-15,-9 59-7 0,16-4 7 16,-7-55-3-16,0 0 3 0,18 38-3 0,11-16 3 16,-29-22 20-16,0 0-20 0,40 12 20 0,11-12-20 0,-51 0 0 15,0 0 0-15,76-25 0 0,20-22 0 0,-17-1-2 16,-6-5 2-16,-16 9-1 0,-10-1 1 0,-47 45 0 16,0 0 0-16,42-58 1 0,-5-12-1 0,-11 6 30 0,-9-3-30 15,-5 8 30-15,-3 4-30 0,-9 55 18 16,0 0-18-16,5-71 19 0,1-11-19 0,-6 82 31 15,0 0-31-15,-2-80 31 0,-3-3-31 0,-2 22 19 0,-4 13-19 0,4 14 20 16,2 18-20-16,-2-1 10 0,-2 5-10 16,2 3 11-16,0 6-11 0,-3-4 1 0,-1 2-1 15,6 3 2-15,2 2-2 0,3 0-3 0,0 0 3 0,-11 2-3 16,-3 3 3-16,14-5-34 0,0 0 34 0,-12 7-33 16,2-2 33-1,3 4-42-15,3 1 42 0,3 5-41 0,2 3 41 0,-1-18-25 0,0 0 25 0,11 30-24 16,4 13 24-16,-15-43 0 0,0 0 0 0,21 46 1 15,7 11-1-15,-3-2 27 0,-1-4-27 16,4-1 27-16,-2-2-27 0,-26-48 22 0,0 0-22 0,49 70 22 16,13 14-22-16,-4-17 35 0,3-11-35 0,-7-2 36 0,-4-13-36 15,1-4 43-15,-4-8-43 0,-7-3 43 16,-7-5-43-16,9-1 45 0,3-1-45 0,-1 2 45 16,-4-2-45-16,-40-19 36 0,0 0-36 0,42 20 36 0,0 2-36 15,-42-22 34-15,0 0-34 0,33 16 35 0,-9-3-35 16,-24-13-17-16,0 0 17 0,19 11-17 0,-3-4 17 0,-16-7-138 15,0 0 138-15,2 5-137 0,-4-10 137 0,2 5-121 16,0 0 121-16,-25-18-120 0,-13-11 120 0,-23-17-660 16</inkml:trace>
  <inkml:trace contextRef="#ctx0" brushRef="#br0" timeOffset="99651.428">20348 8369 931 0,'0'0'0'0,"10"5"0"0,8 5 0 0,-15-7 152 0,-3-4-152 0,0 1 153 16,0 0-153-16,-3 0 68 0,-2 0-68 0,5 0 69 15,-4 0-69-15,4 3 49 0,-3 4-49 0,-8 17 49 16,-3 15-49-16,14-39 0 0,0 0 0 0,-29 55 0 16,-12 15 0-16,41-70-1 0,0 0 1 0,-67 95-1 15,-24 23 1-15,91-118-157 0,0 0 157 0,-84 103-156 16,-1 3 156-16,85-106-118 15,0 0 118-15,-169 209-650 0,338-418 650 0</inkml:trace>
  <inkml:trace contextRef="#ctx0" brushRef="#br0" timeOffset="120685.571">3336 12891 897 0,'0'0'0'0,"0"0"0"0,-24-8 0 0,24 8 71 16,0 0-71-16,-12-12 71 0,6-5-71 0,6 17 13 0,0 0-13 15,-8-19 14-15,-5-5-14 0,13 24 3 16,0 0-3-16,-17-28 4 0,-4-2-4 0,21 30-76 0,0 0 76 16,-30-35-75-16,-4-4 75 0,34 39-43 0,0 0 43 15,-51-36-43-15,-12 0 43 0,63 36-8 0,0 0 8 0,-80-31-8 16,-17 4 8-16,97 27-15 0,0 0 15 15,-91-12-15-15,-3 10 15 0,94 2-3 0,0 0 3 0,-92 12-3 16,3 10 3-16,89-22-2 0,0 0 2 0,-80 38-2 16,10 10 2-16,70-48-1 0,0 0 1 0,-59 50-1 15,12 4 1-15,47-54 1 0,0 0-1 0,-37 57 1 16,16 1-1-16,21-58 5 0,0 0-5 0,-14 70 5 16,11 7-5-16,3-77 3 0,0 0-3 0,5 83 4 15,11 6-4-15,-16-89 2 0,0 0-2 0,17 87 3 16,8-3-3-16,-25-84 1 0,0 0-1 0,31 72 2 15,7-9-2-15,-38-63 3 0,0 0-3 0,51 43 4 0,5-17-4 16,-56-26 2-16,0 0-2 0,66-5 2 16,7-26-2-16,-73 31 1 0,0 0-1 0,75-63 2 0,7-30-2 15,-82 93 4-15,0 0-4 0,83-108 5 0,3-24-5 16,-86 132 2-16,0 0-2 0,71-137 2 0,-15-10-2 16,-56 147 1-16,0 0-1 0,42-142 2 0,-16 0-2 0,-26 142 0 15,0 0 0-15,17-138 0 0,-13 8 0 0,-4 130 3 16,0 0-3-16,0-115 4 0,-7 18-4 15,7 97 20-15,0 0-20 0,-9-79 20 0,-5 16-20 0,14 63 49 16,0 0-49-16,-12-40 50 0,-4 15-50 0,16 25 45 16,0 0-45-16,-14-16 45 0,2 11-45 0,12 5 30 0,0 0-30 15,-14 0 30-15,5 5-30 0,9-5 1 16,0 0-1-16,-10 22 2 0,0 14-2 0,10-36 0 0,0 0 0 16,0 74 1-16,8 27-1 0,4-5-7 0,6 2 7 15,-1-4-7-15,1-2 7 0,-18-92-5 0,0 0 5 16,21 125-5-16,0 25 5 0,-21-150-8 0,0 0 8 0,26 145-8 15,3 6 8-15,-29-151-44 0,0 0 44 16,39 115-44-16,6-23 44 0,-45-92-87 0,0 0 87 0,56 55-86 16,8-31 86-16,55 51-544 15</inkml:trace>
  <inkml:trace contextRef="#ctx0" brushRef="#br0" timeOffset="121335.55">3808 13085 729 0,'0'0'0'0,"9"-17"0"0,7-11 0 0,-16 28 75 15,0 0-75-15,0 0 75 0,-13 12-75 0,13-12 0 0,0 0 0 16,-3 5 0-16,6 1 0 0,-3-6-46 0,0 0 46 16,18-12-45-16,11-11 45 0,5-4-28 15,0-6 28-15,0 3-28 0,-3-8 28 0,-31 38-15 0,0 0 15 0,38-41-14 16,8-9 14-16,-46 50-6 0,0 0 6 0,41-48-5 15,-1 0 5-15,-40 48 5 0,0 0-5 0,37-43 5 16,-6 4-5-16,-31 39 51 0,0 0-51 0,25-34 51 16,-8 8-51-16,-17 26 67 0,0 0-67 0,12-19 68 15,-6 0-68-15,-6 19 70 0,0 0-70 0,0-13 70 16,-2 1-70-16,2 12 49 0,0 0-49 0,-19-12 50 16,-7 1-50-16,26 11 25 0,0 0-25 0,-34-7 26 15,-4 2-26-15,3 5 1 0,0 0-1 0,15 0 2 16,4 0-2-16,-2 4-2 0,1 1 2 0,-16 3-2 15,-5 3 2-15,38-11-8 0,0 0 8 0,-41 15-8 16,-4 6 8-16,45-21-5 0,0 0 5 0,-38 20-4 0,3 3 4 16,35-23-13-16,0 0 13 0,-33 32-13 0,7 7 13 15,5-3-23-15,9 2 23 0,0-10-22 0,6-10 22 16,6-18-22-16,0 0 22 0,0 47-22 0,4 14 22 16,-4-61-9-16,0 0 9 0,17 88-9 0,13 23 9 15,-30-111-11-15,0 0 11 0,31 105-10 0,11 1 10 0,-42-106 0 16,0 0 0-16,45 92 0 0,8-8 0 15,-53-84 1-15,0 0-1 0,55 62 2 0,8-18-2 0,-63-44 1 16,0 0-1-16,73 12 2 0,14-24-2 0,-87 12-37 16,0 0 37-16,86-36-37 0,2-25 37 0,-88 61-127 15,0 0 127-15,82-82-126 0,-10-21 126 0,81-82-455 0</inkml:trace>
  <inkml:trace contextRef="#ctx0" brushRef="#br0" timeOffset="122385.976">4491 11596 998 0,'0'0'0'0,"0"0"0"0,-5-3 0 15,5 3 64-15,2-4-64 0,-2 4 65 0,3-1-65 16,-3 1 12-16,4-4-12 0,-4 4 12 0,0 0-12 16,0 0-17-16,0 0 17 0,0 0-17 0,0 0 17 0,0 0-65 15,0 0 65-15,-4 10-64 0,-5 11 64 0,9-21-35 16,0 0 35-16,-15 27-35 0,-3 13 35 0,18-40-5 15,0 0 5-15,-22 46-5 0,-3 7 5 0,25-53-2 16,0 0 2-16,-21 58-1 0,4 2 1 0,5-6 0 16,7-5 0-16,1-11 0 0,1-9 0 15,3-29 0-15,0 0 0 0,12 36 0 0,5 2 0 0,-17-38-2 16,0 0 2-16,28 29-2 0,3-5 2 0,-31-24-20 0,0 0 20 16,46 5-19-16,4-15 19 0,-50 10-9 0,0 0 9 15,56-21-8-15,3-15 8 0,-12 5-5 16,0-5 5-16,-14 7-5 0,-6 3 5 0,-3 2 5 0,-7 2-5 15,-3 2 5-15,-5-4-5 0,-9 24 57 0,0 0-57 16,9-24 57-16,-1-4-57 0,-8 28 63 0,0 0-63 0,7-31 64 16,-3-5-64-16,-4 36 63 0,0 0-63 0,-4-30 64 15,-4-5-64-15,4 11 70 0,-5 4-70 0,4 4 71 16,2 6-71-16,-4 3 54 0,2 2-54 0,-1 3 55 16,3-1-55-16,3 3 34 0,0 0-34 0,-9 0 34 15,0-3-34-15,9 3 1 0,0 0-1 0,-15 3 2 16,-3 6-2-16,18-9 0 0,0 0 0 0,-22 24 0 15,-3 12 0-15,25-36-23 0,0 0 23 0,-21 46-22 16,4 9 22-16,17-55-25 0,0 0 25 0,-12 61-24 16,7 6 24-16,5-67-34 0,0 0 34 0,5 60-33 0,4-2 33 15,-9-58-43-15,0 0 43 0,20 48-42 16,5-12 42-16,-25-36-96 0,0 0 96 0,35 21-95 0,3-14 95 0,-38-7-64 16,0 0 64-16,38-9-63 0,-1-17 63 0,-6-3-26 15,-1-7 26-15,-9 5-25 0,-4 1 25 16,-1-1-1-16,-7-2 1 0,-1 1 0 0,-4 1 0 0,-4 31 4 15,0 0-4-15,5-40 4 0,-5-6-4 16,-3 8 34-16,1 4-34 0,-2 9 35 0,4 7-35 0,0 3 42 16,0 6-42-16,0 1 42 0,-3 4-42 0,3-4 39 15,0 1-39-15,0 2 40 0,0 1-40 0,0 1 17 16,0-4-17-16,3 2 17 0,-3-7-17 0,0 12 3 0,0 0-3 16,9-15 3-16,0-4-3 0,-9 19 0 0,0 0 0 15,8-21 0-15,8-1 0 0,-16 22-8 0,0 0 8 16,9-17-7-16,3 3 7 0,-12 14-17 0,0 0 17 0,5-10-17 15,0 1 17-15,-5 9-26 0,0 0 26 0,4-5-25 16,-1 3 25-16,-3 2-13 0,0 0 13 16,0 0-12-16,6 0 12 0,-6 0-2 0,0 0 2 15,0 9-1-15,-4 6 1 0,4-15-2 0,0 0 2 16,-2 28-1-16,-6 4 1 0,8-32-1 0,0 0 1 0,-4 35-1 16,1-1 1-16,3-34 0 0,0 0 0 0,3 38 0 15,9 1 0-15,-12-39 1 0,0 0-1 0,18 38 2 16,8-2-2-16,-26-36 5 0,0 0-5 0,30 32 6 15,3-1-6-15,-2-4 15 0,2-8-15 0,-12 2 15 16,0-9-15-16,-4 3 8 0,-4-3-8 0,-1-1 8 16,-7-5-8-16,4 5 24 0,-4-1-24 0,2-2 25 15,-4 1-25-15,3 0 20 0,-6-3-20 0,3 0 20 0,-3 0-20 16,0 0 40-16,0 0-40 0,-3-2 40 0,3-2-40 16,0-2 0-16,0 0 0 0,-4 6 0 0,-1-2 0 15,5-4-44-15,0 0 44 0,-26 5-43 0,-16-2 43 16,-26 6-835-16</inkml:trace>
  <inkml:trace contextRef="#ctx0" brushRef="#br0" timeOffset="122682.542">5200 11572 875 0,'0'0'0'0,"-5"12"0"0,1 10 0 0,4-22 90 0,0 0-90 16,0 0 91-16,9-6-91 0,-9 6 58 0,0 0-58 0,12-7 58 16,6 2-58-16,-1 5 5 0,1 0-5 0,1 3 5 15,3 6-5-15,-22-9-5 0,0 0 5 0,25 15-5 16,1 9 5-16,-26-24-11 0,0 0 11 16,33 33-11-16,2 8 11 0,-35-41-5 0,0 0 5 0,38 44-5 15,1 1 5-15,-39-45-3 0,0 0 3 0,38 43-3 16,-3-4 3-16,-35-39-35 0,0 0 35 0,33 31-35 15,0-7 35-15,-33-24-130 0,0 0 130 0,30 14-129 16,-8-9 129-16,-22-5-131 0,0 0 131 0,16-16-131 16,-4-18 131-16,14-14-315 0</inkml:trace>
  <inkml:trace contextRef="#ctx0" brushRef="#br0" timeOffset="122915.915">5732 11404 1143 0,'0'0'0'0,"-2"5"0"0,-2 2 0 0,4-7 125 15,0 0-125-15,-5 5 126 0,2 1-126 0,3-6 61 16,0 0-61-16,-18 15 62 0,-6 6-62 0,24-21 12 16,0 0-12-16,-30 39 12 0,-5 12-12 0,35-51-21 0,0 0 21 15,-38 67-21-15,-4 15 21 0,-5 13-104 0,0 11 104 16,11-24-104-16,4-13 104 0,32-69-182 15,0 0 182-15,-29 65-181 0,-1-9 181 0,-29 66-591 16</inkml:trace>
  <inkml:trace contextRef="#ctx0" brushRef="#br0" timeOffset="123790.645">6894 12619 662 0,'0'0'0'0,"0"-4"0"16,3-1 0-16,-3 5 68 0,0 0-68 0,-3-3 68 0,3 3-68 15,0 0 65-15,0 0-65 0,-6-4 65 0,3 4-65 0,3 0 54 16,0 0-54-16,-5 0 55 0,1 0-55 0,4 0 60 16,0 0-60-16,-7 0 60 0,2 0-60 0,5 0 44 15,0 0-44-15,-4 0 45 0,3 0-45 0,1 0 7 0,0 0-7 16,0 0 7-16,0-3-7 0,0 3 7 0,0 0-7 15,10-5 8-15,9-2-8 0,-19 7 14 0,0 0-14 16,35-7 15-16,9-1-15 16,-44 8 3-16,0 0-3 0,48-5 3 0,8-2-3 0,-5 2 11 0,-4 1-11 0,-4-3 11 15,-1 4-11-15,-42 3 9 0,0 0-9 0,47-2 9 16,4-1-9-16,-4 1 1 16,-5 0-1-16,-9 2 1 0,-4 2-1 0,-3 0-10 0,-8-2 10 15,-4 3-10-15,-4-3 10 0,-10 0-86 0,0 0 86 0,9 0-86 16,-4 2 86-16,-5-2-159 0,0 0 159 0,4 2-159 15,1-1 159-15,-5-1-121 0,0 0 121 0,-5 7-120 16,-4 2 120-16,-3 6-361 0</inkml:trace>
  <inkml:trace contextRef="#ctx0" brushRef="#br0" timeOffset="124081.145">6817 13013 1155 0,'0'0'0'0,"9"-5"0"0,6-4 0 0,-15 9 160 16,0 0-160-16,9-5 160 0,-4 2-160 0,-1 1 97 16,-4 4-97-16,5 1 98 0,-2 1-98 0,-3-4 47 15,0 0-47-15,18 1 47 0,15 1-47 0,2-2 23 0,3 0-23 16,0 0 24-16,-3 0-24 0,-35 0 0 15,0 0 0-15,40-2 0 0,4 1 0 0,-44 1-5 0,0 0 5 16,50-4-4-16,6-1 4 0,-56 5-128 0,0 0 128 16,63-3-127-16,5 1 127 0,-68 2-196 0,0 0 196 0,64-2-195 15,1-1 195-15,65-2-759 0</inkml:trace>
  <inkml:trace contextRef="#ctx0" brushRef="#br0" timeOffset="127649.515">8056 12631 908 0,'0'0'0'0,"-4"-12"0"16,-8-7 0-16,12 19 66 0,0 0-66 0,0 0 67 15,0 3-67-15,0-3 3 0,0 0-3 0,3 6 3 16,1-1-3-16,-4-5-44 0,0 0 44 0,9 5-43 16,1-5 43-16,-10 0-51 0,0 0 51 0,21-9-50 15,7-3 50-15,-28 12-36 0,0 0 36 0,29-13-35 16,10-3 35-16,-39 16-10 0,0 0 10 0,38-15-10 15,6 1 10-15,-44 14-12 0,0 0 12 0,45-19-12 16,2 2 12-16,-9 2-4 0,1-1 4 0,-10 1-3 16,1-1 3-16,-4-1 0 0,-5-2 0 0,0-3 1 15,0-2-1-15,-21 24 3 0,0 0-3 0,26-32 3 0,3-13-3 16,-29 45 7-16,0 0-7 0,30-44 8 16,3-6-8-16,-33 50 1 0,0 0-1 0,26-45 1 0,-5 4-1 15,-21 41 0-15,0 0 0 0,11-34 1 0,-4 8-1 16,-7 26 30-16,0 0-30 0,0-22 30 0,-9 3-30 0,9 19 51 15,0 0-51-15,-18-12 52 0,-6 4-52 0,-2 4 47 16,-2 6-47-16,11-2 47 0,8 2-47 0,-5 1 38 16,-7 2-38-16,-12 5 38 0,-9 6-38 0,42-16 18 15,0 0-18-15,-43 17 18 0,-11 2-18 0,54-19 36 0,0 0-36 16,-40 15 37-16,6-3-37 16,34-12 12-16,0 0-12 0,-34 17 12 0,4 2-12 0,30-19 5 0,0 0-5 15,-30 28 6-15,4 6-6 0,26-34 0 0,0 0 0 16,-24 39 0-16,-1 6 0 0,6-6-10 0,7 4 10 0,0-7-10 15,3-7 10-15,9-29-28 0,0 0 28 0,-5 50-28 16,3 10 28-16,2-60-7 0,0 0 7 16,11 74-6-16,11 8 6 0,-22-82-2 0,0 0 2 0,35 70-1 15,14-7 1-15,-49-63 0 16,0 0 0-16,68 52 1 0,17-18-1 0,-17-5 10 0,-9-13-10 0,-12-10 10 16,-8-7-10-16,-39 1-1 0,0 0 1 0,68-12 0 15,15-9 0-15,-83 21-100 0,0 0 100 0,74-44-100 16,-1-18 100-16,75-44-641 0</inkml:trace>
  <inkml:trace contextRef="#ctx0" brushRef="#br0" timeOffset="128901.188">8808 11269 572 0,'0'0'0'0,"7"-9"0"0,-2-3 0 0,-5 12 29 0,0 0-29 0,4-5 29 16,-4 4-29-16,0 1 3 0,0 0-3 0,0 0 3 16,0 0-3-16,0 0 15 0,0 0-15 0,0 0 15 15,-4 0-15-15,4 0 0 0,0 0 0 0,0 0 0 16,-3 1 0-16,3-1-3 0,0 0 3 0,0 0-3 16,-2 2 3-16,2-2 0 0,0 0 0 0,0 0 0 15,-7 2 0-15,7-2 21 0,0 0-21 0,-2 0 21 16,-1 0-21-16,3 0 33 0,0 0-33 0,-4 0 34 15,3 0-34-15,1 0 30 0,0 0-30 0,0 0 30 16,-4 0-30-16,4 0 15 0,0 0-15 0,0 0 15 16,0 0-15-16,0 0 36 0,0 0-36 0,0 0 37 15,0 0-37-15,0 0 29 0,0 0-29 0,0 0 29 16,0 0-29-16,0 0 14 0,0 0-14 0,0 0 15 0,0 0-15 16,0 0-2-16,0 0 2 0,0 0-2 0,2-4 2 15,-2 4-11-15,0 0 11 0,2-1-11 0,3-6 11 16,-5 7 0-16,0 0 0 0,0-5 1 0,3-1-1 0,-3 6 22 15,0 0-22-15,2-5 22 0,2 0-22 16,-4 5 55-16,0 0-55 0,0-3 56 0,0-1-56 0,0 4 53 16,0 0-53-16,0 0 53 0,-6-3-53 0,6 3 15 15,0 0-15-15,-3 0 15 0,-2 0-15 0,5 0 9 16,0 0-9-16,-11 3 9 0,-3 4-9 0,14-7 0 16,0 0 0-16,-21 16 0 0,-12 11 0 0,33-27-10 15,0 0 10-15,-29 33-10 0,-1 6 10 0,7-1-28 0,-1-1 28 16,10-11-28-16,5-11 28 0,1 3-13 15,1-5 13-15,1 10-12 0,6 2 12 0,0-1-29 0,6 0 29 0,-3-5-29 16,1-4 29-16,4-1-6 16,5-2 6-16,4-3-5 0,6-2 5 0,-23-7-5 15,0 0 5-15,36 3-5 0,11-3 5 0,-5-5-7 0,5-2 7 0,-7-3-7 16,-2 1 7-16,-4-5-1 0,-5-1 1 0,-4 3 0 16,-5 0 0-16,-2-2 5 0,-6-1-5 0,-1 1 6 15,-3 2-6-15,1 0 51 0,1 0-51 0,-4 5 52 16,-6-1-52-16,3 1 39 0,2-3-39 0,-5 3 39 15,4 0-39-15,-4 7 46 0,0 0-46 0,0-7 47 16,0 2-47-16,0 5 53 0,0 0-53 0,-4-3 53 16,4-6-53-16,0 9 66 0,0 0-66 0,-3-3 66 0,1-4-66 15,2 7 28-15,0 0-28 0,-3-4 28 0,-3 3-28 16,6 1 2-16,0 0-2 0,-3-4 2 0,-1 4-2 16,4 0 0-16,0 0 0 0,-5 4 0 0,-3 2 0 15,-1 5-30-15,-3 4 30 0,3 4-30 0,0-2 30 16,0 9-37-16,3 3 37 0,0-7-37 0,3-10 37 0,3-12-39 15,0 0 39-15,0 28-38 16,0 8 38-16,0-36-40 0,0 0 40 0,0 27-40 0,3 0 40 16,-3-27-57-16,0 0 57 0,12 16-57 0,9-9 57 15,-1-7-55-15,4-11 55 0,-3-1-55 0,-4-6 55 0,-17 18-34 16,0 0 34-16,21-26-33 0,0-7 33 0,-21 33-17 16,0 0 17-16,14-36-17 0,2-5 17 0,-16 41-6 0,0 0 6 15,8-37-6-15,-4-3 6 0,-4 40 1 0,0 0-1 16,0-36 1-16,-4 2-1 0,4 34 41 15,0 0-41-15,-3-28 41 0,-2 6-41 0,5 22 66 0,0 0-66 16,-7-17 66-16,2 5-66 0,5 12 62 0,0 0-62 0,-6-8 63 16,3 2-63-16,3 6 53 0,0 0-53 0,-7-3 54 15,2 3-54-15,5 0 10 0,0 0-10 0,-9-3 10 16,2 3-10-16,7 0-52 0,0 0 52 0,-7 0-51 16,0 3 51-16,7-3-96 0,0 0 96 0,-9 0-96 15,4 3 96-15,5-3-123 0,0 0 123 0,-7 2-122 16,5 3 122-16,2-5-116 0,0 0 116 0,9 17-115 15,8 7 115-15,-17-24-76 0,0 0 76 0,30 24-76 16,8 2 76-16,-3-5-66 0,0-3 66 0,-4-2-65 16,1-4 65-16,-8 0-42 0,2 0 42 0,-12-4-42 15,-3-1 42-15,3 2 0 0,-2-1 0 16,-7-1 0-16,-1 2 0 0,1-1 3 0,2 3-3 0,-2-3 4 0,-2-3-4 16,-1 4 33-16,0 1-33 0,-2-6 34 15,0-1-34-15,0-3-6 0,0 0 6 0,-2 9-6 0,0 3 6 16,2-12-115-16,0 0 115 0,0 6-115 0,-3 3 115 0,-2 8-80 15</inkml:trace>
  <inkml:trace contextRef="#ctx0" brushRef="#br0" timeOffset="129173.609">9385 11356 236 0,'0'0'0'0,"3"4"0"0,1 3 0 0,-4-7 61 15,0 0-61-15,5 0 62 0,-5-2-62 0,0 2 71 0,0 0-71 16,3-2 72-16,-3-1-72 0,0 3 73 15,0 0-73-15,2-5 73 0,2 1-73 0,-4 4 66 0,0 0-66 16,3-2 66-16,2 2-66 0,-5 0 65 0,0 0-65 0,13 2 66 16,-1 3-66-16,-12-5 42 0,0 0-42 15,21 14 42-15,10 7-42 0,-31-21 30 0,0 0-30 16,38 25 30-16,9 8-30 0,-47-33 15 0,0 0-15 0,51 32 15 16,5-1-15-16,-8-3-3 0,-4-3 3 0,-11-6-2 15,-7-3 2-15,-1-4-70 0,-3-6 70 0,-6 0-70 16,-6-3 70-16,1-6-111 0,-2-1 111 0,-1-1-110 15,-3 2 110-15,-5 3-104 0,0 0 104 0,4-24-103 16,-1-11 103-16,4-21-299 0</inkml:trace>
  <inkml:trace contextRef="#ctx0" brushRef="#br0" timeOffset="129364.099">9911 11178 628 0,'0'0'0'0,"3"12"0"15,1 5 0-15,1-10 187 0,-5-7-187 0,0 0 188 0,4-3-188 16,-6-1 128-16,0-1-128 0,-1 2 129 15,1 1-129-15,-2 2 85 0,1 0-85 0,-2 2 85 0,1 1-85 16,4-3 42-16,0 0-42 0,-26 21 42 0,-16 10-42 0,42-31 10 16,0 0-10-16,-47 39 11 0,-9 9-11 0,11-2 12 15,2-1-12-15,13-14 12 0,6-13-12 0,24-18-46 16,0 0 46-16,-30 40-45 0,0 3 45 0,30-43-106 16,0 0 106-16,-22 36-106 0,1-4 106 0,-21 37-856 15</inkml:trace>
  <inkml:trace contextRef="#ctx0" brushRef="#br0" timeOffset="130190.369">10754 12172 1076 0,'0'0'0'0,"-10"-2"0"0,-4-3 0 0,0 0 95 15,2-4-95-15,-1 2 96 0,-1 1-96 0,14 6 52 16,0 0-52-16,-24-11 52 0,-9-1-52 0,33 12 0 0,0 0 0 16,-35-12 0-16,-3 0 0 0,-1 4-40 15,6 3 40-15,7 3-40 0,9-3 40 0,-4 5-35 0,3 1 35 0,-2 3-35 16,-1-1 35-16,21-3-9 0,0 0 9 0,-33 14-9 16,-6 5 9-16,39-19-38 0,0 0 38 0,-33 31-37 15,2 10 37-15,31-41-18 0,0 0 18 0,-25 49-18 16,11 10 18-16,14-59-36 15,0 0 36-15,-8 56-35 0,13 4 35 0,-5-60-2 0,0 0 2 0,12 53-2 16,9-6 2-16,-21-47 9 0,0 0-9 0,26 34 9 16,12-8-9-16,-38-26 40 0,0 0-40 0,39 5 40 15,4-10-40-15,-43 5 22 0,0 0-22 16,42-23 23-16,3-13-23 0,-45 36 20 0,0 0-20 0,42-55 20 16,2-17-20-16,-44 72 34 0,0 0-34 0,29-77 35 15,-8-10-35-15,-21 87 11 0,0 0-11 0,6-80 11 0,-12-1-11 16,6 81 20-16,0 0-20 0,-7-72 20 15,-7 5-20-15,14 67 39 0,0 0-39 0,-8-61 39 0,-4 9-39 16,12 52 6-16,0 0-6 0,-9-32 6 0,2 16-6 16,7 16 30-16,0 0-30 0,-5-15 30 15,1 8-30-15,4 7 5 0,0 0-5 0,-2-5 5 0,-1 3-5 0,3 2-1 16,0 0 1-16,0 5-1 0,0 0 1 0,0-5-45 16,0 0 45-16,3 31-44 0,1 17 44 0,-4-48-33 15,0 0 33-15,7 65-33 0,3 16 33 0,-10-81-34 16,0 0 34-16,18 113-34 0,8 20 34 0,-26-133-39 15,0 0 39-15,26 114-39 0,7-7 39 0,-33-107-134 0,0 0 134 16,33 76-134-16,6-26 134 0,-39-50-211 0,0 0 211 16,41 12-211-16,8-38 211 0,43 12-261 15</inkml:trace>
  <inkml:trace contextRef="#ctx0" brushRef="#br0" timeOffset="131035.372">11230 11932 639 0,'0'0'0'0,"-13"10"0"16,-4 9 0-16,14-16 127 0,6-6-127 0,2 0 128 16,-1-6-128-16,1 2 93 0,0 0-93 0,-3 4 94 15,0 1-94-15,-2 2 66 0,0 0-66 0,0 0 66 16,0 0-66-16,0 0 15 0,-6 0-15 0,3 2 15 16,1-2-15-16,2 0 7 0,0 0-7 0,-12 7 7 15,-12 1-7-15,24-8 1 0,0 0-1 0,-30 17 1 16,-5 6-1-16,35-23-2 0,0 0 2 0,-33 32-1 15,-2 8 1-15,35-40-38 0,0 0 38 0,-29 51-37 16,-1 9 37-16,4-3-29 0,7 1 29 0,5-15-29 0,5-16 29 16,0 4-24-16,9-2 24 0,0 4-23 0,2 1 23 15,-2-34-11-15,0 0 11 0,16 31-10 0,5-4 10 0,-21-27-36 16,0 0 36-16,38 16-35 0,18-11 35 16,-6-7-46-16,1-8 46 0,-4-4-46 0,0-7 46 0,-47 21-26 15,0 0 26-15,47-27-26 0,3-9 26 16,-50 36-12-16,0 0 12 0,44-36-12 0,1-3 12 0,-45 39 0 15,0 0 0-15,35-36 0 0,-5-2 0 0,-30 38 31 16,0 0-31-16,21-33 31 0,-6 3-31 0,-15 30 59 0,0 0-59 16,9-26 59-16,-7 2-59 0,-2 24 83 15,0 0-83-15,0-19 84 0,-2 4-84 0,2 15 58 16,0 0-58-16,-7-12 58 0,2 1-58 0,5 11 42 0,0 0-42 0,-9-5 43 16,0 4-43-16,9 1 0 0,0 0 0 0,-20 12 1 15,-7 12-1-15,27-24-9 0,0 0 9 0,-21 35-8 16,1 12 8-16,2-3-41 0,1-1 41 0,5-7-40 15,3-12 40-15,5 7-33 0,4-5 33 0,0-1-32 16,4-8 32-16,-4-17-72 0,0 0 72 0,9 19-72 16,4-3 72-16,-13-16-41 0,0 0 41 0,28 1-41 15,9-11 41-15,-37 10-54 0,0 0 54 0,42-22-54 16,8-11 54-16,-50 33-50 0,0 0 50 0,39-39-50 16,-3-4 50-16,-36 43-13 0,0 0 13 0,28-44-12 15,-4-1 12-15,-24 45 4 0,0 0-4 0,13-38 5 16,-5 2-5-16,-8 36 55 0,0 0-55 0,6-29 55 15,-6 7-55-15,0 3 86 0,-2 4-86 0,2 6 86 16,-4 4-86-16,1 3 80 0,-1-3-80 0,4 5 80 0,0 0-80 16,0 0 48-16,-5-5-48 0,5 5 48 0,-2-2-48 15,2 2 1-15,-3-3-1 0,-1 3 2 0,1-2-2 0,-2 0-17 16,0-1 17-16,1 1-17 0,1 2 17 0,-1-3-53 16,-1 3 53-16,1 0-53 0,3 0 53 0,1 0-70 15,0 0 70-15,0 7-70 0,0 3 70 16,0-10-87-16,0 0 87 0,1 26-87 0,8 10 87 0,-9-36-65 15,0 0 65-15,11 37-64 0,6 4 64 0,-5-3-50 16,2-4 50-16,0-4-50 0,-2-8 50 0,4 0-4 0,1-1 4 16,-5-6-3-16,-3-5 3 0,-9-10 7 0,0 0-7 15,12 17 7-15,6 4-7 0,-18-21 35 0,0 0-35 0,10 19 35 16,2 0-35-16,-12-19 37 0,0 0-37 16,7 13 38-16,-1 1-38 0,-6-14 50 0,0 0-50 15,0 14 51-15,-4 0-51 0,4-14-20 0,0 0 20 0,-14 15-20 16,-7 0 20-16,21-15-26 0,0 0 26 0,-26 4-25 15,-3-9 25-15,-25 3-513 0</inkml:trace>
  <inkml:trace contextRef="#ctx0" brushRef="#br0" timeOffset="131292.29">11707 12256 527 0,'0'0'0'0,"0"0"0"15,-2 5 0-15,2-5 93 0,0 0-93 0,2-4 93 16,0-2-93-16,-2 6 64 0,0 0-64 0,5-7 64 15,-3 0-64-15,-2 7 33 0,0 0-33 0,7-4 33 0,1-1-33 16,-8 5 28-16,0 0-28 0,16 2 28 0,5 1-28 0,-21-3 21 16,0 0-21-16,31 16 21 0,11 4-21 0,-42-20 34 15,0 0-34-15,44 31 35 0,10 9-35 0,-12-4 20 16,1 5-20-16,-8-2 20 0,-2-1-20 0,-33-38-3 16,0 0 3-16,33 41-2 0,-3 4 2 0,-30-45-41 15,0 0 41-15,28 32-40 0,-1-3 40 0,-27-29-82 16,0 0 82-16,27 14-82 0,-1-11 82 15,-26-3-90-15,0 0 90 0,24-17-89 0,-3-17 89 0,26-21-432 16</inkml:trace>
  <inkml:trace contextRef="#ctx0" brushRef="#br0" timeOffset="131501.266">12143 12021 931 0,'0'0'0'0,"12"15"0"15,9 8 0-15,-13-10 91 0,-2-2-91 0,-24 1 91 16,-17 1-91-16,35-13 49 0,0 0-49 0,-42 35 50 16,-8 13-50-16,50-48 15 0,0 0-15 0,-63 75 16 15,-10 23-16-15,73-98-35 0,0 0 35 0,-63 99-35 16,2 9 35-16,61-108-184 0,0 0 184 0,-41 80-183 16,6-16 183-16,35-64-139 0,0 0 139 0,-16 31-138 15,16-28 138-15,-16 31-303 0</inkml:trace>
  <inkml:trace contextRef="#ctx0" brushRef="#br0" timeOffset="131995.373">13136 12350 796 0,'0'0'0'0,"8"-5"0"16,4-4 0-16,-8 6 60 0,1 3-60 0,-3 0 60 15,1 0-60-15,-3 0 42 0,0 0-42 0,16 0 42 16,1 0-42-16,-17 0 33 0,0 0-33 0,34-2 34 15,9-1-34-15,-43 3 24 0,0 0-24 0,45-5 25 16,8-1-25-16,-53 6 33 0,0 0-33 0,47-1 34 0,0-3-34 0,-47 4 13 16,0 0-13-16,45-1 13 0,-3 1-13 15,-42 0 7-15,0 0-7 0,38 0 7 0,-3-2-7 16,-35 2-15-16,0 0 15 0,26 0-15 16,-1-2 15-16,-25 2-115 0,0 0 115 0,20-5-114 0,-2-5 114 0,17-6-635 15</inkml:trace>
  <inkml:trace contextRef="#ctx0" brushRef="#br0" timeOffset="132252.562">13207 12592 1110 0,'0'0'0'0,"9"-9"0"16,8-5 0-16,-17 14 121 0,0 0-121 15,9-5 122-15,-6 3-122 0,-3 2 37 0,0 0-37 0,11 6 37 16,4 0-37-16,-15-6 1 0,0 0-1 0,25 6 2 16,11-1-2-16,-36-5-31 0,0 0 31 0,37 1-31 15,1-2 31-15,-38 1-97 0,0 0 97 0,35 0-96 16,3-2 96-16,-38 2-192 0,0 0 192 0,37-2-191 16,1 1 191-16,-38 1-123 0,0 0 123 0,39 0-123 15,-1-4 123-15,35 1-319 0</inkml:trace>
  <inkml:trace contextRef="#ctx0" brushRef="#br0" timeOffset="132723.487">14435 12446 1177 0,'0'0'0'15,"-5"-9"0"-15,-4-6 0 0,6 10 106 0,3 3-106 16,0 2 107-16,0 0-107 0,0 0 76 0,3 7-76 0,-1-5 76 15,1-1-76-15,-3-1 49 0,4 4-49 0,-4-4 49 16,0 0-49-16,0 0 1 0,0 0-1 0,0 0 2 16,0 0-2-16,0 0 29 0,0 0-29 0,0 0 29 15,0 0-29-15,0 0 19 0,0 0-19 0,0 0 20 16,3 1-20-16,3 3 27 0,-1-4-27 0,2 0 27 16,3 0-27-16,-10 0 22 0,0 0-22 0,25-4 22 15,11 3-22-15,-36 1 40 0,0 0-40 0,49-4 40 16,14 1-40-16,-8-4 32 0,5 0-32 0,-8 5 32 15,-3-3-32-15,-49 5 13 0,0 0-13 0,59-1 14 16,0 1-14-16,-3 0-2 0,0 0 2 16,-11 0-1-16,-5-2 1 0,-3 2-136 0,-6 0 136 0,-10 0-136 0,-9 2 136 15,-12-2-165-15,0 0 165 0,5-6-164 0,-6-9 164 16,6-5-953-16</inkml:trace>
  <inkml:trace contextRef="#ctx0" brushRef="#br0" timeOffset="135805.019">16184 11843 1054 0,'0'0'0'16,"-2"-2"0"-16,-6 0 0 0,8 2 132 0,0 0-132 0,-7-3 133 16,-2-2-133-16,9 5 70 0,0 0-70 0,-24-5 70 15,-11-2-70-15,35 7 37 0,0 0-37 16,-40-4 38-16,-7 1-38 0,47 3-3 0,0 0 3 16,-46 2-3-16,-1 5 3 0,47-7-3 0,0 0 3 0,-43 8-3 15,3 2 3-15,0 2-2 0,1 0 2 0,20-5-2 16,14-3 2-16,5-4-11 0,0 0 11 0,-26 17-10 15,-11 10 10-15,37-27-8 0,0 0 8 0,-28 24-8 16,4-2 8-16,24-22-33 0,0 0 33 0,-19 30-33 16,10 4 33-16,9-34-26 0,0 0 26 0,7 32-26 15,9 1 26-15,-16-33-45 0,0 0 45 0,28 29-45 16,10-1 45-16,-38-28-26 0,0 0 26 0,42 23-25 0,5 0 25 16,-47-23-2-16,0 0 2 0,47 20-1 15,0 1 1-15,-47-21-3 0,0 0 3 0,45 20-3 0,-6 3 3 0,-39-23 0 16,0 0 0-16,29 22 0 0,-8 4 0 15,-21-26-16-15,0 0 16 0,5 32-15 0,-10 8 15 16,5-40-39-16,0 0 39 0,-17 39-39 0,-13 4 39 16,30-43-1-16,0 0 1 0,-28 36 0 0,-3-2 0 0,31-34 3 15,0 0-3-15,-30 24 3 0,4-3-3 0,26-21 43 16,0 0-43-16,-21 15 43 0,2-5-43 16,19-10 32-16,0 0-32 0,-17 4 32 0,-1-9-32 15,18 5 3-15,0 0-3 0,-10-14 4 0,6-8-4 0,4-1 1 16,2 1-1-16,5-4 2 0,2 1-2 0,-1 1 1 15,5 1-1-15,-3 3 2 0,2-2-2 0,-12 22 0 16,0 0 0-16,18-24 1 0,1-4-1 0,-19 28 0 0,0 0 0 16,21-27 1-16,0-1-1 0,-21 28 2 0,0 0-2 15,22-29 2-15,1 2-2 0,-23 27 5 0,0 0-5 0,24-28 5 16,1 1-5-16,-25 27 14 0,0 0-14 16,26-24 15-16,-5 0-15 0,-21 24 3 0,0 0-3 0,17-17 4 15,-1 3-4-15,-16 14 0 0,0 0 0 0,10-10 1 16,-1 5-1-16,-9 5-2 0,0 0 2 0,7-5-2 15,-5 3 2-15,-2 2-8 0,0 0 8 0,1 14-7 16,1 8 7-16,-2-22-16 0,0 0 16 0,-2 38-15 16,-1 11 15-16,3-49-4 0,0 0 4 0,-4 52-3 15,1 3 3-15,3-55-3 0,0 0 3 0,0 48-3 16,3-6 3-16,3-7-5 0,1-8 5 0,5-5-5 16,-2-6 5-16,2-8-31 0,1-3 31 0,2-5-31 15,3-5 31-15,-4-3-4 0,-2-6 4 0,2 4-4 0,2-2 4 16,-4 0-2-16,-4-2 2 0,3-1-1 15,-1-3 1-15,-10 18 8 0,0 0-8 0,9-27 8 0,1-4-8 16,-10 31 41-16,0 0-41 0,13-36 41 0,-1-5-41 16,-3 3 7-16,-1-1-7 0,1 1 7 0,1 4-7 0,-10 34 13 15,0 0-13-15,14-34 13 0,0-6-13 0,-14 40 9 16,0 0-9-16,16-32 9 0,-2 3-9 0,-14 29 8 16,0 0-8-16,16-23 8 0,-4 6-8 0,-12 17 3 15,0 0-3-15,12-12 4 0,2 7-4 0,-14 5 0 16,0 0 0-16,12 5 1 0,6 7-1 0,-18-12 1 0,0 0-1 15,17 29 2-15,0 16-2 0,-17-45 4 0,0 0-4 16,16 57 4-16,-5 11-4 0,-11-68 2 0,0 0-2 16,10 65 3-16,-1 0-3 0,-1-10 11 15,-2-7-11-15,1-15 11 0,-2-11-11 0,2-2 3 0,0-6-3 16,3-4 4-16,2-3-4 0,2-7 0 0,-1-3 0 0,1-2 1 16,-1-4-1-16,1-5 12 0,0-3-12 15,-3 2 12-15,-1-1-12 0,-10 16 7 16,0 0-7-16,12-27 8 0,2-7-8 0,-14 34 9 0,0 0-9 0,13-45 9 15,-3-6-9-15,-10 51 15 0,0 0-15 0,12-53 16 16,0 1-16-16,-12 52 3 0,0 0-3 0,9-41 4 16,0 9-4-16,-9 32 2 0,0 0-2 0,9-23 3 15,-3 5-3-15,-6 18 0 0,0 0 0 0,9-11 0 16,0 6 0-16,-9 5 0 0,0 0 0 0,14 2 0 16,3 6 0-16,-17-8-1 0,0 0 1 0,19 16-1 0,4 11 1 15,-23-27-10-15,0 0 10 0,21 36-9 16,-2 5 9-16,-19-41-16 0,0 0 16 0,14 40-15 0,-5-1 15 15,-9-39-62-15,0 0 62 0,0 40-62 0,-5-3 62 16,5-37-125-16,0 0 125 0,-16 31-125 0,-10-5 125 16,-16 30-718-16</inkml:trace>
  <inkml:trace contextRef="#ctx0" brushRef="#br0" timeOffset="136013.055">16261 11576 1390 0,'0'0'0'15,"7"0"0"-15,0 1 0 0,-2 1 50 0,-3 0-50 16,5-1 51-16,-2 5-51 0,-5-6-150 0,0 0 150 0,16 1-149 16,3 4 149-16,-19-5-104 0,0 0 104 15,19-17-103-15,4-12 103 0,18-20-653 0</inkml:trace>
  <inkml:trace contextRef="#ctx0" brushRef="#br0" timeOffset="136356.142">17226 11870 1244 0,'0'0'0'0,"-7"-5"0"0,-3-3 0 16,10 8 119-16,0 0-119 0,-2-4 120 0,5 2-120 0,-3 2 110 15,0 0-110-15,4 0 110 0,-1 0-110 0,-3 0 58 16,0 0-58-16,6-5 58 0,-1 2-58 0,-5 3 0 16,0 0 0-16,7-4 0 0,-4-1 0 0,-3 5-20 15,0 0 20-15,11 0-20 0,3 5 20 0,-14-5-34 16,0 0 34-16,29 19-33 0,15 16 33 0,-1 2-13 15,-1 8 13-15,-4 1-13 0,1 4 13 0,-39-50-38 16,0 0 38-16,43 73-37 0,8 20 37 0,-15-21-12 0,-1-9 12 16,-12-25-12-16,-11-19 12 0,-12-19-36 0,0 0 36 15,18 20-36-15,1-4 36 0,-19-16-64 16,0 0 64-16,14 10-64 0,-2-3 64 0,-12-7-123 16,0 0 123-16,9-19-122 0,-8-19 122 0,10-18-766 0</inkml:trace>
  <inkml:trace contextRef="#ctx0" brushRef="#br0" timeOffset="136588.612">17583 11720 1099 0,'0'0'0'0,"4"10"0"16,3 5 0-16,-7-15 98 0,0 0-98 0,-2 19 98 15,-7 2-98-15,-3 6 87 0,-4 0-87 0,-6 6 87 16,-8 6-87-16,30-39 38 0,0 0-38 0,-40 59 39 0,-9 14-39 15,-3 11 5-15,-4 14-5 0,11-18 5 16,0-6-5-16,45-74 1 0,0 0-1 0,-37 70 1 0,7-6-1 0,30-64-90 16,0 0 90-16,-17 39-90 0,10-18 90 0,7-21-110 15,0 0 110-15,12 3-110 0,18-17 110 0,12 4-781 16</inkml:trace>
  <inkml:trace contextRef="#ctx0" brushRef="#br0" timeOffset="137211.152">18013 12240 751 0,'0'0'0'0,"-1"-1"0"16,-5-5 0-16,6 6 72 0,0 0-72 0,9 0 72 15,9 0-72-15,-18 0 54 0,0 0-54 0,31-12 54 16,18-5-54-16,1-2 12 0,6-1-12 0,0-2 12 16,3-6-12-16,-3 1 10 0,-1-4-10 0,-4 5 11 15,-4 1-11-15,-47 25 32 0,0 0-32 0,54-26 32 16,-2-1-32-16,-5 4 62 0,-1 3-62 16,-12 3 62-16,0 3-62 0,-34 14 66 0,0 0-66 0,29-16 67 15,-3 4-67-15,-26 12 65 0,0 0-65 0,21-12 65 16,-3-1-65-16,-18 13 60 0,0 0-60 0,12-12 60 15,-3 1-60-15,-9 11 63 0,0 0-63 0,3-15 64 16,-3 0-64-16,0 15 27 0,0 0-27 0,-12-19 27 0,-9 2-27 16,21 17 2-16,0 0-2 0,-26-14 2 0,-13 0-2 0,39 14 3 15,0 0-3-15,-45-8 3 0,-7 1-3 16,52 7-3-16,0 0 3 0,-54 0-3 0,-4 0 3 16,58 0-8-16,0 0 8 0,-54 0-8 0,4 2 8 0,50-2-10 15,0 0 10-15,-47 3-9 0,3 4 9 0,44-7-9 16,0 0 9-16,-36 5-8 0,-1 2 8 0,37-7-15 15,0 0 15-15,-29 8-15 0,4 3 15 0,25-11-23 16,0 0 23-16,-24 15-22 0,3 6 22 0,3-1-33 16,3 2 33-16,4-6-32 0,8-6 32 0,-4 6-12 0,5 1 12 15,-3 12-12-15,1 10 12 0,3-5-6 0,2 6 6 16,1-4-6-16,2 0 6 0,-4-36-4 16,0 0 4-16,17 48-4 0,9 10 4 0,4-12 2 0,6 2-2 0,3-8 2 15,-1-4-2-15,0-6 49 0,-1-2-49 16,3-4 50-16,4-9-50 0,-44-15 23 0,0 0-23 0,74 19 24 15,17 2-24-15,-14-9-2 16,-2-7 2-16,-25-2-2 0,-17-4 2 0,2-5-79 0,-11-2 79 0,6-2-78 16,-2-4 78-16,-28 14-113 0,0 0 113 0,38-33-112 15,8-10 112-15,34-35-911 0</inkml:trace>
  <inkml:trace contextRef="#ctx0" brushRef="#br0" timeOffset="138387.368">18801 10294 785 0,'0'0'0'0,"5"2"0"16,4 3 0-16,-9-5 42 0,0 0-42 0,-5 3 42 16,-13-1-42-16,18-2 3 0,0 0-3 0,-19 7 3 15,-4 2-3-15,23-9 0 0,0 0 0 0,-28 15 1 16,-3 7-1-16,31-22-20 0,0 0 20 0,-29 26-19 15,2 5 19-15,27-31-29 0,0 0 29 0,-26 43-29 16,4 11 29-16,22-54-1 0,0 0 1 0,-20 62 0 16,5 14 0-16,15-76 9 0,0 0-9 0,-11 92 9 15,4 16-9-15,11-24 35 0,1-12-35 0,4-26 35 0,3-20-35 0,-12-26 12 16,0 0-12-16,24 26 12 0,11-8-12 16,-35-18 21-16,0 0-21 0,51 7 21 0,17-9-21 0,-4-8 23 15,9-9-23-15,-22 4 24 0,-11-4-24 0,-5 0 13 16,-6 2-13-16,-3-7 14 0,-3-2-14 0,-23 26 35 15,0 0-35-15,28-34 36 0,2-5-36 0,-30 39 41 16,0 0-41-16,22-45 41 0,3-4-41 0,-25 49 45 16,0 0-45-16,15-47 45 0,-1-1-45 0,-14 48 47 15,0 0-47-15,5-42 47 0,-1 2-47 0,-4 40 42 0,0 0-42 16,-4-36 43-16,-4 2-43 0,8 34 41 0,0 0-41 16,-9-28 42-16,-3 8-42 15,12 20 4-15,0 0-4 0,-11-19 5 0,-1 7-5 0,12 12 0 16,0 0 0-16,-9-8 0 0,-1 1 0 0,10 7-31 0,0 0 31 0,-10 3-31 15,-4 6 31-15,-2 6-54 16,0 7 54-16,2 11-54 0,2 3 54 0,12-36-43 0,0 0 43 0,-12 53-43 16,0 14 43-16,12-67-32 0,0 0 32 0,-5 63-32 15,3 4 32-15,4-12-15 0,3-7 15 0,2-12-15 16,-2-9 15-16,-5-27-2 0,0 0 2 0,16 19-2 16,6-4 2-16,-22-15-11 0,0 0 11 0,37 2-11 15,5-10 11-15,-42 8-3 0,0 0 3 0,43-23-3 16,4-8 3-16,-47 31 2 0,0 0-2 0,39-39 2 15,-5-9-2-15,-11 4 31 0,-9 1-31 0,-2 3 31 16,-3 1-31-16,-6 1 47 0,-3 1-47 0,0 6 47 0,0-2-47 16,0 33 63-16,0 0-63 0,-3-34 63 0,-1-6-63 15,4 40 40-15,0 0-40 0,-8-39 41 0,-4 1-41 0,1 9 37 16,-1 5-37-16,5 5 37 0,2 11-37 16,-1-4 25-16,3 3-25 0,-2 6 26 0,3-1-26 15,-1-1 4-15,1 0-4 0,-2 3 4 0,3-1-4 0,1 3 4 16,-4-3-4-16,4 3 4 0,0 0-4 0,0 0-2 15,0 0 2-15,0 0-2 0,0 0 2 0,0 0-32 16,0 0 32-16,0 0-32 0,0 0 32 0,0 0-35 16,0 0 35-16,-3 8-35 0,-1 6 35 0,4-14-24 15,0 0 24-15,-2 20-23 0,2 11 23 0,0-31-19 16,0 0 19-16,9 31-18 0,0 2 18 0,-9-33-10 16,0 0 10-16,21 31-10 0,1-2 10 0,3-4-5 0,-1-4 5 15,2-1-4-15,-3-1 4 0,-23-19-3 0,0 0 3 0,26 17-3 16,4 1 3-16,-30-18 0 0,0 0 0 15,29 20 0-15,4-3 0 0,-33-17-39 0,0 0 39 0,27 23-39 16,-3-1 39-16,-24-22-28 0,0 0 28 16,17 22-28-16,-6 2 28 0,-11-24-26 0,0 0 26 0,5 26-26 15,-10-2 26-15,5-24-2 0,0 0 2 16,-5 20-1-16,-4-1 1 0,9-19-29 0,0 0 29 0,-14 9-29 16,-4-6 29-16,18-3-125 0,0 0 125 0,-17-8-124 15,-4-15 124-15,21 23-174 0,0 0 174 0,-17-31-173 16,5-8 173-16,-18-29-307 0</inkml:trace>
  <inkml:trace contextRef="#ctx0" brushRef="#br0" timeOffset="138628.782">19480 10376 483 0,'0'0'0'0,"0"-5"0"15,6-3 0-15,0-3 116 0,-2-1-116 0,1 4 116 0,0 4-116 16,-5 4 100-16,0 0-100 0,11-10 100 0,3 0-100 0,-14 10 70 16,0 0-70-16,21-7 71 0,7-2-71 15,-28 9 59-15,0 0-59 0,31 0 60 0,7 4-60 0,-38-4 56 16,0 0-56-16,40 20 57 15,6 8-57-15,-46-28 23 0,0 0-23 0,41 43 24 0,6 10-24 0,-8-4 21 16,-8 3-21-16,1-4 21 0,-3-2-21 0,-29-46 9 16,0 0-9-16,40 55 10 0,7 8-10 0,-47-63 0 15,0 0 0-15,40 40 0 0,0-13 0 0,-40-27-40 16,0 0 40-16,35 17-39 0,-2-10 39 16,-33-7-133-16,0 0 133 0,28-7-132 0,-3-13 132 0,-25 20-162 0,0 0 162 15,15-33-162-15,-6-13 162 16,15-33-446-16</inkml:trace>
  <inkml:trace contextRef="#ctx0" brushRef="#br0" timeOffset="138821.362">20175 10176 438 0,'0'0'0'0,"4"22"0"0,1 14 0 0,-5-36 100 0,0 0-100 0,0 4 100 16,-2-20-100-16,2 16 72 0,0 0-72 0,-3-10 73 16,-1-2-73-16,4 12 62 0,0 0-62 0,-10 7 62 15,-6 12-62-15,16-19 56 0,0 0-56 0,-24 32 56 16,-9 18-56-16,33-50 49 0,0 0-49 0,-39 60 49 15,-4 8-49-15,-8 13 13 0,-4 5-13 0,6-14 14 16,5-9-14-16,44-63-62 0,0 0 62 0,-55 75-62 16,-10 8 62-16,65-83-109 0,0 0 109 0,-42 54-109 0,14-19 109 15,-41 54-515-15</inkml:trace>
  <inkml:trace contextRef="#ctx0" brushRef="#br0" timeOffset="139073.662">20020 12036 1603 0,'0'0'0'0,"0"-10"0"15,0-7 0-15,0 17-39 0,0 0 39 0,2-9-38 16,0 6 38-16,-2 3-170 0,0 0 170 0,16-22-169 16,10-14 169-16,15-22-788 0</inkml:trace>
  <inkml:trace contextRef="#ctx0" brushRef="#br0" timeOffset="139969.173">21773 11509 1065 0,'0'0'0'0,"-12"-7"0"0,-9 0 0 16,17 5 105-16,8 2-105 0,-4 0 106 0,7 0-106 15,-2 2 53-15,2 0-53 0,-7-2 54 0,0 0-54 0,-7-2-11 16,-2-3 11-16,-8-4-10 0,-8-3 10 0,-4 2-38 15,-8-2 38-15,-1 2-38 0,-4 0 38 0,42 10-10 16,0 0 10-16,-50-11-9 0,-6 4 9 0,56 7-14 16,0 0 14-16,-51-1-13 0,4 1 13 0,2 3 0 15,5 4 0-15,14-2 0 0,10-1 0 16,16-4 0-16,0 0 0 0,-36 27 0 0,-10 12 0 0,46-39 0 16,0 0 0-16,-45 71 1 0,-4 25-1 0,49-96 0 0,0 0 0 15,-28 97 1-15,7 4-1 0,21-101-1 0,0 0 1 16,2 89 0-16,17-8 0 0,-19-81 5 15,0 0-5-15,30 63 6 0,17-20-6 0,-47-43 38 0,0 0-38 0,63 16 39 16,15-23-39-16,-78 7-1 16,0 0 1-16,94-35 0 0,14-23 0 0,-108 58-1 0,0 0 1 0,94-68-1 15,-10-18 1-15,-20 11 0 0,-17 1 0 16,-7 5 0-16,-10 6 0 0,-30 63 3 0,0 0-3 0,28-92 4 16,-5-20-4-16,-23 112 8 0,0 0-8 0,17-115 8 15,-3-10-8-15,-14 125 3 0,0 0-3 0,2-120 4 16,-8-1-4-16,6 121 7 0,0 0-7 0,-12-94 7 15,-5 16-7-15,-2 24 22 0,1 21-22 16,10 13 22-16,4 16-22 0,-3-1 0 0,0 3 0 0,4 2 1 0,1 2-1 16,-5 3-17-16,-4-1 17 0,-1 8-17 15,-2 0 17-15,14-12-46 0,0 0 46 0,-19 35-46 16,-3 20 46-16,4 0-34 0,4 9 34 0,4 2-34 0,-1 1 34 16,11-67-16-16,0 0 16 0,-7 108-15 0,4 27 15 0,-1-27-3 15,8-10 3-15,-1-16-3 0,8-15 3 16,-11-67-1-16,0 0 1 0,12 67 0 15,2-4 0-15,-14-63 7 0,0 0-7 0,21 48 8 16,3-8-8-16,-5-16 18 0,-3-16-18 0,-4-1 18 0,-3-5-18 0,-9-2-1 16,0 0 1-16,17-4-1 0,6-6 1 15,-23 10-39-15,0 0 39 0,26-19-39 0,4-8 39 0,-30 27-48 16,0 0 48-16,29-33-48 0,3-6 48 0,-6 6-48 16,-2 2 48-16,-5 7-48 0,-3 2 48 0,0 5-38 0,-6-2 38 15,1 7-37-15,-3 2 37 0,1 1 0 0,0 4 0 16,0-2 0-16,-3 4 0 0,3 1 34 0,0-3-34 15,0 2 35-15,-6 1-35 0,6 0 53 0,1-1-53 16,6-1 54-16,0 1-54 0,-16 3 66 0,0 0-66 0,26-5 66 16,7-2-66-16,-33 7 48 0,0 0-48 0,47-5 48 15,10 1-48 1,-8 1 84-16,-2 6-84 0,-3 1 84 0,-2-1-84 0,-8 6 72 0,1 3-72 16,2-2 72-16,-6 7-72 0,-31-17 50 0,0 0-50 0,47 28 51 15,11 11-51-15,-58-39 63 0,0 0-63 16,68 57 63-16,8 16-63 0,-15-11 39 0,-8-6-39 0,-10-8 40 15,-10-7-40-15,-33-41 5 0,0 0-5 0,26 33 5 16,-12-6-5-16,-14-27 0 0,0 0 0 0,23 18 0 16,3-5 0-16,-26-13-49 0,0 0 49 0,28 4-49 15,3-9 49-15,-31 5-163 0,0 0 163 0,19-23-163 16,-8-11 163-16,18-26-1021 0</inkml:trace>
  <inkml:trace contextRef="#ctx0" brushRef="#br0" timeOffset="140206.541">23055 11115 1132 0,'0'0'0'0,"9"20"0"0,7 11 0 0,-10-12 152 16,0-7-152-16,-24-12 152 0,-11-7-152 0,29 7 106 16,0 0-106-16,-44 5 106 0,-13 11-106 0,57-16 81 0,0 0-81 15,-77 49 82-15,-19 27-82 0,96-76 11 16,0 0-11-16,-106 97 11 0,-11 30-11 0,16-17 22 15,11-1-22-15,18-16 23 0,18-11-23 0,54-82-35 0,0 0 35 16,-56 86-35-16,6-2 35 0,50-84-136 16,0 0 136-16,-33 58-136 0,14-22 136 0,19-36-224 15,0 0 224-15,12 3-224 0,28-30 224 0,12 0-700 0</inkml:trace>
  <inkml:trace contextRef="#ctx0" brushRef="#br0" timeOffset="140399.854">23491 11899 1412 0,'0'0'0'0,"0"-5"0"0,1-3 0 0,-1 8-154 16,0 0 154-16,-7-31-154 0,-5-17 154 0,-7-31-730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2:19:21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9134 12782 595 0,'0'0'0'0,"-5"5"0"0,1 2 0 0,4-7 100 16,0 0-100-16,0 0 100 0,4-9-100 0,-4 9 85 15,0 0-85-15,1-5 86 0,3-2-86 0,-4 7 61 16,0 0-61-16,3-5 61 0,-3-2-61 0,0 7 37 15,0 0-37-15,0-3 38 0,0-1-38 0,0 4 15 16,0 0-15-16,0 0 16 0,-3-1-16 0,3 1 0 16,0 0 0-16,0 0 1 0,-4-4-1 0,4 4-11 0,0 0 11 15,0 0-10-15,0 0 10 0,0 0-36 0,0 5 36 0,0 0-36 16,-1 1 36-16,-1 6-20 0,0 0 20 0,2 15-20 16,0 5 20-16,0-32-12 0,0 0 12 0,-3 52-12 15,3 13 12-15,0-65-2 0,0 0 2 0,3 79-1 16,-1 15 1-16,-2-94 3 0,0 0-3 15,7 142 3-15,5 33-3 0,-12-175 45 0,0 0-45 0,12 178 45 16,2 14-45-16,-14-192 32 0,0 0-32 0,12 188 32 16,1 3-32-16,-13-191 44 0,0 0-44 0,10 169 45 15,-1-15-45-15,-9-154 74 0,0 0-74 0,10 137 75 16,4-17-75-16,-14-120 47 0,0 0-47 0,12 100 48 16,1-22-48-16,-13-78 51 0,0 0-51 0,10 59 51 15,-3-20-51-15,-7-39 49 0,0 0-49 0,5 31 49 16,0-10-49-16,-5-21 12 0,0 0-12 0,2 15 12 0,0-8-12 15,-2-7-26-15,0 0 26 0,-2 5-25 0,-1-3 25 16,3-2-105-16,0 0 105 0,-30 0-104 0,-12-2 104 16,-26 0-1033-16</inkml:trace>
  <inkml:trace contextRef="#ctx0" brushRef="#br0" timeOffset="1413.048">8956 12651 1009 0,'0'0'0'0,"5"-3"0"0,6-4 0 15,-11 7 71-15,0 0-71 0,2-3 72 16,-2-1-72-16,0 4 83 0,0 0-83 0,0 0 83 0,-6-1-83 0,6 1 56 16,0 0-56-16,-3 0 57 0,1 0-57 15,2 0 24-15,0 0-24 0,-3 0 25 0,3 0-25 0,0 0 0 16,0 0 0-16,0 0 0 0,-6 0 0 0,6 0-5 16,0 0 5-16,6 0-4 0,-3 1 4 0,-3-1-16 15,0 0 16-15,14 2-15 0,2 0 15 0,-16-2-10 16,0 0 10-16,28 5-10 0,10 3 10 0,-38-8-5 15,0 0 5-15,49 7-4 16,10-3 4-16,-59-4-3 0,0 0 3 0,68 0-3 0,5-4 3 0,-73 4 0 16,0 0 0-16,106-5 0 0,27-2 0 0,-133 7 1 0,0 0-1 15,134-8 1-15,11 1-1 0,-145 7 4 0,0 0-4 16,148-9 5-16,8 2-5 0,-156 7 7 0,0 0-7 0,171-3 8 16,9 1-8-16,-180 2 3 0,0 0-3 15,198-1 4-15,18-1-4 0,-216 2 6 16,0 0-6-16,225-4 6 0,12 3-6 0,-237 1 3 15,0 0-3-15,242 0 3 0,9 0-3 0,-251 0 1 0,0 0-1 16,254 5 2-16,6 2-2 0,-260-7 1 0,0 0-1 0,263 8 2 16,3 4-2-16,-266-12 0 0,0 0 0 0,283 12 0 15,11 2 0-15,-294-14 0 0,0 0 0 16,303 10 1-16,11 1-1 0,-314-11 0 0,0 0 0 0,305 6 1 16,-4-2-1-16,-301-4 0 0,0 0 0 0,312 7 0 15,8-6 0-15,-320-1 0 0,0 0 0 0,323 6 0 16,1 2 0-16,-324-8 2 0,0 0-2 0,325 12 2 0,1 0-2 15,-75-2 2-15,-54-1-2 0,-11 0 2 16,-25-3-2-16,6 0 5 0,-3-1-5 0,-6-2 5 0,-1-3-5 16,8 0 7-16,8 0-7 0,1-5 7 15,0-4-7-15,-174 9 14 0,0 0-14 0,249-6 15 0,58-1-15 0,-307 7 14 16,0 0-14-16,312-4 15 0,29 4-15 16,-341 0 9-16,0 0-9 0,324 2 9 15,4 3-9-15,-79-1 34 0,-50-1-34 0,-22 2 34 16,-23 0-34-16,-154-5 1 0,0 0-1 0,205 5 2 0,30 4-2 0,-235-9 2 15,0 0-2-15,243 0 2 0,11-3-2 0,-254 3 6 16,0 0-6-16,247-9 6 0,1-5-6 0,-248 14 2 16,0 0-2-16,231-17 3 0,-6-5-3 0,-225 22 5 0,0 0-5 15,204-21 5-15,-19 1-5 0,-185 20 32 16,0 0-32-16,158-16 32 0,-22-1-32 0,-136 17 1 0,0 0-1 16,129-10 1-16,-11 3-1 0,-118 7 12 0,0 0-12 15,107-3 12-15,-13 3-12 0,-94 0 4 0,0 0-4 16,92 3 4-16,-7 7-4 0,-85-10 6 0,0 0-6 15,77 7 7-15,-9 5-7 0,-68-12 22 0,0 0-22 0,58 9 23 16,-10-4-23-16,-48-5 6 0,0 0-6 0,40 7 7 16,-5-7-7-16,-35 0 4 0,0 0-4 0,21 3 5 15,-5 1-5-15,-16-4 13 0,0 0-13 0,10 1 13 16,-5 3-13-16,-5-4 0 0,0 0 0 0,7 0 1 16,-7 0-1-16,0 0 3 0,0 0-3 15,0 0 4-15,2 1-4 0,-2-1 0 0,0 0 0 0,0 0 0 16,0 0 0-16,0 0-1 0,0 0 1 0,0 0 0 15,2 4 0-15,-2-4 0 0,0 0 0 0,0 0 0 16,2 3 0-16,-2-3-1 0,0 0 1 0,0 0-1 0,3 7 1 16,-3-7 0-16,0 0 0 0,4 4 0 0,-1 1 0 15,-3-5-1-15,0 0 1 0,5 7 0 0,1 1 0 0,-6-8-1 16,0 0 1-16,5 9 0 0,2 1 0 16,-7-10-3-16,0 0 3 0,7 10-3 0,0 2 3 15,-7-12-12-15,0 0 12 0,7 14-12 16,1-2 12-16,-8-12-1 0,0 0 1 0,6 20-1 0,1 8 1 0,-7-28-4 15,0 0 4-15,7 36-3 0,0 8 3 0,-7-44-2 16,0 0 2-16,6 57-2 0,1 10 2 0,-7-67-5 16,0 0 5-16,9 72-5 0,0 13 5 0,-9-85-1 15,0 0 1-15,12 119 0 0,2 30 0 0,0-24 12 16,-4-5-12-16,-1-11 13 0,-2-9-13 0,2-6 57 0,-1-7-57 16,1-5 58-16,-2-6-58 0,-7-76 63 0,0 0-63 15,12 97 64-15,2 11-64 0,-2-15 63 16,-1-7-63-16,-4-13 64 0,-4-11-64 0,-3-62 30 0,0 0-30 0,6 70 30 15,-3 0-30-15,6-15 41 0,3-9-41 16,-8-25 42-16,-6-19-42 0,2 3-26 0,0-3 26 0,0-2-25 16,-2 3 25-16,2-3-135 0,4 5 135 0,-4-5-135 15,-4-8 135-15,4 8-200 0,0 0 200 0,-16-33-199 16,-6-18 199-16,-17-33-1124 0</inkml:trace>
  <inkml:trace contextRef="#ctx0" brushRef="#br0" timeOffset="3727.632">9228 15331 124 0,'0'0'0'0,"-9"-2"0"0,-3 0 0 0,12 2 83 0,0 0-83 16,0 0 84-16,7 2-84 0,-7-2 87 16,0 0-87-16,9 2 87 0,-1-2-87 0,-8 0 83 0,0 0-83 15,9 2 83-15,3-2-83 0,-12 0 61 16,0 0-61-16,13-2 61 0,4 0-61 0,-17 2 42 0,0 0-42 15,17-2 43-15,8 1-43 0,-25 1 41 0,0 0-41 0,28-4 42 16,5-3-42-16,-33 7 34 0,0 0-34 0,38-5 34 16,4 0-34-16,-42 5 14 0,0 0-14 0,52-3 15 31,7-1-15-31,-59 4 13 0,0 0-13 0,68-1 13 0,7-1-13 0,-75 2 4 0,0 0-4 0,98-2 4 16,17 0-4-16,-115 2 7 0,0 0-7 15,111 2 7-15,8 0-7 0,-119-2 7 0,0 0-7 0,115 2 7 16,-2-2-7-16,-113 0 14 0,0 0-14 0,122-2 15 15,3 0-15-15,-125 2 3 0,0 0-3 0,134-3 4 16,8-2-4-16,-142 5 20 0,0 0-20 0,139-6 20 16,-3-2-20-16,-136 8 3 0,0 0-3 0,144-5 3 0,-1 1-3 15,-143 4 3-15,0 0-3 0,136-1 3 16,-7-1-3-16,-129 2 5 0,0 0-5 0,127 2 6 0,-5 3-6 16,-122-5 2-16,0 0-2 0,119 5 3 0,-3 0-3 15,-116-5 10-15,0 0-10 0,117 5 11 0,-2 0-11 0,-115-5 8 16,0 0-8-16,115 2 9 0,0-2-9 0,-115 0 3 15,0 0-3-15,112 2 4 0,1-1-4 16,-113-1 20-16,0 0-20 0,106 2 20 0,-5 2-20 0,-101-4 3 16,0 0-3-16,99 6 3 0,2 5-3 0,-101-11 6 15,0 0-6-15,89 12 7 0,-12 3-7 0,-77-15 8 16,0 0-8-16,77 17 8 0,-6-1-8 0,-71-16 3 16,0 0-3-16,77 17 3 0,3 0-3 0,-80-17 6 15,0 0-6-15,73 17 6 0,-2-7-6 0,-15 1 7 16,-11-3-7-16,-8-1 7 0,-9-4-7 0,-28-3 3 0,0 0-3 0,42 6 3 15,8 0-3-15,-3 0 12 0,0-3-12 16,-5 2 12-16,-2-1-12 0,-3 1 3 16,-2 0-3-16,-1-2 4 0,3 2-4 0,-37-5 2 0,0 0-2 0,47 7 2 15,9 2-2-15,-6-4 5 0,-3 0-5 0,-1 0 5 16,-3-1-5-16,-3-3 6 0,2-2-6 0,-4 4 7 16,-1 4-7-16,-37-7 7 0,0 0-7 0,49 5 8 15,8 0-8-15,-3-1 1 0,0-1-1 16,-3-1 1-16,-4-1-1 0,-4-1 3 0,1-1-3 0,-4 2 3 15,5 1-3-15,-45-2 10 0,0 0-10 0,56 5 11 16,12 0-11-16,-10 1 1 0,-3-1-1 0,-4 0 1 16,-4 0-1-16,-47-5 3 0,0 0-3 0,71 9 4 0,16-1-4 15,-15-1 2-15,-4 0-2 0,-18-2 2 0,-10 0-2 16,0-1 0-16,-5-3 0 0,2 3 0 0,1-3 0 16,-38-1 4-16,0 0-4 0,56 6 4 0,14 0-4 0,-70-6 2 15,0 0-2-15,88 7 3 0,17 0-3 0,-105-7 5 16,0 0-5-16,108 5 6 0,7 0-6 0,-115-5 3 15,0 0-3-15,108 4 3 0,-2-1-3 16,-106-3 2-16,0 0-2 0,106 4 2 0,6-1-2 0,-112-3 9 16,0 0-9-16,106 2 10 0,-1-2-10 15,-105 0 3-15,0 0-3 0,110-2 4 0,1 0-4 0,-111 2 12 16,0 0-12-16,110-3 12 0,1-2-12 0,-111 5 1 16,0 0-1-16,122-5 1 0,9 0-1 0,-131 5 14 15,0 0-14-15,124-6 15 0,-1 3-15 0,-123 3 1 0,0 0-1 16,127 0 1-16,4 3-1 0,-131-3 8 0,0 0-8 15,126 2 8-15,-3 0-8 0,-123-2 3 0,0 0-3 0,129 3 4 16,5 2-4-16,-134-5 0 0,0 0 0 16,136 2 1-16,4-2-1 0,-140 0 5 0,0 0-5 0,132 0 5 15,-1-2-5-15,-131 2 7 0,0 0-7 0,139-1 8 16,4-1-8-16,-143 2 8 0,0 0-8 0,132-2 8 16,-8 1-8-16,-124 1 15 0,0 0-15 0,131 1 15 15,1 1-15-15,-28-2 1 0,-18 0-1 0,-1 2 1 16,-6-1-1-16,-79-1 14 0,0 0-14 0,95 2 15 15,6 2-15-15,-101-4 14 0,0 0-14 0,121 0 15 16,13-2-15-16,-134 2 9 0,0 0-9 0,127-5 9 16,0-6-9-16,-127 11 17 0,0 0-17 0,134-10 17 15,9 0-17-15,-143 10 8 0,0 0-8 0,136-12 8 16,0-4-8-16,-19 4-16 0,-15 2 16 0,-16 5-15 0,-15 2 15 16,-71 3-5-16,0 0 5 0,94-6-5 0,13 1 5 15,-15 0-26-15,-5 2 26 0,-14 1-25 0,-10 0 25 0,-63 2-1 16,0 0 1-16,87-1 0 0,12 1 0 0,-13 0-3 15,-8-2 3-15,-10 2-3 0,-11-2 3 16,-57 2-1-16,0 0 1 0,81-3 0 0,11-2 0 0,-14-2-2 16,-3-3 2-16,-14 4-1 0,-5 5 1 0,-56 1 0 15,0 0 0-15,71-4 0 0,11 1 0 0,-9-1 8 16,-3 1-8-16,-19 1 9 0,-15 1-9 0,1-1 34 16,-4 2-34-16,4 0 35 0,1 2-35 0,-38-2 11 0,0 0-11 15,54 1 11-15,10-1-11 0,-8 0 37 16,-4-1-37-16,-3-1 37 0,-5-2-37 0,-44 4 12 0,0 0-12 15,50-3 12-15,6 0-12 0,-56 3 12 16,0 0-12-16,71-4 12 0,11 2-12 0,-24 1 16 0,-15-1-16 16,-11 2 17-16,-13 2-17 0,2-1 3 0,-2 1-3 15,2 0 4-15,1 0-4 0,-1-1 2 0,2-1-2 0,-6 2 3 16,-8 0-3-16,-9-2 5 0,0 0-5 0,18 5 5 16,2 0-5-16,-20-5-2 0,0 0 2 0,16 5-1 15,0-1 1-15,-16-4-104 0,0 0 104 0,10 3-104 16,-1 0 104-16,-9-3-129 0,0 0 129 15,-9-12-129-15,-12-8 129 0,-8-13-1041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2:26:18.2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7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2-03-04T02:27:23.906"/>
    </inkml:context>
  </inkml:definitions>
  <inkml:trace contextRef="#ctx0" brushRef="#br0">2981 4161 505 0,'0'0'0'0,"0"0"0"0,0 0 0 0,0 0 73 16,0 0-73-16,0 0 74 0,-21-20-74 0,21 20 36 15,0 0-36-15,-23-19 37 0,-6-5-37 0,29 24 36 16,0 0-36-16,-34-24 36 0,-4 2-36 0,38 22 61 15,0 0-61-15,-42-30 62 0,-5 3-62 0,47 27 42 16,0 0-42-16,-55-27 43 0,-8-1-43 0,63 28 43 16,0 0-43-16,-80-27 43 0,-11-1-43 0,91 28 42 0,0 0-42 0,-80-24 42 15,7 9-42-15,73 15 34 0,0 0-34 16,-58-9 35-16,18 11-35 0,40-2 3 0,0 0-3 0,-45 10 4 16,-2 11-4-16,47-21 1 0,0 0-1 0,-59 36 2 15,-2 15-2-15,61-51-4 0,0 0 4 0,-58 74-3 16,6 20 3-16,52-94-17 0,0 0 17 0,-42 106-16 15,4 18 16-15,38-124-17 0,0 0 17 0,-26 125-16 16,10 0 16-16,16-125-9 0,0 0 9 0,4 115-9 16,9-7 9-16,-13-108-1 0,0 0 1 0,34 85-1 15,16-18 1-15,-50-67 1 0,0 0-1 0,68 43 1 16,17-26-1-16,-85-17 18 0,0 0-18 0,81-5 18 16,-1-29-18-16,-80 34 9 0,0 0-9 0,76-48 10 15,-3-24-10-15,-73 72 17 0,0 0-17 0,72-93 17 0,-4-18-17 16,-68 111 23-16,0 0-23 0,59-127 24 15,-8-17-24-15,-51 144 3 0,0 0-3 0,47-151 3 0,-9-15-3 16,-38 166 3-16,0 0-3 0,38-168 3 0,1-10-3 0,-39 178 2 16,0 0-2-16,29-159 2 0,-3 12-2 0,-26 147 1 15,0 0-1-15,16-114 2 0,-7 31-2 16,-9 83 8-16,0 0-8 0,5-67 8 0,-5 20-8 0,0 47 32 16,0 0-32-16,-5-36 33 0,-4 13-33 0,9 23 17 15,0 0-17-15,-9-16 17 0,2 13-17 0,7 3 0 16,0 0 0-16,-5-5 1 0,5 5-1 0,0 0-18 0,0 0 18 15,-9 24-18-15,1 15 18 0,8-39-52 0,0 0 52 16,-4 99-51-16,4 47 51 0,0-146-19 0,0 0 19 16,0 185-18-16,5 36 18 0,-5-221-8 0,0 0 8 0,4 250-8 15,-1 31 8-15,-3-281-5 0,0 0 5 0,13 223-5 16,1-30 5-16,-14-193-12 16,0 0 12-16,20 139-12 0,10-46 12 0,-30-93-156 0,0 0 156 0,35 59-155 15,3-40 155-15,-38-19-117 0,0 0 117 0,33-27-116 16,0-47 116-16,32-25-409 0</inkml:trace>
  <inkml:trace contextRef="#ctx0" brushRef="#br0" timeOffset="1043.646">4866 3807 191 0,'0'0'0'0,"-6"-4"0"16,-6 4 0-16,12 0 68 0,0 0-68 0,-3-5 68 15,6 2-68-15,-3 3 70 0,0 0-70 0,0-7 71 16,0 2-71-16,0 5 90 0,0 0-90 0,0-7 90 16,-3-2-90-16,3 9 81 0,0 0-81 0,-9-12 82 15,-5 0-82-15,14 12 53 0,0 0-53 0,-21-19 54 16,-5 0-54-16,26 19 46 0,0 0-46 0,-33-17 47 15,-5-1-47-15,38 18 42 0,0 0-42 0,-39-12 42 0,-2 0-42 16,41 12 10-16,0 0-10 0,-44-9 10 16,-3 6-10-16,47 3 0 0,0 0 0 0,-54 0 1 0,-5 8-1 0,59-8-2 15,0 0 2-15,-56 16-1 0,-3 2 1 16,59-18-32-16,0 0 32 0,-65 40-32 0,-3 11 32 0,68-51-27 16,0 0 27-16,-50 67-27 0,3 8 27 0,47-75-34 15,0 0 34-15,-33 91-33 0,7 12 33 0,5-5-1 16,5-4 1-16,11-19 0 0,5-15 0 0,0-60-2 15,0 0 2-15,3 74-1 0,9-1 1 0,-12-73 0 16,0 0 0-16,23 64 0 0,3-9 0 0,-1-23 16 0,-4-16-16 16,1-4 17-16,3-6-17 0,-25-6 26 0,0 0-26 15,41-6 26-15,10-10-26 0,-51 16 38 0,0 0-38 16,61-39 38-16,10-21-38 0,-18 8 22 0,-8-1-22 0,-16 12 23 16,-15 7-23-16,-14 34 35 0,0 0-35 15,16-48 36-15,-4-14-36 0,-1-6 21 0,1-14-21 16,-5 10 21-16,-2 7-21 0,-5 65 5 0,0 0-5 0,4-76 5 15,-3-3-5-15,-1 79 9 0,0 0-9 0,0-70 10 16,0 10-10-16,0 60 8 0,0 0-8 0,0-39 8 16,4 20-8-16,-4 19 22 0,0 0-22 0,0-17 23 15,0 10-23-15,0 7 13 0,0 0-13 0,0-9 13 16,0 9-13-16,0 0 10 0,0 0-10 0,0 0 10 16,0-3-10-16,0 3-1 0,0 0 1 0,0 0 0 15,0 0 0-15,0 0-9 0,0 0 9 0,0 0-9 16,0 0 9-16,0 0-18 0,0 0 18 0,0 0-18 0,0 0 18 15,0 0-9-15,0 0 9 0,0 0-8 0,0 0 8 16,0 0-34-16,0 0 34 0,0 0-34 0,0 3 34 0,0-3-40 16,0 0 40-16,0 9-40 0,3 6 40 0,-3-15-34 15,0 0 34-15,6 36-33 0,-3 19 33 0,-3-55-15 16,0 0 15-16,5 70-15 0,-1 18 15 0,-4-88-14 16,0 0 14-16,3 113-13 0,2 29 13 0,-5-142-4 15,0 0 4-15,9 122-4 0,0-4 4 0,-9-118-7 16,0 0 7-16,12 91-7 0,5-16 7 0,-17-75-60 15,0 0 60-15,16 51-60 0,-2-20 60 0,-14-31-107 16,0 0 107-16,16-8-106 0,1-39 106 0,13-11-424 16</inkml:trace>
  <inkml:trace contextRef="#ctx0" brushRef="#br0" timeOffset="2043.305">4831 2717 460 0,'0'0'0'0,"9"-5"0"0,3 1 0 0,-9 1 63 0,-3 0-63 16,0 3 64-16,0-6-64 0,0 6 54 15,-3 0-54-15,3 0 54 0,0 0-54 0,0 0 66 0,0 0-66 16,0 0 67-16,-4 0-67 0,4 0 65 16,-3 0-65-16,3 0 65 0,0 0-65 0,0 0 58 0,0 0-58 15,0 0 58-15,0 0-58 0,0 0 41 0,0 0-41 0,0 0 41 16,0 0-41-16,0 0 36 0,0 0-36 0,0 0 37 15,3-3-37-15,1 3 1 0,-1-3-1 0,2-1 1 16,1 2-1-16,1 4-13 0,5 5 13 0,2 2-12 16,10 6 12-16,-24-15-18 0,0 0 18 0,35 31-18 15,12 13 18 1,-47-44-2-16,0 0 2 0,51 55-1 0,8 7 1 0,-59-62 0 0,0 0 0 0,71 79 1 16,8 15-1-16,-79-94 14 0,0 0-14 0,66 79 15 15,-5-4-15-15,-61-75 10 0,0 0-10 0,50 57 11 16,-13-11-11-16,-37-46 5 0,0 0-5 0,26 24 5 0,-14-14-5 15,-12-10-47-15,0 0 47 0,9 5-46 0,-4-1 46 16,-5-4-113-16,0 0 113 0,0-23-112 16,-3-13 112-16,1-20-595 0</inkml:trace>
  <inkml:trace contextRef="#ctx0" brushRef="#br0" timeOffset="2333.468">5449 2493 863 0,'0'0'0'0,"0"0"62"0,0 0-62 16,0 0 62-16,0 0-62 0,0 0 45 0,0 0-45 0,0 0 46 15,0 0-46-15,0 0 17 0,-3 3-17 0,-4 14 17 16,-4 9-17-16,11-26 3 0,0 0-3 0,-20 48 3 15,-14 19-3-15,34-67 18 0,0 0-18 0,-52 90 19 16,-16 25-19-16,68-115 14 0,0 0-14 0,-63 105 15 16,-1-1-15-16,64-104-15 0,0 0 15 15,-54 89-14-15,10-13 14 0,44-76-90 0,0 0 90 0,-33 43-89 16,12-26 89-16,-31 44-650 0</inkml:trace>
  <inkml:trace contextRef="#ctx0" brushRef="#br0" timeOffset="3504.112">6341 4189 124 0,'0'0'0'0,"0"0"0"0,0 0 0 0,0 0 83 15,0 0-83-15,0 0 84 0,0 0-84 0,0 0 87 16,0 0-87-16,0 0 87 0,0 0-87 0,0 0 83 15,0 0-83-15,0 0 83 0,0 0-83 0,0 0 55 16,0 0-55-16,0 0 56 0,0 0-56 0,0 0 52 16,0 0-52-16,0 0 53 15,0 0-53-15,0 0 43 0,0 0-43 0,0 0 43 0,0 0-43 0,0 0 27 0,0 0-27 16,0 0 27-16,0 0-27 0,0 0 27 16,0 0-27-16,0 0 27 0,21-7-27 0,-21 7 8 0,0 0-8 0,26-5 8 15,13 1-8-15,-39 4 10 16,0 0-10-16,45-3 11 15,11 1-11-15,-56 2 24 0,0 0-24 0,55 2 25 0,-1 1-25 0,-54-3 12 0,0 0-12 0,58 4 12 16,-1 1-12-16,-57-5 18 0,0 0-18 0,60 7 18 16,-3-2-18-16,-57-5 24 0,0 0-24 0,54 7 25 15,-3-2-25-15,-51-5 7 0,0 0-7 0,41 7 7 16,-2-4-7-16,-39-3 26 0,0 0-26 0,29 5 26 16,1-1-26-16,-30-4 0 0,0 0 0 15,19 3 1-15,-3 0-1 0,-16-3-35 0,0 0 35 0,12 0-35 16,-7 0 35-16,-5 0-98 0,0 0 98 0,0 0-97 15,0 4 97-15,-3 1-695 0</inkml:trace>
  <inkml:trace contextRef="#ctx0" brushRef="#br0" timeOffset="3852.703">6394 4564 729 0,'0'0'0'0,"3"-2"0"0,6-5 0 0,-9 7 29 16,0 0-29-16,3-5 29 0,1 2-29 0,-4 3 0 15,0 0 0-15,0 0 0 0,1 0 0 0,-1 0 0 0,0 0 0 16,4 0 0-16,1-4 0 0,-5 4-5 0,0 0 5 0,16 0-5 15,5 0 5-15,-21 0 3 16,0 0-3-16,31 0 4 0,14-3-4 0,-45 3 23 0,0 0-23 0,47 0 24 16,7-2-24-16,-54 2 24 0,0 0-24 15,58-3 25-15,5-1-25 0,-63 4 8 16,0 0-8-16,68 0 9 0,8 0-9 0,-76 0-77 0,0 0 77 0,84 4-76 16,10-1 76-16,-94-3-107 0,0 0 107 0,77 5-107 15,-9-1 107-15,73 4-311 0</inkml:trace>
  <inkml:trace contextRef="#ctx0" brushRef="#br0" timeOffset="19093.072">8808 3634 303 0,'0'0'0'0,"-14"3"0"0,-7-3 0 0,21 0 119 15,0 0-119-15,-8-3 120 0,11-4-120 0,-3 7 81 16,0 0-81-16,-10-9 81 0,-1-3-81 0,11 12 81 15,0 0-81-15,-17-8 82 0,-8-6-82 0,4 5 63 16,-5-3-63-16,11 7 64 0,2 2-64 0,-1 3 18 16,1 0-18-16,-12 0 19 0,-8-4-19 0,33 4 3 0,0 0-3 15,-31 0 4-15,-8 4-4 0,39-4-2 0,0 0 2 16,-38 5-1-16,-4 5 1 0,42-10-22 0,0 0 22 16,-35 12-22-16,4 5 22 15,31-17-39-15,0 0 39 0,-31 35-39 0,5 13 39 0,1-6-43 0,4 6 43 16,7-8-43-16,6-6 43 0,8-34-35 0,0 0 35 0,-11 79-35 15,6 24 35-15,5-16-16 0,3-1 16 16,3-32-15-16,2-18 15 0,-8-36-22 0,0 0 22 0,21 43-22 16,4-3 22-16,-25-40-8 0,0 0 8 0,43 42-7 15,16 1 7-15,-59-43-17 0,0 0 17 0,63 21-16 16,5-13 16-16,-17-13-4 0,-17-10 4 16,5-4-3-16,-10-5 3 0,-29 24-1 0,0 0 1 0,39-39 0 15,3-9 0-15,-42 48 6 0,0 0-6 0,47-67 7 16,3-15-7-16,-15 15 46 0,-11 0-46 0,-6 24 46 15,-13 12-46-15,2 2 54 0,-2 2-54 0,-1-1 55 16,-4 4-55-16,0 24 71 0,0 0-71 0,0-24 72 0,-4-3-72 16,4 27 77-16,0 0-77 0,-5-24 77 0,1 2-77 0,4 22 57 15,0 0-57-15,-7-21 57 0,2 6-57 16,5 15 52-16,0 0-52 0,-8-12 53 0,2 5-53 0,6 7 14 16,0 0-14-16,-3-9 15 15,-2 6-15-15,5 3 7 0,0 0-7 0,0-5 8 0,-4 5-8 0,4 0-25 16,0 0 25-16,0 5-24 0,0-2 24 0,0 13-56 15,4 4 56-15,-3 15-56 0,6 6 56 0,-1 8-22 16,-1 3 22-16,2 8-22 0,-4 7 22 0,2-4-33 16,-1 7 33-16,1-15-33 0,-1-4 33 0,1-4-70 15,2 1 70-15,2-12-70 0,-1-6 70 0,-8-30-173 0,0 0 173 16,19 16-173-16,6-16 173 0,20 17-379 0</inkml:trace>
  <inkml:trace contextRef="#ctx0" brushRef="#br0" timeOffset="19447.412">8951 2693 875 0,'0'0'0'0,"0"0"0"15,0 0 0-15,0 0 85 0,-4-7-85 0,4 5 85 0,4-4-85 16,-4 2 16-16,0 1-16 0,0 1 17 0,2-1-17 16,-2-1 3-16,1-1-3 0,1-2 4 0,2 2-4 0,-4-2-2 15,3 4 2-15,2-1-1 16,-1-1 1-16,1 5-45 0,-1-3 45 0,1 6-44 0,2-3 44 0,3 9-43 16,2 3 43-16,4 12-42 0,7 7 42 0,-23-31-27 15,0 0 27-15,24 46-27 0,6 14 27 16,-30-60-11-16,0 0 11 0,38 67-11 0,4 11 11 0,-42-78-12 15,0 0 12-15,56 95-12 0,8 14 12 0,-64-109-15 16,0 0 15-16,54 84-15 0,-2-10 15 0,-15-23-44 16,-11-20 44-16,-5-10-44 0,-12-14 44 0,-9-7-110 15,0 0 110-15,10-4-110 0,-1-11 110 0,10-6-265 0</inkml:trace>
  <inkml:trace contextRef="#ctx0" brushRef="#br0" timeOffset="19692.797">9444 2517 796 0,'0'0'0'0,"0"3"60"0,-5 2-60 0,1-1 60 16,1-1-60-16,-2 9 47 0,-4 0-47 0,-12 22 48 15,-9 18-48-15,30-52 17 0,0 0-17 0,-45 66 17 16,-11 17-17-16,56-83 23 0,0 0-23 0,-68 120 24 0,-12 29-24 16,19-31-81-16,5-12 81 0,18-36-80 0,19-30 80 15,19-40-95-15,0 0 95 0,-17 27-94 16,8-18 94-16,-17 27-473 0</inkml:trace>
  <inkml:trace contextRef="#ctx0" brushRef="#br0" timeOffset="20320.991">10343 2736 796 0,'0'0'0'0,"-4"5"0"0,1 5 0 0,1-8 32 0,4-4-32 0,-2 2 32 0,3-3-32 0,-3 3 2 16,0-4-2-16,0 4 2 0,0-3-2 0,0 3 1 16,0-5-1-16,0 5 2 0,0 0-2 0,0 0-44 15,0 0 44-15,0 0-44 0,-3 5 44 0,3-5-52 16,0 0 52-16,3 31-51 0,-3 15 51 0,4 11-7 0,-2 4 7 16,1 11-7-16,1 7 7 0,-1 22 4 15,-1 14-4-15,-2-4 4 0,0 6-4 0,0-11 55 0,-2 0-55 16,2-12 56-16,0-3-56 0,0-91 53 0,0 0-53 15,0 100 53-15,2-3-53 0,-2-18 44 0,3-19-44 16,-3-24 45-16,0-21-45 0,4 4 43 0,-2-10-43 0,1-1 43 16,-3-1-43-16,0 0 0 0,0 5 0 15,0-7 0-15,4-1 0 0,-4 1-73 0,1 2 73 0,-1-7-73 16,0 0 73-16,0 0-609 0</inkml:trace>
  <inkml:trace contextRef="#ctx0" brushRef="#br0" timeOffset="20877.182">10653 3670 707 0,'0'0'0'0,"-5"3"0"0,-2 0 0 0,7-3 15 15,0 0-15-15,0 6 15 0,3-6-15 0,-3 0 30 16,0 0-30-16,6 6 30 0,1-2-30 0,-7-4 43 16,0 0-43-16,10 24 43 0,6 8-43 0,-4 3 26 15,-2 1-26-15,-1 3 26 0,1 0-26 0,-10-39 40 16,0 0-40-16,6 55 40 0,-3 12-40 0,-3-67 51 16,0 0-51-16,0 67 52 0,2 0-52 0,-2-13 12 15,0-6-12-15,0-17 13 0,0-10-13 0,0-2 33 0,0-11-33 16,0-3 33-16,0-1-33 0,0-4 27 0,0 0-27 15,7-12 27-15,2-9-27 0,-9 21 0 0,0 0 0 0,12-39 1 16,5-16-1-16,-3 0 5 0,2-3-5 0,-4 10 5 16,2 0-5-16,-14 48 3 0,0 0-3 0,12-53 3 15,-3 0-3-15,-9 53 5 0,0 0-5 0,12-55 5 16,2 0-5-16,-2 9 13 0,-3 6-13 0,0 11 13 16,-2 11-13-16,-7 18 1 0,0 0-1 0,13-21 1 15,5-1-1-15,-18 22 3 0,0 0-3 0,21-17 4 16,0 1-4-16,-21 16 12 15,0 0-12-15,21-7 12 0,5 7-12 0,-5 7 22 0,3 5-22 0,-3 5 23 16,-2 6-23-16,-19-23 22 0,0 0-22 0,21 39 23 16,0 12-23-16,-4 1 24 0,-1-1-24 0,-6-3 25 0,-1-2-25 15,-9-46 44-15,0 0-44 0,7 59 45 16,-3 13-45-16,-4 1 8 0,-4 6-8 0,4-38 9 0,0-22-9 16,0 3 0-16,0-5 0 0,-3-6 0 0,1-3 0 15,0 4-69-15,0 4 69 0,-1-13-69 0,3-3 69 0,0 0-151 16,0 0 151-16,-9-3-151 0,-8-9 151 15,-9-4-768-15</inkml:trace>
  <inkml:trace contextRef="#ctx0" brushRef="#br0" timeOffset="21546.295">12317 3709 639 0,'0'0'0'0,"-7"0"0"16,0 0 0-16,7 0 32 0,0 0-32 0,-4 0 32 15,4-4-32-15,0 4 16 0,0 0-16 0,-7-1 17 16,-1-6-17-16,8 7 2 0,0 0-2 0,-18-9 3 0,-6-3-3 16,24 12 1-16,0 0-1 0,-26-10 1 0,-6 2-1 0,4-1 3 15,2 6-3-15,9-1 3 0,1-1-3 0,16 5 1 16,0 0-1-16,-17 0 2 0,-1 0-2 15,18 0-1-15,0 0 1 0,-26 9 0 0,0 3 0 0,26-12-9 16,0 0 9-16,-28 30-8 0,-3 15 8 16,31-45-17-16,0 0 17 0,-30 62-16 0,1 10 16 0,29-72 0 15,0 0 0-15,-25 97 0 0,1 18 0 0,13-29 1 16,8-16-1-16,3-22 1 0,7-24-1 0,-7-24 4 0,0 0-4 16,19 20 5-16,9-8-5 0,-28-12-10 0,0 0 10 15,38 4-10-15,11-13 10 0,-49 9-27 16,0 0 27-16,47-19-27 0,2-10 27 0,-49 29 5 0,0 0-5 15,42-39 5-15,-2-7-5 0,-11 6 47 0,-4-3-47 0,-8 4 48 16,-1 6-48-16,-2-1 55 0,-5 3-55 0,-3 6 55 16,0 2-55-16,-6 23 67 0,0 0-67 0,3-27 67 15,-3-6-67-15,0 33 76 0,0 0-76 0,0-24 76 16,-2-1-76-16,2 25 78 0,0 0-78 0,-1-17 79 16,1 5-79-16,0 12 27 0,0 0-27 0,0-7 27 15,1 7-27-15,-1 3 3 0,0 6-3 0,-1 13 3 16,1 7-3-16,-6 5 3 0,3 6-3 0,0 3 4 15,-3 5-4-15,6-48-33 0,0 0 33 0,-3 58-32 16,-2 2 32-16,5-60-149 0,0 0 149 16,-4 55-149-16,4-4 149 0,-7 52-653 0</inkml:trace>
  <inkml:trace contextRef="#ctx0" brushRef="#br0" timeOffset="21741.682">12817 4127 774 0,'0'0'0'0,"8"10"0"0,5 6 0 0,-13-16-234 15,0 0 234-15,7 8-233 16,0-1 233-16,5 10-112 0</inkml:trace>
  <inkml:trace contextRef="#ctx0" brushRef="#br0" timeOffset="22462.709">14432 3496 561 0,'0'0'0'0,"-9"-3"0"0,-2-2 0 0,-1 2 5 15,0-6-5-15,0 6 5 16,1-6-5-16,11 9 15 0,0 0-15 0,-24-3 15 0,-14-6-15 0,38 9 0 16,0 0 0-16,-42-3 0 0,-5-4 0 0,0 5-2 15,2 0 2-15,17 2-2 0,15 0 2 16,-2 2-3-16,4 0 3 0,-18 13-3 0,-13 6 3 0,42-21-19 16,0 0 19-16,-38 37-18 0,-4 11 18 0,42-48-7 15,0 0 7-15,-39 86-7 0,1 22 7 0,38-108-1 16,0 0 1-16,-21 101-1 0,13 5 1 0,8-106 15 15,0 0-15-15,10 82 15 0,18-10-15 0,-28-72 52 0,0 0-52 0,33 48 53 16,14-22-53-16,-47-26 52 0,0 0-52 16,38 5 52-16,1-22-52 0,-39 17 55 0,0 0-55 15,48-39 55-15,10-23-55 0,-58 62 50 0,0 0-50 16,47-63 51-16,-5-11-51 0,-42 74 77 0,0 0-77 0,33-84 78 16,-7-7-78-16,-26 91 54 0,0 0-54 0,10-97 54 15,-8-10-54-15,-2 107 46 16,0 0-46-16,-3-109 47 0,-9-6-47 0,12 115 13 0,0 0-13 0,-16-99 14 15,-3 4-14-15,19 95 21 0,0 0-21 0,-18-78 21 16,-1 14-21-16,19 64 8 0,0 0-8 0,-14-41 8 16,5 17-8-16,9 24-1 0,0 0 1 0,-7-12-1 15,4 7 1-15,-2 5-63 0,1 5 63 0,3 2-62 16,-5 8 62-16,6-15-70 0,0 0 70 0,-3 40-70 16,-4 20 70-16,7-60-66 0,0 0 66 0,-5 94-66 0,-4 31 66 15,4-22-33-15,3 0 33 0,4-21-33 0,3-12 33 16,-5-70-18-16,0 0 18 0,9 69-18 0,5-6 18 15,-14-63-11-15,0 0 11 0,15 41-10 0,6-15 10 16,-21-26-17-16,0 0 17 0,18 22-16 0,4-7 16 0,-22-15-55 16,0 0 55-16,19 9-55 0,-1-6 55 0,-18-3-85 15,0 0 85-15,12 0-84 0,-3 0 84 0,-9 0-85 16,0 0 85-16,8 0-84 0,-4-6 84 0,10 0-239 16</inkml:trace>
  <inkml:trace contextRef="#ctx0" brushRef="#br0" timeOffset="22737.698">14294 3827 113 0,'0'0'0'0,"0"0"0"16,-7 4 0-16,7-4 43 0,0 0-43 0,0 0 43 15,0 0-43-15,0 0 50 0,0 0-50 0,0 0 50 16,4-4-50-16,-4 4 54 0,0 0-54 0,0 0 54 15,3-5-54-15,-3 5 56 0,0 0-56 0,0 0 56 16,0 0-56-16,0 0 45 0,0 0-45 0,0 0 45 16,0 0-45-16,0 0 37 0,0 0-37 0,0 0 37 15,0 0-37-15,0 0 1 0,0 0-1 0,0 0 1 16,0-3-1-16,0 3-11 0,0 0 11 0,0-7-11 0,0-2 11 16,0 9-70-16,0 0 70 0,0-8-69 0,0-4 69 15,0 12-128-15,0 0 128 0,0-11-128 16,0-1 128-16,-3-8-109 0</inkml:trace>
  <inkml:trace contextRef="#ctx0" brushRef="#br0" timeOffset="23195.474">14392 3524 483 0,'0'0'0'0,"-6"0"0"0,-1 0 0 0,7 0 0 0,4 0 0 16,1 0 0-16,4-4 0 15,-2 3 4-15,-2 1-4 0,0 0 5 0,-1 0-5 0,-1 0 20 0,2-4-20 16,-1 4 20-16,-2 0-20 0,-2 0 54 0,3 0-54 0,-3 0 54 16,4-3-54-16,-4 3 73 0,5-4-73 0,-2 1 74 15,1 1-74-15,-1-1 83 16,3-4-83-16,-3 5 83 0,2-1-83 0,-3 0 53 0,1-3-53 0,4 3 54 15,-3 0-54-15,3-1 36 0,3 1-36 0,-1 1 36 16,0-1-36-16,-9 3 4 0,0 0-4 0,14 0 5 16,5 0-5-16,-19 0 9 0,0 0-9 15,31 8 10-15,6 2-10 0,-1 2 14 0,4 5-14 16,-3 2 15-16,0 5-15 0,-37-24 49 0,0 0-49 0,38 40 50 16,7 11-50-16,-45-51 23 0,0 0-23 0,53 52 24 15,1 9-24-15,-54-61 36 0,0 0-36 0,73 67 36 16,16 5-36-16,-25-21 38 0,-5-13-38 0,-20-9 38 0,-19-13-38 15,1-4-1-15,-7-6 1 0,-2 3-1 0,-5-6 1 16,2 1-76-16,0-4 76 0,-4 2-76 0,-1-2 76 16,-3 0-151-16,3-2 151 0,-1-8-150 15,-3-8 150-15,0 18-119 0,0 0 119 0,-5-27-118 0,2-12 118 16,-6-26-504-16</inkml:trace>
  <inkml:trace contextRef="#ctx0" brushRef="#br0" timeOffset="23434.834">15304 3279 684 0,'0'0'0'0,"-3"5"0"0,-1 4 0 0,4-9 42 0,0 0-42 0,-1 10 43 16,-4 2-43-16,5-12 22 0,0 0-22 0,-25 24 23 16,-13 10-23-16,38-34 43 0,0 0-43 0,-47 48 43 15,-12 16-43-15,59-64 57 0,0 0-57 0,-72 94 58 16,-13 24-58-16,85-118 31 0,0 0-31 0,-84 106 31 15,-3 4-31-15,87-110 29 0,0 0-29 0,-71 91 29 16,6-16-29-16,65-75-56 0,0 0 56 0,-45 48-55 16,15-17 55-16,30-31-112 0,0 0 112 0,-22 0-112 15,11-24 112-15,-20 0-512 0</inkml:trace>
  <inkml:trace contextRef="#ctx0" brushRef="#br0" timeOffset="23590.029">15428 3964 1054 0,'0'0'0'0,"-3"0"0"0,1 0 0 0,2 0-176 16,0 0 176-16,-4-8-175 0,3-8 175 16,-3-8-424-16</inkml:trace>
  <inkml:trace contextRef="#ctx0" brushRef="#br0" timeOffset="42201.987">2650 7637 695 0,'0'0'0'0,"-9"7"0"0,-8-2 0 0,10-5 60 0,5-3-60 16,-2 1 61-16,-1-5-61 0,2 2 54 0,3-4-54 0,-6 3 54 15,0-1-54-15,6 7 35 0,0 0-35 0,-21-9 35 16,-6 1-35-16,27 8 2 0,0 0-2 0,-34-9 3 15,-12 2-3-15,8 0 0 0,-6-1 0 16,15 8 1-16,4 0-1 0,-1 3 3 0,-3 1-3 0,-10 8 3 16,-2 5-3-16,41-17 2 0,0 0-2 0,-56 31 2 15,-3 5-2-15,59-36 0 0,0 0 0 0,-74 58 0 16,-6 17 0-16,18-13-1 0,9 1 1 0,17-10-1 16,18 0 1-16,18-53-17 0,0 0 17 15,-8 76-17-15,11 15 17 0,2-16-9 0,4-1 9 0,7-14-9 16,6-6 9-16,-22-54-10 0,0 0 10 0,37 62-9 15,10 1 9-15,-47-63-4 0,0 0 4 0,56 48-3 16,15-12 3-16,-71-36-1 0,0 0 1 0,61 16 0 0,5-18 0 16,-66 2 7-16,0 0-7 0,65-34 7 0,-3-30-7 15,-62 64 4-15,0 0-4 0,74-82 5 0,2-17-5 0,-13 6 1 16,-11-3-1-16,-13 11 1 0,-6 3-1 16,-33 82 7-16,0 0-7 0,29-112 7 0,-4-21-7 15,-8 16 7-15,-3 9-7 0,-5 14 8 0,-2 10-8 0,-2 3 14 16,0 6-14-16,-1 12 15 0,-4 4-15 0,0 59 15 15,0 0-15-15,-4-66 15 0,-4-6-15 0,8 72 25 16,0 0-25-16,-9-67 26 0,-5-3-26 16,7 18 30-16,2 13-30 0,-1 15 30 0,3 8-30 0,-1 1 21 15,3 6-21-15,-6 1 21 0,2 1-21 0,1-1 1 16,-1 1-1-16,1 3 2 0,4 3-2 0,0 1-6 0,0-4 6 16,0 4-5-16,0 0 5 0,0 0-41 0,0 4 41 0,0 23-40 15,6 17 40-15,1 11-22 0,1 12 22 0,-3 8-22 16,-1 13 22-16,-1 30-11 0,6 26 11 15,-9 7-11-15,0 13 11 0,0-164-6 0,0 0 6 0,-7 201-6 16,-2 30 6-16,9-231 0 0,0 0 0 0,-5 211 0 16,5-4 0-16,4-70-70 0,4-45 70 15,1-25-69-15,2-31 69 0,-11-36-81 0,0 0 81 0,24 26-81 16,9-23 81-16,23 26-465 0</inkml:trace>
  <inkml:trace contextRef="#ctx0" brushRef="#br0" timeOffset="42908.9">3495 7868 1099 0,'0'0'0'0,"-2"-6"0"0,-5-3 0 0,7 9 42 0,0 0-42 0,-4-15 42 15,3-4-42-15,1 19-3 0,0 0 3 0,5-28-2 16,7-4 2-16,0-4-45 0,2 0 45 0,2 5-44 15,1 4 44-15,1-1-53 0,3 4 53 0,0 9-53 16,0-1 53-16,-21 16-27 0,0 0 27 0,26-8-27 16,9 1 27-16,-35 7-10 0,0 0 10 0,38-2-10 15,7 7 10-15,-7-1-5 0,-3-3 5 0,-9 5-5 32,-5-1 5-32,0 3 0 0,-3 3 0 0,-3-1 0 0,-6 4 0 0,-9-14 21 0,0 0-21 0,12 24 21 15,0 8-21-15,-12-32 25 0,0 0-25 0,9 43 26 16,-4 12-26-16,-1-4 14 0,-8 4-14 0,-4-9 15 15,-5 2-15-15,13-48 11 0,0 0-11 0,-43 79 11 16,-20 24-11-16,63-103 17 0,0 0-17 0,-64 94 17 0,-13-3-17 16,18-16 8-16,8-13-8 0,22-26 8 15,17-26-8-15,12-10 24 0,0 0-24 0,-30 21 25 16,-5-1-25-16,35-20 12 0,0 0-12 0,-30 16 13 0,10-11-13 16,20-5 10-16,0 0-10 0,-21-2 10 0,7-8-10 0,14 10 17 15,0 0-17-15,-9-17 17 0,9-7-17 0,0 24 8 16,0 0-8-16,2-26 8 0,10 2-8 15,-3 3 3-15,6 4-3 0,-4 4 4 0,4 1-4 16,-2 3 0-16,-5 2 0 0,5 2 0 0,-3 2 0 16,6 3-3-16,-4 0 3 0,5 3-3 0,4 0 3 0,-21-3-13 0,0 0 13 15,35 11-13-15,7 4 13 16,1 4-25-16,11 3 25 0,-7 2-24 0,4 2 24 0,-51-26-7 0,0 0 7 16,59 29-7-16,0 4 7 0,-59-33-10 0,0 0 10 15,88 34-10-15,16 4 10 0,-104-38-9 16,0 0 9-16,89 22-8 0,-4-7 8 0,-85-15-168 0,0 0 168 0,68-3-167 15,-12-18 167-15,-56 21-91 0,0 0 91 16,30-39-90-16,-23-19 90 0,27-43-365 0</inkml:trace>
  <inkml:trace contextRef="#ctx0" brushRef="#br0" timeOffset="43809.484">4101 6285 113 0,'0'0'0'0,"3"6"0"0,3 6 0 0,-3-9 21 0,-1-3-21 0,-2 0 21 16,0 0-21-16,0 0 40 0,0 0-40 0,0 0 40 15,0 0-40-15,0 0 50 0,0 0-50 0,3 15 50 16,4 9-50-16,-7-24 58 0,0 0-58 0,9 40 59 16,5 11-59-16,-14-51 51 0,0 0-51 0,7 58 51 15,2 9-51-15,-9-67 50 0,0 0-50 0,8 69 50 16,-2 8-50-16,-6-77 37 0,0 0-37 0,8 79 38 15,4 3-38-15,-12-82 16 0,0 0-16 0,13 56 17 16,-1-21-17-16,-12-35-11 0,0 0 11 0,14 27-11 16,-2-13 11-16,-12-14-130 0,0 0 130 0,14 7-129 0,2-14 129 15,10 7-269-15</inkml:trace>
  <inkml:trace contextRef="#ctx0" brushRef="#br0" timeOffset="47041.295">4181 6376 415 0,'0'0'0'0,"0"0"0"16,-3 0 0-16,3 0 53 0,0 0-53 0,0 0 53 15,3-3-53-15,-3 3 78 0,0 0-78 0,0 0 78 16,4-7-78-16,-4 7 70 0,0 0-70 0,0 0 70 16,5-5-70-16,-5 5 68 0,0 0-68 0,0 0 69 15,3-4-69-15,-3 4 71 0,0 0-71 0,0 0 71 16,2-5-71-16,-2 5 55 0,0 0-55 0,0 0 55 16,0 0-55-16,0 0 57 0,0 0-57 0,-2 0 57 0,-5 0-57 15,7 0 39-15,0 0-39 0,-12 2 40 0,-2 1-40 16,14-3 18-16,0 0-18 0,-26 16 18 15,-7 1-18-15,33-17 20 0,0 0-20 0,-30 19 20 0,6-4-20 0,24-15 8 16,0 0-8-16,-26 24 9 0,0-2-9 16,26-22 4-16,0 0-4 0,-21 21 4 0,7-6-4 15,14-15 3-15,0 0-3 0,-12 16 3 0,3-4-3 16,9-12 5-16,0 0-5 0,5 12 5 0,11 0-5 16,1 0 6-16,1 0-6 0,3-7 6 0,-1-3-6 0,-20-2-74 15,0 0 74-15,27 5-74 0,6-2 74 16,-33-3-62-16,0 0 62 0,35 4-61 0,-1 4 61 0,-34-8-83 15,0 0 83-15,33 12-82 0,1 7 82 0,-34-19-76 0,0 0 76 16,29 28-76-16,-6 1 76 0,-23-29-51 0,0 0 51 16,16 36-51-16,-6 6 51 0,-10-42-17 15,0 0 17-15,3 43-16 0,-8 4 16 0,5-47-3 0,0 0 3 0,-8 41-3 16,-8-4 3-16,16-37-1 0,0 0 1 16,-26 36 0-16,-7-5 0 0,3-3 8 0,4-11-8 0,5-5 8 15,7-5-8-15,2-2 52 0,-4-5-52 0,2 0 52 16,2-2-52-16,-2-5 15 0,2-5-15 0,0-3 16 15,-2-6-16-15,14 21 22 0,0 0-22 0,-7-34 23 16,2-11-23-16,5 45 1 0,0 0-1 0,3-46 1 16,2-5-1-16,4 11-1 0,3 4 1 0,0 5-1 15,-3 7 1-15,2 2-5 0,1 5 5 0,0 5-4 16,-3 4 4-16,-9 8-9 0,0 0 9 0,12-7-8 16,0-2 8-16,-12 9-8 0,0 0 8 0,14-3-8 15,-2-1 8-15,-12 4-8 0,0 0 8 0,18 0-8 16,-1 0 8-16,-17 0-8 0,0 0 8 0,21 0-8 0,0 4 8 15,-21-4-1-15,0 0 1 0,17 0-1 16,1 0 1-16,-18 0-3 0,0 0 3 0,15 0-3 0,-6 0 3 16,-9 0 0-16,0 0 0 0,9 0 1 0,-1 0-1 0,-1 3 15 15,2-1-15-15,-7 0 15 0,1-2-15 0,-3 5 25 16,4-2-25-16,-4 13 26 0,5 4-26 0,-5-20 32 16,0 0-32-16,-3 39 33 0,1 13-33 0,2-52 12 15,0 0-12-15,-4 51 12 0,-1 11-12 0,5-62 0 16,0 0 0-16,-3 44 0 0,-3-1 0 0,6-43-98 15,0 0 98-15,0 31-98 0,-3-7 98 0,3-24-101 0,0 0 101 16,0-3-100-16,0-21 100 0,-4-4-430 0</inkml:trace>
  <inkml:trace contextRef="#ctx0" brushRef="#br0" timeOffset="47504.186">4462 6621 371 0,'0'0'0'0,"3"16"0"16,6 11 0-16,-9-27 59 0,0 0-59 0,8 39 59 16,1 13-59-16,-9-52 32 0,0 0-32 0,9 48 33 15,3 3-33-15,-3-10-2 0,-4-5 2 0,-2-12-1 16,1-8 1-16,-4-4 0 0,2-4 0 0,-2-1 1 15,0-5-1-15,0-2 36 0,0 0-36 0,0 0 37 0,0-5-37 16,0 5 27-16,0 0-27 0,-2-16 27 0,-2-11-27 16,4 27 5-16,0 0-5 0,0-40 5 15,0-7-5-15,4 4 2 0,1 0-2 0,0-2 2 0,2 4-2 16,2 5-1-16,0 4 1 0,0 1 0 0,3 7 0 0,-12 24-11 16,0 0 11-16,14-24-10 0,5 2 10 15,-19 22-2-15,0 0 2 0,17-16-1 0,1 6 1 0,-18 10 3 16,0 0-3-16,17-2 3 0,7 9-3 0,-24-7 33 15,0 0-33-15,21 19 33 0,2 8-33 0,-6 9 52 16,-1 5-52-16,-4 4 53 0,-3 3-53 0,-9-48 53 16,0 0-53-16,9 56 53 0,-4 10-53 0,-2-7 44 15,1-4-44-15,-4-15 45 0,2-13-45 16,1 1 7-16,-3-4-7 0,4-7 7 0,-4-2-7 0,0 0-19 0,0 1 19 16,0-9-18-16,1-2 18 0,-1 2-85 0,0-6 85 15,-1-2-85-15,-3-11 85 0,4 12-100 16,0 0 100-16,-12-28-99 0,-5-18 99 0,-13-26-402 15</inkml:trace>
  <inkml:trace contextRef="#ctx0" brushRef="#br0" timeOffset="47654.159">4254 6321 550 0,'0'0'0'0,"9"2"0"15,7 5 0-15,5 0-353 0</inkml:trace>
  <inkml:trace contextRef="#ctx0" brushRef="#br0" timeOffset="48045.037">4899 6416 1031 0,'0'0'0'15,"-9"-4"0"-15,-8-3 0 0,17 7 91 0,0 0-91 16,0 0 91-16,5 7-91 0,-5-7 71 0,0 0-71 0,3 4 71 15,1 1-71-15,-4-5 15 0,0 0-15 0,2 3 16 16,1 1-16-16,-3-4-26 0,0 0 26 0,0 0-26 16,4 3 26-16,-4-3-45 0,0 0 45 0,8 9-45 15,4 3 45-15,2 3-18 0,4 9 18 0,3 0-18 16,3 3 18-16,-24-27-3 0,0 0 3 0,32 40-3 16,9 8 3-16,-41-48-1 0,0 0 1 0,44 58 0 15,6 5 0-15,4 8 0 0,2 1 0 0,-23-26 0 16,-10-19 0-16,1 1-26 0,-3-11 26 0,-3-2-26 15,-4-4 26-15,-14-11-99 0,0 0 99 0,19 8-98 0,0-1 98 16,-19-7-107-16,0 0 107 0,16-7-107 0,1-12 107 16,13-6-467-16</inkml:trace>
  <inkml:trace contextRef="#ctx0" brushRef="#br0" timeOffset="48283.414">5378 6306 1076 0,'0'0'0'0,"0"12"0"0,0 12 0 0,0-17 157 0,-4-5-157 15,4-2 158-15,0-9-158 0,0 9 70 0,0 0-70 16,-3-7 71-16,3 5-71 0,0 2 18 0,0 0-18 16,-14 28 18-16,-7 16-18 0,21-44 0 0,0 0 0 15,-35 62 0-15,-12 17 0 0,47-79-9 0,0 0 9 16,-63 106-9-16,-13 24 9 0,17-27-197 0,8-14 197 0,16-29-197 15,14-31 197-15,21-29-154 0,0 0 154 0,-35 38-154 16,-6-11 154-16,-39 40-538 0</inkml:trace>
  <inkml:trace contextRef="#ctx0" brushRef="#br0" timeOffset="52403.341">6232 7834 113 0,'0'0'0'0,"0"0"0"16,0 0 0-16,0 0 65 0,0 0-65 0,0 0 65 16,0 0-65-16,0 0 77 0,0 0-77 0,0 0 78 15,0 0-78-15,0 0 56 0,0 0-56 0,0 0 57 16,0 0-57-16,0 0 60 0,0 0-60 0,0 0 60 16,0 0-60-16,0 0 62 0,0 0-62 0,0 0 62 15,0 0-62-15,0 0 46 0,0 0-46 0,0 0 46 16,0 0-46-16,0 0 37 0,0 0-37 0,0 0 38 0,24-8-38 15,-24 8 9-15,0 0-9 0,31-7 10 16,15-2-10-16,-46 9 6 0,0 0-6 0,55-5 7 16,17 2-7-16,-72 3 3 0,0 0-3 0,76-4 4 0,6 4-4 0,-82 0 5 15,0 0-5-15,110-5 5 0,21 2-5 16,-131 3 2-16,0 0-2 0,106-4 3 0,-12 4-3 16,-94 0 10-16,0 0-10 0,73 0 11 15,-15 0-11-15,-58 0 8 16,0 0-8-16,40 0 9 0,-16 0-9 0,-24 0 1 0,0 0-1 0,21 0 1 0,-12 0-1 0,-9 0-63 15,0 0 63-15,8 0-62 0,-4 0 62 0,-4 0-133 16,0 0 133-16,0 0-132 0,0 0 132 0,0 0-377 0</inkml:trace>
  <inkml:trace contextRef="#ctx0" brushRef="#br0" timeOffset="52751.61">6367 8172 135 0,'0'0'0'0,"13"-7"0"0,8 2 0 15,-21 5 62-15,0 0-62 0,8-4 62 16,-4 4-62-16,-4 0 66 0,0 0-66 0,5 4 67 0,-2-1-67 16,-3-3 49-16,0 0-49 0,21 9 49 0,9-3-49 0,-30-6 56 15,0 0-56-15,40 9 57 0,11-6-57 16,-51-3 38-16,0 0-38 0,54 6 38 0,10-6-38 0,-64 0 18 16,0 0-18-16,71 3 18 0,11-3-18 0,-82 0 20 15,0 0-20-15,89 0 20 0,14 0-20 0,-103 0-135 16,0 0 135-16,89 15-134 0,-6 6 134 0,92 12-271 15</inkml:trace>
  <inkml:trace contextRef="#ctx0" brushRef="#br0" timeOffset="60620.955">8726 8053 102 0,'0'0'0'0,"-8"2"0"16,-10 3 0-16,18-5 52 0,0 0-52 0,-21 21 53 15,-8 6-53-15,29-27 63 0,0 0-63 0,-21 19 63 16,-4 2-63-16,25-21 52 0,0 0-52 0,-21 17 53 16,4-2-53-16,17-15 40 0,0 0-40 0,-14 12 41 15,2-2-41-15,12-10 35 0,0 0-35 0,-14 9 36 0,3-6-36 16,11-3 44-16,0 0-44 0,-10 6 44 0,0-3-44 0,10-3 40 16,0 0-40-16,-9 3 40 0,0-3-40 0,9 0 34 15,0 0-34-15,-5 0 35 0,0-3-35 0,5 3 24 16,0 0-24-16,-7 0 25 0,3 0-25 0,4 0 17 15,0 0-17-15,-2 0 17 0,-1 0-17 0,3 0 5 16,0 0-5-16,-5 0 5 0,5 0-5 0,0 0 3 16,0 0-3-16,-4 0 4 0,1 0-4 0,3 0 6 15,0 0-6-15,-2 0 6 0,-1 0-6 0,3 0 12 0,0 0-12 16,0 0 13-16,0 0-13 0,0 0 15 0,0 0-15 16,8-3 15-16,1-3-15 0,-9 6 4 0,0 0-4 0,16-3 4 15,6-2-4-15,-22 5 0 0,0 0 0 16,33 2 0-16,6 1 0 0,-39-3-2 0,0 0 2 0,43 12-2 15,8 0 2-15,-6 3-3 0,-1 1 3 16,-3-1-2-16,0-3 2 16,-1 2-6-16,-6 0 6 0,0-2-6 0,-7-7 6 0,3 3-1 0,0 3 1 0,-2-5 0 15,1 0 0-15,-29-6-1 0,0 0 1 0,26 3 0 16,4-1 0-16,-30-2 0 0,0 0 0 0,24 0 0 16,-1 0 0-16,-23 0-5 0,0 0 5 0,14 0-5 15,-4 0 5-15,-10 0-111 0,0 0 111 0,6-2-111 16,-10 2 111-16,8-3-473 0</inkml:trace>
  <inkml:trace contextRef="#ctx0" brushRef="#br0" timeOffset="61436.706">8127 7605 124 0,'0'0'0'0,"9"-7"0"16,1 2 0-16,-10-2 55 0,-5 3-55 0,5 1 56 15,0 1-56-15,-5-1 98 0,1-1-98 0,4 1 98 16,-3 1-98-16,-1-1 110 0,2-2-110 0,-1 1 111 16,-2 1-111-16,-2-1 140 0,2-1-140 0,1-2 140 15,1 0-140-15,1-1 102 0,4-1-102 0,-1-3 103 16,5 0-103-16,6-3 68 0,0 3-68 0,5-3 68 15,6 3-68-15,-23 12 35 0,0 0-35 0,37-16 35 16,10-1-35-16,-47 17 34 0,0 0-34 0,52-10 34 16,7-2-34-16,-59 12 12 0,0 0-12 0,56-5 13 15,1 5-13-15,-57 0 19 0,0 0-19 0,56 8 20 0,-4 6-20 16,-52-14 8-16,0 0-8 0,47 19 9 0,-1 3-9 16,-46-22-4-16,0 0 4 0,33 26-3 0,-4 1 3 0,-29-27-23 15,0 0 23-15,18 34-22 0,-6 6 22 0,-12-40-25 16,0 0 25-16,5 43-24 0,-10 8 24 0,5-51-9 15,0 0 9-15,-12 51-8 0,-9 1 8 0,0-6-2 16,-3-7 2-16,13-15-1 0,4-12 1 0,2-3 0 16,2-2 0-16,-15 17 0 0,-12 10 0 0,4-1 1 15,-2-4-1-15,11-10 1 0,7-7-1 0,10-12 28 16,0 0-28-16,-21 18 28 0,-7 1-28 0,28-19 29 16,0 0-29-16,-19 16 29 0,3-4-29 0,16-12 22 15,0 0-22-15,-14 8 22 0,4-3-22 0,10-5 18 0,0 0-18 16,-6 7 18-16,1-7-18 0,5 0 35 15,0 0-35-15,-3 4 35 0,3-4-35 0,0 0 18 16,0 0-18-16,0 0 19 0,3-7-19 0,-3 7 18 0,0 0-18 0,9-5 19 16,0-2-19-16,-9 7 18 0,0 0-18 0,8-9 18 15,1 1-18-15,0 4 1 0,3 1-1 16,-7-1 1-16,2 1-1 0,-7 3 0 0,0 0 0 0,9 0 0 16,3 3 0-16,-12-3-10 0,0 0 10 0,14 7-10 15,3 2 10-15,-17-9-35 0,0 0 35 0,25 15-35 16,1 2 35-16,-26-17-6 15,0 0 6-15,33 23-5 0,2 4 5 0,-35-27-19 0,0 0 19 0,36 24-18 16,8-3 18-16,-44-21-45 0,0 0 45 0,38 18-44 16,4-2 44-16,-42-16-189 0,0 0 189 0,30 12-188 0,-4-7 188 15,28 14-752-15</inkml:trace>
  <inkml:trace contextRef="#ctx0" brushRef="#br0" timeOffset="63648.955">8874 6306 259 0,'0'0'0'0,"-3"5"0"0,-2 5 0 15,5-8 64-15,5 0-64 0,-5-2 64 0,3-4-64 0,-1 1 95 16,2 0-95-16,-4-1 95 0,0 2-95 0,0 2 107 16,0-3-107-16,0 3 107 0,0-7-107 0,0 7 69 15,0 0-69-15,-9-3 70 0,-5 1-70 0,14 2 52 16,0 0-52-16,-24-3 53 0,-10 3-53 0,3 3 40 15,-2-1-40-15,12-1 40 0,4 1-40 0,17-2 15 0,0 0-15 16,-27 10 16-16,-2 2-16 0,29-12 13 0,0 0-13 16,-25 12 13-16,8-3-13 0,17-9 4 0,0 0-4 15,-16 9 4-15,8-3-4 16,8-6 3-16,0 0-3 0,-6 12 3 0,6 0-3 0,0-12 1 0,0 0-1 0,9 19 2 16,9 2-2-16,-18-21 3 15,0 0-3-15,29 20 4 0,10 3-4 0,-39-23 6 0,0 0-6 0,41 24 6 16,3-6-6-16,-4 6 7 0,-2-5-7 0,-10-2 8 15,-9-5-8-15,0 4 23 0,1-1-23 0,-10-3 24 16,1 4-24-16,-11-16 6 0,0 0-6 0,8 24 7 16,-3 10-7-16,-5-34 25 0,0 0-25 0,0 36 26 15,-5 0-26-15,5-36 20 0,0 0-20 0,-8 34 20 16,-5-1-20-16,13-33 34 0,0 0-34 0,-17 27 35 16,-7-6-35-16,24-21-30 0,0 0 30 0,-18 18-30 0,1-6 30 15,17-12-33-15,0 0 33 0,-12 9-33 16,-1-2 33-16,13-7-38 0,0 0 38 0,-14-4-38 15,2-8 38-15,12 12-11 0,0 0 11 0,-12-24-10 0,7-11 10 16,5 35-7-16,0 0 7 0,0-42-7 0,5-2 7 16,-5 44-4-16,0 0 4 0,12-40-3 0,6-2 3 15,-1 9-6-15,4 2 6 0,-5 7-5 0,1 4 5 0,-17 20-13 16,0 0 13-16,17-19-12 0,1 0 12 0,-18 19-4 16,0 0 4-16,17-15-3 0,2 1 3 0,-19 14-7 15,0 0 7-15,18-12-7 0,-4 5 7 0,-14 7-8 16,0 0 8-16,12-9-7 0,-3 3 7 0,-9 6-3 0,0 0 3 15,8-4-3-15,-4 2 3 0,-4 2-6 16,0 0 6-16,3-1-6 0,3-1 6 0,-6 2-22 0,0 0 22 16,0 0-22-16,3 2 22 0,-3-2-13 0,0 0 13 15,0 7-12-15,0 5 12 0,2 3-18 16,1 4 18-16,1-5-18 0,-2-1 18 0,1 11-4 0,-3 0 4 0,0 7-3 16,0 5 3-16,0-36-33 0,0 0 33 15,0 36-32-15,4 7 32 0,-4-43-95 0,0 0 95 0,1 31-95 16,6-2 95-16,-7-29-118 0,0 0 118 0,12 19-117 15,2-12 117-15,13 18-291 0</inkml:trace>
  <inkml:trace contextRef="#ctx0" brushRef="#br0" timeOffset="63772.62">9143 6373 158 0,'0'0'0'0,"3"8"0"0,-3 4 0 15,0-12-20-15,0 0 20 0,9 9-20 0,0-2 20 16,4 5-24-16</inkml:trace>
  <inkml:trace contextRef="#ctx0" brushRef="#br0" timeOffset="64106.939">9261 6525 124 0,'0'0'0'0,"5"11"0"0,2 7 0 15,-7-18 38-15,0 0-38 0,11 24 39 16,4 11-39-16,-6-8 44 0,3 4-44 0,-6-9 44 0,0-6-44 16,-6-16 19-16,0 0-19 0,2 18 20 0,2-2-20 0,-4-16 43 15,0 0-43-15,3 15 43 0,-3-3-43 0,0-12 66 16,0 0-66-16,2 9 66 0,-2-6-66 0,0-3 72 15,0 0-72-15,0 0 73 0,0-3-73 0,3-4 44 0,-3-3-44 16,4-9 45-16,5-5-45 0,-4-2 24 16,7-3-24-16,-3-2 25 0,-4-1-25 0,-5 32 41 15,0 0-41-15,10-35 41 0,1 3-41 0,-11 32 43 16,0 0-43-16,12-31 43 0,0 4-43 0,-12 27 40 0,0 0-40 0,12-21 40 16,-3 6-40-16,-9 15 10 0,0 0-10 0,9-9 11 15,-4 7-11-15,-5 2 3 0,0 0-3 0,9 4 3 16,3 4-3-16,-12-8 0 0,0 0 0 0,12 14 0 15,4 3 0-15,-2 2-9 0,-5 5 9 0,-1-9-8 16,-3-3 8-16,-5-12-17 0,0 0 17 0,7 23-17 16,2 6 17-16,-9-29-9 0,0 0 9 0,5 24-9 15,2 3 9-15,-7-27-34 0,0 0 34 0,0 23-34 16,2-3 34-16,-2-20-108 0,0 0 108 0,0 15-107 16,-2-6 107-16,2-9-137 0,0 0 137 0,-12 3-137 15,-14-8 137-15,-12 4-265 0</inkml:trace>
  <inkml:trace contextRef="#ctx0" brushRef="#br0" timeOffset="64284.462">9146 6176 763 0,'0'0'0'0,"5"2"0"0,8 1 0 0,-13-3 34 16,0 0-34-16,8 3 34 0,6 1-34 0,-14-4-94 15,0 0 94-15,21 0-94 0,7 3 94 0,21-1-399 16</inkml:trace>
  <inkml:trace contextRef="#ctx0" brushRef="#br0" timeOffset="64556.528">9677 6184 191 0,'0'0'0'0,"9"7"0"15,7-2 0-15,-16-5 79 0,0 0-79 0,26 16 80 16,7 3-80-16,-33-19 84 0,0 0-84 0,31 29 84 16,6 10-84-16,-37-39 60 0,0 0-60 0,35 50 61 15,3 3-61-15,-38-53 43 0,0 0-43 0,35 58 43 0,2 6-43 16,-37-64 19-16,0 0-19 0,41 73 20 0,6 6-20 15,-47-79 12-15,0 0-12 0,39 58 12 16,-8-6-12-16,-31-52-8 0,0 0 8 0,25 27-8 0,-13-15 8 0,-12-12-142 16,0 0 142-16,10 0-141 0,-3-15 141 15,11-1-272-15</inkml:trace>
  <inkml:trace contextRef="#ctx0" brushRef="#br0" timeOffset="64779.974">10132 6130 763 0,'0'0'0'15,"-2"15"0"-15,-1 7 0 0,3-22 157 0,0 0-157 0,-18 33 157 16,-9 3-157-16,27-36 151 0,0 0-151 0,-32 49 151 16,-6 11-151-16,1-1 82 0,2 4-82 0,6-22 82 15,4-10-82-15,25-31 28 0,0 0-28 0,-55 70 28 16,-18 21-28-16,73-91-38 0,0 0 38 15,-60 67-37-15,10-5 37 0,50-62-131 0,0 0 131 0,-39 39-131 16,13-15 131-16,-36 39-854 0</inkml:trace>
  <inkml:trace contextRef="#ctx0" brushRef="#br0" timeOffset="65075.456">10038 7932 1659 0,'0'0'0'0,"0"-9"0"0,4-4 0 0,-4 13 90 16,0 0-90-16,0-2 91 0,5 2-91 0,-5 0-95 16,0 0 95-16,0 0-94 0,3 3 94 0,-3-3-236 15,0 0 236-15,0-10-236 0,-3-7 236 0,-2-11-766 16</inkml:trace>
  <inkml:trace contextRef="#ctx1" brushRef="#br0">10019 7691 0</inkml:trace>
  <inkml:trace contextRef="#ctx0" brushRef="#br0" timeOffset="71201.295">10963 6503 102 0,'0'0'0'0,"0"3"0"0,0 6 0 0,0-9 41 0,0 0-41 0,0 0 42 16,0 0-42-16,0 0 43 0,0 0-43 0,0 0 44 16,0-5-44-16,0 5 47 0,0 0-47 0,0 0 48 15,0-4-48-15,0 4 21 0,0 0-21 0,0 0 21 16,0 0-21-16,0 0 12 0,0 0-12 0,0 0 13 15,0 0-13-15,0 0 10 0,0 0-10 0,0 6 11 0,5 0-11 16,-5-6 33-16,0 0-33 0,7 19 33 0,2 10-33 16,-9-29 34-16,0 0-34 0,9 48 34 0,3 17-34 15,-12-65 49-15,0 0-49 0,5 81 49 0,0 17-49 16,-5-98 47-16,0 0-47 0,0 142 48 0,-5 34-48 0,5-176 54 16,0 0-54-16,-3 165 54 0,-3-2-54 15,6-163 44-15,0 0-44 0,0 137 44 0,0-16-44 0,0-121 47 16,0 0-47-16,4 98 48 0,5-18-48 0,-9-80 53 15,0 0-53-15,5 62 53 16,2-26-53-16,-7-36 60 0,0 0-60 0,2 31 60 0,1-17-60 0,-3-14 26 16,0 0-26-16,0 10 26 0,4-7-26 0,-4-3-42 15,0 0 42-15,0-13-41 0,5-15 41 0,-5 28-130 16,0 0 130-16,0-44-130 0,3-20 130 0,-1-42-664 16</inkml:trace>
  <inkml:trace contextRef="#ctx0" brushRef="#br0" timeOffset="71867.322">11226 7265 975 0,'0'0'0'0,"-3"-3"0"16,-3-7 0-16,6 10 62 0,0 0-62 0,0 0 63 16,6 1-63-16,-6-1 26 0,0 0-26 0,7 6 26 0,-2-3-26 0,-5-3 1 15,0 0-1-15,5 9 2 0,2-3-2 0,-7-6-8 16,0 0 8-16,5 24-7 0,2 12 7 0,-5 0-3 15,1 7 3-15,-3 0-2 0,0 2 2 0,0-45 2 16,0 0-2-16,0 58 2 0,0 9-2 0,-5-13 8 16,-3 1-8-16,4-15 8 0,4-13-8 0,-3-1 16 15,1-4-16-15,0-1 17 0,0-3-17 0,2-2 23 16,0 1-23-16,0-7 24 0,0-1-24 16,0-2 13-16,6-2-13 0,-3-2 14 0,1 1-14 0,1-4 35 0,0-4-35 15,2-1 36-15,2-5-36 0,-1-2 35 0,5-5-35 16,-1-2 36-16,2-3-36 0,-14 22 32 0,0 0-32 0,12-33 33 15,5-13-33-15,-17 46 33 0,0 0-33 0,18-48 33 16,3-9-33-16,-21 57 22 0,0 0-22 0,17-49 22 16,1-3-22-16,-18 52 28 0,0 0-28 0,17-46 28 15,-1 1-28-15,-16 45 21 16,0 0-21-16,21-42 21 0,3-6-21 0,-24 48 10 0,0 0-10 0,28-43 10 16,5 0-10-16,-33 43 10 0,0 0-10 0,30-33 11 15,-6 6-11-15,-24 27 1 0,0 0-1 0,26-10 1 16,-5 11-1-16,-21-1 8 0,0 0-8 0,21 21 8 15,-2 18-8-15,0-3 0 0,-5 4 0 0,2-1 1 16,-6 4-1-16,-1-4-19 0,-2 1 19 0,-2-6-18 16,2 2 18-16,-7-36-40 0,0 0 40 0,5 41-40 15,-1 9 40-15,-1-11-33 0,3 1 33 0,-5-16-32 0,3-7 32 16,-1-4-39-16,-3-1 39 0,4-6-39 16,-4-3 39-16,0-3-140 0,0 0 140 0,0 3-140 0,0-3 140 0,0 0-123 15,0 0 123-15,5-15-122 0,-2-18 122 16,6-13-624-16</inkml:trace>
  <inkml:trace contextRef="#ctx0" brushRef="#br0" timeOffset="72462.953">12210 7211 931 0,'0'0'0'0,"4"-7"0"16,5-5 0-16,-9 12 46 0,0 0-46 0,17-16 46 15,9-4-46-15,-26 20 17 0,0 0-17 0,33-23 17 16,7-1-17-16,-3 6-1 0,1 1 1 0,-6 5 0 16,-3 0 0-16,-1 3-33 0,-2 6 33 0,-5 3-33 15,-9 0 33-15,2 0-22 0,2 5 22 0,-4-2-22 0,6 1 22 16,-4 1-17-16,3 2 17 0,-5 1-17 0,0-1 17 16,-12-7-5-16,0 0 5 0,13 14-5 0,4 8 5 15,-17-22-4-15,0 0 4 0,12 31-3 0,-1 1 3 0,-11-32-2 16,0 0 2-16,3 40-1 0,-5 3 1 0,-1-4 1 15,-6 0-1-15,6-18 1 0,-1-9-1 0,1 0 40 16,1-2-40-16,-15 18 40 0,-11 11-40 16,5-6 30-16,-3 1-30 0,8-10 30 0,5-7-30 15,13-17 34-15,0 0-34 0,-27 31 34 0,-7 5-34 0,34-36 14 16,0 0-14-16,-30 34 15 0,0-3-15 0,30-31 36 16,0 0-36-16,-26 27 37 0,0-1-37 0,26-26 19 0,0 0-19 15,-19 22 20-15,5-3-20 0,14-19 28 0,0 0-28 16,-12 17 28-16,7-1-28 0,5-16 7 15,0 0-7-15,-4 15 7 0,8-3-7 0,-4-12 18 0,0 0-18 16,12 12 18-16,10 0-18 0,5-5 38 0,2-4-38 16,-1-3 39-16,0-1-39 15,-28 1-20-15,0 0 20 0,31-6-20 0,4-4 20 0,-35 10-126 0,0 0 126 0,31-12-125 16,6-2 125-16,-37 14-135 0,0 0 135 0,31-15-134 16,6 0 134-16,31-16-556 0</inkml:trace>
  <inkml:trace contextRef="#ctx0" brushRef="#br0" timeOffset="72685.451">13487 7904 1110 0,'0'0'0'0,"0"0"0"0,0 0 0 0,0 4-237 16,6 1 237-16,-6-5-237 0,3 3 237 16,-3-3-113-16,0 0 113 0,-5-8-112 0,-2-4 112 0,-9-12-221 15</inkml:trace>
  <inkml:trace contextRef="#ctx0" brushRef="#br0" timeOffset="75526.873">14858 7094 135 0,'0'0'0'0,"-8"0"0"15,-4 3 0-15,3-3 68 0,4-3-68 0,-2 0 68 16,1 1-68-16,6 2 45 0,0 0-45 0,-19-9 45 16,-7 3-45-16,26 6 24 0,0 0-24 0,-29-9 25 15,-6 2-25-15,35 7 36 0,0 0-36 0,-39-7 37 0,-2 2-37 16,6 5 12-16,0-3-12 0,12 1 13 0,13 2-13 15,-8 0 29-15,6 0-29 0,0 2 29 0,0 1-29 0,-2 1 0 16,-4 1 0-16,10-2 0 0,4 1 0 16,4-4-2-16,0 0 2 0,-17 15-1 0,-4 5 1 0,21-20-10 15,0 0 10-15,-21 40-10 0,0 6 10 0,21-46-5 16,0 0 5-16,-16 55-5 0,2 8 5 0,14-63 0 16,0 0 0-16,-8 60 0 0,1 7 0 0,7-67 6 15,0 0-6-15,-2 58 6 0,2-1-6 16,0-57 16-16,0 0-16 0,2 50 17 0,5-11-17 0,-7-39 39 15,0 0-39-15,1 33 40 0,6-8-40 0,-7-25 47 0,0 0-47 16,4 21 48-16,-1-6-48 0,-3-15 47 16,0 0-47-16,6 14 47 0,-6-4-47 0,0-10 48 15,0 0-48-15,1 5 49 0,1 2-49 0,-2-7 54 0,0 0-54 0,0 4 54 16,0-1-54-16,0-3 32 0,0 0-32 0,0 0 32 16,0 0-32-16,0 0 25 0,0 0-25 0,0 0 26 15,0 0-26-15,0 0 16 0,0 0-16 0,0 0 17 16,0 0-17-16,0 0 10 0,0 0-10 0,0 0 10 15,0 0-10-15,0 0 17 0,0 0-17 0,0 0 17 16,0 0-17-16,0 0 22 0,0 0-22 0,0 0 23 16,0 0-23-16,0 0 8 0,0 0-8 0,0 0 8 15,0 0-8-15,0 0 10 0,0 0-10 0,0 0 10 16,0 0-10-16,0 0 3 0,0 0-3 0,0 0 4 16,0 0-4-16,0 0 2 0,0 0-2 0,0 0 3 0,0 0-3 15,0 0 5-15,0 0-5 0,0 0 5 16,0 0-5-16,0 0 2 0,0 0-2 0,0 0 2 0,0 0-2 15,0 0 10-15,0 0-10 0,0 0 11 16,0 0-11-16,0 0 3 0,0 0-3 0,0 0 4 0,0 0-4 0,0 0 6 16,0 0-6-16,0 0 7 0,0 0-7 0,0 0 13 15,0 0-13-15,0 0 14 0,0 0-14 0,0 0 8 16,0 0-8-16,0 0 9 0,0 0-9 0,0 0 15 16,0 0-15-16,0 0 16 0,0 0-16 15,0 0 8-15,0 0-8 0,0 0 9 0,0 0-9 0,0 0 15 16,0 0-15-16,0 0 16 0,0 0-16 0,0 0 15 15,0 0-15-15,0 0 15 0,0 0-15 0,0 0 1 0,0 0-1 16,0 0 1-16,0 0-1 0,0 0 16 0,0 0-16 16,0 0 17-16,0 0-17 0,0 0 0 0,0 0 0 0,0 0 1 15,0 0-1-15,0 0 3 0,0 0-3 0,0 0 4 16,0 0-4-16,0 0 12 0,0 0-12 0,0 0 12 16,5 0-12-16,-5 0 3 0,0 0-3 0,0 0 4 15,2 0-4-15,-2 0 12 0,0 0-12 0,0 0 13 16,0 0-13-16,0 0 8 0,0 0-8 0,0 0 9 15,0 0-9-15,0 0 8 0,0 0-8 0,0 0 9 16,0 0-9-16,0 0 8 0,0 0-8 0,0 0 8 16,0 0-8-16,0 0 3 0,0 0-3 0,0 0 4 15,0 0-4-15,0 0 6 0,0 0-6 0,0 0 6 16,0 0-6-16,0 0-69 0,0 0 69 0,0 0-69 16,0 0 69-16,0 0-66 0,0 0 66 0,0 0-66 15,0 0 66-15,0 0-61 0,0 0 61 0,0 0-61 16,-2-3 61-16,2 3-44 0,0 0 44 0,0 0-43 15,0-4 43-15,0 4-30 0,0 0 30 0,0 0-30 16,-3-3 30-16,3 3-15 0,0 0 15 0,0 0-14 0,0-4 14 0,0 4-11 16,0 0 11-16,0 0-11 0,3-3 11 0,-3 3-10 15,0 0 10-15,0 0-10 0,0-2 10 0,0 2-15 16,0 0 15-16,0 0-15 0,0 0 15 0,0 0-15 16,0 0 15-16,0 0-14 0,0 0 14 0,0 0-9 15,0 0 9-15,0 0-9 0,0 0 9 0,0 0-17 16,0 0 17-16,0 0-16 0,0 0 16 0,0 0-23 15,0 0 23-15,0 0-22 0,0 0 22 0,0 0-15 16,0 0 15-16,0 0-14 0,0 0 14 0,0 0-27 0,0 0 27 16,0 0-27-16,-3-3 27 0,3 3-20 15,0 0 20-15,0 0-20 0,-2-5 20 0,2 5-17 16,0 0 17-16,0 0-17 0,-2-4 17 0,2 4-18 16,0 0 18-16,0 0-18 0,-1-3 18 0,1 3-15 0,0 0 15 0,0 0-15 15,0 0 15-15,0 0-46 0,0 0 46 16,0 0-45-16,0 0 45 0,0 0-83 0,0 0 83 0,0 0-82 15,0 0 82-15,0 0-111 0,0 0 111 0,0 0-111 16,-4-4 111-16,1 1-105 0</inkml:trace>
  <inkml:trace contextRef="#ctx0" brushRef="#br0" timeOffset="77875.923">14811 7140 147 0,'0'0'0'15,"0"0"0"-15,0 5 0 0,0-5 35 0,-3-1-35 0,-1-3 35 16,3 1-35-16,1 3 33 0,0 0-33 0,-4-5 33 16,-1 1-33-16,5 4 4 0,0 0-4 0,-9-3 4 15,-1-1-4-15,10 4 27 0,0 0-27 0,-14-3 27 16,-4 1-27-16,18 2 11 0,0 0-11 0,-20 0 11 16,-8-3-11-16,28 3 18 0,0 0-18 0,-23-4 18 15,-1 3-18-15,24 1 15 0,0 0-15 0,-23 0 15 16,2 0-15-16,0 1 1 0,0 3-1 0,9-4 2 15,7 0-2-15,-2 3 1 0,5-3-1 0,-5 0 1 16,5 4-1-16,-6 1-1 0,-1 2 1 0,6-2-1 16,-3-2 1-16,6-3-6 0,0 0 6 0,-12 9-5 15,-4 6 5-15,16-15-9 0,0 0 9 0,-13 16-8 16,0-4 8-16,13-12-4 0,0 0 4 0,-14 24-3 0,-1 7 3 0,15-31-2 16,0 0 2-16,-16 32-2 0,2 6 2 0,-2-2 0 15,2 3 0-15,6-15 0 0,3-7 0 0,5-17 0 16,0 0 0-16,-9 35 0 0,-2 11 0 0,11-46 4 15,0 0-4-15,-10 43 5 0,1 5-5 0,9-48 32 16,0 0-32-16,-3 42 33 0,3 1-33 0,0-43 57 16,0 0-57-16,3 36 57 0,8-3-57 0,-11-33 71 15,0 0-71-15,15 24 71 0,6-2-71 0,-21-22 60 0,0 0-60 16,18 12 60-16,4-3-60 0,-22-9 48 16,0 0-48-16,25 3 48 0,-4-3-48 0,-21 0 32 15,0 0-32-15,24-3 32 0,2-4-32 0,-26 7 15 0,0 0-15 16,23-9 15-16,1-3-15 0,-24 12 11 0,0 0-11 15,23-20 11-15,1-8-11 0,-24 28 10 16,0 0-10-16,25-34 10 0,1-9-10 16,-26 43 8-16,0 0-8 0,26-48 8 0,0-3-8 0,-26 51 0 0,0 0 0 0,28-59 0 15,1 0 0-15,-29 59-11 0,0 0 11 0,28-72-10 16,4-11 10-16,-13 29-63 0,-3 11 63 0,-8 7-63 16,-2 8 63-16,0 1-132 0,-2 3 132 0,-2 5-132 15,1 2 132-15,-3 17-146 0,0 0 146 0,-7-27-145 16,-3-8 145-16,-6-25-199 0</inkml:trace>
  <inkml:trace contextRef="#ctx0" brushRef="#br0" timeOffset="78314.029">14770 6397 617 0,'0'0'0'0,"0"0"0"16,0 3 0-16,0-3-1 0,0 0 1 0,0 0 0 0,1 2 0 0,-1-2 3 15,0 0-3-15,0 0 4 0,4 0-4 0,-4 0 3 16,0 0-3-16,0 0 3 0,0 0-3 0,0 0 23 16,0 0-23-16,0 0 24 0,0 0-24 0,0 0 2 0,0 0-2 15,0 0 2-15,0 0-2 0,0 0 7 0,0 0-7 0,0 0 8 16,3 3-8-16,-3-3 3 0,0 0-3 0,0 4 4 15,4-1-4-15,-4-3-2 0,0 0 2 0,0 16-2 16,3 4 2-16,3 11 1 0,-3 5-1 0,2-3 2 16,-3 1-2-16,-2-34 0 0,0 0 0 0,7 58 0 15,0 17 0-15,3 16 10 16,3 15-10-16,-1-6 10 0,-4 1-10 0,1-3 62 0,0 1-62 16,-9-15 63-16,0-7-63 0,0-77 46 0,0 0-46 0,0 91 47 15,3 8-47-15,-1-22 66 0,2-10-66 0,-4-34 66 16,0-23-66-16,3 7 47 0,-1-8-47 0,0 13 47 15,-2 2-47-15,1-5 49 0,3 1-49 0,-4-8 49 16,0-5-49-16,0 2 21 0,2-6-21 0,-2-3 21 16,-2 2-21-16,2-2-47 0,0 0 47 0,-4-11-47 15,3-6 47-15,-3-10-837 0</inkml:trace>
  <inkml:trace contextRef="#ctx0" brushRef="#br0" timeOffset="78861.56">15635 6991 807 0,'0'0'0'0,"-7"-3"0"0,-1-2 0 0,8 5 24 0,0 0-24 0,-9-4 25 15,-1-3-25-15,10 7 3 0,0 0-3 0,-25-5 4 16,-10 0-4-16,35 5-7 0,0 0 7 0,-40-2-6 16,-7 4 6-16,7 3-35 0,4-1 35 0,9-3-35 15,10 3 35-15,-4-1-7 0,5 2 7 0,-6 6-7 16,-8 1 7-16,30-12-19 0,0 0 19 0,-22 8-18 15,1 4 18-15,21-12-14 0,0 0 14 0,-13 28-13 16,5 8 13-16,8-36-17 0,0 0 17 0,2 41-16 31,13 7 16-31,-15-48-4 0,0 0 4 0,21 43-4 0,9-2 4 0,-30-41 0 0,0 0 0 0,33 37 0 0,7-8 0 16,-40-29 12-16,0 0-12 0,42 31 12 0,0-8-12 16,-42-23 18-16,0 0-18 0,40 24 18 0,-2-7-18 15,-38-17 9-15,0 0-9 0,30 19 9 0,-6-4-9 16,-24-15 4-16,0 0-4 0,17 15 5 0,-4-3-5 15,-13-12 13-15,0 0-13 0,0 18 13 0,-9 4-13 0,9-22 22 16,0 0-22-16,-25 24 23 0,-8 0-23 0,33-24 22 16,0 0-22-16,-31 20 22 0,1-1-22 15,30-19 15-15,0 0-15 0,-29 16 16 0,3-4-16 0,26-12 0 16,0 0 0-16,-21 8 0 0,3-4 0 0,18-4-104 16,0 0 104-16,-17-6-104 0,5-7 104 0,12 13-130 15,0 0 130-15,1-29-130 0,12-11 130 0,2-30-227 16</inkml:trace>
  <inkml:trace contextRef="#ctx0" brushRef="#br0" timeOffset="79097.665">15745 7080 113 0,'0'0'0'0,"-15"14"0"0,-6 10 0 0,10-14 87 0,8-6-87 16,6-8 88-16,9-11-88 0,-6 6 65 0,-6-1-65 0,5 5 66 15,0 2-66-15,-1-1 50 0,-1 8-50 0,-3-4 51 16,4 3-51-16,-3 2 57 0,3 4-57 0,-4 13 58 16,3 12-58-16,-3-34 60 0,0 0-60 0,0 48 61 15,0 10-61-15,-3-5 51 0,-6 1-51 0,6-15 51 16,-1-6-51-16,-1-3-26 0,0 3 26 0,-2-2-25 16,1-2 25-16,6-29-106 0,0 0 106 0,-12 26-105 0,2-6 105 0,-11 26-361 15</inkml:trace>
  <inkml:trace contextRef="#ctx0" brushRef="#br0" timeOffset="79545.925">16026 7074 707 0,'0'0'0'0,"1"27"0"0,6 17 0 15,-7-44 100-15,0 0-100 0,4 55 101 0,-1 12-101 0,-3-67 74 16,0 0-74-16,2 77 75 0,2 12-75 0,-4-89 37 0,0 0-37 16,0 71 38-16,0-8-38 0,0-63 27 0,0 0-27 15,0 38 27-15,0-20-27 0,0-18 48 0,0 0-48 0,1 12 49 16,6-10-49-16,-7-2 26 16,0 0-26-16,9-14 26 0,8-13-26 0,1-2-37 0,3-7 37 0,0 0-36 15,0-3 36-15,-21 39-62 0,0 0 62 0,22-52-61 16,1-11 61-16,0 5-52 0,-6-2 52 0,4 6-51 15,-4 10 51-15,-1 8-19 0,-2 5 19 0,0 4-18 16,-2 8 18-16,-12 19-4 0,0 0 4 0,12-14-3 16,0 4 3-16,-12 10-3 0,0 0 3 0,13-4-2 15,1 8 2-15,-14-4 0 0,0 0 0 0,15 15 0 16,4 13 0-16,-19-28 26 0,0 0-26 0,16 43 26 16,-2 11-26-16,-14-54 43 0,0 0-43 0,10 64 44 15,-1 3-44-15,-9-67 25 0,0 0-25 0,2 63 26 16,0 0-26-16,-2-63 11 0,0 0-11 0,0 53 11 15,0-8-11-15,0-45-37 0,0 0 37 0,-2 36-36 0,0-10 36 0,2-26-155 16,0 0 155-16,-10 12-154 16,-4-14 154-16,-11 12-515 0</inkml:trace>
  <inkml:trace contextRef="#ctx0" brushRef="#br0" timeOffset="79683.122">15919 6743 639 0,'0'0'0'16,"11"12"0"-16,5 5 0 0,-16-17-63 0,0 0 63 16,7 7-63-16,-6-11 63 0,-1 4-110 0,0 0 110 0,14 0-109 15,5-1 109-15,14-1-134 0</inkml:trace>
  <inkml:trace contextRef="#ctx0" brushRef="#br0" timeOffset="79971.261">16770 6972 1099 0,'0'0'0'0,"15"11"0"0,11 1 0 15,-26-12 131-15,0 0-131 0,30 15 132 16,7 2-132-16,-37-17 88 0,0 0-88 0,34 26 89 0,5 7-89 0,-39-33 42 15,0 0-42-15,33 42 42 0,2 10-42 0,-35-52 12 16,0 0-12-16,26 56 13 0,0 9-13 0,-14-10 17 16,-8 0-17-16,10-7 17 0,3-3-17 0,-17-45 1 15,0 0-1-15,16 46 1 16,-2-2-1-16,-14-44-61 0,0 0 61 0,15 41-61 0,-3-5 61 0,-12-36-188 16,0 0 188-16,13 30-188 0,4-8 188 15,13 29-783-15</inkml:trace>
  <inkml:trace contextRef="#ctx0" brushRef="#br0" timeOffset="80194.238">17193 6895 1121 0,'0'0'0'0,"2"14"0"16,-1 8 0-16,1-6 145 0,-2-1-145 0,-3 14 145 15,-4 4-145-15,7-33 115 0,0 0-115 0,-13 55 116 16,-7 15-116-16,20-70 49 0,0 0-49 0,-46 87 49 16,-15 18-49-16,61-105-161 0,0 0 161 0,-75 92-160 15,-10 1 160-15,85-93-163 0,0 0 163 0,-73 53-162 16,-2-22 162-16,-73 54-720 0</inkml:trace>
  <inkml:trace contextRef="#ctx0" brushRef="#br0" timeOffset="81296.67">18414 7341 539 0,'0'0'0'0,"11"0"0"0,6 1 0 0,-17-1 77 15,0 0-77-15,9 0 77 0,-4 0-77 0,-5 0 111 16,0 0-111-16,5 0 112 0,-5 0-112 0,0 0 114 15,0 0-114-15,0 4 115 0,4-1-115 0,-4-3 91 0,0 0-91 16,14 5 91-16,3 2-91 0,-17-7 68 0,0 0-68 16,33 4 69-16,14 1-69 0,-47-5 9 0,0 0-9 15,52 3 10-15,15 1-10 0,-67-4 24 0,0 0-24 16,68 3 25 0,8-3-25-16,-76 0 1 0,0 0-1 0,93 2 2 15,18 0-2-15,-111-2 1 0,0 0-1 0,99 0 2 0,-3-2-2 0,-96 2 17 0,0 0-17 0,80-2 17 16,-12-5-17-16,-68 7 0 0,0 0 0 0,47-5 0 15,-15-2 0-15,-32 7-63 0,0 0 63 0,24-5-62 16,-8-2 62-16,-16 7-160 0,0 0 160 0,8-3-159 16,-4-1 159-16,10-1-747 0</inkml:trace>
  <inkml:trace contextRef="#ctx0" brushRef="#br0" timeOffset="81538.613">18766 7704 886 0,'0'0'0'0,"7"-3"0"0,7-3 0 16,-14 6 92-16,0 0-92 0,19 0 92 0,5 0-92 0,-24 0 58 16,0 0-58-16,35 0 59 0,7 0-59 0,-42 0 35 15,0 0-35-15,51-6 36 0,6-3-36 0,-57 9 0 16,0 0 0-16,63-12 0 0,8 0 0 0,-15-3-54 15,-5-3 54-15,-4 8-53 16,-6-2 53-16,-41 12-163 0,0 0 163 0,44-12-163 0,1 0 163 0,41-12-518 16</inkml:trace>
  <inkml:trace contextRef="#ctx0" brushRef="#br0" timeOffset="90453.389">21088 6746 270 0,'0'0'0'0,"-7"9"0"16,-3 3 0-16,10-12 48 0,0 0-48 0,-12-4 49 15,-6-8-49-15,18 12 53 0,0 0-53 0,-17-12 53 0,-1 0-53 16,18 12 68-16,0 0-68 0,-21-12 69 0,-3 4-69 16,-2 1 51-16,-2 7-51 0,7 0 51 0,4-5-51 0,-6 3 33 15,-3 0-33-15,17 2 34 0,13 0-34 0,-8 0 17 16,1 0-17-16,-23 9 17 0,-14 3-17 0,40-12 11 15,0 0-11-15,-44 19 11 0,-5 5-11 0,49-24 17 16,0 0-17-16,-45 31 17 16,0 8-17-16,45-39 33 0,0 0-33 0,-40 41 33 0,1 9-33 15,39-50 34-15,0 0-34 0,-31 51 35 0,8 6-35 0,23-57 43 16,0 0-43-16,-21 77 44 0,4 14-44 0,17-91 63 16,0 0-63-16,-5 79 64 0,6-8-64 15,-1-71 45-15,0 0-45 0,21 66 46 0,11-10-46 0,-32-56 3 16,0 0-3-16,50 43 3 0,18-12-3 0,-9-14 2 0,1-10-2 15,-15-4 2-15,-14-6-2 0,-31 3 0 0,0 0 0 16,51-7 0-16,8-7 0 0,-5-1 0 0,2-1 0 16,-6 1 1-16,-3 0-1 0,-47 15 6 0,0 0-6 0,60-28 6 15,8-8-6-15,-68 36 15 0,0 0-15 0,55-44 15 16,1-3-15-16,-56 47 9 0,0 0-9 0,38-39 9 16,-10 1-9-16,-28 38 9 0,0 0-9 0,26-36 10 15,-5 0-10-15,-21 36 3 0,0 0-3 0,14-32 4 16,-3-4-4-16,-11 36 6 0,0 0-6 0,7-31 6 15,-4 4-6-15,-3 27 13 0,0 0-13 0,0-24 13 16,-2 5-13-16,2 19 3 0,0 0-3 0,-7-16 4 16,-1-1-4-16,8 17 3 0,0 0-3 0,-9-14 3 0,-3 2-3 15,12 12-1-15,0 0 1 0,-9-8 0 0,0 3 0 16,9 5-16-16,0 0 16 0,-7-4-15 0,0 4 15 16,7 0-35-16,0 0 35 0,-7 0-34 0,-1 2 34 15,-1 5-36-15,2 5 36 0,-5 8-36 0,-4 10 36 16,2 2-33-16,-1 8 33 0,2-8-33 0,3 2 33 15,10-34-23-15,0 0 23 0,-7 43-22 0,3 9 22 0,4-52-11 16,0 0 11-16,-3 44-11 0,3-1 11 0,3-11-11 16,6-2 11-16,-2-6-11 0,7-9 11 15,-14-15-16-15,0 0 16 0,19 12-15 0,11-7 15 0,-30-5-8 16,0 0 8-16,35-2-8 0,5-4 8 0,-40 6-1 16,0 0 1-16,38-16-1 0,0-6 1 0,-38 22 9 15,0 0-9-15,30-29 10 0,-6-7-10 0,-6 0 35 16,-8-2-35-16,-3 2 36 0,-3-3-36 0,-2 3 19 0,-1 0-19 15,-2 5 20-15,-1-3-20 0,2 34 36 0,0 0-36 16,-9-36 37-16,0 0-37 0,9 36 2 0,0 0-2 0,-12-38 2 16,-2 2-2-16,14 36 8 0,0 0-8 0,-15-27 9 15,-1 6-9-15,16 21 0 0,0 0 0 0,-21-19 0 16,-5 7 0-16,26 12-5 0,0 0 5 0,-23-8-5 16,2 4 5-16,21 4-26 0,0 0 26 15,-17 0-25-15,5 0 25 0,12 0-13 0,0 0 13 0,-14 0-12 16,3 0 12-16,11 0-47 0,0 0 47 0,-5 4-46 15,0-3 46-15,5-1-44 0,0 0 44 0,17 2-44 16,18-2 44-16,-35 0-58 0,0 0 58 0,44-2-57 16,13 1 57-16,-57 1-51 0,0 0 51 0,59-7-50 15,6-2 50-15,-65 9-33 0,0 0 33 0,63-8-32 16,1 1 32-16,-64 7-17 0,0 0 17 0,56-9-16 0,-6 6 16 16,-50 3-6-16,0 0 6 0,39-5-5 0,-10 5 5 15,-29 0-24-15,0 0 24 0,21 1-23 0,-9 3 23 0,-12-4-6 16,0 0 6-16,4 19-6 0,-11 5 6 15,7-24-5-15,0 0 5 0,-12 27-4 0,-6 6 4 0,18-33-13 16,0 0 13-16,-15 30-13 0,-3 1 13 0,18-31-15 16,0 0 15-16,-9 36-14 0,4 4 14 0,5-40-15 15,0 0 15-15,5 36-15 0,11 3 15 0,-16-39-10 16,0 0 10-16,17 39-9 0,6 1 9 0,-23-40-17 16,0 0 17-16,23 39-16 0,3 1 16 15,-26-40-4-15,0 0 4 0,19 31-3 0,-3-7 3 0,-16-24 0 16,0 0 0-16,12 20 0 0,-3-6 0 0,-9-14 13 0,0 0-13 15,5 12 13-15,-2-4-13 0,-3-8 18 0,0 0-18 16,0 9 18-16,-8-2-18 0,8-7 9 0,0 0-9 16,-20 5 9-16,-9 2-9 0,29-7-23 0,0 0 23 0,-28 0-22 15,0 0 22-15,28 0-101 0,0 0 101 0,-23-9-101 16,1-6 101-16,-23-9-164 16</inkml:trace>
  <inkml:trace contextRef="#ctx0" brushRef="#br0" timeOffset="90731.378">22099 6834 135 0,'0'0'0'0,"0"0"0"15,-7 3 0-15,7-3 73 0,0 0-73 0,1-3 74 16,6-6-74-16,-7 9 68 0,0 0-68 0,7-10 69 0,0 1-69 16,-7 9 67-16,0 0-67 0,11-5 68 0,3 2-68 15,-14 3 66-15,0 0-66 0,21-4 67 16,7 4-67-16,-28 0 47 0,0 0-47 0,31 5 48 0,11 2-48 0,-42-7 43 15,0 0-43-15,47 19 44 0,7 2-44 16,-54-21 41-16,0 0-41 0,54 32 41 0,2 9-41 0,-56-41 17 16,0 0-17-16,55 45 17 0,4 5-17 15,-59-50 31-15,0 0-31 0,61 63 31 0,6 9-31 0,-67-72 5 16,0 0-5-16,52 63 6 0,-7-1-6 0,-45-62-66 16,0 0 66-16,28 36-66 0,-12-14 66 0,-16-22-161 15,0 0 161-15,17 17-160 0,-1-13 160 0,17 16-354 16</inkml:trace>
  <inkml:trace contextRef="#ctx0" brushRef="#br0" timeOffset="91026.207">22902 6548 539 0,'0'0'0'0,"-4"13"0"15,1 11 0-15,3-24 71 0,0 0-71 0,-12 12 72 16,-8 0-72-16,20-12 65 0,0 0-65 0,-33 24 66 16,-10 11-66-16,43-35 87 0,0 0-87 0,-52 47 87 15,-8 17-87-15,60-64 28 0,0 0-28 0,-80 86 28 16,-17 20-28-16,97-106 38 0,0 0-38 0,-84 103 38 16,2 6-38-16,82-109 33 0,0 0-33 0,-64 91 33 15,13-9-33-15,11-25 0 0,17-20 0 0,10-13 1 0,11-15-1 0,-2-2-61 16,3-7 61-16,1 0-61 0,8 0 61 15,1-2-114-15,3-3 114 0,7-4-114 16,6-9 114-16,18-10-539 0</inkml:trace>
  <inkml:trace contextRef="#ctx0" brushRef="#br0" timeOffset="91950.098">23897 6931 270 0,'0'0'0'0,"5"-3"0"0,3-1 0 0,-8 4 42 16,0 0-42-16,4-8 43 0,-4-4-43 0,0 12 41 15,0 0-41-15,9-19 41 0,5-1-41 0,-14 20 37 0,0 0-37 16,22-23 37-16,10-2-37 0,-32 25 38 0,0 0-38 16,38-23 38-16,9 1-38 0,-3 8 55 0,1 2-55 0,-7 0 56 15,0 5-56-15,-8 4 60 0,-4 3-60 0,0 3 60 16,-1-3-60-16,-25 0 40 16,0 0-40-16,26 4 41 0,2 1-41 0,-28-5 20 0,0 0-20 0,24 7 20 15,-3 1-20-15,-21-8 12 0,0 0-12 0,17 11 13 16,-1-1-13-16,-16-10 9 0,0 0-9 0,11 22 10 15,-6 6-10-15,-5-28 8 0,0 0-8 0,-5 31 8 16,-9 8-8-16,-7-3 23 0,-5 3-23 0,8-11 24 16,6-9-24-16,12-19 6 0,0 0-6 0,-42 37 7 15,-17 13-7-15,59-50 16 0,0 0-16 0,-77 60 17 16,-18 14-17-16,95-74 33 0,0 0-33 0,-84 60 34 16,0-6-34-16,84-54 10 0,0 0-10 0,-71 43 10 15,6-15-10-15,65-28 30 0,0 0-30 0,-47 20 30 0,16-10-30 16,31-10 18-16,0 0-18 0,-26 9 19 0,14-9-19 15,12 0 41-15,0 0-41 0,-13 0 41 0,5-3-41 0,8 3 48 16,0 0-48-16,-9-4 49 0,4-1-49 16,5 5 53-16,0 0-53 0,-2-10 53 0,4-4-53 0,-2 14 38 15,0 0-38-15,10-14 39 0,6-3-39 0,-16 17 35 16,0 0-35-16,23-12 36 0,6-3-36 0,-29 15 15 16,0 0-15-16,39-9 15 0,9 6-15 0,-48 3 12 15,0 0-12-15,56 0 13 0,9 1-13 16,-65-1 1-16,0 0-1 0,73 4 1 0,10 3-1 0,-83-7 0 15,0 0 0-15,94 5 0 0,13 5 0 16,-107-10-2-16,0 0 2 0,89 4-1 0,-9-3 1 0,-80-1-36 0,0 0 36 0,68-1-36 16,-13-6 36-16,-55 7-142 15,0 0 142-15,39-9-141 0,-15-3 141 0,-24 12-134 0,0 0 134 16,12-24-134-16,-12-7 134 0,12-27-762 0</inkml:trace>
  <inkml:trace contextRef="#ctx0" brushRef="#br0" timeOffset="93489.269">24452 5251 382 0,'0'0'0'0,"2"-11"0"0,2-4 0 0,-6 10 3 15,-2-2-3-15,-3 10 3 0,-7 8-3 0,-1 1 0 16,-3 1 0-16,10-2 0 0,2-10 0 0,1 6-2 15,3-3 2-15,2-4-1 0,-3 3 1 0,3-3-5 16,-2 2 5-16,0 8-5 0,1 4 5 0,1-14-4 16,0 0 4-16,8 22-3 0,5 9 3 0,-13-31 0 15,0 0 0-15,22 33 1 0,8 1-1 0,-30-34 8 16,0 0-8-16,36 39 8 0,6 6-8 0,-42-45 34 0,0 0-34 16,44 43 35-16,3-1-35 0,-11-2 35 0,-2-4-35 0,-7-5 35 15,-7-7-35-15,-20-24 38 0,0 0-38 16,19 30 38-16,-4 3-38 15,-15-33 34-15,0 0-34 0,11 27 34 0,-4 1-34 0,-7-28 33 0,0 0-33 0,-2 24 34 16,-8-5-34-16,10-19 22 0,0 0-22 0,-21 20 22 16,-14-4-22-16,35-16 35 0,0 0-35 0,-37 8 36 15,-6-4-36-15,43-4 42 0,0 0-42 0,-39 0 43 16,5-7-43-16,34 7 45 0,0 0-45 0,-30-12 45 16,6-5-45-16,1 1 47 0,7-3-47 0,6 2 47 15,6-2-47-15,3 1 21 0,1 0-21 0,7-2 21 16,6 4-21-16,-13 16 30 0,0 0-30 0,14-22 30 0,6 2-30 15,-20 20 30-15,0 0-30 0,17-23 30 16,6-2-30-16,-23 25 21 0,0 0-21 0,24-26 21 0,4 2-21 16,-28 24 35-16,0 0-35 0,26-29 36 0,-2 0-36 15,-24 29 48-15,0 0-48 0,28-29 48 0,0-2-48 16,-3 0 10-16,-1 3-10 0,-10 8 11 0,-4 8-11 0,-1-3 23 16,0-3-23-16,-2 8 24 0,0 2-24 0,-2 1 3 15,0 2-3-15,-1 1 3 0,-1 8-3 0,1-4-2 16,-1 3 2-16,1 6-2 0,-3-1 2 15,-1-8-13-15,0 0 13 0,7 28-12 0,-3 11 12 0,-4-39-10 16,0 0 10-16,3 46-9 0,1 6 9 0,-3-1-5 0,1-3 5 16,0-12-4-16,1-9 4 0,4 4-7 15,6-7 7-15,-6-2-7 0,0-10 7 0,-7-12 0 0,0 0 0 0,10 18 0 16,2 0 0-16,-12-18 6 0,0 0-6 0,12 12 7 16,2-5-7-16,-14-7 4 15,0 0-4-15,13 0 4 0,0-10-4 0,-13 10 13 0,0 0-13 16,13-14 14-16,-3-8-14 0,-10 22 3 0,0 0-3 0,9-27 4 15,-2-13-4-15,-7 40 2 0,0 0-2 0,5-43 3 16,4-8-3-16,-9 51 0 0,0 0 0 0,7-51 0 16,1-6 0-16,-8 57-1 0,0 0 1 0,6-46-1 15,2-1 1-15,-8 47-1 0,0 0 1 0,7-32-1 16,-1 5 1-16,-6 27-5 0,0 0 5 16,5-19-4-16,2 7 4 0,-7 12-7 0,0 0 7 0,3-5-6 15,1 5 6-15,-4 0-3 0,0 0 3 0,7 15-3 16,0 12 3-16,-7-27-6 0,0 0 6 0,8 33-6 0,-1 6 6 15,-7-39-3-15,0 0 3 0,6 36-3 0,-5-1 3 16,-1-35 0-16,0 0 0 0,2 29 0 0,-2-4 0 16,0-25 0-16,0 0 0 0,10 14 1 0,10-7-1 0,-20-7-4 15,0 0 4-15,22-9-3 0,8-9 3 0,-30 18-22 16,0 0 22-16,31-33-22 0,6-8 22 16,-37 41-1-16,0 0 1 0,35-45 0 0,0-3 0 15,-35 48-1-15,0 0 1 0,31-42-1 0,0 6 1 0,-31 36-25 16,0 0 25-16,30-19-24 0,-2 7 24 0,-28 12-19 15,0 0 19-15,26 5-18 0,-2 17 18 16,-24-22-18-16,0 0 18 0,19 36-18 0,-5 19 18 0,-14-55-5 16,0 0 5-16,9 58-5 0,-5 6 5 0,-4-64-1 15,0 0 1-15,1 75-1 0,-2 4 1 0,1-79-31 0,0 0 31 16,-2 48-31-16,0-17 31 0,2-31-79 16,0 0 79-16,-2 18-78 0,2-6 78 0,0-12-143 0,0 0 143 15,-12-10-142-15,-5-14 142 0,-13-8-514 0</inkml:trace>
  <inkml:trace contextRef="#ctx0" brushRef="#br0" timeOffset="93666.792">24985 5004 998 0,'0'0'0'0,"7"7"0"16,6 1 0-16,-13-8-20 0,0 0 20 0,13 12-19 15,3 4 19-15,-16-16-202 0,0 0 202 0,12 8-201 0,-1-1 201 16,11 10-307-16</inkml:trace>
  <inkml:trace contextRef="#ctx0" brushRef="#br0" timeOffset="93886.43">25409 4992 158 0,'0'0'0'0,"19"7"0"0,12 1 0 0,-31-8 64 16,0 0-64-16,39 12 65 0,9 0-65 0,-48-12 51 15,0 0-51-15,49 19 51 0,3 2-51 0,-52-21 46 0,0 0-46 16,54 31 46-16,0 1-46 0,-54-32 13 0,0 0-13 16,67 50 13-16,8 13-13 0,-75-63 32 0,0 0-32 0,62 67 32 31,-3 3-32-31,-59-70 4 0,0 0-4 0,47 67 5 0,-8-2-5 0,-39-65-50 0,0 0 50 0,31 47-50 15,-6-13 50-15,30 46-288 0</inkml:trace>
  <inkml:trace contextRef="#ctx0" brushRef="#br0" timeOffset="94149.281">26217 4881 796 0,'0'0'0'0,"2"12"0"0,3 1 0 15,-5-13 93-15,0 0-93 0,-5 26 94 0,-4 7-94 16,9-33 60-16,0 0-60 0,-21 42 61 0,-10 13-61 16,31-55 27-16,0 0-27 0,-44 60 27 0,-10 10-27 0,54-70 3 15,0 0-3-15,-71 95 3 0,-16 14-3 0,19-18-59 16,7-9 59-16,14-22-58 0,10-17 58 0,37-43-104 15,0 0 104-15,-45 45-103 0,0 1 103 0,-46 45-545 16</inkml:trace>
  <inkml:trace contextRef="#ctx0" brushRef="#br0" timeOffset="94426.565">26247 7080 1166 0,'0'0'0'0,"8"2"0"15,6 2 0-15,-14-4-259 0,0 0 259 0,9 0-259 0,0-7 259 16,-9 7-165-16,0 0 165 0,10-26-165 16,1-15 165-16,10-26-138 0</inkml:trace>
  <inkml:trace contextRef="#ctx0" brushRef="#br0" timeOffset="94765.311">27041 5712 483 0,'0'0'0'15,"0"-12"0"-15,-2-4 0 0,2 16 60 16,0 0-60-16,0-15 60 0,2-1-60 0,-2 16 54 0,0 0-54 0,2-8 55 15,0-1-55-15,-2 9 49 0,0 0-49 0,0-3 50 16,0-1-50-16,0 4 15 16,0 0-15-16,-2 4 15 0,0 8-15 0,2-12 13 0,0 0-13 0,-5 44 13 15,-4 27-13-15,9-71 34 0,0 0-34 0,-12 85 35 16,-2 18-35-16,14-103 17 0,0 0-17 0,-19 134 17 16,-6 30-17-16,25-164 18 0,0 0-18 0,-17 142 19 15,5-3-19-15,12-139-14 0,0 0 14 0,-11 118-13 16,6-15 13-16,5-103-102 0,0 0 102 0,-3 74-101 15,4-28 101-15,-2 74-498 0</inkml:trace>
  <inkml:trace contextRef="#ctx0" brushRef="#br0" timeOffset="95292.07">27365 6164 1065 0,'0'0'0'0,"-2"3"0"0,-1 6 0 0,3-9 111 16,0 0-111-16,3 20 111 0,6 15-111 0,-9-35 60 15,0 0-60-15,7 44 61 0,2 16-61 0,-9-60 45 16,0 0-45-16,3 65 45 0,-3 2-45 0,0-67-38 16,0 0 38-16,-2 67-38 0,-3 1 38 0,5-68-36 15,0 0 36-15,-5 59-35 0,0-10 35 0,5-49-34 0,0 0 34 16,-5 41-33-16,1-6 33 0,4-35 0 15,0 0 0-15,-3 24 0 0,1-7 0 0,2-17 0 0,0 0 0 16,3 3 0-16,4-11 0 0,-7 8-28 0,0 0 28 0,13-24-28 16,6-11 28-16,-4-1-28 0,1-3 28 15,-2 5-28-15,-2 1 28 0,-12 33-39 0,0 0 39 0,14-44-39 16,0-6 39-16,-14 50-34 0,0 0 34 0,16-48-34 16,-1-7 34-16,1 16-4 0,-2 3 4 0,-2 5-3 15,-3 4 3-15,1 6-2 0,3 2 2 0,-3 2-1 16,0 3 1-16,-1 6-4 0,0-1 4 0,1 2-3 15,3-1 3-15,-13 8 2 0,0 0-2 0,10-4 3 16,0-1-3-16,-10 5 7 0,0 0-7 0,14 5 7 16,4 2-7-16,-18-7 9 0,0 0-9 0,22 16 9 15,5 8-9-15,-27-24 3 0,0 0-3 0,24 39 4 16,0 9-4-16,-24-48 12 0,0 0-12 0,21 51 13 0,0 8-13 16,-21-59 22-16,0 0-22 0,16 56 23 0,-4 2-23 15,-3-6 13-15,-2-6-13 0,-4-17 14 0,-1-13-14 0,-2-16 18 16,0 0-18-16,0 27 19 15,-2 4-19-15,2-31-25 0,0 0 25 0,0 24-24 0,0-9 24 0,0-15-139 16,0 0 139-16,-8 4-138 0,-3-15 138 0,-6 6-552 16</inkml:trace>
  <inkml:trace contextRef="#ctx0" brushRef="#br0" timeOffset="95918.356">28358 6260 1110 0,'0'0'0'0,"2"-4"0"16,3-1 0-16,0 2 54 0,2-1-54 0,4-1 55 15,1-3-55-15,2-4 8 0,0 1-8 0,3-1 9 0,4-6-9 16,0 4 3-16,0-5-3 0,3 7 4 0,2 0-4 16,-26 12-2-16,0 0 2 0,37-12-1 0,7 0 1 15,-44 12 9-15,0 0-9 0,47-9 9 0,3 6-9 0,-50 3 18 16,0 0-18-16,47-3 18 0,0 6-18 15,-10 6 5-15,-6-3-5 0,-10 0 5 0,-7-1-5 16,-2 5 8-16,-3 2-8 0,1 5 9 0,-1 5-9 16,-4 6 0-16,-1-1 0 0,-2-10 1 15,-1-3-1-15,-1-14 7 0,0 0-7 0,-8 36 7 0,-8 15-7 0,-3-8 3 16,-4 5-3-16,4-12 3 0,3-5-3 0,16-31 2 16,0 0-2-16,-36 45 2 0,-13 8-2 0,49-53 10 15,0 0-10-15,-59 60 10 0,-13 3-10 0,72-63 22 16,0 0-22-16,-45 39 23 0,15-13-23 0,30-26 13 0,0 0-13 15,-24 22 14-15,6-8-14 0,18-14 35 0,0 0-35 16,-13 12 36-16,6-7-36 0,7-5 41 0,0 0-41 0,-7 7 41 16,3-3-41-16,4-4 56 0,0 0-56 0,7 3 56 15,9 2-56-15,-16-5 23 0,0 0-23 0,24 0 24 16,8-7-24-16,-32 7 22 0,0 0-22 0,38-5 22 16,7-3-22-16,-45 8 15 0,0 0-15 0,44-7 16 15,1-2-16-15,-45 9 9 0,0 0-9 0,40-7 10 16,-3 2-10-16,-37 5 0 0,0 0 0 0,31-3 0 15,-3 3 0-15,-28 0-73 0,0 0 73 0,21-4-73 16,-6 4 73-16,-15 0-185 0,0 0 185 0,14 0-185 16,-1 4 185-16,13 1-890 0</inkml:trace>
  <inkml:trace contextRef="#ctx0" brushRef="#br0" timeOffset="96280.874">30154 6554 1076 0,'0'0'0'0,"0"0"0"16,5-5 0-16,1 7-224 0,1 1 224 0,-2-3-223 15,-2 4 223-15,-3-4-140 0,0 0 140 0,9 3-216 16,-18-6 216-16</inkml:trace>
  <inkml:trace contextRef="#ctx0" brushRef="#br0" timeOffset="96896.084">31233 6054 1132 0,'0'0'0'0,"0"0"0"0,0 0 0 0,0 0 141 16,0 0-141-16,0 0 141 0,0 0-141 0,0 0 86 16,0 0-86-16,0 0 87 0,0 0-87 0,0 0 37 15,0 0-37-15,0 0 38 0,0 0-38 0,0 0 0 0,0 0 0 16,0 0 0-16,-32-15 0 0,32 15 0 15,0 0 0-15,-33 7 0 0,-12 8 0 0,45-15 1 16,0 0-1-16,-51 38 2 0,-4 17-2 0,55-55 9 0,0 0-9 0,-60 82 9 16,-1 24-9-1,21-24 9-15,14-6-9 0,10-28 9 0,13-21-9 0,3-27 24 0,0 0-24 0,9 38 25 16,12 1-25-16,-21-39 0 0,0 0 0 0,33 29 0 16,10-3 0-16,-43-26-28 0,0 0 28 0,49 8-28 15,7-8 28-15,-7-5-12 0,-4-8 12 0,-7-5-12 16,-5-7 12-16,-33 25-3 0,0 0 3 0,35-36-2 15,0-9 2-15,-35 45-3 0,0 0 3 0,37-77-2 16,-1-22 2-16,-36 99-2 0,0 0 2 0,23-103-1 16,-11-12 1-16,-12 115-4 0,0 0 4 0,0-116-3 15,-10-8 3-15,10 124-6 0,0 0 6 0,-23-109-5 16,-10 3 5-16,33 106-1 0,0 0 1 0,-35-91 0 16,-5 14 0-16,40 77-7 0,0 0 7 0,-35-57-7 0,2 14 7 15,12 11-8-15,7 9 8 0,7 15-8 16,5 11 8-16,2-3-33 0,0 0 33 0,0 0-32 0,-3 4 32 15,3-4-26-15,0 0 26 0,3 24-26 0,3 12 26 16,-6-36-16-16,0 0 16 16,14 55-15-16,8 11 15 0,-22-66-1 0,0 0 1 0,52 107 0 0,22 26 0 0,-3-18 5 15,7-9-5-15,-6-15 6 0,-2-9-6 0,-70-82 26 16,0 0-26-16,87 91 26 0,12 0-26 16,-17-16 38-16,-5-10-38 0,-15-12 38 0,-8-13-38 15,-7-6-5-15,-8-7 5 0,-10-6-5 0,-8-2 5 0,-21-19-75 16,0 0 75-16,19 12-74 0,-3-7 74 0,-16-5-139 0,0 0 139 15,9 0-139-15,-4-9 139 0,9 1-776 16</inkml:trace>
  <inkml:trace contextRef="#ctx0" brushRef="#br0" timeOffset="97138.745">32175 5818 841 0,'-9'5'0'0,"9"-5"121"0,0 0-121 0,-59 43 121 15,-37 24-121-15,9-4 107 0,-5 11-107 0,13-11 108 16,10 0-108-16,69-63 53 0,0 0-53 0,-86 86 54 16,-6 13-54-16,92-99 9 0,0 0-9 0,-77 95 9 15,10-5-9-15,67-90-120 0,0 0 120 0,-46 79-120 0,18-9 120 16,28-70-179-16,0 0 179 0,6 45-178 0,28-19 178 15,6 46-515-15</inkml:trace>
  <inkml:trace contextRef="#ctx0" brushRef="#br0" timeOffset="97287.026">32663 6614 572 0,'0'0'0'0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2:28:15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1897 5420 1099 0,'0'0'0'0,"0"0"-378"0,0 0 378 0,0 0-378 15,0 0 378-15,0 0-103 0</inkml:trace>
  <inkml:trace contextRef="#ctx0" brushRef="#br0" timeOffset="256.869">1864 5417 91 0,'0'0'0'0,"0"0"0"0,0 0 0 0,0 0 62 0,0 0-62 0,0 0 63 16,0 0-63-16,0 0 47 0,0 0-47 0,0 0 48 16,0 0-48-16,0 0 61 0,0 0-61 0,0 0 62 15,0 0-62-15,0 0 41 0,0 0-41 0,21-12 41 0,10-3-41 0,8-3 36 16,9 0-36-16,-4 2 36 16,3 4-36-16,-47 12 15 0,0 0-15 0,66-12 16 0,7 2-16 0,21 1 12 15,20 1-12-15,-29 4 13 0,-8 8-13 16,-77-4 9-16,0 0-9 0,82 5 10 15,5 7-10-15,-87-12 15 0,0 0-15 0,82 10 15 0,1-1-15 0,-24-2 33 16,-12-2-33-16,-20-2 33 0,-19 1-33 0,5-1 17 16,-1 2-17-16,-7-1 17 0,-2-4-17 0,3 3 30 15,2-3-30-15,-4 2 30 0,-4 1-30 0,0-3 6 16,5 4-6-16,-5-4 6 0,0 0-6 0,0 0-66 0,0 3 66 16,0-3-65-16,0 0 65 0,0 0-127 0,0 0 127 0,-5 0-127 15,0 0 127-15,-8 0-119 0,1 0 119 16,0 0-118-16,-2 0 118 0,-10 2-93 0</inkml:trace>
  <inkml:trace contextRef="#ctx0" brushRef="#br0" timeOffset="1274.747">2798 5593 124 0,'0'0'0'0,"5"24"0"15,7 16 0-15,-12-40 14 0,0 0-14 0,16 58 15 16,3 21-15-16,-19-79 36 0,0 0-36 0,24 103 37 15,1 22-37-15,-25-125 36 0,0 0-36 0,17 128 37 16,-5 9-37-16,-12-137 38 0,0 0-38 0,6 129 39 16,-10-3-39-16,4-126 56 0,0 0-56 0,-8 122 57 0,-6-4-57 15,14-118 55-15,0 0-55 0,-21 95 55 0,0-17-55 16,21-78 84-16,0 0-84 0,-21 59 84 0,-2-15-84 0,-1-13 101 16,3-11-101-16,12-9 102 0,9-11-102 0,-12 5 90 15,0-5-90-15,-6 0 91 0,-8-4-91 0,26 4 63 16,0 0-63-16,-42-12 63 0,-10-8-63 0,52 20-10 15,0 0 10-15,-54-34-9 0,-5-11 9 0,3-20-18 16,6-14 18-16,15 4-18 0,10-1 18 0,25 76-35 16,0 0 35-16,-5-102-35 0,10-15 35 0,-5 117-15 15,0 0 15-15,27-111-14 0,18-4 14 0,-45 115-48 16,0 0 48-16,50-110-47 0,18 8 47 0,-68 102-3 16,0 0 3-16,60-89-3 0,1 8 3 0,-61 81 0 15,0 0 0-15,62-58 1 0,-2 15-1 0,-60 43 38 0,0 0-38 16,64-31 38-16,-1 16-38 0,-13 6 43 15,-6 13-43-15,-15-4 44 0,-16 6-44 0,4 6 41 0,0 0-41 16,-4 0 41-16,-8-3-41 0,-5-9 41 0,0 0-41 0,16 31 42 16,1 13-42-16,-17-44 17 0,0 0-17 0,17 53 17 15,1 11-17-15,-3-11 13 0,-6 0-13 0,0-14 13 16,-6-11-13-16,-3-28 10 0,0 0-10 0,6 44 10 16,6 6-10-16,-12-50 1 0,0 0-1 0,8 41 1 15,5-3-1-15,-13-38 7 0,0 0-7 16,21 24 8-16,5-9-8 0,-26-15 3 0,0 0-3 0,33-1 3 15,10-13-3-15,-10-5 0 0,2-8 0 0,-2-1 0 16,-6-1 0-16,-3-2 28 0,-7-3-28 0,1 1 28 16,-6-1-28-16,-12 34 27 0,0 0-27 0,14-44 27 0,-2-15-27 15,-3 8 39-15,-4 3-39 0,2 2 39 0,-7 6-39 16,0 4 50-16,0 6-50 0,-3 6 51 0,3 3-51 16,0 21 29-16,0 0-29 0,-6-24 29 0,3 2-29 15,3 22 1-15,0 0-1 0,-5-21 2 0,1 2-2 16,4 19 3-16,0 0-3 0,-5-15 3 0,-2 3-3 0,7 12-14 15,0 0 14-15,-5-9-13 0,1 3 13 0,4 6-48 16,0 0 48-16,-3-4-47 0,1 2 47 0,2 2-50 16,0 0 50-16,-7 16-50 0,2 13 50 0,1 5-49 15,-1 9 49-15,2 2-49 0,-3 3 49 0,6-48-43 16,0 0 43-16,0 61-43 0,-3 15 43 0,3-13-29 16,3 0 29-16,-1-11-29 0,5-9 29 0,-7-43-17 0,0 0 17 15,9 42-16-15,3-6 16 0,2-8-41 0,3-9 41 16,2-14-41-16,4-7 41 0,-23 2-31 15,0 0 31-15,33-15-31 0,9-9 31 0,-42 24-8 0,0 0 8 0,38-35-7 16,1-4 7-16,-39 39 0 0,0 0 0 0,35-45 0 16,-2-4 0-16,-33 49 21 0,0 0-21 15,22-48 21-15,-6 0-21 0,-7 10 45 0,-4 9-45 16,2 3 46-16,-5 9-46 0,1 2 39 0,-3 6-39 0,0 1 40 16,0 4-40-16,0 4 17 0,-5 2-17 0,5-2 17 15,0 0-17-15,0 0 0 16,0 0 0-16,-4 12 1 0,1 10-1 0,3-22-5 0,0 0 5 0,-4 36-4 15,3 10 4-15,1-46-34 0,0 0 34 0,0 52-34 16,8-1 34-16,-2-5-29 0,2-1 29 0,1-14-29 16,1-7 29-16,-1 0-4 0,5-9 4 0,-5 1-3 15,0-8 3-15,3-1 0 0,0-5 0 0,0-1 1 0,2-1-1 16,-2-1 25-16,6-1-25 0,-3-5 26 0,3-1-26 16,-18 8 8-16,0 0-8 0,17-7 8 0,6-2-8 15,-23 9 11-15,0 0-11 0,19-7 11 0,2 2-11 0,-21 5 0 16,0 0 0-16,14 0 0 0,-2 0 0 0,-12 0-113 15,0 0 113-15,9 0-112 0,-6 4 112 0,6 1-755 16</inkml:trace>
  <inkml:trace contextRef="#ctx0" brushRef="#br0" timeOffset="1445.431">3103 5730 505 0,'0'0'0'0,"8"2"0"16,10 2 0-16,-18-4-139 0,0 0 139 0,29-4-139 15,13-4 139-15,26-4-76 0</inkml:trace>
  <inkml:trace contextRef="#ctx0" brushRef="#br0" timeOffset="2611.47">6334 5593 639 0,'0'0'0'0,"7"-6"0"15,2-3 0-15,-9 9 60 0,0 0-60 0,5-15 60 0,4-1-60 0,-9 16 74 16,0 0-74-16,9-15 74 0,1-1-74 0,-10 16 66 16,0 0-66-16,5-8 66 0,-1-1-66 0,-4 9 36 15,0 0-36-15,5-7 36 0,-5 4-36 0,0 3 10 16,0 0-10-16,0 0 10 0,4 0-10 0,-4 0 13 16,0 0-13-16,1 19 14 0,-1 15-14 0,0-34 8 15,0 0-8-15,4 43 9 0,-1 13-9 0,-3-56 8 16,0 0-8-16,9 59 8 0,3 4-8 15,-12-63 8-15,0 0-8 0,23 58 8 0,10-3-8 0,-33-55 33 0,0 0-33 16,35 39 33-16,10-9-33 0,-45-30 0 0,0 0 0 16,47 8 0-16,4-16 0 0,-4-11 2 0,-6-7-2 15,-2-5 2-15,-10-1-2 0,-29 32 12 0,0 0-12 0,30-35 12 16,-4-1-12-16,-26 36 38 16,0 0-38-16,21-39 39 0,-4 0-39 0,-17 39 47 0,0 0-47 15,13-40 47-15,-5 1-47 0,-8 39 52 0,0 0-52 0,4-34 53 16,-6 1-53-16,2 33 44 0,0 0-44 0,-2-26 44 15,-6 6-44-15,8 20 42 0,0 0-42 0,-4-16 43 16,-5 4-43-16,9 12 18 0,0 0-18 0,-5-8 18 16,-2 4-18-16,7 4 12 0,0 0-12 0,-5-5 13 15,-2 3-13-15,7 2 1 0,0 0-1 0,-2 0 2 16,-1 0-2-16,3 0-4 0,0 0 4 0,-9 19-3 0,-3 12 3 16,12-31-10-16,0 0 10 0,-9 43-9 15,4 12 9-15,5-55-17 0,0 0 17 0,0 77-16 16,0 17 16-16,0-94-67 0,0 0 67 0,5 125-67 15,-1 21 67-15,-4-146-65 0,0 0 65 0,5 137-64 0,0 0 64 16,-5-137-42-16,0 0 42 0,2 118-42 0,-4-13 42 0,0-23-38 16,-1-19 38-16,-2-29-38 0,5-27 38 0,0-7-10 15,0 0 10-15,-12 36-9 0,-9 9 9 0,21-45 2 16,0 0-2-16,-14 27 2 0,3-8-2 0,11-19 42 16,0 0-42-16,-19 12 43 0,-9-3-43 0,28-9 38 15,0 0-38-15,-31 0 38 0,-11-9-38 0,42 9 34 16,0 0-34-16,-45-20 35 0,-4-11-35 0,49 31 34 15,0 0-34-15,-47-38 34 0,2-7-34 16,45 45 13-16,0 0-13 0,-51-63 14 0,4-16-14 0,47 79 37 16,0 0-37-16,-35-73 37 0,11-3-37 0,10 25 0 0,14 20 0 0,-4 0 0 15,8 7 0-15,1 4-51 0,7-1 51 0,-3 2-50 16,5 4 50-16,-14 15-96 0,0 0 96 0,28-19-95 16,10 5 95-16,-38 14-122 0,0 0 122 0,38-22-121 15,6-2 121-15,40-24-796 0</inkml:trace>
  <inkml:trace contextRef="#ctx0" brushRef="#br0" timeOffset="3004.745">7509 5593 796 0,'0'0'0'0,"0"0"0"0,0 0 0 0,0 0 65 0,0 0-65 0,0 0 66 0,3-3-66 0,-3 3 22 16,0 0-22-16,5 0 22 0,4-3-22 0,-9 3 1 15,0 0-1-15,9-2 2 0,6 2-2 0,-15 0-2 16,0 0 2-16,23 2-1 0,7 4 1 0,-30-6-4 0,0 0 4 16,36 6-4-16,11 4 4 0,-47-10-3 0,0 0 3 15,47 8-3-15,6 4 3 0,-8-8 0 0,-2-3 0 16,-13 1 1-16,-9 0-1 0,-21-2 1 0,0 0-1 16,24-2 2-16,-6-1-2 0,-18 3-123 15,0 0 123-15,14-4-122 0,-2-1 122 0,-12 5-100 0,0 0 100 0,-9-10-99 16,-8-7 99-16,-9-11-303 0</inkml:trace>
  <inkml:trace contextRef="#ctx0" brushRef="#br0" timeOffset="3229.133">7482 5873 460 0,'0'0'0'0,"9"-11"0"0,5-6 0 15,-14 17 35-15,0 0-35 0,7-3 36 0,-2 3-36 16,-5 0 21-16,0 0-21 0,5 7 21 16,4 5-21-16,-9-12 51 0,0 0-51 0,16 12 51 0,1 0-51 0,-17-12 35 15,0 0-35-15,21 8 35 0,5 4-35 0,-26-12 8 16,0 0-8-16,30 4 9 0,6-1-9 0,-36-3-80 16,0 0 80-16,39 0-79 0,4 0 79 0,41-3-373 15</inkml:trace>
  <inkml:trace contextRef="#ctx0" brushRef="#br0" timeOffset="4040.15">8697 5717 147 0,'0'0'0'0,"17"-2"0"0,16-5 0 0,-3-1 91 16,1-1-91-16,-1 2 91 0,-2-5-91 0,-28 12 79 15,0 0-79-15,34-12 79 0,8-7-79 0,-42 19 93 0,0 0-93 16,39-20 94-16,1-2-94 0,-40 22 78 16,0 0-78-16,38-24 79 0,2-6-79 0,-40 30 75 15,0 0-75-15,31-25 75 0,-1-3-75 0,-30 28 62 0,0 0-62 0,24-24 62 16,-3 4-62-16,-21 20 69 0,0 0-69 16,14-23 70-16,-9 6-70 0,-5 17 48 0,0 0-48 0,2-18 48 15,-5 0-48-15,3 18 23 0,0 0-23 0,-12-15 24 16,-2 0-24-16,14 15 29 0,0 0-29 0,-20-16 29 15,-2 1-29-15,1 3 0 0,0 3 0 16,7 2 1-16,2 4-1 0,0 1 3 0,-1 2-3 0,5-3 4 16,-1 3-4-16,0-4 2 0,-3-1-2 0,7 2 2 15,1 3-2-15,-1-4 5 0,-4 4-5 0,3 0 5 16,4 0-5-16,-5 0 2 0,-2 0-2 0,4 4 3 16,-2-4-3-16,7 0-1 0,0 0 1 0,-14 5 0 15,-3 5 0-15,17-10-1 0,0 0 1 0,-20 9-1 0,3-2 1 16,17-7-4-16,0 0 4 0,-23 20-4 15,-1 4 4-15,24-24-3 0,0 0 3 0,-23 31-3 0,4 5 3 16,19-36-5-16,0 0 5 0,-14 48-5 16,2 10 5-16,12-58-13 0,0 0 13 0,-5 58-13 0,10 6 13 15,-5-64-56-15,0 0 56 0,21 79-55 0,9 11 55 0,-30-90-46 16,0 0 46-16,38 79-45 0,5-3 45 0,-4-18-13 16,-3-14 13-16,-6-15-12 0,-7-17 12 15,-23-12-1-15,0 0 1 0,36 14-1 0,2-4 1 0,-38-10-1 16,0 0 1-16,44 4-1 0,3-4 1 15,-5 0-87-15,-6-4 87 0,-1-2-87 0,-9-6 87 0,-26 12-169 16,0 0 169-16,30-24-168 0,-6-16 168 0,27-23-406 0</inkml:trace>
  <inkml:trace contextRef="#ctx0" brushRef="#br0" timeOffset="4527.799">9278 4531 964 0,'0'0'0'0,"6"4"0"0,1-3 0 0,-7-1 89 16,0 0-89-16,3 0 90 0,-3 0-90 0,0 0 73 15,0 0-73-15,0 0 73 0,-3-1-73 0,3 1 55 16,0 0-55-16,0 0 56 0,-4-4-56 0,4 4 25 15,0 0-25-15,0 0 26 0,-3-3-26 0,3 3 1 16,0 0-1-16,0 0 1 0,0-4-1 0,0 4-42 16,3 0 42-16,4 7-41 0,2 0 41 0,-9-7-61 0,0 0 61 15,23 26-60-15,11 13 60 0,-2-1-18 16,3 5 18-16,-2-2-18 0,2 2 18 0,-35-43-10 16,0 0 10-16,38 46-10 0,5 2 10 0,-43-48 0 15,0 0 0-15,60 58 0 0,11 9 0 0,-71-67-4 0,0 0 4 0,47 44-3 16,-10-16 3-16,-37-28-193 0,0 0 193 0,29 20-192 15,-6-9 192-15,-23-11-119 0,0 0 119 0,16-7-118 16,-6-17 118-16,18-7-334 0</inkml:trace>
  <inkml:trace contextRef="#ctx0" brushRef="#br0" timeOffset="4791.106">9819 4488 919 0,'0'0'0'0,"0"9"0"0,-2 5 0 16,2-9 118-16,0-5-118 0,0 0 118 0,0-5-118 15,0 1 94-15,0-3-94 0,0 4 94 16,2 1-94-16,-2 2 40 0,0-3-40 0,0 3 40 0,0 0-40 16,0 0-8-16,-6 0 8 0,6 0-8 0,-3 3 8 0,3-3-34 15,0 0 34-15,-23 24-33 0,-13 16 33 0,-3 2-28 16,-1 6 28-16,2-1-28 0,0-8 28 0,38-39-40 15,0 0 40-15,-54 79-40 0,-6 24 40 16,60-103-173-16,0 0 173 0,-43 84-173 0,10-2 173 0,-47 86-541 16</inkml:trace>
  <inkml:trace contextRef="#ctx0" brushRef="#br0" timeOffset="5835.124">10839 5333 91 0,'0'0'0'0,"18"-2"0"16,13 1 0-16,-31 1 10 0,0 0-10 0,40-4 10 15,9 1-10-15,0-2 74 0,-2 1-74 0,0 1 74 16,-4-2-74-16,-1 1 83 0,-3 4-83 0,2 0 83 16,-2 0-83-16,-39 0 52 0,0 0-52 0,52 2 53 15,7 0-53-15,-5-2 64 0,0 0-64 0,-7 1 65 16,-3 3-65-16,-8-1 58 0,-1-3-58 0,-5 4 58 15,-1-4-58-15,-29 0 24 0,0 0-24 0,27 1 25 16,-1 3-25-16,-26-4 31 0,0 0-31 0,19 0 31 16,-2 0-31-16,-17 0-2 0,0 0 2 0,9 0-2 0,-4 0 2 15,-5 0-97-15,0 0 97 0,0 0-96 0,-5 0 96 16,-7 0-177-16,-9 0 177 0,-9 3-177 0,-8 1 177 16,-26 4-147-16</inkml:trace>
  <inkml:trace contextRef="#ctx0" brushRef="#br0" timeOffset="6120.671">10724 5696 695 0,'0'0'0'0,"11"-8"0"0,8-3 0 0,-10 6 49 0,-4 2-49 15,0 3 50-15,2-4-50 0,5 3 34 0,2-3-34 16,2 4 35-16,5 0-35 0,-21 0 28 0,0 0-28 0,38-3 28 15,14-1-28-15,-52 4 28 0,0 0-28 0,60-5 28 16,8-2-28-16,-68 7 21 0,0 0-21 0,71-8 21 16,2-4-21-16,-73 12 19 0,0 0-19 0,94-12 20 15,16-7-20-15,-110 19 26 0,0 0-26 0,92-21 26 16,-6-6-26-16,-86 27 3 0,0 0-3 0,68-24 3 16,-13-2-3-16,-55 26-47 0,0 0 47 0,42-17-46 15,-16 2 46-15,-26 15-50 0,0 0 50 0,25-19-50 16,-4 3 50-16,22-16-619 0</inkml:trace>
  <inkml:trace contextRef="#ctx0" brushRef="#br0" timeOffset="6455.442">11456 5050 684 0,'0'0'0'0,"12"0"0"0,2-3 0 0,-14 3 37 16,0 0-37-16,28 0 37 0,5 0-37 0,-33 0 21 15,0 0-21-15,39 7 21 0,4 5-21 0,-43-12 48 0,0 0-48 16,47 20 48-16,4 3-48 0,-51-23 12 16,0 0-12-16,55 29 12 0,5 2-12 0,-6-4 42 0,-7 0-42 15,-7 1 42-15,-4-1-42 16,-6-3 23-16,-6 0-23 0,-4-5 24 0,-5 2-24 15,-15-21 18-15,0 0-18 0,14 27 18 0,2 5-18 0,-16-32 5 0,0 0-5 0,5 35 5 16,-1 4-5-16,-4-39 0 0,0 0 0 0,-9 40 0 16,-7-1 0-16,16-39-53 0,0 0 53 0,-26 39-52 15,-9-3 52-15,35-36-91 0,0 0 91 0,-38 38-91 16,-4 0 91-16,-42 39-525 0</inkml:trace>
  <inkml:trace contextRef="#ctx0" brushRef="#br0" timeOffset="7334.666">12979 5134 158 0,'0'0'0'0,"8"4"0"0,5-1 0 0,-13-3 6 0,0 0-6 15,1 0 6-15,-2 0-6 0,1 0 48 0,0 0-48 16,0 0 49-16,-7-3-49 0,7 3 55 15,0 0-55-15,-2-4 56 0,-2 3-56 0,4 1 59 0,0 0-59 0,0 0 60 16,-3-7-60-16,3 7 63 16,0 0-63-16,0 0 63 0,3-4-63 0,-3 4 70 0,0 0-70 0,0 0 70 15,4-1-70-15,-4 1 59 0,0 0-59 0,2 0 60 16,5-2-60-16,-7 2 41 0,0 0-41 16,12 2 41-16,5 3-41 0,-17-5 20 0,0 0-20 0,30 15 20 15,8 6-20-15,-38-21 12 0,0 0-12 0,47 30 12 16,12 5-12-16,-59-35 16 0,0 0-16 0,60 48 17 15,1 7-17-15,-61-55 33 0,0 0-33 0,68 71 33 16,7 17-33-16,-20-21 4 0,-8-9-4 16,-8-15 5-16,-10-12-5 0,-29-31 10 0,0 0-10 0,28 20 11 15,-2-8-11-15,-26-12-15 0,0 0 15 0,21 7-15 0,-3-4 15 16,-18-3-108-16,0 0 108 0,14-6-108 0,-6-13 108 16,17-5-597-16</inkml:trace>
  <inkml:trace contextRef="#ctx0" brushRef="#br0" timeOffset="7651.228">13759 4862 863 0,'0'0'0'0,"-9"15"0"0,-3 9 0 0,12-24 95 16,0 0-95-16,-3 0 96 0,6-8-96 0,-3 8 47 15,0 0-47-15,-3-4 47 0,3-3-47 0,0 7 33 0,0 0-33 16,-18 16 33-16,-8 11-33 0,26-27 62 0,0 0-62 0,-36 43 62 16,-4 12-62-16,40-55 28 0,0 0-28 0,-68 75 28 15,-19 19-28-15,87-94-2 0,0 0 2 16,-86 95-1-16,-4 8 1 0,90-103-22 0,0 0 22 0,-77 89-22 16,7-5 22-16,18-23-9 0,8-16 9 0,25-23-9 15,18-17 9-15,1-1-20 0,0-8 20 0,-11 13-19 16,-6 6 19-16,17-15-78 0,0 0 78 0,-11 10-77 15,1 1 77-15,8-4-168 0,7-1 168 0,11-12-167 16,10-6 167-16,12-4-499 0</inkml:trace>
  <inkml:trace contextRef="#ctx0" brushRef="#br0" timeOffset="8208.447">14214 5287 180 0,'0'0'0'0,"7"-4"0"15,7-8 0-15,-14 12 50 0,0 0-50 0,3-5 50 16,-3 3-50-16,0 2 55 0,0 0-55 0,0 0 55 16,-3 0-55-16,3 0 68 0,0 0-68 0,0 0 68 15,-5 2-68-15,5-2 64 0,0 0-64 0,-4 2 64 16,4-2-64-16,0 0 47 0,0 0-47 0,0 0 48 16,0 0-48-16,0 0 38 0,0 0-38 0,12 0 39 0,14 0-39 15,4-2 34-15,3-1-34 0,2-1 35 0,-2-1-35 16,-33 5 13-16,0 0-13 0,45-3 14 0,9 3-14 15,-54 0 21-15,0 0-21 0,63-4 21 0,5 1-21 16,-9-2 14-16,-6 1-14 0,-15 4 15 0,-10 0-15 0,-2 0 0 16,-3 0 0-16,-6 0 0 15,-3 0 0-15,2 0-4 0,-1 0 4 0,-10 0-3 0,-5 4 3 0,4-4-145 16,-1 0 145-16,-3 0-144 0,2 0 144 0,2 0-427 16</inkml:trace>
  <inkml:trace contextRef="#ctx0" brushRef="#br0" timeOffset="8468.992">14153 5609 628 0,'0'0'0'0,"23"1"0"16,15 3 0-16,-38-4 131 0,0 0-131 0,43 0 132 15,11 3-132-15,-54-3 111 0,0 0-111 0,54 0 111 16,11 4-111-16,-65-4 59 0,0 0-59 0,64 0 59 16,10-4-59-16,-74 4 3 0,0 0-3 0,80-7 4 15,5-1-4-15,-85 8-127 0,0 0 127 0,71-12-127 16,-8 0 127-16,-63 12-153 0,0 0 153 0,52-15-153 16,-10 3 153-16,52-16-411 0</inkml:trace>
  <inkml:trace contextRef="#ctx0" brushRef="#br0" timeOffset="8953.487">15365 4422 751 0,'0'0'0'0,"7"6"0"15,0 3 0-15,-1-9 55 0,-5 0-55 0,-1 0 56 16,2-7-56-16,-2 2 55 0,-2 0-55 0,1 1 56 16,1 4-56-16,0 0 10 0,0 0-10 0,0 0 11 15,0 0-11-15,0 0 0 0,0 0 0 0,0 0 0 16,0 0 0-16,0 0-33 0,0 0 33 0,0 0-33 0,0 2 33 16,0-2-37-16,0 0 37 0,0 31-36 15,1 17 36-15,1 7-9 0,0 10 9 0,1-5-9 16,-3 3 9-16,0-63-22 0,0 0 22 0,0 98-22 0,-7 27 22 0,6-26-1 15,1-4 1-15,-4-32 0 0,2-20 0 0,8-7 1 16,-3-9-1-16,2-3 2 16,1-3-2-16,-6-21-54 0,0 0 54 0,12 25-54 0,9 3 54 15,-21-28-73-15,0 0 73 0,15 15-73 0,4-6 73 0,18 15-328 16</inkml:trace>
  <inkml:trace contextRef="#ctx0" brushRef="#br0" timeOffset="9507.453">15707 4917 751 0,'0'0'0'0,"-4"3"0"16,-1 2 0-16,5-1 50 0,5-1-50 0,-1-3 50 15,1 0-50-15,-5 0 21 0,0 0-21 0,5 0 21 16,2 4-21-16,-7-4 9 0,0 0-9 0,9 24 9 16,0 8-9-16,-9-32 12 0,0 0-12 0,3 46 12 15,-1 9-12-15,-4-3 12 0,-1 1-12 0,-2-11 13 16,3-4-13-16,2-38 26 0,0 0-26 0,-2 45 26 16,-1 3-26-16,3-48 13 0,0 0-13 0,-2 37 13 15,2-8-13-15,0-29 35 0,0 0-35 0,0 26 36 16,0-12-36-16,0-14 58 0,0 0-58 0,5 7 58 15,0-7-58-15,-5 0 54 0,0 0-54 0,7-12 54 0,4-12-54 0,-4 0 45 16,1-7-45-16,-2 4 45 16,2-4-45-16,-1 2 32 0,-2-2-32 0,2 3 32 0,2-3-32 0,-9 31 8 15,0 0-8-15,9-39 8 0,3-5-8 16,0 4 6-16,2-1-6 0,-2 8 6 0,6 6-6 0,-18 27 0 16,0 0 0-16,17-29 1 0,4 3-1 15,-21 26 0-15,0 0 0 0,23-17 1 0,-1 2-1 0,-22 15 0 16,0 0 0-16,20-12 0 0,-3 5 0 0,-17 7 0 15,0 0 0-15,17 3 0 0,-1 9 0 16,-16-12-3-16,0 0 3 0,18 28-3 0,-1 11 3 0,-17-39-7 16,0 0 7-16,16 48-7 0,-1 10 7 0,-1-10-1 0,-3 2 1 15,-4-18-1-15,-4-8 1 0,1 4 4 0,-3-4-4 16,5 10 5-16,1 2-5 0,-7-36 0 0,0 0 0 16,1 28 0-16,3-1 0 0,-4-27-145 0,0 0 145 0,3 20-144 15,-3-1 144-15,0-19-127 0,0 0 127 16,-5 4-127-16,2-11 127 0,-6 5-629 0</inkml:trace>
  <inkml:trace contextRef="#ctx0" brushRef="#br0" timeOffset="10429.291">16602 5121 460 0,'0'0'0'0,"-3"-2"0"0,-1 0 0 0,4 2 52 16,0 0-52-16,-1-3 52 0,2-2-52 0,-1 5 35 16,0 0-35-16,4-7 36 0,-1 0-36 0,-3 7 38 15,0 0-38-15,0-5 39 0,4-4-39 0,-4 9 17 0,0 0-17 16,2-7 17-16,-2 4-17 0,0 3 36 0,0 0-36 0,0-5 36 16,3-2-36-16,-3 7 42 0,0 0-42 0,0-7 43 15,0 2-43-15,0 5 39 0,0 0-39 0,0-4 40 16,-3 1-40-16,3 3-3 0,0 0 3 0,0 0-3 15,-2 7 3-15,0 8-9 0,2 9 9 0,0 7-8 16,2 12 8-16,0 1-4 0,1 3 4 0,-3-6-4 16,2-2 4-16,-2-39-1 0,0 0 1 0,7 47-1 15,5 0 1-15,-12-47 10 0,0 0-10 0,19 38 11 16,9-5-11-16,-28-33 47 0,0 0-47 0,31 15 47 16,8-11-47-16,-39-4 33 0,0 0-33 0,41-11 34 15,5-13-34-15,-46 24 50 0,0 0-50 0,42-27 50 16,-2-6-50-16,-7 3 70 0,-4 2-70 0,-8 8 70 15,-10-3-70-15,1 3 81 0,-2 1-81 0,-4 2 81 16,-6 5-81-16,1-4 57 0,1-3-57 0,-4 4 58 0,1 0-58 16,1 15 48-16,0 0-48 0,-7-17 48 0,1-4-48 15,6 21 32-15,0 0-32 0,-8-19 32 0,2 4-32 16,6 15 7-16,0 0-7 0,-3-16 8 0,-2 4-8 0,5 12 2 16,0 0-2-16,-2-8 2 0,0 4-2 0,2 4-8 15,0 0 8-15,0-3-7 0,0-1 7 0,0 4-69 16,0 0 69-16,9 11-69 0,0 9 69 0,3 3-66 15,5 9 66-15,-6 1-66 16,-1 4 66-16,-10-37-54 0,0 0 54 0,14 57-54 0,0 13 54 0,-2-3-41 0,-1 3 41 16,-1 6-41-16,-1 6 41 0,-9-82-28 15,0 0 28-15,7 94-28 0,-2 12 28 0,0-22-9 0,2-7 9 16,-7-32-8-16,-3-30 8 0,1 13-11 16,0-4 11-16,-3 12-11 0,0 6 11 0,5-42-9 15,0 0 9-15,-14 40-8 0,-2 3 8 0,16-43-1 16,0 0 1-16,-21 39-1 0,-8-5 1 0,29-34 1 0,0 0-1 0,-35 28 2 15,-2-8-2-15,37-20 36 16,0 0-36-16,-38 9 37 0,0-9-37 0,38 0 80 0,0 0-80 0,-35-12 81 16,2-9-81-16,7-4 76 0,3-5-76 0,7-4 77 15,1 2-77-15,6-6 52 0,5 2-52 0,3-3 53 16,1-3-53-16,0 42 41 0,0 0-41 0,3-49 42 16,8-8-42-16,-11 57 35 15,0 0-35-15,17-49 36 0,11 1-36 0,-28 48 7 0,0 0-7 0,31-40 8 16,11 9-8-16,0 4 6 0,0 8-6 0,-11 5 6 15,-1 4-6-15,6 5-17 0,-1 5 17 0,-2-3-16 0,-3-3 16 16,-30 6-53-16,0 0 53 0,38-3-52 0,0 0 52 16,-38 3-120-16,0 0 120 0,35-19-120 0,-2-9 120 15,35-16-1062-15</inkml:trace>
  <inkml:trace contextRef="#ctx0" brushRef="#br0" timeOffset="12016.735">12341 4319 505 0,'0'0'0'0,"2"3"0"0,1 2 0 0,-3-5-4 0,0 0 4 0,0 0-3 15,0 0 3-15,0 0-1 0,0 0 1 16,0 0-1-16,0-1 1 0,0 1 0 0,0 0 0 0,0 0 0 15,0-4 0-15,0 4-2 0,0 0 2 0,0 0-1 16,0 0 1-16,0 0-2 0,0 0 2 0,0 0-1 16,0 0 1-16,0 0-4 0,0 0 4 0,0 4-3 15,0-3 3-15,0-1-1 0,0 0 1 0,9 23 0 16,3 7 0-16,-12-30 37 0,0 0-37 0,12 60 37 16,6 24-37-16,-18-84 48 0,0 0-48 15,21 134 48-15,1 42-48 0,-22-176 70 0,0 0-70 0,16 189 71 16,-5 23-71-16,-11-212 59 0,0 0-59 0,3 209 60 15,-5 4-60-15,2-213 53 0,0 0-53 0,-1 185 53 16,-5-16-53-16,6-169 50 0,0 0-50 0,-5 153 51 16,2-20-51-16,3-133 37 0,0 0-37 0,-7 112 37 0,1-25-37 15,6-87-4-15,0 0 4 0,-1 74-3 16,1-19 3-16,0-55-1 0,0 0 1 0,5 43-1 16,-2-11 1-16,-3-32-5 0,0 0 5 0,6 27-4 0,2-6 4 0,-8-21-1 15,0 0 1-15,4 15-1 0,1-6 1 0,-5-9 1 16,0 0-1-16,5 10 2 0,2-6-2 0,-7-4 20 15,0 0-20-15,4 5 20 0,1-2-20 0,-5-3 39 16,0 0-39-16,5 4 40 0,2-3-40 0,-7-1 37 16,0 0-37-16,4 2 37 0,3-2-37 0,-7 0 15 15,0 0-15-15,7 0 16 0,1 0-16 0,-8 0 13 16,0 0-13-16,9 0 14 0,7-2-14 0,-16 2 4 0,0 0-4 16,17-1 5-16,6-3-5 0,-23 4 0 15,0 0 0-15,33-3 1 0,9-1-1 0,-42 4 0 0,0 0 0 16,55-1 0-16,13 1 0 0,-68 0-3 0,0 0 3 0,74 0-3 15,13 0 3-15,-87 0-7 16,0 0 7-16,123 0-7 0,27 0 7 0,-150 0-4 0,0 0 4 16,164-7-3-16,14-2 3 0,-36 2-3 0,-16 2 3 0,-2-2-2 15,-6 4 2-15,-5 1-5 0,-5 2 5 0,2-3-5 16,0-4 5-16,-2 4-2 0,5 1 2 0,-3-2-2 16,5 4 2-16,0 0 0 0,3 4 0 0,-3-8 0 15,4 1 0-15,-6 3-2 0,0 0 2 0,7 0-1 16,4-2 1-16,-6 2 0 0,-1 0 0 0,0 0 0 15,-2 0 0-15,-5 0-1 0,-2 2 1 0,-4-5 0 16,-1-3 0-16,0 6-1 0,1 0 1 0,-17 0-1 16,-5-3 1-16,4 0 1 0,-1-3-1 0,-8 3 2 15,-8 0-2-15,-2 1 10 0,-12 0-10 0,-4 0 11 16,-9-6-11-16,-42 8-1 0,0 0 1 0,40-4-1 0,-4-4 1 16,-36 8-61-16,0 0 61 0,26-3-61 0,-5-1 61 15,-21 4-126-15,0 0 126 0,7-10-125 0,-12-4 125 16,5 14-117-16,0 0 117 0,-14-24-117 0,-10-7 117 15,-15-24-511-15</inkml:trace>
  <inkml:trace contextRef="#ctx0" brushRef="#br0" timeOffset="12464.651">12322 4000 270 0,'0'0'0'0,"-2"0"0"0,-1-3 0 0,-6-2-11 16,0-2 11-16,2 3-11 0,6 3 11 0,-6 1-6 15,3-4 6-15,-1 1-6 0,1-2 6 0,-1 1 0 16,0 1 0-16,2-2 0 0,-1 1 0 0,2 1-4 16,2-1 4-16,0 4-3 0,0-3 3 0,0 3-21 15,0 0 21-15,12-2-21 0,8 2 21 0,-20 0-31 16,0 0 31-16,33 0-31 0,14 0 31 0,33 2-26 16</inkml:trace>
  <inkml:trace contextRef="#ctx0" brushRef="#br0" timeOffset="13090.417">14430 4034 113 0,'0'0'0'0,"68"0"0"16,47 0 0-16,-115 0 37 0,0 0-37 15,160-6 37-15,46-1-37 16,-206 7 49-16,0 0-49 0,210-9 49 0,19 1-49 0,-229 8 42 0,0 0-42 0,217-9 43 16,-6-5-43-16,-52 2 47 0,-36-1-47 0,-13 6 48 15,-24 7-48-15,1-5 30 0,-9 1-30 0,-6 1 30 16,-8 3-30-16,-64 0 15 0,0 0-15 0,80-4 16 15,9 1-16-15,-89 3 20 0,0 0-20 0,85-2 20 16,4 2-20-16,-23 0 8 0,-12 0-8 0,-17 2 8 16,-16 1-8-16,-4 1 1 0,-5-4-1 0,1 0 1 15,-3 3-1-15,-10-3 1 0,0 0-1 0,18 2 1 0,2 5-1 16,-20-7 0-16,0 0 0 0,21 3 1 0,4 2-1 16,-25-5 2-16,0 0-2 0,22 4 3 15,-1-1-3-15,-21-3 5 0,0 0-5 0,18 0 5 0,-3 0-5 16,-15 0 14-16,0 0-14 0,13 4 15 0,-8-4-15 0,-5 0 8 15,0 0-8-15,5 0 8 0,-3 0-8 0,-2 0 9 16,0 0-9-16,0 0 9 0,5 1-9 0,-5-1 1 16,0 0-1-16,0 0 1 0,0 0-1 0,0 0 0 15,0 0 0-15,0 0 1 0,0 0-1 0,0 0 2 16,0 0-2-16,0 0 3 0,0 0-3 0,0 0 1 0,0 0-1 16,0 0 2-16,0 0-2 0,0 0 0 15,0 0 0-15,0 0 0 0,0 0 0 0,0 0 1 16,0 0-1-16,0 0 1 0,0 0-1 0,0 0 0 0,0 0 0 15,0 0 0-15,2 4 0 0,-2-4-10 0,0 0 10 0,7 7-10 16,0 1 10-16,1 4-5 16,6 4 5-16,-7-1-4 0,2-3 4 0,-9-12-4 0,0 0 4 0,10 24-3 15,3 9 3-15,-13-33 0 0,0 0 0 16,14 41 1-16,1 3-1 0,-3-1 0 0,6-4 0 0,-9 6 0 16,-1 1 0-16,-8-46 1 0,0 0-1 0,9 70 1 15,0 18-1-15,1 13 24 0,1 19-24 0,-6-4 25 16,-2-1-25-16,1-5 47 0,-4-4-47 0,2 0 48 15,-1-3-48-15,-2-9 51 0,-1-3-51 0,4-5 52 16,1-2-52-16,-3-84 49 0,0 0-49 0,11 97 49 16,6 13-49-16,2-19 38 0,4-16-38 0,-6-8 38 15,1-16-38-15,-18-51 0 0,0 0 0 0,17 64 0 0,-1-4 0 16,-16-60-63-16,0 0 63 0,8 49-62 0,-2-9 62 16,4 45-653-16</inkml:trace>
  <inkml:trace contextRef="#ctx0" brushRef="#br0" timeOffset="13877.936">12113 3921 135 0,'0'0'0'16,"12"4"0"-16,11 1 0 0,-2 2 51 0,3-4-51 0,2 1 51 16,7 1-51-16,-33-5 41 0,0 0-41 0,53 5 42 15,13 2-42-15,-2 0 42 0,4-2-42 0,0-2 43 16,5 2-43-16,21 6 52 15,16 1-52-15,-16-4 53 0,-3-1-53 0,-91-7 42 0,0 0-42 0,123 3 43 16,17-1-43-16,-140-2 58 0,0 0-58 0,153-2 58 16,13-4-58-16,-31 2 84 0,-11-1-84 0,-12 2 84 15,-8 3-84-15,-4-4 95 0,-8-4-95 0,-10 8 96 16,-7 0-96-16,-75 0 45 0,0 0-45 0,88 3 45 16,10-1-45-16,-21 1-82 0,-16-3 82 0,-20 4-82 15,-16-1 82-15,-25-3-115 0,0 0 115 0,17 5-114 0,-13-1 114 16,17 1-487-16</inkml:trace>
  <inkml:trace contextRef="#ctx0" brushRef="#br0" timeOffset="15609.725">18614 5342 124 0,'0'0'0'0,"9"0"0"0,7 1 0 16,-16-1 33-16,0 0-33 0,26-1 33 0,7 1-33 0,2-4 54 16,0 4-54-16,0 0 54 0,-2 0-54 0,0 0 48 15,-2-5-48-15,1 5 49 0,-3 2-49 0,-29-2 38 16,0 0-38-16,44 3 38 0,6-3-38 0,-50 0 41 15,0 0-41-15,56 4 41 0,3 1-41 16,-10-2 67-16,-4-3-67 0,-6 0 68 0,-6 4-68 0,-7-4 51 16,-4 0-51-16,-2 3 52 0,-10-3-52 15,2 2 24-15,-1-2-24 0,-4 3 25 0,-2-3-25 0,-2 0 0 0,1 0 0 16,-4 0 1-16,3 0-1 0,-3 0-96 0,0 0 96 16,0 0-96-16,0 0 96 0,0 0-140 0,0 0 140 15,-22 7-140-15,-17 2 140 0,-22 9-182 16</inkml:trace>
  <inkml:trace contextRef="#ctx0" brushRef="#br0" timeOffset="15916.973">18655 5626 91 0,'0'0'0'0,"10"-5"0"15,4-2 0-15,-14 7 40 0,0 0-40 0,9-5 40 16,-2 1-40-16,-7 4 65 0,0 0-65 0,8-3 66 0,1 3-66 16,-9 0 85-16,0 0-85 0,21-3 85 0,5-3-85 15,-26 6 92-15,0 0-92 0,35-8 93 0,10 1-93 0,-45 7 61 16,0 0-61-16,49-7 62 0,8 2-62 0,-57 5 33 16,0 0-33-16,68-9 33 0,6 3-33 0,-74 6 34 15,0 0-34-15,88-12 35 0,13 0-35 0,-101 12 2 16,0 0-2-16,89-16 2 0,-9 1-2 0,-80 15-46 15,0 0 46-15,70-21-45 0,-7-6 45 0,-63 27-111 16,0 0 111-16,40-16-111 0,-16 1 111 0,43-16-367 16</inkml:trace>
  <inkml:trace contextRef="#ctx0" brushRef="#br0" timeOffset="16174.384">19297 5157 113 0,'0'0'0'0,"18"1"0"15,6 6 0-15,-24-7 65 0,0 0-65 0,30 12 65 16,6 3-65-16,-36-15 55 0,0 0-55 0,40 19 55 16,7 2-55-16,-47-21 46 0,0 0-46 0,42 27 47 15,-2 1-47-15,-40-28 44 0,0 0-44 0,33 24 44 16,-10 3-44-16,-23-27 10 0,0 0-10 0,11 31 11 15,-13 8-11-15,2-39-11 0,0 0 11 0,-11 40-10 0,-15-1 10 16,26-39-153-16,0 0 153 0,-21 33-152 0,-3-2 152 16,-21 28-74-16</inkml:trace>
  <inkml:trace contextRef="#ctx0" brushRef="#br0" timeOffset="17245.404">20766 4516 180 0,'0'0'0'0,"-4"-9"0"0,-1-6 0 0,2 3 67 15,1-4-67-15,0 10 67 0,1 4-67 16,-1-5 58-16,0 2-58 0,-1 1 59 0,-3-4-59 0,1 1 59 16,-2-2-59-16,2 6 59 0,0-4-59 0,1 2 51 15,2 2-51-15,1-1 52 0,1 2-52 0,0 2 49 16,-4-3-49-16,4 3 50 0,0 0-50 0,0 0 42 16,-3 0-42-16,3 0 43 0,-2 0-43 0,2 0 35 15,0 0-35-15,0 3 36 0,-3 6-36 0,3-9 34 0,0 0-34 16,3 29 34-16,-3 21-34 0,5 1 43 15,2 9-43-15,-2 2 44 0,1 1-44 0,-6-63 56 0,0 0-56 0,7 106 57 16,1 25-57-16,-2-18 61 0,-3-7-61 0,1-12 61 16,-1-10-61-16,-3-84 63 0,0 0-63 0,5 86 63 15,-1-4-63-15,3-17 47 0,0-14-47 0,-4-21 48 16,1-22-48-16,1 4 0 0,-3-3 0 0,5 3 1 16,-2 0-1-16,4-5-132 0,-1-2 132 0,-1-2-131 15,-5 1 131-15,-2-4-119 0,0 0 119 0,7-21-119 16,-2-13 119-16,7-18-674 0</inkml:trace>
  <inkml:trace contextRef="#ctx0" brushRef="#br0" timeOffset="17693.493">21013 5011 583 0,'0'0'0'0,"-10"12"0"0,-6 3 0 16,16-15 13-16,0 0-13 0,-3 2 13 0,6-4-13 15,-3 2 2-15,0 0-2 0,4-3 2 0,1 3-2 0,-5 0-1 16,0 0 1-16,7 15 0 0,2 13 0 0,-9-28 3 16,0 0-3-16,8 39 3 0,1 16-3 0,-9-55 46 15,0 0-46-15,5 67 47 0,0 12-47 0,-5-79 44 16,0 0-44-16,6 90 44 0,-1 10-44 0,-5-100 48 0,0 0-48 16,3 61 48-16,-1-21-48 0,-2-40 59 0,0 0-59 15,4 32 60 1,-1-13-60-16,2-7 84 0,1-10-84 0,4-7 84 0,4-7-84 15,-14 12 34-15,0 0-34 0,17-35 35 0,4-9-35 0,-5-4 3 0,0-5-3 0,-1 5 3 16,-1 0-3-16,-14 48 1 16,0 0-1-16,19-55 1 0,2-7-1 0,-21 62 0 0,0 0 0 15,30-72 0-15,7-13 0 0,-37 85-3 0,0 0 3 0,24-53-3 16,-3 18 3-16,-21 35-3 0,0 0 3 0,17-27-2 16,-1 15 2-16,-16 12-11 0,0 0 11 15,21 0-11-15,1 15 11 0,-22-15-1 0,0 0 1 0,25 33-1 16,-2 17 1-16,-23-50 4 0,0 0-4 0,20 56 5 15,1 14-5-15,-21-70 15 0,0 0-15 0,16 95 16 16,-2 19-16-16,-5-24 17 0,-2-15-17 0,-2-31 17 16,-5-25-17-16,0 5-45 0,0-1 45 0,0-6-44 0,0-5 44 15,0-12-144-15,0 0 144 0,-4 15-144 0,4 4 144 16,-1 12-595-16</inkml:trace>
  <inkml:trace contextRef="#ctx0" brushRef="#br0" timeOffset="19062.215">23093 5141 303 0,'0'0'0'0,"-1"0"0"15,-6-7 0-15,7 7 5 0,0 0-5 0,0-5 5 16,1 2-5-16,-1 3 38 0,0 0-38 0,0-9 39 15,-1 1-39-15,1 8 66 0,0 0-66 0,-9-11 66 16,-3-6-66-16,12 17 41 0,0 0-41 0,-16-15 42 16,-5-1-42-16,21 16 13 0,0 0-13 0,-24-15 14 15,-6 3-14-15,30 12 8 0,0 0-8 0,-38 0 9 0,-7 3-9 16,45-3 15-16,0 0-15 0,-51 21 15 16,-3 13-15-16,5 2 49 0,2 7-49 0,7 1 49 0,7 4-49 15,33-48 38-15,0 0-38 0,-38 74 38 0,-2 17-38 16,40-91 40-16,0 0-40 0,-18 70 41 0,13-6-41 0,5-64 46 15,0 0-46-15,4 39 47 0,8-15-47 16,-12-24 63-16,0 0-63 0,19 8 64 0,9-9-64 0,-28 1 16 16,0 0-16-16,33-12 17 0,5-16-17 0,-38 28 16 15,0 0-16-15,45-30 17 0,6-10-17 0,-9 4 9 16,-2-2-9-16,-4 6 10 0,-2-1-10 0,-3 4 3 16,-3 4-3-16,-4-1 4 0,-3 5-4 0,4 2-1 15,2 2 1-15,-2 5 0 0,1 0 0 0,-26 12-8 0,0 0 8 16,35-13-7-16,7 1 7 0,-42 12-10 15,0 0 10-15,40-9-9 0,7 1 9 0,-47 8-4 0,0 0 4 16,45-4-4-16,2-3 4 0,-47 7-7 16,0 0 7-16,35-1-7 0,-7 1 7 0,-28 0-7 0,0 0 7 0,21-4-7 15,-6 4 7-15,-15 0-3 0,0 0 3 0,11 0-3 16,-6 0 3-16,-5 0-2 0,0 0 2 0,0 0-2 16,0 0 2-16,0 0-2 0,0 0 2 0,-5 0-1 15,-4 0 1-15,9 0-1 0,0 0 1 0,-21 0-1 16,-10-5 1-16,31 5-3 0,0 0 3 0,-33-3-3 15,-9-4 3-15,42 7-2 0,0 0 2 0,-35-4-2 16,4 3 2-16,31 1-5 0,0 0 5 0,-39 8-5 16,-1 4 5-16,5 4-7 0,6 4 7 0,4-1-6 0,8 1 6 15,17-20-1-15,0 0 1 0,-16 47 0 0,6 20 0 16,10-67 1-16,0 0-1 0,-4 58 2 16,1 5-2-16,3-63 30 0,0 0-30 0,3 52 30 15,1-4-30-15,8-14 28 0,5-7-28 0,-4-6 28 0,1-9-28 16,-14-12 23-16,0 0-23 0,29-4 24 0,18-8-24 0,-47 12 46 15,0 0-46-15,46-27 46 0,6-12-46 16,-9 3 45-16,-3-7-45 0,-8 3 45 0,-6 4-45 16,-7-3 28-16,-5 0-28 0,-5-4 28 0,-4 3-28 0,-5 40 27 15,0 0-27-15,2-58 27 0,-4-10-27 0,2-6 3 16,0-10-3-16,-2 26 4 0,0 15-4 16,2 43 15-16,0 0-15 0,-6-64 15 0,-7-9-15 15,13 73 3-15,0 0-3 0,-15-69 4 0,-6 2-4 0,12 21 6 16,7 14-6-16,-3 6 7 0,0 9-7 0,1 1 3 0,3 1-3 15,-1 3 3-15,2 5-3 0,0 7 2 0,0 0-2 16,0-5 2-16,0 2-2 0,0 3 0 0,0 0 0 16,0 0 0-16,0 0 0 0,0 0-4 0,0 0 4 0,2 27-4 15,-1 19 4-15,6 6-1 0,2 4 1 0,-5 2-1 16,-1 2 1-16,-3-60 0 0,0 0 0 0,5 101 0 16,6 25 0-16,-3-31 0 0,-1-5 0 0,0-15 0 15,-7-15 0-15,0-60 12 16,0 0-12-16,14 62 12 0,7-11-12 0,-21-51 9 0,0 0-9 0,26 36 9 15,7-17-9-15,-33-19-15 0,0 0 15 0,42 12-14 16,3-16 14-16,-45 4-52 0,0 0 52 0,46-12-51 16,-1-12 51-16,-7-1-58 0,-3-4 58 0,-7-2-57 15,-2 0 57-15,-26 31-40 0,0 0 40 0,21-45-40 16,2-15 40-16,1-6-20 0,-3-8 20 0,-9 16-20 0,-1 13 20 16,-11 45-6-16,0 0 6 0,12-70-6 0,-2-9 6 15,-10 79-4-15,0 0 4 0,6-72-4 16,-6 2 4-16,0 70-2 0,0 0 2 0,-2-50-2 15,-3 18 2-15,1 4 0 0,2 9 0 0,-5 6 0 0,0 6 0 0,-1-2 0 16,-4 6 0-16,3 3 0 0,4-4 0 0,-4 4 0 16,-2 0 0-16,-1 4 0 0,0-1 0 0,12-3-1 15,0 0 1-15,-21 16 0 0,-7 9 0 0,28-25-3 16,0 0 3-16,-22 50-3 0,1 13 3 0,21-63-3 16,0 0 3-16,-14 103-2 0,9 34 2 0,5-137 6 15,0 0-6-15,1 137 7 0,12 9-7 0,-13-146 40 16,0 0-40-16,24 127 41 0,11-6-41 0,-35-121 21 0,0 0-21 15,36 95 21-15,8-23-21 0,-9-23 0 0,-4-21 0 16,-3-8 1-16,-4-15-1 0,-24-5-102 0,0 0 102 16,23-5-102-16,-4-14 102 0,-19 19-91 0,0 0 91 0,14-32-90 15,-5-18 90-15,13-30-692 0</inkml:trace>
  <inkml:trace contextRef="#ctx0" brushRef="#br0" timeOffset="19564.73">24795 5074 225 0,'0'0'0'0,"-5"5"0"0,-3 9 0 0,8-14 66 0,0 0-66 0,0 0 66 16,3-12-66-16,-3 12 66 0,0 0-66 0,2-3 66 16,1-4-66-16,-3 7 50 0,0 0-50 0,2-5 50 15,1 5-50-15,-3 0 38 0,0 0-38 0,2 24 39 16,0 12-39-16,-2-2 51 0,-2 7-51 0,2 2 51 15,2-4-51-15,-2-39 41 0,0 0-41 0,2 48 42 16,-1 5-42-16,-1-53 5 0,0 0-5 16,4 48 6-16,-4 0-6 0,0-48-114 0,0 0 114 0,0 36-114 15,0-7 114-15,0 36-387 0</inkml:trace>
  <inkml:trace contextRef="#ctx0" brushRef="#br0" timeOffset="20030.592">25017 5074 505 0,'0'0'0'0,"-2"7"0"0,-1 7 0 0,3-14 34 16,0 0-34-16,0 10 35 0,3-1-35 0,-3-9 24 15,0 0-24-15,5 19 25 0,4 5-25 0,-9-24 15 16,0 0-15-16,7 35 16 0,0 8-16 0,-7-43 28 0,0 0-28 15,3 48 28-15,-3 4-28 0,0-52 41 0,0 0-41 16,-1 49 41-16,-5 3-41 0,6-52 50 0,0 0-50 16,-3 36 50-16,1-5-50 0,2-31 54 0,0 0-54 0,-2 24 54 15,1-7-54-15,1-17 50 0,0 0-50 0,5 3 50 16,7-8-50-16,-12 5 0 0,0 0 0 16,18-24 0-16,6-10 0 0,-1-2-48 0,1-7 48 15,-3 9-47-15,0 5 47 0,-21 29-24 16,0 0 24-16,22-43-23 0,1-4 23 0,-23 47-39 0,0 0 39 0,23-48-38 15,3-3 38-15,-26 51-9 0,0 0 9 0,24-43-8 16,2 7 8-16,-26 36 0 0,0 0 0 0,26-27 1 16,2 8-1-16,-28 19 13 0,0 0-13 0,26-5 14 15,1 13-14-15,-27-8 35 0,0 0-35 0,24 21 36 16,-1 13-36-16,-23-34 29 0,0 0-29 0,15 47 29 16,-4 6-29-16,-11-53 33 0,0 0-33 0,3 61 33 0,-6 10-33 15,3-71 32-15,0 0-32 0,-5 78 32 0,-4 10-32 16,9-88-18-16,0 0 18 0,-4 55-18 15,3-19 18-15,1-36-126 0,0 0 126 0,0 27-125 0,3-15 125 0,1 31-557 16</inkml:trace>
  <inkml:trace contextRef="#ctx0" brushRef="#br0" timeOffset="21166.61">25654 4949 651 0,'0'0'0'0,"-5"14"0"0,-5 10 0 0,10-16 55 0,7-8-55 15,0-6 56-15,3-6-56 0,-1 3 73 0,1-3-73 0,-3 4 73 16,-3 1-73-16,4 2 60 0,-1 1-60 16,-1 1 61-16,-5 3-61 0,5 0 39 0,1 0-39 0,-2 3 40 15,-2 2-40-15,-3-5 35 0,0 0-35 0,5 35 36 16,1 16-36-16,4-3 15 0,2 10-15 0,-5-3 16 15,-3 0-16-15,-4-55 37 0,0 0-37 0,7 63 37 16,0 4-37-16,-7-67 29 0,0 0-29 0,12 60 29 16,2-2-29-16,-14-58 22 0,0 0-22 0,22 45 23 15,10-11-23-15,-32-34 0 0,0 0 0 0,36 21 0 16,6-13 0-16,-42-8-19 0,0 0 19 0,42-8-18 16,2-13 18-16,-44 21-46 0,0 0 46 0,36-34-46 15,-3-9 46-15,-7 2-40 0,-6-9 40 0,-5 9-40 16,-4-2 40-16,-11 43-35 0,0 0 35 0,10-50-35 15,-1-6 35-15,-9 56-25 0,0 0 25 0,7-51-24 0,-2-1 24 16,-5 52 0-16,0 0 0 0,4-39 0 0,-3 11 0 0,-1 28 2 16,0 0-2-16,2-22 2 0,0 8-2 15,-2 14 2-15,0 0-2 0,3 2 3 0,4 13-3 0,-7-15 2 16,0 0-2-16,11 23 3 0,1 6-3 0,-12-29 1 16,0 0-1-16,19 27 2 0,4 1-2 0,-23-28 4 15,0 0-4-15,31 22 4 0,7-1-4 16,-38-21 6-16,0 0-6 0,40 8 6 0,4-4-6 0,-44-4 22 15,0 0-22-15,38-7 23 0,-3-5-23 0,-35 12 31 0,0 0-31 16,28-17 31-16,-5-11-31 0,-23 28 19 16,0 0-19-16,15-27 20 0,-4-4-20 0,-6 3 18 0,-5 1-18 15,-2 3 19-15,-1-3-19 0,-4 6 1 0,-4 2-1 0,4 2 2 16,2 7-2-16,5 10-1 0,0 0 1 16,-15-16 0-16,-5 4 0 0,20 12-9 0,0 0 9 15,-19-5-9-15,-2 2 9 0,21 3-27 0,0 0 27 0,-28 7-27 16,-5 13 27-16,33-20-29 0,0 0 29 0,-29 36-29 15,-6 12 29-15,7 2-14 0,4 5 14 16,4-7-13-16,8-5 13 0,2 1-2 0,5 2 2 0,3-6-2 16,-2-1 2-16,4-39 5 0,0 0-5 0,11 43 6 15,8 0-6-15,-19-43 18 0,0 0-18 0,33 36 18 16,14-7-18-16,-47-29 26 0,0 0-26 0,54 15 26 16,11-11-26-16,-65-4-5 0,0 0 5 0,69-12-5 15,8-21 5-15,-77 33-7 0,0 0 7 0,63-34-6 0,-8-11 6 16,-55 45-4-16,0 0 4 0,37-34-4 0,-14-2 4 15,-23 36-1-15,0 0 1 0,21-38 0 0,-4-1 0 16,-17 39 0-16,0 0 0 0,12-41 0 0,-5-5 0 16,-7 46 8-16,0 0-8 0,5-36 8 0,-3 5-8 0,-2 31 15 15,0 0-15-15,2-24 16 16,-2 8-16-16,0 16-4 0,0 0 4 0,0 0-3 0,0 19 3 0,0-19-8 16,0 0 8-16,-2 29-7 0,-1 18 7 0,3-47-9 15,0 0 9-15,0 51-9 0,0 4 9 0,0-55-9 16,0 0 9-16,1 55-9 0,3-4 9 0,-4-51-4 15,0 0 4-15,3 40-3 0,1-10 3 0,-4-30 12 0,0 0-12 16,7 24 12-16,3-12-12 0,-10-12 41 16,0 0-41-16,14-3 41 0,5-14-41 0,-1-9 8 15,-1-3-8-15,-1-2 8 0,-2-3-8 0,-14 34 0 16,0 0 0-16,12-45 0 0,-2-10 0 0,-10 55-12 0,0 0 12 0,11-56-12 16,-1-2 12-16,-1 11-18 0,0 11 18 0,-4 9-18 15,-3 7 18-15,-1 4-5 0,1 8 5 0,0 1-4 16,-2 3 4-16,0 4-33 0,0 0 33 0,0 0-33 15,3 7 33-15,-3-7-15 0,0 0 15 0,14 9-15 16,5 6 15-16,-19-15-6 0,0 0 6 0,27 16-6 16,4 4 6-16,-31-20-5 0,0 0 5 0,33 27-4 15,5 4 4-15,-38-31-2 0,0 0 2 0,35 36-2 16,0 4 2-16,-35-40 22 0,0 0-22 0,26 43 23 16,-5 4-23-16,-21-47 50 0,0 0-50 0,12 43 51 15,-5 0-51-15,-7-43 41 0,0 0-41 0,-7 43 42 16,-8 2-42-16,15-45 36 0,0 0-36 0,-18 30 37 15,-4-6-37-15,22-24-39 0,0 0 39 0,-34 12-39 16,-9-12 39-16,43 0-196 0,0 0 196 0,-52-12-196 0,-9-12 196 16,-53-12-591-16</inkml:trace>
  <inkml:trace contextRef="#ctx0" brushRef="#br0" timeOffset="21341.77">25165 4511 527 0,'0'0'0'0,"10"0"0"0,2 0 0 0,11-4-336 0</inkml:trace>
  <inkml:trace contextRef="#ctx0" brushRef="#br0" timeOffset="21952.443">27536 5357 427 0,'0'0'0'0,"7"-19"0"0,5-12 0 0,-7 19 42 16,-5 9-42-16,-3 6 43 0,-1 9-43 0,-1-1 82 16,0 1-82-16,1-4 82 0,4-4-82 0,4-3 81 0,1-2-81 15,2-6 82-15,2-2-82 0,1-3 65 0,2-8-65 16,6 1 65-16,4 0-65 0,-22 19 44 0,0 0-44 16,27-24 44-16,4 0-44 0,-31 24 32 0,0 0-32 0,31-31 32 15,1-1-32-15,-32 32 32 0,0 0-32 0,27-35 33 16,-2 3-33-16,-25 32 20 0,0 0-20 0,17-28 20 15,-4-3-20-15,-13 31 36 0,0 0-36 16,5-24 36-16,-5 6-36 0,0 18 6 16,0 0-6-16,-9-17 7 0,-8-2-7 0,17 19 11 0,0 0-11 0,-21-12 11 15,-4 3-11-15,-1 2 25 0,0 7-25 0,14-3 26 16,8 1-26-16,-3 2 5 0,2 0-5 0,-14 12 6 16,-7 2-6-16,26-14 9 0,0 0-9 0,-25 19 10 15,1 0-10-15,24-19 15 0,0 0-15 0,-23 32 16 16,3 14-16-16,4-3 8 0,5 9-8 0,6-13 8 15,5-3-8-15,5 3 24 0,8-4-24 0,1 2 25 16,1 3-25-16,-15-40 20 0,0 0-20 0,33 39 20 16,14 2-20-16,-47-41 1 0,0 0-1 0,74 36 2 0,21-7-2 15,-95-29-77-15,0 0 77 0,86 7-76 0,1-15 76 16,85 4-971-16</inkml:trace>
  <inkml:trace contextRef="#ctx0" brushRef="#br0" timeOffset="22865.285">29435 5129 830 0,'0'0'0'0,"-4"-3"0"15,1-2 0-15,3 5 91 0,0 0-91 0,-2-7 92 16,2-5-92-16,0 12 33 0,0 0-33 0,-3-16 34 16,-4-4-34-16,7 20 0 0,0 0 0 0,-16-24 0 15,-8 1 0-15,24 23-9 0,0 0 9 0,-37-18-9 16,-10 4 9-16,47 14-32 0,0 0 32 0,-56 0-32 15,-10 12 32-15,66-12-17 0,0 0 17 0,-63 27-17 16,-1 21 17-16,64-48-6 0,0 0 6 0,-70 67-5 16,-5 17 5-16,75-84 0 0,0 0 0 0,-49 77 0 0,16 2 0 15,33-79 9-15,0 0-9 0,-8 60 10 0,22-9-10 16,-14-51 52-16,0 0-52 0,17 31 53 16,13-19-53-16,-30-12 45 0,0 0-45 0,36 0 45 0,8-17-45 0,-44 17 20 15,0 0-20-15,59-31 20 0,14-20-20 0,-73 51 43 16,0 0-43-16,65-53 44 0,-1-11-44 0,-64 64 7 15,0 0-7-15,49-75 8 0,-9-12-8 0,-9 11 12 16,-10 6-12-16,-9 7 12 0,-8 8-12 16,-4 55 1-16,0 0-1 0,0-67 1 0,-4 0-1 0,4 67 1 15,0 0-1-15,-10-70 1 0,-4-2-1 0,0 26 0 0,-2 11 0 16,2 11 1-16,0 11-1 16,14 13-1-16,0 0 1 0,-31-14 0 0,-12 5 0 0,43 9-7 0,0 0 7 0,-41-3-6 15,-2 6 6-15,43-3-25 0,0 0 25 16,-38 7-24-16,3 7 24 0,35-14-38 0,0 0 38 0,-25 26-37 15,8 6 37-15,17-32-21 0,0 0 21 0,-2 36-21 16,14 7 21-16,-12-43-6 0,0 0 6 0,33 39-5 16,18 4 5-16,13 3-10 0,17 2 10 0,-17-8-10 15,-6-8 10-15,-58-32-4 0,0 0 4 0,66 43-3 16,5 0 3-16,-71-43-2 0,0 0 2 0,66 55-2 16,1 8 2-16,-17-11 0 0,-12-3 0 0,-13-13 0 15,-15-12 0-15,2 7 0 0,-3 2 0 0,0 1 0 16,-2 4 0-16,-7-38-1 0,0 0 1 0,9 41 0 15,-1 0 0-15,-8-41 1 0,0 0-1 0,9 38 2 16,1-6-2-16,-10-32 17 0,0 0-17 0,11 24 17 16,1-5-17-16,-12-19 50 0,0 0-50 0,14 12 51 0,2-12-51 15,-16 0 45-15,0 0-45 0,14-15 45 0,0-18-45 16,-6 2 30-16,-4-8-30 0,1-1 30 16,0-2-30-16,-3-1 26 0,-2-2-26 0,0-3 26 0,2 2-26 0,-2-4 0 15,-2-3 0-15,2 3 0 0,2 2 0 0,-2 48 1 16,0 0-1-16,3-44 2 0,1 1-2 0,-4 43 9 15,0 0-9-15,3-31 10 0,1 9-10 16,-4 22 8-16,0 0-8 0,3-14 8 0,1 2-8 0,-4 12 3 16,0 0-3-16,10-3 4 0,4 6-4 0,-14-3 0 0,0 0 0 15,17 5 1-15,6 4-1 16,-23-9 0-16,0 0 0 0,21 7 0 0,0-2 0 0,-21-5-43 16,0 0 43-16,21 2-43 0,-2-6 43 15,-19 4-190-15,0 0 190 0,17-7-189 0,-1-1 189 0,17-11-670 0</inkml:trace>
  <inkml:trace contextRef="#ctx0" brushRef="#br0" timeOffset="23588.041">31166 5287 539 0,'0'0'0'0,"13"0"0"0,9 0 0 0,-22 0 110 0,0 0-110 15,30-7 111-15,8-2-111 0,-38 9 85 0,0 0-85 0,44-12 86 16,8-3-86-16,-52 15 112 0,0 0-112 0,51-19 112 15,3-2-112-15,-54 21 82 0,0 0-82 0,47-27 83 16,-2-4-83-16,-45 31 59 0,0 0-59 0,38-32 60 16,-3-8-60-16,-9 8 49 0,-5 1-49 0,-5 7 49 15,-4 0-49-15,-3 5 21 0,-2 0-21 0,-4 4 21 16,-1 6-21-16,-4-3 12 0,-1 4-12 0,-1 1 12 16,1-5-12-16,-1 5 4 0,1 2-4 15,-1 1 5-15,2 1-5 0,-1 1 0 0,-1-1 0 16,1 3 0-16,1-4 0 0,-1 4-13 0,-2 0 13 0,-1 0-13 15,3-3 13-15,-2 3-5 0,-2 0 5 0,3 0-5 16,1 3 5-16,-3-3-9 0,-1 0 9 0,-3 4-8 16,-4 1 8-16,14-5-8 0,0 0 8 0,-26 15-8 0,-7 9 8 15,33-24-1-15,0 0 1 0,-37 38 0 0,-3 10 0 16,40-48 1-16,0 0-1 0,-36 55 2 16,1 8-2-16,35-63 12 0,0 0-12 0,-30 83 12 0,6 14-12 15,24-97 16-15,0 0-16 0,-9 88 17 0,13-6-17 0,-4-82 25 16,0 0-25-16,22 68 26 0,20-9-26 0,-42-59 42 15,0 0-42-15,47 39 43 0,11-15-43 0,-58-24 38 16,0 0-38-16,43 15 39 0,-3-11-39 0,-40-4 0 16,0 0 0-16,49-4 0 0,7-4 0 0,-56 8-26 15,0 0 26-15,78-24-26 0,18-14 26 0,-96 38-105 16,0 0 105-16,78-43-105 0,-3-6 105 0,78-44-1079 16</inkml:trace>
  <inkml:trace contextRef="#ctx0" brushRef="#br0" timeOffset="25521.836">31776 4995 124 0,'0'0'0'0,"5"-3"0"16,2-6 0-16,-7 9 49 0,0 0-49 0,7-8 50 16,0 1-50-16,-7 7 80 0,0 0-80 0,5-8 80 15,1 1-80-15,-6 7 84 0,0 0-84 0,3-5 84 16,1 1-84-16,-4 4 76 0,0 0-76 0,1-3 77 16,1-2-77-16,-2 5 47 0,0 0-47 0,2-4 47 0,0 4-47 15,-2 0 61-15,0 0-61 0,3-3 61 0,4-1-61 16,-7 4 50-16,0 0-50 0,9-5 50 15,1 2-50-15,-10 3 49 0,0 0-49 0,16 0 49 0,3-4-49 16,0 4 43-16,0 0-43 0,1 0 43 0,-3 4-43 16,0 4 5-16,-1 3-5 0,-4 1 6 0,-1 0-6 0,-11-12 2 15,0 0-2-15,15 27 2 0,6 12-2 0,-1 1 5 16,0-1-5-16,0-6 5 0,-3 1-5 16,-17-34 0-16,0 0 0 0,24 36 1 0,4 3-1 0,-28-39 1 15,0 0-1-15,32 40 2 0,4-1-2 0,-36-39-15 16,0 0 15-16,37 31-14 0,3-7 14 0,-40-24-181 15,0 0 181-15,42 12-180 0,1-12 180 0,43 12-528 0</inkml:trace>
  <inkml:trace contextRef="#ctx0" brushRef="#br0" timeOffset="25772.105">32456 4826 494 0,'0'5'0'0,"0"-5"50"0,0 0-50 0,-16 10 50 16,-9 2-50-16,25-12 47 0,0 0-47 0,-29 16 48 15,-8 4-48-15,37-20 97 0,0 0-97 0,-42 36 98 16,-3 11-98-16,45-47 98 0,0 0-98 0,-47 54 98 16,-2 13-98-16,49-67 57 0,0 0-57 0,-61 84 58 0,-10 17-58 15,71-101 34-15,0 0-34 0,-56 88 34 16,7-6-34-16,49-82-4 0,0 0 4 0,-33 55-3 0,14-16 3 15,19-39-70-15,0 0 70 0,2 17-70 0,17-22 70 16,2 17-760-16</inkml:trace>
  <inkml:trace contextRef="#ctx0" brushRef="#br0" timeOffset="26301.827">32433 4882 393 0,'-5'7'0'0,"-1"0"-25"0,1 7 25 16,7-4-24-16,7 2 24 0,-9-12-25 0,0 0 25 16,10 28-24-16,6 11 24 0,-16-39-20 0,0 0 20 15,12 55-19-15,2 17 19 0,-14-72-27 0,0 0 27 16,12 106-27-16,-1 24 27 0,-3-20-1 0,-2-7 1 0,-3-16 0 16,-3-13 0-16,0-74 1 0,0 0-1 0,-3 85 1 15,-4 3-1 1,-2-16 5-16,-3-11-5 0,8-32 5 0,6-22-5 0,-2 9 9 0,0-8-9 0,0-1 9 15,2-7-9-15,-2 5 38 0,0 2-38 0,0-4 39 16,-2-1-39-16,2 2 27 0,2-1-27 0,-2-3 27 16,5 0-27-16,-5 0 4 0,0 0-4 0,5-24 5 15,2-14-5-15,-7 38-1 0,0 0 1 0,4-53 0 16,-4-14 0-16,0 67-9 0,0 0 9 0,1-82-9 16,-1-9 9-16,0-18-18 0,2-18 18 0,2 22-18 15,2 11 18-15,-6 94-9 0,0 0 9 0,14-104-8 0,6-9 8 16,-20 113-4-16,0 0 4 0,26-103-4 15,7 5 4-15,-33 98 5 0,0 0-5 0,35-72 5 0,3 21-5 16,-38 51 46-16,0 0-46 0,44-31 46 0,6 19-46 16,-6 12 66-16,-4 9-66 0,-12 6 67 15,-9 4-67-15,2 7 74 0,-2 3-74 0,0 3 75 0,0 8-75 16,-19-40 100-16,0 0-100 0,16 44 101 0,-2 11-101 0,-6-9 96 16,-1-1-96-16,-1-18 96 0,-5-8-96 15,-2-3 91-15,-3-1-91 0,-13 12 92 0,-9 9-92 0,26-36 50 16,0 0-50-16,-47 28 51 0,-16-1-51 0,-12-6 41 15,-12-6-41-15,38-6 41 0,21-6-41 0,28-3-89 16,0 0 89-16,-50-12-88 0,-8-12 88 16,58 24-101-16,0 0 101 0,-50-51-100 0,3-28 100 0,-51-55-707 15</inkml:trace>
  <inkml:trace contextRef="#ctx0" brushRef="#br0" timeOffset="26432.515">33428 4893 695 0,'0'0'0'0</inkml:trace>
  <inkml:trace contextRef="#ctx0" brushRef="#br0" timeOffset="62290.02">2369 9946 393 0,'0'0'0'0,"0"0"0"16,0 0 0-16,0 0 67 0,0 0-67 0,0 0 67 15,0 0-67-15,0 0 46 0,0 0-46 0,0 0 47 16,0 0-47-16,0 0 12 0,0 0-12 0,0 0 12 16,0 0-12-16,0 0 0 0,0 0 0 0,0 0 0 15,-38-12 0-15,38 12 0 0,0 0 0 0,-33-10 0 16,-11-2 0-16,44 12 13 0,0 0-13 0,-50-8 14 15,-6-1-14-15,56 9 15 0,0 0-15 0,-66-3 16 16,-4 3-16-16,70 0 10 0,0 0-10 0,-83 12 11 0,-15 6-11 16,98-18 1-16,0 0-1 0,-91 33 2 0,3 10-2 15,88-43 0-15,0 0 0 0,-81 43 0 0,10 8 0 16,71-51-5-16,0 0 5 0,-59 51-5 0,12 1 5 16,47-52-9-16,0 0 9 0,-32 60-9 0,11 5 9 15,21-65 3-15,0 0-3 0,-7 77 4 0,11 12-4 0,-4-89 23 16,0 0-23-16,12 96 24 15,6 12-24-15,-18-108 14 0,0 0-14 0,20 108 15 16,10 1-15-16,-30-109 19 0,0 0-19 0,38 98 20 0,9-7-20 0,-47-91 33 16,0 0-33-16,47 68 33 0,7-13-33 0,-54-55 35 15,0 0-35-15,49 33 35 0,5-21-35 0,-54-12 22 16,0 0-22-16,60-21 23 0,7-30-23 0,-67 51 29 0,0 0-29 16,81-72 29-16,7-22-29 0,-88 94-2 0,0 0 2 15,82-112-1-15,-5-16 1 0,-77 128-4 0,0 0 4 16,68-142-4-16,-9-13 4 0,-59 155-3 0,0 0 3 15,51-166-3-15,-8-10 3 0,-43 176-7 0,0 0 7 0,33-161-6 16,-8 0 6-16,-25 161-1 0,0 0 1 0,21-151 0 16,-7 5 0-16,-14 146-1 0,0 0 1 15,8-113 0-15,-8 19 0 0,0 94 2 0,0 0-2 0,0-82 3 16,-5 15-3-16,5 67 21 0,0 0-21 0,-9-56 21 16,-3 13-21-16,12 43 14 0,0 0-14 0,-12-36 15 15,0 10-15-15,12 26 10 0,0 0-10 0,-9-15 10 16,0 10-10-16,9 5 1 0,0 0-1 0,-5-6 2 15,2 6-2-15,3 0-1 0,0 0 1 0,-6 2-1 16,3 5 1-16,3-7-18 0,0 0 18 0,0 32-18 16,3 22 18-16,-3-54-10 0,0 0 10 0,9 106-9 15,9 39 9-15,-18-145-2 0,0 0 2 0,17 180-1 0,4 36 1 0,-21-216 1 16,0 0-1-16,14 233 1 0,1 24-1 0,-15-257 10 16,0 0-10-16,13 219 10 0,1-15-10 0,-14-204 35 15,0 0-35-15,15 154 35 0,-1-37-35 0,2-35 1 16,-2-30-1-16,-5-18 2 0,-6-20-2 0,-3-14-27 15,0 0 27-15,14 18-27 0,7-6 27 0,-21-12-155 16,0 0 155-16,24-15-155 0,6-19 155 0,26-14-499 16</inkml:trace>
  <inkml:trace contextRef="#ctx0" brushRef="#br0" timeOffset="62942.912">3049 9088 785 0,'0'0'0'15,"0"0"0"-15,0 0 0 0,0 0 59 0,0 0-59 0,0 0 59 16,0 0-59-16,0 0 28 0,0 0-28 0,0 0 28 15,0 0-28-15,0 0 0 0,0 0 0 0,0 0 0 16,0 0 0-16,0 0-32 0,0 0 32 0,0 0-32 16,0 4 32-16,0-4-13 0,0 0 13 0,0 10-13 15,0 7 13-15,3 9-1 0,-3 8 1 0,0 7 0 16,0 9 0-16,0-50 27 0,0 0-27 0,-3 79 27 16,3 20-27-16,0-99 38 0,0 0-38 0,-6 152 39 15,3 40-39-15,3-192 16 0,0 0-16 0,-5 184 17 16,5 4-17-16,0-44 32 0,8-29-32 0,-8-40 32 15,0-36-32-15,6 6 18 0,2-11-18 0,5 9 18 16,4 3-18-16,-17-46 35 0,0 0-35 0,16 43 36 16,1-2-36-16,-17-41-2 0,0 0 2 0,14 28-2 0,-2-11 2 15,-12-17-140-15,0 0 140 0,9 14-140 16,-2-8 140-16,10 15-595 0</inkml:trace>
  <inkml:trace contextRef="#ctx0" brushRef="#br0" timeOffset="63506.04">3392 10104 852 0,'0'0'0'0,"0"0"0"15,-5 0 0-15,5 0 43 16,0 0-43-16,0 0 44 0,5 0-44 0,-2 0 11 0,6 2-11 0,-4-1 11 16,-1-1-11-16,-2 4 1 0,1 1-1 0,-3 2 2 15,4 7-2-15,-1 10 0 0,-3 10 0 0,0 5 0 16,0 4 0-16,-3 8 0 0,-1 1 0 0,-1-2 0 16,-2-1 0-16,7-49 0 0,0 0 0 0,-9 62 1 15,0 1-1-15,9-63 3 0,0 0-3 0,-5 55 3 16,2-4-3-16,3-51 12 0,0 0-12 0,-4 43 13 15,4-14-13-15,0-29 39 0,0 0-39 0,7 18 39 16,5-13-39-16,-1-14 29 0,5-10-29 0,-4-3 29 16,2-7-29-16,-2-4 0 0,5-4 0 0,-1-3 0 0,-2-1 0 15,-14 41 2-15,0 0-2 0,17-55 2 0,-5-10-2 16,2 7 1-16,-1 1-1 0,-1 11 2 0,3 9-2 16,-1 2 0-16,-1 8 0 0,4-1 0 0,-3 6 0 0,-14 22 0 15,0 0 0-15,21-22 0 0,3 0 0 16,-24 22 0-16,0 0 0 0,23-19 1 0,1 3-1 15,-24 16 7-15,0 0-7 0,25-12 8 0,-4 7-8 0,-21 5 39 16,0 0-39-16,19 0 40 0,0 7-40 0,-2 5 18 16,1 5-18-16,-6 2 19 0,-3-2-19 0,3 9 31 15,-3 3-31-15,1 7 31 0,0 5-31 0,-10-41 36 0,0 0-36 16,6 55 37-16,-1 12-37 0,-2-7 3 16,1-2-3-16,1-5 3 0,-1-3-3 0,-4-50-33 0,0 0 33 15,5 51-33-15,2-6 33 0,-7-45-193 0,0 0 193 16,14 30-192-16,1-9 192 0,12 30-613 0</inkml:trace>
  <inkml:trace contextRef="#ctx0" brushRef="#br0" timeOffset="64340.149">4538 10054 841 0,'0'0'0'0,"-3"-1"0"16,-3 1 0-16,6 0 76 0,0 0-76 0,-3-4 76 0,6-4-76 0,-3 8 42 15,0 0-42-15,0-4 42 0,0-3-42 0,0 7 5 16,0 0-5-16,-3-3 5 0,1 1-5 0,2 2-6 15,0 0 6-15,0 0-5 0,-3-5 5 0,3 5-2 16,0 0 2-16,-5 12-2 0,-6 9 2 0,1 6 2 16,1 12-2-16,-2 1 2 0,6 4-2 0,5-44 22 15,0 0-22-15,-5 62 22 0,2 13-22 0,3-8 23 16,5-3-23-16,-2-15 24 0,1-11-24 0,4 1 15 16,6-1-15-16,2-7 16 0,5-2-16 15,-21-29 5-15,0 0-5 0,30 19 5 0,10-11-5 0,-40-8-9 0,0 0 9 16,45-6-9-16,7-15 9 0,-10 1-28 0,-4-11 28 15,-5 3-28-15,-6-1 28 16,-27 29 27-16,0 0-27 0,24-38 27 0,-3-8-27 0,-4 5 57 0,-8-3-57 16,0 2 57-16,-6 3-57 0,2 3 43 0,-5 3-43 0,0 3 43 15,-5 2-43-15,2 1 61 0,-1 3-61 16,-1 5 61-16,5 5-61 0,0 14 15 0,0 0-15 16,-3-15 16-16,-3-2-16 0,6 17 39 0,0 0-39 0,-3-12 39 15,3 1-39-15,0 11 21 0,0 0-21 0,-5-6 21 16,1 0-21-16,4 6 4 0,0 0-4 0,0-3 5 15,-3 0-5-15,3 3 1 0,0 0-1 0,0 0 1 16,0 0-1-16,0 3-10 0,0 2 10 0,3 11-9 16,2 6 9-16,2 7-11 15,2 7 11-15,0 3-11 0,-1 8 11 0,-8-47-11 0,0 0 11 0,13 61-10 0,-1 18 10 16,5 14-9-16,1 11 9 0,-4-13-9 0,-2-4 9 16,-12-87-1-16,0 0 1 0,7 88-1 0,-2-3 1 15,-5-85 0-15,0 0 0 0,3 81 0 0,-3-4 0 16,0-77-42-16,0 0 42 0,-3 68-41 0,-6-1 41 0,9-67-20 15,0 0 20-15,-17 62-20 0,-1-7 20 16,-1-16-3-16,5-18 3 0,6-8-3 0,8-7 3 0,-7-3-1 16,1 0 1-16,-18 8-1 0,-11 4 1 0,35-15 2 15,0 0-2-15,-43 10 2 0,-8-1-2 0,51-9 32 16,0 0-32-16,-47 0 32 0,2-5-32 0,6-2 51 16,10-2-51-16,3-1 52 0,5-4-52 0,21 14 52 0,0 0-52 15,-21-18 53-15,3-10-53 0,18 28 72 0,0 0-72 16,-12-36 73-16,7-3-73 0,5 8 54 0,5-2-54 15,2 6 55-15,-2 3-55 0,-5 24 26 0,0 0-26 0,14-26 26 16,7-1-26-16,-21 27 2 0,0 0-2 0,33-24 3 16,6 0-3-16,-1 3-41 0,4 3 41 0,-7 2-41 15,-2 4 41-15,-33 12-252 0,0 0 252 0,42-17-252 16,1-2 252-16,-43 19-138 0,0 0 138 0,42-27-137 16,0-6 137-16,40-27-795 0</inkml:trace>
  <inkml:trace contextRef="#ctx0" brushRef="#br0" timeOffset="65020.198">5683 10334 886 0,'0'0'0'0,"0"-6"0"16,0-2 0-16,0 4 75 0,0 4-75 0,0 0 75 16,0 0-75-16,0 0 23 0,0 0-23 0,0 0 24 15,0 0-24-15,0 0 29 0,0 0-29 0,0 0 29 16,0 0-29-16,0 0 0 0,0 0 0 0,0 0 0 0,0 2 0 16,5-2 2-16,-2 0-2 0,6-2 2 0,3 2-2 15,2-5 20-15,4 0-20 0,-3 3 20 0,6-4-20 16,5 2 39-16,1 1-39 0,6 1 39 0,2-5-39 15,-35 7 42-15,0 0-42 0,50-5 43 0,13 0-43 0,-6 3 46 16,2 0-46-16,-1 1 46 0,-2-1-46 0,-56 2 12 16,0 0-12-16,85-3 12 0,21 3-12 15,-20 0 49-15,-10 0-49 0,-22 3 50 0,-15-3-50 0,-4 0 8 16,-6 0-8-16,4 2 8 0,-3-1-8 0,-30-1 12 16,0 0-12-16,33 2 13 0,7-2-13 15,-40 0 4-15,0 0-4 0,37 2 5 0,-3-2-5 0,-9 0-64 16,-4 0 64-16,-4 0-64 0,-8 0 64 15,-9 0-172-15,0 0 172 0,3 0-172 0,-1 2 172 0,5 1-753 0</inkml:trace>
  <inkml:trace contextRef="#ctx0" brushRef="#br0" timeOffset="65383.822">5968 10731 505 0,'0'0'0'0,"6"-5"0"16,4-7 0-16,-10 12 85 0,0 0-85 0,5-5 85 15,1 0-85-15,-6 5 83 0,0 0-83 0,3-2 84 0,-3-2-84 16,0 4 92-16,0 0-92 0,0 0 92 0,0 0-92 0,0 0 61 15,0 0-61-15,0 0 62 0,-3-3-62 0,3 3 43 16,0 0-43-16,0 0 43 0,3-3-43 0,-3 3 31 16,0 0-31-16,9 0 31 0,12 0-31 0,0 0 49 15,8 1-49-15,1 4 49 0,1-1-49 16,2 1 27-16,0 2-27 0,-1 0 27 0,1 0-27 0,-33-7 10 16,0 0-10-16,45 10 11 0,4-3-11 0,0 1-2 15,3-1 2-15,-5-2-2 0,0 0 2 0,-47-5-239 16,0 0 239-16,49 7-238 0,-2 0 238 0,50 7-623 15</inkml:trace>
  <inkml:trace contextRef="#ctx0" brushRef="#br0">7975 9388 975 0,'0'0'0'0,"-15"-7"0"0,-8-5 0 0,23 12 107 15,0 0-107-15,-21-8 108 0,-3-4-108 0,24 12 83 0,0 0-83 0,-23-16 83 16,2-1-83-16,21 17 54 0,0 0-54 0,-21-19 54 16,-1-5-54-16,22 24 40 0,0 0-40 0,-13-31 41 15,1-1-41-15,12 32 33 0,0 0-33 0,-3-34 33 16,6-6-33-16,-3 40 1 0,0 0-1 0,12-39 1 15,6-1-1-15,-18 40 0 0,0 0 0 0,30-39 1 16,4 3-1-16,3 5-30 0,-2 0 30 0,-2 11-30 16,-2 8 30-16,-1 1-38 0,-1 6 38 0,1 0-37 15,3 3 37-15,-33 2-16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02:32:2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2 403 1176,'0'0'0,"0"-9"0,-2-6 0,2 15 0,0 0 0,0-23 0,2-12 0,2-24-408</inkml:trace>
  <inkml:trace contextRef="#ctx0" brushRef="#br0" timeOffset="319.465">29 75 904,'1'27'180,"10"-41"607,-5 8-562,-1 0 1,2 1 0,-1 0-1,0 0 1,1 0 0,0 1 0,0 0-1,0 1 1,1-1 0,-1 2-1,1-1 1,0 1 0,-1 0 0,2 0-226,168-24 1001,-104 24-873,-28 1 57,1 2 0,-1 3 0,0 1 0,0 2 0,-1 2-1,0 2 1,16 8-185,-52-17 76,0 1 0,0 0-1,0 1 1,-1 0-1,0 0 1,1 0 0,-2 1-1,1 0 1,0 1 0,-1-1-1,0 1 1,-1 0-1,1 1 1,-1-1 0,0 1-1,-1 0 1,1 1-1,-1-1 1,-1 1 0,0-1-1,0 1 1,0 0-1,-1 0 1,1 7-76,-6 47 465,-3 0 0,-2-1 0,-3 0 1,-3-1-1,-2-1 0,-3 0 0,-18 38-465,-63 145 1594,-85 142-1594,176-365 43,-31 75-1667,53-84-4216,-7-15 1854</inkml:trace>
  <inkml:trace contextRef="#ctx0" brushRef="#br0" timeOffset="569.698">654 1672 4040,'-58'-58'380,"116"97"2289,-58-39-2309,0 0 8,0 0-40,0 0-185,0 0-59,0 0-47,-13 23-24,8-6-72,1 1-1,1 0 1,1 0-1,0 0 0,1 0 1,1 0-1,0 0 0,2 1 1,0-1-1,1 0 0,4 10 60,-5-17 27,-3-7 31,1 1 0,0-1 0,0 1 0,1-1-1,-1 1 1,1-1 0,0 0 0,1 1 0,-1-1 0,1 0-1,-1 0 1,1 0 0,0 0 0,1 0 0,-1 0 0,1-1 0,-1 1-1,1-1 1,0 0 0,0 0 0,1 0 0,-1 0 0,1 0-1,-1-1 1,1 1 0,2 0-58,-4-3 44,-1 0 0,0 0 0,0 0 0,1 0 0,-1 0 0,0 0 0,0 0 0,0-1 0,1 1 0,-1 0 0,0-1 0,0 1 0,0-1 0,0 1 0,0-1 0,0 0 0,0 1 0,0-1 0,0 0 0,0 0 0,0 0 0,0 0 0,-1 0 0,1 0 0,0 0 0,-1 0 0,1 0 0,0 0 0,-1 0 0,0 0 0,1 0 0,-1 0 0,1-1 0,-1 1 0,0 0 0,0 0 0,0 0 0,0-1 0,0 1 0,0 0 0,0 0 0,0-1 0,0 1 0,-1 0 0,1 0 0,0 0 0,-1 0 0,1 0 0,-1-1 0,1 1 0,-1 0 0,0 0-44,-29-57-527,28 55 613,-46-38-720,-16-3-639,-31-24-4780</inkml:trace>
  <inkml:trace contextRef="#ctx0" brushRef="#br0" timeOffset="1332.785">42 533 5832,'24'-60'464,"-17"33"-553,0 0 0,1 1 0,2 0 0,1 0 1,0 1-1,2 1 0,1 0 0,3-2 89,79-72 268,-84 86-240,1 0 0,0 0 0,0 2 0,1 0 0,1 0 0,-1 1 0,2 1 0,-1 1 0,1 0 0,0 1 0,0 0 0,1 2 0,0 0 0,0 1 0,0 0 0,0 1 0,0 1 0,9 1-28,216 3 188,-132 4-21,-97 17-493,-15-19 317,-124 409-2340,70-259 1164,19-46-162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02:32:2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5744,'29'-51'313,"-28"49"-106,-1 2 26,0 0-58,6 24 1388,-11-29-1470,-3-22-1115,-6-12-3604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02:32:2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1205 1335 2520,'-31'-48'4288,"12"2"-2302,0 32-1890,-1 0 0,0 1 0,0 1 0,-1 1 0,-1 1 0,0 1 0,0 1 0,-11-2-96,4 1 38,-58-16 42,10 11-72,-154 12-104,137 20-47,-42 35-21,109-37-8,-93 94-79,98-74 5,-74 240-68,83-211 229,-10 271-31,27-271 24,62 235-36,-48-249 15,96 132-29,-87-158 117,112 39-2,-108-65 22,140-82 6,-135 55 13,144-155 31,-147 139 102,111-201 71,-121 190-3,24-91 4,-8-43-175,-8-205-56,-30 320-47,-14-282-20,8 288 14,-9-86 4,-7-12 49,-33-109 180,-17 48 1212,113 290-2159,33 84 386,-57-98 313,61 237 6,-12 3 0,20 224 74,-26 288-18,-41-575-255,14-95-1238,-3-127 265,8-30 587,20-4-2014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02:32:2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7176,'300'79'1997,"-174"-72"-1700,1-6 1,-1-5-1,14-8-297,50 0 359,169-43 375,-161 17-2820,-230 58-688,-3 0-1012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02:32:2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1 402 7800,'234'-6'3121,"-150"1"-3349,-1-3-1,0-3 1,0-5 0,-1-3 0,59-22 228,-20-5-1332,154-84-658,-22 10-1876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02:32:25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101 517 8880,'14'-23'1513,"-13"23"-1505,16-7 944,4 17-895,-1 1 0,1 1-1,-2 1 1,0 1 0,0 0 0,-1 1 0,-1 1 0,6 8-57,12 14 33,-1 1 0,-2 1 0,-2 2 0,-2 1 0,15 33-33,192 480-756,-192-523-619,-35-34 590,51-63-1048,-4 3-2647</inkml:trace>
  <inkml:trace contextRef="#ctx0" brushRef="#br0" timeOffset="296.347">1034 1 9776,'-60'25'170,"24"37"1833,8 32-1427,-4-2-1,-4-2 1,-45 79-576,-5 13 348,5-9-348,-113 140-2,157-259-3,-166 228 20,43-68-1298,203-267-1202,0 0-4275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02:32:2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7800,'12'146'-802,"-7"-62"788,40 1326 563,-44-1396-555,-1 19 22,1-1-1,2 0 1,1 1 0,1-1-1,2-1 1,1 1-1,2-1 1,1-1 0,9 19-16,22-27-1378,-34-25 832,37-72-639,-3 2-1462</inkml:trace>
  <inkml:trace contextRef="#ctx0" brushRef="#br0" timeOffset="475.689">647 950 8072,'-12'0'-86,"13"0"104,-1 1-1,1 0 1,-1-1-1,1 1 1,-1 0-1,1-1 0,-1 1 1,0 0-1,1 0 1,-1-1-1,0 1 1,0 0-1,1 0 0,-1 0 1,0-1-1,0 1 1,0 0-1,0 0 1,0 0-1,0 0 1,0-1-1,0 1 0,-1 0 1,1 0-1,0 0 1,0-1-1,-1 1 1,1 0-1,0 0 0,-1-1 1,1 1-1,-1 0 1,1-1-1,-1 1 1,1 0-1,-1-1 0,0 1 1,1-1-1,-1 1 1,1-1-1,-1 1 1,0-1-1,0 0 1,1 1-1,-1-1 0,0 0 1,0 1-1,0-1 1,1 0-1,-1 0 1,0 0-1,0 0 0,0 0 1,1 0-1,-1 0 1,0 0-1,0 0 1,0 0-1,1 0 1,-1 0-1,0-1 0,0 1 1,0 0-1,1-1 1,-1 1-18,14 23 167,-1 0 0,-1 1 0,-1 1 1,-1 0-1,-1 0 0,-1 0 0,-2 1 0,0 0 0,-2 0 1,0 18-168,33 704 1044,-31-719-915,5-33-71,13-42-3,76-344-671,-77 301 459,4 1-1,3 1 0,28-52 158,63-7 96,-110 136-42,1 0 0,0 0 0,1 2 0,-1-1 0,2 1 0,-1 1 0,1 0 0,0 1 0,0 1 0,1 0 0,0 0 0,0 1 0,0 1 0,0 1 0,1 0 0,6 0-54,-13 4 51,1 1-1,-1 0 1,-1 1 0,1 0-1,0 0 1,-1 0 0,0 1-1,0 0 1,0 0 0,-1 1-1,0 0 1,0 0 0,0 1-1,-1-1 1,0 1 0,0 1-1,-1-1 1,2 4-51,14 26 91,-1 0 0,-1 2 0,-3 0 0,-1 1 0,-2 1 0,-1 0 0,4 42-91,4 5-36,22 196-380,-38-155-3825,-3-82-1252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02:32:2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835 720 1888,'-144'-59'1707,"37"51"-638,-23 46-345,106-23-624,-96 110 60,95-85 40,-22 46-120,5 2 0,3 2 0,4 2 0,4 1 1,4 2-1,4 0 0,4 2 0,-2 63-80,21-151 16,0-1 0,0 1 0,0-1 0,1 0 0,1 1 1,0-1-1,0 0 0,0 0 0,1 0 0,0 0 0,0-1 0,1 1 0,0-1 0,1 0 0,0 0 0,0 0 0,0 0 0,1-1 0,3 3-16,26 16 48,-18-19 126,3-5-128,0-1 0,-1-1 0,1-1 0,-1-1 0,1 0 0,-1-1 0,0-2 0,-1 0 0,1-1 0,-1 0 0,0-2 0,-1 0 0,0-1 0,0 0 0,-1-2 1,7-7-47,9-8 111,-1-1 1,-2-2-1,-1 0 1,-2-2-1,-1-1 1,-1-2-1,4-11-111,44-144 619,13-132-353,-73 261-251,29-253 25,-36 254 47,2-84 470,-7-1 0,-15-115-557,-5 171 967,40 217-1896,14 39 721,56 94-248,141 214 282,-81-265 260,-117-176 154,38 28-27,3-4 1,3-3 0,52 28-214,-44-37 372,-2 4-1,-3 4 1,-2 3 0,50 49-372,41 36 361,-92-89-378,65 29-1533,-151-108-496,-18-26 863,-10-20-3710</inkml:trace>
  <inkml:trace contextRef="#ctx0" brushRef="#br0" timeOffset="309.992">2177 741 9592,'4'11'209,"-3"-10"-153,-1 0 0,1 0 0,-1-1 0,1 1-1,-1 0 1,1 0 0,-1 0 0,0 0 0,1 0 0,-1 0 0,0 0 0,0 0-1,0-1 1,0 1 0,0 0 0,0 0 0,0 0 0,0 0 0,0 0 0,0 0 0,0 0-1,-1 0 1,1 0 0,0 0 0,-1 0 0,1 0 0,0-1 0,-1 1 0,1 0-1,-1 0 1,0 0 0,1-1 0,-1 1 0,1 0 0,-1-1 0,0 1 0,0-1-1,1 1 1,-1 0 0,0-1 0,0 0 0,0 1 0,0-1 0,0 1 0,0-1-56,-148 130 1330,124-103-1220,-156 180-90,10 7 1,-23 54-21,160-217-52,-160 257-596,80-117-825,111-180-641,2-3-4012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02:09:26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32 163 1712,'29'-32'97,"-28"31"73,-45-12 2111,33 6 1512,4-18-748,12 18-3032,0 1-1,0-1 0,0 1 0,1 0 1,0 1-1,0 0 0,0 0 0,1 0 1,0 0-1,0 1 0,0 0 1,0 1-1,1 0 0,-1 0 0,1 0 1,0 1-1,-1 0 0,1 1 0,0 0 1,5 0-13,-5 4 23,-1 0 1,0 1-1,1 0 1,-2 0 0,1 1-1,0 0 1,-1 0-1,0 1 1,0 0-1,-1 0 1,0 0 0,0 0-1,0 1 1,-1 0-1,0 0 1,3 7-24,3 22 135,-3-1-1,0 1 1,-3 0-1,-1 1 1,-1-1-1,-2 0 1,-2 1 0,-1-1-1,-2 0 1,-2 2-135,-10 176 851,16-203-835,0 0-1,0 0 1,1 0-1,1 0 1,0 0-1,0 0 1,1 0-1,1 0 1,0-1-1,0 1 1,1-1-1,0 0 1,1 0-1,0 0 1,1-1-1,0 1 1,0-1-1,1-1 1,2 3-16,4-4-67,1-1-1,1-1 1,-1 0-1,1-1 1,0 0 0,0-1-1,0-1 1,0-1 0,0 0-1,0 0 1,1-2-1,-1 0 1,0-1 0,0 0-1,3-2 68,94-5-574,-110 11 554,0 0 0,0 1 0,-1 0 0,1-1 0,-1 1 0,1 0 0,-1 0 1,0 0-1,0 0 0,0 0 0,-1 0 0,1 0 0,-1 0 0,0 0 0,1 0 0,-1 1 1,-1-1-1,1 0 0,0 0 0,-1 0 0,0 0 0,1 0 0,-1 0 0,0 0 0,-1 0 1,1 0-1,0-1 0,-1 1 0,0 0 0,1-1 0,-1 1 0,0-1 0,0 0 1,-1 1-1,1-1 20,-69 245-322,52-90 166,6 0-1,8 103 157,4-215-21,0 25 18,-19 188 876,19-252-806,1-5-29,0 1-1,0 0 0,0-1 0,0 1 0,0-1 0,-1 1 0,1-1 0,0 1 0,-1-1 0,1 1 0,-1-1 1,0 1-1,0-1 0,1 0 0,-1 1 0,0-1 0,0 0 0,0 0 0,0 0 0,-1 0 0,1 0 0,0 0 1,0 0-1,-1 0 0,1 0 0,0 0 0,-1-1 0,1 1 0,-1 0 0,1-1 0,-1 1 0,1-1 0,-1 0 0,1 0 1,-1 1-38,-176 8-2046,118-32-240,3-12 1075,-33-14-3702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02:32:2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9328,'68'-31'2417,"80"58"-1597,-129-21-839,162 98 642,-166-95-614,166 95 386,-5 8 1,41 42-396,-85-21 207,77 103-142,-62-78-1082,-142-152 478,45 39 342,-9-35-3933,-20-11-1036</inkml:trace>
  <inkml:trace contextRef="#ctx0" brushRef="#br0" timeOffset="311.842">1417 1 7624,'17'107'546,"-17"-106"-533,1 0-1,-1 0 0,0 0 1,0 0-1,0 0 0,0 0 1,0-1-1,0 1 0,0 0 0,0 0 1,0 0-1,0 0 0,0 0 1,0 0-1,-1 0 0,1 0 1,0 0-1,-1 0 0,1-1 0,-1 1 1,1 0-1,-1 0 0,1 0 1,-1-1-1,0 1 0,1 0 1,-1-1-1,0 1 0,1-1 0,-1 1 1,0 0-1,0-1 0,0 0 1,0 1-1,1-1 0,-1 1 1,0-1-1,0 0 0,0 0 0,0 0 1,0 1-1,0-1 0,0 0 1,0 0-1,0 0 0,0 0 1,0-1-1,0 1 0,0 0 0,1 0 1,-1-1-1,0 1 0,0 0 1,0-1-13,-43 8 494,-188 168 139,-9 74-590,197-197-16,-92 128 55,8 6 1,8 6 0,-34 86-83,110-192 6,-7 11-4,-33 44-2050,157-272 84,-5 5-1776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02:32:2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882 25 6456,'48'-24'6772,"-51"144"-6166,19 182-367,-32-34 168,11 495-255,-10-650-2944,5-82-5128</inkml:trace>
  <inkml:trace contextRef="#ctx0" brushRef="#br0" timeOffset="336.868">1 1840 8968,'338'-124'3109,"173"-11"-2901,-160 83 7,576-40 663,-826 81-866,-6-2-66,2 4 0,-1 4 0,0 5 0,1 3 0,-1 5 0,45 11 54,-37 21-1537,-108-33 465,-79 87-1224,4-6-2777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2:29:22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8477 10609 1222 0,'0'0'0'0,"-5"-12"0"16,0-10 0-16,1 15 161 0,8 4-161 0,-4-1 162 15,0 3-162-15,0 1 129 0,0 3-129 0,0-3 129 16,0 5-129-16,0-1 77 0,1-3-77 0,-1-1 78 16,-1 4-78-16,1-4 28 0,0 0-28 0,0 0 28 15,0 0-28-15,0 0 4 0,-4 0-4 0,4 0 4 16,-3 3-4-16,3-3-9 0,-4 0 9 0,4 0-8 15,0 0 8-15,0 0-175 0,0 0 175 0,-5-8-175 0,-7-6 175 16,-6-8-1138-16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2:32:40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3171 5902 303 0,'0'0'0'0,"-7"-5"0"16,-2-2 0-16,9 7 69 0,0 0-69 0,-5-9 69 15,1 1-69-15,1-4 76 0,1 0-76 0,-7-2 76 16,2-3-76-16,-10 1 42 0,-4-4-42 0,-5 4 42 15,-4 1-42-15,30 15 12 0,0 0-12 0,-47-12 12 16,-7-3-12-16,54 15 31 0,0 0-31 0,-61-12 31 16,-7-4-31-16,68 16 4 0,0 0-4 0,-97-8 5 15,-22 1-5-15,119 7 4 0,0 0-4 0,-97 7 4 0,4 5-4 16,20 8 3-16,19 8-3 0,28-22 3 0,23-9-3 16,3 3 0-16,0 0 0 0,-23 31 0 0,-10 24 0 15,33-55-9-15,0 0 9 0,-33 80-9 0,-6 23 9 16,39-103-5-16,0 0 5 0,-13 110-4 0,9 11 4 0,8-23-8 15,8-11 8-15,5-17-8 0,4-18 8 0,0-1-1 16,2-11 1-16,-8-16-1 0,-1-9 1 0,4 0 1 16,6 1-1-16,-1-4 2 0,5-4-2 0,-28-8 37 15,0 0-37-15,43-3 37 0,13-9-37 0,-2-9 58 16,-2-6-58-16,-3-4 59 0,-6-5-59 0,-43 36 38 16,0 0-38-16,56-75 38 0,7-31-38 0,-63 106 6 0,0 0-6 15,47-110 6-15,-5-12-6 0,-42 122 12 16,0 0-12-16,29-133 13 0,-3-9-13 0,-26 142 1 0,0 0-1 15,18-143 1-15,-11-1-1 0,-7 144 0 0,0 0 0 16,9-131 1-16,-4 6-1 0,-5 125 2 0,0 0-2 0,3-110 2 16,-6 14-2-16,3 96 5 0,0 0-5 0,-5-79 5 15,-8 14-5-15,13 65 13 0,0 0-13 0,-8-48 14 16,1 12-14-16,7 36 15 0,0 0-15 0,-6-24 15 16,1 9-15-16,5 15 15 0,0 0-15 0,-3-9 16 15,-1 9-16-15,4 0 4 0,0 0-4 0,0 0 5 16,-1 9-5-16,1-9 3 0,0 0-3 0,5 36 3 15,7 24-3-15,-12-60 18 0,0 0-18 0,9 116 19 16,3 45-19-16,-12-161 32 0,0 0-32 0,9 185 32 16,-1 26-32-16,-8-211 35 0,0 0-35 0,6 216 35 15,-3 12-35-15,-3-228 0 0,0 0 0 0,12 176 0 16,11-34 0-16,-2-48-216 0,3-39 216 0,-6-15-215 16,2-21 215-16,-20-19-204 0,0 0 204 0,18-4-203 15,3-23 203-15,21-4-265 0</inkml:trace>
  <inkml:trace contextRef="#ctx0" brushRef="#br0" timeOffset="739.264">3824 4668 460 0,'0'0'0'0,"0"5"0"0,2 6 0 0,-2-11-32 0,0 0 32 16,0 0-32-16,0 0 32 0,0 0-39 0,0 0 39 16,0 0-38-16,-6-7 38 0,6 7-28 0,0 0 28 0,-3 0-28 15,3-4 28-15,0 4-12 0,0 0 12 0,-5 19-12 16,1 9 12-16,4-28 0 0,0 0 0 0,0 48 0 16,0 13 0-16,0-61 60 0,0 0-60 0,5 112 61 15,2 30-61-15,-7-142 81 0,0 0-81 0,9 164 82 16,3 26-82-16,-12-190 68 0,0 0-68 15,9 192 69-15,3 9-69 0,-1-44 45 0,-3-26-45 0,3-25 46 16,-2-27-46-16,-9-79 50 0,0 0-50 0,17 73 50 16,6-9-50-16,-23-64 5 0,0 0-5 0,24 48 6 15,2-14-6-15,-26-34-75 0,0 0 75 0,25 17-75 16,-8-14 75-16,-17-3-129 0,0 0 129 0,17-24-129 16,-1-22 129-16,14-24-249 0</inkml:trace>
  <inkml:trace contextRef="#ctx0" brushRef="#br0" timeOffset="1217.89">4329 5657 841 0,'0'0'0'0,"-9"3"0"0,-3 2 0 0,12-5 20 15,0 0-20-15,0 7 20 0,9 2-20 0,3 11 0 0,2 8 0 16,-2 6 0-16,0 5 0 0,-12-39-1 0,0 0 1 0,11 60-1 16,1 17 1-16,-3-5-2 0,0 2 2 15,-2 13-1-15,-4 4 1 0,-3-91 2 0,0 0-2 0,0 86 3 16,-3-4-3-16,3-32 23 16,3-25-23-16,-3-4 24 0,-3-12-24 0,6 1 39 0,-1-8-39 0,-2-2 39 15,0 0-39-15,0 0 48 0,0 0-48 0,3-14 49 16,1-14-49-16,-4 28 2 0,0 0-2 15,8-42 2-15,6-20-2 0,-5 9 5 0,3-5-5 0,0-1 5 16,-3 5-5-16,-9 54 0 0,0 0 0 0,18-78 0 16,-1-14 0-16,-17 92-3 0,0 0 3 0,24-75-3 15,6 1 3-15,-30 74-8 0,0 0 8 0,23-50-7 16,1 19 7-16,-24 31-15 0,0 0 15 0,24-27-15 16,-1 6 15-16,-23 21 0 15,0 0 0-15,24-13 0 0,3 4 0 0,-3 9 1 0,-5 9-1 0,0-2 2 0,-1 5-2 16,-18-12 5-16,0 0-5 0,21 27 5 0,-2 16-5 15,-19-43 23-15,0 0-23 0,19 55 24 0,-2 11-24 0,-3-2 12 16,2-1-12-16,-7-11 13 0,-1-10-13 16,-8-42-44-16,0 0 44 0,9 52-43 0,3-1 43 0,-12-51-160 15,0 0 160-15,9 40-160 0,-4-10 160 0,11 39-458 16</inkml:trace>
  <inkml:trace contextRef="#ctx0" brushRef="#br0" timeOffset="1674.944">5683 5232 516 0,'0'0'0'0,"-4"0"0"16,-4-5 0-16,8 5-49 0,0 0 49 0,-4-2-48 15,4 2 48-15,0 0-25 0,0 0 25 0,0 0-24 16,0 0 24-16,0 0 5 0,0 0-5 0,-3 3 5 16,-3 4-5-16,6-7 61 0,0 0-61 0,-14 9 62 0,-5-1-62 15,19-8 97-15,0 0-97 0,-21 11 98 0,-1 1-98 16,1-4 112-16,-5 1-112 0,13-2 113 0,5-4-113 15,-4 1 101-15,-2 1-101 0,-2 3 102 0,2 8-102 0,14-16 49 16,0 0-49-16,-21 27 49 0,4 7-49 0,17-34 19 16,0 0-19-16,-16 57 20 15,2 17-20-15,14-74 29 0,0 0-29 0,-9 118 29 0,6 33-29 0,-1-23 10 16,8-5-10-16,-1-13 11 0,-3-16-11 0,0-94 28 16,0 0-28-16,9 100 28 0,2-3-28 0,-11-97 6 15,0 0-6-15,19 86 6 0,10-14-6 0,-29-72-100 16,0 0 100-16,32 51-99 0,9-17 99 0,-41-34-112 15,0 0 112-15,44-3-111 0,10-36 111 0,44-4-654 0</inkml:trace>
  <inkml:trace contextRef="#ctx0" brushRef="#br0" timeOffset="2482.685">5723 5751 124 0,'0'0'0'0,"0"0"0"15,7-3 0-15,-2-1 100 0,-5-1-100 0,0 2 100 0,0-1-100 16,0 4 96-16,0-3-96 0,0 3 97 16,0 0-97-16,0 0 87 0,0 0-87 0,0 0 87 15,0 0-87-15,0 0 68 0,4-2-68 0,-4 2 68 0,5-3-68 16,-2 3 23-16,6 0-23 0,0 3 24 0,3 6-24 0,5 3 37 16,4 8-37-16,5 6 37 0,0 6-37 0,-26-32 12 15,0 0-12-15,37 43 12 0,7 12-12 0,-44-55 41 16,0 0-41-16,47 55 42 15,3 8-42-15,1 1 43 0,3 2-43 0,-23-23 43 0,-14-15-43 0,-17-28-4 16,0 0 4-16,20 32-3 0,-3-1 3 0,-17-31-89 16,0 0 89-16,14 24-89 0,-2-9 89 0,-12-15-148 15,0 0 148-15,9 0-147 0,-2-12 147 0,-7 12-109 16,0 0 109-16,9-34-108 0,-1-17 108 0,6-33-246 0</inkml:trace>
  <inkml:trace contextRef="#ctx0" brushRef="#br0" timeOffset="2703.225">6333 5593 662 0,'0'0'0'0,"-4"6"0"16,1 4 0-16,3-10 84 0,0 0-84 0,-2 8 85 16,2-3-85-16,-4 6 63 0,-1 1-63 0,-11 19 64 15,-6 17-64-15,22-48 44 0,0 0-44 0,-37 60 45 16,-6 13-45-16,43-73 5 0,0 0-5 0,-60 94 5 15,-16 18-5-15,76-112 27 0,0 0-27 0,-66 97 27 0,1-2-27 16,65-95-37-16,0 0 37 0,-43 63-36 0,13-24 36 16,30-39-169-16,0 0 169 0,-37 23-169 0,3-23 169 15,-38 22-423-15</inkml:trace>
  <inkml:trace contextRef="#ctx0" brushRef="#br0" timeOffset="3123.427">6214 5318 830 0,'0'0'0'15,"12"-12"0"-15,9-7 0 0,2 3 41 0,1-3-41 16,2 6 41-16,4-3-41 0,-30 16 16 0,0 0-16 0,33-12 17 15,7 0-17-15,-40 12 1 0,0 0-1 0,37-1 1 16,1 7-1-16,-38-6-23 0,0 0 23 0,31 12-22 16,-1 4 22-16,-6 3 2 0,-6-2-2 0,-6 2 3 15,-3 0-3-15,-6 1 27 0,-3 4-27 0,-3-3 27 16,-2 4-27-16,5-25 42 0,0 0-42 0,-13 36 43 16,-2 7-43-16,15-43 34 0,0 0-34 0,-14 36 35 15,2-2-35-15,12-34 33 0,0 0-33 0,-14 33 34 16,3-9-34-16,11-24 32 0,0 0-32 0,-5 20 33 15,0-4-33-15,5-16 13 0,0 0-13 0,-4 15 14 16,4-4-14-16,0-11-2 0,0 0 2 0,18 5-1 0,15-5 1 16,-33 0-75-16,0 0 75 0,38-12-75 0,13-9 75 15,-51 21-62-15,0 0 62 0,50-22-61 0,9-5 61 0,-59 27-83 16,0 0 83-16,58-24-82 0,5 3 82 0,-63 21-81 16,0 0 81-16,54-12-80 0,-7 9 80 15,50-9-424-15</inkml:trace>
  <inkml:trace contextRef="#ctx0" brushRef="#br0" timeOffset="3492.527">6711 6059 471 0,'0'0'0'0,"8"-5"0"15,5-7 0-15,-13 12 2 0,0 0-2 0,5-8 2 16,-2 4-2-16,-3 4-26 0,0 0 26 0,4-3-25 16,1 6 25-16,-5-3 24 0,0 0-24 0,12 2 25 15,11 1-25-15,-23-3 15 0,0 0-15 0,38 4 16 16,16-4-16-16,-54 0 68 0,0 0-68 0,56 0 69 0,12-4-69 15,-68 4 62-15,0 0-62 0,64-3 63 16,2-2-63-16,-66 5 36 0,0 0-36 0,60-7 36 0,-1 2-36 16,-59 5 19-16,0 0-19 0,47-10 20 15,-9-1-20-15,-38 11-48 0,0 0 48 0,30-10-48 0,-9-2 48 16,-21 12-83-16,0 0 83 0,5-21-83 0,-8-9 83 16,6-22-381-1</inkml:trace>
  <inkml:trace contextRef="#ctx0" brushRef="#br0" timeOffset="3733.993">7212 5744 785 0,'0'0'0'16,"7"0"0"-16,4 0 0 0,-8 0 47 0,1 4-47 15,-4-4 48-15,0 0-48 0,0 0 0 0,-4 3 0 16,4 2 0-16,0 2 0 0,0-7 1 0,0 0-1 0,0 31 1 15,7 17-1-15,-5 3 9 0,1 4-9 0,1-9 10 16,-4-1-10-16,2 1 12 0,-2 2-12 16,0-9 13-16,0-11-13 0,0-28 5 0,0 0-5 0,0 39 5 15,-2 4-5-15,2-43-124 0,0 0 124 0,2 31-123 16,1-9 123-16,-3-22-95 0,0 0 95 0,14-14-95 16,14-25 95-16,14-16-291 0</inkml:trace>
  <inkml:trace contextRef="#ctx0" brushRef="#br0" timeOffset="3981.889">7721 5614 539 0,'0'0'0'0,"-3"3"0"0,-3 2 0 16,6-5 71-16,0 0-71 0,0 7 72 0,6-2-72 0,-6-5 60 15,0 0-60-15,8 19 60 0,8 12-60 0,-16-31 46 16,0 0-46-16,12 45 47 0,2 16-47 0,-14-61 32 15,0 0-32-15,16 69 32 0,-4 11-32 0,-12-80 32 16,0 0-32-16,14 95 32 0,-2 16-32 0,-12-111 32 16,0 0-32-16,9 86 32 0,-4-11-32 0,-5-75-41 15,0 0 41-15,4 46-40 0,-1-25 40 0,-3-21-152 16,0 0 152-16,0 5-151 0,0-20 151 0,2 4-430 0</inkml:trace>
  <inkml:trace contextRef="#ctx0" brushRef="#br0" timeOffset="4331.39">7895 5278 1065 0,'0'0'0'0,"0"5"0"16,0 2 0-16,0-7 66 0,0 0-66 0,0 0 67 15,0-3-67-15,0 3-1 0,0 0 1 0,4-4-1 16,1 1 1-16,-5 3-34 0,0 0 34 0,9-2-34 0,3-1 34 16,0-1-61-16,0 1 61 0,-1 3-61 0,-1 0 61 15,4 3-53-15,-2 1 53 0,6 13-53 16,3 9 53-16,-21-26 0 0,0 0 0 0,21 44 0 0,5 11 0 0,-2 7 18 16,-3 6-18-16,-2-1 19 0,-3 0-19 0,-16-67 51 15,0 0-51-15,17 106 51 0,-1 28-51 16,-16-134 29-16,0 0-29 0,9 121 29 0,-9 1-29 15,0-122 27-15,0 0-27 0,-7 111 27 0,-7-8-27 0,2-24-34 16,-6-18 34-16,9-31-33 0,6-24 33 0,-2 3-118 16,-2-6 118-16,-2 4-118 0,-5 2 118 0,14-9-141 15,0 0 141-15,-24 0-141 0,-9-12 141 0,-23 0-330 16</inkml:trace>
  <inkml:trace contextRef="#ctx0" brushRef="#br0" timeOffset="4771.463">8794 5842 639 0,'0'0'0'0,"0"0"0"0,2-9 0 16,-2 9 49-16,0 0-49 0,3 0 49 0,1 0-49 0,-4 0 77 15,0 0-77-15,12 2 77 0,6 1-77 0,-18-3 110 16,0 0-110-16,26 4 111 0,8-1-111 0,-34-3 84 15,0 0-84-15,37 0 85 0,5 0-85 0,-42 0 50 16,0 0-50-16,43 0 51 0,-1 0-51 0,-42 0 42 16,0 0-42-16,47 0 42 0,-3 0-42 0,-44 0 26 15,0 0-26-15,42 2 26 0,-1 0-26 0,-7-1 25 16,-8 3-25-16,-5-4 26 0,-4 0-26 0,-17 0-26 0,0 0 26 16,12 0-26-16,-3 0 26 0,-9 0-109 0,0 0 109 15,0-5-108-15,-4-2 108 0,4 7-116 0,0 0 116 16,-17-7-115-16,-9-2 115 0,-19-9-713 15</inkml:trace>
  <inkml:trace contextRef="#ctx0" brushRef="#br0" timeOffset="5034.402">8731 6224 953 0,'0'0'0'0,"9"-12"0"16,7-4 0-16,-16 16 65 0,0 0-65 0,12-3 66 16,5 10-66-16,4-2 45 0,2 7-45 0,1-5 46 0,3 0-46 15,-3-4 41-15,2 2-41 0,-3-1 42 0,1-4-42 16,-3 0 0-16,2 0 0 0,1 0 0 0,0-4 0 16,-24 4-1-16,0 0 1 0,30-3 0 0,8-1 0 15,-38 4-88-15,0 0 88 0,44-5-87 0,3-5 87 0,-47 10-187 16,0 0 187-16,50-14-187 0,1-8 187 0,47-14-425 15</inkml:trace>
  <inkml:trace contextRef="#ctx0" brushRef="#br0" timeOffset="20325.858">11069 4764 1009 0,'0'0'0'0,"0"0"0"15,0 0 0-15,0 0 99 0,0 0-99 16,0 0 100-16,-22-13-100 0,22 13 72 0,0 0-72 0,-16-11 72 15,-1-1-72-15,17 12 45 0,0 0-45 0,-28-12 46 16,0-7-46-16,28 19 12 0,0 0-12 0,-33-17 13 16,-2-7-13-16,35 24 18 0,0 0-18 0,-33-19 19 15,-5-1-19-15,38 20 9 0,0 0-9 0,-42-19 9 16,-5-2-9-16,47 21-23 0,0 0 23 0,-42-13-22 16,4 1 22-16,38 12-62 0,0 0 62 0,-34-5-61 15,7-2 61-15,27 7-78 0,0 0 78 0,-28 3-77 16,5 1 77-16,23-4-96 0,0 0 96 0,-30 12-96 15,3 6 96-15,27-18-90 0,0 0 90 0,-27 33-90 16,1 6 90-16,9 1-78 0,-1 3 78 0,6-7-78 0,4-6 78 16,8-30-59-16,0 0 59 0,-4 52-58 15,8 15 58-15,-4-67-36 0,0 0 36 0,13 75-35 0,14 12 35 0,-27-87-2 16,0 0 2-16,40 67-1 0,15-9 1 16,-55-58 5-16,0 0-5 0,61 35 6 0,11-20-6 15,-22-10 68-15,-11-13-68 0,-6-3 69 16,-4-6-69-16,-29 17 71 0,0 0-71 0,32-27 72 0,4-16-72 0,-36 43 61 15,0 0-61-15,39-60 61 0,4-20-61 0,-43 80 42 16,0 0-42-16,37-79 43 0,-6-5-43 16,-31 84 31-16,0 0-31 0,25-94 31 0,-12-6-31 0,-13 100 7 15,0 0-7-15,9-92 8 0,-5 4-8 0,-4 88 35 0,0 0-35 16,-6-75 36-16,-2 8-36 0,8 67 35 0,0 0-35 16,-12-61 35-16,-1 7-35 15,13 54 43-15,0 0-43 0,-12-39 43 0,3 17-43 0,9 22 35 0,0 0-35 0,-5-21 36 16,-3 6-36-16,8 15 25 0,0 0-25 0,-7-12 26 15,1 3-26-15,6 9 1 0,0 0-1 0,-3-7 2 16,-2 2-2-16,5 5-1 0,0 0 1 0,-4-3 0 16,4 3 0-16,0 0-50 0,0 0 50 0,0 0-49 15,-3 2 49-15,3-2-85 0,0 0 85 0,8 30-84 16,8 17 84-16,-16-47-51 0,0 0 51 0,21 68-51 16,0 21 51-16,-21-89-20 0,0 0 20 0,26 130-19 15,4 37 19-15,-30-167-4 0,0 0 4 0,22 155-3 16,3 5 3-16,-4-42-2 0,-4-25 2 15,-5-34-2-15,-3-24 2 16,0-8-68-16,3-10 68 0,-2-8-67 0,1-6 67 0,1-4-159 0,2-6 159 0,3-14-158 0,8-6 158 16,-25 27-108-16,0 0 108 0,19-47-107 0,3-12 107 15,22-48-154-15</inkml:trace>
  <inkml:trace contextRef="#ctx0" brushRef="#br0" timeOffset="20671.538">11735 3997 931 0,'0'0'0'15,"-4"0"0"-15,1 0 0 0,3 0 27 0,-2-5-27 16,2 5 27-16,2-4-27 0,-2 4-17 15,3-5 17-15,-3 5-16 0,0 0 16 0,0 0-40 0,-5 5 40 0,5-5-39 16,0 4 39-16,-3-1-40 0,-1-1 40 0,-10 13-40 16,-10 4 40-16,24-19-30 0,0 0 30 0,-26 33-30 15,-9 9 30-15,35-42-1 0,0 0 1 0,-33 55 0 16,-4 12 0-16,37-67 0 0,0 0 0 0,-40 106 0 16,-2 31 0-16,42-137 4 0,0 0-4 15,-33 139 4-15,11 13-4 0,22-152 3 0,0 0-3 0,-7 131 4 16,14-13-4-16,-7-118-18 0,0 0 18 0,22 91-18 15,24-21 18-15,1-22-164 0,5-29 164 0,-2-11-163 16,4-16 163-16,47 8-188 0</inkml:trace>
  <inkml:trace contextRef="#ctx0" brushRef="#br0" timeOffset="21067.01">11752 4410 830 0,'0'0'0'0,"4"3"0"0,-2 4 0 0,-2-7 18 0,0-7-18 15,0-2 19-15,0 3-19 0,0-1-2 0,0 2 2 0,0 1-2 16,0 1 2-16,0 1-24 0,0-1 24 0,0 3-23 15,0-4 23-15,0 4-45 0,0 0 45 0,0 0-44 16,0 0 44-16,0 0-5 0,0 0 5 0,0 0-5 16,3 4 5-16,0-4-11 0,1 3 11 0,5 2-10 15,5 4 10-15,-14-9-1 0,0 0 1 0,22 25-1 16,11 8 1-16,-33-33 5 0,0 0-5 0,42 43 5 16,3 12-5-16,-1-1 34 0,-4 1-34 15,-3-10 34-15,-8-6-34 0,1 4 35 0,-6-7-35 0,-5-9 36 16,-3-6-36-16,-16-21 1 0,0 0-1 0,18 29 1 15,-1 4-1-15,-17-33-70 0,0 0 70 0,16 24-70 16,1-5 70-16,-17-19-117 0,0 0 117 0,12 11-116 0,2-11 116 16,16 12-265-16</inkml:trace>
  <inkml:trace contextRef="#ctx0" brushRef="#br0" timeOffset="21351.352">12223 4394 919 0,'0'0'0'0,"1"4"0"0,6 2 0 0,-7-6 51 0,2 0-51 16,-2 0 51-16,0 2-51 0,0-2 26 0,0 0-26 15,-9 24 26-15,-5 14-26 0,14-38 16 16,0 0-16-16,-20 51 17 0,-7 16-17 0,27-67 4 15,0 0-4-15,-29 70 4 0,-8 6-4 0,37-76 19 0,0 0-19 0,-38 85 20 16,-4 8-20-16,42-93 3 16,0 0-3-16,-28 65 4 0,4-14-4 0,24-51-34 0,0 0 34 0,-12 29-34 15,10-13 34-15,2-16-54 0,0 0 54 0,5-12-53 16,11-21 53-16,6-10-666 0</inkml:trace>
  <inkml:trace contextRef="#ctx0" brushRef="#br0" timeOffset="21748.625">12291 4043 516 0,'0'0'0'0,"12"-7"0"0,14-7 0 0,-26 14-37 15,0 0 37-15,30-6-37 0,10-3 37 0,-7 2-43 16,0 4 43-16,-7 1-43 0,-10 4 43 0,1 1-12 16,0 4 12-16,-3-2-12 0,-3-1 12 0,-2 4-2 15,-1 2 2-15,-2-4-1 0,-3-3 1 0,-3-3 37 16,0 0-37-16,2 9 37 0,-1 6-37 0,-1-15 62 0,0 0-62 16,0 19 62-16,-1 5-62 0,1-24 74 0,0 0-74 15,-5 32 74-15,-8 8-74 0,3-6 56 16,-2 2-56-16,5-15 56 0,1-8-56 0,6-13 41 0,0 0-41 0,-8 21 42 15,-4 6-42-15,12-27 11 0,0 0-11 0,-9 24 11 16,0-5-11-16,4-2 0 0,7-1 0 0,5-8 1 16,7-1-1-16,1-4-36 0,4 1 36 0,1-4-36 15,2-2 36-15,-1 0-55 0,2-6 55 0,-2 1-54 16,3-2 54-16,-24 9-72 0,0 0 72 0,21-6-72 16,0-3 72-16,-21 9-100 0,0 0 100 15,14-3-99-15,-2-1 99 0,18-1-192 0</inkml:trace>
  <inkml:trace contextRef="#ctx0" brushRef="#br0" timeOffset="22018.807">12648 4814 527 0,'0'0'0'0,"15"-4"0"0,12 1 0 0,-27 3 42 15,0 0-42-15,38-3 43 0,5 1-43 0,3 4 12 16,-3 4-12-16,-1-6 12 0,-2 4-12 0,0-4 21 16,-5 0-21-16,-2 2 21 0,-5 1-21 0,-28-3 7 15,0 0-7-15,33 3 8 0,2 1-8 0,-35-4 3 16,0 0-3-16,28 0 4 0,-5 2-4 0,-23-2 12 16,0 0-12-16,19 0 13 0,-7-2-13 0,-12 2-4 15,0 0 4-15,10 0-4 0,-4-4 4 0,-6 4-145 16,0 0 145-16,-9-15-145 0,-9-6 145 0,-8-13-224 0</inkml:trace>
  <inkml:trace contextRef="#ctx0" brushRef="#br0" timeOffset="22298.558">13008 4634 673 0,'0'0'0'0,"4"7"0"16,5 1 0-16,-9-8 97 0,0 0-97 0,0 0 97 15,0 0-97-15,0 0 72 0,0 0-72 0,0 0 72 16,-4-3-72-16,4 3 59 0,0 0-59 0,0 0 59 16,0-3-59-16,0 3 4 0,0 0-4 0,0 0 4 15,0 0-4-15,0 0-7 0,0 0 7 0,0 3-6 0,0 4 6 16,0 5-26-16,0 3 26 0,0 13-26 0,0 8 26 0,-3 6-4 16,-1 1 4-16,2 2-3 15,2-6 3-15,0-39-40 0,0 0 40 0,0 50-39 0,0 6 39 0,0-56-131 16,0 0 131-16,0 43-130 0,4-10 130 15,-4-33-109-15,0 0 109 0,17 7-108 0,4-19 108 0,17 3-294 16</inkml:trace>
  <inkml:trace contextRef="#ctx0" brushRef="#br0" timeOffset="22560.871">13339 4471 830 0,'0'0'0'0,"-5"5"0"16,-2 2 0-16,7-7 58 0,0 0-58 15,5 9 58-15,6-1-58 0,-11-8 22 0,0 0-22 16,17 19 22-16,4 5-22 0,-21-24 1 0,0 0-1 0,18 40 2 16,-1 6-2-16,-8 2-1 0,-2 7 1 15,-2-23 0-15,0-8 0 0,-5-24-5 0,0 0 5 0,-2 46-5 16,-1 13 5-16,3-59-83 0,0 0 83 0,-5 44-83 15,1-1 83-15,4-43-156 0,0 0 156 0,0 31-156 16,0-11 156-16,-3 28-279 0</inkml:trace>
  <inkml:trace contextRef="#ctx0" brushRef="#br0" timeOffset="22831.004">13632 4134 1076 0,'0'0'0'0,"0"0"0"0,4 7 0 0,-4-7 62 16,0 0-62-16,17 1 62 0,9 6-62 0,-26-7 9 16,0 0-9-16,35 17 9 0,14 14-9 0,-6 0 0 15,-4 5 0-15,2 3 0 0,-2 8 0 0,-39-47-4 16,0 0 4-16,33 60-3 0,2 15 3 0,-6 14-2 15,-3 7 2-15,-8-22-1 16,-9-16 1-16,-9-58-1 0,0 0 1 0,-2 84-1 0,-9 7 1 16,11-91-54-16,0 0 54 0,-22 85-54 0,-11-2 54 0,33-83-106 0,0 0 106 0,-56 68-105 15,-24-6 105-15,-56 71-579 0</inkml:trace>
  <inkml:trace contextRef="#ctx0" brushRef="#br0" timeOffset="23076.098">10916 5751 595 0,'0'0'0'0,"-9"5"0"0,-3 5 0 0,-9 2-387 16</inkml:trace>
  <inkml:trace contextRef="#ctx0" brushRef="#br0" timeOffset="23395.028">10721 5826 908 0,'0'0'0'0,"12"0"0"0,2-3 0 0,-14 3 145 15,0 0-145-15,9-2 145 0,-2 1-145 0,-5 1-47 16,1 0 47-16,-3 0-46 0,3 1 46 0,-3-1-14 15,0 0 14-15,4 0-13 0,5 0 13 0,5 0-39 0,3 0 39 16,7-1-39-16,3-1 39 0,-27 2-8 0,0 0 8 0,50-4-7 16,18-1 7-16,3 2-2 0,8-1 2 15,22 1-1-15,14-6 1 0,-2 1-1 0,-1 4 1 0,-3-6 0 16,1 2 0-16,0-1-2 0,1 0 2 0,-1 6-2 16,0 0 2-16,-2-6-2 0,2 2 2 15,-13 2-1-15,1 2 1 0,-1-6 0 0,6-1 0 0,-9 5 1 16,-3 1-1-16,-91 4 34 0,0 0-34 0,120-7 34 15,21 2-34-15,-141 5 28 0,0 0-28 0,143-8 28 16,5 1-28-16,-148 7 50 0,0 0-50 0,136-7 51 16,-4 2-51-16,-132 5 12 0,0 0-12 0,115-4 12 15,-14 8-12-15,-101-4 14 0,0 0-14 0,80 0 15 0,-19 3-15 16,-61-3-9-16,0 0 9 0,39 2-8 16,-20 1 8-16,-19-3-114 0,0 0 114 0,-9 7-113 15,-22 5 113-15,31-12-182 0,0 0 182 0,-65 28-182 0,-29 4 182 16,-68 30-379-16</inkml:trace>
  <inkml:trace contextRef="#ctx0" brushRef="#br0" timeOffset="23786.053">11230 6416 214 0,'0'0'0'0,"8"5"0"15,1 2 0-15,-9-7 64 0,0 0-64 0,17 8 65 16,1-3-65-16,-18-5 48 0,0 0-48 0,28 17 49 16,8 6-49-16,-36-23 46 0,0 0-46 0,49 34 46 15,7 9-46-15,-56-43 47 0,0 0-47 0,59 51 48 0,4 9-48 16,-63-60 46-16,0 0-46 0,73 79 47 16,7 14-47-16,-80-93 20 0,0 0-20 0,68 77 20 0,-3-7-20 15,-65-70-5-15,0 0 5 0,52 58-5 0,-10-7 5 16,-42-51-117-16,0 0 117 0,24 28-116 0,-12-13 116 15,23 28-299-15</inkml:trace>
  <inkml:trace contextRef="#ctx0" brushRef="#br0" timeOffset="24049.682">11829 6479 953 0,'0'0'0'16,"3"5"0"-16,1 7 0 0,-4-12 88 0,0 0-88 0,0 4 88 16,0-8-88-16,0 4 33 0,0 0-33 15,-4 2 33-15,1 3-33 0,-6 2-3 0,-3 5 3 0,-5 14-2 16,-4 11 2-16,21-37-35 0,0 0 35 0,-30 55-35 16,-5 17 35-16,35-72-8 0,0 0 8 0,-50 89-8 15,-15 19 8-15,65-108-12 0,0 0 12 0,-57 94-12 16,5-3 12-16,52-91-84 0,0 0 84 0,-39 65-83 15,13-20 83-15,26-45-151 0,0 0 151 16,-16 24-151-16,11-21 151 0,-19 21-361 0</inkml:trace>
  <inkml:trace contextRef="#ctx0" brushRef="#br0" timeOffset="24440.012">11731 6082 953 0,'0'0'0'0,"6"-12"0"0,6-7 0 0,-12 19 49 16,0 0-49-16,19-19 49 0,7 2-49 0,-26 17 11 16,0 0-11-16,30-12 11 0,8 8-11 0,-38 4-2 15,0 0 2-15,42 4-2 0,3 8 2 0,-45-12-49 16,0 0 49-16,42 15-49 0,0 2 49 0,-13 6-28 0,-2-3 28 15,-8-4-28-15,-5-10 28 0,-6 6-2 0,-4 0 2 16,-1 6-1-16,-1 4 1 0,-2-2 2 0,0 4-2 16,0-10 2-16,-2-5-2 0,2-9 43 0,0 0-43 15,-7 24 44-15,-1 8-44 0,8-32 38 16,0 0-38-16,-9 28 38 0,2-3-38 0,7-25 25 0,0 0-25 16,-5 24 26-16,-1-3-26 0,6-21 5 0,0 0-5 0,0 19 5 15,6-6-5-15,-6-13 0 0,0 0 0 0,12 11 0 16,5-6 0-16,-17-5-39 15,0 0 39-15,25-2-39 0,1-5 39 0,-26 7-61 0,0 0 61 0,22-12-60 16,6 0 60-16,-28 12-90 0,0 0 90 0,21-12-90 16,-2 0 90-16,23-13-489 0</inkml:trace>
  <inkml:trace contextRef="#ctx0" brushRef="#br0" timeOffset="24730.931">12163 6786 1054 0,'0'0'0'0,"18"-4"0"0,11-3 0 0,-29 7 132 16,0 0-132-16,39-5 133 0,15-2-133 0,-5 2 92 15,5 2-92-15,-7-2 92 0,-4 1-92 0,-1 1 59 16,-4 3-59-16,-5-7 60 0,-3 2-60 0,-30 5 11 15,0 0-11-15,33-10 11 0,5-1-11 0,-38 11-12 0,0 0 12 16,39-13-12-16,-1-3 12 0,-38 16-90 0,0 0 90 16,35-13-90-16,-2-6 90 0,-33 19-189 15,0 0 189-15,26-21-189 0,-5-3 189 0,-21 24-190 0,0 0 190 0,9-26-189 16,-9-1 189-16,9-26-405 0</inkml:trace>
  <inkml:trace contextRef="#ctx0" brushRef="#br0" timeOffset="24985.626">12677 6424 617 0,'0'0'0'0,"9"4"0"15,12-1 0-15,-21-3 130 0,0 0-130 0,2 0 131 16,-4 0-131-16,2 0 87 0,0 0-87 0,-5-2 88 16,1 1-88-16,4 1 37 0,0 0-37 0,-3-4 37 15,3 4-37-15,0 0-2 0,0 0 2 0,-5 12-1 16,1 12 1-16,1 7-10 0,1 3 10 0,2 2-10 0,0-3 10 15,0-33-18-15,0 0 18 0,-2 48-18 0,0 10 18 16,2-58-4-16,0 0 4 0,0 55-3 0,2 5 3 16,0-10-44-16,0-6 44 0,1-10-43 0,1-10 43 0,-4-24-109 15,0 0 109-15,10 16-109 0,9-8 109 0,-19-8-88 16,0 0 88-16,18-12-88 0,8-12 88 0,16-10-353 16</inkml:trace>
  <inkml:trace contextRef="#ctx0" brushRef="#br0" timeOffset="25266.238">13068 6381 897 0,'0'0'0'0,"-9"4"0"0,0 1 0 0,9-5 93 0,0 0-93 0,0 0 93 16,2-2-93-16,-2 2 60 0,0 0-60 0,3-3 60 15,1-1-60-15,-4 4 18 0,0 0-18 0,3-1 19 16,-1-1-19-16,-2 2 15 0,0 0-15 0,0 0 15 16,4-2-15-16,-4 2-11 0,0 0 11 0,1 12-10 15,3 2 10-15,-1 12-10 0,1 10 10 0,1 0-9 16,-2 6 9-16,-3-42-5 0,0 0 5 0,2 59-4 16,2 13 4-16,-4-72-55 0,0 0 55 15,0 73-55-15,-4 3 55 0,8 2-134 0,-4 1 134 0,0-36-133 16,0-22 133-16,0 42-540 0</inkml:trace>
  <inkml:trace contextRef="#ctx0" brushRef="#br0" timeOffset="25928.601">15163 5463 550 0,'0'0'0'0,"11"0"0"0,4-3 0 0,-15 3 8 15,0 0-8-15,9 0 9 0,0 0-9 0,-9 0 51 16,0 0-51-16,9 3 52 0,5 2-52 0,-14-5 38 15,0 0-38-15,19 4 38 0,3-1-38 0,-22-3 49 16,0 0-49-16,33 2 50 0,6-2-50 0,-39 0 47 0,0 0-47 16,43-2 48-16,11-1-48 0,-54 3 60 15,0 0-60-15,56 0 60 0,7-4-60 0,-63 4 45 0,0 0-45 16,61-3 46-16,0 1-46 0,-61 2 37 16,0 0-37-16,57 0 38 0,-1 0-38 0,-56 0 9 0,0 0-9 15,52 0 10-15,1-3-10 0,-53 3-6 16,0 0 6-16,43 0-5 0,-3 0 5 0,-40 0-85 0,0 0 85 0,30 0-84 15,-8-4 84-15,-22 4-137 0,0 0 137 0,16 0-136 16,-5 0 136-16,15-3-500 0</inkml:trace>
  <inkml:trace contextRef="#ctx0" brushRef="#br0" timeOffset="26199.201">15372 5845 807 0,'0'0'0'0,"13"-8"0"0,9-6 0 16,-11 11 67-16,-6 4-67 0,4 1 67 0,-1 1-67 0,-8-3 44 16,0 0-44-16,21 4 44 0,14-1-44 0,2-3 26 15,3 2-26-15,-4 0 26 0,3-2-26 16,-39 0 0-16,0 0 0 0,38 1 0 0,0 3 0 0,-38-4 0 15,0 0 0-15,39 0 1 0,-1 3-1 0,-38-3-20 16,0 0 20-16,35 0-19 0,1 0 19 0,-36 0-74 16,0 0 74-16,35-3-73 0,-2-4 73 0,37-2-594 15</inkml:trace>
  <inkml:trace contextRef="#ctx0" brushRef="#br0" timeOffset="30491.017">17142 4752 819 0,'0'0'0'0,"-3"-5"0"0,-2-2 0 0,5 7 34 0,0 0-34 16,0-8 34-16,3-4-34 0,-3 12 3 0,0 0-3 16,4-24 3-16,6-7-3 0,-10 31 0 0,0 0 0 15,16-31 0-15,1-5 0 0,-17 36-8 0,0 0 8 16,21-36-7-16,5 5 7 0,-26 31 0 0,0 0 0 0,30-32 1 16,3 4-1-16,-33 28 14 0,0 0-14 15,38-25 15-15,2 4-15 0,-1 0 1 0,-3 6-1 0,-11 6 2 16,-8 6-2-16,-17 3-1 0,0 0 1 0,26-3 0 15,-1 6 0-15,1-3-14 0,-5 0 14 0,-9 3-13 16,-5 3 13-16,0-3-19 0,1 6 19 0,-2-1-18 16,1 4 18-16,-7-12-1 0,0 0 1 0,3 28-1 15,2 9 1-15,-5-37 7 0,0 0-7 0,-3 48 8 16,-6 10-8-16,0-1 28 0,-6 5-28 0,1-18 28 16,-4-8-28-16,18-36 12 0,0 0-12 0,-47 65 13 15,-21 16-13-15,68-81 30 0,0 0-30 0,-62 68 30 0,-3-3-30 16,65-65 52-16,0 0-52 0,-45 47 52 15,12-16-52-15,14-11 52 0,7-13-52 16,5 2 52-16,5-9-52 0,2 0 55 0,-4 3-55 0,4-3 56 0,-3 0-56 0,1 0 39 16,-3 2-39-16,5-2 40 0,-4 0-40 0,4 0 18 15,0 0-18-15,0 0 19 0,0 0-19 0,0 0 42 16,0 0-42-16,0 0 42 0,-3 0-42 0,3 0 3 16,0 0-3-16,0 0 3 0,-5-2-3 0,5 2 0 15,0 0 0-15,1-3 0 0,5-6 0 0,-6 9-9 16,0 0 9-16,14-7-9 0,8-1 9 0,-22 8-19 15,0 0 19-15,33-7-18 0,9 2 18 0,-42 5-40 16,0 0 40-16,45 0-39 0,6 0 39 0,-51 0-37 16,0 0 37-16,45 3-37 0,2 2 37 0,-47-5-33 0,0 0 33 15,33 5-33-15,-5-1 33 0,-28-4-90 0,0 0 90 16,28 3-89-16,-7-3 89 0,-21 0-151 0,0 0 151 0,23-8-150 16,3-11 150-16,24-9-481 0</inkml:trace>
  <inkml:trace contextRef="#ctx0" brushRef="#br0" timeOffset="30824.237">17841 4595 841 0,'0'0'0'0,"0"0"0"16,-2 3 0-16,2-3 87 0,0 0-87 0,4-3 87 15,3-3-87-15,-7 6 39 0,0 0-39 0,10-6 39 0,2-3-39 16,1-1 1-16,0 1-1 0,0 4 2 0,1 2-2 16,-14 3-8-16,0 0 8 0,19-4-8 0,-2 1 8 0,-17 3-14 15,0 0 14-15,21 3-13 0,2 4 13 16,-23-7-10-16,0 0 10 0,28 17-10 0,5 11 10 0,-33-28-1 16,0 0 1-16,38 39-1 0,6 9 1 15,-44-48 10-15,0 0-10 0,45 53 10 0,7 7-10 16,-52-60 35-16,0 0-35 0,59 74 36 0,6 17-36 0,-65-91 0 15,0 0 0-15,54 71 0 0,-7-7 0 0,-47-64-61 0,0 0 61 16,40 50-61-16,-9-18 61 0,-31-32-142 0,0 0 142 16,26 10-142-16,-12-16 142 0,26 11-442 0</inkml:trace>
  <inkml:trace contextRef="#ctx0" brushRef="#br0" timeOffset="31091.304">18480 4456 919 0,'0'0'0'0,"2"15"0"16,3 13 0-16,-5-15 51 0,0-6-51 0,-3 0 51 16,-2-2-51-16,5-5 46 0,0 0-46 0,-25 19 46 15,-13 14-46-15,38-33 17 0,0 0-17 0,-47 42 17 0,-9 15-17 16,-3 10 0-16,-9 10 0 0,24-29 0 0,20-16 0 15,24-32 2-15,0 0-2 0,-45 66 2 16,-6 9-2-16,11-17 0 0,7-10 0 0,16-24 0 16,13-17 0-16,4-7-44 0,0 0 44 0,-3 8-43 0,3-8 43 15,0 0-139-15,0 0 139 0,0 0-139 0,0 0 139 0,0 0-495 16</inkml:trace>
  <inkml:trace contextRef="#ctx0" brushRef="#br0" timeOffset="31312.825">19520 4586 572 0,'0'0'0'0,"-5"0"0"16,0-3 0-16,5 3-2 0,0 0 2 0,-7-7-2 15,5-4 2-15,2 11-97 0,0 0 97 0,-7-6-96 16,5-6 96-16,-8-7-198 0</inkml:trace>
  <inkml:trace contextRef="#ctx0" brushRef="#br0" timeOffset="31829.113">19045 4437 113 0,'0'0'0'0,"19"3"0"15,14 9 0-15,-23-8 59 0,-10 1-59 0,-13 2 60 16,-17-4-60-16,30-3 20 0,0 0-20 0,-24 17 20 15,1 6-20-15,23-23 16 0,0 0-16 0,-18 41 17 0,6 12-17 16,4-2 41-16,4 2-41 0,1-15 41 0,3-9-41 16,3 5 36-16,1-3-36 0,4-2 36 0,4-1-36 15,2-6 38-15,2-10-38 0,0 0 38 0,3-7-38 16,-19-5 46-16,0 0-46 0,30-5 46 0,4-7-46 0,-34 12 41 16,0 0-41-16,44-26 41 15,6-10-41-15,-50 36 46 0,0 0-46 0,42-48 47 0,0-12-47 0,-4-10 52 16,-4-12-52-16,-14 24 53 0,-9 13-53 0,-11 45 38 15,0 0-38-15,12-73 38 0,-3-11-38 0,-9 84 35 16,0 0-35-16,5-83 35 0,-5-2-35 0,-2 21 33 0,-1 13-33 16,1 24 33-16,0 15-33 0,1 0 32 15,-3 0-32-15,1 0 32 0,-1 0-32 0,2 5 32 0,-3-2-32 16,2 6 32-16,3-1-32 0,0 4 7 0,-4-3-7 16,4 3 8-16,0 0-8 0,0 0 6 15,0 0-6-15,0 0 6 0,0 0-6 0,0 0-2 0,-3 0 2 0,3 0-1 16,0 3 1-16,1 1-6 0,1-1 6 15,2 9-5-15,-3 0 5 0,-1-12-5 0,0 0 5 0,7 36-4 16,2 19 4-16,3-4-1 0,0 11 1 0,2-7 0 16,2 1 0-16,-16-56 2 0,0 0-2 0,30 86 2 15,13 20-2-15,-43-106 22 0,0 0-22 0,53 94 22 16,13 1-22-16,-14-23 22 0,2-14-22 0,-14-10 23 16,-5-16-23-16,-9-4 39 0,-9-9-39 0,4-4 40 15,-1-3-40-15,-20-12 7 0,0 0-7 0,27 15 7 16,3 1-7-16,-30-16 12 0,0 0-12 0,28 14 13 15,0-1-13-15,-28-13 1 0,0 0-1 0,22 12 1 16,-4-3-1-16,-18-9-46 0,0 0 46 0,14 5-45 0,-2-2 45 16,-12-3-56-16,0 0 56 0,3-8-56 15,-4-11 56-15,2-8-871 0</inkml:trace>
  <inkml:trace contextRef="#ctx0" brushRef="#br0" timeOffset="32143.87">19973 4416 684 0,'0'0'0'0,"4"-10"0"0,1-5 0 0,-1 1 65 0,-1-1-65 16,0 4 65-16,-1 3-65 0,-2 8 65 0,0 0-65 16,4-9 66-16,-4 1-66 0,0 8 60 0,0 0-60 15,0-7 60-15,0-2-60 0,0 9 33 0,0 0-33 0,0-3 33 16,-4-1-33-16,4 4 8 0,-5-5-8 0,0 10 9 15,-2 2-9-15,-5 5 7 0,-2 9-7 0,-4 6 7 16,-3 13-7-16,21-40 8 0,0 0-8 0,-31 54 8 16,-7 17-8-16,38-71 13 15,0 0-13-15,-60 94 13 0,-16 17-13 0,76-111 23 0,0 0-23 0,-61 91 24 16,5-5-24-16,56-86-35 0,0 0 35 0,-38 55-35 16,13-20 35-16,25-35-152 0,0 0 152 0,-12 12-152 15,14-24 152-15,-2 12-109 16,0 0 109-16,14-24-109 0,7-18 109 0,14-29-407 0</inkml:trace>
  <inkml:trace contextRef="#ctx0" brushRef="#br0" timeOffset="32760.455">17005 5669 572 0,'0'0'0'0,"5"-7"0"15,4-2 0-15,-9 9 53 0,0 0-53 0,0-8 53 16,0 4-53-16,0 4 10 0,0 0-10 0,-6-5 11 16,3 2-11-16,3 3-17 0,0 0 17 0,-3 0-16 15,1 0 16-15,2 0-63 0,0 0 63 0,7-4-63 16,8 4 63-16,-15 0-34 0,0 0 34 0,23-3-34 15,14-1 34-15,-37 4 0 0,0 0 0 0,43-1 0 16,11-3 0-16,-54 4 33 0,0 0-33 0,73-7 34 16,16 2-34-16,-89 5 42 0,0 0-42 0,140-8 43 0,37-4-43 15,-177 12 64-15,0 0-64 0,194-10 64 0,23 1-64 16,-217 9 52-16,0 0-52 0,243-12 52 0,25-3-52 16,-268 15 56-16,0 0-56 0,268-16 56 0,11 1-56 15,-279 15 61-15,0 0-61 0,258-17 62 0,-11 1-62 16,-247 16 62-16,0 0-62 0,234-15 63 0,-20-1-63 0,-214 16 47 15,0 0-47-15,205-12 47 0,-13 5-47 16,-56 2 49-16,-44-3-49 0,-10 4 49 16,-23 4-49-16,-59 0 20 0,0 0-20 0,75 4 20 0,5 1-20 0,-80-5 0 15,0 0 0-15,63 7 0 0,-11 1 0 0,-52-8-86 16,0 0 86-16,35 4-85 0,-19 1 85 16,-16-5-177-16,0 0 177 0,-19 19-176 0,-30 8 176 0,49-27-170 0,0 0 170 15,-78 31-170-15,-30 5 170 0,-79 27-336 0</inkml:trace>
  <inkml:trace contextRef="#ctx0" brushRef="#br0" timeOffset="33191.57">17376 6109 281 0,'0'0'0'0,"5"0"0"0,4 0 0 0,-9 0 128 15,0 0-128-15,10-3 128 0,1-4-128 0,4 5 87 16,1-1-87-16,-2-3 88 0,-5 5-88 0,-9 1 67 16,0 0-67-16,21 0 67 0,-1 0-67 0,7 7 50 15,2 5-50-15,1 0 50 0,1 0-50 0,-31-12 30 16,0 0-30-16,49 30 30 0,7 6-30 0,-56-36 44 16,0 0-44-16,61 50 45 0,7 10-45 0,1 3 34 15,3 11-34-15,-11-14 34 0,-11-9-34 16,-50-51 15-16,0 0-15 0,59 50 15 0,4 0-15 0,-11-7 7 0,-8-7-7 0,-14-11 7 15,-13-13-7-15,-17-12-73 16,0 0 73-16,19 16-72 0,-1-3 72 0,-18-13-169 0,0 0 169 0,8 7-168 16,-4-3 168-16,8 8-442 0</inkml:trace>
  <inkml:trace contextRef="#ctx0" brushRef="#br0" timeOffset="33459.851">18132 6121 1143 0,'0'0'0'0,"7"12"0"0,-2 5 0 16,-5-7 92-16,-3-6-92 0,1-2 92 0,2 1-92 0,-5 4 65 15,-4-2-65-15,-7 17 66 0,-3 6-66 0,19-28 24 16,0 0-24-16,-31 48 25 0,-11 15-25 0,42-63 0 15,0 0 0-15,-63 86 0 0,-15 20 0 0,78-106 0 16,0 0 0-16,-68 94 0 0,-4 2 0 16,72-96-52-16,0 0 52 0,-47 65-52 15,18-20 52-15,29-45-95 0,0 0 95 0,-21 15-95 0,10-25 95 0,-20 17-826 16</inkml:trace>
  <inkml:trace contextRef="#ctx0" brushRef="#br0" timeOffset="33880.556">18109 5744 875 0,'0'0'0'0,"21"0"0"16,11 0 0-16,-32 0 68 0,0 0-68 0,41 4 68 15,10 2-68-15,-6 3 30 0,0 0-30 0,-6 1 30 16,-3 2-30-16,-36-12 3 0,0 0-3 0,30 12 4 16,0 2-4-16,-30-14 1 0,0 0-1 0,24 13 2 15,-5 1-2-15,-19-14 19 0,0 0-19 0,16 12 20 16,-6 2-20-16,-10-14 33 0,0 0-33 0,7 12 33 0,-2 0-33 16,-5-12 19-16,0 0-19 0,-3 24 20 0,-6 6-20 0,9-30 30 15,0 0-30-15,-14 31 30 0,-3 5-30 16,-1-3 6-16,-1 1-6 0,9-17 6 15,6-8-6-15,-1 1 10 0,2-7-10 0,-6 15 11 0,-8 7-11 0,6-4 0 16,1-1 0-16,3-4 0 0,5-8 0 0,2 3-2 16,5-3 2-16,4-1-1 0,7-2 1 0,-4-1-36 15,5-1 36-15,2-3-35 0,2-3 35 0,-2 3-53 16,2-4 53-16,0-1-52 0,2 2 52 0,-23 3-76 16,0 0 76-16,23-4-75 0,4-4 75 0,-27 8-100 0,0 0 100 15,23-7-100-15,1 2 100 0,27-11-506 16</inkml:trace>
  <inkml:trace contextRef="#ctx0" brushRef="#br0" timeOffset="34174.416">18689 6512 819 0,'0'0'0'0,"16"-6"0"15,12-2 0-15,-28 8 73 0,0 0-73 0,38-7 74 16,11-5-74-16,-49 12 51 0,0 0-51 0,58-12 52 16,6-3-52-16,-64 15 31 0,0 0-31 0,96-16 31 15,22-1-31-15,-118 17 10 0,0 0-10 0,108-15 10 16,2-1-10-16,-110 16 17 0,0 0-17 0,98-12 17 16,-8 0-17-16,-90 12 16 0,0 0-16 0,72-7 17 0,-15-1-17 15,-57 8 9-15,0 0-9 0,38-7 9 0,-17 2-9 0,-21 5-39 16,0 0 39-16,16-4-38 0,-7 1 38 15,-9 3-161-15,0 0 161 0,-7-7-160 0,-14-3 160 0,-7-7-529 16</inkml:trace>
  <inkml:trace contextRef="#ctx0" brushRef="#br0" timeOffset="34470.859">19149 6287 539 0,'0'0'0'15,"4"-2"0"-15,1 1 0 0,-5 1 82 0,0 0-82 0,3-2 83 16,-1-7-83-16,-2 9 68 0,0 0-68 0,0-6 68 16,-2-5-68-16,2 11 72 0,0 0-72 0,0-10 72 15,-3-2-72-15,3 12 72 0,0 0-72 0,-2-10 72 16,-1 1-72-16,3 9 48 0,0 0-48 0,-4-7 49 16,4 2-49-16,0 5 9 0,0 0-9 0,-3-3 9 15,1-1-9-15,2 4-4 0,0 0 4 0,0 11-4 16,2 6 4-16,-2-17-34 0,0 0 34 0,5 39-34 15,5 16 34-15,-10-55-7 0,0 0 7 0,9 58-6 16,2 9 6-16,-11-67-20 0,0 0 20 0,12 63-20 16,4-3 20-16,-16-60-50 0,0 0 50 0,12 55-49 15,5-8 49-15,-17-47-201 0,0 0 201 0,21 32-201 16,2-13 201-16,22 34-350 16</inkml:trace>
  <inkml:trace contextRef="#ctx0" brushRef="#br0" timeOffset="34755.075">19938 5929 953 0,'0'0'0'0,"-3"4"0"0,0-1 0 0,3-3 77 15,0 0-77-15,0 0 77 0,8 0-77 0,-8 0 53 0,0 0-53 16,4 0 53-16,1 0-53 0,-5 0 3 0,0 0-3 15,3 3 4-15,1 6-4 0,-1 8 0 0,-3 5 0 16,0 9 0-16,0 9 0 0,0 2 14 0,0 6-14 16,0 0 15-16,0 7-15 0,0-55 33 0,0 0-33 15,0 64 33-15,0 11-33 0,-3-10 18 0,-1-2-18 16,4-11 19-16,4-8-19 16,-4-44-19-16,0 0 19 0,7 50-18 0,2-5 18 0,-9-45-145 0,0 0 145 0,10 34-145 15,2-14 145-15,11 35-673 0</inkml:trace>
  <inkml:trace contextRef="#ctx0" brushRef="#br0" timeOffset="34955.018">20515 6246 1289 0,'0'0'0'0,"9"5"0"0,5 4 0 0,-14-9-33 16,0 0 33-16,8 12-33 0,1 7 33 0,-9-19-72 16,0 0 72-16,18 27-777 0,-36-54 777 15</inkml:trace>
  <inkml:trace contextRef="#ctx0" brushRef="#br0" timeOffset="38937.59">3084 8889 684 0,'0'0'0'0,"0"0"0"0,-20-13 0 0,13 6 104 16,-1-2-104-16,-1 4 104 0,4 0-104 0,5 5 68 15,0 0-68-15,-19-5 69 0,-11-4-69 0,30 9 53 16,0 0-53-16,-35-8 53 0,-12 1-53 0,5-2 8 16,4 6-8-16,3-4 8 0,6 4-8 0,-10 1 0 0,1 4 0 15,-9 4 0-15,-7 0 0 0,54-6-7 0,0 0 7 16,-63 15-6-16,-7 7 6 0,-6 7-35 0,-4 9 35 15,17-2-35-15,16-3 35 0,47-33-20 0,0 0 20 0,-59 54-19 16,3 13 19-16,56-67-19 0,0 0 19 0,-42 76-18 16,7 8 18-16,35-84-10 0,0 0 10 0,-8 101-10 15,13 15 10-15,-5-116-2 0,0 0 2 0,21 110-1 16,17-1 1-16,-38-109 3 0,0 0-3 0,42 96 4 16,10-10-4-16,-52-86 16 0,0 0-16 0,59 63 17 15,7-23-17-15,-66-40 9 0,0 0-9 0,82 3 9 16,11-32-9-16,-17-5 4 0,-6-16-4 0,-7-5 5 15,-9-5-5-15,-54 60 0 0,0 0 0 0,73-92 0 16,7-23 0-16,-12 19-13 0,-4 2 13 0,-16 12-13 16,-12 10 13-16,-6-5-18 0,-8 1 18 0,-4 6-18 0,-3 10 18 15,-15 60-4-15,0 0 4 0,13-82-4 16,1-9 4-16,-6 16-4 0,-4 4 4 0,-1 17-3 0,-1 6 3 16,-2 10 21-16,-2 14-21 0,-1-2 21 0,-1 4-21 15,4 22 57-15,0 0-57 0,-8-24 57 0,-5-7-57 16,13 31 42-16,0 0-42 0,-10-24 42 0,-1-3-42 15,11 27 32-15,0 0-32 0,-10-24 32 0,-2 0-32 0,12 24 0 16,0 0 0-16,-9-19 0 0,0 7 0 0,9 12-14 16,0 0 14-16,-8-12-13 0,4 9 13 0,4 3-35 15,0 0 35-15,-12 10-35 0,-2 16 35 0,2 8-37 16,3 7 37-16,6 12-37 0,-3 5 37 0,6 11-24 0,2 6 24 16,2 26-23-16,-1 21 23 0,2-2-11 0,-1 8 11 15,5-15-10-15,-1-1 10 0,-8-112-6 0,0 0 6 16,9 127-6-16,3 13 6 0,-12-140-22 0,0 0 22 0,5 120-22 15,2-7 22-15,-7-113-76 0,0 0 76 0,9 91-76 16,0-18 76-16,-9-73-140 16,0 0 140-16,3 52-140 0,3-28 140 0,2 51-307 0</inkml:trace>
  <inkml:trace contextRef="#ctx0" brushRef="#br0" timeOffset="39423.14">3753 8259 919 0,'0'0'0'0,"-4"0"0"0,1 0 0 0,3 0 68 16,0 0-68-16,0 0 68 0,0 0-68 0,0 0 8 15,0 0-8-15,0 0 8 0,0 0-8 0,0 0-2 0,0 0 2 16,0 0-1-16,0 0 1 0,0 0-31 0,0 0 31 15,0 7-31-15,3 5 31 0,-3-12-15 16,0 0 15-16,4 31-14 0,-1 17 14 0,-3-48 0 0,0 0 0 0,9 70 0 16,1 21 0-16,-10-91 2 0,0 0-2 0,16 130 3 15,1 38-3-15,-17-168 32 0,0 0-32 0,16 157 32 16,-2 6-32-16,-14-163 18 0,0 0-18 0,9 141 18 16,-1-9-18-16,-8-132 11 0,0 0-11 0,9 104 11 15,3-23-11-15,0-20-1 0,-3-25 1 0,0-12 0 16,-6-15 0-16,-3-9-134 0,0 0 134 0,6 5-133 15,-3-9 133-15,-3 4-130 0,0 0 130 0,0-18-130 16,0-15 130-16,0-18-340 0</inkml:trace>
  <inkml:trace contextRef="#ctx0" brushRef="#br0" timeOffset="39950.719">3974 8984 673 0,'0'0'0'0,"-5"10"0"0,-4 2 0 0,9-12 47 16,0 0-47-16,0 3 47 0,2-3-47 0,-2 0 38 16,0 0-38-16,7 9 39 0,3 6-39 0,-10-15 28 0,0 0-28 15,12 28 28-15,4 15-28 0,-2-2 31 16,-2 5-31-16,0-3 31 0,0-4-31 0,-12-39 29 0,0 0-29 0,9 52 29 15,0 11-29-15,-9-63 23 0,0 0-23 0,9 60 24 16,3 2-24-16,-7-11 18 0,0-8-18 0,-1-12 18 16,-1-11-18-16,-1-4 18 0,1-4-18 15,1-6 18-15,-4-4-18 0,0-2 3 0,0 0-3 0,3-5 4 16,6-9-4-16,-9 14-26 0,0 0 26 16,9-29-26-16,3-19 26 0,-12 48-39 0,0 0 39 0,14-53-39 15,7-12 39-15,-21 65-25 0,0 0 25 16,21-62-24-16,0-4 24 0,-21 66-6 0,0 0 6 0,26-59-6 15,-4 4 6-15,-22 55 13 0,0 0-13 0,25-44 14 16,-4 5-14-16,-21 39 64 0,0 0-64 0,17-31 64 16,4 7-64-16,-21 24 54 0,0 0-54 0,14-21 55 15,2 6-55-15,-16 15 57 0,0 0-57 0,14-11 58 0,-2 10-58 16,-12 1 45-16,0 0-45 0,15 1 46 0,-1 10-46 16,-14-11 20-16,0 0-20 0,16 19 20 15,1 13-20-15,1-4 31 0,3 4-31 0,-9-1 31 0,-3-7-31 16,-9-24 5-16,0 0-5 0,12 43 6 0,-2 12-6 0,-10-55 1 15,0 0-1-15,7 60 2 0,-1 6-2 0,-6-66-45 16,0 0 45-16,-4 83-44 0,-1 13 44 0,5-96-50 16,0 0 50-16,-4 49-50 0,3-27 50 0,-3 50-942 15</inkml:trace>
  <inkml:trace contextRef="#ctx0" brushRef="#br0" timeOffset="40756.954">5293 8259 415 0,'0'0'0'0,"0"0"0"16,5-5 0-16,-5 5 12 0,0 0-12 0,5-4 12 15,5-2-12-15,-10 6 24 0,0 0-24 0,9-6 25 16,0 3-25-16,-9 3 46 0,0 0-46 0,5 0 47 0,0-3-47 16,-5 3 39-16,0 0-39 0,7 6 40 15,-1 3-40-15,0 10 34 0,0 5-34 0,-1 12 35 0,2 10-35 16,-7-46 34-16,0 0-34 0,5 69 35 0,2 21-35 0,-7-90 49 15,0 0-49-15,11 144 50 16,4 36-50-16,-6-33 28 0,3-8-28 16,-7-22 28-16,2-20-28 0,-7-97 35 0,0 0-35 0,9 100 35 0,0-13-35 0,-9-87 14 15,0 0-14-15,12 74 15 0,-3-18-15 0,-9-56 5 16,0 0-5-16,8 41 6 0,-2-17-6 0,-6-24-95 16,0 0 95-16,3 16-95 0,-3-11 95 15,0-5-101-15,0 0 101 0,-3-19-100 0,-3-13 100 0,-2-20-419 0</inkml:trace>
  <inkml:trace contextRef="#ctx0" brushRef="#br0" timeOffset="41392.477">5103 9170 830 0,'0'0'0'0,"8"-1"0"16,5-1 0-16,-13 2 46 0,0 0-46 0,33-3 47 15,15-8-47-15,-48 11 18 0,0 0-18 0,54-12 18 16,6-5-18-16,-60 17 10 0,0 0-10 0,64-19 10 16,11-1-10-16,-75 20-1 0,0 0 1 0,85-24 0 15,9 1 0-15,-94 23 13 0,0 0-13 0,65-17 13 16,-16 2-13-16,-9 0 57 16,-12 3-57-16,-6 5 57 0,-10 3-57 0,1 3 41 0,-5-5-41 0,-2 5 41 0,-3-1-41 15,1 0 37-15,-3 1-37 0,-1 1 37 0,4 0-37 16,-4 0 45-16,0 1-45 0,0-1 46 15,0 0-46-15,0 0 10 0,0 0-10 0,0 0 10 0,0 4-10 0,0-4 3 16,0 0-3-16,0 0 3 0,-5 7-3 0,5-7 0 16,0 0 0-16,-16 8 1 0,-7 11-1 0,23-19 0 15,0 0 0-15,-33 19 0 0,-5 5 0 0,38-24-1 16,0 0 1-16,-47 32-1 0,-4 1 1 0,9 1-9 16,-1 0 9-16,13-10-9 0,9-3 9 0,21-21-25 15,0 0 25-15,-29 48-24 0,3 19 24 0,26-67-13 16,0 0 13-16,-28 85-13 0,5 16 13 0,11-27-5 15,7-12 5-15,5-28-5 0,1-22 5 0,6 3-34 16,2-6 34-16,5-4-33 0,3-7 33 0,-17 2-9 0,0 0 9 0,30-12-8 16,12-10 8-16,-42 22-48 0,0 0 48 15,45-34-47-15,4-14 47 0,-7 5-8 0,-4-1 8 0,-5 4-8 16,-10 1 8-16,-2 1 11 0,-4 6-11 16,-1 1 11-16,-7 2-11 0,-9 29 68 0,0 0-68 15,8-31 68-15,-4-5-68 0,-4 36 55 0,0 0-55 0,3-31 56 16,-1 2-56-16,-2 29 47 0,0 0-47 0,3-19 47 15,-3 4-47-15,0 15 43 0,0 0-43 0,0-12 44 16,0 5-44-16,0 7 5 0,0 0-5 0,0 0 5 16,0 0-5-16,0 0 0 0,0 0 0 0,0 20 0 15,6 13 0-15,1 4-1 0,-2 10 1 0,-2-8 0 16,1 4 0-16,-4-43-9 0,0 0 9 0,9 53-9 16,1 9 9-16,-10-62-63 0,0 0 63 0,16 58-62 0,5-5 62 15,-21-53-91-15,0 0 91 0,21 38-91 0,-1-14 91 16,24 34-837-16</inkml:trace>
  <inkml:trace contextRef="#ctx0" brushRef="#br0" timeOffset="41841.381">6164 9069 863 0,'0'0'0'0,"-4"5"0"0,-1 6 0 0,5-11 73 15,0 0-73-15,-4 3 73 0,8-3-73 0,-4 0 20 0,0 0-20 16,0 5 20-16,5 2-20 0,-5-7 31 16,0 0-31-16,9 24 31 0,1 7-31 0,-1 2 6 0,0 2-6 15,-1 3 6-15,-2 0-6 0,-6-38 22 16,0 0-22-16,3 43 23 0,1 3-23 0,-4-46 15 0,0 0-15 0,0 39 15 16,0 1-15-16,0-40 18 0,0 0-18 0,0 31 19 15,0-7-19-15,0-24 15 0,0 0-15 0,0 15 15 31,0-3-15-31,0-12-1 0,0 0 1 0,5-9-1 0,7-15 1 16,-3-3-15-16,3-7 15 0,2-6-14 0,-2-4 14 0,-12 44-5 0,0 0 5 0,14-50-5 16,2-5 5-16,-16 55 0 0,0 0 0 0,14-56 0 15,1-6 0-15,-1 14 10 0,2 5-10 0,-7 11 10 16,-1 13-10-16,-8 19 41 0,0 0-41 0,9-19 42 16,3 5-42-16,-12 14 31 0,0 0-31 0,14-5 31 15,2 9-31-15,-16-4 33 0,0 0-33 0,21 15 33 16,1 12-33-16,-22-27 32 0,0 0-32 0,25 38 32 0,4 12-32 0,-29-50 38 15,0 0-38-15,21 56 38 0,-3 8-38 16,-18-64 15-16,0 0-15 0,12 82 15 0,2 14-15 0,-14-96-11 16,0 0 11-16,9 82-11 0,3-3 11 15,-12-79-129-15,0 0 129 0,3 45-129 0,2-23 129 16,2 46-917-16</inkml:trace>
  <inkml:trace contextRef="#ctx0" brushRef="#br0" timeOffset="42149.668">6725 9184 886 0,'0'0'0'0,"-2"9"0"0,-5 4 0 0,7-13 120 16,0 0-120-16,0 0 120 0,0-12-120 0,0 12 104 0,0 0-104 16,3-10 104-16,1-2-104 0,-4 12 81 0,0 0-81 0,2-8 81 15,1-4-81-15,-3 12 50 0,0 0-50 0,4-11 50 16,1 3-50-16,-5 8-10 0,0 0 10 0,0-5-10 15,3 1 10-15,-3 4-18 0,0 0 18 0,4-3-18 16,-3 1 18-16,-1 2-17 0,0 0 17 0,21 10-17 16,5 9 17-16,-26-19-6 0,0 0 6 0,42 28-5 15,9 7 5-15,-1 3-4 0,-3 3 4 16,-3-1-3-16,-2 1 3 0,-42-41 0 0,0 0 0 0,36 49 1 16,3 8-1-16,-1 3-35 0,0-2 35 0,-15-22-34 15,-7-15 34-15,-16-21-91 0,0 0 91 0,17 20-90 0,0-3 90 16,-17-17-96-16,0 0 96 0,18-1-95 0,-2-15 95 15,18-1-703-15</inkml:trace>
  <inkml:trace contextRef="#ctx0" brushRef="#br0" timeOffset="42414.682">7186 8984 1155 0,'0'0'0'0,"4"7"0"0,4-2 0 0,-8-5 143 16,0 0-143-16,0 0 143 0,0 0-143 0,0 0 55 0,0 0-55 16,0 0 55-16,-7-2-55 0,7 2 6 0,0 0-6 15,-5 8 6-15,-3 8-6 0,8-16-8 0,0 0 8 0,-21 32-7 16,-9 18 7-16,30-50-25 0,0 0 25 16,-38 67-24-16,-9 12 24 0,-9 20-15 0,-3 18 15 0,12-18-14 15,5-12 14-15,42-87-79 0,0 0 79 0,-35 88-79 16,11-4 79-16,24-84-191 0,0 0 191 0,-18 56-190 15,6-18 190-15,-14 58-591 0</inkml:trace>
  <inkml:trace contextRef="#ctx0" brushRef="#br0" timeOffset="42887.24">8718 9388 886 0,'0'0'0'15,"0"-3"0"-15,0-3 0 0,0 6 86 0,0 0-86 16,0-3 87-16,0 0-87 0,0 3 85 0,0 0-85 0,0 0 86 16,0 0-86-16,0 0 40 0,0 0-40 15,8 0 41-15,4 0-41 0,-12 0 44 16,0 0-44-16,27-4 44 0,14-1-44 0,-1 2 50 0,6-1-50 15,-4-1 51-15,1 2-51 0,-43 3 31 0,0 0-31 0,59-9 31 16,9 0-31-16,0 4 17 0,0 0-17 16,-5 0 17-16,-7 2-17 0,-56 3 20 15,0 0-20-15,80-9 20 0,9 2-20 0,-89 7 14 0,0 0-14 0,87-8 15 16,0 1-15-16,-23 0-4 0,-17 2 4 0,-17 5-3 16,-18 0 3-16,0 0-110 0,-3 0 110 0,-7 0-110 15,1 0 110-15,-3 0-203 0,4 3 203 0,-4-3-203 16,0 0 203-16,0 0-664 0</inkml:trace>
  <inkml:trace contextRef="#ctx0" brushRef="#br0" timeOffset="43200.822">8726 9746 807 0,'0'0'0'0,"4"-7"0"0,4-5 0 0,-8 12 128 15,0 0-128-15,6-5 129 0,-3 2-129 0,-3 3 85 0,0 0-85 16,5 0 86-16,4 3-86 0,-9-3 77 0,0 0-77 16,21 5 77-16,12 2-77 0,-2-2 43 0,6 5-43 15,-2-6 43-15,1 1-43 0,1-2 18 0,0-1-18 0,1 0 19 16,0 0-19-16,-38-2 7 0,0 0-7 0,54 1 8 15,12 4-8-15,-6-1-24 0,-3 1 24 16,-5-2-23-16,-1-3 23 0,-51 0-113 0,0 0 113 16,59 4-112-16,0-4 112 0,-59 0-128 0,0 0 128 0,51-4-128 15,-4-1 128-15,51-2-658 0</inkml:trace>
  <inkml:trace contextRef="#ctx0" brushRef="#br0" timeOffset="48345.106">11599 8307 931 0,'0'0'0'0,"-9"0"0"16,-3 2 0-16,7-2 108 0,10 0-108 0,-5 0 108 15,4-2-108-15,1 0 58 0,-2 2-58 0,3-3 59 16,-3 3-59-16,-3 0 48 0,0 0-48 0,0 0 49 16,-3-4-49-16,3 4 22 0,0 0-22 0,-4-8 22 15,-1-4-22-15,5 12 1 0,0 0-1 0,-18-22 1 16,-6-8-1-16,24 30 0 0,0 0 0 0,-30-30 0 16,-4-3 0-16,-3 6-21 0,2 1 21 0,5 5-21 15,4 6 21-15,-3 3-41 0,-1 3 41 0,4-1-40 16,5 5 40-16,21 5-23 0,0 0 23 0,-38-3-22 0,-9 3 22 15,47 0-42-15,0 0 42 0,-49 3-42 0,0 6 42 16,49-9-50-16,0 0 50 0,-45 12-49 0,3 6 49 16,42-18-42-16,0 0 42 0,-35 16-42 0,9 1 42 0,26-17-53 15,0 0 53-15,-28 34-52 0,6 11 52 16,4 4-44-16,6 3 44 0,0 3-43 0,3-1 43 0,9-54-28 16,0 0 28-16,-5 96-28 0,5 26 28 0,-4-24-18 15,8-8 18-15,-4-19-18 0,3-16 18 0,-3-55-10 16,0 0 10-16,23 51-10 0,15-12 10 0,-38-39-5 15,0 0 5-15,65 12-4 0,22-24 4 0,-11-13-7 16,3-16 7-16,-13 1-7 0,-7-10 7 0,-59 50-13 16,0 0 13-16,65-65-13 0,-3-13 13 0,-11 9 0 0,-11 4 0 15,-7 8 0-15,-12 9 0 0,-3 9 9 0,-6 10-9 16,-4-5 10-16,-2 1-10 0,-6 33 51 16,0 0-51-16,7-46 52 0,-7-9-52 0,1 7 51 0,-1 2-51 15,-1 5 51-15,-3 3-51 0,-1 5 48 0,1 6-48 16,-3 3 49-16,2 2-49 0,5 22 55 0,0 0-55 0,-5-17 55 15,-4 1-55-15,9 16 66 0,0 0-66 0,-7-12 67 16,2 2-67-16,5 10 28 0,0 0-28 0,-9-5 28 16,6-2-28-16,3 7 12 0,0 0-12 0,-5-3 13 15,1 1-13-15,4 2-2 0,0 0 2 0,0 0-2 16,-5-4 2-16,5 4-44 0,0 0 44 0,0 0-43 16,0 0 43-16,0 0-55 0,0 0 55 0,5 31-54 15,7 14 54-15,-12-45-67 0,0 0 67 0,14 67-66 0,5 20 66 16,-19-87-42-16,0 0 42 0,23 125-42 15,7 33 42-15,-13-33-14 0,1-14 14 0,-1-22-13 0,2-26 13 16,-7-11-14-16,2-20 14 0,-8-9-13 0,-3-20 13 16,4 2-51-16,0-5 51 0,-4 4-50 0,1-4 50 0,-4 0-99 15,0 0 99-15,9-19-99 0,3-9 99 0,9-16-286 16</inkml:trace>
  <inkml:trace contextRef="#ctx0" brushRef="#br0" timeOffset="48720.242">12066 7711 1020 0,'0'0'0'0,"-9"2"0"15,-10 1 0-15,19-3 123 0,0 0-123 0,-2 3 124 16,4-6-124-16,-2 3 83 0,0 0-83 0,0 0 83 16,7 3-83-16,-7-3 50 0,0 0-50 0,0 0 51 15,3 0-51-15,-3 0 8 0,0 0-8 0,0 0 9 16,6 0-9-16,-6 0 5 0,0 0-5 0,0 0 5 16,0 0-5-16,0 0 0 0,0 0 0 0,0 16 0 15,5 8 0-15,-5-24 2 0,0 0-2 0,7 49 3 16,2 23-3-16,-4 2 35 0,-2 13-35 0,-3 16 35 15,0 15-35-15,0-118 17 0,0 0-17 0,-12 129 17 16,-2 13-17-16,14-142-5 0,0 0 5 0,-12 118-5 0,0-18 5 16,12-100-71-16,0 0 71 0,-5 72-71 0,5-26 71 15,0-46-184-15,0 0 184 0,0 34-184 0,1-22 184 16,3 34-757-16</inkml:trace>
  <inkml:trace contextRef="#ctx0" brushRef="#br0" timeOffset="49314.098">11777 8389 796 0,'0'0'0'0,"7"19"0"0,5 12 0 0,-5-23 65 15,-7-8-65-15,0-6 66 0,-4-8-66 0,4 2 32 16,7 2-32-16,4 1 32 0,4-1-32 0,-15 10 3 0,0 0-3 0,32-11 3 16,13 1-3-16,-1 2-4 0,4-4 4 15,-4 0-3-15,-2 1 3 0,-42 11-5 0,0 0 5 0,47-10-4 16,3 3 4-16,-50 7-1 0,0 0 1 0,56-10 0 15,0 5 0-15,-56 5 28 0,0 0-28 0,52-9 28 16,-3 1-28-16,-49 8 66 0,0 0-66 0,42-7 66 16,-7 3-66-16,-35 4 62 0,0 0-62 0,26-5 62 15,-5 2-62-15,-21 3 53 0,0 0-53 0,12 0 54 16,-4-4-54-16,-8 4 46 0,0 0-46 0,4 0 46 16,-2 0-46-16,-2 0 19 0,0 0-19 0,0 0 20 15,0 0-20-15,0 0 2 0,0 0-2 0,-18 9 2 16,-8 3-2-16,26-12 0 0,0 0 0 0,-36 19 1 0,-5 3-1 15,3 2-7-15,-2 3 7 0,12-3-7 16,4-3 7-16,24-21-35 0,0 0 35 0,-26 43-35 16,0 15 35-16,26-58-19 0,0 0 19 0,-21 55-18 0,3 5 18 15,6-16-20-15,5-2 20 0,2-13-19 0,1-10 19 16,3-2-10-16,1-5 10 0,5-2-9 0,-2-2 9 16,6-4-17-16,1-2 17 0,6-4-17 0,2-2 17 15,-18 4-4-15,0 0 4 0,24-17-3 0,6-8 3 0,-30 25-1 16,0 0 1-16,26-31 0 0,0-9 0 0,-26 40 12 15,0 0-12-15,24-41 13 0,-3-2-13 0,-21 43 46 16,0 0-46-16,14-44 47 0,2-1-47 0,-16 45 39 16,0 0-39-16,8-32 39 0,-2 1-39 0,-6 31 51 15,0 0-51-15,3-21 52 0,-1 9-52 0,-2 12 31 0,0 0-31 16,0-12 31-16,0 9-31 0,0 3-1 0,0 0 1 16,0-5-1-16,-2 5 1 0,2 0-6 0,0 0 6 0,5 20-5 15,8 10 5-15,-13-30-34 0,0 0 34 0,12 39-34 16,2 11 34-16,-14-50-75 0,0 0 75 0,15 48-75 15,5 3 75-15,-1-10-198 0,-2-5 198 0,-5-12-197 16,-8-8 197-16,-4-16-167 0,0 0 167 0,14-4-167 16,-2-16 167-16,14-4-435 0</inkml:trace>
  <inkml:trace contextRef="#ctx0" brushRef="#br0" timeOffset="49742.257">12728 8093 583 0,'0'0'0'0,"2"15"0"16,5 4 0-16,-7-19 60 0,0 0-60 0,8 38 60 0,1 13-60 15,-9-51 54-15,0 0-54 0,12 67 54 0,0 15-54 16,-12-82 50-16,0 0-50 0,14 106 50 0,-1 19-50 16,-13-125 31-16,0 0-31 0,12 107 31 15,2-5-31-15,-14-102 22 0,0 0-22 0,12 71 23 0,-7-27-23 0,-5-44 29 16,0 0-29-16,7 28 29 0,2-21-29 15,-9-7 6-15,0 0-6 0,12-11 7 0,5-18-7 0,1-2 5 16,-1-5-5-16,-1-1 5 0,-2-3-5 16,-14 40 13-16,0 0-13 0,16-53 14 0,1-12-14 0,-7 8 8 15,3 3-8-15,-1 4 8 0,-4 9-8 0,-8 41 15 0,0 0-15 16,13-40 15-16,-5 6-15 0,-8 34 50 16,0 0-50-16,7-27 50 0,0 6-50 0,-7 21 14 0,0 0-14 15,7-15 15-15,2 6-15 0,-9 9 8 0,0 0-8 16,9-7 8-16,-1 7-8 0,5 4 5 0,-1 3-5 15,-3 1 5-15,-1-3-5 0,1 6 6 0,0 1-6 0,3 3 6 16,0 4-6-16,-12-19 2 0,0 0-2 0,14 34 3 16,3 11-3-16,-17-45 0 0,0 0 0 0,16 56 0 15,2 8 0-15,-18-64-33 0,0 0 33 0,15 65-32 16,-1 2 32-16,-14-67-120 0,0 0 120 0,9 53-120 16,-2-11 120-16,8 56-690 0</inkml:trace>
  <inkml:trace contextRef="#ctx0" brushRef="#br0" timeOffset="50008.933">13442 8307 1043 0,'0'0'0'0,"-5"14"0"0,-2 6 0 0,7-20 108 15,0 0-108-15,0 0 109 0,7-8-109 0,-7 8 64 16,0 0-64-16,3-9 65 0,6 2-65 0,2 2 4 15,1 5-4-15,3 5 4 0,-1 2-4 0,4 10-2 16,-1 2 2-16,2 5-2 0,4 3 2 0,-23-27-2 16,0 0 2-16,26 45-1 0,6 13 1 0,-32-58-5 15,0 0 5-15,34 62-5 0,-1 5 5 0,-33-67-32 0,0 0 32 16,41 80-32-16,4 9 32 0,-45-89-123 16,0 0 123-16,38 67-122 0,0-10 122 0,-38-57-180 0,0 0 180 15,23 27-180-15,-7-23 180 0,22 26-429 0</inkml:trace>
  <inkml:trace contextRef="#ctx0" brushRef="#br0" timeOffset="50244.534">13850 8172 1222 0,'0'0'0'0,"3"3"0"16,1 9 0-16,-4-12 150 0,0 0-150 0,2 2 151 15,-1-4-151-15,-1 2 104 0,0 0-104 0,0 0 104 16,0 0-104-16,0 0 32 0,0 0-32 0,-12 15 32 16,-9 9-32-16,21-24 0 0,0 0 0 0,-33 45 0 0,-11 17 0 15,44-62 0-15,0 0 0 0,-57 96 0 0,-11 32 0 16,11-25-27-16,6-5 27 0,13-23-27 16,13-15 27-16,25-60-93 0,0 0 93 0,-29 58-92 0,3-13 92 0,-34 59-1084 15</inkml:trace>
  <inkml:trace contextRef="#ctx0" brushRef="#br0" timeOffset="50832.77">10420 9568 158 0,'0'0'0'0,"8"-2"0"0,4-3 0 16,-12 5 81-16,0 0-81 0,9-5 81 16,-7-2-81-16,-2 7 43 0,0 0-43 0,16-10 44 15,1-1-44-15,-17 11 46 0,0 0-46 0,38-6 46 0,16-6-46 0,-54 12 48 16,0 0-48-16,65-11 48 0,8-1-48 15,-73 12 41-15,0 0-41 0,118-15 41 0,34-2-41 16,-152 17 27-16,0 0-27 0,169-19 27 0,23 2-27 16,-192 17 40-16,0 0-40 0,200-21 41 0,19 2-41 0,-219 19 44 15,0 0-44-15,222-22 44 0,8 2-44 0,-56 4 46 16,-31 4-46-16,-14 5 46 0,-14 6-46 0,-7-3 59 16,-11-4-59-16,1 4 59 0,-1-3-59 0,3 2 56 0,1-2-56 15,-9 2 56-15,-3-2-56 0,-2 2 39 0,0 2-39 16,-5-4 40-16,-9 2-40 0,-10 1 29 0,-9-1-29 15,-4 3 29-15,-6 2-29 0,-44 0 8 16,0 0-8-16,38 0 9 0,-5 2-9 0,-33-2-31 0,0 0 31 16,23 2-31-16,-7 1 31 0,-16-3-120 0,0 0 120 0,-13 4-120 15,-16 4 120-15,-16 8-716 0</inkml:trace>
  <inkml:trace contextRef="#ctx0" brushRef="#br0" timeOffset="51279.562">11744 9698 953 0,'0'0'0'0,"0"-3"0"0,1-9 0 0,-1 12 71 16,0 0-71-16,4-9 71 0,-1-1-71 0,-3 10 52 15,0 0-52-15,4-9 52 0,1 1-52 0,-5 8 44 16,0 0-44-16,0-7 44 0,3 2-44 0,-3 5 17 16,0 0-17-16,0-5 17 0,0 3-17 0,0 2 28 15,0 0-28-15,0 0 28 0,2-5-28 0,-2 5 3 0,0 0-3 16,0 0 3-16,0 0-3 0,0 5-1 15,0-2 1-15,2 25-1 0,0 13 1 0,-2-41 0 0,0 0 0 0,5 65 0 16,2 22 0-16,-2 16 0 16,-1 19 0-16,-1-20 1 0,2-2-1 0,-1-11 6 0,-2-7-6 15,1-10 7-15,1-9-7 0,-3-1 15 0,1-7-15 0,0-12 16 16,1-11-16-16,-3-32 1 0,0 0-1 0,0 40 1 16,4 4-1-16,-3-9-44 0,3-5 44 0,-4-11-44 15,0-7 44-15,0-12-140 0,0 0 140 0,3 10-140 16,-3-4 140-16,0-6-130 0,0 0 130 0,0-14-130 15,0-14 130-15,0-13-508 0</inkml:trace>
  <inkml:trace contextRef="#ctx0" brushRef="#br0" timeOffset="51893.78">11442 10335 729 0,'0'0'0'0,"11"5"0"0,4 4 0 0,-15-9 47 15,0 0-47-15,13 2 47 16,-5-2-47-16,-8 0-1 0,0 0 1 0,30-2 0 0,12-1 0 16,-42 3 0-16,0 0 0 0,52-6 0 0,12-6 0 0,-64 12 0 15,0 0 0-15,79-8 1 0,6-2-1 0,7-2 41 16,8 0-41-16,-25 3 42 0,-11 0-42 0,-64 9 48 16,0 0-48-16,56-6 49 0,-13-3-49 0,-43 9 65 15,0 0-65-15,51-7 66 0,-1 0-66 0,-8 2 64 0,-9 0-64 16,-5 3 64-16,-7 1-64 0,-2-3 70 0,-1 1-70 15,-10 1 70-15,-4 0-70 0,1 2 65 0,-5 0-65 16,4 0 66-16,1-1-66 0,-5 1 20 16,0 0-20-16,0 0 20 0,0 0-20 0,0 0 1 0,0 0-1 0,0 0 1 15,0 0-1-15,0 0-1 0,0 0 1 0,-25 12-1 16,-11 5 1-16,36-17-19 0,0 0 19 0,-42 27-18 16,-12 9 18-16,54-36-40 0,0 0 40 0,-52 45-40 15,-2 11 40-15,7-8-13 0,3 0 13 0,11-7-12 16,7-5 12-16,26-36-14 0,0 0 14 0,-38 60-13 15,-8 17 13-15,46-77-5 0,0 0 5 0,-26 50-4 16,14-12 4-16,12-38-7 0,0 0 7 0,-3 29-7 16,15-7 7-16,-12-22-7 0,0 0 7 0,17 9-7 15,11-14 7-15,-28 5-1 0,0 0 1 0,28-16 0 16,3-8 0-16,-5-2 5 0,1 1-5 0,-10 1 5 16,-1 1-5-16,-16 23 16 0,0 0-16 0,17-24 17 0,1 1-17 15,-18 23 51-15,0 0-51 0,15-28 51 16,3 1-51-16,-18 27 39 0,0 0-39 0,14-28 39 0,1-1-39 0,-15 29 26 15,0 0-26-15,9-20 26 0,0 2-26 16,-9 18 41-16,0 0-41 0,5-12 42 0,-2 6-42 0,-3 6 8 16,0 0-8-16,4-4 8 0,1 2-8 0,-5 2 20 15,0 0-20-15,4 12 20 0,-3 11-20 0,-1-23-1 16,0 0 1-16,7 29-1 0,-2 9 1 0,-5-38-40 16,0 0 40-16,9 41-40 0,3 3 40 0,-12-44-127 15,0 0 127-15,13 41-126 0,4 0 126 16,-17-41-194-16,0 0 194 0,12 23-193 0,-1-15 193 0,13 23-686 0</inkml:trace>
  <inkml:trace contextRef="#ctx0" brushRef="#br0" timeOffset="52360.648">12656 10272 908 0,'0'0'0'0,"0"20"0"0,4 16 0 0,-4-36 94 0,0 0-94 0,3 47 95 16,3 13-95-16,-5-6 66 0,1-2-66 0,-2-20 66 15,0-8-66-15,0-24 31 0,0 0-31 0,-3 42 31 16,-4 7-31-16,7-49-13 0,0 0 13 0,-6 38-13 0,3-6 13 16,3-32-35-16,0 0 35 0,-2 24-34 0,-1-6 34 15,3-18-28-15,0 0 28 0,0 8-28 16,-4-8 28-16,4-8-79 0,4-10 79 0,-1-2-79 0,2-8 79 0,-1 1-59 15,5-2 59-15,-6 0-58 16,2 0 58-16,-5 29-37 0,0 0 37 0,6-43-36 0,1-9 36 0,1 5-20 16,1-5 20-16,0 11-19 0,-1 3 19 0,-8 38 0 15,0 0 0-15,13-34 1 0,4 5-1 0,-17 29 32 16,0 0-32-16,14-26 32 0,5 6-32 0,-19 20 41 16,0 0-41-16,18-16 41 0,2 1-41 0,-20 15 51 15,0 0-51-15,23-7 52 0,1 5-52 0,-3 2 54 16,-1 2-54-16,-1 3 55 0,-7 4-55 0,5 3 44 0,1 3-44 15,-6 2 45-15,0 4-45 0,-12-21 42 0,0 0-42 16,14 32 43-16,-2 13-43 0,-12-45 5 0,0 0-5 16,12 44 5-16,-1 8-5 0,-4-6 2 0,-4 0-2 0,3-17 2 15,-6-13-2-15,0 3-55 0,0-2 55 16,-4 7-54-16,1 5 54 0,3-29-166 16,0 0 166-16,-2 24-165 0,-2-9 165 0,-1 25-544 0</inkml:trace>
  <inkml:trace contextRef="#ctx0" brushRef="#br0" timeOffset="52651.698">13082 10371 841 0,'0'0'0'0,"0"9"0"0,0 6 0 15,0-15 121-15,0 0-121 0,0 0 121 0,3-5-121 16,-3 5 79-16,0 0-79 0,3-5 80 0,6 0-80 0,-9 5 64 15,0 0-64-15,5-7 65 0,4 2-65 0,-9 5 8 16,0 0-8-16,12 3 9 0,6 2-9 16,-18-5 12-16,0 0-12 0,26 21 13 0,7 12-13 0,-33-33 16 15,0 0-16-15,38 37 17 0,8 9-17 16,-8-6 3-16,2 3-3 0,-9-7 3 0,-3-2-3 16,-28-34 2-16,0 0-2 0,30 39 3 0,-1 4-3 0,-29-43-66 15,0 0 66-15,30 38-65 0,-2-4 65 16,-28-34-156-16,0 0 156 0,30 17-155 0,-1-10 155 0,30 14-663 15</inkml:trace>
  <inkml:trace contextRef="#ctx0" brushRef="#br0" timeOffset="52876.102">13597 10095 1043 0,'0'0'0'0,"2"11"0"16,3 8 0-16,-7-4 125 0,-6 0-125 0,-10 13 126 16,-6 8-126-16,24-36 73 0,0 0-73 0,-35 53 74 15,-12 15-74-15,47-68 32 0,0 0-32 0,-63 84 32 16,-12 21-32-16,75-105-84 0,0 0 84 0,-64 92-83 16,3 1 83-16,61-93-237 0,0 0 237 0,-42 63-237 15,13-20 237-15,-43 63-529 0</inkml:trace>
  <inkml:trace contextRef="#ctx0" brushRef="#br0" timeOffset="53513.462">15339 9266 684 0,'0'0'0'0,"0"0"0"15,4-7 0-15,-4 7 98 0,3-1-98 0,-3 1 99 16,0 0-99-16,0 0 73 0,0 0-73 0,0 0 73 0,0 0-73 0,0 0 53 16,0 0-53-16,0 0 54 0,0 0-54 0,0 0 32 15,0 0-32-15,0 0 33 0,0 0-33 0,0 0 43 16,5-4-43-16,2 3 44 0,2-1-44 0,-9 2 34 16,0 0-34-16,23-2 35 0,10-1-35 0,-33 3 33 15,0 0-33-15,47-4 34 0,16-4-34 0,-63 8 66 16,0 0-66-16,66-9 67 0,9-1-67 15,-75 10 33-15,0 0-33 0,97-12 34 0,18 0-34 0,-115 12 41 16,0 0-41-16,105-12 41 0,-2-3-41 0,-103 15 46 16,0 0-46-16,80-9 46 0,-12 2-46 0,-68 7 5 15,0 0-5-15,40-3 5 0,-18 1-5 0,-22 2 0 16,0 0 0-16,18-2 1 0,-9 2-1 0,-9 0-70 0,0 0 70 0,8 0-70 16,-8 0 70-16,0 0-90 0,0 0 90 0,-17 11-90 15,-16 6 90-15,-18 10-1033 0</inkml:trace>
  <inkml:trace contextRef="#ctx0" brushRef="#br0" timeOffset="53761.918">15533 9623 785 0,'0'0'0'0,"14"-7"0"15,10-3 0-15,-24 10 64 0,0 0-64 0,9-2 65 16,-6 2-65-16,-3 0 98 0,0 0-98 0,7 0 99 15,0 0-99-15,-7 0 90 0,0 0-90 0,26-4 90 16,13 1-90-16,-39 3 80 0,0 0-80 0,47-3 80 16,10-3-80-16,-57 6 47 0,0 0-47 0,70-5 48 0,13 0-48 0,-83 5 73 15,0 0-73-15,93-8 74 0,13-1-74 16,-106 9-1-16,0 0 1 0,91-9 0 0,-8 3 0 16,-83 6-76-16,0 0 76 0,77-7-76 0,-7-2 76 15,-70 9-106-15,0 0 106 0,41-8-105 0,-16-8 105 0,39-8-911 16</inkml:trace>
  <inkml:trace contextRef="#ctx0" brushRef="#br0" timeOffset="70201.676">18038 7951 505 0,'0'0'0'0,"-5"1"0"0,-8 1 0 16,13-2 68-16,0 0-68 0,0 0 68 0,6-3-68 16,-3-4 125-16,1 2-125 0,-3-2 125 0,-1 0-125 0,0 7 82 15,0 0-82-15,-5-14 82 0,-4-5-82 0,9 19 41 16,0 0-41-16,-17-24 41 0,-13-6-41 16,30 30 15-16,0 0-15 0,-33-28 15 0,-7 1-15 0,40 27-1 15,0 0 1-15,-42-17 0 0,1 5 0 0,41 12-43 16,0 0 43-16,-53 8-43 0,-1 11 43 0,54-19-24 15,0 0 24-15,-85 45-23 0,-20 18 23 0,24-1-37 16,6-2 37-16,31-24-36 0,18-14 36 0,26-22-44 16,0 0 44-16,-33 32-44 0,3 4 44 0,30-36-25 0,0 0 25 15,-22 28-24-15,6-6 24 0,16-22-29 0,0 0 29 0,-9 21-29 16,6-3 29-16,3-18-8 0,0 0 8 0,8 18-7 16,10 0 7-16,-18-18-11 0,0 0 11 0,28 19-10 15,12-3 10-15,-40-16-9 0,0 0 9 0,47 15-8 16,7 2 8-16,-4-1-8 0,-3-1 8 0,-5 0-8 15,-3-1 8-15,-1 0-1 0,-2-2 1 0,-1 2-1 16,0 1 1-16,-35-15-1 0,0 0 1 0,42 19 0 16,5-4 0-16,-9 1 0 0,-1-3 0 0,-9-1 0 15,-4-1 0-15,-24-11 0 0,0 0 0 0,16 7 0 16,-2 1 0-16,-14-8 21 0,0 0-21 0,8 9 21 16,-6-2-21-16,-2-7 44 0,0 0-44 0,-15 20 44 15,-17 7-44-15,32-27 33 0,0 0-33 0,-43 28 34 16,-13 6-34-16,5-5 34 0,1-1-34 0,6-4 34 0,6-5-34 15,38-19 3-15,0 0-3 0,-49 23 4 0,-3-4-4 0,52-19-24 16,0 0 24-16,-44 16-23 16,4-6 23-16,40-10-106 0,0 0 106 0,-35-9-106 0,4-11 106 0,-35-11-443 15</inkml:trace>
  <inkml:trace contextRef="#ctx0" brushRef="#br0" timeOffset="70809.073">17871 8417 583 0,'0'0'0'0,"27"-6"0"16,19-2 0-16,-3-2 60 0,8-2-60 0,-4 0 60 15,-2-5-60-15,-45 17 65 0,0 0-65 0,52-18 65 16,6 1-65-16,-58 17 53 0,0 0-53 0,49-19 53 16,-2 2-53-16,-47 17 77 0,0 0-77 0,36-22 78 15,-6 1-78-15,-30 21 76 0,0 0-76 0,24-20 77 16,-6 1-77-16,-18 19 79 0,0 0-79 0,12-15 80 16,-5-1-80-16,-7 16 64 0,0 0-64 0,3-15 64 0,-3 1-64 15,-1 0 42-15,-3-1-42 0,1 5 43 0,-1 3-43 16,-1-3 12-16,-7-1-12 0,1 4 13 15,1-5-13-15,10 12 3 0,0 0-3 0,-26-10 3 0,-13-2-3 16,39 12 1-16,0 0-1 0,-43-8 2 0,-6 1-2 0,7 5-1 16,2 2 1-16,11 0-1 0,6 0 1 15,-5 0 0-15,2 0 0 0,7 0 0 0,8 0 0 16,11 0 0-16,0 0 0 0,-29 3 0 0,-8 6 0 16,37-9-36-16,0 0 36 0,-28 5-35 0,4 2 35 15,24-7-46-15,0 0 46 0,-30 17-46 0,-5 9 46 16,35-26-58-16,0 0 58 0,-29 32-58 0,-1 11 58 15,9-3-68-15,0-1 68 0,7-12-68 0,4-11 68 0,1 3-54 16,4-2 54-16,-4 17-54 0,1 9 54 0,8-43-34 0,0 0 34 16,-4 51-34-16,4 9 34 0,0-60-2 15,0 0 2-15,12 55-1 0,6 0 1 0,-18-55 2 0,0 0-2 16,31 48 2-16,11-5-2 0,-2-7 43 0,4-12-43 16,-6-2 43-16,-2-5-43 0,-1-3 54 0,0-4-54 15,-5-3 55-15,-4-2-55 0,-26-5 14 0,0 0-14 0,33 2 15 16,-2-2-15-16,-31 0 0 0,0 0 0 0,37-4 0 15,1-6 0-15,-38 10-129 0,0 0 129 16,37-17-128-16,1-10 128 0,-38 27-130 0,0 0 130 0,30-35-130 16,-4-6 130-16,30-33-484 0</inkml:trace>
  <inkml:trace contextRef="#ctx0" brushRef="#br0" timeOffset="71233.474">18853 8144 897 0,'0'0'0'0,"-10"-3"0"0,-6 1 0 0,16 2 65 16,0 0-65-16,-9-2 65 0,2 2-65 0,7 0 65 15,0 0-65-15,-14 4 65 0,-3 3-65 0,17-7 16 16,0 0-16-16,-24 8 17 0,-4 1-17 0,28-9 1 0,0 0-1 16,-25 10 1-16,-1-5-1 0,26-5 3 0,0 0-3 15,-28 9 3-15,-1 1-3 0,29-10-1 0,0 0 1 16,-32 17 0-16,-1 5 0 0,4-1-4 0,-1 3 4 0,13-5-3 16,3-7 3-16,14-12-7 15,0 0 7-15,-21 32-7 0,-4 11 7 0,25-43-1 0,0 0 1 0,-14 50-1 16,6 6 1-16,8-56 0 0,0 0 0 0,5 55 0 15,9 3 0-15,3-13 20 0,6-4-20 0,1-8 20 16,4-6-20-16,-2-6 1 0,4-6-1 0,3-5 1 16,0-5-1-16,-33-5-38 0,0 0 38 0,49-5-37 15,10-7 37-15,-59 12-199 0,0 0 199 16,72-34-199-16,11-17 199 0,72-35-448 0</inkml:trace>
  <inkml:trace contextRef="#ctx0" brushRef="#br0" timeOffset="71673.541">18703 7606 785 0,'0'0'0'0,"9"-1"0"0,5 1 0 0,-14 0 64 16,0 0-64-16,17-7 65 0,6-2-65 0,-2 1 53 15,2-3-53-15,-3 6 54 0,0-3-54 0,-1 4 41 0,0-3-41 16,-3 4 42-16,-2 1-42 0,0-1 3 0,-1-1-3 16,-2-1 3-16,1 3-3 0,4 1 3 0,-2 1-3 0,1 0 4 15,3 0-4-15,-18 0 6 0,0 0-6 0,22 1 7 16,6 1-7-16,-28-2 3 0,0 0-3 0,26 0 3 15,2 0-3-15,-28 0 0 0,0 0 0 0,20 2 0 16,-5 1 0-16,-15-3-1 0,0 0 1 0,4 12 0 16,-8 7 0-16,4-19 0 0,0 0 0 0,-12 29 0 15,-9 11 0-15,21-40 3 0,0 0-3 0,-24 46 4 16,-4 2-4-16,2-2 0 0,1-3 0 0,10-14 1 16,4-10-1-16,2 0 0 0,3-7 0 0,0 7 0 15,5 1 0-15,1-3-19 0,3 6 19 0,4-8-18 16,2-3 18-16,-9-12-79 0,0 0 79 0,17 5-79 0,9-5 79 15,-26 0-91-15,0 0 91 0,33-5-91 16,2-10 91-16,33-6-492 0</inkml:trace>
  <inkml:trace contextRef="#ctx0" brushRef="#br0" timeOffset="72003.938">19486 7916 1199 0,'0'0'0'16,"6"0"0"-16,5 0 0 0,-11 0 92 0,0 0-92 16,17 4 92-16,6-1-92 0,-23-3 68 0,0 0-68 0,28 5 69 15,5 2-69-15,-33-7 18 0,0 0-18 0,35 12 18 16,3 0-18-16,-1 0-4 0,-2 4 4 0,-6-1-3 15,-4 2 3-15,-25-17-9 0,0 0 9 0,31 31-9 16,2 8 9 0,-33-39-10-16,0 0 10 0,37 43-9 0,4 12 9 0,-41-55-1 0,0 0 1 0,44 51-1 15,0 4 1-15,-44-55-3 16,0 0 3-16,54 55-3 0,5 5 3 0,-21-26-69 0,-10-10 69 0,-5-8-69 16,-6-6 69-16,-17-10-193 0,0 0 193 0,19 2-193 15,0-9 193-15,20-2-627 0</inkml:trace>
  <inkml:trace contextRef="#ctx0" brushRef="#br0" timeOffset="72275.413">20160 7635 1020 0,'0'0'0'0,"-9"14"0"0,-7 8 0 0,16-22 140 15,0 0-140-15,-22 36 140 0,-10 12-140 0,1 2 103 16,-2 3-103-16,2 2 104 0,-1 3-104 0,32-58 62 16,0 0-62-16,-45 82 62 0,-13 25-62 0,58-107 15 15,0 0-15-15,-62 99 15 0,-10 7-15 0,72-106 19 16,0 0-19-16,-57 88 20 0,6-11-20 0,51-77 23 0,0 0-23 16,-35 51 24-16,13-18-24 0,22-33 0 15,0 0 0-15,-12 22 0 0,6-19 0 0,6-3-85 0,0 0 85 16,0-3-84-16,6-9 84 0,-1-7-1103 0</inkml:trace>
  <inkml:trace contextRef="#ctx0" brushRef="#br0" timeOffset="72462.195">20440 8302 919 0,'0'0'0'0,"5"15"0"16,6 9 0-16,-11-24-246 0,0 0 246 0,9 7-246 0,-1-5 246 15,6 8-199-15</inkml:trace>
  <inkml:trace contextRef="#ctx0" brushRef="#br0" timeOffset="73123.889">21736 7937 919 0,'0'0'0'0,"-7"-5"0"16,-5-7 0-16,7 5 124 0,1 4-124 15,4 3 124-15,-3-2-124 0,3 2 61 0,-4 0-61 16,-2-4 62-16,-5 4-62 0,-5-6 15 0,-3-3-15 0,-3 4 16 16,-6-5-16-16,28 10 1 15,0 0-1-15,-35-9 1 0,-9-3-1 0,44 12-2 0,0 0 2 0,-40-9-2 16,0 3 2-16,40 6-21 0,0 0 21 0,-45 3-21 16,-2 2 21-16,5 9-44 0,4 6 44 0,3 8-44 15,0-1 44-15,35-27-15 0,0 0 15 0,-33 52-14 16,-2 14 14-16,35-66-3 0,0 0 3 0,-28 79-3 15,4 17 3-15,24-96-1 0,0 0 1 0,0 74 0 16,19-11 0-16,-5-20 6 0,7-22-6 0,0-3 7 16,3-14-7-16,4-4 27 0,5-7-27 0,0-2 27 0,4-6-27 15,-37 15 31-15,0 0-31 0,45-27 31 0,7-9-31 16,-52 36 59-16,0 0-59 0,61-60 59 0,2-17-59 16,-18 17 71-16,-8 1-71 0,-14 17 72 0,-15 9-72 15,-8 33 43-15,0 0-43 0,11-50 43 16,-10-3-43-16,-1 53 33 0,0 0-33 0,4-75 33 0,-4-19-33 15,-2 20 8-15,-1 7-8 0,-4 19 9 0,2 14-9 16,5 34 5-16,0 0-5 0,-9-36 6 0,0 0-6 0,9 36 13 16,0 0-13-16,-10-27 14 0,3 4-14 0,7 23 0 15,0 0 0-15,-4-17 0 0,-1 7 0 0,5 10-18 16,0 0 18-16,-4-9-18 0,4 6 18 0,0 3-51 0,0 0 51 16,0 0-51-16,0 3 51 0,4 4-57 0,1 5 57 15,2 5-57-15,4 7 57 16,3 4-56-16,1 3 56 0,3 3-56 0,1 2 56 0,-19-36-40 0,0 0 40 15,28 51-40-15,5 9 40 0,-33-60-6 0,0 0 6 0,50 86-5 16,13 13 5-16,-63-99-6 0,0 0 6 0,66 98-6 16,9 3 6-16,-75-101 0 0,0 0 0 15,73 91 0-15,2-11 0 0,-75-80 0 0,0 0 0 16,72 65 1-16,-3-12-1 0,-69-53-40 0,0 0 40 0,63 38-40 16,-9-14 40-16,-54-24-154 0,0 0 154 0,40 9-154 15,-12-13 154-15,40 11-574 0</inkml:trace>
  <inkml:trace contextRef="#ctx0" brushRef="#br0" timeOffset="73398.754">22320 7498 841 0,'0'0'0'0,"0"16"0"0,0 4 0 0,0-20 104 15,0 0-104-15,0 19 104 0,-2-5-104 0,2-14 109 16,0 0-109-16,-12 38 110 0,-9 13-110 0,0 4 52 16,-7 0-52-16,0 5 53 0,-3-2-53 0,31-58 9 15,0 0-9-15,-61 91 9 0,-23 23-9 0,84-114-2 16,0 0 2-16,-76 103-2 0,-3 2 2 0,24-28-150 16,13-16 150-16,16-26-149 0,17-22 149 0,9-13-184 15,0 0 184-15,5 7-184 0,16-19 184 0,5 9-434 0</inkml:trace>
  <inkml:trace contextRef="#ctx0" brushRef="#br0" timeOffset="73930.229">17324 9253 908 0,'0'0'0'0,"5"-6"0"15,0-2 0-15,-5 8-186 0,0 0 186 0,4-5-185 16,-1 1 185-16,-3 4-112 0,0 0 112 0,0 0-111 15,3 0 111-15,3 0-148 0</inkml:trace>
  <inkml:trace contextRef="#ctx0" brushRef="#br0" timeOffset="74207.923">17404 9254 180 0,'0'0'0'0,"8"-1"0"0,6-1 0 0,7 0 72 15,4 0-72-15,1 1 73 0,0-3-73 0,-26 4 65 0,0 0-65 0,35-3 65 16,5-2-65-16,-40 5 39 0,0 0-39 0,56-7 39 0,12 0-39 16,-68 7 65-16,0 0-65 0,80-9 65 15,14 1-65-15,-94 8 50 0,0 0-50 0,139-19 50 0,37-1-50 0,-176 20 43 16,0 0-43-16,186-21 44 0,22-1-44 15,-208 22 42-15,0 0-42 0,233-28 43 0,30-3-43 16,-263 31 34-16,0 0-34 0,272-27 35 0,17 0-35 0,-64 4 33 16,-35 5-33-16,-21 6 34 0,-25 1-34 0,-2-2 43 15,-12-3-43-15,6 8 44 0,0 1-44 0,-136 7 25 16,0 0-25-16,193-11 26 0,39-2-26 0,-232 13 35 16,0 0-35-16,237-14 36 0,23 0-36 0,-260 14 43 15,0 0-43-15,243-10 44 0,0 0-44 0,-243 10 24 16,0 0-24-16,214-4 25 0,-19 4-25 0,-66 0 36 15,-49 0-36-15,-14 0 36 0,-27-1-36 0,-39 1 0 0,0 0 0 16,41-2 0-16,-6 2 0 0,-35 0-78 0,0 0 78 0,19-4-78 16,-8 4 78-16,-11 0-196 0,0 0 196 0,-30-6-196 15,-36-5 196-15,-30-6-596 0</inkml:trace>
  <inkml:trace contextRef="#ctx0" brushRef="#br0" timeOffset="75060.052">18560 9369 729 0,'0'0'0'0,"-3"10"0"0,1 2 0 0,-1-10 64 16,6-2-64-16,-3 0 64 0,4-5-64 0,-4 5 25 15,3-5-25-15,-3 5 26 0,2-4-26 0,-2 4 8 16,0 0-8-16,0 0 8 0,0 0-8 0,0 0 0 0,0 0 0 15,0 0 1-15,0 0-1 0,0 0-1 0,0 0 1 16,0 0 0-16,0 0 0 0,0 0-1 0,0 0 1 0,0 12-1 16,3 9 1-16,-3-21-1 0,0 0 1 15,2 48-1-15,2 19 1 0,-4-67 10 0,0 0-10 16,5 85 10-16,2 15-10 0,-4 13 18 0,6 10-18 16,-7-22 18-16,-2-15-18 0,0-86 16 15,0 0-16-15,2 92 17 0,-2-1-17 0,0-91 9 0,0 0-9 0,5 79 10 16,-2-9-10-16,2-20 4 0,-3-19-4 0,2-11 4 15,-3-16-4-15,-1-4-75 0,0 0 75 0,6 3-74 16,2-5 74-16,-8 2-96 0,0 0 96 0,9-17-96 16,5-10 96-16,10-21-438 0</inkml:trace>
  <inkml:trace contextRef="#ctx0" brushRef="#br0" timeOffset="75676.838">18224 10089 774 0,'0'0'0'15,"21"0"0"-15,11 0 0 0,-32 0 85 0,0 0-85 0,47-6 86 0,12 0-86 16,-59 6 63-16,0 0-63 0,73-18 63 0,14 0-63 0,-87 18 17 16,0 0-17-16,110-31 17 0,19-5-17 0,-129 36 5 15,0 0-5-15,116-31 6 0,1-5-6 0,-21 14 20 16,-16 5-20-16,-12 1 20 0,-16 1-20 0,-3 3 49 0,-5 2-49 15,-15 1 49-15,-4 4-49 0,-25 5 24 0,0 0-24 16,28-7 25-16,-2 2-25 0,-26 5 36 0,0 0-36 0,22-4 36 16,-1 1-36-16,-21 3 14 0,0 0-14 0,16 0 15 15,-6 0-15-15,-10 0 29 0,0 0-29 0,9 3 29 16,-5-3-29-16,-4 0 19 0,0 0-19 0,0 0 20 16,0 0-20-16,0 0 10 0,0 0-10 0,-16 7 10 15,-12 5-10-15,28-12 18 0,0 0-18 0,-33 17 18 16,-4 7-18-16,37-24 8 0,0 0-8 0,-47 31 8 15,-7 9-8-15,54-40 3 0,0 0-3 0,-52 48 4 16,-2 6-4-16,54-54 3 0,0 0-3 0,-56 71 3 16,-3 11-3-16,59-82 5 0,0 0-5 0,-42 58 5 15,13-7-5-15,29-51 20 0,0 0-20 0,-18 33 20 16,13-14-20-16,5-19 3 0,0 0-3 0,-5 15 3 16,10-4-3-16,-5-11 7 0,0 0-7 0,17 0 7 0,13-9-7 15,-30 9-40-15,0 0 40 0,38-17-40 0,8-11 40 16,-6 1-55-16,-2-7 55 0,-5 5-54 0,-7 1 54 15,-26 28-45-15,0 0 45 0,25-36-44 0,-4-3 44 0,-21 39-15 16,0 0 15-16,19-41-14 0,-4-4 14 16,-15 45-3-16,0 0 3 0,14-39-3 0,-3 5 3 15,-3 8 0-15,1 7 0 0,-5 7 0 0,-3 3 0 0,-1 9 1 16,0 0-1-16,4-1 1 0,1 8-1 0,-5-7 4 16,0 0-4-16,9 22 5 0,3 16-5 0,0-1 13 15,-3 6-13-15,-4-4 13 0,0-1-13 16,-5-38 8-16,0 0-8 0,6 50 9 15,1 1-9-15,-7-51-39 0,0 0 39 0,10 48-39 0,4-2 39 0,-14-46-99 16,0 0 99-16,21 30-99 0,5-15 99 0,21 31-756 0</inkml:trace>
  <inkml:trace contextRef="#ctx0" brushRef="#br0" timeOffset="76127.741">19862 9612 684 0,'0'0'0'0,"9"16"0"16,3 13 0-16,-2 2 65 0,-1 3-65 0,1 2 65 15,1-2-65-15,-11-34 54 0,0 0-54 0,10 50 55 16,-1 8-55-16,-4-6 35 0,-1-1-35 0,-1-13 35 16,2-9-35-16,-1 0 13 0,-2-2-13 0,1-6 14 15,1-7-14-15,-3 1 11 16,-1-1-11-16,0-4 11 0,4-3-11 0,-4 0 34 0,-4 1-34 0,8-4 35 0,-4-1-35 15,0-3 35-15,0 0-35 0,7-7 35 0,7-5-35 16,-14 12 7-16,0 0-7 0,15-27 7 0,10-13-7 16,-25 40 3-16,0 0-3 0,28-49 3 0,3-11-3 15,-3 3 5-15,-2 1-5 0,-2 4 6 0,-3 8-6 16,-21 44 0-16,0 0 0 0,23-52 1 0,0 1-1 0,-23 51-7 16,0 0 7-16,22-43-6 0,4 7 6 0,-26 36-2 15,0 0 2-15,21-31-1 0,2 4 1 16,-23 27-2-16,0 0 2 0,24-12-1 0,2 9 1 0,-26 3 1 15,0 0-1-15,28 8 1 0,4 14-1 0,-32-22 1 0,0 0-1 16,31 31 2-16,4 17-2 0,-35-48 5 0,0 0-5 16,31 79 5-16,1 22-5 0,-10-14 22 15,-3-8-22-15,-10-27 23 0,-7-25-23 0,-2-27 2 0,0 0-2 16,5 43 2-16,-1 1-2 0,3-9-35 0,0-10 35 0,-4-4-35 16,-1-7 35-16,-2-14-177 0,0 0 177 15,7 10-176-15,1-5 176 0,5 7-523 0</inkml:trace>
  <inkml:trace contextRef="#ctx0" brushRef="#br0" timeOffset="76434.017">20714 9630 695 0,'0'0'0'0,"1"5"0"15,3 5 0-15,-4-10 133 0,0 0-133 0,5 0 134 16,0-5-134-16,-5 5 103 0,0 0-103 0,7-7 103 0,-1 2-103 15,-6 5 52-15,0 0-52 0,8-5 53 0,4 1-53 16,-12 4 19-16,0 0-19 0,16 4 20 0,2 3-20 0,3 6 5 16,1 8-5-16,3-1 5 0,-3 3-5 15,-22-23 3-15,0 0-3 0,37 39 3 0,3 12-3 0,-40-51 5 16,0 0-5-16,45 59 6 0,6 9-6 0,-3 6 6 16,5 1-6-16,-10-10 7 0,-6-8-7 0,-6-14 0 15,-10-16 0-15,-2-3 0 0,0-3 0 16,-19-21-19-16,0 0 19 0,25 22-18 0,10-5 18 0,-35-17-136 15,0 0 136-15,29 10-135 0,6-6 135 0,-35-4-126 16,0 0 126-16,28-14-125 0,-4-13 125 0,29-15-504 0</inkml:trace>
  <inkml:trace contextRef="#ctx0" brushRef="#br0" timeOffset="76654.064">21479 9381 684 0,'0'0'0'0,"-13"14"0"16,-4 10 0-16,17-24 143 0,0 0-143 0,-30 36 144 16,-6 12-144-16,4 3 116 0,-1 4-116 0,0 0 116 15,2 3-116-15,31-58 72 0,0 0-72 0,-59 87 73 16,-22 25-73-16,81-112 30 0,0 0-30 0,-73 99 30 16,2 0-30-16,15-23 1 0,14-20-1 0,20-25 1 15,18-24-1-15,4-7-105 0,0 0 105 0,-7 12-105 16,4-5 105-16,3-7-186 0,0 0 186 0,7-7-186 15,8-12 186-15,8-6-515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2:34:15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3648 6424 796 0,'0'0'0'0,"-10"-7"0"0,-11-1 0 16,21 8 88-16,0 0-88 0,-13-5 88 0,5 1-88 0,8 4 59 16,0 0-59-16,-25-3 60 0,-6-2-60 0,31 5 39 15,0 0-39-15,-47-4 40 0,-16-4-40 0,63 8 32 16,0 0-32-16,-64-7 32 0,-11-2-32 0,75 9 2 15,0 0-2-15,-103-7 2 0,-24-1-2 0,127 8 8 16,0 0-8-16,-113 0 9 0,1 5-9 0,112-5 0 16,0 0 0-16,-106 12 0 0,8 7 0 0,98-19-2 15,0 0 2-15,-94 27-1 0,5 6 1 0,89-33-12 0,0 0 12 16,-80 43-12-16,12 5 12 0,68-48-25 16,0 0 25-16,-59 65-24 0,12 7 24 0,47-72-38 0,0 0 38 15,-42 94-37-15,7 19 37 0,35-113-21 16,0 0 21-16,-20 122-21 0,11 9 21 0,5-21-36 0,11-16 36 0,2-11-36 15,8-20 36-15,-17-63-13 16,0 0 13-16,30 58-13 0,14-6 13 0,-44-52-2 0,0 0 2 0,59 29-2 16,21-14 2-16,-9-11-1 0,6-16 1 15,-13-4 0-15,-10-8 0 0,-54 24 0 0,0 0 0 0,68-55 0 16,2-20 0-16,-70 75 0 0,0 0 0 0,66-91 0 16,-1-18 0-16,-65 109-9 0,0 0 9 0,50-126-8 15,-8-12 8-15,-14 20-9 0,-7 8 9 0,-9 4-9 16,-5 6 9-16,-5 6-17 0,-2 0 17 0,0 0-16 15,0 6 16-15,0 88-39 0,0 0 39 0,-2-109-39 16,-5-13 39-16,7 122-11 0,0 0 11 0,-5-110-11 0,-4 8 11 16,9 102-3-16,0 0 3 0,-12-88-3 0,0 18 3 15,12 70 28-15,0 0-28 0,-14-55 28 0,-2 19-28 16,16 36 38-16,0 0-38 0,-9-24 39 0,1 12-39 16,8 12 25-16,0 0-25 0,-6-7 26 0,3 7-26 0,3 0 0 15,0 0 0-15,-3 7 0 0,3 5 0 0,0-12-17 16,0 0 17-16,8 40-17 0,13 16 17 0,-21-56-36 15,0 0 36-15,30 113-35 0,8 36 35 0,-38-149-21 16,0 0 21-16,33 182-21 0,6 27 21 0,-39-209-20 16,0 0 20-16,29 236-19 0,-3 28 19 0,-26-264-130 15,0 0 130-15,16 243-129 0,-7-3 129 0,-9-240-90 16,0 0 90-16,5 170-90 0,-2-55 90 0,6 171-176 16</inkml:trace>
  <inkml:trace contextRef="#ctx0" brushRef="#br0" timeOffset="1331.365">3841 5436 763 0,'0'0'0'0,"0"0"0"0,0 3 0 0,0-3 67 16,0 0-67-16,0 0 68 0,-7-3-68 0,7 3 53 15,0 0-53-15,-1-7 53 0,-3 2-53 0,4 5 19 16,0 0-19-16,0-7 20 0,-3 3-20 0,3 4-9 0,0 0 9 16,0-3-8-16,0 1 8 0,0 2-26 0,0 0 26 15,0-3-26-15,-2-1 26 0,2 4-33 0,0 0 33 0,0 0-32 16,0-3 32-16,0 3-37 0,0 0 37 15,0 0-36-15,-4 7 36 0,4-7-33 0,0 0 33 16,0 32-33-16,0 18 33 0,0-50-4 0,0 0 4 0,4 72-3 16,5 22 3-16,-9-94 0 0,0 0 0 15,8 146 0-15,6 46 0 0,-14-192 3 0,0 0-3 0,12 200 4 16,6 25-4-16,-6-32 15 0,0-15-15 0,0-46 16 16,-1-32-16-16,-11-100 26 15,0 0-26-15,12 97 26 0,4-9-26 0,-16-88 37 0,0 0-37 0,10 73 37 16,2-8-37-16,1-15 31 0,-5-14-31 0,-2-17 31 15,-3-16-31-15,-3 6 14 0,4-9-14 0,-4 0 15 16,0 0-15-16,0 0-75 0,0 0 75 0,-9-12-75 16,-3-14 75-16,-6-11-573 0</inkml:trace>
  <inkml:trace contextRef="#ctx0" brushRef="#br0" timeOffset="1821.357">4343 6464 807 0,'0'0'0'0,"-5"0"0"0,-4 0 0 0,9 0 3 15,0 0-3-15,0 3 4 0,5 0-4 0,1 8 0 16,6 2 0-16,-3 11 0 0,6 9 0 0,-15-33-7 0,0 0 7 15,12 53-7-15,6 19 7 0,-4-2-11 0,1 6 11 16,-4 8-10-16,-1 10 10 0,-10-94 0 16,0 0 0-16,9 94 1 0,-7 4-1 0,-2-98 4 15,0 0-4-15,3 67 4 0,1-23-4 0,-4-44 50 0,0 0-50 0,1 29 51 16,-1-19-51-16,0-10 14 0,0 0-14 0,0 0 15 16,7-17-15-16,-3-10-2 0,5-9 2 0,-1-7-1 15,6-7 1-15,-14 50-34 0,0 0 34 0,16-83-33 16,5-24 33-16,-21 107-13 0,0 0 13 0,26-102-12 15,4-3 12-15,-30 105-22 0,0 0 22 0,29-84-22 16,6 9 22-16,-35 75-4 0,0 0 4 0,33-59-3 16,2 20 3-16,-35 39 1 0,0 0-1 0,24-27 2 15,-6 18-2-15,-18 9 30 0,0 0-30 0,21-3 30 16,0 6-30-16,-21-3 47 0,0 0-47 0,17 21 48 16,4 13-48-16,0 2 35 0,-4 3-35 0,-3 4 35 15,-2 2-35-15,-12-45 9 16,0 0-9-16,13 82 10 0,4 27-10 0,-5-18-46 0,-3-3 46 0,-4-8-46 0,2-4 46 0,-7-76-95 15,0 0 95-15,9 60-95 0,5-14 95 0,7 62-469 16</inkml:trace>
  <inkml:trace contextRef="#ctx0" brushRef="#br0" timeOffset="3459.216">5726 5772 315 0,'0'0'0'0,"0"0"0"0,-5 3 0 15,5-3 0-15,0 0 0 0,0 0 0 0,0-5 0 16,0 5-6-16,0 0 6 0,0 0-5 0,2-4 5 0,-2 4-13 16,0 0 13-16,0 0-12 0,3-6 12 15,-3 6-1-15,0 0 1 0,0 0 0 0,4-4 0 0,-4 4 0 16,0 0 0-16,0 0 0 0,0 0 0 16,0 0 2-16,0 0-2 0,0 0 2 0,0 0-2 0,0 0 13 15,0 0-13-15,0 0 13 0,0 0-13 0,0 0 3 16,0 0-3-16,0 0 4 0,0 0-4 0,0 0 0 15,0 0 0-15,0 0 0 0,0 0 0 0,0 0-13 16,0 0 13-16,0 0-12 0,0 0 12 0,0 0-35 0,0 0 35 16,0 4-35-16,0-1 35 0,0-3-29 0,0 0 29 15,5 24-29-15,4 12 29 0,-9-36-15 0,0 0 15 0,12 62-15 16,2 16 15-16,-14-78-1 0,0 0 1 16,21 131 0-16,7 38 0 0,-28-169 11 0,0 0-11 15,22 185 11-15,3 24-11 0,-25-209 11 0,0 0-11 0,17 208 11 16,1 4-11-16,-6-53 36 15,0-34-36-15,-7-25 36 0,0-27-36 0,-5-73 40 0,0 0-40 0,7 83 41 16,-3-11-41-16,-4-72 44 0,0 0-44 0,2 65 45 16,5-5-45-16,-7-60 47 0,0 0-47 0,1 39 47 15,3-17-47-15,-4-22 59 0,0 0-59 0,3 17 60 16,-3-11-60-16,0-6 72 0,0 0-72 0,0 6 73 16,0-2-73-16,0-4 94 0,0 0-94 0,0-4 94 15,2-4-94-15,-2 8 88 0,0 0-88 0,7-36 88 0,2-19-88 16,-9 55 61-16,0 0-61 0,17-106 62 0,4-40-62 15,-21 146 54-15,0 0-54 0,21-169 55 0,0-27-55 16,-21 196 44-16,0 0-44 0,21-190 45 0,1-10-45 16,-6 35 28-16,-6 23-28 0,1 27 28 0,-1 21-28 15,-10 94 40-15,0 0-40 0,13-115 40 0,2-6-40 16,-4 23 3-16,1 16-3 0,-3 15 4 0,3 9-4 0,-12 58 17 16,0 0-17-16,12-57 17 0,2 6-17 0,-14 51-1 15,0 0 1-15,12-40-1 0,0 10 1 0,-12 30-46 16,0 0 46-16,6-21-46 0,1 7 46 15,-7 14-162-15,0 0 162 0,5-8-161 0,-2 4 161 0,-3 4-118 0,0 0 118 16,-8-5-117-16,-17 2 117 0,-8-6-650 0</inkml:trace>
  <inkml:trace contextRef="#ctx0" brushRef="#br0" timeOffset="5134.164">6550 6637 203 0,'0'0'0'0,"4"0"0"0,5 0 0 16,-9 0 46-16,0 0-46 0,0 0 47 0,-4-7-47 0,4 7 66 16,0 0-66-16,-2-5 67 0,-1 1-67 0,3 4 76 15,0 0-76-15,-5-7 76 0,1 2-76 0,4 5 83 16,0 0-83-16,-3-5 83 0,1 2-83 0,2 3 75 15,0 0-75-15,-2-4 76 0,2-3-76 0,0 7 62 16,0 0-62-16,0-5 63 0,2 2-63 0,-2 3 37 0,0 0-37 16,2-7 37-16,1 5-37 0,-3 2 0 15,0 0 0-15,5-3 0 0,4 3 0 0,3 3-26 0,4 6 26 16,1 3-26-16,4 3 26 0,0 4-24 16,5 7 24-16,0 3-23 0,4 7 23 0,-30-36-2 0,0 0 2 15,38 51-1-15,4 16 1 0,-42-67 0 0,0 0 0 16,59 87 0-16,15 16 0 0,-74-103 6 0,0 0-6 0,66 94 7 15,-2-3-7-15,-64-91 35 0,0 0-35 0,56 76 35 16,-2-11-35-16,-16-17 10 0,-6-14-10 16,-13-13 11-16,-9-18-11 0,-10-3-2 15,0 0 2-15,12 5-2 0,1-7 2 0,-13 2-131 0,0 0 131 0,8-15-131 16,-4-11 131-16,5-15-532 0</inkml:trace>
  <inkml:trace contextRef="#ctx0" brushRef="#br0" timeOffset="5408.98">7157 6484 796 0,'0'0'0'0,"-4"7"0"0,-1 5 0 0,5-12 43 16,0 0-43-16,-5 9 44 0,1 1-44 15,4-10 32-15,0 0-32 0,-24 26 33 0,-8 15-33 0,32-41 10 16,0 0-10-16,-45 60 11 0,-7 18-11 0,-7 20 0 16,-9 17 0-16,12-14 0 0,5-5 0 0,51-96-1 0,0 0 1 15,-54 98 0-15,-1-4 0 0,55-94 0 16,0 0 0-16,-42 67 0 0,12-16 0 0,30-51-2 0,0 0 2 16,-22 33-2-16,11-15 2 0,11-18-115 0,0 0 115 0,-5 0-114 15,5-24 114-15,-5 0-463 0</inkml:trace>
  <inkml:trace contextRef="#ctx0" brushRef="#br0" timeOffset="9106.073">7219 6176 807 0,'0'0'0'0,"0"-4"0"0,0-4 0 0,0 4 50 16,0 4-50-16,0 0 50 0,9-3-50 0,-4 3 5 0,2-5-5 16,2 1 5-16,1-6-5 0,-10 10 0 0,0 0 0 15,16-10 0-15,5-4 0 0,-21 14-26 0,0 0 26 0,23-12-25 16,1 0 25-16,-24 12-17 16,0 0 17-16,26-8-16 0,4 1 16 0,-30 7-47 0,0 0 47 15,24-2-46-15,2 2 46 0,-5 5-15 0,-3 4 15 0,-6-2-14 16,-3-4 14-16,-1 6-21 0,1-4 21 0,-4 2-21 15,-3-4 21-15,3 2-1 0,-1 2 1 0,-4 2-1 16,1 1 1-16,-1 5 8 0,0 2-8 0,-1-5 8 16,1-5-8-16,0-7 28 0,0 0-28 0,-13 29 28 15,-4 12-28-15,17-41 21 0,0 0-21 0,-21 45 21 16,-3 6-21-16,24-51 10 0,0 0-10 0,-21 47 10 16,0-6-10-16,21-41 18 0,0 0-18 0,-14 37 18 15,2-4-18-15,12-33 8 0,0 0-8 0,-5 34 8 0,6-5-8 16,-1-29 9-16,0 0-9 0,11 26 9 0,3-2-9 15,-14-24 3-15,0 0-3 0,17 16 4 16,7-4-4-16,-1-4-6 0,2-1 6 0,-8-2-6 16,-1-2 6-16,-2-3-80 0,-2 2 80 0,0-2-79 0,-3 0 79 0,1 4-164 15,1-1 164-15,-6 0-163 0,0-3 163 16,7 0-185-16</inkml:trace>
  <inkml:trace contextRef="#ctx0" brushRef="#br0" timeOffset="9526.801">7458 7019 393 0,'0'0'0'0,"3"-12"0"16,3-7 0-16,-6 19 78 0,0 0-78 0,3-9 79 16,1 1-79-16,-4 8 82 0,0 0-82 0,0-4 83 15,0-1-83-15,0 5 34 0,0 0-34 0,0 0 34 16,0-3-34-16,0 3 1 0,0 0-1 0,5-2 1 16,7 2-1-16,-12 0 19 0,0 0-19 0,18-2 20 15,11-1-20-15,-29 3 12 0,0 0-12 0,35-5 12 16,10 1-12-16,-45 4 4 0,0 0-4 0,56-3 5 15,7 3-5-15,-63 0 3 0,0 0-3 0,64-4 4 0,9 1-4 16,-73 3 2-16,0 0-2 0,68-2 2 0,-2-1-2 0,-66 3 0 16,0 0 0-16,60-4 0 0,-5-1 0 15,-55 5-2-15,0 0 2 0,48-3-1 0,-7-1 1 16,-41 4-52-16,0 0 52 0,32 0-52 0,-8-3 52 0,-24 3-95 16,0 0 95-16,21-2-94 0,-7 2 94 0,22-1-346 15</inkml:trace>
  <inkml:trace contextRef="#ctx0" brushRef="#br0" timeOffset="9819.964">7970 6703 718 0,'0'0'0'0,"11"6"0"16,8 0 0-16,-14-2 124 0,-5-4-124 0,0 0 125 15,0-4-125-15,-5-1 74 0,1 2-74 0,4-1 74 16,-3 1-74-16,3 3 51 0,0 0-51 0,0 0 52 16,0 0-52-16,0 0 0 0,0 0 0 0,0 0 0 15,0 0 0-15,0 0-9 0,0 0 9 0,0 24-9 16,0 19 9-16,0 0-1 0,0 8 1 0,0-3-1 16,0 5 1-16,0-1 0 0,3 1 0 15,-1-4 1-15,2-6-1 0,-4-43 8 0,0 0-8 0,6 52 9 16,3 2-9-16,-9-54-49 0,0 0 49 0,12 41-49 15,2-6 49-15,-14-35-45 0,0 0 45 0,25 3-44 0,6-18 44 16,25 1-701-16</inkml:trace>
  <inkml:trace contextRef="#ctx0" brushRef="#br0" timeOffset="10053.404">8561 6479 819 0,'0'0'0'0,"-9"3"0"0,0 6 0 0,9-9 1 0,0 0-1 16,0 9 1-16,6 3-1 0,-1 6 0 0,5 10 0 15,-5 3 1-15,-1 6-1 0,-4-37 1 0,0 0-1 16,0 62 1-16,0 17-1 0,-4 12-12 0,-1 18 12 16,-2-13-12-16,-1-3 12 0,8-93-11 0,0 0 11 0,-9 91-11 15,-3-1 11-15,3-26-107 0,4-16 107 0,1-23-106 16,4-19 106-16,0-6-106 0,0 0 106 15,-5-9-106-15,2-22 106 0,-4-8-179 0</inkml:trace>
  <inkml:trace contextRef="#ctx0" brushRef="#br0" timeOffset="10840.228">5968 5460 628 0,'0'0'0'0,"6"-4"0"0,1 1 0 0,-7 3 53 0,0 0-53 0,3-2 54 16,-1-1-54-16,-2 3 3 16,0 0-3-16,0 0 3 0,0 0-3 0,0 0 0 0,0 0 0 0,0 0 0 15,0 0 0-15,0 0-17 0,0 0 17 0,12 0-16 16,9-7 16-16,9-2-6 0,3 1 6 0,5-3-6 15,0 3 6-15,1-1-4 0,-1-1 4 0,0 2-4 16,6 1 4-16,-44 7-2 0,0 0 2 0,63-2-2 16,17 2 2-16,-7-3-1 0,-2 3 1 15,18 5-1-15,5 2 1 0,-94-7-1 0,0 0 1 0,115 15-1 16,16 9 1-16,-131-24-1 0,0 0 1 0,136 19 0 16,8 5 0-16,-144-24-3 0,0 0 3 0,136 17-3 15,-5 2 3-15,-131-19 0 0,0 0 0 0,132 8 1 16,1-4-1-16,-133-4 14 0,0 0-14 0,122-4 15 0,-11-8-15 15,-111 12 9-15,0 0-9 0,113-15 10 16,-1-6-10-16,-23 2 26 0,-18 2-26 0,-12 5 26 0,-15-3-26 16,-44 15 6-16,0 0-6 0,45-12 7 15,-5-3-7-15,-40 15 1 0,0 0-1 0,39-9 1 16,-3 2-1-16,-36 7 0 0,0 0 0 0,21-3 0 0,-3 3 0 0,-18 0-10 16,0 0 10-16,12 3-10 0,0 4 10 0,-12-7-11 15,0 0 11-15,14 5-10 0,-5 2 10 16,-9-7-17-16,0 0 17 0,8 9-16 15,-1-4 16-15,-7-5-4 0,0 0 4 0,9 7-3 0,-4-1 3 0,-5-6-3 16,0 0 3-16,4 4-3 0,1 1 3 0,-5-2 0 16,3-3 0-16,-3 0 0 0,0 0 0 0,0 0 0 15,2 0 0-15,-2 0 0 0,4 4 0 0,-4-4 1 0,0 0-1 16,3 5 1-16,-3-2-1 0,0-3 4 0,0 0-4 16,0 24 5-16,0 11-5 0,0 2 13 0,4 6-13 15,-4 3 14-15,0-1-14 0,0 1 3 16,1 2-3-16,3-5 4 0,-4 0-4 0,0-43 3 0,0 0-3 15,3 55 3-15,6 11-3 0,-4-6-32 0,0 0 32 16,2-13-32-16,-3-8 32 0,-4-39-149 0,0 0 149 16,5 46-148-16,0 2 148 0,6 50-197 0</inkml:trace>
  <inkml:trace contextRef="#ctx0" brushRef="#br0" timeOffset="11102.305">9491 7062 1244 0,'0'0'0'0,"-9"-12"0"0,-5-7 0 0,11 12 80 15,6 7-80-15,-3 0 80 0,0 0-80 0,2 3-67 16,2 4 67-16,-1-7-66 0,2 4 66 0,-5-4-180 16,0 0 180-16,4-7-179 0,1-5 179 0,4-5-580 0</inkml:trace>
  <inkml:trace contextRef="#ctx0" brushRef="#br0" timeOffset="11657.638">10442 6291 1267 0,'0'0'0'0,"-8"3"0"15,-6-1 0-15,5-1 110 0,5 1-110 0,-1-2 110 16,2-2-110-16,-6 2 59 0,2-1-59 0,5 1 59 0,-1 0-59 16,-2 0 10-16,1 1-10 0,-1 1 11 0,1-2-11 15,-3 4-4-15,-1-4 4 0,2 3-3 16,6-3 3-16,0 0-30 0,0 0 30 0,-8 5-30 0,1 5 30 16,7-10-41-16,0 0 41 0,-2 24-41 0,4 16 41 0,-2-40-15 15,0 0 15-15,7 39-14 0,7 4 14 0,1 0-22 31,-1-2 22-31,2-7-22 0,-4-6 22 0,-12-28-4 0,0 0 4 0,18 31-3 0,2 4 3 0,-20-35-3 16,0 0 3-16,18 36-3 0,3-1 3 0,-21-35-6 16,0 0 6-16,9 36-5 0,-1-5 5 0,-8-31 2 15,0 0-2-15,-7 36 2 0,-3-1-2 0,-6-5 30 16,-3-5-30-16,7-6 30 0,5-7-30 0,-7 0 28 0,-7 0-28 16,0-3 28-16,-5-1-28 0,26-8-9 0,0 0 9 15,-30 12-8-15,-8 2 8 0,38-14-21 0,0 0 21 0,-33 10-21 16,7 1 21-16,26-11-25 15,0 0 25-15,-26 0-24 0,5 0 24 0,21 0-45 0,0 0 45 16,-18-7-45-16,6 2 45 0,12 5-78 0,0 0 78 0,-3-19-78 16,11-10 78-16,-8 29-93 0,0 0 93 0,16-31-93 15,1-5 93-15,-17 36-95 0,0 0 95 0,21-35-95 16,5 0 95-16,-26 35-103 0,0 0 103 0,21-31-102 16,2-2 102-16,-23 33-148 0,0 0 148 0,24-34-148 15,-3-2 148-15,26-34-105 0</inkml:trace>
  <inkml:trace contextRef="#ctx0" brushRef="#br0" timeOffset="11934.248">10735 6498 628 0,'0'0'0'0,"-11"0"0"0,-4 2 0 0,15-2 75 15,0 0-75-15,0 0 76 0,8-2-76 0,-8 2 43 16,0 0-43-16,7 0 43 0,2-2-43 0,-9 2 33 16,0 0-33-16,5 0 33 0,-1 2-33 0,-4-2 0 15,0 0 0-15,3 5 1 0,-1 0-1 0,2 5 8 0,-4 6-8 16,0 11 8-16,-6 6-8 0,3 3 15 0,-4 2-15 16,2-9 16-16,1-5-16 0,4-24 3 0,0 0-3 15,-5 42 4-15,-7 12-4 0,12-54-57 0,0 0 57 16,-9 48-57-16,0-4 57 0,9-44-98 15,0 0 98-15,-8 31-98 0,1-11 98 0,-7 32-423 0</inkml:trace>
  <inkml:trace contextRef="#ctx0" brushRef="#br0" timeOffset="12370.522">10989 6381 494 0,'0'0'0'0,"7"19"0"16,2 9 0-16,-9-28 38 0,0 0-38 0,9 39 39 16,3 16-39-16,-12-55 45 0,0 0-45 0,5 63 46 0,-1 4-46 15,-4-67 34-15,0 0-34 0,0 87 35 0,0 15-35 16,0-102 8-16,0 0-8 0,-4 63 9 16,4-19-9-16,0-44 42 0,0 0-42 0,0 35 42 0,0-11-42 15,0-24 59-15,0 0-59 0,4 12 60 0,1-9-60 16,-5-3-10-16,0 0 10 0,15-24-10 0,12-19 10 15,-3 0-68-15,2-8 68 0,-3 3-67 0,-2-3 67 16,-21 51-13-16,0 0 13 0,21-59-12 0,1-4 12 0,-22 63-3 16,0 0 3-16,28-79-2 0,3-12 2 0,-6 25 0 15,-4 13 0-15,-6 20 0 0,-1 18 0 0,-14 15 8 16,0 0-8-16,13-16 9 0,4 11-9 0,-17 5 28 16,0 0-28-16,17 2 28 0,4 8-28 0,-21-10 41 0,0 0-41 15,21 27 42-15,5 16-42 0,-26-43 38 0,0 0-38 0,21 57 39 16,-3 13-39-16,-18-70 40 15,0 0-40-15,12 94 40 0,-3 18-40 0,-9-112 17 0,0 0-17 0,3 101 17 16,-10-5-17-16,7-96-11 0,0 0 11 16,-5 70-11-16,-4-15 11 0,9-55-73 0,0 0 73 0,-7 31-73 15,2-19 73-15,5-12-135 0,0 0 135 0,-14-4-134 16,-7-20 134-16,-12 0-414 0</inkml:trace>
  <inkml:trace contextRef="#ctx0" brushRef="#br0" timeOffset="12528.213">10860 6109 763 0,'0'0'0'0,"9"0"0"0,1 0 0 0,-10 0-196 16,0 0 196-16,7 0-196 0,2 0 196 0,3-3-170 15</inkml:trace>
  <inkml:trace contextRef="#ctx0" brushRef="#br0" timeOffset="12884.074">11777 6285 964 0,'0'0'0'0,"-9"0"0"16,-7 0 0-16,11 0 134 0,7 0-134 0,1 0 134 16,6 0-134-16,-6 0 43 0,6 2-43 0,-4 2 44 15,4-4-44-15,-9 0 6 0,0 0-6 0,19 15 7 16,9 9-7-16,-28-24 0 0,0 0 0 0,37 46 0 15,5 14 0-15,-4 2 0 0,0 3 0 0,2 12 0 16,2 10 0-16,-9-4 2 0,-7-8-2 16,-1-8 2-16,-3-9-2 0,-1-10-6 0,-7-15 6 0,2-3-5 0,-4-6 5 15,-12-24-45-15,0 0 45 0,21 28-44 0,5-1 44 16,-26-27-88-16,0 0 88 0,25 16-88 16,2-9 88-16,27 17-713 0</inkml:trace>
  <inkml:trace contextRef="#ctx0" brushRef="#br0" timeOffset="13138.164">12352 6270 1255 0,'0'0'0'0,"0"9"0"0,-2 6 0 0,2-15 120 0,0 0-120 16,-4 9 121-16,1-6-121 0,3-3 77 15,0 0-77-15,-14 24 78 0,-7 15-78 0,-3 8 40 0,1 7-40 0,-5 6 40 16,-2 4-40-16,30-64 3 0,0 0-3 0,-52 109 3 16,-19 34-3-16,71-143-42 0,0 0 42 15,-70 133-41-15,-1 4 41 0,71-137-233 0,0 0 233 16,-60 107-233-16,10-20 233 0,50-87-167 0,0 0 167 0,-30 39-166 16,18-39 166-16,-30 40-540 0</inkml:trace>
  <inkml:trace contextRef="#ctx0" brushRef="#br0" timeOffset="14006.507">5446 5232 785 0,'0'0'0'0,"3"3"0"0,3 2 0 0,-6-5 42 16,0 0-42-16,3 4 42 0,-1-8-42 0,-2 4 7 16,0 0-7-16,0 0 7 0,0-5-7 0,0 5-4 0,0 0 4 15,0 0-3-15,-2-3 3 0,2 3-49 16,0 0 49-16,0 0-49 0,0 0 49 0,0 0-18 0,0 0 18 15,-9 8-18-15,-3 11 18 0,12-19-13 16,0 0 13-16,-17 24-13 0,-8 11 13 0,25-35-10 0,0 0 10 0,-29 44-10 16,-6 4 10-16,35-48-8 0,0 0 8 0,-33 62-8 15,-6 8 8-15,39-70-15 16,0 0 15-16,-38 111-15 0,0 35 15 0,38-146-8 16,0 0 8-16,-26 161-8 0,5 21 8 0,21-182-1 0,0 0 1 0,-4 210-1 15,8 28 1-15,-4-238 1 0,0 0-1 0,14 252 1 16,10 19-1-16,-24-271 36 0,0 0-36 0,26 240 36 15,7-14-36-15,-3-55 41 0,-7-46-41 16,1-24 42-16,-1-30-42 0,-23-71 62 0,0 0-62 0,36 94 63 16,8 7-63-16,-44-101 16 0,0 0-16 0,75 99 17 15,22-5-17-15,-97-94-84 0,0 0 84 0,103 79-83 16,15-12 83-16,-118-67-107 0,0 0 107 0,119 33-106 16,10-27 106-16,120 34-339 0</inkml:trace>
  <inkml:trace contextRef="#ctx0" brushRef="#br0" timeOffset="14808.185">11979 4944 1031 0,'0'0'0'0,"28"4"0"0,22 4 0 0,-50-8 27 0,0 0-27 0,18 4 27 15,-10-3-27-15,-8-1 22 0,0 0-22 16,14 7 23-16,5 2-23 0,-19-9 0 16,0 0 0-16,30 22 0 0,10 10 0 0,-40-32-20 0,0 0 20 0,51 48-20 15,8 14 20-15,-59-62-5 0,0 0 5 0,75 103-5 16,15 31 5-16,-90-134 3 0,0 0-3 0,72 164 4 15,-4 26-4-15,-68-190 45 0,0 0-45 0,59 228 45 16,-10 32-45-16,-49-260 44 16,0 0-44-16,29 247 44 0,-16 1-44 0,-13-248 29 0,0 0-29 0,0 220 29 15,-14-22-29-15,1-48 40 0,-1-44-40 0,2-15 40 16,0-21-40-16,12-70 33 0,0 0-33 0,-16 82 34 16,2-1-34-16,1-16 0 0,4-11 0 0,5-24 1 0,1-24-1 15,-1 6-60-15,-1-5 60 0,5-7-59 0,-3 0 59 16,3 0-53-16,0 0 53 0,0-12-52 0,0-10 52 0,0-12-863 15</inkml:trace>
  <inkml:trace contextRef="#ctx0" brushRef="#br0" timeOffset="15800">13425 6369 191 0,'0'0'0'0,"8"-3"0"0,8 1 0 16,-16 2 62-16,0 0-62 0,5-1 63 0,1 1-63 16,-6 0 52-16,0 0-52 0,0 0 53 0,0 0-53 15,0 0 85-15,0 0-85 0,0 0 86 0,-2 0-86 0,2 0 79 16,0 0-79-16,0 0 79 0,0 0-79 0,0 0 80 16,0 0-80-16,2-2 80 0,5 2-80 15,-7 0 52-15,0 0-52 0,12-4 53 0,5-4-53 0,1 4 40 16,4-4-40-16,1 1 41 0,3 0-41 0,-26 7 18 15,0 0-18-15,31-5 18 0,11-4-18 0,0 3 36 16,-2 2-36-16,0 1 36 0,-2 1-36 0,-3 2 36 16,-5 2-36-16,3-2 36 0,2 0-36 0,-6-2 32 15,-2 2-32-15,2-3 33 0,4-1-33 0,-33 4 3 0,0 0-3 0,32-3 4 16,4 1-4-16,-36 2 1 0,0 0-1 0,33-3 2 16,-1-1-2-16,-32 4-51 0,0 0 51 15,24-2-50-15,-6 2 50 0,-18 0-142 0,0 0 142 0,12 0-141 16,-4 0 141-16,10 0-630 0</inkml:trace>
  <inkml:trace contextRef="#ctx0" brushRef="#br0" timeOffset="16040.175">13641 6758 875 0,'0'0'0'0,"12"2"0"0,9 1 0 0,-21-3 90 16,0 0-90-16,35 7 91 0,6-3-91 0,-41-4 86 15,0 0-86-15,44 5 86 0,7 2-86 16,-51-7 5-16,0 0-5 0,47 1 5 0,3 1-5 0,-50-2-82 16,0 0 82-16,45-3-82 0,4-4 82 0,-49 7-93 15,0 0 93-15,96-12-632 0,-192 24 632 0</inkml:trace>
  <inkml:trace contextRef="#ctx0" brushRef="#br0" timeOffset="140247.269">3171 11726 729 0,'0'0'0'0,"-13"-3"0"15,-7-2 0-15,20 5 114 0,0 0-114 0,-6-4 115 16,6-1-115-16,0 5 112 0,0 0-112 0,-7-7 112 16,2-1-112-16,-4-6 69 0,-3 0-69 0,-3-1 70 15,1 0-70-15,14 15 25 0,0 0-25 0,-27-21 26 16,-6-6-26-16,33 27 18 0,0 0-18 0,-43-26 19 16,-2-1-19-16,1 3 9 0,2 0-9 0,9 6 10 0,7 6-10 15,26 12 1-15,0 0-1 0,-44-10 1 0,-6 2-1 16,50 8 0-16,0 0 0 0,-56-2 0 0,-7 7 0 15,63-5-5-15,0 0 5 0,-73 17-5 0,-10 9 5 0,27-2-34 16,18 0 34-16,8-4-34 0,9-1 34 0,21-19-26 16,0 0 26-16,-30 60-26 0,-8 28 26 0,8-8-26 15,6-1 26-15,10 0-25 0,7-1 25 0,2 5-34 16,5 2 34-16,0-8-34 0,3-3 34 0,-3-74-30 16,0 0 30-16,13 101-30 0,1 23 30 0,-2-29-8 15,0-5 8-15,2-15-8 0,2-10 8 0,-16-65-12 0,0 0 12 16,22 67-12-16,11-2 12 0,-33-65 4 0,0 0-4 15,47 46 4-15,13-17-4 0,-60-29 50 16,0 0-50-16,71-1 50 0,11-27-50 0,-14-6 24 0,-5-12-24 16,-8-2 25-16,-8-7-25 0,-47 55 6 0,0 0-6 0,68-88 7 15,9-25-7-15,-14 12 0 0,-8 0 0 16,-9 0 0-16,-11 0 0 0,-9 0-1 0,-2-5 1 16,-7 3-1-16,1 2 1 0,-2-4-5 0,-6-2 5 0,2 7-5 15,0 4 5-15,-12 96-3 0,0 0 3 0,14-121-3 16,5-16 3-16,-19 137-6 0,0 0 6 0,14-134-6 15,4 0 6-15,-18 134-1 16,0 0 1-16,9-111 0 0,-2 18 0 0,-7 93 2 0,0 0-2 0,-4-71 2 16,-1 19-2-16,5 52 42 0,0 0-42 0,-12-39 43 15,-1 15-43-15,1 5 0 0,4 10 0 0,2 6 1 16,3 3-1-16,3 0-7 0,0 0 7 0,-9 0-7 0,-3 0 7 16,12 0-56-16,0 0 56 0,-9 0-56 0,4 2 56 15,-4-1-58-15,6 1 58 0,-6 22-58 16,0 14 58-16,9-38-74 0,0 0 74 0,-3 75-73 15,6 24 73-15,-1 44-33 0,5 33 33 0,-2-17-32 0,4 2 32 16,-2-3-12-16,2-4 12 0,-9-3-12 0,-4-4 12 0,1-10-2 16,1-5 2-16,-5-14-2 0,2-6 2 15,1-15 0-15,4-9 0 0,0-14 0 0,0-20 0 0,0-54-112 16,0 0 112-16,7 69-112 0,7 1 112 0,4 69-365 16</inkml:trace>
  <inkml:trace contextRef="#ctx0" brushRef="#br0" timeOffset="145119.037">4707 11535 135 0,'0'0'0'0,"0"0"0"15,0 0 0-15,0 0 16 0,0 0-16 0,0 0 17 16,0 0-17-16,0 0 53 0,0 0-53 0,0 0 54 0,-17-11-54 16,17 11 35-16,0 0-35 0,-12-7 35 15,3-1-35-15,9 8 39 0,0 0-39 0,-12-7 40 16,3-2-40-16,9 9 51 0,0 0-51 0,-9-6 52 0,1 0-52 15,8 6 42-15,0 0-42 0,-7-5 42 0,1 0-42 0,6 5 36 16,0 0-36-16,-3-2 36 0,-2-1-36 0,5 3 24 16,0 0-24-16,-4-3 25 0,-1 1-25 0,5 2 27 15,0 0-27-15,0 0 27 0,-4-2-27 16,4 2 7-16,0 0-7 0,0 0 8 0,-3-2-8 0,3 2 5 16,0 0-5-16,0 0 5 0,0 0-5 0,0 0 7 15,0 0-7-15,0 0 8 0,3 2-8 0,-3-2 13 0,0 0-13 16,6 2 13-16,1 3-13 0,-7-5 3 0,0 0-3 15,17 7 4-15,4 3-4 0,-21-10 21 0,0 0-21 16,30 19 21-16,8 7-21 0,-38-26 13 0,0 0-13 0,42 39 14 16,5 11-14-16,-47-50 9 0,0 0-9 15,68 77 10-15,12 22-10 0,-80-99 17 0,0 0-17 0,85 110 17 16,9 11-17-16,-94-121 22 0,0 0-22 16,84 110 23-16,-6 0-23 0,-15-26 3 15,-12-21-3-15,-10-13 4 0,-11-16-4 0,-30-34 13 0,0 0-13 0,40 38 14 16,5-9-14-16,-45-29 9 0,0 0-9 0,40 27 9 15,6-3-9-15,-46-24 15 0,0 0-15 0,29 17 15 16,-3-6-15-16,-26-11-4 0,0 0 4 0,21 10-4 16,-8-7 4-16,-13-3-106 0,0 0 106 0,8 5-105 15,-4-3 105-15,-4-2-118 0,0 0 118 0,-11-14-118 16,-8-10 118-16,-14-11-401 0</inkml:trace>
  <inkml:trace contextRef="#ctx0" brushRef="#br0" timeOffset="145508.219">5408 11158 886 0,'0'0'0'0,"1"12"0"0,3 8 0 0,-4-11 86 0,0-4-86 16,-9 2 87-16,-5 0-87 0,14-7 57 0,0 0-57 16,-30 24 58-16,-6 8-58 0,36-32 34 0,0 0-34 0,-44 50 35 15,-6 8-35-15,50-58 4 0,0 0-4 0,-65 94 5 16,-10 26-5-16,14-15 0 0,2-3 0 0,9-11 0 16,8-7 0-16,42-84-1 0,0 0 1 0,-56 100-1 15,-7 6 1-15,63-106-2 0,0 0 2 0,-52 97-1 16,2-4 1-16,50-93 0 0,0 0 0 0,-46 80 0 15,8-8 0-15,38-72 0 0,0 0 0 0,-26 54 1 16,5-15-1-16,21-39 0 0,0 0 0 0,-14 27 0 16,11-13 0-16,3-14-56 0,0 0 56 0,-6 10-55 15,3-10 55-15,3 0-164 0,0 0 164 0,3-12-163 16,6-10 163-16,-9 22-103 0,0 0 103 0,21-50-102 16,5-23 102-16,18-51-369 0</inkml:trace>
  <inkml:trace contextRef="#ctx0" brushRef="#br0" timeOffset="146080.362">5972 10245 1143 0,'0'0'0'16,"-9"1"0"-16,-3 3 0 0,3-4 80 0,1 0-80 0,4 0 81 15,1 0-81-15,3 0 41 0,0 0-41 0,-11 8 41 16,-4 4-41-16,15-12 1 0,0 0-1 0,-23 19 1 16,-7 3-1-16,30-22-28 0,0 0 28 0,-33 29-28 15,-2 2 28-15,35-31-34 0,0 0 34 0,-29 31-34 16,-4 3 34-16,33-34-38 0,0 0 38 0,-27 35-38 0,3-1 38 16,24-34-33-16,0 0 33 0,-17 31-33 0,4-4 33 15,13-27-50-15,0 0 50 0,0 29-49 0,9 2 49 16,7-5-53-16,1-4 53 0,4-3-53 0,5-2 53 0,-26-17-55 15,0 0 55-15,25 19-54 0,4 0 54 16,-29-19-34-16,0 0 34 0,35 22-34 0,0 4 34 16,-35-26-1-16,0 0 1 0,33 27-1 0,-3 2 1 0,-30-29 1 15,0 0-1-15,26 29 2 0,-9-1-2 0,-17-28 31 16,0 0-31-16,16 29 31 0,-11-2-31 16,-5-27 42-16,0 0-42 0,0 31 42 0,-5 0-42 0,-4-4 62 15,-6-1-62-15,9-14 62 0,6-8-62 0,0-1 45 16,0-3-45-16,-17 10 45 0,-16 7-45 0,7-8-46 15,1-2 46-15,4-4-46 0,4-3 46 0,17 0-101 16,0 0 101-16,-26-24-100 0,-4-15 100 0,-26-23-521 0</inkml:trace>
  <inkml:trace contextRef="#ctx0" brushRef="#br0" timeOffset="146359.475">6101 10513 897 0,'0'0'0'0,"-2"0"0"16,-1 0 0-16,3 0 104 0,0 0-104 0,0 0 105 16,0-5-105-16,0 5 73 0,0 0-73 0,0 0 73 0,0-5-73 15,0 5 16-15,0 0-16 0,0 0 17 16,3-2-17-16,-3 2-8 0,0 0 8 0,2 12-7 0,-2 4 7 15,0-16-20-15,0 0 20 0,-5 44-19 0,-4 22 19 0,9-66-4 16,0 0 4-16,-9 75-4 0,-3 16 4 16,12-91-78-16,0 0 78 0,-5 96-78 0,1 10 78 15,4-106-139-15,0 0 139 0,6 58-138 0,6-30 138 0,5 57-498 16</inkml:trace>
  <inkml:trace contextRef="#ctx0" brushRef="#br0" timeOffset="146862.555">6427 10363 785 0,'0'0'0'16,"0"17"0"-16,0 10 0 0,0-27 64 0,0 0-64 0,0 43 65 15,5 8-65-15,-5-51 42 0,0 0-42 0,7 55 43 16,-4 9-43-16,-3-64 24 0,0 0-24 15,6 61 25-15,2 4-25 0,-8-65 2 0,0 0-2 0,4 52 2 16,1-9-2-16,-5-43 29 0,0 0-29 0,0 32 29 16,3-9-29-16,-3-23 46 0,0 0-46 0,0 15 47 15,0-7-47-15,0-8 34 0,0 0-34 0,0-8 35 16,-7-16-35-16,7 24-8 0,0 0 8 0,-5-36-8 16,0-10 8-16,5 46-53 0,0 0 53 0,-7-57-52 15,-2-4 52-15,9 61-52 16,0 0 52-16,-3-62-51 0,3-3 51 0,0 65-25 0,0 0 25 0,7-59-24 15,5 5 24-15,-12 54-31 0,0 0 31 0,17-50-31 0,10 9 31 16,-27 41 6-16,0 0-6 0,29-34 6 0,4 8-6 16,-3 7 37-16,0 4-37 0,-10 4 38 0,-2 10-38 0,3 1 36 15,-2 5-36-15,0 2 36 16,0 3-36-16,-19-10 16 0,0 0-16 0,25 24 17 0,4 8-17 0,-29-32 13 16,0 0-13-16,30 45 13 0,0 10-13 0,-30-55 17 15,0 0-17-15,26 61 17 0,0 3-17 16,-26-64 33-16,0 0-33 0,24 82 33 0,-3 9-33 0,-21-91 17 15,0 0-17-15,14 68 17 0,-7-6-17 0,-7-62 0 16,0 0 0-16,5 38 1 0,-5-21-1 0,0-17-75 16,0 0 75-16,0 15-74 0,0-8 74 0,0-7-135 0,0 0 135 15,-12-14-134-15,-9-15 134 0,-10-13-561 0</inkml:trace>
  <inkml:trace contextRef="#ctx0" brushRef="#br0" timeOffset="147046.716">6252 10138 1121 0,'0'0'0'0,"13"-1"0"0,8-3 0 0,-16 2 89 0,-5 2-89 0,0 0 89 16,3-3-89-16,-3 3-115 0,0 0 115 0,5-3-115 15,2-3 115-15,-7 6-118 0,0 0 118 0,20-24-117 16,7-10 117-16,17-22-537 0</inkml:trace>
  <inkml:trace contextRef="#ctx0" brushRef="#br0" timeOffset="147456.968">7219 10279 1233 0,'0'0'0'16,"-7"-7"0"-16,-3-3 0 0,6 5 123 0,4 5-123 15,0 0 124-15,6 5-124 0,-3-5 71 0,1 3-71 0,1-1 72 16,-5-1-72-16,0-1 33 0,0 0-33 0,0 0 33 15,0 0-33-15,0 0-37 0,0 0 37 0,0 0-36 16,0 0 36-16,0 0-54 0,0 0 54 0,0 0-53 16,5 6 53-16,-5-6-49 0,0 0 49 0,16 18-48 15,6 13 48-15,-22-31-33 0,0 0 33 0,37 48-32 16,5 9 32-16,5 4-26 0,0 3 26 0,5 10-25 16,6 6 25-16,-58-80-9 0,0 0 9 0,55 86-9 15,5 5 9-15,-60-91-5 0,0 0 5 0,55 73-5 16,1-8 5-16,-56-65-8 0,0 0 8 0,54 47-7 15,-2-18 7-15,-52-29-94 0,0 0 94 0,37 15-93 0,-11-17 93 16,-26 2-120-16,0 0 120 0,12-18-119 0,-12-18 119 16,14-23-531-16</inkml:trace>
  <inkml:trace contextRef="#ctx0" brushRef="#br0" timeOffset="147716.907">7798 10095 1054 0,'0'0'0'0,"-4"11"0"16,-1 4 0-16,0-3 82 0,1 0-82 0,-10 19 82 15,-7 15-82-15,21-46 59 0,0 0-59 0,-27 69 59 16,-8 23-59-16,35-92 36 0,0 0-36 0,-63 142 36 15,-19 37-36-15,14-35-80 0,0-14 80 0,21-34-79 16,14-26 79-16,33-70-252 0,0 0 252 0,-38 58-251 16,8-18 251-16,-38 54-437 0</inkml:trace>
  <inkml:trace contextRef="#ctx0" brushRef="#br0" timeOffset="148023.173">8120 10959 1547 0,'0'0'0'15,"0"-5"0"-15,-3-4 0 0,3 9-78 0,0 0 78 16,-2-5-78-16,2 0 78 0,0 5-108 0,0 0 108 16,-4-9-856-16,8 18 856 0</inkml:trace>
  <inkml:trace contextRef="#ctx0" brushRef="#br0" timeOffset="150717.588">9974 11690 102 0,'0'0'0'0,"0"0"0"16,-4-5 0-16,4 5 29 0,0 0-29 0,0-5 29 16,-3-2-29-16,1 2 31 0,2 0-31 0,0 2 31 15,0-1-31-15,-4 2 38 0,4-1-38 0,0 3 38 16,-5-5-38-16,2 3 24 0,-1-1-24 0,1 1 25 15,1 2-25-15,-2-3 27 0,4 1-27 0,0 2 27 16,-5-2-27-16,5 2 38 0,0 0-38 0,0 0 39 16,-3 0-39-16,3 0 32 0,-4-2-32 0,4 2 32 15,-3-1-32-15,3 1 32 0,0 0-32 0,0 0 33 16,0 0-33-16,0 0 38 0,-2 0-38 0,2 0 38 16,0 0-38-16,0 0 33 0,0 0-33 0,0 0 33 0,0 0-33 0,0 0 14 15,0 0-14-15,0 0 15 0,0 0-15 16,0 0 21-16,0 0-21 0,2-2 21 0,5 2-21 0,1-5 14 15,5 0-14-15,4 3 15 0,4-1-15 16,-21 3 26-16,0 0-26 0,31-7 26 0,11 2-26 0,-3-1 30 16,2 1-30-16,-4 4 30 0,1-3-30 0,-3 2 31 15,0-1-31-15,-2 1 31 0,-3-1-31 16,-4 3 22-16,3 0-22 0,-4 0 22 0,1-2-22 0,-26 2 10 16,0 0-10-16,30 0 11 0,4 0-11 0,-34 0 11 15,0 0-11-15,33 2 11 0,2 1-11 0,-9 1 3 16,-1-3-3-16,-9 1 4 0,-3-2-4 0,-4 0-19 0,0 0 19 15,-2 0-18-15,-2 0 18 0,-5 0-142 0,0 0 142 16,4 4-142-16,-3-4 142 0,-1 0-133 0,0 0 133 0,0 0-133 16,4 3 133-16,-4 0-305 0</inkml:trace>
  <inkml:trace contextRef="#ctx0" brushRef="#br0" timeOffset="151004.906">9932 12009 953 0,'0'0'0'0,"8"-9"0"0,5-4 0 0,-5 8 77 16,1 5-77-16,3 3 77 0,2-1-77 0,-14-2 64 15,0 0-64-15,26 3 64 16,11 1-64-16,-37-4 18 0,0 0-18 0,38 3 19 0,13 0-19 16,-11 1-35-16,0 1 35 0,-2-3-34 0,-3 1 34 0,-2-1-110 15,-3-2 110-15,5 2-109 0,-2 1 109 0,-33-3-123 16,0 0 123-16,47 0-123 0,3 0 123 0,48 0-463 16</inkml:trace>
  <inkml:trace contextRef="#ctx0" brushRef="#br0">12273 10474 841 0,'0'0'0'0,"0"0"0"16,-12-24 0-16,12 24 76 0,0 0-76 0,-7-12 76 16,2 2-76-16,5 10 59 0,0 0-59 0,-7-10 59 15,2-1-59-15,5 11 44 0,0 0-44 0,0-15 44 16,5-6-44-16,-5 21 0 0,0 0 0 0,16-25 0 16,6-5 0-16,-22 30-1 0,0 0 1 0,33-27-1 0,9 0 1 15,-4 4-4-15,4 3 4 0,-3 4-3 0,-5 4 3 16,-1 4-14-16,-3 3 14 0,0 0-13 15,-4 3 13-15,-2-2-9 0,-5 4 9 0,1 4-8 16,-3-2 8-16,-17-2-4 0,0 0 4 0,24 10-3 0,4 2 3 16,-28-12-3-16,0 0 3 0,28 17-3 0,2 5 3 0,-30-22 3 15,0 0-3-15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2:42:02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5408 16544 102 0,'0'0'0'0,"5"0"47"16,3 0-47-16,-1-2 47 0,-1 0-47 0,-3 1 56 16,2 1-56-16,2 0 56 0,2 0-56 15,-9 0 45-15,0 0-45 0,9 0 45 0,3-2-45 0,-12 2 22 16,0 0-22-16,17-2 22 0,1 0-22 0,-18 2 20 0,0 0-20 15,21 0 20-15,5 2-20 0,-26-2 34 0,0 0-34 16,26 2 34-16,4 0-34 0,-3-1 27 0,0 1-27 16,-5-2 27-16,-3 0-27 0,-19 0 33 0,0 0-33 0,23 0 34 15,1-2-34-15,-6 2 22 0,-1-1-22 16,-5 1 22-16,2 0-22 0,-1 0 18 0,-1 0-18 16,2 0 18-16,1-2-18 0,-15 2 5 0,0 0-5 0,21 0 5 15,2-2-5-15,-23 2 8 0,0 0-8 0,28 0 8 16,1 0-8-16,-29 0 7 0,0 0-7 0,35 2 8 15,-2 1-8-15,-1 1 7 0,-3-1-7 16,-4-1 8-16,-4 0-8 0,-21-2 8 16,0 0-8-16,22 0 8 0,8 0-8 0,-30 0 8 0,0 0-8 0,30 0 8 15,-1 0-8-15,1 1 15 0,-4 1-15 0,-2 0 15 16,-6-2-15-16,-18 0 8 0,0 0-8 0,24 1 8 16,6 1-8-16,-30-2 3 0,0 0-3 0,31 2 4 15,6 1-4-15,-37-3 0 0,0 0 0 0,38 4 1 16,2 1-1-16,-40-5-1 0,0 0 1 0,38 5 0 0,2 0 0 15,-40-5-1-15,0 0 1 0,39 4 0 0,-1-1 0 0,-38-3-1 16,0 0 1-16,38 2-1 0,1-2 1 0,-39 0-4 16,0 0 4-16,40 0-3 0,5 0 3 0,-45 0 0 15,0 0 0-15,42 0 0 0,5 0 0 0,-47 0 0 16,0 0 0-16,42 0 1 0,-2 0-1 0,-40 0 3 16,0 0-3-16,42 0 3 0,-4-2-3 0,-38 2 3 15,0 0-3-15,38-3 3 0,4-1-3 0,-42 4 2 16,0 0-2-16,44-3 2 0,1-1-2 0,-45 4 1 15,0 0-1-15,47-1 2 0,0-1-2 0,-47 2 1 16,0 0-1-16,45 0 1 0,2 0-1 0,-47 0 3 0,0 0-3 16,39 0 3-16,-4 2-3 0,-35-2 0 0,0 0 0 15,38 1 0-15,-5 1 0 0,-33-2 1 0,0 0-1 16,38 0 2-16,1-2-2 0,-39 2 1 16,0 0-1-16,43-3 2 0,2-1-2 0,-3 1 8 0,-3 1-8 15,-8 1 9-15,-5-1-9 0,-26 2 8 0,0 0-8 0,30-2 9 16,-1-1-9-16,-29 3 8 0,0 0-8 0,30-2 9 15,0-1-9-15,-3 1 8 0,-6-2-8 0,2 3 8 16,-7-1-8-16,-16 2 3 0,0 0-3 0,22-2 4 16,4-1-4-16,-26 3 0 0,0 0 0 0,34-4 1 15,-1 1-1-15,-33 3 1 0,0 0-1 0,38-3 2 16,0 1-2-16,-6 0 0 0,-3 2 0 0,-1 0 0 16,-7 0 0-16,-2-3 1 0,0 1-1 0,-1 0 1 15,-6 1-1-15,2-1 8 0,-2 2-8 0,0-4 8 0,2-1-8 16,2 2 8-16,1 1-8 0,-8 0 9 0,0 2-9 15,-1 0 3-15,-2 0-3 0,2 0 4 0,3 0-4 16,-11 0 3-16,0 0-3 0,10 2 3 16,6 0-3-16,-16-2 1 0,0 0-1 15,14 0 2-15,2 0-2 0,-16 0 1 0,0 0-1 0,12 0 1 0,2 0-1 0,-14 0 0 16,0 0 0-16,12 0 0 0,-3 2 0 0,-9-2 0 16,0 0 0-16,8 0 0 0,1 0 0 15,-9 0-31-15,0 0 31 0,9 0-31 0,0 0 31 16,-9 0-158-16,0 0 158 0,8 3-158 0,1 0 158 0,10 4-403 15</inkml:trace>
  <inkml:trace contextRef="#ctx0" brushRef="#br0" timeOffset="1148.339">5676 15756 91 0,'0'0'0'0,"-5"54"0"16,1 41 0-16,4-95 62 0,0 0-62 0,-9 118 63 15,1 28-63-15,8-146 59 0,0 0-59 0,-6 138 59 16,3 6-59-16,3-144 63 0,0 0-63 15,-7 125 64-15,5-12-64 0,2-113 65 0,0 0-65 0,-7 95 65 0,2-17-65 16,5-78 64-16,0 0-64 0,-9 67 64 16,6-14-64-16,3-53 58 0,0 0-58 0,-12 53 59 0,1-3-59 15,11-50 51-15,0 0-51 0,-10 39 52 0,1-6-52 16,9-33 50-16,0 0-50 0,-5 24 50 0,0-10-50 16,5-14 31-16,0 0-31 0,-4 12 31 0,-1-4-31 0,5-8 0 15,0 0 0-15,-4 7 0 0,1-3 0 0,3-4-82 16,0 0 82-16,-4 3-81 0,3 0 81 0,1-3-153 15,0 0 153-15,5-8-153 0,2-9 153 0,2-9-376 16</inkml:trace>
  <inkml:trace contextRef="#ctx0" brushRef="#br0" timeOffset="2177.582">8833 14022 1132 0,'0'0'0'0,"-4"5"0"0,-1 4 0 16,5-9 118-16,0 0-118 0,0 0 119 0,2-4-119 0,-2 4 82 16,0 0-82-16,0 0 82 0,3-5-82 0,-3 5 45 15,0 0-45-15,0 0 45 0,0-5-45 0,0 5 0 16,0 0 0-16,0 0 0 0,0-3 0 0,0 3-80 15,0 0 80-15,0 0-80 0,0 0 80 0,0 0-63 16,0 0 63-16,0 0-62 0,0 0 62 0,0 0-50 16,0 0 50-16,0 0-49 0,0 0 49 0,0 0-41 15,0 0 41-15,-3 5-41 0,-3 3 41 0,6-8-17 16,0 0 17-16,-14 21-16 0,-3 8 16 0,17-29-2 16,0 0 2-16,-16 39-2 15,2 11 2-15,14-50 2 0,0 0-2 0,-10 69 2 16,1 14-2-16,9-83 22 0,0 0-22 0,-5 131 22 0,5 33-22 0,0-164 15 0,0 0-15 15,-4 180 15-15,3 20-15 0,1-200 28 0,0 0-28 0,0 220 28 16,0 18-28-16,0-238 19 0,0 0-19 0,1 235 20 16,3 3-20-16,-4-238 40 0,0 0-40 0,3 221 41 15,-1-11-41-15,-2-210 37 0,0 0-37 0,4 204 38 16,-1-8-38-16,-3-196 50 0,0 0-50 0,0 181 51 16,-3-11-51-16,3-170 48 0,0 0-48 0,-4 133 48 15,-1-28-48-15,5-105 54 0,0 0-54 0,-7 86 54 16,-2-21-54-16,9-65 38 0,0 0-38 0,-5 49 39 15,0-18-39-15,5-31 0 0,0 0 0 0,-4 26 0 16,1-12 0-16,3-14-96 0,0 0 96 0,-2 10-95 16,2-5 95-16,0-5-196 0,0 0 196 0,-12-19-195 0,-4-19 195 15,-10-18-828-15</inkml:trace>
  <inkml:trace contextRef="#ctx0" brushRef="#br0" timeOffset="3086.714">5712 16982 292 0,'0'0'0'0,"-3"-3"112"16,3-4-112-16,0 2 113 0,0 0-113 0,0 5 85 0,-4-4-85 16,4 4 85-16,0 0-85 0,0 0 48 15,0 0-48-15,-3 0 48 0,-2 0-48 0,5 0 15 0,0 0-15 16,-18 0 16-16,-6-1-16 0,24 1 36 0,0 0-36 15,-26-4 37-15,-9-1-37 0,2 0 27 0,0-2-27 0,12 4 27 16,7 3-27-16,0 0 0 0,2 0 0 0,-6 3 0 16,3 4 0-16,-6 0 1 0,-2 1-1 15,11-3 2-15,8-3-2 0,4-2 5 0,0 0-5 0,-20 22 5 16,-10 13-5-16,30-35 6 0,0 0-6 0,-23 41 7 16,-1 8-7-16,24-49 23 0,0 0-23 0,-12 57 24 15,6 6-24-15,6-63 30 0,0 0-30 0,6 65 30 16,9 4-30-16,-15-69 12 0,0 0-12 0,21 74 13 15,9 3-13-15,-30-77 0 0,0 0 0 0,29 48 0 16,1-19 0-16,-30-29-48 0,0 0 48 0,31 15-47 16,6-15 47-16,-37 0-25 0,0 0 25 0,31-15-24 15,6-16 24-15,-37 31-7 0,0 0 7 0,26-38-7 16,-5-8 7-16,-21 46 0 0,0 0 0 0,12-46 1 0,-3-2-1 16,-9 48 38-16,0 0-38 0,5-46 39 0,-5 1-39 15,0 45 32-15,0 0-32 16,-5-34 32-16,-2 5-32 0,7 29 24 0,0 0-24 0,-5-23 25 0,1 6-25 15,4 17 17-15,0 0-17 0,-5-12 17 0,2 7-17 0,3 5 5 16,0 0-5-16,0 0 5 0,0 9-5 0,0-9-1 16,0 0 1-16,8 32-1 0,8 18 1 0,-16-50-153 15,0 0 153-15,21 67-153 0,10 18 153 0,-31-85-174 16,0 0 174-16,45 105-174 0,8 17 174 0,44 104-287 16</inkml:trace>
  <inkml:trace contextRef="#ctx0" brushRef="#br0" timeOffset="3795.956">8871 16967 695 0,'0'0'0'0,"0"0"38"15,-5 3-38-15,5-3 38 0,0 0-38 0,0 0 8 16,0 0-8-16,0 0 8 0,0 0-8 0,0 0 3 15,0 0-3-15,0 0 3 0,0 0-3 0,0 0 1 16,0 0-1-16,0 0 1 0,0 0-1 0,0 0 18 0,0 0-18 16,0 19 18-16,-4 10-18 0,4 9 15 0,-3 8-15 0,-1-6 15 15,2-1-15-15,2-39 35 0,0 0-35 0,-7 51 36 16,2 9-36-16,5-60 12 0,0 0-12 0,-5 53 12 16,2-1-12-16,3-52 36 0,0 0-36 0,-6 41 36 15,3-9-36-15,3-32 5 0,0 0-5 0,0 28 6 16,-4-9-6-16,4-19-3 0,0 0 3 0,4 12-2 15,-2-9 2-15,5-8-13 0,-2-7 13 0,2-7-12 16,1-8 12-16,1-2-5 16,0-4 5-16,3 4-5 0,-2 0 5 0,-10 29-4 0,0 0 4 0,16-31-3 15,-2-3 3-15,-14 34-2 0,0 0 2 0,16-29-2 0,1 1 2 16,-17 28-1-16,0 0 1 0,16-19-1 16,1 6 1-16,-17 13-1 0,0 0 1 15,21-5-1-15,5 6 1 0,-5 6 17 0,0 5-17 0,-3-3 17 0,-10-1-17 16,-8-8 35-16,0 0-35 0,12 26 35 15,-3 10-35-15,-9-36 6 0,0 0-6 0,5 43 7 0,-5 6-7 0,0-49-70 16,0 0 70-16,-12 50-69 0,-10 0 69 16,22-50-133-16,0 0 133 0,-42 39-133 0,-14-8 133 0,-42 39-429 15</inkml:trace>
  <inkml:trace contextRef="#ctx0" brushRef="#br0" timeOffset="5433.702">5488 16283 169 0,'0'0'0'0,"0"0"0"16,0-7 0-16,0 7 54 0,0 0-54 0,-4-3 55 15,4 1-55-15,0 2 72 0,0 0-72 0,0 0 72 0,0 0-72 0,0 0 77 16,0 0-77-16,0 0 78 0,0 0-78 16,0 0 79-16,0 0-79 0,0 0 79 0,0 0-79 0,0 0 63 15,0 0-63-15,0 0 64 0,4-3-64 0,-4 3 54 16,0 0-54-16,0-4 54 0,1 1-54 0,-1 3 44 16,0 0-44-16,4-7 45 0,-4-3-45 0,0 10 36 15,0 0-36-15,3-12 36 0,3-2-36 0,-6 14 34 16,0 0-34-16,3-19 34 0,6-5-34 0,-9 24 22 15,0 0-22-15,12-27 22 0,-2-6-22 0,-10 33 0 16,0 0 0-16,16-32 0 0,2-2 0 0,-18 34-2 0,0 0 2 16,17-35-1-16,7-1 1 0,-24 36-21 15,0 0 21-15,26-42-21 0,1-5 21 0,-27 47-15 0,0 0 15 0,29-49-15 16,4-5 15-16,-7 7-5 0,2 0 5 16,-2 6-5-16,-3 5 5 0,1 2-4 0,-3 3 4 15,2 2-3-15,-2 0 3 0,-21 29 0 0,0 0 0 0,33-36 0 16,5-7 0-16,-38 43 0 0,0 0 0 0,56-55 1 15,12-13-1-15,-9 9 1 0,-5 3-1 0,-10 15 1 16,-11 13-1-16,-33 28 1 16,0 0-1-16,61-53 2 0,19-8-2 0,-80 61 1 0,0 0-1 0,80-67 1 15,9-7-1-15,-89 74 0 0,0 0 0 0,89-72 0 16,1-1 0-16,-90 73-2 0,0 0 2 0,96-69-2 16,2 2 2-16,-98 67 0 0,0 0 0 0,94-68 0 15,0-3 0-15,-94 71 0 0,0 0 0 0,105-65 0 0,3 2 0 16,-20 8 2-16,-11 7-2 0,-11 10 3 15,-7 9-3-15,-59 29 7 0,0 0-7 0,79-37 7 16,13-4-7-16,-92 41 3 0,0 0-3 0,94-40 4 16,4 1-4-16,-98 39 6 0,0 0-6 0,104-31 7 0,3 3-7 0,-22 10 7 15,-8 4-7-15,-18 5 7 0,-12 6-7 0,-5-2 7 16,-4 1-7-16,-5 3 8 0,-7 2-8 16,-26-1 8-16,0 0-8 0,42 2 8 0,5 1-8 0,-3 1 8 15,1-1-8-15,-10-1 8 0,-2 0-8 0,-33-2 3 16,0 0-3-16,31 1 4 0,2 1-4 0,-8 0 2 15,-3 3-2-15,-4-3 2 0,-6-1-2 0,-12-1 0 16,0 0 0-16,12 4 0 0,-3 1 0 0,-9-5-90 0,0 0 90 16,3 7-89-16,-1 7 89 0,-2-14-172 0,0 0 172 0,-10 32-171 15,-9 13 171-15,-11 32-456 16</inkml:trace>
  <inkml:trace contextRef="#ctx0" brushRef="#br0" timeOffset="6412.429">5608 15706 91 0,'0'0'0'0,"7"0"0"0,2 2 0 0,-9-2 57 15,0 0-57-15,5-2 57 0,-5 0-57 0,0 2 80 16,0 0-80-16,0 0 80 0,-9-3-80 0,9 3 67 15,0 0-67-15,-3-2 68 0,-3 2-68 0,6 0 57 16,0 0-57-16,-7 0 57 0,2 0-57 0,5 0 40 16,0 0-40-16,-9 0 41 0,1 2-41 0,8-2 35 0,0 0-35 15,-9 3 36-15,0 1-36 0,9-4 22 0,0 0-22 16,-12 5 23-16,3 0-23 0,9-5 10 0,0 0-10 16,-8 9 11-16,-1-1-11 0,9-8 0 0,0 0 0 0,-9 17 0 15,-1 5 0-15,10-22 0 16,0 0 0-16,0 28 0 0,7 6 0 0,-7-34 0 15,0 0 0-15,14 29 0 0,10 0 0 0,-24-29-1 0,0 0 1 0,26 21-1 16,4-7 1-16,-1-6-1 0,-2-4 1 0,-8-3-1 16,-5-1 1-16,1-1 3 0,-4-8-3 15,-2 4 4-15,-2 2-4 0,-7 3 61 0,0 0-61 0,5-9 61 16,2-5-61-16,-7 14 63 0,0 0-63 0,0-13 64 16,-4-5-64-16,4 18 47 0,0 0-47 0,-3-17 48 15,-6-2-48-15,9 19 50 0,0 0-50 0,-9-15 50 16,-3 0-50-16,12 15 3 0,0 0-3 0,-9-12 3 15,-3 0-3-15,12 12-55 0,0 0 55 0,-10-9-55 16,-1 2 55-16,11 7-97 0,0 0 97 0,-10-5-97 0,-2 2 97 16,-14-6-652-16</inkml:trace>
  <inkml:trace contextRef="#ctx0" brushRef="#br0" timeOffset="7446.148">8718 13856 124 0,'0'0'0'0,"17"2"0"15,6-1 0-15,-23-1 23 0,0 0-23 0,0 0 24 16,-14 4-24-16,14-4 34 0,0 0-34 0,-9 0 34 15,-3 0-34-15,12 0 38 0,0 0-38 0,-9 1 38 16,4-1-38-16,5 0 50 0,0 0-50 0,-4 2 50 0,-1 0-50 16,5-2 36-16,0 0-36 0,-3 3 36 0,-3 1-36 15,6-4 40-15,0 0-40 0,-3 8 41 0,-1 2-41 16,4-10 17-16,0 0-17 0,0 24 17 16,0 11-17-16,0-35 6 0,0 0-6 0,13 34 7 0,4 4-7 0,-17-38 1 15,0 0-1-15,24 32 1 0,6-1-1 16,-2-12-5-16,0-5 5 0,-2-4-5 0,-5-5 5 0,-21-5-1 15,0 0 1-15,22 2-1 0,3-6 1 16,-25 4 32-16,0 0-32 0,17-7 33 0,-5-5-33 0,-12 12 80 16,0 0-80-16,13-10 81 0,-8-2-81 0,-5 12 94 15,0 0-94-15,3-14 95 0,-3-3-95 0,0 17 73 16,0 0-73-16,-7-17 74 0,0 0-74 0,7 17 64 0,0 0-64 16,-7-15 65-16,-1 1-65 0,8 14 42 0,0 0-42 15,-9-10 43-15,0 1-43 0,9 9 11 0,0 0-11 0,-3-7 11 16,-2 4-11-16,5 3 0 0,0 0 0 15,-7-4 1-15,5 1-1 0,2 3-18 0,0 0 18 16,-4-2-18-16,-1 1 18 0,5 1-64 0,0 0 64 16,0 0-64-16,-3-4 64 0,3 4-100 0,0 0 100 0,0 0-99 15,0 0 99-15,0 0-151 0,0 0 151 0,0 0-150 16,-4-2 150-16,1 1-458 0</inkml:trace>
  <inkml:trace contextRef="#ctx0" brushRef="#br0" timeOffset="7699.072">8895 13979 483 0,'0'0'0'0,"0"0"0"0,-3-7 0 0,3 7 132 15,0 0-132-15,0 0 133 0,0-3-133 16,0 3 126-16,0 0-126 0,0 0 127 0,0 0-127 0,0 0 111 15,0 0-111-15,0 0 111 0,0 3-111 0,0-3 22 16,0 0-22-16,0 4 22 0,-4 1-22 0,4-5-116 16,0 0 116-16,-5 38-115 0,-7 20 115 0,-6 38-689 0</inkml:trace>
  <inkml:trace contextRef="#ctx0" brushRef="#br0" timeOffset="13710.859">7151 14527 707 0,'0'0'0'16,"0"0"-219"-16,0 0 219 0,0 0-218 0,-3 0 218 0,-2 0-88 16</inkml:trace>
  <inkml:trace contextRef="#ctx0" brushRef="#br0" timeOffset="14670.58">7123 14556 91 0,'0'0'0'0,"0"0"0"0,4-5 0 0,-4 5 4 0,0 0-4 0,0 0 5 15,3-5-5-15,-3 5 15 0,0 0-15 0,0 0 15 16,0 0-15-16,0 0 9 0,0 0-9 0,0 0 9 16,0 0-9-16,0 0 4 0,0 5-4 0,0-5 4 15,0 2-4-15,0-2 3 0,0 5-3 0,0-1 3 16,0-3-3-16,0 3 5 0,0-1-5 0,0 1 5 15,-3-3-5-15,3 3 6 0,0-1-6 0,0 1 6 16,0-3-6-16,0 3 3 0,-4 1-3 0,4 0 3 16,0-2-3-16,0 3 6 0,0 2-6 0,0-4 6 0,0 1-6 15,0 0 3-15,0 2-3 0,0 0 3 16,4-1-3-16,-4 5 10 0,3-1-10 0,-3-1 11 16,2-4-11-16,-2-5 8 0,0 0-8 0,2 12 9 0,0 3-9 15,-2-15 33-15,0 0-33 0,3 17 33 0,-3 2-33 0,0-19 9 16,0 0-9-16,0 22 10 0,4 4-10 0,-4-26 20 15,0 0-20-15,0 24 20 0,0-2-20 16,0-22 24-16,0 0-24 0,0 26 25 0,0 0-25 0,0-26 13 16,0 0-13-16,0 25 13 0,0 3-13 0,0-6 35 15,-4 2-35-15,4-9 36 0,0-4-36 0,0 1 28 16,0-2-28-16,0 2 28 0,0 0-28 16,0 3 23-16,0 4-23 0,0-7 24 0,0-3-24 0,0 3 35 0,-3 0-35 15,3 0 35-15,0 3-35 0,0-15 36 0,0 0-36 16,0 21 37-16,-2 8-37 0,2-29 33 0,0 0-33 15,-2 29 33-15,0-2-33 0,2-27 22 0,0 0-22 0,0 28 23 16,-3-1-23-16,3-1 36 0,-5-2-36 0,1-5 36 16,4-6-36-16,-5 5 20 0,2-3-20 0,-1 0 20 15,8 1-20-15,-8 1 36 0,1 2-36 0,3-5 36 16,0-6-36-16,0 6 30 0,-2-1-30 16,2 6 30-16,-4 2-30 0,4-21 32 0,0 0-32 0,0 29 33 15,0 7-33-15,0-36 32 16,0 0-32-16,-3 36 32 0,3 2-32 0,0-38 22 0,0 0-22 0,-2 36 22 15,-1-2-22-15,3-34 18 0,0 0-18 0,0 38 18 16,-4-1-18-16,4-37 18 0,0 0-18 0,-2 38 18 16,2-2-18-16,0-36 24 0,0 0-24 0,0 39 25 15,0 2-25-15,0-41 21 0,0 0-21 0,-3 38 21 0,-1 0-21 16,4-38 16-16,0 0-16 0,-1 41 17 0,-3 0-17 16,4-41 18-16,0 0-18 0,-3 41 18 0,-2-1-18 15,5-40-45-15,0 0 45 0,-4 39-45 0,1 0 45 16,3-39-55-16,0 0 55 0,-2 35-54 0,2-3 54 0,-4-3-50 15,4-3 50-15,0-7-50 0,0-5 50 0,0-14-46 16,0 0 46-16,0 20-46 0,0 2 46 0,0-22-12 16,0 0 12-16,0 19-12 0,4-2 12 15,-4-17-13-15,0 0 13 0,0 14-13 0,0-2 13 0,0-12-4 16,0 0 4-16,0 10-4 0,-4-3 4 0,4-7-7 16,0 0 7-16,0 7-6 0,0 0 6 0,0-7-7 15,0 0 7-15,0 7-7 0,4-2 7 0,-4-5-8 16,0 0 8-16,0 7-7 0,2-6 7 0,-2-1-4 0,0 0 4 15,3 4-3-15,-3-1 3 0,0-3-104 0,0 0 104 16,0 4-103-16,0-3 103 0,0-1-105 0,0 0 105 0,-3-6-105 16,-3-10 105-16,-6-6-370 15</inkml:trace>
  <inkml:trace contextRef="#ctx0" brushRef="#br0" timeOffset="15982.097">7136 17064 124 0,'0'0'0'0,"0"0"55"0,0 0-55 0,-4-1 56 0,-1-3-56 0,5 4 47 16,0 0-47-16,-5-1 48 0,1-3-48 0,4 4 66 16,0 0-66-16,-5-2 67 0,2 1-67 0,3 1 47 15,0 0-47-15,-7-2 47 0,1 2-47 0,6 0 32 16,0 0-32-16,-8-2 33 0,-1 1-33 0,9 1 15 16,0 0-15-16,-9-2 16 0,-3 0-16 0,12 2 19 15,0 0-19-15,-9 0 20 0,-3 0-20 0,12 0 23 16,0 0-23-16,-9 2 24 0,-5 0-24 0,14-2 7 15,0 0-7-15,-12 3 8 0,0 0-8 0,12-3 17 0,0 0-17 16,-14 7 17-16,-7 4-17 0,21-11 15 0,0 0-15 0,-17 12 15 16,1 0-15-16,16-12 4 15,0 0-4-15,-14 12 4 0,2 0-4 0,12-12 7 16,0 0-7-16,-9 10 8 0,1 0-8 0,8-10 7 16,0 0-7-16,-7 10 8 0,1 1-8 0,-2-1 7 0,4 0-7 0,-1 1 8 15,5-3-8-15,0-8 3 0,0 0-3 0,0 14 4 16,0 3-4-16,0-17 6 0,0 0-6 0,0 19 6 15,0 1-6-15,0-20 7 0,0 0-7 0,5 21 7 16,0 1-7-16,-5-22 14 0,0 0-14 0,11 21 15 16,3-1-15-16,-14-20 14 0,0 0-14 0,17 17 15 15,4-1-15-15,-21-16 15 0,0 0-15 0,30 14 16 16,-1-2-16-16,-29-12 1 0,0 0-1 0,35 10 2 16,7-2-2-16,-42-8-134 0,0 0 134 0,38 4-134 15,4-4 134-15,-42 0-103 0,0 0 103 0,82 3-350 16,-164-6 350-16</inkml:trace>
  <inkml:trace contextRef="#ctx0" brushRef="#br0" timeOffset="19489.303">5993 15194 684 0,'0'0'0'0</inkml:trace>
  <inkml:trace contextRef="#ctx0" brushRef="#br0" timeOffset="20344.974">6359 15016 91 0,'0'0'0'0,"5"-4"0"16,7-3 0-16,-12 7 10 0,0 0-10 0,12-7 10 16,1-1-10-16,-13 8 17 0,0 0-17 0,12-7 17 15,2-2-17-15,-14 9 9 0,0 0-9 0,12-6 9 16,2-1-9-16,-14 7 17 0,0 0-17 0,12-9 17 15,4 2-17-15,-16 7 14 0,0 0-14 0,10-7 15 16,2 1-15-16,-12 6 9 0,0 0-9 0,16-7 9 16,-2-2-9-16,-14 9 16 0,0 0-16 0,16-8 17 0,-2-3-17 15,-14 11 14-15,0 0-14 0,15-10 15 0,3 0-15 16,-18 10 9-16,0 0-9 0,14-10 9 0,1 1-9 0,-15 9 16 16,0 0-16-16,18-9 17 15,-6 3-17-15,-12 6 8 0,0 0-8 0,14-7 8 0,-2-2-8 16,-12 9 15-16,0 0-15 0,12-10 16 0,-1 0-16 0,-11 10 8 15,0 0-8-15,12-12 9 0,4-4-9 0,-4 4 15 16,-2 2-15 0,-1 0 16-16,1-1-16 0,-1 3 15 0,0-1-15 0,-4 2 15 0,0 2-15 0,-5 5 9 15,0 0-9-15,11-7 9 0,3-1-9 0,-14 8 16 16,0 0-16-16,15-9 17 0,3 1-17 0,-18 8 8 16,0 0-8-16,17-9 8 0,1 1-8 0,-18 8 15 15,0 0-15-15,17-12 16 0,4 1-16 0,-21 11 15 0,0 0-15 16,17-8 15-16,2 1-15 0,-19 7 15 0,0 0-15 0,18-7 16 15,-4 0-16-15,-14 7 34 0,0 0-34 16,15-7 35-16,3-1-35 0,-6 3 18 0,2-1-18 0,-5 3 18 16,-2 0-18-16,-7 3 36 0,0 0-36 0,10-6 36 15,2 1-36-15,-12 5 12 0,0 0-12 0,13-7 13 16,-1-1-13-16,-12 8 30 0,0 0-30 0,12-9 30 16,-2 1-30-16,-10 8 18 0,0 0-18 0,13-7 19 15,-1-5-19-15,-12 12 41 0,0 0-41 0,9-9 41 16,-1 1-41-16,-8 8 22 0,0 0-22 0,9-9 22 15,3 1-22-15,-12 8 28 0,0 0-28 0,9-9 28 16,3 1-28-16,-12 8 13 0,0 0-13 0,9-9 14 16,3-1-14-16,-12 10 29 0,0 0-29 0,9-9 29 15,-1-1-29-15,-8 10 11 0,0 0-11 0,13-9 11 16,-3 1-11-16,-10 8 19 0,0 0-19 0,12-11 20 0,4 1-20 16,-16 10 14-16,0 0-14 0,10-7 15 15,6-5-15-15,-16 12 16 0,0 0-16 0,14-8 17 16,2-3-17-16,-16 11-24 0,0 0 24 0,17-8-23 0,-1-4 23 0,-16 12-44 15,0 0 44-15,10-7-43 0,-1 0 43 0,-9 7-46 16,0 0 46-16,7-3-46 0,-2-1 46 0,-5 4-43 16,0 0 43-16,7-1-42 0,-5-1 42 0,-2 2-36 15,0 0 36-15,7-2-35 0,-2 0 35 0,-5 2-40 16,0 0 40-16,3-3-39 0,6 0 39 0,-9 3-140 16,0 0 140-16,4 0-140 0,-4 3 140 0,5 0-347 0</inkml:trace>
  <inkml:trace contextRef="#ctx0" brushRef="#br0" timeOffset="21705.927">5925 15213 91 0,'0'0'0'0,"5"0"0"0,-1 0 0 0,-4 0 17 0,0 0-17 0,5 0 17 15,-2-6-17-15,-3 6 34 0,0 0-34 0,4-5 35 16,-4 0-35-16,0 5 36 0,0 0-36 0,5-7 37 0,0 0-37 16,-5 7 23-16,0 0-23 0,9-8 24 15,3-1-24-15,-12 9 35 0,0 0-35 0,16-10 36 0,1-2-36 16,-17 12 31-16,0 0-31 0,21-10 31 0,2-2-31 0,-23 12 22 15,0 0-22-15,28-12 22 0,1 0-22 0,-6 2 41 16,1-1-41-16,-3 1 41 16,-3 0-41-16,-18 10 32 0,0 0-32 0,17-12 33 0,4-2-33 0,-21 14 32 15,0 0-32-15,21-17 33 0,2-2-33 0,-23 19 38 16,0 0-38-16,26-21 38 0,3-1-38 0,-29 22 15 16,0 0-15-16,30-26 15 0,3-1-15 0,-33 27 31 15,0 0-31-15,33-27 31 0,5-1-31 16,-3 6 18-16,-5 3-18 0,-4 0 19 0,-2 4-19 0,-3 1 35 15,0 0-35-15,-3 4 36 0,-1 0-36 0,-5 1 29 16,0 1-29-16,2 1 29 0,-1-3-29 0,-1 3 8 16,-2 2-8-16,2 0 9 0,4-6-9 0,-4 3 19 15,2-3-19-15,-5 5 20 0,3 2-20 16,-12 4 14-16,0 0-14 0,14-8 15 0,5-1-15 0,-19 9 9 0,0 0-9 0,18-9 9 16,3-1-9-16,-21 10 9 0,0 0-9 0,19-10 10 15,5-2-10-15,-24 12 15 0,0 0-15 0,21-12 15 16,3-2-15-16,-24 14 8 0,0 0-8 15,23-14 8-15,1-1-8 0,-24 15 9 0,0 0-9 0,27-17 9 16,-5 2-9-16,-22 15 8 0,0 0-8 0,25-21 8 16,1 2-8-16,-26 19 3 0,0 0-3 0,24-17 4 15,-3 0-4-15,-21 17 6 0,0 0-6 0,21-16 6 16,-2 1-6-16,0 3 7 0,-5 0-7 0,-2 2 7 0,1 3-7 16,-13 7 0-16,0 0 0 0,14-12 1 15,6-2-1-15,-20 14 0 0,0 0 0 0,18-14 0 0,3 3 0 16,-21 11 0-16,0 0 0 0,24-16 0 0,2 4 0 0,-26 12-1 15,0 0 1-15,25-14 0 0,-3 2 0 0,-22 12-1 16,0 0 1-16,25-12 0 0,1 2 0 16,-5 2-1-16,-4 1 1 0,-1 0 0 0,1-2 0 15,-3 1-1-15,-5-3 1 0,0 5 0 0,-2 0 0 0,-7 6 0 16,0 0 0-16,12-8 1 0,5-4-1 0,-17 12 0 16,0 0 0-16,18-14 1 0,-1-1-1 15,-17 15 0-15,0 0 0 0,21-14 1 0,0-5-1 0,-21 19 0 16,0 0 0-16,21-17 1 0,1-2-1 0,-22 19 2 0,0 0-2 15,25-19 3-15,-2 2-3 0,-23 17 1 0,0 0-1 16,24-19 2-16,-1 4-2 0,-23 15 1 0,0 0-1 16,20-15 2-16,1 1-2 0,0 0 4 0,-5 2-4 0,-2 7 4 15,-2-2-4-15,0 2 2 0,2-2-2 0,-2 2 2 16,-3 2-2-16,3-3 1 0,0 0-1 0,-6 1 2 16,-3 1-2-16,2 1 9 0,2-1-9 0,-1 1 10 15,-3 1-10-15,6-1 3 0,-4-1-3 0,-1 1 4 16,1 1-4-16,-2-1 12 0,1-1-12 0,1 1 12 15,-2 1-12-15,-1 0 15 0,2-1-15 16,-4 3 15-16,3-2-15 0,-3 2 8 0,5-3-8 0,-5 3 9 16,4-2-9-16,-4 2 16 0,0 0-16 0,0 0 17 15,0 0-17-15,0 0-35 0,0 0 35 0,0 0-34 16,0 0 34-16,0 0-103 0,0 0 103 0,0 0-102 16,0 0 102-16,0 0-781 0</inkml:trace>
  <inkml:trace contextRef="#ctx0" brushRef="#br0" timeOffset="24229.492">5629 15954 113 0,'0'0'0'0,"5"-1"0"0,5-3 0 15,-10 4 31-15,0 0-31 0,6-1 31 16,-1-3-31-16,-5 4 31 0,0 0-31 0,0 0 31 15,3-2-31-15,-3 2 22 0,0 0-22 0,0 0 23 0,0 0-23 16,0 0 36-16,0 0-36 0,0 0 36 0,0 0-36 16,0 0 30-16,0 0-30 0,4-1 30 15,1 1-30-15,4-4 32 0,-2 1-32 0,1 1 33 0,-2-1-33 0,-3 1 32 16,6 0-32-16,-6 1 32 0,3-3-32 0,-6 4 38 16,0 0-38-16,8-5 38 0,1-2-38 0,-9 7 38 15,0 0-38-15,16-7 39 0,1-6-39 0,-17 13 39 16,0 0-39-16,14-12 40 0,3-2-40 15,-17 14 26-15,0 0-26 0,20-16 26 0,-1 1-26 0,-19 15 18 0,0 0-18 16,24-17 18-16,1-2-18 0,-25 19 10 0,0 0-10 16,26-21 10-16,3 3-10 0,-29 18 17 0,0 0-17 15,30-19 17-15,1-2-17 0,-31 21 22 0,0 0-22 0,33-20 23 16,6-3-23-16,-10 5 22 16,1 0-22-16,-6 5 23 0,-6 2-23 0,3-2 24 0,0-1-24 0,-4 4 25 15,-5 1-25-15,6-1 8 0,-1 0-8 16,-3-1 9-16,2 1-9 0,1 0 10 15,-1-2-10-15,1 3 11 0,-5 1-11 0,-12 8 15 16,0 0-15-16,23-12 16 0,1-4-16 0,-24 16 8 0,0 0-8 0,27-13 8 16,6-3-8-16,-33 16 15 0,0 0-15 0,29-14 16 15,1 1-16-15,-30 13 15 0,0 0-15 0,28-11 15 16,0 1-15-16,-28 10 15 0,0 0-15 0,22-10 16 16,3-2-16-16,-25 12 9 0,0 0-9 15,21-12 10-15,-1-2-10 0,-20 14 9 0,0 0-9 0,18-13 10 16,-4-1-10-16,-14 14 15 0,0 0-15 0,17-14 15 0,2 0-15 15,-1 1 14-15,-4 1-14 0,1 3 15 16,-6 4-15-16,-9 5 15 0,0 0-15 0,18-12 16 0,3 0-16 0,-21 12 9 16,0 0-9-16,20-10 10 0,1-2-10 0,-21 12 16 15,0 0-16-15,21-12 17 0,2-2-17 16,-23 14 8-16,0 0-8 0,24-12 8 0,-1 0-8 0,-23 12 24 16,0 0-24-16,24-10 25 0,2-6-25 0,-8 4 20 15,-1 0-20-15,-1 2 20 0,-2 0-20 0,-2 3 25 16,0-2-25-16,-3 3 26 0,0 0-26 0,3 1 22 15,-3 0-22-15,-1 0 23 0,1-2-23 0,-9 7 1 16,0 0-1-16,12-8 2 0,2-4-2 0,-14 12 10 0,0 0-10 16,19-12 11-16,7-4-11 0,-26 16 8 0,0 0-8 15,23-15 9-15,1-1-9 0,-24 16 8 16,0 0-8-16,27-17 8 0,0 0-8 0,-27 17 15 16,0 0-15-16,27-17 15 0,6 0-15 0,-33 17 8 0,0 0-8 15,28-17 8-15,-1 1-8 0,-27 16 24 0,0 0-24 0,27-13 25 16,-3-1-25-16,-24 14 2 0,0 0-2 15,23-10 2-15,1-1-2 0,-7 3 7 16,-3-1-7-16,2 2 7 0,-7 2-7 0,-1 2 14 0,-2-6-14 0,1 2 15 16,-2-1-15-16,-5 8 8 0,0 0-8 0,12-11 8 15,0-2-8 1,-12 13-16-16,0 0 16 0,14-12-15 0,7 0 15 0,-21 12-26 0,0 0 26 16,21-12-26-16,3-2 26 0,-24 14-16 0,0 0 16 0,21-12-15 15,2 2 15-15,-23 10-20 0,0 0 20 0,24-12-20 16,3 0 20-16,-27 12-15 0,0 0 15 0,24-14-14 15,2-1 14-15,-26 15-17 0,0 0 17 0,26-14-16 16,4-1 16-16,-30 15-4 0,0 0 4 0,24-14-4 16,-1 0 4-16,-23 14-22 0,0 0 22 0,21-10-22 0,0-2 22 15,-21 12-3-15,0 0 3 0,21-14-2 0,-4 1 2 16,-17 13-1-16,0 0 1 0,17-16 0 0,4 1 0 0,-21 15-1 16,0 0 1-16,25-17 0 0,-3-4 0 0,-22 21 0 15,0 0 0-15,25-19 1 16,-3 0-1-16,-22 19 0 0,0 0 0 0,26-20 0 0,2 1 0 15,-28 19 0-15,0 0 0 0,26-17 0 0,1 1 0 0,-27 16 0 16,0 0 0-16,24-13 0 0,-3-1 0 0,0 4 0 16,-7 1 0-16,1 1 0 0,-4 2 0 0,1 1 0 15,0-2 0-15,-3 6 0 0,-4-4 0 0,6 1 0 0,-3 1 0 16,-2-1 0-16,2 3 0 0,-1-3 0 0,2-1 0 16,0 2 0-16,-4-3 0 0,0 1 0 0,2-3 0 15,2 1 1-15,0 2-1 0,-1 0 0 0,-1-1 0 16,2 3 0-16,0 0 0 0,-1 1 0 0,1-5 0 0,0 2 0 15,-4-2 0-15,4 0 0 0,-1-1 0 0,3 2 1 16,-2 0-1-16,-9 6 0 16,0 0 0-16,8-7 0 0,4 0 0 0,-12 7 0 0,0 0 0 0,14-7 1 15,2-3-1-15,-16 10 0 0,0 0 0 0,14-9 1 16,3-1-1-16,-17 10 0 0,0 0 0 0,16-10 0 16,2-1 0-16,-18 11 0 0,0 0 0 0,14-8 1 15,-4 1-1-15,-10 7 2 0,0 0-2 0,14-7 2 16,-5 0-2-16,-9 7 5 0,0 0-5 0,12-8 6 15,-3 4-6-15,-9 4 3 0,0 0-3 0,8-7 4 0,1 1-4 16,-9 6 0-16,0 0 0 0,9-6 1 0,3 1-1 16,-12 5 1-16,0 0-1 0,9-3 2 15,-1-2-2-15,-8 5 1 0,0 0-1 0,9-4 1 0,-2-1-1 0,-7 5 1 16,0 0-1-16,5-3 1 0,0-2-1 16,-5 5 3-16,0 0-3 0,4-4 4 0,-1 2-4 0,-3 2 2 15,0 0-2-15,0 0 2 0,4-3-2 0,-4 3 5 16,0 0-5-16,0 0 5 0,0 0-5 0,0 0 2 15,0 0-2-15,0 0 3 0,0 0-3 0,0 0 5 16,0 0-5-16,0 0 5 0,0 0-5 0,0 0 3 0,0 0-3 16,0 0 3-16,0 0-3 0,0 0 1 15,0 0-1-15,0 0 2 0,0 0-2 0,0 0 4 0,0 0-4 16,0 0 5-16,0 0-5 0,0 0-64 0,0 0 64 16,0 0-64-16,0 0 64 0,0 0-138 0,0 0 138 15,0 0-138-15,-4 3 138 0,1-3-836 16</inkml:trace>
  <inkml:trace contextRef="#ctx0" brushRef="#br0" timeOffset="25323.86">7751 13768 1009 0,'0'0'0'16,"0"0"-332"-16,0 0 332 0,0 0-331 0,-6 2 331 0,3 0-117 0</inkml:trace>
  <inkml:trace contextRef="#ctx0" brushRef="#br0" timeOffset="25497.398">7751 14070 124 0,'0'0'0'0,"0"-15"0"16,0-11 0-16,0 26 14 0,0 0-14 0,3-5 15 16,-1 10-15-16,-2-5 30 0,0 0-30 15,3 7 30-15,1-2-30 0,-4-5-2 0,0 0 2 0,0 7-2 16,0-4 2-16,2 7-97 0</inkml:trace>
  <inkml:trace contextRef="#ctx0" brushRef="#br0" timeOffset="25866.408">7988 13762 404 0,'0'0'0'0,"-9"5"0"0,-3 2 0 16,8-4 35-16,8-3-35 0,-1-2 35 0,2-1-35 0,-1-1 25 16,1-1-25-16,-5 5 26 0,4-3-26 0,-4 3 14 15,0 0-14-15,0 0 15 0,0 0-15 0,0 0 6 0,0 0-6 16,0 0 7-16,-4 2-7 0,4-2 33 15,0 0-33-15,0 0 33 0,0 0-33 0,0 0 9 16,0 0-9-16,0 0 9 0,0 0-9 0,0 0 30 16,0 0-30-16,-3 3 30 0,1 0-30 0,2-3 36 0,0 0-36 0,-4 18 36 15,1 7-36-15,3-25 42 0,0 0-42 0,-2 35 43 16,-1 9-43-16,3-44 27 16,0 0-27-16,-6 48 27 0,3 5-27 0,3-53 18 15,0 0-18-15,-4 48 18 0,-1 0-18 0,5-48-31 16,0 0 31-16,-3 48-31 0,-2-2 31 0,-8 49-605 0</inkml:trace>
  <inkml:trace contextRef="#ctx0" brushRef="#br0" timeOffset="26727.408">7988 14342 102 0,'0'0'0'0,"0"4"0"16,5-1 0-16,-5-3 5 0,0 0-5 0,0 0 6 16,0 0-6-16,0 0 40 0,0 0-40 0,0 0 40 15,0 0-40-15,0 0 30 0,0 0-30 0,0 0 30 16,-4 4-30-16,4-4 33 0,0 0-33 0,-1 10 33 15,-3 5-33-15,4-15 13 0,0 0-13 0,-3 16 14 16,1 4-14-16,2-20 21 0,0 0-21 0,-4 17 21 16,1 1-21-16,3-18 23 0,0 0-23 0,-2 15 24 15,2-1-24-15,0-14 7 0,0 0-7 0,0 12 8 0,0-4-8 16,0-8 5-16,0 0-5 0,0 9 5 16,2-4-5-16,-2-5-64 0,0 0 64 0,0 5-63 0,3-2 63 15,-3 6-174-15</inkml:trace>
  <inkml:trace contextRef="#ctx0" brushRef="#br0" timeOffset="27039.846">8132 14289 102 0,'0'0'0'0,"-9"10"0"0,-3 6 0 0,7-9 36 0,5-2-36 16,0-5 36-16,5-9-36 0,-1 4 30 0,4 0-30 0,-6 2 30 15,0-1-30-15,-2 4 39 0,0 0-39 0,0 0 40 16,0 0-40-16,0 0 62 0,0 0-62 0,0 0 62 16,0 0-62-16,0 0 55 0,0 0-55 0,0 0 56 15,0 0-56-15,0 0 40 0,0 0-40 0,0 0 40 16,-2 5-40-16,2-5 12 0,0 0-12 0,-2 21 12 15,-1 10-12-15,3-31-97 0,0 0 97 0,-5 44-97 16,-2 13 97-16,7-57-83 0,0 0 83 0,-14 55-83 16,-4 1 83-16,-15 56-139 0</inkml:trace>
  <inkml:trace contextRef="#ctx0" brushRef="#br0" timeOffset="28087.585">7075 14383 102 0,'0'0'0'0,"-4"2"0"15,-8 2 0-15,12-4 41 0,0 0-41 0,-3 1 42 16,1-1-42-16,2 0 32 0,0 0-32 0,0 0 33 16,0-3-33-16,0 3 8 0,0 0-8 0,0 0 9 15,0 0-9-15,0 0 13 0,0 0-13 0,0 0 14 16,0 0-14-16,0 0 1 0,0 0-1 0,0 0 1 0,0 0-1 0,0 0 0 15,0 0 0-15,0 0 0 0,0 0 0 0,0 0 2 16,0 0-2-16,0 3 2 0,-4 4-2 0,4-7 18 16,0 0-18-16,-5 10 19 0,2 4-19 0,3-14 15 15,0 0-15-15,-7 16 15 0,5 1-15 0,2-17 10 16,0 0-10-16,0 20 10 0,2 4-10 0,5-3 10 16,1-1-10-16,1-6 10 0,0-4-10 15,-1-1 1-15,8-4-1 0,-4-3 1 0,2-4-1 0,-14 2 3 0,0 0-3 16,14-5 3-16,2-2-3 0,-16 7 58 15,0 0-58-15,12-7 58 0,-3 0-58 0,-9 7 89 16,0 0-89-16,5-10 90 0,-1 1-90 16,-4 9 97-16,0 0-97 0,3-8 97 0,-3 1-97 0,0 7 75 15,0 0-75-15,-3-9 76 0,-3-1-76 0,6 10-12 0,0 0 12 0,-15-10-12 16,-12 0 12-16,27 10-50 0,0 0 50 0,-36-14-50 16,-11-1 50-16,-35-15-626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2:36:47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12719 11879 326 0,'0'0'0'0,"2"-10"0"16,1-4 0-16,1-8-185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1T01:01:05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18630 8041 124 0,'0'0'0'0,"5"-3"0"0,1-2 0 0,-6 5 33 16,0 0-33-16,3-4 33 0,1 4-33 0,-4 0 54 0,0 0-54 15,0 0 54-15,0 0-54 0,0 0 32 0,0 0-32 16,0 0 32-16,0 0-32 0,0 0 40 0,0 0-40 16,0 0 40-16,5-3-40 0,-5 3 34 0,0 0-34 0,2-3 34 15,3-1-34-15,-5 4 32 0,0 0-32 16,7-5 33-16,3-4-33 0,-10 9 7 0,0 0-7 0,14-10 8 15,4-4-8-15,-18 14 19 16,0 0-19-16,24-17 20 0,6-3-20 0,-30 20 44 0,0 0-44 0,33-24 44 16,5-7-44-16,-38 31 37 0,0 0-37 0,40-33 37 15,4-9-37-15,-44 42 9 0,0 0-9 0,48-47 10 16,5-6-10-16,-53 53 22 0,0 0-22 0,76-70 22 16,17-12-22-16,-93 82 7 0,0 0-7 0,90-84 8 15,6-5-8-15,-96 89 9 0,0 0-9 0,98-88 9 16,8-2-9-16,-106 90 23 0,0 0-23 0,101-90 24 15,2 0-24-15,-103 90 6 0,0 0-6 0,104-91 7 16,1 0-7-16,-15 16 25 0,-8 11-25 0,-14 6 26 16,-14 7-26-16,-54 51 12 0,0 0-12 0,68-65 13 0,5-7-13 15,-73 72 18-15,0 0-18 0,73-67 18 0,8 3-18 16,-19 13 33-16,-6 12-33 0,-16 1 34 0,-7 5-34 0,-33 33 10 16,0 0-10-16,33-34 11 0,-3-2-11 15,-30 36 30-15,0 0-30 0,26-27 30 0,-2 3-30 0,-24 24 2 16,0 0-2-16,20-21 2 0,-1-3-2 0,-19 24 6 15,0 0-6-15,15-19 7 0,3 1-7 0,-18 18 14 16,0 0-14-16,14-14 15 0,-5 7-15 16,-9 7 8-16,0 0-8 0,6-7 8 0,0 5-8 15,-6 2 15-15,0 0-15 0,3-3 16 0,-1 3-16 0,-2 0 15 16,0 0-15-16,0 0 15 0,0 0-15 0,0 0 4 16,0 0-4-16,0 0 4 0,0 0-4 0,0 0 13 0,0 0-13 15,0 0 14-15,0 0-14 0,0 0 0 0,0 0 0 16,0 0 0-16,0 0 0 0,0 0 0 0,0 0 0 0,0 0 0 15,0 0 0-15,0 0-5 0,0 0 5 0,0 0-5 16,0 0 5-16,0 0-9 0,0 0 9 0,0 0-9 16,0 0 9-16,0 0-4 0,0 0 4 15,0 0-3-15,3-3 3 0,-3 3-7 0,0 0 7 0,4 0-6 16,-1-6 6-16,-3 6-3 0,0 0 3 0,4-1-3 16,1-1 3-16,-5 2 0 0,0 0 0 0,5-3 0 15,-1-1 0-15,-4 4-2 0,0 0 2 0,5-2-1 16,-3-1 1-16,-2 3 0 0,0 0 0 0,3 0 0 15,1-3 0-15,-4 3-3 0,0 0 3 0,0 0-3 16,3-4 3-16,-3 4-7 0,0 0 7 0,5 0-7 16,1-5 7-16,-6 5-3 0,0 0 3 0,7-3-3 15,1-1 3-15,-8 4-7 0,0 0 7 0,11-7-6 0,-1 2 6 16,1-2-1-16,1 2 1 0,-3 2 0 0,-1-2 0 0,-1 1-2 16,-3 4 2-16,1-3-2 0,0 3 2 15,2-4-2-15,-5 4 2 0,1-1-1 0,1-3 1 16,-1 4-5-16,1-3 5 0,-1-1-4 0,3 1 4 15,-1 1-3-15,4 2 3 0,-6-3-2 0,4-1 2 0,-4-2 0 16,1 0 0-16,-1 3 0 0,1 0 0 0,1 6 0 16,-1 4 0-16,1-7 1 0,-2-4-1 0,-1-2 4 15,0 0-4-15,0 3 4 0,-2-2-4 0,0 5 7 16,3-4-7-16,-3 4 8 0,5-3-8 16,-1 3 1-16,-1 0-1 0,-3 0 1 0,5-3-1 0,-5 3 0 0,0 0 0 0,0 0 1 15,0 0-1-15,0 0 0 0,0 0 0 16,0 0 1-16,0 0-1 0,0 0 0 0,0-4 0 15,0 4 0-15,0-2 0 0,0 2 0 0,0 0 0 0,0 0 0 16,0 0 0-16,0 0 0 0,0 0 0 16,0 0 0-16,2-3 0 0,-2 3 0 0,7-3 0 0,-7 3 0 15,4-4 0-15,-4 4 5 0,3-2-5 16,-3 2 6-16,0 0-6 0,0 0 3 0,0 0-3 0,0 0 4 16,0 0-4-16,0 0 2 0,0 0-2 0,0 0 2 15,0 0-2-15,0 0 5 0,0 0-5 0,0 0 5 16,0 0-5-16,0 0 6 0,0 0-6 0,0 0 7 15,0 0-7-15,0 0 14 0,0 0-14 0,0 0 15 16,0 0-15-16,0 0 14 0,0 0-14 0,0 0 15 0,0 0-15 16,0 0 9-16,0 0-9 0,0 0 9 0,0 0-9 15,0 0 9-15,0 0-9 0,0 0 10 0,0 0-10 16,0 0 3-16,2-3-3 0,1 0 4 0,3-1-4 0,-1-1 12 16,2 2-12-16,-2-3 12 0,-1 3-12 0,1 0 3 15,2-1-3-15,-6 1 4 0,3 1-4 16,-4 2 6-16,0 0-6 0,3 0 6 0,-1-3-6 15,-2 3 7-15,0 0-7 0,4-4 8 0,-1-1-8 0,-3 5 7 16,0 0-7-16,5-3 8 0,4-1-8 0,-9 4 8 16,0 0-8-16,7-5 8 0,2 2-8 0,-9 3 3 15,0 0-3-15,7-7 4 0,7 2-4 16,-14 5 6-16,0 0-6 0,12-7 6 0,5-2-6 0,-17 9 22 16,0 0-22-16,18-8 22 0,3 1-22 0,-21 7 6 0,0 0-6 15,21-9 7-15,3 2-7 0,-24 7 25 0,0 0-25 16,23-8 26-16,-1 1-26 0,-22 7 6 15,0 0-6-15,23-5 7 0,1-2-7 0,-24 7 4 16,0 0-4-16,21-5 5 0,-2-2-5 0,-19 7-41 0,0 0 41 0,18-5-41 16,-1-2 41-16,-17 7-50 0,0 0 50 0,14-5-49 15,-2 1 49-15,-12 4-38 0,0 0 38 0,11-6-38 16,-1 2 38-16,-10 4-37 0,0 0 37 0,12-2-36 16,-3-1 36-16,-9 3-24 0,0 0 24 0,12-3-23 15,-3-3 23-15,-9 6-17 0,0 0 17 16,9-3-17-16,3 3 17 0,-12 0-11 0,0 0 11 0,12-3-10 15,0-3 10-15,-12 6-10 0,0 0 10 0,14-3-10 16,-3 0 10-16,-11 3-4 0,0 0 4 0,12-4-3 16,0 4 3-16,-12 0-6 0,0 0 6 0,12-3-6 15,2-1 6-15,-14 4-1 0,0 0 1 0,16-1 0 0,1-3 0 16,-17 4-2-16,0 0 2 0,18-3-2 0,-1-1 2 16,-17 4-2-1,0 0 2-15,18-1-1 0,1-6 1 0,-19 7-2 0,0 0 2 0,17 0-1 0,4-4 1 0,-21 4-1 16,0 0 1-16,16-1-1 0,-1 1 1 0,-15 0-1 15,0 0 1-15,18 0 0 0,1-4 0 16,-19 4-1-16,0 0 1 0,14 0 0 0,2 0 0 0,-16 0 0 16,0 0 0-16,10 0 0 0,1-3 0 0,-11 3 2 15,0 0-2-15,12 0 3 0,0-5-3 0,-12 5 12 16,0 0-12-16,12-4 13 0,2 1-13 16,-14 3 3-16,0 0-3 0,12-9 4 0,2 2-4 0,-14 7 13 0,0 0-13 15,9-5 13-15,-4-2-13 0,0 2 23 0,1-2-23 16,-5 4 24-16,3 1-24 0,-4 2 3 15,0-3-3-15,0 3 3 0,0 0-3 0,0 0 22 16,0 0-22-16,0 0 22 0,2 0-22 0,-2 0 13 0,3-4-13 16,-3 4 13-16,3-3-13 0,-3 3 9 0,0 0-9 0,0 0 10 15,0 0-10-15,0 0 34 0,0 0-34 0,0 0 35 16,0 0-35-16,0 0 9 0,0 0-9 0,0 0 10 16,0 0-10-16,0 0 20 0,0 0-20 0,0 0 20 15,0 0-20-15,0 0 8 0,0 0-8 0,0 0 9 16,0 0-9-16,0 0 4 0,0 0-4 0,0 0 4 15,0 0-4-15,0 0 0 0,0 0 0 0,0 0 1 16,0 0-1-16,0 0-20 0,0 0 20 0,0 0-20 16,0 0 20-16,0 0-57 0,0 0 57 0,0 0-57 0,0 0 57 15,0 0-93-15,0 0 93 0,0 0-92 0,0 0 92 16,0 0-132-16,0 0 132 0,0 0-131 0,-6 3 131 16,6-3-110-16,0 0 110 0,-11 5-110 0,-5 2 110 15,-10 5-446-15</inkml:trace>
  <inkml:trace contextRef="#ctx0" brushRef="#br0" timeOffset="1928.134">22191 5463 113 0,'0'0'0'0,"0"0"0"15,-3 0 0-15,3 0 2 0,0 0-2 0,0 0 3 16,0 0-3-16,0 0 32 0,0 0-32 0,0 0 33 16,0 0-33-16,0 0 27 0,0 0-27 0,0 0 27 15,1 5-27-15,-1-5 23 0,0 0-23 0,0 0 24 16,4 4-24-16,-4-4 10 0,0 0-10 0,0 0 10 16,3 3-10-16,-3-3 11 0,0 0-11 0,2 4 11 0,-2 1-11 15,0-5 15-15,0 0-15 0,0 3 16 0,2-1-16 16,-2-2 22-16,0 0-22 0,0 3 23 0,1 1-23 15,-1-4 32-15,0 0-32 0,0 3 33 0,2 1-33 0,-2-4 19 16,0 0-19-16,0 1 20 0,2 6-20 0,-2-7 18 16,0 0-18-16,2 4 19 0,-1 1-19 0,-1-5 27 15,0 0-27-15,2 7 27 0,2-2-27 0,-4-5 2 16,0 0-2-16,5 7 3 0,2 1-3 0,-7-8 7 16,0 0-7-16,3 9 7 0,4 1-7 15,-7-10 8-15,0 0-8 0,7 12 8 16,0 0-8-16,-7-12 7 0,0 0-7 0,9 12 8 0,0 7-8 15,-9-19 3-15,0 0-3 0,8 17 4 0,3 5-4 0,-11-22 2 0,0 0-2 16,10 24 2-16,2 0-2 0,-12-24 5 0,0 0-5 16,14 22 5-16,0 4-5 0,-14-26 12 15,0 0-12-15,16 24 12 0,-4 2-12 0,-12-26 8 0,0 0-8 16,18 27 9-16,-4 1-9 0,-14-28 9 0,0 0-9 0,17 32 9 16,0-1-9-16,-17-31 8 0,0 0-8 0,20 33 8 15,-3 1-8-15,-1-2 15 0,-1 3-15 0,1-8 15 16,-2-6-15-16,-2 3 22 0,-3-2-22 15,1-2 23-15,-1-1-23 0,0-2 22 16,1 6-22-16,-3-11 23 0,-7 0-23 0,0-12 34 16,0 0-34-16,9 18 34 0,3 12-34 0,-12-30 19 0,0 0-19 0,12 30 20 15,6 3-20-15,-18-33 11 0,0 0-11 0,14 34 11 16,5-3-11-16,-19-31 11 0,0 0-11 0,21 36 11 16,3 0-11-16,-24-36 8 15,0 0-8-15,25 33 9 0,2 1-9 0,-27-34 15 0,0 0-15 0,30 32 15 0,3 3-15 16,-5-8 22-16,0-3-22 0,-6-5 23 15,-8-5-23-15,-14-14 8 0,0 0-8 0,21 22 8 0,4 2-8 16,-25-24 34-16,0 0-34 0,24 27 35 0,2-3-35 0,-26-24 27 16,0 0-27-16,30 28 27 0,5-1-27 0,-35-27 15 15,0 0-15-15,38 31 15 0,4-4-15 16,-42-27 36-16,0 0-36 0,47 31 37 0,5 2-37 0,-5-4 41 16,-3 0-41-16,-8-5 42 0,-6-4-42 0,0-1 15 15,-3-5-15-15,0 1 16 16,-1-3-16-1,-26-12 22-15,0 0-22 0,35 14 23 0,5 0-23 16,-40-14 8-16,0 0-8 0,50 15 9 0,8 1-9 0,-58-16 34 0,0 0-34 0,57 15 34 0,2 2-34 0,-59-17 34 0,0 0-34 0,75 23 35 16,11-1-35-16,-86-22 7 15,0 0-7-15,87 22 7 0,5 4-7 0,-92-26 37 0,0 0-37 0,78 20 38 16,-4-4-38-16,-74-16 10 16,0 0-10-16,73 15 11 0,-4-3-11 0,-69-12 12 0,0 0-12 15,77 12 13-15,5 0-13 0,-82-12 16 0,0 0-16 0,73 4 17 16,0-3-17-16,-73-1 14 0,0 0-14 0,63 0 15 15,-2-1-15-15,-61 1 9 0,0 0-9 0,61 0 9 16,0 0-9-16,-61 0 0 0,0 0 0 0,49 0 0 16,-7-4 0-16,-42 4-4 0,0 0 4 15,40 0-4-15,-4-3 4 0,-36 3-4 0,0 0 4 0,33-2-3 16,-5-1 3-16,-28 3-8 0,0 0 8 0,25 0-7 16,-6-4 7-16,-19 4-3 0,0 0 3 0,15 0-3 15,-2 0 3-15,-13 0 0 0,0 0 0 16,8 0 0-16,-2 0 0 0,-6 0-5 0,0 0 5 0,5 0-5 0,-5 0 5 15,0 0-77-15,0 0 77 0,0 0-76 0,0 0 76 0,0 0-167 16,0 0 167-16,-21 5-166 0,-16 6 166 16,-20 6-907-16</inkml:trace>
  <inkml:trace contextRef="#ctx0" brushRef="#br0" timeOffset="5529.408">22139 5527 91 0,'0'0'0'0,"12"-9"0"16,9-1 0-16,-21 10 4 0,0 0-4 0,9 3 5 0,-8 6-5 15,-1-9 8-15,0 0-8 0,6 8 9 0,-1 6-9 16,-5-14 33-16,0 0-33 0,7 9 34 0,0-4-34 16,-7-5 17-16,0 0-17 0,10 1 17 0,4-4-17 15,-14 3 36-15,0 0-36 0,12-9 36 0,2-1-36 16,-14 10 20-16,0 0-20 0,11-15 20 0,-4-1-20 0,-7 16 36 15,0 0-36-15,3-17 36 0,-1 2-36 16,-2 15 48-16,0 0-48 0,0-16 48 0,-2-1-48 0,2 17 52 16,0 0-52-16,-3-10 52 0,-4-2-52 0,0 3 49 15,1 1-49-15,0 4 49 0,4 4-49 16,-2-3 38-16,-1 3-38 0,2 0 38 0,1 0-38 16,-3 0 27-16,-2 0-27 0,3 3 27 0,-3-3-27 0,7 0 39 0,0 0-39 15,-7 4 40-15,0 1-40 0,7-5-5 0,0 0 5 16,-8 3-5-16,1-3 5 0,7 0-35 0,0 0 35 0,-14 5-578 15,28-10 578-15</inkml:trace>
  <inkml:trace contextRef="#ctx0" brushRef="#br0" timeOffset="10541.655">25041 6630 91 0,'0'0'0'0,"7"-2"0"0,5-1 0 0,-12 3 0 0,0 0 0 0,9 0 0 16,-6-4 0-16,10-3-9 0</inkml:trace>
  <inkml:trace contextRef="#ctx0" brushRef="#br0" timeOffset="11878.411">25072 6642 124 0,'0'0'0'0,"0"0"0"0,6-2 0 0,-6 2 38 0,0 0-38 0,1 0 39 0,6 0-39 0,-7 0 49 15,0 0-49-15,11 2 50 0,5 1-50 0,-16-3 65 0,0 0-65 0,20 7 66 16,5-3-66-16,-25-4 52 0,0 0-52 0,28 8 52 16,1-3-52-16,-4 2 73 0,-3-2-73 0,-1-1 74 15,-2-1-74 1,1 0 54-16,-1-6-54 0,-5 3 54 0,-4 0-54 0,-10 0 51 15,0 0-51-15,23 0 51 0,5 3-51 0,-28-3 0 0,0 0 0 0,35 0 0 16,5-3 0-16,1 0-2 0,5-1 2 0,-10 2-2 16,-4-1 2-16,1 3-1 0,-2 0 1 15,0-3 0-15,-1-2 0 0,-30 5-1 16,0 0 1-16,44-11 0 0,8-1 0 0,-5 0 1 0,5-3-1 0,-3 1 2 0,0 4-2 16,-49 10 30-16,0 0-30 0,55-17 30 0,5 1-30 0,-60 16 11 15,0 0-11-15,87-27 11 0,19-4-11 16,-106 31 36-16,0 0-36 0,99-34 37 0,2-6-37 0,-101 40 5 15,0 0-5-15,100-41 6 0,-1-5-6 0,-10 10 28 16,-9 3-28-16,-14 3 28 0,-8 2-28 16,-8 1 19-16,-3-1-19 0,0-4 20 0,0-2-20 0,-47 34 9 15,0 0-9-15,72-48 10 0,11-11-10 0,-11 13 10 16,-6 2-10-16,-5 1 11 0,-7 0-11 0,-54 43 8 0,0 0-8 16,71-57 9-16,11-8-9 0,-82 65 3 0,0 0-3 15,80-72 4-15,4-6-4 0,-84 78 6 16,0 0-6-16,80-79 6 0,-1-3-6 0,-79 82 13 15,0 0-13-15,75-76 13 0,-4 2-13 0,-71 74 15 0,0 0-15 0,63-66 15 16,-6 2-15-16,-12 13 15 0,-10 8-15 0,-5 7 16 16,-6 2-16-16,-24 34 1 0,0 0-1 15,23-28 2-15,-2 8-2 0,-21 20 1 16,0 0-1-16,21-24 1 0,-2 3-1 0,-19 21 1 16,0 0-1-16,19-19 1 0,-2 4-1 0,-17 15 0 0,0 0 0 0,13-12 0 15,-3 0 0-15,-10 12 0 0,0 0 0 0,7-7 0 16,-3 5 0-16,-4 2 0 0,0 0 0 15,0 0 1-15,3-3-1 0,-3 3 0 0,0 0 0 0,0 0 1 16,0 0-1-16,0 0 0 0,0 0 0 0,0 0 1 16,0 0-1-16,0 0 0 0,0 0 0 0,0 0 0 15,0 0 0-15,0 0-1 0,0 0 1 0,0 0 0 16,0 0 0-16,0 0 0 0,0 0 0 0,0 0 0 0,0 0 0 16,0 0 1-16,0 0-1 0,0 0 2 0,0 0-2 15,0 0 1-15,0 0-1 0,0 0 2 0,0 0-2 0,0 0 0 16,0 0 0-16,0 0 0 0,0 0 0 15,0 0 4-15,0 0-4 0,0 0 5 0,0 0-5 16,0 0 7-16,0 0-7 0,0 0 7 0,0 0-7 0,0 0 3 16,0 0-3-16,0 0 3 0,0 0-3 15,0 0 2-15,0 0-2 0,0 0 3 0,0 0-3 0,0 0-1 16,0 0 1-16,0 0 0 0,0 0 0 0,0 0-5 0,0 0 5 16,0 0-4-16,0 0 4 0,0 0-8 15,0 0 8-15,0 0-8 0,0 0 8 0,0 0-4 16,0 0 4-16,0 0-3 15,0 0 3-15,0 0-6 0,0 0 6 0,0 0-6 0,0 0 6 0,0 0-7 0,0 0 7 0,0 0-7 16,-3 3 7-16,3-3-8 0,0 0 8 0,-2 2-7 16,-2 5 7-16,4-7-24 0,0 0 24 15,-3 7-23-15,-1 5 23 0,4-12-2 0,0 0 2 0,-1 14-2 16,-1 4 2-16,2-18-7 0,0 0 7 0,0 21-7 16,2 5 7-16,-2-26-4 0,0 0 4 0,5 25-3 15,2 5 3-15,-7-30-6 0,0 0 6 0,9 32-5 16,3-1 5-16,-12-31-3 0,0 0 3 0,12 32-3 15,2-1 3-15,-14-31 0 0,0 0 0 0,16 36 1 16,1-1-1-16,-1-6-1 0,-2 1 1 0,0-6-1 16,1-1 1-16,-1-3 0 0,2-1 0 0,-4 2 0 15,0-2 0-15,0 1 4 0,1-1-4 0,1 2 4 16,-1-3-4-16,-13-18 32 0,0 0-32 0,20 24 33 16,2 5-33-16,-22-29 4 0,0 0-4 0,28 38 5 15,4 2-5-15,-32-40 10 16,0 0-10-16,38 44 11 0,7 2-11 0,-3-3 34 0,0 0-34 0,-4-7 34 0,-1-9-34 0,-37-27 16 15,0 0-16-15,41 36 17 0,3-3-17 0,-44-33 11 16,0 0-11-16,59 46 11 0,13 9-11 0,-72-55 35 16,0 0-35-16,76 55 36 0,10-4-36 0,-17-6 35 15,-8-8-35-15,-8-4 35 0,-10-6-35 0,-43-27 13 16,0 0-13-16,61 28 14 0,7-1-14 0,-5-3 37 16,0 0-37-16,-16-5 38 0,-9-7-38 0,-38-12 12 0,0 0-12 15,63 15 13-15,15 3-13 0,-78-18 12 0,0 0-12 16,85 18 12-16,13 3-12 0,-98-21 56 0,0 0-56 15,94 19 57-15,0-4-57 0,-94-15 3 0,0 0-3 0,94 12 4 16,-2 0-4-16,-92-12 31 0,0 0-31 0,88 7 31 16,-7 2-31-16,-81-9 18 0,0 0-18 0,75 5 18 15,-5-2-18-15,-70-3 16 0,0 0-16 0,66 0 17 16,-5-2-17-16,-61 2 18 0,0 0-18 0,56-3 18 16,-5 0-18-16,-51 3 33 0,0 0-33 0,34-6 34 15,-9 5-34-15,-25 1 10 0,0 0-10 0,19-2 11 16,-9 2-11-16,-10 0 30 0,0 0-30 0,9 0 30 15,-5 0-30-15,-4 0 11 0,0 0-11 0,3 0 11 16,-3 0-11-16,0 0 19 0,0 0-19 0,0 0 20 16,0 0-20-16,0 0 8 0,0 0-8 0,0 0 8 15,0 0-8-15,0 0 1 0,0 0-1 0,0 0 1 0,-3 0-1 16,3 0-34-16,0 0 34 0,-7 0-33 0,-6 0 33 16,13 0-82-16,0 0 82 0,-26-3-81 0,-12-1 81 0,38 4-123 15,0 0 123-15,-65-5-1297 0,130 10 1297 16</inkml:trace>
  <inkml:trace contextRef="#ctx0" brushRef="#br0" timeOffset="15425.875">28698 4792 124 0,'0'0'0'0,"-9"-4"0"0,-3-1 0 0,12 5 38 15,0 0-38-15,-2-9 39 0,7 3-39 0,-5 6 38 16,0 0-38-16,2-9 39 0,2 2-39 0,-4 7 51 16,0 0-51-16,0-5 52 0,-2-2-52 0,2 7 37 0,0 0-37 15,-4-5 37-15,1 2-37 0,3 3 46 16,0 0-46-16,-7-4 46 0,-4 1-46 0,11 3 41 0,0 0-41 0,-10-2 42 16,-2 0-42-16,12 2 10 0,0 0-10 15,-11 0 10-15,3 0-10 0,8 0 32 0,0 0-32 0,-9 2 33 16,0 0-33-16,9-2 9 0,0 0-9 0,-8 7 10 15,-3-2-10-15,11-5 0 0,0 0 0 0,-10 10 0 16,-1-1 0-16,1 3 0 0,-2 3 0 0,5-6 0 16,5 1 0-16,-2 2 1 0,3 0-1 0,2-4 2 15,5 4-2-15,-6-12 1 0,0 0-1 0,8 9 1 16,4 3-1-16,-12-12 15 0,0 0-15 0,18 7 16 16,5 0-16-16,-23-7 24 0,0 0-24 0,22 0 25 15,4 0-25-15,-26 0-5 0,0 0 5 0,23-4-5 16,-2-6 5-16,-21 10-3 0,0 0 3 0,17-9-2 15,-3-3 2-15,-14 12 0 0,0 0 0 0,11-8 0 16,-4-4 0-16,-7 12 12 0,0 0-12 0,3-12 13 0,-1 0-13 16,-2 12 41-16,0 0-41 0,-4-16 41 0,-1 4-41 0,5 12 21 15,0 0-21-15,-9-12 21 16,-1-1-21-16,10 13 19 0,0 0-19 0,-10-9 20 0,-1 1-20 16,11 8 9-16,0 0-9 0,-9-4 10 0,1-3-10 0,8 7 0 15,0 0 0-15,-7-1 0 0,1-3 0 0,6 4-4 16,0 0 4-16,-5 0-3 0,2 0 3 0,3 0-39 15,0 0 39-15,-4 0-39 0,1 4 39 16,3-4-6-16,0 0 6 0,-4 3-6 0,1 2 6 0,3-5-42 16,0 0 42-16,-4 9-42 0,-1 1 42 0,5-10-20 0,0 0 20 15,-2 12-20-15,4 3 20 0,-2-15-11 16,0 0 11-16,11 18-11 0,6 0 11 0,-17-18-12 0,0 0 12 16,23 12-12-16,5-6 12 0,-28-6 4 0,0 0-4 15,27 1 5-15,1-4-5 0,-7-1 33 0,-3-2-33 0,-4 4 33 16,-4-2-33-16,-3 1 28 0,-4-2-28 0,1-2 28 15,-2 0-28-15,-2 7 51 0,0 0-51 0,-2-8 51 16,-2-4-51-16,4 12 28 0,0 0-28 0,-8-9 28 16,-3-1-28-16,11 10 27 0,0 0-27 0,-19-9 27 15,-5-3-27-15,24 12 9 0,0 0-9 0,-25-7 9 16,-1 2-9-16,26 5 5 16,0 0-5-16,-22-5 5 0,-1 5-5 0,23 0-2 0,0 0 2 0,-21 2-1 15,4 1 1-15,17-3-20 0,0 0 20 0,-18 7-20 16,2 2 20-16,1 3-25 0,1-4 25 15,5-1-24-15,6-4 24 0,-1 3-34 16,1 0 34-16,-1 3-33 0,2-2 33 0,-1 7-20 16,0 1 20-16,1-3-19 0,2 0 19 0,0 0-19 0,2 2 19 0,1-2-18 0,4-4 18 15,-7-8-5-15,0 0 5 0,10 9-5 0,4-2 5 16,-14-7-1-16,0 0 1 0,16 1-1 0,3-1 1 16,-19 0 1-16,0 0-1 0,18-1 2 0,1-10-2 15,-19 11 21-15,0 0-21 0,14-8 21 0,-2-1-21 16,-12 9 33-16,0 0-33 0,9-7 33 0,-4 2-33 0,-5 5 0 15,0 0 0-15,3-3 0 0,-1-2 0 0,-2 5-134 16,0 0 134-16,-21 12-134 0,-15 8 134 16,-22 13-440-16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1T02:19:36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10996 5264 91 0,'0'0'0'0,"5"2"0"0,8 3 0 0,-13-5 26 16,0 0-26-16,1 0 26 0,-1-3-26 0,0 3 7 15,0 0-7-15,0 0 8 0,-1-5-8 0,1 5 41 16,0 0-41-16,0 0 42 0,-6-4-42 0,6 4 42 16,0 0-42-16,0 0 43 0,-1-5-43 0,1 5 34 15,0 0-34-15,0 0 34 0,0 0-34 0,0 0 39 0,0 0-39 16,0 0 40-16,0 0-40 0,0 0 34 0,0 0-34 0,0 0 34 15,0 0-34-15,0 0 22 0,0 0-22 16,0 0 23-16,0 0-23 0,0 0-48 0,0 0 48 0,0 0-48 16,0 0 48-16,0 0-54 0,0 0 54 0,0 0-54 15,0 0 54-15,0 0-51 0,0 0 51 0,0 0-51 16,0 0 51-16,0 0-52 0,0 0 52 0,0 0-51 16,0 0 51-16,0 0-60 0</inkml:trace>
  <inkml:trace contextRef="#ctx0" brushRef="#br0" timeOffset="1099.575">11569 5641 91 0,'0'0'0'0,"-8"-12"0"15,-13-12 0-15,21 24 17 0,0 0-17 0,0 9 17 16,10 22-17-16,-10-31 40 0,0 0-40 0,7 29 40 16,5 12-40-16,-12-41 32 0,0 0-32 0,6 41 32 0,1 9-32 15,-7-50 33-15,0 0-33 0,5 55 33 0,-5 5-33 16,0-60 22-16,0 0-22 0,-4 54 22 15,3 3-22-15,1-57 10 0,0 0-10 0,-2 56 11 0,0 1-11 0,2-57 35 16,0 0-35-16,-3 58 36 0,3-5-36 16,0-53 18-16,0 0-18 0,3 65 18 0,1 7-18 0,1-25 10 15,-2-15-10-15,3-8 11 16,-6-12-11-16,3 4 11 0,0-1-11 0,3 0 11 16,-5 1-11-16,6 3 3 0,-3 1-3 0,1-4 4 0,0-1-4 0,2 2 2 15,-1 2-2-15,1 0 3 0,1-2-3 0,-8-17 1 16,0 0-1-16,11 22 2 0,4 2-2 0,-15-24-1 15,0 0 1-15,21 21-1 0,5-6 1 0,-26-15-11 0,0 0 11 16,37 7-10-16,10-5 10 0,-47-2-35 0,0 0 35 0,56-4-34 16,3-4 34-16,-59 8-35 0,0 0 35 15,59-9-35-15,-1-6 35 0,-8 6-8 16,-3-3 8-16,-8 5-7 0,-8 1 7 0,-31 6-13 16,0 0 13-16,31-2-13 0,2-2 13 0,-33 4-9 0,0 0 9 0,27 0-9 15,-1 4 9-15,-26-4-4 0,0 0 4 0,21 3-3 16,-4 2 3-16,-17-5 2 0,0 0-2 0,12 4 2 15,-3 1-2-15,-9-5 32 0,0 0-32 0,7 7 32 16,-5 1-32-16,-2-8 46 0,0 0-46 0,-2 16 47 16,-7 6-47-16,9-22 35 0,0 0-35 0,-9 21 35 15,-3 3-35-15,0-4 40 0,-4 2-40 0,8-6 40 16,6-11-40-16,-5 4 40 0,2-3-40 0,-7 13 40 16,-6 9-40-16,2-8 16 0,3 4-16 0,0-8 17 0,8-8-17 15,0 3 0-15,1-8 0 0,-4 23 1 0,-5 11-1 16,13-37-5-16,0 0 5 0,-12 48-5 0,0 12 5 15,3-1-17-15,4-5 17 0,0-2-16 0,5-3 16 0,0-49-17 16,0 0 17-16,5 89-17 0,0 28 17 0,8-21-4 16,-1 0 4-16,0 0-4 0,2-2 4 0,-14-94-8 15,0 0 8-15,26 130-7 0,7 21 7 0,-33-151-3 16,0 0 3-16,42 159-3 0,5 13 3 0,-47-172-6 16,0 0 6-16,56 178-5 0,6 7 5 0,-62-185-1 15,0 0 1-15,60 180 0 0,-5-4 0 16,-55-176 19-16,0 0-19 0,53 153 20 0,1-18-20 0,-54-135 45 0,0 0-45 15,47 130 46-15,-5-10-46 0,-42-120 45 0,0 0-45 16,29 103 45-16,-15-19-45 0,-14-84 53 0,0 0-53 16,0 79 54-16,-12-11-54 0,12-68 7 15,0 0-7-15,-31 65 8 0,-17-7-8 0,48-58-107 16,0 0 107-16,-87 35-107 0,-29-20 107 0,-88 35-493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1T01:01:55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2772 4259 471 0,'0'0'0'0,"0"0"0"0,0 0 0 15,0 0 59-15,0 0-59 0,0 0 59 0,0 0-59 16,0 0 59-16,0 0-59 0,0 0 60 0,0 0-60 16,0 0 50-16,0 0-50 0,0 0 51 0,0 0-51 15,0 0 24-15,0 0-24 0,0 0 25 0,-28-16-25 0,28 16 10 16,0 0-10-16,-19-6 11 0,-9 0-11 0,28 6 19 16,0 0-19-16,-35 2 20 0,-7 5-20 0,42-7 3 15,0 0-3-15,-47 15 3 0,-7 9-3 0,54-24 6 16,0 0-6-16,-52 31 7 0,-4 10-7 0,56-41 3 0,0 0-3 15,-68 59 3-15,-3 14-3 0,71-73 18 0,0 0-18 16,-60 79 19-16,5 3-19 0,55-82 14 16,0 0-14-16,-42 84 15 0,12-2-15 15,30-82 16-15,0 0-16 0,-17 76 17 0,12-2-17 0,5-74 34 0,0 0-34 0,8 71 34 16,15 0-34-16,-2-15 27 16,3-10-27-16,-6-11 27 0,-1-18-27 0,4 2 24 0,2-4-24 15,1-3 25-15,6-3-25 0,-30-9 16 0,0 0-16 0,42 3 17 16,13-3-17-16,-4-3-13 0,-1-6 13 0,-6-1-13 15,-2 1 13-15,-42 9-17 16,0 0 17-16,43-19-16 0,3-1 16 0,-46 20-11 0,0 0 11 0,43-24-10 16,-5-7 10-16,-38 31-5 0,0 0 5 0,37-31-5 15,-2-5 5-15,-35 36-3 0,0 0 3 0,29-36-3 16,-2 0 3-16,-27 36 0 0,0 0 0 0,20-37 0 16,-2 4 0-16,-18 33 3 0,0 0-3 0,16-32 4 15,-8 1-4-15,-8 31 14 0,0 0-14 0,9-23 15 0,-6 6-15 16,-3 17 15-16,0 0-15 0,6-15 16 0,-6 6-16 15,0 9 9-15,0 0-9 0,-4-7 10 16,2 2-10-16,2 5 1 0,0 0-1 0,-3 0 1 0,0-3-1 16,3 3-1-16,0 0 1 0,-14 8-1 0,-4 1 1 0,18-9-18 15,0 0 18-15,-28 26-18 0,-3 6 18 0,31-32-40 16,0 0 40-16,-30 50-40 0,1 15 40 0,4-3-31 16,4 5 31-16,-1 3-31 0,6 7 31 15,16-77-15-15,0 0 15 0,-9 74-14 0,6-3 14 16,3-71-31-16,0 0 31 0,7 50-31 0,10-22 31 0,-17-28-11 15,0 0 11-15,30 15-10 0,12-13 10 0,-42-2-6 0,0 0 6 16,47-16-5-16,8-16 5 0,1-8-9 16,3-15 9-16,-20 16-8 0,-15 0 8 0,-24 39 1 15,0 0-1-15,26-64 2 0,-1-14-2 0,-8 7 19 0,-5 4-19 0,-6 23 20 16,-3 8-20-16,-1 5 15 0,1 4-15 0,-3-4 15 16,-3-2-15-1,3 33 18-15,0 0-18 0,0-34 19 16,3 1-19-16,-3 33 8 0,0 0-8 0,0-23 9 0,0 4-9 0,0 19 9 0,0 0-9 0,0-16 10 15,4 8-10-15,-4 8-4 0,0 0 4 0,0-4-4 16,5 4 4-16,-5 0-25 0,0 0 25 0,7 16-24 16,2 15 24-16,-4 1-14 0,4 7 14 15,-2 1-13-15,-6 3 13 0,-1-43-30 0,0 0 30 0,0 58-30 16,4 17 30-16,-4-8-5 0,3 0 5 0,-1-14-5 16,1-7 5-16,-3-46-5 0,0 0 5 0,6 48-5 15,1-1 5-15,-7-47-3 0,0 0 3 0,5 32-3 16,7-5 3-16,-12-27 0 0,0 0 0 0,18 11 0 15,8-15 0-15,-26 4-1 0,0 0 1 0,33-24-1 16,5-18 1-16,-38 42-15 0,0 0 15 0,45-74-14 16,2-26 14-16,-15 22-16 0,-8 2 16 0,-6 25-15 15,-10 17 15-15,-1-6-17 0,2 8 17 0,-4 1-17 0,-5 3 17 0,0 28-4 16,0 0 4-16,4-24-4 0,1 0 4 0,-5 24 0 16,0 0 0-16,3-15 0 0,1 3 0 15,-4 12 0-15,0 0 0 0,2-10 1 0,1 8-1 0,-3 2-2 16,0 0 2-16,0 14-1 0,0 17 1 0,0-31-27 15,0 0 27-15,0 48-27 0,-3 20 27 0,1 1-13 16,2 4 13-16,0 11-13 0,0 10 13 0,0-94-6 16,0 0 6-16,5 78-5 0,4-3 5 0,-9-75-9 15,0 0 9-15,15 44-9 0,3-20 9 0,-18-24-14 0,0 0 14 16,21 11-13-16,8-18 13 0,-29 7-9 16,0 0 9-16,35-24-8 0,0-15 8 15,-35 39-4-15,0 0 4 0,42-71-3 0,0-25 3 0,-42 96-3 0,0 0 3 0,29-106-3 16,-3-19 3-16,-26 125 0 0,0 0 0 0,18-115 0 15,-2-6 0-15,-8 33 1 0,1 18-1 0,-6 19 1 16,-3 16-1-16,0 35 26 16,0 0-26-16,2-24 26 0,-2 12-26 0,0 12 42 0,0 0-42 0,-2-12 43 15,2 6-43-15,0 6 39 0,0 0-39 0,-3-2 39 16,3-2-39-16,0 4 1 0,0 0-1 0,0 0 2 16,0 0-2-16,0 0-2 0,0 0 2 0,0 19-1 15,0 14 1-15,0-33-35 0,0 0 35 16,0 55-35-16,0 20 35 0,-3-5-13 0,3 9 13 0,-6 15-12 0,-1 13 12 15,7-107-14-15,0 0 14 0,-8 118-13 0,-1 8 13 16,9-126-2-16,0 0 2 0,-12 102-1 16,3-12 1-16,9-90-4 0,0 0 4 0,-5 60-3 0,1-24 3 15,4-36 0-15,0 0 0 0,-1 26 1 0,1-17-1 0,0-9 22 16,0 0-22-16,0 8 22 0,1-4-22 0,-1-4 33 16,0 0-33-16,0-12 33 0,0-9-33 0,0 21 0 15,0 0 0-15,-5-31 1 0,2-12-1 16,3 43 0-16,0 0 0 0,-6-39 0 0,-1-9 0 0,7 48 4 15,0 0-4-15,0-39 4 0,4-1-4 0,-4 40 12 16,0 0-12-16,9-39 13 0,6 1-13 0,-15 38 24 16,0 0-24-16,19-41 25 0,11-2-25 0,-30 43 7 15,0 0-7-15,28-38 7 0,2 6-7 0,-4 4 5 16,-5 8-5-16,-9 4 5 0,-4 8-5 0,-2 5 0 0,2-1 0 16,-4 4 1-16,-4 0-1 0,0 0-1 0,0 0 1 0,3 15 0 15,-3 9 0-15,0-24 0 0,0 0 0 0,-3 40 0 16,-4 6 0-16,2 2-1 0,-1-2 1 0,0-8 0 15,0-9 0-15,3 4-4 0,-6-6 4 16,4-10-3-16,1-5 3 0,1 2-13 0,1-5 13 0,-1-4-12 16,6 2 12-16,-3-7-9 0,0 0 9 0,0 3-8 15,0 0 8-15,0-3-1 0,0 6 1 0,0-6-1 16,5-7 1-16,1-2-1 0,4-3 1 16,-1-5-1-16,5-2 1 0,-14 19 1 0,0 0-1 15,17-34 2-15,8-7-2 0,-25 41 2 0,0 0-2 0,26-55 3 0,7-12-3 16,-33 67 5-16,0 0-5 0,35-70 6 15,-1-6-6-15,-34 76 13 0,0 0-13 0,40-82 14 16,-1-12-14-16,-39 94 50 0,0 0-50 0,29-72 50 16,-9 5-50-16,-20 67 44 0,0 0-44 0,12-43 44 0,-12 13-44 15,0 30 41-15,0 0-41 0,-5-28 42 0,-11 8-42 0,16 20 19 16,0 0-19-16,-23-19 20 0,-6 3-20 0,29 16 6 16,0 0-6-16,-33-8 7 15,-2 4-7-15,35 4-4 0,0 0 4 0,-37 7-3 0,-3 2 3 0,40-9-40 16,0 0 40-16,-33 22-39 0,3 11 39 0,30-33-43 15,0 0 43-15,-17 48-42 0,5 13 42 0,3 10-11 16,4 12 11-16,5-24-10 0,5-11 10 0,-5-48-39 0,0 0 39 16,21 70-38-16,9 14 38 0,-30-84-6 15,0 0 6-15,34 74-5 0,8-3 5 16,-42-71-11-16,0 0 11 0,42 55-10 0,5-12 10 0,-47-43-9 0,0 0 9 0,38 34-9 16,-8-10 9-16,-30-24-1 15,0 0 1-15,33 24-1 0,-7-5 1 0,-26-19 0 0,0 0 0 16,26 21 0-16,-5-2 0 0,-21-19 0 15,0 0 0-15,18 24 1 0,-6-4-1 16,-12-20 7-16,0 0-7 0,5 31 7 0,-5 8-7 0,-2-6-1 0,-1 1 1 16,-1-13-1-16,1-11 1 0,3-10-41 0,0 0 41 0,-26 21-40 15,-13 3 40-15,39-24-43 0,0 0 43 0,-47 18-42 16,-12-4 42-16,-44 20-504 0</inkml:trace>
  <inkml:trace contextRef="#ctx0" brushRef="#br0" timeOffset="432.993">2204 5806 415 0,'0'0'0'0,"21"-12"0"0,17-7 0 0,-21 7 58 16,-1 5-58-16,-28 14 59 0,-18 5-59 16,9-5 51-16,-5 1-51 0,11 1 52 0,6-6-52 0,0 1 30 15,6-1-30-15,3-3 30 0,0 0-30 0,0 0 2 16,7-3-2-16,1-1 2 0,6 4-2 0,-2 0 0 16,6 0 0-16,-2-3 0 0,4 3 0 0,-20 0-1 0,0 0 1 0,35-5 0 15,7 1 0-15,5 4-1 0,4-3 1 16,1 0 0-16,-2-1 0 15,-50 4-4-15,0 0 4 0,68-5-3 0,13-4 3 0,16-1-2 0,9 2 2 16,-12-1-2-16,-8 0 2 0,-86 9 0 0,0 0 0 0,110-1 0 16,8 4 0-16,-20 4 1 0,-10 2-1 0,-11-3 1 15,-9 0-1-15,-68-6 4 0,0 0-4 16,85 15 4-16,9 4-4 0,-94-19 7 0,0 0-7 0,88 20 8 16,-3 1-8-16,-85-21 8 0,0 0-8 0,73 19 8 15,-5 0-8-15,-68-19 0 0,0 0 0 0,63 12 0 16,-7 0 0-16,-56-12-136 0,0 0 136 0,50 3-136 15,1-6 136-15,48-1-248 0</inkml:trace>
  <inkml:trace contextRef="#ctx0" brushRef="#br0" timeOffset="650.411">4914 5724 807 0,'0'0'0'0,"-15"-4"0"0,-10-1 0 0,20 2 33 16,5-1-33-16,0 4 34 0,9 4-34 15,-9-4-109-15,0 0 109 0,7 3-109 0,-2-3 109 0,-5 0-114 0,0 0 114 16,4-15-113-16,-8-13 113 0,4-18-234 0</inkml:trace>
  <inkml:trace contextRef="#ctx0" brushRef="#br0" timeOffset="744.157">4686 5362 102 0,'0'0'0'0,"9"7"0"0,5 5 0 0,10 5-17 0</inkml:trace>
  <inkml:trace contextRef="#ctx0" brushRef="#br0" timeOffset="1504.516">6252 4225 247 0,'0'0'0'0,"0"0"0"16,-3 3 0-16,3-3-14 0,0 0 14 0,0 0-13 15,-2 0 13-15,-1-3-102 0</inkml:trace>
  <inkml:trace contextRef="#ctx0" brushRef="#br0" timeOffset="1590.288">6237 4231 91 0,'0'0'0'15,"0"0"0"-15,0-3 0 0,0 0-9 0</inkml:trace>
  <inkml:trace contextRef="#ctx0" brushRef="#br0" timeOffset="2201.654">6232 4231 113 0,'0'0'0'16,"0"0"0"-16,0 0 0 0,0 0 13 0,0 0-13 0,0 0 13 15,0 0-13-15,0 0 18 0,0 0-18 0,0 0 19 0,0 0-19 16,0 0 17-16,0 0-17 0,0 0 17 0,0 0-17 16,0 0 4-16,0 0-4 0,0 0 4 15,0 0-4-15,0 0 22 0,0 0-22 0,0 0 22 0,0 0-22 16,0 0 13-16,0 0-13 0,0 0 13 15,0 0-13-15,0 0 17 0,0 0-17 0,0 0 17 0,0 0-17 0,0 0 34 16,0 0-34-16,0 0 34 0,0 0-34 16,0 0 5-16,0 0-5 0,0 0 5 0,0 0-5 0,0 0 27 15,0 0-27-15,0 0 27 0,0 0-27 0,0 0 6 16,0 0-6-16,0 0 7 0,0 0-7 0,0 0 16 16,0 0-16-16,0 0 17 0,0 0-17 0,0 0 8 15,0 0-8-15,0 0 9 0,0 0-9 0,0 0 3 0,0 0-3 16,0 0 4-16,0 0-4 0,0 0 7 15,0 0-7-15,0 0 7 0,0 0-7 0,0 0 0 0,0 0 0 0,0 0 1 16,0 0-1-16,0 0 0 0,0 0 0 16,0 0 0-16,0 0 0 0,0 0-8 0,0 0 8 0,0 0-7 15,0 4 7-15,0-4-25 0,0 0 25 0,3 20-24 16,-3 8 24-16,2 8-1 0,1 7 1 0,-3-11 0 16,0-1 0-16,0-31 0 0,0 0 0 0,0 46 0 15,-3 14 0-15,1 4 17 0,2-1-17 0,-3-10 17 16,3-5-17-16,0-48 27 0,0 0-27 0,-4 87 27 15,-1 20-27-15,5-107 13 0,0 0-13 0,-5 94 13 16,5 0-13-16,0-27 36 0,0-12-36 0,1-23 37 16,6-13-37-16,-1-2 35 0,2-5-35 0,-4-1 36 15,-1-3-36-15,-3-8 43 0,0 0-43 0,2 12 44 16,5 0-44-16,-7-12 46 0,0 0-46 0,2 12 47 16,5-2-47-16,-7-10 53 0,0 0-53 0,0 9 54 0,1-2-54 15,-1-7 38-15,0 0-38 0,0 5 38 0,0 2-38 0,0-7 52 16,0 0-52-16,0 0 52 0,7 0-52 15,-7 0 42-15,0 0-42 0,4 0 42 0,1-4-42 0,4-4 28 16,-1 1-28-16,1 0 28 0,3 2-28 0,1-2 18 16,-1 2-18-16,-2 2 18 0,2-1-18 0,-12 4 5 15,0 0-5-15,16 0 5 0,3 0-5 0,-19 0 8 16,0 0-8-16,25 4 8 0,4-1-8 16,-29-3-10-16,0 0 10 0,25 3-10 0,1-1 10 0,-26-2-36 15,0 0 36-15,22 3-35 0,-2 1 35 16,-20-4-37-16,0 0 37 0,19 3-36 15,0-1 36-15,-5 0-73 0,2-2 73 0,-6 1-72 16,-1-1 72-16,-9 0-176 0,0 0 176 0,15-1-176 0,-1-3 176 0,16 1-451 16</inkml:trace>
  <inkml:trace contextRef="#ctx0" brushRef="#br0" timeOffset="3199.75">6773 4925 539 0,'0'0'0'0,"-3"9"0"16,-9 6 0-16,8-8 38 0,2-7-38 0,4-3 38 0,5-2-38 16,-5-2 11-16,1 2-11 0,1 1 11 15,-4 4-11-15,0 0 0 0,0 0 0 0,0 0 0 0,0 0 0 16,0 0-60-16,0 0 60 0,0 12-59 15,0 7 59-15,0-19-13 0,0 0 13 0,-4 39-13 16,1 18 13-16,-2-7-5 0,-1 6 5 0,-1-1-4 0,2 0 4 0,5-55 0 16,0 0 0-16,-3 60 0 0,-2 3 0 15,5-63 0-15,0 0 0 0,-4 50 1 0,1-7-1 0,3-43-10 16,0 0 10-16,7 32-9 0,1-11 9 16,-8-21-51-16,0 0 51 0,18-2-51 15,6-17 51-15,-24 19-34 0,0 0 34 0,26-32-34 0,7-15 34 0,-33 47-2 0,0 0 2 16,26-51-1-16,1-11 1 0,-27 62 5 15,0 0-5-15,24-75 5 0,-1-12-5 0,-23 87 45 0,0 0-45 16,17-71 45-16,-1 8-45 0,-16 63 44 0,0 0-44 16,8-40 45-16,-4 20-45 0,-4 20 53 0,0 0-53 0,2-15 53 15,-2 8-53-15,0 7 54 0,0 0-54 16,0-5 55-16,0 1-55 0,0 4 15 0,0 0-15 0,0 0 15 16,0 0-15-1,0 0 3-15,0 0-3 0,3 4 4 0,-3 1-4 16,0-5-2-16,0 0 2 0,9 22-1 0,-2 10 1 0,-7-32-21 0,0 0 21 0,14 43-21 15,-2 12 21-15,0-7-9 0,2 3 9 0,-2-4-9 16,0-3 9-16,-12-44-18 0,0 0 18 0,11 43-18 16,1 0 18-16,-12-43-23 0,0 0 23 0,12 31-22 15,0-7 22-15,-12-24-15 0,0 0 15 0,18 13-14 16,-1-6 14-16,1-15-27 0,1-8 27 0,-2-4-27 0,1-2 27 16,-4-6-1-16,-2-1 1 0,-3 0 0 15,-1-4 0-15,-8 33 9 0,0 0-9 0,7-36 10 16,2-3-10-16,-9 39 40 0,0 0-40 0,3-38 41 0,3 2-41 0,-6 36 49 15,0 0-49-15,0-24 49 16,3 4-49-16,-3 20 42 0,0 0-42 0,0-16 42 0,0 8-42 0,0 8 18 16,0 0-18-16,0-4 19 0,2 1-19 15,-2 3 0-15,0 0 0 0,3 3 1 0,1 6-1 16,-4-9-5-16,0 0 5 0,5 19-4 0,7 8 4 0,-12-27-10 16,0 0 10-16,18 33-9 0,3 6 9 0,-21-39-26 15,0 0 26-15,22 34-26 0,8 2 26 0,-30-36-13 0,0 0 13 16,33 28-12-16,2-1 12 0,-2-11-5 15,-3-8 5-15,-6 1-5 0,-7-6 5 0,1-3 1 0,-3-8-1 16,-1-3 2-16,0 3-2 0,-1-4 28 16,-1 3-28-16,-4-3 28 0,-2-2-28 0,-6 14 48 0,0 0-48 15,3-13 49-15,1-6-49 0,-4 19 74 0,0 0-74 16,3-21 75-16,-3-1-75 0,0 22 70 16,0 0-70-16,-3-24 71 0,-3 0-71 0,6 24 78 0,0 0-78 0,-3-20 79 15,-6 4-79-15,9 16 35 0,0 0-35 0,-7-15 35 16,2 4-35-16,5 11 0 0,0 0 0 0,-9-5 0 15,-3-2 0-15,12 7-9 0,0 0 9 0,-9-1-8 16,1 1 8-16,8 0-47 0,0 0 47 0,-16 8-47 16,2 8 47-16,14-16-68 0,0 0 68 0,-12 29-67 15,3 9 67-15,9-3-69 0,4 5 69 16,1-8-68-16,4 3 68 0,-9-35-78 0,0 0 78 0,17 43-77 16,7 5 77-16,-24-48-74 0,0 0 74 0,27 51-73 0,9 7 73 15,-36-58-51-15,0 0 51 0,47 76-50 16,18 9 50-16,-65-85-79 0,0 0 79 0,54 88-78 15,1 1 78-15,-55-89-88 0,0 0 88 0,42 84-88 0,-4-2 88 0,41 81-116 16</inkml:trace>
  <inkml:trace contextRef="#ctx0" brushRef="#br0" timeOffset="3326.407">7970 6272 91 0,'0'0'0'0,"-24"0"0"0,-18 1 0 0,42-1 26 16,0 0-26-16,-44-3 26 0,-6 0-26 0,6-8 54 15,8 1-54-15,1-9 55 0,2-5-55 0,33 24 0 16,0 0 0-16,-47-70 0 0,-4-28 0 0,-48-68-129 0</inkml:trace>
  <inkml:trace contextRef="#ctx0" brushRef="#br0" timeOffset="5082.227">7571 5463 135 0,'0'0'0'0,"14"-22"0"0,7-14 0 0,-4 0 62 0,8-3-62 15,-6 1 62-15,0 2-62 0,-19 36 66 0,0 0-66 0,23-40 67 16,5-4-67-16,-28 44 60 0,0 0-60 0,22-46 60 16,3-2-60-16,-25 48 53 0,0 0-53 0,21-43 54 15,-4-3-54-15,-17 46 50 0,0 0-50 0,12-41 50 16,-1-2-50-16,-11 43 21 0,0 0-21 0,7-47 21 15,-2 3-21-15,-5 44 6 0,0 0-6 0,3-40 7 16,-1 6-7-16,-2 34 25 0,0 0-25 0,2-24 26 16,-2 4-26-16,0 20 1 0,0 0-1 0,0-16 2 15,2 6-2-15,-2 10-2 0,0 0 2 0,-4 7-2 16,-1 8 2-16,5-15-37 0,0 0 37 0,-12 40-36 16,-2 14 36-16,14-54-42 0,0 0 42 0,-18 88-42 0,-3 30 42 15,21-118-10-15,0 0 10 0,-15 113-10 16,3 5 10-16,12-118-4 0,0 0 4 0,-2 103-3 0,11-12 3 0,-9-91-1 15,0 0 1-15,14 70 0 0,10-18 0 0,-24-52-2 16,0 0 2-16,33 30-1 0,14-16 1 0,-47-14-15 16,0 0 15-16,38-2-15 0,4-16 15 0,-42 18 3 15,0 0-3-15,32-28 4 0,-3-4-4 16,-4 1 54-16,-5-4-54 0,-6 6 55 16,-1-1-55-16,-5-3 50 0,1 6-50 0,-6-1 51 15,-3 1-51-15,0 27 67 0,0 0-67 0,0-28 67 0,-3 1-67 0,3 27 59 16,0 0-59-16,0-24 59 0,-5 9-59 0,5 15 63 15,0 0-63-15,-4-16 63 0,1 8-63 16,3 8 35-16,0 0-35 0,-2-4 36 0,2 1-36 16,0 3-1-16,0 0 1 0,0 0 0 0,0 3 0 0,0-3-5 0,0 0 5 15,0 19-5-15,0 17 5 0,0-7-9 16,5 5 9-16,-5-6-8 0,4-4 8 0,-4-24-5 0,0 0 5 16,8 31-4-16,5-1 4 0,-13-30-3 0,0 0 3 15,17 28-3-15,6-3 3 0,-23-25-2 0,0 0 2 0,36 14-1 16,11-5 1-16,-47-9-1 0,0 0 1 0,51-7-1 15,5-9 1-15,-9-1 0 0,-6-7 0 0,-6 6 0 16,-5-3 0-16,-6 2 19 0,-6-3-19 0,-6 8 20 16,-3 4-20-16,-4 1 50 15,2-3-50-15,-2 0 50 0,-5-3-50 0,0 15 46 0,0 0-46 0,4-16 46 16,-4-2-46-16,0 18 48 0,0 0-48 0,-4-17 48 16,4 1-48-16,0 16 42 0,0 0-42 0,-5-12 43 15,1 4-43-15,4 8 5 0,0 0-5 0,-7-7 6 0,2 7-6 16,5 0 12-16,0 0-12 0,-24 20 13 0,-8 14-13 15,32-34-51-15,0 0 51 0,-38 47-51 0,-9 6 51 16,47-53-74-16,0 0 74 0,-45 58-74 16,3 4 74-16,42-62-72 0,0 0 72 0,-31 51-72 0,4-11 72 15,27-40-80-15,0 0 80 0,-19 32-80 0,9-10 80 0,10-22-74 16,0 0 74-16,0 18-74 0,9-12 74 0,-9-6-39 16,0 0 39-16,19-3-39 0,10-12 39 0,-29 15-38 15,0 0 38-15,33-24-37 0,1-4 37 0,-5 1 0 16,1-1 0-16,-9 8 0 0,-7 1 0 0,-2 0 3 15,-3 5-3-15,-4 8 3 0,2-1-3 0,-6 2 21 16,3-4-21-16,-1 6 21 0,-1-1-21 0,2 4 23 0,3-3-23 16,-6 1 24-16,3-1-24 0,1 4 0 15,2 3 0-15,2-6 0 0,3-1 0 0,-3-4-8 0,1 2 8 16,1 1-8-16,-1 4 8 0,-10 0-26 0,0 0 26 0,16 0-25 16,1 0 25-16,-17 0-22 0,0 0 22 0,16 9-22 15,1 3 22-15,-17-12-35 16,0 0 35-16,18 19-34 0,-6-1 34 0,-12-18-29 0,0 0 29 15,9 24-29-15,-4 4 29 0,-5-28-24 0,0 0 24 0,3 24-23 16,-3 0 23-16,0-24 0 0,0 0 0 0,0 15 1 16,-3 1-1-16,3-16 42 0,0 0-42 0,-5 12 43 15,5-4-43-15,0-8 60 0,0 0-60 0,-7-3 60 16,1-6-60-16,6 9-15 0,0 0 15 0,-3-24-14 16,1-12 14-16,2 36-25 15,0 0 25-15,2-38-24 0,7-1 24 0,-9 39-1 0,0 0 1 0,15-32 0 16,6-4 0-16,-21 36 0 0,0 0 0 0,23-28 0 0,10 2 0 15,-33 26 7-15,0 0-7 0,33-20 7 0,5-1-7 16,-38 21 10-16,0 0-10 0,39-19 10 16,-1 4-10-16,-38 15 4 0,0 0-4 0,35-12 4 0,-2 4-4 15,-33 8 3-15,0 0-3 0,26-7 3 0,-5 2-3 0,-21 5 17 16,0 0-17-16,17-4 17 0,-8 1-17 0,-9 3 22 16,0 0-22-16,7-2 23 0,-2 0-23 15,-5 2 8-15,0 0-8 0,0 0 8 0,4 2-8 16,-4-2 0-16,0 0 0 0,0 0 0 0,0 0 0 15,0 0-8-15,0 0 8 0,-12 17-7 0,-9 10 7 0,3 1-18 0,1-1 18 16,-1 4-18-16,6-3 18 0,12-28-26 0,0 0 26 16,-17 44-25-16,1 11 25 0,16-55-7 15,0 0 7-15,-17 44-7 0,4 3 7 16,13-47-5-16,0 0 5 0,-8 34-5 16,3-5 5-16,5-29-21 0,0 0 21 0,0 22-21 0,5-4 21 0,-5-18-13 15,0 0 13-15,15-6-13 0,12-12 13 0,-1-10-10 0,3-4 10 0,-4 1-9 16,1 0 9-16,-26 31 0 0,0 0 0 0,26-33 0 15,-2-3 0-15,-24 36 23 0,0 0-23 0,23-37 24 16,1-3-24 0,-24 40 56-16,0 0-56 0,18-36 56 0,-6 4-56 0,-12 32 59 0,0 0-59 0,10-26 60 15,-3 9-60-15,-7 17 68 0,0 0-68 0,6-15 69 16,-3 6-69-16,-3 9 31 0,0 0-31 0,0-7 31 16,0 4-31-16,0 3-7 0,0 0 7 0,0 0-7 15,0 10 7-15,0-10-37 0,0 0 37 0,4 20-36 16,-4 13 36-16,0-33-37 15,0 0 37-15,8 34-37 0,5 2 37 0,0-5-40 0,3 0 40 0,-2-10-40 16,0-3 40-16,-14-18-17 0,0 0 17 0,21 21-17 0,7-6 17 16,-28-15-7-16,0 0 7 0,26 9-7 0,7-6 7 15,-2-10-4-15,3-1 4 0,-8-4-4 0,3 0 4 0,-29 12-2 16,0 0 2-16,30-19-2 0,-1-1 2 0,-29 20 8 16,0 0-8-16,30-24 8 15,-4 0-8-15,-26 24 41 0,0 0-41 0,25-31 41 0,-3 0-41 0,-22 31 48 16,0 0-48-16,19-29 49 0,-5 1-49 0,-14 28 58 15,0 0-58-15,9-22 59 0,-4 5-59 0,-5 17 67 16,0 0-67-16,7-14 68 0,-7 6-68 0,0 8 21 16,0 0-21-16,4-5 21 0,-4 5-21 0,0 0-17 0,0 0 17 15,0 13-16-15,0 13 16 0,0-26-23 16,0 0 23-16,0 36-22 0,2 10 22 0,-2-46-36 0,0 0 36 0,3 48-35 16,0 0 35-16,-3-48-38 0,0 0 38 0,6 43-38 15,2-11 38-15,-8-32-4 0,0 0 4 0,16 23-3 16,5-8 3-1,-21-15-11-15,0 0 11 0,28-7-10 0,8-12 10 0,-36 19-15 0,0 0 15 0,42-29-15 16,2-13 15-16,-44 42-4 0,0 0 4 0,42-40-3 16,-1-3 3-16,-41 43 2 0,0 0-2 0,35-39 2 15,-5-1-2-15,-30 40 20 0,0 0-20 0,24-27 20 16,-6 7-20-16,-18 20 9 0,0 0-9 0,17-16 9 16,-5 9-9-16,-12 7-1 0,0 0 1 0,14 7 0 15,2 12 0-15,-2 5-4 0,0 3 4 0,-4-3-3 16,-5-7 3-16,1 9-4 0,1-2 4 0,-2 4-3 15,4 4 3-15,-9-32-59 0,0 0 59 0,7 28-59 16,1 2 59-16,-8-30-168 16,0 0 168-16,9 21-168 0,3-2 168 0,6 24-387 0</inkml:trace>
  <inkml:trace contextRef="#ctx0" brushRef="#br0" timeOffset="5284.798">10801 5424 785 0,'0'0'0'0,"-12"-11"0"16,-9-4 0-16,21 15-160 16,0 0 160-16,0-2-159 0,9 4 159 0,-1-2-250 15</inkml:trace>
  <inkml:trace contextRef="#ctx0" brushRef="#br0" timeOffset="23997.912">11625 4889 774 0,'0'0'0'0,"5"0"0"0,11 0 0 0,-16 0 74 0,0 0-74 16,5-3 75-16,-1 3-75 0,-4 0 60 0,0 0-60 16,0 0 61-16,0-5-61 0,0 5 44 0,0 0-44 15,0-4 44-15,-4 1-44 0,3-2-118 0,1 1 118 0,0 1-118 16,0 3 118-16,0-5-96 0,0 1 96 15,0 1-96-15,0-1 96 0,0 1-49 0,0 1 49 16,0 2-48-16,0-3 48 0,0 3-26 0,0 0 26 0,0 0-25 16,0 0 25-16,0 0-1 0,0 0 1 0,0 0-1 15,0 0 1-15,0 0-1 0,0 0 1 0,0 0-1 16,0-4 1-16,0 4-1 0,0-5 1 0,0 2 0 16,0-1 0-16,0 4-1 0,0-3 1 0,0 3 0 15,0-3 0-15,0 3 0 0,0 0 0 0,0 0 0 16,0 0 0-16,0 0 0 0,0 0 0 0,0 0 0 15,0 0 0-15,0 0 0 0,0 0 0 0,0 0 0 16,0 0 0-16,0 0-2 16,0 0 2-16,0 0-2 0,0 0 2 0,0 0-6 0,0 0 6 0,0 0-5 15,0 0 5-15,0 0-15 0,0 0 15 0,0 0-14 0,0 0 14 16,0 0-8-16,0 0 8 0,0 0-8 0,0 0 8 16,0 0-16-16,0 0 16 0,0 0-15 0,0 0 15 0,0 0-4 15,0 0 4-15,0 0-3 0,0 0 3 0,0 0-7 16,0 0 7-16,0 0-7 0,0 0 7 0,0 0-23 15,0 0 23-15,0 0-22 0,0 0 22 0,0 0-37 16,0 0 37-16,0 0-36 0,0 0 36 0,0 0-48 16,0 0 48-16,0 0-48 0,0 0 48 0,0 3-42 15,1 4 42-15,3 8-42 0,-1 2 42 0,2 18-35 16</inkml:trace>
  <inkml:trace contextRef="#ctx0" brushRef="#br0" timeOffset="24765.568">12045 5292 169 0,'0'0'0'0,"12"-14"0"16,7-10 0-16,-19 24 110 0,0 0-110 15,16-22 111-15,0-6-111 0,-16 28 151 0,0 0-151 0,8-30 151 16,-2-3-151-16,-6 33 128 0,0 0-128 0,3-36 128 16,-3-3-128-16,0 4 87 0,0 5-87 0,-3 6 88 15,-3 7-88-15,3 1 58 0,-6 1-58 0,4-1 59 16,1 4-59-16,-2 0 27 0,4 0-27 0,-2 5 27 15,1 2-27-15,1 2 5 0,0-4-5 0,2 5 5 16,0-1-5-16,0-1 0 0,0 1 0 0,0 3 0 16,-1-2 0-16,1 2-28 0,0 0 28 0,0 0-28 15,0 0 28-15,0 0-60 0,0 0 60 0,0 0-60 16,0 0 60-16,0 0-83 0,1 5 83 0,3 2-82 16,-1 5 82-16,-3-12-86 0,0 0 86 0,9 36-85 0,0 19 85 15,-1 0-77-15,-1 8 77 0,-1 4-76 0,-1 0 76 0,-5-67-58 16,0 0 58-16,7 106-58 0,-5 31 58 0,-2-137-36 15,0 0 36-15,1 130-35 0,1 4 35 16,-2-134-17 0,0 0 17-16,4 111-17 0,-4-16 17 0,0-95-11 0,0 0 11 0,1 66-11 0,1-23 11 0,-2-43-2 15,0 0 2-15,9 28-1 0,3-16 1 0,-12-12 0 16,0 0 0-16,23-11 0 0,6-18 0 0,-29 29-1 16,0 0 1-16,51-73 0 0,17-34 0 15,-68 107-7-15,0 0 7 0,59-114-6 0,5-25 6 0,-64 139 25 16,0 0-25-16,51-137 26 0,-8-5-26 0,-9 23 65 0,-8 15-65 15,-2 20 65-15,-3 21-65 0,-9 8 78 0,-3 17-78 16,0 9 79-16,-4 7-79 0,-2 10 102 0,-1 6-102 16,0 0 103-16,-2 0-103 0,0 3 119 0,-2 3-119 0,2 0 119 15,0-3-119-15,0 3 74 0,0 0-74 0,0 0 74 16,0 0-74-16,0 0 49 0,0 0-49 0,-5 3 50 16,-9 0-50-16,-5 9 3 0,-4 6-3 0,-7 4 4 15,-6-2-4-15,36-20 1 0,0 0-1 0,-40 31 2 16,-2 5-2-16,42-36-5 0,0 0 5 0,-38 47-4 15,5 4 4-15,33-51-35 0,0 0 35 0,-23 55-34 16,5 8 34-16,18-63-28 0,0 0 28 16,-3 75-28-16,12 11 28 0,-9-86-56 0,0 0 56 0,21 81-56 15,12-1 56-15,-33-80-76 0,0 0 76 0,40 69-76 0,7-8 76 16,-11-9-44-16,-3-13 44 0,-6-11-43 16,-10-8 43-16,0 8-25 0,1-6 25 0,-2-2-24 0,-3-2 24 15,-13-18 0-15,0 0 0 0,18 34 0 0,3 9 0 0,-21-43 11 16,0 0-11-16,15 51 11 0,-2 6-11 15,-13-57 36-15,0 0-36 0,1 58 36 0,-6 0-36 16,-4-7 20-16,-6-6-20 0,6-14 20 0,4-11-20 0,5-20-2 16,0 0 2-16,-21 28-2 0,-9 1 2 0,30-29-80 15,0 0 80-15,-26 20-80 0,-2-8 80 0,28-12-96 16,0 0 96-16,-31-15-96 0,-6-19 96 0,-31-14-412 16</inkml:trace>
  <inkml:trace contextRef="#ctx0" brushRef="#br0" timeOffset="27192.485">13946 4312 404 0,'0'0'0'0,"0"-9"0"0,-4-8 0 0,4 17 130 15,0 0-130-15,0-15 130 0,0-1-130 0,0 16 111 16,0 0-111-16,-3-15 111 0,3 0-111 0,0 15 106 16,0 0-106-16,-2-12 107 0,2 3-107 0,0 9 70 15,0 0-70-15,-2-10 70 0,0 5-70 0,2 5 51 16,0 0-51-16,0-4 51 0,0 1-51 0,0 3 8 16,0 0-8-16,0 0 9 0,-3-2-9 0,3 2 0 15,0 0 0-15,-2 12 0 0,2 9 0 0,-2 15-3 0,2 10 3 16,2 5-2-16,3 7 2 0,-5-58 0 15,0 0 0-15,4 112 0 0,5 37 0 0,-9-149 10 0,0 0-10 0,1 154 10 16,3 14-10-16,-4-41 10 16,0-21-10-16,3-34 11 0,-1-26-11 15,-2-46 34-15,0 0-34 0,7 46 35 0,-2-6-35 0,-5-40 18 16,0 0-18-16,4 24 18 0,-1-16-18 0,-3-8 28 0,0 0-28 16,9 4 28-16,5-11-28 0,-2-2 21 0,0-3-21 0,-1-10 21 15,-1-4-21-15,-1-1-3 0,-7-7 3 0,5 1-3 16,-2-3 3-16,-5 36-29 0,0 0 29 0,7-50-29 15,1-8 29-15,-8 58-37 0,0 0 37 0,11-60-36 16,1-3 36-16,-12 63-33 0,0 0 33 0,16-58-33 16,1 3 33-16,-17 55-23 15,0 0 23-15,21-45-22 0,2 6 22 0,-23 39-11 0,0 0 11 0,24-24-11 16,-1 8 11-16,1 10-42 0,-3 9 42 0,-7 0-41 0,2 3 41 16,-4 9-19-16,-2 6 19 0,3 4-18 0,-1 3 18 15,-12-28-20-15,0 0 20 0,7 39-20 16,-2 13 20-16,-5-52-26 0,0 0 26 0,-4 51-26 0,-4 7 26 15,8-58-13-15,0 0 13 0,-18 57-13 0,-8-3 13 0,26-54-28 16,0 0 28-16,-24 43-28 0,-2-7 28 0,26-36-12 16,0 0 12-16,-37 31-12 0,-3-10 12 15,-2-9-64-15,0-5 64 0,20 1-63 0,10-4 63 0,-1-1-47 16,-1-3 47-16,-10 0-47 0,-6-7 47 0,4 2-22 16,-2-2 22-16,15 4-22 0,0 3 22 0,5-2-1 15,4 2 1-15,2 0 0 0,2-2 0 0,2 1-39 16,5-6 39-16,11 3-39 0,11 3 39 0,-29 1-26 15,0 0 26-15,45-12-25 0,20-4 25 0,-65 16-40 16,0 0 40-16,78-19-40 0,18-8 40 0,-96 27-17 0,0 0 17 0,115-36-16 16,24-7 16-16,-139 43-7 0,0 0 7 0,115-39-6 15,-5-1 6-15,-110 40 15 0,0 0-15 0,87-36 15 16,-17 2-15 0,-14 10 69-16,-21 7-69 15,-15 5 70-15,-16 9-70 0,5-4 67 0,-9 2-67 0,0 1 67 0,0 1-67 0,-4-2 77 0,4 1-77 0,-3 1 78 16,-3-1-78-16,-1-1 62 0,-1 2-62 0,-6-6 63 15,-4 2-63-15,1 0 20 0,-4 2-20 16,-9-2 20-16,1-1-20 0,29 8 8 0,0 0-8 0,-44 0 8 16,-6 0-8-16,50 0-1 0,0 0 1 0,-49 7-1 15,-3 8 1-15,52-15-18 0,0 0 18 0,-46 26-18 16,3 8 18-16,43-34-10 0,0 0 10 0,-33 39-9 16,10 6 9-16,23-45-2 0,0 0 2 0,-16 50-1 15,11 5 1-15,5-16-2 0,2-3 2 0,8-5-1 0,1-7 1 16,-11-24-1-16,0 0 1 0,28 15 0 15,12-3 0-15,-40-12-3 0,0 0 3 0,54-3-3 16,9-9 3-16,-63 12-28 0,0 0 28 0,73-28-28 0,7-15 28 0,-80 43-11 16,0 0 11-16,68-51-10 0,-12-12 10 0,-56 63-13 15,0 0 13-15,45-59-12 0,-10 3 12 16,-35 56-1-16,0 0 1 0,24-39-1 0,-10 8 1 0,-14 31 3 16,0 0-3-16,9-23 4 0,-6 10-4 0,-3 13 4 15,0 0-4-15,4-12 4 0,-3 8-4 0,-1 4 0 0,0 0 0 16,6 9 0-16,1 3 0 15,-7-12 0-15,0 0 0 0,8 31 1 16,-1 15-1-16,-7-46 2 0,0 0-2 0,6 50 2 0,-1 8-2 0,-5-58 5 0,0 0-5 16,3 55 5-16,-1-4-5 0,-2-51 3 0,0 0-3 15,2 43 4-15,-1-12-4 0,-1-31 12 16,0 0-12-16,0 27 12 0,0-6-12 0,0-21 38 16,0 0-38-16,0 12 39 0,4-5-39 0,-4-7 1 0,0 0-1 0,3-7 2 15,6-14-2-15,-9 21-1 0,0 0 1 0,12-36-1 16,2-14 1-16,-14 50-10 0,0 0 10 15,14-47-10-15,2-8 10 0,0 8-18 0,6 6 18 0,-10 10-18 16,-3 11 18-16,0 5-25 0,3-1 25 0,-3 9-24 16,-6 2 24-16,6-2-43 0,0 2 43 0,-4 2-43 15,4 3 43-15,-1-4-23 0,1 1 23 0,-2 1-22 16,-4 2 22-16,3 0-30 0,-3 2 30 0,2 1-30 16,2 2 30-16,2 2-21 0,2-3 21 0,-3 4-21 0,-1 1 21 15,-7-9-26-15,0 0 26 0,12 29-26 0,6 15 26 16,-18-44-4-16,0 0 4 0,14 48-3 15,1 14 3-15,-15-62-8 0,0 0 8 0,13 60-8 16,1 3 8-16,-14-63-8 0,0 0 8 0,5 71-8 0,-2 1 8 0,-3-72-8 16,0 0 8-16,-5 92-7 0,-4 16 7 0,9-108-15 15,0 0 15-15,-12 98-15 0,0-4 15 0,12-94-8 16,0 0 8-16,-9 86-8 0,4-6 8 16,5-13-16-16,5-12 16 0,-1-24-15 0,1-25 15 15,-5-6-1-15,0 0 1 0,12 21-1 0,2-2 1 0,-14-19 0 16,0 0 0-16,12 17 0 0,0-8 0 0,-12-9 10 15,0 0-10-15,9 10 11 0,-5-7-11 0,-4-3 52 16,0 0-52-16,5 5 52 0,-5-5-52 0,0 0 61 0,0 0-61 0,-5-12 62 16,-4-6-62-16,9 18 85 0,0 0-85 15,-12-33 85-15,-7-13-85 0,3 1 35 0,0-6-35 0,1 5 36 16,2-1-36-16,13 47-10 0,0 0 10 16,-10-65-10-16,1-14 10 0,2-15-82 0,6-15 82 15,6 14-81-15,0 5 81 0,-5 90-59 0,0 0 59 0,17-95-59 16,11-7 59-16,-28 102-14 0,0 0 14 15,30-79-13-15,3 14 13 0,-33 65-2 0,0 0 2 0,35-45-1 16,-2 21 1-16,-7 5 15 0,-9 14-15 0,-1 2 15 16,-2 6-15-16,3-3 6 0,4 5-6 0,0 2 7 15,0 5-7-15,-21-12 0 0,0 0 0 0,30 16 0 16,-1 1 0-16,-29-17-14 0,0 0 14 16,35 27-13-16,2 7 13 0,-37-34-37 0,0 0 37 0,36 36-36 15,3 0 36-15,-39-36-30 0,0 0 30 0,29 38-30 16,-1-2 30-16,-28-36-1 0,0 0 1 0,18 32-1 0,-10-1 1 15,-8-31 2-15,0 0-2 0,4 28 3 16,-11-1-3-16,7-27 48 0,0 0-48 0,-14 28 49 0,-14-1-49 0,5-6 56 16,1-3-56-16,6-6 56 0,7-3-56 0,9-9 50 15,0 0-50-15,-7 7 50 0,2-6-50 0,-2 3 33 16,2-4-33-16,2 0 33 0,1-5-33 0,-2-6-9 16,3-1 9-16,6-5-8 0,4-5 8 15,-9 22-13-15,0 0 13 0,17-32-12 16,9-8 12-16,-26 40 0 0,0 0 0 0,31-46 1 0,8-2-1 0,-39 48 42 0,0 0-42 15,36-43 43-15,4-3-43 0,-5 10 43 0,-5 7-43 16,-9 6 44-16,-4 11-44 0,-3 0 36 16,-2 4-36-16,1 1 37 0,-1 4-37 0,-12 3 10 15,0 0-10-15,12 10 10 0,2 4-10 0,-14-14 21 0,0 0-21 0,12 34 21 16,-3 14-21-16,-9 2 7 0,-5 1-7 16,3-3 8-16,0-2-8 0,2-46 15 0,0 0-15 0,-3 48 16 15,-3 4-16-15,6-52 3 0,0 0-3 16,0 39 4-16,0-3-4 0,0-36 0 0,0 0 0 0,9 24 1 15,5-12-1-15,-14-12 0 0,0 0 0 0,24-2 1 16,9-17-1-16,-33 19 0 16,0 0 0-16,35-20 0 0,4-11 0 15,-39 31 0-15,0 0 0 0,33-39 0 0,2-8 0 0,-35 47 10 0,0 0-10 0,26-48 10 16,-2-8-10-16,-24 56 39 0,0 0-39 0,19-46 40 16,0-2-40-16,-19 48 30 15,0 0-30-15,11-35 30 0,-1 11-30 0,-10 24 23 16,0 0-23-16,4-20 24 0,1 6-24 0,-5 14 0 0,0 0 0 15,0-9 0-15,2 4 0 0,-2 5-36 0,0 0 36 0,-2 5-35 16,2 6 35-16,0-11-37 0,0 0 37 0,-7 29-37 0,2 10 37 0,5-39-46 16,0 0 46-16,-7 40-46 0,5 6 46 15,-1-14-59-15,6-4 59 0,-3-4-59 16,2-5 59-16,1-4-61 0,4-6 61 0,2 1-61 0,0-1 61 0,1-9-52 16,1 0 52-16,-3 0-52 0,-4 0 52 15,1 0-9-15,4-4 9 0,-4-3-9 0,4-1 9 16,-1-4-1-16,1 0 1 0,-2-4 0 0,0 1 0 15,-7 15 0-15,0 0 0 0,5-17 0 0,-3-9 0 0,-2 26-2 0,0 0 2 16,-2-21-1-16,-3-2 1 0,5 23-40 0,0 0 40 16,-7-19-40-16,-2 5 40 0,9 14-48 15,0 0 48-15,-14-7-47 0,-1 0 47 0,15 7-48 16,0 0 48-16,-23 7-47 0,0 5 47 0,23-12-43 0,0 0 43 16,-19 16-43-16,0 4 43 0,19-20-53 0,0 0 53 0,-10 24-53 15,6 7 53-15,4-31-71 0,0 0 71 0,9 24-71 16,12 2 71-16,0-6-70 0,3-4 70 15,2-4-70-15,2-4 70 0,26 14-49 0</inkml:trace>
  <inkml:trace contextRef="#ctx0" brushRef="#br0" timeOffset="27992.456">17057 5359 102 0,'0'0'0'16,"-21"3"0"-16,-10 1 0 0,31-4 11 0,0 0-11 0,-4 0 11 0,8 0-11 15,-4 0 28-15,0 0-28 0,0 0 28 16,5 0-28-16,-5 0 12 0,0 0-12 0,0 0 13 15,0 0-13-15,0 0 36 0,0 0-36 0,0 0 36 0,-5-7-36 16,5 7 41-16,0 0-41 0,5-9 41 16,0-6-41-16,7 3 45 0,4-4-45 0,-2 4 45 0,-5 4-45 0,3-4 47 15,2 1-47-15,-2 1 47 16,2 0-47-16,-14 10 48 0,0 0-48 0,14-12 48 0,0 0-48 0,-14 12 54 16,0 0-54-16,12-9 54 0,-1-1-54 15,-11 10 49-15,0 0-49 0,6-5 49 0,0 1-49 0,-6 4 43 16,0 0-43-16,3-5 43 0,1 4-43 0,-4 1 19 15,0 0-19-15,-4 6 20 0,-5 10-20 0,-6 1 20 16,-4 5-20-16,-6 6 20 0,-4-1-20 0,29-27 9 0,0 0-9 16,-39 31 9-16,-6 5-9 0,45-36 9 0,0 0-9 15,-31 27 10-15,1-3-10 0,30-24 3 16,0 0-3-16,-24 16 4 0,10-4-4 0,14-12-1 16,0 0 1-16,3-4 0 0,20-11 0 0,-1-6-14 0,12-6 14 15,-7 3-13-15,1-3 13 0,-28 27 0 0,0 0 0 0,28-28 0 16,2-8 0-16,-30 36 42 15,0 0-42-15,28-31 43 0,0-5-43 16,-28 36 49-16,0 0-49 16,17-25 49-16,-3 4-49 0,-14 21 38 0,0 0-38 0,10-15 38 0,-1 3-38 0,-9 12 2 0,0 0-2 0,5-7 2 15,-1 5-2-15,-4 2-1 0,0 0 1 0,0 12-1 16,-4 9 1-16,4 3-11 0,0 6 11 16,0-2-11-16,0-1 11 0,4 1-28 0,1-1 28 15,-1-6-28-15,1 1 28 0,-5-22-12 0,0 0 12 0,17 21-12 16,11-3 12-16,-28-18-5 0,0 0 5 0,40 9-5 0,14-9 5 15,-7-7-1-15,2-7 1 0,-6-1-1 16,-2-11 1-16,-5 1 10 16,-3-10-10-16,-3 3 11 0,-4-3-11 0,-26 35 47 0,0 0-47 15,30-47 47-15,-4-8-47 0,-26 55 44 0,0 0-44 0,29-86 45 0,6-17-45 16,-35 103 36-16,0 0-36 0,25-108 36 0,-8-5-36 16,-17 113 40-16,0 0-40 0,7-99 40 0,-7 10-40 15,0 89 39-15,0 0-39 0,-7-72 40 16,-7 17-40-16,14 55 34 0,0 0-34 0,-10-39 34 0,1 20-34 0,9 19 8 15,0 0-8-15,-9-16 9 0,0 8-9 0,9 8 0 16,0 0 0-16,-5-7 1 0,-2 5-1 0,7 2-42 16,0 0 42-16,-7 17-42 0,0 14 42 0,7-31-24 15,0 0 24-15,-5 55-23 0,3 20 23 0,2-75-3 0,0 0 3 16,2 115-3-16,3 31 3 0,-5-146-4 0,0 0 4 0,0 149-3 16,4 15 3-16,-4-164 0 0,0 0 0 0,3 136 0 15,3-11 0-15,-6-125 3 16,0 0-3-16,3 94 4 0,2-24-4 0,-5-70-5 0,0 0 5 15,5 48-4-15,1-26 4 0,-6-22-55 0,0 0 55 0,3 14-55 16,-1-14 55-16,-2 0-113 0,0 0 113 0,-4-17-113 16,-3-17 113-16,7 34-181 0,0 0 181 0,-13-40-180 15,-5-8 180-15,-13-42-534 16</inkml:trace>
  <inkml:trace contextRef="#ctx0" brushRef="#br0" timeOffset="28151.704">17574 5047 628 0,'0'0'0'0,"9"15"0"16,7 16 0-16,-16-31 193 0,0 0-193 0,2 2 194 15,-9-11-194-15,7 9 152 0,0 0-152 0,-2-5 152 16,-3-2-152-16,5 7 112 0,0 0-112 0,8-3 113 16,10 3-113-16,-18 0 50 0,0 0-50 0,26 3 51 0,10-3-51 0,-36 0 1 15,0 0-1-15,41 0 2 16,6 0-2-16,-47 0-75 0,0 0 75 0,48-3-75 0,5-2 75 16,-53 5-175-16,0 0 175 0,55-12-175 0,3 0 175 0,55-11-758 15</inkml:trace>
  <inkml:trace contextRef="#ctx0" brushRef="#br0" timeOffset="29005.607">19675 5019 830 0,'0'0'0'0,"-8"-8"0"15,-13-8 0-15,21 16 86 0,0 0-86 0,-21-20 86 16,-2-2-86-16,1 1 54 0,2 2-54 0,-4-1 55 16,1 1-55-16,23 19 0 0,0 0 0 0,-27-21 0 15,-5-1 0-15,32 22-16 0,0 0 16 0,-40-14-15 16,-7 7 15-16,47 7-31 0,0 0 31 0,-52 4-31 15,-4 13 31-15,7 7-20 0,2 7 20 0,7 5-19 16,5 5 19-16,35-41-27 0,0 0 27 16,-33 65-27-16,4 21 27 0,9-31 5 0,12-16-5 0,3-7 5 0,5-8-5 0,5-1 20 15,3-8-20-15,6-3 20 0,9 0-20 16,-23-12 24-16,0 0-24 0,33 4 25 0,12-8-25 0,-1-4 44 16,3-11-44-16,-5-2 45 0,-4-5-45 15,-38 26 55-15,0 0-55 0,37-36 56 0,-1-15-56 0,-10 5 55 16,-1-2-55-16,-4 3 55 0,-6-1-55 0,-2 2 56 15,-5 1-56-15,-1-4 57 0,-5-1-57 0,-2 48 56 16,0 0-56-16,-5-73 56 0,-6-18-56 16,-1 19 24-16,0 9-24 0,-2 20 25 0,2 12-25 15,12 31 0-15,0 0 0 0,-16-27 1 0,0 6-1 0,-3 6-5 16,-5 6 5-16,10 6-4 0,2 3 4 0,12 0-26 0,0 0 26 16,-37 17-25-16,-12 10 25 15,49-27-49-15,0 0 49 0,-48 40-49 0,-1 9 49 16,49-49-46-16,0 0 46 0,-42 67-45 0,5 14 45 0,18-11-30 0,12-7 30 0,9-17-30 15,12-18 30-15,-14-28-10 16,0 0 10-16,31 36-10 0,15-2 10 0,-46-34-2 16,0 0 2-16,75 48-2 0,27 9 2 0,-102-57-2 15,0 0 2-15,100 42-1 0,9-4 1 0,-109-38 4 0,0 0-4 16,95 29 4-16,-10-6-4 0,-85-23 16 0,0 0-16 0,70 20 17 16,-20-1-17-16,-15-4 3 0,-19-3-3 0,-1-3 4 15,-6-1-4-15,1 4 8 16,-1 2-8-16,-4-2 8 0,1 0-8 15,-1 0 13-15,2-3-13 0,0 3 14 0,-4-5-14 0,2 1 3 0,-1-1-3 0,-2-2 4 16,-1-1-4-16,1-1 13 0,-2 2-13 0,0-5 13 0,2 4-13 16,-2-4 23-16,0 0-23 0,0 0 24 15,0 0-24-15,0 0 43 0,0 0-43 0,0-4 43 16,0-4-43-16,-2-4 60 0,-1-7-60 0,1-5 61 0,0-4-61 16,2 28 45-16,0 0-45 0,0-43 45 0,0-4-45 0,0 0 22 15,2 3-22-15,1 8 23 0,3 5-23 16,-1 3 12-1,0 10-12-15,-1 6 13 0,-1 3-13 0,1-1 4 16,1 5-4-16,2-2 5 0,0 2-5 0,-7 5 0 0,0 0 0 0,12 0 0 0,2 0 0 0,-14 0-21 16,0 0 21-16,19 0-21 0,4 3 21 0,-23-3-101 0,0 0 101 15,22 5-101-15,1 4 101 0,-23-9-141 0,0 0 141 16,17 7-141-16,-1-4 141 0,19 6-876 16</inkml:trace>
  <inkml:trace contextRef="#ctx0" brushRef="#br0" timeOffset="29522.587">21576 4619 91 0,'0'0'0'0,"-9"0"0"0,-3 0 0 0,12 0 90 16,0 0-90-16,-7-2 91 0,4-2-91 15,3 4 87-15,0 0-87 0,-6-6 88 0,1-3-88 0,5 9 61 16,0 0-61-16,-7-7 61 0,-1 2-61 0,8 5 45 16,0 0-45-16,-16-10 46 0,-3 1-46 0,19 9 20 15,0 0-20-15,-21-5 20 0,-2-2-20 0,23 7 0 0,0 0 0 16,-28 0 0-16,-3 4 0 0,31-4 0 16,0 0 0-16,-28 3 1 0,2 6-1 0,26-9 5 0,0 0-5 15,-26 20 6-15,-4 14-6 0,2 2 7 0,6 7-7 0,-1 5 7 16,4 4-7-16,19-52 50 0,0 0-50 15,-26 101 50-15,-4 32-50 0,30-133 32 0,0 0-32 16,-26 146 33-16,3 12-33 0,23-158 15 16,0 0-15-16,-7 145 15 0,7-10-15 15,0-135-5-15,0 0 5 0,25 114-5 0,20-24 5 0,-45-90-128 0,0 0 128 0,82 59-128 16,33-30 128-16,-115-29-102 0,0 0 102 0,124-14-101 16,17-39 101-16,125-14-254 15</inkml:trace>
  <inkml:trace contextRef="#ctx0" brushRef="#br0" timeOffset="30562.582">22557 5019 460 0,'0'0'0'0,"-5"-3"0"0,-4 1 0 0,9 2 46 0,0 0-46 15,-4-1 47-15,4-1-47 0,0 2 62 16,0 0-62-16,-5-4 62 0,0-4-62 0,5 8 49 0,0 0-49 15,-16-10 50-15,-5-2-50 0,21 12 9 0,0 0-9 0,-29-14 9 16,-10-1-9-16,39 15 22 0,0 0-22 0,-41-11 22 16,-8 3-22-16,2 8 0 0,0 3 0 15,12-1 1-15,11 1-1 0,24-3 3 0,0 0-3 0,-53 26 4 16,-15 13-4-16,-5 13 18 0,-9 11-18 0,25-15 19 16,12-2-19-16,10-6 49 0,10-4-49 0,6-5 50 15,7-6-50-15,12-25 44 0,0 0-44 0,-12 38 45 16,3 5-45-16,9-43 30 15,0 0-30-15,2 36 30 0,6 0-30 0,-8-36 17 0,0 0-17 0,28 20 17 16,11-8-17-16,-39-12 11 0,0 0-11 0,55-1 11 16,19-15-11-16,-1-8 17 0,5-7-17 0,-24 7 17 15,-14 2-17-15,-40 22 14 0,0 0-14 0,42-24 15 16,0-3-15-16,-42 27 25 16,0 0-25-16,38-29 26 0,-5-7-26 0,-33 36 42 0,0 0-42 0,33-35 43 0,-1-1-43 15,-32 36 22-15,0 0-22 0,22-34 23 0,-1 3-23 0,-21 31 42 16,0 0-42-16,16-20 42 0,-6 1-42 15,-10 19 8-15,0 0-8 0,7-12 9 0,-1 7-9 0,-6 5 0 16,0 0 0-16,1 8 1 0,-2 15-1 16,1-23-6-16,0 0 6 0,-4 39-5 0,-3 12 5 0,7-51-5 15,0 0 5-15,-9 55-5 0,1 5 5 0,8-60-34 16,0 0 34-16,-9 60-33 0,2 2 33 16,7-62-51-16,0 0 51 0,-3 48-50 0,3-5 50 15,0-43-170-15,0 0 170 0,15 27-170 0,11-15 170 0,-26-12-159 16,0 0 159-16,42-12-159 0,9-21 159 15,43-9-415-15</inkml:trace>
  <inkml:trace contextRef="#ctx0" brushRef="#br0" timeOffset="30731.026">22991 5204 404 0,'0'0'0'0,"0"9"0"15,0 10 0-15,7 0 1 0,3-2-1 0,-6-5 2 16,-1-5-2-16,-3 5 24 0,2 3-24 0,-2 9 25 15,-2 7-25-15,2-31 5 0,0 0-5 0,-5 31 5 16,-4 6-5-16,9-37-78 0,0 0 78 0,-19 35-77 16,-7 1 77-16,-23 31-154 0</inkml:trace>
  <inkml:trace contextRef="#ctx0" brushRef="#br0" timeOffset="31210.911">23513 4601 673 0,'0'0'0'0,"0"2"0"0,0 2 0 0,0-4 80 16,0 0-80-16,0 3 81 0,2 0-81 0,-2-3 51 16,0 0-51-16,9 6 52 0,5 4-52 0,-14-10 11 15,0 0-11-15,15 24 11 0,3 12-11 0,-18-36 0 0,0 0 0 16,17 46 0-16,4 11 0 0,-21-57-4 0,0 0 4 15,11 66-3-15,-1 10 3 0,-10-76-3 0,0 0 3 0,3 92-3 16,-4 15 3-16,1-107 5 0,0 0-5 0,-2 83 6 16,-1-16-6 15,-1-20 51-31,-1-27-51 0,5-1 52 0,-4-14-52 0,4 2 67 0,0-5-67 0,0 1 68 0,0 1-68 0,0-4 42 0,0 0-42 0,6-6 42 16,4 0-42-16,-10 6 13 0,0 0-13 0,17-19 14 15,4-7-14-15,-21 26 3 0,0 0-3 0,28-34 4 16,5-6-4-16,-33 40 0 15,0 0 0-15,37-43 0 0,3 1 0 0,-40 42 1 0,0 0-1 0,38-36 2 16,-1 5-2-16,-37 31 8 0,0 0-8 0,38-21 8 16,-3 9-8-16,-35 12 23 0,0 0-23 0,35 4 24 15,0 8-24-15,-35-12 13 0,0 0-13 0,29 24 14 16,-1 12-14-16,-28-36 28 0,0 0-28 0,18 46 28 0,-10 5-28 16,-8-51 0-16,0 0 0 0,-1 57 0 0,-12 5 0 15,13-62 8-15,0 0-8 0,-27 70 8 16,-17 12-8-16,44-82 0 15,0 0 0-15,-51 63 0 0,-10-11 0 16,61-52-47-16,0 0 47 0,-59 24-46 0,0-19 46 0,59-5-134 0,0 0 134 0,-42-14-133 0,14-20 133 0,-41-17-746 16</inkml:trace>
  <inkml:trace contextRef="#ctx0" brushRef="#br0" timeOffset="31508.557">23987 4792 572 0,'0'0'0'0,"2"-6"0"0,3-6 0 0,-5 12 41 0,0 0-41 16,7-15 42-16,4 0-42 0,-11 15 38 0,0 0-38 0,13-16 39 15,3 4-39-15,-16 12 9 0,0 0-9 16,25-7 10-16,8 6-10 0,-33 1-1 0,0 0 1 0,38 13 0 16,7 13 0-16,-5 7-8 0,0 6 8 0,-5 4-8 15,-2 3 8-15,-33-46 0 0,0 0 0 0,40 84 0 16,6 26 0-16,-13-20 8 0,-7-2-8 0,-7-2 8 15,-5-4-8-15,-9-3 17 0,-8-4-17 0,1-8 17 16,-1-4-17-16,3-63 17 0,0 0-17 0,-16 74 17 16,-5 5-17-16,21-79 0 15,0 0 0-15,-17 54 0 16,-1-9 0-16,18-45-106 0,0 0 106 0,-24 31-106 0,-6-16 106 0,30-15-80 0,0 0 80 0,-31-10-79 0,-6-23 79 16,-31-9-256-16</inkml:trace>
  <inkml:trace contextRef="#ctx0" brushRef="#br0" timeOffset="32219.15">25849 5444 135 0,'0'0'0'0,"-12"-8"0"16,-10-4 0-16,6-2 140 0,2 0-140 0,-2-1 141 16,2 3-141-16,-1-7 117 0,-8-5-117 0,0 0 117 15,1-3-117-15,22 27 84 0,0 0-84 0,-33-36 84 16,-6-11-84-16,39 47 81 0,0 0-81 0,-34-47 82 16,-3-5-82-16,37 52 62 0,0 0-62 0,-30-46 63 15,6 0-63-15,24 46 46 0,0 0-46 0,-18-41 47 0,8-2-47 16,10 43 13-16,0 0-13 0,0-40 14 0,10 1-14 15,-10 39 0-15,0 0 0 0,25-36 0 16,13 8 0 0,-38 28-41-16,0 0 41 0,40-22-41 0,7 10 41 0,-47 12-44 0,0 0 44 0,44-5-44 0,1 5 44 0,-8 9-20 15,-6 6 20-15,-8-6-20 0,-6 3 20 0,-3 3-22 16,-2 4 22-16,-5 1-22 0,-3 4 22 16,-4-24 0-16,0 0 0 0,-4 40 0 0,-6 11 0 15,10-51 9-15,0 0-9 0,-18 58 9 16,-6 6-9-16,1-9 17 0,1 0-17 0,1-13 17 0,3-13-17 0,18-29 17 15,0 0-17-15,-26 40 17 0,-5 3-17 0,31-43 25 16,0 0-25-16,-24 34 26 0,4-10-26 0,20-24 20 16,0 0-20-1,-15 20 20-15,4-4-20 0,11-16 35 0,0 0-35 0,-5 10 35 0,7 0-35 16,-2-10 29-16,0 0-29 0,15 2 29 0,15-5-29 0,0-6 33 0,3-1-33 16,-4-6 33-16,3-1-33 0,-3 2 7 0,1-7-7 0,-6 6 8 15,1 4-8-15,-25 12 6 0,0 0-6 16,29-13 6-16,6 1-6 0,-35 12-5 15,0 0 5-15,37-7-4 0,1 0 4 0,-5 5-107 0,-3 2 107 0,-9 2-107 16,-11 1 107-16,-10-3-164 0,0 0 164 0,12 16-163 16,-3 8 163-16,12 15-515 0</inkml:trace>
  <inkml:trace contextRef="#ctx0" brushRef="#br0" timeOffset="34252.107">26970 4298 751 0,'0'0'0'0,"0"-3"0"0,-2-4 0 0,2 7 78 0,0 0-78 16,-2-5 78-16,0 1-78 0,2 4 54 15,0 0-54-15,-1-6 55 0,1 4-55 0,0 2 0 0,0 0 0 16,0 0 1-16,1 5-1 0,-1-5-34 0,0 0 34 0,0 38-34 16,2 22 34-16,-2-60-33 0,0 0 33 0,-5 82-32 15,-6 21 32-15,11-103-9 0,0 0 9 0,-19 137-8 16,-5 29 8-1,24-166-13-15,0 0 13 0,-17 139-13 0,3-11 13 0,14-128 4 0,0 0-4 0,0 96 4 16,10-27-4-16,-10-69 72 0,0 0-72 0,16 49 73 16,6-20-73-16,3-11 72 0,1-18-72 0,-5-4 72 15,-9-4-72-15,5-8 67 0,1-4-67 0,-1-4 67 16,-1-7-67-16,-16 31 39 0,0 0-39 0,19-43 39 16,2-9-39-16,0 1 19 0,0 3-19 0,0 2 20 0,0-2-20 15,-21 48 19-15,0 0-19 0,29-46 20 16,6-1-20-16,-35 47 3 0,0 0-3 0,38-41 4 0,4 4-4 0,-42 37 13 15,0 0-13-15,44-24 13 16,1 8-13-16,-45 16 3 0,0 0-3 0,42 2 4 16,-2 15-4-16,-9 7 0 0,-6 10 0 0,-8-10 1 0,-8 0-1 0,-9-24 0 15,0 0 0-15,2 47 0 0,-6 16 0 0,-1-8 5 16,-4 0-5-16,-1-14 5 0,-1-7-5 16,11-34 7-16,0 0-7 0,-26 43 8 0,-9 5-8 0,35-48 3 15,0 0-3-15,-54 51 4 0,-14 4-4 0,68-55 2 16,0 0-2-16,-61 31 3 0,-1-11-3 0,62-20 0 15,0 0 0-15,-44 7 0 0,13-14 0 16,6-5-4-16,11-8 4 16,2 13-3-1,5 0 3-15,2 2-4 0,3-4 4 0,2 3-3 0,2-6 3 0,-2 12 0 0,0 0 0 0,14-16 0 0,9-1 0 0,-23 17-53 0,0 0 53 0,33-15-52 16,10-1 52-16,-43 16-61 0,0 0 61 16,51-20-61-16,10 1 61 0,-61 19-57 0,0 0 57 0,57-21-57 15,4-1 57-15,-61 22-20 16,0 0 20-16,61-24-20 0,4-3 20 0,-65 27-8 0,0 0 8 0,73-35-7 15,7-2 7-15,-80 37 0 0,0 0 0 0,63-31 0 16,-11 3 0-16,-52 28 17 0,0 0-17 0,33-19 17 16,-16 7-17-16,-4 4 35 0,-8-2-35 0,0 4 36 15,-3 3-36-15,-2-2 6 0,-2 1-6 0,-1-2 7 16,-4 1-7-16,7 5 2 0,0 0-2 0,-20-12 2 16,-6-4-2-16,26 16-1 0,0 0 1 0,-33-12 0 15,-7-3 0-15,5 6-16 0,0 2 16 0,15 2-15 16,9 3 15-16,1 2-47 0,1 2 47 0,-10 12-46 15,-6 8 46-15,25-22-39 0,0 0 39 16,-22 41-38-16,-3 14 38 0,6-2-1 0,2 4 1 0,6-3-1 0,6-2 1 16,5-52 0-16,0 0 0 0,0 50 0 0,7 1 0 15,-7-51 1-15,0 0-1 0,16 45 2 0,8-6-2 16,-24-39 0-16,0 0 0 0,40 19 1 0,12-11-1 16,1-8-2-16,-3-12 2 0,-1 0-1 15,-4-3 1-15,-5-6-1 0,-3-4 1 0,-6 1 0 0,-3 0 0 0,-28 24 28 16,0 0-28-16,30-36 28 0,-2-7-28 15,-28 43 54-15,0 0-54 16,26-48 54-16,-4-10-54 0,-22 58 59 0,0 0-59 0,21-48 60 0,-1 0-60 0,-20 48 41 16,0 0-41-16,13-38 41 0,0 9-41 0,-13 29 20 0,0 0-20 15,10-22 20-15,-1 6-20 0,-9 16 0 0,0 0 0 16,9-3 1-16,1 10-1 0,-10-7-2 0,0 0 2 16,7 19-2-16,0 16 2 0,-7-35-31 0,0 0 31 15,2 36-31-15,-4 11 31 0,2-47-11 0,0 0 11 0,-4 41-11 16,-1-2 11-16,5-39-13 0,0 0 13 0,-7 34-12 15,4-6 12-15,3-28 0 16,0 0 0 0,-4 19 0-16,3-4 0 0,1-15 24 0,0 0-24 0,0 10 25 0,1-6-25 0,-1-4 23 0,0 0-23 0,7-9 24 15,5-15-24-15,-12 24 27 0,0 0-27 0,14-36 27 16,2-6-27-16,-16 42 8 0,0 0-8 0,17-43 8 16,3 0-8-16,-3 7 5 0,0 8-5 15,-4 8 5-15,-6 5-5 0,1 3 7 0,3 0-7 16,-2 5 8-16,-1 7-8 0,1 0 0 0,1 0 0 0,-1 0 0 0,-2 0 0 15,2 0-3-15,0 3 3 0,1-3-2 0,0 0 2 16,1 0-20-16,-2 4 20 0,1-4-20 16,0 1 20-16,1 3-15 0,1 3 15 0,0-4-15 0,1 6 15 15,-13-9-35-15,0 0 35 0,17 17-34 0,6 8 34 0,-23-25-19 16,0 0 19-16,22 45-18 0,1 13 18 0,-23-58-29 16,0 0 29-16,28 99-29 0,5 30 29 15,-33-129-20-15,0 0 20 0,24 142-20 0,-1 19 20 16,-23-161-41-16,0 0 41 0,10 158-41 15,-10 8 41-15,0-166-22 0,0 0 22 0,-7 139-22 0,-8-14 22 0,15-125-11 16,0 0 11-16,-13 89-10 0,0-26 10 0,13-63 0 0,0 0 0 16,-9 41 1-16,2-18-1 15,7-23 65-15,0 0-65 0,-23 5 66 0,-8-21-66 16,1-9 82-16,-1-18-82 0,10 9 83 0,9 1-83 0,12 33 47 0,0 0-47 0,-12-82 47 16,1-31-47-16,4 17 1 0,4-5-1 0,6 5 2 15,6 5-2-15,-9 91-1 16,0 0 1-16,19-103-1 0,11-3 1 0,-30 106-11 15,0 0 11-15,36-94-11 0,10 1 11 0,-46 93-20 16,0 0 20-16,52-80-19 0,7 6 19 0,-59 74-8 0,0 0 8 0,54-60-8 16,-2 10 8-16,-8 14-4 0,-8 12 4 15,-9 9-4-15,-10 3 4 16,-17 12-1-16,0 0 1 0,21-12 0 16,2 0 0-16,-23 12 2 0,0 0-2 0,20-8 2 0,0 1-2 0,-20 7 0 0,0 0 0 15,14-5 0-15,-4 3 0 0,-10 2-5 0,0 0 5 0,2 10-5 16,-6 2 5-16,4-12-9 0,0 0 9 0,-17 31-8 15,-11 13 8-15,28-44-4 0,0 0 4 0,-31 47-4 16,-6 8 4-16,6-11-3 0,1-5 3 0,11-11-3 0,7-9 3 16,1-4 0-16,3-3 0 0,2 0 0 0,3-3 0 15,-1-1 1-15,3 3-1 0,1-3 1 0,3-1-1 16,1-2 46-16,-1-5-46 0,6 0 46 16,3 0-46-16,0-5 0 15,2-2 0-15,-3 0 0 0,-3 2 0 0,3-3 5 0,1-4-5 0,-2-2 5 0,3 0-5 0,-13 14 9 16,0 0-9-16,13-22 9 0,1-2-9 0,-14 24 8 15,0 0-8-15,16-28 8 0,2 1-8 16,-18 27 8-16,0 0-8 0,17-27 8 0,0 3-8 16,-17 24 1-16,0 0-1 0,16-19 1 0,0 5-1 0,-16 14-2 0,0 0 2 15,19-3-1-15,4 6 1 0,-23-3-30 0,0 0 30 16,20 12-30-16,3 5 30 0,-23-17-28 0,0 0 28 0,19 23-28 16,-1 4 28-16,-1-3-24 0,-1 0 24 15,-8-9-23-15,-4-6 23 16,1-2-10-16,0 1 10 0,-3-1-10 0,-2 2 10 0,4-4-2 0,1 2 2 0,-3-2-1 15,-1-3 1-15,3 3 7 0,-1-2-7 16,6-3 8-16,1 2-8 0,3-4 18 0,2-1-18 0,-1-6 18 16,0-3-18-1,-14 12 0-15,0 0 0 0,23-19 0 0,7-8 0 16,-30 27-3-16,0 0 3 0,34-28-3 0,8 1 3 0,-42 27-13 0,0 0 13 0,44-24-13 16,3 4 13-16,-47 20-35 0,0 0 35 0,45-7-35 15,-1 7 35-15,-44 0 0 0,0 0 0 0,36 12 0 16,-4 12 0-16,-6 0 10 0,-7 3-10 0,-5-5 10 15,-6-1-10-15,1 1 26 16,-2-1-26-16,-2-6 26 0,1 1-26 0,-1-4 7 0,2 3-7 0,-2-6 8 0,-1-1-8 16,1-1-13-16,0-2 13 0,-2-1-12 0,-1-4 12 0,-2 0-86 15,0 0 86-15,5-24-85 0,2-23 85 16,6-21-780-16</inkml:trace>
  <inkml:trace contextRef="#ctx0" brushRef="#br0" timeOffset="34428.786">29745 4826 964 0,'0'0'0'0,"10"-4"0"0,8-2 0 0,-18 6 61 16,0 0-61-16,-11 0 62 0,-13 3-62 0,24-3-56 16,0 0 56-16,-31-9-56 0,-10-6 56 0,41 15-188 15,0 0 188-15,-52-31-187 0,-11-10 187 0,-52-29-344 0</inkml:trace>
  <inkml:trace contextRef="#ctx0" brushRef="#br0" timeOffset="34589.379">28372 4264 919 0,'0'0'0'0,"16"9"0"15,10 6 0-15,-3 4 73 0,3 0-73 0,0 1 74 16,0 1-74-16,-26-21-15 0,0 0 15 0,33 22-15 15,4-1 15-15,-37-21-142 0,0 0 142 0,45 15-142 16,9-3 142-16,45 15-469 0</inkml:trace>
  <inkml:trace contextRef="#ctx0" brushRef="#br0" timeOffset="34923.002">30212 4516 460 0,'0'0'0'0,"14"8"0"0,10 6 0 0,-24-14 63 0,0 0-63 0,26 14 64 16,6-1-64-16,-32-13 88 0,0 0-88 0,27 18 88 15,1-3-88-15,-28-15 84 0,0 0-84 16,21 19 85-16,-3-5-85 0,-18-14 77 0,0 0-77 0,12 18 78 16,-5-2-78-16,-7-16 63 0,0 0-63 0,3 17 64 15,-4 2-64-15,-3 0 31 0,-3 1-31 0,4-9 31 16,3-6-31-16,-2-2-33 0,2-3 33 0,-2 5-32 16,-1 5 32-16,3-10-117 0,0 0 117 0,-4 12-117 15,-1 4 117-15,5-16-131 0,0 0 131 0,-2 12-130 16,0 0 130-16,-1 15-445 0</inkml:trace>
  <inkml:trace contextRef="#ctx0" brushRef="#br0" timeOffset="35102.616">30250 5134 516 0,'0'0'0'0,"12"7"0"0,7-2 0 15,-19-5 75-15,0 0-75 0,28 12 75 0,9 7-75 0,-37-19 54 16,0 0-54-16,42 15 54 0,8 1-54 0,-1-4 9 15,0-5-9-15,-7-2 10 0,-4-5-10 0,-38 0-123 16,0 0 123-16,42-9-123 0,3-6 123 0,-45 15-102 16,0 0 102-16,44-24-101 0,1-7 101 0,44-24-173 15</inkml:trace>
  <inkml:trace contextRef="#ctx0" brushRef="#br0" timeOffset="35553.768">31379 4841 628 0,'0'0'0'0,"14"9"0"16,9 3 0-16,-23-12 59 0,0 0-59 0,22 15 59 16,4 1-59-16,-3-1 39 0,0 2-39 0,-8 2 39 15,-3-3-39-15,-12-16 12 0,0 0-12 0,13 32 13 16,-3 11-13-16,-10-43 18 0,0 0-18 0,5 44 18 15,-3 10-18-15,-2-13 13 0,-2-4-13 0,1-13 14 16,-1-8-14-16,0-3 17 0,2-2-17 0,-2-3 17 16,2-1-17-16,-1 2 56 0,1-4-56 0,0 2 57 0,0-4-57 15,0-3 73-15,0 4-73 0,0-4 74 0,5-7-74 16,0-2 37-16,4-3-37 0,-1-7 37 0,5-5-37 16,-13 24 22-16,0 0-22 0,10-36 23 15,1-6-23 1,-4-5 0-16,-4-1 0 0,1 5 0 0,-1-1 0 0,-3 44 0 0,0 0 0 0,2-55 1 0,-2-7-1 15,0 62 5-15,0 0-5 0,0-48 5 0,2 0-5 0,-2 48 31 16,0 0-31-16,0-30 31 0,1 6-31 0,-1 24 27 16,0 0-27-16,4-16 27 0,1 8-27 15,-5 8 9-15,0 0-9 0,17 0 9 0,10 8-9 16,-27-8 6-16,0 0-6 0,31 12 6 0,5 4-6 0,-36-16 0 0,0 0 0 16,42 12 0-16,4 0 0 0,-8 0-76 0,-2-6 76 15,-9 0-75-15,-10-3 75 0,-17-3-174 16,0 0 174-16,19 0-174 0,-3-3 174 0,19-3-634 0</inkml:trace>
  <inkml:trace contextRef="#ctx0" brushRef="#br0" timeOffset="35834.148">32543 5499 1177 0,'-4'-3'0'0,"4"3"50"0,0 0-50 0,0 0 51 0,0 0-51 16,0 0-20-16,0 0 20 0,2-7-20 0,1-7 20 0,-3 14-107 15,0 0 107-15,-5-31-107 0,-4-15 107 0,-4-29-682 16</inkml:trace>
  <inkml:trace contextRef="#ctx0" brushRef="#br0" timeOffset="35958.045">32368 4846 483 0,'0'0'0'0</inkml:trace>
  <inkml:trace contextRef="#ctx0" brushRef="#br0" timeOffset="37936.469">7139 6642 841 0,'0'0'0'0,"-9"-2"0"0,1-1 0 0,1-1 42 16,5-3-42-16,-1 6 43 16,-3-3-43-16,6 4 46 0,0 0-46 0,-7-5 46 0,-1 3-46 0,8 2 3 15,0 0-3-15,-21-1 4 0,-5-3-4 0,26 4-7 16,0 0 7-16,-30-5-7 0,-5 3 7 0,2 2-42 16,0 4 42-16,12-4-41 0,11 0 41 0,-3 0-37 15,1 3 37-15,-9 2-37 0,-1 7 37 0,-3 2-34 16,4 2 34-16,7-8-33 0,6-4 33 0,8-4-9 0,0 0 9 15,-21 23-8-15,-9 13 8 0,30-36-7 0,0 0 7 16,-29 48-6-16,-5 14 6 0,34-62-1 0,0 0 1 16,-38 91 0-16,0 20 0 0,38-111-3 15,0 0 3-15,-25 122-2 0,15 15 2 0,10-137-5 0,0 0 5 0,2 123-5 16,15-5 5-16,-17-118-1 0,0 0 1 16,33 102 0-16,18-15 0 0,-51-87-42 0,0 0 42 0,50 70-42 15,10-20 42-15,-60-50-76 16,0 0 76-16,64 36-75 0,4-22 75 0,-68-14-98 0,0 0 98 0,63-11-98 15,-2-23 98-15,64-14-148 0</inkml:trace>
  <inkml:trace contextRef="#ctx0" brushRef="#br0" timeOffset="38317.185">7139 6964 460 0,'0'0'0'0,"-5"7"0"0,1 1 0 16,4-8 52-16,0 0-52 0,-8-3 52 0,-1-6-52 16,9 9 57-16,0 0-57 0,-7-7 58 0,2 2-58 0,5 5 77 15,0 0-77-15,-7-8 78 0,5 1-78 0,2 7 67 16,0 0-67-16,-3-9 67 0,-3 2-67 0,6 7 43 16,0 0-43-16,-3-3 44 0,3 0-44 0,0 3 22 15,0 0-22-15,0 0 23 0,-5-2-23 0,5 2 5 16,0 0-5-16,0 0 6 0,0 0-6 0,0 0 9 15,0 0-9-15,8 3 9 0,3 6-9 0,5 3 32 0,4 3-32 16,3 6 33-16,5 3-33 16,-28-24 3-16,0 0-3 0,40 34 4 0,11 2-4 0,-51-36 10 0,0 0-10 0,59 51 10 15,9 11-10-15,3 3 39 0,6 12-39 0,-18-17 40 16,-7-5-40-16,-52-55 1 0,0 0-1 0,49 48 2 16,-5-7-2-16,-44-41-5 15,0 0 5-15,33 33-4 0,-11-14 4 0,-22-19-100 16,0 0 100-16,21 15-100 0,-8-6 100 0,-13-9-101 0,0 0 101 0,0-21-101 15,-9-20 101-15,-3-19-584 0</inkml:trace>
  <inkml:trace contextRef="#ctx0" brushRef="#br0" timeOffset="38592.233">7610 6791 998 0,'0'0'0'0,"0"7"0"0,0 5 0 16,0-12 109-16,0 0-109 0,0 0 110 0,0 0-110 0,0 0 57 16,0 0-57-16,0 0 57 15,0-7-57-15,0 7 13 0,0 0-13 0,-13 19 13 0,-8 12-13 0,21-31-2 16,0 0 2-16,-34 42-1 0,-8 18 1 0,42-60-3 16,0 0 3-16,-56 84-3 0,-15 26 3 0,71-110-3 15,0 0 3-15,-60 98-3 0,1-4 3 16,17-27-5-16,13-23 5 0,15-16-5 15,10-20 5-15,-1 2-71 0,2-4 71 0,3-3-70 0,0-6 70 0,0 3-154 0,-4 6 154 16,4-6-154-16,0 0 154 0,0 0-564 0</inkml:trace>
  <inkml:trace contextRef="#ctx0" brushRef="#br0" timeOffset="38857.578">7873 7156 718 0,'0'0'0'0,"14"3"0"16,10 2 0-16,6-1 74 0,4-8-74 0,-4 4 74 15,-6 4-74-15,8-8 41 0,-3 4-41 0,4-3 41 16,2-1-41-16,-35 4 9 0,0 0-9 0,46-1 9 15,2-6-9-15,1 3-33 0,-5-1 33 0,-6 5-33 0,-5 0 33 16,-3 0-150-16,-4 4 150 0,-9-3-149 0,-8 3 149 16,-9-4-159-16,0 0 159 0,17 8-159 0,4 3 159 0,18 8-113 15</inkml:trace>
  <inkml:trace contextRef="#ctx0" brushRef="#br0" timeOffset="39403.625">9341 7039 326 0,'0'0'0'0,"-21"0"0"0,-15 0 0 0,25-1 71 15,11 1-71-15,9-4 71 0,12-3-71 0,-4 2 77 0,-5-3-77 0,-3 4 78 16,-7 4-78-16,-2 0 37 0,0 0-37 0,-5-7 38 15,-13-1-38-15,18 8 18 0,0 0-18 0,-21-9 18 16,-8-3-18-16,29 12 18 0,0 0-18 0,-33-7 19 16,-2-3-19-16,35 10 24 0,0 0-24 0,-33-5 25 15,1-2-25-15,32 7 21 0,0 0-21 0,-29-2 21 16,1-1-21-16,28 3 4 0,0 0-4 0,-35 7 5 16,-3 6-5-16,38-13 1 0,0 0-1 15,-42 23 1-15,-5 8-1 0,47-31 7 0,0 0-7 0,-44 41 8 16,3 8-8-16,41-49 22 0,0 0-22 0,-39 72 22 15,6 16-22-15,33-88 21 0,0 0-21 0,-12 73 21 16,19-6-21-16,-7-67 16 0,0 0-16 0,12 40 17 16,14-16-17-16,4-12 27 0,3-9-27 0,-2-6 27 0,2-6-27 15,-33 9 12-15,0 0-12 0,35-22 13 0,2-11-13 16,-37 33 18-16,0 0-18 0,38-36 19 0,-3-12-19 16,-35 48 24-16,0 0-24 0,33-41 25 0,-7-2-25 15,-26 43 37-15,0 0-37 0,21-39 38 0,-7 3-38 0,-14 36 42 16,0 0-42-16,12-29 43 0,-7 3-43 0,-5 26 35 15,0 0-35-15,7-17 35 0,-7 2-35 0,0 15 34 16,0 0-34-16,2-12 34 0,-2 5-34 0,0 7 0 16,0 0 0-16,2-4 0 0,0 6 0 0,-2-2-3 0,0 0 3 15,3 21-3-15,-1 9 3 0,-2-30-21 0,0 0 21 16,7 36-21-16,-2 12 21 16,-5-48-78-16,0 0 78 0,12 47-78 0,0-3 78 15,-12-44-203-15,0 0 203 0,14 31-202 0,7-11 202 0,16 32-536 0</inkml:trace>
  <inkml:trace contextRef="#ctx0" brushRef="#br0" timeOffset="39704.735">9409 6743 471 0,'0'0'0'0,"0"5"0"16,0 2 0-16,0-7 59 0,-3-4-59 0,3 1 59 15,0-2-59-15,0-2 54 0,0 2-54 0,3-4 54 16,-3 6-54-16,5-6 0 0,2 2 0 0,7-1 1 15,0-4-1-15,7 0 0 0,4-2 0 0,4 6 0 0,1-4 0 16,-30 12-2-16,0 0 2 0,42 0-2 0,5 3 2 16,0 9 1-16,-4 9-1 0,-1 3 2 0,-4 3-2 15,-38-27 69-15,0 0-69 0,33 46 70 0,-3 9-70 0,-9 2 49 16,-4 4-49-16,-4 6 49 0,-5 5-49 16,-8-72 62-16,0 0-62 0,0 91 62 0,-8 15-62 0,-3-17 35 15,-3-10-35-15,5-19 36 0,-3-22-36 16,12-38-1-16,0 0 1 0,-21 51 0 15,-5 2 0-15,26-53-64 0,0 0 64 0,-24 34-63 0,1-10 63 0,23-24-93 16,0 0 93-16,-38 12-92 0,-9-12 92 0,-40 9-529 16</inkml:trace>
  <inkml:trace contextRef="#ctx0" brushRef="#br0" timeOffset="40128.188">9946 6118 695 0,'0'0'0'0,"12"-6"0"16,9 3 0-16,-21 3 55 0,0 0-55 0,24-3 55 15,8 3-55-15,-32 0 36 0,0 0-36 0,36 3 36 16,2 6-36-16,-38-9 29 0,0 0-29 0,39 15 29 15,-1 6-29-15,-8-3 2 0,-9 1-2 0,-2-7 2 16,-4 0-2-16,-2 0 12 0,-8 0-12 0,2-3 12 16,-5-2-12-16,1 1 15 0,-3 1-15 0,0-2 16 0,0-4-16 15,0-3 25-15,0 0-25 0,-14 21 26 0,-7 6-26 16,21-27 12-16,0 0-12 0,-21 31 13 0,-8 5-13 16,29-36 10-16,0 0-10 0,-21 27 11 0,-4 1-11 0,25-28 4 15,0 0-4 1,-17 18 5-16,3 0-5 0,14-18 0 0,0 0 0 0,-7 18 1 0,5-2-1 15,2-16 5-15,0 0-5 0,11 15 6 0,10 2-6 0,0-10 13 16,3-2-13-16,-3 2 14 0,0-5-14 0,-4 1-4 16,-3 1 4-16,-2-4-4 0,1 0 4 15,-5 3-116-15,-2-3 116 0,-1 0-116 0,-2 0 116 0,-3 0-160 0,0 0 160 16,0 0-159-16,4 0 159 0,-1 2-336 0</inkml:trace>
  <inkml:trace contextRef="#ctx0" brushRef="#br0" timeOffset="40428.467">10691 7120 875 0,'0'0'0'0,"-8"-16"0"15,-10-11 0-15,18 27 118 0,0 0-118 0,0-3 119 0,9 9-119 16,3 0 47-16,6 2-47 0,-1-1 48 0,0-7-48 16,8 0 35-16,-3-4-35 0,5-1 35 0,0 2-35 15,-27 3-1-15,0 0 1 0,39-3 0 0,11-3 0 16,-1 3-4-16,5 0 4 0,-7-1-3 0,0 1 3 0,-2 3-60 16,-5 3 60-16,-3-6-59 15,-2-2 59-15,-35 5-91 0,0 0 91 0,35-4-90 0,1 1 90 16,-36 3-114-16,0 0 114 0,30-5-114 0,-6-2 114 0,32-5-468 15</inkml:trace>
  <inkml:trace contextRef="#ctx0" brushRef="#br0" timeOffset="40691.497">10989 6957 942 0,'0'0'0'0,"4"0"0"16,4 2 0-16,-8-2 98 0,0 0-98 0,4 0 98 15,-4-2-98-15,0 2 10 0,0 0-10 0,0 0 10 16,0 0-10-16,0 0 0 0,0 0 0 0,0 19 0 16,0 15 0-16,0-34-55 0,0 0 55 0,-7 52-55 15,2 19 55-15,5-71-151 0,0 0 151 0,-9 79-151 16,0 10 151-16,9-89-172 0,0 0 172 0,-7 96-171 15,6 11 171 1,-6 96-200-16</inkml:trace>
  <inkml:trace contextRef="#ctx0" brushRef="#br0" timeOffset="41213.489">12468 6397 494 0,'0'0'0'0,"-7"-5"0"16,-1 1 0-16,8 4 33 0,0 0-33 0,-9-3 33 15,-3 3-33-15,12 0 44 0,0 0-44 0,-18 0 44 16,-3 5-44-16,21-5 15 0,0 0-15 0,-26 7 16 16,0 0-16-16,26-7-2 0,0 0 2 0,-33 15-1 15,-4 6 1-15,37-21-27 0,0 0 27 0,-40 24-27 0,-1 6 27 16,41-30-13-16,0 0 13 0,-44 42-13 0,-1 9 13 16,45-51-2-16,0 0 2 0,-47 94-2 0,-4 31 2 15,51-125 2-15,0 0-2 0,-33 134 2 0,10 15-2 16,23-149 32-16,0 0-32 0,-7 134 32 0,16-4-32 0,-9-130 5 15,0 0-5-15,25 106 6 0,16-19-6 0,-41-87-177 16,0 0 177-16,51 59-177 0,13-23 177 16,55 54-134-16</inkml:trace>
  <inkml:trace contextRef="#ctx0" brushRef="#br0" timeOffset="41735.371">12580 6683 471 0,'0'0'0'0,"-7"17"0"16,-2 7 0-16,4-14 76 16,5-8-76-16,0-7 76 0,3-7-76 0,-3 2 40 0,2 1-40 15,0 0 41-15,-2 6-41 0,0 3 0 0,5-3 0 0,-5 3 0 16,0 6 0-16,0-6-13 0,0 0 13 0,0 28-13 16,0 20 13-16,2-5-12 0,0 8 12 0,-1-12-12 15,3-8 12-15,-2 5 3 0,5-5-3 0,-2-7 3 16,2-5-3-16,-2 2 48 0,4-6-48 0,-1-1 49 15,1-4-49-15,3-3 39 0,4-6-39 0,1-1 39 16,8-5-39-16,-25 5 11 0,0 0-11 16,36-18 11-16,13-17-11 0,-49 35 33 0,0 0-33 15,47-41 33-15,0-9-33 0,-47 50 40 0,0 0-40 16,42-51 40-16,-4-4-40 0,-8 11 54 0,-4 4-54 0,-12 9 55 16,-4 11-55-16,-1-2 71 0,-4 4-71 0,-1 7 72 0,-4-3-72 15,0 4 66-15,0 3-66 0,0-2 66 0,0 6-66 16,-4-1 43-16,4-1-43 0,0 2 43 0,0 3-43 0,0 0 13 15,0 0-13-15,0 0 14 0,0 0-14 0,0 0-2 16,0 0 2-16,0 0-1 0,0 0 1 0,0 0-37 16,-3 3 37-16,1 2-36 0,2 2 36 15,0-7-42-15,0 0 42 0,-3 36-42 0,3 15 42 16,0-51-47-16,0 0 47 0,3 64-46 0,-1 10 46 0,1-9-37 0,3 1 37 16,-3-11-36-16,1-8 36 0,-4-47-26 0,0 0 26 15,0 58-26-15,-4 5 26 16,4-63-17-16,0 0 17 0,-3 70-16 0,-3 9 16 15,-2-27 0-15,1-20 0 0,5-10 0 0,-2-10 0 16,4-12 2-16,0 0-2 0,-20 12 3 0,-12 0-3 0,32-12-2 16,0 0 2-16,-42 4-1 0,-13-4 1 0,55 0-175 0,0 0 175 15,-58-7-175-15,1-12 175 0,-57-7-452 16</inkml:trace>
  <inkml:trace contextRef="#ctx0" brushRef="#br0" timeOffset="41999.585">13386 7026 729 0,'0'0'0'0,"13"-2"0"0,7-3 0 0,-2 5 97 16,5-4-97-16,-3 4 98 0,1 0-98 15,4 0 52-15,-3 0-52 0,5-1 53 0,0-1-53 16,-27 2 14-16,0 0-14 0,34-5 15 0,9-4-15 0,-43 9-87 16,0 0 87-16,44-12-87 0,4-3 87 0,-48 15-195 15,0 0 195-15,47-19-195 0,-3-5 195 0,48-19-262 16</inkml:trace>
  <inkml:trace contextRef="#ctx0" brushRef="#br0" timeOffset="42547.455">14385 6361 1188 0,'0'0'0'0,"-11"3"0"16,-6 2 0-16,17-5 107 0,0 0-107 0,0 0 108 15,7 0-108-15,-7 0 88 0,0 0-88 0,7-3 88 16,-4 0-88-16,-3 3 0 0,0 0 0 0,5-2 0 16,-1 2 0-16,-4 0-79 0,0 0 79 0,2 19-79 15,-1 17 79-15,5 3-65 0,-1 12 65 0,-2-8-65 16,-1-3 65-16,-2-40-46 0,0 0 46 0,7 60-45 16,-4 12 45-16,3-7-24 0,-3 2 24 15,-1-16-23-15,0-3 23 0,-1-5-5 0,3-4 5 0,1-10-5 0,0-3 5 0,2-2 4 16,-1-5-4-16,1-6 4 15,-4-2-4-15,2-3 34 0,-1-4-34 0,1-1 34 16,-2-1-34-16,3-2 2 0,1-2-2 16,-2-1 2-16,0-4-2 0,-5 7 3 0,0 0-3 0,9-16 4 0,1-4-4 15,-10 20 2-15,0 0-2 0,11-31 3 0,1-5-3 0,-12 36 1 16,0 0-1-16,12-39 2 0,2-6-2 0,-14 45 1 16,0 0-1-16,17-43 1 0,4 0-1 0,-21 43 13 15,0 0-13-15,21-35 13 0,4 4-13 16,-25 31 33-16,0 0-33 0,17-24 34 0,4 5-34 0,-21 19 18 15,0 0-18-15,21-7 18 0,0 7-18 0,-21 0 0 16,0 0 0-16,26 14 1 0,-3 6-1 0,-23-20 3 0,0 0-3 0,20 31 3 16,-2 9-3-1,-6-8 5-15,-3 4-5 0,-2-10 5 0,-5-13-5 0,-4 5 6 0,-2-1-6 0,-4 5 7 16,-10 11-7-16,18-33 1 0,0 0-1 0,-29 29 1 16,-10 5-1-16,39-34-47 0,0 0 47 0,-47 27-46 15,-3-6 46-15,50-21-84 16,0 0 84-16,-42 2-84 0,4-13 84 0,-43-1-774 15</inkml:trace>
  <inkml:trace contextRef="#ctx0" brushRef="#br0" timeOffset="42845.418">14717 6361 595 0,'0'0'0'15,"-3"5"0"-15,-1 5 0 0,4-10 88 0,0 0-88 0,0 0 89 0,4 0-89 16,-4 0 55-16,0 0-55 0,12 0 56 0,11 0-56 0,-23 0 12 16,0 0-12-16,29 12 13 0,10 5-13 0,-39-17 32 15,0 0-32-15,41 31 33 0,7 12-33 0,-48-43 22 16,0 0-22-16,45 55 23 0,0 12-23 16,-45-67 46-16,0 0-46 0,45 90 46 0,-3 25-46 0,-42-115 40 15,0 0-40-15,26 100 40 0,-13 1-40 0,-13-101 17 0,0 0-17 16,-7 96 17-16,-16-2-17 0,23-94 7 15,0 0-7-15,-30 89 8 0,-13-7-8 0,10-18-73 16,3-16 73-16,6-18-72 0,10-18 72 0,14-12-157 0,0 0 157 16,-47 17-157-16,-16-3 157 15,-50 14-486-15</inkml:trace>
  <inkml:trace contextRef="#ctx0" brushRef="#br0" timeOffset="43345.763">15237 6073 886 0,'0'0'0'0,"0"0"0"15,-7 5 0-15,7-5 120 0,0 0-120 0,0 0 120 16,10-5-120-16,-10 5 53 0,0 0-53 0,5-3 54 15,4-1-54-15,-9 4 12 0,0 0-12 0,12 0 13 0,6-3-13 16,-18 3-4-16,0 0 4 0,15 0-3 0,3 3 3 0,-18-3-11 16,0 0 11-16,19 4-11 0,0-3 11 0,-19-1-26 15,0 0 26-15,17 7-26 0,-3 0 26 0,-1 2-30 16,-5-3 30-16,-1 3-30 0,-3-6 30 0,1 6-7 16,-5 0 7-16,0-3-6 0,0 3 6 0,0 3-19 15,-4 0 19-15,3-2-18 0,-3 2 18 0,1 0-4 16,-4 5 4-16,2-5-3 0,1-1 3 0,4-11-7 15,0 0 7-15,-9 20-7 0,-1 4 7 16,10-24 1-16,0 0-1 0,-9 19 2 0,0-2-2 0,9-17 11 0,0 0-11 16,-3 14 11-16,3-2-11 0,0-12 27 15,0 0-27-15,0 8 27 0,5 1-27 0,-5-9 37 0,0 0-37 0,9 7 37 16,1 0-37 0,-10-7 12-16,0 0-12 0,18 5 13 15,3-2-13-15,-21-3 13 0,0 0-13 0,22 2 14 0,4 0-14 0,-26-2 0 0,0 0 0 0,28 0 0 16,2-4 0-16,-30 4-73 0,0 0 73 0,31-7-72 15,2-1 72-15,-33 8-151 0,0 0 151 0,35-12-151 16,0 0 151-16,35-14-506 0</inkml:trace>
  <inkml:trace contextRef="#ctx0" brushRef="#br0" timeOffset="43710.388">15966 6940 1031 0,'0'0'0'0,"6"-5"0"0,9 1 0 0,-15 4 85 0,0 0-85 16,18-7 86-16,4 1-86 0,-22 6 70 0,0 0-70 16,34-6 70-16,7-2-70 0,-41 8 22 0,0 0-22 0,46-7 23 15,2-2-23-15,-48 9 0 0,0 0 0 16,54-3 0-16,0-4 0 0,-54 7-8 0,0 0 8 0,61-1-7 16,2-3 7-16,-63 4-45 0,0 0 45 0,59 0-45 15,-1-3 45-15,-58 3-65 16,0 0 65-16,49-2-65 0,-6-1 65 0,-43 3-130 15,0 0 130-15,33-4-130 0,-12 1 130 16,-21 3-158-16,0 0 158 0,18-2-157 16,-10 0 157-16,15 1-334 0</inkml:trace>
  <inkml:trace contextRef="#ctx0" brushRef="#br0" timeOffset="43879.934">16017 7231 606 0,'0'0'0'0,"10"4"0"0,10-3 0 0,-20-1 112 16,0 0-112-16,29 7 113 0,10 0-113 0,-39-7 72 16,0 0-72-16,38 5 72 0,9 2-72 0,-47-7 2 15,0 0-2-15,50-3 3 16,11-3-3-16,-61 6-142 0,0 0 142 0,70-13-142 0,7-8 142 0,69-13-427 16</inkml:trace>
  <inkml:trace contextRef="#ctx0" brushRef="#br0" timeOffset="44433.587">17200 6587 942 0,'0'0'0'0,"-2"3"0"0,0 4 0 0,4-3 114 0,2-4-114 0,-4 0 115 16,5 0-115-16,-2 0 89 0,3 0-89 0,-3 0 89 15,1 0-89-15,-4 0 44 0,0 0-44 0,3 12 45 16,6 8-45-16,-9-20 4 0,0 0-4 0,8 40 4 16,1 18-4-16,-9-58 8 0,0 0-8 0,9 60 9 15,-2 10-9-15,-7-70 8 0,0 0-8 0,9 67 8 16,-3 0-8-16,-6-67 15 0,0 0-15 0,11 60 15 16,-1-7-15-16,-10-53 22 0,0 0-22 0,11 44 23 15,-1-13-23-15,-10-31 32 0,0 0-32 0,16 24 33 16,-2-12-33-16,-14-12 42 0,0 0-42 0,16 0 42 15,1-7-42-15,-17 7 39 0,0 0-39 16,14-13 40-16,-4-10-40 16,-10 23-8-16,0 0 8 0,6-24-7 0,-6-10 7 0,0 34-28 15,0 0 28-15,-9-44-28 0,-3-11 28 0,12 55-37 0,0 0 37 0,-14-62-37 0,2-7 37 0,12 69-16 16,0 0 16-16,-13-78-15 16,5-13 15-16,8 91-3 0,0 0 3 0,-6-74-2 0,12 11 2 0,-6 63 1 15,0 0-1-15,5-45 2 16,5 20-2-16,-10 25 22 15,0 0-22-15,14-21 22 0,7 11-22 0,-21 10 15 0,0 0-15 0,21-5 15 0,7 5-15 16,-28 0 5-16,0 0-5 0,31 5 5 0,4 8-5 16,-35-13 3-16,0 0-3 0,40 9 4 0,9 0-4 0,-49-9 2 0,0 0-2 15,52 6 2-15,11 0-2 0,-63-6-8 16,0 0 8-16,61 1-8 0,5-4 8 16,-66 3-52-16,0 0 52 0,56-4-52 0,-6-2 52 0,-50 6-169 0,0 0 169 0,34-6-168 15,-12 3 168-15,-22 3-108 0,0 0 108 0,-8-12-108 16,-26 0 108-16,-7-12-683 0</inkml:trace>
  <inkml:trace contextRef="#ctx0" brushRef="#br0" timeOffset="44977.135">17848 5849 740 0,'0'0'0'0,"7"0"0"0,5-2 0 0,6 0 37 16,2 2-37-16,-2-3 38 0,3-1-38 0,1 3 34 15,3-1-34-15,-4 0 34 0,3-1-34 0,2-1 17 16,0-1-17-16,-1 2 17 0,1-6-17 0,-26 9 3 16,0 0-3-16,33-3 3 0,4-1-3 0,-37 4 2 0,0 0-2 15,36 4 2-15,2 4-2 0,-38-8 5 0,0 0-5 16,30 16 6-16,0-1-6 0,-30-15 7 16,0 0-7-16,17 21 7 0,-5 6-7 0,-12-27 22 0,0 0-22 15,0 31 23-15,-5 8-23 0,5-39 21 0,0 0-21 0,-12 36 21 16,-9 4-21-16,21-40 45 0,0 0-45 0,-21 31 45 15,-3-1-45-15,24-30 55 0,0 0-55 0,-21 24 56 16,0-3-56-16,3-2 38 0,5-2-38 0,4-7 38 16,9-10-38-1,0 0 29-15,-5 2-29 0,1 5 29 0,-1-2-29 0,1 5 45 0,1 2-45 0,5-3 45 16,5 1-45-16,-7-10 39 0,0 0-39 16,24 9 40-16,13-1-40 0,-1-4 73 0,6-4-73 15,-2 0 74-15,0 0-74 0,-2-4 36 16,-1-1-36-16,-4 2 37 0,-3-1-37 0,-30 4 2 0,0 0-2 0,36-7 2 0,6 2-2 15,-42 5-23-15,0 0 23 0,40-3-22 16,2 6 22-16,-42-3-181 0,0 0 181 0,35 7-180 0,-6 10 180 16,-29-17-154-16,0 0 154 0,21 10-154 15,-7 4 154-15,23 12-692 0</inkml:trace>
  <inkml:trace contextRef="#ctx0" brushRef="#br0" timeOffset="45170.564">19292 7156 236 0,'0'0'0'0,"2"-11"0"16,1-4 0-16,3-9-117 0</inkml:trace>
  <inkml:trace contextRef="#ctx0" brushRef="#br0" timeOffset="59101.192">19353 7176 124 0,'0'0'0'0,"4"-3"0"0,4-2 0 0,-6 5 33 16,0 0-33-16,-2 0 33 0,5 0-33 0,-5 0 13 0,2 0-13 16,-2 0 13-16,3 0-13 0,-3 0 22 15,5 1-22-15,-1 1 22 0,3-2-22 0,-2 0 33 16,7 0-33-16,1 0 33 0,4-2-33 0,-17 2 10 0,0 0-10 15,33-1 11-15,11-6-11 0,-44 7 42 0,0 0-42 16,55-5 42-16,13-2-42 0,-5 2 32 16,-4-2-32-16,0 0 32 0,-3 2-32 15,-56 5 13-15,0 0-13 0,86-12 13 0,16 0-13 0,-20 2 43 0,-7 5-43 0,-24-4 43 16,-18 6-43-16,0-1 21 0,-3 1-21 0,-3 1 21 16,-2-1-21-16,-25 3 19 0,0 0-19 0,28 0 20 15,1-4-20-15,-29 4 9 16,0 0-9-16,26 0 10 0,1 0-10 0,-27 0 1 0,0 0-1 0,15 0 2 15,-1 0-2-15,-14 0-25 0,0 0 25 0,11 4-24 16,-4-4 24-16,-7 0-107 0,0 0 107 0,3 1-106 16,-3-1 106-16,0 0-115 0,0 0 115 0,-21 7-115 15,-17 0 115-15,-21 7-75 0</inkml:trace>
  <inkml:trace contextRef="#ctx0" brushRef="#br0" timeOffset="59509.199">19327 7216 471 0,'0'0'0'0,"17"-4"0"0,13-1 0 0,-21 5 48 0,-9-3-48 15,1 3 48-15,3 0-48 0,-4 0 46 0,-9-4-46 16,9 4 46-16,0 0-46 0,0 0 10 0,0 0-10 15,0 0 10-15,0 0-10 0,0 0 1 0,0 0-1 16,4 0 1-16,1-1-1 0,4-1-2 0,6 0 2 0,-2 2-1 16,4-3 1-16,-17 3-12 0,0 0 12 0,33-5-12 15,11 1 12-15,-44 4-10 0,0 0 10 0,54-3-9 16,12-1 9-16,-9 4-1 0,3 4 1 0,-8-4-1 16,-2 3 1-16,-50-3 1 0,0 0-1 0,63 2 1 15,5 1-1-15,9 1 18 0,5-1-18 0,-27 1 18 16,-15 1-18-16,-3-5 16 0,-6 3-16 0,-3-3 17 15,0 2-17-15,-28-2 17 16,0 0-17-16,31 2 17 0,6 3-17 0,-37-5 9 0,0 0-9 0,40 3 9 16,2 1-9-16,-42-4 0 0,0 0 0 0,36 3 0 15,-1 2 0-15,-35-5-68 0,0 0 68 0,25 0-67 16,-6 0 67-16,-19 0-139 0,0 0 139 0,12 0-138 16,-5 0 138-16,12-3-164 0</inkml:trace>
  <inkml:trace contextRef="#ctx0" brushRef="#br0" timeOffset="59877.346">20156 6841 505 0,'0'0'0'0,"21"5"0"15,16-2 0-15,-37-3 45 0,0 0-45 0,0 0 46 0,-16 0-46 0,16 0 69 0,0 0-69 16,-10 0 70-16,-3 0-70 0,13 0 5 0,0 0-5 0,4 0 5 16,10 0-5-16,-14 0 8 0,0 0-8 15,21 5 9-15,14 6-9 0,-35-11 22 0,0 0-22 0,41 13 23 16,6 6-23-16,-47-19 0 0,0 0 0 16,53 22 0-16,6 6 0 0,-5-3-2 0,-4 1 2 15,-11-5-1-15,-13-6 1 0,4 2-2 0,-4-3 2 0,-7 0-1 16,-4-1 1-16,-1 3 0 0,0 1 0 0,-5-2 0 15,-4-3 0-15,-5-12 7 0,0 0-7 0,7 24 7 16,-3 7-7-16,-4-31-8 16,0 0 8-16,0 31-8 0,-2 5 8 0,2-36-90 0,0 0 90 0,-7 32-89 15,-5 3 89-15,12-35-98 0,0 0 98 0,-9 27-98 16,0-10 98-16,-6 30-234 0</inkml:trace>
  <inkml:trace contextRef="#ctx0" brushRef="#br0" timeOffset="61348.259">21937 6683 113 0,'0'0'0'0,"-2"8"0"15,0 1 0-15,2-9 65 0,0 0-65 0,0 0 65 16,5-7-65-16,-5 7 55 0,0 0-55 0,4-5 55 16,-1-4-55-16,-3 9 57 0,0 0-57 0,2-8 58 15,0 1-58-15,-2 7 52 0,0 0-52 0,0-10 52 0,0 5-52 16,0 5 38-16,0 0-38 0,0-7 38 0,-2 5-38 15,2 2 10-15,0 0-10 0,-2-3 10 16,2-1-10-16,0 4 3 0,0 0-3 0,0 0 3 0,-1-5-3 16,1 5-7-16,0 0 7 0,0 0-7 15,0 0 7-15,0 0-28 0,0 0 28 0,0 9-28 0,-2 3 28 16,2-12-13-16,0 0 13 0,2 30-12 0,-1 15 12 0,-1-45 0 16,0 0 0-16,4 50 0 15,1 10 0-15,-5-60 12 0,0 0-12 0,4 54 13 0,4 3-13 0,-8-57 27 16,0 0-27-16,14 53 27 0,7-5-27 0,0-12 32 15,2-5-32-15,1-12 33 0,0-7-33 0,4-7-1 0,4-7 1 16,3-5 0-16,3-5 0 0,-38 12-4 0,0 0 4 16,47-22-4-16,10-7 4 15,-57 29-1-15,0 0 1 0,53-31 0 0,-1-5 0 0,-52 36 34 0,0 0-34 0,42-39 34 16,-9-4-34-16,-33 43 53 0,0 0-53 0,26-43 53 16,-5 4-53-16,-5 4 55 15,-6 10-55-15,-1-1 55 0,-2 9-55 0,-6 1 51 16,-1 4-51-16,2 4 51 0,2 1-51 0,-4 2 50 0,-2 1-50 0,0 1 50 15,2-2-50-15,0 1 31 0,0 4-31 0,0 0 31 16,0-3-31-16,0 3 9 0,0 0-9 16,0 0 9-16,0 0-9 0,0 0 0 0,-3 0 0 0,3 0 0 15,0 0 0-15,0 0-7 0,0 0 7 0,0 0-6 16,0 0 6-16,0 0-41 0,-4 3 41 0,4-3-41 16,0 0 41-16,0 0-31 0,0 0 31 0,0 12-31 15,0 12 31-15,0-24-33 0,0 0 33 0,2 40-33 16,3 11 33-16,0-1-8 15,4 3 8-15,0 0-7 0,0 0 7 0,-9-53-20 0,0 0 20 0,12 65-19 0,-4 7 19 0,3 7-8 16,-1 7 8-16,-4-30-8 0,-3-18 8 0,-1 1-4 16,-2-3 4-1,0-8-3-15,0-11 3 0,-2 5-3 0,2 2 3 16,-3-8-3-16,1-3 3 0,2-13 0 0,0 0 0 0,-11 26 0 0,-3 1 0 0,14-27 3 16,0 0-3-16,-12 24 4 0,-2-5-4 0,14-19 15 15,0 0-15-15,-22 14 15 0,-6-4-15 0,28-10 25 16,0 0-25-16,-33 2 26 0,-4-7-26 15,37 5 12-15,0 0-12 0,-33-12 13 0,0-7-13 16,33 19 35-16,0 0-35 0,-30-21 36 0,4-9-36 0,26 30 41 16,0 0-41-16,-23-33 41 0,4-5-41 0,19 38 39 0,0 0-39 15,-14-39 40-15,7-6-40 0,7 45 40 0,0 0-40 16,-7-39 41-16,6 3-41 0,1 36 17 16,0 0-17-16,1-31 17 0,3 4-17 0,-4 27 7 0,0 0-7 0,5-21 7 15,4 6-7-15,-9 15-15 0,0 0 15 16,12-14-15-16,5 4 15 0,-17 10-81 0,0 0 81 0,28-7-80 15,4 4 80-15,-32 3-176 0,0 0 176 0,40-6-176 16,5 3 176-16,-45 3-152 0,0 0 152 0,51-3-152 16,3-6 152-16,50-6-352 0</inkml:trace>
  <inkml:trace contextRef="#ctx0" brushRef="#br0" timeOffset="62363.559">23233 6957 695 0,'0'0'0'0,"2"-5"0"16,1-2 0-16,-3 7-136 0,0 0 136 0,2-5-135 15,0 1 135-15,-2 4-15 0,0 0 15 0,0-3-14 16,0 1 14-16,0 2-2 0,0 0 2 0,0 0-1 16,0-3 1-16,0 3-3 0,0 0 3 0,0 0-3 15,0 0 3-15,0 0 5 0,0 0-5 0,0 0 5 16,0 0-5-16,0 0 28 0,0 0-28 0,0 0 28 16,0 0-28-16,0 0 31 0,0 0-31 0,0 0 31 15,0 0-31-15,0 0 48 0,0 0-48 0,0 0 48 16,0 0-48-16,0 0 52 0,0 0-52 0,0 0 52 0,0 0-52 15,0 0 38-15,0 0-38 0,0 0 38 0,0 0-38 16,0 0 35-16,0 0-35 0,3 0 36 0,2 0-36 16,-5 0 33-16,0 0-33 0,16 0 33 0,7 0-33 0,-23 0 38 15,0 0-38-15,34-4 38 0,10-2-38 16,-44 6 15-16,0 0-15 0,49-6 15 0,5 0-15 0,-54 6 13 16,0 0-13-16,61-6 13 0,7 1-13 0,-68 5 34 15,0 0-34-15,68-3 35 0,1 3-35 0,-69 0 4 16,0 0-4-16,63-4 5 0,-4 4-5 0,-59 0 1 15,0 0-1-15,52 0 2 0,-4 0-2 0,-48 0-8 16,0 0 8-16,38-3-8 0,-9 0 8 0,-29 3-86 0,0 0 86 16,23-2-86-16,-9-1 86 0,-14 3-137 15,0 0 137-15,-14 0-136 0,-17-4 136 0,-18 1-416 0</inkml:trace>
  <inkml:trace contextRef="#ctx0" brushRef="#br0" timeOffset="62584.723">23172 7169 718 0,'0'0'0'0,"22"4"0"15,19 3 0-15,-1-2 79 0,5 2-79 0,-5-4 80 16,-3 6-80-16,-1-9 37 0,-1 0-37 0,-4 3 37 15,-3-3-37-15,-28 0-62 0,0 0 62 0,35-3-62 0,3-2 62 16,-38 5-126-16,0 0 126 0,42-4-125 0,5-4 125 16,42-3-341-16</inkml:trace>
  <inkml:trace contextRef="#ctx0" brushRef="#br0" timeOffset="63326.374">24449 6244 404 0,'0'0'0'0,"3"11"0"16,4 1 0-16,-3-9 0 0,-3-3 0 0,-1 0 0 15,0 0 0-15,0 0 16 0,0 0-16 0,0 0 17 16,0 0-17-16,0 0 6 0,2 2-6 0,-2-2 7 15,4 7-7-15,-4-7 9 0,0 0-9 0,0 27 10 0,-2 19-10 16,-2 4 3-16,1 6-3 0,1 1 4 0,1 1-4 16,1-58 0-16,0 0 0 0,-4 71 1 0,1 9-1 0,-6 9 2 15,-3 7-2-15,8-22 2 16,6-19-2-16,-2-14 16 16,0-14-16-16,2-3 17 0,3-9-17 0,-2 1 50 0,4-6-50 0,-1 2 50 0,2-3-50 0,1-1 56 15,1-1-56-15,4-2 56 0,4-1-56 0,-18-4 44 16,0 0-44-16,22-4 45 0,6-4-45 15,-28 8 32-15,0 0-32 0,30-21 32 0,5-6-32 16,-7 1 33-16,-2-3-33 0,-2 2 33 0,-3-4-33 0,-21 31 2 16,0 0-2-16,23-36 3 0,-2-4-3 0,-21 40 8 15,0 0-8-15,19-39 9 0,0 3-9 0,-19 36 3 0,0 0-3 16,19-31 4-16,0 4-4 16,-3 4 0-16,0 10 0 0,-2-3 1 0,-1 6-1 15,-2 5-1-15,1 0 1 0,-1 3 0 0,-3 2 0 0,-8 0-9 0,0 0 9 0,18 10-9 16,3 2 9-16,-21-12-4 15,0 0 4-15,26 24-4 0,0 7 4 0,-26-31-21 16,0 0 21-16,23 40-21 16,-1 1 21-16,-22-41 0 0,0 0 0 0,14 42 0 0,-2 5 0 0,-12-47 18 0,0 0-18 0,2 39 18 15,-4 4-18-15,2-43 33 0,0 0-33 0,-15 39 34 16,-8 4-34-16,23-43 42 16,0 0-42-16,-35 40 43 0,-5-3-43 0,40-37 25 0,0 0-25 0,-45 31 26 15,-6-7-26-15,51-24 11 0,0 0-11 0,-68 22 11 16,-14-1-11-16,82-21-20 0,0 0 20 0,-52 12-20 15,14-5 20-15,38-7-135 0,0 0 135 0,-21-4-135 16,16-8 135-16,-21-5-549 0</inkml:trace>
  <inkml:trace contextRef="#ctx0" brushRef="#br0" timeOffset="63902.979">25743 7080 102 0,'0'0'0'0,"7"-3"0"0,4-4 0 0,3 2 5 16,1 2-5-16,3-6 6 0,3 2-6 15,-21 7 4-15,0 0-4 0,34-8 5 0,13 1-5 0,0-2 22 16,4 2-22-16,-4 4 22 0,-2 1-22 0,-1 2 21 16,-2 0-21-16,1 2 21 0,1-2-21 0,-44 0 33 15,0 0-33-15,54 3 34 0,7 4-34 16,-9-3 36-16,-3 1-36 0,-9-2 36 0,-10 1-36 16,-3 1 15-16,-4 2-15 0,-4-6 15 0,-5-1-15 0,-2 2-36 15,-1-2 36-15,-6-2-35 16,-3 1 35-16,5-6-161 0</inkml:trace>
  <inkml:trace contextRef="#ctx0" brushRef="#br0" timeOffset="64261.008">26182 6772 371 0,'0'0'0'0,"7"2"0"16,7 3 0-16,-14-5 104 0,0 0-104 0,7-4 104 16,-2-1-104-16,-1 2 98 0,-4-4-98 0,2 2 98 15,-1 0-98-15,1 1 56 0,2 1-56 0,-1-1 56 0,2 4-56 16,-5 0 36-16,2-5-36 0,-2 5 36 0,2-3-36 0,-2 3 33 16,0 0-33-16,0 0 34 0,0 0-34 15,0 0 6-15,0 0-6 0,0 0 7 0,0 0-7 16,0 0 11-16,0 0-11 0,1 12 11 0,3 5-11 0,-4-17 16 15,0 0-16-15,5 34 17 0,0 14-17 16,1 2 0-16,1 1 0 0,-4-15 1 16,1-13-1-16,-3 6-2 0,1-2 2 15,2 9-1-15,-1 7 1 0,-3-43-75 0,0 0 75 0,5 43-74 16,2 3 74-16,-7-46-140 0,0 0 140 0,5 36-139 0,1-5 139 16,4 37-404-16</inkml:trace>
  <inkml:trace contextRef="#ctx0" brushRef="#br0" timeOffset="64517.295">26135 7423 449 0,'0'0'0'0,"11"-7"0"16,8-1 0-16,-19 8 39 0,0 0-39 0,8-4 40 15,-2 4-40-15,-6 0 60 0,0 0-60 0,5 4 60 16,0 4-60-16,4-1 43 0,0 3-43 0,6-3 43 0,6 0-43 16,-21-7 3-16,0 0-3 0,33 3 3 15,11-1-3-15,-1-2-50 0,3 0 50 0,-1-2-49 0,0-1 49 16,-45 3-141-16,0 0 141 0,46-12-140 0,1-2 140 16,45-10-175-16</inkml:trace>
  <inkml:trace contextRef="#ctx0" brushRef="#br0" timeOffset="65064.828">27257 6609 897 0,'0'0'0'0,"0"0"0"16,2-8 0-16,-2 8 104 0,0 0-104 0,3-7 105 15,4-2-105-15,-7 9 67 0,0 0-67 0,6-8 68 16,0-3-68-16,-6 11 38 0,0 0-38 0,7-8 39 16,2-2-39-16,-9 10-2 0,0 0 2 0,9-6-2 15,1-2 2-15,-10 8-63 0,0 0 63 0,14 3-63 16,2 9 63-16,-16-12-75 0,0 0 75 0,19 36-75 15,2 19 75-15,-5 5-78 0,-2 12 78 16,-6 2-78-16,-1-2 78 0,-7-72-59 0,0 0 59 0,7 104-58 16,0 18 58-16,-7-122-20 0,0 0 20 0,16 99-19 15,7-8 19-15,-4-21 0 0,2-22 0 0,-7-17 0 16,-4-19 0-16,4 0 40 0,0-5-40 16,-4-4 41-16,1-1-41 0,-1 1 61 0,1-6-61 0,1-1 61 15,0-1-61-15,0-7 79 0,-1-3-79 0,-1 0 79 0,2-4-79 16,-12 19 85-16,0 0-85 0,11-33 85 0,1-15-85 15,-12 48 53-15,0 0-53 0,10-63 54 16,1-11-54-16,-11 74 47 16,0 0-47-16,16-113 48 0,3-26-48 0,-19 139 30 0,0 0-30 0,24-137 30 0,4-8-30 0,-4 26 38 15,1 17-38-15,-1 14 39 0,1 18-39 0,-4 8 23 16,-4 13-23-16,-1 2 24 0,-1 8-24 0,-15 39 5 16,0 0-5-16,16-34 5 15,-2 6-5-15,-14 28 4 0,0 0-4 0,10-24 5 0,-1 4-5 0,-9 20-64 16,0 0 64-16,7-12-64 0,-3 0 64 0,-4 12-156 0,0 0 156 15,3 0-155-15,0 2 155 0,4-1-819 0</inkml:trace>
  <inkml:trace contextRef="#ctx0" brushRef="#br0" timeOffset="66565.539">28633 6957 427 0,'0'0'0'0,"0"0"0"0,7-5 0 0,-7 5 87 16,0 0-87-16,4-7 88 0,-2 2-88 0,-2 5 74 15,0 0-74-15,1-12 75 0,1 0-75 0,-2 12 73 0,0 0-73 16,2-16 73-16,-2-2-73 0,0 18 47 0,0 0-47 15,0-17 47-15,2-2-47 0,-2 19 32 16,0 0-32-16,1-21 32 0,3 6-32 0,-4 15 8 0,0 0-8 16,3-16 8-16,1 8-8 0,-4 8 12 0,0 0-12 15,1-11 12-15,1 6-12 0,-2 5-10 16,0 0 10-16,4 0-9 0,1 5 9 0,-5-5-52 0,0 0 52 0,7 31-52 16,3 16 52-16,-10-47-26 0,0 0 26 15,7 51-25-15,-1 12 25 0,-6-63-13 16,0 0 13-16,5 59-12 0,-2 4 12 0,-3-63-6 0,0 0 6 15,4 55-6-15,1-11 6 0,-5-44 10 16,0 0-10-16,7 38 10 0,0-5-10 0,-7-33 36 0,0 0-36 0,7 24 36 16,0-9-36-16,-7-15 53 0,0 0-53 0,9 8 54 15,-1-9-54-15,-8 1 54 0,0 0-54 0,9-12 54 16,0-7-54 0,-9 19 39-16,0 0-39 0,5-27 39 0,-2-11-39 0,-3 38 29 0,0 0-29 15,0-41 29-15,-1-11-29 0,1 52 24 0,0 0-24 0,-4-54 25 0,1-10-25 16,3 64 33-16,0 0-33 0,-2-55 34 0,2 4-34 15,0 51 29-15,0 0-29 0,2-43 29 0,3 4-29 16,-5 39 15-16,0 0-15 0,7-31 15 0,3 3-15 16,1 8 20-16,3 4-20 0,-2 4 20 0,0 2-20 0,0 5 0 15,0 5 0-15,-1-3 0 0,-1 3 0 0,3 0-1 16,1 0 1-16,-8 0-1 0,0 0 1 0,-1 3-17 16,0-3 17-16,0 0-17 15,-1 0 17-15,-1-3-57 0,3 1 57 0,-3 0-56 0,-1 2 56 16,1 0-125-16,1-2 125 0,-1 2-124 0,-1 0 124 0,-2 0-127 15,0 0 127-15,9-3-126 0,3-9 126 0,9-3-599 0</inkml:trace>
  <inkml:trace contextRef="#ctx0" brushRef="#br0" timeOffset="66985.114">29220 6306 583 0,'0'0'0'0,"6"-3"0"15,4-3 0-15,2 3 32 0,4 0-32 0,-4 3 32 16,-1-4-32-16,1 4 53 0,2 0-53 0,0 0 54 16,0-2-54-16,0 1 53 0,1-1-53 0,-4 2 53 15,-3 0-53-15,1 2 31 0,0-1-31 0,-4 1 31 16,-1-2-31-16,-1 4 4 0,2-4-4 0,-1 0 4 15,-2 3-4-15,-2-3 0 0,3 3 0 0,-1 3 0 16,-2-6 0-16,0 0-3 0,0 0 3 0,0 3-3 0,1 2 3 0,-1-5-9 16,0 0 9-16,-1 10-8 0,-4 2 8 0,5-12-1 15,0 0 1-15,-11 19-1 0,-3 9 1 16,14-28 3-16,0 0-3 0,-12 22 4 0,1-3-4 16,11-19 16-16,0 0-16 0,-8 15 17 0,3-3-17 0,5-12 25 15,0 0-25-15,-2 12 26 0,2 0-26 0,0-12 13 16,0 0-13-16,9 10 13 0,4 2-13 0,-13-12-3 15,0 0 3-15,20 9-3 0,6-2 3 0,-26-7-48 16,0 0 48-16,26 8-47 0,2-4 47 16,-28-4-78-16,0 0 78 0,28 2-78 0,1 1 78 0,29 4-495 15</inkml:trace>
  <inkml:trace contextRef="#ctx0" brushRef="#br0" timeOffset="67300.098">29485 7120 583 0,'0'0'0'0,"5"-17"0"16,2-12 0-16,-7 29 65 0,0 0-65 0,4-4 66 0,-2 14-66 15,-2-10 60-15,0 0-60 0,7 9 61 0,5-1-61 16,-12-8 58-16,0 0-58 0,24 6 58 0,11-3-58 0,0-3 45 16,5-2-45-16,-3 1 45 0,-1-1-45 15,-4-2-3-15,-3 1 3 0,-3 0-2 0,-1-2 2 0,-4 1-82 16,-2-1 82-16,-2 2-82 0,1-1 82 0,-18 4-136 16,0 0 136-16,19-7-135 0,3 2 135 0,20-7-357 15</inkml:trace>
  <inkml:trace contextRef="#ctx0" brushRef="#br0" timeOffset="67791.914">30978 6313 292 0,'0'0'0'0,"0"0"0"0,-1 5 0 0,1-5 4 16,0 0-4-16,0 0 4 0,-4 3-4 0,4-3 21 16,0 0-21-16,0 0 21 0,0 0-21 15,0 0 17-15,0 0-17 0,0 0 17 0,-5-3-17 0,5 3 2 16,0 0-2-16,-5 0 3 0,-1 0-3 0,6 0 0 15,0 0 0-15,-10 3 0 0,-4 3 0 0,14-6-8 16,0 0 8-16,-17 10-7 0,-3 5 7 0,20-15-35 16,0 0 35-16,-21 29-34 0,-3 11 34 0,7 6-11 15,1 2 11-15,2 2-10 0,2-1 10 0,12-49-2 0,0 0 2 0,-14 89-2 16,-2 30 2-16,6-20-1 0,5 2 1 16,1-14 0-16,6-8 0 0,-2-79 3 0,0 0-3 0,14 86 3 15,8 1-3 1,-22-87-46-16,0 0 46 0,47 71-45 0,18-8 45 15,46 74-69-15</inkml:trace>
  <inkml:trace contextRef="#ctx0" brushRef="#br0" timeOffset="68218.549">31125 6799 707 0,'0'0'0'0,"5"4"0"0,5 3 0 0,-10-7 100 16,0 0-100-16,0 0 101 0,0 0-101 0,0 0 102 15,0 0-102-15,0 0 103 0,-3-9-103 0,3 9 60 16,0 0-60-16,-2-3 61 0,0-1-61 0,2 4 36 0,0 0-36 16,-1-5 37-16,1 2-37 0,0 3 16 0,0 0-16 15,1-4 17-15,3 1-17 0,-4 3 29 16,0 0-29-16,5-4 29 0,2 3-29 0,-7 1 19 0,0 0-19 16,9-2 20-16,3 2-20 0,-12 0 5 0,0 0-5 0,23 14 5 15,6 10-5-15,-29-24 1 0,0 0-1 0,31 36 1 31,6 12-1-31,-37-48 0 0,0 0 0 0,35 53 0 0,2 10 0 16,-37-63-59-16,0 0 59 0,31 60-59 0,-2 3 59 0,-29-63-182 0,0 0 182 0,25 54-181 16,-4-6 181-16,24 54-621 0</inkml:trace>
  <inkml:trace contextRef="#ctx0" brushRef="#br0" timeOffset="68510.329">31560 6710 460 0,'0'0'0'0,"0"9"0"0,-2 5 0 16,2-8 52-16,2-6-52 0,-2 0 52 0,2-5-52 0,-2 2 46 15,2-1-46-15,-2 4 47 0,-2-3-47 0,2 3 5 16,0 0-5-16,-11 7 5 0,-4 5-5 0,15-12 0 15,0 0 0-15,-30 29 0 0,-8 12 0 0,1 4 0 16,-3 4 0-16,12-16 0 0,7-9 0 0,0 7 5 0,2 5-5 16,-3 3 5-16,-1 9-5 0,23-48-74 15,0 0 74-15,-17 41-73 0,4-3 73 0,13-38-145 0,0 0 145 16,7 29-145 0,16-5 145-16,7 29-84 0</inkml:trace>
  <inkml:trace contextRef="#ctx0" brushRef="#br0" timeOffset="68769.15">31672 6979 729 0,'0'0'0'0,"0"0"0"0,1-5 0 16,-1 5 58-16,0 0-58 0,9 2 59 0,7 5-59 16,-16-7 32-16,0 0-32 0,19 1 33 0,4 1-33 15,-23-2-6-15,0 0 6 0,31-2-6 0,7-3 6 16,-38 5-197-16,0 0 197 0,42-8-197 0,7-11 197 0,41-9-270 16</inkml:trace>
  <inkml:trace contextRef="#ctx0" brushRef="#br0" timeOffset="69195.18">32323 6787 214 0,'0'0'0'0,"0"0"6"0,0 0-6 0,4 0 7 0,1-1-7 0,-5 1 56 16,0 0-56-16,3 0 57 0,1 0-57 0,-4 0 69 0,0 0-69 16,0 0 70-16,3-4-70 0,-3 4 34 0,0 0-34 15,0 0 34-15,0 0-34 0,0 0 6 0,0 0-6 0,-3 0 7 16,-2 0-7-16,5 0 0 0,0 0 0 0,-13 4 0 15,-2-1 0-15,15-3-3 0,0 0 3 0,-28 17-3 16,-10 11 3-16,38-28-9 0,0 0 9 0,-39 32-8 16,-3 11 8-16,11-4 0 0,7 1 0 0,4-16 0 15,7-10 0-15,2-2 10 0,6-4-10 16,1 11 10-16,4 8-10 0,2-3 57 16,3-7-57-16,1-3 58 0,-1-5-58 15,4-4 35-15,1-2-35 0,2-3 36 0,2-5-36 0,2-2 4 0,-1-1-4 0,3-3 5 16,1-2-5-16,-19 13 20 0,0 0-20 0,19-16 20 15,0 1-20-15,-19 15 48 0,0 0-48 0,18-22 49 16,-1 1-49-16,-17 21 38 0,0 0-38 0,12-24 38 16,-1 0-38-16,-11 24 46 0,0 0-46 15,9-22 46-15,-4 1-46 0,-5 21 36 0,0 0-36 0,3-15 37 16,1 6-37-16,-4 9 15 0,0 0-15 0,3-7 16 0,2 2-16 0,-5 5-2 16,0 0 2-16,9 14-1 15,2 13 1 1,-11-27-27-16,0 0 27 0,12 35-27 0,2 4 27 0,-14-39-66 0,0 0 66 0,15 40-66 0,3 2 66 0,-18-42-202 15,0 0 202-15,21 33-201 0,5-2 201 0,21 36-317 16</inkml:trace>
  <inkml:trace contextRef="#ctx0" brushRef="#br0" timeOffset="69450.278">32565 6539 191 0,'0'3'0'0,"0"-3"57"0,0 0-57 0,0 0 57 16,-1-5-57-16,1 5 62 0,0 0-62 0,3 0 63 16,2 5-63-16,6 1 20 0,4 7-20 15,5 3 20-15,4 4-20 0,-24-20 3 0,0 0-3 0,31 36 4 16,9 7-4-16,-40-43-5 0,0 0 5 0,37 60-5 16,0 14 5-16,-37-74-17 0,0 0 17 0,31 90-17 15,-1 22 17-15,-30-112-27 0,0 0 27 0,8 109-27 16,-13 5 27-16,5-114-3 15,0 0 3-15,-19 99-3 0,-16-5 3 0,35-94-7 0,0 0 7 0,-28 64-7 0,0-22 7 16,-27 68-208-16</inkml:trace>
  <inkml:trace contextRef="#ctx0" brushRef="#br0" timeOffset="69884.138">32663 6282 807 0,'0'0'0'0,"0"0"78"16,0 0-78-16,9-3 78 0,6-1-78 0,-15 4 69 15,0 0-69-15,28-2 69 0,12 2-69 0,-1 2 35 0,4 2-35 0,-5-1 35 16,-3 2-35-16,0 2 0 15,0 2 0-15,-5-3 0 0,-4 3 0 0,-26-9-5 0,0 0 5 0,26 5-4 16,-2 5 4-16,-24-10-23 0,0 0 23 0,18 9-22 16,-4-2 22-16,-14-7-23 0,0 0 23 0,7 12-22 15,-7 5 22-15,0-17 3 0,0 0-3 0,-9 24 4 16,-7 5-4-16,16-29 20 0,0 0-20 0,-17 27 20 31,-4 3-20-31,-2-3 33 0,1-5-33 0,9-8 34 0,10-7-34 0,-2-2 30 0,1-2-30 0,-1 8 30 16,-2 6-30-16,0-2 22 0,2 2-22 0,3-3 23 15,2-2-23-15,5-3 41 0,4 1-41 0,5-2 41 16,7 1-41-16,-21-9 0 0,0 0 0 0,35 5 1 16,13-1-1-16,-48-4-87 0,0 0 87 0,49 0-87 15,3-4 87-15,-52 4-182 0,0 0 182 0,47-8-182 16,1-4 182-16,46-9-522 0</inkml:trace>
  <inkml:trace contextRef="#ctx0" brushRef="#br0" timeOffset="71137.271">28008 5936 113 0,'0'0'0'0,"7"0"0"16,5 3 0-16,-12-3 43 0,0 0-43 0,7 2 43 0,-3-2-43 16,-4 0 38-16,0 0-38 0,0 0 39 15,3 0-39-15,-3 0 41 0,0 0-41 0,5 4 41 0,6-1-41 0,-11-3 35 16,0 0-35-16,17 7 35 0,11 1-35 0,-28-8 33 15,0 0-33-15,44 9 34 0,15-2-34 0,-59-7 49 16,0 0-49-16,68 8 49 0,10-4-49 0,-78-4 18 16,0 0-18-16,120 5 19 0,30-2-19 0,-150-3 43 15,0 0-43-15,159 4 44 0,13-4-44 0,-172 0 55 16,0 0-55-16,178-4 55 0,10 4-55 16,-188 0 37-16,0 0-37 0,220-3 37 0,22 3-37 15,-242 0 18-15,0 0-18 0,256-3 19 0,16-3-19 0,-272 6 21 16,0 0-21-16,261-3 21 0,-3-2-21 0,-258 5 14 15,0 0-14-15,244 0 15 0,-9-4-15 0,-235 4 9 16,0 0-9-16,214 0 10 0,-17 0-10 16,-197 0 9-16,0 0-9 0,178 6 10 0,-18 0-10 0,-160-6 3 0,0 0-3 15,150 7 4-15,-14-2-4 0,-136-5 6 0,0 0-6 0,118 4 6 16,-15-4-6-16,-103 0 3 0,0 0-3 16,101 0 3-16,-5-7-3 15,-96 7 0-15,0 0 0 0,80-3 0 0,-12 1 0 0,-68 2-3 0,0 0 3 0,54 0-3 16,-14 2 3-16,-40-2-23 0,0 0 23 0,31 1-22 15,-12 4 22-15,-19-5-33 0,0 0 33 0,14 4-32 16,-8-4 32-16,-6 0-20 0,0 0 20 0,5 3-19 16,-4-1 19-16,-1-2-11 0,0 0 11 0,2 3-11 15,0 1 11-15,-2-4-2 0,0 0 2 0,2 3-1 0,-1-3 1 16,-1 0 3-16,0 0-3 0,0 0 3 16,2 4-3-16,-2-4 15 0,0 0-15 0,0 0 15 15,0 0-15-15,0 0 26 0,0 0-26 0,0 0 26 16,0 0-26-16,0 0 37 0,0 0-37 0,0 0 38 0,4 5-38 15,-4-5 48-15,0 0-48 0,0 0 48 0,0 0-48 0,0 0 29 16,0 0-29-16,0 0 29 0,0 0-29 16,0 0 27-16,0 0-27 0,0 0 27 0,3 0-27 0,-3 0-25 15,0 0 25-15,5 0-24 0,4 0 24 0,-9 0-75 16,0 0 75-16,14 3-770 0,-28-6 770 0</inkml:trace>
  <inkml:trace contextRef="#ctx0" brushRef="#br0" timeOffset="124551.549">2718 8439 1031 0,'0'0'0'0,"0"-10"0"15,-6-6 0-15,6 4 113 0,0-2-113 0,-3 4 114 16,3 2-114-16,0 8 98 0,0 0-98 0,-5-12 99 16,-2-4-99-16,7 16 75 0,0 0-75 0,-9-17 75 15,0 0-75-15,9 17 57 0,0 0-57 0,-8-17 57 16,-5-5-57-16,13 22 8 0,0 0-8 0,-13-23 8 0,-3 1-8 15,16 22 24-15,0 0-24 0,-14-22 25 0,-2 1-25 16,16 21 3-16,0 0-3 0,-12-17 3 0,2 2-3 16,1 3 2-16,2 3-2 0,2 2 2 0,5 4-2 15,0 3 17-15,0 0-17 0,-4-4 17 0,4 3-17 0,0 1 0 16,0 0 0-16,0 5 1 0,0 3-1 0,0-8 8 16,0 0-8-16,4 31 9 0,4 17-9 0,1 2 23 15,0 5-23-15,0 8 24 0,-1 4-24 0,1 0 30 16,3 3-30-16,-5 14 30 0,-2 10-30 15,-5-94 37-15,0 0-37 0,9 106 37 0,3 13-37 16,0-24 33-16,2-9-33 0,-8-28 33 16,-3-22-33-16,-3-36 44 0,0 0-44 0,7 60 44 0,-2 7-44 0,-5-67 26 0,0 0-26 15,6 43 26-15,0-12-26 0,-6-31 41 0,0 0-41 0,2 22 41 16,2-5-41-16,-4-17 1 16,0 0-1-16,3 12 1 0,-3-3-1 0,0-9-53 0,0 0 53 15,0 0-53-15,-7-9 53 0,7 9-192 0,0 0 192 16,-10-48-191-16,-6-25 191 0,-10-47-1264 0</inkml:trace>
  <inkml:trace contextRef="#ctx0" brushRef="#br0" timeOffset="125536.352">2488 8403 113 0,'0'0'0'0,"8"-12"0"15,5-10 0-15,-13 22 13 0,0 0-13 0,14-19 13 16,6-2-13-16,-20 21 58 0,0 0-58 0,25-19 58 16,1 6-58-16,-26 13 58 0,0 0-58 0,33-7 58 15,2 2-58-15,-35 5 45 0,0 0-45 0,42 5 46 16,7 2-46-16,-49-7 38 0,0 0-38 0,59 13 38 16,7 6-38-16,-7 2 45 0,-3 1-45 0,-6 2 46 15,-6-2-46-15,-44-22 40 0,0 0-40 0,56 45 41 16,10 10-41-16,-66-55 57 15,0 0-57-15,56 66 57 0,-1 13-57 0,-55-79 72 0,0 0-72 0,39 81 72 16,-18 11-72-16,-21-92 71 0,0 0-71 0,0 103 71 0,-23 15-71 0,23-118 72 16,0 0-72-16,-37 115 73 0,-15 7-73 0,52-122 94 15,0 0-94-15,-59 113 95 0,-7-4-95 16,66-109 49-16,0 0-49 0,-68 90 49 0,-5-17-49 0,73-73 35 16,0 0-35-16,-56 52 36 0,9-20-36 0,47-32 45 15,0 0-45-15,-42 17 46 0,9-15-46 0,10-2 1 16,11-7-1-16,0-7 1 0,7-11-1 0,5 25-18 15,0 0 18-15,0-40-18 0,5-11 18 0,-5 51-34 16,0 0 34-16,21-72-34 0,12-19 34 0,-33 91-14 16,0 0 14-16,47-77-13 0,12 2 13 0,-59 75-50 15,0 0 50-15,59-69-49 0,6 8 49 0,-65 61-23 0,0 0 23 16,68-60-22-16,8 1 22 0,-76 59-20 16,0 0 20-16,86-51-19 0,11 5 19 15,-22 10-5-15,-14 7 5 0,-7 5-5 0,-7 6 5 0,-47 18-4 0,0 0 4 0,42-10-3 16,-7 7 3-16,-35 3 0 0,0 0 0 0,38 3 1 15,-5 9-1-15,-33-12 33 0,0 0-33 0,35 33 34 16,-5 13-34-16,-1 14 52 0,-4 10-52 16,-11-22 52-16,-5-14-52 0,-6 14 42 0,-3-1-42 0,3 1 43 15,3 3-43-15,-6-51 42 0,0 0-42 0,8 67 43 16,-2 15-43-16,4-29 41 0,-1-13-41 0,-4-11 41 16,4-12-41-16,-1 0 17 15,5 0-17-15,-8-7 17 0,2-5-17 0,2 1 21 0,3-1-21 0,-7-2 21 16,0-3-21-16,4 0 0 0,1 0 0 0,-1-3 0 15,2-2 0-15,-11 5-9 0,0 0 9 0,10-23-9 0,0-6 9 16,-10 29-41-16,0 0 41 0,13-43-40 0,-1-11 40 16,-12 54-21-16,0 0 21 0,14-57-21 0,1-6 21 15,-15 63-70-15,0 0 70 0,14-57-69 16,2 2 69-16,-16 55-73 0,0 0 73 0,14-44-72 16,2 4 72-16,-16 40-100 0,0 0 100 0,12-32-99 0,2 8 99 0,-14 24-169 15,0 0 169-15,9-19-169 0,-6 5 169 16,11-18-583-16</inkml:trace>
  <inkml:trace contextRef="#ctx0" brushRef="#br0" timeOffset="126644.303">4624 9129 158 0,'0'0'0'0,"-6"2"0"0,-1 3 0 15,7-5 103-15,0 0-103 0,0 0 104 0,-1-8-104 16,1 8 82-16,0 0-82 0,0-9 82 0,-4 2-82 16,4 7 51-16,0 0-51 0,-9-8 51 0,-3 1-51 15,12 7 47-15,0 0-47 0,-17-9 48 0,-4 1-48 0,21 8 18 16,0 0-18-16,-31-7 19 0,-6 0-19 0,37 7 12 15,0 0-12-15,-44-5 12 0,-3-4-12 0,47 9 10 16,0 0-10-16,-45-3 10 0,-5-4-10 0,50 7 8 16,0 0-8-16,-39-4 8 15,4 3-8-15,35 1 3 0,0 0-3 0,-29 3 4 0,4 2-4 16,25-5 0-16,0 0 0 0,-21 28 1 0,4 16-1 0,8 3 1 16,4-1-1-16,2 5 2 0,3 2-2 0,0-53 4 0,0 0-4 15,8 86 4-15,8 20-4 0,-16-106 13 16,0 0-13-16,26 94 13 0,7 1-13 15,-33-95 23-15,0 0-23 0,47 72 24 0,13-14-24 0,-60-58-2 0,0 0 2 0,67 31-1 16,7-23 1-16,-74-8-25 0,0 0 25 0,88-17-24 16,15-22 24-16,-23 4-77 15,-8-2 77-15,-16 1-77 0,-15 3 77 0,-41 33-28 0,0 0 28 0,42-39-28 16,-7-7 28-16,-35 46 1 0,0 0-1 0,26-33 2 16,-10 2-2-16,-16 31 71 0,0 0-71 0,14-24 71 15,-5 4-71-15,-3 4 84 0,-4 4-84 16,2 4 84-16,-4 1-84 0,0 0 98 15,-6 2-98-15,3-4 99 0,3 4-99 0,-5 0 108 0,-2-2-108 0,2 2 108 16,-2 0-108-16,1 1 60 0,-2 1-60 0,2-2 60 0,-1 0-60 16,-1 3 24-16,-1-5-24 0,0 4 25 0,2 1-25 15,-3-1 2-15,-2 3-2 0,0-4 3 16,-1 4-3-16,13 0-2 0,0 0 2 0,-22 9-2 0,-15 6 2 16,37-15-39-16,0 0 39 0,-31 29-38 0,-8 11 38 0,39-40-37 15,0 0 37-15,-29 36-37 0,4 1 37 16,25-37-34-16,0 0 34 0,-17 33-33 0,5-4 33 0,12-29-15 15,0 0 15-15,0 22-15 0,12-1 15 16,2-9-49-16,7-7 49 0,3-5-48 0,2-9 48 0,-26 9-44 16,0 0 44-16,30-20-44 0,3-11 44 0,-33 31-10 0,0 0 10 15,35-36-10-15,3-3 10 0,-8 1-34 16,-4 5 34-16,-5 6-33 0,-5 8 33 0,-16 19-2 16,0 0 2-16,17-17-1 0,-5 2 1 0,-12 15-2 15,0 0 2-15,12-12-2 0,2 1 2 0,-14 11-2 0,0 0 2 0,9-5-1 16,0 0 1-16,-9 5 1 0,0 0-1 0,12 0 1 15,2 5-1-15,-14-5 17 16,0 0-17-16,16 12 17 0,1 10-17 0,-17-22 34 16,0 0-34-16,16 30 34 0,1 7-34 0,-17-37 19 0,0 0-19 0,17 41 20 15,-4 6-20-15,-1-6 5 0,2-4-5 0,-9-9 6 16,-1-14-6-16,1 3 4 0,-2-4-4 0,4-2 5 16,-2-3-5-16,-1-1-59 0,1 2 59 15,-1-8-58-15,-3 1 58 0,6 0-138 0,-3-2 138 0,5-5-137 16,4-7 137-16,-13 12-131 0,0 0 131 0,13-19-131 15,1-5 131-15,-14 24-88 0,0 0 88 0,15-28-88 16,-3-1 88-16,-12 29-54 0,0 0 54 0,9-22-54 16,0 3 54-16,-9 19 0 0,0 0 0 0,3-12 0 15,3 4 0-15,-6 8 5 0,0 0-5 0,5-4 5 16,2 8-5-16,-7-4-50 0,0 0 50 0,5 3-49 0,0 6 49 16,7 1-44-16</inkml:trace>
  <inkml:trace contextRef="#ctx0" brushRef="#br0" timeOffset="126809.536">5319 8943 942 0,'0'0'0'0,"3"8"0"0,-3 4 0 0,0-8 53 0,0-8-53 15,-3 2 53-15,-1-1-53 0,4 3-137 0,0 0 137 16,-17-15-137-16,-13-9 137 0,-20-16-487 0</inkml:trace>
  <inkml:trace contextRef="#ctx0" brushRef="#br0" timeOffset="126981.425">4444 8333 819 0,'0'0'0'0,"21"8"0"15,17 8 0-15,-29-11 107 0,-9-4-107 0,-12-1 107 16,-9-3-107-16,4 5 47 0,-1 5-47 0,6-7 48 15,3 3-48-15,6 0-101 0,6 6 101 0,1 8-100 16,6 9 100-16,-10-26-95 0,0 0 95 0,21 20-94 16,7-1 94-16,21 22-470 0</inkml:trace>
  <inkml:trace contextRef="#ctx0" brushRef="#br0" timeOffset="128444.457">7432 9011 684 0,'0'0'0'0,"0"0"0"0,-4-5 0 0,4 5 98 16,0 0-98-16,0 0 99 0,-5-5-99 0,5 5 67 15,0 0-67-15,-7-4 67 0,-2 1-67 0,9 3-3 16,0 0 3-16,-17-7-2 0,-13-1 2 0,4-4-77 16,-7 0 77-16,11 0-77 0,1 3 77 0,-4 2-58 0,-1-1 58 15,-3 1-58-15,-1-2 58 0,30 9-38 16,0 0 38-16,-42-3-38 0,-5-4 38 0,47 7-36 0,0 0 36 15,-44 0-36-15,-3 7 36 0,47-7-23 0,0 0 23 16,-41 17-22-16,-1 12 22 0,42-29 0 0,0 0 0 0,-35 45 1 16,5 13-1-16,9-5 31 0,4 3-31 15,5-14 31-15,5-8-31 16,7-34 52-16,0 0-52 0,-2 44 53 0,7 8-53 0,-5-52 54 0,0 0-54 0,13 46 54 16,4-3-54-16,-17-43 33 0,0 0-33 0,30 27 34 15,4-6-34-15,-34-21 10 0,0 0-10 0,46 3 10 16,4-15-10-16,-3-3 6 0,0-6-6 15,-8-4 7-15,-6-8-7 0,-33 33 3 0,0 0-3 16,29-43 3-16,1-8-3 0,-30 51 35 0,0 0-35 0,26-77 35 16,0-19-35-16,-8 12 45 0,-6 7-45 0,-5 25 46 0,-2 20-46 15,-5 32 74-15,0 0-74 0,0-40 74 16,0 3-74-16,0 37 76 0,0 0-76 0,-3-36 77 16,-3 1-77-16,6 35 80 0,0 0-80 0,-3-27 80 15,-2 5-80-15,5 22 58 0,0 0-58 0,-4-17 58 16,-1 3-58-16,5 14 41 0,0 0-41 0,-4-10 42 0,-1 4-42 0,5 6 0 15,0 0 0-15,-3-6 0 0,3 4 0 16,0 2-34-16,0 0 34 0,0 0-33 0,0 0 33 16,0 0-65-16,0 0 65 0,0 12-64 0,3 5 64 0,-1 5-63 15,5 7 63-15,2 6-63 0,1 4 63 0,-10-39-43 16,0 0 43-16,16 55-43 0,-1 8 43 0,-15-63-32 16,0 0 32-16,23 71-32 0,3 4 32 15,-26-75-14-15,0 0 14 0,42 75-13 0,9 2 13 0,-8-25-20 0,4-20 20 16,-10-13-20-16,-11-14 20 0,7-6-56 0,-3-10 56 15,-1-2-55-15,6-6 55 16,-35 19-34-16,0 0 34 0,44-36-34 0,10-10 34 16,0-9-10-16,5-9 10 0,-21 22-10 0,-10 6 10 0,-4 5 0 0,-3 0 0 15,-7 5 0-15,-3 4 0 0,-11 22 58 0,0 0-58 16,8-24 59-16,1 0-59 0,-9 24 70 0,0 0-70 0,5-15 70 16,-1-1-70-16,-4 16 77 0,0 0-77 15,2-8 77-15,-1-1-77 0,-1 9 41 16,0 0-41-16,0-3 41 0,0 1-41 0,-1 5 0 0,-1 4 0 0,-2 10 0 15,1 11 0-15,1 2-13 0,-5 6 13 0,5 4-13 16,2 1 13-16,0-41-29 0,0 0 29 0,2 48-29 16,5 0 29-16,-7-48-43 15,0 0 43-15,11 43-43 0,8-7 43 0,2-9-45 0,-2-8 45 0,2-10-45 0,3-6 45 16,-24-3-36-16,0 0 36 0,30-12-35 0,12-15 35 16,-8-1-26-16,-1-8 26 15,-3 5-26-15,-2-1 26 0,0 1-2 16,-5 0 2-16,-4 4-1 0,-5 3 1 0,-2 0 2 0,-7-4-2 0,2 1 3 0,-2-4-3 0,-5 31 43 15,0 0-43-15,0-32 44 0,4-3-44 0,-4 35 38 16,0 0-38-16,-4-31 38 0,1 4-38 0,3 27 34 16,0 0-34-16,-2-21 34 0,-1 4-34 0,3 17 24 15,0 0-24-15,-6-12 25 0,3 5-25 16,3 7-1-16,0 0 1 0,-4-3 0 0,4 1 0 0,0 2-20 16,0 0 20-16,-8 23-20 0,-1 16 20 0,4 0-34 15,-2 4 34-15,3 3-34 0,2 6 34 0,2-52-43 0,0 0 43 16,0 70-43-16,9 12 43 15,0 13-26-15,3 9 26 0,-1-15-25 16,-1-10 25-16,-10-79-19 0,0 0 19 0,9 84-18 0,-1 2 18 0,-2-16-11 0,1-15 11 0,-7-30-10 16,0-23 10-16,0 7 3 0,-4-8-3 0,1 13 3 15,-1 1-3-15,-1 3 49 0,-4 0-49 16,1-6 50-16,2-6-50 0,6-6 50 0,0 0-50 16,-28 6 51-16,-15 0-51 0,43-6 22 15,0 0-22-15,-51-2 22 0,-8-8-22 0,7-1-35 0,1-4 35 0,10-4-35 16,-1-3 35-16,42 22-152 0,0 0 152 0,-42-38-152 15,2-13 152-15,-40-38-634 0</inkml:trace>
  <inkml:trace contextRef="#ctx0" brushRef="#br0" timeOffset="128837.193">6651 9813 807 0,'0'0'0'0,"4"0"-280"0,5 2 280 0,-4-2-280 16,2 0 280-16,7 0-56 0</inkml:trace>
  <inkml:trace contextRef="#ctx0" brushRef="#br0" timeOffset="129042.075">6808 9820 135 0,'0'0'0'0,"26"-4"0"16,20 1 0-16,6-2 73 0,7 3-73 0,-3 0 74 0,1-1-74 16,-57 3 57-16,0 0-57 0,107 0 58 0,28-4-58 15,-23 4 81-15,-2 0-81 0,-13 0 82 16,-8-3-82-16,0 10 85 0,-2 5-85 0,-12-7 86 0,-7-2-86 15,-68-3 41-15,0 0-41 0,89 7 42 0,12-2-42 16,-16 2 89-16,-5-2-89 0,-15-1 90 0,-9-4-90 0,-56 0 56 16,0 0-56-16,64-5 56 0,11-6-56 0,-75 11 35 15,0 0-35-15,70-8 36 0,5-2-36 0,-28 8-20 16,-18-2 20-16,-4 1-20 0,-17-2 20 0,4 5-155 16,-3-4 155-16,-4 4-154 0,-1 0 154 0,-4 0-109 15,0 0 109-15,-21 0-108 0,-12 0 108 0,-23 4-371 16</inkml:trace>
  <inkml:trace contextRef="#ctx0" brushRef="#br0" timeOffset="129761.055">8127 10383 763 0,'0'0'0'15,"5"-7"0"-15,4-1 0 0,-9 8 62 0,0 0-62 0,0-9 62 16,-4 1-62-16,-1 1 52 0,-4-3-52 0,-3-1 52 16,-5 1-52-16,-1-2 1 0,-2 0-1 0,2 2 2 0,-3-1-2 15,21 11 1-15,0 0-1 0,-29-10 2 0,-5 2-2 16,34 8 3-16,0 0-3 0,-33-11 4 0,2 3-4 15,31 8 12-15,0 0-12 0,-33-5 12 16,0 1-12-16,5 4 8 0,7 0-8 0,5 0 9 16,8 0-9-16,-1 4 15 0,-3-3-15 0,-2 22 16 0,-7 9-16 15,21-32 33-15,0 0-33 16,-21 53 34-16,4 16-34 0,1 1 26 0,2 2-26 0,2 17 26 0,3 14-26 0,0-21 45 16,6-8-45-16,-1-33 46 0,4-22-46 0,4 1 34 15,1-1-34-15,2-2 35 0,-3-1-35 16,4 3 24-16,-3-1-24 0,4-6 25 15,0-3-25-15,3-6 5 0,2-1-5 16,5-7 5-16,2-10-5 0,-21 15 1 0,0 0-1 0,31-35 1 0,11-16-1 0,-42 51 8 0,0 0-8 16,39-60 8-16,2-14-8 0,-2-8 22 0,-4-9-22 0,-11 16 22 15,-10 6-22-15,-14 69 21 0,0 0-21 0,3-82 21 16,-11-9-21 0,8 91-1-16,0 0 1 0,-13-80-1 0,-4 3 1 0,17 77-3 15,0 0 3-15,-26-67-3 0,-4 9 3 0,30 58-20 0,0 0 20 16,-29-52-20-16,4 6 20 0,25 46-34 0,0 0 34 15,-17-27-33-15,3 13 33 0,14 14-36 0,0 0 36 16,-12-12-35-16,3 7 35 0,9 5-33 0,0 0 33 0,-10-5-33 16,4 3 33-16,6 2-4 0,0 0 4 0,-5 0-3 15,-2 0 3-15,7 0-40 0,0 0 40 0,7 17-40 16,5 12 40-16,-12-29-19 0,0 0 19 0,32 41-18 16,15 12 18-16,-47-53-6 0,0 0 6 0,66 79-5 15,12 22 5-15,-78-101 0 0,0 0 0 0,79 94 0 0,3 1 0 16,-82-95 3-16,0 0-3 0,88 84 4 0,7-7-4 15,-95-77 39-15,0 0-39 16,83 72 40-16,-6-6-40 0,-77-66 6 16,0 0-6-16,68 55 6 0,-13-12-6 0,-55-43-2 0,0 0 2 0,42 33-2 0,-12-13 2 0,-30-20-87 15,0 0 87-15,17 14-86 0,-8-11 86 0,-9-3-115 16,0 0 115-16,-3-13-115 0,-8-16 115 16,-5-14-528-16</inkml:trace>
  <inkml:trace contextRef="#ctx0" brushRef="#br0" timeOffset="129991.135">8456 10149 987 0,'0'0'0'16,"0"13"0"-16,2 11 0 0,-2-24 119 0,0 0-119 0,-10 16 120 15,-4-3-120-15,14-13 86 0,0 0-86 16,-27 38 87-16,-6 17-87 0,33-55 61 0,0 0-61 0,-35 72 62 15,-6 10-62-15,41-82 0 0,0 0 0 0,-46 118 1 16,-6 21-1-16,16-31-15 16,8-12 15-16,7-41-15 0,12-28 15 0,-1-3-130 0,8-12 130 0,-2 4-130 15,1-4 130-15,1 3-198 0,2-3 198 16,0-12-197-16,5-12 197 0,-1 0-520 0</inkml:trace>
  <inkml:trace contextRef="#ctx0" brushRef="#br0" timeOffset="130451.288">9596 9652 807 0,'0'0'0'16,"0"-5"0"-16,0-2 0 0,0 7 44 0,0 0-44 0,0 0 45 15,5 0-45-15,-5 0 45 0,0 0-45 0,12 0 45 16,5 3-45-16,-17-3 43 0,0 0-43 0,33 0 44 16,15 0-44-16,-48 0 64 0,0 0-64 0,48 0 64 15,6-7-64-15,-54 7 44 0,0 0-44 0,60-5 45 16,2 2-45-16,-62 3 38 0,0 0-38 0,65-7 39 16,-3 2-39-16,-62 5 18 0,0 0-18 0,56-4 19 15,-5-1-19-15,-51 5 5 0,0 0-5 0,38-3 6 16,-8 3-6-16,-30 0-90 0,0 0 90 0,21-4-89 15,-4 4 89-15,-17 0-150 0,0 0 150 0,3-3-149 0,-10 0 149 16,2-3-606-16</inkml:trace>
  <inkml:trace contextRef="#ctx0" brushRef="#br0" timeOffset="130702.35">9698 9960 886 0,'0'0'0'0,"6"0"0"0,6-2 0 0,-12 2 120 0,0 0-120 15,24 6 120-15,6 4-120 0,-30-10 81 16,0 0-81-16,29 8 82 0,6 1-82 0,-35-9 7 16,0 0-7-16,39 7 7 0,-1-4-7 0,-38-3-76 0,0 0 76 0,50-3-76 15,3-9 76-15,-53 12-121 0,0 0 121 0,50-21-121 16,4-6 121-16,47-19-592 0</inkml:trace>
  <inkml:trace contextRef="#ctx0" brushRef="#br0" timeOffset="131123.326">10975 9049 1300 0,'0'0'0'0,"-3"-4"0"0,-2-1 0 0,-2-2 119 16,1-3-119-16,1 1 120 0,2 1-120 0,-1-4 51 16,1 0-51-16,-3-2 52 0,1 1-52 0,-3-3 40 15,1-3-40-15,1 6 41 0,3 2-41 0,-1-1 10 16,3 0-10-16,-3 0 10 0,4 4-10 0,4 1 8 15,-3-5-8-15,3 5 9 0,-1 4-9 0,-3 3 5 16,0 0-5-16,9-7 5 0,5 0-5 0,-14 7 3 16,0 0-3-16,33-7 4 0,9-2-4 0,1 6 1 15,5 1-1-15,-7 1 2 0,1-1-2 0,-4 2 15 0,-4 2-15 16,-5 1 16-16,-3 4-16 0,-26-7 3 0,0 0-3 0,30 12 4 16,0 3-4-16,-30-15 7 15,0 0-7-15,26 24 7 0,-5 0-7 16,-21-24 8-16,0 0-8 0,12 43 8 0,-7 12-8 0,-5-55 7 0,0 0-7 0,-5 60 8 15,-13 3-8-15,3-4 33 0,-3-8-33 0,3-15 33 16,4-9-33-16,11-27-1 0,0 0 1 0,-16 43-1 16,1 0 1-16,15-43-65 0,0 0 65 0,-14 36-64 15,5-9 64 1,9-27-109-16,0 0 109 0,-9 23-108 16,2-6 108-16,-7 19-1099 0</inkml:trace>
  <inkml:trace contextRef="#ctx0" brushRef="#br0" timeOffset="131269.16">11327 9623 1535 0,'0'0'0'0,"0"-7"0"0,0-5 0 15,0 12 83-15,0 0-83 0,5 0 84 0,9 3-84 0,-14-3-17 16,0 0 17-16,21 5-1221 0,-42-10 1221 0</inkml:trace>
  <inkml:trace contextRef="#ctx0" brushRef="#br0" timeOffset="153700.832">4411 12172 102 0,'0'0'0'0,"9"1"0"0,-1 3 0 16,-8-4 41-16,0 0-41 0,-5-2 42 0,-16-3-42 0,21 5 49 16,0 0-49-16,-17-5 49 0,-4 0-49 0,21 5 48 15,0 0-48-15,-26-4 49 0,1 3-49 0,25 1 43 16,0 0-43-16,-33-4 44 0,-1 3-44 0,34 1 53 16,0 0-53-16,-35 0 53 0,2 0-53 0,33 0 54 15,0 0-54-15,-30 1 54 0,-3 3-54 0,33-4 44 16,0 0-44-16,-31 3 44 0,1 2-44 0,30-5 37 15,0 0-37-15,-35 12 37 0,-5 7-37 16,40-19 15-16,0 0-15 0,-44 21 16 0,-6 8-16 0,50-29-11 16,0 0 11-16,-47 34-11 0,-4 5 11 15,10-1-46-15,2-2 46 0,13-9-45 16,5-4 45-16,21-23-34 0,0 0 34 0,-26 41-33 0,0 12 33 0,26-53-2 0,0 0 2 0,-30 65-1 16,1 12 1-16,11-24 0 0,10-10 0 15,1-4 0-15,7-4 0 0,0-35 12 0,0 0-12 16,8 51 13-16,8 4-13 0,-16-55 28 15,0 0-28-15,35 67 28 0,15 10-28 0,-50-77 12 0,0 0-12 0,65 51 13 16,11-10-13-16,-76-41 0 0,0 0 0 0,84 12 0 16,1-24 0-16,-85 12-2 0,0 0 2 0,93-44-2 15,4-26 2-15,-15 3-13 0,-5-7 13 0,-18 6-13 16,-14 1 13-16,-45 67-10 16,0 0 10-16,47-93-10 0,-3-18 10 0,-44 111-1 15,0 0 1-15,37-118-1 0,-10-11 1 0,-27 129 1 0,0 0-1 0,21-127 1 0,-8-3-1 16,-13 130 28-16,0 0-28 0,8-118 28 15,-8 8-28-15,0 110 36 0,0 0-36 0,-2-94 37 16,-4 15-37-16,0 23 38 16,3 18-38-16,-1 16 38 0,3 15-38 0,1 0 45 0,-4 7-45 15,-1-3 46-15,5 3-46 0,0 0 5 0,-4-5-5 0,4 5 5 0,0 0-5 16,0 0 0-16,-3 3 0 0,3-3 1 0,-5 0-1 0,5 0-11 16,-4 2 11-16,4-2-11 0,0 5 11 0,0-5-37 15,0 0 37-15,-5 26-37 0,1 15 37 0,4-41-30 16,0 0 30-16,0 58-30 0,0 16 30 0,0-74-24 15,0 0 24-15,0 109-23 0,0 30 23 0,4-24-10 16,5-9 10-16,-4-27-10 0,2-21 10 0,-7-58 0 16,0 0 0-16,17 60 1 0,9-2-1 0,-26-58 14 0,0 0-14 15,39 45 15-15,8-11-15 0,-47-34-1 16,0 0 1-16,42 17 0 0,-4-17 0 0,-3-7-21 0,-2-8 21 16,-4-4-21-16,-8-5 21 15,2-2-16-15,1-3 16 16,-6-5-15-16,-2-4 15 0,-16 38 0 0,0 0 0 0,13-49 1 0,0-15-1 0,-5 4 47 0,-4 0-47 0,1 4 48 15,-5-1-48-15,0 57 62 0,0 0-62 0,-5-84 62 16,-7-18-62-16,3 21 57 0,0 11-57 0,2 22 58 16,2 22-58-16,-4-1 52 15,2 4-52-15,2 6 53 0,2 7-53 16,1 0 23-16,-2 3-23 0,1 2 24 0,1-2-24 0,-1 2 29 0,-3-2-29 0,3 4 29 16,0 3-29-16,-1 0 0 0,2 0 0 0,2 0 1 15,0 0-1-15,0 0-9 0,0 0 9 0,-7 22-9 16,-3 12 9-16,10-34-41 0,0 0 41 15,-7 50-40-15,-2 15 40 0,9 2-32 0,0 5 32 0,4-2-32 0,1 0 32 16,-5-70-8-16,0 0 8 0,16 105-8 0,6 23 8 16,-1-30-7-16,0-11 7 0,0-13-6 0,0-14 6 15,-21-60-4-15,0 0 4 0,29 67-3 0,1-1 3 0,-30-66 0 16,0 0 0-16,31 57 0 0,6-4 0 16,-37-53-9-16,0 0 9 0,23 33-9 0,-6-15 9 0,-17-18-56 15,0 0 56-15,19 16-56 0,0-8 56 0,1-6-62 16,-6-4 62-16,1-3-62 0,3-3 62 0,-18 8-52 15,0 0 52-15,14-14-52 0,3-8 52 0,-17 22-1 16,0 0 1-16,16-23-1 0,1 1 1 0,-17 22-1 0,0 0 1 16,12-22-1-16,-3 1 1 0,-9 21 5 0,0 0-5 15,9-15 5-15,-4 3-5 0,-5 12 27 16,0 0-27-16,10-5 27 16,-1 5-27-16,-9 0 20 15,0 0-20-15,14 8 20 0,2 4-20 0,-16-12 18 0,0 0-18 0,22 17 18 0,3 4-18 0,-25-21 0 0,0 0 0 0,35 17 0 16,6-1 0-16,1-4-49 0,-3-4 49 0,-1-3-49 15,-3-3 49-15,-35-2-169 0,0 0 169 0,38-2-168 16,4-3 168-16,38-2-256 0</inkml:trace>
  <inkml:trace contextRef="#ctx0" brushRef="#br0" timeOffset="154706.354">6401 11248 785 0,'0'0'0'0,"0"4"0"16,-4 1 0-16,4-5 47 0,0 0-47 0,4 17 48 0,-4 14-48 0,0-31 23 15,0 0-23-15,5 58 24 0,2 18-24 0,-7-76 3 16,0 0-3-16,5 118 4 0,7 36-4 0,-12-154-4 16,0 0 4-16,9 159-3 15,-4 14 3-15,-5-173-5 0,0 0 5 0,12 141-5 0,-3-18 5 0,-9-123-3 0,0 0 3 16,17 99-3-16,4-20 3 0,-21-79 12 0,0 0-12 0,25 55 13 16,4-21-13-16,-29-34 0 0,0 0 0 15,26 21 0-15,-1-16 0 16,-25-5 0-16,0 0 0 0,19-5 0 0,0-10 0 0,-5-3 0 15,-2-2 0-15,-3-2 0 0,-4-6 0 0,2 2-1 0,-2 1 1 16,2 2 0-16,2 1 0 0,-9 22 5 0,0 0-5 0,5-25 5 16,-1-3-5-16,-4 28 34 15,0 0-34-15,5-24 34 0,-5 5-34 0,0 19 18 0,0 0-18 0,4-17 18 16,-4 7-18-16,0 10 12 0,0 0-12 0,0-7 12 16,0 5-12-16,0 2 1 0,0 0-1 0,5 12 2 15,2 5-2-15,1 6 0 0,6 4 0 0,-7-3 0 16,2-7 0-16,-9-17-1 0,0 0 1 0,17 29-1 15,4 7 1-15,-21-36-5 0,0 0 5 0,32 33-5 16,10 1 5-16,-42-34-39 0,0 0 39 0,41 24-38 0,10-10 38 16,-51-14-47-16,0 0 47 0,49 2-46 0,5-13 46 15,-13-1-11-15,1-5 11 0,-10 2-10 0,-3-6 10 16,-29 21-1-16,0 0 1 0,25-17-1 16,-8 2 1-16,-17 15 24 0,0 0-24 0,14-12 25 0,-4 1-25 0,-10 11 62 15,0 0-62-15,9-7 62 0,-4 4-62 0,-5 3 50 16,0 0-50-16,0 0 50 0,0-3-50 0,0 3 24 15,0 0-24-15,0 3 25 0,-5 4-25 16,-5 1 30-16,-1 8-30 16,3 4 30-16,-3 6-30 0,11-26 0 0,0 0 0 0,-9 29 1 0,1 2-1 15,8-31-26-15,0 0 26 0,-6 28-26 0,1-10 26 0,5-18-60 16,0 0 60-16,0 17-60 0,0-5 60 0,0-12-44 0,0 0 44 16,11 4-44-16,4-14 44 0,-15 10-8 15,0 0 8-15,21-14-7 0,2-5 7 0,-23 19-3 16,0 0 3-16,24-20-3 0,2-3 3 0,-26 23 0 0,0 0 0 0,30-25 1 15,3-6-1-15,-3 3 25 0,-1 1-25 0,1-6 26 16,-4 1-26-16,-26 32 22 0,0 0-22 0,21-46 22 16,0-9-22-16,-4 2 26 15,-3 0-26-15,-2 3 26 0,-5 2-26 16,2 5 22-16,-4 4-22 0,-1 3 23 0,-4 5-23 0,0 31 56 0,0 0-56 0,0-36 57 16,0-2-57-16,0 38 64 0,0 0-64 0,0-32 64 15,-7 1-64 1,7 31 57-16,0 0-57 0,-2-24 58 0,-1 3-58 0,3 21 41 15,0 0-41-15,-7-15 41 0,1 3-41 0,6 12 20 16,0 0-20-16,-8-10 20 0,3 8-20 0,5 2 29 0,0 0-29 0,-16 5 29 16,-7 10-29-16,23-15-12 0,0 0 12 0,-15 36-12 0,-3 16 12 15,6 3-33-15,7 6 33 16,1-1-33-16,8 4 33 16,1 9-36-16,2 9 36 0,2-23-35 0,-1-15 35 0,3-1-9 0,1-4 9 0,0-8-8 0,0-5 8 0,-12-26-49 15,0 0 49-15,14 34-48 0,7 6 48 0,-21-40-66 16,0 0 66-16,25 34-66 0,4-1 66 15,-29-33-124-15,0 0 124 0,30 20-123 16,5-1 123-16,-35-19-123 0,0 0 123 0,38 2-123 0,4-9 123 0,38 3-511 16</inkml:trace>
  <inkml:trace contextRef="#ctx0" brushRef="#br0" timeOffset="155084.652">8676 12514 740 0,'0'0'0'0,"-6"-1"0"0,-2-4 0 0,8 5 65 0,0 0-65 0,0-4 66 16,8 2-66-16,-8 2 34 0,0 0-34 0,6-1 35 15,-1 1-35-15,-5 0 32 0,0 0-32 0,7-4 32 16,-4 4-32-16,-3 0 1 0,0 0-1 0,6 0 1 16,-6-1-1-16,0 1 1 0,0 0-1 0,0 0 2 0,0 0-2 0,0 0 10 15,0 0-10-15,0 0 10 0,0 5-10 16,0-5 1-16,0 0-1 0,3 7 1 0,-1 3-1 16,-2-10 0-16,0 0 0 0,9 14 1 0,3 3-1 0,-12-17-5 15,0 0 5-15,17 13-5 0,4 1 5 0,-21-14-79 16,0 0 79-16,24 9-79 0,3-2 79 15,-27-7-146-15,0 0 146 0,24 0-145 0,2-9 145 0,-26 9-145 16,0 0 145-16,23-10-144 0,5-7 144 16,20-11-117-16</inkml:trace>
  <inkml:trace contextRef="#ctx0" brushRef="#br0" timeOffset="155255.648">9042 12359 774 0,'0'0'0'0,"3"-4"0"15,-3-4 0-15,4 4-22 0,1 1 22 0,-2 3-22 16,6 0 22-16,3 0-482 0</inkml:trace>
  <inkml:trace contextRef="#ctx0" brushRef="#br0" timeOffset="156002.234">11764 11980 595 0,'0'0'0'16,"-12"-2"0"-16,-9-3 0 0,16 2 128 0,7 3-128 15,-2 0 128-15,0 0-128 0,0 0 102 16,7-6-102-16,-7 6 103 0,2-1-103 0,-2 1 56 0,-6-5-56 15,1 0 57-15,-5-1-57 0,-4-2 8 0,-9-1-8 0,-6-3 8 16,-5 2-8-16,34 10 2 0,0 0-2 0,-50-10 2 16,-15-2-2-16,65 12 0 15,0 0 0-15,-59-7 0 0,-7 2 0 0,10 5 0 0,6 5 0 0,15-5 1 32,9 0-1-32,26 0 0 0,0 0 0 0,-42 12 1 0,-5 8-1 0,47-20 0 0,0 0 0 0,-45 31 1 15,5 12-1-15,40-43 0 0,0 0 0 0,-47 70 0 16,1 25 0-16,15-22-13 15,8-8 13-15,13-24-12 16,10-15 12-16,0-26-1 0,0 0 1 0,8 29-1 0,10 2 1 0,-18-31-26 0,0 0 26 0,33 24-26 16,11-2 26-16,1-13-81 0,4-9 81 0,-1-5-81 15,-1-6 81-15,-47 11-41 0,0 0 41 0,72-32-41 16,13-16 41-16,-85 48-45 0,0 0 45 16,73-58-44-16,-5-18 44 0,-17 15 18 0,-13 2-18 0,-8 10 19 0,-16 8-19 0,-4 8 104 15,-8 9-104-15,1-3 104 0,1-1-104 16,-4 28 97-16,0 0-97 0,0-39 97 0,-4-14-97 15,1 5 76-15,-2-2-76 16,-1 7 77-16,0 2-77 0,6 41 60 0,0 0-60 16,-9-41 61-16,-5 0-61 0,14 41 52 0,0 0-52 0,-11-39 53 0,1 1-53 0,10 38 32 15,0 0-32-15,-9-31 32 0,6 7-32 0,3 24 8 16,0 0-8-16,-7-22 9 0,5 8-9 0,2 14-2 16,0 0 2-16,-3-12-2 0,3 5 2 0,0 7-66 15,0 0 66-15,0 0-65 0,5 5 65 0,-5-5-71 16,0 0 71-16,10 35-70 0,8 16 70 0,-18-51-78 0,0 0 78 15,19 101-77-15,3 38 77 0,-22-139-75 0,0 0 75 0,14 157-74 16,-5 28 74-16,-4-42-74 16,-5-18 74-16,4-24-73 15,-4-24 73-15,0-77-112 0,0 0 112 0,3 77-111 0,8-9 111 0,-11-68-165 0,0 0 165 16,22 47-164-16,13-18 164 0,24 48-199 0</inkml:trace>
  <inkml:trace contextRef="#ctx0" brushRef="#br0" timeOffset="156716.049">12923 10986 1031 0,'0'0'0'0,"-9"-3"0"0,-1-2 0 0,10 5 113 15,0 0-113-15,-7-5 114 0,0 1-114 0,7 4 36 16,0 0-36-16,-24-7 37 0,-13-1-37 0,37 8-50 16,0 0 50-16,-42-7-49 0,-8-2 49 0,50 9-60 0,0 0 60 15,-42-5-60-15,3 3 60 0,39 2-39 16,0 0 39-16,-29-1-39 0,6-1 39 0,23 2-13 15,0 0 13-15,-19 2-13 0,5-1 13 0,14-1-12 0,0 0 12 0,-12 2-12 16,3-2 12-16,9 0-8 16,0 0 8-16,-7 2-8 0,5 1 8 0,2-3-15 0,0 0 15 0,-3 5-15 15,3 6 15-15,0-3-8 0,3 4 8 16,-3-3-8-16,2 1 8 0,2 2-9 0,3 0 9 0,-6 0-9 16,3 4 9-16,1 2-8 0,2 8 8 15,-3 5-8-15,1 5 8 0,-5-36-4 0,0 0 4 0,5 50-3 16,2 8 3-16,-5 2-12 15,1 3 12 1,1-8-12-16,-4-7 12 0,0-48-23 0,0 0 23 0,0 82-22 0,-4 16 22 0,2-18-22 0,2-6 22 0,-1-35-22 16,1-21 22-16,1 11-4 0,5 3 4 0,-5 6-4 0,3 6 4 15,-4-44-4-15,0 0 4 0,9 55-3 16,3 9 3-16,-5-8-2 0,2-3 2 0,-1-8-2 16,-3-7 2-16,2-1 0 0,0-3 0 0,0-3 1 0,-3-2-1 0,-4-29 1 15,0 0-1-15,5 36 2 0,4 4-2 0,-9-40 9 16,0 0-9-16,3 31 10 0,1-4-10 15,-4-27 45 1,0 0-45-16,5 22 45 0,-3-3-45 0,-2-19 42 16,0 0-42-16,3 14 43 0,1-4-43 0,-4-10 40 0,0 0-40 0,3 10 41 0,2-3-41 0,-5-7 41 15,0 0-41-15,9 9 42 0,3-1-42 0,-12-8 10 16,0 0-10-16,12 11 10 0,6-1-10 0,-18-10 3 16,0 0-3-16,21 10 3 0,1 1-3 0,-22-11-37 15,0 0 37-15,34 12-36 0,4-4 36 0,-38-8-122 16,0 0 122-16,42 9-122 0,8-2 122 0,-50-7-87 0,0 0 87 15,59-6-87-15,15-6 87 0,62-3-403 0</inkml:trace>
  <inkml:trace contextRef="#ctx0" brushRef="#br0" timeOffset="157427.079">13963 11384 494 0,'0'0'0'0,"4"-2"0"16,2-1 0-16,-6 3 50 0,0 0-50 0,4-2 50 15,-1 0-50-15,-3 2 47 0,0 0-47 0,0 0 48 0,-5 0-48 16,5 0 11-16,0 0-11 0,-15 2 11 16,-8 5-11-16,23-7 15 0,0 0-15 0,-28 8 15 15,-7 3-15-15,35-11 8 0,0 0-8 0,-35 12 9 16,-3 0-9-16,38-12 23 0,0 0-23 0,-31 10 24 0,3 0-24 0,28-10 37 15,0 0-37-15,-30 29 37 0,2 11-37 16,28-40 54-16,0 0-54 0,-22 60 54 0,-3 15-54 0,3 14 48 16,1 12-48-16,9-10 48 15,5-5-48-15,7-86 32 0,0 0-32 0,7 97 33 0,6 6-33 0,-13-103 1 16,0 0-1-16,28 84 1 0,12-10-1 0,-40-74-103 16,0 0 103-16,68 51-103 0,25-20 103 0,-93-31-102 15,0 0 102-15,109-9-102 0,15-32 102 0,110-8-470 16</inkml:trace>
  <inkml:trace contextRef="#ctx0" brushRef="#br0" timeOffset="157708.336">14393 11487 852 0,'0'0'0'0,"4"6"0"16,1 3 0-16,-3-6 133 0,0 1-133 0,-2-4 134 16,0-4-134-16,0 4 82 0,0 0-82 0,0 0 83 15,6 4-83-15,5-1 33 0,5 6-33 0,8 8 33 16,11 7-33-16,-35-24 0 0,0 0 0 0,42 41 0 16,13 12 0-16,-8 2 0 0,4 3 0 0,1 6 0 15,2 2 0-15,-7-6-6 0,-3-1 6 0,-13-13-6 16,-5-12 6-16,-26-34-24 0,0 0 24 15,39 53-23-15,8 7 23 0,-47-60-71 0,0 0 71 16,38 40-71-16,-5-11 71 0,-33-29-173 0,0 0 173 0,31 22-173 0,-1-8 173 0,33 18-499 16</inkml:trace>
  <inkml:trace contextRef="#ctx0" brushRef="#br0" timeOffset="157986.371">15054 11427 931 0,'0'0'0'0,"1"12"0"15,6 10 0-15,-7-22 119 0,0 0-119 0,-8 12 119 16,-13-4-119-16,3 1 95 16,-3 3-95-16,6-3 95 0,1-4-95 0,14-5 46 0,0 0-46 0,-28 32 46 15,-9 20-46-15,37-52-1 0,0 0 1 0,-59 78 0 16,-16 23 0-16,11-11-7 0,1-1 7 0,12-17-6 15,11-14 6-15,40-58-45 0,0 0 45 0,-33 58-45 16,2-5 45-16,31-53-77 0,0 0 77 0,-16 34-77 16,8-18 77-16,8-16-199 0,0 0 199 0,0 8-199 15,8-4 199-15,-3 6-487 0</inkml:trace>
  <inkml:trace contextRef="#ctx0" brushRef="#br0" timeOffset="158338.048">15484 12043 763 0,'0'0'0'0,"0"-10"0"0,2-5 0 0,-2 15 90 0,0 0-90 15,1-6 90-15,3 5-90 0,-4 1 80 0,0 0-80 0,2 0 80 16,1 1-80-16,-3-1 15 0,0 0-15 0,12-1 15 16,9-1-15-16,-21 2 13 0,0 0-13 15,26-7 14-15,11 2-14 0,-2 2-5 0,-2-1 5 0,-2-1-4 16,-3-5 4-16,0 5-79 0,0-6 79 0,1 3-79 15,6-1 79-15,-35 9-95 0,0 0 95 0,51-17-95 16,17-5 95 0,50-21-519-16</inkml:trace>
  <inkml:trace contextRef="#ctx0" brushRef="#br0" timeOffset="158814.277">16710 11581 964 0,'0'0'0'0,"-10"0"0"0,-9 0 0 0,17 0 145 15,4 0-145-15,-2 0 146 0,0 0-146 0,0 0 85 16,-5-7-85-16,1 5 85 0,2-3-85 0,2 5 47 16,0 0-47-16,-15-7 47 0,-8-3-47 0,23 10 4 15,0 0-4-15,-30-7 5 0,-11 0-5 16,41 7-35-16,0 0 35 0,-42 2-34 0,0 3 34 0,42-5-59 15,0 0 59-15,-44 26-59 0,-6 13 59 0,50-39-51 16,0 0 51-16,-44 50-50 0,2 12 50 31,4 3-17-31,0 1 17 0,17-26-16 0,12-21 16 0,2 1-33 0,5-4 33 0,4-4-33 0,5 0 33 0,2-4-69 0,-2 1 69 0,7-4-68 16,7-3 68-16,-21-2-61 16,0 0 61-16,29-7-60 0,10-5 60 0,-39 12-48 0,0 0 48 0,38-17-47 15,0-7 47 1,-38 24-4-16,0 0 4 0,35-24-4 0,-2-2 4 15,-33 26 20-15,0 0-20 0,23-24 20 0,-4 0-20 0,-19 24 85 0,0 0-85 0,14-21 86 16,-5 3-86-16,-9 18 94 0,0 0-94 0,7-16 95 16,-2 2-95-16,-5 14 90 0,0 0-90 0,0-10 91 15,2 2-91-15,-2 8 45 0,0 0-45 0,1-4 46 16,-1-1-46-16,0 5 1 0,0 0-1 0,4 12 2 16,3 9-2-16,0 3-36 0,3 5 36 0,-3-10-35 15,-7-7 35-15,0-12-105 0,0 0 105 0,7 27-105 16,4 7 105-16,-11-34-162 0,0 0 162 0,8 28-162 15,3-4 162-15,8 27-537 0</inkml:trace>
  <inkml:trace contextRef="#ctx0" brushRef="#br0" timeOffset="159092.437">16557 11211 718 0,'0'0'0'0,"4"7"0"0,1 5 0 0,-5-12 68 16,0 0-68-16,15 12 69 0,6-6-69 0,-21-6 45 0,0 0-45 15,26 21 46-15,6 8-46 0,-3 2 16 0,1 3-16 0,-2-3 17 16,-2 2-17-16,-26-33 9 16,0 0-9-16,33 42 10 0,-1 10-10 0,-32-52 38 0,0 0-38 15,36 84 39-15,2 24-39 0,-38-108 10 0,0 0-10 0,25 106 11 16,-10 9-11-16,-15-115 0 0,0 0 0 0,2 108 1 15,-10-4-1-15,8-104-26 0,0 0 26 16,-11 75-25-16,-3-23 25 0,14-52-157 0,0 0 157 16,-28 38-157-16,-8-16 157 0,-27 39-450 0</inkml:trace>
  <inkml:trace contextRef="#ctx0" brushRef="#br0" timeOffset="159541.221">16621 10659 919 0,'0'0'0'0,"0"0"0"0,7 4 0 0,-5-8 79 15,2-1-79-15,3 2 79 0,-2-1-79 0,4-3 46 16,-1 2-46-16,3-2 47 0,-1 4-47 0,2-1 2 16,4 3-2-16,-2 1 3 0,2 0-3 0,-16 0-1 15,0 0 1-15,17 0-1 0,2 5 1 0,-19-5-6 0,0 0 6 0,18 7-6 16,1 1 6-16,-19-8-4 16,0 0 4-16,17 12-3 0,-5 2 3 0,-12-14-3 0,0 0 3 15,11 12-2-15,-2-2 2 0,-9-10 0 0,0 0 0 0,7 10 1 16,-4 1-1-16,-3-11 1 0,0 0-1 0,2 10 2 15,0 0-2-15,-2-10 9 0,0 0-9 0,0 12 10 16,0-5-10-16,0-7 0 0,0 0 0 0,0 9 0 16,0-1 0-16,0-8-1 15,0 0 1-15,1 7-1 0,3 2 1 16,-4-9-35-16,0 0 35 0,14 12-35 0,10 3 35 0,-24-15-70 0,0 0 70 0,25 17-69 16,9 2 69-16,-34-19-180 0,0 0 180 0,30 21-180 15,3 3 180-15,32 20-346 0</inkml:trace>
  <inkml:trace contextRef="#ctx0" brushRef="#br0" timeOffset="159903.947">17562 11761 740 0,'0'0'0'0,"-5"-11"0"0,-2-4 0 0,7 15 21 0,0 0-21 16,4-2 21-16,-1 2-21 0,-3 0 13 0,0 0-13 0,21 0 13 15,10-3-13-15,-31 3 6 0,0 0-6 0,44-7 6 16,13-3-6-16,-57 10 1 0,0 0-1 15,61-11 1-15,7-2-1 0,-9 2 13 0,-3 3-13 0,-4 1 13 16,-4 2-13-16,-48 5 16 0,0 0-16 0,55-4 17 16,4 1-17-16,-11 0 9 0,-3 1-9 0,-9 0 9 15,-6 0-9-15,-2 1 17 0,-5-1-17 16,-6-3 17-16,-5 1-17 0,0 1-63 0,1-2 63 16,-10 1-62-16,-1 3 62 0,1-4-120 0,-3-2 120 0,0-2-120 15,0-3 120-15,-3-8-336 0</inkml:trace>
  <inkml:trace contextRef="#ctx0" brushRef="#br0" timeOffset="160134.15">18156 11541 337 0,'0'0'0'0,"12"0"0"0,11 2 0 16,-23-2 61-16,0 0-61 0,2-3 61 0,-9-4-61 0,7 7 104 15,0 0-104-15,-5-5 104 0,-2 1-104 0,7 4 104 16,0 0-104-16,-6-3 104 0,3-1-104 0,3 4 74 15,0 0-74-15,0 0 74 0,-3-1-74 0,3 1 59 16,0 0-59-16,-2 13 59 0,-2 10-59 0,4-23 47 16,0 0-47-1,0 44 47-15,0 16-47 0,0-60 6 0,0 0-6 0,0 65 6 0,2 11-6 0,-2-76-53 0,0 0 53 16,12 89-53-16,6 13 53 16,11 92-783-16</inkml:trace>
  <inkml:trace contextRef="#ctx0" brushRef="#br0" timeOffset="160528.653">19709 10651 651 0,'0'0'0'0,"-13"0"0"0,-8 1 0 16,21-1 50-16,0 0-50 0,-27 4 50 0,-10-1-50 16,4 2 22-16,-5 2-22 0,11-2 23 0,8-1-23 15,-7 3 13-15,0 4-13 0,-11 5 14 0,-8 1-14 0,45-17 1 16,0 0-1-16,-54 36 1 0,-5 12-1 15,-9 15 0-15,-7 13 0 0,18 3 1 0,9 3-1 16,8 7 0-16,11 3 0 0,3-6 1 0,5-2-1 16,21-84 5-16,0 0-5 0,-14 106 6 0,7 12-6 15,7-22 8-15,7-12-8 0,2-15 8 0,4-16-8 0,-13-53-17 16,0 0 17-16,30 56-16 0,12-1 16 0,-42-55-91 0,0 0 91 16,71 40-90-16,23-13 90 0,72 40-398 0</inkml:trace>
  <inkml:trace contextRef="#ctx0" brushRef="#br0" timeOffset="161070.231">19536 11089 595 0,'0'0'0'0,"4"10"0"15,-1 9 0-15,-3-19 100 0,0 0-100 0,0 0 100 16,5-5-100-16,-5 5 57 0,0 0-57 0,0 0 58 15,2 3-58-15,-2-3 22 0,0 0-22 0,5 38 23 16,4 22-23-16,-9-60 3 0,0 0-3 0,9 72 3 0,-1 14-3 16,-8-86 0-16,0 0 0 0,11 103 0 0,-1 15 0 15,-10-118 9-15,0 0-9 0,16 91 10 16,5-14-10-16,-2-26 1 0,2-17-1 0,-7-13 1 0,-5-18-1 16,-9-3-10-16,0 0 10 0,19-3-9 0,7-9 9 0,-26 12-27 15,0 0 27-15,26-22-27 0,4-11 27 16,-30 33 18-16,0 0-18 0,22-38 18 15,1-4-18-15,-7 2 37 0,-4 1-37 16,0 4 37-16,0 6-37 0,-10 2 54 0,-4 3-54 0,4 0 55 0,5 3-55 16,-7 21 66-16,0 0-66 0,3-27 67 0,3 3-67 0,-6 24 53 15,0 0-53-15,3-24 53 0,-1 2-53 16,-2 22 51-16,0 0-51 0,0-16 51 16,0 4-51-16,0 12 32 0,0 0-32 0,0-8 33 0,-2 1-33 0,2 7 1 0,0 0-1 15,0-5 1-15,0 5-1 0,0 0-13 0,0 0 13 16,4 1-12-16,1 10 12 0,-5-11-53 15,0 0 53-15,14 31-52 0,7 20 52 0,-21-51-41 16,0 0 41-16,19 70-41 0,3 21 41 0,-22-91-28 0,0 0 28 0,21 115-28 16,-2 22 28-16,-19-137-27 0,0 0 27 0,11 127-27 15,-8-2 27-15,-3-125-8 0,0 0 8 0,-8 106-8 16,-11-15 8-16,-1-23-35 16,-2-22 35-16,13-22-35 0,11-20 35 15,-6-1-63-15,1-4 63 0,-18 11-63 0,-12 2 63 0,1-9-117 0,-8-3 117 0,2-8-116 16,0-6 116-16,38 14-99 0,0 0 99 0,-40-33-98 15,1-13 98-15,-43-33-345 0</inkml:trace>
  <inkml:trace contextRef="#ctx0" brushRef="#br0" timeOffset="161290.756">20280 11694 975 0,'0'0'0'0,"19"0"0"0,12 3 0 0,-31-3 118 16,0 0-118-16,47 2 119 0,16 0-119 15,-63-2 5-15,0 0-5 0,63-4 5 0,5-3-5 0,-68 7-81 16,0 0 81-16,59-12-81 0,2-8 81 0,-61 20-148 16,0 0 148-16,58-22-148 0,-1-6 148 0,-57 28-129 0,0 0 129 15,70-39-129 1,8-13 129-16,70-38-288 0</inkml:trace>
  <inkml:trace contextRef="#ctx0" brushRef="#br0" timeOffset="161789.42">21242 10794 807 0,'0'0'0'16,"3"6"0"-16,2 2 0 0,-5-8 95 0,0 0-95 0,4 4 95 16,-2-4-95-16,-2 0 50 0,0 0-50 0,3 12 50 15,2 5-50-15,2 14 1 0,0 4-1 0,-2 8 1 16,-3 0-1-16,-2-43-17 0,0 0 17 0,-2 65-16 16,-6 16 16-16,-1 10-21 0,-1 6 21 0,1-16-21 0,0-11 21 0,9-70-5 15,0 0 5-15,-5 77-4 0,5 0 4 0,0-77 0 16,0 0 0-16,0 67 0 0,3-9 0 15,-3-58 5-15,0 0-5 0,7 36 5 0,6-17-5 16,-13-19 1-16,0 0-1 0,15 12 2 0,-1-9-2 0,-14-3 1 16,0 0-1-16,18-12 1 0,2-12-1 0,-20 24 0 15,0 0 0-15,20-39 0 0,1-16 0 0,-21 55 0 16,0 0 0-16,27-58 1 0,5-9-1 16,-32 67 6-16,0 0-6 0,43-79 7 0,8-8-7 15,-51 87 1-15,0 0-1 0,43-67 1 0,-1 9-1 0,-42 58 3 16,0 0-3-16,32-34 4 0,-8 20-4 0,-24 14 19 0,0 0-19 15,26-3 20-15,-2 11-20 0,-24-8 13 0,0 0-13 16,21 21 14-16,-5 11-14 0,-2-3 35 16,-5 2-35-16,-6-10 35 0,-1-9-35 15,-7 3 28-15,-4 1-28 0,-8 11 28 0,-3 7-28 0,20-34 23 0,0 0-23 0,-29 45 24 16,-8 1-24-16,37-46 1 0,0 0-1 0,-50 45 2 16,-13-1-2-16,63-44-37 15,0 0 37-15,-71 31-36 0,-10-10 36 0,-70 32-848 0</inkml:trace>
  <inkml:trace contextRef="#ctx0" brushRef="#br0" timeOffset="162098.147">21625 10596 651 0,'0'0'0'0,"0"0"0"0,7 1 0 0,2-1 55 15,3 0-55-15,-4 2 56 0,1 0-56 0,3 1 25 16,6 1-25-16,-1 3 26 0,6-1-26 0,-23-6 6 16,0 0-6-16,31 21 7 0,6 8-7 0,-37-29 0 15,0 0 0-15,40 46 0 0,0 19 0 16,-4 1-13-16,-6 2 13 0,-4 21-13 0,-1 9 13 16,-8-4-17-16,-12 0 17 0,-1-10-17 0,-8-5 17 0,4-79-1 15,0 0 1-15,-14 106-1 0,-7 18 1 0,21-124-2 16,0 0 2-16,-22 106-1 0,-6-5 1 0,28-101 1 15,0 0-1-15,-21 68 1 0,2-18-1 0,19-50 0 16,0 0 0-16,-16 33 0 16,2-16 0-16,0-10-143 0,0-13 143 0,-15-16-143 0,-10-14 143 0,-29-20-262 15</inkml:trace>
  <inkml:trace contextRef="#ctx0" brushRef="#br0" timeOffset="162583.859">22066 10411 438 0,'0'0'0'0,"5"-4"0"0,5-1 0 0,-10 5 22 16,0 0-22-16,12-7 23 0,2-1-23 0,-14 8 24 15,0 0-24-15,21-7 25 0,2 0-25 0,-23 7 2 16,0 0-2-16,28-2 3 0,3 2-3 0,-31 0 0 16,0 0 0-16,28 2 1 0,-2 5-1 0,-26-7 0 15,0 0 0-15,23 8 0 0,-4 8 0 16,-19-16 0-16,0 0 0 0,12 14 0 0,-7-1 0 0,-5-13 1 15,0 0-1-15,0 23 2 0,-5 6-2 0,5-29 11 0,0 0-11 16,-9 25 11-16,-3 3-11 16,0-4 45-16,-7 0-45 0,10-9 45 0,4-6-45 0,0 3 37 0,-4 0-37 0,4-5 37 15,1 1-37-15,1 1 34 0,-4 6-34 16,5-10 34-16,2-1-34 0,-3 3 39 16,3-6-39-16,0-1 40 0,0 4-40 0,0-4 8 0,-2 3-8 0,2 0 9 15,2 1-9-15,-2-4 0 0,0 0 0 0,12 5 0 16,5 2 0-16,-17-7-64 15,0 0 64-15,33 8-64 16,11 1 64-16,-44-9-178 0,0 0 178 0,49 10-177 0,5-1 177 0,50 10-202 0</inkml:trace>
  <inkml:trace contextRef="#ctx0" brushRef="#br0" timeOffset="163131.369">22573 9828 953 0,'0'0'0'0,"10"4"0"0,6 4 0 0,-11-6 88 16,-3-2-88-16,-1-2 88 0,-1-5-88 0,2 4 55 0,2-2-55 15,3 0 56-15,5-2-56 0,-12 7 18 0,0 0-18 16,19-7 18-16,5-2-18 0,-24 9 2 0,0 0-2 0,25-5 3 16,1 2-3-16,-26 3 9 0,0 0-9 15,26-4 10-15,-2 4-10 0,-24 0 3 0,0 0-3 0,20 4 4 16,-5-4-4-16,-15 0 3 0,0 0-3 0,14 12 3 16,4 3-3-16,-18-15-3 0,0 0 3 0,15 26-3 15,1 8 3-15,-16-34-23 0,0 0 23 0,16 43-22 16,-2 12 22-16,-1-4-33 0,3 4 33 0,-2 2-33 15,2 1 33-15,-16-58-20 0,0 0 20 0,22 91-19 16,5 25 19-16,-1-15-19 0,2-1 19 0,-2-8-18 16,-5-3 18-16,-21-89-10 0,0 0 10 15,26 105-10-15,2 8 10 0,-28-113-5 0,0 0 5 0,34 121-4 16,5 13 4-16,-39-134-3 0,0 0 3 0,40 122-3 16,2-2 3-16,-42-120 0 0,0 0 0 0,29 113 1 15,-4-7-1-15,-10-22 9 0,-6-16-9 16,-4-32 10-16,-5-31-10 0,-1 9 16 0,-5-7-16 15,-8 20 17-15,-5 13-17 0,19-40 9 0,0 0-9 0,-43 46 9 0,-18 12-9 0,61-58 1 16,0 0-1-16,-63 36 1 0,-5-8-1 0,68-28-25 16,0 0 25-16,-54 8-24 0,9-13 24 15,45 5-45-15,0 0 45 0,-61-32-44 0,-7-22 44 0,68 54-86 16,0 0 86-16,-52-70-85 0,5-17 85 0,-53-71-556 16</inkml:trace>
  <inkml:trace contextRef="#ctx0" brushRef="#br0" timeOffset="163555.671">24557 11096 953 0,'0'0'0'0,"-2"-10"0"16,-1-7 0-16,3 17-11 0,0 0 11 0,0-6-10 15,1 8 10-15,-1-2-20 0,0 0 20 0,0 0-20 16,4 7 20-16,-4-7 0 0,0 0 0 0,2 3 1 0,-2-1-1 16,0-2 33-16,0 0-33 0,0 0 33 0,1 4-33 15,-1-4 68-15,0 0-68 0,0 0 68 16,0 0-68-16,0 0 53 0,0 0-53 0,0 0 54 15,4-2-54-15,-4 2 41 0,0 0-41 0,8-4 42 0,3 1-42 16,-11 3 42-16,0 0-42 0,19-3 42 0,7-4-42 0,-1 2 16 16,3 1-16-16,-1 1 17 15,3-2-17-15,-4 1 30 0,0 1-30 16,-1 1 30-16,-3 0-30 0,1 2-1 0,-2 0 1 16,1 0 0-16,-2 0 0 0,-20 0-41 0,0 0 41 0,21 0-40 0,-2-1 40 0,-19 1-116 15,0 0 116-15,15 0-115 0,-2-4 115 0,-13 4-158 16,0 0 158-16,5 0-158 0,-7-5 158 15,6 0-526-15</inkml:trace>
  <inkml:trace contextRef="#ctx0" brushRef="#br0" timeOffset="163771.481">24480 11487 707 0,'0'0'0'0,"12"0"0"15,9 1 0-15,-21-1 78 0,0 0-78 0,23 2 78 16,8-2-78-16,-31 0 29 0,0 0-29 0,37-3 29 16,5-3-29-16,-7 0-9 0,-2-3 9 0,-4-1-9 15,-3 1 9-15,-26 9-125 0,0 0 125 0,32-10-124 16,3-4 124-16,-35 14-131 0,0 0 131 0,40-12-130 16,7-2 130-16,42-11-203 0</inkml:trace>
  <inkml:trace contextRef="#ctx0" brushRef="#br0" timeOffset="164672.311">26891 10981 539 0,'0'0'0'0,"2"-3"0"0,3-9 0 16,-5 12 82-16,0 0-82 0,-7-7 83 0,-1-2-83 15,8 9 68-15,0 0-68 0,-16-12 68 16,-3-3-68-16,19 15 49 0,0 0-49 0,-26-24 50 0,-4-3-50 0,30 27 24 16,0 0-24-16,-33-33 25 0,-2-5-25 15,2 4 5-15,0 1-5 0,1 6 5 16,5 3-5-16,27 24 4 0,0 0-4 0,-39-20 4 16,-6-1-4-16,45 21 0 0,0 0 0 0,-37-14 1 0,3 6-1 0,2-1-1 15,6 6 1-15,10-2 0 0,9 3 0 0,-5 2-9 16,3 3 9-16,-10 16-9 0,-7 12 9 0,26-31-9 15,0 0 9-15,-26 50-9 0,-4 16 9 0,6-2-4 16,1 1 4-16,2 3-3 0,1 3 3 0,20-71-3 16,0 0 3-16,-9 75-3 0,7 6 3 0,2-81-5 0,0 0 5 15,11 65-5-15,8-7 5 0,-19-58-48 0,0 0 48 0,28 34-47 16,8-18 47-16,-36-16-3 16,0 0 3-16,46 1-3 0,11-14 3 0,-57 13 0 15,0 0 0-15,68-35 0 0,10-25 0 0,-22 9 48 0,-11-4-48 0,-10 6 49 16,-12 1-49-16,-23 48 57 0,0 0-57 0,21-78 58 15,-9-12-58-15,-3 9 62 0,-6-1-62 0,-1 10 63 16,-4 10-63-16,2 62 53 0,0 0-53 16,-2-79 53-16,-1-15-53 0,-1 19 33 0,1 3-33 15,-1 12 34-15,-1 10-34 0,5 50 25 0,0 0-25 0,-3-43 26 16,-4 6-26-16,7 37 4 0,0 0-4 0,-5-33 4 16,1 1-4-16,4 32 15 0,0 0-15 0,-3-23 15 15,-1 6-15-15,4 17 15 0,0 0-15 0,-2-12 15 0,2 5-15 16,0 7-1-16,0 0 1 0,0 4-1 15,2 8 1-15,2 12-40 0,-1 8 40 0,1 15-39 0,-1 7 39 16,-3-54-20-16,0 0 20 0,4 100-20 0,1 33 20 0,-5-133-38 16,0 0 38-16,2 143-37 0,-4 16 37 0,4-31-8 15,3-11 8-15,0-23-7 16,4-22 7-16,-9-72-19 16,0 0 19-16,19 82-18 0,10-3 18 0,-29-79-62 0,0 0 62 0,32 62-61 0,4-13 61 15,-36-49-97-15,0 0 97 0,37 26-96 0,3-24 96 0,37 25-600 16</inkml:trace>
  <inkml:trace contextRef="#ctx0" brushRef="#br0" timeOffset="165159.453">27191 10644 516 0,'0'0'0'0,"0"8"0"15,-2 6 0-15,2-14 63 0,0 0-63 0,9 5 64 16,7-10-64-16,-16 5 63 0,0 0-63 0,17 5 63 15,4 2-63-15,-21-7 41 0,0 0-41 0,23 27 41 16,3 16-41-16,-26-43 20 0,0 0-20 0,22 53 20 16,-1 14-20-16,-21-67 18 0,0 0-18 0,16 70 19 15,-6 2-19-15,-10-72 26 0,0 0-26 0,11 83 26 16,-4 7-26-16,-7-90 59 0,0 0-59 0,7 59 60 16,-4-20-60-16,-3-39 59 0,0 0-59 15,4 29 59-15,-1-10-59 0,-3-19 68 0,0 0-68 0,4 15 69 16,-1-6-69-16,-3-9 71 0,0 0-71 0,7-2 71 0,4-10-71 15,-11 12 66-15,0 0-66 0,10-25 66 16,4-15-66-16,-7 1 48 0,-2-6-48 0,-1 1 49 16,-1-1-49-16,-3 45 33 0,0 0-33 0,0-60 33 0,-2-10-33 15,2 6 23-15,0 1-23 0,0 12 24 0,2 1-24 0,0 9 34 16,0 3-34-16,-2 13 35 16,0 9-35-16,0 1 12 15,0 4-12-15,1 6 12 0,1-2-12 0,0 2 30 0,-2 0-30 0,0 5 30 0,0 0-30 0,0 0 28 16,0 0-28-16,0 0 28 0,0 0-28 0,0 0 8 15,0 0-8-15,5 2 8 0,4 1-8 0,-1-1-7 16,3 3 7-16,1 0-6 0,2 0 6 0,2-1-17 16,3-2 17-16,-3 3-16 0,-1-5 16 15,-15 0-26-15,0 0 26 0,19 1-26 0,2-1 26 0,-21 0-61 0,0 0 61 0,25-1-60 16,3-10 60-16,-28 11-115 0,0 0 115 16,19-17-115-16,-4-10 115 0,-15 27-142 0,0 0 142 0,7-34-142 15,-7-7 142-15,7-35-902 16</inkml:trace>
  <inkml:trace contextRef="#ctx0" brushRef="#br0" timeOffset="165640.962">28006 9785 785 0,'0'0'0'0,"14"4"0"16,11 1 0-16,-25-5 109 0,0 0-109 0,26 3 109 0,5 1-109 15,-31-4 97-15,0 0-97 0,26 3 97 0,-3-1-97 16,-23-2 61-16,0 0-61 0,19 3 61 0,-5 1-61 0,-14-4 35 16,0 0-35-16,10 2 35 0,-1 3-35 15,-9-5-1-15,0 0 1 0,7 5-1 0,-3 2 1 0,-4-7-38 16,0 0 38-16,1 8-37 0,-1 4 37 15,0-12-36-15,0 0 36 0,-7 19-36 0,-3 7 36 0,10-26-26 16,0 0 26-16,-12 25-25 0,-4 3 25 0,16-28-36 16,0 0 36-16,-14 24-35 0,-2 0 35 0,1-2-1 15,1 0 1-15,5-8 0 0,6-5 0 0,-3 3 3 16,3 0-3-16,1-2 4 0,2 0-4 0,2 4 43 16,3 1-43-1,-1-3 44-15,1-1-44 0,-5-11 22 0,0 0-22 0,17 13 22 0,8 3-22 0,-25-16 48 0,0 0-48 0,31 13 48 16,7 1-48-16,-3-5 68 0,2-1-68 15,-6-4 68-15,-1-3-68 0,-4-2 40 0,-2-3-40 16,-5 1 40-16,-5 1-40 0,2-1 43 16,0-1-43-16,-1-3 44 0,3 2-44 0,-6-2-3 0,-3 2 3 0,1-2-3 15,1 4 3-15,-11 3-84 0,0 0 84 0,10-2-84 16,-1-1 84-16,-9 3-113 0,0 0 113 0,0-9-113 16,-7 1 113-16,0-8-853 0</inkml:trace>
  <inkml:trace contextRef="#ctx0" brushRef="#br0" timeOffset="182898.694">12167 13700 158 0,'0'0'0'0,"0"0"0"0,-2-7 0 15,2 7 92-15,0 0-92 0,0-3 93 0,0 1-93 0,0 2 90 16,0 0-90-16,0 0 91 16,2-4-91-16,-2 4 79 0,0 0-79 0,0 0 80 0,-4-3-80 0,4 3 60 15,0 0-60-15,-8-2 60 0,-4 1-60 16,12 1 42-16,0 0-42 0,-16-7 42 0,-5 2-42 0,21 5 18 15,0 0-18-15,-23-6 18 0,-6 0-18 0,29 6 20 16,0 0-20-16,-26-4 20 0,-1-1-20 0,27 5 8 0,0 0-8 16,-22-2 9-16,-1 1-9 0,23 1 9 0,0 0-9 15,-17 1 10-15,1 1-10 0,16-2 15 0,0 0-15 0,-14 2 15 16,2 1-15-16,12-3 3 0,0 0-3 16,-14 7 4-16,-2 2-4 0,2 3 2 0,-5 1-2 15,9-2 3-15,3-3-3 0,2 4-7 0,-4 2 7 0,0 10-7 16,-1 7 7-16,10-31-36 0,0 0 36 0,-7 36-35 15,0 3 35-15,7-39-6 16,0 0 6-16,-6 36-5 0,3 0 5 0,3-36-6 16,0 0 6-16,3 34-6 0,3-1 6 0,-6-33-1 0,0 0 1 0,17 24 0 15,9-5 0-15,-26-19-3 0,0 0 3 0,37 5-2 16,10-10 2-16,-47 5-27 0,0 0 27 0,43-19-27 16,8-12 27-16,-9 2-36 0,-9-7 36 0,-7 7-35 15,-5 1 35-15,-4 3-32 0,-8-3 32 0,0 1-32 16,-2-4 32-16,-7 31-1 0,0 0 1 0,1-41-1 15,-1-5 1-15,0 46 2 0,0 0-2 0,-1-53 3 0,-6-4-3 16,2 9 21-16,-2-2-21 0,1 9 21 0,1 7-21 16,-4 3 15-16,1 4-15 0,4 6 16 0,-1 4-16 0,1 3 18 15,1 2-18-15,3 2 19 0,-3 1-19 16,3 9 33-16,0 0-33 0,-2-6 34 0,-2-1-34 0,4 7 40 16,0 0-40-16,-3-5 41 0,-1-1-41 15,4 6 50-15,0 0-50 0,-1-1 51 0,-5-4-51 0,6 5 54 16,0 0-54-16,-3-4 54 0,3 3-54 15,0 1 23-15,0 0-23 0,0 0 24 0,-4-4-24 0,4 4 13 16,0 0-13-16,0 0 13 0,0 0-13 0,0 0 1 16,0 0-1-16,0 0 2 0,0 0-2 0,0 0-1 15,0 0 1-15,0 0 0 0,0 0 0 0,0 0-41 16,0 0 41-16,0 0-40 0,0 0 40 0,0 4-43 0,-3 2 43 16,3 11-43-16,0 9 43 0,3 3-46 0,1 9 46 15,-1-2-46-15,-1 7 46 0,-2-43-37 0,0 0 37 0,4 51-37 16,-1 11 37-16,2-6-17 0,-1 1 17 15,1-11-16-15,0-6 16 0,-5-40-7 0,0 0 7 0,7 46-6 16,4 0 6-16,-11-46-1 0,0 0 1 0,7 38-1 16,1-4 1-16,-8-34 10 15,0 0-10-15,4 24 10 0,1-5-10 0,-5-19 0 0,0 0 0 0,4 15 0 16,-1-4 0-16,-3-11-103 0,0 0 103 16,2 10-103-16,1-7 103 0,-3-3-112 0,0 0 112 0,9-13-112 15,5-17 112-15,10-12-281 0</inkml:trace>
  <inkml:trace contextRef="#ctx0" brushRef="#br0" timeOffset="183346.839">12970 13164 841 0,'0'0'0'0,"-9"1"0"0,-8 1 0 0,17-2 87 0,0 0-87 16,-4 0 87-16,8-3-87 0,-4 3 56 0,0 0-56 16,0 0 56-16,5-2-56 0,-5 2 15 0,0 0-15 0,0 0 16 15,4-3-16-15,-4 3 0 0,0 0 0 0,-4 0 0 16,-3 3 0-16,7-3-5 0,0 0 5 15,-14 3-5-15,-3 6 5 0,17-9-9 0,0 0 9 0,-25 9-9 16,-1 4 9-16,0 4-9 0,-2-1 9 16,14-4-9-16,2-9 9 0,2 6-1 0,-1-1 1 0,-8 13-1 15,-5 8 1-15,24-29 1 16,0 0-1-16,-25 38 2 0,-3 6-2 0,28-44 12 0,0 0-12 0,-24 60 12 16,0 7-12-16,1 12 1 0,-5 6-1 0,11-4 2 15,4-4-2-15,13-77 1 16,0 0-1-16,-1 91 1 0,4 7-1 0,6-15 1 15,8-4-1-15,-6-27 1 0,-1-16-1 0,-10-36-47 0,0 0 47 0,19 34-46 0,9-7 46 16,-28-27-101-16,0 0 101 0,39 21-100 0,8-6 100 16,-47-15-139-16,0 0 139 0,68-5-138 0,15-14 138 15,71-5-336-15</inkml:trace>
  <inkml:trace contextRef="#ctx0" brushRef="#br0" timeOffset="183725.211">12855 13474 774 0,'0'0'0'0,"5"8"0"0,2 6 0 0,-7-14 119 15,0 0-119-15,0 0 119 0,0 0-119 0,0 0 81 0,0 0-81 16,0 0 82-16,-3-3-82 0,3 3 53 0,0 0-53 0,0-6 53 15,0 1-53-15,0 5 3 0,0 0-3 0,0-3 3 16,0 1-3-16,0 2 24 0,0 0-24 0,2 0 25 16,4 4-25-16,-6-4 2 0,0 0-2 0,13 12 2 15,9 6-2-15,-22-18 0 0,0 0 0 0,30 33 1 16,8 10-1-16,-1-2 0 0,1 0 0 0,0-2 0 16,-3-3 0-16,-35-36-1 0,0 0 1 0,42 45 0 15,5 5 0-15,-47-50-4 0,0 0 4 0,56 63-3 16,8 6 3-16,-64-69-37 0,0 0 37 0,46 44-37 15,-17-11 37-15,-29-33-131 0,0 0 131 0,25 22-130 16,-8-8 130-16,-17-14-154 0,0 0 154 0,5-7-154 16,-10-19 154-16,5-6-419 0</inkml:trace>
  <inkml:trace contextRef="#ctx0" brushRef="#br0" timeOffset="183967.211">13292 13350 841 0,'0'0'0'0,"0"12"0"0,2 9 0 0,-2-21 137 0,0 0-137 15,0 3 138-15,0-9-138 0,0 6 77 16,0 0-77-16,-2-2 78 0,-1 0-78 0,3 2 43 0,0 0-43 16,-18 28 44-16,-9 18-44 0,-1 2 1 0,-2 8-1 15,6-6 2-15,1-2-2 0,23-48 1 0,0 0-1 16,-28 56 2-16,-3 8-2 0,31-64 4 0,0 0-4 15,-30 63 4-15,1 4-4 16,29-67-53-16,0 0 53 0,-18 39-53 0,9-16 53 0,9-23-141 0,0 0 141 0,6 10-141 16,8-12 141-16,5 11-643 0</inkml:trace>
  <inkml:trace contextRef="#ctx0" brushRef="#br0" timeOffset="184260.215">13691 13705 1255 0,'0'0'0'0,"-3"-5"0"0,-1-2 0 15,4 7 81-15,0 0-81 0,11-3 82 0,6 1-82 0,-17 2 52 16,0 0-52-16,26 0 52 0,4 2-52 0,0-1 6 15,-1 1-6-15,-3 0 6 0,0-1-6 0,-26-1-97 16,0 0 97-16,27 0-97 0,0-1 97 0,-27 1-226 16,0 0 226-16,32-5-226 0,4-2 226 0,-36 7-142 15,0 0 142-15,39-11-142 0,8-4 142 0,36-11-358 16</inkml:trace>
  <inkml:trace contextRef="#ctx0" brushRef="#br0" timeOffset="184826.437">14846 13404 953 0,'0'0'0'0,"-14"3"0"15,-7 4 0-15,14-7 88 0,7-4-88 0,4 3 88 16,3-3-88-16,-2 3 78 0,4-3-78 0,-7 2 78 16,1 1-78-16,-3 1 39 0,-2-4-39 0,-1 3 40 15,-1 1-40-15,4 0 0 0,0 0 0 0,-17-4 0 16,-9 2 0-16,26 2-2 0,0 0 2 0,-33-5-1 0,-9 2 1 16,42 3-5-16,0 0 5 0,-44 2-5 0,-1 1 5 15,5 2-8-15,2 4 8 0,13-4-7 0,13-3 7 16,12-2 0-16,0 0 0 0,-30 18 0 15,-4 13 0-15,34-31 0 0,0 0 0 0,-39 36 0 0,3 9 0 16,36-45 0-16,0 0 0 0,-30 39 0 0,7-1 0 0,23-38-1 16,0 0 1-16,-17 32 0 0,5-4 0 15,12-28-13-15,0 0 13 0,0 24-12 0,7-5 12 16,7-7-90-16,7-7 90 0,0-7-90 0,-1-8 90 16,-20 10-81-16,0 0 81 0,27-21-81 0,2-8 81 0,-29 29-54 0,0 0 54 15,30-31-53-15,-1-6 53 0,-29 37-21 16,0 0 21-16,21-33-21 0,-1 2 21 0,-20 31 2 0,0 0-2 15,15-24 2-15,-6 5-2 16,-9 19 47-16,0 0-47 0,3-15 47 0,1 5-47 0,-4 10 50 16,0 0-50-16,2-9 51 0,-2 2-51 0,0 7 77 0,0 0-77 0,0-5 77 15,-2 2-77-15,2 3 72 0,0-4-72 16,0 4 72-16,0 0-72 0,0 0 33 0,0 0-33 16,0 0 34-16,2 5-34 0,-2-5 0 0,0 0 0 0,8 23 1 15,5 13-1-15,-13-36-1 0,0 0 1 0,15 36-1 16,4 8 1-16,-19-44-75 0,0 0 75 0,25 41-75 15,-1 0 75 1,-24-41-168-16,0 0 168 0,28 29-168 0,2-8 168 0,27 25-570 0</inkml:trace>
  <inkml:trace contextRef="#ctx0" brushRef="#br0" timeOffset="185114.117">14705 13013 987 0,'0'0'0'0,"5"7"0"0,-1 3 0 0,-4-10 91 15,0 0-91-15,14 7 92 0,10 0-92 0,-24-7 52 16,0 0-52-16,30 15 53 0,8 11-53 0,-5 3 51 16,4 4-51-16,-4 3 52 0,-3 1-52 0,-30-37 6 15,0 0-6-15,27 53 6 0,1 11-6 0,-28-64 35 16,0 0-35-16,25 99 35 0,-8 30-35 15,-17-129 0-15,0 0 0 0,4 121 0 0,-17 8 0 0,5-28 1 0,-5-16-1 0,5-35 1 16,3-31-1-16,1 0-17 0,-3-9 17 0,-2 7-16 16,1 0 16-16,-1 4-192 15,4-2 192 1,-4-11-192-16,2-8 192 0,-7 9-676 0</inkml:trace>
  <inkml:trace contextRef="#ctx0" brushRef="#br0" timeOffset="185579.121">14970 12818 1076 0,'0'0'0'0,"0"0"0"0,0 0 0 16,0 0 101-16,0 0-101 0,9 1 102 0,6 1-102 15,-15-2 70-15,0 0-70 0,21 3 70 0,5 4-70 0,-26-7 10 16,0 0-10-16,30 4 10 0,5 1-10 0,-2 0 0 16,-3 2 0-16,-13-4 1 0,-5 1-1 15,0-3-8-15,-1-1 8 0,-4 2-8 0,-5-2 8 0,5 2-10 16,-4 1 10-16,2 1-10 0,-5-4 10 0,4 1-10 16,1 1 10-16,-2 0-9 0,1 1 9 0,1 1-16 15,-3-1 16-15,0 1-15 0,-2-3 15 0,1 3-4 0,3 1 4 16,-4 5-3-16,0-1 3 0,0-9-7 0,0 0 7 15,-9 25-6-15,-3 11 6 16,12-36-3-16,0 0 3 0,-14 38-3 0,-7 5 3 0,21-43 0 0,0 0 0 16,-21 41 0-16,-3-2 0 15,24-39 0-15,0 0 0 0,-19 33 0 0,3-6 0 16,16-27 3-16,0 0-3 0,-12 23 4 0,3-6-4 0,9-17 7 0,0 0-7 0,-5 15 8 16,1-3-8-16,4-12 33 0,0 0-33 0,0 9 33 15,6 1-33-15,-6-10 26 0,0 0-26 0,12 5 26 16,5-1-26-16,1-4-25 0,1-2 25 15,-7 0-24-15,2 0 24 0,-14 2-181 16,0 0 181-16,21-6-180 0,8-3 180 0,24-6-689 0</inkml:trace>
  <inkml:trace contextRef="#ctx0" brushRef="#br0" timeOffset="186284.395">16313 13660 572 0,'0'0'0'0,"5"-5"0"0,6 0 0 16,-11 5 81-16,0 0-81 0,7-5 81 0,-4 2-81 0,-3 3 80 16,0 0-80-16,0 0 81 0,2-2-81 15,-2 2 69-15,0 0-69 0,0 0 69 0,0 0-69 16,0 0 66-16,0 0-66 0,0 0 67 0,0 0-67 0,0 0 52 16,0 0-52-16,0 0 53 0,0 0-53 0,0 0 51 15,0 0-51-15,0 0 51 0,7 2-51 0,-7-2 13 16,0 0-13-16,9 1 14 0,8-1-14 0,-17 0 8 15,0 0-8-15,30 0 8 0,5 0-8 0,-35 0 24 16,0 0-24-16,38-1 25 16,7-3-25-16,-45 4 5 0,0 0-5 0,40-5 5 0,2-2-5 0,-42 7 1 0,0 0-1 0,37-7 1 15,-4 1-1-15,-33 6-50 0,0 0 50 16,26-6-50-16,-3 1 50 0,-23 5-153 16,0 0 153-16,17-3-152 0,-5 3 152 15,-12 0-150-15,0 0 150 0,9-4-150 0,-2 1 150 0,5-2-482 0</inkml:trace>
  <inkml:trace contextRef="#ctx0" brushRef="#br0" timeOffset="186551.302">16764 13316 751 0,'0'0'0'0,"0"10"0"0,0 11 0 0,0-18 100 16,0-3-100-16,0 0 100 0,4-8-100 15,-2 3 65-15,-1-2-65 0,-1 2 66 0,0 1-66 0,0 3 47 16,0-3-47-16,0 4 47 0,0 0-47 0,0 0 1 16,6 5-1-16,-5 4 2 0,6 5-2 0,-7-14-2 15,0 0 2-15,5 37-1 0,4 16 1 16,-9-53-13-16,0 0 13 0,7 62-12 0,2 8 12 0,-9-70-46 16,0 0 46-16,9 69-45 0,-1 1 45 15,-8-70-134-15,0 0 134 0,18 55-133 16,8-9 133-16,-26-46-133 0,0 0 133 0,29 14-132 0,8-26 132 0,26 15-303 15</inkml:trace>
  <inkml:trace contextRef="#ctx0" brushRef="#br0" timeOffset="187224.056">18055 13195 807 0,'0'0'0'0,"-8"-6"0"16,-5 0 0-16,13 6 72 0,0 0-72 0,-1-4 73 15,4 2-73-15,-3 2 9 0,0 0-9 0,5 0 10 16,-3 0-10-16,-2 0 0 0,0 0 0 0,-5 0 1 16,-7 0-1-16,12 0-2 0,0 0 2 0,-26 0-1 15,-9-1 1-15,35 1-1 0,0 0 1 0,-42 0-1 0,-2 1 1 16,44-1 9-16,0 0-9 0,-45 6 10 15,0 2-10-15,5 4 41 0,-2 4-41 0,17-10 42 16,12-2-42-16,-3 3 37 0,2-1-37 0,-12 20 38 0,-11 7-38 0,37-33 25 16,0 0-25-16,-35 43 26 0,-3 10-26 15,38-53 27-15,0 0-27 0,-31 56 27 0,1 1-27 0,30-57 8 16,0 0-8-16,-21 49 8 0,9-9-8 16,12-40 10-16,0 0-10 0,0 34 11 0,12-5-11 15,7-12-62-15,9-8 62 0,-2-9-61 0,0-7 61 0,-26 7-104 16,0 0 104-16,37-26-104 0,10-13 104 0,-47 39-63 15,0 0 63-15,47-48-63 0,4-9 63 0,-51 57-37 16,0 0 37-16,52-65-36 0,2-7 36 0,-16 18 21 16,-13 4-21-16,-6 16 21 0,-9 11-21 0,-10 23 70 15,0 0-70-15,7-29 71 0,-7-2-71 0,0 31 57 0,0 0-57 16,-2-30 58-16,-6-6-58 0,8 36 70 16,0 0-70-16,-12-31 71 15,-1 3-71-15,13 28 65 0,0 0-65 0,-10-25 66 0,-1 4-66 0,11 21 47 16,0 0-47-16,-8-15 48 0,2 3-48 0,6 12 38 0,0 0-38 0,-6-11 39 15,2 5-39-15,4 6 4 0,0 0-4 0,-5-6 5 16,1 1-5-16,4 5 5 0,0 0-5 0,-5-3 5 16,2 1-5-16,3 2 0 0,0 0 0 15,0 0 1-15,-2-5-1 0,2 5-13 0,0 0 13 0,2 5-13 16,5 5 13-16,-7-10-28 0,0 0 28 0,8 40-28 16,4 20 28-16,-12-60-31 0,0 0 31 0,14 72-31 15,4 15 31-15,-18-87-7 0,0 0 7 0,21 106-7 16,3 18 7-16,-3-32-42 0,0-13 42 0,-4-21-41 0,1-18 41 15,-4-11-132-15,1-14 132 0,6 1-131 0,2-4 131 16,-23-12-87-16,0 0 87 0,37-12-87 16,3-16 87-16,36-11-549 0</inkml:trace>
  <inkml:trace contextRef="#ctx0" brushRef="#br0" timeOffset="187943.676">18628 12891 729 0,'0'0'0'0,"0"0"0"0,-1-3 0 0,1 3 36 0,0 0-36 16,0 0 36-16,0 0-36 0,0 0 24 0,0 0-24 16,0 0 25-16,0 0-25 0,0 0 6 0,0 0-6 15,0 0 6-15,0 0-6 0,0 0 0 0,0 0 0 16,0 0 1-16,0 0-1 0,-4 0 1 0,1 2-1 0,-1-1 2 15,2-1-2-15,-6 2 1 0,1-2-1 0,0 2 1 16,0 1-1-16,-7 2 3 0,0 2-3 0,4 0 4 16,3 0-4-16,7-7 21 0,0 0-21 0,-18 29 21 15,-5 14-21-15,3 6 7 0,2 8-7 0,-1 3 7 16,3 3-7-16,16-63 25 0,0 0-25 0,-15 110 26 16,-1 25-26-16,16-135 12 0,0 0-12 0,-10 129 13 15,3-1-13-15,7-128 10 0,0 0-10 0,5 108 10 16,9-14-10-16,-14-94 4 0,0 0-4 0,24 69 5 0,13-19-5 15,-37-50-125-15,0 0 125 0,66 7-125 0,24-35 125 16,67 9-499-16</inkml:trace>
  <inkml:trace contextRef="#ctx0" brushRef="#br0" timeOffset="188490.998">18895 12992 931 0,'0'0'0'0,"0"7"0"0,-2 4 0 0,2-11 102 0,0 0-102 15,0 6 102-15,2-6-102 0,-2 0 63 16,0 0-63-16,3 12 64 0,1 5-64 0,-4-17 32 0,0 0-32 16,5 38 32-16,-3 10-32 0,1 0 0 0,1 5 0 0,-2-8 0 15,1-2 0-15,-3-43 0 0,0 0 0 0,7 42 0 16,4 5 0-16,-11-47 16 0,0 0-16 15,15 34 17-15,8-8-17 0,-1-14-4 0,5-12 4 0,-1-9-3 16,0-8 3-16,-26 17-21 0,0 0 21 0,38-33-21 16,7-11 21-16,-45 44-38 0,0 0 38 0,41-52-38 15,-3-6 38-15,-38 58-14 0,0 0 14 0,33-72-13 16,0-12 13-16,-17 28-8 16,-9 16 8-16,0 1-7 0,-2 12 7 0,-2-1 1 0,-3 4-1 0,0 4 1 15,0 2-1-15,-5 3 57 0,2 1-57 0,-1 6 58 16,2 3-58-16,1 3 52 0,-1-3-52 0,2 5 53 15,-3-4-53-15,3 4 50 0,-4-1-50 0,4 1 51 16,0 0-51-16,-2 3 8 0,1 0-8 0,-1 11 8 16,2 8-8-16,0-22 8 0,0 0-8 0,0 45 8 0,5 15-8 0,2 3 0 15,2 6 0-15,-1-2 1 0,1-2-1 16,-9-65 6-16,0 0-6 0,12 91 6 0,6 11-6 16,-18-102 37-16,0 0-37 0,12 95 38 0,5-1-38 15,-8-24 10-15,0-17-10 0,-6-19 11 0,-1-22-11 0,-2 7 22 16,-2-5-22-16,-1 0 22 0,-1-4-22 0,4-10 1 15,0 0-1-15,-10 22 1 0,-6 7-1 0,16-29-9 16,0 0 9-16,-17 26-9 0,-9-7 9 0,26-19-64 16,0 0 64-16,-39 12-63 0,-11-4 63 0,50-8-155 0,0 0 155 15,-44-6-154-15,1-10 154 0,-44-4-838 16</inkml:trace>
  <inkml:trace contextRef="#ctx0" brushRef="#br0" timeOffset="188731.842">19560 13453 886 0,'0'0'0'0,"4"0"0"16,1 0 0-16,-5 0 125 0,0 0-125 0,25 0 126 15,11-3-126-15,1 1 99 0,1 0-99 0,-5 1 100 16,-3-1-100-16,-1 0 64 0,1 1-64 0,0-1 64 0,-1 0-64 15,-29 2-1-15,0 0 1 0,40-5 0 0,7 0 0 16,-47 5-86-16,0 0 86 0,54-12-85 0,6-2 85 16,-5 2-170-16,-4-2 170 15,-4-1-170-15,-7-6 170 0,49-15-612 0</inkml:trace>
  <inkml:trace contextRef="#ctx0" brushRef="#br0" timeOffset="189255.685">20562 12782 1155 0,'0'0'0'0,"-5"5"0"0,-2 2 0 0,7-7 160 0,0 0-160 0,-4 1 160 15,4-4-160-15,0 3 97 0,0 0-97 16,0 0 98-16,0-5-98 0,0 5-30 0,0 0 30 0,4 10-30 15,1 11 30-15,-5-21-75 0,0 0 75 0,7 44-75 16,-2 21 75-16,-5-65-68 0,0 0 68 0,6 71-68 16,-3 11 68-16,-3-82-47 0,0 0 47 0,9 94-46 15,3 12 46-15,-12-106-15 0,0 0 15 0,16 79-14 16,3-16 14-16,-19-63 2 0,0 0-2 0,17 38 2 16,2-23-2-16,-19-15-42 0,0 0 42 0,21 7-42 15,-2-14 42-15,-3-3-81 0,-4-5 81 0,-1-2-81 16,-1-2 81-16,-5 0-72 15,2 0 72-15,-1-1-71 0,-3-4 71 0,-3 24-64 16,0 0 64-16,4-35-64 0,1-6 64 0,-5 41-43 0,0 0 43 0,2-43-43 16,5-3 43-16,-7 46-20 0,0 0 20 0,3-39-20 0,4 1 20 15,-2 11 0 1,-1 8 0-16,1 0 1 0,2 5-1 0,2 4 30 0,-1 5-30 16,3 1 30-16,-2 3-30 0,-9 1 30 0,0 0-30 0,15 5 30 0,10 5-30 0,-25-10 39 15,0 0-39-15,27 19 39 0,3 7-39 0,-30-26 39 16,0 0-39-16,30 34 39 0,-4 7-39 0,-26-41 25 15,0 0-25-15,21 48 26 0,-7 0-26 16,-14-48 10-16,0 0-10 0,3 55 10 0,-6 3-10 0,3-58 19 16,0 0-19-16,-14 53 20 0,-9-1-20 0,23-52-17 0,0 0 17 15,-16 39-17-15,-3-10 17 16,19-29-158-16,0 0 158 0,-19 5-157 0,-4-20 157 0,-18 4-352 16</inkml:trace>
  <inkml:trace contextRef="#ctx0" brushRef="#br0" timeOffset="189826.2">20888 12693 740 0,'0'0'0'0,"7"-4"0"0,5-3 0 0,-12 7 76 16,0 0-76-16,18-7 77 0,6-1-77 0,-24 8 59 16,0 0-59-16,28-7 60 0,7 2-60 0,-35 5 32 0,0 0-32 15,34 3 33-15,3 2-33 0,-37-5-6 0,0 0 6 0,37 19-5 16,1 12 5-16,-1 0-3 0,-4 7 3 15,-2-1-3-15,-1 4 3 0,-30-41 2 0,0 0-2 0,41 78 2 16,3 19-2-16,-44-97 41 0,0 0-41 0,35 101 42 16,-4 7-42-16,-31-108 38 15,0 0-38-15,18 112 38 0,-17 2-38 0,-1-114 40 0,0 0-40 0,-10 103 40 16,-11-9-40-16,21-94 26 16,0 0-26-16,-28 83 26 0,-3-13-26 15,31-70 35-15,0 0-35 0,-30 55 35 0,6-16-35 0,24-39-28 0,0 0 28 0,-14 27-28 16,5-18 28-16,9-9-135 0,0 0 135 0,-7 10-134 15,2-6 134-15,5-4-155 0,0 0 155 0,-7-17-155 16,-2-16 155-16,-6-17-494 0</inkml:trace>
  <inkml:trace contextRef="#ctx0" brushRef="#br0" timeOffset="190239.172">21564 12568 1121 0,'0'0'0'0,"12"-6"0"0,11-2 0 0,-6 1 128 0,2 0-128 16,-5 0 129-16,-2 2-129 0,1 2 61 15,1 3-61-15,-2-4 61 0,-4 3-61 0,5-1 19 16,-1 0-19-16,0 2 20 0,2 2-20 0,-14-2-13 0,0 0 13 15,14 3-13-15,2 4 13 0,-16-7-32 0,0 0 32 16,10 12-32-16,2 0 32 0,-12-12-5 0,0 0 5 0,9 16-5 16,-2-1 5-16,-7-15-19 15,0 0 19-15,0 24-18 0,0 0 18 0,0-24-8 0,0 0 8 0,-4 22-8 16,1 0 8-16,-2-3 1 0,-2-3-1 0,3-4 1 16,3-5-1-16,-3 1 1 0,2-4-1 0,2 1 2 15,-3-2-2-15,1 2 10 0,0 2-10 16,2-2 10-16,0-1-10 15,0-1 16-15,-1 1-16 0,2-3 17 0,1 3-17 0,-2-4 1 16,0 0-1-16,9 1 1 0,5 1-1 0,-14-2-40 0,0 0 40 0,24-3-39 16,9-2 39-16,-33 5-178 0,0 0 178 0,33-11-177 0,2 1 177 15,33-9-655-15</inkml:trace>
  <inkml:trace contextRef="#ctx0" brushRef="#br0" timeOffset="190579.302">22365 13174 1233 0,'0'0'0'0,"-3"-9"0"0,-4-1 0 0,7 10 157 0,0 0-157 16,-2-3 157-16,4 1-157 0,-2 2 95 0,0 0-95 0,7-2 96 16,3 2-96-16,-10 0 69 0,0 0-69 0,19-1 70 15,4-3-70-15,-23 4 2 0,0 0-2 16,30-3 2-16,6-1-2 0,-36 4 13 0,0 0-13 0,33-1 14 16,6-3-14-16,-39 4 0 0,0 0 0 0,38-2 0 15,4 1 0-15,-42 1-5 0,0 0 5 0,35-2-4 16,-2 2 4-16,-33 0-95 0,0 0 95 0,28 0-94 15,-4-2 94-15,-24 2-177 0,0 0 177 0,19 0-177 16,-5-1 177-16,21 1-913 0</inkml:trace>
  <inkml:trace contextRef="#ctx0" brushRef="#br0" timeOffset="190943.995">22320 13535 875 0,'0'0'0'0,"10"-8"0"0,6-6 0 0,-16 14 118 0,0 0-118 0,7-5 119 15,-2 5-119-15,-5 0 58 0,0 0-58 0,7 2 59 16,2 3-59-16,-9-5 0 0,0 0 0 0,17 2 0 16,8-2 0-16,-25 0-11 0,0 0 11 0,28 0-10 15,5-2 10-15,-33 2-22 0,0 0 22 0,33-4-22 16,2 1 22-16,-35 3-90 0,0 0 90 0,36-3-89 15,4-8 89-15,-40 11-103 0,0 0 103 0,49-8-103 16,9-1 103-16,48-8-499 0</inkml:trace>
  <inkml:trace contextRef="#ctx0" brushRef="#br0" timeOffset="191716.932">24059 13056 1087 0,'0'0'0'0,"-6"-5"0"0,-1-1 0 0,7 6 119 0,0 0-119 15,0 0 120-15,0-1-120 0,0 1 85 0,0 0-85 16,0 0 86-16,0-5-86 0,-5 1 45 0,0-1-45 0,-2 0 46 16,0-2-46-16,-5-1 0 0,-4-3 0 0,0 1 1 15,-6-2-1-15,-3-3 0 0,-2 3 0 16,6 0 0-16,1 3 0 0,20 9 0 0,0 0 0 0,-33-7 0 16,-8-1 0-16,41 8-11 0,0 0 11 0,-35-4-11 15,0 1 11-15,2 3-26 0,3 3 26 0,4-1-26 16,5 3 26-16,-5 5 0 0,0 2 0 0,3 2 0 15,4 1 0-15,19-15-1 0,0 0 1 0,-31 36 0 16,-6 16 0-16,37-52 0 0,0 0 0 16,-31 48 0-16,3 7 0 0,28-55 0 0,0 0 0 0,-12 48 0 15,6-4 0-15,12-8-1 0,9-3 1 0,-1-15 0 16,4-4 0-16,4-5-71 0,4-6 71 0,6-6-70 16,6-6 70-16,-38 9-49 0,0 0 49 0,44-17-49 15,8-10 49-15,-52 27-79 0,0 0 79 0,49-33-79 0,1-5 79 16,-50 38-16-16,0 0 16 0,44-41-15 0,-6-5 15 0,-8 5 13 15,-9 0-13-15,-6 5 14 0,-4 3-14 0,-6-3 33 16,-3 0-33 0,0-1 34-16,-1-1-34 0,-1 38 8 0,0 0-8 0,-3-51 8 15,-4-9-8-15,0 8 32 0,0 4-32 0,-2 9 32 0,4 8-32 0,-2 2 4 16,2 1-4-16,1 11 5 0,1 5-5 0,-1 0 15 16,-1-3-15-16,0 3 16 0,0-4-16 15,5 16 1-15,0 0-1 0,-9-17 1 0,2-2-1 0,-2 4 0 16,6-4 0-16,-1 9 0 0,3 3 0 0,1 7 0 0,0 0 0 15,0-10 0-15,0-2 0 0,0 12 0 16,0 0 0-16,0-9 1 0,0 1-1 0,0 8 2 0,0 0-2 16,0-4 3-16,1-3-3 0,-1 7 12 0,0 0-12 15,0-3 13-15,2 1-13 0,-2 2 0 0,0 0 0 16,3 9 0-16,3 5 0 0,1 11-17 0,1 10 17 0,1 4-16 16,2 7 16-16,-11-46-35 0,0 0 35 0,8 64-34 15,1 13 34-15,-2-4-13 0,-2-1 13 0,4 7-12 16,1 3 12-16,-10-82-37 0,0 0 37 0,19 86-37 15,2-4 37 1,-3-17-64-16,-6-12 64 0,-2-20-64 0,-3-18 64 0,-7-15-117 0,0 0 117 0,14 17-117 16,6-3 117-16,14 17-488 0</inkml:trace>
  <inkml:trace contextRef="#ctx0" brushRef="#br0" timeOffset="192209.874">24184 12871 796 0,'0'0'0'0,"0"8"0"0,0 8 0 0,0-16 127 16,0 0-127-16,0 0 128 0,-2-4-128 0,2 4 95 15,0 0-95-15,-3-5 96 0,3-2-96 0,0 7 62 16,0 0-62-16,0-5 63 0,0 2-63 0,0 3 35 0,0 0-35 15,0-5 36-15,3 3-36 0,-3 2 22 16,0 0-22-16,0 0 23 0,0 0-23 0,0 0-3 0,0 0 3 16,4 12-3-16,4 7 3 0,-8-19-5 0,0 0 5 0,11 34-5 15,3 11 5-15,-14-45-4 0,0 0 4 16,14 46-3 15,3 3 3-31,-5-6 1 0,6-5-1 0,-8-9 2 0,-1-7-2 0,-2-1 30 0,0-6-30 0,-2-3 30 0,0-3-30 0,1 1 29 16,-1-5-29-16,-3 2 29 0,1-7-29 0,-3 4 39 0,4-3-39 0,-4-1 39 15,5 0-39-15,-5 0 33 0,0 0-33 16,0 0 33-16,0 0-33 0,0 0 14 16,0 0-14-16,0 0 15 0,0 0-15 0,0 0 21 0,-5-3-21 0,3 1 21 15,2-3-21-15,-2 2 1 0,2-1-1 0,0 1 1 16,-3-1-1-16,1 1 1 0,0 1-1 0,2 2 1 16,-3-5-1-16,3 5 0 0,-6-5 0 0,6 5 1 15,-3-4-1-15,3 4 0 0,0-1 0 0,0 1 1 0,0-5-1 16,0 5-1-16,-4-2 1 0,4 2 0 0,-1-4 0 0,1 4-13 15,0 0 13-15,-4-1-13 0,2-6 13 16,2 7-51-16,0 0 51 0,-15-9-51 16,-8-8 51-16,-13-8-1182 0</inkml:trace>
  <inkml:trace contextRef="#ctx0" brushRef="#br0" timeOffset="196186.469">23710 13049 494 0,'0'0'0'0,"5"-4"0"16,4-1 0-16,-9 5 55 0,0 0-55 0,4-3 56 15,-3-1-56-15,-1 4 54 0,0 0-54 0,0 0 55 16,0 0-55-16,0 0 60 0,0 0-60 0,0 0 61 16,-3 0-61-16,3 0 40 0,0 0-40 0,0 0 40 15,-4 2-40-15,4-2-3 0,0 0 3 0,0 0-2 0,0 0 2 16,0 0-77-16,0 0 77 0,11-3-77 16,10-1 77-16,-21 4-90 0,0 0 90 0,22-10-90 0,11 0 90 0,-5 0-67 31,0 1 67-31,-5-1-66 0,-6 1 66 0,-3 4-36 15,-3 2 36-15,-1-4-35 0,-5 3 35 0,2 3-2 0,-1-3 2 0,-3 2-1 0,-3 1 1 0,0 1 5 16,0-4-5-16,0 4 5 0,0 0-5 0,0 0 69 16,0 0-69-16,0 0 69 0,0 0-69 0,0 0 49 15,-3-5-49-15,-1 2 49 0,1-2-49 16,-4 1 39-16,-4-4-39 0,-1 4 40 0,-2-4-40 16,14 8 18-16,0 0-18 0,-26-4 19 0,-11-3-19 0,37 7 12 0,0 0-12 15,-36-3 13-15,-4 1-13 0,40 2 4 0,0 0-4 0,-44 2 4 16,-1 1-4-1,5 4 21-15,1 0-21 0,15-2 21 16,10-3-21-16,2 1 48 0,0 1-48 0,1 1 49 16,1 0-49-16,10-5 50 0,0 0-50 0,-14 14 50 0,0 6-50 0,14-20 43 0,0 0-43 0,-7 28 43 15,3 9-43-15,4-37 37 0,0 0-37 0,9 33 37 16,9 5-37-16,-1-8 9 0,2-2-9 0,4-6 9 16,3-5-9-16,-26-17 6 0,0 0-6 0,37 12 7 15,8-3-7-15,-45-9 3 0,0 0-3 0,45 0 4 16,4-7-4-16,-49 7 1 0,0 0-1 0,42-9 2 15,-2-9-2-15,-40 18 4 0,0 0-4 0,33-19 4 0,-7-2-4 16,-26 21 12-16,0 0-12 0,19-20 12 0,-5-4-12 16,-14 24 15-16,0 0-15 0,11-26 15 15,-6-2-15-15,-3 4 15 0,-4 1-15 0,0 2 16 16,0 0-16-16,-1 4 34 0,-4 0-34 0,2 5 35 0,-1 2-35 0,-2 0 1 16,-1-2-1-16,-5 1 2 0,-2 3-2 0,16 8 3 15,0 0-3-15,-24-7 3 0,-6 3-3 16,30 4 2-16,0 0-2 0,-33 0 2 0,-5 6-2 15,5 2 0-15,0 6 0 0,8-6 0 0,6-1 0 0,19-7 1 16,0 0-1-16,-29 26 1 0,-6 10-1 0,35-36 0 16,0 0 0-16,-28 41 1 0,5 9-1 0,23-50 0 15,0 0 0-15,-14 43 1 0,7-1-1 0,7-6 3 16,7-3-3-16,9-9 3 0,7-5-3 0,-23-19-7 0,0 0 7 0,43 5-6 16,16-7 6-16,-59 2-90 0,0 0 90 15,65-14-90-15,8-11 90 0,-73 25-65 0,0 0 65 0,82-43-64 16,7-17 64-16,-89 60-34 15,0 0 34-15,69-53-33 0,-9 0 33 0,-60 53-3 16,0 0 3-16,45-45-2 0,-15 6 2 0,-30 39 4 0,0 0-4 0,17-29 5 16,-8 6-5-16,-9 23 57 0,0 0-57 0,3-24 58 15,-8 4-58-15,5 20 46 16,0 0-46-16,-12-24 47 0,-9 3-47 0,21 21 43 0,0 0-43 0,-26-15 44 16,-7 1-44-16,33 14 36 0,0 0-36 0,-39-3 36 15,-3 6-36-15,2 4 4 0,-1 5-4 0,-1 4 4 16,0 2-4-16,42-18 18 0,0 0-18 0,-51 24 18 15,-4 5-18-15,8-1 13 0,1 1-13 16,13-7 14-16,9-5-14 16,24-17 34-16,0 0-34 0,-25 38 34 0,3 10-34 0,22-48 5 0,0 0-5 0,-11 48 5 0,8 2-5 15,6-9 10-15,8-3-10 0,1-11 11 0,2-7-11 0,-14-20 4 16,0 0-4-16,35 14 4 0,15-10-4 16,-3-4-19-16,2-4 19 0,-4-10-18 15,-3-4 18-15,-42 18-41 0,0 0 41 0,44-29-41 0,1-9 41 16,-45 38-9-16,0 0 9 0,40-41-8 0,-1-4 8 15,-39 45-3-15,0 0 3 0,29-39-3 0,-4-2 3 0,-25 41 12 16,0 0-12-16,13-40 12 0,-7 1-12 16,-6 39 53-16,0 0-53 0,-2-38 53 0,-7 0-53 0,9 38 46 15,0 0-46-15,-12-30 47 0,-5 4-47 0,17 26 54 0,0 0-54 16,-21-24 54-16,-2 9-54 0,23 15 14 16,0 0-14-16,-35-9 15 0,-7 11-15 15,42-2 15-15,0 0-15 0,-50 13 15 16,-8 13-15-16,58-26 0 0,0 0 0 0,-52 31 0 0,0 3 0 0,52-34-26 0,0 0 26 15,-52 53-25-15,-2 12 25 0,54-65-23 0,0 0 23 0,-30 65-22 16,16 6 22-16,9-23-19 0,12-11 19 0,1-9-18 16,8-9 18-16,-16-19-10 15,0 0 10-15,32 20-10 0,11-3 10 0,-1-5-46 16,5-3 46-16,-7-4-46 0,-2-5 46 0,-1-5-59 0,-4-4 59 0,0-1-59 16,-3-4 59-16,-30 14-50 0,0 0 50 0,35-20-49 15,3-6 49-15,-38 26-45 0,0 0 45 0,33-29-45 16,0-4 45-16,-33 33-20 15,0 0 20-15,26-30-20 0,-5 2 20 16,-21 28-1-16,0 0 1 0,14-31 0 0,-7 2 0 0,-7 29 10 0,0 0-10 0,2-25 11 16,-4 4-11-16,2 21 29 0,0 0-29 0,-9-21 29 0,-5 8-29 15,14 13 42-15,0 0-42 0,-15-11 43 16,-4 5-43 0,-1-1 24-16,1 5-24 0,7 0 25 15,5 1-25-15,-3 2 35 0,-1 3-35 0,-8 4 36 0,-7 4-36 0,26-12 22 0,0 0-22 0,-28 16 22 0,-5 3-22 16,33-19 1-16,0 0-1 0,-28 18 2 0,2 3-2 15,26-21-1-15,0 0 1 0,-18 27 0 0,6 4 0 16,12-31-14-16,0 0 14 0,4 31-13 16,10 2 13-16,3-6-47 0,7-8 47 0,3-4-47 0,4-6 47 0,-31-9-39 15,0 0 39-15,44 2-38 0,10-8 38 0,-54 6-46 16,0 0 46-16,50-8-45 0,4-8 45 16,-54 16-6-16,0 0 6 0,44-15-5 0,-6-7 5 15,-38 22 0-15,0 0 0 0,30-17 0 0,-10-4 0 0,-20 21 70 0,0 0-70 16,14-17 71-16,-5 3-71 0,-9 14 39 0,0 0-39 15,-3-19 39-15,-10 0-39 0,13 19 22 0,0 0-22 16,-22-17 23-16,-11-1-23 16,33 18 13-16,0 0-13 0,-37-16 13 0,-6 2-13 15,4 4 9-15,1 3-9 0,10 2 10 0,7 2-10 0,-3 3 1 0,-1 1-1 0,-10 5 1 16,-5 2-1-16,40-8 0 0,0 0 0 0,-52 16 0 16,-7 6 0-16,59-22-2 15,0 0 2-15,-54 25-2 0,3 6 2 0,51-31-1 0,0 0 1 16,-38 26 0-16,8 0 0 0,8-4-1 0,6-1 1 0,4-4 0 15,7-4 0-15,3 3 0 0,7-2 0 0,7-3 0 16,8 1 0-16,-20-12-18 0,0 0 18 0,36 4-18 16,15-6 18-16,-51 2-84 15,0 0 84-15,50-8-83 0,6-8 83 0,-56 16-75 0,0 0 75 0,47-17-75 16,-2-5 75-16,-45 22-52 0,0 0 52 0,35-19-52 0,-7-2 52 0,-28 21 6 16,0 0-6-16,21-15 7 0,-7 1-7 15,-14 14 68-15,0 0-68 0,9-12 69 0,-4 0-69 16,-5 12 72-16,0 0-72 0,-4-12 72 15,-1 0-72-15,5 12 40 0,0 0-40 0,-9-8 40 16,-3-4-40-16,12 12 23 0,0 0-23 0,-17-9 24 0,-4 2-24 0,-5 0 5 16,0 6-5-16,6-1 5 0,5 2-5 0,15 0 0 15,0 0 0-15,-37 12 0 0,-13 7 0 16,50-19-6-16,0 0 6 0,-53 27-5 0,-2 8 5 0,11-5-2 16,9 3 2-16,7-14-1 0,11-7 1 0,5 2-34 15,5-4 34-15,3 5-34 0,4 2 34 0,0-17-85 0,0 0 85 16,25 19-84-16,18-2 84 0,-43-17-99 15,0 0 99-15,54-12-99 0,14-19 99 0,54-10-714 16</inkml:trace>
  <inkml:trace contextRef="#ctx0" brushRef="#br0" timeOffset="196704.212">24027 12938 964 0,'0'0'0'0,"5"-6"0"15,2-2 0-15,-3 6 15 0,-1 2-15 0,-3 0 15 16,0 0-15-16,0 0-192 0,0 0 192 0,-3-5-191 15,-1 0 191-15,4 5-127 0,0 0 127 0,-5-9-224 16,10 18 224-16</inkml:trace>
  <inkml:trace contextRef="#ctx0" brushRef="#br0" timeOffset="198207.412">31797 5633 124 0,'0'0'0'0,"7"0"0"16,7-7 0-16,-14 7 38 0,0 0-38 0,7-2 39 15,-4 0-39-15,-3 2 38 0,0 0-38 0,0 0 39 0,0 0-39 16,0 0 51-16,0 0-51 0,0 0 52 0,-5 0-52 16,5 0 54-16,0 0-54 0,-3 0 54 0,-1 2-54 15,4-2 61-15,0 0-61 0,-3 2 61 0,1-2-61 0,2 0 90 16,0 0-90-16,0 0 91 0,-4 0-91 0,4 0 81 16,0 0-81-16,0 0 81 0,0 0-81 0,0 0 87 15,0 0-87-15,0 0 87 0,-1-4-87 0,1 4 54 16,0 0-54-16,1-5 55 0,3-3-55 0,-4 8 41 0,0 0-41 15,12-14 41-15,7-3-41 0,-19 17 41 0,0 0-41 16,30-21 42-16,8-1-42 0,-38 22 8 0,0 0-8 16,39-20 9-16,2-4-9 0,-6 5 37 15,-5-2-37-15,-6 9 38 0,-6 5-38 0,-3-1 10 0,-1 4-10 16,-5-3 11-16,-4 4-11 0,0 1 6 16,-1-5-6-16,-2 4 6 0,-1 1-6 0,-1 2-15 15,0-3 15-15,0 3-15 0,0 0 15 0,0 0-53 0,-5-3 53 0,3-1-52 16,1 1 52-16,-5-2-81 0,1-1 81 0,0 3-80 15,2 0 80-15,-6-1-107 0,-3 1 107 0,1 3-106 16,-1 0 106-16,-11 0-677 0</inkml:trace>
  <inkml:trace contextRef="#ctx0" brushRef="#br0" timeOffset="198379.574">31560 5530 763 0,'0'0'0'15,"23"-2"0"-15,15 1 0 0,-38 1 129 0,0 0-129 0,11 15 129 16,-13 9-129-16,2-24 100 0,0 0-100 0,10 27 100 0,6 2-100 0,-16-29 52 15,0 0-52-15,40 23 52 0,17-6-52 0,-57-17-100 16,0 0 100-16,88 7-100 0,23-14 100 16,-111 7-109-16,0 0 109 0,122-21-109 0,14-18 109 0,122-21-593 15</inkml:trace>
  <inkml:trace contextRef="#ctx0" brushRef="#br0" timeOffset="-189945.617">25646 12568 247 0,'0'0'0'0,"-9"3"0"0,-7 0 0 15,11-1 130-15,7-4-130 0,1 1 130 16,2-1-130-16,2-1 114 0,0-4-114 0,-3 3 115 0,-1 1-115 16,-1 1 100-16,0-3-100 0,-2 2 101 0,0 1-101 0,0 0 105 15,-2-3-105-15,0 2 105 0,1-1-105 0,1 4 86 16,0 0-86-16,-7-3 86 0,-2-2-86 0,9 5 60 16,0 0-60-16,-24-6 61 0,-13 0-61 0,4 0 54 15,-2 1-54-15,7 4 54 0,6-1-54 0,-1 2 49 16,0 0-49-16,1 0 50 0,-1 0-50 0,-3 0 37 15,0 0-37-15,0 0 37 0,-1 2-37 0,27-2 9 16,0 0-9-16,-40 5 10 0,-7-4-10 0,4 6 13 0,-1 0-13 16,16-2 13-16,11-1-13 0,17-4 1 15,0 0-1-15,-31 15 1 0,-8 7-1 0,39-22 8 0,0 0-8 16,-33 30 8-16,0 0-8 0,33-30 13 16,0 0-13-16,-26 33 14 0,1-1-14 0,5-1 1 15,2-2-1-15,6-10 1 0,7-7-1 0,-2 4 9 0,2-3-9 0,-1 6 9 16,1 3-9-16,-2 2 14 0,0 2-14 0,4-7 15 15,1-5-15-15,2-14 3 16,0 0-3-16,0 31 4 0,0 3-4 0,0-34 37 0,0 0-37 16,2 41 38-16,1 5-38 0,2-6 5 0,1 1-5 0,-3-12 5 15,2-9-5-15,-3 3 17 0,3 2-17 0,7 4 17 16,4 4-17-16,0-4 25 0,1 0-25 16,-1-5 26-16,1-1-26 0,-17-23 12 0,0 0-12 0,28 25 13 15,9-1-13-15,-37-24 10 0,0 0-10 0,40 24 11 0,9-2-11 16,-49-22 34-16,0 0-34 0,57 19 35 15,8-5-35-15,-65-14 9 0,0 0-9 0,81 9 10 16,15-3-10-16,-96-6 20 0,0 0-20 0,91-6 20 0,3-8-20 16,-94 14 33-16,0 0-33 0,78-19 34 0,-6-5-34 15,-25 5 18-15,-18 0-18 0,-1 2 18 0,-9 0-18 16,-1 2 41-16,-2-1-41 0,-6 4 42 16,-1 5-42-16,-9 7 38 0,0 0-38 0,8-15 38 0,3 0-38 15,-11 15 33-15,0 0-33 0,7-21 34 0,0-5-34 0,-7 26 33 16,0 0-33-16,3-29 34 0,-1-10-34 0,-2 39 13 15,0 0-13-15,0-40 14 0,-3-9-14 0,-3 8 37 16,-1 3-37-16,0 5 37 0,2 6-37 16,0 3 2-16,0 2-2 0,1 5 2 0,-1 5-2 0,-2-4 14 15,-2-1-14-15,-1 0 15 0,-4 0-15 0,2 0 23 0,-2-1-23 0,-2 3 24 16,0 1-24-16,16 14 0 16,0 0 0-16,-33-22 1 0,-12-5-1 0,45 27-51 0,0 0 51 15,-57-38-50-15,-11-7 50 0,68 45-146 0,0 0 146 0,-100-78-146 16,-23-25 146-16,-100-79-1701 0</inkml:trace>
  <inkml:trace contextRef="#ctx0" brushRef="#br0" timeOffset="-164473.724">10930 15476 483 0,'0'0'0'0,"3"-8"0"0,1-6 0 0,-4 14 54 16,0 0-54-16,2-7 54 0,-1 2-54 0,-1 5 76 15,0 0-76-15,-1-3 76 0,-1 3-76 0,2 0 37 16,0 0-37-16,-4-2 37 0,-4 0-37 0,8 2-11 16,0 0 11-16,-9-3-10 0,0-2 10 0,9 5-3 0,0 0 3 15,-8-5-2-15,1-1 2 0,7 6 1 0,0 0-1 16,-6-5 2-16,-1 2-2 0,7 3 35 0,0 0-35 15,-5-4 35-15,2-1-35 0,3 5 36 0,0 0-36 16,-2-1 37-16,-1-3-37 0,3 4 24 0,0 0-24 16,0 0 25-16,-4-5-25 0,4 5 28 15,0 0-28-15,0-3 28 0,0-1-28 0,0 4 3 0,0 0-3 0,4-8 3 16,-1-3-3-16,-3 11 3 0,0 0-3 0,5-13 4 16,0-4-4-16,-5 17 0 0,0 0 0 0,11-18 0 15,3 0 0-15,-14 18-3 0,0 0 3 0,12-18-3 16,5 1 3-16,-17 17-3 0,0 0 3 0,21-19-3 15,9 1 3-15,-30 18-13 0,0 0 13 0,30-19-12 16,3 2 12-16,-33 17-9 0,0 0 9 0,35-16-8 16,-1 4 8-16,-34 12-9 0,0 0 9 0,34-10-8 15,-5 0 8-15,-29 10-8 0,0 0 8 0,23-6-8 0,-4 5 8 16,-19 1-15-16,0 0 15 0,21 1-15 16,-2 10 15-16,-19-11-8 0,0 0 8 0,16 15-8 0,-2 6 8 15,-14-21-1-15,0 0 1 0,12 31-1 0,-5 5 1 16,-7-36-1-16,0 0 1 0,5 41-1 0,-5 7 1 0,0-48 1 15,0 0-1-15,-5 48 2 0,-2 1-2 0,7-49 12 16,0 0-12-16,-12 45 13 0,-1-4-13 0,13-41 39 16,0 0-39-16,-17 38 40 0,-2-4-40 15,19-34 30-15,0 0-30 0,-19 29 30 0,-2-7-30 16,21-22 38-16,0 0-38 0,-28 21 39 0,-5-2-39 0,33-19 24 16,0 0-24-16,-30 13 25 0,4-4-25 0,26-9 27 0,0 0-27 15,-24 7 27-15,3-4-27 0,21-3 38 16,0 0-38-16,-18 0 39 0,6 0-39 15,12 0 32-15,0 0-32 0,-9 0 32 0,1-3-32 0,8 3 7 0,0 0-7 0,-7-2 8 16,2-1-8-16,5 3 0 0,0 0 0 0,-4-5 0 16,4-4 0-16,0 9-13 15,0 0 13-15,4-10-13 0,4-2 13 0,-8 12-36 0,0 0 36 0,16-14-35 16,5 0 35-16,-21 14-29 0,0 0 29 0,26-10-29 16,0 0 29-16,-26 10-39 0,0 0 39 0,30-5-39 15,3 3 39-15,-33 2-33 0,0 0 33 0,35 2-33 16,1 1 33-16,-36-3-4 0,0 0 4 0,39 5-3 15,-1 0 3-15,-38-5-10 0,0 0 10 0,38 7-9 16,1 3 9-16,-39-10-9 0,0 0 9 0,38 9-8 16,0 1 8-16,-38-10-55 0,0 0 55 0,39 11-55 15,-6 1 55-15,-33-12-151 0,0 0 151 0,34 12-150 16,-2-2 150-16,-32-10-166 0,0 0 166 0,29 7-166 16,-1-4 166-16,28 7-151 0</inkml:trace>
  <inkml:trace contextRef="#ctx0" brushRef="#br0" timeOffset="-164004.795">12432 14769 1099 0,'0'0'0'15,"-6"2"0"-15,-6 3 0 0,12-5 81 0,0 0-81 0,-7 0 81 16,7 0-81-16,0 0 44 0,0 0-44 16,0 0 45-16,0 0-45 0,0 0-9 0,0 0 9 0,-5 0-9 15,-4 0 9-15,9 0-62 0,0 0 62 0,-17 0-62 16,0-4 62-16,17 4-25 0,0 0 25 0,-25 4-24 15,-1-3 24-15,26-1-7 0,0 0 7 0,-28 6-6 16,0 2 6-16,28-8-2 0,0 0 2 0,-29 12-1 16,1 2 1-16,28-14 1 0,0 0-1 0,-30 20 1 15,1 6-1-15,29-26 12 0,0 0-12 0,-28 28 12 16,0 2-12-16,28-30 1 0,0 0-1 16,-30 40 2-16,1 1-2 0,29-41 1 0,0 0-1 0,-27 44 1 15,-2 4-1-15,29-48 0 0,0 0 0 0,-25 55 0 0,6 10 0 16,19-65 0-16,0 0 0 0,-21 84 0 15,0 16 0-15,21-100-2 0,0 0 2 0,-8 89-2 16,4-4 2-16,4-85-6 0,0 0 6 16,9 83-5-16,12-6 5 0,-21-77-61 0,0 0 61 0,42 66-60 0,13-7 60 0,-55-59-197 15,0 0 197-15,72 24-197 0,13-24 197 0,69 24-374 16</inkml:trace>
  <inkml:trace contextRef="#ctx0" brushRef="#br0" timeOffset="-162910.422">12317 15159 259 0,'0'0'0'0,"3"0"0"16,2 2 0-16,-5-2-31 0,0 0 31 0,4 0-31 0,-1 0 31 16,-3 0-7-16,0 0 7 0,0 0-7 0,0 0 7 15,0 0 38-15,0 0-38 0,0 0 38 0,0 0-38 16,0 0 111-16,0 0-111 0,0 0 111 0,0 0-111 15,0 0 90-15,0 0-90 0,0 0 91 0,0 0-91 16,0 0 71-16,0 0-71 0,0 0 71 0,0 0-71 0,0 0 58 16,0 0-58-16,0 0 59 0,0 0-59 0,0 0 25 15,0 0-25-15,0 0 26 0,0 0-26 0,0 0 10 16,0 0-10-16,0 0 11 0,0 0-11 0,0 0 35 16,0 0-35-16,0 0 36 0,0 0-36 0,0 0 17 15,0 0-17-15,0 0 17 0,0 0-17 0,0 0 18 16,0 0-18-16,0 0 19 0,0 0-19 0,0 0 18 0,0 0-18 15,0 0 18-15,0 0-18 0,0 0 15 16,0 0-15-16,0 0 15 0,0 0-15 0,0 0 26 16,0 0-26-16,0 0 26 0,0 0-26 0,0 0 20 0,0 0-20 0,0 0 20 15,0 0-20-15,0 0 5 0,0 0-5 0,0 0 5 16,0 0-5-16,0 0 15 0,0 0-15 0,0 0 15 16,0 0-15-16,0 0 8 0,0 0-8 0,0 0 9 15,0 0-9-15,0 0 0 0,0 0 0 0,0 0 0 16,0 0 0-16,0 0-5 0,0 0 5 0,2 4-5 15,3-1 5-15,-5-3-15 0,0 0 15 0,16 10-15 16,1 4 15-16,-17-14-10 0,0 0 10 0,28 24-9 16,9 7 9-16,-37-31-17 0,0 0 17 0,37 34-16 15,1 6 16-15,-7-6-15 0,1-2 15 0,-6-6-14 16,-9-4 14-16,1 1 0 0,2-5 0 16,-6 1 0-16,2-3 0 0,-16-16 0 15,0 0 0-15,12 19 0 0,6-1 0 0,-18-18-1 0,0 0 1 0,12 16-1 0,-3-3 1 16,-9-13-33-16,0 0 33 0,10 12-32 0,0-3 32 15,-10-9-113-15,0 0 113 0,9 7-113 16,-5-2 113-16,-4-5-100 0,0 0 100 0,5 2-100 0,-3-2 100 16,5 1-467-16</inkml:trace>
  <inkml:trace contextRef="#ctx0" brushRef="#br0" timeOffset="-162497.596">12852 15106 908 0,'0'0'0'0,"-7"9"0"16,-4 6 0-16,11-15 1 0,0 0-1 0,-5 4 1 15,3-13-1-15,2 9 9 0,0 0-9 0,-2-5 9 16,2 0-9-16,0 5 0 0,0 0 0 0,0-3 1 15,0-1-1-15,0 4 1 0,0 0-1 16,-3-2 1-16,3-1-1 0,0 3 13 0,0 0-13 0,0 0 13 16,-5-2-13-16,5 2 17 0,0 0-17 0,-4 2 17 15,-4 1-17-15,-1 1 18 0,-3 3-18 0,-2 0 18 16,3 3-18-16,11-10 39 0,0 0-39 16,-22 25 39-16,-6 15-39 0,28-40 30 0,0 0-30 0,-28 46 30 15,-2 11-30-15,2-9 8 16,6 0-8-16,3-18 8 0,8-6-8 0,11-24 12 0,0 0-12 0,-21 36 13 0,-5 6-13 15,26-42 15-15,0 0-15 0,-21 30 16 16,4-6-16-16,17-24 8 0,0 0-8 0,-16 19 8 16,7-7-8-16,9-12-62 0,0 0 62 0,0 4-61 15,0-8 61-15,0 4-149 0,0 0 149 0,18-32-148 0,11-21 148 0,18-33-528 16</inkml:trace>
  <inkml:trace contextRef="#ctx0" brushRef="#br0" timeOffset="-162121.381">13254 15427 516 0,'0'0'0'0,"0"-2"0"16,0-7 0-16,0 9 18 0,0 0-18 0,9-3 19 16,1 1-19-16,-10 2 55 0,0 0-55 0,16-1 55 15,5 1-55-15,-21 0 34 0,0 0-34 0,21 0 34 16,5 1-34-16,-26-1 15 0,0 0-15 0,26 2 15 15,4 1-15-15,-30-3 20 0,0 0-20 0,27 4 20 0,3 1-20 16,-30-5-1-16,0 0 1 0,31 0-1 0,4 2 1 0,-35-2-112 16,0 0 112-16,39-2-111 0,6-5 111 0,-45 7-92 15,0 0 92-15,36-14-91 16,3-4 91-16,37-15-212 0</inkml:trace>
  <inkml:trace contextRef="#ctx0" brushRef="#br0" timeOffset="-161502.606">14383 15158 774 0,'0'0'0'0,"-16"3"0"16,-10 2 0-16,17-1 91 0,6-1-91 0,8-3 91 15,11 0-91-15,-9-3 12 0,1 1-12 0,-2 0 12 16,-3 1-12-16,-3 1 8 0,-3-6-8 0,-1 3 9 16,-1-2-9-16,5 5 0 0,0 0 0 0,-9-5 0 15,-6 0 0-15,15 5 7 0,0 0-7 0,-21-6 7 16,-5 1-7-16,26 5 23 0,0 0-23 0,-27-1 24 16,0-1-24-16,27 2 38 0,0 0-38 0,-28 0 38 15,3 2-38-15,-4-1 22 0,3-1-22 0,13 4 22 0,5-4-22 16,-1 0 18-16,4 1-18 0,-11 6 19 15,-8 2-19-15,1-1 10 16,-3-1-10-16,14 0 10 0,5-5-10 16,-2 1 17-16,4 1-17 0,-13 6 17 0,-3 5-17 0,21-15 3 0,0 0-3 0,-17 19 4 0,-4 2-4 15,21-21 2-15,0 0-2 0,-19 32 3 0,5 3-3 0,5-6-1 16,9-2 1-16,-3-6 0 16,6-4 0-16,1-3-25 15,6-4 25-15,6 0-24 0,0-3 24 0,-16-7-83 0,0 0 83 0,26 0-83 0,5-5 83 0,-31 5-65 16,0 0 65-16,37-16-64 0,1-9 64 0,-38 25-50 15,0 0 50-15,31-31-49 0,2-8 49 0,-33 39-40 16,0 0 40-16,25-38-40 0,-4-2 40 0,-21 40-5 16,0 0 5-16,14-30-4 0,-6 2 4 0,-8 28-5 15,0 0 5-15,6-20-5 0,-3 4 5 0,-3 16 28 0,0 0-28 16,4-12 28-16,-4 4-28 0,0 8 60 0,0 0-60 0,0-6 61 16,0 5-61-16,0 1 50 0,0 0-50 15,0 3 50-15,3 9-50 0,-3-12 40 16,0 0-40-16,5 24 40 0,7 10-40 0,-12-34 28 0,0 0-28 0,13 40 28 15,6 4-28-15,-3-6 24 0,-3-2-24 0,0-9 25 16,-1-4-25-16,-5-4 3 0,0-4-3 0,0-3 4 16,-2-3-4-16,2-3-56 15,2 0 56-15,-6-3-56 0,2 0 56 0,-5-3-187 16,0 0 187-16,14-8-187 0,5-11 187 0,16-8-434 0</inkml:trace>
  <inkml:trace contextRef="#ctx0" brushRef="#br0" timeOffset="-161169.783">14358 14652 841 0,'0'0'0'0,"4"14"0"0,-1 8 0 0,-3-13 149 16,-3-9-149-16,3-5 149 0,-4-5-149 0,3 1 80 15,-3-3-80-15,4 9 80 0,0-3-80 0,0 6 24 16,-3-3-24-16,3 3 25 0,5 0-25 15,-5 0-1-15,7 0 1 0,-4 2 0 0,4 1 0 0,4 1-2 16,-1 1 2-16,6 3-1 0,0 3 1 0,3 4 0 0,5 5 0 16,-3 4 1-16,0 6-1 0,-21-30 1 15,0 0-1-15,26 44 1 0,7 11-1 0,-33-55 8 16,0 0-8-16,35 63 9 0,-4 9-9 0,-31-72 33 0,0 0-33 16,28 96 34-16,-3 21-34 0,-25-117 17 0,0 0-17 15,8 101 17-15,-9-5-17 16,1-96 6-16,0 0-6 0,-18 85 6 0,-11-9-6 15,29-76-106-15,0 0 106 0,-39 70-105 0,-8-7 105 0,47-63-91 0,0 0 91 0,-41 31-91 16,0-24 91-16,-44 31-731 0</inkml:trace>
  <inkml:trace contextRef="#ctx0" brushRef="#br0" timeOffset="-154440.5">15730 15106 158 0,'0'0'0'0,"-9"0"0"0,-5 0 0 0,10 0 64 0,4 0-64 0,0 0 65 16,0 0-65-16,0 0 51 0,0-5-51 0,0 5 51 15,-5-1-51-15,5 1 63 0,0 0-63 0,-12 0 63 16,-5 0-63-16,17 0 46 0,0 0-46 0,-21 0 46 16,-9-2-46-16,30 2 71 0,0 0-71 0,-24-2 71 15,-1 0-71-15,25 2 86 0,0 0-86 0,-22 0 87 16,4 0-87-16,-3 0 97 0,4 0-97 0,3 0 97 16,7 0-97-16,-7 0 68 0,2-3-68 0,5 3 69 15,3 0-69-15,-4 0 57 0,-1 3-57 16,0-3 57-16,4 0-57 0,-7 0 46 0,-2 0-46 0,3 0 46 0,1 2-46 15,-2 2 12-15,-4-1-12 0,2 0 12 0,-2 3-12 16,16-6 13-16,0 0-13 0,-26 8 13 16,-8 2-13-16,34-10 4 0,0 0-4 0,-34 12 4 0,1 4-4 15,33-16 6-15,0 0-6 0,-31 20 7 0,-2 6-7 16,33-26 13-16,0 0-13 0,-26 33 13 0,5 4-13 16,7-1 3-16,5 2-3 0,2-7 4 0,5-4-4 0,2-27 3 15,0 0-3-15,6 38 3 0,2 3-3 16,-8-41 1-16,0 0-1 0,14 38 2 0,5-1-2 15,-19-37 4-15,0 0-4 0,20 31 4 0,2-5-4 0,1-7 0 16,3-9 0-16,-5-1 1 0,0-4-1 0,0-7-1 16,0-5 1-16,0-3 0 0,1-4 0 0,4-6-3 15,2-8 3-15,-2-3-3 0,4-3 3 0,-30 34-7 16,0 0 7-16,26-50-7 0,4-16 7 0,-30 66-4 16,0 0 4-16,28-91-3 0,1-22 3 0,-29 113-12 0,0 0 12 15,23-120-12-15,-6-12 12 0,-17 132-67 0,0 0 67 0,14-122-66 16,-3 4 66-1,-11 118-53-15,0 0 53 0,8-98-52 0,-8 14 52 0,0 84-40 16,0 0 40-16,2-59-39 0,-4 19 39 0,2 40-1 0,0 0 1 0,0-24 0 16,-3 16 0-16,3 8 55 0,0 0-55 0,-2-7 55 15,2 5-55-15,0 2 41 0,0 0-41 16,0 0 41-16,0 0-41 0,0 0 44 0,0 0-44 0,-2 5 44 16,1 2-44-16,1-7 42 0,0 0-42 0,-4 22 42 15,4 11-42-15,0-33 17 0,0 0-17 0,7 44 17 16,9 11-17-16,-16-55 37 0,0 0-37 0,23 72 37 15,6 12-37-15,2 10 6 16,6 11-6-16,-11-16 6 0,-7-7-6 16,-19-82 28-16,0 0-28 0,20 89 28 0,-10 2-28 0,0-17 2 0,-1-11-2 0,-4-18 2 0,1-15-2 15,-3-6 0-15,1-5 0 0,-4-5 1 0,0-7-1 16,0 3 6-16,0 0-6 0,1-1 6 0,1-1-6 0,-2-1-2 16,0-2 2-1,2 1-1-15,1-3 1 0,-3-3-103 0,0 0 103 0,4-7-103 0,-1-7 103 16,-3 14-157-16,0 0 157 0,7-47-156 0,0-25 156 0,7-48-836 15</inkml:trace>
  <inkml:trace contextRef="#ctx0" brushRef="#br0" timeOffset="-150789.673">16031 15009 203 0,'0'0'0'0,"3"-4"0"15,4-3 0-15,-7 7 86 0,0 0-86 0,6-3 86 16,-6 0-86-16,0 3 74 0,0 0-74 0,0 0 75 16,0 0-75-16,0 0 81 0,0 0-81 0,0 0 82 0,0 0-82 15,0 0 69-15,0 0-69 0,0 0 70 16,0 0-70-16,0 0 54 0,0 0-54 0,0 0 55 15,0 0-55-15,0 0 40 0,0 0-40 0,0 0 40 0,0 0-40 16,0 0 35-16,0 0-35 0,0 0 36 0,-4 3-36 16,4-3 22-16,0 0-22 0,0 0 23 0,-2 3-23 0,2-3 18 15,0 0-18-15,0 0 18 0,2 4-18 16,-2-4 35-16,0 0-35 0,0 0 35 0,4 3-35 0,-4-3 41 16,0 0-41-16,0 4 41 0,1-1-41 0,-1-3 50 15,0 0-50-15,9 9 51 0,3 3-51 0,4 7 43 16,5 3-43-16,5 2 43 0,4 2-43 0,-30-26 29 15,0 0-29-15,33 35 29 0,5 10-29 0,-38-45 34 0,0 0-34 16,38 48 35-16,4 0-35 16,-42-48 2-16,0 0-2 0,44 50 3 0,-2-1-3 0,-42-49 15 15,0 0-15-15,40 43 16 0,0-5-16 0,-12-7 44 0,-8-9-44 16,-2-5 45-16,-2-5-45 0,-8-2 20 0,1-5-20 16,-2 1 20-16,-2-3-20 0,-1-1 2 0,-3-2-2 15,-1 0 3-15,0 0-3 0,0 0-63 16,0 0 63-16,0 0-62 0,0 0 62 0,0 0-150 0,0 0 150 0,-3 0-149 15,-2-2 149-15,5 2-130 0,0 0 130 0,-21-15-129 16,-11-9 129-16,-18-16-748 16</inkml:trace>
  <inkml:trace contextRef="#ctx0" brushRef="#br0" timeOffset="-150311.663">16407 14921 1177 0,'0'0'0'0,"0"0"0"0,0 0 0 15,0 0 101-15,0 0-101 0,0 0 101 0,2-5-101 0,-2 5 46 16,0 0-46-16,0 0 47 0,0 0-47 0,0 0 6 15,0 0-6-15,0 0 6 0,0 0-6 0,0 0 0 16,0 0 0-16,0 0 0 0,0 0 0 0,0 0 0 16,0 0 0-16,0 0 0 0,0 0 0 0,0 0 34 15,0 0-34-15,0 0 34 0,0 0-34 0,0 0 47 0,0 0-47 0,0 0 48 16,0 0-48-16,0 0 28 0,0 0-28 0,0 0 28 16,0 0-28-16,0 0 29 0,0 0-29 15,0 0 29-15,0 0-29 0,0 0 8 0,0 0-8 0,0 0 8 16,0 0-8-16,0 0 1 0,0 0-1 0,-2 5 2 15,-1 4-2-15,-9 10 10 0,-2 3-10 0,1 9 10 16,1 5-10-16,12-36 22 16,0 0-22-16,-17 50 22 15,-4 9-22-15,21-59 31 0,0 0-31 0,-21 69 31 0,-2 8-31 0,-6 0 30 0,-6 4-30 0,19-37 30 16,11-21-30-16,-5 1 8 0,1-9-8 0,4 2 8 16,-2 0-8-16,-2 2 2 0,0-5-2 0,4-2 2 15,5-5-2-15,-5-1-65 0,1 0 65 16,4-1-65-16,2 0 65 0,-2-5-112 0,0 0 112 15,10-16-111-15,8-20 111 0,11-15-1137 0</inkml:trace>
  <inkml:trace contextRef="#ctx0" brushRef="#br0" timeOffset="-146973.351">17249 15098 102 0,'0'0'0'0,"0"0"0"0,0 0 0 0,0 0 41 0,0 0-41 0,0 0 42 16,0 0-42-16,0 0 22 0,0 0-22 0,0 0 23 16,0 0-23-16,0 0 12 0,0 0-12 0,0 0 13 15,0 0-13-15,0 0 6 0,0 0-6 16,0 0 6-16,0 0-6 0,0 0 7 0,0 0-7 0,0 0 8 16,0 0-8-16,0 0 13 0,0 0-13 0,0 0 13 15,0 0-13-15,0 0 33 0,-18 14-33 0,10-9 34 16,1-2-34-16,1 1 40 0,3-1-40 0,1 0 40 15,-1 1-40-15,-1-3 39 0,1 1-39 0,1 2 40 16,2-3-40-16,-4 3 57 0,3-3-57 0,1-1 57 16,0 4-57-16,0-4 55 0,0 0-55 0,0 0 56 0,0 0-56 15,0 0 56-15,0 0-56 0,0 0 56 16,0 0-56-16,0 0 50 0,0 0-50 0,0 0 51 16,0 0-51-16,0 0 38 0,0 0-38 0,0 0 38 0,0 0-38 0,0 0 40 15,-4 2-40-15,4-2 41 0,0 0-41 0,0 0 34 16,0 0-34-16,0 0 34 0,0 3-34 0,0-3 33 15,-3 3-33-15,3-3 33 0,-2 4-33 0,2-4 38 16,-2 3-38-16,2-3 38 0,0 4-38 0,4-1 23 16,1-3-23-16,-2 2 24 0,3 0-24 0,-6-2 18 15,0 0-18-15,10 1 19 0,4 1-19 0,-14-2 10 16,0 0-10-16,24 2 10 0,11-1-10 0,-35-1 34 16,0 0-34-16,44 0 35 0,8 0-35 15,-5 0 17-15,0-1-17 0,-12 1 17 0,-2-2-17 0,-3 2 18 0,-4-2-18 16,-5 2 19-16,0 0-19 0,-7 0 27 0,0 0-27 15,-4 0 27-15,-1 2-27 0,-9-2 6 0,0 0-6 16,12 2 7-16,5-1-7 16,-17-1-14-16,0 0 14 0,11 2-13 0,-1 0 13 0,-10-2-41 0,0 0 41 0,9 2-41 15,0 1 41-15,-9-3-83 0,0 0 83 0,5 3-83 16,0 3 83-16,-5-6-162 0,0 0 162 0,4 6-162 16,-3 5 162-16,5 6-688 0</inkml:trace>
  <inkml:trace contextRef="#ctx0" brushRef="#br0" timeOffset="-146521.019">17372 15007 819 0,'0'0'0'0,"0"-5"0"0,2-2 0 0,-2 7 68 16,0 0-68-16,2-5 68 0,1 3-68 0,-3 2 15 16,0 0-15-16,0 0 15 0,0 0-15 0,0 0-19 15,0 0 19-15,0 0-18 0,0 2 18 0,0-2-33 0,0 0 33 16,0 0-32-16,6 3 32 0,-6-3-17 15,0 0 17-15,3 2-16 0,1 0 16 0,-4-2-6 0,0 0 6 0,5 1-6 16,-5 1 6-16,0-2-4 0,0 0 4 0,0 0-3 16,5 5 3-16,-5-5 0 0,0 0 0 15,2 5 1-15,3 2-1 0,-5-7 15 0,0 0-15 0,2 21 15 16,1 8-15-16,-3-29 40 0,0 0-40 0,5 43 41 16,4 12-41-16,-9-55 37 0,0 0-37 0,11 61 37 15,-3 11-37-15,1-10 15 16,0-2-15-16,-4-16 16 0,-2-14-16 0,4 2 7 15,0-4-7-15,0 1 8 0,2 0-8 0,-9-29-123 0,0 0 123 0,16 29-123 16,3-2 123-16,-19-27-95 0,0 0 95 0,12-5-95 16,-3-21 95-16,12-4-387 0</inkml:trace>
  <inkml:trace contextRef="#ctx0" brushRef="#br0" timeOffset="-143530.504">18207 15043 516 0,'0'0'0'0,"0"-5"0"0,5-2 0 0,-5 7 80 15,0 0-80-15,4-3 81 0,-3-4-81 0,-1 7 77 16,0 0-77-16,0-4 78 0,0 3-78 0,0 1 57 16,0 0-57-16,0 0 57 0,-1-6-57 0,1 6 47 15,0 0-47-15,0-5 48 0,1 0-48 0,-1 5 36 16,0 0-36-16,7-10 37 0,-2-2-37 0,-5 12 9 16,0 0-9-16,16-16 9 0,2-2-9 0,-18 18 13 0,0 0-13 0,26-18 13 15,7 0-13-15,-33 18 8 0,0 0-8 0,29-14 9 16,3 2-9-1,-32 12 0-15,0 0 0 0,29-7 0 0,-1 4 0 0,-28 3 0 16,0 0 0-16,26 0 0 0,1 3 0 0,-27-3-6 16,0 0 6-16,24 7-6 0,-3 2 6 0,-21-9-25 0,0 0 25 0,21 13-24 15,-2 6 24-15,0 0-13 0,-7 1 13 16,-1-2-12-16,-3-5 12 0,-8-13-19 16,0 0 19-16,7 28-18 0,-3 6 18 0,-4-34-15 0,0 0 15 0,0 39-15 15,-4 8 15-15,4-47-5 0,0 0 5 0,-12 48-4 16,-3 3 4-16,15-51 0 0,0 0 0 0,-16 43 0 15,0-4 0-15,0-3 0 0,3-7 0 0,0-8 1 16,8-7-1-16,-2-1 13 0,2-1-13 16,-4 2 13-16,-3 1-13 0,3 1 34 0,-5-1-34 0,7-6 35 0,6-6-35 15,-3 2 27-15,-1-1-27 0,5-4 27 0,-4 2-27 0,4-2 40 16,0 0-40-16,0 0 40 0,0 0-40 16,0 0 38-16,-3 1-38 0,3-1 39 15,-4 0-39-15,4 0 25 0,0 0-25 0,0 0 26 0,0-3-26 0,0-1 10 16,4-2-10-16,-4 0 10 0,0 3-10 0,2-2 12 15,-1-2-12-15,3 2 12 0,1-2-12 16,-5 7 3-16,0 0-3 0,5-7 4 0,8-1-4 0,-13 8 2 16,0 0-2-16,14-11 2 0,10-1-2 0,-24 12 0 15,0 0 0-15,30-12 0 0,4 2 0 0,-34 10-4 0,0 0 4 16,46-14-3-16,1 4 3 0,-47 10-15 16,0 0 15-16,52-9-15 0,4 1 15 15,-56 8-40-15,0 0 40 0,50-5-39 0,-3 1 39 0,-47 4-48 0,0 0 48 0,39-1-47 16,-6-1 47-16,-33 2-98 0,0 0 98 15,29 0-97-15,-3 2 97 0,-26-2-110 0,0 0 110 0,28-4-109 16,-3-1 109-16,27-2-514 16</inkml:trace>
  <inkml:trace contextRef="#ctx0" brushRef="#br0" timeOffset="-143168.189">19477 14577 1188 0,'0'0'0'0,"-11"-5"0"0,-4-4 0 0,6 6 147 16,5 1-147-16,1 0 147 0,1 2-147 0,-3 2 85 15,3 2-85-15,2-4 85 0,0 0-85 0,0 0 14 16,-1 0-14-16,-8 5 15 0,-2 3-15 0,11-8 0 15,0 0 0-15,-14 12 0 0,-3 2 0 0,17-14-16 16,0 0 16-16,-24 17-15 0,-2-3 15 0,26-14-53 16,0 0 53-16,-25 22-52 0,-1 6 52 15,26-28-34-15,0 0 34 0,-23 44-33 0,4 14 33 16,19-58-17-16,0 0 17 0,-14 72-16 0,7 14 16 0,7-86-13 16,0 0 13-16,-1 116-13 0,6 25 13 0,-5-141-34 0,0 0 34 15,15 116-34-15,6-9 34 0,2-25-91 0,3-24 91 0,2-10-90 16,-4-19 90-1,-24-29-223-15,0 0 223 0,39 16-223 0,9-15 223 0,-48-1-124 0,0 0 124 0,49-31-124 16,4-27 124-16,48-31-266 0</inkml:trace>
  <inkml:trace contextRef="#ctx0" brushRef="#br0" timeOffset="-142525.05">19728 14776 987 0,'0'0'0'0,"-2"7"0"16,-2 8 0-16,3-8 142 0,1-4-142 0,0-3 142 0,0 0-142 15,0 0 63-15,0-5-63 0,0 5 63 0,0-5-63 16,0 5 42-16,0 0-42 0,0 0 42 0,0 0-42 0,0 0-6 16,0 0 6-16,0 14-6 0,0 8 6 0,0 9-16 15,0 8 16-15,0-8-15 0,0-2 15 16,0-29-4-16,0 0 4 0,0 43-4 0,1 10 4 0,3-7 1 15,-1-3-1-15,3-10 2 16,-1-8-2-16,-5-25 35 0,0 0-35 0,16 24 36 0,6-3-36 0,-22-21-12 16,0 0 12-16,28 10-12 0,7-10 12 0,-9-7-36 15,2-6 36-15,-2-1-36 0,-2-1 36 0,-24 15-29 16,0 0 29-16,25-24-29 0,-3-4 29 16,-22 28-26-16,0 0 26 0,20-32-26 0,-3-8 26 0,-17 40-17 0,0 0 17 0,12-34-16 15,-3 0 16-15,-9 34 0 16,0 0 0-16,7-28 0 0,-7 6 0 0,0 22 48 0,0 0-48 0,2-17 48 15,-2 3-48 1,0 14 73-16,0 0-73 16,-2-10 73-16,2 1-73 0,0 9 66 0,0 0-66 0,-4-5 66 0,1 2-66 0,3 3 44 0,0 0-44 0,-4-2 45 15,3 0-45-15,1 2 14 0,0 0-14 0,0 0 15 16,-4 0-15-16,4 0 20 0,0 0-20 0,0 0 20 16,0 0-20-16,0 0 0 0,0 0 0 15,0 0 0-15,0 0 0 0,0 0-35 0,0 0 35 16,4 6-34-16,-4 2 34 0,0-8-36 0,0 0 36 0,8 27-36 15,8 13 36-15,-16-40-40 0,0 0 40 0,18 50-40 16,1 8 40-16,-19-58-26 0,0 0 26 0,15 67-26 16,1 8 26-16,-16-75-10 15,0 0 10-15,9 86-10 0,-6 8 10 0,-3-94-6 0,0 0 6 0,-1 74-6 0,-5-13 6 16,6-61 5-16,0 0-5 0,-12 48 5 0,-5-14-5 16,17-34 25-16,0 0-25 0,-16 30 26 0,2-12-26 0,14-18 22 15,0 0-22-15,-17 19 23 0,-4-5-23 16,21-14 1-16,0 0-1 0,-23 9 2 15,4-4-2-15,19-5-139 0,0 0 139 0,-19-26-138 0,3-20 138 0,16 46-143 16,0 0 143-16,-3-84-142 0,15-33 142 16,-5-83-684-16</inkml:trace>
  <inkml:trace contextRef="#ctx0" brushRef="#br0" timeOffset="-142268.659">20355 15201 1233 0,'0'0'0'0,"-5"-7"0"15,-2-7 0-15,8 11 112 0,8 3-112 0,5 3 113 16,2 2-113-16,-16-5 85 0,0 0-85 0,31 0 86 16,11-5-86-16,0-2 1 0,3-5-1 0,-1 0 2 15,-1-2-2-15,-3-1-41 0,-3 1 41 0,-4-1-40 16,-2 3 40-16,-3 2-27 0,-2 3 27 0,-3 0-27 15,1 2 27-15,-24 5-48 0,0 0 48 0,25-5-48 16,4 1 48-16,-29 4-80 16,0 0 80-16,30-1-79 0,1 1 79 0,-31 0-166 0,0 0 166 0,28 1-166 0,0 1 166 15,28 1-581-15</inkml:trace>
  <inkml:trace contextRef="#ctx0" brushRef="#br0" timeOffset="-141671.675">21242 14563 1300 0,'0'0'0'0,"-4"5"0"0,-1 2 0 0,5-7 108 0,0 0-108 0,0 0 109 16,0 0-109-16,0 0 32 0,0 0-32 15,0 0 32-15,2-3-32 0,-2 3-13 0,0 0 13 0,3-2-13 16,1-1 13-16,-1 1-84 0,-1 2 84 16,0 3-83-16,-1 4 83 0,3 10-68 0,-1 9 68 0,2 5-67 15,-1 10 67-15,-4-41-49 0,0 0 49 0,5 50-49 16,-3 10 49-16,1-5-4 0,4-1 4 16,-5-14-3-16,0-16 3 0,0 3 0 15,1-3 0-15,-3 2 1 0,2-2-1 0,5-4 23 0,-2-1-23 16,-1-7 24-16,-4-3-24 0,1-4 9 0,3 0-9 0,3 0 10 15,-4 0-10-15,-3-5 0 0,0 0 0 0,7 2 0 16,2-2 0-16,-9 0-31 0,0 0 31 0,10-3-31 16,-1-6 31-16,-9 9-30 0,0 0 30 0,9-14-30 15,-2-4 30-15,-7 18-34 0,0 0 34 0,7-21-34 16,1-3 34-16,-8 24-15 0,0 0 15 0,9-22-14 0,0 1 14 0,-9 21-1 16,0 0 1-16,14-19 0 0,1 2 0 15,-15 17 28-15,0 0-28 0,21-17 28 0,4-2-28 0,-25 19 38 16,0 0-38-16,28-15 38 0,5-1-38 15,-33 16 40-15,0 0-40 0,29-8 40 0,1 4-40 16,-30 4 34-16,0 0-34 0,24 2 35 0,-3 8-35 0,-21-10 15 16,0 0-15-16,19 16 15 0,1 8-15 0,-7 0 31 15,-4 1-31-15,-4-7 31 0,1-8-31 0,-6 4 18 16,-4 1-18-16,1 7 18 0,-4 9-18 16,7-31 27-16,0 0-27 0,-6 26 27 0,0-4-27 15,6-22 0-15,0 0 0 0,-9 22 1 0,-3-3-1 0,12-19-50 16,0 0 50-16,-20 14-49 0,-2-4 49 0,22-10-51 0,0 0 51 15,-30-3-51-15,-6-13 51 16,-31-3-871-16</inkml:trace>
  <inkml:trace contextRef="#ctx0" brushRef="#br0" timeOffset="-141342.745">21452 14392 1199 0,'0'0'0'0,"6"3"0"16,2 3 0-16,-8-6 159 0,0 0-159 0,14 6 160 15,9 3-160-15,-23-9 66 0,0 0-66 0,31 10 66 0,4 4-66 16,-35-14 1-16,0 0-1 0,35 15 2 0,3 3-2 16,-5-1-11-16,-1 1 11 0,-4 5-10 0,-2-1 10 0,-26-22-35 15,0 0 35-15,28 34-35 0,-6 9 35 0,-22-43-20 16,0 0 20-16,19 58-19 0,-1 18 19 0,-18-76-27 15,0 0 27-15,10 96-27 16,-6 20 27-16,-4-116-3 16,0 0 3-16,-2 103-3 0,-7-2 3 0,9-101 0 15,0 0 0-15,-10 89 0 0,-4-10 0 0,2-19-21 0,1-17 21 0,6-19-21 0,3-21 21 0,2-3-155 16,0 0 155-16,0 5-155 0,0-5 155 0,0 0-130 16,0 0 130-16,2-17-129 0,7-15 129 0,3-18-547 0</inkml:trace>
  <inkml:trace contextRef="#ctx0" brushRef="#br0" timeOffset="-140569.82">22707 14843 169 0,'0'0'0'0,"-4"0"0"0,-3 0 0 15,7 0 166-15,0 0-166 0,-3-4 167 0,-4-1-167 16,7 5 146-16,0 0-146 0,-5-7 147 0,-2-1-147 0,-2-3 121 15,-2 1-121-15,3 1 121 16,-3 3-121-16,1-1 98 0,1 2-98 0,-3 1 98 0,3 1-98 0,-3-1 47 16,0-1-47-16,0 2 47 0,1-2-47 0,11 5 33 15,0 0-33-15,-24-6 34 0,-8 1-34 0,32 5 7 16,0 0-7-16,-33 0 8 0,-8 2-8 0,2 5 10 16,3 3-10-16,16-6 11 0,12-6-11 0,8 2 8 0,0 0-8 15,-25 20 9-15,-4 15-9 0,29-35 8 16,0 0-8-16,-25 39 8 0,3 9-8 0,6-5 3 0,7-2-3 15,4-8 4-15,9-8-4 0,-1 1-2 16,9-7 2-16,4 1-2 16,5-4 2-16,-21-16-32 0,0 0 32 0,33 13-32 15,9-4 32-15,-4-2-63 0,-3-5 63 0,1-4-63 0,-1-3 63 0,-5-4-67 0,-4-1 67 0,-2-5-67 16,-1-6 67-16,-23 21-82 0,0 0 82 0,21-33-82 16,0-11 82-16,-21 44-58 0,0 0 58 15,17-53-58-15,-1-12 58 0,-4 12-37 0,-1-2 37 16,-4 3-36-16,-2 4 36 0,-5 48-2 0,0 0 2 0,0-54-1 15,-2-5 1-15,2 59 5 0,0 0-5 0,-5-56 5 16,-4 1-5-16,2 12 46 0,-2 7-46 0,3 9 46 16,0 8-46-16,-1 2 50 0,2 3-50 15,0 5 50-15,3-1-50 0,-1 3 65 0,-1 1-65 0,2 2 66 16,2 2-66-16,0 2 52 0,-3-3-52 0,3 3 52 16,0 0-52-16,0 0 25 0,0 0-25 0,0 0 26 15,0 0-26-15,0 0 36 0,0 0-36 0,0 0 37 16,0 0-37-16,0 0 20 0,0 0-20 0,0 0 20 15,0 0-20-15,0 3 10 0,2 3-10 0,-1 6 11 0,3 1-11 16,-4-13 1-16,0 0-1 0,3 40 2 0,3 14-2 0,-1 5 1 16,2 7-1-16,-5 0 2 15,1 2-2-15,-3-68 1 0,0 0-1 0,7 99 1 16,3 21-1-16,-1-27 0 0,2-13 0 0,-4-25 1 0,-4-21-1 0,4-4-6 16,-2-10 6-16,-1-4-5 0,-1-4 5 0,-3-12-79 15,0 0 79-15,12 8-79 0,8 1 79 0,-20-9-90 16,0 0 90-16,24-23-89 0,2-21 89 0,25-23-720 15</inkml:trace>
  <inkml:trace contextRef="#ctx0" brushRef="#br0" timeOffset="-139729.478">22961 14776 1009 0,'0'0'0'0,"0"-9"0"16,-2-1 0-16,4 6 71 0,2 4-71 0,-4 0 72 15,0 0-72-15,0 0 7 0,0 0-7 0,0 0 8 16,0 0-8-16,0 0 0 0,0 0 0 0,0 0 0 0,0 0 0 16,0 0 0-16,-2-3 0 0,0 0 0 0,2-1 0 15,-2 1 54-15,2-1-54 0,0 1 55 0,0 1-55 16,0 2 68-16,0-3-68 0,0 3 69 0,0 0-69 15,0 0 49-15,0 0-49 0,0 3 49 0,0 2-49 16,0-5 40-16,0 0-40 0,0 19 41 0,2 14-41 0,-2-33 41 16,0 0-41-16,5 37 41 31,6 8-41-31,-3-7 0 0,1-4 0 0,-2-8 0 0,0-6 0 0,0-4-2 0,-2-3 2 0,6-2-2 0,3-5 2 0,-2 1-29 16,5-3 29-16,-5-4-29 0,1-5 29 0,1-2-6 15,1-2 6-15,-4 1-6 0,-4-3 6 0,-7 11-11 16,0 0 11-16,12-15-11 0,2-6 11 15,-14 21-1-15,0 0 1 0,12-20-1 16,-2-6 1-16,-10 26 9 0,0 0-9 0,7-24 10 0,-3-2-10 0,-4 26 46 0,0 0-46 16,0-20 47-16,-2 1-47 0,2 19 39 0,0 0-39 0,-3-15 39 15,-1 3-39-15,4 12 51 16,0 0-51-16,-3-11 52 0,-1 3-52 0,4 8 37 16,0 0-37-16,-3-7 37 0,1 3-37 0,2 4 27 15,0 0-27-15,-2-1 27 0,1-3-27 0,1 4 4 0,0 0-4 0,0 0 5 16,0 0-5-16,0 0 1 0,0 0-1 0,0 0 1 15,0 0-1-15,0 0-1 0,0 0 1 0,0 5-1 16,0 6 1-16,0-11-12 0,0 0 12 0,3 24-12 16,2 12 12-16,-5-36-10 0,0 0 10 0,9 43-9 15,3 8 9-15,-12-51-51 0,0 0 51 0,12 55-51 16,4 5 51-16,-16-60-55 0,0 0 55 0,16 63-54 16,-1 4 54-16,-15-67-55 0,0 0 55 15,18 77-55-15,-6 9 55 0,-12-86-40 16,0 0 40-16,9 56-40 0,-6-15 40 0,-3-41-20 0,0 0 20 0,0 36-19 15,-3-8 19-15,3-28-6 0,0 0 6 0,-18 29-5 0,-10-2 5 16,4-5 1-16,-2-4-1 0,7-6 1 16,3-4-1-16,-1-1 5 15,1-4-5-15,2 1 5 0,5-4-5 0,-6 0 50 0,1-2-50 0,5 0 51 0,0 1-51 0,1-3 61 16,-3 1-61-16,2-1 61 0,1 3-61 0,-1-3 56 16,4-1-56-16,-2 2 56 0,5-2-56 0,-1-1 40 15,3 1-40-15,-2-2 41 0,0 1-41 16,2-3 36-16,0 0-36 0,2 1 37 0,0 1-37 0,1-3 3 15,-1-2-3-15,1 5 4 0,1 2-4 0,1-2-1 0,0-2 1 16,0 3 0-16,1-3 0 0,-6 9-40 0,0 0 40 16,10-12-39-16,6-2 39 0,-16 14-55 15,0 0 55-15,28-20-54 0,10-8 54 0,-38 28-134 16,0 0 134-16,45-29-133 0,11-5 133 0,-56 34-180 16,0 0 180-16,58-33-179 0,4 1 179 0,58-33-799 0</inkml:trace>
  <inkml:trace contextRef="#ctx0" brushRef="#br0" timeOffset="-139230.796">23870 14673 863 0,'0'0'0'0,"-1"3"0"0,-1 4 0 0,2-7 118 0,0 0-118 16,0 0 118-16,7-3-118 0,0 1 102 0,-4-1-102 15,3-1 102-15,1 3-102 0,3-5 58 0,2 3-58 0,6 0 58 16,4-1-58-16,-22 4 25 0,0 0-25 16,39-5 26-16,11 0-26 0,1 0 40 15,3 1-40-15,-4 1 40 0,-1 1-40 0,-5 2 54 0,-1 0-54 0,-5 0 55 16,1 0-55-16,-39 0 12 0,0 0-12 0,35 2 13 15,-1-2-13-15,-34 0 25 0,0 0-25 0,33 0 26 16,-1 0-26-16,-32 0-2 16,0 0 2-16,24 0-1 0,-6-2 1 0,-18 2-92 0,0 0 92 0,12 0-91 15,-5 0 91-15,-7 0-177 0,0 0 177 0,-12 4-176 16,-13 4 176-16,-11 8-793 0</inkml:trace>
  <inkml:trace contextRef="#ctx0" brushRef="#br0" timeOffset="-139045.265">23959 15009 1323 0,'0'0'0'0,"11"-2"0"16,4-3 0-16,-2 7 138 0,-1 3-138 0,0-2 139 0,2 2-139 0,-14-5 107 16,0 0-107-16,21 4 107 0,7-1-107 0,-28-3 48 15,0 0-48-15,29 0 49 0,4-2-49 0,-3-1-29 16,0 0 29-16,-2-3-29 0,-2 1 29 0,-26 5-131 15,0 0 131-15,31-10-130 0,2-2 130 0,-33 12-244 16,0 0 244-16,45-17-244 0,11-4 244 0,45-16-707 16</inkml:trace>
  <inkml:trace contextRef="#ctx0" brushRef="#br0" timeOffset="-138588.429">25353 14399 998 0,'0'0'0'0,"-9"0"0"16,-6 0 0-16,15 0 109 0,0 0-109 0,-7 0 110 16,3 0-110-16,4 0 62 0,0 0-62 0,-3 0 63 15,-1 0-63-15,4 0 33 0,0 0-33 0,-16 2 33 16,-6-1-33-16,22-1 1 0,0 0-1 0,-30 4 1 0,-3 1-1 15,33-5 3-15,0 0-3 0,-35 12 4 16,-8 3-4-16,43-15 7 0,0 0-7 0,-37 21 7 16,1 5-7-16,4 1 33 0,4 2-33 0,11-12 33 0,6-7-33 15,-1 6 34-15,4-1-34 0,-6 16 34 16,-2 9-34-16,16-40 32 0,0 0-32 0,-9 46 32 0,2 5-32 0,7-51 44 16,0 0-44-16,2 50 44 0,7 0-44 15,-9-50 5-15,0 0-5 0,22 41 5 16,15-5-5-16,5-12-1 0,10-11 1 0,-5-6 0 0,0-7 0 0,-47 0-31 15,0 0 31-15,73-26-31 0,20-15 31 0,-93 41-3 16,0 0 3-16,90-51-2 0,4-9 2 16,-22 14 8-16,-17 6-8 0,-13 6 9 0,-12 5-9 15,-8 5 67-15,-8 7-67 0,-3-4 68 0,-8 2-68 0,-3 19 50 16,0 0-50-16,-1-29 50 0,-8-5-50 0,9 34-1 0,0 0 1 0,-37-41-1 16,-22-7 1-16,59 48-101 0,0 0 101 0,-96-89-1271 15,192 178 1271-15</inkml:trace>
  <inkml:trace contextRef="#ctx0" brushRef="#br0" timeOffset="-132907.992">16205 16528 583 0,'-2'0'0'0,"2"0"82"15,0 0-82-15,0 0 82 16,-3 5-82-16,3-1 48 0,-4-2-48 0,4-2 48 0,0 0-48 16,0 0 45-16,-3-2-45 0,3 2 46 0,-2-4-46 0,2 4 35 15,0 0-35-15,0 0 36 0,-3-3-36 0,-1 1-58 16,-1 2 58-16,0-1-57 0,1-1 57 16,-1 0-7-16,-2 2 7 0,2-3-6 0,1 3 6 0,4 0-1 15,0 0 1-15,-5 0-1 0,-2-2 1 0,7 2 2 16,0 0-2-16,-12 0 3 0,-2 0-3 0,14 0 33 15,0 0-33-15,-17 0 34 0,-9-2-34 0,26 2 42 16,0 0-42-16,-28-1 42 0,-2-1-42 16,2 0 50-16,4 2-50 0,6 0 51 0,6 0-51 0,-4 2 21 0,4 0-21 0,-2-2 21 15,0 0-21-15,-5 1 7 0,-2 1-7 16,11 0 8-16,3 1-8 0,-4-1 1 0,-1 3-1 0,-9 2 2 16,-8 3-2-16,29-10 1 15,0 0-1-15,-23 9 1 0,4-2-1 16,19-7 0-16,0 0 0 0,-21 12 0 0,2 3 0 0,19-15-3 0,0 0 3 0,-18 26-3 15,3 8 3-15,15-34-13 0,0 0 13 16,-12 43-12-16,6 8 12 0,6-51-15 0,0 0 15 0,0 60-15 16,6 10 15-16,-6-70-9 15,0 0 9-15,15 84-9 0,11 10 9 0,-5-23-10 0,0-13 10 16,-3-24-9-16,-8-18 9 0,6-4-15 0,-2-7 15 0,5-3-15 16,0-6 15-16,-19 4-23 0,0 0 23 0,30-15-22 15,6-13 22-15,-36 28-15 0,0 0 15 0,35-41-14 16,7-12 14-16,-42 53-10 0,0 0 10 0,31-55-10 0,-1-5 10 15,-30 60-2-15,0 0 2 0,21-75-1 0,-6-11 1 16,-15 86 3-16,0 0-3 0,4-82 4 0,-11 0-4 0,7 82 34 16,0 0-34-16,-11-70 34 0,-4 11-34 0,15 59 41 15,0 0-41-15,-9-43 42 0,0 14-42 16,9 29 34-16,0 0-34 0,-8-31 34 0,2 6-34 16,6 25 15-16,0 0-15 0,-3-26 15 0,3 2-15 0,0 24 13 15,0 0-13-15,2-20 14 0,1 1-14 0,-3 19 4 16,0 0-4-16,4-14 4 0,-3 4-4 0,-1 10 3 0,0 0-3 15,2-7 3-15,3 3-3 0,-5 4 0 16,0 0 0-16,0 0 0 0,4-1 0 0,-4 1 0 0,0 0 0 16,0 0 0-16,5 1 0 0,-5-1-2 0,0 0 2 0,0 0-1 15,4 4 1-15,-4-4-2 16,0 0 2-16,5 2-1 0,-2-2 1 0,-3 0-1 16,0 0 1-16,2 1-1 0,0 1 1 0,-2-2-1 15,0 0 1-15,1 9-1 0,-1 3 1 0,0-12 0 0,0 0 0 0,-1 24 0 16,-3 12 0-16,4-36 0 0,0 0 0 0,-3 42 0 15,3 11 0-15,0-53 0 0,0 0 0 0,0 60 1 16,3 6-1-16,-3-66 2 16,0 0-2-16,4 59 3 0,4 0-3 0,-8-59 5 15,0 0-5-15,14 51 5 0,0-5-5 0,-14-46 14 0,0 0-14 0,20 40 15 16,0-9-15-16,-2-9-5 0,-1-8 5 0,-3-4-4 16,4-5 4-16,1-5-61 0,-2-5 61 0,1-2-60 15,3-5 60-15,-8-3-70 0,0-6 70 16,2 4-69-16,3-2 69 0,-18 19-54 0,0 0 54 0,17-22-54 0,1-6 54 15,-18 28-36-15,0 0 36 0,15-25-36 0,-3-1 36 16,-12 26-2-16,0 0 2 0,9-22-1 16,0 1 1-16,-9 21 2 0,0 0-2 0,3-17 2 15,3 3-2-15,-6 14 43 0,0 0-43 16,0-10 43-16,1 5-43 0,-1 5 54 0,0 0-54 0,2-5 55 0,-2 3-55 0,0 2 43 16,0 0-43-16,0 0 44 0,0 0-44 0,0 0 37 15,0 0-37-15,0 0 38 0,0 0-38 16,0 0 16-16,0 0-16 0,0 0 17 0,0 0-17 0,0 0 6 15,0 0-6-15,0 0 6 0,0 0-6 0,0 0 4 16,0 0-4-16,2 5 4 0,1 4-4 0,-3-9 2 16,0 0-2-16,2 20 2 0,2 11-2 15,-4-31 1-15,0 0-1 0,5 36 2 0,2 7-2 16,-7-43 1-16,0 0-1 0,5 38 1 0,4-2-1 0,-9-36 0 0,0 0 0 0,15 30 0 16,8-4 0-16,-23-26-54 0,0 0 54 0,30 16-53 15,8-11 53-15,-7-7-90 0,1-10 90 0,-6 2-90 16,-5-4 90-16,-4-5-75 0,-1-3 75 15,-4 6-74-15,-3 3 74 0,-9 13-31 16,0 0 31-16,8-17-31 0,-4-2 31 0,-4 19 53 0,0 0-53 0,2-16 53 16,-2 1-53-16,0 15 77 0,0 0-77 0,0-15 77 15,0-1-77-15,0 16 62 0,0 0-62 0,-2-12 63 16,0 2-63-16,2 10 56 0,0 0-56 0,-2-9 57 16,2 4-57-16,0 5 34 0,0 0-34 15,-3-7 35-15,-1 0-35 0,4 7 39 0,0 0-39 0,-1-3 39 16,1 0-39-16,0 3 24 0,0 0-24 0,0 0 25 0,-4-4-25 15,4 4 0-15,0 0 0 0,0 0 0 0,0 0 0 16,0 0-6-16,0 0 6 0,0 0-6 16,0 5 6-16,0-5-34 0,0 0 34 0,0 16-34 0,-2 8 34 0,2 3-12 15,0 4 12-15,0-7-12 0,0-2 12 16,0 2-13-16,0 2 13 0,0 1-12 0,2 1 12 0,-2-28-4 16,0 0 4-16,0 32-4 0,0 4 4 15,0-36-3-15,0 0 3 0,-2 35-3 0,1-1 3 16,1-34-10-16,0 0 10 0,-2 34-10 0,-1-1 10 0,-6-4-55 15,0-5 55-15,2-7-55 0,5-7 55 0,2-10-101 16,0 0 101-16,-24 17-101 0,-16 2 101 0,-23 17-660 16</inkml:trace>
  <inkml:trace contextRef="#ctx0" brushRef="#br0" timeOffset="-132489.833">15703 17325 1311 0,'4'-7'0'0,"-2"-3"132"0,-2-6-132 0,3 8 132 15,1 1-132-15,-4 7 71 0,0 0-71 0,0 0 72 16,0 3-72-16,0-3-1 0,-4 5 1 0,4-1 0 0,0-2 0 15,0 1-44-15,0-1 44 0,0-2-44 0,0 3 44 16,0-3-36-16,0 0 36 0,0 0-36 16,7 0 36-16,-2 0-10 0,1 2 10 0,2-2-9 15,3 0 9-15,3 0-3 0,-2-2 3 0,2 2-2 16,1-2 2-16,-15 2 0 0,0 0 0 0,30 0 1 0,10-1-1 0,-40 1 15 16,0 0-15-16,56-2 16 0,14 0-16 0,-9-5 18 15,1-1-18 1,-6 1 18-16,3-2-18 0,-59 9 16 0,0 0-16 0,84-15 17 0,20-7-17 15,-104 22 34-15,0 0-34 0,89-21 34 0,-2-3-34 0,-87 24 1 16,0 0-1-16,70-19 2 0,-7 2-2 0,-63 17 0 0,0 0 0 16,42-8 1-16,-13 6-1 15,-29 2-18-15,0 0 18 0,26 2-18 0,-3 3 18 16,-23-5-147-16,0 0 147 0,19 8-147 0,-1 3 147 16,15 8-936-16</inkml:trace>
  <inkml:trace contextRef="#ctx0" brushRef="#br0" timeOffset="-131633.85">16620 17702 998 0,'0'-5'0'0,"0"-6"115"0,1-2-115 0,1 1 115 0,0 0-115 0,1 5 41 15,-3 3-41-15,0 4 42 16,0-3-42-16,0 3-8 0,-5 2 8 0,5-2-7 0,0 0 7 16,0 0 1-16,0 0-1 0,-3 0 2 0,-6 1-2 0,9-1 12 15,0 0-12-15,-12 2 13 0,-6-2-13 0,18 0 40 16,0 0-40-16,-20 2 40 0,-5-2-40 0,25 0 23 15,0 0-23-15,-28 2 24 0,-5-1-24 0,4 3 35 16,-5-1-35-16,17-1 35 0,3-2-35 0,2 2 21 16,0-1-21-16,-9 6 21 0,-5 2-21 0,-2 4 1 15,-2 4-1-15,16-10 2 0,7-5-2 0,7-2 2 0,0 0-2 16,-24 24 3-16,-9 14-3 16,33-38 0-16,0 0 0 0,-30 46 0 0,1 12 0 15,29-58 1-15,0 0-1 0,-21 57 1 0,12 1-1 0,9-58 7 0,0 0-7 0,2 53 8 16,13-5-8-16,-2-10 3 0,6-7-3 0,3-11 4 15,6-10-4-15,0-4-36 0,2-6 36 16,3-7-35-16,2-9 35 0,-35 16-20 16,0 0 20-16,41-29-20 0,7-12 20 0,-8 2-49 0,-2-6 49 0,-7 7-49 15,-3 4 49-15,-7-2-27 0,-5 2 27 0,-4 1-27 16,2 4 27-16,-9-2-10 0,2 1 10 0,-5 0-10 16,-2 3 10-16,0 27-2 15,0 0 2-15,-2-32-2 0,-1-6 2 0,3 38 0 0,0 0 0 0,-6-36 1 16,-4-2-1-16,10 38 16 0,0 0-16 0,-7-31 17 15,0 4-17-15,7 27 26 0,0 0-26 0,-5-21 26 0,1 6-26 16,4 15 7-16,0 0-7 16,-7-14 8-16,2 4-8 0,5 10 0 0,0 0 0 0,-5-9 0 15,1 1 0-15,4 8-8 0,0 0 8 0,-3-7-7 16,1 0 7-16,2 7-41 0,0 0 41 0,-3-7-41 0,1-1 41 16,2 8-37-16,0 0 37 0,-2-7-37 15,2-2 37-15,0 9-25 0,0 0 25 16,0-5-24-16,0 2 24 0,0 3-19 0,0 0 19 0,0-4-18 0,0 1 18 15,0 3 0-15,0 0 0 0,0 0 1 0,-2-4-1 0,2 4 32 16,0 0-32-16,0 0 33 0,0 0-33 0,0 0 5 16,0 0-5-16,0 0 5 0,0 0-5 0,0 0 0 15,0 0 0-15,2 11 1 0,0 8-1 0,-2-19-2 16,0 0 2-16,5 37-2 0,4 16 2 0,0 4-13 0,-1 6 13 16,4-15-13-16,-3-8 13 0,-9-40-2 15,0 0 2-15,12 53-1 0,1 5 1 16,-13-58 0-16,0 0 0 0,13 57 1 0,0-3-1 15,-13-54-1-15,0 0 1 0,10 45-1 0,1-9 1 0,-11-36-77 0,0 0 77 0,8 27-77 16,-4-6 77-16,-4-21-168 0,0 0 168 0,7 3-167 16,1-15 167-16,8 4-428 0</inkml:trace>
  <inkml:trace contextRef="#ctx0" brushRef="#br0" timeOffset="-131266.215">16773 17525 606 0,'0'0'0'0,"0"0"78"0,0 0-78 0,0 4 79 15,4-1-79-15,-4-3 93 0,0 0-93 0,0 0 93 0,1 2-93 16,-1-2 55-16,0 0-55 0,0 0 55 0,0 0-55 0,0 0 58 16,0 0-58-16,0 0 59 0,0 0-59 0,0 0 50 15,0 0-50-15,0 0 50 0,0 0-50 0,0 0 54 16,0 0-54-16,0 0 55 0,0 0-55 0,0 0 55 15,0 0-55-15,0 0 56 0,0 0-56 0,0 0 23 16,0 0-23-16,0 0 24 0,2 3-24 0,-2-3 21 16,0 0-21-16,7 11 21 0,3 2-21 0,-10-13 9 15,0 0-9-15,21 28 10 0,9 11-10 16,-30-39 4-16,0 0-4 0,37 45 4 0,8 4-4 0,-45-49 21 16,0 0-21-16,42 53 21 0,-1 6-21 0,-41-59 13 15,0 0-13-15,48 66 13 0,4 10-13 16,-14-26 9-16,-8-14-9 0,-15-12 10 0,-9-14-10 15,1 0-15-15,0-3 15 0,-4 0-14 0,1-4 14 0,1 2-119 0,2 2 119 0,-6-3-119 16,1-4 119-16,-2 0-162 0,0 0 162 0,-2-21-161 16,-3-15 161-16,-2-20-732 0</inkml:trace>
  <inkml:trace contextRef="#ctx0" brushRef="#br0" timeOffset="-130960.749">17109 17414 1054 0,'0'5'0'0,"0"5"160"0,0 8-160 0,-1-12 161 0,1-4-161 15,0-2 104-15,-6-2-104 0,6 2 104 16,-3-1-104-16,3 1 42 0,0 0-42 0,-4 1 42 16,-1 1-42-16,5-2 4 0,0 0-4 0,-17 15 4 0,-11 11-4 0,28-26 0 15,0 0 0-15,-32 33 0 0,-4 6 0 0,36-39 0 16,0 0 0-16,-35 43 0 0,0 5 0 0,6-2 5 15,4 0-5-15,4-11 5 0,6-11-5 16,15-24 22-16,0 0-22 0,-20 41 23 0,3 8-23 0,5-2 14 16,0-3-14-16,3-18 15 0,2-12-15 0,2-1 5 15,5-4-5-15,-5 10 5 0,1 3-5 16,4 0-10-16,-3 2 10 16,1-10-9-16,0-9 9 0,0 0-114 0,2-1 114 0,2-8-114 0,5-3 114 0,-7 7-87 15,0 0 87-15,17-29-87 0,11-17 87 16,19-29-930-16</inkml:trace>
  <inkml:trace contextRef="#ctx0" brushRef="#br0" timeOffset="-130780.63">17991 17128 247 0,'-5'-2'0'0,"5"2"-60"0,0 0 60 0,0 0-60 16,-2-5 60-16,0 0-21 0</inkml:trace>
  <inkml:trace contextRef="#ctx0" brushRef="#br0" timeOffset="-130548.852">17982 17112 191 0,'0'0'0'15,"0"0"169"-15,0 0-169 0,0 0 169 0,0 0-169 0,0 0 176 0,0 0-176 0,0 0 176 0,0 4-176 0,0-4 139 16,0 0-139-16,0 0 139 0,0 0-139 0,0 0 104 15,0 0-104-15,4 0 105 0,3 2-105 0,-7-2 50 16,0 0-50-16,13 0 51 0,8 0-51 0,-21 0 34 16,0 0-34-16,35-2 35 0,9 0-35 0,-44 2 13 15,0 0-13-15,45-2 14 0,6 1-14 0,-51 1 11 16,0 0-11-16,47 0 11 0,0 1-11 0,-47-1 34 16,0 0-34-16,38 4 35 0,-3-1-35 0,-35-3 1 15,0 0-1-15,26 4 2 0,-9-3-2 0,-17-1-36 0,0 0 36 16,14 2-36-16,-3 0 36 0,-11-2-148 0,0 0 148 0,7 0-148 15,-6 0 148-15,-1 0-121 0,0 0 121 16,-13-5-120-16,-14-2 120 0,-13-5-698 0</inkml:trace>
  <inkml:trace contextRef="#ctx0" brushRef="#br0" timeOffset="-130292.561">17857 17368 919 0,'3'-4'0'0,"-3"4"84"0,0 0-84 0,11-1 85 16,4-1-85-16,-3 2 64 0,4 2-64 0,-2-1 65 16,4 1-65-16,1 0 41 0,-2-2-41 0,-1 0 42 0,3-2-42 0,-2 2 0 15,-1 2 0-15,1-2 1 0,1 0-1 16,-1 0 0-16,1 1 0 0,-4 1 0 15,0 0 0-15,-14-2-52 0,0 0 52 0,20 5-52 0,7 4 52 16,-27-9-135-16,0 0 135 0,29 12-134 16,4 3 134-16,32 12-603 0</inkml:trace>
  <inkml:trace contextRef="#ctx0" brushRef="#br0" timeOffset="-129515.582">19067 17181 819 0,'0'0'0'0,"0"0"96"0,0 0-96 15,6-3 96-15,2-4-96 0,-8 7 73 16,0 0-73-16,2-4 73 0,2 1-73 0,-4 3 77 0,0 0-77 15,0 0 77-15,0 0-77 0,0 0 47 16,0 0-47-16,0 0 47 0,0 0-47 0,0 0 48 0,0 0-48 16,0 0 49-16,0 0-49 0,0 0 54 0,0 0-54 0,0 0 55 15,0 3-55-15,0-3 60 0,0 0-60 0,0 0 60 16,1 4-60-16,-1-4 40 0,0 0-40 0,0 0 40 16,6 3-40-16,-6-3 36 0,0 0-36 0,3 2 37 15,2 0-37-15,-5-2 39 0,0 0-39 0,9 1 40 16,0 3-40-16,-9-4 33 0,0 0-33 0,15 3 33 15,6 1-33-15,-21-4 38 0,0 0-38 0,30 1 39 16,6 1-39-16,-36-2 33 0,0 0-33 16,39 0 34-16,3 0-34 0,-42 0 33 0,0 0-33 0,41 0 33 15,-2-2-33-15,-39 2 7 0,0 0-7 0,35 0 8 16,-1-1-8-16,-34 1 29 0,0 0-29 0,34 0 29 0,-1 1-29 16,-33-1 1-16,0 0-1 0,33 2 2 15,2 0-2-15,-35-2 6 0,0 0-6 0,31 1 7 16,-1-1-7-16,-30 0-5 15,0 0 5-15,27 0-4 0,-6 0 4 0,-21 0-73 0,0 0 73 0,21 2-73 0,0 0 73 0,-21-2-134 16,0 0 134-16,14 2-133 0,-5-1 133 16,-9-1-176-16,0 0 176 0,0 0-175 0,-4 4 175 15,3-1-1063-15</inkml:trace>
  <inkml:trace contextRef="#ctx0" brushRef="#br0" timeOffset="-98102.108">20698 16078 124 0,'0'0'0'0,"0"0"0"0,0 0 0 0,0 0 8 15,0 0-8-15,0 0 8 0,0 0-8 0,0 0 19 16,0 0-19-16,0 0 20 0,0 0-20 0,0 0 50 15,0 0-50-15,0 0 50 0,0 0-50 0,0 0 84 16,0 0-84-16,0 0 84 0,0 0-84 0,0 0 94 16,0 0-94-16,0 0 95 0,0 0-95 0,0 0 90 15,0 0-90-15,0 0 91 0,0 0-91 0,0 0 68 0,0 0-68 16,0 0 68-16,0 0-68 0,0 0 67 0,0 0-67 0,0 0 67 16,-26-4-67-16,26 4 48 0,0 0-48 0,-18 2 48 15,-4 0-48-15,22-2 54 0,0 0-54 0,-28 8 54 16,-5 1-54-16,33-9 44 0,0 0-44 0,-30 12 44 15,-1 2-44-15,31-14 36 0,0 0-36 0,-31 18 36 16,1 3-36-16,30-21 24 0,0 0-24 0,-26 24 25 16,1 2-25-16,25-26 5 15,0 0-5-15,-22 29 5 0,-4 3-5 0,5-1 25 0,3 0-25 0,8-16 26 16,5-9-26-16,-1 0 1 0,3-2-1 16,-8 18 2-16,-4 11-2 0,-1-3 12 0,-1 1-12 0,6-7 12 15,4-5-12-15,7-19 4 0,0 0-4 0,-8 31 4 16,-1 8-4-16,9-39 0 0,0 0 0 0,-7 41 1 15,2 2-1-15,5-43 5 0,0 0-5 0,1 45 6 0,10 1-6 16,-2-3 0-16,1 0 0 0,4-6 1 0,2-4-1 16,-16-33 0-16,0 0 0 0,19 39 0 15,5 3 0-15,-24-42-37 0,0 0 37 0,25 41-36 0,-1 0 36 0,-24-41-82 16,0 0 82-16,24 34-81 0,2-5 81 0,-26-29-122 16,0 0 122-16,28 10-121 0,2-15 121 15,27 10-758-15</inkml:trace>
  <inkml:trace contextRef="#ctx0" brushRef="#br0" timeOffset="-97648.225">20738 16345 975 0,'0'0'0'0,"-2"-5"0"16,-6-5 0-16,8 6 68 0,0 4-68 15,0 0 68-15,0 0-68 0,0 0 28 0,0 0-28 0,0 0 28 16,0 0-28-16,0 0 5 0,3 2-5 0,-3-2 5 16,5 2-5-16,-5-2 15 0,0 0-15 0,0 0 15 15,0 0-15-15,0 0 53 0,0 0-53 0,0 0 53 16,0 0-53-16,0 0 9 0,0 3-9 0,0-3 10 15,4 0-10-15,-4 0 25 0,3 2-25 0,-3-2 26 0,4 1-26 16,-4-1 3-16,5 4-3 0,0-2 3 0,0 1-3 0,4 4 6 16,3 1-6-16,9 10 6 0,5-1-6 15,-26-17 7-15,0 0-7 0,39 27 8 0,11 9-8 0,-50-36 7 16,0 0-7-16,53 43 8 0,4 7-8 16,-57-50 8-16,0 0-8 0,49 46 8 15,0 2-8-15,-11-9 8 0,-8-6-8 16,-8-9 8-16,-6-7-8 0,-2-2 3 0,-2-4-3 0,-5-3 4 15,-2-3-4-15,-5 0-30 0,2-3 30 0,0 2-30 0,1-3 30 0,-3-1-121 16,0 0 121-16,0-5-121 0,2-3 121 0,-2 8-158 16,0 0 158-16,-2-28-158 0,0-15 158 0,-1-27-540 15</inkml:trace>
  <inkml:trace contextRef="#ctx0" brushRef="#br0" timeOffset="-97332.915">21271 16285 561 0,'0'0'0'15,"0"9"0"-15,0 3 0 0,0-12 107 0,0 0-107 0,0 0 108 16,0-6-108-16,0 6 108 0,0 0-108 0,0-5 108 16,0 0-108-16,0 5 83 0,0 0-83 0,0-5 84 15,2 2-84-15,-2 3 72 0,0 0-72 0,0-4 73 16,-2 2-73-16,2 2 77 0,0 0-77 0,0 0 78 16,0 0-78-16,0 0 50 0,0 0-50 0,-5 6 51 15,-4 0-51-15,-8 6 26 0,-6 6-26 0,9-8 26 16,6-3-26-16,8-7 28 0,0 0-28 0,-27 24 28 15,-9 12-28-15,36-36 13 0,0 0-13 0,-35 44 13 16,-9 9-13-16,44-53 41 0,0 0-41 0,-36 57 41 0,1 3-41 16,5-9 20-16,4-6-20 0,9-14 20 0,10-13-20 15,-5 0 30-15,6-8-30 0,-1 0 30 0,4-3-30 16,-2 2 6-16,0-1-6 0,1-3 7 0,4-3-7 16,0 1-38-16,0-1 38 0,0-2-37 15,4-2 37-15,-4 2-71 0,0 0 71 0,15-25-70 0,10-16 70 0,15-26-1178 16</inkml:trace>
  <inkml:trace contextRef="#ctx0" brushRef="#br0" timeOffset="-97016.489">21613 16640 863 0,'0'0'0'0,"0"0"39"0,0 0-39 0,7-2 40 15,5-3-40-15,-12 5 18 0,0 0-18 0,9-5 18 16,4-2-18-16,-13 7 16 0,0 0-16 0,13-7 17 16,-1 0-17-16,-12 7 3 0,0 0-3 0,14-3 4 15,3-1-4-15,-17 4 6 0,0 0-6 0,25 4 6 16,4 3-6-16,-29-7 1 0,0 0-1 0,39 8 1 15,8 4-1-15,-47-12-10 0,0 0 10 0,50 12-10 16,6 0 10-16,-56-12-187 0,0 0 187 0,54 2-186 0,2-6 186 16,-56 4-103-16,0 0 103 0,43-12-102 0,-3-8 102 15,40-13-240-15</inkml:trace>
  <inkml:trace contextRef="#ctx0" brushRef="#br0" timeOffset="-96417.54">22830 16208 931 0,'0'0'0'0,"-10"-5"0"0,-7-4 0 0,17 9 18 0,0 0-18 0,-13-8 18 15,-2-3-18-15,15 11 10 0,0 0-10 0,-14-10 11 16,-5-2-11-16,19 12 44 0,0 0-44 16,-20-8 44-16,-4-1-44 0,24 9 26 0,0 0-26 0,-23-5 26 15,2 1-26-15,21 4 50 0,0 0-50 0,-29 2 50 16,-4 3-50-16,33-5 31 0,0 0-31 0,-35 9 31 16,-3 3-31-16,38-12 10 0,0 0-10 0,-42 17 10 15,0 5-10-15,42-22 36 0,0 0-36 0,-37 26 37 16,4 1-37-16,33-27 5 0,0 0-5 0,-26 36 5 15,5 7-5-15,21-43 26 0,0 0-26 0,-14 45 26 16,9 4-26-16,5-49 21 0,0 0-21 0,4 45 21 16,8-1-21-16,-12-44 1 15,0 0-1-15,22 33 1 0,10-7-1 0,-32-26-1 0,0 0 1 0,40 10 0 16,7-12 0-16,-9-6-34 0,-1-9 34 0,-4-2-33 0,-2-5 33 16,-8 0-2-16,-2 0 2 0,-4 0-2 0,-3 0 2 15,-3 3-9-15,-3 1 9 0,-3 1-8 16,-1 2 8-16,-4 17 4 0,0 0-4 0,2-16 4 0,-1 3-4 15,-1 13 61-15,0 0-61 0,0-11 62 0,0 3-62 0,0 8 53 16,0 0-53-16,0-5 53 0,0 1-53 0,0 4 51 16,0 0-51-16,0 0 51 0,0 0-51 0,0 4 23 15,2 2-23-15,2 5 24 0,3 4-24 0,-7-15 19 16,0 0-19-16,8 22 20 0,3 8-20 0,-11-30 4 0,0 0-4 16,12 25 5-16,0 1-5 0,-12-26 3 15,0 0-3-15,12 24 3 0,1-4-3 0,-13-20-43 16,0 0 43-16,10 18-42 15,1-5 42-15,-11-13-123 0,0 0 123 0,8 11-123 0,1-6 123 0,-9-5-177 16,0 0 177-16,5-19-176 0,4-17 176 0,7-19-763 0</inkml:trace>
  <inkml:trace contextRef="#ctx0" brushRef="#br0" timeOffset="-96126.28">22811 15763 942 0,'0'0'0'0,"0"3"0"16,2 2 0-16,-2-5 142 0,0 0-142 0,3 3 143 0,1-1-143 16,-4-2 123-16,0 0-123 0,9 5 123 0,3 0-123 15,-12-5 60-15,0 0-60 0,21 16 60 0,5 8-60 16,0 5 18-16,4 5-18 0,-4 2 19 0,0 4-19 0,-26-40 52 16,0 0-52-16,24 56 53 0,1 14-53 0,-1 13 33 15,-1 11-33-15,-11-14 34 0,-7-4-34 0,-5-76 50 16,0 0-50-16,-2 89 51 0,-8 7-51 15,5-16 30-15,-4-9-30 0,-1-29 30 0,3-21-30 16,-6 10-24-16,-2-2 24 0,-4 2-23 0,-6 0 23 0,25-31-130 16,0 0 130-16,-36 29-130 0,-11-2 130 0,47-27-115 15,0 0 115-15,-84 57-1035 0,168-114 1035 0</inkml:trace>
  <inkml:trace contextRef="#ctx0" brushRef="#br0" timeOffset="-95407.176">20358 17296 1188 0,'0'0'0'0,"4"-2"-49"0,1-1 49 0,0 1-49 0,0-2 49 0,1 3 0 0,-1 1 0 15,-3 0 0-15,-1 0 0 0,-1 0-10 0,6 1 10 16,-6-1-10-16,0 4 10 0,0-4-20 0,3 3 20 0,-3-3-20 16,2 4 20-16,-2-4 0 0,0 0 0 0,3 5 0 15,4 0 0-15,-7-5 18 0,0 0-18 0,14 7 19 16,2 1-19-16,-16-8 40 0,0 0-40 0,28 11 41 16,7-1-41-16,1-1 49 0,1-1-49 0,-1-1 50 15,1-2-50 1,1-1 53-16,-5-3-53 0,6-1 53 15,-1-3-53-15,-38 3 49 0,0 0-49 0,65-4 50 0,15-2-50 0,14 0 55 0,10 0-55 0,-1 2 55 16,3 1-55-16,-5 1 55 0,-3 2-55 0,-14 2 55 16,-10-1-55-16,-74-1 39 0,0 0-39 0,102 4 39 15,14 1-39-15,-15 2 28 0,-5 1-28 16,-5-2 28-16,-8-3-28 0,-3-1 50 0,-3-1-50 0,-7 1 51 16,-8-2-51-16,-62 0 35 0,0 0-35 0,81-2 35 15,9-3-35-15,-15 0 34 0,-5-2-34 0,-16 4 34 0,-12-1-34 0,-13 3 0 16,-11 1 0-16,-8-2 0 15,-6 0 0 1,3-1-93-16,1-2 93 0,-2 1-93 0,-3 1 93 0,-3 3-200 0,0 0 200 0,-5-12-199 0,-6-7 199 0,-3-12-986 16</inkml:trace>
  <inkml:trace contextRef="#ctx0" brushRef="#br0" timeOffset="-94437.646">21130 17604 830 0,'0'0'0'0,"0"0"108"16,0 0-108-16,-3-3 109 0,-6-2-109 0,9 5 98 15,0 0-98-15,-9-4 99 0,4 1-99 16,5 3 73-16,0 0-73 0,-5-2 73 0,-1 0-73 0,6 2 42 16,0 0-42-16,-3-1 43 0,1 1-43 15,2 0-6-15,0 0 6 0,-5 0-6 0,3-2 6 0,2 2-28 16,0 0 28-16,-3 0-28 0,1 0 28 0,2 0-20 0,0 0 20 15,0 0-20-15,-3 2 20 0,3-2-20 0,0 0 20 16,0 0-20-16,1 5 20 0,1 0-5 16,0 2 5-16,0 0-4 0,-1 1 4 0,3 6-4 15,-1 3 4-15,2 0-3 0,4 2 3 16,2 5-2-16,3 5 2 0,-6-12-1 0,-1-7 1 0,-1 4 0 0,-1 0 0 0,7-2 0 16,4-2 0-16,1-1 0 0,4-1 0 0,-2-4 0 15,0-4 0-15,-19 0 1 16,0 0-1-16,26-9 2 0,4-6-2 15,-30 15 5-15,0 0-5 0,33-21 5 0,2-5-5 0,-35 26 22 0,0 0-22 0,33-27 22 16,2-4-22-16,-35 31 21 0,0 0-21 0,24-29 21 16,-1 0-21-16,-23 29 45 0,0 0-45 0,14-24 45 15,-4 2-45-15,-10 22 55 0,0 0-55 0,7-16 56 16,-5 4-56-16,-2 12 43 0,0 0-43 0,2-10 44 16,-4 3-44-16,2 7 32 0,0 0-32 0,-2-5 32 15,1 3-32-15,1 2 3 0,0 0-3 0,0 0 4 16,-4-1-4-16,4 1 15 0,0 0-15 0,0 0 16 15,-3 1-16-15,3-1-1 0,0 0 1 0,-2 4-1 16,-3 3 1-16,5-7-2 0,0 0 2 0,-7 12-1 0,-2 5 1 0,9-17-27 16,0 0 27-16,-5 25-27 0,1 8 27 15,4-33-6-15,0 0 6 0,0 41-6 0,4 7 6 16,-4-48-26-16,0 0 26 0,8 57-26 0,5 8 26 16,-3-2-7-16,2 0 7 0,-5-16-7 15,0-13 7-15,0 4-1 0,-2-2 1 0,-1 1-1 0,-1 3 1 0,-3-40 23 16,0 0-23-16,0 41 24 0,-1 3-24 0,1-44 45 15,0 0-45-15,-2 36 45 0,-5-3-45 16,7-33 52-16,0 0-52 0,-7 24 52 0,0-5-52 16,7-19 49-16,0 0-49 15,-9 15 49-15,-3-5-49 0,12-10 32 0,0 0-32 0,-24 4 32 0,-8-8-32 0,32 4-1 0,0 0 1 0,-29-10-1 16,-4-7 1-16,5-2-88 0,3-1 88 0,6 1-87 16,3 0 87-16,3 3-142 15,2 1 142-15,2 1-142 0,4 2 142 0,2 0-202 0,1-1 202 16,2-1-202-16,2-1 202 0,-2 15-199 15,0 0 199-15,10-23-198 0,6-6 198 0,10-22-490 0</inkml:trace>
  <inkml:trace contextRef="#ctx0" brushRef="#br0" timeOffset="-94123.197">21958 18101 886 0,'0'0'0'0,"0"0"69"0,0 0-69 0,19-7 70 0,12-3-70 0,-31 10 43 16,0 0-43-16,30-12 43 0,5-2-43 0,-35 14 52 15,0 0-52-15,33-15 52 0,0-1-52 0,-33 16 12 16,0 0-12-16,36-12 13 0,3 2-13 0,-39 10 20 15,0 0-20-15,41-7 20 0,-2 4-20 0,-39 3 1 16,0 0-1-16,38 1 2 0,0 5-2 0,-38-6-66 16,0 0 66-16,37 6-66 0,0 1 66 0,-37-7-206 0,0 0 206 15,36 4-206-15,-4-3 206 16,36 5-443-16</inkml:trace>
  <inkml:trace contextRef="#ctx0" brushRef="#br0" timeOffset="-93574.914">22782 17481 1043 0,'0'0'0'0,"0"0"170"0,0 0-170 0,-7 3 170 15,0 1-170-15,7-4 117 0,0 0-117 0,-4 1 117 16,1 1-117-16,3-2 62 0,0 0-62 0,0 0 63 15,0 0-63-15,0 0 34 0,0 0-34 0,0 0 35 0,0 0-35 0,0 0-6 16,0 0 6-16,0 10-6 0,0 6 6 0,0-16-12 16,0 0 12-16,0 34-12 0,5 14 12 0,-5-48-26 15,0 0 26-15,7 55-25 0,2 6 25 0,-9-61-3 16,0 0 3-16,10 62-3 0,1 2 3 0,-11-64 26 16,0 0-26-16,12 56 26 0,0-5-26 0,-12-51 44 15,0 0-44-15,12 42 44 0,2-10-44 16,-2-6-1-16,2-9 1 0,-3-7 0 15,1-8 0-15,-12-2-4 0,0 0 4 0,17-12-3 0,6-12 3 0,-23 24-32 16,0 0 32-16,17-27-32 0,1-8 32 0,-4 6-36 0,-2 0 36 16,-5 7-35-16,-2 5 35 0,0 1-33 0,1 3 33 15,-1 2-32-15,0 4 32 0,-2-1-1 16,3 1 1-16,-6 2-1 16,1 3 1-16,3 0 0 0,-1 2 0 0,3 0 0 0,-1-1 0 0,2 2 0 0,0 1 0 0,-2-2 1 15,0 0-1-15,0 2 24 0,2 0-24 0,-3-1 25 16,-1 1-25-16,3 3 3 0,-1 0-3 15,0 4 3-15,2-1-3 0,-7-8 14 16,0 0-14-16,9 19 15 0,-1 5-15 0,-8-24 33 16,0 0-33-16,6 28 33 0,-3 1-33 0,-1 0 4 0,-4 2-4 0,0-12 5 15,1-9-5-15,-5 2 5 0,-2-4-5 0,-6 8 5 16,-5 1-5-16,-4 5-26 0,-7 2 26 0,4-7-26 16,-2-3 26-16,28-14-73 15,0 0 73-15,-47 15-72 0,-14 1 72 0,61-16-120 0,0 0 120 0,-55-4-119 16,-3-11 119-16,-55-4-947 0</inkml:trace>
  <inkml:trace contextRef="#ctx0" brushRef="#br0" timeOffset="-92952.069">21127 17462 830 0,'-7'3'0'0,"7"-3"108"0,0 0-108 0,-11 9 109 0,-5 5-109 16,16-14 65-16,0 0-65 0,-10 8 65 16,3-3-65-16,7-5 43 0,0 0-43 0,-17 9 43 15,-8 1-43-15,25-10 33 0,0 0-33 0,-24 12 34 0,-2 2-34 0,26-14 52 16,0 0-52-16,-28 17 53 0,-2 2-53 0,6 1 54 15,-1 3-54-15,12-11 54 0,6-9-54 0,-2 2 24 16,4 0-24-16,-8 16 25 0,0 8-25 0,0 7 2 16,1 5-2-16,7-5 3 0,0-2-3 0,5-34 3 0,0 0-3 15,5 55 3-15,4 12-3 0,5-2 0 0,3 4 0 16,11 1 0-16,1 0 0 0,-29-70-10 0,0 0 10 16,60 79-9-16,18 5 9 0,-12-17-113 15,2-9 113-15,-7-15-113 0,0-14 113 0,-61-29-125 0,0 0 125 16,96 19-125-16,26-11 125 0,92 20-740 0</inkml:trace>
  <inkml:trace contextRef="#ctx0" brushRef="#br0" timeOffset="-92443.17">22971 17325 908 0,'6'2'0'0,"2"-1"117"0,1 3-117 0,-2-3 117 0,-2-1-117 0,-5 0 59 16,0 0-59-16,0 0 60 0,-3-1-60 0,3 1 7 0,-4-4-7 16,4 4 8-16,0-3-8 0,0 3-1 15,7 0 1-15,2 0-1 0,0 2 1 0,-1-1-1 16,6 1 1-16,0 3 0 0,2 4 0 0,-16-9 1 0,0 0-1 0,26 22 1 15,7 11-1-15,-33-33 28 0,0 0-28 0,37 42 28 16,6 13-28-16,-4-2 64 16,-1 4-64-1,-10-16 65-15,-9-9-65 0,-19-32 94 0,0 0-94 0,23 71 95 0,1 23-95 0,-24-94 82 16,0 0-82-16,14 82 83 0,-7 2-83 0,0-17 49 0,-7-11-49 0,0-32 50 16,-3-24-50-16,1 6 0 0,0-8 0 0,-3 14 0 15,-2 7 0-15,7-19-62 0,0 0 62 0,-7 13-62 16,3 1 62-16,4-14-127 0,0 0 127 15,-17-8-127-15,-4-15 127 0,-16-8-1060 0</inkml:trace>
  <inkml:trace contextRef="#ctx0" brushRef="#br0" timeOffset="-92210.515">23829 17695 1132 0,'-4'-4'0'0,"4"4"-190"0,0 0 190 16,0-17-189-16,2-10 189 0,-2 27-119 0,0 0 119 0,2-45-339 15,-4 90 339-15</inkml:trace>
  <inkml:trace contextRef="#ctx0" brushRef="#br0" timeOffset="-77965.006">5488 14274 169 0,'0'0'0'0,"0"0"0"16,-4 5 0-16,4-5 88 0,-3-5-88 0,1 1 88 16,-2-1-88-16,1 0 96 0,-1-2-96 0,3 2 96 15,-3 2-96-15,-1-2 86 0,-4-2-86 0,2 0 86 16,2 2-86-16,-4-4 73 0,1 4-73 0,1-2 73 15,-5 0-73-15,1-1 50 0,-5-1-50 0,2 1 51 16,-1-1-51-16,15 9 23 0,0 0-23 0,-26-12 24 16,-9-3-24-16,35 15 29 0,0 0-29 0,-40-18 29 0,-4 0-29 15,44 18 42-15,0 0-42 0,-43-19 43 16,-3 0-43-16,46 19 60 0,0 0-60 16,-43-21 61-16,1 1-61 0,42 20 24 0,0 0-24 0,-47-19 25 0,0 0-25 0,47 19 22 15,0 0-22-15,-51-17 23 0,-3 0-23 16,54 17 1-16,0 0-1 0,-55-14 2 15,-5 0-2-15,10 2-1 0,6 2 1 0,11 5-1 0,4 0 1 0,-3 1-10 16,3 1 10-16,-10 1-9 0,-2 2 9 0,41 0-17 16,0 0 17-16,-56 5-17 0,-7 4 17 15,63-9-26-15,0 0 26 0,-80 15-25 0,-14 4 25 0,94-19-3 16,0 0 3-16,-86 21-2 0,-2-1 2 0,88-20-3 16,0 0 3-16,-86 24-3 0,3 4 3 0,83-28-11 0,0 0 11 15,-74 31-11-15,12 1 11 16,6-6-8-16,9-6 8 0,26-4-8 0,18-13 8 15,3-3-9-15,0 0 9 0,-30 21-8 0,-8 8 8 0,38-29-8 0,0 0 8 16,-42 34-8-16,-2 6 8 0,44-40-15 0,0 0 15 0,-54 54-15 16,-1 13 15-16,55-67-23 15,0 0 23-15,-48 65-22 0,5 4 22 16,10-11-23-16,7-5 23 0,10-27-22 0,11-17 22 0,5-9-16 0,0 0 16 0,-21 30-15 16,-5 11 15-16,26-41-28 0,0 0 28 0,-30 45-28 15,2 6 28-15,28-51-12 0,0 0 12 0,-29 62-12 16,-3 10 12-16,32-72-11 0,0 0 11 15,-24 65-10-15,6 0 10 0,18-65-5 16,0 0 5-16,-13 55-4 0,2-9 4 0,11-46-3 0,0 0 3 0,-5 71-3 16,0 11 3-16,5-82-5 0,0 0 5 0,-4 79-5 15,-1 1 5-15,5-80-1 16,0 0 1-16,0 82 0 0,-4 4 0 0,4-86 0 16,0 0 0-16,4 82 1 0,1 0-1 0,-5-82 14 0,0 0-14 0,12 81 15 0,2-4-15 15,-14-77 34-15,0 0-34 0,21 82 34 0,0 1-34 0,-21-83 28 16,0 0-28-16,30 80 28 0,3-1-28 15,-4-12 45-15,3-7-45 16,-8-9 45-16,-6-8-45 0,-18-43 34 0,0 0-34 0,24 58 35 0,2 5-35 0,-5-15 8 16,0-10-8-16,-4-2 9 0,4-5-9 0,-21-31 21 15,0 0-21-15,30 43 21 0,8 5-21 0,-38-48 32 16,0 0-32-16,52 67 33 0,16 13-33 16,-68-80 17-16,0 0-17 0,63 70 17 0,2-1-17 0,-11-18 36 0,-11-10-36 15,-10-13 37-15,-7-13-37 0,-26-15 12 16,0 0-12-16,51 28 13 0,17 4-13 0,-68-32 12 0,0 0-12 15,71 31 13-15,6 0-13 16,-77-31 25-16,0 0-25 0,73 31 26 0,2 1-26 0,-75-32 2 0,0 0-2 16,78 29 2-16,6-3-2 0,-84-26 0 0,0 0 0 0,82 22 1 15,2-1-1-15,-84-21 0 0,0 0 0 0,85 17 0 16,4-5 0 0,-89-12-3-16,0 0 3 0,94 7-3 0,0-5 3 0,-94-2-22 15,0 0 22-15,92-7-22 0,-3-9 22 0,-89 16-3 0,0 0 3 0,98-25-2 16,4-10 2-16,-102 35-1 0,0 0 1 0,93-39 0 15,-8-9 0-15,-85 48-1 0,0 0 1 0,84-46 0 16,-2-2 0-16,-14 3 0 0,-9 4 0 16,-9 7 0-16,-6 3 0 15,-44 31 7-15,0 0-7 0,45-46 7 0,2-11-7 0,-9 1 4 0,-4-4-4 0,-5 22 4 16,-6 14-4-16,-23 24 3 0,0 0-3 0,35-46 3 0,10-13-3 16,-45 59 6-16,0 0-6 0,42-66 6 0,1-11-6 15,-10 15 6-15,-6 5-6 0,-7 16 7 16,-7 12-7-16,-5-5 22 15,-2 1-22-15,1-3 23 0,-2-1-23 0,-5 37 21 0,0 0-21 0,3-59 21 0,-1-13-21 16,-2-8 4-16,0-9-4 0,-2 10 4 0,-1 2-4 16,3 77 0-16,0 0 0 0,-5-87 0 0,-4-9 0 15,2 19-10-15,2 8 10 16,-2 23-10 0,5 18 10-16,2 28 0 0,0 0 0 0,-9-36 0 0,2 0 0 0,7 36 2 0,0 0-2 0,-14-41 2 0,-5-5-2 0,19 46 6 15,0 0-6-15,-22-51 7 0,-12-8-7 0,0-4 16 16,-8-5-16-16,7 2 17 0,2 1-17 0,33 65 3 15,0 0-3-15,-35-77 4 0,2-10-4 16,3 18 6-16,4 8-6 0,9 16 7 16,5 14-7-16,12 31 3 0,0 0-3 0,-25-36 3 0,-1 2-3 0,26 34 2 0,0 0-2 0,-35-34 2 15,-1 0-2-15,36 34 1 0,0 0-1 0,-56-38 2 16,-17-3-2 0,73 41-68-16,0 0 68 0,-84-31-68 0,-10 3 68 15,94 28-100-15,0 0 100 0,-103-15-99 0,-15 6 99 0,-102-15-941 0</inkml:trace>
  <inkml:trace contextRef="#ctx0" brushRef="#br0" timeOffset="-77033.945">2747 16050 270 0,'0'0'0'0,"4"5"0"15,1 6 0-15,-1-8 82 0,-4-1-82 0,0-2 82 16,0-4-82-16,0 4 66 0,-4-5-66 0,4 5 66 16,-3-5-66-16,3 5 57 0,-2-2-57 0,2 2 58 0,-4-1-58 15,4 1 62-15,-5-2-62 0,5 2 62 0,0 0-62 16,0 0 45-16,0 0-45 0,0 0 45 0,-3 0-45 15,3 0 32-15,0 0-32 0,0 0 32 0,0 0-32 0,0 0 8 16,-4-2-8-16,4 2 8 0,-2-3-8 0,2 3 2 16,6-7-2-16,-3 5 2 0,2 2-2 0,-5 0 0 15,0 0 0-15,9-1 0 0,3-3 0 16,-12 4 0-16,0 0 0 0,25-3 0 0,6-1 0 0,-31 4 0 16,0 0 0-16,38-5 0 15,9-2 0-15,-1 2 13 0,1 2-13 0,-6-1 13 0,3-1-13 0,-44 5 10 16,0 0-10-16,54-5 10 0,10-2-10 15,-1 4 10-15,2-1-10 0,-6-1 10 16,0 0-10-16,-59 5 16 0,0 0-16 0,94-7 17 0,19-3-17 0,-15 3 13 0,1 0-13 0,-19 2 14 16,-8 2-14-16,-72 3 9 0,0 0-9 15,97-9 10-15,18-1-10 0,-115 10 25 16,0 0-25-16,121-14 26 16,9-1-26-16,-130 15 29 0,0 0-29 15,140-19 29-15,13-2-29 0,-153 21 13 0,0 0-13 0,157-24 13 0,5-5-13 0,-162 29 20 0,0 0-20 16,157-27 20-16,3-1-20 0,-160 28 33 0,0 0-33 0,144-17 34 15,-4 0-34 1,-140 17 1-16,0 0-1 0,129-12 2 0,-11 4-2 0,-118 8 22 16,0 0-22-16,110-4 22 0,-9 4-22 0,-101 0 7 0,0 0-7 0,87 4 7 15,-12 4-7-15,-75-8 4 0,0 0-4 0,68 10 5 16,-7 4-5-16,-61-14 0 0,0 0 0 0,54 16 1 16,-12 1-1-16,-42-17-54 15,0 0 54-15,31 17-53 0,-7 0 53 16,-24-17-114-16,0 0 114 0,18 12-113 0,-15-4 113 0,-3-8-159 0,0 0 159 0,6 7-159 0,-3-3 159 15,-3-4-164-15,0 0 164 0,-9-5-163 0,-3-7 163 0,-9-6-243 16</inkml:trace>
  <inkml:trace contextRef="#ctx0" brushRef="#br0" timeOffset="-75710.262">4030 15742 91 0,'0'0'0'0,"6"-3"0"15,3-4 0-15,-9 7 40 0,0 0-40 0,5-2 40 16,-1 0-40-16,-4 2 32 0,0 0-32 0,0 0 32 16,0 0-32-16,0 0 23 0,0 0-23 0,0 0 24 15,-7 4-24-15,7-4 29 0,0 0-29 0,-2 3 29 16,-1 1-29-16,3-4 31 0,0 0-31 0,-6 3 31 0,3 2-31 15,3-5 36-15,0 0-36 0,-5 9 37 0,-2-4-37 0,7-5 44 16,0 0-44-16,-5 7 44 0,1-2-44 0,4-5 41 16,0 0-41-16,-3 5 41 0,1 0-41 0,2-5 41 15,0 0-41-15,-4 3 41 16,1 1-41-16,3-4 34 0,0 0-34 0,-2 5 35 0,-1-5-35 0,3 0 39 16,0 0-39-16,-4 3 39 0,2-1-39 0,2-2 39 15,0 0-39-15,0 0 39 0,-3 4-39 0,3-4 45 16,0 0-45-16,0 0 46 0,0 0-46 15,0 0 41-15,0 0-41 0,0 0 41 0,0 0-41 0,0 0 35 16,0 0-35-16,0 0 35 0,0 3-35 0,0-3 34 0,0 0-34 16,0 0 34-16,-4 3-34 0,4-3 38 15,0 0-38-15,0 0 38 0,-3 4-38 0,3-4 38 0,0 0-38 0,0 0 39 16,-2 3-39-16,2-3 25 16,0 0-25-16,0 0 26 0,-3 2-26 0,3-2 35 0,0 0-35 15,0 0 35-15,0 0-35 0,0 0 37 0,0 0-37 0,0 0 37 16,8-5-37-16,-8 5 15 0,0 0-15 0,7-7 15 15,4-5-15-15,-11 12 37 0,0 0-37 0,21-19 37 16,3-5-37-16,-24 24-20 0,0 0 20 0,30-29-19 16,5-5 19-16,-35 34-37 0,0 0 37 0,47-40-36 15,8-6 36-15,-55 46-43 0,0 0 43 0,79-70-43 16,11-21 43-16,-90 91-19 0,0 0 19 0,105-91-18 16,12-8 18-16,-117 99-44 0,0 0 44 0,113-96-43 15,-2-2 43-15,-111 98-8 16,0 0 8-16,110-90-7 0,-7 1 7 0,-16 18-12 0,-14 15 12 0,-10 8-12 0,-16 14 12 15,-5-1 1-15,-7 10-1 0,-6-1 1 16,-3 2-1-16,-26 24 17 0,0 0-17 0,33-34 17 0,9-6-17 16,-42 40 25-16,0 0-25 0,35-34 26 15,3 0-26-15,-4 6 38 0,-5 4-38 16,-6 7 39-16,-8 3-39 0,-1 2 13 0,-1 4-13 0,-5 1 13 0,-2 0-13 0,1 5 37 16,-2-3-37-16,-5 5 38 0,3-3-38 0,-3 3 20 15,0 0-20-15,0 0 20 0,0 0-20 0,0 0 5 16,0 0-5-16,0 0 5 0,0 0-5 15,0 0-4-15,0 0 4 0,0 0-3 0,0 0 3 0,0 0-55 16,0 0 55-16,0 0-55 0,0 0 55 0,0 0-69 0,0 0 69 16,-7 8-69-16,-1 1 69 0,8-9-87 0,0 0 87 15,-14 19-87-15,-4 5 87 0,18-24-93 16,0 0 93-16,-17 20-93 0,5 1 93 0,12-21-135 16,0 0 135-16,-13 15-134 0,5-4 134 0,8-11-133 0,0 0 133 0,-6 10-132 15,3 0 132-15,-9 11-297 0</inkml:trace>
  <inkml:trace contextRef="#ctx0" brushRef="#br0" timeOffset="-75109.154">5739 14515 102 0,'0'0'0'0,"-4"-7"0"16,1-3 0-16,3 10 36 0,0 0-36 0,-2-7 36 15,4 1-36-15,-2 6 42 0,0 0-42 0,0-7 43 0,-2 2-43 16,2 5 46-16,0 0-46 0,-4-6 46 0,-1 0-46 16,5 6 48-16,0 0-48 0,-7-7 48 0,-2 0-48 15,9 7 65-15,0 0-65 0,-12-5 65 0,2 0-65 0,10 5 63 16,0 0-63-16,-12-4 63 0,-1 1-63 0,13 3 58 16,0 0-58-16,-12-2 58 0,3 0-58 0,9 2 52 15,0 0-52-15,-8-1 52 0,-1 1-52 0,9 0 44 16,0 0-44-16,-9 0 44 0,-3-2-44 0,12 2 29 15,0 0-29-15,-9 0 29 0,1 0-29 0,8 0 39 16,0 0-39-16,-7 2 40 0,5-1-40 0,2-1 8 16,0 0-8-16,-3 2 8 0,-3 0-8 0,6-2 6 15,0 0-6-15,-3 1 7 0,-1 3-7 0,4-4 0 0,0 0 0 16,-1 5 0-16,-3 2 0 0,4-7-29 0,0 0 29 16,0 8-29-16,4 3 29 0,-4-11-37 15,0 0 37-15,8 8-37 0,10 3 37 0,-18-11-15 0,0 0 15 0,21 0-15 16,5-4 15-16,-26 4-8 0,0 0 8 0,21-8-7 15,0-4 7-15,-21 12 3 0,0 0-3 0,12-11 4 16,-2 1-4-16,-10 10 67 0,0 0-67 0,7-7 68 16,-2 0-68-16,-5 7 60 0,0 0-60 0,0-3 60 15,-3-1-60-15,3 4 47 0,0 0-47 0,-5-1 47 16,-9 1-47-16,14 0 39 0,0 0-39 0,-16 3 39 16,-10 2-39-16,26-5 34 0,0 0-34 0,-21 7 35 15,0 2-35-15,21-9 32 0,0 0-32 0,-17 8 32 16,-1 1-32-16,18-9 32 0,0 0-32 0,-12 7 32 15,0 0-32-15,12-7 7 0,0 0-7 0,-9 5 8 16,4-4-8-16,5-1-30 0,0 0 30 0,-7 2-30 16,5 2 30-16,2-4-165 0,0 0 165 0,0 10-165 0,2 10 165 15,-2-20-124-15,0 0 124 0,7 19-123 0,2 2 123 16,8 18-666-16</inkml:trace>
  <inkml:trace contextRef="#ctx0" brushRef="#br0" timeOffset="-74774.227">5599 14646 292 0,'0'0'0'0,"-5"1"0"15,-4 3 0-15,9-4-1 0,0 0 1 0,0 0-1 0,0-4 1 16,0 4-40-16,0 0 40 0,2-3-39 0,1-1 39 16,3-2-89-16</inkml:trace>
  <inkml:trace contextRef="#ctx0" brushRef="#br0" timeOffset="-74493.972">5615 14625 135 0,'0'0'0'0,"0"0"0"0,-7 2 0 0,7-2 68 15,0 0-68-15,0 0 68 16,0 0-68-16,0 0 56 0,0 0-56 0,0 0 56 0,3-4-56 15,-3 4 53-15,0 0-53 0,0-3 53 0,0 1-53 0,0 2 45 16,0 0-45-16,0-7 45 0,4 0-45 0,-4 7 42 16,0 0-42-16,0-6 42 0,0-1-42 0,0 7 57 0,0 0-57 15,-4-7 57-15,4-2-57 0,0 9 60 16,0 0-60-16,-3-7 61 0,-2-1-61 0,5 8 62 16,0 0-62-16,-4-7 63 0,-1 2-63 0,5 5 64 15,0 0-64-15,-4-5 64 0,-1 1-64 0,5 4 58 0,0 0-58 0,-3-3 59 16,-1-1-59-16,4 4 51 0,0 0-51 0,0 0 52 15,-3-3-52-15,3 3 38 0,0 0-38 0,0 0 39 16,0 0-39-16,0 0 27 0,0 0-27 16,0 0 27-16,0 0-27 0,0 0 0 0,0 0 0 0,0 3 0 15,0 1 0-15,0-4-161 0,0 0 161 0,7 19-160 16,1 12 160-16,5 18-786 0</inkml:trace>
  <inkml:trace contextRef="#ctx0" brushRef="#br0" timeOffset="-73788.605">5615 14551 91 0,'0'0'0'0,"0"4"0"0,0 3 0 0,0-7 17 0,0 0-17 0,0 3 17 15,0-3-17-15,0 0 45 0,0 0-45 0,0 0 46 16,-4-3-46 0,4 3 39-16,0 0-39 0,0 0 39 0,0-4-39 0,0 4 40 0,0 0-40 15,0 0 41-15,0 0-41 0,0 0 46 0,0 0-46 0,0 0 46 16,0 0-46-16,0 0 35 0,0 0-35 0,0 0 36 15,0 0-36-15,0 0 25 0,0 0-25 0,0 0 26 16,0 4-26-16,0-4 26 0,0 0-26 0,0 6 26 0,4 5-26 16,-4-11 49-16,0 0-49 0,2 22 50 15,1 7-50-15,-3-29 57 0,0 0-57 0,5 43 57 16,2 10-57-16,-7-53 61 0,0 0-61 0,5 67 61 0,2 10-61 0,-7-77 58 16,0 0-58-16,11 101 58 0,1 22-58 0,0-22 40 15,0-5-40-15,-3-15 41 0,0-13-41 0,0-13 36 16,-1-12-36-16,1-7 36 15,-5-9-36-15,-4-27 44 0,0 0-44 0,8 36 45 16,1 2-45-16,-9-38 56 0,0 0-56 0,9 34 57 0,-1-1-57 0,-8-33 61 16,0 0-61-16,9 27 61 0,-2-4-61 0,-7-23 35 15,0 0-35-15,5 20 35 0,0-4-35 16,-5-16 47-16,0 0-47 0,4 13 47 0,-1-2-47 0,-3-11 35 16,0 0-35-16,0 8 35 0,0-3-35 0,0-5 8 0,0 0-8 15,0 5 9-15,-3-1-9 0,3-4-28 0,0 0 28 16,-4-2-28-16,-1-5 28 0,5 7-132 0,0 0 132 15,-5-13-132-15,-4-10 132 0,9 23-184 16,0 0 184-16,-7-25-184 0,7-5 184 0,-8-24-743 0</inkml:trace>
  <inkml:trace contextRef="#ctx0" brushRef="#br0" timeOffset="-72182.79">4169 15817 1087 0,'0'0'0'0,"0"0"-183"0,0 0 183 0,0 0-183 0,0-3 183 0,0 3-103 16,0 0 103-16,0-4-102 0,3 1 102 0,-3 3-74 16,0 0 74-16,0-3-74 0,2-1 74 0,-2 4-64 15,0 0 64-15,0 0-63 0,0 0 63 0,0 0 7 16,0 0-7-16,0 0 8 0,0 0-8 0,0 0 77 16,0 0-77-16,0 0 77 0,0 0-77 0,0 0 79 0,0 0-79 15,-5 2 80-15,-7 1-80 0,12-3 87 16,0 0-87-16,-13 4 87 0,0-1-87 0,13-3 60 15,0 0-60-15,-18 5 60 0,1 0-60 0,17-5 32 0,0 0-32 0,-19 11 32 16,-1 4-32-16,5 4 4 0,1 2-4 16,5-3 4-16,6 1-4 0,-1 5 0 15,1 2 0-15,1-11 0 0,2-4 0 16,0-11-5-16,0 0 5 0,0 24-5 0,0 6 5 16,0-30-4-16,0 0 4 0,0 24-4 0,2-3 4 0,-2-21 0 0,0 0 0 0,0 15 0 15,0-4 0-15,0-11 0 0,0 0 0 0,0 0 1 16,7-5-1-16,-2-2 7 0,2-5-7 0,-2-4 7 15,-2-4-7-15,3 1 15 0,-3-3-15 16,2-1 16-16,-5-1-16 16,0 24 24-16,0 0-24 0,4-25 25 0,-1-3-25 0,-3 28 7 0,0 0-7 0,6-24 7 0,-3-3-7 15,-3 27 10-15,0 0-10 0,0-19 10 16,0 4-10-16,0 15 15 0,0 0-15 16,0-11 16-16,0 4-16 0,0 7 33 0,0 0-33 0,0-5 33 15,0 4-33-15,0 1 34 0,0 0-34 0,0 0 35 0,0 0-35 16,0 0 7-16,0 0-7 0,0 0 8 0,0 0-8 0,0 0 21 15,0 0-21-15,0 0 21 16,-3 3-21-16,3-3 8 0,0 0-8 0,-9 12 8 0,0 5-8 16,0 5 0-16,3 6 0 0,0-11 0 15,3-5 0-15,1 3-2 0,4-1 2 0,-2 12-1 0,7 8 1 16,-7-34-5-16,0 0 5 0,8 31-5 0,6-2 5 16,-14-29-15-16,0 0 15 0,25 21-15 0,1-6 15 0,-26-15-8 0,0 0 8 15,30 5-8-15,-1-8 8 16,-29 3-4-16,0 0 4 0,30-11-3 15,-1-6 3-15,-29 17 0 0,0 0 0 0,21-22 0 0,0-4 0 0,-21 26 32 0,0 0-32 0,14-25 32 16,-9-3-32-16,-5 28 41 0,0 0-41 0,-1-25 41 16,-6 1-41-16,7 24 51 15,0 0-51-15,-14-24 51 0,-4 0-51 16,18 24 60-16,0 0-60 0,-24-21 60 0,-2 0-60 0,26 21 57 16,0 0-57-16,-21-15 57 0,-4 5-57 0,25 10 45 0,0 0-45 0,-13-7 46 15,0 3-46-15,13 4-41 0,0 0 41 0,-14 9-41 16,6 8 41-1,8-17-61-15,0 0 61 0,0 28-61 0,8 9 61 16,1 25-1116-16</inkml:trace>
  <inkml:trace contextRef="#ctx0" brushRef="#br0" timeOffset="-71541.877">5752 16002 718 0,'0'0'0'0,"13"2"0"15,2 1 0-15,-15-3 51 0,0 0-51 0,-7 4 52 16,-14 1-52-16,21-5 19 0,0 0-19 0,-13 3 20 16,-3-1-20-16,16-2 1 0,0 0-1 0,-11 2 1 15,1-2-1-15,10 0 0 16,0 0 0-16,-5 0 0 0,-1 0 0 0,6 0 23 0,0 0-23 0,-3 0 24 16,-2 0-24-16,5 0 55 0,0 0-55 0,0 0 55 0,-4-2-55 15,4 2 59-15,0 0-59 0,0 0 59 0,0 0-59 16,0 0 46-16,0 0-46 0,0 0 47 0,0 0-47 15,0 0 49-15,0 0-49 0,0 0 49 0,0 0-49 16,0 0 20-16,6 4-20 0,0-3 20 0,8 1-20 0,-1 3 13 16,4 4-13-16,-1-2 13 0,-2-2-13 0,-14-5 5 15,0 0-5-15,21 13 5 16,5 8-5-16,-26-21 3 16,0 0-3-16,26 22 3 0,3 2-3 0,-29-24-8 15,0 0 8-15,28 24-7 0,-2 2 7 0,-26-26-64 0,0 0 64 0,21 19-63 0,-3-4 63 0,-18-15-115 16,0 0 115-16,15 7-114 0,-1-5 114 0,-14-2-137 0,0 0 137 15,6-16-137-15,-3-13 137 0,9-15-480 16</inkml:trace>
  <inkml:trace contextRef="#ctx0" brushRef="#br0" timeOffset="-71303.99">5827 15948 382 0,'0'0'0'0,"18"12"0"0,11 8 0 0,-11-8 88 0,-1-2-88 0,-31 1 89 15,-19-1-89-15,7 7 89 0,-4 5-89 0,10-10 90 16,4-3-90-16,16-9 70 0,0 0-70 0,-19 36 70 16,3 19-70-16,16-55 6 0,0 0-6 0,-12 58 7 15,7 5-7-15,5-63-118 0,0 0 118 0,0 53-117 16,5-5 117-16,-5-48-117 0,0 0 117 0,7 7-116 16,2-27 116-16,3 6-229 0</inkml:trace>
  <inkml:trace contextRef="#ctx0" brushRef="#br0" timeOffset="-69981.13">5806 15050 908 0,'0'0'0'0,"0"-7"0"0,0-3 0 0,2 6 72 15,5 4-72-15,-3-1 72 0,-4 1-72 16,0 0 39-16,0 0-39 0,0 0 39 0,5 1-39 0,-5-1 17 16,0 0-17-16,0 0 17 0,3 4-17 0,-3-4 20 15,0 0-20-15,0 0 20 0,0 0-20 0,0 0 53 16,0 0-53-16,0 0 54 0,0 0-54 0,0 0-38 15,0 0 38-15,0 0-37 0,0 0 37 0,0 0-20 16,0 0 20-16,0 0-19 0,0 0 19 0,0 0-30 16,0 0 30-16,0 0-30 0,0 0 30 15,0 0-16-15,0 0 16 0,0 0-15 0,0 0 15 0,0 0-36 16,0 0 36-16,0 0-36 0,0 0 36 16,0 0-28-16,0 0 28 0,0 0-28 0,0 0 28 0,0 0-33 0,0 0 33 15,0 0-33-15,0 0 33 0,0 0-22 0,0 0 22 0,0 0-22 16,0 0 22-16,0 0-11 0,0 0 11 0,0 0-10 15,0 0 10-15,0 0-11 0,0 0 11 0,0 0-11 16,0 0 11-16,2 3-4 0,2 1 4 0,-1 1-3 16,-1 0 3-16,5 3-7 0,-2 4 7 0,2-1-6 15,2 2 6-15,-4-1-3 0,4 0 3 0,-1-1-3 16,1-1 3-16,-9-10-5 0,0 0 5 0,12 8-5 16,-3-2 5-16,-9-6-13 0,0 0 13 0,12 1-13 15,0-1 13-15,-12 0-9 0,0 0 9 0,9-1-8 16,0-3 8-16,-9 4 0 0,0 0 0 0,8-3 0 0,-4-1 0 15,-4 4 9-15,0 0-9 0,3-3 10 0,3-2-10 16,-6 5 41-16,0 0-41 0,0-4 41 16,0 1-41-16,0 3 31 0,0 0-31 0,0-3 31 0,0 1-31 15,0 2 14-15,0 0-14 0,0 0 15 0,0-5-15 16,0 5 31-16,0 0-31 0,0 0 31 0,-6-4-31 0,6 4 10 16,0 0-10-16,0 0 11 0,-1-3-11 0,1 3 29 15,0 0-29-15,0 0 29 0,-2-4-29 0,2 4 2 16,0 0-2-16,0 0 2 0,0 0-2 0,0 0 0 15,0 0 0-15,0 0 1 16,0 6-1-16,0-6 6 16,0 0-6-16,0 13 6 0,0 6-6 0,0-19 7 0,0 0-7 0,-4 22 8 0,4 2-8 0,0-24 14 0,0 0-14 15,-3 24 15-15,1-1-15 0,2-23-56 0,0 0 56 16,-3 17-56-16,-1-4 56 16,4-13-153-16,0 0 153 0,-10 7-152 0,-9-5 152 0,-11 7-445 15</inkml:trace>
  <inkml:trace contextRef="#ctx0" brushRef="#br0" timeOffset="-69694.89">5744 14419 1121 0,'0'0'0'0,"-9"-6"0"0,-5-5 0 0,14 11-85 16,0 0 85-16,0 7-84 0,9 9 84 0,-9-16-169 15,0 0 169-15,5 12-169 0,0 1 169 16,7 13-359-16</inkml:trace>
  <inkml:trace contextRef="#ctx0" brushRef="#br0" timeOffset="-69269.626">5759 14358 718 0,'0'0'0'0,"6"0"0"0,2-2 0 0,-8 2 1 16,0 0-1-16,4 0 2 0,-1-2-2 0,-3 2-187 16,0 0 187-16,0 5-186 0,0 6 186 0,2 4-155 0</inkml:trace>
  <inkml:trace contextRef="#ctx0" brushRef="#br0" timeOffset="-68975.778">5658 14639 1065 0,'0'0'0'0,"6"-14"0"0,6-10 0 16,-12 24 117-16,0 0-117 0,0-7 117 0,-5 9-117 15,5-2 39-15,0 0-39 0,-4 0 39 16,-1 3-39-16,5-3-228 0,0 0 228 0,0-3-228 0,-4-6 228 16,1-3-574-16</inkml:trace>
  <inkml:trace contextRef="#ctx0" brushRef="#br0" timeOffset="-68541.439">5780 14467 505 0,'0'0'0'0,"-7"-1"0"0,2-1 0 16,5 2 73-16,0 0-73 0,0 0 74 0,0-3-74 0,0 3 20 0,0 0-20 0,0 0 20 16,0 0-20-16,0 0-9 0,0 0 9 0,0 0-9 15,0 0 9-15,0 0-61 0,0 0 61 0,0 0-61 16,0 0 61-16,0 0-38 0,0 0 38 16,0 0-38-16,0 0 38 0,0 0-6 0,0 0 6 0,0 0-6 15,0-4 6-15,0 4-1 0,0 0 1 0,0 0 0 16,0-3 0-16,0 3 2 0,0 0-2 0,0 0 3 15,0-4-3-15,0 4 14 0,0 0-14 0,0 0 15 16,0-3-15-16,0 3 40 0,0 0-40 0,0 0 40 16,-3-2-40-16,3 2 53 0,0 0-53 0,0 0 53 0,-4-7-53 15,4 7 48-15,0 0-48 0,-5-5 48 0,-4-2-48 16,9 7 38-16,0 0-38 0,-17-12 38 0,-8-3-38 16,25 15 10-1,0 0-10-15,-34-19 11 0,-5-2-11 0,6 3 7 0,-2 0-7 0,7 5 7 0,6 2-7 0,-3 0 3 16,3 0-3-16,-3 1 4 0,3 3-4 0,22 7-3 15,0 0 3-15,-42-15-3 0,-5-2 3 0,47 17-100 16,0 0 100-16,-59-18-99 16,-4-2 99-16,-61-16-435 0</inkml:trace>
  <inkml:trace contextRef="#ctx0" brushRef="#br0" timeOffset="-58209.544">23038 17222 561 0,'7'2'0'0,"-7"-2"35"16,0 0-35-16,0 0 35 0,-9 5-35 16,9-5-143-16,0 0 143 0,0 0-143 0,-2 3 143 0,0 1-163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02:09:28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762 495 4312,'-7'-9'-91,"6"9"154,1-1-1,-1 1 1,0 0 0,1-1 0,-1 1 0,0-1 0,1 1 0,-1-1 0,1 1 0,-1-1-1,0 0 1,1 1 0,-1-1 0,1 0 0,0 1 0,-1-1 0,1 0 0,0 0 0,-1 1-1,1-1 1,0 0 0,0 0 0,0 1 0,-1-1 0,1 0 0,0 0 0,0 0 0,0 1-1,0-1 1,1 0 0,-1 0 0,0 0 0,0 1 0,0-1 0,1 0 0,-1 0 0,0 1-1,1-1 1,-1 0 0,0 0 0,1 1 0,-1-1 0,1 1 0,0-1 0,-1 0 0,1 1-1,-1-1 1,1 1 0,0-1 0,0 1-63,0-1 308,-30-46 3256,-48 13-2757,-102 4-489,166 27-309,0 0 0,0 1 0,-1 1 0,1 0 1,0 1-1,-1 0 0,1 1 0,0 0 0,-1 1 0,1 1 0,0 0 0,0 0 0,1 2 0,-1 0 0,1 0 0,0 1 0,0 0 0,1 1 0,0 0 0,0 1 0,0 1 0,1-1 0,1 2 0,-1-1 0,2 1 1,-1 1-1,1-1 0,-5 10-9,-57 112-122,31-37-104,24 69 196,46-65 14,43-51 8,-58-47 3,11-8-4,-1-2 0,0-1 0,-1-2 0,0 0 0,-1-1 0,0-2 0,-1 0 0,-1-1 0,0-2 0,-2 0 0,18-20 9,-11 11 88,-1-1-1,-1-1 0,-2-1 0,-1-1 0,-1-1 1,-2-1-1,13-30-87,-23 36 150,-1 1 1,-1-2-1,-1 1 0,-2-1 0,-1 0 1,-1 0-1,-1 0 0,-1 0 1,-2 0-1,-1 0 0,-1 0 1,-1 0-1,-2 1 0,-1 0 1,-4-8-151,-16-23-91,27 56-161,1 2-53,0-53-1467,0 52 1672,0 1-18,0 0 12,0 0 16,0 0 61,0 0 22,0 0 13,0 0 2,0 0 1,0 0 2,0 0-46,5 35-341,57 450-209,-42-276 497,7 55 72,-25-253-20,-2-8-4,-1-1-1,1 1 0,0-1 0,0 1 1,0 0-1,1-1 0,-1 1 0,0-1 1,1 1-1,0-1 0,0 1 0,0-1 0,0 1 1,0-1-1,0 0 0,0 1 0,1-1 1,-1 0-1,1 0 0,0 0 0,0 0 0,-1 0 1,1-1-1,0 1 0,1 0 0,-1-1 1,0 0-1,0 1 0,1-1 0,-1 0 0,0 0 1,2 0 40,0-6-700,2-81-1046,-1 6-2780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1T01:25:03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18454 2902 919 0,'0'0'0'0,"0"0"0"15,7-31 0-15,-7 31 34 0,0 0-34 0,5 0 34 16,4 10-34-16,-9-10-11 0,0 0 11 0,12 9-11 15,0 3 11-15,-12-12-101 0,0 0 101 0,11 7-101 16,-2-2 101-16,-9-5-136 0,0 0 136 0,3-5-136 16,-5-11 136-16,4-2-275 0</inkml:trace>
  <inkml:trace contextRef="#ctx0" brushRef="#br0" timeOffset="1816.806">18517 2374 124 0,'0'0'0'0,"0"0"38"15,0 0-38-15,0 0 39 0,-7-3-39 0,7 3 38 16,0 0-38-16,0 0 39 0,0 0-39 0,0 0 26 16,0 0-26-16,0 0 26 0,0 0-26 0,0 0 35 15,0 0-35-15,0 0 36 0,0 0-36 0,0 0 31 16,0 0-31-16,0 0 31 0,0 0-31 0,0 0 54 15,0 0-54-15,0 0 55 0,0 0-55 0,0 0 53 16,0 0-53-16,0 0 54 0,0 0-54 0,0 0 50 16,0 0-50-16,0 0 50 0,-2 3-50 0,2-3 33 0,0 0-33 15,0 0 33-15,-3 4-33 0,3-4-84 0,0 0 84 16,0 0-84-16,-2 3 84 0,2-3-55 0,0 0 55 16,-2 5-372-16,4-10 372 0</inkml:trace>
  <inkml:trace contextRef="#ctx0" brushRef="#br0" timeOffset="2676.237">20273 966 135 0,'0'0'0'0,"0"0"-1"0,0 0 1 0,-19-2-1 0,-13-1 1 0,32 3 0 16,0 0 0-16,-29 0 0 0,-10-3 0 15,39 3 0-15,0 0 0 0,-38 3 1 0,-4 0-1 16,42-3 0-16,0 0 0 0,-43 9 1 0,-2 3-1 0,45-12 32 16,0 0-32-16,-48 15 32 0,1 3-32 0,47-18 25 15,0 0-25-15,-54 22 26 0,0 5-26 0,54-27 25 16,0 0-25-16,-54 33 26 0,2-2-26 0,52-31 34 15,0 0-34-15,-56 48 35 0,1 10-35 0,55-58 12 16,0 0-12-16,-40 58 13 0,10 2-13 0,30-60 6 16,0 0-6-16,-16 67 6 0,13 5-6 15,3-72 4-15,0 0-4 16,9 86 4-16,10 4-4 0,-19-90 29 0,0 0-29 0,26 101 29 0,3 11-29 0,-29-112 9 0,0 0-9 16,32 118 10-16,1 7-10 0,-33-125 29 15,0 0-29-15,28 127 29 0,-2 1-29 16,-26-128 36-16,0 0-36 0,26 118 37 0,-5-3-37 0,-21-115 31 0,0 0-31 0,24 98 31 15,1-11-31-15,-25-87 44 0,0 0-44 0,22 72 44 16,1-14-44-16,-23-58 51 16,0 0-51-16,17 40 52 0,-1-13-52 0,-16-27 0 15,0 0 0-15,11 16 0 0,-4-11 0 0,-7-5-132 0,0 0 132 0,-4-9-132 16,-5-11 132-16,9 20-90 0,0 0 90 0,-22-40-90 16,-11-15 90-16,-23-39-242 0</inkml:trace>
  <inkml:trace contextRef="#ctx0" brushRef="#br0" timeOffset="2912.519">19235 1956 662 0,'3'2'0'0,"-3"-2"84"0,0 0-84 0,30 7 85 0,12-2-85 0,-42-5 52 15,0 0-52-15,52 4 52 0,12-4-52 0,-64 0 30 16,0 0-30-16,86 0 30 0,16-6-30 0,-102 6 0 16,0 0 0-16,86-6 0 0,-8-6 0 15,-78 12-46-15,0 0 46 0,66-9-45 0,-10-3 45 0,-56 12-128 16,0 0 128-16,42-15-128 0,-11-1 128 0,44-11-394 0</inkml:trace>
  <inkml:trace contextRef="#ctx0" brushRef="#br0" timeOffset="3270.465">20761 1189 1031 0,'0'0'0'0,"0"0"18"0,0 0-18 0,-9 5 18 0,-5 2-18 16,14-7 26-16,0 0-26 0,-19 15 26 0,-2 2-26 15,21-17 0-15,0 0 0 0,-35 19 1 0,-5 5-1 16,40-24-24-16,0 0 24 0,-45 28-23 0,-4-1 23 16,49-27-26-16,0 0 26 0,-47 36-25 0,0 3 25 0,47-39-8 15,0 0 8-15,-56 71-8 0,-3 16 8 0,59-87-18 16,0 0 18-16,-51 110-18 0,8 20 18 15,43-130-4-15,0 0 4 0,-31 134-3 0,11 8 3 0,20-142-7 16,0 0 7-16,0 128-6 0,20-4 6 0,-20-124-44 16,0 0 44-16,38 89-43 0,21-21 43 0,-59-68-98 15,0 0 98-15,84 31-97 0,17-34 97 16,83 27-417-16</inkml:trace>
  <inkml:trace contextRef="#ctx0" brushRef="#br0" timeOffset="3565.673">20480 1662 729 0,'7'0'0'0,"-7"0"75"0,0 0-75 0,28 3 75 16,19 6-75-16,-9 3 87 0,3 0-87 0,-7 3 87 15,-1 1-87-15,1 4 55 0,-3-1-55 0,0 5 55 16,2 0-55-16,-33-24 3 0,0 0-3 0,40 34 4 0,8 6-4 16,-48-40 18-16,0 0-18 0,48 41 19 0,3 2-19 0,-8-4 32 15,-8-5-32-15,-7-6 32 16,-7-13-32-16,-2 6-3 0,-3-6 3 0,-6-6-3 0,-1-6 3 16,-2 6-97-16,0-6 97 0,-2-3-96 0,-3-3 96 15,-2 3-154-15,0 0 154 0,7-21-154 0,-2-10 154 16,7-24-475-16</inkml:trace>
  <inkml:trace contextRef="#ctx0" brushRef="#br0" timeOffset="3799.251">21208 1552 606 0,'0'4'0'0,"0"-4"78"16,0 0-78-16,-13 24 79 0,-17 11-79 0,30-35 59 15,0 0-59-15,-47 64 60 0,-23 22-60 0,70-86 59 0,0 0-59 0,-71 87 59 16,-9 14-59-16,17-14 24 0,9 2-24 16,10-25 25-16,6-16-25 0,38-48 5 0,0 0-5 0,-42 60 5 15,2 7-5-15,40-67-49 16,0 0 49-16,-22 42-48 0,9-19 48 0,13-23-169 16,0 0 169-16,26-11-169 0,30-30 169 0,26-8-366 0</inkml:trace>
  <inkml:trace contextRef="#ctx0" brushRef="#br0" timeOffset="4011.042">21473 1989 830 0,'0'7'0'16,"0"-7"69"-16,0 0-69 0,2 27 69 0,0 21-69 0,-2-48 1 15,0 0-1-15,0 43 2 0,-2 5-2 0,2-48-103 16,0 0 103-16,-2 36-102 0,-1-5 102 0,3-31-179 16,0 0 179-16,2 8-179 0,5-13 179 0,1 10-202 15</inkml:trace>
  <inkml:trace contextRef="#ctx0" brushRef="#br0" timeOffset="4487.583">21904 1610 707 0,'3'5'0'0,"-3"-5"72"0,0 0-72 0,17 50 73 16,13 29-73-16,-30-79 27 0,0 0-27 0,23 79 27 15,-1 15-27-15,-6-19 39 0,-4-4-39 0,-3-35 39 16,-6-31-39-16,4 10 27 0,0 1-27 0,2-10 27 15,3 0-27-15,4-3 32 0,0-3-32 0,-1-9 32 16,3-3-32-16,-18 12 22 0,0 0-22 0,21-30 22 16,7-17-22-16,-28 47 5 0,0 0-5 0,20-48 6 15,5-12-6-15,-25 60 4 0,0 0-4 0,17-61 5 16,-3-10-5-16,-14 71 0 0,0 0 0 0,7-80 1 0,-2-18-1 16,-5 98-1-16,0 0 1 0,-1-75 0 0,-5 8 0 0,6 67-1 15,0 0 1-15,-5-43-1 16,-2 19 1-16,0 5-4 0,0 7 4 15,2 6-4-15,3 4 4 0,-1 2-13 0,-1 2 13 0,4-2-12 0,2 3 12 0,-2-3-24 16,0 0 24-16,-3 19-23 0,-3 12 23 0,6-31-22 16,0 0 22-16,-5 41-22 0,-2 17 22 15,4-3-4-15,3 8 4 0,-2-8-4 16,2 0 4-16,0-55-1 0,0 0 1 0,-2 79-1 0,0 18 1 0,1-6 1 0,1-3-1 16,-2-46 2-16,0-24-2 0,2-18 12 0,0 0-12 15,-7 46 12-15,0 9-12 0,7-55 26 0,0 0-26 0,-7 42 26 16,2 0-26-16,5-42-6 15,0 0 6-15,-7 30-5 0,2-6 5 0,5-24-150 16,0 0 150-16,-17 19-149 0,-4-7 149 0,-21 16-502 0</inkml:trace>
  <inkml:trace contextRef="#ctx0" brushRef="#br0" timeOffset="4726.429">22550 2063 908 0,'2'5'0'16,"3"26"61"-16,-2 13-61 0,-1-22 61 0,-2-10-61 16,0-12-42-16,0 0 42 0,-5 36-42 0,-7 12 42 0,12-48-135 15,0 0 135-15,-9 35-135 0,0-5 135 16,9-30-152-16,0 0 152 0,-14 14-152 0,-5-10 152 0,-14 11-181 15</inkml:trace>
  <inkml:trace contextRef="#ctx0" brushRef="#br0" timeOffset="5128.1">22869 1521 785 0,'10'4'0'0,"-10"-4"98"0,0 0-98 0,28 3 98 16,16 6-98-16,-44-9 72 0,0 0-72 16,45 7 72-16,5 1-72 0,-50-8 43 0,0 0-43 0,47 7 43 15,2 2-43-15,-49-9 4 0,0 0-4 0,35 5 5 16,-2 2-5-16,-33-7 16 0,0 0-16 0,21 6 17 15,-4 3-17-15,-17-9 3 16,0 0-3-16,0 20 4 0,-13 8-4 0,13-28-47 0,0 0 47 0,-23 39-47 16,-12 11 47-16,35-50-51 0,0 0 51 0,-38 51-50 15,-8 1 50-15,46-52-24 0,0 0 24 0,-47 60-23 16,-1 7 23-16,48-67-23 0,0 0 23 0,-32 46-22 16,13-14 22-16,7 3-16 15,7-11 16-15,3-4-15 0,5-8 15 0,6 7-10 0,3-4 10 0,1-3-9 0,2-3 9 16,1 0-1-16,3 1 1 0,-3-5-1 0,-1-5 1 15,-15 0-1-15,0 0 1 0,21-2-1 0,5-1 1 0,-26 3-55 16,0 0 55-16,28-16-54 16,2-2 54-16,-30 18-100 15,0 0 100-15,26-24-100 0,4-9 100 0,27-22-373 0</inkml:trace>
  <inkml:trace contextRef="#ctx0" brushRef="#br0" timeOffset="5346.587">22858 1926 606 0,'0'0'0'0,"0"0"67"0,0 0-67 0,21 3 68 0,17-3-68 0,-38 0 45 0,0 0-45 0,44 2 46 16,7 1-46-16,-51-3 14 0,0 0-14 0,55 4 15 16,6-1-15-16,-61-3 2 0,0 0-2 15,54 3 3-15,-3-6-3 0,-51 3-117 0,0 0 117 0,45-7-116 16,-10-1 116-16,-35 8-139 0,0 0 139 0,37-19-138 15,-3-9 138-15,34-16-173 0</inkml:trace>
  <inkml:trace contextRef="#ctx0" brushRef="#br0" timeOffset="5660.386">23402 1343 796 0,'0'0'0'15,"12"-3"32"-15,5-2-32 0,-4 1 32 0,-3 1-32 0,2 3 12 16,4 3-12-16,-2-3 12 0,2 4-12 0,1 4 3 16,0 1-3-16,-1 1 4 0,1 7-4 0,-17-17-5 15,0 0 5-15,16 34-5 0,7 14 5 0,-23-48-11 16,0 0 11-16,15 64-11 0,1 18 11 0,-16-82-1 0,0 0 1 15,9 115-1-15,-6 27 1 0,-3-142 0 0,0 0 0 16,-8 134 0-16,-12 3 0 0,20-137-22 16,0 0 22-16,-15 106-22 0,-3-19 22 0,18-87-116 0,0 0 116 15,4 53-115-15,15-32 115 0,-19-21-71 16,0 0 71-16,30-36-71 0,11-50 71 0,31-32-253 0</inkml:trace>
  <inkml:trace contextRef="#ctx0" brushRef="#br0" timeOffset="6024.15">24424 1619 718 0,'0'0'0'0,"0"0"46"15,0 0-46-15,16 0 46 0,12 3-46 0,-28-3 35 16,0 0-35-16,31 4 35 0,9-3-35 0,-1 3 46 16,1 3-46-16,3-6 47 0,4 3-47 0,-5-4 21 15,0 3-21-15,3-3 21 0,1 4-21 0,-46-4 28 16,0 0-28-16,55 0 28 0,6 0-28 15,-61 0 33-15,0 0-33 0,58-4 34 0,-2 1-34 0,-56 3 2 16,0 0-2-16,47-9 2 0,-6 1-2 0,-41 8-84 0,0 0 84 16,28-11-84-16,-12 3 84 0,-16 8-153 0,0 0 153 15,-5-12-153-15,-18 3 153 0,-5-13-403 16</inkml:trace>
  <inkml:trace contextRef="#ctx0" brushRef="#br0" timeOffset="6193.458">24581 1962 516 0,'5'3'0'0,"-5"-3"80"0,0 0-80 0,47 12 81 16,28 9-81-16,-75-21 49 0,0 0-49 0,72 10 50 16,8-5-50-16,-80-5-1 0,0 0 1 0,82-12-1 0,-2-15 1 15,-80 27-185-15,0 0 185 0,78-43-185 0,-3-14 185 16,79-40-197-16</inkml:trace>
  <inkml:trace contextRef="#ctx0" brushRef="#br0" timeOffset="6576.349">25849 1379 315 0,'-7'3'0'0,"7"-3"109"15,0 0-109-15,-8 12 109 0,-4 4-109 0,12-16 96 16,0 0-96-16,-11 12 97 0,-1-4-97 0,12-8 72 16,0 0-72-16,-16 11 73 0,-3 1-73 0,19-12 57 0,0 0-57 0,-23 15 57 15,-3 2-57-15,26-17 39 0,0 0-39 0,-35 28 40 16,-5 6-40-16,40-34 17 0,0 0-17 16,-41 51 17-16,-3 13-17 0,44-64 37 0,0 0-37 0,-42 82 37 15,2 17-37-15,40-99 19 0,0 0-19 0,-5 83 20 16,17-5-20-16,-12-78 35 0,0 0-35 0,47 55 36 15,30-19-36-15,-13-17 36 0,8-14-36 16,-10-10 37-16,-1-14-37 16,-61 19 23-16,0 0-23 0,79-36 24 0,11-13-24 0,-22 7 52 0,-14 0-52 0,-17 7 53 15,-16 11-53-15,0 0 40 0,-7-3-40 0,-2 0 41 16,-5-3-41-16,-7 30 5 0,0 0-5 0,-4-42 5 16,-6-10-5-16,10 52-41 15,0 0 41-15,-35-67-41 0,-17-15 41 16,52 82-50-16,0 0 50 0,-79-79-49 0,-22-3 49 0,-78-82-991 0</inkml:trace>
  <inkml:trace contextRef="#ctx0" brushRef="#br0" timeOffset="21706.247">19804 367 102 0,'-1'-4'0'0,"1"4"36"0,0 0-36 0,-27-12 36 0,-13-8-36 0,40 20 59 16,0 0-59-16,-40-23 59 0,-5 3-59 0,45 20 61 15,0 0-61-15,-44-19 62 0,1 0-62 16,43 19 41-16,0 0-41 0,-42-8 42 0,0 2-42 0,42 6 31 15,0 0-31-15,-47 12 31 0,-3 16-31 0,50-28 3 16,0 0-3-16,-68 48 4 0,-9 19-4 0,77-67 24 16,0 0-24-16,-59 70 25 0,7 5-25 15,52-75 19-15,0 0-19 0,-33 70 20 16,15-1-20-16,18-69 24 0,0 0-24 0,-7 55 25 0,12-9-25 0,-5-46 33 16,0 0-33-16,13 33 34 0,7-15-34 0,-20-18 36 0,0 0-36 15,25 16 36-15,6-11-36 0,-31-5 50 16,0 0-50-16,37 0 50 0,1-12-50 0,-38 12 70 0,0 0-70 0,35-21 70 15,3-6-70-15,-38 27 58 0,0 0-58 0,33-34 59 16,-1-6-59-16,-32 40 47 0,0 0-47 0,28-36 48 16,-7-3-48-16,-2 8 32 0,0 4-32 15,-10 10 32-15,-1 5-32 0,-4 0 15 0,-2 5-15 0,1 2 15 16,0-2-15-16,-1 3 11 0,2-1-11 0,-4 5 11 16,3-3-11-16,-3 3 17 0,0 0-17 0,0 0 17 15,0 0-17-15,0 0 3 0,0 0-3 0,0 0 4 16,0 0-4-16,0 0 2 0,0 0-2 0,0 0 3 15,0 0-3-15,0 0 10 0,0 0-10 0,0 0 11 16,2 3-11-16,-2-3 3 0,0 0-3 0,9 5 4 16,3 6-4-16,-12-11 6 0,0 0-6 0,19 24 6 0,7 12-6 15,-26-36-41-15,0 0 41 0,21 51-40 16,2 12 40-16,-23-63-60 0,0 0 60 0,17 67-60 0,-1 10 60 16,-16-77-57-16,0 0 57 0,15 91-57 0,1 8 57 15,-16-99-42-15,0 0 42 0,9 88-41 0,-6-6 41 16,-3-82-20-16,0 0 20 0,-1 67-20 0,-8-12 20 0,9-55-12 15,0 0 12-15,-11 39-12 0,-2-12 12 0,13-27 1 16,0 0-1-16,-23 24 1 0,-5-1-1 16,28-23 39-16,0 0-39 0,-35 20 40 0,-8-4-40 15,43-16 48-15,0 0-48 0,-46 8 49 0,-6-4-49 0,52-4 20 16,0 0-20-16,-50-4 20 0,-1-4-20 0,51 8 3 0,0 0-3 16,-45-16 4-16,3-8-4 0,42 24-35 15,0 0 35-15,-28-34-34 0,11-5 34 0,17 39-139 0,0 0 139 16,5-64-138-16,17-23 138 0,6-62-591 0</inkml:trace>
  <inkml:trace contextRef="#ctx0" brushRef="#br0" timeOffset="22112.937">20672 288 393 0,'0'0'0'16,"0"0"9"-16,0 0-9 0,-4 8 9 0,-1 8-9 0,2-4 38 15,3-4-38-15,-4-1 38 0,4-7-38 16,0 0 15-16,0 0-15 0,-8 5 15 0,-8 2-15 0,16-7 13 15,0 0-13-15,-21 9 14 0,-3 1-14 16,24-10 35-16,0 0-35 0,-30 5 35 0,-3 2-35 0,3-5 27 16,2 1-27-16,7-3 27 0,6 4-27 15,-3-4 24-15,3 3-24 0,-1-3 25 0,4 5-25 0,-4 2 16 16,-3 2-16-16,-4 6 17 0,-5 4-17 0,28-19 10 16,0 0-10-16,-29 44 11 0,-3 23-11 0,32-67 4 0,0 0-4 15,-38 106 5-15,0 37-5 16,38-143 0-16,0 0 0 0,-19 137 1 0,12 1-1 15,7-138-54-15,0 0 54 0,17 113-53 0,21-15 53 0,-38-98-192 0,0 0 192 0,53 64-192 16,18-32 192-16,49 66-110 0</inkml:trace>
  <inkml:trace contextRef="#ctx0" brushRef="#br0" timeOffset="22429.291">20435 600 550 0,'0'0'0'0,"0"-9"89"0,2-6-89 0,-1 6 90 16,-1 2-90-16,0 7 59 0,0 0-59 0,4-5 59 16,1-2-59-16,-5 7 42 0,0 0-42 0,9-7 43 0,5 6-43 15,-14 1 12-15,0 0-12 0,21 1 13 0,7 10-13 16,-28-11 11-16,0 0-11 0,34 24 11 0,8 6-11 15,-3 3 1-15,-3 10-1 0,-4-12 2 0,-5 1-2 0,-2-1 0 16,-3-4 0-16,1 1 0 0,-2-1 0 16,-2-3 0-16,0-3 0 0,0-2 0 0,2-4 0 0,-21-15-30 15,0 0 30-15,25 15-30 0,-1-6 30 0,-24-9-103 16,0 0 103-16,28 0-102 0,2-7 102 0,-30 7-125 16,0 0 125-16,28-27-125 0,-1-14 125 0,31-30-259 0</inkml:trace>
  <inkml:trace contextRef="#ctx0" brushRef="#br0" timeOffset="22652.234">21067 451 382 0,'-3'3'0'0,"3"-3"71"0,0 0-71 0,-25 36 72 15,-13 19-72-15,3-4 75 0,0 7-75 0,8-18 75 16,4-13-75-16,-3 13 65 0,1 6-65 0,-8 7 65 15,-5 9-65-15,38-62 34 0,0 0-34 0,-51 75 35 16,-9 7-35-16,60-82 0 0,0 0 0 0,-51 67 0 16,7-7 0-16,44-60-58 0,0 0 58 0,-24 34-57 15,21-22 57-15,3-12-148 0,0 0 148 0,33-31-148 0,31-35 148 16,34-34-251-16</inkml:trace>
  <inkml:trace contextRef="#ctx0" brushRef="#br0" timeOffset="22858.749">21541 757 729 0,'0'0'0'0,"0"0"5"0,0 0-5 16,0 24 6-16,0 22-6 0,0-46-114 0,0 0 114 15,-3 36-114-15,-1 7 114 0,4-43-120 0,0 0 120 16,-5 28-119-16,3-4 119 0,-3 27-115 0</inkml:trace>
  <inkml:trace contextRef="#ctx0" brushRef="#br0" timeOffset="23332.908">21832 485 572 0,'-2'3'0'0,"2"-3"81"0,0 0-81 0,9 12 81 15,5 9-81-15,-14-21 69 0,0 0-69 0,12 27 69 16,0 6-69-16,-12-33 67 0,0 0-67 0,9 43 67 0,0 3-67 16,-9-46 48-16,0 0-48 0,5 39 48 0,2-3-48 15,-7-36-6-15,0 0 6 0,9 31-5 0,-6-7 5 16,-3-24-1-16,0 0 1 0,11 19-1 0,3-7 1 0,-14-12 0 15,0 0 0-15,19 0 0 0,2-12 0 0,-21 12 0 16,0 0 0-16,21-22 0 0,1-11 0 0,-22 33 0 16,0 0 0-16,19-39 0 0,-3-8 0 0,-5 5-2 15,-3 0 2-15,-4 12-1 0,1 6 1 0,-5 5 1 16,2-2-1-16,-2 11 1 0,-2 1-1 0,2 1-1 16,0 4 1-16,0 1-1 0,0 0 1 0,0 3-9 15,0 3 9-15,0-3-9 0,0 0 9 0,0 0-4 16,0 0 4-16,-3 15-3 0,1 9 3 0,2-24-8 0,0 0 8 15,0 36-7-15,2 11 7 0,1 1-3 0,6 3 3 16,-6-13-3-16,2-11 3 0,1 9 0 0,1 3 0 16,-4 1 0-16,2-4 0 0,-5-36 13 0,0 0-13 0,0 43 14 15,2 3-14-15,-2-46 35 0,0 0-35 16,-2 39 36-16,2-3-36 0,-7-3 19 16,2-6-19-16,2-8 20 0,1-10-20 0,-2-2-6 0,3-2 6 0,-6 1-6 15,-2-6 6-15,9 0-128 0,0 0 128 0,-16-11-127 16,-3-12 127-16,-14-13-591 0</inkml:trace>
  <inkml:trace contextRef="#ctx0" brushRef="#br0" timeOffset="23615.636">22264 158 561 0,'21'-7'0'0,"-21"7"35"0,0 0-35 0,68-9 35 0,30-6-35 0,-98 15 42 16,0 0-42-16,97 0 42 0,13 8-42 15,-110-8 39-15,0 0-39 0,97 40 40 0,-2 18-40 0,-28 2 23 16,-16 7-23-16,-21-21 24 16,-18-7-24-16,-12-39 41 0,0 0-41 0,2 67 41 15,-15 21-41-15,13-88 23 0,0 0-23 0,-26 90 24 0,-14 11-24 0,40-101 1 16,0 0-1-16,-45 88 2 0,-7-6-2 0,52-82-28 15,0 0 28-15,-33 51-28 0,8-15 28 0,25-36-128 0,0 0 128 16,-10 9-127-16,13-23 127 0,-10 11-405 16</inkml:trace>
  <inkml:trace contextRef="#ctx0" brushRef="#br0" timeOffset="23894.062">23583 281 863 0,'0'0'0'0,"0"0"56"0,0 0-56 0,5 7 56 16,6 5-56-16,-11-12 33 0,0 0-33 0,15 12 34 16,8 3-34-16,-23-15 13 0,0 0-13 0,35 17 13 0,8 2-13 15,1 0 6-15,1 2-6 0,-3-9 6 16,-2 0-6-16,-2-4 21 0,-3-1-21 0,-2 0 21 15,-1-5-21-15,-32-2 8 0,0 0-8 0,33-2 8 0,2-5-8 0,-35 7-8 16,0 0 8-16,28-9-7 0,-2-6 7 0,-26 15-63 16,0 0 63-16,15-15-62 0,-6-6 62 0,-9 21-127 15,0 0 127-15,-3-19-126 0,-13-1 126 0,-3-23-468 16</inkml:trace>
  <inkml:trace contextRef="#ctx0" brushRef="#br0" timeOffset="24072.332">23513 666 550 0,'11'4'0'0,"-11"-4"67"16,0 0-67-16,64 3 67 0,37 2-67 0,-101-5-28 0,0 0 28 16,100-5-28-16,11-14 28 0,-111 19-92 0,0 0 92 15,110-30-92-15,3-13 92 0,112-29-250 0</inkml:trace>
  <inkml:trace contextRef="#ctx0" brushRef="#br0" timeOffset="24437.045">24809 84 191 0,'-3'0'0'15,"3"0"68"-15,0 0-68 0,-16 7 68 16,-5-2-68-16,21-5 70 0,0 0-70 0,-17 9 71 0,0 1-71 16,17-10 62-16,0 0-62 0,-27 15 62 0,-6 2-62 0,33-17 53 15,0 0-53-15,-35 28 54 0,-6 11-54 0,4 4 15 16,4 8-15-16,3-4 15 0,6-8-15 0,24-39 43 16,0 0-43-16,-30 79 44 0,4 17-44 0,11-14 7 15,8 0-7-15,5-39 7 0,7-28-7 16,4 9 0-16,6-8 0 0,13-4 0 0,11-7 0 0,-39-5 0 15,0 0 0-15,59-12 1 0,19-17-1 0,-78 29 10 16,0 0-10-16,94-62 10 0,16-25-10 16,-110 87 15-16,0 0-15 0,92-89 15 15,-6-11-15-15,-86 100 34 0,0 0-34 0,64-102 34 16,-17-5-34-16,-47 107-7 0,0 0 7 0,19-78-7 0,-22 11 7 0,3 67-98 0,0 0 98 16,-23-113-98-16,46 226 98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1T01:08:42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3171 5184 147 0,'0'0'0'0,"5"0"0"0,7 0 0 0,-12 0 35 16,0 0-35-16,5-3 35 0,-1 3-35 0,-4 0 33 16,0 0-33-16,0 0 33 0,0 0-33 0,0 0 24 15,0 0-24-15,0 0 25 0,0 0-25 0,0 0 17 16,0 0-17-16,0 0 17 0,-4 0-17 0,4 0 10 0,0 0-10 16,0 0 11-16,0 0-11 0,0 0 26 0,4 3-26 15,4 5 26-15,5-1-26 0,-13-7 6 0,0 0-6 0,21 17 6 16,5 6-6-16,-26-23 16 15,0 0-16-15,33 27 17 0,5 9-17 0,-38-36 23 0,0 0-23 16,35 40 24-16,7 8-24 0,-42-48 13 0,0 0-13 0,35 47 14 16,-1 5-14-16,-34-52 10 0,0 0-10 0,34 43 11 15,-8-4-11-15,-2-5 10 0,-3-6-10 16,-7-8 10-16,-2-8-10 0,-3 0 8 0,0-1-8 16,-2-3 8-16,-2-8-8 0,-5 0 0 0,0 0 0 0,3 5 0 15,2-1 0-15,-5-4-92 0,0 0 92 0,4 3-91 16,-1 1 91-16,6-1-242 0</inkml:trace>
  <inkml:trace contextRef="#ctx0" brushRef="#br0" timeOffset="369.151">3549 4975 550 0,'0'0'0'0,"0"8"0"0,0 8 0 0,0-16 15 15,0 0-15-15,0 0 16 0,0 0-16 0,0 0 16 16,0 0-16-16,0 0 17 0,5-7-17 0,-5 7 9 16,0 0-9-16,0 0 9 0,3 0-9 0,-3 0 32 0,0 0-32 0,-3 19 33 15,-6 8-33-15,-3 6 50 0,-5 5-50 16,8-13 50-16,0-2-50 0,9-23 36 0,0 0-36 15,-29 42 36-15,-10 15-36 0,39-57 63 0,0 0-63 0,-54 82 64 16,-10 21-64-16,8-21 73 0,9-8-73 0,19-35 74 16,23-22-74-16,-9 2 60 0,-2-3-60 15,2 11 60-15,-1 6-60 16,15-33 48-16,0 0-48 0,-9 27 48 0,0-8-48 0,9-19-2 0,0 0 2 0,-8 15-1 16,4-4 1-16,4-11-88 0,0 0 88 0,4-6-87 15,4-9 87-15,4-6-804 0</inkml:trace>
  <inkml:trace contextRef="#ctx0" brushRef="#br0" timeOffset="961.598">3941 4613 158 0,'0'0'0'0,"-2"12"0"16,-2 12 0-16,4-24 47 0,0 0-47 0,-5 31 48 0,-4 2-48 16,9-33 42-16,0 0-42 0,-12 36 42 0,-5 1-42 0,17-37 42 15,0 0-42-15,-16 30 43 0,4-5-43 16,12-25 35-16,0 0-35 0,-9 17 35 0,1-5-35 0,8-12 33 15,0 0-33-15,-6 11 34 0,3-3-34 0,3-8 32 16,0 0-32-16,0 5 32 0,0 2-32 0,0-7 7 16,0 0-7-16,9 0 8 0,6 0-8 0,-1-3-1 15,2-1 1-15,-2-1 0 0,-2 2 0 0,0-2-149 16,2 1 149-16,-5 1-149 0,-2-2 149 0,10-2-157 16</inkml:trace>
  <inkml:trace contextRef="#ctx0" brushRef="#br0" timeOffset="2074.065">3639 4740 135 0,'0'0'0'0,"7"-5"0"0,2-2 0 16,-9 7 51-16,0 0-51 0,3-12 51 0,3 0-51 16,-6 12 41-16,0 0-41 0,3-12 42 0,6-7-42 0,-9 19 37 15,0 0-37-15,9-17 37 0,-1 2-37 0,-8 15 16 16,0 0-16-16,14-16 17 0,2 1-17 0,-16 15 2 16,0 0-2-16,21-12 2 0,5 0-2 0,-26 12 20 0,0 0-20 15,30-7 20-15,3 2-20 0,-33 5 2 16,0 0-2-16,29-3 3 0,1 3-3 0,-30 0 6 0,0 0-6 15,26 3 6-15,-5 0-6 16,-21-3 44-16,0 0-44 0,21 12 44 0,-7 4-44 0,-14-16 29 0,0 0-29 16,12 20 29-16,-7 1-29 0,-1 3 39 0,-1 3-39 0,-3-8 40 15,-3-3-40-15,-1-1 34 0,-1 6-34 0,-4-1 34 16,1 6-34 0,-5-2 33-16,1 5-33 0,3-10 33 15,4-9-33-15,5-10 13 0,0 0-13 0,-15 29 14 0,-8 6-14 0,23-35 37 0,0 0-37 0,-19 27 37 16,5-3-37-16,14-24 29 0,0 0-29 0,-12 17 29 15,3-5-29 1,9-12 49-16,0 0-49 0,-5 10 50 0,1-5-50 16,4-5 47-16,0 0-47 0,0 0 47 0,-3-8-47 0,3 8 48 0,0 0-48 0,3-16 48 15,2-8-48-15,-5 24 42 0,0 0-42 0,7-18 43 16,6-3-43-16,-13 21 52 0,0 0-52 0,8-15 53 16,1 3-53-16,-9 12 13 0,0 0-13 0,5-9 13 15,-1 2-13-15,-4 7 23 0,0 0-23 0,1-5 24 0,3 5-24 16,-1 0 0-16,1 0 0 0,1 0 1 0,0 0-1 15,2 2 0-15,2 1 0 0,0 1 1 16,-1 1-1-16,1 2 0 0,3 0 0 16,-3-2 1-16,0 2-1 0,-9-7 0 0,0 0 0 0,12 12 0 0,0-1 0 0,-12-11-77 15,0 0 77-15,14 24-76 0,4 7 76 0,15 21-977 16</inkml:trace>
  <inkml:trace contextRef="#ctx0" brushRef="#br0" timeOffset="2530.807">3995 5436 225 0,'0'0'0'0,"5"-4"0"0,7 4 0 0,-12 0 66 16,0 0-66-16,4-3 66 0,-1-1-66 0,-3 4 32 15,0 0-32-15,2-1 33 0,-2-3-33 16,3-3 21-16,1 2-21 0,6 2 21 0,6-1-21 16,-16 4 10-16,0 0-10 0,30-1 10 0,11-1-10 0,3 0 34 15,3 2-34-15,-5 0 34 0,5 5-34 0,-47-5 26 16,0 0-26-16,47 7 26 0,7 5-26 0,-54-12 9 15,0 0-9-15,59 9 9 0,5 3-9 16,-64-12-93-16,0 0 93 0,65 10-92 0,6-1 92 0,65 10-245 16</inkml:trace>
  <inkml:trace contextRef="#ctx0" brushRef="#br0" timeOffset="4107.808">5183 5192 460 0,'0'0'0'0,"3"-5"0"0,6 2 0 0,-9 3 69 0,0 0-69 16,2-3 69-16,1-1-69 0,-3 4 78 0,0 0-78 16,0 0 78-16,0 0-78 0,0 0 55 0,0 0-55 0,-5 0 55 15,1 0-55-15,4 0-98 16,0 0 98-16,-5 0-97 0,-2 4 97 0,7-4-62 0,0 0 62 0,-5 0-61 16,2 0 61-16,3 0-63 0,0 0 63 15,-4 0-63-15,2 0 63 0,2 0-34 0,0 0 34 16,0 0-34-16,-3 0 34 0,3 0-1 0,0 0 1 15,0 0-1-15,0 0 1 0,0 0 0 0,0 0 0 0,0 0 1 16,0 0-1-16,0 0 15 0,0 0-15 0,0 0 15 16,0 0-15-16,0 0 10 0,0 0-10 0,0 0 11 15,0 0-11-15,0 0 0 0,0 0 0 0,0 0 0 16,0 0 0-16,0 0-1 0,0 0 1 0,0 0-1 16,0 0 1-16,0 0 8 0,0 0-8 0,0 0 8 15,0 0-8-15,0 0 39 0,0 0-39 0,0 0 40 16,0 0-40-16,0 0 36 0,0 0-36 0,0 0 37 0,0 0-37 15,0 0 25-15,0 0-25 0,0 0 26 0,0 0-26 16,0 0 5-16,0 0-5 0,0 0 5 0,0 0-5 16,0 0 4-16,0 0-4 0,-5 11 5 0,-8 5-5 15,13-16-2-15,0 0 2 0,-12 15-2 0,-5 6 2 0,5-1-3 16,-6 3 3-16,10-8-3 0,-1-3 3 0,0 0-13 16,2-3 13-16,5-2-12 0,-1-2 12 15,3 2 0-15,-4-4 0 0,4 2 0 0,0-1 0 16,0-1-1-16,0 0 1 0,4 3-1 0,-1-1 1 0,-3-5-3 15,0 0 3-15,14 7-3 0,7-4 3 0,-21-3-2 16,0 0 2-16,30 0-2 0,3 3 2 16,-5-6-2-16,0 0 2 0,-2 3-1 15,-5 0 1-15,0 0 0 0,-4 3 0 0,-3-3 0 0,-4 3 0 0,1-3-1 0,1 0 1 16,-3 0-1-16,-2 0 1 0,1 0-33 0,1-6 33 0,0 2-32 16,-6 1 32-1,3 1-113-15,-1-1 113 0,2-4-112 0,-5 2 112 16,6-7-134-16</inkml:trace>
  <inkml:trace contextRef="#ctx0" brushRef="#br0" timeOffset="4406.976">5439 5593 113 0,'0'0'0'0,"-2"24"0"0,2 16 0 16,0-40 21-16,0 0-21 0,-3 51 21 0,-3 7-21 0,6-58 26 15,0 0-26-15,-3 60 26 0,3-1-26 0,0-59-34 16,0 0 34-16,0 44-34 0,3-4 34 0,3 45-36 15</inkml:trace>
  <inkml:trace contextRef="#ctx0" brushRef="#br0" timeOffset="4810.704">5878 5162 606 0,'0'0'0'0,"0"0"0"16,0-4 0-16,0 4 84 0,0 0-84 0,0 0 85 15,0-5-85-15,0 5 60 0,0 0-60 0,0 0 60 16,2-5-60-16,-2 5 32 0,0 0-32 0,0 0 32 0,3-3-32 15,-3 3 9-15,0 0-9 0,0 0 9 0,4 0-9 16,-4 0 5-16,0 0-5 0,0 0 5 0,5-4-5 16,-5 4 7-16,0 0-7 0,9 4 7 0,3 1-7 15,-12-5 3-15,0 0-3 0,26 19 3 0,16 4-3 0,-1 1 18 16,7 4-18-16,-5 3 19 0,2 1-19 16,-45-32 7-16,0 0-7 0,47 47 8 0,0 9-8 0,-47-56 9 15,0 0-9-15,65 67 10 0,12 12-10 16,-77-79 15-1,0 0-15-15,67 61 16 0,0-6-16 0,-20-15 14 0,-14-20-14 0,-11-4 15 16,-16-10-15-16,4 0-4 0,-5-3 4 0,-1 0-3 0,-2-3 3 0,-2 0-167 16,3 0 167-16,-3 0-166 0,-3-6 166 0,1 0-497 15</inkml:trace>
  <inkml:trace contextRef="#ctx0" brushRef="#br0" timeOffset="5128.576">6432 5023 382 0,'0'0'0'0,"3"8"0"0,-3 8 0 0,0-16 66 0,0 0-66 0,0 0 66 16,0 0-66-16,0 0 56 0,0 0-56 0,0 0 57 15,-3-5-57-15,3 5 55 0,0 0-55 0,0 0 56 16,-2-4-56-16,2 4 47 0,0 0-47 0,-9 12 47 15,-6 9-47-15,-6 6 70 0,-2 4-70 0,8-7 70 0,2-5-70 16,-4 5 75-16,-1 3-75 0,1 16 76 16,-4 9-76-16,21-52 56 0,0 0-56 0,-26 63 56 0,-4 9-56 31,30-72 28-31,0 0-28 0,-33 75 28 0,-5 6-28 16,38-81 11-16,0 0-11 0,-23 51 11 0,8-20-11 0,15-31-37 0,0 0 37 0,-14 26-37 0,7-13 37 0,7-13-88 15,0 0 88-15,0-3-87 0,7-19 87 0,1-2-717 16</inkml:trace>
  <inkml:trace contextRef="#ctx0" brushRef="#br0" timeOffset="6226.255">5535 5121 191 0,'0'0'0'16,"0"0"0"-16,0 5 0 0,0-5 57 0,0 0-57 0,0 0 57 15,1 0-57-15,-1 0 57 0,0 0-57 0,0 0 57 16,0 0-57-16,0 0 46 0,0 0-46 0,0 0 47 16,0 0-47-16,0 0 13 0,0 0-13 0,0 0 13 15,0 0-13-15,0 0 22 0,0 0-22 0,0 0 22 16,0 0-22-16,0 0 7 0,0 0-7 0,0 0 8 15,0 0-8-15,0 0 3 0,0 0-3 0,0 0 4 16,0 0-4-16,0 0 0 0,0 0 0 0,0 8 1 16,0 4-1-16,0-12 0 0,0 0 0 0,-1 38 0 0,-3 17 0 15,4-55 0-15,0 0 0 0,-5 72 0 0,-2 17 0 16,-2 14 0-16,-3 15 0 0,2-19 0 0,1-5 0 0,9-94-145 16,0 0 145-16,-12 91-144 15,-6-2 144-15,-11 93-141 0</inkml:trace>
  <inkml:trace contextRef="#ctx0" brushRef="#br0" timeOffset="7635.998">6725 5177 908 0,'0'0'0'0,"0"0"-102"0,0 0 102 0,-2-5-101 16,-2-2 101-16,4 7 0 0,0 0 0 0,-3-8 0 0,-2-1 0 15,5 9 0-15,0 0 0 0,-4-7 0 0,2-5 0 16,2 12-14-16,0 0 14 0,-1-12-13 0,-1 0 13 0,2 12-14 15,0 0 14-15,0-12-13 0,0 2 13 0,0 10-15 16,0 0 15-16,0-5-15 0,0-2 15 0,0 7-9 16,0 0 9-16,0-5-9 0,0-2 9 0,0 7-10 15,0 0 10-15,0-4-9 0,0 3 9 0,0 1-1 16,0 0 1-16,0 0-1 0,0 0 1 0,0 0 0 16,0 0 0-16,2 8 0 0,-1 4 0 0,-1-12 2 15,0 0-2-15,6 24 2 0,-1 11-2 0,2-3 6 0,-2 7-6 16,-1-8 7-16,1-3-7 0,-5-28 8 0,0 0-8 15,7 39 8-15,7 4-8 0,-14-43 3 0,0 0-3 16,15 39 4-16,8-3-4 0,-23-36-1 16,0 0 1-16,30 24 0 0,11-12 0 0,-2-12-8 0,3-8 8 0,-4-3-7 15,-3-6 7-15,-6-3 0 0,1-6 0 0,-4 2 0 16,-2 0 0-16,-6 2 32 0,-4 1-32 16,2 1 33-16,1 1-33 0,-17 19 64 15,0 0-64-15,12-24 64 0,-3 0-64 0,-9 24 85 0,0 0-85 0,5-24 85 16,-1 0-85-16,-4 24 86 0,0 0-86 0,0-27 87 15,-4-4-87-15,4 31 54 0,0 0-54 0,-2-28 55 16,-5 1-55-16,2 6 20 16,-4 6-20-16,2 3 20 0,2 5-20 0,2 0 7 0,1 6-7 0,2-3 7 15,0 1-7-15,0 3 1 0,-3-2-1 0,3 2 1 0,0 0-1 16,0 0-2-16,0 0 2 0,0 0-1 16,0 0 1-16,0 0-32 0,0 0 32 0,0 9-32 0,0 6 32 15,0-15-26-15,0 0 26 0,3 32-26 0,2 15 26 16,-1-3-17-16,-3 4 17 0,6 2-16 0,2-4 16 0,-9-46-29 15,0 0 29-15,12 65-29 0,2 12 29 16,-2 4-6-16,1 8 6 16,-8-34-6-16,-2-16 6 0,1 9-5 0,1-5 5 0,-5 0-5 0,0-2 5 0,0-41-1 15,0 0 1-15,0 46 0 0,-5 0 0 0,5-46 2 16,0 0-2-16,-4 36 2 0,1-6-2 0,-2-8 22 16,1-5-22-16,1-3 22 15,3-9-22-15,-2-2 32 0,2 1-32 0,-4-1 33 0,-1-1-33 16,5-2 19-16,0 0-19 0,-15 0 20 0,-8-2-20 0,23 2 47 15,0 0-47-15,-33-14 47 0,-6-10-47 0,39 24 24 0,0 0-24 0,-45-32 25 16,-2-14-25 0,47 46 47-16,0 0-47 0,-43-48 47 15,1-4-47-15,9 9 45 0,7 9-45 16,8 8 46-16,6 8-46 0,12 18 35 0,0 0-35 0,-4-19 36 0,11 2-36 0,-7 17 16 0,0 0-16 0,23-19 17 16,15 3-17-16,-38 16 13 0,0 0-13 0,46-15 13 15,13-1-13-15,-59 16-24 16,0 0 24-16,61-17-23 0,10-7 23 0,-71 24-61 15,0 0 61-15,80-36-61 0,9-10 61 0,77-40-1061 0</inkml:trace>
  <inkml:trace contextRef="#ctx0" brushRef="#br0" timeOffset="8041.403">7887 5292 303 0,'0'0'0'0,"0"-9"0"0,3-8 0 0,-3 17 0 0,0 0 0 15,0-7 0-15,-3 2 0 0,3 5 1 0,0 0-1 16,0 0 2-16,-4-2-2 0,4 2 22 0,0 0-22 16,7 2 22-16,5 0-22 0,2 1 78 0,11-3-78 15,-5 0 79-15,7-3-79 0,-5 3 34 0,6 3-34 0,-5-3 34 16,1 0-34-16,-1 4 13 0,1-4-13 0,-3 1 14 16,0 1-14-16,-21-2 8 15,0 0-8-15,30 2 9 0,1 1-9 0,-31-3 7 0,0 0-7 0,37 0 8 16,1-3-8-16,-7-1-18 15,-1-1 18-15,-9 2-18 0,-6 1 18 0,-1 0-153 0,-5 1 153 0,0-6-152 16,-2-2 152-16,10-10-122 0</inkml:trace>
  <inkml:trace contextRef="#ctx0" brushRef="#br0" timeOffset="8285.423">8167 5019 561 0,'0'0'0'0,"9"4"0"0,6 8 0 15,-15-12 57-15,0 0-57 0,2 3 57 0,-2-6-57 0,0 3 18 16,0 0-18-16,0 0 19 0,-2 0-19 0,2 0 0 16,0 0 0-16,-3 3 0 0,3 9 0 0,-4 5-17 15,3 11 17-15,-3 6-17 0,4 2 17 0,0 3-12 16,4 1 12-16,-4 3-12 0,-4 3 12 15,4-46-35-15,0 0 35 0,0 60-35 0,-3 7 35 0,3-67-108 0,0 0 108 16,7 60-108-16,3-2 108 0,9 57-189 16</inkml:trace>
  <inkml:trace contextRef="#ctx0" brushRef="#br0" timeOffset="8858.355">8921 4920 404 0,'0'0'0'0,"-8"12"0"16,-10 5 0-16,15-10 74 0,4-7-74 0,-1 0 74 15,7-8-74-15,-3 4 54 0,1-3-54 0,-5 4 54 16,4 1-54-16,-4 2 23 0,0 0-23 16,0 0 24-16,0 0-24 0,0 0 15 0,0 0-15 0,0 17 16 0,0 14-16 15,0-31 16-15,0 0-16 0,0 43 17 16,-4 13-17-16,4-6 8 0,-5-5-8 0,5-6 9 0,0-5-9 0,0-6 4 15,2-4-4-15,1 0 4 16,1-9-4-16,1 1 3 0,4-8-3 0,-1 2 3 16,1-1-3-16,3-7 0 0,4-4 0 0,1-5 0 0,4-1 0 0,0-8 9 15,2-4-9-15,1 4 9 0,-1-3-9 0,-23 19 23 16,0 0-23-16,26-24 24 0,4-3-24 0,-30 27 43 16,0 0-43-16,24-28 43 0,0-4-43 0,-24 32 55 15,0 0-55-15,14-38 56 0,-5-1-56 16,-9 39 55-16,0 0-55 0,7-36 55 0,-7-4-55 0,0 40 34 0,0 0-34 15,-4-29 34-15,1 7-34 0,3 22 34 16,0 0-34-16,-4-17 35 0,3 7-35 16,1 10 3-16,0 0-3 0,-4-9 3 0,-1 2-3 0,5 7 1 15,0 0-1-15,-7-1 1 0,5 1-1 0,2 0-4 0,0 0 4 0,-3 1-4 16,-1 3 4-16,4-4-34 0,0 0 34 0,4 24-34 16,5 18 34-16,-9-42-36 0,0 0 36 0,12 55-35 15,2 12 35 1,-14-67-33-16,0 0 33 0,21 106-33 0,6 25 33 0,-4-22-23 0,-2-3 23 0,-4-13-22 15,-8-7 22-15,-9-86-6 0,0 0 6 0,9 85-5 16,-2-6 5-16,-2-19-2 0,-1-12 2 0,-4-22-1 16,0-26 1-16,0 8 1 0,-4-4-1 0,1 4 1 15,1 1-1-15,-9 4 6 16,1 5-6-16,1-10 6 0,0-1-6 0,9-7-25 16,0 0 25-16,-33 3-24 0,-14-3 24 0,47 0-184 0,0 0 184 0,-50-15-184 15,-13-18 184-15,-48-13-377 0</inkml:trace>
  <inkml:trace contextRef="#ctx0" brushRef="#br0" timeOffset="9262.03">9299 4334 662 0,'0'0'0'0,"9"-8"0"0,5-6 0 0,-14 14 56 15,0 0-56-15,19-17 57 0,7-4-57 0,-26 21 46 0,0 0-46 16,25-19 46-16,3 1-46 0,-28 18 32 0,0 0-32 16,31-12 33-16,6 6-33 0,-37 6 2 0,0 0-2 0,33-3 2 15,1 8-2-15,-34-5 7 0,0 0-7 0,28 10 8 16,-5 2-8-16,-23-12 15 0,0 0-15 0,19 21 15 15,-1 1-15-15,-18-22 8 0,0 0-8 0,10 24 8 16,-3 0-8-16,-7-24 33 0,0 0-33 0,0 28 34 16,-5 8-34-1,5-36 26-15,0 0-26 0,-2 27 26 0,0 0-26 0,2-27 24 0,0 0-24 0,0 28 25 16,4-1-25-16,-4-27 26 0,0 0-26 0,10 21 26 16,8-2-26-16,-18-19 14 0,0 0-14 0,24 12 15 15,6-6-15-15,-30-6-37 16,0 0 37-16,33 6-37 0,2-3 37 0,-35-3-76 15,0 0 76-15,38 0-75 0,0 0 75 0,35 0-687 0</inkml:trace>
  <inkml:trace contextRef="#ctx0" brushRef="#br0" timeOffset="9558.825">9716 5314 796 0,'0'0'0'0,"3"-15"0"16,6-13 0-16,-9 28 43 0,0 0-43 0,3-5 44 15,-1 14-44-15,-2-9 0 0,0 0 0 0,12 5 0 16,1 7 0-16,7-5-52 0,1 0 52 0,6-2-51 15,-3-5 51-15,2 0-106 0,4-5 106 0,-1 1-106 16,10 1 106-16,-39 3-120 0,0 0 120 0,47-7-119 16,12 2 119-16,49-4-157 0</inkml:trace>
  <inkml:trace contextRef="#ctx0" brushRef="#br0" timeOffset="10020.774">10578 4901 673 0,'0'0'0'0,"4"0"0"0,1 0 0 0,-5 0 52 15,0 0-52-15,10 0 53 0,8-3-53 0,-6 1 16 16,5 2-16-16,-4 0 17 0,4-2-17 0,-5 1 1 16,6 1-1-16,-8 0 1 0,0 0-1 0,1 0-11 15,1 0 11-15,0 0-10 0,-3 3 10 0,0 2-8 0,3-1 8 16,-3 1-7-16,-1-2 7 0,1 4-1 0,3-5 1 16,-7 1-1-16,2 1 1 0,-7-4 1 0,0 0-1 15,9 15 1-15,0 6-1 0,-9-21 6 0,0 0-6 16,9 30 6-16,-4 13-6 0,-2-3 33 15,-3-1-33-15,0-11 34 0,0-15-34 0,-5 3 9 0,2-3-9 0,-6 16 10 16,-5 11-10-16,2-6 42 0,1-5-42 16,3-5 42-16,2-1-42 0,6-23 32 0,0 0-32 0,-8 20 32 15,-1 2-32-15,9-22 13 16,0 0-13-16,-5 16 13 0,1-3-13 0,4-13 7 0,0 0-7 0,-5 12 7 16,5-1-7-16,0-11-45 0,0 0 45 0,5 5-44 15,0-2 44-15,-5-3-118 0,0 0 118 0,7 0-117 16,4-8 117-16,-11 8-132 15,0 0 132-15,16-16-131 16,1-4 131-16,13-14-265 0</inkml:trace>
  <inkml:trace contextRef="#ctx0" brushRef="#br0" timeOffset="10274.031">10958 5189 113 0,'0'0'0'0,"0"3"0"0,-4 4 0 0,4-7 59 16,0 0-59-16,0 0 60 0,6-3-60 0,-6 3 93 15,0 0-93-15,3 0 93 0,1-4-93 0,-4 4 93 16,0 0-93-16,8-5 93 0,5 2-93 0,-13 3 97 0,0 0-97 16,22-3 97-16,11-1-97 0,-1 4 96 0,6 4-96 15,-5 2 97-15,0 3-97 0,-3 3 57 16,-1 0-57-16,1 7 57 0,0-2-57 0,-30-17 31 0,0 0-31 16,34 27 31-16,5 8-31 0,-39-35 0 0,0 0 0 0,42 32 0 15,8 8 0 1,-50-40-77-16,0 0 77 0,42 34-76 0,1-2 76 0,-43-32-214 0,0 0 214 0,42 23-213 15,-7-11 213-15,42 24-327 16</inkml:trace>
  <inkml:trace contextRef="#ctx0" brushRef="#br0" timeOffset="10507.051">11392 4841 796 0,'0'0'0'0,"-6"12"0"0,-1 12 0 0,7-24 105 15,0 0-105-15,-20 45 105 0,-12 16-105 0,3-4 74 16,-1 5-74-16,-3-4 74 0,-5 2-74 16,38-60 23-16,0 0-23 0,-53 82 24 0,-9 14-24 15,8-17-66-15,7-9 66 0,24-36-65 0,19-25 65 0,-4 3-189 16,2-9 189-16,-1 9-189 0,2 0 189 0,-7 12-412 15</inkml:trace>
  <inkml:trace contextRef="#ctx0" brushRef="#br0" timeOffset="10866.051">11761 5239 964 0,'0'0'0'0,"-5"-7"0"16,-2-5 0-16,7 8 72 0,7 4-72 15,-7 0 73-15,5-3-73 0,-2 3 41 0,6 3-41 0,5-3 42 16,4 4-42-16,-18-4 19 0,0 0-19 0,36-4 20 15,15-1-20-15,-51 5 5 0,0 0-5 0,52-7 5 0,7-1-5 16,-59 8 20-16,0 0-20 0,63-9 20 0,7 3-20 16,-70 6 8-16,0 0-8 0,69-7 9 0,4 2-9 15,-73 5 17-15,0 0-17 0,77-4 17 0,3 1-17 16,-80 3-9-16,0 0 9 0,51-2-9 0,-16 0 9 0,-35 2-96 16,0 0 96-16,22-1-96 0,-6 1 96 15,-16 0-83-15,0 0 83 0,7-4-83 0,-5-4 83 16,10-8-637-16</inkml:trace>
  <inkml:trace contextRef="#ctx0" brushRef="#br0" timeOffset="11255.672">12233 4862 303 0,'0'0'0'0,"4"0"0"15,1 3 0-15,-2-1-32 0,1-2 32 0,-4 0-32 16,3 0 32-16,-3 0-2 0,0 0 2 0,0 0-1 15,0 0 1-15,0 0-2 0,0 0 2 0,0 0-2 16,0 0 2-16,0 0 23 0,0 0-23 0,0 0 24 16,0 0-24-16,0 0 45 0,0 0-45 0,0 0 46 0,0 0-46 0,0 0 27 15,0 0-27-15,0 7 27 0,2 1-27 16,-2-8 19-16,0 0-19 0,4 40 20 0,-1 21-20 16,-3-61 18-16,0 0-18 0,3 69 18 15,3 13-18-15,-6-82 0 0,0 0 0 0,1 106 0 0,6 23 0 0,-7-129-96 16,0 0 96-16,6 87-95 0,6-15 95 0,4 89-148 15</inkml:trace>
  <inkml:trace contextRef="#ctx0" brushRef="#br0" timeOffset="11922.617">12916 4881 651 0,'0'0'0'0,"-5"-4"0"16,-4-3 0-16,9 7 78 0,0 0-78 0,0 0 78 16,2-3-78-16,-2 3 33 0,0 0-33 0,3 0 33 15,1 2-33-15,-4-2 3 0,0 0-3 0,3 1 3 16,-1 3-3-16,-2-4-2 0,0 0 2 0,0 31-1 15,-2 20 1-15,2-51-15 0,0 0 15 0,-1 51-15 0,-1 13 15 16,2-64-10-16,0 0 10 0,3 55-9 16,3-4 9-16,6-12-26 0,2-8 26 15,-2-7-25-15,0-8 25 0,2-9-20 16,2-6 20-16,-4 3-19 0,2-1 19 0,1-6 1 0,5-6-1 0,-5 6 1 0,3-6-1 16,-6 2 37-16,2-5-37 0,-4 0 38 0,-1 0-38 15,0 0 53-15,-1 0-53 0,-2 0 53 0,-1-1-53 16,-5 13 49-16,0 0-49 0,3-21 50 15,1-3-50-15,-4 24 49 0,0 0-49 0,2-27 50 0,-2-4-50 0,0 7 48 16,0 3-48-16,0 6 49 0,-2 5-49 0,2 4 31 16,0 0-31-16,0 0 31 0,0 3-31 15,0 0 9-15,0 1-9 0,0 2 9 0,0 0-9 0,0 0 6 16,0 0-6-16,0 0 6 0,0 0-6 0,0 0-10 0,0 0 10 16,0 8-10-16,2 8 10 0,-2-16-36 0,0 0 36 15,7 32-36-15,1 15 36 16,-8-47-20-16,0 0 20 0,12 48-20 15,1 6 20-15,-13-54-20 0,0 0 20 0,12 67-20 0,2 9 20 0,-14-76-26 0,0 0 26 0,9 89-26 16,-1 10 26-16,-8-99-21 0,0 0 21 16,5 74-21-16,-3-11 21 0,-2-63-17 0,0 0 17 15,-3 48-16-15,-6-15 16 0,-1 1-10 16,-4-10 10-16,5-5-10 0,0-11 10 0,9-8-17 0,0 0 17 0,-26 19-17 16,-12 5 17-16,38-24-39 0,0 0 39 0,-42 21-38 15,-5-2 38-15,47-19-19 0,0 0 19 0,-47 6-18 16,-4-6 18-16,51 0-43 0,0 0 43 0,-45-6-42 15,3-10 42-15,42 16-72 16,0 0 72-16,-31-27-72 0,10-13 72 0,21 40-97 0,0 0 97 0,-4-48-97 16,17-13 97-16,-5-47-229 0</inkml:trace>
  <inkml:trace contextRef="#ctx0" brushRef="#br0" timeOffset="12241.758">13561 5306 270 0,'0'0'0'0,"-6"-4"0"0,-1-3 0 0,7 7 93 16,4-3-93-16,-4 3 93 0,3-2-93 0,-3 2 79 0,4 0-79 0,1 0 80 15,-3 0-80-15,5 0 45 0,-4 0-45 16,3 0 45-16,2 0-45 0,-8 0 14 0,0 0-14 0,14 0 15 16,9 0-15-16,-23 0 6 0,0 0-6 0,35 0 7 15,5 2-7-15,-2 0 0 0,2-2 0 0,-5 0 0 16,-2 0 0-16,-7-2-99 0,0 0 99 0,-1-1-98 16,-3 3 98-16,-1-7-123 0,-2-2 123 15,4-3-123-15,1-7 123 0,23-10-138 0</inkml:trace>
  <inkml:trace contextRef="#ctx0" brushRef="#br0" timeOffset="14093.949">14587 4929 113 0,'0'0'0'0,"0"0"0"0,1-4 0 16,-1 4 21-16,0 0-21 0,0 0 21 0,4-5-21 0,-4 5 17 15,0 0-17-15,0 0 17 0,0 0-17 0,0 0 35 16,0 0-35-16,0 0 36 0,0 0-36 0,0 0 29 16,0 0-29-16,0 0 29 0,0 0-29 0,0 0 32 15,0 0-32-15,0 0 33 0,0 0-33 0,0 0 22 16,0 0-22-16,0 0 22 0,0 0-22 16,0 0 18-16,0 0-18 0,0 0 18 0,0 0-18 15,0 0 18-15,0 0-18 0,0 0 18 0,0 0-18 0,0 0 15 0,0 0-15 16,0 0 15-16,0 0-15 0,0 0 16 15,0 0-16-15,0 0 17 0,0 0-17 0,0 0 15 0,0 0-15 16,0 0 16-16,0 0-16 0,0 0 34 0,0 0-34 16,0 0 35-16,0 0-35 0,0 0 1 0,0 0-1 15,0 0 2-15,5-3-2 0,-5 3 7 0,0 0-7 0,7-4 7 16,2-1-7-16,-9 5 8 0,0 0-8 0,12-3 9 16,5-4-9-16,-17 7 0 0,0 0 0 0,18-2 0 15,3 0 0-15,-6 4-11 0,5 0 11 0,-5 1-11 16,-3 1 11-16,-3-3-11 0,2 6 11 0,-4-3-10 15,1 4 10-15,-2-1-5 0,1 2 5 0,-4-2-5 16,2-2 5-16,-5-5 0 0,0 0 0 0,2 10 0 16,0 4 0-16,-2-14 7 0,0 0-7 0,-2 22 7 15,-3 7-7-15,5-29 4 0,0 0-4 0,-9 31 5 16,-3-4-5-16,12-27 13 0,0 0-13 0,-14 28 14 16,2-4-14-16,12-24 8 0,0 0-8 0,-14 15 9 15,5-3-9-15,9-12 15 0,0 0-15 0,-7 12 15 16,2-8-15-16,5-4 3 0,0 0-3 0,-4 5 4 0,4-4-4 0,0-1-27 15,0 0 27-15,4 2-27 16,6-4 27-16,-10 2-55 0,0 0 55 0,16-3-55 16,5 0 55-16,-21 3-55 0,0 0 55 0,21-7-54 0,1 2 54 0,-22 5-40 15,0 0 40-15,20 0-40 0,-3 0 40 0,0 3-42 16,-3 6 42-16,-3-4-41 0,-6 1 41 0,4 1-17 16,0 2 17-16,-6-1-17 0,2-1 17 15,-1 5-1-15,4-3 1 0,-6-1 0 0,-2 3 0 0,2-3 41 16,3 4-41-16,-5 11 41 0,-5 4-41 0,5-27 49 0,0 0-49 15,-4 29 50-15,-4 2-50 0,8-31 77 16,0 0-77-16,-12 31 77 0,-4 5-77 16,16-36 44-16,0 0-44 0,-23 29 45 0,-3-2-45 0,26-27 0 0,0 0 0 15,-33 23 0-15,-5-8 0 0,38-15-69 0,0 0 69 16,-37 9-69-16,-1-9 69 0,-37 8-345 0</inkml:trace>
  <inkml:trace contextRef="#ctx0" brushRef="#br0" timeOffset="14421.899">15388 5031 617 0,'0'0'0'0,"-3"0"0"0,-1 0 0 16,4 0 10-16,0 0-10 0,12 7 11 0,9 2-11 15,-21-9 13-15,0 0-13 0,30 12 14 0,10 0-14 16,-40-12 0-16,0 0 0 0,45 10 0 0,7-1 0 0,-52-9-11 16,0 0 11-16,54 3-11 0,0-3 11 0,-54 0-2 15,0 0 2-15,56 0-2 0,-5-7 2 0,-51 7-2 16,0 0 2-16,49-3-2 0,-2-2 2 0,-47 5-4 15,0 0 4-15,40-4-4 0,-4-3 4 0,-36 7-65 16,0 0 65-16,28-1-64 16,-7-3 64-16,-21 4-114 0,0 0 114 0,17-3-113 0,-10-2 113 0,18-2-115 0</inkml:trace>
  <inkml:trace contextRef="#ctx0" brushRef="#br0" timeOffset="14631.919">15402 5299 214 0,'0'0'0'0,"16"-9"0"16,13-10 0-16,-15 11 12 0,-10 8-12 0,1 3 13 15,-2 9-13-15,-3-12 52 0,0 0-52 0,9 16 52 16,2 8-52-16,-11-24 40 0,0 0-40 0,24 20 41 16,13 1-41-16,-3-8 24 0,5-4-24 0,-6 0 25 15,-4-9-25-15,-1 0 0 0,0-6 0 0,2 0 0 0,-1-6 0 16,-29 12-63-16,0 0 63 0,47-16-62 15,18-8 62-15,48-19-186 0</inkml:trace>
  <inkml:trace contextRef="#ctx0" brushRef="#br0" timeOffset="15087.014">16712 4828 494 0,'0'0'0'16,"-9"-2"0"-16,-3-2 0 0,9 4 50 15,3 4-50-15,0-4 50 0,-4 0-50 0,4 0 53 0,-3 0-53 16,3 0 53-16,0 0-53 0,0 0 48 0,0 0-48 0,-11 8 49 16,-4 1-49-16,15-9 32 0,0 0-32 0,-23 12 32 15,-5 3-32-15,28-15 14 0,0 0-14 0,-31 19 15 16,-9 0-15-16,40-19 31 0,0 0-31 0,-37 24 31 15,4 0-31-15,33-24 35 0,0 0-35 0,-33 33 36 16,3 6-36-16,8-1 37 0,4-6-37 0,8-1 37 16,4-7-37-1,6-24 33-15,0 0-33 0,9 31 34 0,12 1-34 16,-21-32 33-16,0 0-33 0,38 31 34 0,15-7-34 0,-3-5 32 0,4-7-32 0,-8-3 32 16,-1-2-32-16,-45-7 22 0,0 0-22 0,57-4 22 15,4-8-22-15,-61 12 63 0,0 0-63 0,58-15 64 16,-1-8-64-16,-11 6 87 0,-8-5-87 0,-8 5 88 15,-10 1-88-15,-20 16 80 0,0 0-80 0,16-20 80 0,-5-4-80 0,-11 24 43 16,0 0-43-16,3-27 43 0,-12-4-43 0,9 31 1 16,0 0-1-16,-24-35 1 15,-14-1-1-15,38 36-37 0,0 0 37 16,-51-32-36-16,-13 5 36 0,64 27-49 0,0 0 49 0,-89-40-49 0,-21 1 49 0,-87-40-1217 16</inkml:trace>
  <inkml:trace contextRef="#ctx0" brushRef="#br0" timeOffset="49635.822">1279 5374 527 0,'0'0'0'0,"0"0"42"0,21-36-42 0,-16 24 43 15,2 9-43-15,-2-2 64 0,-1 1-64 0,-4 1 65 16,0-1-65-16,0 1 78 0,0 1-78 0,0 2 79 16,0-3-79-16,0 3 89 0,-4-4-89 0,4 4 89 0,-5-1-89 15,1-1 76-15,1 0-76 0,1 2 77 0,-1-3-77 16,-1 3 64-16,-1 0-64 0,1-4 65 0,1 4-65 0,1-3 65 15,-5 1-65-15,5 2 66 0,-1 0-66 16,0 0 28-16,-3-3-28 0,3 3 28 0,-1 3-28 0,4-3 29 16,0 0-29-16,-14 9 29 0,-7 3-29 0,21-12 3 15,0 0-3-15,-22 27 3 0,-8 9-3 0,30-36 7 16,0 0-7-16,-24 46 8 0,3 9-8 0,21-55 3 16,0 0-3-16,-14 52 4 0,10 2-4 0,4-54 0 15,0 0 0-15,9 45 0 0,12-2 0 0,5-12 0 16,7-7 0-16,-7-9 0 0,-1-12 0 15,1-3 4-15,4-6-4 0,-4-6 5 0,-2-4-5 16,-24 16 13-16,0 0-13 0,30-24 13 16,-1-7-13-16,-29 31 25 0,0 0-25 0,30-36 26 0,-4-3-26 0,-26 39 48 0,0 0-48 15,21-39 48-15,-4-1-48 0,-17 40 45 0,0 0-45 0,6-38 45 16,-8 6-45 0,2 32 53-16,0 0-53 0,-7-33 54 0,-5 6-54 0,-2 3 44 0,-2 5-44 0,6 4 44 15,1 6-44-15,-3-3 42 0,0 2-42 0,-6-2 42 16,1 0-42-16,17 12 10 15,0 0-10-15,-21-12 11 0,0-4-11 0,21 16 3 16,0 0-3-16,-21-8 3 0,0 1-3 0,-2 5 2 0,-1 2-2 0,7 5 2 16,1-1-2-16,16-4 0 0,0 0 0 0,-26 17 0 15,-4 9 0-15,30-26-11 0,0 0 11 0,-29 27-10 16,2 6 10-16,27-33-10 0,0 0 10 0,-15 36-10 16,10 3 10-16,5-39-34 0,0 0 34 0,-4 38-34 0,11-6 34 15,-7-32-10-15,0 0 10 0,14 31-10 0,7-7 10 16,-21-24-30-16,0 0 30 0,21 16-30 0,8-4 30 15,-29-12-6-15,0 0 6 0,25 5-5 0,1-5 5 16,-26 0 0-16,0 0 0 0,17-5 0 0,1-7 0 16,-18 12 8-16,0 0-8 0,15-16 8 0,-4-6-8 15,1 5 18-15,-3-6-18 0,-2 10 18 16,-7 2-18-16,0 3 9 0,2-1-9 0,1 1 9 0,-3 4-9 0,0 1-15 16,0-6 15-16,-3 6-14 0,1 3 14 0,2 0-158 15,0 0 158-15,-9 9-158 0,-10 6 158 16,19-15-92-16,0 0 92 0,-31 3-91 0,-15-3 91 15,-32 0-1084-15</inkml:trace>
  <inkml:trace contextRef="#ctx0" brushRef="#br0" timeOffset="50308.469">1373 4992 774 0,'0'0'0'0,"0"0"85"0,0 0-85 15,3-3 86 1,2 1-86-16,-5 2 57 0,0 0-57 0,0 0 58 0,4-7-58 0,-4 7 33 0,0 0-33 16,0 0 34-16,0 0-34 0,0 0 2 0,0 0-2 15,3 12 2-15,-3 3-2 0,0-15 6 0,0 0-6 16,9 24 6-16,5 12-6 0,-14-36 3 16,0 0-3-16,25 35 4 0,9 4-4 0,-34-39 6 0,0 0-6 0,42 36 6 15,9-2-6-15,-51-34 13 0,0 0-13 0,52 28 13 16,5-4-13-16,-57-24 8 0,0 0-8 0,56 20 9 15,-4-1-9-15,-52-19 3 0,0 0-3 16,51 16 4-16,-6-4-4 0,-45-12 13 16,0 0-13-16,35 12 13 0,-5 0-13 0,-30-12 8 0,0 0-8 0,21 8 8 15,-4 1-8-15,-17-9 23 0,0 0-23 0,9 19 24 16,-6 8-24-16,-3-27 37 0,0 0-37 0,-8 34 37 16,-8 11-37-16,16-45 54 0,0 0-54 0,-21 48 54 15,-5 5-54-15,26-53 54 0,0 0-54 0,-26 53 54 16,-7 0-54-16,33-53 61 0,0 0-61 0,-35 63 62 15,-2 6-62-15,37-69 0 0,0 0 0 0,-22 50 0 16,4-14 0-16,18-36-133 16,0 0 133-16,-12 32-133 0,3-6 133 0,9-26-119 0,0 0 119 0,-7 2-118 15,2-16 118-15,-7 4-819 0</inkml:trace>
  <inkml:trace contextRef="#ctx0" brushRef="#br0" timeOffset="53836.144">9172 2189 628 0,'0'0'0'0,"0"0"59"0,0 0-59 0,0 0 59 15,0 0-59-15,0 0 72 0,0 0-72 0,0 0 73 16,0 0-73-16,0 0 100 0,0 0-100 0,0 0 100 15,0 0-100-15,0 0 93 0,0 0-93 0,0 0 93 0,0 0-93 16,0 0 73-16,-21-15-73 0,7 6 73 16,2-1-73-16,12 10 48 0,0 0-48 0,-26-8 48 0,-4-8-48 15,1 11 3-15,-1 2-3 0,9-1 4 0,6 1-4 16,15 3 10-16,0 0-10 0,-35 7 10 0,-12 1-10 16,47-8 7-16,0 0-7 0,-54 22 8 0,-7 6-8 0,61-28 3 15,0 0-3-15,-77 51 3 0,-15 25-3 16,92-76 0-16,0 0 0 0,-80 73 0 0,3 6 0 15,77-79-14-15,0 0 14 0,-56 72-13 0,18-2 13 16,38-70-47-16,0 0 47 0,-18 72-46 0,20 2 46 0,-2-74-24 16,0 0 24-16,25 75-23 0,18-1 23 15,-1-11-20-15,9-11 20 0,-10-16-20 0,-2-9 20 0,-39-27-27 16,0 0 27-16,64 15-27 0,13-6 27 0,-6-6-3 16,1-9 3-16,-24 0-2 0,-11-2 2 15,1-2-1-15,-5-7 1 0,2-2 0 16,-5 0 0-16,-30 19 0 0,0 0 0 0,33-24 0 0,4-9 0 0,-37 33 13 0,0 0-13 15,36-37 14-15,-3-5-14 0,-5 8 40 0,-4 2-40 0,-6 9 40 16,-6 6-40 0,-3 2 31-16,-2 3-31 0,-2 2 31 0,-5 1-31 0,3 0 38 0,-3 1-38 15,0 1 39-15,0 4-39 0,0-1 33 0,-3 2-33 0,3 2 34 16,-3-3-34-16,3 3 14 0,0 0-14 0,0 0 15 16,-6-3-15-16,6 3 13 0,0 0-13 15,-8-4 13-15,-1 2-13 0,9 2 1 0,0 0-1 0,-25-3 1 16,-4 3-1-16,-1 0-4 0,-1 5 4 0,10-1-3 15,5-1 3-15,16-3-46 0,0 0 46 0,-31 19-45 16,-9 13 45-16,40-32-32 0,0 0 32 0,-38 43-32 16,-3 12 32-16,8-7-25 0,7-2 25 15,7-10-24-15,5-12 24 0,9 0-52 0,5-5 52 0,9 5-51 0,5-5 51 16,6-7-52-16,5-4 52 0,4-8-52 16,6-8 52-16,-35 8-38 0,0 0 38 0,47-22-37 15,16-14 37-15,-63 36-53 0,0 0 53 0,73-55-52 16,11-17 52-16,-25 14-13 0,-12 3 13 0,-15 19-12 0,-15 14 12 0,-1 1 0 15,-8 2 0-15,1 5 0 0,-2-1 0 0,-5 3 34 16,1 0-34-16,1 5 35 0,-4 0-35 0,1 6 37 16,3-3-37-16,-4 4 38 0,0-3-38 15,0 3 25-15,0 0-25 0,0 0 26 0,0 0-26 0,0 0 18 16,0-5-18-16,0 5 19 0,0-4-19 0,0 4-1 0,0 0 1 16,0 0 0-16,0 0 0 0,0 0-23 15,3 5 23-15,3-1-22 0,1 3 22 0,-7-7-33 0,0 0 33 16,14 12-33-16,1 8 33 0,-15-20-13 15,0 0 13-15,18 28-13 0,-1 6 13 0,-17-34-21 0,0 0 21 0,12 39-21 16,2 6 21-16,-14-45-4 0,0 0 4 16,9 34-3-16,-2-5 3 0,-7-29 1 0,0 0-1 15,5 22 2-15,-1-4-2 16,-4-18 36-16,0 0-36 0,0 12 37 0,1-2-37 0,-1-10 12 0,0 0-12 0,4 3 12 16,-4-3-12-16,0 0 3 0,0 0-3 0,0-10 3 15,3-11-3-15,-3 21-2 0,0 0 2 0,2-24-1 16,5-3 1-16,-7 27-8 15,0 0 8-15,9-27-7 0,-1-1 7 0,-8 28-17 16,0 0 17-16,9-24-16 0,0 5 16 0,-9 19-15 0,0 0 15 0,12-15-15 16,0 3 15-16,0 3-26 0,2 3 26 0,0 4-25 15,5-2 25-15,-1 4-13 0,-1 0 13 0,4 0-12 0,-3-3 12 16,3 3-36-16,-4 3 36 16,-1-3-35-16,-4 0 35 0,2 4-11 0,-2-4 11 0,-3 5-11 0,3-2 11 0,-3 3-20 15,1 0 20-15,0 3-20 16,4 1 20-16,-14-10-9 0,0 0 9 0,13 21-8 0,-1 6 8 15,-12-27-1-15,0 0 1 0,10 28-1 16,1 4 1-16,-11-32 0 0,0 0 0 16,8 31 0-16,-2-4 0 0,-6-27 0 0,0 0 0 0,3 24 0 0,2-5 0 0,-5-19-42 15,0 0 42-15,4 16-42 0,-4-4 42 16,0-12-99-16,0 0 99 0,10-12-98 0,6-19 98 16,8-9-372-16</inkml:trace>
  <inkml:trace contextRef="#ctx0" brushRef="#br0" timeOffset="53971.88">10076 2359 707 0,'0'0'0'0,"0"0"15"0,0 0-15 0,6 12 15 16,1 3-15-16,-7-15-159 0,0 0 159 0,17 12-159 16,9 0 159-16,19 11-215 0</inkml:trace>
  <inkml:trace contextRef="#ctx0" brushRef="#br0" timeOffset="55094.571">12000 1626 673 0,'0'0'0'0,"0"0"63"0,0 0-63 16,-14-4 64-16,-12-3-64 0,26 7 37 15,0 0-37-15,-21-1 37 0,0-3-37 0,21 4 37 0,0 0-37 16,-33 0 37-16,-6 0-37 0,39 0 2 0,0 0-2 0,-38 5 2 16,-2 2-2-16,3 2 0 0,3 3 0 0,9-5 0 15,13-4 0-15,12-3-2 0,0 0 2 16,-30 21-2-16,-8 11 2 0,38-32 0 0,0 0 0 0,-38 53 1 16,-2 12-1-16,3 18 20 0,2 11-20 15,9-20 20-15,10-11-20 0,16-63 34 0,0 0-34 0,-3 72 34 16,12 5-34-16,-9-77 2 0,0 0-2 0,19 63 3 15,12-11-3-15,-31-52 3 16,0 0-3-16,37 27 4 0,3-18-4 0,-40-9 37 0,0 0-37 0,57-21 37 16,16-25-37-16,-19 1 1 0,-5-1-1 0,-16 7 1 15,-12 3-1-15,-21 36 13 0,0 0-13 0,23-64 13 16,1-14-13-16,-24 78 34 0,0 0-34 0,16-86 34 16,-2-8-34-16,-14 94 34 0,0 0-34 0,3-98 35 15,-6-1-35-15,3 99 32 0,0 0-32 0,-9-91 33 0,-5 4-33 0,14 87 33 16,0 0-33-16,-12-67 33 0,-5 12-33 0,6 17 22 15,2 18-22-15,4 4 22 0,5 13-22 0,-5 1 18 16,2-1-18-16,3 3 18 16,-4 3-18-16,1-3 5 15,1 0-5-15,2 0 5 0,-4 5-5 0,4-5-2 0,-5 4 2 0,2 3-1 0,-1 1 1 0,4-8-5 16,0 0 5-16,-3 28-5 0,1 14 5 16,-2 6-17-16,4 7 17 0,4-3-16 0,5-1 16 0,-6 4-4 15,6 0 4-15,0-1-3 0,4-6 3 0,-13-48-1 16,0 0 1-16,25 55 0 0,1 0 0 0,-26-55 0 0,0 0 0 15,47 60 0-15,16 7 0 0,-16-24 8 0,-2-7-8 16,-14-21 8-16,-6-12-8 0,-3-3 24 0,3-10-24 16,-4 2 25-16,0-1-25 0,-21 9 21 0,0 0-21 0,19-15 21 15,2-6-21-15,-21 21 34 16,0 0-34-16,19-22 35 0,0-2-35 0,-19 24 0 16,0 0 0-16,12-28 0 0,-3 4 0 0,-9 24 9 0,0 0-9 0,7-27 9 15,-7-4-9-15,0 31 15 0,0 0-15 0,2-24 16 16,-2 4-16-16,0 20 8 0,0 0-8 0,-2-16 8 15,2 4-8-15,0 12 9 16,0 0-9-16,-4-7 10 0,4 2-10 0,0 5-17 0,0 0 17 0,0 0-16 16,0 2 16-16,0-2-46 0,0 0 46 0,-5 26-46 15,2 13 46-15,3-39-40 0,0 0 40 0,3 41-39 16,-1 9 39 0,-2-50-19-16,0 0 19 0,12 44-18 0,9-1 18 15,-21-43-54-15,0 0 54 0,24 34-54 0,11-10 54 0,-2-12-63 0,6-8 63 0,-4-11-62 16,-1-5 62-16,-34 12-68 0,0 0 68 0,39-27-67 0,3-13 67 15,-42 40-32-15,0 0 32 0,36-43-32 16,-1-8 32-16,-35 51 0 0,0 0 0 0,24-48 1 16,-4-3-1-16,-20 51 18 0,0 0-18 0,12-50 18 0,-7 2-18 15,-3 9 51-15,-4 3-51 0,0 12 52 0,2 8-52 0,0 16 35 16,0 0-35-16,-3-15 35 0,-1 6-35 0,4 9 9 16,0 0-9-16,-2-7 10 0,-1 4-10 0,-2-1 0 15,1 4 0-15,1 7 0 0,-1 0 0 16,3 7-29-16,-5 5 29 0,3 5-29 15,-1 7 29-15,4-31-32 0,0 0 32 0,-3 42-32 0,1 13 32 0,2-55-22 0,0 0 22 16,-3 57-22-16,-4 4 22 0,5-4-6 0,-3-6 6 16,1-16-5-16,4-18 5 0,-3 5-5 0,-1-5 5 15,-1 11-4-15,-7 6 4 0,12-34-43 16,0 0 43-16,-9 27-42 0,0-3 42 0,9-24-158 0,0 0 158 0,-20 21-158 16,-7 1 158-16,-23 21-429 0</inkml:trace>
  <inkml:trace contextRef="#ctx0" brushRef="#br0" timeOffset="55557.248">11489 2638 471 0,'0'0'0'0,"9"-12"0"0,8-8 0 0,-17 20 42 15,0 0-42-15,-1-7 42 0,-12 7-42 0,13 0 56 16,0 0-56-16,-8 0 56 0,-4 3-56 0,12-3 37 16,0 0-37-16,-7 4 37 0,1-4-37 0,6 0 28 15,0 0-28-15,-5 1 28 0,5 3-28 0,0-4 33 16,0 0-33-16,0 0 34 0,-3 0-34 0,3 0 13 15,0 0-13-15,0 0 13 0,0 0-13 0,0 0 13 16,0 0-13-16,3 0 13 0,8-4-13 0,4-1 9 0,3-2-9 16,11-1 10-16,6-1-10 0,-35 9 15 0,0 0-15 15,49-15 15-15,12-1-15 0,-61 16 14 0,0 0-14 0,75-15 15 16,12 0-15 0,-87 15 15-16,0 0-15 0,113-18 16 0,20 3-16 15,-133 15 16-15,0 0-16 0,127-12 17 0,3 5-17 0,-130 7 25 0,0 0-25 0,107-5 26 16,-13 2-26-16,-94 3 12 0,0 0-12 0,75-4 13 15,-18 1-13-15,-57 3 10 0,0 0-10 0,45-4 11 16,-18 3-11-16,-27 1-8 16,0 0 8-16,17-4-7 0,-10 4 7 0,-7 0-142 0,0 0 142 0,3 0-141 15,-6 0 141-15,3 0-548 0</inkml:trace>
  <inkml:trace contextRef="#ctx0" brushRef="#br0" timeOffset="56240.352">12418 2887 427 0,'0'0'0'0,"2"-9"0"0,1-6 0 0,-3 15 54 15,0 0-54-15,0-12 54 0,0 3-54 0,0 9 50 16,0 0-50-16,-5-12 51 0,-2-2-51 0,7 14 42 15,0 0-42-15,-9-12 42 0,-3-1-42 0,12 13 31 0,0 0-31 16,-14-11 31-16,-3-4-31 0,-3 6 8 0,6 1-8 16,1 4 8-16,6 1-8 0,-2 0-2 0,-3 3 2 15,-2 3-2-15,-2 4 2 0,16-7-37 16,0 0 37-16,-26 15-37 0,-4 9 37 0,30-24-6 0,0 0 6 0,-33 31-6 16,-2 9 6-16,35-40-3 0,0 0 3 0,-26 35-3 15,5 1 3-15,21-36-6 0,0 0 6 0,-14 40-5 16,13-4 5-1,4-5-13-15,6-7 13 0,3-6-12 16,0-6 12-16,9-6-1 0,0-3 1 0,0-8-1 0,2-2 1 0,-3-5 4 0,1-3-4 0,-3-1 5 16,3-1-5-16,-21 17 24 0,0 0-24 0,17-24 25 15,1-2-25 1,-18 26 49-16,0 0-49 0,12-29 49 0,0-2-49 16,-12 31 68-16,0 0-68 0,2-36 68 0,-2-3-68 0,0 39 69 0,0 0-69 0,-6-39 70 0,-2-4-70 15,-4 7 77-15,3 2-77 0,-7 6 78 16,0 1-78-16,1 3 51 0,1 3-51 0,2 6 51 0,3 3-51 15,9 12 40-15,0 0-40 16,-11-12 40-16,1-4-40 0,10 16 5 0,0 0-5 16,-9-12 5-16,6 0-5 0,3 12 18 0,0 0-18 0,-7-6 19 0,5 0-19 0,2 6-2 15,0 0 2-15,0-3-1 0,0 3 1 0,0 0-47 16,0 0 47-16,9 9-46 0,8 9 46 16,-17-18-23-16,0 0 23 0,30 24-22 15,13 7 22-15,-43-31-21 0,0 0 21 0,54 33-21 0,9 6 21 0,-63-39-18 16,0 0 18-16,61 43-18 0,7 0 18 0,-68-43-1 15,0 0 1-15,78 51-1 0,13 4 1 16,-91-55 1-16,0 0-1 0,77 45 1 0,-2-9-1 16,-23-9 10-16,-14-8-10 0,-12-7 10 0,-10-9-10 0,-4 1 17 0,-3-3-17 15,-6 3 17-15,3-8-17 0,-5 4 1 0,3-1-1 0,-4 1 1 16,3 0-1-16,-3 0-15 16,0 0 15-16,0 0-15 0,0 0 15 15,0 0-63-15,0 0 63 0,-15-16-63 0,-11-15 63 0,-16-17-795 0</inkml:trace>
  <inkml:trace contextRef="#ctx0" brushRef="#br0" timeOffset="56470.963">12754 2592 404 0,'0'0'0'0,"0"0"0"0,0 0 0 0,0 0 0 15,0 0 0-15,0 0 67 0,0 0-67 0,0 0 68 16,0 0-68-16,0 0 68 0,0 0-68 0,0 0 68 0,0 0-68 15,0 0 49-15,0 7-49 0,0 0 50 16,-5 1-50-16,5-8 62 0,0 0-62 0,-16 33 63 16,-8 16-63-16,24-49 46 0,0 0-46 0,-28 55 46 0,-2 9-46 0,1-10 0 15,1-2 0-15,10-20 1 0,8-8-1 0,10-24-37 16,0 0 37-16,-12 23-36 16,3-8 36-16,9-15-133 0,0 0 133 0,0 0-132 0,2-7 132 0,1-1-398 15</inkml:trace>
  <inkml:trace contextRef="#ctx0" brushRef="#br0" timeOffset="56964.777">13604 2304 292 0,'0'0'0'0,"2"-3"16"0,0-2-16 0,1-2 17 16,1 2-17-16,-4 5 94 0,1 0-94 0,-1 0 95 0,0 0-95 0,0 0 68 15,0 0-68-15,0 0 68 0,0 0-68 16,0 0 42-16,4 3-42 0,-1-3 43 0,6 0-43 16,-9 0 33-16,0 0-33 0,14 0 33 0,10 0-33 0,-24 0 32 15,0 0-32-15,33 2 33 0,14 1-33 0,-8 1 30 16,3-1-30-16,-4-1 30 0,0 1-30 0,-6 1 32 15,-6-1-32-15,-2-3 33 0,1 0-33 0,-8-3 13 16,0 3-13-16,-3 0 14 0,2 0-14 0,-16 0 13 16,0 0-13-16,14 0 13 15,2-4-13-15,-16 4-15 0,0 0 15 0,8 0-15 0,-1-3 15 0,-7 3-136 0,0 0 136 16,6-2-135-16,-5 2 135 0,6 0-464 0</inkml:trace>
  <inkml:trace contextRef="#ctx0" brushRef="#br0" timeOffset="57193.131">13602 2525 505 0,'6'-2'0'0,"-6"2"45"0,0 0-45 0,8-6 46 15,5 0-46-15,-6 3 53 0,-2 6-53 0,3-1 53 16,1 5-53-16,-9-7 36 0,0 0-36 0,18 5 37 15,6 5-37-15,-24-10 27 0,0 0-27 0,31 9 27 16,8 0-27-16,-3-3 15 0,-4 1-15 0,-1-5 16 16,0 1-16-16,-31-3-138 0,0 0 138 0,37-8-137 0,1-8 137 0,-38 16-91 15,0 0 91-15,39-24-90 0,-5-15 90 0,40-24-221 16</inkml:trace>
  <inkml:trace contextRef="#ctx0" brushRef="#br0" timeOffset="57628.884">14404 1780 953 0,'0'0'0'0,"-2"-12"49"0,0-10-49 0,-3 8 49 16,2 4-49-16,3-2 28 0,0-4-28 16,5 4 28-16,4 0-28 0,-9 12-1 0,0 0 1 0,12-15-1 15,2 3 1-15,-14 12-45 0,0 0 45 0,19-16-45 16,3 4 45-16,-22 12-26 0,0 0 26 0,28-8-25 16,7 1 25-16,-35 7-27 0,0 0 27 0,39-2-27 15,4 4 27-15,-43-2-8 0,0 0 8 0,45 7-8 16,-3 1 8-16,-4 3 0 0,-3 2 0 15,-10-2 0-15,-8-3 0 0,2 4-2 0,0 0 2 0,-10-1-1 0,-7-6 1 16,5 3 4-16,-2 8-4 0,-1-1 4 0,-1 9-4 16,-3-24 8-16,0 0-8 0,0 28 9 0,-7 7-9 15,7-35 0-15,0 0 0 0,-5 38 0 16,-2-2 0-16,7-36 0 0,0 0 0 0,-5 33 0 0,-1-6 0 0,6-27-58 16,0 0 58-16,0 28-57 0,0-1 57 0,0-27-136 15,0 0 136-15,11 22-136 0,8-10 136 16,7 24-303-16</inkml:trace>
  <inkml:trace contextRef="#ctx0" brushRef="#br0" timeOffset="57762.626">14986 2421 91 0,'0'0'0'0</inkml:trace>
  <inkml:trace contextRef="#ctx0" brushRef="#br0" timeOffset="70258.598">10597 4908 113 0,'0'0'0'0,"5"-3"0"0,9-4 0 16,-14 7 43-16,0 0-43 0,7-2 43 0,-3 0-43 16,-4 2 55-16,0 0-55 0,0 0 56 0,0 0-56 15,0 0 50-15,0 0-50 0,0 0 50 0,0 0-50 16,0 0 61-16,0 0-61 0,0 0 61 0,-4 0-61 0,4 0 57 16,0 0-57-16,0 0 57 0,-5 2-57 0,5-2 62 15,0 0-62-15,0 0 62 0,-3 2-62 0,3-2 52 16,0 0-52-16,-6 3 52 0,5-3-52 0,1 0 23 15,0 0-23-15,0 0 24 0,-2 0-24 0,2 0 6 16,0 0-6-16,0 0 7 0,0 0-7 0,0 0 0 16,0 0 0-16,0 0 0 0,2 0 0 0,-2 0 0 0,0 0 0 15,3 0 0-15,1 4 0 0,-4-4-2 0,0 0 2 16,8 0-2-16,1 0 2 0,-9 0 0 0,0 0 0 0,9 0 1 16,-2 0-1-16,-7 0 7 0,0 0-7 15,9 0 8-15,-1 1-8 0,-8-1 25 0,0 0-25 16,9 2 26-16,-4 3-26 0,2-1 6 0,-2 1-6 15,4 2 7-15,0-4-7 0,-2-1 17 16,3 0-17-16,-3 3 17 0,-2-5-17 0,1 3 23 0,1 1-23 0,-6 1 24 16,1-5-24-16,3 3 13 15,-1-3-13-15,1 4 14 0,-2-4-14 0,-3 0 18 0,0 0-18 0,2 3 19 16,5 2-19-16,-7-5 24 0,0 0-24 0,4 4 25 16,1-1-25-16,-5-3 13 0,0 0-13 0,5 5 13 15,-1-2-13-15,-4-3 18 0,0 0-18 0,3 6 19 16,2 0-19-16,-5-6 15 15,0 0-15-15,0 4 15 0,4 1-15 0,-4-5 34 0,0 0-34 0,0 7 35 16,3-2-35-16,-3-5 5 0,0 0-5 0,6 7 5 0,-3-2-5 16,-3-5 18-16,0 0-18 0,5 7 18 15,-1-2-18-15,-4-5 23 0,0 0-23 0,5 7 24 16,-2-2-24-16,-3-5 13 0,0 0-13 0,4 7 14 0,1-4-14 0,-5-3 28 16,0 0-28-16,4 4 28 0,1-3-28 0,-5-1 19 15,0 0-19-15,3 4 20 16,-1-4-20-16,-2 0 17 0,0 0-17 0,0 0 17 0,4 3-17 0,-4-3 18 15,0 0-18-15,3 4 18 0,-3-1-18 0,0-3 8 16,0 0-8-16,0 5 9 0,0-1-9 0,0-4 34 16,0 0-34-16,0 5 34 0,0 2-34 0,0-7-89 15,0 0 89-15,0 3-88 0,0 1 88 0,0-4-73 16,0 0 73-16,-3 5-73 0,3-2 73 0,0-3-41 16,0 0 41-16,0 9-40 0,-4 3 40 0,2-2-36 0,2 4 36 15,0-4-35-15,-3-5 35 0,3 2-3 16,-5 1 3-16,1-1-3 0,4 2 3 15,-5 3-8-15,1 0 8 0,4-4-8 0,-3-1 8 0,3-3-1 0,-4 1 1 0,3 2-1 16,-3 1 1-16,-1-1 5 0,2 5-5 16,-3-3 5-16,3-1-5 0,-1 3 40 0,-1-3-40 0,2 4 40 15,-6-3-40-15,2 1 12 0,-2 2-12 16,4-3 13-16,5-6-13 0,-3-1 7 16,3-1-7-16,-2 5 8 0,-2 0-8 0,4-6 9 0,0 0-9 0,-7 9 9 15,2-4-9-15,5-5 7 0,0 0-7 0,-5 7 8 16,1 0-8-16,4-7 7 0,0 0-7 0,-5 8 8 15,-2-4-8-15,7-4 15 0,0 0-15 0,-5 5 15 16,-2 2-15-16,7-7 8 0,0 0-8 0,-5 3 8 16,0 2-8-16,5-5 9 0,0 0-9 0,-9 7 9 15,2-2-9-15,7-5 8 0,0 0-8 0,-5 4 8 16,-2-1-8-16,7-3 3 0,0 0-3 0,-2 4 4 16,-2-3-4-16,4-1 6 0,0 0-6 0,0 0 6 0,-5 4-6 0,5-4 3 15,0 0-3-15,0 0 3 0,0 0-3 0,0 0-1 16,0 0 1-16,0 0 0 0,0 0 0 0,0 0-15 15,0 0 15-15,0 0-15 0,0 0 15 16,0 0-10-16,0 0 10 0,0 0-10 0,0 0 10 0,0 0-26 16,0 0 26-16,0 0-26 0,-3 3 26 0,3-3-37 15,0 0 37-15,0 0-36 0,0 2 36 16,0-2-43-16,0 0 43 0,0 0-42 16,3 2 42-16,-3-2-35 15,0 0 35-15,5 0-35 0,1-2 35 0,-6 2-34 0,0 0 34 0,7-2-34 0,1 2 34 0,-8 0-23 0,0 0 23 16,6-3-22-16,2 3 22 0,-8 0-11 15,0 0 11-15,11 0-10 0,-1 3 10 16,-10-3-19-16,0 0 19 0,12 0-18 0,-3 2 18 0,-9-2-15 0,0 0 15 0,12 2-14 16,-3 3 14-16,-9-5-16 0,0 0 16 15,12 3-15-15,2-3 15 0,-14 0-2 0,0 0 2 0,16 4-1 16,-2-4 1-16,-14 0-1 16,0 0 1-16,15 0-1 0,-1-4 1 0,-14 4 1 0,0 0-1 15,16 0 1-15,-6 0-1 0,-10 0 5 0,0 0-5 0,11 0 6 16,-2 0-6-16,-9 0 8 0,0 0-8 0,8 4 9 15,1-3-9-15,-9-1 3 0,0 0-3 0,9 4 4 16,-1 3-4-16,-8-7 2 0,0 0-2 0,9 3 2 16,3 2-2-16,-12-5 5 0,0 0-5 0,9 4 5 0,3-1-5 15,-12-3 2-15,0 0-2 0,9 5 2 0,0-1-2 16,-9-4 18-16,0 0-18 0,8 3 18 16,1-1-18-16,-9-2 7 0,0 0-7 0,7 1 8 15,-2-1-8-15,-5 0-24 16,0 0 24-16,4 2-23 0,1-2 23 0,-5 0-106 0,0 0 106 0,-3-5-105 0,-3-2 105 15,-2-8-515-15</inkml:trace>
  <inkml:trace contextRef="#ctx0" brushRef="#br0" timeOffset="71927.66">10665 4983 247 0,'0'0'0'0,"2"-3"0"0,5-2 0 16,-7 5 68-16,0 0-68 0,2-3 69 0,-1-1-69 15,-1 4 56-15,0 0-56 0,0 0 57 0,2-3-57 16,-2 3 37-16,0 0-37 0,0 0 37 0,0 0-37 0,0 0 10 16,0 0-10-16,0 0 10 15,-3 0-10-15,3 0 0 0,0 0 0 0,0 0 0 0,0 0 0 0,0 0-1 16,3-4 1-16,-3 4 0 0,4-5 0 0,-3 2 1 16,1-2-1-16,0 1 1 0,1 4-1 0,-3 0 4 0,4-3-4 15,1-1 4-15,-1 4-4 0,-3 0 0 16,6 0 0-16,-3 0 1 0,1 4-1 0,0-4 0 15,2 0 0-15,-2 3 0 0,2-3 0 0,2 0-2 0,2 0 2 0,-1 4-2 16,4-4 2-16,-2 0 0 0,-1 0 0 16,-1-4 0-16,0 1 0 0,-1-4 0 0,0 2 0 15,-2 1 1-15,2 1-1 0,-4 1 3 0,2 2-3 16,-6-3 3-16,3 3-3 0,-1 0 2 0,-1 3-2 0,-2-3 2 16,4 0-2-16,-4 0 1 0,3 0-1 0,-3 0 2 15,0 0-2-15,0 0 1 0,4 2-1 0,-4-2 2 16,1 3-2-16,3 1 1 0,-4-1-1 0,3 1 1 15,-3 1-1-15,0-5 7 0,0 0-7 0,0 8 7 16,0 4-7-16,0-12 0 0,0 0 0 0,0 16 1 16,2 2-1-16,-2-18 0 15,0 0 0-15,4 21 0 0,-1 3 0 0,-3-24 0 16,0 0 0-16,5 26 0 0,2-2 0 0,-7-24 0 0,0 0 0 0,5 24 0 16,-1 0 0-16,-4-24 6 0,0 0-6 0,3 20 6 0,-1-1-6 15,-2-19 24-15,0 0-24 0,4 15 25 16,-4 1-25-16,0-16 21 0,0 0-21 0,-4 12 21 15,2 3-21-15,1-3 51 0,-1 0-51 0,-2-5 51 0,4-2-51 0,-5 2 45 16,2 2-45-16,-4 3 46 0,0-4-46 0,-4 8 36 16,-1-1-36-16,7-10 37 0,3-1-37 15,2-4 5-15,0 0-5 0,-12 15 5 0,-7 7-5 16,19-22 10-16,0 0-10 0,-14 17 11 0,0-1-11 0,14-16 15 16,0 0-15-16,-12 12 15 0,0-2-15 0,12-10 33 15,0 0-33-15,-9 9 33 0,0-4-33 0,9-5 26 0,0 0-26 16,-7 7 26-16,2-4-26 0,5-3 40 15,0 0-40-15,-9 2 40 16,4 1-40-16,5-3 15 0,0 0-15 0,-7 4 15 0,2-4-15 16,5 0 21-16,0 0-21 0,-9 3 21 0,0-3-21 0,9 0 3 0,0 0-3 15,-8 0 4-15,1 0-4 0,7 0 7 0,0 0-7 16,-5 2 8-16,-4-2-8 16,9 0 3-16,0 0-3 0,-4 2 3 0,-3-2-3 15,7 0 0-15,0 0 0 0,-5 0 0 0,2 0 0 0,3 0 0 0,0 0 0 0,-2 0 0 16,-2 0 0-16,4 0-1 0,0 0 1 0,-5 0-1 15,5 0 1-15,0 0-4 16,0 0 4-16,-3 0-3 0,-1 0 3 0,4 0-22 0,0 0 22 16,0 0-22-16,-3 0 22 0,3 0-21 0,0 0 21 0,0 0-21 15,0 0 21-15,0 0-25 0,0 0 25 0,0 0-24 16,0 0 24-16,0 0-34 0,0 0 34 0,0 0-33 16,3 0 33-16,-3 0-20 0,0 0 20 0,4 0-19 15,1 0 19-15,-5 0-36 0,0 0 36 0,7 0-36 0,2 0 36 16,-9 0-13-16,0 0 13 0,12 0-12 0,2 1 12 0,-14-1-30 15,0 0 30-15,12 4-30 16,5-4 30-16,-17 0-2 0,0 0 2 16,18 0-2-16,-1 3 2 0,-17-3-3 0,0 0 3 0,16 0-2 0,1 4 2 15,-17-4-2-15,0 0 2 0,14 5-1 0,2-2 1 16,-16-3 0-16,0 0 0 0,14 4 0 0,2 4 0 0,-16-8 0 16,0 0 0-16,17 5 0 0,4 6 0 0,-21-11 1 15,0 0-1-15,21 3 2 0,1 2-2 0,-22-5 5 16,0 0-5-16,21 4 5 0,4-1-5 0,-25-3 13 0,0 0-13 15,14 2 14-15,1-4-14 0,-15 2-90 0,0 0 90 16,9 0-90-16,-4 2 90 0,-5-2-70 0,0 0 70 16,16 1-448-16,-32-2 448 0</inkml:trace>
  <inkml:trace contextRef="#ctx0" brushRef="#br0" timeOffset="-34814.636">2807 7432 169 0,'0'0'0'0,"0"-4"0"0,0-3 0 16,0 7 77-16,0 0-77 0,0-5 77 0,3 2-77 0,-3 3 99 16,0 0-99-16,-3-4 99 0,3 3-99 0,0 1 80 15,0 0-80-15,0 0 80 0,-6-4-80 0,6 4 66 16,0 0-66-16,0-5 66 0,-3 0-66 0,3 5 38 16,0 0-38-16,0-5 38 0,0-2-38 0,0 7 5 15,0 0-5-15,3-5 5 16,3-4-5-16,-6 9 5 0,0 0-5 0,12-12 5 0,9 2-5 0,-21 10-2 15,0 0 2-15,26-5-1 0,3 1 1 0,-29 4-14 0,0 0 14 16,30 4-13 0,3-3 13-16,-33-1-17 0,0 0 17 0,26 11-17 0,0 1 17 0,-5 0 0 15,-3 3 0-15,-6-3 0 0,-9-3 0 16,3 6 44-16,-6-3-44 0,0 10 45 0,0 6-45 0,-6-1 44 0,-1 6-44 0,2-9 44 16,2-5-44-16,3-19 42 0,0 0-42 0,-18 39 43 15,-8 9-43-15,26-48 29 0,0 0-29 0,-28 50 29 16,-3 1-29-1,31-51 25-15,0 0-25 0,-33 45 26 0,3-3-26 0,1-9 39 0,2-6-39 0,10-8 39 16,8-7-39-16,-3-3 43 0,3-2-43 0,-11 5 43 16,-5 3-43-16,8-3 35 15,-4 0-35-15,9-7 35 0,3 2-35 0,0-4 25 0,4-1-25 0,1 0 26 16,4-2-26-16,0 0 1 0,-5 0-1 0,5 0 2 16,-3-4-2-16,3 1-13 0,0 0 13 0,3-3-12 15,-3-6 12-15,5 0-42 0,-1-1 42 0,5-3-41 16,-1-1 41-16,5 2-23 0,4-6 23 0,-1 2-22 15,1 1 22-15,-17 18-12 0,0 0 12 0,23-21-12 0,6 0 12 16,-29 21-11-16,0 0 11 0,30-18-11 0,8-3 11 16,-38 21-25-16,0 0 25 0,37-15-24 15,3 3 24-15,-40 12-6 0,0 0 6 0,42-7-6 16,-4 5 6-16,-38 2-1 0,0 0 1 0,37 2-1 0,-6 1 1 0,-31-3 0 16,0 0 0-16,30 12 0 0,-4 4 0 0,2-1 1 15,-6 2-1-15,-6-1 2 0,-2-1-2 0,-14-15 5 16,0 0-5-16,17 19 5 0,2 1-5 15,-19-20 1-15,0 0-1 0,18 19 1 0,3-2-1 16,-21-17-18-16,0 0 18 0,14 14-18 0,1-2 18 0,-15-12-136 0,0 0 136 16,14 9-135-16,-5-8 135 0,15 10-619 0</inkml:trace>
  <inkml:trace contextRef="#ctx0" brushRef="#br0" timeOffset="-34322.204">3418 7404 684 0,'0'0'0'0,"-5"0"0"15,1 0 0-15,4 0 59 0,0 0-59 0,-5-3 60 16,2 1-60-16,3 2 12 0,0 0-12 0,0 0 12 15,-4-2-12-15,4 2 5 0,0 0-5 0,0 0 5 0,-2-1-5 16,2 1 1-16,0 0-1 0,0 0 2 0,-7 0-2 16,7 0 2-16,0 0-2 0,-1 0 3 0,-6 1-3 15,7-1 28-15,0 0-28 0,-6 2 28 0,3-2-28 16,3 0 29-16,0 0-29 0,-5 2 29 0,1-2-29 0,4 0 22 16,0 0-22-16,-3 3 22 0,1-3-22 0,2 0 10 15,0 0-10-15,0 0 11 0,-3 0-11 0,3 0 5 16,0 0-5-16,3 0 6 0,2 4-6 0,-5-4 3 15,0 0-3-15,12 8 3 0,2 4-3 0,2 4 5 16,5-1-5-16,-2 0 5 0,6 6-5 0,-1 1 12 16,-5 0-12-16,0 4 13 15,0 2-13-15,-19-28 1 0,0 0-1 0,21 36 1 16,4 3-1-16,-25-39 1 0,0 0-1 0,29 43 1 0,1 5-1 0,-30-48 3 16,0 0-3-16,35 43 3 0,1-4-3 0,-36-39 18 0,0 0-18 15,39 34 19-15,-1-1-19 0,-8-9 8 16,-1-9-8-16,-6 1 8 0,-7-11-8 0,1 2 25 0,-5-4-25 0,-3 0 26 15,-4-1-26-15,-1-2-64 0,1 0 64 0,-2 0-64 16,1 0 64-16,-4 0-159 0,2-5 159 16,-4-10-158-16,-7-13 158 0,-3-15-460 0</inkml:trace>
  <inkml:trace contextRef="#ctx0" brushRef="#br0" timeOffset="-33955.372">3756 7404 583 0,'0'0'0'0,"0"0"0"0,0 4 0 16,0-4 71-16,0 0-71 0,0 0 71 16,0-4-71-16,0 4 39 0,0 0-39 0,0 0 40 0,5-5-40 15,-5 5 21-15,0 0-21 0,0 0 21 0,4-3-21 0,-4 3 10 16,0 0-10-16,0 0 11 0,0 0-11 0,0 0 45 15,0 0-45-15,0 0 45 0,0 0-45 0,0 0 48 16,0 0-48-16,-4 1 49 0,1 1-49 0,-2 3 53 16,-4-1-53-16,-3 4 53 0,-1 4-53 0,-4 7 50 15,-7 5-50-15,4 5 50 0,0 9-50 0,20-38 32 0,0 0-32 16,-21 44 33-16,-4 11-33 16,4-5 15-16,4 1-15 0,3-18 16 15,5-9-16-15,1 0 12 0,-5-2-12 0,1 2 12 0,0 3-12 0,12-27 4 0,0 0-4 0,-9 21 4 16,-3 1-4-16,12-22-11 0,0 0 11 15,-9 16-10-15,4-8 10 0,5-8-132 0,0 0 132 16,-3 7-131-16,-3-5 131 0,6-2-141 0,0 0 141 16,6-21-141-16,2-18 141 0,5-21-522 0</inkml:trace>
  <inkml:trace contextRef="#ctx0" brushRef="#br0" timeOffset="-33179.09">4462 7423 707 0,'0'0'0'0,"-9"-2"0"0,0 1 0 0,9 1 61 0,0 0-61 16,-3 0 62-16,3-4-62 0,0 4 43 16,0 0-43-16,0 0 44 0,3-5-44 0,-3 5 14 0,0 0-14 15,0 0 15-15,5-2-15 0,-5 2-1 16,0 0 1-16,0 0 0 0,-8 0 0 0,-1 0-5 0,0 2 5 0,4 0-4 15,2-2 4-15,3 0 0 0,0 0 0 0,-18 7 0 16,-6 1 0-16,24-8-1 0,0 0 1 0,-26 7 0 16,1 2 0-16,25-9-1 0,0 0 1 0,-29 17 0 15,-3 5 0-15,32-22-1 0,0 0 1 0,-33 31 0 16,3 5 0-16,30-36-2 16,0 0 2-16,-26 46-2 0,2 11 2 15,7-6-5-15,1-1 5 0,5-14-5 16,4-12 5-16,2-2-8 0,5-2 8 0,0 4-7 0,5 0 7 0,2-1-8 0,2 1 8 15,-4-11-8-15,2-2 8 0,-7-11-15 0,0 0 15 0,26 0-15 16,9-7 15-16,2-7-55 0,6-5 55 0,-4-8-55 16,-1-4 55-16,-38 31-51 0,0 0 51 0,38-48-51 15,1-12 51-15,3-8-33 0,-1-11 33 16,-11 10-32-16,-9 4 32 0,-21 65-17 0,0 0 17 0,17-84-17 16,-3-10 17-16,-14 94-12 0,0 0 12 0,7-91-12 0,-5-3 12 15,-2 94 0 1,0 0 0-16,-2-82 0 0,-1 6 0 0,3 76 15 15,0 0-15-15,-9-60 16 0,0 18-16 0,9 42 74 0,0 0-74 0,-3-28 75 0,-2 16-75 0,5 12 73 16,0 0-73-16,-4-8 74 0,4 6-74 0,0 2 56 16,0 0-56-16,-12 14 56 0,-2 11-56 15,2 9 29-15,0 6-29 0,3-11 29 0,0 0-29 0,9-29 10 16,0 0-10-16,-5 64 11 0,1 14-11 0,1 17 28 16,6 14-28-16,-3-13 28 0,4-7-28 0,-4-89 10 0,0 0-10 15,9 100 11-15,-1 6-11 0,6-24 18 0,7-17-18 16,-16-24 19-16,-1-20-19 0,3-2 15 15,-2-11-15-15,4 4 15 0,-4 0-15 0,-5-12 0 0,0 0 0 0,10 12 0 16,-1 0 0-16,-9-12-44 0,0 0 44 0,23-8-44 16,6-16 44-16,22-7-752 0</inkml:trace>
  <inkml:trace contextRef="#ctx0" brushRef="#br0" timeOffset="-32865.938">4793 7526 1087 0,'0'0'0'0,"0"-7"0"0,-4-5 0 16,4 5 108-16,4 5-108 0,-4 2 108 15,3-3-108-15,-3 3 61 0,5 3-61 0,-1-3 61 0,4 4-61 16,1 1 1-16,0-2-1 0,0 1 1 0,-1-1-1 0,4 2-30 15,6-1 30-15,-2 8-30 0,1 3 30 0,-17-15-34 16,0 0 34-16,21 29-34 16,9 11 34-16,-30-40-15 0,0 0 15 0,29 49-15 15,6 11 15-15,-35-60-13 0,0 0 13 0,33 59-13 0,2-5 13 0,-35-54-10 16,0 0 10-16,33 48-9 0,-7-5 9 0,-26-43-24 16,0 0 24-16,26 36-23 0,-5-8 23 0,-3-10-127 15,-6-2 127-15,0-8-126 0,0-6 126 0,-12-2-123 16,0 0 123-16,0-22-123 0,-7-19 123 0,2-23-418 15</inkml:trace>
  <inkml:trace contextRef="#ctx0" brushRef="#br0" timeOffset="-32589.488">5200 7382 751 0,'0'0'0'0,"0"3"0"15,0 1 0-15,0-4 78 0,0 0-78 0,0 0 78 16,4 0-78-16,-4 0 38 0,0 0-38 0,0 0 38 16,0 0-38-16,0 0 39 0,0 0-39 0,-4 5 39 15,1 5-39-15,3-10 19 0,0 0-19 0,-14 28 20 16,-12 16-20-16,26-44 56 0,0 0-56 0,-30 58 57 16,-3 9-57-16,3-3 19 0,1-1-19 0,11-20 20 0,3-12-20 15,4-7 8-15,2-6-8 0,-3 12 8 0,-3 7-8 16,2-4-21-16,3-2 21 0,3-14-21 0,5-5 21 0,-1-2-159 15,-1-1 159-15,4-3-158 0,-2-4 158 16,2-2-138-16,0 0 138 0,9-14-137 0,5-13 137 16,11-12-382-16</inkml:trace>
  <inkml:trace contextRef="#ctx0" brushRef="#br0" timeOffset="-32202.823">5564 7850 662 0,'0'0'0'15,"9"-4"0"-15,3-1 0 0,-12 5 101 0,0 0-101 0,14-5 102 16,-2-2-102-16,-12 7 72 0,0 0-72 0,13-3 73 15,4-4-73-15,-17 7 30 0,0 0-30 0,17-2 30 16,8-1-30-16,-25 3 35 0,0 0-35 0,22-6 35 16,5 3-35-16,-27 3 18 0,0 0-18 0,27-7 19 15,3 2-19-15,-30 5 47 0,0 0-47 0,35-3 47 0,-2-1-47 16,-33 4 4-16,0 0-4 0,44 0 5 0,3 0-5 16,-47 0 18-16,0 0-18 0,54 4 19 15,1 1-19-15,-55-5 23 16,0 0-23-16,54 7 24 0,2-1-24 0,-56-6-2 0,0 0 2 0,47 9-1 0,0-4 1 15,-47-5-85-15,0 0 85 0,42 7-84 0,0 0 84 0,-42-7-86 16,0 0 86-16,26-5-85 0,-12-7 85 0,28-5-685 16</inkml:trace>
  <inkml:trace contextRef="#ctx0" brushRef="#br0" timeOffset="-3661.851">6995 7149 91 0,'0'0'0'0,"-7"3"0"0,1 1 0 0,6-4 34 15,0 0-34-15,-5 0 35 0,5 0-35 0,0 0 29 16,0 0-29-16,0 0 29 0,0 0-29 0,0 0 34 16,0 0-34-16,0 0 34 0,0 0-34 0,0 0 22 15,0 0-22-15,0 0 23 0,0 0-23 0,0 0 35 16,0 0-35-16,0 0 36 0,0 0-36 0,0 0 12 0,0 0-12 16,0 0 13-16,0 0-13 0,0 0 30 15,0 0-30-15,0 0 30 0,0 0-30 0,0 0 28 0,0 0-28 0,0 0 28 16,0 0-28-16,0 0 32 0,0 0-32 15,0 0 33-15,0 0-33 0,0 0 7 0,0 0-7 0,0 8 7 16,0 8-7-16,0-16 42 0,0 0-42 0,-7 31 42 16,-2 11-42-16,9-42 36 0,0 0-36 15,-12 48 37-15,-2 5-37 0,14-53 38 0,0 0-38 0,-21 54 38 16,1 2-38-16,20-56 62 0,0 0-62 0,-23 58 63 16,2-3-63-16,21-55 33 0,0 0-33 0,-21 46 34 15,4-6-34-15,17-40 46 16,0 0-46-16,-16 36 47 0,2-9-47 0,14-27 28 0,0 0-28 0,-9 24 28 15,2-8-28-15,7-16 25 0,0 0-25 0,-5 13 26 16,2-2-26-16,3-11 24 0,0 0-24 0,-4 5 25 16,2 2-25-16,2-7 15 0,0 0-15 0,0 3 15 15,0-1-15-15,0-2 41 0,0 0-41 0,6-2 41 0,2-1-41 16,-8 3 37-16,0 0-37 0,9-4 37 0,7-4-37 16,-16 8 15-16,0 0-15 0,10-9 15 0,1 2-15 15,-11 7 32-15,0 0-32 0,10-8 32 0,2 1-32 16,-12 7 10-16,0 0-10 0,13-9 11 0,-1 6-11 0,-12 3 11 15,0 0-11-15,14-5 11 0,3 1-11 16,-17 4 10-16,0 0-10 0,21 0 10 0,3-3-10 0,-24 3 8 16,0 0-8-16,26 3 8 0,1 1-8 15,-27-4 15-15,0 0-15 0,27 5 15 0,3 2-15 0,-30-7 8 16,0 0-8-16,23 5 8 0,-2 0-8 0,-21-5 15 16,0 0-15-16,21 3 16 0,-4-1-16 0,-17-2 15 0,0 0-15 15,16 2 15-15,-2-2-15 16,-14 0 9-16,0 0-9 0,12 3 9 0,-3-3-9 0,-9 0 16 15,0 0-16-15,8 0 17 0,-3 0-17 0,-5 0 1 0,0 0-1 0,4 0 1 16,-1-3-1-16,-3 3-2 0,0 0 2 0,0 0-1 16,4-2 1-16,-4 2-41 0,0 0 41 0,0 0-41 15,0 0 41-15,0 0-31 0,0 0 31 0,-11-3-31 16,-2-4 31-16,-14-2-1184 0</inkml:trace>
  <inkml:trace contextRef="#ctx0" brushRef="#br0" timeOffset="-3476.475">7033 7449 460 0,'0'0'0'0,"0"7"0"0,0-1 0 15,0-6-3-15,0 0 3 0,0 0-3 0,0 0 3 0,0 0-17 16,0 0 17-16,0 0-17 15,0-6 17-15,0 6-69 0,0 0 69 0,2-4-69 0,1-1 69 0,4-4-135 16</inkml:trace>
  <inkml:trace contextRef="#ctx0" brushRef="#br0" timeOffset="-2588.144">7071 7392 124 0,'0'0'0'0,"0"0"0"0,-3 4 0 0,3-4 44 0,0 0-44 0,0 0 44 16,0 0-44-16,0 0 39 0,0 0-39 0,0 0 40 16,3-4-40-16,-3 4 41 0,0 0-41 0,4-3 42 15,-4-2-42-15,0 5 35 0,0 0-35 0,1-4 35 16,3 1-35-16,-4 3 8 0,0 0-8 0,0-4 9 0,3 1-9 16,-3 3 12-16,0 0-12 0,0-2 13 0,6-5-13 15,-6 7 1-15,0 0-1 0,3-7 1 0,2-1-1 16,-5 8 0-16,0 0 0 0,7-9 1 0,2 1-1 15,-9 8-5-15,0 0 5 0,5-11-5 0,4 3 5 16,-9 8-17-16,0 0 17 0,7-9-17 0,2 1 17 16,-9 8-9-16,0 0 9 0,5-7-8 0,0 4 8 0,-5 3-10 15,0 0 10-15,4-6-10 0,-1 3 10 16,-3 3-24-16,0 0 24 0,0 0-23 0,5-3 23 16,-5 3-7-16,0 0 7 0,0 0-6 0,0-4 6 0,0 4-17 15,0 0 17-15,0 0-16 0,0 0 16 0,0 0-4 16,0 0 4-16,0 0-3 0,0 0 3 0,0 0-3 15,0 0 3-15,0 0-3 0,0 0 3 0,0 0-2 16,0 0 2-16,0 0-1 0,0 0 1 0,0 0-1 0,0 0 1 16,0 0-1-16,0 0 1 0,0 0 4 0,0 0-4 15,0 0 5-15,0 0-5 0,0 0 24 0,0 0-24 0,0 0 25 16,0 0-25-16,0 0 48 0,0 0-48 16,0 0 49-16,0 0-49 0,0 0 40 0,0 0-40 0,0 0 40 15,0 0-40-15,0 0 52 0,0 0-52 0,0 0 52 16,0 0-52-16,0 0 43 0,0 0-43 0,0 0 44 15,0 0-44-15,0 0 41 0,0 0-41 0,0 0 42 16,0 0-42-16,0 0 35 0,0 0-35 0,0 0 35 16,0 0-35-16,0 0 33 0,0 0-33 0,0 0 34 15,0 7-34-15,0-7 13 0,0 0-13 0,0 5 14 16,0 5-14-16,0-10 37 0,0 0-37 0,0 21 37 16,0 3-37-16,0 3 19 15,0 6-19-15,0-6 20 0,0-1-20 0,0 1 35 0,-3 6-35 0,6 6 36 0,-3 4-36 16,0-43 30-16,0 0-30 0,4 55 30 0,5 8-30 0,-6-8 14 15,2 2-14-15,-1-16 15 0,1-9-15 16,-2 8 20-16,3-6-20 16,-3-10 20-16,1-7-20 0,-4-17 33 0,0 0-33 15,0 31 34-15,5 5-34 0,-5-36 40 0,0 0-40 0,0 31 41 0,0 0-41 0,0-31 39 16,0 0-39-16,0 20 40 0,0-1-40 0,0-19 46 16,0 0-46-16,0 14 46 0,0-2-46 0,0-12 36 15,0 0-36-15,0 10 36 0,0-3-36 16,0-7 0-16,0 0 0 0,0 5 0 15,0-2 0-15,0-3-131 0,0 0 131 0,0 0-131 0,3 2 131 0,-3-2-74 0,0 0 74 0,6 2-893 16,-12-4 893-16</inkml:trace>
  <inkml:trace contextRef="#ctx0" brushRef="#br0" timeOffset="1446.532">7725 7067 135 0,'0'0'0'0,"5"3"0"15,-2 4 0-15,1-7 34 0,-3 2-34 0,-1-2 34 16,0 0-34-16,-1 0 38 0,-6-2-38 0,2 2 38 15,1 0-38-15,-1 0 40 0,-2 0-40 0,2 0 40 16,1 0-40-16,-1 0 26 0,1 2-26 0,-1-1 26 16,2-1-26-16,-1 2 18 0,2-2-18 0,-6 4 18 0,1-1-18 15,-2 0 18-15,-3 2-18 0,3-1 18 0,4-1-18 16,-2 1 15-16,2-3-15 0,0 3 15 0,-4-1-15 16,9-3 9-16,0 0-9 0,-12 9 10 0,-6 6-10 15,18-15 16-15,0 0-16 0,-15 12 17 0,1 0-17 0,14-12 14 16,0 0-14-16,-21 16 15 0,0 4-15 0,21-20 15 15,0 0-15-15,-21 23 16 0,3-3-16 0,18-20 26 16,0 0-26-16,-20 31 26 0,-1 0-26 16,21-31 12-16,0 0-12 0,-14 32 13 0,-2-1-13 15,16-31 18-15,0 0-18 0,-12 33 19 0,3-1-19 0,9-32 24 16,0 0-24-16,-9 31 25 0,4 0-25 0,5-31 7 16,0 0-7-16,-7 31 7 0,2 0-7 0,2-4 17 0,1-1-17 15,-2-7 17-15,4-7-17 16,0-12 8-16,0 0-8 0,0 22 9 0,4 5-9 15,-4-27 9-15,0 0-9 0,2 33 9 0,4-2-9 0,-6-31 8 0,0 0-8 16,9 36 8-16,2-4-8 0,-11-32 23 0,0 0-23 0,15 34 24 16,-1-1-24-16,-14-33 12 0,0 0-12 15,16 31 13-15,1-4-13 0,-17-27 27 16,0 0-27-16,16 29 27 0,3 2-27 0,-3-3 2 0,-4-4-2 0,-1-6 3 16,-1-6-3-16,-10-12 3 0,0 0-3 0,10 21 3 15,3 5-3-15,-13-26 11 0,0 0-11 0,15 24 11 16,-1 0-11-16,-14-24 14 15,0 0-14-15,12 27 15 0,2-3-15 0,2-3 15 0,1 1-15 16,-8-7 15-16,-2-6-15 0,4 3 9 0,1 0-9 0,-3 3 10 16,3 1-10-16,-12-16-72 0,0 0 72 0,21 15-72 15,5 6 72-15,-26-21-73 0,0 0 73 0,47 37-584 16,-94-74 584-16</inkml:trace>
  <inkml:trace contextRef="#ctx0" brushRef="#br0" timeOffset="41395.579">19425 1297 707 0,'0'0'0'0,"0"0"67"0,0 0-67 0,0 0 67 16,0 0-67-16,0 0 50 0,0 0-50 0,0 0 51 15,0 0-51-15,0 0 34 0,0 0-34 0,0 0 35 16,-27-21-35-16,27 21 21 0,0 0-21 0,-24-15 21 0,-13-6-21 16,37 21 34-16,0 0-34 0,-40-22 34 0,-7 1-34 15,47 21 48-15,0 0-48 0,-48-18 48 0,-5-3-48 16,53 21 58-16,0 0-58 0,-52-15 58 0,0 3-58 16,52 12 33-16,0 0-33 0,-56-4 34 0,0 1-34 15,56 3-43-15,0 0 43 0,-54 10-43 0,2 6 43 16,52-16-74-16,0 0 74 0,-47 23-73 0,3 13 73 0,3 11-94 15,1 9 94-15,15-16-94 0,11-6 94 0,14-34-74 16,0 0 74-16,-10 63-74 0,3 21 74 16,5-14-48-16,7-3 48 0,1-27-47 15,0-18 47-15,-6-22-15 0,0 0 15 0,21 29-15 0,4-1 15 0,-25-28 0 16,0 0 0-16,36 22 0 0,11-9 0 0,-3-2 48 16,1-11-48-16,-3-7 49 0,-4-5-49 0,-1-9 39 15,-2-3-39-15,-4-1 40 0,1-4-40 0,-32 29 29 0,0 0-29 0,47-64 29 16,10-25-29-16,-57 89 34 0,0 0-34 0,49-96 35 15,-2-13-35-15,-47 109 43 0,0 0-43 16,33-114 43-16,-10-4-43 16,-9 19 9-16,-9 13-9 0,-3 16 9 0,-4 17-9 15,2 53 7-15,0 0-7 0,-11-62 8 0,-3 2-8 0,14 60 9 0,0 0-9 0,-17-51 9 16,1 11-9-16,16 40 0 0,0 0 0 16,-12-25 1-16,3 13-1 0,9 12-12 0,0 0 12 0,-5-9-12 15,-2 9 12-15,7 0-35 0,0 0 35 0,-14 9-35 16,-3 13 35-16,17-22-37 0,0 0 37 0,-12 36-36 15,3 10 36-15,9-46-8 0,0 0 8 0,-4 69-8 16,10 13 8-16,-6-82-1 0,0 0 1 0,15 113 0 16,10 29 0-16,-25-142 5 0,0 0-5 0,28 134 5 15,3 5-5-15,-5-30 18 0,0-11-18 0,-5-35 18 0,-5-30-18 16,1 6 16-16,1-8-16 0,-6-10 17 16,-3-11-17-16,-1 2 1 0,1 0-1 0,1-3 1 15,3-3-1-15,-13-6-61 0,0 0 61 0,17 0-61 0,4-12 61 0,-21 12-93 16,0 0 93-16,21-30-93 0,0-17 93 0,21-28-469 15</inkml:trace>
  <inkml:trace contextRef="#ctx0" brushRef="#br0" timeOffset="42038.322">20107 517 359 0,'0'0'0'0,"0"0"-48"16,0 0 48-16,0 4-48 0,-1 3 48 15,1-7-36-15,0 0 36 0,-2 5-36 0,2-2 36 0,0-3-14 16,0 0 14-16,-7 5-13 0,2-1 13 0,5-4-1 16,0 0 1-16,-11 7 0 0,-4 1 0 0,15-8 57 15,0 0-57-15,-18 12 57 0,-3 0-57 0,21-12 59 16,0 0-59-16,-21 12 60 0,-1 4-60 0,22-16 47 16,0 0-47-16,-23 18 48 0,0 6-48 0,1 0 9 0,3 7-9 15,6-7 9-15,8-3-9 0,-2 10 22 0,6 8-22 16,1 4 22-16,0 5-22 0,0-48 6 0,0 0-6 15,8 67 7-15,6 18-7 0,-14-85 8 0,0 0-8 16,19 118 9-16,7 28-9 0,-26-146 15 0,0 0-15 16,25 134 15-16,3 1-15 0,-28-135 8 0,0 0-8 0,24 122 8 15,-1-16-8-15,-23-106 33 0,0 0-33 0,19 91 34 16,-2-18-34-16,-17-73 26 16,0 0-26-16,13 57 26 0,-5-16-26 15,-8-41 24-15,0 0-24 0,5 29 25 0,-1-13-25 0,-4-16 26 0,0 0-26 0,0 8 26 16,0-4-26-16,0-4-17 0,0 0 17 0,-7-16-16 15,-5-13 16-15,12 29-150 0,0 0 150 16,-11-50-150-16,-4-22 150 0,-11-49-290 0</inkml:trace>
  <inkml:trace contextRef="#ctx0" brushRef="#br0" timeOffset="42852.292">19766 1312 102 0,'0'0'0'0,"16"0"69"16,10 4-69-16,-2-1 70 0,6-3-70 0,-4-3 55 16,2-4-55-16,3 2 55 0,4-4-55 0,-35 9 52 15,0 0-52-15,51-12 53 0,11-7-53 0,-62 19 62 16,0 0-62-16,61-19 63 0,5-1-63 0,-66 20 34 16,0 0-34-16,63-22 34 0,-2 1-34 15,-61 21 26-15,0 0-26 0,72-24 26 0,8 0-26 0,-80 24 26 0,0 0-26 16,55-15 26-16,-13 6-26 15,-42 9 14-15,0 0-14 0,35-3 15 16,-11-1-15-16,-24 4 5 0,0 0-5 0,21 0 5 0,-7 4-5 0,-14-4 1 0,0 0-1 0,11 3 1 16,-4-1-1-16,-7-2 3 0,0 0-3 0,1 7 3 15,-2 1-3-15,-6 3 10 0,0-3-10 16,0 1 10-16,-2-2-10 0,9-7 23 0,0 0-23 16,-24 11 24-16,-11 5-24 0,35-16 32 0,0 0-32 0,-33 17 32 15,-2 5-32-15,4-1 42 0,-1-2-42 0,10 1 42 16,1-4-42-16,21-16 50 0,0 0-50 0,-26 36 51 15,-4 10-51-15,30-46 48 0,0 0-48 16,-28 55 49-16,0 5-49 0,6-5 32 0,4-1-32 0,9-14 32 16,8-11-32-16,1-3 39 0,3-6-39 0,2-4 39 15,4-8-39-15,5-4 24 0,7-4-24 0,3-9 25 16,-1-3-25-16,-23 12 17 0,0 0-17 0,37-31 17 16,6-12-17-16,-1 0 28 0,-2-8-28 0,-7 8 28 15,-3 4-28-15,-4-2 12 0,-2-2-12 0,-5 4 12 0,-5-1-12 0,-14 40 41 16,0 0-41-16,11-46 41 0,-3-2-41 15,-8 48 6-15,0 0-6 0,4-43 7 0,-4 4-7 0,0 39 12 16,0 0-12-16,-2-28 12 0,-1 8-12 16,3 20 0-16,0 0 0 0,-9-7 0 0,-7 10 0 15,16-3 0 1,0 0 0-16,-17 16 0 0,-6 11 0 0,23-27-47 0,0 0 47 0,-15 36-46 0,1 7 46 0,14-43-56 16,0 0 56-16,-2 55-55 0,9 5 55 0,-7-60-78 15,0 0 78-15,21 78-77 0,12 20 77 0,-2-16-51 16,4-3 51-16,-11-15-51 0,-3-16 51 15,-21-48-35-15,0 0 35 0,21 66-34 0,0 5 34 0,-9-8-26 0,-3-3 26 16,-4-29-26-16,-1-24 26 0,-4 8-9 16,-4 2 9-16,1 2-8 0,-2 5 8 0,-1 3-5 0,-1 1 5 0,4-16-5 15,1-9 5-15,-3 2-3 0,3-1 3 16,-8 3-3-16,-2 1 3 0,-8 1 0 16,1-1 0-16,0-1 0 0,0-7 0 15,19 0 1-15,0 0-1 0,-35-3 1 0,-8-6-1 0,43 9 9 16,0 0-9-16,-41-15 10 0,-6-13-10 0,47 28 34 0,0 0-34 0,-38-36 34 15,5-12-34-15,33 48 26 0,0 0-26 0,-24-49 26 16,8-11-26-16,9 10 9 16,7 2-9-16,0 9 10 0,5 6-10 0,-5 33 12 0,0 0-12 15,12-38 12-15,9 3-12 0,-21 35 3 0,0 0-3 0,21-36 4 16,0-4-4-16,-21 40-59 0,0 0 59 0,11-36-58 16,-8-3 58-16,-3 39-126 15,0 0 126-15,-17-43-126 0,-15-8 126 0,-17-44-542 0</inkml:trace>
  <inkml:trace contextRef="#ctx0" brushRef="#br0" timeOffset="43167.752">19710 922 897 0,'0'0'0'0,"0"0"43"16,0 0-43-16,0 0 43 0,4-4-43 0,-4 4 7 0,0 0-7 16,-4 9 7-16,-1 10-7 0,5-19 0 0,0 0 0 0,-16 30 0 15,-5 10 0-15,21-40-34 0,0 0 34 0,-20 51-34 16,0 9 34-16,20-60-44 0,0 0 44 16,-26 98-44-16,2 32 44 0,24-130-10 0,0 0 10 0,-12 146-9 15,8 18 9-15,4-164-14 0,0 0 14 0,25 151-13 16,20-5 13-16,-45-146-91 0,0 0 91 15,68 125-90-15,21-14 90 0,-89-111-91 0,0 0 91 0,111 67-91 16,25-33 91-16,108 65-242 16</inkml:trace>
  <inkml:trace contextRef="#ctx0" brushRef="#br0" timeOffset="43404.779">20843 658 1009 0,'31'-7'0'0,"-31"7"150"0,0 0-150 0,89 27 150 0,45 20-150 0,-134-47 71 16,0 0-71-16,127 111 72 0,18 50-72 0,-145-161 33 15,0 0-33-15,89 192 34 0,-30 37-34 0,-59-229-49 16,0 0 49-16,-9 240-48 0,-54 12 48 15,63-252-259 1,0 0 259-16,-106 237-258 0,-45-6 258 0,-106 238-555 0</inkml:trace>
  <inkml:trace contextRef="#ctx0" brushRef="#br0" timeOffset="52631.919">7798 7409 1065 0,'0'0'0'0,"0"0"-247"0,0 0 247 16,0 0-247-16,0 0 247 0,0 0-140 0,0 0 140 15,0 0-139-15,0 0 139 0,0 0-125 0</inkml:trace>
  <inkml:trace contextRef="#ctx0" brushRef="#br0" timeOffset="52893.834">7827 7423 169 0,'0'0'0'0,"0"0"0"0,0 0 0 0,0 0 71 0,0 0-71 15,0 0 71-15,0 0-71 0,0 0 70 16,0 0-70-16,0 0 70 0,0 0-70 0,0 0 79 0,0 0-79 0,0 0 79 16,33 2-79-16,-6 1 74 0,2-3-74 0,-3 5 74 15,2 6-74-15,0-3 50 0,2 8-50 0,-6-1 51 16,-3 0-51-16,3 2 39 0,2 2-39 0,-5 0 40 15,-1 2-40-15,-20-21 26 0,0 0-26 0,27 27 26 16,8 6-26-16,-35-33 26 0,0 0-26 0,35 34 26 16,5-1-26-16,-40-33 22 0,0 0-22 0,35 29 23 0,-2-5-23 15,-33-24 34-15,0 0-34 0,26 20 35 16,-5-4-35-16,-21-16 19 0,0 0-19 0,14 8 20 0,-2-1-20 16,-12-7-1-16,0 0 1 0,9 5 0 15,-4-1 0-15,-5-4-75 0,0 0 75 0,2-4-75 0,-2-1 75 16,0 5-112-16,0 0 112 0,-7-27-112 15,-10-20 112-15,-8-25-527 0</inkml:trace>
  <inkml:trace contextRef="#ctx0" brushRef="#br0" timeOffset="53200.463">8247 7224 427 0,'0'0'0'16,"4"7"0"-16,1 5 0 0,-5-12 76 0,0 0-76 0,3 4 76 15,-3-4-76-15,0 0 84 0,0 0-84 0,0 0 84 16,0-4-84-16,0 4 73 0,0 0-73 0,0 0 74 16,-3-3-74-16,3 3 75 0,0 0-75 0,-5 12 76 15,-8 10-76-15,13-22 67 0,0 0-67 0,-17 32 67 16,-7 15-67-16,6-4 65 0,-3 5-65 0,7-18 66 16,6-12-66-16,8-18 53 0,0 0-53 0,-16 42 54 15,-7 6-54-15,23-48 39 0,0 0-39 0,-19 52 39 16,-2 1-39-16,7-9 28 0,-1-4-28 0,4-13 28 15,8-8-28-15,-3-5 8 0,0-1-8 0,2-4 9 16,2-2-9-16,2 3 11 0,-3 0-11 0,3-1 11 16,0-2-11-16,0-7-9 0,0 0 9 0,0 8-9 0,3 1 9 15,1 1-91-15,4-1 91 0,1-9-91 0,2-9 91 16,8 2-960-16</inkml:trace>
  <inkml:trace contextRef="#ctx0" brushRef="#br0" timeOffset="54346.431">9118 7204 998 0,'0'0'0'0,"-5"3"0"0,-4-1 0 0,9-2 115 16,0 0-115-16,0 0 115 0,4 0-115 0,-4 0 58 15,5-2-58-15,-5 2 58 0,3-3-58 0,-3 3 3 0,0 0-3 16,0 0 4-16,-3 3-4 0,3-3-3 16,0 0 3-16,-12 5-3 0,-9 6 3 0,21-11-2 0,0 0 2 15,-23 8-1-15,-6 4 1 0,29-12-2 0,0 0 2 0,-37 16-1 16,-3-1 1-16,40-15 0 0,0 0 0 0,-45 15 0 16,-4 6 0-16,7 1-1 0,0 0 1 0,13-8 0 15,13-5 0-15,2-1-14 0,0 1 14 0,-7 17-13 16,-7 6 13-16,6-1-17 15,1 1 17-15,5-2-16 0,6-5 16 0,10-25-34 16,0 0 34-16,-9 40-34 0,2 9 34 0,7-49-11 0,0 0 11 0,3 42-11 16,6 0 11-16,-9-42-20 0,0 0 20 0,14 35-20 15,10-8 20-15,-24-27-15 0,0 0 15 0,34 12-15 16,4-15 15-16,-38 3-10 0,0 0 10 0,47-21-9 16,5-13 9-16,-6-6-10 0,-5-6 10 0,-6 5-9 0,-10-5 9 15,-25 46-1-15,0 0 1 0,22-72-1 0,-1-19 1 16,-9 14 0-16,-3 2 0 0,-9 23 0 15,-3 16 0-15,-3-2 0 16,-2 6 0-16,-1 5 1 0,-2-1-1 0,1 4 0 0,-2 4 0 16,3 4 1-16,4 4-1 0,5 12 13 0,0 0-13 0,-7-10 13 0,-2 1-13 0,9 9 8 15,0 0-8-15,-5-5 9 0,-4 2-9 0,2 1 4 16,2 2-4-16,2 0 5 0,-1-2-5 16,4 2-2-16,0 0 2 0,-9 19-1 0,-5 14 1 0,14-33-21 15,0 0 21-15,-12 39-21 0,4 12 21 0,8-51-15 0,0 0 15 16,-9 60-15-16,9 7 15 0,0-67-19 0,0 0 19 15,3 67-18-15,8 0 18 0,4-12-9 16,3-9 9-16,-6-5-8 16,-2-7 8-16,6-6-10 0,2-6 10 15,-1-1-9-15,0-4 9 0,-17-17-24 0,0 0 24 0,28 12-23 0,2-2 23 0,-30-10-20 0,0 0 20 16,38-7-20-16,4-7 20 0,-42 14-10 0,0 0 10 0,44-17-9 16,1-7 9-16,-7 0-11 15,-3-3 11-15,-5 3-10 16,-9 3 10-16,-21 21 9 0,0 0-9 0,20-27 9 0,-2 0-9 0,-18 27 35 0,0 0-35 0,14-28 35 15,-5 4-35-15,-9 24 19 0,0 0-19 0,7-15 20 16,-2 3-20-16,-5 12 37 0,0 0-37 0,3-11 37 16,-1 6-37-16,-2 5 36 0,0 0-36 0,2-3 37 15,-2 1-37-15,0 2 15 0,0 0-15 0,0 0 15 16,0 0-15-16,0 0 0 0,0 0 0 0,0 17 1 0,1 11-1 16,3-1 0-16,-1 4 0 0,3-5 0 0,-3-4 0 15,6 2-7-15,-4-4 7 0,2-2-6 0,2-1 6 16,1-2-5-16,2-3 5 0,-3-3-4 0,0-2 4 15,1-6-13-15,1-1 13 16,4-1-13-16,-1-6 13 0,-14 7-9 0,0 0 9 0,21-12-8 0,0-7 8 16,-21 19-1-16,0 0 1 0,18-21-1 0,2-3 1 0,-20 24 4 15,0 0-4-15,13-24 5 0,-1 0-5 0,-12 24 34 16,0 0-34-16,9-25 34 0,-9 4-34 0,0 21 35 16,0 0-35-16,0-20 36 0,-4 1-36 15,4 19 38-15,0 0-38 0,-3-12 39 16,-3 0-39-16,6 12 34 0,0 0-34 0,-5-9 34 0,2 6-34 0,3 3 3 15,0 0-3-15,-4-4 4 0,1 1-4 0,3 3 0 0,0 0 0 16,0 0 0-16,-2-2 0 16,2 2-24-16,0 0 24 0,0 5-23 0,0 2 23 15,0-7-40-15,0 0 40 0,9 24-39 0,5 16 39 0,-14-40-45 0,0 0 45 0,17 42-44 16,7 11 44-16,-24-53-47 0,0 0 47 0,21 62-46 16,5 10 46-16,-5-8-30 0,-3-3 30 0,-3-13-30 15,-6-8 30 1,0 2-10-16,0-2 10 0,-6-6-9 15,-3-5 9-15,0-29-2 0,0 0 2 0,-7 40-2 0,-2 6 2 0,9-46 3 0,0 0-3 0,-12 39 3 16,-2-5-3-16,14-34 23 16,0 0-23-16,-26 33 24 0,-7-6-24 0,33-27 33 0,0 0-33 0,-38 18 33 15,-6-12-33-15,44-6-48 0,0 0 48 0,-45-8-48 16,-6-14 48-16,8-2-131 16,4-11 131-16,3-1-130 0,5-6 130 0,-36-37-482 15</inkml:trace>
  <inkml:trace contextRef="#ctx0" brushRef="#br0" timeOffset="54706.692">10073 7613 1065 0,'0'0'0'16,"0"0"0"-16,-5 0 0 0,5 0 100 0,0 0-100 0,12-3 100 16,9-2-100-16,0 1 11 15,8-3-11-15,3 2 11 0,2 2-11 0,0-1 6 0,-1 3-6 16,-4-1 7-16,-3 0-7 0,1 2-1 0,0-3 1 0,0 3 0 16,-3 0 0-16,-24 0-2 0,0 0 2 0,35-4-2 15,5 1 2-15,-40 3 0 0,0 0 0 0,40-2 1 16,0-5-1-16,-7 2 8 15,-3 2-8-15,-9-1 9 0,-7 4-9 16,-2-1 26-16,0-1-26 0,-9 2 26 0,-1 0-26 0,-2 0-6 0,4-4 6 0,-4 4-5 16,3-1 5-16,-3 1-88 0,0 0 88 0,-3-9-88 15,-6-5 88-15,9 14-75 0,0 0 75 0,-21-15-75 16,-14-5 75-16,-24-16-693 0</inkml:trace>
  <inkml:trace contextRef="#ctx0" brushRef="#br0" timeOffset="54993.951">10289 7341 841 0,'0'0'0'0,"7"0"0"0,3 1 0 0,-10-1 109 16,0 0-109-16,7-1 110 0,-7 1-110 0,0 0 49 15,0 0-49-15,0 0 50 0,4-4-50 0,-4 4 1 16,0 0-1-16,0 0 2 0,0 0-2 0,0 0-9 15,0 0 9-15,0 0-8 0,5 0 8 0,-5 0-3 0,0 0 3 16,9 7-3-16,-1 5 3 0,1 9 1 16,3 10-1-16,1-1 2 0,-5 10-2 0,-8-40 36 0,0 0-36 15,12 56 37-15,-3 15-37 0,2-1 0 16,-1 5 0-16,-1-20 1 0,-4-12-1 0,-5-43-77 0,0 0 77 0,12 56-77 16,6 3 77-16,-18-59-73 0,0 0 73 0,14 24-73 15,5-21 73-15,16 23-609 16</inkml:trace>
  <inkml:trace contextRef="#ctx0" brushRef="#br0" timeOffset="57161.725">11129 7250 875 0,'0'0'0'0,"0"0"-184"0,0 0 184 0,0-7-184 0,0-1 184 16,0 8-51-16,0 0 51 0,-4-11-51 0,2 3 51 15,2 8-13-15,0 0 13 0,0-7-13 16,-3 2 13-16,3 5-34 0,0 0 34 0,0-4-34 16,-4 1 34-16,4 3 0 0,0 0 0 0,0 0 0 0,-3-2 0 0,3 2 6 15,0 0-6-15,0 0 6 0,-2-3-6 16,2 3 9-16,0 0-9 0,0 0 9 16,-5 0-9-16,5 0 1 0,0 0-1 0,0 0 1 0,-2 3-1 0,2-3 8 15,0 0-8-15,0 21 9 0,0 13-9 0,0-34 22 16,0 0-22-16,2 48 22 0,3 7-22 0,-1-4 31 15,4 4-31-15,-2-14 31 0,-1-3-31 16,-5-38 30-16,0 0-30 0,16 39 30 0,1 1-30 16,-17-40 8-16,0 0-8 0,24 27 8 0,4-6-8 0,-28-21 2 0,0 0-2 15,33 3 2-15,4-15-2 0,-37 12 11 0,0 0-11 16,38-22 11-16,6-11-11 16,-44 33 32-16,0 0-32 15,35-39 32-15,1-8-32 0,-36 47 45 0,0 0-45 16,26-53 46-16,-1-8-46 0,-25 61 51 0,0 0-51 0,17-69 52 0,-3-4-52 0,-14 73 32 0,0 0-32 0,7-48 33 15,-7 17-33-15,0 31 25 0,0 0-25 0,0-24 26 16,0 8-26-16,0 16 16 0,0 0-16 16,-3-12 17-16,3 9-17 0,0 3 5 15,0 0-5-15,-4-5 5 0,2 3-5 0,2 2-5 0,0 0 5 0,0 10-4 16,-3 6 4-16,3-16-40 0,0 0 40 0,0 39-39 16,3 13 39-16,-3-52-37 0,0 0 37 0,11 60-37 15,4 10 37-15,-2-7-1 0,4-1 1 0,1 6-1 16,2 3 1-16,-20-71 0 0,0 0 0 0,21 78 0 15,0 1 0-15,-3-15 2 0,-4-10-2 0,-7-23 2 16,-6-22-2-16,3 6 13 0,-1 1-13 16,-3 4 13-16,0 6-13 0,0-26 24 15,0 0-24-15,0 29 25 0,-3 4-25 0,3-33 37 0,0 0-37 0,-5 30 38 0,-2 5-38 0,7-35 37 16,0 0-37-16,-11 27 37 0,-1-1-37 0,-4-4 39 16,-1-1-39-16,8-9 39 0,4-6-39 15,5-6 4-15,0 0-4 0,-21 7 5 16,-9 2-5-16,30-9-59 0,0 0 59 0,-41-10-59 0,-6-11 59 0,47 21-75 15,0 0 75-15,-37-36-75 0,6-19 75 0,-37-36-573 16</inkml:trace>
  <inkml:trace contextRef="#ctx0" brushRef="#br0" timeOffset="57868.683">12210 7334 1076 0,'0'0'0'16,"-8"0"0"-16,-4 0 0 0,12 0 45 0,0 0-45 0,0 0 46 15,0-5-46-15,0 5-21 0,0 0 21 0,0-4-21 16,3 1 21-16,-3 3-36 0,0 0 36 0,-7-4-35 15,2 1 35-15,5 3-36 0,0 0 36 0,-14-2-36 16,2 2 36-16,12 0-12 0,0 0 12 0,-21-3-12 0,0 3 12 16,21 0-2-16,0 0 2 0,-26 5-1 0,-2 2 1 15,28-7-5-15,0 0 5 0,-31 15-4 16,-6 1 4-16,37-16-20 0,0 0 20 0,-35 31-19 0,0 10 19 31,6 2-32-31,1 3 32 0,7 2-32 0,7 0 32 0,14-48-11 0,0 0 11 0,-5 53-11 0,5 7 11 0,0-14-13 16,8-1 13-16,1-15-13 0,3-4 13 0,-12-26-17 15,0 0 17-15,26 17-16 0,4-8 16 16,-30-9-50-16,0 0 50 0,42-12-49 0,8-12 49 16,-50 24-39-16,0 0 39 0,46-40-38 0,-1-13 38 0,-7-7 3 15,-1-13-3-15,-14 25 3 0,-10 12-3 0,-13 36 49 16,0 0-49-16,11-76 50 0,-2-21-50 0,-9 13 24 0,-4 3-24 16,-5 14 25-16,-3 11-25 0,12 56 3 15,0 0-3-15,-15-63 3 0,-5-4-3 0,20 67 50 16,0 0-50-16,-19-47 50 0,2 8-50 0,17 39 30 0,0 0-30 0,-14-27 30 15,0 6-30-15,2 6 15 0,0 6-15 0,3 2 16 16,5 4-16-16,4 3 7 0,0 0-7 16,-5-2 7-16,-2 2-7 0,7 0 0 15,0 0 0-15,-3 0 0 0,1 0 0 0,2 0-27 16,0 0 27-16,-4 9-27 0,3 6 27 0,1-15-14 0,0 0 14 0,10 33-13 16,11 9 13-16,0 1 1 0,3 5-1 0,3-3 2 15,-1-2-2-15,-26-43 35 0,0 0-35 0,36 58 35 16,11 5-35-16,9 11 42 15,12 6-42-15,-12-13 42 16,-2-8-42-16,-7-10 18 0,-12-8-18 0,-8-10 18 0,-9-7-18 0,-18-24 32 0,0 0-32 0,26 28 32 0,4-1-32 16,-30-27 2-16,0 0-2 0,33 27 2 0,2 1-2 15,-35-28 6-15,0 0-6 16,33 20 7-16,-2-1-7 0,-31-19-1 16,0 0 1-16,24 12-1 0,-6-7 1 0,-18-5-64 0,0 0 64 0,9-1-64 0,-4-10 64 0,-5 11-93 15,0 0 93-15,-9-32-92 0,-12-18 92 16,-8-30-539-16</inkml:trace>
  <inkml:trace contextRef="#ctx0" brushRef="#br0" timeOffset="58195.323">12630 7224 987 0,'0'0'0'0,"2"2"0"0,5 3 0 0,-7-5 125 0,2-3-125 15,-2 3 125-15,0 0-125 0,0 0 82 0,0 0-82 16,0 0 82-16,0 0-82 0,0 0 33 0,0 0-33 16,0 0 33-16,0 0-33 0,0 0 0 0,0 0 0 0,0 0 0 15,0 0 0-15,0 0-6 0,0 0 6 0,0 0-6 16,0 0 6-16,0 0-46 0,0 0 46 0,-9 19-45 16,-1 10 45-16,-6 8-14 0,-1 8 14 0,3-11-13 15,3-5 13 1,1 6-15-16,-3 1 15 0,1-1-14 0,-2 0 14 0,14-35-17 0,0 0 17 0,-10 43-17 15,-1 5 17-15,11-48-23 0,0 0 23 0,-7 37-22 16,6-2 22-16,1-35-117 0,0 0 117 0,-4 27-116 16,4-5 116-16,0-22-127 0,0 0 127 15,4 4-127-15,4-20 127 0,6 4-465 0</inkml:trace>
  <inkml:trace contextRef="#ctx0" brushRef="#br0" timeOffset="58517.671">12742 6921 1155 0,'0'0'0'0,"0"0"0"0,0-3 0 0,0 3 132 0,0 0-132 0,0 0 132 16,0-6-132-16,0 6 41 0,0 0-41 0,0 0 41 15,3-5-41-15,-3 5-2 0,0 0 2 16,0 0-1-16,2-3 1 0,-2 3-74 0,0 0 74 16,10 3-74-16,8 6 74 0,6 8-31 0,13 9 31 0,-1 1-31 15,3 6 31-15,-39-33 20 0,0 0-20 0,42 58 20 16,5 12-20-16,3 23 41 0,2 16-41 16,-10-2 42-16,-12-1-42 15,-30-106 1-15,0 0-1 0,21 128 2 0,-16 20-2 0,-5-148-67 16,0 0 67-16,-21 161-67 0,-21 12 67 0,42-173-77 0,0 0 77 0,-61 334-807 15,122-668 807-15</inkml:trace>
  <inkml:trace contextRef="#ctx0" brushRef="#br0" timeOffset="60359.231">13676 7635 707 0,'0'0'0'0,"3"-3"0"16,1-9 0-16,-4 12 44 0,0 0-44 0,0-3 45 15,5-1-45-15,-5 4-50 0,0 0 50 0,0 0-49 16,3-3 49-16,-3 3-95 0,0 0 95 0,0 0-95 16,0 0 95-16,0 0-69 0,0 0 69 0,0 0-68 15,0 0 68-15,0 0 0 0,0 0 0 0,0 0 0 16,0 0 0-16,0 0 40 0,0 0-40 0,0 0 40 16,0 0-40-16,0 0 44 0,0 0-44 0,0 0 45 0,0 0-45 15,0 0 44-15,0 0-44 0,0 0 44 0,0 0-44 16,0 0 12-16,0 0-12 0,0 0 12 0,5 0-12 0,-5 0 7 15,0 0-7-15,13 0 7 0,4 0-7 0,-17 0 8 16,0 0-8-16,30 0 9 0,5-2-9 16,-35 2 22-16,0 0-22 0,38-3 22 15,7-1-22-15,-45 4 42 0,0 0-42 0,42-5 43 0,2-2-43 0,-44 7 22 16,0 0-22-16,45-3 22 0,2-1-22 0,-47 4 12 16,0 0-12-16,50-5 13 0,6 2-13 15,-56 3 28 1,0 0-28-16,59-9 28 0,-1 2-28 0,-58 7 18 0,0 0-18 0,57-8 19 0,-1-4-19 15,-56 12 35-15,0 0-35 0,52-12 35 0,-1 3-35 0,-51 9 6 16,0 0-6-16,45-7 6 0,-6 1-6 0,-39 6 11 16,0 0-11-16,29-6 11 0,-8 0-11 0,-21 6-9 0,0 0 9 15,17-4-8-15,-8 2 8 0,-9 2-80 0,0 0 80 16,4 0-80-16,-8 0 80 0,4 0-169 0,0 0 169 0,-21 12-169 16,-14 7 169-16,-20 14-320 0</inkml:trace>
  <inkml:trace contextRef="#ctx0" brushRef="#br0" timeOffset="60855.017">14273 7094 841 0,'0'0'0'0,"0"9"0"0,-3 6 0 0,3-15 65 16,0 0-65-16,-6 2 65 0,-2-6-65 0,8 4-1 15,0 0 1-15,-7-3-1 0,2-2 1 0,5 5-29 16,0 0 29-16,-4-4-29 0,1 3 29 0,3 1-20 16,0 0 20-16,0 0-19 0,-2-2 19 0,2 2-1 15,0 0 1-15,0 0-1 0,0 0 1 0,0 0 34 16,0 0-34-16,0 0 34 0,0 0-34 0,0 0 22 15,0 0-22-15,0 0 22 0,0 0-22 0,0 0 6 16,0 0-6-16,0 0 7 0,-5 3-7 0,5-3 5 0,0 0-5 16,0 0 5-16,-4 5-5 0,4-5 0 0,0 0 0 15,-7 7 1-15,2 2-1 0,5-9-3 16,0 0 3-16,-9 7-2 0,2 5 2 0,7-12-14 0,0 0 14 16,-7 13-13-16,0 6 13 0,7-19-26 0,0 0 26 0,-8 19-26 15,1 2 26-15,7-21-7 16,0 0 7-16,-6 24-6 0,3 7 6 0,3-31-26 0,0 0 26 0,-2 32-26 15,4 6 26-15,-2-38 0 16,0 0 0-16,7 48 0 0,2 7 0 16,-9-55 35-16,0 0-35 0,14 66 36 0,3 6-36 0,-17-72 52 0,0 0-52 0,21 89 53 15,7 14-53-15,-28-103 54 0,0 0-54 0,21 82 55 16,5-6-55-16,-12-27 34 0,-6-16-34 0,1-12 34 16,-2-9-34-16,-7-12-161 0,0 0 161 0,-9 13-161 15,-8-1 161-15,-7 14-566 0</inkml:trace>
  <inkml:trace contextRef="#ctx0" brushRef="#br0" timeOffset="68861.571">15045 7156 158 0,'0'0'0'0,"0"0"0"0,0 0 0 0,0 0 81 15,0 0-81-15,0 0 81 0,0 0-81 0,0 0 66 16,0 0-66-16,0 0 66 0,0 0-66 0,0 0 79 15,0 0-79-15,0 0 79 0,0 0-79 0,0 0 79 16,0 0-79-16,0 0 80 0,-9-26-80 0,9 26 57 0,0 0-57 16,0-17 57-16,2-7-57 0,-2 24 36 0,0 0-36 15,10-24 36-15,10 0-36 0,4 5 1 16,6 4-1-16,-1 3 2 0,1 3-2 16,-30 9 0-16,0 0 0 0,38-3 0 15,4 4 0-15,-4 6-3 0,1 2 3 0,-5 1-3 0,-2 2 3 0,-32-12-3 0,0 0 3 0,40 12-3 16,3 5 3-16,-43-17-3 0,0 0 3 0,42 19-2 15,-2 2 2-15,-7-3-2 16,-7 1 2-16,-6-7-1 0,-10 0 1 0,-10-12 15 0,0 0-15 0,7 31 16 16,-10 14-16-16,3-45 35 0,0 0-35 0,-20 55 36 15,-13 6-36-15,4-6 53 0,-4-2-53 0,6-10 54 16,3-12-54-16,24-31 48 0,0 0-48 0,-31 39 49 16,-6 4-49-16,37-43 49 0,0 0-49 15,-26 36 49-15,2-9-49 0,24-27 48 16,0 0-48-16,-18 19 49 0,6-5-49 0,12-14 48 0,0 0-48 0,-10 12 48 15,3-5-48-15,7-7 31 0,0 0-31 0,-6 5 31 16,-1-3-31-16,7-2 33 0,0 0-33 0,-7-4 34 0,0-6-34 0,4-2 0 16,1-5 0-16,7 1 0 0,2-2 0 15,2 0-4-15,5 3 4 0,-2-4-3 16,6 0 3-16,-18 19-7 0,0 0 7 0,22-20-7 0,10-3 7 0,-32 23-57 16,0 0 57-16,35-20-56 0,-2-1 56 0,-33 21-56 15,0 0 56-15,34-15-56 0,1-4 56 16,-7 5-67-16,-5 4 67 0,-2 3-67 0,-9 2 67 15,-12 5-54-15,0 0 54 0,17-5-54 0,-3 2 54 0,-14 3-34 16,0 0 34-16,12-4-34 0,-3 1 34 16,-9 3-17-16,0 0 17 0,7-2-17 0,-2 0 17 0,-5 2-6 15,0 0 6-15,4-1-5 0,-1 1 5 16,-3 0 0-16,0 0 0 0,0 0 0 0,6-4 0 0,-6 4 10 0,0 0-10 16,0-7 11-16,0 2-11 0,0 5 11 0,0 0-11 15,0-3 11-15,1-1-11 0,-1 4 1 0,0 0-1 0,0-3 2 16,2 1-2-16,-2 2-1 0,0 0 1 15,0 0-1-15,2-3 1 0,-2 3-35 0,0 0 35 0,0 0-35 16,0 0 35-16,0 0-11 0,0 0 11 0,3 5-11 16,-1 2 11-16,2 5-22 0,-1 3 22 0,6 4-22 15,-2 5 22-15,1 0-15 0,3 0 15 16,-2-4-14-16,-2-1 14 0,1 0-10 0,1-5 10 16,0 1-9-16,5 1 9 0,1-4-4 0,6-2 4 0,-3-1-4 15,3-6 4-15,-21-3 0 0,0 0 0 0,26-7 0 16,7-1 0-16,-33 8 13 0,0 0-13 0,35-19 13 15,6-7-13-15,-11-1 41 0,0-4-41 0,-6 3 41 16,-3 1-41-16,-21 27 54 0,0 0-54 0,17-36 54 0,-3-2-54 16,-14 38 59-16,0 0-59 0,9-41 60 0,-4-5-60 15,-3 10 26-15,-6-2-26 16,4 14 26-16,0 11-26 0,-3-3 32 0,0 4-32 16,1 5 32-16,-2 4-32 0,-3-2 19 0,2 1-19 0,2-1 20 0,1 3-20 15,-3 1 17-15,1 1-17 0,-1 0 17 0,5 0-17 0,0 0 10 16,0 0-10-16,0 0 10 0,-4 0-10 15,4 0 1-15,0 0-1 0,0 0 2 0,-3 1-2 0,3-1 0 16,0 0 0-16,-5 4 0 0,1 3 0 16,4-7-27-16,0 0 27 0,-7 27-27 0,6 16 27 0,-3 2-32 15,4 6 32-15,7-1-32 0,7 1 32 0,-2 2-13 16,-3 0 13-16,3 2-13 0,5 2 13 0,-6 1-7 16,1-3 7-16,0-2-7 0,1-2 7 0,-5-1-4 0,-4-4 4 15,1-13-4-15,0-9 4 0,-5-24 12 0,0 0-12 0,4 39 12 16,-1 4-12-16,-3-43 64 15,0 0-64-15,0 39 64 0,0-3-64 16,0-36 43-16,0 0-43 0,-5 31 43 0,1-4-43 0,-3-3 43 0,-1-3-43 0,3-9 43 16,1-5-43-16,-5-2 5 0,-1-2-5 15,-15 1 6-15,-11-8-6 0,36 4-2 0,0 0 2 0,-40-15-2 16,-11-11 2-16,51 26-144 0,0 0 144 16,-47-34-143-16,5-14 143 15,42 48-161-15,0 0 161 0,-38-82-160 0,3-24 160 0,-36-83-665 0</inkml:trace>
  <inkml:trace contextRef="#ctx0" brushRef="#br0" timeOffset="69944.052">17263 6998 1199 0,'0'0'0'0,"-7"0"0"0,-4-7 0 0,11 7 86 16,0 0-86-16,0 0 87 0,0 0-87 15,0 0 1-15,7 4-1 0,-7-4 1 0,2 0-1 0,-2 0-42 16,0 0 42-16,0 0-41 0,-2 3 41 0,2-3-72 16,-5 4 72-16,-2 1-71 0,-2 3 71 0,-5 3-18 0,-1 1 18 15,2-4-18-15,5-3 18 0,-4 2 0 0,-1-3 0 16,-6 4 0-16,-2-1 0 0,21-7 15 0,0 0-15 15,-29 9 16-15,-10 2-16 0,39-11 20 0,0 0-20 0,-36 16 20 16,-3 1-20-16,39-17 0 0,0 0 0 0,-36 38 0 16,-1 6 0-16,11 3 1 15,5-3-1-15,6-10 2 16,4-10-2-16,11-24-1 0,0 0 1 0,-2 35-1 0,9 2 1 0,-7-37-5 0,0 0 5 16,12 29-4-16,6-5 4 0,-18-24-1 0,0 0 1 0,26 9 0 15,12-12 0-15,-3-6 5 0,2-10-5 0,-8 2 5 16,-4-9-5-16,-25 26 25 15,0 0-25-15,26-36 26 0,-7-12-26 0,0 6 43 16,-8-1-43-16,-1 0 43 0,-5 2-43 0,-5 41 39 0,0 0-39 0,0-52 39 0,-5-9-39 16,5 61 16-16,0 0-16 0,-12-76 17 0,-5-15-17 15,4 37 22-15,5 14-22 0,1 13 22 16,5 11-22-16,-3 4 33 16,5 4-33-16,-2 1 33 0,0 5-33 15,2 2 0-15,0 0 0 0,0 0 0 0,-3 0 0 0,3 0-5 0,-5 2 5 0,5-2-5 0,-4 0 5 0,4 0-33 16,0 0 33-16,-3 19-32 0,-3 12 32 0,6 5-36 15,2 8 36-15,-2 2-35 0,2 2 35 0,3 2-15 16,4 3 15-16,-6 0-15 0,2 2 15 16,-5-55-13-16,0 0 13 0,9 65-13 15,3 6 13-15,4-1-10 0,5 0 10 0,-7-27-10 0,-5-21 10 0,5 0-8 16,3-6 8-16,-1-8-8 0,-1-1 8 0,-15-7-4 0,0 0 4 16,26-3-3-16,6-8 3 15,-32 11 2-15,0 0-2 0,38-17 2 0,7-10-2 0,-45 27 43 16,0 0-43-16,39-34 43 0,-1-4-43 0,-38 38 54 0,0 0-54 0,33-39 55 15,-7-3-55-15,-5 6 55 0,-3 4-55 16,-6 5 55-16,-3 8-55 0,-4 0 39 0,-2 2-39 0,-3 5 40 16,0 1-40-1,0-1 36-15,4 0-36 0,-4 4 36 16,-4-1-36-16,4 2 15 0,0 2-15 0,0 2 15 0,0 3-15 0,0 0 12 0,-5-4-12 0,5 4 13 16,0 0-13-16,0 0-1 0,0 0 1 0,0 0-1 15,0 0 1-15,0 4-17 0,0 3 17 0,2 18-16 16,1 13 16-1,-3-38-26-15,0 0 26 0,4 52-25 0,-1 8 25 0,2-2-8 0,1 0 8 0,1-10-8 16,1-7 8-16,1-3-5 0,0-11 5 0,-4-6-5 16,-2-11 5-16,1 0-32 0,5-3 32 0,-1-3-32 0,10-4 32 15,-18 0-9-15,0 0 9 0,22-11-8 16,10-6 8-16,-32 17-20 16,0 0 20-16,35-27-19 0,-2-13 19 15,-33 40-1-15,0 0 1 0,28-46-1 0,-1-9 1 0,-27 55 3 0,0 0-3 0,18-56 4 0,-9-6-4 0,-9 62 9 16,0 0-9-16,7-51 9 0,-6 3-9 0,-1 48 9 15,0 0-9-15,0-35 10 16,-1 10-10-16,1 25 1 0,0 0-1 0,-2-19 1 16,0 7-1-16,2 12-5 0,0 0 5 0,-5-9-4 15,3 6 4-15,2 3-46 0,0 0 46 0,0 7-45 0,2 10 45 0,-2-17-66 16,0 0 66-16,10 36-66 0,6 19 66 0,1-4-40 16,1 7 40-16,-4-6-40 0,1 3 40 15,-2-4-8-15,1-5 8 16,-2-1-7-16,-7-6 7 15,-5-39-3-15,0 0 3 0,4 55-3 0,-4 8 3 0,-4 4-2 0,-1 3 2 0,0-34-1 0,5-25 1 0,0-11 0 0,0 0 0 16,-21 29 0-16,-9-2 0 0,30-27-2 0,0 0 2 0,-49 28-2 16,-12-4 2-1,-10-2-193-15,-9-2 193 16,-9-13-193-16,-9-5 193 0,-86 8-566 0</inkml:trace>
  <inkml:trace contextRef="#ctx0" brushRef="#br0" timeOffset="70931.156">18510 7349 91 0,'0'0'0'0,"2"-12"0"0,3-3 0 0,-5 15 26 15,0 0-26-15,2-9 26 0,-1 1-26 0,-1 8 13 16,0 0-13-16,0-4 14 0,0 4-14 0,0 0 20 0,0 0-20 15,0 0 20-15,0 0-20 0,0 0 34 16,0 0-34-16,0 0 34 0,-1 2-34 0,1-2 46 16,0 0-46-16,0 0 47 0,0 0-47 0,0 0 62 0,0 0-62 0,0 0 63 15,0 0-63-15,0 0 63 0,0 0-63 0,0 0 63 16,0 0-63-16,0 0 58 0,0 0-58 0,0 0 59 16,0 0-59-16,0 0 58 0,0 0-58 0,0 0 58 15,0 0-58-15,0 0 39 0,0 0-39 0,0 0 40 16,3-2-40-16,-3 2 35 0,0 0-35 0,4 0 36 15,1-3-36-15,-5 3 23 0,0 0-23 0,7-5 24 16,3 1-24-16,-10 4 35 0,0 0-35 0,14-3 35 16,4-4-35-16,-18 7 12 0,0 0-12 0,29-5 13 15,10-5-13-15,1 1 36 0,5 1-36 0,-5-1 37 0,5 6-37 16,-3-1 19-16,-4-1-19 0,1 2 20 16,-4-1-20-16,-35 4 10 0,0 0-10 0,45-3 11 15,5-1-11-15,-3 3 11 0,2-1-11 16,-7 4 11-16,0-1-11 15,-42-1 1-15,0 0-1 0,36 7 1 0,1 0-1 0,-37-7-108 0,0 0 108 0,30 9-107 0,-6 3 107 16,-24-12-103-16,0 0 103 0,0 0-102 0,-19-4 102 0,1 4-578 16</inkml:trace>
  <inkml:trace contextRef="#ctx0" brushRef="#br0" timeOffset="72791.235">20048 6971 516 0,'0'0'0'0,"0"-4"0"0,2-6 0 0,-2 10 80 0,0 0-80 16,0-5 81-16,2 0-81 0,-2 5 77 0,0 0-77 0,0-4 78 15,0 1-78-15,0 3 79 0,0 0-79 0,-2-9 80 16,-2 2-80-16,4 7 74 0,0 0-74 0,-1-8 75 15,-3-4-75-15,4 12 67 0,0 0-67 0,-3-10 67 16,1-2-67-16,2 12 49 0,0 0-49 0,-5-9 49 16,3-3-49-16,2 12 50 0,0 0-50 0,0-12 50 15,0 0-50-15,0 12 20 0,0 0-20 0,2-12 20 16,3-2-20-16,-5 14 21 0,0 0-21 0,9-13 21 16,3-3-21-16,-12 16 9 0,0 0-9 0,19-12 9 0,5-3-9 15,-24 15 16-15,0 0-16 0,27-9 17 16,0-3-17-1,0 5 1-15,-3 4-1 0,-5 1 1 0,-3 1-1 0,-4 2 0 0,0 4 0 0,-5-5 0 0,-2 4 0 16,4-2 0-16,0 1 0 0,-2 0 1 0,0 1-1 16,-7-4 2-16,0 0-2 0,5 15 2 0,4 9-2 15,-9-24-70-15,0 0 70 0,7 31-70 0,-2 9 70 16,0-5-55-16,-1 1 55 16,-3-15-55-16,-1-7 55 0,-1-1-36 0,-3-1 36 0,-5 16-36 0,-1 10 36 0,-2-2-13 15,0-1 13-15,-1-7-13 0,3-8 13 0,10-20 0 16,0 0 0-16,-26 35 0 0,-9 8 0 0,35-43 0 15,0 0 0-15,-33 32 1 0,-2 2-1 0,4-6 8 0,3-4-8 16,10-9 9-16,8-6-9 0,-1-2 34 0,5-2-34 16,2-2 35-16,4 1-35 0,-3-3 26 0,-3 1-26 15,6-2 26-15,0 0-26 0,0 0 45 0,0 0-45 16,0 0 46-16,-3 2-46 0,-1 1 45 0,-1 1-45 16,2-4 46-16,1 0-46 0,-2 0 53 0,1 0-53 0,-1 0 53 15,3 0-53-15,1 0 32 0,0 0-32 16,-4 0 32-16,1-4-32 0,3 4 34 0,0 0-34 0,-5-8 34 15,-1-1-34-15,6 9 8 0,0 0-8 16,-3-7 8-16,-1-3-8 0,4 10 18 16,0 0-18-16,-1-9 19 0,-1 4-19 0,2 5 0 0,0 0 0 0,0-7 0 15,3 0 0-15,-3 7-5 0,0 0 5 0,7-5-4 16,5 2 4-16,-12 3-24 16,0 0 24-16,23-4-23 0,8 3 23 0,-31 1-32 15,0 0 32-15,37-4-32 0,7-3 32 0,-44 7-29 0,0 0 29 0,45-1-29 0,-2-3 29 16,-43 4-33-16,0 0 33 0,46 0-33 0,-3 4 33 15,-43-4-66-15,0 0 66 0,42 3-66 16,0 6 66-16,-42-9-112 0,0 0 112 0,28 12-112 16,-6-4 112-16,31 13-869 0</inkml:trace>
  <inkml:trace contextRef="#ctx0" brushRef="#br0" timeOffset="84534.856">21233 6779 1031 0,'0'0'0'0,"0"0"-178"0,0 0 178 0,0 0-178 0,0 0 178 16,0 0-65-16,0 0 65 0,0 0-64 0,0 0 64 16,0 0-23-16,0 0 23 0,0 0-22 0,0 0 22 0,0 0 12 15,2-5-12-15,-2 5 12 0,1-4-12 0,-1 4 86 16,2-3-86-16,-2 3 87 0,2-4-87 0,-2 4 73 16,2-3-73-16,-2 3 74 0,0-5-74 0,-4 1 53 15,1-1-53-15,1 2 53 0,-5-6-53 0,-2 6 28 16,-3-6-28-16,3 6 28 0,1-4-28 0,8 7 9 15,0 0-9-15,-21-5 10 0,-7-5-10 16,28 10 10-16,0 0-10 0,-26-6 11 16,1 0-11-16,25 6 3 0,0 0-3 0,-26-4 4 0,3 2-4 0,23 2-1 0,0 0 1 15,-29 9 0-15,-2 6 0 0,31-15-33 0,0 0 33 16,-34 28-32-16,1 15 32 0,33-43-47 16,0 0 47-16,-31 51-46 0,5 4 46 0,0-4-36 15,7 1 36-15,5-16-35 0,5-16 35 0,-2 4-18 0,6-1 18 0,0-3-18 16,0 4 18-16,5-24-2 0,0 0 2 0,0 26-2 15,1 3 2-15,-1-29 2 0,0 0-2 0,6 22 2 16,2-3-2-16,-8-19 32 0,0 0-32 0,20 10 32 16,1-8-32-1,-1-5 11-15,3-9-11 0,1 0 11 0,3-4-11 0,-27 16 31 0,0 0-31 0,33-27 31 16,7-11-31-16,-40 38 35 0,0 0-35 0,40-44 36 16,3-16-36-16,-11 5 31 0,-4-4-31 0,-9 8 31 15,0 3-31-15,-7 5 38 0,-1 4-38 16,-4-4 39-16,-2-1-39 0,-5 44 15 0,0 0-15 0,3-50 16 15,-1-5-16-15,-2 55 31 0,0 0-31 0,-2-51 31 0,-5-4-31 16,2 12 28-16,0 10-28 0,-2 6 28 16,3 8-28-16,1 4 22 0,-1 4-22 15,3 5 23-15,-1-3-23 0,-3 2 35 0,1 2-35 0,-1 2 35 0,5 3-35 0,0 0 2 16,0 0-2-16,0 0 2 0,0 0-2 0,0 0 3 16,-5 0-3-16,5 0 4 0,0 0-4 0,0 0-2 15,0 0 2-15,0 0-1 0,0 1 1 0,0 6-32 16,0 0 32-16,0 8-32 0,2 11 32 15,-2-26-18-15,0 0 18 0,8 43-18 0,1 15 18 0,1 0-6 16,1 6 6-16,-1-4-6 0,2-2 6 0,-12-58 0 0,0 0 0 16,16 84 0-16,-4 21 0 15,1-18 4-15,-3-8-4 0,-5-35 4 16,-5-21-4-16,7 6 15 0,0-4-15 0,-2-4 16 0,1-2-16 0,-6-19 26 16,0 0-26-16,7 24 26 0,3 3-26 0,-10-27 6 0,0 0-6 0,9 19 7 15,-2-4-7-15,-7-15 0 0,0 0 0 16,5 11 0-16,0-8 0 0,-5-3-8 0,0 0 8 15,5-8-8-15,1-16 8 0,-6 24-58 16,0 0 58-16,5-28-57 0,0-11 57 0,6-32-885 0</inkml:trace>
  <inkml:trace contextRef="#ctx0" brushRef="#br0" timeOffset="84832.023">21369 6806 886 0,'0'4'0'0,"0"-4"-43"0,0 0 43 0,0 0-42 0,3 0 42 16,-3 0 28-16,0 0-28 0,0 0 28 15,5 0-28-15,-5 0 51 0,0 0-51 0,4-4 52 0,-1 1-52 16,-3 3 49-16,0 0-49 0,6-4 50 0,-3-1-50 0,-3 5 56 16,0 0-56-16,7-7 56 0,0 2-56 15,-7 5 63-15,0 0-63 0,12-10 63 0,2 1-63 0,-14 9 35 16,0 0-35-16,16-5 36 0,3 5-36 16,-19 0 27-16,0 0-27 0,28 14 27 0,5 13-27 0,-33-27 40 15,0 0-40-15,35 40 40 16,-2 13-40-16,-3-2 0 15,-3-3 0-15,1-1 0 16,-7-8 0-16,0 0 5 0,0-3-5 0,-4-5 5 0,-1 2-5 0,-16-33-2 0,0 0 2 0,21 34-1 0,3 5 1 0,-24-39-53 16,0 0 53-16,28 36-52 0,2-5 52 0,-30-31-112 0,0 0 112 15,21 24-112-15,-4-8 112 16,-17-16-142-16,0 0 142 0,11-11-141 16,-6-18 141-16,11-10-578 0</inkml:trace>
  <inkml:trace contextRef="#ctx0" brushRef="#br0" timeOffset="85114.873">21905 6628 662 0,'0'0'0'0,"0"0"0"16,0 0 0-16,0 0 96 0,0 0-96 0,0 0 96 15,0 0-96-15,0 0 99 0,0 0-99 0,0 0 99 16,-5 5-99-16,5-5 87 0,0 0-87 0,-14 28 87 15,-12 11-87-15,26-39 48 0,0 0-48 0,-31 58 49 16,-8 18-49-16,-6 11 39 0,-9 16-39 0,5-14 39 16,0-10-39-1,49-79 10-15,0 0-10 0,-43 75 10 0,5-5-10 0,38-70 12 0,0 0-12 0,-25 40 13 0,13-18-13 0,12-22 0 16,0 0 0-16,-9 21 0 0,6-13 0 0,3-8-97 16,0 0 97-16,14 0-96 0,14-12 96 15,-28 12-162-15,0 0 162 0,40-31-161 0,12-17 161 16,42-30-598-16</inkml:trace>
  <inkml:trace contextRef="#ctx0" brushRef="#br0" timeOffset="85528.548">22327 7034 1020 0,'0'0'0'0,"-4"-8"0"0,-1-6 0 0,5 14 101 0,0 0-101 0,-2-5 101 15,1 5-101-15,1 0 50 0,0 0-50 0,0 0 51 16,0 0-51-16,0 0 0 0,0 0 0 0,0 0 0 16,1 3 0-16,-1-3-5 0,0 0 5 0,7 5-4 15,4 2 4-15,-11-7 0 0,0 0 0 0,19 4 1 16,7 1-1-16,0-5 76 0,4 3-76 0,0-3 76 15,1-3-76-15,-3-1 68 0,0 1-68 0,0 1 68 16,-2-5-68-16,0 2 33 16,0 2-33-16,2-2 34 0,1 1-34 0,-29 4 37 0,0 0-37 0,42-3 37 0,7-1-37 15,-49 4 0-15,0 0 0 0,47-5 0 0,0 2 0 0,-47 3-39 16,0 0 39-16,42-7-38 0,-6 2 38 16,-36 5-54-16,0 0 54 0,28-4-53 0,-5 4 53 15,-23 0-100-15,0 0 100 0,17-3-100 0,-4 1 100 0,-13 2-184 16,0 0 184-16,8-2-184 0,-4 2 184 0,-4 0-172 15,0 0 172-15,-2-3-172 0,-7-2 172 0,-1-4-383 16</inkml:trace>
  <inkml:trace contextRef="#ctx0" brushRef="#br0" timeOffset="85885.843">22654 6676 651 0,'0'0'0'16,"6"9"0"-16,4 6 0 0,-6-12 50 0,-3-3-50 0,-1 0 50 15,-3-6-50-15,-1 0 8 0,1 3-8 0,1-2 8 16,0 1-8-16,2 4 23 0,2-3-23 0,-2 3 24 15,4 0-24-15,-4 0 5 0,5 0-5 0,-5 0 5 16,3 3-5-16,-3-3 31 0,2 4-31 0,0 1 31 16,3-5-31-16,-3 5 46 0,5 2-46 0,-4 2 47 0,2 1-47 0,-5-10 57 15,0 0-57-15,7 36 57 16,4 12-57-16,-11-48 50 0,0 0-50 0,9 58 51 0,-1 9-51 16,-8-67 33-16,0 0-33 15,6 70 33-15,-3 2-33 0,-3-72-24 0,0 0 24 0,2 91-23 16,0 12 23-16,-2-103-142 0,0 0 142 0,0 61-142 0,0-25 142 0,0 62-602 15</inkml:trace>
  <inkml:trace contextRef="#ctx0" brushRef="#br0" timeOffset="90954.478">23999 6743 583 0,'0'0'0'0,"-1"-4"0"16,-3-4 0-16,4 4 43 0,4 1-43 0,-4 3 43 15,0 0-43-15,0 0 15 0,0 0-15 0,0 0 16 16,0 0-16-16,0 0 49 0,1 3-49 0,-1-3 49 0,0 0-49 15,0 0 42-15,0 0-42 0,0 0 43 0,-3 0-43 16,3 0 56-16,-4-6-56 0,3 4 57 0,-1-2-57 0,-2-1 51 16,1 2-51-16,-1 3 51 15,4-4-51-15,-7 4 33 0,0 0-33 0,1-3 33 0,-1 0-33 0,1 1 39 16,1-2-39-16,0 4 40 0,1-3-40 0,-3 3 15 16,2-5-15-16,-2 3 15 0,2 0-15 0,0 2-69 15,1 0 69-15,1 0-69 0,-1 2 69 0,1 0-76 16,1-2 76-16,-1 0-76 0,1 0 76 15,-2 0-70-15,1-2 70 0,3 2-69 0,-4-2 69 0,4 2-58 16,0 0 58-16,0 0-58 0,0 0 58 0,0 0-52 0,0 0 52 16,0 0-51-16,0 0 51 0,0 0-32 15,0 0 32-15,0 0-32 0,0 0 32 0,0 0-24 0,0 0 24 16,0 0-23-16,0 0 23 0,0 0-17 0,0 0 17 0,0 0-17 16,0 0 17-16,0 0-10 0,0 0 10 0,0 0-10 15,0 0 10-15,0 0-5 0,0 0 5 0,0 0-4 16,0 0 4-16,0 0-7 0,0 0 7 15,0 0-7-15,0 0 7 0,0 0-13 0,0 0 13 0,0 0-13 16,0 0 13-16,0 0-4 0,0 0 4 0,0 0-3 16,0 0 3-16,0 0-3 0,-3 0 3 0,3 0-3 15,0 0 3-15,0 0 0 0,0 0 0 0,0 0 1 16,-4 0-1-16,4 0 9 16,-3 0-9-16,3 0 9 0,-4 0-9 0,4 0 26 0,0 0-26 0,0 0 26 15,-3 0-26-15,3 0 20 0,-2 0-20 0,2 0 20 16,-5 0-20-16,5 0 26 0,0 0-26 15,0 0 26-15,-3 2-26 0,3-2 14 0,0 0-14 0,-4 0 15 16,1 0-15-16,3 0 18 0,0 0-18 0,-6 0 19 0,-1 0-19 16,7 0 15-16,0 0-15 0,-7 0 15 0,0 2-15 15,7-2 16-15,0 0-16 0,-8 2 17 16,-3-2-17-16,11 0 4 0,0 0-4 0,-10 0 4 0,-1 0-4 16,11 0 7-16,0 0-7 0,-8 0 8 0,1 0-8 0,7 0 3 15,0 0-3-15,-6 0 3 0,3 0-3 0,3 0 2 16,0 0-2-16,-5 0 2 0,1 0-2 0,4 0 4 15,0 0-4-15,-3 0 5 0,1 0-5 16,2 0 2-16,0 0-2 0,-3 0 2 0,1 0-2 0,2 0 0 0,0 0 0 16,0 0 0-16,-4 3 0 0,4-3 4 15,0 0-4-15,0 0 5 0,0 0-5 0,0 0 7 0,0 0-7 16,0 0 7-16,0 0-7 0,0 0 3 16,0 0-3-16,0 0 3 0,0 0-3 0,0 0 12 15,0 0-12-15,0 0 13 0,0 0-13 0,0 0 8 16,0 0-8-16,0 0 8 0,0 0-8 0,0 0 1 0,0 0-1 0,0 0 1 15,0 0-1-15,0 0-2 0,0 0 2 0,0 0-1 16,0 0 1-16,0 0-2 16,0 0 2-16,0 0-2 0,0 0 2 0,0 0 0 0,0 0 0 0,0 0 0 15,0 0 0-15,0 0 0 0,0 0 0 0,0 0 0 16,0 0 0-16,0 0 0 0,0 0 0 0,0 0 0 16,0 0 0-16,0 0 1 0,0 0-1 0,0 0 1 15,0 0-1-15,0 0 1 0,0 0-1 0,0 0 1 16,0 0-1-16,0 0 3 0,0 0-3 0,0 0 4 0,-5 0-4 15,5 0 6-15,0 0-6 0,-2 0 6 0,-1 0-6 16,3 0 0-16,0 0 0 0,0 0 1 16,-4 0-1-16,4 0 3 0,0 0-3 0,0 0 3 0,0 0-3 15,0 0 0-15,0 0 0 0,0 0 0 0,0 0 0 16,0 0-3-16,0 0 3 0,0 0-3 0,-1 0 3 16,1 0-8-16,0 0 8 0,0 0-7 0,0 0 7 15,0 0-9-15,0 0 9 0,0 0-9 16,0 0 9-16,0 0-4 0,0 0 4 0,0 0-3 0,-6 3 3 0,6-3-2 15,0 0 2-15,0 0-2 0,-3 0 2 0,3 0-2 16,0 0 2-16,0 0-1 0,0 0 1 0,0 0-9 16,0 0 9-16,0 0-8 0,0 0 8 0,0 0-72 15,0 0 72-15,0 0-72 0,-4 0 72 0,4 0-144 16,0 0 144-16,-3 0-143 0,0 0 143 0,-4 0-152 0</inkml:trace>
  <inkml:trace contextRef="#ctx0" brushRef="#br0" timeOffset="91507.598">23912 6719 225 0,'0'0'0'0,"0"-4"0"16,2-4 0-16,3 4 0 0,-1 4 0 0,-1-3 0 15,-1 3 0-15,-2 0-16 0,5 0 16 0,-5 0-15 16,0 0 15-16,0 0-82 0</inkml:trace>
  <inkml:trace contextRef="#ctx0" brushRef="#br0" timeOffset="92942.622">23971 6703 225 0,'0'0'0'0,"-5"0"0"16,-5 0 0-16,5 0 83 0,3-3-83 0,-3 3 83 0,3-5-83 15,0 1 97-15,2 1-97 16,0-2 98-16,0 1-98 0,-3 1 69 0,-1 3-69 0,1-3 70 0,1-1-70 16,-2 3 51-16,-1-3-51 0,2 1 52 0,1-1-52 15,-2 3 39-15,-2 1-39 0,0 0 40 0,3-2-40 0,3 2 24 16,0 0-24-16,-12 0 25 0,-8-2-25 15,20 2-3-15,0 0 3 0,-19 0-3 0,0 2 3 0,19-2-28 16,0 0 28-16,-26 2-28 0,-4 3 28 0,30-5-13 16,0 0 13-16,-24 3-12 0,1 1 12 0,23-4-37 15,0 0 37-15,-21 1-37 0,6 6 37 16,-4-2-12-16,5 2 12 0,5-4-12 16,4-1 12-16,-1-2-29 0,5 0 29 0,-3 4-29 0,-1 2 29 0,0 0-20 0,-4 4 20 15,2-5-19-15,5-2 19 0,2-3-17 0,0 0 17 0,-7 19-17 16,-1 5 17-16,8-24-5 0,0 0 5 15,-6 36-5-15,0 4 5 16,2 2-1-16,1-2 1 0,1-9-1 0,4-7 1 0,-1 0 0 0,5 3 0 16,0-3 0-16,3 4 0 0,-9-28 7 0,0 0-7 15,16 23 8-15,5 5-8 0,-21-28 34 0,0 0-34 0,29 20 34 16,10-1-34-16,-6-10 68 0,2-6-68 16,-2 1 68-16,-2-8-68 0,-3-1 73 15,0-9-73-15,-5 1 74 0,-1-3-74 0,1 1 61 16,-8-6-61-16,1-1 62 0,0-5-62 0,-16 27 60 0,0 0-60 0,16-33 60 15,1-10-60-15,0 0 63 0,-4-1-63 0,-1 5 63 16,-4-3-63-16,-8 42 34 0,0 0-34 16,7-48 35-16,0-3-35 0,-7 51 27 0,0 0-27 0,4-51 27 15,-4-6-27-15,0 57 40 0,0 0-40 0,-2-53 40 0,-3-2-40 16,0 14 13-16,-1 3-13 0,3 13 13 0,-2 9-13 0,0 1 13 16,1 3-13-16,-1 0 14 0,1 5-14 15,-3-2 1-15,0 3-1 0,2 2 2 0,3 2-2 16,-1-1-4-16,1 0 4 0,0-1-3 0,2 1 3 0,-1 1-17 15,-1-1 17-15,2 3-16 0,-2-6 16 0,2 6-26 16,0 0 26-16,0 0-25 0,0 0 25 0,0 0-13 16,0 0 13-16,0 0-13 0,0 0 13 15,0 0-36-15,-3 0 36 0,3 0-35 0,0 0 35 0,0 0-19 16,0 0 19-16,0 0-18 0,0 0 18 0,0 0-36 16,-4 6 36-16,4-6-36 0,0 0 36 0,0 0-30 0,0 0 30 15,-1 3-30-15,-1 6 30 0,2-9-39 16,0 0 39-16,-2 22-38 0,-1 14 38 15,1 0-33-15,0 3 33 0,2 4-33 0,4 0 33 0,-1 0-15 0,-3 5 15 16,4-4-14-16,1-1 14 0,-5-43-13 0,0 0 13 0,8 55-13 16,5 8 13-16,-13-63-10 0,0 0 10 0,14 62-9 15,3 1 9 1,-17-63-1-16,0 0 1 0,21 52-1 0,3-4 1 16,-24-48 5-16,0 0-5 0,25 37 5 0,6-4-5 0,-3-14 51 0,0-7-51 0,0-7 51 15,0-2-51-15,-4-10 39 0,-1-6-39 0,3 1 39 16,0-4-39-16,-3 1 46 0,-1-4-46 0,-3-5 47 15,0 0-47-15,-19 24 47 16,0 0-47-16,21-34 48 0,0-7-48 16,-21 41 36-16,0 0-36 0,19-43 37 0,-1-7-37 0,-18 50 16 0,0 0-16 0,14-41 17 0,-2 3-17 15,-12 38 31-15,0 0-31 0,9-29 31 16,-2 7-31-16,-7 22 10 16,0 0-10-16,5-17 11 0,-3 7-11 0,-2 10 19 0,0 0-19 0,1-9 20 15,-1 6-20-15,0 3 14 0,0 0-14 0,0-4 15 0,0 2-15 0,0 2 1 16,0 0-1-16,0 0 2 0,0 0-2 0,0 0 25 15,0 0-25-15,0 0 26 0,0 0-26 16,0 0 0-16,0 0 0 0,0 0 0 0,0 0 0 16,0 0 0-16,0 0 0 0,0 0 0 0,0 0 0 0,0 0-36 15,0 0 36-15,0 0-35 0,-1 6 35 0,1-6-37 16,0 0 37-16,-2 18-36 0,2 12 36 16,0-30-40-16,0 0 40 0,2 37-39 0,-1 8 39 15,-1-45-17-15,0 0 17 0,7 46-17 0,4-1 17 0,-11-45-13 0,0 0 13 16,14 41-13-16,5-4 13 0,-19-37-2 0,0 0 2 0,21 31-1 15,5-7 1-15,-3-8 3 0,1-9-3 0,-3-6 4 16,0-2-4 0,-2-3 34-16,-3-1-34 0,-2-2 34 15,1-8-34-15,-15 15 28 0,0 0-28 0,11-19 28 0,1-2-28 0,-12 21 39 0,0 0-39 0,9-32 40 16,-2-3-40-16,-7 35 44 0,0 0-44 0,5-36 44 16,-3-3-44-16,-2 12 10 0,-2-1-10 0,0 6 11 15,0 5-11-15,-1 1 14 0,-1 4-14 16,3 0 15-16,-1 6-15 0,2 0 0 15,-4 3 0-15,4 0 0 0,0-1 0 0,0 4 0 0,-1-2 0 0,1 2 0 16,0 0 0-16,0 0-11 0,0 0 11 0,0 0-10 0,0 0 10 16,0 0-18-16,0 0 18 0,0 0-18 15,0 0 18-15,0 0-39 0,0 0 39 0,0 0-38 16,0 0 38-16,0 0-31 0,0 0 31 0,0 0-31 16,-4 2 31-16,4-2-44 0,0 0 44 0,0 17-43 0,2 9 43 0,-2-26-46 15,0 0 46-15,7 46-46 0,0 13 46 0,2 0-36 16,1 1 36-16,2 2-36 0,-3-2 36 15,-9-60-35-15,0 0 35 0,16 89-34 0,5 23 34 16,-21-112-23-16,0 0 23 0,17 97-22 0,2-1 22 0,-19-96-18 16,0 0 18-16,12 89-18 0,-1-10 18 0,-11-79-18 15,0 0 18-15,3 69-18 0,-5-4 18 0,2-65-15 16,0 0 15-16,-1 39-15 0,-4-15 15 16,-2-3-2-16,-4-6 2 15,2-3-1-15,1-3 1 0,-6 1 23 0,-4 2-23 0,8-5 24 0,5-6-24 0,-8 6 44 0,-1-5-44 0,-3 0 45 16,-4-1-45-16,-5-2 10 0,-5-3-10 15,5 1 10-15,1-6-10 0,25 9 0 0,0 0 0 16,-36-15 0-16,-6-9 0 0,42 24-113 16,0 0 113-16,-42-34-112 0,-2-8 112 0,44 42-155 15,0 0 155-15,-33-53-155 0,9-12 155 0,-34-51-466 0</inkml:trace>
  <inkml:trace contextRef="#ctx0" brushRef="#br0" timeOffset="93460.287">25689 6758 191 0,'0'0'0'0,"0"0"0"0,-3-3 0 0,3 3 141 0,3 0-141 16,-3 0 141-16,0 0-141 0,0 0 136 15,0 0-136-15,0 0 137 0,0 0-137 0,0 0 144 0,4 0-144 16,-1 0 145-16,2 0-145 0,4-4 118 0,5 1-118 16,2-2 118-16,5 1-118 0,-21 4 71 0,0 0-71 0,38-8 71 15,12-4-71-15,3 2 69 0,2 1-69 16,-2 2 70-16,-3 2-70 0,-4 0 42 0,-5 5-42 0,-2-2 42 16,-4 0-42-16,-4 4 19 0,-5 0-19 0,0 0 20 15,-3-2-20-15,-23 0 6 0,0 0-6 0,28 3 6 16,3 2-6-16,-31-5 1 0,0 0-1 0,30 7 1 15,-2-4-1-15,-28-3-17 16,0 0 17-16,20 4-17 0,-2-2 17 0,-18-2-81 0,0 0 81 0,12 3-80 16,-3 0 80-16,-9-3-159 0,0 0 159 0,-2 4-159 15,-8-2 159-15,10-2-170 0,0 0 170 0,-27 6-170 16,-13-2 170-16,-26 8-525 16</inkml:trace>
  <inkml:trace contextRef="#ctx0" brushRef="#br0" timeOffset="93820.386">25834 7121 1020 0,'0'0'0'0,"8"-13"0"0,6-9 0 0,-10 13 140 15,-4 11-140-15,3-7 140 0,1-2-140 0,-1 2 81 0,-1 1-81 16,-2 4 82-16,0 0-82 0,-3 4 34 0,-3 1-34 15,6-5 35-15,-3 3-35 0,3-3 0 16,0 0 0-16,0 0 0 0,0 0 0 0,0 0 11 16,0 0-11-16,0 0 11 0,0 4-11 0,0-4 39 15,0 0-39-15,7 3 39 0,3 0-39 0,-10-3 36 0,0 0-36 0,28 6 37 16,12-3-37-16,0 0 45 0,4-1-45 16,-2 1 45-16,-2 1-45 0,0-4 28 0,-2 2-28 15,4-4 28-15,0-2-28 0,-42 4 34 0,0 0-34 16,57-5 35-16,11 4-35 0,-9 1 13 0,-3 1-13 0,-10 1 14 15,-8-2-14-15,-7 0-20 0,-1 0 20 0,-9 0-19 16,-7 0 19-16,0 3-128 0,-2-3 128 0,-4 4-128 16,-1-1 128-16,-7-3-126 0,0 0 126 0,-10-18-125 15,-11-18 125-15,-10-23-960 0</inkml:trace>
  <inkml:trace contextRef="#ctx0" brushRef="#br0" timeOffset="99489.236">28003 6587 460 0,'0'0'0'16,"-2"-9"0"-16,-2-4 0 0,4 13 46 0,0 0-46 15,-3-16 47-15,0-3-47 0,3 19 16 0,0 0-16 0,-7-24 17 16,-2-3-17-16,9 27 0 0,0 0 0 0,-18-27 1 16,-6-6-1-16,24 33 0 0,0 0 0 0,-33-31 0 15,-9 0 0-15,42 31 10 0,0 0-10 0,-42-27 10 16,-1 3-10-16,43 24 67 0,0 0-67 0,-42-24 68 16,0 5-68-16,42 19 37 0,0 0-37 0,-42-17 38 15,1 2-38-15,41 15 20 0,0 0-20 0,-46-14 20 16,1 9-20-16,45 5 7 0,0 0-7 0,-45-5 7 15,-2 3-7-15,47 2 0 0,0 0 0 0,-47 10 0 16,1 2 0-16,46-12-5 0,0 0 5 0,-47 24-5 16,0 4 5-16,47-28-26 0,0 0 26 0,-43 39-25 15,3 6 25-15,40-45-13 0,0 0 13 0,-42 58-12 16,-2 12 12-16,44-70-11 16,0 0 11-16,-31 58-10 0,8-1 10 0,23-57-5 0,0 0 5 15,-9 63-4-15,15 4 4 0,-6-67 18 0,0 0-18 0,19 74 18 0,12 4-18 16,-31-78 52-16,0 0-52 0,46 74 52 0,15 2-52 15,-61-76 41-15,0 0-41 0,71 56 42 0,13-6-42 16,-84-50 86-16,0 0-86 0,78 44 87 0,0-6-87 0,-78-38 84 16,0 0-84-16,75 29 84 0,-2-10-84 0,-73-19 48 15,0 0-48-15,74 9 48 0,0-9-48 0,-74 0 92 16,0 0-92-16,72-12 92 16,-2-11-92-16,-70 23 90 0,0 0-90 0,64-32 90 0,-3-8-90 15,-61 40 60-15,0 0-60 0,54-48 60 0,-5-10-60 0,-49 58 56 0,0 0-56 16,43-60 56-16,-6-5-56 0,-37 65 50 15,0 0-50-15,28-65 50 0,-7-2-50 0,-21 67 48 0,0 0-48 16,10-58 48-16,-8-2-48 0,-2 60 54 0,0 0-54 0,-9-46 54 16,-10 1-54-16,19 45 38 0,0 0-38 0,-31-58 38 15,-11-7-38-15,42 65 18 0,0 0-18 16,-45-60 18-16,-4 2-18 0,9 22-29 16,7 15 29-16,-9 2-29 0,-2 5 29 0,44 14-232 0,0 0 232 0,-109 2-232 15,-45 10 232-15,-109 4-1311 0</inkml:trace>
  <inkml:trace contextRef="#ctx0" brushRef="#br0" timeOffset="152723.54">1099 10068 337 0,'0'0'0'0,"0"0"15"0,0 0-15 0,0 0 15 0,0 0-15 0,0 0 46 16,0 0-46-16,0 0 47 0,0 0-47 0,0 0 58 15,0 0-58-15,0 0 58 0,0 0-58 0,0 0 63 16,0 0-63-16,0 0 63 0,0 0-63 0,0 0 63 15,0 0-63-15,0 0 64 0,0 0-64 0,0 0 65 0,0 0-65 16,0 0 65-16,-12-19-65 0,12 19 53 0,0 0-53 16,-3-12 53-16,-3 0-53 0,6 12 50 0,0 0-50 15,-3-8 51-15,-1 1-51 0,4 7 43 0,0 0-43 16,-5-7 43-16,2 5-43 0,3 2 28 0,0 0-28 0,-6-3 28 16,3 3-28-16,3 0 34 0,0 0-34 0,-5 0 35 15,1 0-35-15,4 0 31 0,0 0-31 0,0 0 31 16,-3 0-31-16,3 0 7 0,0 0-7 0,0 0 8 15,0 0-8-15,0 0 29 0,0 0-29 0,-2 7 29 16,-5 5-29-16,7-12 18 0,0 0-18 0,-5 17 19 16,-2 5-19-16,7-22-44 0,0 0 44 0,-2 24-43 15,-1 0 43-15,3-24-53 0,0 0 53 0,0 27-53 16,8 1 53-16,-8-28-62 0,0 0 62 0,13 31-61 16,7 1 61-16,1-4-59 0,5-6 59 0,-8-3-59 15,-6-6 59-15,-12-13-41 0,0 0 41 0,18 14-40 16,6 0 40-16,-24-14-2 0,0 0 2 0,21 8-2 0,1-8 2 15,-22 0 0-15,0 0 0 0,18-3 0 0,3-6 0 16,-6-1 1-16,-1-4-1 0,-5 2 2 0,-5 2-2 16,1-2 21-16,2 0-21 0,-5 0 21 15,1 4-21-15,-3-4 32 0,4-2-32 0,-3 5 33 0,-1 4-33 16,0-5 35-16,-1 1-35 0,1 1 36 0,-4-2-36 0,1-1 50 16,-3 1-50-16,3 1 50 0,-2-1-50 0,5 10 47 15,0 0-47-15,-9-14 48 0,-3-1-48 16,12 15 21-16,0 0-21 0,-21-21 21 0,0 3-21 0,21 18 37 15,0 0-37-15,-26-24 38 0,-4-2-38 0,30 26 6 0,0 0-6 16,-29-22 6-16,2 1-6 0,27 21 2 16,0 0-2-16,-24-14 2 0,1 2-2 0,23 12-14 15,0 0 14-15,-21-10-13 0,6 5 13 0,15 5-87 16,0 0 87-16,-14-5-86 0,5 3 86 0,9 2-172 0,0 0 172 0,-9 0-171 16,6 2 171-16,-9 0-645 0</inkml:trace>
  <inkml:trace contextRef="#ctx0" brushRef="#br0" timeOffset="153309.317">1270 9782 303 0,'-3'0'0'0,"-6"-2"69"0,0-1-69 0,4-1 69 16,-2-1-69-16,5 2 42 0,2-1-42 0,-3 1 43 0,3 3-43 0,0 0 46 16,-4-3-46-16,4 3 46 0,-5-2-46 15,-2 2 45-15,2-2-45 0,-4 2 45 0,6-2-45 0,3 2 40 16,0 0-40-16,-14 0 41 0,-7 0-41 0,21 0 41 16,0 0-41-16,-25 0 41 0,-1 0-41 0,26 0 40 15,0 0-40-15,-24 0 40 0,1 2-40 0,23-2 40 16,0 0-40-16,-29 4 40 0,-5-1-40 0,12 4 46 15,1 1-46-15,3-2 46 0,6-5-46 0,0 4 35 0,3-1-35 16,1 1 36-16,-1 2-36 0,9-7 34 0,0 0-34 16,-12 15 34-16,-6 9-34 0,18-24 22 0,0 0-22 15,-12 28 23-15,3 8-23 0,9-36 18 16,0 0-18-16,-8 39 18 0,4 6-18 0,1-4 18 16,3 0-18-16,0-12 18 0,0-7-18 0,3 4 15 0,1-2-15 15,8 8 15-15,2 4-15 0,-14-36 4 0,0 0-4 0,21 38 5 16,8 3-5-1,-29-41 13-15,0 0-13 0,35 38 14 0,11-6-14 0,-46-32 15 16,0 0-15-16,50 24 15 0,2-8-15 0,-52-16 39 16,0 0-39-16,47 7 39 0,-5-7-39 0,-42 0 30 0,0 0-30 0,35-9 30 15,-5-3-30-15,-30 12 22 0,0 0-22 0,24-19 23 16,-3-5-23-16,-7 0 41 0,-7 0-41 0,2-1 42 16,-4-1-42-16,-5-1-10 0,-4-1 10 0,3 1-10 15,-6 1 10-15,7 26-20 0,0 0 20 0,-9-36-20 0,0-3 20 16,9 39-45-16,0 0 45 0,-14-43-44 15,-1 2 44-15,1 6-79 0,1 8 79 0,5 5-79 0,-1 8 79 16,-3 2-121-16,3 3 121 0,0 3-121 16,-3 0 121-16,12 6-118 0,0 0 118 0,-21-1-118 15,-5 1 118-15,-21-2-628 0</inkml:trace>
  <inkml:trace contextRef="#ctx0" brushRef="#br0" timeOffset="153594.921">936 9739 203 0,'3'4'0'0,"9"4"10"16,9 6-10-16,-21-11 11 0,-12-4-11 0,5 2 35 0,-2 1-35 16,4-2 35-16,2-2-35 0,3 2 20 0,0 0-20 0,3 5 20 15,11 2-20-15,-14-7 16 0,0 0-16 0,30 17 17 16,11 4-17-16,-41-21 1 0,0 0-1 0,46 24 2 15,2 3-2-15,-48-27 1 0,0 0-1 0,49 29 2 16,-5 4-2-16,-44-33 9 0,0 0-9 0,42 31 9 16,-2 0-9-16,-7-4 13 0,-4-1-13 0,-11-7 14 15,-3-4-14-15,-15-15 4 0,0 0-4 0,14 24 4 16,2 9-4-16,-16-33-74 0,0 0 74 0,9 53-74 16,-6 15 74-16,6 54-130 0</inkml:trace>
  <inkml:trace contextRef="#ctx0" brushRef="#br0" timeOffset="157313.317">4432 9719 1367 0,'0'0'0'0,"0"0"-192"0,5-4 192 0,-1 1-192 16,-4-2 192-16,0 1-35 0,0 1 35 0,0-1-35 15,0 3 35-15,0 1-28 0,-4-4 28 0,4 4-28 0,-2-3 28 16,-1 1-37-16,-2 0 37 0,1 1-37 0,-1-3 37 16,-5 1-2-16,1-1 2 0,0 1-1 0,0-2 1 0,9 5 0 15,0 0 0-15,-17-5 0 16,-13-2 0-16,30 7 1 0,0 0-1 0,-33-7 1 0,-5 2-1 15,7 0 5-15,-3 1-5 0,10 3 5 0,10-1-5 0,14 2 14 16,0 0-14-16,-24 2 15 16,-2-1-15-16,3 4 22 0,-1 2-22 0,8-5 23 15,7-2-23-15,-1 3 8 0,1 1-8 0,2-1 8 16,4-3-8-16,-3 0 5 16,1 4-5-16,-4-1 5 0,2 2-5 0,-5 2 7 0,-2 3-7 0,2-3 7 0,7-2-7 0,5-5 13 15,0 0-13-15,-21 17 13 0,-5 6-13 0,26-23 15 16,0 0-15-16,-25 25 15 0,1 3-15 0,24-28 25 15,0 0-25-15,-23 39 26 0,3 7-26 0,20-46 30 16,0 0-30-16,-18 57 30 0,9 1-30 0,9-58 21 0,0 0-21 0,-3 65 21 16,6 7-21-16,-3-72 46 0,0 0-46 0,14 93 47 15,11 16-47-15,-4-25 39 0,1-13-39 16,3-17 40 0,4-11-40-16,-8-19 16 0,-7-13-16 0,2-1 17 0,-2-7-17 0,3 1 3 15,8-4-3-15,1-9 3 0,3-1-3 0,-29 10 0 0,0 0 0 0,42-31 0 16,9-15 0-16,-8-1-33 0,2-7 33 0,-10 6-32 15,-5 1 32-15,-7 3 6 0,-4 1-6 16,-5 0 7-16,-6 4-7 0,-8 39 36 16,0 0-36-16,13-79 36 0,-1-25-36 0,-3 23 10 0,-1 9-10 0,-4 22 11 15,-4 20-11-15,0 2 32 0,0 11-32 0,0 3 33 0,0 7-33 16,-4 1 18-16,4 2-18 0,0 4 18 16,0-3-18-16,0 3 5 0,0 0-5 0,0 0 5 15,0 0-5-15,0 0 4 0,0 0-4 0,0 0 4 0,0 0-4 0,0 0 0 16,0 0 0-16,0 0 1 15,0 0-1-15,0 0 5 0,0 0-5 0,0 0 5 0,0 0-5 0,0 0 7 16,0 0-7-16,0 0 7 16,0 0-7-16,0 0 14 0,0 0-14 0,0 0 15 15,0 0-15-15,0 0 8 0,0 0-8 0,0 0 9 0,0 0-9 0,0 3 9 16,-3 4-9-16,6 26 9 0,-3 15-9 0,4 10 15 16,-3 12-15-16,3 0 15 0,1 2-15 0,-5-72 8 15,0 0-8-15,7 108 8 0,-2 24-8 0,-1-34 15 16,-1-11-15-16,-1-36 16 0,-2-23-16 15,0-6 1-15,4-10-1 0,-4-5 1 0,0-9-1 0,0 2-26 0,0 4 26 16,0-4-25-16,5-2 25 0,-5 2-50 0,0 0 50 16,7-36-49-16,5-24 49 0,5-39-1056 15</inkml:trace>
  <inkml:trace contextRef="#ctx0" brushRef="#br0" timeOffset="157819.715">4719 9679 415 0,'0'0'0'0,"9"21"0"16,12 16 0-16,-21-37 114 0,0 0-114 0,17 64 115 16,10 15-115-16,-7 11 69 0,1 10-69 0,-7-15 69 0,-2-9-69 15,-12-76 62-15,0 0-62 0,6 73 63 0,1-2-63 16,-7-71 24-16,0 0-24 0,1 43 25 0,-1-21-25 15,0-22 41-15,0 0-41 0,0 19 41 0,0-11-41 16,0-8 32-16,0 0-32 0,0 7 33 0,0-3-33 16,0-4 32-16,0 0-32 0,0 0 32 0,0 0-32 0,0 0 60 15,0 0-60-15,0-4 60 0,-1-1-60 0,1 5 49 16,0 0-49-16,-7-22 50 0,-4-18-50 16,-1 1 14-16,-5-7-14 0,1 3 15 15,-1 2-15-15,17 41 15 0,0 0-15 0,-18-52 15 0,-3-8-15 0,21 60 16 0,0 0-16 16,-12-67 17-16,-2-6-17 15,14 73 7-15,0 0-7 0,-3-82 8 0,-1-13-8 0,8 29 15 16,4 14-15-16,1 18 16 16,0 17-16-16,-9 17 0 0,0 0 0 0,12-17 0 0,5 6 0 0,-17 11-5 0,0 0 5 0,18-3-4 15,6 6 4-15,-3 1-33 0,2 8 33 16,-8-7-33-16,-2 2 33 0,1 5-11 0,1 3 11 0,4 1-10 16,6-3 10-16,-25-13-20 0,0 0 20 15,33 14-20-15,5 0 20 16,-38-14-9-16,0 0 9 0,39 10-8 0,4-1 8 0,-6-3-10 15,-3-2 10-15,-7 1-9 0,-6-5 9 0,-4 3-39 0,-1-3 39 0,-4-3-38 16,-7 0 38-16,0 1-120 0,-1 0 120 0,-1 0-119 16,-1 2 119-16,-2 0-168 0,3 0 168 0,-3 0-168 15,0-3 168-15,0-2-423 0</inkml:trace>
  <inkml:trace contextRef="#ctx0" brushRef="#br0" timeOffset="158212.597">5510 9679 236 0,'0'0'0'0,"-5"0"0"0,-7 0 0 0,12 0 89 15,0 0-89-15,0 0 90 0,5 0-90 0,-5 0 111 16,0 0-111-16,4-3 111 0,-1 1-111 0,-3 2 90 16,0 0-90-16,0 0 90 0,-3-2-90 0,-3 1 91 15,-1-1-91-15,2 0 91 0,-4 2-91 0,-3-3 55 16,-2 1-55-16,2 0 55 0,0 1-55 0,-4 1 41 15,-1 0-41-15,3 0 41 0,2-2-41 0,-2 2 36 0,-5 2-36 16,8-2 36-16,4 0-36 0,7 0 22 0,0 0-22 16,-22 8 22-16,-8 1-22 0,30-9 10 0,0 0-10 0,-24 13 11 47,-6 8-11-47,30-21 28 0,0 0-28 0,-26 36 28 0,1 10-28 0,25-46 35 0,0 0-35 0,-17 60 36 0,8 14-36 0,9-74 21 0,0 0-21 0,-5 87 21 15,10 16-21-15,-5-103 36 0,0 0-36 0,9 94 36 16,12 2-36-16,-21-96 0 15,0 0 0-15,24 79 1 0,11-10-1 0,-9-22-4 16,-1-16 4 0,-4-10-3-16,-8-14 3 0,5 1-83 0,-2-8 83 0,4 0-82 0,1-5 82 0,-21 5-119 0,0 0 119 15,32-10-119-15,4-12 119 0,-36 22-129 0,0 0 129 0,40-30-128 16,6-9 128-16,36-33-586 0</inkml:trace>
  <inkml:trace contextRef="#ctx0" brushRef="#br0" timeOffset="158742.768">5993 9242 830 0,'0'0'0'0,"0"0"0"0,-4-8 0 0,4 8 80 0,0 0-80 0,0-4 81 15,0 4-81-15,0 0 53 0,0 0-53 0,0 0 54 16,0 0-54-16,0 0 43 0,0 0-43 0,0 0 44 16,0 0-44-16,0 0 13 0,0 0-13 0,0 0 13 15,0 0-13-15,0 0 36 0,0 0-36 0,0 0 36 16,0 0-36-16,0 0 2 0,0 0-2 0,0 0 2 16,0 4-2-16,0-4 3 0,0 0-3 0,6 36 4 15,1 22-4-15,-7-58 20 0,0 0-20 0,12 75 20 16,2 21-20-16,-14-96 2 0,0 0-2 0,21 137 3 0,1 33-3 15,-3-36 21-15,2-13-21 0,-7-27 21 0,-2-23-21 16,-12-71 0-16,0 0 0 0,13 68 1 16,-3-10-1-16,-10-58-46 15,0 0 46-15,12 40-45 0,-5-16 45 0,-7-24-117 0,0 0 117 0,5 14-117 16,-1-13 117-16,-4-1-92 0,0 0 92 0,-9-19-92 0,-6-18 92 0,15 37-49 16,0 0 49-16,-35-77-48 0,-16-33 48 0,-32-77-510 15</inkml:trace>
  <inkml:trace contextRef="#ctx0" brushRef="#br0" timeOffset="158862.652">5780 9794 124 0,'0'0'0'0,"9"7"0"0,5 1 0 0,7 8-33 16</inkml:trace>
  <inkml:trace contextRef="#ctx0" brushRef="#br0" timeOffset="159685.142">5934 9820 91 0,'0'0'0'0,"26"-2"0"16,21-3 0-16,0 1 40 0,10 3-40 0,-10-4 40 15,4-4-40-15,-51 9 60 16,0 0-60-16,52-9 60 0,7-3-60 0,-59 12 78 0,0 0-78 0,56-12 78 15,7 0-78-15,-13 4 118 0,-6 3-118 0,-6-2 119 16,-8 0-119-16,-6-2 111 0,-3 6-111 0,-7 0 112 16,-2-3-112-16,-3 5 79 0,-4-1-79 15,2 0 80-15,-7 2-80 0,0 0 55 16,5 0-55-16,-5 0 56 0,0 0-56 0,0 0 35 0,0 0-35 0,0 0 35 16,0 0-35-16,0 0 8 0,0 4-8 0,0-4 8 15,0 0-8-15,0 0 19 0,-5 3-19 0,5-3 20 16,-3 7-20-16,-3-4 22 0,3 6-22 0,-18 10 22 15,-5 7-22-15,26-26 22 0,0 0-22 0,-30 41 23 0,-8 10-23 16,38-51 15-16,0 0-15 0,-33 62 16 0,-2 8-16 16,5-8 28-16,6-9-28 0,7-14 28 0,8-10-28 0,0-1 0 15,1-4 0-15,4-5 0 0,4-2 0 16,0-2-10-16,4-3 10 0,1 0-9 16,2-7 9-16,-7-5-17 0,0 0 17 0,17-2-17 0,9-8 17 0,-26 10-27 15,0 0 27-15,30-15-27 0,0-7 27 0,-4 3 5 16,0-5-5-16,-7 5 5 0,-2 3-5 15,-4-2 54 1,-5 0-54-16,-3-2 55 0,-1 1-55 16,-4 19 56-16,0 0-56 0,0-27 57 0,2-6-57 0,-2 33 51 0,0 0-51 0,0-29 51 0,-2 0-51 0,2 29 39 15,0 0-39-15,0-24 39 0,-4 5-39 0,4 19 5 0,0 0-5 16,0-12 5-16,-3 0-5 0,3 12 2 0,0 0-2 16,-2-7 2-16,2 4-2 0,0 3-8 15,0 0 8-15,0 0-8 0,0 0 8 0,0 0-47 0,0 0 47 0,9 13-47 16,0 11 47-16,-9-24-39 0,0 0 39 0,14 28-39 15,5 3 39-15,-2-4-46 0,1-1 46 0,-4-4-46 16,1-8 46-16,-1-1-19 16,5-1 19-16,4-6-18 15,-2-5 18-15,-21-1-32 0,0 0 32 0,33-7-32 0,7-8 32 0,-40 15-47 0,0 0 47 0,42-24-47 16,3-14 47-16,-45 38-34 0,0 0 34 0,38-37-34 16,-3-4 34-16,-9 3 3 0,-5 4-3 0,-5 6 4 15,-2 9-4-15,-7 2 16 0,2-2-16 16,-4 2 17-16,-2 0-17 15,3 5 50-15,-6 2-50 0,3 6 51 0,-3 1-51 0,0 3 35 0,0-5-35 0,0 5 35 16,0 0-35-16,0 0 16 0,0 0-16 0,0 0 17 0,0 0-17 16,0 0 6-16,0 0-6 0,0 5 7 15,0-2-7-15,0-3 1 0,0 0-1 0,2 36 1 16,5 19-1-16,-4 0 0 0,3 5 0 0,-3-5 0 0,2 0 0 0,-1-9 0 16,1-2 0-16,-2-13 0 0,-3-12 0 0,4 2 0 15,1-8 0-15,0-1 0 0,2-5 0 0,2 0 2 16,-4-4-2-16,7-3 2 0,1-1-2 15,-13 1 2-15,0 0-2 0,21-14 2 0,5-8-2 16,-26 22 5-16,0 0-5 0,29-36 5 0,3-10-5 0,-4-4 12 16,-6-7-12-16,-1 3 13 0,-4-3-13 0,-1 9 33 15,-4 5-33-15,-1 6 34 0,-2 7-34 0,-2 6 10 16,1 6-10 0,-4 6 10-16,1 3-10 0,-2 2 20 15,-1 5-20-15,-2 2 20 0,4-3-20 0,-4 3-1 0,7 3 1 0,-7-3-1 0,1 6 1 0,3-3-4 0,-1 6 4 0,6 8-4 16,0 5 4-16,-9-22-33 0,0 0 33 0,12 39-32 15,2 13 32-15,-14-52-35 16,0 0 35-16,16 55-35 0,-3 3 35 16,0-5-139-16,-1-2 139 0,-7-18-138 0,-1-16 138 0,-4 0-173 0,0-7 173 0,0 6-173 15,-4-2 173-15,1 15-583 0</inkml:trace>
  <inkml:trace contextRef="#ctx0" brushRef="#br0" timeOffset="160115.739">5655 9734 595 0,'0'0'0'0,"12"0"0"0,6 0 0 0,-18 0 167 0,0 0-167 16,6-3 167-16,-6 1-167 0,0 2 150 0,0 0-150 0,0 0 151 15,-3-2-151-15,3 2 70 0,0 0-70 0,0 0 71 16,5-2-71-16,2 2 18 0,5-1-18 0,2 1 18 16,4-2-18-16,3 4 7 0,3-1-7 0,2-1 7 15,4-3-7-15,-30 3 0 0,0 0 0 0,38 0 0 16,13-3 0-16,-4-3-178 0,5 3 178 0,-3 0-178 16,-1-3 178-16,-48 6-134 0,0 0 134 0,98-6-561 15,-196 12 561-15</inkml:trace>
  <inkml:trace contextRef="#ctx0" brushRef="#br0" timeOffset="160522.845">8442 9230 415 0,'0'0'0'0,"0"0"0"16,0 0 0-16,0 0-115 0,0 0 115 0,0 0-115 15,0 0 115-15,0 0-50 0</inkml:trace>
  <inkml:trace contextRef="#ctx0" brushRef="#br0" timeOffset="160728.698">8259 9337 147 0,'0'0'0'0,"-7"15"0"0,-1 12 0 0,8-27 74 15,0 0-74-15,-13 48 74 0,0 19-74 16,4-5 64-16,0 5-64 0,0 20 64 0,1 12-64 0,4-1 61 15,8 1-61-15,-3-13 61 0,6-7-61 0,-7-79 36 16,0 0-36-16,21 96 37 0,11 8-37 16,-32-104-1-16,0 0 1 0,45 86 0 0,14-7 0 0,-12-19-120 15,4-14 120-15,-13-10-120 0,-8-12 120 16,-30-24-88-16,0 0 88 0,35 15-88 0,-2-6 88 16,36 11-69-16</inkml:trace>
  <inkml:trace contextRef="#ctx0" brushRef="#br0" timeOffset="161199.476">8634 9753 807 0,'0'0'0'0,"0"-4"0"16,3-2 0-16,-3 6 44 0,4-2-44 0,-4 2 45 15,2-2-45-15,-2 2 50 0,0 0-50 0,0 0 51 0,0 0-51 16,0 0 45-16,0 0-45 0,0 0 45 0,0 0-45 16,0 0 20-16,0 0-20 0,0 0 20 15,0 0-20-15,0 0 53 0,0 0-53 0,0 0 53 0,0 0-53 16,0 0 41-16,0 0-41 0,0 0 41 0,0 0-41 0,0 0 52 15,3 2-52-15,-3-2 53 0,4 0-53 0,-4 0 37 16,0 0-37-16,5 0 38 0,2-2-38 0,-7 2 10 16,0 0-10-16,8 0 10 0,1-2-10 0,-9 2 22 15,0 0-22-15,18 4 22 0,8 1-22 0,0 7 7 16,10-2-7-16,-4 7 7 0,4 2-7 0,-36-19 33 16,0 0-33-16,40 36 34 0,6 7-34 0,-3 2 0 0,3 1 0 15,-3-5 0-15,2-3 0 16,3-2 0-16,-1-9 0 0,-6 0 0 15,-2-6 0-15,-4 1-6 0,-2-5 6 0,-7-1-6 0,-5-4 6 0,0-4-9 0,-4-1 9 0,-3-2-9 16,-4-1 9-16,-4-2-84 0,-1-2 84 16,-2 1-84-16,1 3 84 0,-2-9-169 0,-1-1 169 0,-4-11-168 15,-6-7 168-15,-3-15-727 16</inkml:trace>
  <inkml:trace contextRef="#ctx0" brushRef="#br0" timeOffset="161487.794">9418 9612 1188 0,'0'0'0'0,"-4"0"0"0,-4 4 0 0,8-4 135 15,0 0-135-15,0 0 136 0,0 0-136 0,0 0 72 16,0 0-72-16,0 0 72 0,3 0-72 15,-3 0 39-15,0 0-39 0,0 0 40 0,0 0-40 0,-7 3 3 16,2 6-3-16,-21 15 4 0,-7 8-4 0,33-32 37 16,0 0-37-16,-47 53 37 0,-7 16-37 0,-6 10 5 15,-4 10-5-15,26-38 5 0,17-20-5 16,-2 5-1-16,2-7 1 0,2 11 0 16,0 2 0-16,19-42-93 0,0 0 93 0,-18 42-92 0,3 2 92 15,15-44-201-15,0 0 201 0,-5 27-200 0,1-3 200 0,-5 26-780 16</inkml:trace>
  <inkml:trace contextRef="#ctx0" brushRef="#br0" timeOffset="162183.877">9890 9792 1087 0,'0'0'0'0,"-9"-1"0"16,-3-1 0-16,7-2 130 0,5 1-130 0,0 0 131 15,3-1-131-15,-1 2 71 0,2-3-71 0,-1 2 72 0,-1 1-72 16,-2 2 22-16,0-2-22 0,0 2 22 16,-2-6-22-16,2 2 0 0,-3-1 0 0,-1 2 0 0,2-3 0 15,2 6 3-15,0-3-3 0,0 3 4 0,0 0-4 16,0 0 37-16,0 0-37 0,0 0 38 0,-3 2-38 15,-1 3 29-15,4 3-29 0,4 16 29 16,-4 11-29-16,0-35 15 0,0 0-15 0,5 44 16 16,2 11-16-16,2-7 0 0,-1 0 0 0,1-10 1 0,0-6-1 15,3-4-18-15,5-6 18 0,-1-2-18 0,3-8 18 0,-19-12-41 16,0 0 41-16,28 6-41 0,2-8 41 0,-30 2-24 0,0 0 24 16,29-12-23-16,3-7 23 15,-32 19 0-15,0 0 0 0,28-22 1 0,0-4-1 16,-28 26 41-16,0 0-41 0,20-27 41 0,-2-8-41 0,-18 35 37 0,0 0-37 0,12-30 38 15,-3 0-38-15,-6 6 27 0,-3 2-27 0,0 5 27 16,0 2-27-16,-3 3 35 0,1 1-35 16,-1 6 36-16,3 2-36 0,0-1 0 15,0 1 0-15,0 3 1 0,-4-2-1 0,4 2-4 16,0 0 4-16,0 0-3 0,-2-5 3 0,2 5-14 0,0 0 14 0,0 0-13 16,-3-5 13-16,3 5-10 0,0 0 10 0,-5-2-10 15,3-1 10-15,2 3-35 0,0 0 35 16,0 0-34-16,-2 0 34 0,2 0-35 0,0 0 35 0,0 0-34 15,0 0 34-15,0 3-60 0,4 4 60 0,4 14-60 16,6 9 60-16,2 6-61 0,-2 9 61 0,2-2-61 16,1 0 61-16,-5-1-53 0,2 6 53 0,0-1-52 15,-2 1 52-15,-12-48-34 0,0 0 34 0,12 60-34 16,2 10 34-16,-3-14-4 16,-6-1 4-16,-1-15-4 0,1-15 4 0,-2 3 3 0,-1-4-3 0,0-5 3 0,-2-2-3 0,-2 2 55 15,-3 1-55-15,5-8 55 0,0-5-55 0,0-7 63 16,0 0-63-16,-5 14 64 0,-4 3-64 15,-7-4 18-15,-1-1-18 16,-1-5 19-16,1-5-19 0,17-2 0 16,0 0 0-16,-45-9 0 0,-16-8 0 0,61 17-161 0,0 0 161 0,-81-49-161 0,-23-23 161 0,-81-53-777 15</inkml:trace>
  <inkml:trace contextRef="#ctx0" brushRef="#br0" timeOffset="162723.468">10150 9239 1278 0,'0'0'0'0,"-2"-4"0"16,-2-1 0-16,4 5 61 0,0 0-61 0,-3-5 61 16,6 3-61-16,-3 2-18 0,0 0 18 0,7-1-18 15,11-1 18-15,-1 0-83 0,9-1 83 0,0 3-82 0,2-4 82 16,-2 3-60-16,-1 1 60 0,-3 0-60 16,-1-2 60-16,0 2-6 0,-7-2 6 0,-2 2-5 0,1 0 5 15,-5 0 0-15,4-3 0 0,-3 3 0 0,-4 0 0 16,2 0 50-16,-1-3-50 0,-3 3 50 0,-1 0-50 0,-2 0 52 15,3 0-52-15,-3 0 52 0,0 0-52 0,0 0 55 16,0 0-55-16,0 0 56 0,0 0-56 0,0 0 39 16,0 3-39-16,0-3 40 0,-3 3-40 0,1 1 35 15,-5 1-35-15,-3 14 36 0,-6 10-36 0,2 5 33 16,-2 0-33-16,8-10 33 0,-1-3-33 16,9-21 3-16,0 0-3 0,-9 31 3 0,6 10-3 0,3-41 25 0,0 0-25 15,-4 31 26-15,3-4-26 0,1-27 12 16,0 0-12-16,0 22 12 0,1-4-12 0,-1-18 26 15,0 0-26-15,11 12 26 0,6-4-26 0,-17-8 31 16,0 0-31-16,21 4 31 0,5-6-31 0,-26 2 6 0,0 0-6 0,26-7 7 16,7-5-7-16,-33 12 11 0,0 0-11 15,30-10 11-15,1-2-11 0,-31 12-45 16,0 0 45-16,28-2-44 0,-2 2 44 0,-26 0-56 16,0 0 56-16,21 0-55 0,-10 3 55 0,20 3-1148 15</inkml:trace>
  <inkml:trace contextRef="#ctx0" brushRef="#br0" timeOffset="163154.045">10768 8787 919 0,'0'0'0'0,"0"0"0"0,3 6 0 15,-3-6 16-15,0 0-16 0,0 0 17 0,0 0-17 0,0 0-3 16,0 0 3-16,0 0-3 0,0 0 3 0,2 4-33 16,0-2 33-16,5 8-33 0,3 2 33 0,4 3-32 15,2 9 32-15,5 4-32 0,2 4 32 16,-23-32-4-16,0 0 4 0,33 48-4 0,8 10 4 0,0 1 8 15,0-4-8-15,1 11 9 0,5 10-9 0,-47-76 75 0,0 0-75 16,39 94 75-16,-1 21-75 0,-9-21 67 16,-11-7-67-16,-6-16 68 0,-8-17-68 0,-4-54 83 0,0 0-83 0,1 72 83 15,-1 7-83 1,-5-10 64-16,-2-6-64 0,5-30 64 16,-1-20-64-16,-6 16 22 0,2 2-22 0,-7 10 22 0,-10 9-22 0,24-50 0 0,0 0 0 15,-38 67 0-15,-15 7 0 0,53-74-85 0,0 0 85 0,-55 65-85 16,-5-5 85-16,60-60-155 0,0 0 155 0,-57 34-154 15,1-15 154-15,-55 32-629 16</inkml:trace>
  <inkml:trace contextRef="#ctx0" brushRef="#br0" timeOffset="164690.607">12143 9761 158 0,'0'0'0'0,"5"-3"0"0,7 3 0 0,-12 0 81 16,0-5-81-16,0 5 81 0,0 0-81 0,0 0 83 16,-4 2-83-16,4-2 83 0,0 0-83 0,0 0 104 15,-5 0-104-15,5 0 105 0,-3 0-105 0,3 0 92 16,0 0-92-16,0 0 93 0,0 0-93 0,0 0 79 15,0 0-79-15,0 0 80 0,7 0-80 0,1 0 47 16,3-2-47-16,5 0 48 0,4 0-48 0,-20 2 33 16,0 0-33-16,39 0 33 0,11 0-33 0,-6 0 33 15,6 0-33-15,-8 0 33 16,-3 4-33-16,-5 1 42 0,-1-2-42 0,-8-1 43 0,-2 0-43 0,-3 1 34 0,1-1-34 0,-7 1 34 16,-2-3-34-16,1 0 8 0,-1 0-8 0,-2 0 9 15,1 0-9-15,-11 0 31 0,0 0-31 0,8 0 31 16,1 0-31-16,-9 0 5 0,0 0-5 15,9-3 5-15,-4 1-5 0,-5 2-15 0,0 0 15 0,5-1-15 16,-1 1 15-16,-4 0-52 0,0 0 52 0,0 0-51 16,0-6 51-16,-5 3-80 0,-8 0 80 0,1-1-80 15,2 2 80-15,-11-6-832 0</inkml:trace>
  <inkml:trace contextRef="#ctx0" brushRef="#br0" timeOffset="164975.634">12139 10212 1143 0,'0'0'0'0,"7"-17"0"0,3-16 0 0,-6 20 41 16,-9 7-41-16,5 3 42 0,0 1-42 0,-4 7 38 16,4 2-38-16,0-2 38 0,0-1-38 0,4-2 0 15,4-1 0-15,3 1 0 0,8 0 0 0,-19-2-18 16,0 0 18-16,31 0-18 0,11-2 18 0,-42 2-2 15,0 0 2-15,47-3-1 0,9 1 1 0,-7-2-6 16,0 4 6-16,-11 0-5 0,-9 0 5 0,-1 0-3 16,-1 0 3-16,-3 4-3 0,2-2 3 31,-3 1-57-31,1-1 57 0,-3 3-57 0,-4-3 57 0,-17-2-101 0,0 0 101 0,18 10-101 0,3 2 101 0,21 10-613 0</inkml:trace>
  <inkml:trace contextRef="#ctx0" brushRef="#br0" timeOffset="167100.655">13472 9534 91 0,'0'0'0'0,"-2"-4"0"0,-1-1 0 0,3 5 62 15,0 0-62-15,0 0 63 0,0 0-63 0,0 0 53 16,0 0-53-16,0 3 54 0,0 6-54 16,0-9 45-16,0 0-45 0,-6 12 46 0,3 5-46 15,-4 5 38-15,2 6-38 0,-2-13 39 0,5-3-39 0,-2-3 24 0,3-4-24 16,1 2 25-16,0 0-25 0,0 1 35 16,1 2-35-16,3-1 35 0,-2 0-35 0,5-3 42 15,-2 3-42-15,5 3 43 0,4-3-43 0,0-1 39 16,5 2-39-16,4-8 40 0,3 0-40 0,-26-2 10 15,0 0-10-15,37 0 10 0,10 0-10 0,-5 2 22 0,-1 1-22 0,-2 0 22 16,-3 1-22-16,-6 1 22 0,-2 2-22 0,-7-2 22 16,0-2-22-16,-4 4 8 15,-3 2-8-15,-2-2 8 0,0 1-8 16,-12-8 1-16,0 0-1 0,9 14 2 0,1 8-2 0,-10-22 25 0,0 0-25 0,7 24 26 16,0 9-26-16,-7-33 41 0,0 0-41 0,6 31 41 15,-6-1-41-15,-6 1 49 0,-1 0-49 16,2-14 49-16,5-10-49 0,-2 2 54 0,1-3-54 15,-13 12 54-15,-5 6-54 0,1-6 33 0,-3-2-33 0,9-4 34 16,3-5-34-16,9-7 4 0,0 0-4 0,-22 5 5 16,-15-2-5-16,37-3-22 0,0 0 22 0,-35 0-22 15,-8-8 22-15,6-4-186 0,2-4 186 16,2-6-185-16,2-5 185 0,31 27-144 0,0 0 144 0,-24-45-143 0,-1-13 143 16,-24-48-365-16</inkml:trace>
  <inkml:trace contextRef="#ctx0" brushRef="#br0" timeOffset="167404.667">13501 9506 1211 0,'0'0'0'15,"0"0"0"-15,0 0 0 0,0 0 166 0,0 0-166 16,0 0 166-16,4 0-166 0,-4 0 79 0,0 0-79 15,3-5 79-15,6 2-79 0,-9 3 44 0,0 0-44 0,9-9 45 16,8 2-45-16,-1-1 0 0,7 1 0 16,-1-2 0-16,6 1 0 0,-28 8-1 0,0 0 1 0,35-7-1 15,10 2 1-15,-1 1 4 0,-2 1-4 16,-4-1 5-16,0-3-5 0,-6 6-2 0,-1-3 2 16,0-1-1-16,-1 0 1 0,-30 5-2 0,0 0 2 0,38-7-1 15,4-3 1-15,-42 10-17 0,0 0 17 0,44-5-17 16,3 1 17-16,-9 4-140 0,-5 0 140 0,-7 4-140 15,-7 1 140-15,-19-5-125 0,0 0 125 16,2 12-125-16,-14 3 125 0,1 13-829 0</inkml:trace>
  <inkml:trace contextRef="#ctx0" brushRef="#br0" timeOffset="167661.317">14864 10138 1782 0,'0'0'0'16,"-6"-7"0"-16,-2-5 0 0,8 12-272 0,0 0 272 15,-12-18-1005-15,24 36 1005 0</inkml:trace>
  <inkml:trace contextRef="#ctx0" brushRef="#br0" timeOffset="170179.09">16085 9652 113 0,'0'0'0'0,"3"-4"0"15,6-1 0-15,-9 5 37 0,0 0-37 0,14-3 37 16,7-7-37-16,-21 10 38 0,0 0-38 0,26-9 38 15,11-3-38-15,-37 12 40 0,0 0-40 0,47-12 40 16,5 0-40-16,-52 12 26 0,0 0-26 0,64-12 26 16,15 0-26-16,-79 12 52 0,0 0-52 0,94-19 52 15,19 2-52-15,-113 17 46 0,0 0-46 0,112-15 46 16,-1-1-46-16,-111 16 48 0,0 0-48 0,92-10 48 16,-15 3-48-16,-77 7 42 0,0 0-42 0,63-5 43 15,-14 3-43-15,-49 2 18 0,0 0-18 0,33 0 19 16,-14 0-19-16,-19 0 13 15,0 0-13-15,16 0 13 0,-8 2-13 0,-8-2-61 0,0 0 61 0,7 2-60 0,-3-2 60 0,-4 0-143 16,0 0 143-16,-4 1-143 0,-8 1 143 16,-2 3-226-16</inkml:trace>
  <inkml:trace contextRef="#ctx0" brushRef="#br0" timeOffset="170427.156">16327 9794 225 0,'0'0'0'0,"16"-5"0"0,10-11 0 0,-17 13 133 0,-9 3-133 15,3-2 133-15,2-1-133 0,-5 3 64 0,0 0-64 16,11-4 64-16,8-4-64 0,-19 8 56 0,0 0-56 16,30-10 56-16,11-2-56 0,-2 3 52 15,4 6-52-15,-8-4 52 0,2 2-52 0,-4 1 10 16,3 2-10-16,1 1 11 0,1-3-11 0,-38 4 8 0,0 0-8 15,53-5 8-15,9-3-8 0,-6 1-62 0,0 0 62 0,-9-2-61 16,-7 1 61-16,-40 8-155 0,0 0 155 0,43-16-155 16,1-1 155-16,43-14-231 15</inkml:trace>
  <inkml:trace contextRef="#ctx0" brushRef="#br0" timeOffset="170700.006">16832 9314 113 0,'0'0'0'0,"12"7"0"0,2-2 0 15,-14-5-2-15,0 0 2 0,9 4-1 0,-2-3 1 0,-7-1 0 16,0 0 0-16,18 6 0 0,6 2 0 0,6 4 9 16,4 4-9-16,-4-1 9 0,1 0-9 0,-31-15 51 15,0 0-51-15,37 21 51 16,-2 3-51-16,-35-24 56 0,0 0-56 0,42 26 56 0,-2 3-56 15,-40-29 44-15,0 0-44 0,40 31 45 0,2-4-45 0,-42-27 43 16,0 0-43-16,34 29 43 0,-9 2-43 0,-25-31 28 0,0 0-28 16,19 31 28-16,-9-4-28 15,-10-27-15-15,0 0 15 0,-3 43-15 16,-9 5 15-16,-6 43-344 0</inkml:trace>
  <inkml:trace contextRef="#ctx0" brushRef="#br0" timeOffset="170974.632">19250 9172 214 0,'0'0'0'0,"-3"-5"0"16,-4-2 0-16,7 7-48 16,0 0 48-16,-2-3-47 0,2-1 29 0</inkml:trace>
  <inkml:trace contextRef="#ctx0" brushRef="#br0" timeOffset="171941.936">19026 9069 158 0,'0'0'0'0,"-11"-3"0"0,-5-2 0 0,16 5 53 0,0 0-53 0,-22-7 53 0,-8 2-53 0,30 5 43 0,0 0-43 15,-29-4 44-15,-3 1-44 0,32 3 21 16,0 0-21-16,-33 3 21 0,-2 6-21 0,35-9 21 16,0 0-21-16,-36 19 21 0,-1 8-21 0,6 1 24 0,5 2-24 15,6-6 25-15,8-3-25 0,0 10 48 0,-2 5-48 0,5 8 49 16,6 6-49-16,3-50 45 0,0 0-45 0,5 55 45 15,7 5-45-15,-12-60 36 0,0 0-36 0,30 49 37 16,17-4-37-16,-3-12 57 0,6-9-57 0,-5-11 58 16,-1-9-58-16,-44-4 37 0,0 0-37 15,66-23 38-15,16-18-38 0,-14 0 27 0,-9-3-27 0,-19 6 27 16,-12 5-27-16,-2 1 68 0,-7 1-68 0,1 4 69 16,-3-4-69-16,-17 31 111 0,0 0-111 0,16-43 111 15,-4-9-111-15,-3 5 63 16,-6-5-63-16,2 2 64 0,-5 6-64 0,-3 1 47 0,-1 4-47 15,3 8 47-15,1 5-47 0,-2 0 1 0,-2 6-1 0,1 1 1 0,1 7-1 16,-3-2-7-16,0 1 7 0,-1 4-7 0,3 6 7 16,3 3-18-16,0 0 18 0,-3-5-18 15,-1-4 18-15,4 9-10 0,0 0 10 16,-3-5-10-16,1 0 10 0,2 5-5 0,0 0 5 0,-5-4-4 0,3 3 4 0,2 1-13 16,0 0 13-16,0 0-13 0,-2-4 13 15,2 4-8-15,0 0 8 0,0 14-8 0,-3 8 8 0,1 5-4 16,0 8 4-16,4 2-3 0,3 3 3 15,-5-40-1-15,0 0 1 0,5 55 0 0,8 10 0 16,-1-5 7-16,-4-4-7 0,3-6 7 0,-1-11-7 16,1 4 10-16,1-2-10 0,-2-6 10 0,4-8-10 0,-14-27 25 0,0 0-25 15,16 34 26-15,5 0-26 0,-21-34 6 0,0 0-6 16,31 26 7-16,6-7-7 0,-37-19 9 0,0 0-9 16,47 5 10-16,7-12-10 0,-9-3 24 15,-3-9-24-15,-7-3 25 0,-2-5-25 16,-10 1 29-16,-2 0-29 0,-2-1 29 0,-4-1-29 0,-15 28 48 0,0 0-48 0,14-39 49 15,0-9-49-15,-14 48 40 0,0 0-40 0,12-51 41 16,-3-6-41-16,-4 12 28 16,-1 6-28-16,-1 10 28 15,3 3-28-15,-6 6 5 0,-4 3-5 0,4 6 5 0,2 8-5 16,0 1-55-16,-1-1 55 0,-1 3-55 0,0 0 55 0,0 0-53 0,0 0 53 0,0 0-52 16,0 3 52-16,0 1-63 0,-1 1 63 0,1 10-63 15,0 4 63-15,0-19-48 16,0 0 48-16,1 41-48 0,3 17 48 0,-2-6-21 0,-1 3 21 15,5-8-21-15,0 0 21 0,1-4-21 0,0-6 21 0,4-6-21 16,3-7 21-16,-14-24-25 0,0 0 25 0,15 22-24 0,6-10 24 16,-21-12-21-16,0 0 21 0,28 0-21 15,7-8 21-15,-7-8-17 0,-2-2 17 0,-2 0-16 16,-6 0 16-16,-2-3 3 0,-2 2-3 0,-2-5 3 0,-4 0-3 16,-8 24 48-16,0 0-48 0,9-34 48 0,-4-7-48 0,-5 41 8 15,0 0-8-15,4-43 9 0,-2-3-9 16,-2 6 0-16,-2 1 0 15,-2 15 0-15,4 9 0 0,-1 3-1 0,-3 0 1 0,1 5-1 16,1 3 1-16,-2-1-6 0,-1-5 6 0,3 8-6 0,1-1 6 0,1 3-4 16,-4-5 4-16,4 5-3 0,0 0 3 0,0 0-3 15,-5 0 3-15,5 0-2 0,-3 1 2 0,3 3-26 16,0 3 26-16,0 13-26 0,5 11 26 16,-5-31-6-16,0 0 6 0,7 48-5 15,1 10 5-15,3-1-5 0,1 1 5 0,-1-3-5 0,-3-4 5 0,-8-51 0 0,0 0 0 16,5 62 0-16,-3 3 0 0,-4-7 2 0,-3-3-2 15,4-21 3-15,1-17-3 0,-2 1-11 16,-2-6 11-16,-11 13-10 16,-10 3 10-16,25-28-46 0,0 0 46 0,-40 27-46 0,-12-1 46 0,-2-1-196 0,-2-6 196 0,4-2-196 15,0-8 196-15,-53 17-479 0</inkml:trace>
  <inkml:trace contextRef="#ctx0" brushRef="#br0" timeOffset="172356.473">18599 9881 427 0,'0'0'0'0,"3"-7"0"0,3-3 0 0,0 2-6 16,0-1 6-16,2 2-5 0,3-1 5 0,-11 8-33 16,0 0 33-16,26-7-33 0,7-3 33 0,2 1-54 15,5 4 54-15,-3-2-53 0,1 2 53 0,-7 1 0 0,2 4 0 16,6-3 0-16,1 1 0 0,-40 2 42 16,0 0-42-16,62-3 42 0,17-4-42 0,15 2 87 15,16 1-87-15,-4-2 88 0,0-3-88 0,-13 2 103 0,-5 4-103 16,-4-4 103-16,-4 0-103 0,4 4 76 15,-2-3-76-15,-6 3 76 0,-1 0-76 0,-10-1 65 0,-8 2-65 0,-10 1 66 32,-8-3-66-32,-39 4 60 0,0 0-60 0,48-1 60 15,5-6-60-15,-8 5 24 0,-5 0-24 0,-12 1 25 0,-11-3-25 0,2 4-47 0,-8 0 47 0,-4-3-47 16,-4 1 47-16,1 2-171 0,-2 0 171 0,-2 0-171 16,-4 2 171-16,2 1-441 0</inkml:trace>
  <inkml:trace contextRef="#ctx0" brushRef="#br0" timeOffset="172977.438">19590 10191 841 0,'0'0'0'0,"-3"-5"0"0,-1-10 0 0,-5 5 76 16,-5 1-76-16,2 0 76 16,0-1-76-16,12 10-6 0,0 0 6 0,-24-14-6 0,-8-8 6 0,32 22-35 15,0 0 35-15,-29-17-35 0,-1-2 35 0,30 19-36 0,0 0 36 16,-26-12-35-16,2 4 35 0,24 8 0 16,0 0 0-16,-27-4 0 0,-2 4 0 0,29 0 1 15,0 0-1-15,-33 7 1 0,-2 10-1 0,35-17 10 16,0 0-10-16,-37 34 11 0,1 14-11 0,36-48 63 15,0 0-63-15,-28 62 64 0,3 15-64 0,6-1 46 0,7 4-46 16,9-27 47-16,6-19-47 0,-3-34 22 0,0 0-22 0,17 35 22 16,17-8-22-16,-3-6 13 15,9-13-13-15,-5 1 14 0,0-6-14 16,-2-6 5-16,0-6-5 0,-3-3 5 0,-3-3-5 0,-27 15 21 0,0 0-21 16,32-26 21-16,3-8-21 0,-35 34 48 0,0 0-48 0,29-40 49 15,-4-7-49-15,-25 47 50 0,0 0-50 0,19-47 50 16,-4-4-50-16,-15 51 43 15,0 0-43-15,4-55 43 0,-8 0-43 0,4 55 2 0,0 0-2 0,-12-72 3 16,-14-7-3-16,26 79-1 0,0 0 1 0,-21-56-1 0,0 11 1 16,0 9-17-16,4 11 17 0,5 8-16 15,7 5 16-15,-8 0-11 16,5 3 11-16,1 6-10 0,5-1 10 0,-3-1-2 0,5 3 2 0,0 2-1 0,0 0 1 16,0 0-5-16,-4 4 5 0,4-4-4 15,0 3 4-15,0-3-1 0,0 0 1 0,14 21 0 0,11 13 0 16,-25-34 0-16,0 0 0 0,38 41 0 15,11 12 0-15,3-7 3 0,5 2-3 0,8 16 3 16,8 3-3-16,-73-67 22 0,0 0-22 0,77 75 22 0,6 7-22 0,-83-82 7 16,0 0-7-16,87 74 8 0,2-6-8 0,-21-13-8 15,-12-15 8-15,-18-9-7 0,-15-14 7 16,-2 1-46-16,-7-9 46 16,0 0-45-16,-4-4 45 0,-10-5-112 0,0 0 112 0,9 5-112 0,1-2 112 0,8 6-782 0</inkml:trace>
  <inkml:trace contextRef="#ctx0" brushRef="#br0" timeOffset="173243.733">19951 10145 1188 0,'0'0'0'0,"8"-2"0"16,10 2 0-16,-18 0 169 0,0 0-169 0,0 0 170 15,3 0-170-15,-3 0 101 0,-3 6-101 0,-11 9 101 16,-4 7-101-16,18-22 60 0,0 0-60 0,-20 40 61 16,-5 8-61-16,1 1 5 0,-1 4-5 0,3-11 5 15,4-6-5-15,-3 1-39 0,4 1 39 0,1-6-38 0,4-1 38 16,2 2-71-16,1-2 71 0,2-11-71 16,3-6 71-16,3 1-132 0,1-1 132 0,0-4-132 0,3-1 132 15,8-6-238-15,4-3 238 0,8-10-238 0,10-11 238 0,25-9-557 16</inkml:trace>
  <inkml:trace contextRef="#ctx0" brushRef="#br0" timeOffset="173638.731">21208 9588 639 0,'0'0'0'0,"-1"-3"0"16,-1-4 0-16,2 7 13 0,0 0-13 0,0-2 14 15,2-1-14-15,-2 3 0 0,0 0 0 0,0 0 0 16,5 0 0-16,-5 0 16 0,0 0-16 0,12 3 17 15,2-1-17-15,-14-2 52 0,0 0-52 0,35 2 52 16,14-2-52-16,-49 0 122 0,0 0-122 0,59-2 122 16,14 0-122-16,-73 2 122 0,0 0-122 0,72 0 122 15,-1 0-122-15,-71 0 84 0,0 0-84 0,87 0 84 16,9 0-84 0,-96 0 69-16,0 0-69 0,82 2 70 0,-6-2-70 0,-76 0 54 0,0 0-54 0,51 2 55 15,-21-2-55-15,-30 0-62 0,0 0 62 0,24 0-62 16,-10 0 62-16,-14 0-194 0,0 0 194 0,9 0-194 0,-6 0 194 0,9 0-788 15</inkml:trace>
  <inkml:trace contextRef="#ctx0" brushRef="#br0" timeOffset="173879.215">21339 9904 998 0,'0'0'0'16,"18"0"0"-16,11 3 0 0,-1-3 160 0,7 2-160 16,-5-2 160-16,1 0-160 0,-31 0 95 0,0 0-95 15,36-2 96-15,5 2-96 0,-5-3 39 0,-3-1-39 0,-1 1 40 16,1 1-40-16,-33 2-1 0,0 0 1 0,38-10-1 16,9-1 1-16,-2 1-107 0,1-2 107 15,-3-3-107-15,1-2 107 0,-44 17-198 0,0 0 198 16,47-26-197-16,3-7 197 0,46-25-624 0</inkml:trace>
  <inkml:trace contextRef="#ctx0" brushRef="#br0" timeOffset="174373.011">22531 8917 1054 0,'0'0'0'0,"0"0"0"0,7-5 0 0,-7-2 0 16,-4 2 0-16,2 0 1 0,-1-1-1 0,-2 1-78 15,0-2 78-15,1 2-78 0,1-2 78 0,-1-1-58 16,2-1 58-16,2-3-57 0,2 2 57 0,2-2-36 0,3-2 36 15,3 1-36-15,2-1 36 0,-12 14 61 16,0 0-61-16,16-15 62 0,0-1-62 0,-16 16 80 0,0 0-80 16,24-15 81-16,6-2-81 0,-30 17 70 0,0 0-70 0,34-11 71 15,6-1-71-15,-40 12 64 0,0 0-64 0,48-5 64 32,4 3-64-32,-52 2 59 0,0 0-59 0,50 7 59 0,1 0-59 15,-6 7 45-15,-3 5-45 0,-12-7 45 0,-10 0-45 0,3 7 12 0,0-1-12 0,-2 6 13 16,-2 5-13-16,-2 2 13 0,-6 2-13 0,-6 1 14 15,-3-5-14-15,-2-29 39 0,0 0-39 0,-7 46 40 16,-7 13-40-16,2-11 10 0,-2-2-10 16,5-15 11-16,2-11-11 0,-4-1 37 0,1-2-37 0,-9 16 37 15,-4 8-37-15,23-41 0 0,0 0 0 0,-19 39 1 16,-4 4-1-16,23-43-1 0,0 0 1 0,-15 34-1 16,3-3 1-16,12-31-91 0,0 0 91 15,-9 26-90-15,4-5 90 0,5-21-188 0,0 0 188 0,-4 15-188 0,4-3 188 0,-3 17-749 16</inkml:trace>
  <inkml:trace contextRef="#ctx0" brushRef="#br0" timeOffset="174540.41">23032 9871 1356 0,'0'0'0'0,"0"-10"0"0,2-9 0 0,3 17 2 0,2 7-2 15,-3-5 2-15,-4 0-2 0,0 0-65 0,0 0 65 16,-9-25-64-16,-6-20 64 0,-10-23-848 0</inkml:trace>
  <inkml:trace contextRef="#ctx0" brushRef="#br0" timeOffset="-155647.297">26252 8900 203 0,'0'0'0'0,"7"3"0"0,3 1 0 0,-22-3 28 15,-16 3-28-15,-1-4 28 0,-6-5-28 16,35 5 30-16,0 0-30 0,-44 5 30 0,-5 2-30 0,49-7 15 15,0 0-15-15,-47 8 16 0,2 4-16 0,45-12 10 0,0 0-10 16,-38 16 11-16,3-4-11 0,35-12 10 0,0 0-10 16,-31 27 10-16,4 12-10 0,27-39 33 15,0 0-33-15,-20 45 33 0,4 10-33 0,7-2 9 0,6 3-9 16,1-9 9-16,2-3-9 0,0-44 20 0,0 0-20 0,9 70 20 16,6 13-20-16,-1-25 24 0,-2-14-24 0,-1-9 25 15,-1-15-25-15,-10-20 13 16,0 0-13-16,20 28 13 0,6-3-13 0,-26-25 46 15,0 0-46-15,38 19 47 0,11-5-47 0,-7-9 77 0,1-5-77 0,-5-10 78 16,-1-4-78-16,-37 14 70 0,0 0-70 0,40-36 71 16,4-10-71-16,-44 46 50 0,0 0-50 0,48-79 51 15,6-24-51-15,-54 103 27 0,0 0-27 0,41-109 27 16,-8-17-27-16,-33 126 17 0,0 0-17 0,22-114 17 16,-10 1-17-16,-12 113 5 0,0 0-5 0,9-100 5 15,-7 9-5-15,-2 91 3 16,0 0-3-16,-4-75 3 0,-3 12-3 15,7 63 0-15,0 0 0 0,-7-47 0 0,-1 17 0 0,8 30 0 0,0 0 0 16,-5-21 0-16,1 14 0 0,4 7-1 0,0 0 1 0,-5-5-1 16,-2 2 1-16,7 3-4 0,0 0 4 0,-7-5-4 0,2 3 4 0,5 2-14 15,0 0 14-15,-4-2-13 0,1 0 13 16,3 2-24-16,0 0 24 0,0 0-23 0,-4 0 23 16,4 0-22-16,0 0 22 0,0 0-22 0,0 0 22 0,0 0-34 15,0 0 34-15,-3 23-34 0,-1 7 34 0,4-30-12 16,0 0 12-16,-1 48-12 0,-1 11 12 0,2-59-13 15,0 0 13-15,0 79-12 0,3 11 12 16,-3-90-1-16,0 0 1 0,7 124-1 0,2 23 1 0,-9-147 3 0,0 0-3 16,10 142 4-16,4 0-4 0,-14-142 16 0,0 0-16 15,14 110 17-15,2-17-17 16,-16-93 4-16,0 0-4 0,12 66 4 0,0-25-4 16,-12-41-141-16,0 0 141 0,14 30-140 0,-2-18 140 0,15 29-433 0</inkml:trace>
  <inkml:trace contextRef="#ctx0" brushRef="#br0" timeOffset="-154272.658">27137 8891 102 0,'0'0'0'0,"12"9"0"15,9 3 0-15,-14-9 5 0,-7-3-5 0,-10 0 6 16,-10-7-6-16,5 2 1 0,1-2-1 0,3 4 2 16,3 1-2-16,2 0 4 0,-1 2-4 0,4 0 5 15,1 2-5-15,-1 0 0 0,-1 0 0 0,-3 3 0 16,0-2 0-16,7-3 0 0,0 0 0 0,-21 12 0 15,-7 4 0-15,28-16-1 0,0 0 1 0,-26 17 0 16,0 2 0-16,26-19-1 0,0 0 1 0,-29 24-1 0,-3 6 1 16,32-30 0-16,0 0 0 0,-31 36 0 0,3 4 0 15,5-1 46-15,4-3-46 0,3 0 47 0,6-2-47 16,10-34 44-16,0 0-44 0,-9 50 44 0,2 10-44 16,7-60 53-16,0 0-53 0,-3 58 53 0,5 6-53 15,-1-11 44-15,6-4-44 0,-3-13 45 0,3-12-45 16,-7-24 19-16,0 0-19 0,10 26 20 0,4-2-20 15,-14-24 31-15,0 0-31 0,23 15 31 0,5-6-31 0,-28-9 28 16,0 0-28-16,33-3 28 0,3-6-28 0,-36 9 55 16,0 0-55-16,37-22 55 0,5-11-55 0,-42 33 42 15,0 0-42-15,28-43 42 0,-4-11-42 16,-5 6 30-16,-5-2-30 0,-2 7 30 0,-8 2-30 0,1 5 25 16,-1 2-25-16,-3 6 26 0,-2 8-26 0,1 20 3 0,0 0-3 15,-4-28 4-15,1-4-4 0,3 32-25 0,0 0 25 0,-4-31-24 16,2 0 24-16,2 31-50 15,0 0 50-15,-5-24-50 0,2 2 50 0,3 22-48 16,0 0 48-16,-4-21-47 0,2-1 47 0,2 22-50 0,0 0 50 0,-1-17-49 16,-1 1 49-16,2 1-31 0,0 1 31 0,0 8-31 15,0-1 31-15,2 2-9 0,-1-2 9 0,1 3-9 16,0 4 9-16,-2 0-42 0,0 0 42 16,0 0-42-16,0 0 42 0,0 0-36 0,0 0 36 0,0 0-36 15,2 7 36-15,-2-7-50 0,0 0 50 0,3 12-49 16,2 9 49-16,-5-21-30 0,0 0 30 0,2 34-30 15,3 10 30-15,-1-2-10 0,1 0 10 16,-3-12-10-16,-1-8 10 0,1 2-1 0,0 0 1 16,0 8 0-16,-1 8 0 0,-1-40 2 0,0 0-2 0,2 43 3 15,-2 5-3-15,0-48 13 0,0 0-13 0,4 41 14 0,-1-4-14 16,-3-37 1-16,0 0-1 0,4 29 2 16,-1-5-2-16,-3-24-38 0,0 0 38 0,4 21-38 15,-3-9 38-15,5 21-56 0</inkml:trace>
  <inkml:trace contextRef="#ctx0" brushRef="#br0" timeOffset="-153319.523">27395 9006 203 0,'0'0'0'0,"-4"3"0"0,1 1 0 0,3-4 69 16,0 0-69-16,-4-2 69 0,1-3-69 0,3 5 65 0,0 0-65 16,-2-7 66-16,0 2-66 0,2 5 33 0,0 0-33 15,-1-7 34-15,1 4-34 0,0 3 40 0,0 0-40 16,-2-2 41-16,2-1-41 0,0 3 39 0,0 0-39 15,0 0 39-15,-2-4-39 0,2 4 23 0,0 0-23 0,0 0 24 16,0 0-24-16,0 0 19 0,0 0-19 0,2 9 20 16,0 4-20-16,-2-13 26 0,0 0-26 0,5 36 26 15,2 19-26 1,-7-55 31-16,0 0-31 0,7 64 31 0,1 7-31 0,-8-71 42 0,0 0-42 0,9 98 43 16,0 15-43-16,-9-113 50 0,0 0-50 0,9 91 51 15,-2-16-51-15,-2-23-53 0,-2-21 53 0,-1-7-52 16,0-18 52-16,-1 3-4 15,-1-4 4-15,0-1-4 0,0-4 4 0,0 0 10 0,-1 5-10 0,1-5 10 16,0 0-10-16,0 0 48 0,5-2-48 0,-3-1 49 16,1-4-49-16,-1-2 63 0,-2 1-63 0,0-11 64 0,-2-5-64 15,2 24 18-15,0 0-18 0,-7-40 18 0,-2-11-18 16,9 51 9-16,0 0-9 16,-12-55 10-16,-2-5-10 0,14 60 5 0,0 0-5 0,-14-60 5 0,-1-1-5 15,15 61 2-15,0 0-2 0,-14-64 2 0,2-3-2 16,12 67 4-16,0 0-4 0,-9-60 4 0,2 4-4 0,7 56 2 15,0 0-2-15,-5-45 2 16,3 11-2-16,2 34 5 0,0 0-5 16,-2-26 5-16,4 8-5 0,-2 18 0 15,0 0 0-15,5-12 1 0,6 1-1 0,-11 11-2 0,0 0 2 0,15-1-2 0,4 1 2 0,-1 0-20 16,-2 3 20-16,-2 2-20 0,-2-1 20 0,-2-3-16 16,1 3 16-16,-3 3-15 0,1-4 15 15,-9-3-10-15,0 0 10 16,14 9-10-16,2-4 10 0,-16-5-26 0,0 0 26 0,12 7-26 0,0-1 26 0,-12-6-92 0,0 0 92 15,12 9-92-15,-1-6 92 0,-11-3-156 16,0 0 156-16,12 12-155 0,2 0 155 0,12 9-400 0</inkml:trace>
  <inkml:trace contextRef="#ctx0" brushRef="#br0" timeOffset="-152914.167">28093 9054 628 0,'0'0'0'0,"-10"-4"0"0,-8-1 0 16,18 5 59-16,0 0-59 0,-7 0 59 16,6 0-59-16,1 0 3 0,0 0-3 0,-6 0 4 15,6-3-4-15,0 3-17 0,0 0 17 0,-6-5-17 0,-3-2 17 0,9 7-60 16,0 0 60-16,-16-12-59 15,-5 0 59-15,-1 0-9 0,-3 0 9 0,10 3-8 0,4 4 8 16,11 5-1-16,0 0 1 0,-24-7-1 0,-8 1 1 0,32 6 1 16,0 0-1-16,-31-4 1 0,0-1-1 0,1 3 6 15,0 4-6-15,13-2 7 0,12 2-7 0,5-2 9 16,0 0-9-16,-25 12 10 0,-3 7-10 16,28-19 8-16,0 0-8 0,-24 23 8 15,0 8-8-15,24-31 15 0,0 0-15 0,-19 40 15 0,5 6-15 0,3-1 33 0,6-3-33 16,1-6 33-16,6-8-33 0,-2-28 40 0,0 0-40 15,7 43 40-15,7 1-40 0,-14-44 34 0,0 0-34 0,19 46 34 16,7 6-34-16,-26-52 1 0,0 0-1 0,32 39 1 16,6 1-1-16,-38-40-29 15,0 0 29-15,40 27-29 0,4-10 29 0,-44-17-160 0,0 0 160 0,40 7-160 16,0-12 160-16,40 7-275 0</inkml:trace>
  <inkml:trace contextRef="#ctx0" brushRef="#br0" timeOffset="-152529.922">28407 8538 583 0,'0'0'0'0,"-7"7"0"0,-4 2 0 16,11-9 21-16,0 0-21 0,0 0 21 0,0 0-21 0,0 0-1 15,0 0 1-15,0 0 0 0,4-4 0 0,-4 4-43 16,0 0 43-16,3 0-42 0,3 4 42 16,-6-4-26-16,0 0 26 0,5 3-25 0,2-1 25 0,-7-2-1 15,0 0 1-15,9 15 0 0,1 7 0 0,-10-22 15 16,0 0-15-16,14 40 16 0,2 6-16 0,-4 4 58 15,-2 5-58-15,-1 3 59 0,0 5-59 16,-4 2 59-16,-3 2-59 0,1 5 60 0,1 0-60 0,-4-2 34 0,0 1-34 16,1-32 35-16,1-20-35 0,-2-19-7 0,0 0 7 0,4 37-6 15,1 10 6-15,-5-47-121 0,0 0 121 16,3 32-120-16,1-1 120 16,3 34-337-16</inkml:trace>
  <inkml:trace contextRef="#ctx0" brushRef="#br0" timeOffset="-151958.183">28306 9225 449 0,'0'0'0'0,"26"-5"0"0,16 0 0 15,-42 5 62-15,0 0-62 0,56-9 62 0,15-4-62 16,-71 13 65-16,0 0-65 0,92-14 65 0,20-8-65 0,-112 22 46 15,0 0-46-15,92-21 46 0,-7-3-46 16,-85 24 33-16,0 0-33 0,72-27 34 0,-13 3-34 0,-59 24 32 16,0 0-32-16,40-21 33 0,-17 7-33 15,-23 14 49-15,0 0-49 0,17-8 49 0,-6-1-49 16,-11 9 58 0,0 0-58-16,7-3 58 0,-4-2-58 0,-3 5 50 0,0 0-50 0,0 0 51 0,4-4-51 0,-4 4 44 15,0 0-44-15,-7 4 45 0,-5 3-45 0,12-7 42 0,0 0-42 16,-23 22 42-16,-10 9-42 0,3 1 10 0,-1 4-10 15,10-10 10-15,7-5-10 0,-5 6 21 0,-2 4-21 16,0 8 21-16,2 6-21 16,19-45 8-16,0 0-8 15,-18 51 8-15,1 7-8 0,17-58 15 0,0 0-15 0,-10 43 16 0,6-3-16 0,4-40 3 0,0 0-3 0,2 30 4 16,6-6-4-16,-8-24 3 0,0 0-3 16,16 12 3-16,7-15-3 0,-23 3 10 0,0 0-10 0,29-22 11 15,6-14-11-15,-35 36 3 16,0 0-3-16,35-41 4 0,0-9-4 0,-35 50 6 0,0 0-6 0,31-48 6 15,-3-3-6-15,-28 51 7 0,0 0-7 0,23-52 8 16,-4 2-8-16,-19 50 0 0,0 0 0 0,14-37 0 16,-4 6 0-16,-10 31 0 0,0 0 0 0,7-22 1 15,-3 6-1-15,-4 16 0 0,0 0 0 16,2-3 1-16,-4 6-1 0,2-3 5 0,0 0-5 0,-2 23 6 16,0 16-6-16,2-39-26 0,0 0 26 0,4 41-25 0,3 12 25 15,-7-53-43-15,0 0 43 0,10 48-43 16,2 4 43-16,-12-52-63 0,0 0 63 0,14 42-62 0,0-9 62 15,-14-33-192-15,0 0 192 0,14 24-192 0,2-10 192 0,-16-14-182 16,0 0 182-16,12-7-181 0,-3-14 181 16,12-10-342-16</inkml:trace>
  <inkml:trace contextRef="#ctx0" brushRef="#br0" timeOffset="-151552.558">29372 9143 572 0,'0'0'0'0,"4"21"0"16,1 11 0-16,2-3 92 0,0 4-92 15,-4-14 92-15,-3-9-92 0,0-10 60 0,0 0-60 0,2 31 61 16,-2 12-61-16,0-43 22 0,0 0-22 16,0 30 23-16,2-2-23 0,-2-28 3 0,0 0-3 0,0 19 3 15,1-2-3-15,-1-17 11 0,0 0-11 0,0 0 11 16,-1-12-11-16,1 0 0 0,1-10 0 0,-1 1 1 15,0-3-1-15,2 0 3 0,0-2-3 0,0-1 4 16,-1-1-4-16,-1 28 0 0,0 0 0 0,6-37 0 16,1-9 0-16,1 3-3 0,3-2 3 15,1 7-3-15,0 2 3 0,-12 36-43 0,0 0 43 0,18-30-43 16,1 4 43-16,-19 26-21 0,0 0 21 16,21-15-21-16,1 3 21 0,-22 12-42 15,0 0 42-15,25-2-42 0,2 7 42 0,-27-5-15 0,0 0 15 0,28 21-15 0,0 11 15 16,-28-32 5-16,0 0-5 0,25 43 5 0,-4 12-5 15,-2-11 44-15,-4 3-44 0,-4-13 44 16,-6-10-44-16,0 8 38 16,1 1-38-16,-3 5 39 0,0-4-39 15,-3-34-32-15,0 0 32 0,2 29-32 0,0-2 32 0,-2-27-149 0,0 0 149 0,2 17-148 0,-2-3 148 0,1 19-296 16</inkml:trace>
  <inkml:trace contextRef="#ctx0" brushRef="#br0" timeOffset="-151247.383">29771 9116 998 0,'0'0'0'16,"0"0"0"-16,0 0 0 0,0 0 148 0,0 0-148 0,9 0 149 15,5 1-149-15,-14-1 82 0,0 0-82 0,21 2 82 16,8 0-82-16,-29-2 47 15,0 0-47-15,35 7 47 0,5-2-47 0,-40-5 1 0,0 0-1 0,47 15 1 16,7 6-1-16,-7 1 1 0,-3-2-1 0,-6 3 1 16,-5-3-1-16,-5 8 15 0,-4 4-15 0,-1-1 15 15,-2 0-15-15,-21-31 0 0,0 0 0 0,24 39 0 16,4 13 0-16,-28-52-40 0,0 0 40 0,28 51-39 16,0 7 39-16,-28-58-82 0,0 0 82 0,28 43-82 15,0-5 82-15,-28-38-123 16,0 0 123-16,21 15-122 0,-4-18 122 15,21 17-734-15</inkml:trace>
  <inkml:trace contextRef="#ctx0" brushRef="#br0" timeOffset="-150975.101">30355 8924 886 0,'0'0'0'0,"1"8"0"0,5 4 0 0,-3-5 120 16,-1-7-120-16,-2 0 120 0,0 0-120 0,0 0 64 16,-4-3-64-16,4 3 65 0,0 0-65 0,0 0 62 0,0 0-62 15,-10 24 62-15,-9 13-62 0,-4 3 42 0,-3 8-42 16,-4-4 42-16,-1 6-42 0,31-50 8 0,0 0-8 0,-54 82 9 16,-18 26-9-16,12-17 0 0,2-2 0 15,20-34 0-15,15-19 0 0,0-2-136 0,6-7 136 16,5-6-135-16,5-6 135 0,7-15-182 15,0 0 182-15,-5 12-182 0,5-6 182 0,-6 12-529 0</inkml:trace>
  <inkml:trace contextRef="#ctx0" brushRef="#br0" timeOffset="-150048.259">30644 9287 830 0,'0'0'0'0,"7"-5"0"0,5-11 0 0,-12 16 86 16,0 0-86-16,2-7 86 0,-8 6-86 0,6 1-153 15,0 0 153-15,-5-4-152 0,0 4 152 0,5 0-118 0,0 0 118 16,-3 0-117-16,-1 4 117 0,4-4-101 0,0 0 101 0,-3 0-101 16,1 0 101-16,2 0-35 15,-4 3 35-15,4-3-34 0,-3 2 34 0,3-2 13 16,0 0-13-16,0 0 13 0,0 0-13 0,0 0 56 0,0 0-56 0,0 0 57 15,0 0-57-15,0 0 82 0,0 3-82 0,0-3 82 16,5 4-82-16,2-4 101 0,2 3-101 0,1-3 102 16,4 2-102-16,4 0 80 0,1 3-80 0,2-2 80 15,3 1-80-15,-24-4 60 0,0 0-60 0,35 5 61 16,10 0-61-16,-45-5 48 0,0 0-48 0,51 7 48 16,4 0-48-16,-6 1 70 0,-2-1-70 0,-8-2 71 15,-6-1-71-15,-4-1 40 0,-4-1-40 0,-1-1 41 16,-3 1-41-1,-2-2 31-15,0 0-31 0,-5 0 31 0,-5 0-31 0,-9 0 1 0,0 0-1 0,9 0 1 0,-1 0-1 16,-8 0-65-16,0 0 65 0,6 0-65 16,-3 0 65-16,-3 0-167 0,-3-3 167 0,-6 3-166 0,-3 0 166 0,-9 0-572 15</inkml:trace>
  <inkml:trace contextRef="#ctx0" brushRef="#br0" timeOffset="-149809.659">30766 9652 1065 0,'0'0'0'0,"7"-7"0"0,5-2 0 0,-3 8 145 16,-1 1-145-16,4 1 145 0,2 3-145 0,-14-4 101 0,0 0-101 0,28 0 101 15,12 3-101-15,-3 1 40 16,1 1-40-16,-5-5 40 0,-3-4-40 0,-30 4-46 0,0 0 46 0,28-1-45 15,-2-3 45-15,-26 4-173 0,0 0 173 0,21-3-172 16,-4-4 172-16,-17 7-205 0,0 0 205 0,9-12-204 16,-7-5 204-16,8-14-483 0</inkml:trace>
  <inkml:trace contextRef="#ctx0" brushRef="#br0" timeOffset="-146029.168">32187 8518 180 0,'0'0'0'0,"0"0"15"0,-5 0-15 0,5 0 15 16,0 0-15-16,0 0 24 0,5 0-24 0,-5 0 25 15,5-7-25-15,-3 3 3 0,0 3-3 0,0-3 4 16,-2-1-4-16,0 5 3 0,0 0-3 0,0-3 3 16,1 1-3-16,-1 2 5 0,0 0-5 0,0-2 6 15,2-1-6-15,-2 3 12 0,0 0-12 0,0-5 13 16,2 1-13-16,-2 1 15 0,2-4-15 0,-2 5 15 16,0-1-15-16,0 3 9 0,0-4-9 0,0 4 9 0,0 0-9 15,0 0 4-15,0 0-4 0,0 0 4 16,0 0-4-16,0 0 3 0,0 0-3 0,0 0 3 0,0 0-3 0,0 0 5 15,0 0-5-15,0 0 5 16,0 0-5-16,0 0 0 0,0 0 0 0,0 0 1 0,-2 4-1 0,2-4 5 16,0 0-5-16,0 0 6 0,0 0-6 0,0 0 22 15,-2 5-22-15,0-2 22 0,2 1-22 0,0-4 43 16,0 0-43-16,-3 17 43 0,-1 10-43 0,4-27 32 16,0 0-32-16,-3 47 33 0,-2 14-33 0,0 3 15 15,1-1-15-15,2 4 15 0,4-4-15 0,-2-63 32 16,0 0-32-16,4 88 32 0,1 13-32 0,-5-101 10 0,0 0-10 15,5 85 10-15,2-6-10 0,-7-79 19 16,0 0-19-16,5 60 20 0,2-15-20 0,-3-11 23 0,-4-17-23 0,1-3 24 16,-1-11-24-16,0-3 3 0,0 0-3 15,0 9 3-15,0-8-3 0,0-1-91 16,0 0 91-16,-3 7-90 0,-2-2 90 0,5-5-166 16,0 0 166-16,-21 7-166 0,-9 2 166 0,-20 6-109 0</inkml:trace>
  <inkml:trace contextRef="#ctx0" brushRef="#br0" timeOffset="-145642.191">31651 9568 662 0,'0'0'0'0,"12"-7"0"15,9-10 0-15,-21 17 90 0,0 0-90 0,7-4 91 0,-7 4-91 16,0 0 53-16,0 0-53 0,0 0 53 16,-4 4-53-16,4-4 31 0,0 0-31 0,0 0 31 0,-5 5-31 0,5-5 8 15,0 0-8-15,0 0 8 0,-2 2-8 0,2-2 34 16,0 0-34-16,13 0 34 0,6 0-34 0,-19 0 10 16,0 0-10-16,36-2 10 0,15-7-10 0,-51 9 53 15,0 0-53-15,57-6 54 0,9-6-54 0,-66 12 25 16,0 0-25-16,72-11 26 0,5 1-26 15,-77 10 18-15,0 0-18 0,95-10 18 0,15 1-18 16,-110 9 29-16,0 0-29 0,89-7 29 0,-9 6-29 0,-80 1 0 16,0 0 0-16,66 3 0 0,-12 4 0 0,-54-7-27 0,0 0 27 0,42 7-27 15,-14 1 27-15,-28-8-82 16,0 0 82-16,24 11-82 0,-4-3 82 16,-20-8-116-16,0 0 116 0,13 12-116 0,-4 0 116 0,14 12-599 0</inkml:trace>
  <inkml:trace contextRef="#ctx0" brushRef="#br0" timeOffset="-144032.673">32154 8787 203 0,'0'0'0'0,"-3"-2"69"0,-3-1-69 0,3-1 69 16,1 1-69-16,2 3 60 0,-3-5-60 16,3 5 60-16,-2-4-60 0,2 4 22 15,0 0-22-15,-3 0 22 0,-3-3-22 0,6 3 22 0,0 0-22 0,-10-2 22 16,-4-1-22-16,14 3 14 0,0 0-14 0,-19 0 15 15,-6-4-15-15,25 4 9 0,0 0-9 0,-28 0 9 16,-3 0-9-16,31 0 9 0,0 0-9 0,-33 0 10 16,-2 4-10-16,35-4 15 0,0 0-15 0,-29 1 15 15,2 3-15-15,27-4 8 0,0 0-8 0,-26 7 8 16,4 5-8-16,-1-4 24 0,4 2-24 0,7-1 25 16,6-6-25-16,-1 6 20 0,2-6-20 0,-5 21 20 15,-4 12-20-15,14-36 40 16,0 0-40-16,-11 48 40 0,1 14-40 0,3-7 43 15,3-4-43-15,3-10 43 0,1-10-43 0,1 3 40 0,3-6-40 0,3-4 41 0,2-7-41 16,-9-17 41-16,0 0-41 0,15 15 41 0,6-1-41 16,-21-14 40-16,0 0-40 0,28 5 40 0,5-8-40 15,-1-6 51-15,1-6-51 0,-4-6 52 0,1-6-52 16,-30 27 81-16,0 0-81 0,26-43 82 0,-2-17-82 16,-4 3 61-16,-6-4-61 0,-4 6 61 0,-1 2-61 0,-9 53 32 15,0 0-32-15,3-82 32 0,-5-18-32 16,1 13 10-16,-3 5-10 0,1 18 11 0,1 15-11 15,-2 13 2-15,1 12-2 16,0 3 2-16,-1 2-2 0,4 19 4 0,0 0-4 0,-3-17 5 0,-1 7-5 0,4 10 6 16,0 0-6-16,-3-9 6 0,1 2-6 0,2 7 3 0,0 0-3 15,-2-5 3-15,2 2-3 16,0 3-3-16,0 0 3 0,0 0-2 0,0 0 2 0,0 0-38 16,0 0 38-16,0 0-37 0,0 3 37 0,2 2-37 0,1 2 37 0,6 9-36 15,5 8 36-15,-2 5-16 0,2 8 16 0,0 3-15 16,0 4 15-16,0 8-8 15,-2 3 8-15,0-1-7 16,-1 1 7-16,-4 4-9 0,-4-3 9 0,2 18-9 0,2 11 9 0,-5-9-8 0,-2-8 8 0,0-30-7 16,2-24 7-16,-4 5-15 0,0-4 15 0,2-7-14 15,2-4 14-15,-2 3-72 0,2 1 72 16,-2-4-72-16,0-3 72 0,0 3-150 16,2-1 150-16,-2-3-149 0,3-5 149 0,1 2-622 15</inkml:trace>
  <inkml:trace contextRef="#ctx0" brushRef="#br0" timeOffset="-143655.784">32257 8644 460 0,'0'0'0'0,"0"0"119"16,0 0-119-16,0 0 120 0,3 7-120 0,-3-7 94 15,0 0-94-15,0 0 94 0,0 0-94 0,0 0 69 16,0 0-69-16,0 0 70 0,4 0-70 0,-4 0 42 16,0 0-42-16,3 0 43 0,1 0-43 0,-4 0 28 0,0 0-28 15,3 2 28-15,3 0-28 0,-6-2 24 0,0 0-24 16,8 5 25-16,5-2-25 0,-13-3 23 16,0 0-23-16,20 14 24 0,10 8-24 0,-2-1 39 0,0 3-39 0,-2 2 40 15,-2-6-40-15,-3 4 7 16,-2 2-7-16,1-1 7 0,-3-1-7 0,-17-24 6 0,0 0-6 0,26 35 7 15,4 1-7 1,-30-36 1-16,0 0-1 0,29 36 1 0,4 1-1 16,-33-37-6-16,0 0 6 0,28 29-5 0,0-6 5 0,-28-23-91 0,0 0 91 0,21 15-90 15,-5-6 90-15,-16-9-126 0,0 0 126 0,7-16-126 16,-6-16 126-16,8-20-604 0</inkml:trace>
  <inkml:trace contextRef="#ctx0" brushRef="#br0" timeOffset="-143415.429">32530 8596 415 0,'0'0'0'0,"0"0"131"16,0 0-131-16,6 0 132 0,1 2-132 0,-7-2 111 16,0 0-111-16,5 0 112 0,-2 0-112 0,-3 0 90 15,0 0-90-15,0 0 91 0,4-2-91 0,-4 2 77 16,0 0-77-16,0 0 78 0,0 0-78 0,0 0 51 15,0 0-51-15,-19 24 51 0,-13 12-51 0,32-36 24 16,0 0-24-16,-38 47 25 0,-11 9-25 0,49-56 18 16,0 0-18-16,-47 64 19 0,-3 6-19 0,50-70-23 15,0 0 23-15,-51 86-22 0,-1 8 22 0,15-24-117 16,9-10 117-16,14-28-117 0,11-21 117 0,-14 28-771 0</inkml:trace>
  <inkml:trace contextRef="#ctx0" brushRef="#br0" timeOffset="-142327.212">31679 9527 102 0,'0'0'0'0,"5"0"0"0,5 1 0 0,-10-1 41 15,0 0-41-15,5 0 42 0,1 0-42 0,-6 0 71 0,0 0-71 0,0 0 72 16,0 0-72-16,0 0 81 0,0 0-81 0,0 0 82 15,0 0-82-15,0 0 69 0,0 0-69 16,5 2 70-16,4 2-70 0,-9-4 45 0,0 0-45 0,19 3 45 16,10 0-45-16,-29-3 55 0,0 0-55 0,42 2 55 15,14-4-55-15,-56 2 48 0,0 0-48 0,59-1 49 16,9-4-49 0,-68 5 20-16,0 0-20 0,77 0 20 0,6-4-20 0,-83 4 43 15,0 0-43-15,103 0 44 0,17 0-44 0,-120 0 22 0,0 0-22 0,115 0 22 16,4-2-22-16,-119 2 41 0,0 0-41 15,113-3 41-15,-1 0-41 0,-112 3 33 16,0 0-33-16,101-6 33 0,-9 0-33 0,-92 6 22 0,0 0-22 0,94-9 22 16,-2 2-22-16,-92 7 41 0,0 0-41 0,84-8 42 0,-7 1-42 15,-77 7 13-15,0 0-13 0,75-9 14 0,-2 1-14 16,-73 8 22-16,0 0-22 0,62-7 22 16,-6 0-22-16,-56 7 8 15,0 0-8-15,37-5 8 0,-16 1-8 0,-21 4-15 0,0 0 15 16,17-3-15-16,-6 1 15 0,-11 2-141 0,0 0 141 0,3 0-141 0,-6 4 141 0,3-4-156 15,0 0 156-15,-28 10-155 0,-19 4 155 0,-28 10-529 16</inkml:trace>
  <inkml:trace contextRef="#ctx0" brushRef="#br0" timeOffset="-138538.461">31757 10041 225 0,'0'0'0'0,"0"0"0"0,0 0 0 0,0 0 83 15,0 0-83-15,0 0 83 0,0-4-83 0,0 4 64 16,0 0-64-16,0-3 64 0,0-1-64 0,0 4 40 15,0 0-40-15,0-3 40 0,0-2-40 0,0 5 6 16,0 0-6-16,0-7 6 0,-2-2-6 0,2 9 10 0,0 0-10 16,-2-5 11-16,1-5-11 0,1 10 14 0,0 0-14 15,-2-5 15-15,0-2-15 0,2 7 14 0,0 0-14 16,-1-5 15-16,-1 1-15 0,2 4 25 0,0 0-25 0,-2-6 26 16,0 2-26-16,2 4 12 0,0 0-12 0,-1-2 13 15,1-1-13-15,0 3 18 0,0 0-18 16,0 0 19-16,-2-3-19 0,2 3 24 0,0 0-24 15,0 0 25-15,0 0-25 0,0 0 31 0,0 0-31 0,0 0 31 16,0 0-31-16,0 0 12 0,0 0-12 0,0 0 13 16,0 0-13-16,0 0 20 0,0 0-20 0,0 0 20 15,0 0-20-15,0 0 8 0,0 0-8 0,0 15 9 16,0 9-9-16,0 7 9 0,0 5-9 0,0-5 10 16,2-1-10-16,-1 3 33 0,1 3-33 0,0 5 33 15,-2 4-33-15,0-45 9 0,0 0-9 0,0 49 9 16,-2 8-9-16,2-14 20 0,0-2-20 15,0-10 20-15,0-9-20 0,2-5 24 0,0-2-24 0,1-3 25 0,0-3-25 16,-3-9 3-16,0 0-3 0,6 12 3 0,1 2-3 16,-7-14 3-16,0 0-3 0,5 12 3 0,2 0-3 15,-7-12-37-15,0 0 37 0,3 5-37 0,1 2 37 0,-4-7-133 16,0 0 133-16,2 3-133 0,-1-1 133 0,3 5-552 16</inkml:trace>
  <inkml:trace contextRef="#ctx0" brushRef="#br0" timeOffset="-137463.88">32029 10289 102 0,'0'0'0'0,"3"0"0"0,4-5 0 0,-5 1 18 16,-2 1-18-16,0 3 19 0,3-3-19 0,-3 3 27 16,0 0-27-16,0 0 27 0,0 0-27 0,0 0 22 0,0 0-22 15,0 0 23-15,0 0-23 0,0 0 25 16,-3 3-25-16,3-3 26 16,0 0-26-16,0 0 38 0,0 0-38 0,0 0 39 0,0 0-39 0,0 0 76 15,0 0-76-15,0 0 77 0,0 0-77 0,0 0 87 0,0 0-87 16,0 0 87-16,0 0-87 0,0 0 82 0,0 0-82 0,0 0 82 15,5 0-82-15,0 2 65 0,1-2-65 16,1 1 66-16,1-1-66 0,4 2 55 0,2-2-55 0,4 2 55 16,1 0-55-16,-19-2 33 0,0 0-33 0,26 3 34 15,7 0-34-15,-33-3 24 16,0 0-24-16,33 4 25 0,4-2-25 0,-37-2 34 16,0 0-34-16,31 3 35 0,1-3-35 0,-32 0 36 0,0 0-36 0,22 0 36 15,-3 0-36-15,-19 0 38 0,0 0-38 0,16 0 39 16,-4 0-39-16,-12 0 0 0,0 0 0 0,7 0 0 15,-5 0 0-15,-2 0-158 0,0 0 158 0,-5 0-158 0,-7-7 158 16,-6 2-738-16</inkml:trace>
  <inkml:trace contextRef="#ctx0" brushRef="#br0" timeOffset="-137116.078">32166 10125 158 0,'0'0'0'0,"0"0"70"16,7-2-70-16,-3 0 70 0,-1 0-70 0,-1-1 91 15,0-2-91-15,-2 5 92 0,2-4-92 0,-2 4 89 0,0 0-89 16,0 0 89-16,0 0-89 0,0 0 84 0,0 0-84 16,0 0 84-16,0 0-84 0,0 0 70 0,0 0-70 15,0 0 71-15,0 0-71 0,0 0 55 0,0 0-55 16,0 0 56-16,0 0-56 0,0 0 26 0,0 0-26 15,0 0 26-15,0 0-26 0,0 4 18 0,0 1-18 0,1 10 19 16,1 6-19-16,1 10 35 0,1 1-35 0,-1 4 35 16,1 2-35-16,-4-38 18 0,0 0-18 15,2 51 18-15,-1 4-18 0,-1-3 18 0,0-6-18 0,0-10 19 16,2-12-19-16,-2-24 1 0,0 0-1 0,2 29 2 16,1-2-2-16,-3-27-71 0,0 0 71 0,6 23-71 15,1-6 71-15,-7-17-118 0,0 0 118 16,15 2-118-16,8-13 118 0,15 3-613 15</inkml:trace>
  <inkml:trace contextRef="#ctx0" brushRef="#br0" timeOffset="-136698.314">32877 10095 807 0,'-3'-1'0'0,"-4"-1"123"16,-2 2-123-16,4-3 123 0,3-1-123 0,2 4 56 15,5-3-56-15,-5 3 56 0,5 0-56 0,-5 0 20 16,4 0-20-16,-4 0 20 0,0 0-20 0,0 0 0 16,0 0 0-16,0 0 0 0,0 0 0 0,0 0 0 0,0 0 0 15,0 0 0-15,0 0 0 0,0 0 12 0,0 0-12 16,0 0 13-16,0 0-13 0,0 0 40 15,0 0-40-15,0 0 40 0,0 0-40 0,0 0 13 0,0 0-13 0,0 0 13 16,5 3-13-16,0 1 13 0,1-1-13 0,2 0 14 16,5 6-14-16,-1 3 4 0,2 0-4 0,0 5 5 15,0 4-5-15,1 3 0 16,1 1 0-16,3 5 1 0,2 2-1 0,-21-32 0 16,0 0 0-16,26 39 0 0,4 4 0 0,-30-43 0 0,0 0 0 0,33 43 0 15,2-2 0-15,-35-41-8 0,0 0 8 0,31 35-7 16,-1-8 7-16,-4-7-45 0,-4-9 45 0,-8-3-45 15,-5-3 45 1,-2-1-122-16,-3-1 122 0,1-6-122 0,0-7 122 16,-5 10-153-16,0 0 153 0,-4-23-153 0,-2-11 153 0,-5-22-441 0</inkml:trace>
  <inkml:trace contextRef="#ctx0" brushRef="#br0" timeOffset="-136387.893">33285 9938 259 0,'-2'5'0'0,"2"-5"120"0,0 0-120 0,-2 3 120 0,1 3-120 0,1-6 96 15,0 0-96-15,0 3 96 0,0 0-96 0,0-3 84 16,0 0-84-16,-6 9 84 0,-1 5-84 0,7-14 60 0,0 0-60 16,-17 22 61-16,-7 7-61 0,-4-2 91 0,-4 3-91 15,13-12 92-15,9-4-92 0,-8 3 91 0,-1 4-91 16,-5 6 92-16,-4 6-92 0,28-33 66 0,0 0-66 15,-35 43 67-15,-7 5-67 0,42-48 34 0,0 0-34 16,-38 48 34-16,-2 1-34 0,40-49 28 16,0 0-28-16,-30 40 28 0,6-13-28 0,24-27 3 0,0 0-3 0,-19 24 3 15,6-9-3-15,13-15-10 0,0 0 10 0,-10 16-10 16,3-9 10-16,7-7-97 0,0 0 97 16,-5 7-96-16,1-4 96 0,4-3-168 15,0 0 168-15,2-3-168 16,3-8 168-16,2-2-693 0</inkml:trace>
  <inkml:trace contextRef="#ctx0" brushRef="#br0" timeOffset="-135819.023">33382 9780 875 0,'0'0'0'0,"-3"2"74"0,-1 1-74 0,4-3 74 0,0 0-74 0,0 0 3 16,0 0-3-16,0 0 3 0,4 4-3 0,-4-4-14 16,0 0 14-16,0 0-13 0,0 0 13 0,0 0-58 15,0 0 58-15,0 0-58 0,7-4 58 0,-2 4-25 16,2-3 25-16,0 1-24 0,2-1 24 0,-2 1 0 0,1 0 0 15,-2 2 1-15,-1 0-1 0,0 0 18 0,0 0-18 0,-1 0 19 16,-1 0-19-16,1 0 17 0,1 0-17 0,0 0 17 16,0 0-17-16,1 0 28 0,-1 4-28 15,0-1 28-15,-1-1-28 0,-1 5 12 0,2-2-12 0,-1 4 13 16,1 1-13-16,-5-10 18 0,0 0-18 0,5 20 19 16,2 15-19-16,-7-35 15 0,0 0-15 0,4 36 15 15,-4 6-15-15,-4-2 26 0,-4-1-26 0,4-15 26 16,4-12-26-16,-5 4 37 0,0-10-37 15,-1 10 37-15,1 1-37 0,-4 0 37 16,-3 0-37-16,9-5 37 0,3-3-37 0,-4-2 39 0,-1-2-39 0,3-2 39 16,4-3-39-16,-2 0 34 0,-3 2-34 0,3-2 35 15,0 0-35-15,0 0 39 0,-4 3-39 0,4-3 39 16,2 4-39-16,-2-4 33 0,0 0-33 0,0 0 34 16,0 0-34-16,0 0 22 0,-2 3-22 0,2-3 23 0,0 4-23 15,0-4 11-15,7 3-11 0,-2-1 11 16,4 1-11-16,-9-3-13 0,0 0 13 0,12 0-12 0,6 0 12 0,-18 0-18 15,0 0 18-15,20 0-18 0,5-3 18 16,-25 3-58-16,0 0 58 16,26-2-57-16,2 0 57 0,-28 2-148 0,0 0 148 0,21 2-148 0,-4 3 148 0,22-1-761 15</inkml:trace>
  <inkml:trace contextRef="#ctx0" brushRef="#br0" timeOffset="-128638.216">3444 12131 113 0,'0'0'0'0,"4"3"0"0,-4 2 0 0,0-5 21 16,0 0-21-16,-13 0 21 0,-9-1-21 0,22 1 26 0,0 0-26 0,-21 0 26 16,-5-2-26-16,26 2 39 0,0 0-39 0,-30 7 39 15,1 0-39-15,29-7 22 0,0 0-22 16,-30 10 23-16,2 2-23 0,28-12 28 0,0 0-28 0,-26 15 28 16,0 4-28-16,26-19 22 0,0 0-22 0,-25 21 22 15,4 1-22-15,4-3 9 0,3 3-9 0,2-5 10 16,3-1-10-16,1 4 10 0,-1 4-10 15,-3 3 11-15,-2 9-11 16,14-36 8-16,0 0-8 0,-16 43 9 0,2 5-9 0,14-48 3 0,0 0-3 16,-12 53 4-16,0 4-4 0,12-57 12 0,0 0-12 0,-9 55 12 15,5-4-12-15,8-6 14 0,1-4-14 0,-1-10 15 16,-1-7-15-16,-3-24 24 0,0 0-24 0,18 32 25 16,4-3-25-16,-22-29 13 0,0 0-13 0,33 23 13 15,13-6-13-15,-46-17 10 0,0 0-10 0,52 0 11 0,7-14-11 16,-3-1 4-16,-2-13-4 0,-11-3 5 0,-1-5-5 15,-42 36 0-15,0 0 0 0,42-73 0 16,2-28 0-16,-11 17-1 0,-12 0 1 16,-4 12 0-16,-8 10 0 0,-9 62 0 0,0 0 0 0,5-86 0 0,-5-10 0 0,0 18 1 15,-2 4-1-15,-1 16 2 0,-3 13-2 0,6 45 5 16,0 0-5-16,-3-39 5 0,-6 8-5 0,9 31 14 16,0 0-14-16,-3-26 15 0,-2 7-15 0,5 19 22 15,0 0-22-15,-4-15 23 0,-1 3-23 0,5 12 22 16,0 0-22-16,-4-10 23 0,4 5-23 0,0 5 4 15,0 0-4-15,-3-9 4 0,3 6-4 0,0 3 3 16,0 0-3-16,0-6 4 0,0 5-4 0,0 1 6 16,0 0-6-16,0 0 7 0,0 0-7 0,0 0 0 0,0 0 0 15,0 0 1-15,0 0-1 0,0 0 0 0,0 0 0 16,0 0 0-16,-4 7 0 0,4-7-3 16,0 0 3-16,-1 24-2 0,1 15 2 0,0 4-7 15,0 5 7-15,0 5-7 0,1 5 7 0,3 4-15 0,3 5 15 16,-2-1-15-16,4-2 15 0,-9-64-4 0,0 0 4 0,9 101-3 15,6 26 3-15,-1-28-3 0,2-5 3 0,-2-18-3 16,-2-15 3-16,-12-61 0 16,0 0 0-16,17 71 0 0,1 1 0 0,-18-72-1 15,0 0 1-15,17 61-1 0,2-8 1 0,-19-53-62 0,0 0 62 0,11 31-61 16,-4-19 61-16,-7-12-102 0,0 0 102 0,17-14-102 16,4-23 102-16,17-15-231 0</inkml:trace>
  <inkml:trace contextRef="#ctx0" brushRef="#br0" timeOffset="-127712.051">4636 11879 875 0,'0'0'0'0,"-9"0"0"15,-3 0 0-15,12 0 130 0,0 0-130 0,-9 0 130 0,0 0-130 16,4 0 105-16,-2 0-105 0,2 0 106 0,-2-4-106 0,7 4 76 16,0 0-76-16,-14 0 77 0,-7 4-77 0,21-4 15 15,0 0-15-15,-21 0 15 0,-5 2-15 0,0 1 22 16,-2 4-22-16,2-4 23 0,0 1-23 0,26-4-17 15,0 0 17-15,-33 15-17 0,-11 6 17 0,44-21-57 0,0 0 57 16,-42 32-56-16,-1 11 56 0,43-43-70 0,0 0 70 16,-42 55-69-1,5 8 69-15,3 11-44 0,4 10 44 0,7-12-43 0,13-5 43 0,10-67-23 0,0 0 23 16,-5 80-22-16,8 9 22 0,6-19-2 0,3-8 2 16,2-22-2-16,-2-18 2 0,-12-22-2 0,0 0 2 0,26 29-2 15,7-9 2-15,-33-20-17 0,0 0 17 16,42 16-17-16,2-6 17 0,-2-5-49 0,-1-6 49 15,-9-5-49-15,-3-6 49 0,-29 12-33 0,0 0 33 0,30-25-33 16,0-11 33-16,-30 36-34 0,0 0 34 0,24-50-34 16,2-13 34-16,-26 63-15 15,0 0 15-15,26-82-15 0,-1-21 15 16,-25 103-13-16,0 0 13 0,14-98-12 0,-2-5 12 0,-7 24-10 0,-1 13 10 0,-4 14-9 16,-6 15 9-16,3 11-4 15,3 10 4-15,-4 6-3 0,3 8 3 0,1-1 0 0,0 3 0 0,0 0 0 16,0 0 0-16,0 0 2 0,0 0-2 0,0 0 3 15,-4 0-3-15,4 0 22 0,0-7-22 0,0 7 22 0,0-3-22 16,0 3 32-16,0 0-32 0,0 0 33 0,0 0-33 16,0 0 12-16,0 0-12 0,0 0 12 15,0 0-12-15,0 0 30 0,0 3-30 0,0-3 30 16,0 4-30-16,0-4 11 0,0 0-11 0,5 30 11 16,2 17-11-16,-7-47 5 0,0 0-5 0,12 65 6 0,2 20-6 15,-14-85 8-15,0 0-8 0,18 112 9 0,6 28-9 0,-24-140 0 16,0 0 0-16,26 107 0 15,4-10 0-15,-30-97-76 0,0 0 76 16,30 64-75-16,-1-27 75 0,-29-37-191 0,0 0 191 0,33-1-190 0,2-39 190 0,37-4-281 0</inkml:trace>
  <inkml:trace contextRef="#ctx0" brushRef="#br0" timeOffset="-126989.286">4908 11953 169 0,'0'0'0'0,"3"17"0"16,6 10 0-16,-9-27 60 0,0 0-60 0,8 43 60 16,5 13-60-16,-5-2 51 0,1 2-51 0,0-1 51 15,-4-5-51-15,2-1 51 0,-4 1-51 0,6-4 51 16,0-1-51-16,-9-45 38 0,0 0-38 16,9 43 38-16,-1 5-38 0,-8-48 40 0,0 0-40 0,4 32 40 15,1-5-40-15,-5-27 34 0,0 0-34 0,3 21 34 16,3-7-34-16,-6-14 33 15,0 0-33-15,0 0 33 0,0-14-33 0,0 14 13 16,0 0-13-16,-6-24 14 0,3-14-14 0,-2 1 13 0,-6-4-13 0,3 1 13 0,-1 2-13 0,9 38-1 16,0 0 1-16,-11-46-1 0,-4-5 1 0,15 51-17 15,0 0 17-15,-9-46-16 16,-3-1 16-16,12 47-17 0,0 0 17 0,-5-37-16 16,1 4 16-16,1 4-18 0,3 8 18 0,7-1-18 0,1 3 18 0,5-1-15 15,4 1 15-15,4 5-15 0,2 2 15 0,-23 12-10 16,0 0 10-16,36-12-9 0,8 2 9 15,-3 0-26-15,1 1 26 0,-7 2-25 16,0 4 25-16,-5-2-20 0,-3-1 20 16,-4 5-19-16,-7 1 19 0,1 0-10 0,-3 0 10 0,-2 1-9 0,-3 1 9 0,0 0 0 15,-1 0 0-15,-1-2 1 0,-1 0-1 0,-3 0 8 0,2 0-8 16,-1 0 8-16,-1 0-8 0,-3 0 27 16,0 0-27-16,2 0 27 0,2 3-27 0,-4-3 6 15,0 0-6-15,3 0 7 0,-1 0-7 0,-2 0 17 0,0 0-17 16,0 0 17-16,3 3-17 0,-3-3 23 0,4 2-23 0,-4-2 24 15,0 0-24-15,0 0 38 0,0 0-38 0,0 0 38 16,0 0-38-16,0 0 59 0,0 0-59 16,0 0 60-16,-4 2-60 0,-4 0 77 0,-1 1-77 0,5-3 78 15,-1 0-78-15,-4 2 61 0,2-2-61 0,-1 1 62 16,-1 3-62-16,-5 1 43 0,-5-3-43 0,8-1 44 16,5 1-44-16,-3 0 37 0,0-2-37 0,0 2 37 15,4-1-37-15,-7 4 3 0,0-1-3 16,7-1 4-16,1 2-4 0,4-5 17 0,0 0-17 0,-9 21 17 0,-6 13-17 15,15-34 8-15,0 0-8 0,-9 41 8 0,4 14-8 16,1-2 15-16,4 2-15 0,4-9 15 16,-1-5-15-16,-3-41 33 0,0 0-33 0,9 57 34 15,5 6-34-15,-14-63 1 0,0 0-1 0,16 59 2 0,1-1-2 0,0-15 0 16,1-7 0-16,-3-9 0 16,-6-8 0-16,9-5-42 0,-1-7 42 0,4-4-42 0,0-6 42 0,-21 3-61 15,0 0 61-15,22-12-60 0,6-7 60 16,-28 19-113-16,0 0 113 0,26-35-112 0,1-11 112 15,27-34-737-15</inkml:trace>
  <inkml:trace contextRef="#ctx0" brushRef="#br0" timeOffset="-126562.715">5815 11550 494 0,'0'0'0'0,"-9"0"0"16,-6 2 0-16,13-2 23 0,4 0-23 0,-2 0 24 15,0 0-24-15,0 0 18 0,7 0-18 0,-2 0 19 16,-5 0-19-16,0 0 16 0,3 1-16 0,-3-1 17 16,0 0-17-16,0 0 50 0,0 0-50 0,0 0 50 0,0 0-50 15,0 0 72-15,0 0-72 0,0 0 72 0,0 0-72 16,0 0 53-16,0 0-53 0,2 7 54 0,0 0-54 16,-2-7 52-16,0 0-52 0,9 39 53 0,1 21-53 15,2 4 33-15,0 8-33 0,1 20 34 16,4 16-34-16,-17-108 15 0,0 0-15 0,21 122 15 0,5 11-15 0,-26-133 20 15,0 0-20-15,21 119 20 0,0-10-20 0,-21-109 0 16,0 0 0-16,21 91 0 0,-4-16 0 0,-17-75-51 16,0 0 51-16,9 50-51 0,-6-21 51 0,11 50-754 15</inkml:trace>
  <inkml:trace contextRef="#ctx0" brushRef="#br0" timeOffset="-125945.143">5820 12144 393 0,'0'0'0'0,"25"-1"0"16,17 1 0-16,-42 0 67 0,0 0-67 0,55-7 67 16,17-2-67-16,-15 2 46 0,1-1-46 0,-8-1 47 15,-10-3-47-15,-1 0 36 0,-6-3-36 0,-4 5 37 16,1-1-37-16,-30 11 36 0,0 0-36 0,24-10 37 15,3 1-37-15,-27 9 48 0,0 0-48 0,20-12 49 16,-6 2-49-16,-14 10 58 0,0 0-58 0,13-5 59 16,-5-2-59-16,-8 7 67 0,0 0-67 0,5-3 68 15,-1 1-68-15,-4 2 54 0,0 0-54 0,0 0 54 0,3 0-54 16,-3 0 40-16,0 0-40 0,0 0 40 0,0 0-40 16,0 0 35-16,0 0-35 0,-3 2 36 0,-2 1-36 15,-2 4 32-15,-2-2-32 0,4 2 33 16,1-5-33-16,-1 3 32 0,-2 3-32 0,-3 10 32 0,-9 7-32 0,19-25 3 15,0 0-3-15,-20 40 3 0,-1 9-3 0,2 4 9 16,5 2-9-16,0-8 9 0,7-6-9 0,7-41 39 16,0 0-39-16,-8 56 39 0,-1 9-39 0,9-65 1 15,0 0-1-15,-9 53 2 0,6 1-2 16,3-54 3-16,0 0-3 0,-4 39 3 0,4-10-3 0,0-29-11 0,0 0 11 16,4 22-11-16,3-10 11 0,-7-12-42 0,0 0 42 15,10 0-42-15,2-12 42 0,-12 12-3 0,0 0 3 16,13-19-3-16,-1-6 3 0,-7 1 0 15,-1 2 0-15,-3-1 0 0,3 3 0 0,-4 3 3 0,0-1-3 16,-5 5 3-16,1-1-3 0,1 0 44 0,1-1-44 0,-2 6 44 16,1 2-44-16,1 1 22 15,2-1-22-15,-3 2 22 16,3-1-22-16,-4 1 19 0,1 0-19 0,1 3 20 0,2-1-20 16,0 3 27-16,0-5-27 0,0 5 27 0,0 0-27 0,0 0 2 0,0 0-2 0,0 0 3 15,0 0-3-15,0 0-5 0,0 5 5 0,0 4-5 16,3 3 5-16,3 6-40 0,2 8 40 15,1 3-39-15,0 4 39 16,-9-33-93-16,0 0 93 0,15 36-93 0,3 3 93 0,-18-39-119 0,0 0 119 0,26 22-119 0,7-10 119 16,23 23-829-16</inkml:trace>
  <inkml:trace contextRef="#ctx0" brushRef="#br0" timeOffset="-125530.942">6704 11987 572 0,'0'0'0'0,"1"43"0"0,5 30 0 0,-3-6 53 15,2 8-53-15,-1-9 53 0,1-6-53 0,-1-13 35 16,-3-11-35-16,3-5 35 0,-1-7-35 0,-3-24 34 16,0 0-34-16,0 36 35 0,4 5-35 0,-4-41 7 0,0 0-7 15,1 33 7-15,3-11-7 0,-4-22 52 16,0 0-52-16,0 19 52 0,0-7-52 0,0-12 39 0,0 0-39 15,0 0 39-15,3-17-39 0,-3-4 5 16,0-10-5-16,0-1 5 16,0-4-5-16,-3-3 2 0,3-4-2 0,0 0 2 0,0 0-2 0,0 43-3 0,0 0 3 0,3-55-3 15,3-5 3-15,-3 11-39 0,2 2 39 0,2 13-38 16,2 8 38-16,-4 6-21 0,4 3 21 0,-2 6-21 16,-2 3 21-1,4 1-20-15,-4 2 20 0,2 3-19 0,-2 2 19 0,-5 0 0 16,0 0 0-16,13 5 0 0,4 6 0 0,-17-11 22 0,0 0-22 0,17 18 22 15,8 10-22-15,-25-28 34 0,0 0-34 0,21 36 34 16,5 13-34 0,-26-49 7-16,0 0-7 0,21 55 7 0,-4 7-7 15,-1-4-29-15,-6 2 29 0,2-3-29 0,-6-2 29 0,-6-55-138 0,0 0 138 0,10 72-137 0,4 11 137 0,-2-28-157 16,0-17 157-16,-3-12-156 16,2-14 156-16,9 25-159 0</inkml:trace>
  <inkml:trace contextRef="#ctx0" brushRef="#br0" timeOffset="-125104.015">7878 11651 662 0,'0'0'0'0,"-5"-5"0"0,-4 0 0 0,9 5 1 0,0 0-1 0,-12-2 2 16,0 2-2-16,12 0-72 0,0 0 72 0,-16 3-72 16,2 9 72-16,14-12-100 0,0 0 100 0,-18 12-99 15,-2 4 99-15,20-16-15 0,0 0 15 16,-16 14-14-16,2-2 14 0,14-12 88 0,0 0-88 0,-17 12 88 15,4-2-88-15,13-10 121 0,0 0-121 0,-15 12 121 16,1 0-121-16,14-12 117 0,0 0-117 0,-16 19 117 0,2 5-117 16,-3 3 78-16,1 2-78 0,2 14 79 15,2 7-79-15,3 13 60 0,0 9-60 0,1 29 61 16,1 17-61-16,7-118 35 0,0 0-35 16,-5 134 35-16,-1 17-35 0,6-28-1 0,6-13 1 0,-1-14-1 0,5-12 1 0,-10-84-132 15,0 0 132-15,18 77-132 0,-1-9 132 0,0-20-141 16,1-15 141-16,-1-16-141 0,2-22 141 15,20 17-464-15</inkml:trace>
  <inkml:trace contextRef="#ctx0" brushRef="#br0" timeOffset="-124772.29">7902 11994 785 0,'0'0'0'0,"-3"12"0"0,-6 8 0 0,9-20 143 16,0 0-143-16,0 0 143 0,5-7-143 0,-5 7 104 0,0 0-104 0,0-5 104 16,4 0-104-16,-4 5 76 0,0 0-76 0,3-7 77 15,-3 4-77-15,0 3 26 0,0 0-26 0,2-2 26 16,-2-1-26-16,0 3 1 0,0 0-1 0,0 0 2 16,0 0-2-16,0 0 2 0,0 0-2 0,3 3 2 15,6 2-2-15,3 5-1 0,6 6 1 0,3 4 0 16,1 8 0-16,-22-28 0 0,0 0 0 0,30 36 0 15,7 7 0-15,-3-2-2 0,5 0 2 0,-6-5-1 16,-2-4 1-16,-31-32-2 0,0 0 2 0,38 35-1 16,8-1 1-16,-11-2-9 0,1-4 9 15,-10-9-9-15,-5-6 9 0,-3 3-84 0,-3-4 84 0,-1-4-83 0,-8-2 83 16,-6-6-202-16,0 0 202 0,6 5-202 16,0-5 202-16,6 5-561 0</inkml:trace>
  <inkml:trace contextRef="#ctx0" brushRef="#br0" timeOffset="-124491.483">8392 11959 315 0,'0'0'0'0,"0"17"0"0,3 13 0 0,-3-30 58 16,0 0-58-16,0 3 59 0,0-15-59 0,0 12 97 15,0 0-97-15,-3-9 97 0,-1-1-97 0,4 10 129 0,0 0-129 16,-1-7 130-16,1 2-130 0,0 5 124 0,0 0-124 0,-4-3 124 15,4 1-124-15,0 2 95 0,0 0-95 0,-12 15 95 16,-9 13-95-16,21-28 65 0,0 0-65 0,-26 50 66 16,-9 16-66-16,2-2 49 0,-2 4-49 15,2 3 50-15,0 2-50 0,33-73-53 16,0 0 53-16,-28 79-52 0,4 5 52 0,24-84-182 0,0 0 182 0,-18 51-181 16,11-20 181-16,7-31-213 0,0 0 213 0,0 19-212 15,9-17 212-15,0 18-382 0</inkml:trace>
  <inkml:trace contextRef="#ctx0" brushRef="#br0" timeOffset="-123959.078">8536 11994 819 0,'0'0'0'0,"-10"5"0"0,-9 2 0 0,17-4 118 16,4-6-118-16,-2 3 118 0,7-4-118 15,-2 2 67-15,-2 2-67 0,1 0 67 0,1-1-67 0,-1 1 33 16,-4-2-33-16,0 2 33 0,5 0-33 0,-5 3-2 16,3 3 2-16,-3-1-1 0,0 2 1 0,0-7 0 15,0 0 0-15,0 25 0 0,0 15 0 0,0-40 0 16,0 0 0-16,0 48 1 0,-3 3-1 16,3-5 2-16,0-3-2 0,0-10 3 15,0-8-3-15,3-2 0 0,-1-6 0 0,5 0 1 16,2-3-1-16,3-4-42 0,5-5 42 0,1-2-41 0,3-4 41 0,-21 1-33 15,0 0 33-15,29-11-32 0,4-13 32 0,-33 24-26 0,0 0 26 16,35-27-25-16,0-5 25 0,-35 32-2 16,0 0 2-16,28-33-1 0,-5-3 1 0,-23 36 29 15,0 0-29-15,15-31 29 0,-4 4-29 0,-4 3 60 0,-6 7-60 0,3 1 60 16,-4 9-60-16,0 1 72 0,-4 0-72 0,3 3 73 16,1 3-73-16,0 0 55 0,0 0-55 0,0 0 56 15,0 0-56-15,0 0 47 0,-4 0-47 16,4 0 47-16,0 0-47 0,0 0 37 0,0 0-37 0,0 0 37 15,0 3-37-15,0-3 1 0,0 0-1 0,4 26 1 16,6 13-1-16,1 4 6 0,3 5-6 0,-1 4 7 16,3-1-7-16,-16-51 7 15,0 0-7-15,16 63 8 0,1 11-8 0,-3 8 0 0,2 7 0 0,-7-30 1 0,-4-22-1 16,-5-37 7-16,0 0-7 0,7 72 7 16,-2 14-7-16,-5-86 7 0,0 0-7 0,0 77 8 0,-3-3-8 15,1-25 3-15,0-16-3 16,0-16 3-16,2-12-3 0,0 2-11 0,-3-2 11 0,-9 9-11 15,-6 5 11-15,18-19-81 0,0 0 81 0,-29 17-81 0,-10-2 81 0,39-15-114 16,0 0 114-16,-47 0-113 0,-7-10 113 0,-45 0-898 16</inkml:trace>
  <inkml:trace contextRef="#ctx0" brushRef="#br0" timeOffset="-123480.724">8866 11678 1278 0,'0'0'0'0,"-4"-5"0"15,-5 0 0-15,9 5 117 0,0-2-117 16,0 2 117-16,0 0-117 0,0 0-2 0,4 0 2 0,1 0-1 15,4-3 1-15,3 0-73 0,2-3 73 16,2-4-72-16,5 0 72 0,-4 0-89 0,4-2 89 0,-4 3-88 16,4 2 88-16,0 0-65 0,-3 2 65 0,-5 2-65 15,0 1 65-15,-13 2-33 0,0 0 33 0,15-2-32 16,3 2 32-16,-18 0 1 0,0 0-1 0,14 2 1 16,1 1-1-16,-15-3 32 0,0 0-32 0,14 6 32 15,-7-3-32-15,-7-3 41 0,0 0-41 0,9 10 41 0,0 4-41 16,-9-14 35-16,0 0-35 0,5 27 35 0,-5 11-35 15,0-38 9-15,0 0-9 0,0 43 9 0,-5 7-9 0,5-50 37 16,0 0-37-16,-9 41 38 0,2-2-38 16,-2-1 1-16,-3-9-1 15,7-7 2-15,1-11-2 0,-1 2 21 0,0-3-21 0,1 1 21 0,4-1-21 0,-3-1 7 16,-2 1-7-16,5-2 8 0,0-6-8 0,0 2 1 16,0-1-1-16,0-3 1 0,0 3-1 0,0-3-15 15,0 0 15-15,8 0-15 0,6-6 15 16,-14 6-53-16,0 0 53 0,21-9-52 15,5-3 52-15,-26 12-136 0,0 0 136 0,34-17-136 16,4-4 136-16,30-15-625 0</inkml:trace>
  <inkml:trace contextRef="#ctx0" brushRef="#br0" timeOffset="-123131.232">9341 11493 1289 0,'0'0'0'0,"0"9"0"15,5 5 0-15,-5-9 135 0,4-5-135 0,-4 0 135 16,2-7-135-16,-4 4 76 0,2-3-76 0,0 3 77 16,0 0-77-16,0 3 19 0,5-2-19 0,0 2 20 0,2 2-20 15,2 4 0-15,3 0 0 0,0 4 0 0,-3-2 0 16,-9-8 2-16,0 0-2 0,18 33 2 0,2 17-2 15,1-2 11-15,-1 10-11 0,-1-3 11 0,0-1-11 16,-19-54 0-16,0 0 0 0,21 93 0 0,0 25 0 16,-21-118-4-16,0 0 4 0,15 112-3 0,-2 1 3 0,-13-113-8 15,0 0 8-15,5 97-7 0,-5-8 7 0,0-89-40 16,0 0 40-16,-5 79-39 0,-4-9 39 0,9-70-109 16,0 0 109-16,-7 53-108 0,-2-15 108 0,9-38-217 15,0 0 217-15,-9 24-216 0,4-15 216 16,-7 23-656-16</inkml:trace>
  <inkml:trace contextRef="#ctx0" brushRef="#br0" timeOffset="-122811.18">9986 11761 785 0,'0'0'0'0,"-7"8"0"15,-5 8 0-15,12-16 148 0,0 0-148 0,3 5 149 16,11-4-149-16,-14-1 110 0,0 0-110 0,24 6 111 16,6 0-111-16,-30-6 73 0,0 0-73 0,38 9 74 15,4 0-74-15,-42-9 45 0,0 0-45 0,42 8 46 16,2-1-46-16,-44-7 28 0,0 0-28 0,38 5 28 0,0-1-28 16,-38-4 34-16,0 0-34 0,37 1 34 15,-2-1-34-15,-35 0 2 0,0 0-2 0,31-1 3 16,0-5-3-16,-31 6-1 0,0 0 1 0,30-5-1 15,-4-3 1-15,-26 8-52 0,0 0 52 0,23-7-51 0,-6 0 51 0,-17 7-96 16,0 0 96-16,16-9-96 0,-4 6 96 16,-12 3-138-16,0 0 138 0,5-3-137 0,0-1 137 15,8-1-730-15</inkml:trace>
  <inkml:trace contextRef="#ctx0" brushRef="#br0" timeOffset="-122590.259">10278 12136 494 0,'0'0'0'0,"14"-12"0"0,7-9 0 0,-21 21 55 0,0 0-55 15,2 2 56-15,-7 10-56 0,5-12 37 0,0 0-37 16,-5 10 38-16,1 2-38 0,4-12 17 0,0 0-17 0,4 16 17 16,1-1-17-16,-5-15 6 0,0 0-6 0,12 15 7 15,5 3-7-15,-17-18-1 0,0 0 1 0,21 13-1 16,9-1 1-16,-30-12-53 0,0 0 53 0,38 9-52 15,6-6 52-15,-44-3-112 0,0 0 112 0,54 2-112 16,5-5 112-16,56 1-209 0</inkml:trace>
  <inkml:trace contextRef="#ctx0" brushRef="#br0" timeOffset="-121372.356">12054 11836 460 0,'0'0'0'0,"-9"-2"0"16,0 1 0-16,9 1 97 0,0 0-97 15,0 0 97-15,0-4-97 0,0 4 44 0,0 0-44 0,0 0 45 16,4 0-45-16,-4 0 25 0,0 0-25 0,0 0 26 16,5 0-26-16,-5 0 42 0,0 0-42 0,0 0 43 15,3 0-43-15,-3 0 81 0,0 0-81 0,0 0 82 16,0 0-82-16,0 0 82 0,0 0-82 0,0 0 83 16,0 0-83-16,0 0 87 0,0 0-87 0,0 0 88 15,0 0-88-15,0 0 49 0,0 0-49 0,-3 0 50 0,-1-2-50 16,4 2 46-16,0 0-46 0,-5-1 46 0,-7-1-46 15,12 2 19-15,0 0-19 0,-14-5 20 16,-2 0-20-16,16 5 28 0,0 0-28 0,-17-5 28 0,-7-1-28 16,24 6 37-16,0 0-37 0,-21-3 38 15,-2 0-38-15,23 3 6 0,0 0-6 0,-21-4 7 0,-5 2-7 0,26 2 12 16,0 0-12-16,-21-1 13 16,4-1-13-16,17 2 16 0,0 0-16 0,-21 0 17 15,3 0-17-15,18 0 0 0,0 0 0 0,-17 2 1 0,1 1-1 0,16-3 0 16,0 0 0-16,-14 4 1 0,2-4-1 0,12 0-2 15,0 0 2-15,-17 3-1 0,1 2 1 0,16-5-2 16,0 0 2-16,-17 7-2 0,-1-4 2 0,1 3-6 16,1 0 6-16,7-2-5 0,9-2 5 0,0-2-3 15,0 0 3-15,-14 8-3 0,-1 4 3 0,15-12-2 0,0 0 2 16,-14 10-2-16,2 1 2 0,12-11-10 0,0 0 10 0,-16 13-9 16,4 3 9-16,12-16-8 15,0 0 8-15,-11 12-8 0,1 3 8 0,10-15-4 0,0 0 4 0,-11 19-3 16,3 2 3-16,8-21-3 0,0 0 3 0,-7 20-2 15,2 2 2-15,5-22 0 0,0 0 0 0,-4 28 0 16,8 1 0-16,-4-29-1 16,0 0 1-16,0 27-1 0,5-1 1 0,-5-26 0 15,0 0 0-15,8 29 0 0,8 2 0 0,-16-31 1 0,0 0-1 0,12 27 2 16,6 1-2-16,-1-8 10 0,-5 1-10 0,2-6 11 16,-1-3-11-16,0 0 15 0,3 0-15 0,-7-1 16 15,0-6-16-15,3 2 0 0,2 0 0 16,-2-2 0-16,0 0 0 0,0 0 0 15,0 3 0-15,2-4 0 0,-1 1 0 0,-1-2 1 0,5-3-1 0,1 0 1 0,3 0-1 16,-21 0 0-16,0 0 0 0,24 0 1 0,11-3-1 16,-35 3 14-16,0 0-14 0,35-3 15 15,6-3-15-15,-7 0 8 16,-3-1-8-16,-2 2 9 0,-2-2-9 16,-6 2 25-16,-4-2-25 0,-1 2 26 0,-1-6-26 0,-15 11 20 0,0 0-20 0,14-10 20 0,0 0-20 0,-14 10 25 15,0 0-25-15,16-12 26 0,1 0-26 0,-17 12 22 16,0 0-22-16,14-16 23 0,2-2-23 0,-16 18 9 15,0 0-9-15,12-18 10 0,0 0-10 16,-12 18 10-16,0 0-10 0,9-16 11 0,-4 2-11 0,-5 14 15 0,0 0-15 16,5-13 16-16,2-1-16 0,-5 2 33 0,0 2-33 15,-2 1 33-15,0 4-33 0,0-2 46 16,-2 2-46-16,0-2 46 0,2-1-46 16,0-3 40-16,-5 3-40 0,3-1 40 0,1 2-40 0,1 1 36 0,-4 0-36 0,1-4 36 15,1 0-36-15,-1 0 24 0,-3-2-24 16,3 3 25-16,-1 0-25 0,1 1 5 0,-2-2-5 0,-1 1 5 15,3 1-5 1,-2 1 25-16,1-4-25 16,-3 3 26-16,2 1-26 0,5 7 28 0,0 0-28 0,-9-12 28 0,1-3-28 0,8 15 0 0,0 0 0 0,-13-19 1 15,-1-4-1-15,14 23 1 0,0 0-1 0,-20-22 2 16,-1-2-2-16,21 24-34 0,0 0 34 0,-39-24-33 16,-16 0 33-16,55 24-121 0,0 0 121 15,-95-48-1697-15,190 96 1697 0</inkml:trace>
  <inkml:trace contextRef="#ctx0" brushRef="#br0" timeOffset="-114405.12">30874 11363 404 0,'0'0'0'0,"5"0"0"0,2 0 0 0,-7 0 40 15,0 0-40-15,3 0 41 0,1 0-41 0,-4 0 35 16,0 0-35-16,0 0 36 0,0-3-36 0,0 3 43 16,0 0-43-16,0 0 43 0,-4-5-43 0,4 5 52 15,0 0-52-15,0 0 53 0,0 0-53 0,0 0 65 0,0 0-65 16,0 0 65-16,0 0-65 0,0 0 75 0,0 0-75 16,0 0 75-16,-3-2-75 0,3 2 67 0,0 0-67 15,0 0 68-15,-2-5-68 0,2 5 54 0,0 0-54 16,0 0 55-16,-2-4-55 0,2 4 57 0,0 0-57 15,0 0 57-15,0 0-57 0,0 0 23 0,0 0-23 16,0 0 24-16,0 0-24 0,0 0 31 0,0 0-31 0,0 0 31 16,0 0-31-16,0 0 12 0,0 0-12 0,0 0 12 15,0 0-12-15,0 0 5 0,0 0-5 0,0 0 5 16,7-1-5-16,-7 1 33 0,0 0-33 0,16-4 34 16,8-3-34-16,-24 7 39 0,0 0-39 0,41-8 39 15,13-4-39 1,-54 12 14-16,0 0-14 0,69-14 15 0,17 0-15 0,-86 14 55 15,0 0-55-15,122-22 55 0,31-2-55 0,-19 4 27 0,-2-1-27 0,-15 6 27 0,-12 3-27 16,-105 12 17-16,0 0-17 0,136-14 17 16,15 0-17-16,-151 14 30 0,0 0-30 0,174-7 30 15,21 0-30-15,-195 7 18 0,0 0-18 0,229-3 18 16,28 3-18-16,-35-2 35 0,-15-3-35 0,-90-20 36 0,-63-17-36 0,125-79 0 16</inkml:trace>
  <inkml:trace contextRef="#ctx0" brushRef="#br0" timeOffset="-108647.463">5425 13969 147 0,'0'0'0'16,"-9"0"0"-16,-8 0 0 0,17 0 80 0,0 0-80 0,0 0 80 15,0 0-80-15,0 0 110 0,0 0-110 0,0 0 110 16,5 0-110-16,-5 0 88 0,0 0-88 0,0 0 88 15,0-4-88-15,0 4 69 0,0 0-69 0,-5-3 69 16,-4-2-69-16,9 5 56 16,0 0-56-16,-16-7 57 0,-1 0-57 0,17 7 50 0,0 0-50 0,-30-7 51 15,-8 0-51-15,38 7 37 0,0 0-37 0,-38-5 37 16,-9 2-37-16,47 3 45 0,0 0-45 0,-46 2 46 16,-1 1-46-16,47-3 18 0,0 0-18 0,-38 5 18 15,0 2-18-15,38-7 21 0,0 0-21 0,-39 12 21 16,1 3-21-16,38-15 4 0,0 0-4 0,-33 16 4 15,7-1-4-15,26-15 3 0,0 0-3 0,-33 21 3 0,1 5-3 16,32-26 0-16,0 0 0 0,-29 25 0 16,4 1 0-16,25-26 0 0,0 0 0 0,-26 34 0 0,2 7 0 15,24-41 0-15,0 0 0 0,-18 48 0 0,4 7 0 0,14-55 3 16,0 0-3-16,0 60 4 0,6 5-4 16,-6-65 3-16,0 0-3 0,21 72 3 0,12 5-3 15,-11-25 6-15,3-18-6 0,1-7 6 0,-2-11-6 0,-1-4-2 16,1-7 2-16,2-3-1 0,-5-8 1 0,-21 6-11 15,0 0 11-15,30-10-11 0,0-5 11 0,-30 15-5 16,0 0 5-16,29-23-5 0,3-7 5 16,-32 30-1-16,0 0 1 0,24-42-1 0,-3-7 1 0,-21 49 1 0,0 0-1 15,12-53 2-15,-3-4-2 0,-9 57 13 0,0 0-13 16,5-56 13-16,-5-3-13 0,0 59-1 0,0 0 1 16,0-51-1-16,-5 3 1 0,5 48-15 15,0 0 15-15,-4-51-14 0,-1-1 14 0,5 52-17 0,0 0 17 16,2-53-17-16,5-2 17 0,-7 55-35 0,0 0 35 0,8-48-35 15,5 4 35-15,-13 44-36 0,0 0 36 0,8-36-35 16,1 8 35-16,-9 28-15 0,0 0 15 0,5-20-14 16,-1 8 14-16,-4 12-7 0,0 0 7 15,0-10-7-15,3 4 7 0,-3 6 1 0,0 0-1 0,0-3 1 16,0 1-1-16,0 2 35 0,0 0-35 0,0 0 35 16,0 0-35-16,0 0 20 0,0 0-20 0,0 0 20 15,0 0-20-15,0 0 12 0,0 0-12 0,0 0 12 16,0 0-12-16,0 0 1 0,0 0-1 0,0 0 2 15,0 0-2-15,0 0 1 0,0 0-1 0,0 0 2 0,0 0-2 16,0 0 3-16,0 0-3 0,0 0 4 16,0 0-4-16,0 0-1 0,0 0 1 0,0-3 0 0,-3-2 0 15,3 5-8-15,0 0 8 0,0-7-7 0,-4 0 7 16,4 7-9-16,0 0 9 0,-5-7-9 0,2-1 9 16,3 8-17-16,0 0 17 0,-4-7-16 15,2 0 16-15,2 7-15 0,0 0 15 0,0-4-14 0,-3 1 14 16,3 3-9-16,0 0 9 0,0 0-9 0,0-3 9 0,0 3-34 15,0 0 34-15,0 0-34 0,0 0 34 0,0 0-17 16,0 0 17-16,0 0-17 0,0 0 17 0,0 0-19 16,0 0 19-16,0 0-18 0,0 0 18 0,0 0-18 15,0 0 18-15,0 0-18 0,0 0 18 0,0 0-15 0,0 0 15 16,0 0-15-16,0 0 15 0,0 0-17 0,0 0 17 16,0 0-16-16,0 0 16 0,0 0 0 0,0 0 0 15,0 0 0-15,0 0 0 0,0 0 1 0,0 0-1 0,0 0 1 16,-5 0-1-16,5 0 4 0,0 0-4 15,0 0 5-15,0 0-5 0,0 0 0 16,0 0 0-16,0 0 1 0,0 0-1 0,0 0-11 0,0 0 11 0,0 0-10 16,0 0 10-16,0 0-18 0,0 0 18 0,0 10-18 15,1 7 18-15,-1-17-2 0,0 0 2 0,4 39-1 16,-1 16 1-16,-3-55 3 0,0 0-3 16,6 69 3-16,2 15-3 0,-8-84 32 0,0 0-32 0,7 109 33 15,4 23-33-15,-11-132 47 0,0 0-47 0,12 117 47 16,-3-6-47-16,-9-111 46 0,0 0-46 0,12 89 47 15,0-17-47-15,-3-19 48 0,-1-17-48 0,-4-15 48 16,-4-18-48-16,5 4 31 0,-1-2-31 16,-3 0 31-16,3-1-31 0,-1-1-1 0,1 1 1 0,-4 1-1 0,0-5 1 15,0 0-144-15,0 0 144 0,0 0-143 16,2 3 143-16,-2-3-110 0,0 0 110 0,-14-17-109 0,-7-12 109 16,-18-17-466-16</inkml:trace>
  <inkml:trace contextRef="#ctx0" brushRef="#br0" timeOffset="-108242.53">5759 13762 975 0,'0'0'0'16,"-8"-2"0"-16,-4 0 0 0,8 0 102 0,8 4-102 16,-4-2 102-16,0 0-102 0,0 0 37 0,0 0-37 0,0 0 37 15,0 0-37-15,0 0-10 0,0 0 10 0,0 0-10 16,0 0 10-16,0 0-49 0,0 0 49 0,0 0-49 16,0 0 49-16,0 0-13 0,0 0 13 0,0 0-12 15,0 0 12-15,0 0 0 0,-4 4 0 0,4-4 0 16,0 0 0-16,0 0 10 0,0 0-10 0,-3 3 11 15,1 0-11-15,2-3 28 0,0 0-28 0,-12 18 28 16,-6 7-28-16,18-25 32 0,0 0-32 0,-17 40 32 16,-4 11-32-16,21-51 6 15,0 0-6-15,-16 60 6 0,2 14-6 0,14-74 18 0,0 0-18 0,-12 92 19 0,7 21-19 16,5-113 8-16,0 0-8 0,2 101 9 0,10-1-9 16,-12-100 0-16,0 0 0 0,17 78 0 0,13-12 0 0,-4-17-113 15,4-14 113-15,-10-13-112 16,-2-12 112-16,1-3-199 0,-2-5 199 15,6-4-199-15,1-5 199 0,24-1-411 0</inkml:trace>
  <inkml:trace contextRef="#ctx0" brushRef="#br0" timeOffset="-107877.552">5921 14022 539 0,'0'0'0'0,"0"5"0"0,-3 4 0 0,3-9 133 0,0 0-133 0,0 0 133 16,0 0-133-16,0 0 101 0,0 0-101 0,0 0 101 16,3-7-101-16,-3 7 90 0,0 0-90 0,0-4 90 15,0 1-90-15,0 3 74 0,0 0-74 0,0-3 74 16,4 1-74-16,-4 2 55 0,0 0-55 0,0 0 56 16,0-4-56-16,0 4 46 0,0 0-46 0,0 0 46 15,5 0-46-15,-5 0 12 0,0 0-12 0,9 6 13 16,3 2-13-16,-12-8 13 0,0 0-13 0,30 21 13 15,11 6-13-15,-2-1 9 0,1 3-9 0,-2 2 9 16,-1 1-9-16,-37-32 1 0,0 0-1 16,38 40 1-16,-5 3-1 0,-33-43 7 0,0 0-7 0,35 46 8 15,0 3-8-15,-35-49 0 0,0 0 0 0,33 45 1 0,-7-4-1 16,-26-41-41-16,0 0 41 0,21 31-41 0,-4-7 41 16,-17-24-111-16,0 0 111 0,16 19-110 0,-7-6 110 15,-9-13-129-15,0 0 129 0,9-10-129 16,-6-19 129-16,6-10-706 0</inkml:trace>
  <inkml:trace contextRef="#ctx0" brushRef="#br0" timeOffset="-107589.955">6495 13811 863 0,'0'0'0'0,"-6"12"0"0,-2 12 0 0,8-24 140 16,0 0-140-16,-7 4 140 0,-2-9-140 0,9 5 113 0,0 0-113 15,-5-4 113-15,1-1-113 0,-1 2 85 0,-2-1-85 0,-7 13 85 16,-10 6-85-16,24-15 35 0,0 0-35 0,-23 17 36 16,2 5-36-16,21-22 51 0,0 0-51 15,-29 36 52-15,-5 9-52 0,34-45 29 0,0 0-29 0,-38 53 29 16,-5 9-29-16,43-62 9 0,0 0-9 0,-54 80 10 16,-6 18-10-16,60-98 36 0,0 0-36 0,-43 84 37 15,1-4-37-15,42-80 0 0,0 0 0 0,-26 57 0 16,10-16 0-16,16-41-52 15,0 0 52-15,-9 38-52 0,9-9 52 0,0-29-140 16,0 0 140-16,0 3-140 0,9-18 140 0,3 3-1015 0</inkml:trace>
  <inkml:trace contextRef="#ctx0" brushRef="#br0" timeOffset="-106801.543">6817 14036 169 0,'0'0'0'0,"0"0"0"16,-5 1 0-16,5-1 149 0,0 0-149 0,0 0 150 15,-4-1-150-15,4 1 159 0,0 0-159 0,0 0 160 16,4-5-160-16,-4 5 134 0,0 0-134 0,0 0 134 15,0 0-134-15,0 0 118 0,0 0-118 0,0 0 118 16,0 0-118-16,0 0 53 0,0 0-53 0,0 5 54 16,0 0-54-16,0 7 12 0,0 5-12 0,0 12 13 15,1 10-13-15,3 1 7 0,1 3-7 0,2-4 7 16,2-3-7-16,-9-36 0 0,0 0 0 0,17 43 1 0,1 1-1 16,-18-44-37-16,0 0 37 0,29 35-37 0,6-6 37 15,-35-29-88-15,0 0 88 0,40 12-88 16,4-16 88-16,-44 4-90 0,0 0 90 0,38-17-90 15,-3-14 90-15,-6 2-56 0,-1-10 56 0,-10 6-56 0,-1 1 56 16,-5 4-15-16,-6 4 15 0,1 2-14 0,1 3 14 0,-8 19 26 16,0 0-26-16,2-17 26 0,2 0-26 0,-4 17 66 15,0 0-66-15,0-14 67 0,0 4-67 16,0 10 52-16,0 0-52 0,-4-9 52 0,2 4-52 16,2 5 85-16,0 0-85 0,0-3 86 0,-3-1-86 0,3 4 57 15,0 0-57-15,0 0 57 0,-4-1-57 0,4 1 47 16,0 0-47-16,0 0 47 0,-1 1-47 0,1-1 32 0,0 0-32 15,-4 4 33-15,4-1-33 0,-3 4 3 16,-1 3-3-16,2 8 3 0,-1 6-3 16,3 5 1-16,0 7-1 0,0-5 1 15,3 4-1-15,-3-35 1 0,0 0-1 0,0 48 1 0,4 11-1 0,1-1 0 0,-1 2 0 0,-4-14 0 16,1-8 0-16,-1-38-1 0,0 0 1 0,0 63 0 16,0 16 0-16,-1 2 1 0,-6 4-1 0,3-37 2 15,2-24-2-15,-1 5 0 16,-1-3 0-16,3 0 0 0,-3-4 0 0,-1 0 0 0,-4 0 0 0,6-8 0 15,3-7 0-15,-4 0-31 0,1-2 31 0,1 0-31 16,2-5 31-16,0 0-120 0,-3 0 120 0,-10-15-120 16,-4-13 120-16,17 28-96 0,0 0 96 0,-17-54-96 15,-4-24 96-15,-21-53-755 16</inkml:trace>
  <inkml:trace contextRef="#ctx0" brushRef="#br0" timeOffset="-106274.964">7292 13734 1020 0,'0'0'0'0,"-5"0"0"0,-3 0 0 0,8 0 123 15,0-3-123-15,0 3 124 0,1-4-124 0,-1 4 44 0,4-3-44 16,-1-1 44-16,-1 1-44 0,1-7-1 0,1-1 1 15,-1 1 0-15,3-2 0 0,-6 12-40 0,0 0 40 16,8-14-40-16,1-1 40 0,-9 15-18 0,0 0 18 16,12-14-18-16,6 2 18 0,-18 12-13 0,0 0 13 0,17-6-13 15,4 4 13-15,-21 2-5 16,0 0 5-16,17 0-4 0,1 3 4 0,-18-3 0 16,0 0 0-16,16 7 0 0,-3 3 0 0,-2 2 21 0,-2 4-21 15,-4-4 21-15,-2-2-21 0,-3-10 25 0,0 0-25 0,6 21 26 16,-3 4-26-16,-3-25 8 0,0 0-8 0,0 26 8 15,-3 1-8-15,3-27 18 16,0 0-18-16,-13 38 19 0,-1 8-19 16,14-46 3-16,0 0-3 0,-12 40 4 0,-5-3-4 0,17-37 12 0,0 0-12 0,-12 31 13 15,-2-3-13-15,14-28 15 0,0 0-15 0,-11 22 15 16,6-7-15-16,5-15 8 0,0 0-8 0,-5 12 9 16,1-3-9-16,4-9 16 15,0 0-16-15,0 10 17 0,6 0-17 0,-6-10 8 0,0 0-8 0,12 9 8 16,5-6-8-16,-17-3 15 0,0 0-15 0,19 2 16 0,7-2-16 0,-26 0 1 15,0 0-1-15,21-2 1 0,-1 1-1 16,-20 1-34-16,0 0 34 0,19-2-34 0,-7 2 34 0,-12 0-109 16,0 0 109-16,14 2-109 15,0 1 109-15,-14-3-190 0,0 0 190 0,15 7-190 16,-1 2 190-16,-14-9-176 0,0 0 176 0,20 10-175 0,-3 4 175 0,21 10-266 16</inkml:trace>
  <inkml:trace contextRef="#ctx0" brushRef="#br0" timeOffset="-105878.344">7765 13671 1188 0,'0'0'0'0,"0"0"0"16,-2-5 0-16,2 5 124 0,0 0-124 0,0 0 125 15,0-6-125-15,0 6 47 0,0 0-47 0,0 0 47 16,3-5-47-16,-3 5 0 0,0 0 0 0,6-5 0 0,-3 0 0 16,-3 5-26-16,0 0 26 0,5-5-26 15,4 0 26-15,-9 5-6 0,0 0 6 0,5-4-5 16,6 3 5-16,-11 1 0 0,0 0 0 0,19 8 1 15,9 4-1-15,1 4 9 0,6 4-9 0,-5 4 9 16,-1 4-9-16,-29-28 46 0,0 0-46 0,33 41 46 0,2 10-46 0,-35-51 8 16,0 0-8-16,33 60 8 0,2 7-8 0,-35-67 21 31,0 0-21-31,33 80 21 0,-1 13-21 16,-32-93 1-16,0 0-1 0,12 96 1 0,-12 7-1 0,-5-14-96 15,-14-7 96-15,-1-15-96 0,-4-12 96 0,24-55-190 0,0 0 190 0,-44 70-189 0,-13 7 189 0,-42 70-694 0</inkml:trace>
  <inkml:trace contextRef="#ctx0" brushRef="#br0" timeOffset="-105114.122">3820 15283 561 0,'0'0'0'0,"9"-2"0"0,3 0 0 0,-12 2 5 15,0 0-5-15,6-3 5 0,-3 0-5 0,-3 3-1 16,0 0 1-16,0 0-1 0,0 0 1 0,0 0-11 15,0 0 11-15,0 0-10 0,-7 1 10 0,7-1-1 16,0 0 1-16,-2 2 0 0,-1-2 0 0,3 0 52 16,0 0-52-16,-5 0 52 0,5 0-52 0,0 0 41 0,0 0-41 0,0 0 41 15,0 0-41-15,0 0 43 0,0 0-43 0,1 0 43 16,6-2-43-16,-7 2 36 0,0 0-36 0,9-1 37 16,5-3-37-16,-14 4 39 0,0 0-39 15,21-3 39-15,5-2-39 0,-26 5 50 0,0 0-50 16,33-9 51-16,5-3-51 0,-38 12 42 0,0 0-42 0,46-14 42 15,13 1-42-15,-3-3 41 0,5 1-41 0,-4 3 42 16,-5 1-42-16,2 1 46 0,-1 2-46 0,1-4 47 16,1 0-47-1,22 1 35-15,15 3-35 16,-13-1 36-16,-1 2-36 0,-78 7 15 0,0 0-15 0,115-6 16 0,18-1-16 0,-133 7 37 0,0 0-37 0,151-7 38 16,20 2-38-16,-30-2 53 0,-10 0-53 0,-1 0 53 0,-6 0-53 15,-5-1 36-15,-10-1-36 0,6 2 36 16,-3 2-36-1,-112 5 27-15,0 0-27 0,148-7 27 0,21-1-27 0,-169 8 46 0,0 0-46 0,200-7 46 16,25-2-46-16,-225 9 50 0,0 0-50 0,230-5 51 0,10 2-51 0,-240 3 37 16,0 0-37-16,225 1 37 0,-12 3-37 15,-213-4 18-15,0 0-18 0,191 7 18 16,-22 1-18-16,-169-8 6 0,0 0-6 0,146 7 6 0,-17-2-6 0,-129-5-62 16,0 0 62-16,107 0-61 0,-22-3 61 0,-85 3-155 15,0 0 155-15,64-21-154 0,-22-13 154 0,61-19-1119 16</inkml:trace>
  <inkml:trace contextRef="#ctx0" brushRef="#br0" timeOffset="-103547.587">4190 15929 348 0,'0'0'0'0,"0"0"0"0,-5-5 0 0,5 5-33 16,0 0 33-16,-4-4-32 0,4 1 32 0,0 3-56 0,0 0 56 16,4-4-55-16,-3-1 55 0,6-2-56 0</inkml:trace>
  <inkml:trace contextRef="#ctx0" brushRef="#br0" timeOffset="-103255.287">4195 15893 102 0,'0'0'0'0,"0"0"0"0,0-4 0 0,0 4 29 0,0 0-29 0,0 0 29 0,3-3-29 0,-3 3 42 0,0 0-42 0,0 0 43 16,0 0-43-16,0 0 73 0,0 0-73 15,0 0 74-15,0 0-74 0,0 0 65 0,0 0-65 0,0 0 65 16,0 0-65-16,0 0 65 0,0 0-65 0,0 0 66 16,0 0-66-16,0 0 37 0,0 0-37 0,4 10 37 15,-4 9-37-15,0-19 28 0,0 0-28 0,5 38 28 16,4 13-28-16,-9-51 39 0,0 0-39 0,9 60 40 0,3 10-40 15,-12-70 48-15,0 0-48 0,12 72 49 16,-3 4-49-16,-9-76 64 0,0 0-64 0,12 85 64 0,-2 9-64 16,-10-94 52-1,0 0-52-15,11 74 52 0,-2-12-52 0,-9-62 45 16,0 0-45-16,5 43 46 0,-2-19-46 0,-3-24-92 0,0 0 92 0,9 22-92 0,0-8 92 16,-9-14-168-16,0 0 168 0,12-2-167 0,2-15 167 0,10-2-471 15</inkml:trace>
  <inkml:trace contextRef="#ctx0" brushRef="#br0" timeOffset="-102878.042">4749 16427 651 0,'0'0'0'0,"0"0"-1"0,0 0 1 0,-3-5-1 15,3-2 1-15,0 7-10 0,0 0 10 0,5-7-10 16,2 1 10-16,3-1-25 0,6 2 25 0,-4-1-24 16,5 0 24-16,-17 6-2 0,0 0 2 0,18-9-1 15,6 0 1-15,-24 9 35 0,0 0-35 0,26-10 35 16,9-4-35-16,-35 14 38 0,0 0-38 0,42-10 38 15,9 0-38-15,-51 10 41 0,0 0-41 16,55-9 41-16,5 1-41 16,-60 8 63-16,0 0-63 0,52-5 64 0,2-1-64 0,-54 6 56 0,0 0-56 0,50-3 56 0,1 1-56 15,-51 2 40-15,0 0-40 0,47-3 40 0,-4-1-40 16,-43 4 20-16,0 0-20 0,42-3 20 0,-9-2-20 16,-33 5 0-16,0 0 0 0,30-5 0 15,-7 0 0-15,-23 5-92 0,0 0 92 0,17-4-92 0,-1 1 92 0,13-4-652 16</inkml:trace>
  <inkml:trace contextRef="#ctx0" brushRef="#br0" timeOffset="-102483.703">5244 15893 975 0,'0'0'0'0,"7"5"0"16,5 5 0-16,-12-10 130 0,0 0-130 0,-7 0 130 15,-7-5-130-15,14 5 71 0,0 0-71 0,-12-2 71 16,0-5-71-16,12 7 48 0,0 0-48 0,-9-3 48 16,4 1-48-16,5 2 3 0,0 0-3 0,-4-1 4 15,-1 1-4-15,5 0 0 0,0 0 0 0,-4 1 0 16,-1 1 0-16,5-2 2 0,0 0-2 0,-7 5 3 15,2 0-3-15,5-5 18 0,0 0-18 0,-3 17 19 16,-1 7-19-16,4-24 32 0,0 0-32 0,0 35 33 16,4 6-33-16,-4-41 29 15,0 0-29-15,3 55 29 0,2 10-29 0,-5-65 3 0,0 0-3 0,9 73 4 16,3 11-4-16,-12-84-1 0,0 0 1 0,12 108 0 0,1 21 0 0,1-30-68 16,-2-13 68-16,0-25-67 15,-3-19 67-15,3-7-223 16,-3-11 223-16,8 2-223 0,0-4 223 0,-17-22-144 15,0 0 144-15,18-3-144 0,-1-21 144 0,20-3-491 0</inkml:trace>
  <inkml:trace contextRef="#ctx0" brushRef="#br0" timeOffset="-101134.301">5993 15954 863 0,'0'0'0'0,"5"0"0"0,4 2 0 16,-9-2 39-16,0 0-39 0,3-2 40 0,1 1-40 0,-4 1-1 0,0 0 1 0,0 0 0 15,0-4 0-15,0 4-3 0,0 0 3 0,0 0-3 16,-4-1 3-16,4 1-7 0,0 0 7 0,0 0-7 16,-3-2 7-16,3 2 7 0,0 0-7 0,0 0 7 15,-5-2-7-15,5 2 47 0,0 0-47 0,-4 0 48 16,1-2-48-16,3 2 25 0,0 0-25 0,-2 0 26 15,-2 0-26-15,4 0 41 0,0 0-41 0,-3 0 41 16,1 2-41-16,2-2 33 0,0 0-33 0,0 0 34 16,-3 2-34-16,3-2 22 0,0 0-22 0,0 0 22 15,0 0-22-15,0 0 29 0,0 0-29 0,0 0 29 0,0 0-29 16,0 0 37-16,0 0-37 0,0 0 37 0,0 0-37 0,0 0 7 16,0 0-7-16,0 0 7 15,0 0-7-15,0 0 31 0,0 0-31 0,0 0 31 0,0 0-31 0,0 0 10 16,0 0-10-16,0 0 10 0,0 0-10 0,0 0 5 15,0 0-5-15,0 0 5 0,0 0-5 16,0 0 23-16,0 0-23 0,0 0 24 16,0 0-24-16,0 0 6 0,0 0-6 0,0 0 6 0,0 0-6 15,0 0 16-15,0 0-16 0,0 0 17 0,0 0-17 0,0 0 15 16,0 0-15-16,0 0 15 0,0 0-15 0,0 0 9 16,0 0-9-16,0 0 9 0,0 0-9 0,0 0 16 15,0 0-16-15,0 0 17 0,0 0-17 0,0 0 22 0,0 0-22 16,0 0 23-16,0 0-23 0,0 0 3 0,0 0-3 0,0 0 4 15,0 0-4-15,0 0 3 0,0 0-3 16,0 0 3-16,0 0-3 0,0 0 0 0,0 0 0 16,0 0 0-16,0 0 0 0,0 0-1 0,0 0 1 0,0 0 0 15,0 0 0-15,0 0 1 0,0 0-1 0,0 0 1 16,0 0-1-16,0 0 1 0,0 0-1 0,0 0 1 16,0 0-1-16,0 0 4 0,0 0-4 0,0 0 4 15,0 0-4-15,0 0 7 0,0 0-7 0,0 0 7 16,0 0-7-16,0 0 0 0,0 0 0 0,0 0 1 15,0 0-1-15,0 0 0 0,0 0 0 0,0 0 1 16,0 0-1-16,0 0 0 0,0 0 0 0,0 0 0 16,0 0 0-16,0 0 0 0,0 0 0 0,0 0 0 15,0 0 0-15,0 0-3 0,0 0 3 0,0 0-2 16,0 0 2-16,0 0-7 0,0 0 7 0,0 0-6 0,0 0 6 16,0 0-8-16,0 0 8 0,0 0-8 0,0 0 8 15,0 0-15-15,0 0 15 0,0 0-15 0,0 0 15 0,0 0-4 16,0 0 4-16,0 0-3 0,3 2 3 15,-3-2-7-15,0 0 7 0,5 1-6 0,-1 1 6 0,-4-2-3 16,0 0 3-16,2 2-3 0,5 1 3 0,-7-3-6 16,0 0 6-16,8 5-5 0,1 2 5 0,-9-7-13 15,0 0 13-15,21 14-13 0,9 6 13 0,-4 3-15 16,3 2 15-16,-3 1-15 0,2 1 15 0,-28-27-16 16,0 0 16-16,30 35-15 0,1 6 15 0,-5-2-2 15,2 1 2-15,2-6-1 0,-4-5 1 0,-26-29 0 0,0 0 0 16,33 34 0-16,2 2 0 0,-35-36 1 15,0 0-1-15,38 34 1 0,4 1-1 16,-11-6 18-16,3-5-18 0,-14-5 19 0,-2-7-19 0,-18-12 15 0,0 0-15 16,21 15 15-16,0 2-15 0,-21-17 17 0,0 0-17 15,14 14 17-15,-2 0-17 0,-12-14-50 0,0 0 50 0,12 10-50 16,-3-2 50-16,-9-8-117 0,0 0 117 0,3 7-117 16,-1-3 117-16,-2-4-143 0,0 0 143 15,0 3-143-15,-2-1 143 0,2 3-701 0</inkml:trace>
  <inkml:trace contextRef="#ctx0" brushRef="#br0" timeOffset="-100701.946">6512 15968 1155 0,'0'0'0'16,"0"0"2"-16,0 0-2 0,-5 0 2 0,-4 2-2 0,9-2 3 16,0 0-3-16,-3 0 3 0,-3 0-3 0,6 0-6 15,0 0 6-15,-3 0-6 0,-1 0 6 0,4 0-28 0,0 0 28 16,0 0-28-16,-1 0 28 0,1 0 17 15,0 0-17-15,0 0 17 0,0 0-17 0,0 0 56 16,0 0-56-16,0 0 56 0,-7 2-56 0,7-2 48 0,0 0-48 0,-6 1 48 16,3 3-48-16,-6-1 44 0,-3 2-44 0,7 0 44 15,-4-1-44-15,0 3 47 0,1-1-47 0,-4 12 48 16,-9 7-48-16,21-25 36 0,0 0-36 16,-18 43 36-16,1 12-36 15,1 0 25-15,2 3-25 0,2-1 26 0,0-3-26 0,12-54 26 0,0 0-26 0,-14 79 26 16,-2 17-26-16,16-96 8 0,0 0-8 0,-9 62 8 15,4-18-8-15,-2-6-77 0,2-9 77 0,2-10-76 16,3-12 76 0,0-7-130-16,0 0 130 0,-9 2-129 0,-3-9 129 0,-6 2-884 0</inkml:trace>
  <inkml:trace contextRef="#ctx0" brushRef="#br0" timeOffset="-98738.936">6812 15954 236 0,'0'0'0'0,"0"-5"0"0,-4-2 0 16,4 6 67-16,4-3-67 0,-4 4 68 0,1-1-68 15,-1 1 50-15,0 0-50 0,0 0 50 0,0 0-50 16,0 0 35-16,0 0-35 0,0 0 36 16,4 5-36-16,-4-5 3 0,0 0-3 0,0 0 4 15,0 0-4-15,0 0 16 0,0 0-16 0,0 0 17 0,0 0-17 0,0 0 38 16,0 0-38-16,0 0 39 0,0 0-39 0,0 0 41 16,0 0-41-16,0 0 41 0,0 0-41 0,0 0 40 15,0 1-40-15,0-1 40 0,0 4-40 0,3-1 27 16,-3 1-27-16,2-1 27 0,-2 1-27 0,4 4 27 15,-1 6-27-15,6 10 27 0,0 7-27 0,-9-31 22 0,0 0-22 16,12 41 23-16,2 8-23 0,-14-49 25 16,0 0-25-16,21 48 26 0,-1 2-26 0,-20-50 22 0,0 0-22 15,27 41 23-15,2-3-23 0,1-9 9 16,-6-8-9-16,2-8 10 0,-5-8-10 0,-3-5 0 16,3-5 0-16,-8-2 0 0,0-5 0 0,-13 12-8 0,0 0 8 0,15-18-7 15,-1-8 7-15,-14 26-11 0,0 0 11 0,13-29-10 16,0-7 10-16,-13 36 0 0,0 0 0 0,9-31 1 15,-2 0-1-15,-3 7 33 16,-4 5-33-16,1 6 34 0,3 2-34 0,-4 4 41 0,-4 2-41 0,4 0 42 16,0 2-42-16,-1-1 27 0,1 4-27 0,0 0 27 15,-4-7-27-15,4 7 5 0,0-5-5 0,0 5 5 16,0-3-5-16,0 3-14 0,0 0 14 16,0 0-13-16,0 0 13 0,0 0-47 0,0 0 47 0,0 0-47 15,-3-4 47-15,3 4-35 0,-6-3 35 0,6 3-34 16,0-5 34-16,0 1-10 0,0 1 10 0,0 3-9 0,-3-3 9 15,3 3-21-15,0 0 21 0,0 0-21 16,0 0 21-16,0 0-3 0,0 0 3 0,0 0-3 0,0 0 3 16,0 0-7-16,0 0 7 0,0 0-6 0,-4-2 6 0,4 2-1 15,0 0 1-15,0 0 0 0,0-4 0 0,0 4 1 16,0 0-1-16,0 0 2 0,0 0-2 16,0 0 12-16,0 0-12 0,0 0 13 15,0 0-13-15,0 0 16 0,0 0-16 0,0 0 17 0,0 0-17 0,0 0 15 16,0 0-15-16,0 0 16 0,0 0-16 0,0 0 34 15,-1 4-34-15,1-4 35 0,0 0-35 16,0 0 35-16,0 2-35 0,0-2 35 0,0 0-35 16,0 0 32-16,0 0-32 0,0 13 33 0,0 11-33 0,0-24 33 0,0 0-33 15,5 43 33-15,4 15-33 0,-2-3 13 16,1 3-13-16,-2-3 14 0,-1-2-14 0,-5-53 31 0,0 0-31 16,3 62 31-16,1 5-31 0,-1-9 41 15,-3-5-41-15,0-12 41 16,0-8-41-16,0-1 60 0,-3-4-60 0,3-8 61 0,0-6-61 0,0 3 50 0,-4-1-50 0,4-6 51 15,0-5-51-15,-3 4 39 0,1-3-39 0,2 0 40 16,0-5-40-16,-3 3 35 0,-3 1-35 16,6-2 36-16,0 1-36 0,-3-1 22 15,-2 2-22-15,1-1 23 0,4-1-23 0,-7 1 10 0,2-1-10 0,-7 2 11 16,1 0-11-16,11-5 0 0,0 0 0 0,-29 4 0 16,-13-1 0-16,42-3-13 0,0 0 13 0,-42-2-13 0,-5-4 13 15,47 6-137-15,0 0 137 16,-45-23-137-16,5-11 137 0,-46-22-1157 15</inkml:trace>
  <inkml:trace contextRef="#ctx0" brushRef="#br0" timeOffset="-98120.965">7313 15716 1222 0,'0'0'0'0,"0"0"-147"0,0 0 147 16,0 0-146-16,6-3 146 0,-6 3-83 0,0 0 83 0,3-2-82 15,2-1 82-15,-5 3-48 0,0 0 48 0,4-4-48 16,3 1 48-16,-7 3-27 0,0 0 27 0,2-4-27 16,4 3 27-16,-6 1 8 0,0 0-8 0,2-2 9 15,5 0-9-15,-7 2 28 0,0 0-28 0,5 0 28 16,8 2-28-16,-13-2 15 0,0 0-15 0,12 2 15 16,2 1-15-16,-14-3 11 0,0 0-11 0,12 5 11 15,5 0-11-15,-17-5 10 0,0 0-10 0,13 9 10 0,-1 3-10 16,-12-12 15-16,0 0-15 0,5 19 15 15,-2 6-15-15,-3-25 33 0,0 0-33 0,-3 31 33 16,-6 5-33-16,9-36 10 0,0 0-10 0,-12 33 10 16,-2-1-10-16,14-32 30 0,0 0-30 0,-12 28 30 0,0-6-30 0,12-22 28 15,0 0-28-15,-9 21 28 0,0-6-28 16,9-15 22-16,0 0-22 0,-5 14 23 0,2-6-23 0,3-8 10 16,0 0-10-16,-4 9 10 0,2-4-10 0,2-5 28 15,0 0-28-15,0 5 28 16,0-1-28-1,0-4 18-15,0 0-18 0,0 3 19 0,2-1-19 0,-2-2 17 0,0 0-17 0,12 0 17 0,2-2-17 0,-14 2 35 16,0 0-35-16,25-5 35 0,4-4-35 0,1 4 11 16,-4 2-11-16,0-4 11 0,-1 0-11 15,-1 2 20-15,2 0-20 0,-9 1 20 16,-1 3-20-16,2 1-4 0,-6 0 4 0,2 1-4 0,-2 1 4 0,-12-2-94 0,0 0 94 16,12 3-93-16,6 3 93 0,-18-6-122 0,0 0 122 0,13 17-121 15,3 12 121-15,10 14-568 16</inkml:trace>
  <inkml:trace contextRef="#ctx0" brushRef="#br0" timeOffset="-97556.616">6022 15749 774 0,'0'0'0'0,"18"-2"0"0,12-3 0 0,-30 5 108 0,0 0-108 15,-4 2 108-15,-19 1-108 0,23-3 79 0,0 0-79 16,-15 4 79-16,-3 1-79 0,18-5 51 16,0 0-51-16,-17 0 52 0,5 1-52 0,12-1 6 0,0 0-6 0,-13 0 7 15,5 0-7-15,8 0 11 0,0 0-11 0,-9 0 11 16,0 0-11-16,9 0 15 0,0 0-15 0,-12 4 16 15,3 1-16-15,9-5 33 0,0 0-33 16,-15 12 33-16,-3 5-33 0,18-17 1 0,0 0-1 0,-14 26 2 16,-1 5-2-16,4-2 2 15,8 0-2-15,-4-9 3 0,5-6-3 0,-1 3 0 0,3 2 0 0,0 10 0 16,3 9 0-16,-3-38-1 0,0 0 1 0,5 46 0 16,4 14 0-16,3-3-1 15,4 3 1-15,-2-6-1 16,3 0 1-16,-17-54 0 0,0 0 0 0,37 83 0 0,12 20 0 0,-1-19 0 0,5-7 0 15,-10-15 0-15,2-12 0 0,-3-4-22 0,-3-5 22 0,-5-12-22 16,-7-8 22-16,-27-21-83 0,0 0 83 0,66 31-83 0,24 3 83 16,-90-34-177-16,0 0 177 0,96 19-176 15,7-9 176-15,96 19-515 0</inkml:trace>
  <inkml:trace contextRef="#ctx0" brushRef="#br0" timeOffset="-97066.502">7700 15591 998 0,'0'0'0'0,"0"-5"0"15,-2-4 0-15,4 6 30 0,2 0-30 0,-4 3 30 16,0 0-30-16,0 0-21 0,0 0 21 0,0 0-21 16,0 0 21-16,0 0-44 0,3 1 44 0,-3-1-43 15,2 2 43-15,-2-2-43 0,0 0 43 0,7 3-42 16,3 3 42-16,-10-6 0 0,0 0 0 0,21 18 0 15,12 10 0-15,-33-28 38 0,0 0-38 0,33 41 39 16,7 10-39-16,-3 1 49 0,-2 1-49 0,-9-5 49 0,-2-4-49 16,-24-44 48-16,0 0-48 0,21 59 49 0,2 6-49 15,-23-65 55-15,0 0-55 0,24 82 55 0,-1 16-55 16,-4-20 66-16,-1-6-66 0,-10-34 67 16,-11-24-67-16,3-14 86 0,0 0-86 0,-2 41 86 15,-5 12-86-15,7-53 35 0,0 0-35 0,-5 65 36 0,-7 10-36 0,6-25 3 16,-1-16-3-16,4-11 3 0,1-15-3 15,2 3-3-15,-3-5 3 0,3 5-3 0,-5-1 3 16,1 4-63-16,-1-1 63 16,1-6-62-16,1-3 62 0,1-1-160 0,2-3 160 0,0 0-160 0,0 0 160 0,0 0-768 15</inkml:trace>
  <inkml:trace contextRef="#ctx0" brushRef="#br0" timeOffset="-96448.347">8085 15495 830 0,'0'0'0'0,"0"5"0"16,2 2 0-16,-2-7 1 0,3 2-1 0,-3-2 2 16,0-3-2-16,4 1-40 0,-1-5 40 0,3 2-40 0,-3 0 40 15,6 0-47-15,-4-2 47 0,7 2-46 0,0-1 46 16,-12 6-44-16,0 0 44 0,18-6-43 16,3 0 43-16,-21 6-8 0,0 0 8 0,29-5-8 0,10 2 8 15,-39 3 12-15,0 0-12 0,38-4 13 0,2-1-13 0,-40 5 64 16,0 0-64-16,40-3 64 0,-2-1-64 0,-38 4 66 15,0 0-66-15,30 0 66 16,-9 0-66-16,-21 0 65 16,0 0-65-16,17 4 65 0,-6-1-65 0,-1 4 48 0,-1 2-48 0,-7 4 49 0,-4 5-49 0,-1 0 33 15,-3 5-33-15,3-4 33 0,-6-4-33 0,0 5 38 0,-3 1-38 16,0 0 39-16,3 1-39 16,9-22 23-16,0 0-23 0,-17 29 24 0,-1 5-24 15,18-34 27-15,0 0-27 0,-15 28 27 0,1-4-27 0,14-24 33 16,0 0-33-16,-9 15 33 0,-1-3-33 0,10-12 12 0,0 0-12 15,-6 12 12-15,3-9-12 0,3-3 42 0,0 0-42 0,-2 6 42 16,-1-5-42-16,3-1 43 0,0 0-43 16,0 0 43-16,0 0-43 0,0 0 9 0,0 0-9 0,0 0 10 15,0 0-10-15,0 0 23 0,0 0-23 0,0 0 24 16,0 0-24-16,0 0 0 0,0 0 0 0,12-1 0 16,5-1 0-16,-17 2 0 15,0 0 0-15,21-2 0 16,9 0 0-16,-30 2-37 0,0 0 37 0,31 0-36 0,2 2 36 15,-33-2-126-15,0 0 126 0,35 4-125 0,3 2 125 0,-38-6-103 0,0 0 103 0,37 4-103 16,-4-4 103-16,37 3-746 0</inkml:trace>
  <inkml:trace contextRef="#ctx0" brushRef="#br0" timeOffset="-96011.743">9449 14764 987 0,'0'0'0'0,"-2"-4"0"0,-1 3 0 0,3 1 80 0,0 0-80 0,0 0 80 16,0 0-80-16,0 0-4 0,0 0 4 15,0 0-4-15,3 1 4 0,3 3-22 0,-1-4 22 0,2 0-22 16,2 0 22-16,-1 0-2 16,5 0 2-16,-1 0-1 0,5 0 1 0,-17 0 3 0,0 0-3 15,21 0 4-15,5 1-4 0,-26-1 46 0,0 0-46 0,30 4 46 16,8-1-46-16,-5 1 56 0,-1 1-56 0,-5-2 56 15,-4-1-56 1,-23-2 72-16,0 0-72 0,24 3 72 0,-1-1-72 0,-23-2 38 0,0 0-38 0,25 2 38 16,-3-2-38-16,-22 0 0 0,0 0 0 0,19-2 1 0,-5 0-1 15,-14 2-66-15,0 0 66 0,9-1-66 16,0-3 66-16,-9 4-145 0,0 0 145 0,7-1-144 16,-2-1 144-16,-5 2-185 15,0 0 185-15,3-2-184 0,-3 2 184 0,6-2-445 0</inkml:trace>
  <inkml:trace contextRef="#ctx0" brushRef="#br0" timeOffset="-95744.338">9690 14968 315 0,'0'0'0'0,"12"-11"0"0,10-4 0 0,-22 15 53 16,0 0-53-16,4-4 53 0,-13 6-53 0,9-2 84 16,0 0-84-16,-3 2 85 0,-6 5-85 0,9-7 115 0,0 0-115 15,-5 1 115-15,1 1-115 0,4-2 97 0,0 0-97 16,-5 2 98-16,3 0-98 0,2-2 76 0,0 0-76 15,0 0 76-15,0 0-76 0,0 0 76 0,0 0-76 16,7 5 76-16,6-2-76 0,-3 2 84 0,6 0-84 16,-4-1 84-16,-2-1-84 0,6 1 46 0,-4 1-46 15,6 0 46-15,-4-2-46 0,5 3 34 0,-2-1-34 0,-3 0 34 16,2-2-34-16,-2 2-62 0,-2 1 62 16,4-5-61-16,1 1 61 0,-17-2-146 0,0 0 146 0,23 0-146 15,10-2 146 1,21 1-828-16</inkml:trace>
  <inkml:trace contextRef="#ctx0" brushRef="#br0" timeOffset="-95222.23">10641 14419 975 0,'0'0'0'0,"-9"0"0"0,-3 2 0 0,12-2 90 16,0 0-90-16,-9 0 91 0,4-2-91 0,5 2 51 16,0 0-51-16,-7-1 52 0,2-1-52 0,5 2 40 15,0 0-40-15,-4-2 41 0,1 2-41 0,3 0 39 0,0 0-39 16,-5 0 40-16,-1 2-40 0,6-2 31 15,0 0-31-15,-8 3 31 0,-1 1-31 0,9-4 9 0,0 0-9 16,-11 5 9-16,1 2-9 0,10-7 7 0,0 0-7 0,-16 10 8 16,-1 2-8-16,17-12 3 0,0 0-3 0,-17 16 4 15,-1-4-4-15,1 5 10 0,1 0-10 0,4-7 11 32,7-3-11-32,-1 0 0 0,3 1 0 0,-6 11 1 0,0 12-1 0,2 3 0 0,2 6 0 0,2-8 0 15,3-3 0-15,0-29 6 0,0 0-6 0,5 41 7 16,11 11-7-16,-16-52-2 0,0 0 2 0,24 48-1 15,11-2 1-15,-35-46-40 0,0 0 40 0,47 33-40 16,12-9 40 0,-59-24-65-16,0 0 65 0,59 10-64 0,1-12 64 15,-60 2 0-15,0 0 0 0,55-10 0 0,-4-7 0 0,-51 17 12 0,0 0-12 0,43-24 13 0,-4-4-13 16,-39 28 62-16,0 0-62 0,28-25 63 0,-9-1-63 16,-19 26 72-16,0 0-72 0,12-24 72 15,-5 2-72-15,-11-1 54 0,-1 3-54 16,-12-2 55-16,-6-2-55 0,-3-2-82 0,-4-7 82 0,-13-4-82 15,-11-6 82-15,54 43-80 0,0 0 80 0,-98-81-1027 0,196 162 1027 16</inkml:trace>
  <inkml:trace contextRef="#ctx0" brushRef="#br0" timeOffset="-91525.355">11956 14497 359 0,'0'0'0'0,"0"0"0"16,0 0 0-16,0 0 0 0,0 0 0 0,0 0 0 16,0 0 0-16,0 0 3 0,0 0-3 0,0 0 4 15,0 0-4-15,0 0-4 0,0 0 4 0,0 0-3 16,0 0 3-16,0 0-37 0,0 0 37 0,0 0-37 16,0 0 37-16,0 0 12 0,0 0-12 0,0 0 12 15,0 0-12-15,0 0 42 0,0 0-42 0,0 0 43 16,0 0-43-16,0 0 37 0,0 0-37 0,0 0 38 15,0 0-38-15,0 0 18 0,0 0-18 0,0 0 18 16,0 0-18-16,0 0 13 0,0 0-13 0,0 0 13 16,0 0-13-16,0 0 17 0,0 0-17 0,0 0 17 15,0 0-17-15,0 0 33 0,0 0-33 0,0 0 33 0,0 0-33 16,0 0 40-16,0 0-40 0,0 0 40 0,0 0-40 0,0 0 39 16,0 0-39-16,0 0 40 0,0 0-40 0,0 0 26 15,0 0-26-15,0 0 26 0,0 0-26 16,0 0 41-16,0 0-41 0,0 0 41 0,0 0-41 0,0 0 38 15,0 0-38-15,0 0 39 0,0 0-39 0,0 0 39 16,0 0-39-16,0 0 39 0,0 0-39 0,0 0 40 16,0 0-40-16,0 0 40 0,0 0-40 0,0 0 34 15,0 0-34-15,0 0 35 0,30 3-35 0,-30-3 44 0,0 0-44 16,24 2 45-16,11 1-45 0,-35-3 10 0,0 0-10 16,33 3 10-1,4 3-10-15,-37-6 22 0,0 0-22 16,45 5 23-16,0 0-23 0,-45-5 3 0,0 0-3 0,56 0 3 15,3 2-3-15,-59-2 6 0,0 0-6 0,59-2 7 0,2-2-7 0,-61 4 13 0,0 0-13 16,54-3 14-16,-10 0-14 0,-44 3 3 0,0 0-3 0,35-2 4 16,-7-2-4-16,-28 4-18 15,0 0 18-15,21-1-18 0,-9 1 18 0,-12 0-114 0,0 0 114 16,10 0-113-16,-3 1 113 0,-7-1-178 0,0 0 178 0,-3 9-177 16,-6 3 177-16,0 10-509 0</inkml:trace>
  <inkml:trace contextRef="#ctx0" brushRef="#br0" timeOffset="-91089.645">12000 14771 516 0,'0'0'0'0,"15"-7"0"0,11-7 0 0,-26 14 52 15,0 0-52-15,0 0 53 0,-17 3-53 0,17-3 38 16,0 0-38-16,-12 4 38 0,0-1-38 0,12-3 26 16,0 0-26-16,-9 4 26 0,4-3-26 0,5-1 34 0,0 0-34 15,-7 2 35-15,5-2-35 0,2 0 47 16,0 0-47-16,0 0 47 0,0 0-47 0,0 0 47 0,0 0-47 15,0 0 47-15,4-2-47 0,1 2 48 0,0 0-48 0,7 2 49 16,9 0-49-16,-21-2 37 0,0 0-37 0,30 7 37 16,8-4-37-16,-38-3 9 15,0 0-9-15,47 7 10 16,9 0-10-16,-56-7 21 16,0 0-21-16,66 7 21 0,4-2-21 0,-70-5 32 0,0 0-32 0,68 3 33 0,0-3-33 0,-68 0 4 0,0 0-4 0,59 0 5 15,-5-3-5-15,-11 1-3 0,-6 2 3 0,-14-3-3 16,-8 3 3-16,-15 0-82 15,0 0 82-15,12-2-81 0,-3 0 81 0,-9 2-148 0,0 0 148 16,5-3-147-16,-5-2 147 0,6-4-540 0</inkml:trace>
  <inkml:trace contextRef="#ctx0" brushRef="#br0" timeOffset="-90696.078">12482 14262 875 0,'0'0'0'0,"9"15"0"0,0 13 0 0,-4-15 107 16,-3-2-107-16,-6-13 108 0,-5-12-108 0,6 4 61 0,-2 0-61 16,1 5 62-16,4-2-62 0,0 3 7 0,0 3-7 15,0 1 7-15,0 0-7 0,0 0-9 0,4 1 9 0,4 3-8 16,1 3 8-16,-9-7-14 0,0 0 14 15,18 11-13-15,11 5 13 0,-29-16-5 0,0 0 5 0,39 20-5 16,6 4 5-16,-45-24-4 0,0 0 4 16,56 24-3-16,3 0 3 0,-59-24 3 0,0 0-3 0,57 23 3 15,3-3-3-15,-60-20 14 0,0 0-14 0,47 19 15 16,-6-2-15-16,-41-17 25 0,0 0-25 0,33 16 26 16,-12-3-26-16,-7 1 7 15,-3-2-7-15,-4-2 7 0,-4-6-7 0,-3 4 17 0,-2 1-17 16,-5 10 17-16,-5 8-17 0,12-27-16 0,0 0 16 0,-29 36-15 15,-15 14 15-15,44-50-102 0,0 0 102 0,-54 48-102 16,-10 3 102-16,-55 45-714 16</inkml:trace>
  <inkml:trace contextRef="#ctx0" brushRef="#br0" timeOffset="-78636.006">30175 10219 158 0,'0'0'0'0,"-3"-2"0"16,-4 0 0-16,7 2 36 0,0 0-36 0,-4-1 37 15,4 1-37-15,0 0 24 0,0 0-24 0,0 0 25 16,2 5-25-16,0 2 12 0,-1 5-12 0,3 8 12 15,1 11-12-15,-5-31 1 0,0 0-1 0,7 48 2 16,2 19-2-16,-2 0-1 0,1 6 1 0,1 22 0 16,2 12 0-16,-3-5-2 0,1 0 2 0,0-6-1 0,-2-3 1 15,-7-93 0-15,0 0 0 0,8 106 1 0,1 12-1 16,-9-118 3-16,0 0-3 0,9 120 4 16,0 3-4-16,-2-20 8 0,0-12-8 0,-4-26 8 15,0-17-8-15,-1 5 15 0,0-5-15 0,1 2 15 0,1-6-15 0,-4-44 33 16,0 0-33-16,3 43 33 0,1-5-33 15,-4-38 34-15,0 0-34 0,3 32 35 16,-1-2-35-16,2-5 22 0,1-4-22 0,-2-7 23 0,-1-8-23 16,-2 1 36-16,0-2-36 0,0-1 36 0,-2-1-36 15,2-3 31-15,0 4-31 0,0-4 31 0,0 0-31 0,0 0 7 16,0 0-7-16,0 0 8 0,0 0-8 0,0 0-30 16,0 0 30-16,0 0-30 0,-1-5 30 0,1 5-126 15,0 0 126-15,-7-35-125 0,-6-25 125 0,-6-34-190 16</inkml:trace>
  <inkml:trace contextRef="#ctx0" brushRef="#br0" timeOffset="-78045.969">30177 10371 505 0,'0'0'0'0,"-2"4"0"15,0 4 0-15,2-8 40 0,0 0-40 0,0 0 40 16,0 0-40-16,0 0 5 0,0 0-5 0,0 0 5 0,-1-3-5 16,1 3 0-16,0 0 0 0,0 0 0 0,-4-5 0 15,4 5-15-15,0 0 15 0,-9 5-14 0,-4 5 14 16,13-10-13-16,0 0 13 0,-23 21-12 0,-5 6 12 0,28-27 0 15,0 0 0-15,-24 24 0 0,1 3 0 0,2-6 22 16,0-2-22-16,9-5 23 0,5-4-23 0,-2-5 40 16,2 0-40-16,4 0 40 0,3-5-40 0,0 0 50 15,-4 4-50-15,4-4 50 0,0 0-50 0,0 0 30 16,0 0-30-16,0 0 30 0,0 0-30 0,0 0-1 16,0 0 1-16,2-4 0 0,2-3 0 0,-4 7-2 0,0 0 2 15,7-15-2-15,1-6 2 0,-8 21 2 0,0 0-2 16,7-24 2-16,2-6-2 0,-9 30 36 0,0 0-36 15,5-24 36-15,0 0-36 0,-5 24 29 0,0 0-29 16,4-21 29-16,-1 6-29 0,-3 15 15 0,0 0-15 0,2-12 16 16,0 5-16-16,-2 7 21 0,0 0-21 15,2-9 21-15,1 6-21 16,-3 3 1-16,0 0-1 0,7-9 1 0,2 2-1 0,-9 7-1 16,0 0 1-16,10-6-1 0,4 0 1 0,-14 6-18 0,0 0 18 0,16-3-18 15,1 1 18-15,-1 2-46 0,-2 5 46 0,-2-1-45 16,-3-2 45-16,-9-2-23 15,0 0 23-15,12 10-22 0,4 5 22 0,-16-15-37 0,0 0 37 0,14 21-36 16,1-1 36-16,-15-20-44 0,0 0 44 0,14 23-43 16,0 1 43-16,-14-24-129 0,0 0 129 0,16 19-129 15,-1 1 129-15,-15-20-99 0,0 0 99 0,16 9-99 0,0-11 99 16,15 10-96-16</inkml:trace>
  <inkml:trace contextRef="#ctx0" brushRef="#br0" timeOffset="-76502.246">29804 8727 135 0,'0'0'0'0,"0"0"0"0,2-9 0 0,-2 9 34 15,0 0-34-15,0 0 34 0,2-3-34 0,-2 3 22 16,0 0-22-16,0 0 23 0,0 0-23 0,0 0 30 16,0 0-30-16,0 0 30 0,0 0-30 0,0 0 6 15,0 0-6-15,0 0 7 0,0 0-7 0,0 0 5 16,0 0-5-16,0 0 5 0,0 0-5 0,0 0 13 15,0 0-13-15,0 0 14 0,0 0-14 0,0 0 22 0,0 0-22 16,0 0 23-16,0 0-23 0,0 0 3 0,0 0-3 16,0 0 3-16,0 0-3 0,0 0 3 15,0 0-3-15,0 0 3 0,0 0-3 0,0 0 2 0,0 0-2 16,0 0 2-16,1 3-2 0,-1-3 4 0,0 0-4 0,0 0 5 16,4 5-5-16,-2 2 2 0,-1-3-2 0,1 4 2 15,1 4-2-15,-1 0 0 0,0 4 0 0,1 2 0 16,1 3 0-16,-1 6 4 15,-1 4-4-15,2 5 5 0,1 0-5 0,-5-36 21 0,0 0-21 0,9 55 21 16,1 8-21-16,-1-1 13 0,-1 1-13 0,-1-3 14 16,-1-1-14-16,-6-59 28 0,0 0-28 0,5 78 28 15,0 17-28-15,-3-20 12 0,0-12-12 16,-1-27 12-16,3-22-12 0,-2 7 28 16,-2-6-28-16,0 0 28 0,1-3-28 0,-1 4 36 0,2 1-36 0,-2-5 37 15,2-5-37-15,-2 5 42 0,2-5-42 16,-1 1 43-16,3 1-43 0,-3-2 46 0,1 1-46 0,0-4 46 15,-2 1-46-15,0 2 36 0,2-6-36 0,-2 6 37 16,1-3-37-16,-1-4 40 0,0 0-40 0,0 3 40 0,2 2-40 16,-2-5 25-16,0 0-25 0,0 5 26 0,2 0-26 0,-2-5 26 15,0 0-26-15,0 6 26 0,2-1-26 0,-2-5 39 16,0 0-39-16,0 7 39 0,1-4-39 0,-1-3 32 16,0 0-32-16,0 2 32 0,0 1-32 0,0-3 13 15,0 0-13-15,0 0 14 0,0 0-14 0,0 0 43 16,0 0-43-16,0 0 43 0,0 0-43 0,0 0 7 15,0 0-7-15,0 0 7 0,0 0-7 0,0 0 30 16,0 0-30-16,0 0 30 0,0 0-30 0,0 0 10 0,0 0-10 0,0 0 11 16,4 2-11-16,-4-2 10 15,0 0-10-15,5 2 11 0,2-2-11 0,-7 0 10 0,0 0-10 16,11 0 10-16,4 0-10 16,-15 0 8-16,0 0-8 0,21 0 8 0,7-2-8 15,-28 2 1-15,0 0-1 0,30 0 1 0,1 2-1 0,-31-2 7 0,0 0-7 0,30 3 8 16,-3-3-8-16,-27 0 0 0,0 0 0 0,25 2 0 15,-4-1 0-15,-21-1 0 0,0 0 0 0,19 2 1 16,-3 0-1-16,-16-2-6 16,0 0 6-16,14 2-6 0,-1-2 6 0,-13 0-4 15,0 0 4-15,20 0-4 0,4 0 4 0,-24 0-22 0,0 0 22 0,31-2-22 16,8-3 22-16,-39 5-21 0,0 0 21 0,40-7-21 16,3 0 21-16,-43 7-73 0,0 0 73 0,33-10-72 15,-3-1 72-15,-30 11-146 0,0 0 146 0,14-10-145 16,-12 2 145-16,13-15-680 0</inkml:trace>
  <inkml:trace contextRef="#ctx0" brushRef="#br0" timeOffset="-75838.356">29783 8559 91 0,'0'0'0'0,"7"3"0"16,7 1 0-16,-14-4 90 0,0 0-90 0,12 3 91 16,2-3-91-16,-14 0 104 0,0 0-104 0,21 0 104 15,5 0-104-15,-26 0 76 0,0 0-76 0,37-5 76 16,10-2-76-16,-47 7 84 0,0 0-84 0,50-3 84 16,6-6-84-16,-7 6 80 0,-2-4-80 0,-7 2 81 15,-7 1-81-15,-3-1 68 0,-6 2-68 0,0-1 68 16,-3-1-68-16,-21 5 49 0,0 0-49 0,27-2 50 15,0 1-50-15,-27 1 33 0,0 0-33 0,30 1 34 0,1 1-34 16,-31-2 23-16,0 0-23 0,30 5 24 0,-2 0-24 16,-28-5 25-16,0 0-25 0,24 7 26 15,-3 2-26-15,-2-2 33 16,-3 0-33-16,-4-2 33 0,-1-2-33 0,-11-3 19 0,0 0-19 0,10 5 20 16,-1 2-20-16,-9-7 36 0,0 0-36 0,9 3 36 0,-2 3-36 0,-7-6 20 15,0 0-20-15,5 6 20 0,0-4-20 16,-5-2 18-16,0 0-18 0,3 4 19 0,1-1-19 0,-4-3 18 15,0 0-18-15,3 3 18 0,-1-3-18 0,-2 0 3 16,0 0-3-16,2 4 4 0,0-2-4 0,-2-2 22 16,0 0-22-16,1 6 22 0,1 1-22 0,-2-7 13 0,0 0-13 15,2 12 13-15,1 4-13 0,-3-16 17 0,0 0-17 16,4 27 17-16,-1 9-17 16,1 0-50-16,1-3 50 0,-1 4-50 0,-1 3 50 0,-3-40-50 15,0 0 50-15,5 63-50 0,0 16 50 0,2 20-39 0,4 19 39 16,-6-11-39-16,-1-1 39 0,-1-2-54 15,-1-1 54-15,-2-9-54 0,0-6 54 0,0-88-126 16,0 0 126-16,0 91-126 0,-2-7 126 0,0 90-752 0</inkml:trace>
  <inkml:trace contextRef="#ctx0" brushRef="#br0" timeOffset="-72632.852">32872 11021 158 0,'0'0'0'16</inkml:trace>
  <inkml:trace contextRef="#ctx0" brushRef="#br0" timeOffset="-55737.616">11911 14181 147 0,'0'0'0'0,"0"0"0"16,-2-5 0-16,2 5 63 0,0 0-63 0,0 0 63 16,0-3-63-16,0 3 95 0,0 0-95 0,0 0 95 15,0 0-95-15,0 0 111 0,0 0-111 0,0 0 112 16,0 0-112-16,0 0 94 0,0 0-94 0,0 3 95 0,-5 2-95 16,5-5 87-16,0 0-87 0,-11 12 87 15,-3 9-87-15,-1 3 88 0,-4 3-88 0,6-8 89 0,5-7-89 16,8-12 76-16,0 0-76 0,-12 22 76 0,-4 4-76 0,16-26 51 15,0 0-51-15,-12 22 52 0,1-6-52 0,11-16 34 16,0 0-34-16,-9 19 35 16,6-2-35-16,3-17 15 15,0 0-15-15,-9 17 16 0,4 0-16 0,5-17 0 0,0 0 0 0,-3 22 0 0,-4 6 0 0,1-3-2 16,1 1 2-16,2-9-2 0,3-7 2 0,-6 2-7 16,5-1 7-16,-1-3-7 15,2-1 7-15,0-2 0 0,0 2 0 0,0-2 0 0,0 0 0 0,0 1 4 16,0-1-4-16,0-2 4 0,0-3-4 0,0 0 3 0,-4 5-3 15,4-5 4-15,0 4-4 0,0-4 13 0,-1 3-13 0,1-3 14 16,0 0-14-16,0 0 3 0,0 4-3 0,0-4 4 16,0 3-4-16,0-3 2 15,-2 5-2-15,2-1 3 0,0-3-3 0,0 3 0 0,2-1 0 16,-2 1 0-16,1-1 0 0,-1-1 0 0,4-1 0 0,-4 3 0 16,0-2 0-16,0 1 0 0,2-1 0 0,-2-2 0 15,1 3 0-15,-1-3 0 0,6 3 0 0,-6-3 0 16,3 4 0-16,-3-4 0 0,2 5 0 0,1-2 0 15,-3-1 0-15,0 3 1 0,4-3-1 0,-2 1 1 16,1-1-1-16,1 2-1 0,1-1 1 0,2 2-1 16,-2 0 1-16,-5-5-5 0,0 0 5 0,16 17-5 15,10 9 5-15,-26-26-8 0,0 0 8 0,31 33-7 0,11 10 7 16,0-4-15-16,0 4 15 0,1-7-15 0,1-2 15 16,-2-3-55-16,-1-4 55 0,1-3-55 0,2-2 55 15,-44-22-102-15,0 0 102 0,85 23-101 0,28-3 101 16,-113-20-105-16,0 0 105 0,199 43-747 0,-398-86 747 0</inkml:trace>
  <inkml:trace contextRef="#ctx0" brushRef="#br0" timeOffset="-45098.274">15245 13337 404 0,'0'0'0'0,"7"-9"0"15,9-5 0-15,-13 9 68 0,-3 4-68 0,0 1 69 16,4-4-69-16,-4 4 36 0,0 0-36 0,0 0 36 0,0 0-36 16,0 0 16-16,-4 0-16 0,4 0 17 0,-3 0-17 15,3 0 39-15,-5 4-39 0,5-4 39 16,-4 0-39-16,4 0 57 0,-2 3-57 0,2-3 58 0,-5 0-58 16,5 0 66-16,-3 0-66 0,3 0 66 0,-4 2-66 0,4-2 42 15,-3 1-42-15,3-1 42 0,0 0-42 16,0 0 44-16,0 0-44 0,0 0 44 0,-2 2-44 0,2-2 18 15,0 0-18-15,0 0 18 0,0 0-18 0,0 0 12 16,0 0-12-16,0 0 12 0,0 0-12 0,0 0 4 16,2 4-4-16,1-4 5 0,2 3-5 0,4 0-2 15,2 3 2-15,1 0-1 0,2 3 1 0,3 0-21 16,4 4 21-16,2 1-21 0,1 1 21 0,-24-15-9 16,0 0 9-16,33 24-8 0,6 7 8 0,-39-31-18 0,0 0 18 15,47 33-18-15,5 4 18 0,-5-1-8 16,-4-3 8-16,-4-4-8 15,-4-5 8-15,-6-2-16 0,-3-5 16 16,-5-1-15-16,-5-6 15 0,0 0-4 0,-4 1 4 0,3-1-3 0,3 0 3 0,-18-10-1 0,0 0 1 0,17 11 0 16,1-1 0-16,-18-10 0 0,0 0 0 0,15 8 0 15,-1-1 0-15,-14-7 14 16,0 0-14-16,11 5 15 0,-2 1-15 0,-9-6 4 0,0 0-4 16,6 3 4-16,-2-1-4 0,-4-2-26 0,0 0 26 0,3 0-25 15,-1 0 25-15,-2 0-100 0,0 0 100 0,0 0-100 16,0 0 100-16,0 0-137 0,0 0 137 0,-9-16-136 15,-1-11 136-15,-11-16-335 16</inkml:trace>
  <inkml:trace contextRef="#ctx0" brushRef="#br0" timeOffset="-44659.339">15843 13152 505 0,'0'0'0'0,"-4"3"0"0,-1 4 0 0,5-7 34 0,0 0-34 15,0 0 35-15,5 0-35 0,-5 0 3 0,0 0-3 16,0 0 4-16,4 0-4 0,-4 0 40 0,0 0-40 0,0 0 40 15,0 0-40-15,0 0 63 0,0 0-63 16,0 0 63-16,-4 3-63 0,4 3 71 0,-3-1-71 0,-2 8 72 16,-1 5-72-16,-4 5 78 0,-4 7-78 0,5-5 79 15,-3-1-79-15,12-24 58 0,0 0-58 0,-24 43 58 16,-11 14-58-16,35-57 36 0,0 0-36 0,-39 60 36 16,-4 5-36-16,43-65 34 15,0 0-34-15,-47 67 35 0,-2 1-35 16,14-23 37-16,9-15-37 0,9-4 38 0,6-9-38 0,11-17 38 15,0 0-38-15,-19 28 39 0,-2 3-39 0,21-31 39 0,0 0-39 0,-17 23 40 16,5-2-40-16,12-21 10 0,0 0-10 0,-13 14 10 16,5-2-10-16,8-12 3 0,0 0-3 0,-6 10 3 15,3-3-3-15,3-7-20 16,0 0 20-16,-4 8-20 0,3-6 20 0,1-2-109 0,0 0 109 0,0 0-108 0,0 0 108 0,0 0-921 16</inkml:trace>
  <inkml:trace contextRef="#ctx0" brushRef="#br0" timeOffset="-43128.41">16878 13248 91 0,'0'0'0'0,"0"0"0"0,-4-4 0 16,4 4 40-16,0 0-40 0,0 0 40 0,0 0-40 0,0 0 65 16,0 0-65-16,0 0 66 0,2 0-66 0,-2 0 51 15,0 0-51-15,0 0 52 0,0 0-52 0,0 0 35 16,0 0-35-16,0 0 35 0,0 0-35 0,0 0 34 16,0 0-34-16,0 0 35 0,0 0-35 0,0 0 22 15,0 0-22-15,0 0 22 0,0 0-22 0,0 0 40 0,0 0-40 16,-2 0 41-16,-5 0-41 0,2 0 13 15,-4 0-13-15,0 0 14 0,1 0-14 0,-3 0 32 16,1 0-32-16,1 0 32 0,4 0-32 0,-2 0 18 16,2 0-18-16,1 0 18 0,-3 0-18 0,0 0 27 0,0 2-27 0,0 0 27 31,2-2-27-31,-4 1 13 0,1 1-13 0,-1 0 14 0,2-2-14 16,-3 1 11-16,-1 1-11 0,2 0 11 0,2 0-11 0,-3-1 10 0,-2 1-10 0,5 0 10 15,3-2-10-15,4 0 3 0,0 0-3 0,-14 3 4 16,-1 2-4-16,15-5 0 0,0 0 0 0,-14 7 1 15,0-5-1-15,14-2 0 0,0 0 0 0,-11 5 0 16,-1-2 0-16,12-3 0 0,0 0 0 16,-12 6 0-16,2-3 0 0,10-3-1 0,0 0 1 0,-11 5-1 15,2-1 1-15,9-4-4 0,0 0 4 0,-8 5-3 16,-1-2 3-16,9-3-7 0,0 0 7 16,-5 5-7-16,-4-1 7 0,9-4-8 0,0 0 8 0,-3 3-8 15,-4 1 8-15,7-4-8 0,0 0 8 0,-2 3-8 0,-3-3 8 16,5 0-8-16,0 0 8 0,-4 2-8 15,-1 1 8-15,5-3-8 0,0 0 8 0,-5 4-8 16,-1 1 8-16,6-5-15 0,0 0 15 0,-5 7-15 0,0 3 15 0,5-10-8 16,0 0 8-16,-3 14-8 0,-3 1 8 0,6-15-16 15,0 0 16-15,-3 21-15 0,3 3 15 16,0-24-9-16,0 0 9 0,-4 29-8 0,4 3 8 16,0-32-9-16,0 0 9 0,0 31-9 0,0-7 9 15,0-24-8-15,0 0 8 0,4 27-8 0,-2 1 8 0,-2-28-8 16,0 0 8-16,7 22-8 0,-2 0 8 0,-5-22-1 0,0 0 1 15,7 23-1-15,1-5 1 16,-8-18 1-16,0 0-1 0,9 16 2 0,0-2-2 0,-9-14 19 0,0 0-19 16,9 12 20-16,-1-4-20 0,-8-8 33 0,0 0-33 0,9 10 34 15,-2-3-34-15,-7-7 19 0,0 0-19 0,10 7 20 16,1 0-20-16,-11-7 36 0,0 0-36 0,14 7 36 16,-2-4-36-16,-2 1 20 0,-1-3-20 15,0 3 20-15,1-4-20 0,-4 0 18 0,-1 0-18 16,-2 2 19-16,1-2-19 0,-1 0 18 0,2 0-18 0,-1 0 18 15,-1 1-18-15,3 1 15 0,-5-2-15 0,3 2 15 16,-1-2-15-16,1 1 9 0,-2-1-9 0,1 0 10 16,2-1-10-16,-1 1 1 0,-1-2-1 15,3 0 1-15,-1 1-1 0,2-1 0 0,-2-3 0 0,0 1 0 16,0 3 0-16,1-1-11 0,-3 2 11 0,2-4-10 0,-3 4 10 16,2-3-91-16,-1 0 91 0,1-3-91 0,4-2 91 15,-8 8-82 1,0 0 82-16,9-19-81 0,3-8 81 0,9-20-454 0</inkml:trace>
  <inkml:trace contextRef="#ctx0" brushRef="#br0" timeOffset="-42265.369">16731 12734 449 0,'0'0'0'0,"0"0"0"0,-5 5 0 0,5-5-4 0,0 0 4 16,0 0-3-16,0 0 3 0,0 0-6 0,0 0 6 15,0 0-6-15,0 0 6 0,0 0-35 0,0 0 35 0,0 0-35 16,0 0 35-16,0 0-2 0,0 0 2 16,0 0-1-16,0 0 1 0,0 0 46 0,0 0-46 15,0 0 46-15,0 0-46 0,0 0 44 0,0 0-44 16,0 0 45-16,0 0-45 0,0 0 38 0,0 0-38 0,0 0 38 15,2 3-38-15,-2-3 2 0,3 5-2 0,1 1 2 16,-4-5-2-16,0 6 1 0,0 2-1 0,3 13 1 16,-3 4-1-16,4 6 2 15,3 6-2-15,-4-2 3 16,1 2-3-16,-4-38 16 0,0 0-16 0,5 54 17 0,2 13-17 0,2-9 15 0,-4 2-15 0,0-15 15 16,-2-11-15-16,-3-34 34 0,0 0-34 0,4 50 35 15,-1 6-35-15,-3-56 41 0,0 0-41 0,4 47 41 16,1-1-41-16,-5-46 50 0,0 0-50 0,2 36 51 15,0-7-51-15,-2-29 48 0,0 0-48 0,1 24 49 0,3-5-49 0,-4-4 32 16,2-3-32-16,-1-3 32 0,-1-2-32 16,0-7 15-16,0 0-15 0,2 8 16 0,2-3-16 15,-4-5 2-15,0 0-2 0,3 7 2 0,2 2-2 16,-5-9-20-16,0 0 20 0,4 8-20 0,-4-1 20 0,0-7-130 16,0 0 130-16,0 12-130 0,-4 2 130 15,1 12-535-15</inkml:trace>
  <inkml:trace contextRef="#ctx0" brushRef="#br0" timeOffset="-39045.74">15170 13652 707 0,'0'0'0'0,"7"-5"0"0,7-4 0 16,-14 9 50-16,0 0-50 0,7-5 50 0,-3 2-50 0,-4 3 0 15,0 0 0-15,1-4 0 0,3 3 0 0,-4 1-2 16,0 0 2-16,5-6-2 0,6 1 2 15,-11 5-10-15,0 0 10 0,19-7-10 0,5-1 10 0,-24 8 2 16,0 0-2-16,30-14 2 0,5 0-2 16,-35 14 13-16,0 0-13 0,50-12 13 0,13 2-13 0,-63 10 18 15,0 0-18-15,70-5 19 0,10 5-19 0,-80 0 15 16,0 0-15-16,109 7 16 0,19 7-16 0,-128-14 26 16,0 0-26-16,120 15 26 0,5 6-26 15,-31-6 12-15,-14-1-12 0,-17-2 13 0,-11-4-13 0,-52-8 18 0,0 0-18 16,60 10 19-16,2-1-19 0,-18-4 24 0,-13-1-24 0,-1-4 25 15,-6 0-25-15,-3 0 31 0,-5 0-31 0,1 0 31 16,-3-4-31 0,-14 4 20-16,0 0-20 0,12-2 20 0,-6 2-20 0,-6 0 29 15,0 0-29-15,3-1 29 0,1-3-29 0,-4 4 6 0,0 0-6 0,-6-7 7 16,1-3-7-16,5 10-7 0,0 0 7 0,-26-15-7 16,-14-7 7-16,40 22-35 0,0 0 35 15,-54-24-34-15,-16-6 34 0,70 30-37 0,0 0 37 0,-71-27-36 16,-6 0 36-16,77 27-1 0,0 0 1 0,-101-30-1 15,-24 3 1-15,29 10-121 0,7 5 121 0,30 7-121 16,24 0 121-16,-3 3-87 0,6 2 87 0,-11 3-86 16,-4 3 86-16,47-6-63 0,0 0 63 15,-67 6-62-15,-11 3 62 0,78-9-2 0,0 0 2 0,-47 5-1 0,17 0 1 16,30-5 78-16,0 0-78 0,-27 4 78 0,13-3-78 16,14-1 125-16,0 0-125 0,-16 2 126 0,7-2-126 0,9 0 82 15,0 0-82-15,-3 2 82 0,3 1-82 16,0-3 48-16,0 0-48 0,29-3 48 0,24-1-48 15,2-1 62-15,5 0-62 0,4-2 62 0,-1 0-62 0,-63 7 38 16,0 0-38-16,104-8 38 0,27-6-38 0,-30 4 40 16,-12 0-40-16,-11-1 40 0,-8 3-40 15,-70 8 18-15,0 0-18 0,77-11 18 16,3 1-18-16,-16 5 36 0,-10 2-36 16,-17-1 36-16,-15 1-36 0,-2 3 20 0,-8 0-20 0,0 0 20 0,-7-2-20 0,2 2 28 0,0-2-28 15,-3 2 28-15,-3 2-28 0,-1-2 3 0,0 0-3 16,0 0 3-16,0 0-3 0,0 0 0 0,-3 0 0 15,3 0 0-15,-4 3 0 0,4-3-11 16,0 0 11-16,-38 9-11 0,-21 3 11 16,59-12-98-16,0 0 98 0,-77 19-97 0,-15 5 97 0,92-24-83 0,0 0 83 0,-126 36-82 15,-25 5 82-15,151-41-100 0,0 0 100 0,-134 39-99 16,1-1 99-16,133-38-47 0,0 0 47 0,-115 34-47 16,9-5 47-16,26-8-18 15,24-7 18-15,21-6-18 0,23-6 18 16,0 0-1-16,8-2 1 0,4 0 0 0,0 0 0 0,0 0 19 0,0 0-19 0,0 0 20 15,0 0-20-15,0 0 5 0,0 0-5 0,7 1 5 16,-1 1-5-16,-6-2 10 16,0 0-10-16,33 0 11 0,14-2-11 0,-47 2 24 15,0 0-24-15,61-5 25 0,14-5-25 0,-75 10 11 0,0 0-11 0,109-12 11 0,29-3-11 16,-138 15 41-16,0 0-41 0,127-14 41 0,0-2-41 16,-127 16 31-16,0 0-31 0,119-12 31 0,-6-5-31 15,-113 17 32-15,0 0-32 0,94-10 33 16,-17 1-33-16,-77 9 22 0,0 0-22 0,56-3 22 0,-20 0-22 15,-36 3-13-15,0 0 13 0,23-2-13 0,-14 2 13 0,-9 0-73 16,0 0 73-16,5 0-72 0,-5 0 72 0,0 0-101 16,0 0 101-16,-16 5-100 0,-8 5 100 15,24-10-97-15,0 0 97 0,-47 11-96 16,-18-1 96-16,65-10-137 16,0 0 137-16,-63 10-137 0,-4-1 137 0,67-9-100 0,0 0 100 0,-60 7-100 0,6-1 100 0,54-6-9 15,0 0 9-15,-48 6-8 0,6-3 8 0,42-3 27 0,0 0-27 16,-33 2 27-16,8-1-27 15,25-1 50-15,0 0-50 0,-19 4 51 0,7-4-51 0,12 0 39 0,0 0-39 16,0 7 39-16,9 1-39 0,3 4 0 0,5 0 0 0,6-2 0 16,10 4 0-16,-33-14-62 0,0 0 62 15,59 10-62-15,21-3 62 0,56 10-231 16</inkml:trace>
  <inkml:trace contextRef="#ctx0" brushRef="#br0" timeOffset="-37319.454">17991 13277 169 0,'0'0'0'0,"9"0"0"0,11 3 0 0,-18-3 3 15,-4 0-3-15,-3-3 3 0,2-2-3 0,-6 1 58 16,-1-3-58-16,3 2 58 0,3 2-58 0,-1-1 96 0,-2-1-96 15,2 2 97-15,1-1-97 0,1 3 136 0,-1-1-136 16,2 0 137-16,-1 2-137 0,0 0 129 0,1-2-129 16,-2 2 129-16,3-1-129 0,1 1 114 0,-4 0-114 0,4 0 114 15,0 0-114-15,0 0 86 0,0 0-86 0,0 0 87 16,0 0-87-16,0 0 50 16,0 0-50-16,0 0 50 0,0-5-50 0,0 5 25 0,2-5-25 0,1 3 26 15,1-2-26-15,-4 4 10 0,0 0-10 0,8 0 10 16,-1-5-10-16,-7 5 1 0,0 0-1 0,14-1 2 15,4 1-2-15,3 1 0 0,1 4 0 0,6 4 0 16,5 1 0 0,-33-10-2-16,0 0 2 0,47 21-1 0,13 6 1 0,-3 2-6 0,6 6 6 15,-7 1-5-15,-2 3 5 0,-54-39-1 0,0 0 1 0,71 55-1 16,11 12 1-16,-82-67-3 0,0 0 3 0,77 58-3 16,-1-7 3-16,-18-13-2 0,-15-9 2 0,-13-10-1 62,-13-9 1-62,1 0 1 16,-4-6-1-16,-7 1 1 0,-4-3-1 0,2-1-45 0,-1 1 45 0,-4-2-44 0,0 0 44 0,0 0-172 0,0 0 172 0,-9-7-171 0,-8-5 171 0,17 12-103 0,0 0 103 0,-28-24-103 0,-7-10 103 0,-31-24-611 0</inkml:trace>
  <inkml:trace contextRef="#ctx0" brushRef="#br0" timeOffset="-37009.319">18473 13083 1110 0,'0'0'0'0,"2"4"0"0,2 4 0 0,-4-8 149 0,0 0-149 0,1 2 150 15,-1-2-150-15,0 0 65 0,0 0-65 16,0 0 65-16,0 0-65 0,0 0 33 0,0 0-33 0,0 0 34 16,-1-2-34-16,1 2-10 0,0 0 10 0,-7 5-9 15,-2 6 9-15,-3 7 0 0,-6 8 0 0,4-4 0 16,0-1 0-16,14-21 0 0,0 0 0 0,-24 39 0 15,-11 14 0-15,35-53 7 0,0 0-7 0,-33 62 8 16,-9 12-8 0,2 5 4-16,0 1-4 0,17-35 5 0,15-25-5 15,-3 4 3-15,3-7-3 0,-3 11 3 0,2 3-3 0,1-6-43 0,-1-1 43 0,6-7-43 16,3-6 43-16,0-11-157 0,0 0 157 0,0 10-156 16,0-1 156-16,0-9-123 0,0 0 123 0,13-14-122 15,12-17 122-15,10-14-640 0</inkml:trace>
  <inkml:trace contextRef="#ctx0" brushRef="#br0" timeOffset="-36151.713">17317 13376 1289 0,'0'0'0'0,"3"-5"0"0,6-2 0 15,-9 7 79-15,0 0-79 0,3-5 79 16,-3 0-79-16,0 5 0 0,0 0 0 0,2-4 1 0,-2 3-1 15,0 1-24-15,0 0 24 0,2-5-23 16,0-2 23-16,-2 7-51 0,0 0 51 0,6-11-51 0,3-2 51 16,-9 13-4-16,0 0 4 0,14-14-4 0,7-3 4 0,-4 3-2 15,4 0 2-15,0 2-1 0,0 2 1 0,-21 10 1 16,0 0-1-16,21-8 1 0,5 1-1 0,-26 7 5 16,0 0-5-16,25-4 6 0,1 4-6 0,-26 0 9 15,0 0-9-15,22 4 9 0,3 3-9 0,-4 3 8 16,0 2-8-16,-9-5 8 0,-7-2-8 0,-5-5 23 15,0 0-23-15,14 17 24 0,2 5-24 0,-16-22 20 16,0 0-20-16,14 29 20 0,1 6-20 16,-15-35 34-16,0 0-34 0,11 39 35 15,-3 6-35-15,-8-45 29 0,0 0-29 0,4 44 29 0,-6 2-29 0,2-46 39 0,0 0-39 16,-7 43 39-16,-5 0-39 0,2-7-26 0,-3-5 26 16,5-12-25-16,2-9 25 0,1 0-4 15,0-3 4-15,-6 5-4 0,-2 2 4 0,-3-2 0 16,0 0 0-16,7-5 0 0,9-2 0 0,-5-3 2 0,2-2-2 0,-4 3 3 15,-2 0-3-15,0 1 13 0,-1-1-13 0,3-1 14 16,2 0-14-16,-2-2 35 0,2 0-35 0,1 0 35 16,1 1-35-16,1-1 10 15,-2 0-10-15,1 0 11 0,1 0-11 0,-1 0 6 0,1 0-6 0,2 0 6 16,-4 0-6-16,4 0-1 0,0 0 1 0,0 0-1 16,0 0 1-16,0 0-11 0,0 0 11 0,0 0-10 15,0 0 10-15,0 0-18 0,0 0 18 0,0 0-18 16,0 0 18-16,0 0-25 0,0 0 25 0,0 0-24 0,4-1 24 15,1-1-21-15,-3 0 21 0,1-1-21 0,3 1 21 16,1 4-40-16,1 1 40 0,1-3-40 0,3 4 40 16,0-1-38-16,6 2 38 0,-3 2-37 0,8 3 37 0,-23-10-79 15,0 0 79-15,33 14-78 0,11 1 78 16,-44-15-105-16,0 0 105 0,38 7-104 0,4-5 104 16,35 7-688-16</inkml:trace>
  <inkml:trace contextRef="#ctx0" brushRef="#br0" timeOffset="-34522.225">18900 13242 113 0,'0'0'0'0,"0"0"0"0,0 0 0 0,0 0 54 15,0 0-54-15,0 0 54 0,0 0-54 0,0 0 47 16,0 0-47-16,0 0 47 0,0 0-47 0,0 0 49 0,0 0-49 0,0 0 49 15,0 0-49-15,0 0 32 0,-2-1-32 0,2 1 33 16,-5-4-33-16,5 4 44 0,0 0-44 16,0 0 45-16,0 0-45 0,0 0 34 0,-3-1-34 0,3 1 34 15,0 0-34-15,0 0 33 0,-4 0-33 0,4 0 34 16,0 0-34-16,0 0 38 0,0 0-38 0,0 0 39 16,0 0-39-16,0 0 44 0,-3-2-44 0,3 2 44 15,0-4-44-15,0 4 52 0,0 0-52 0,0 0 52 16,0 0-52-16,0 0 60 0,0 0-60 0,0 0 60 15,0 0-60-15,0 0 40 0,0 0-40 0,0 0 40 0,0 0-40 16,0 0 36-16,0 0-36 0,0 0 37 0,0 0-37 16,0 0 24-16,0 0-24 0,0 0 25 0,0 0-25 15,0 0 4-15,0 0-4 0,0 0 5 0,0 0-5 16,0 0 9-16,0 0-9 0,0 0 9 16,0 0-9-16,3 2 0 0,2 2 0 0,4 1 0 0,3 0 0 15,4 5 0-15,1 4 0 0,6 5 1 0,5 3-1 0,-28-22 0 16,0 0 0-16,35 29 0 0,10 7 0 0,-45-36-1 15,0 0 1-15,51 38 0 0,8 3 0 0,-59-41 10 16,0 0-10-16,56 38 11 0,-1-8-11 0,-55-30 17 16,0 0-17-16,53 24 17 0,1-5-17 15,-54-19 1-15,0 0-1 0,43 11 2 0,-3-8-2 0,-40-3-32 16,0 0 32-16,35-9-32 0,-5-9 32 0,-30 18-98 0,0 0 98 16,22-40-98-16,-6-16 98 0,22-40-754 0</inkml:trace>
  <inkml:trace contextRef="#ctx0" brushRef="#br0" timeOffset="-34171.84">19466 13013 1065 0,'0'0'0'0,"0"0"0"16,0-7 0-16,0 7 117 0,0 0-117 0,0 0 117 15,0 0-117-15,0 0 56 0,0 0-56 0,0 0 56 16,0 0-56-16,0 0 23 0,0 0-23 0,0 4 24 0,0-1-24 16,0-3-1-16,0 0 1 0,-3 17 0 0,-1 10 0 15,1 6-2-15,-1 6 2 0,3 3-1 16,1 4 1-16,0-46 3 0,0 0-3 0,0 65 3 0,1 15-3 0,-1 18 22 16,-1 17-22-16,-3-19 23 15,-1-5-23-15,5-91 14 0,0 0-14 0,-5 101 15 0,1 1-15 0,4-19 28 16,0-17-28-16,-3-26 28 0,3-30-28 15,-2 11 12-15,-1-2-12 0,3 1 12 0,0-1-12 0,0 2 18 16,3-3-18-16,-1-6 19 0,1-3-19 0,-3-9-56 16,0 0 56-16,0 5-56 0,4-3 56 0,-4-2-91 15,0 0 91-15,7-28-90 0,1-21 90 16,8-28-936-16</inkml:trace>
  <inkml:trace contextRef="#ctx0" brushRef="#br0" timeOffset="-32939.252">20600 13083 1356 0,'0'0'0'0,"0"0"-48"0,0 0 48 0,-8 0-48 16,-6-3 48-16,14 3-94 0,0 0 94 0,-7-2-94 15,2 2 94-15,5 0-85 0,0 0 85 0,-9 0-84 0,-3 2 84 16,12-2-39-16,0 0 39 0,-19 3-38 0,-4 1 38 16,23-4 54-16,0 0-54 0,-26 3 55 0,-6 2-55 15,32-5 51-15,0 0-51 0,-27 0 51 0,-1 2-51 0,28-2 53 16,0 0-53-16,-30 0 53 0,-1-2-53 15,31 2 46-15,0 0-46 0,-28 0 46 0,3 0-46 0,25 0 12 16,0 0-12-16,-27 4 12 16,0 6-12-16,27-10 3 0,0 0-3 0,-34 26 3 0,-3 13-3 0,37-39 0 15,0 0 0-15,-30 46 0 0,4 14 0 0,26-60 1 16,0 0-1-16,-17 62 2 0,8 6-2 16,9-68 14-16,0 0-14 0,7 72 15 15,12 5-15-15,-1-34 15 0,3-17-15 0,3-9 16 0,4-10-16 0,-28-7-8 16,0 0 8-16,36-10-8 0,3-18 8 0,-1-3-39 0,-5-8 39 0,-1 0-39 15,-3-6 39-15,-29 45-3 0,0 0 3 16,33-65-2-16,0-17 2 0,-33 82-5 16,0 0 5-16,25-91-5 0,-6-14 5 0,-19 105 0 0,0 0 0 15,10-101 0-15,-8-5 0 0,-2 106 7 0,0 0-7 0,-2-98 7 16,-6 3-7-16,8 95 4 0,0 0-4 0,-11-74 5 16,-1 17-5-16,12 57 43 0,0 0-43 0,-7-34 44 15,2 22-44-15,5 12 19 16,0 0-19-16,-4-14 20 0,3 13-20 0,1 1 29 0,0 0-29 0,0 0 29 15,-4 0-29-15,2 1 3 0,2 3-3 0,-3 6 3 16,-1 2-3-16,4-12 3 0,0 0-3 0,-3 34 4 16,-1 16-4-16,4-50 0 15,0 0 0-15,2 62 0 0,3 11 0 16,-5-73 0-16,0 0 0 0,13 105 0 0,-1 22 0 0,-12-127 0 0,0 0 0 0,21 116 0 0,5 2 0 16,-26-118 1-16,0 0-1 0,24 103 1 0,1-10-1 15,-25-93 25-15,0 0-25 0,31 72 26 0,4-21-26 0,-35-51-20 16,0 0 20-16,35 34-19 0,1-20 19 0,-36-14-121 15,0 0 121-15,30-3-121 0,-4-20 121 0,-26 23-112 16,0 0 112-16,24-31-111 0,-1-10 111 0,-23 41-92 16,0 0 92-16,21-41-92 0,-7-10 92 0,-2 11-44 15,-5 1 44-15,-2 5-43 0,-1 8 43 16,-4 26 9-16,0 0-9 0,1-24 10 0,-2 2-10 16,1 22 71-16,0 0-71 0,0-16 71 0,-2-1-71 0,2 17 118 0,0 0-118 15,-2-10 118-15,2 3-118 0,0 7 94 16,0 0-94-16,-3-5 95 0,3 5-95 0,0 0 82 0,0 0-82 0,0 0 82 15,0 0-82-15,0 0 60 0,0 0-60 0,0 0 61 16,0 0-61-16,0 0 41 16,0 0-41-16,0 0 42 0,0 0-42 0,0 0 10 0,3 3-10 0,1 1 11 15,-1 1-11-15,-3-5 13 0,0 0-13 0,7 15 13 16,2 8-13-16,-9-23 15 0,0 0-15 0,9 29 16 16,1 5-16-16,-10-34 0 0,0 0 0 0,9 33 0 15,-1-3 0-15,-8-30-17 0,0 0 17 0,11 28-17 16,-1-6 17-16,-10-22-52 0,0 0 52 0,20 14-51 15,7-9 51-15,-4-7-91 16,3-8 91-16,-1 0-90 16,1-6 90-16,-4-1-86 0,-2 0 86 0,-5-5-85 0,-1 1 85 0,-14 21-56 0,0 0 56 0,12-29-55 15,1-5 55-15,-13 34-3 0,0 0 3 0,8-43-2 16,-3-3 2-16,-5 46 7 0,0 0-7 0,4-41 8 16,-1-1-8-16,-1 12 97 0,-2 7-97 0,0 6 98 15,0 7-98-15,0 1 84 16,-2 6-84-16,1-2 85 0,1 5-85 0,0 0 66 0,0 0-66 0,0 0 66 15,0 0-66-15,0 0 57 0,0 0-57 0,0 0 57 0,-2 5-57 0,2-5 0 16,0 0 0-16,2 14 0 0,-1 11 0 16,-1-25 0-16,0 0 0 15,9 41 0-15,3 16 0 0,2-4-2 0,2 2 2 0,-4-9-2 0,2-6 2 0,-14-40-13 16,0 0 13-16,12 51-13 0,6 9 13 0,-18-60-4 16,0 0 4-16,12 62-3 0,0 1 3 15,-12-63-3-15,0 0 3 0,2 75-3 0,-7 11 3 0,5-86-2 16,0 0 2-16,-16 75-1 0,-10 1 1 0,26-76-34 0,0 0 34 15,-30 63-33-15,-8-10 33 0,38-53-74 0,0 0 74 16,-52 40-73-16,-11-13 73 0,63-27-136 0,0 0 136 16,-63 0-136-16,-1-20 136 0,-67-1-834 15</inkml:trace>
  <inkml:trace contextRef="#ctx0" brushRef="#br0" timeOffset="-32600.103">21695 13398 1345 0,'0'0'0'0,"-9"-5"0"0,-7-5 0 15,14 7 135-15,8 3-135 0,2-2 136 16,6 2-136-16,4-4 62 0,4-4-62 0,4 1 63 0,4-2-63 0,-30 9 4 15,0 0-4-15,47-12 4 0,12-3-4 0,-3 1-29 16,-4 1 29-16,-1 1-29 16,-2 0 29-16,-49 12-12 0,0 0 12 0,57-9-12 0,8 0 12 31,-8 4-3-31,-3 4 3 0,-9-3-2 0,-6 2 2 0,-6 2-6 0,-4 0 6 0,-8 0-5 0,-5 2 5 0,0 0 0 16,-1-2 0-16,-4 0 0 0,-4 0 0 0,0 0-17 0,-4-2 17 15,2 2-17-15,-5-2 17 0,0 2-107 16,0 0 107-16,0 0-106 0,4 0 106 0,-4 0-192 15,0 0 192-15,-12-5-192 0,-9-3 192 0,-12-8-657 0</inkml:trace>
  <inkml:trace contextRef="#ctx0" brushRef="#br0" timeOffset="-32149.067">22027 12968 438 0,'0'0'0'0,"4"0"0"0,1 2 0 0,-5-2 178 16,3 0-178-16,-3 0 179 0,0-3-179 0,0 3 156 16,-5-5-156-16,5 5 156 0,-3-6-156 0,3 6 116 0,0 0-116 15,0 0 116-15,0 0-116 0,0 0 60 16,-5 0-60-16,5 0 60 0,-4 0-60 0,4 0 38 15,0 0-38-15,0 0 38 0,0 0-38 0,0 0 24 0,0 0-24 16,0 0 25-16,0 6-25 0,0-6 15 0,0 0-15 0,2 32 15 16,6 23-15-16,1 3 5 31,2 11-5-31,-3-1 5 0,1 8-5 0,-9-76-9 0,0 0 9 0,7 101-9 0,-2 24 9 0,-5-125-170 0,0 0 170 0,0 108-170 16,-7-6 170-16,0 111-847 0</inkml:trace>
  <inkml:trace contextRef="#ctx0" brushRef="#br0" timeOffset="-27373.445">22998 12843 91 0,'0'0'0'0,"3"5"0"0,2 6 0 16,-5-8 46-16,-3-1-46 0,-2-4 46 0,-1-1-46 16,3-4 49-16,-1 2-49 0,1 1 50 0,1 1-50 15,0-1 54-15,1 1-54 0,1 3 55 0,0-2-55 16,0 2 56-16,0 0-56 0,0 0 56 0,0 0-56 0,0 0 56 15,0 0-56-15,0 0 56 0,-6 0-56 0,6 0 56 16,0 0-56-16,0 0 56 0,0 0-56 0,0 0 45 16,0 0-45-16,0 0 45 0,0 0-45 0,0 0 30 15,0 0-30-15,0 0 30 0,0 2-30 0,0 1 34 0,0 4-34 16,0 2 34-16,2 5-34 0,-2-14 43 0,0 0-43 16,5 36 43-16,2 17-43 0,-1-2 50 0,1 6-50 0,-2-9 51 15,0-6-51-15,2-2 43 16,2-4-43-16,-2-4 43 0,3-1-43 0,2-3 47 0,-3-4-47 0,-4-9 48 15,-3-6-48-15,5-1 19 16,3-1-19-16,4-4 20 0,7-1-20 0,-21-2 13 0,0 0-13 0,25-10 13 16,6-7-13-16,-31 17 5 15,0 0-5-15,33-29 5 0,2-9-5 0,-35 38 21 16,0 0-21-16,26-46 21 0,-3-9-21 0,-1 5 37 0,-4 2-37 16,-4 9 37-16,-5 3-37 0,-9 36 20 0,0 0-20 0,5-28 20 15,-4 6-20-15,-1 22 30 0,0 0-30 0,0-17 30 16,0 3-30-16,0 14 20 0,0 0-20 0,0-12 20 15,-1 4-20-15,1 8 41 0,0 0-41 0,-2-7 41 16,0 2-41-16,2 5 0 0,0 0 0 0,-1-5 0 0,-1 1 0 16,2 4-1-16,0 0 1 0,0-7 0 0,0 2 0 15,0 5-8-15,0 0 8 0,0-3-8 0,0-2 8 16,0 5-10-16,0 0 10 0,0-4-9 0,0 2 9 16,0 2-4-16,0 0 4 0,0 0-3 0,0-1 3 15,0 1-7-15,0 0 7 0,0 0-7 0,0 0 7 0,0 0-1 16,0 0 1-16,0 0 0 0,0 0 0 0,0 0-6 15,0 0 6-15,0 0-6 0,0 0 6 16,0 0-8-16,0 0 8 0,0 0-8 0,0 0 8 0,0 0-33 16,0 0 33-16,0 0-32 0,0 0 32 0,0 0-10 15,0 0 10-15,0 0-9 0,0 0 9 0,0 0-13 16,0 0 13-16,0 0-12 0,0 0 12 16,0 0-1-16,0 0 1 0,0 0-1 0,-5 0 1 0,5 0 0 15,0 0 0-15,0 0 0 0,0 0 0 0,0 0 10 0,0 0-10 0,0 0 11 16,0 0-11-16,0 0 10 0,0 0-10 15,0 0 11-15,-2 3-11 0,2-3 1 0,0 0-1 16,0 0 1-16,-2 4-1 0,2-4 0 0,0 0 0 0,0 0 0 16,0 0 0-16,0 0-2 0,0 0 2 0,0 0-1 15,0 0 1-15,0 0-5 0,0 0 5 0,0 0-5 16,0 5 5-16,0-5-8 0,0 0 8 0,0 0-8 16,0 1 8-16,0-1-15 0,0 0 15 0,0 0-15 15,0 4 15-15,0-4-8 0,0 0 8 0,0 0-8 16,0 3 8-16,0-3-4 0,0 0 4 0,0 0-3 15,0 4 3-15,0-4-3 0,0 0 3 0,0 0-3 16,0 3 3-16,0-3-2 0,0 0 2 0,0 0-1 16,0 4 1-16,0-4 1 0,0 0-1 0,0 0 1 0,0 0-1 15,0 0-1-15,0 0 1 0,0 0 0 16,-3 3 0-16,3-3-1 0,0 0 1 0,0 0 0 16,0 0 0-16,0 0-3 0,0 0 3 0,0 0-3 15,0 0 3-15,0 0-7 0,0 0 7 0,0 0-6 0,-2 5 6 0,2-5 0 16,0 0 0-16,0 0 0 0,0 2 0 0,0-2 0 15,0 0 0-15,0 0 0 0,0 0 0 16,0 0 0-16,0 0 0 0,0 0 1 0,0 0-1 0,0 0 7 16,0 0-7-16,0 0 7 0,0 0-7 0,0 0 3 15,0 0-3-15,0 0 4 0,0 3-4 0,0-3 2 16,0 0-2-16,0 0 2 0,0 4-2 0,0-4-3 16,0 0 3-16,0 3-3 0,-2 1 3 0,2 2-15 15,2 3 15-15,3 6-14 0,-3 6 14 0,-2-21-17 0,0 0 17 16,7 29-16-16,-2 12 16 0,2-3-9 15,2 1 9-15,-1-8-9 0,-4-3 9 0,1 2-17 0,2-2 17 16,-2 4-16-16,-1 6 16 16,-4-38-23-16,0 0 23 0,8 48-22 0,3 7 22 15,-11-55-1-15,0 0 1 0,7 55 0 0,2 1 0 0,-4-8 0 0,2-3 0 0,-4-13 0 16,1-11 0-16,-1 1 9 0,-1-1-9 0,0-8 9 16,-2-6-9-16,0 3 40 15,1 2-40-15,-1-3 41 0,0 3-41 0,-1 0 54 16,-3 2-54-16,3-6 54 0,-1-3-54 0,0 2 59 0,-1-2-59 0,-8 6 60 15,-6 2-60-15,17-13 46 0,0 0-46 0,-28 16 46 16,-11 1-46-16,39-17 49 0,0 0-49 0,-41 14 49 16,-6-2-49-16,47-12 37 15,0 0-37-15,-40 8 37 0,5-3-37 0,35-5 4 0,0 0-4 0,-39 2 4 0,3-5-4 16,6-3-54-16,4-4 54 0,3 0-54 0,4-4 54 16,19 14-125-16,0 0 125 0,-29-31-125 15,-4-10 125-15,33 41-106 0,0 0 106 0,-30-53-106 16,2-7 106-16,-29-51-928 0</inkml:trace>
  <inkml:trace contextRef="#ctx0" brushRef="#br0" timeOffset="-26775.895">23491 12487 908 0,'0'0'0'0,"-6"-2"0"15,-2-3 0-15,8 5 55 0,-2-3-55 0,2 3 56 16,0 0-56-16,0 0-1 0,0 0 1 0,0 0 0 15,3 0 0-15,-3 0-2 0,6 0 2 0,-6 0-1 16,5-2 1-16,-2 0 0 0,1-3 0 0,-1 2 0 16,1-1 0-16,-1-3 34 0,3 2-34 0,-3 2 34 15,2-1-34-15,0 1 32 0,1 0-32 0,-3 1 32 16,1 2-32-16,-1-4 15 0,2 3-15 0,2-1 15 0,0 2-15 16,2 0 13-16,1 2-13 0,-4-1 14 0,-1 3-14 15,-5-4 4-15,0 0-4 0,10 7 4 0,3 5-4 0,-13-12 3 16,0 0-3-16,15 20 3 15,4 9-3-15,-19-29 1 0,0 0-1 16,13 33 2-16,-3 6-2 0,-10-39 1 0,0 0-1 0,4 38 1 0,-4 1-1 0,0-39 13 16,0 0-13-16,-4 31 14 0,-1-3-14 15,-2-4 44-15,-2-4-44 0,4-6 45 0,3-5-45 16,-1-3 49-16,1 0-49 0,2-3 49 0,0-3-49 0,0 0 48 16,0 0-48-16,0 0 48 0,0 0-48 0,0 0 22 0,-2 5-22 15,2-5 22-15,0 0-22 0,0 0 6 0,0 0-6 16,0 0 7-16,2 7-7 0,-2-7 1 0,0 0-1 15,2 2 2-15,1 3-2 0,-3-5 0 16,0 0 0-16,11 5 1 0,4 0-1 0,-15-5-2 16,0 0 2-16,18 5-2 0,4 0 2 0,5-3-48 0,2 0 48 15,-1-1-48-15,0 1 48 0,-5-4-105 0,-4-1 105 0,-4 3-105 16,-4 2 105-16,-11-2-156 0,0 0 156 0,14-2-156 16,3 0 156-16,13-5-630 0</inkml:trace>
  <inkml:trace contextRef="#ctx0" brushRef="#br0" timeOffset="-25913.583">24726 12910 807 0,'0'0'0'0,"-9"-7"0"0,-3-5 0 0,12 12 89 0,0 0-89 16,-11-7 90-16,1 1-90 0,10 6 54 0,0 0-54 0,-21-7 55 15,-9-4-55-15,4 3 15 0,0-1-15 0,5 1 15 16,9 4-15-16,-4 1 9 0,1-1-9 0,-1 1 10 16,2 0-10-16,-3 1 13 0,-4 2-13 0,7-4 14 15,3 4-14-15,-4 0 8 0,-4 4-8 0,-9-4 9 16,-5 3-9-16,33-3 9 0,0 0-9 0,-39 7 10 15,-6 2-10-15,45-9 3 0,0 0-3 0,-38 8 4 32,1 1-4-17,6-1 2-15,6 3-2 0,4-8 2 0,9 1-2 0,0 1 17 0,2 0-17 0,4-2 17 0,5-1-17 0,-3 3 38 0,2-1-38 0,-6 18 38 16,-3 10-38-16,11-32 12 0,0 0-12 0,-2 43 12 16,6 10-12-16,-4-53 13 0,0 0-13 0,14 53 14 15,9 4-14-15,-23-57 26 16,0 0-26-16,33 45 26 0,12-4-26 0,-7-9 42 0,4-8-42 0,-2-8 42 0,2-11-42 15,-7-5 3-15,-6-9-3 0,3-3 3 0,-3-3-3 16,-29 15 10-16,0 0-10 0,33-33 11 16,4-10-11-16,-37 43 1 15,0 0-1-15,31-54 1 0,-1-10-1 0,-30 64 3 16,0 0-3-16,26-79 3 0,-3-15-3 0,-23 94 0 0,0 0 0 0,9-96 0 0,-13-1 0 0,4 97 0 16,0 0 0-16,-5-90 0 0,-6 7 0 0,11 83 10 15,0 0-10-15,-10-66 10 0,-4 17-10 16,14 49 44-16,0 0-44 0,-9-31 45 0,4 17-45 0,0 2 43 15,0 7-43-15,3 0 44 0,2 3-44 0,0 2 10 0,0 0-10 16,0 0 11-16,0 0-11 0,0 0 33 0,-4 2-33 16,4-2 34-16,0 0-34 0,0 0 1 15,0 0-1-15,0 0 2 0,0 0-2 0,0 0 2 16,0 0-2-16,0 0 2 0,0-3-2 0,0 3-7 0,0 0 7 16,0 0-7-16,0-4 7 0,0 4-47 0,0 0 47 0,6 5-46 15,2 5 46-15,-8-10-44 0,0 0 44 0,21 42-44 16,5 19 44-16,-26-61-53 15,0 0 53-15,25 83-53 0,-1 16 53 0,-24-99-77 16,0 0 77-16,25 134-77 0,-1 28 77 0,-5-42-94 0,-5-17 94 0,-4-35-94 16,-1-28 94-16,0-6-179 0,-2-15 179 0,-2-7-178 15,-3-9 178-15,-2-3-154 0,0 0 154 0,12-15-153 16,7-19 153-16,14-16-303 0</inkml:trace>
  <inkml:trace contextRef="#ctx0" brushRef="#br0" timeOffset="-25593.445">24921 12761 763 0,'0'0'0'0,"2"4"0"0,-1-1 0 16,3-1 118-16,3-2-118 0,0 0 118 0,-5-2-118 0,1 0 92 16,2 1-92-16,-1 1 92 0,1-4-92 0,-5 4 82 15,0 0-82-15,5-2 83 0,2-1-83 0,-7 3 68 16,0 0-68-16,9-3 68 0,0-3-68 0,-9 6 75 15,0 0-75-15,10-5 76 0,1 0-76 0,-11 5 67 0,0 0-67 16,20 0 68-16,7 0-68 0,4 5 60 0,4 6-60 16,-2 2 61-16,2 4-61 0,0 4 18 0,-1 3-18 0,-1 3 18 15,1 2-18-15,-34-29 8 0,0 0-8 0,41 43 8 16,8 10-8-16,-4-3 9 16,2 0-9-16,-6-7 10 0,-3-4-10 0,-3-5-18 0,-2-1 18 0,-11-14-18 15,-4-6 18-15,1-1-108 0,-2-1 108 16,-4-5-107-16,-3-2 107 0,-10-4-199 0,0 0 199 0,19-14-198 15,7-17 198-15,20-13-876 0</inkml:trace>
  <inkml:trace contextRef="#ctx0" brushRef="#br0" timeOffset="-25370.379">25646 12501 1177 0,'0'0'0'0,"3"12"0"16,2 5 0-16,-3-7 151 0,-2-5-151 0,-5-1 151 16,-2-1-151-16,7-3 91 0,0 0-91 0,-24 16 92 0,-11 11-92 0,3 5 39 15,1 11-39-15,-4 0 40 0,0 3-40 0,35-46-1 16,0 0 1-16,-47 86 0 0,-9 27 0 0,9-15-1 16,0-6 1-16,4-16 0 0,1-15 0 0,42-61-101 15,0 0 101-15,-49 74-100 0,-3 3 100 0,52-77-139 16,0 0 139-16,-38 29-138 0,13-34 138 15,-36 29-852-15</inkml:trace>
  <inkml:trace contextRef="#ctx0" brushRef="#br0" timeOffset="-23928.078">17158 14543 393 0,'0'0'0'0,"0"0"0"0,0 0 0 0,0 0 61 15,0 0-61-15,0 0 62 0,0 0-62 0,0 0 56 0,0 0-56 16,0 0 57-16,0 0-57 0,0 0 32 0,0 0-32 0,0 0 33 16,0 0-33-16,0 0 19 15,0 0-19-15,0 0 20 0,0 0-20 0,0 0 10 0,0 0-10 0,0 0 11 16,0 0-11-16,0 0 5 0,0 0-5 15,0 0 5-15,0 0-5 0,0 0 0 0,0 0 0 0,0 0 1 16,0 0-1-16,0 0 0 0,0 0 0 0,0 0 0 16,35-9 0-16,-35 9 1 0,0 0-1 0,35-7 2 15,10 0-2-15,-45 7 17 0,0 0-17 0,56-6 17 16,12-3-17-16,-68 9 44 0,0 0-44 0,76-10 45 16,10 0-45-16,-86 10 22 0,0 0-22 0,116-9 22 15,26 0-22-15,-142 9 36 0,0 0-36 0,144-5 37 0,13 4-37 16,-157 1 37-16,0 0-37 0,157-6 38 15,0 0-38-15,-157 6 50 0,0 0-50 0,177-9 50 16,15-1-50-16,-192 10 47 0,0 0-47 0,192-14 48 0,10-3-48 16,-202 17 31-16,0 0-31 0,200-16 31 0,-3-1-31 0,-197 17 25 15,0 0-25-15,193-12 26 0,-1 4-26 0,-44 1 39 16,-33 3-39-16,-11 3 40 0,-13-1-40 16,-91 2 22-16,0 0-22 0,118 2 22 0,13 3-22 0,-11-2 18 15,-8 4-18-15,-15-2 19 0,-10-1-19 0,-87-4 18 16,0 0-18-16,121 1 18 0,20 1-18 0,-141-2 44 15,0 0-44-15,143-2 45 0,8-3-45 0,-151 5 43 16,0 0-43 0,152-3 44-16,3-2-44 0,-155 5 18 15,0 0-18-15,158-5 18 0,6-2-18 0,-42 2 32 0,-21-2-32 0,-9 2 32 0,-13 1-32 0,4 2 2 0,1 4-2 16,-9-2 2-16,-7 0-2 0,-68 0 2 0,0 0-2 16,94 0 3-16,14-2-3 0,-12 2 41 15,-7 2-41-15,-16-2 42 0,-9-2-42 0,-64 2 1 0,0 0-1 16,91-1 2-16,15-3-2 0,-17-1 8 0,-5-2-8 0,-16 2 8 15,-11 0-8-15,-57 5 15 0,0 0-15 0,82-7 16 16,12-1-16-16,-23-1 8 0,-10-1-8 16,-3 1 8-16,-4 2-8 0,-54 7 3 15,0 0-3-15,71-10 4 0,11-4-4 0,-14 2 21 0,0 2-21 0,-17 3 21 16,-11 4-21-16,-40 3 6 0,0 0-6 0,73-10 7 16,17-2-7-16,-9 1 9 0,-1 1-9 0,-16 5 10 15,-12 1-10-15,-8 1 3 0,-9 1-3 16,3 1 4-16,-1-1-4 0,6 0 2 15,4 0-2-15,-3 2 3 0,-4 0-3 0,-40 0-1 0,0 0 1 0,42 0 0 16,-2 2 0-16,-40-2-51 0,0 0 51 0,31-2-51 0,-6 2 51 16,-25 0-185-16,0 0 185 0,14-10-185 15,-9-5 185-15,-5 15-106 0,0 0 106 0,-28-33-106 16,-26-13 106-16,-28-33-986 0</inkml:trace>
  <inkml:trace contextRef="#ctx0" brushRef="#br0" timeOffset="-22270.493">19715 14803 583 0,'0'0'0'0,"0"0"0"16,-17 12 0-16,17-12 71 0,0 0-71 0,-2 0 71 16,2-3-71-16,0 3 39 0,0 0-39 0,0 0 40 15,0-5-40-15,0 5 13 0,0 0-13 0,0-4 13 16,0 1-13-16,0 3 12 0,0 0-12 0,-3-4 13 15,1 3-13-15,2 1 38 0,0 0-38 0,-3-2 38 16,-1 2-38-16,4 0 58 0,0 0-58 0,-5 0 58 16,-2 2-58-16,7-2 38 0,0 0-38 0,-9 1 38 0,1 1-38 15,8-2 36-15,0 0-36 0,-13 10 36 16,1 4-36-16,12-14 1 0,0 0-1 0,-9 33 1 0,2 15-1 16,7-48 2-16,0 0-2 0,2 61 3 0,5 13-3 0,-7-74 18 15,0 0-18-15,14 108 18 0,7 25-18 0,-21-133 42 16,0 0-42-16,19 124 43 0,0 3-43 15,-19-127 49-15,0 0-49 0,18 119 49 0,-4-9-49 0,-6-23 42 16,-1-20-42-16,-3-27 43 0,-1-27-43 0,3 1 12 16,-6-7-12-16,1-2 12 0,1-3-12 0,0 1-74 15,-2 2 74-15,3-3-74 0,2-4 74 0,-5 2-196 16,0 0 196-16,14-29-195 0,6-19 195 0,13-29-635 16</inkml:trace>
  <inkml:trace contextRef="#ctx0" brushRef="#br0" timeOffset="-21918.3">20266 15447 1255 0,'0'0'0'0,"-9"-8"0"15,-5-6 0-15,11 5 109 0,3 8-109 0,0 1 110 16,2 0-110-16,-2 0 1 0,0 0-1 0,0 0 2 0,5 5-2 16,-5-5-31-16,0 0 31 0,3 2-31 0,3 1 31 15,-6-3-70-15,0 0 70 0,10 0-70 16,4 0 70-16,-14 0-27 0,0 0 27 0,23 0-27 0,8-3 27 16,-31 3-2-16,0 0 2 0,43-4-2 0,11-1 2 0,-54 5 1 15,0 0-1-15,60-7 2 0,4 0-2 16,-64 7 13-16,0 0-13 0,61-7 14 0,-2-1-14 15,-59 8 10-15,0 0-10 0,54-7 10 0,-5 0-10 16,-49 7 17-16,0 0-17 0,42-7 17 0,-5 2-17 0,-37 5-17 16,0 0 17-16,27-8-16 0,-4 1 16 0,-23 7-124 15,0 0 124-15,18-9-124 0,-6 1 124 16,17-9-674-16</inkml:trace>
  <inkml:trace contextRef="#ctx0" brushRef="#br0" timeOffset="-21601.313">20719 15118 919 0,'0'0'0'16,"9"7"0"-16,3 3 0 0,-9-6 135 0,-3-6-135 0,0 2 135 15,-7-7-135-15,2 2 92 0,2 0-92 0,-3 2 92 16,3-1-92-16,-1 1 35 0,3-1-35 0,1 4 36 15,-4 0-36-15,4 0 15 0,0 0-15 0,0 0 15 16,-3 0-15-16,3 0 25 0,-5 0-25 0,1 0 26 16,4 0-26-16,-5 0 2 0,1 4-2 0,1 8 2 15,1 7-2-15,2-19 13 0,0 0-13 0,2 41 14 16,1 17-14-16,3-3 0 0,1 3 0 0,-2-8 0 0,-4-6 0 0,5 1-10 16,2-1 10-16,-1-4-9 0,0-3 9 15,-7-37-69-15,0 0 69 0,6 43-68 0,2 2 68 0,-8-45-138 16,0 0 138-16,7 36-138 0,2-7 138 0,-9-29-142 15,0 0 142-15,12 8-142 0,6-16 142 16,8 8-535-16</inkml:trace>
  <inkml:trace contextRef="#ctx0" brushRef="#br0" timeOffset="-21166.598">21360 15084 785 0,'0'0'0'16,"-7"0"0"-16,-2 0 0 0,9 0 75 0,0 0-75 0,0 0 76 16,4-5-76-16,-4 5 45 0,0 0-45 0,3-2 45 15,1-1-45-15,-4 3 27 0,0 0-27 0,0 0 27 16,5-2-27-16,-5 2 30 0,0 0-30 0,0 0 30 15,0 0-30-15,0 0 46 0,0 0-46 0,0 0 47 16,0 0-47-16,0 0 57 0,0 0-57 0,0 0 58 16,2 4-58-16,-2-4 51 0,0 0-51 0,7 3 51 15,3 0-51-15,-10-3 44 0,0 0-44 0,21 7 45 16,10 2-45-16,4 3 47 31,0 3-47-31,2 4 48 0,-1 2-48 0,-36-21 29 0,0 0-29 0,44 34 29 0,6 10-29 0,-50-44 4 0,0 0-4 0,56 50 4 0,5 5-4 16,5 3 27-16,4 4-27 0,-11-12 27 15,-5-6-27-15,-19-13 5 0,-14-11-5 16,-4-2 5-16,-1-6-5 0,-16-12 0 0,0 0 0 0,14 12 0 0,-2-2 0 0,-12-10-107 16,0 0 107-16,11 7-106 0,-4-2 106 0,-7-5-176 15,0 0 176-15,3-16-175 0,-5-14 175 0,4-17-797 16</inkml:trace>
  <inkml:trace contextRef="#ctx0" brushRef="#br0" timeOffset="-20860.216">22038 14961 673 0,'0'0'0'0,"-4"5"0"0,-3 2 0 0,7-7 125 0,0 0-125 0,0 0 125 15,0 0-125-15,0 0 106 0,0 0-106 0,0 0 106 16,4-4-106-16,-4 4 63 0,0 0-63 0,-9 5 64 15,-3 4-64-15,12-9 23 0,0 0-23 0,-21 19 24 16,-5 8-24-16,26-27 41 0,0 0-41 0,-30 45 41 16,-1 11-41-16,1 6 48 0,1 8-48 0,-4 11 49 15,-2 8-49-15,35-89 28 0,0 0-28 0,-33 92 28 16,1 8-28-16,32-100 28 0,0 0-28 0,-24 79 28 16,3-14-28-16,21-65-4 0,0 0 4 15,-12 39-4-15,6-20 4 0,6-19-132 16,0 0 132-16,-3 0-132 0,3-19 132 0,0 19-112 0,0 0 112 0,17-74-112 0,8-40 112 0,18-75-740 15</inkml:trace>
  <inkml:trace contextRef="#ctx0" brushRef="#br0" timeOffset="-20395.524">22031 14570 863 0,'0'0'0'0,"5"-5"0"16,4-4 0-16,-9 9 0 0,0 0 0 0,15-13 0 15,8-4 0-15,-23 17 0 0,0 0 0 0,30-14 1 16,6 2-1-16,-36 12 0 0,0 0 0 0,39-5 0 15,2 5 0-15,-41 0-1 0,0 0 1 0,42 5-1 16,2 3 1-16,-9 1 37 0,-2 1-37 0,-12-1 37 16,-4-1-37-16,-3 1 60 0,-4 0-60 0,-3-3 60 15,-5-2-60-15,-2-4 62 0,0 0-62 0,2 7 63 16,-4 1-63-16,2-8 59 0,0 0-59 0,-10 21 59 16,-4 10-59-16,14-31 35 0,0 0-35 0,-23 34 36 15,-1 7-36-15,24-41 40 0,0 0-40 16,-26 45 41-16,1 3-41 0,8-6 8 0,-2-2-8 15,8-11 9-15,6-9-9 0,5-20 20 0,0 0-20 0,-4 23 20 0,6-1-20 16,-2-22 0-16,0 0 0 0,4 21 0 0,4-1 0 0,-8-20-17 16,0 0 17-16,14 16-16 0,5-3 16 15,-19-13-46-15,0 0 46 0,23 9-45 16,3-4 45-16,-26-5-101 0,0 0 101 0,28 0-101 0,3-5 101 0,-31 5-222 16,0 0 222-16,30-14-221 0,-2-6 221 0,31-15-439 15</inkml:trace>
  <inkml:trace contextRef="#ctx0" brushRef="#br0" timeOffset="-19658.325">22742 15233 987 0,'0'0'0'0,"-2"-5"0"16,-2-2 0-16,4 7 58 0,0 0-58 0,0-5 58 16,0 2-58-16,0 3 34 0,0 0-34 0,0-4 34 15,2 2-34-15,-2 2 66 0,0 0-66 0,0 0 67 16,2-3-67-16,-2 3 54 0,0 0-54 0,0 0 54 16,0 0-54-16,0 0 55 0,0 0-55 0,0 0 55 0,0 0-55 15,0 0 28-15,0 0-28 0,0 0 28 0,0 0-28 16,0 0 29-16,-2 5-29 0,2 0 29 0,0 0-29 15,0-5 0-15,0 0 0 0,2 21 0 0,0 5 0 16,-2-26 3-16,0 0-3 0,5 29 3 0,2 5-3 0,-7-34 0 16,0 0 0-16,14 29 1 0,3-3-1 0,-17-26-1 15,0 0 1-15,23 19 0 0,6-6 0 16,-29-13-43-16,0 0 43 0,33 4-43 0,4-9 43 16,-37 5-60-16,0 0 60 0,33-14-60 0,-2-10 60 0,-31 24-39 15,0 0 39-15,28-26-39 0,-1-3 39 0,-7 5-7 16,-2 0 7-16,-8 11-7 0,-6 4 7 0,1 0 11 15,-5 6-11-15,0-4 11 0,0 2-11 0,0 0 18 16,0 1-18-16,0 1 19 0,0 1-19 0,0 2 28 16,0-5-28-16,0 5 28 0,0-3-28 0,0 3 32 0,0 0-32 15,0 0 32-15,0 0-32 0,0 0 42 0,0 0-42 0,0 0 42 16,0 0-42-16,0 0 9 16,0 0-9-16,0 0 9 0,0 0-9 0,0 0 22 0,0 0-22 15,0 0 23-15,0 0-23 0,0 0 0 0,0 0 0 0,0 0 0 16,0 0 0-16,0 0-5 0,0 0 5 0,0 0-5 15,0 0 5-15,0 0-34 0,0 0 34 0,0 12-33 16,3 7 33-16,-3-19-18 16,0 0 18-16,13 36-18 0,6 13 18 0,-19-49-19 15,0 0 19-15,24 53-18 0,8 6 18 0,-32-59-10 0,0 0 10 0,36 60-10 16,2 3 10-16,-38-63 0 0,0 0 0 0,39 75 1 16,4 9-1-16,-10-24 16 0,-5-8-16 0,-14-23 17 15,-10-21-17-15,1 4 34 0,-5-5-34 16,0-2 35-16,0-3-35 0,0 1 19 0,-3 4-19 0,3-7 20 0,0 0-20 0,0 0 36 15,0 0-36-15,-9 4 36 0,-5 6-36 16,14-10 0-16,0 0 0 0,-25 9 1 0,-8-1-1 16,33-8-24-16,0 0 24 0,-40 2-23 15,-5-7 23-15,45 5-162 0,0 0 162 0,-47-19-162 0,-4-10 162 0,51 29-200 16,0 0 200-16,-45-57-200 0,2-22 200 0,-46-56-598 16</inkml:trace>
  <inkml:trace contextRef="#ctx0" brushRef="#br0" timeOffset="-19155.08">23466 14524 1143 0,'0'0'0'0,"-10"0"0"15,-8 3 0-15,18-3 114 0,0 0-114 0,0 0 114 16,16 2-114-16,-16-2 82 0,0 0-82 0,7 0 82 15,0-2-82-15,-7 2 39 0,0 0-39 0,5 0 39 16,0-1-39-16,-5 1 26 0,0 0-26 0,0 0 26 16,4 0-26-16,-4 0 31 0,0 0-31 0,0 0 31 15,0 0-31-15,0 0 32 0,0 0-32 0,-5 6 32 16,-2 6-32-16,-2 6 3 0,0 2-3 0,-5-1 3 16,-1 0-3-16,15-19 4 0,0 0-4 0,-21 34 4 15,-4 11-4-15,25-45 3 0,0 0-3 0,-27 48 3 16,-5 5-3-16,32-53 1 0,0 0-1 0,-28 53 2 15,0 2-2-15,28-55 8 0,0 0-8 0,-20 41 8 0,2-9-8 16,18-32 3-16,0 0-3 0,-12 26 4 0,3-5-4 16,9-21 6-16,0 0-6 0,-2 17 6 0,6-2-6 0,-4-15 7 15,0 0-7-15,24 9 8 16,15-8-8-16,-3-2 14 0,6-8-14 0,-11 2 15 0,-1-1-15 16,-4 1 14-16,-3-2-14 0,-2 1 15 0,-4-1-15 0,-17 9 9 15,0 0-9-15,21-7 9 0,0 0-9 0,-21 7 4 16,0 0-4-16,19-3 4 0,-1 0-4 0,-3 1 0 15,-6 0 0-15,-2 2 0 16,-2 0 0-16,-3 0-21 0,0 0 21 0,-2 0-21 0,0 0 21 0,0 0-51 0,0 0 51 16,0 0-51-16,-2 5 51 0,4-1-80 15,-1-1 80-15,3 1-79 0,-4-3 79 0,0-1-156 0,0 0 156 0,0 0-156 16,5-3 156-16,0-1-901 16</inkml:trace>
  <inkml:trace contextRef="#ctx0" brushRef="#br0" timeOffset="-18823.628">23546 14719 1188 0,'0'0'0'0,"6"0"0"0,1 2 0 15,-4-2 135-15,-1-2-135 0,-2 2 136 0,2-3-136 16,-2 3 111-16,0 0-111 0,0 0 111 15,0 0-111-15,0 0 65 0,0 0-65 0,0 0 65 0,0 0-65 0,0 0 30 16,0 0-30-16,0 0 30 0,0 0-30 0,0 0 38 16,0 0-38-16,0 0 38 0,0 0-38 0,0 0 8 15,0 0-8-15,0 0 8 0,0 0-8 16,0 0 21-16,1 3-21 0,3 11 21 0,1 8-21 0,-5-22 8 16,0 0-8-16,7 45 8 0,3 15-8 15,-10-60-9-15,0 0 9 0,9 63-8 0,2 9 8 16,-11-72-18-16,0 0 18 0,7 74-18 0,0 4 18 0,-7-78-85 15,0 0 85-15,6 78-84 0,3-3 84 0,-9-75-160 0,0 0 160 16,14 34-159-16,7-27 159 0,10 34-1011 16</inkml:trace>
  <inkml:trace contextRef="#ctx0" brushRef="#br0" timeOffset="-18221.645">26306 13880 583 0,'0'0'0'0,"0"-9"0"0,-2-4 0 0,2 7 82 0,2 6-82 0,-2 0 82 16,0 0-82-16,0 0 59 0,2 4-59 0,-2-4 59 15,0 0-59-15,0 0 70 0,0 3-70 0,0-3 71 16,0 4-71-16,0-4 92 0,0 3-92 15,0-3 93-15,3 3-93 0,1-3 97 0,1 0-97 0,4 0 97 16,3 0-97-16,-12 0 80 0,0 0-80 0,29 0 81 16,15-1-81-16,-2-1 82 0,1-1-82 0,-3-1 83 15,-3 1-83-15,-2-2 52 0,-2-2-52 16,0 3 53-16,0 1-53 0,-33 3 34 16,0 0-34-16,38-3 35 0,6 1-35 0,-44 2 4 0,0 0-4 0,44-2 4 15,-1 2-4-15,-6-2-15 0,-4-1 15 0,-11 3-14 16,-8 2 14-16,-1-2-114 0,-7 0 114 0,0 0-114 15,-3 0 114-15,-3 0-200 0,4 1 200 0,-4-1-200 16,-7 0 200-16,0 0-817 0</inkml:trace>
  <inkml:trace contextRef="#ctx0" brushRef="#br0" timeOffset="-17982.5">26337 14181 1020 0,'0'0'0'0,"18"4"0"0,13 4 0 0,0-3 168 16,6 1-168-16,-4-1 168 0,2-2-168 0,-4-1 53 0,1-2-53 15,-4 2 54-15,-2-2-54 0,0 0 3 0,0-2-3 16,0-2 3-16,-2 1-3 0,-24 3-8 0,0 0 8 16,34-7-7-16,4 0 7 0,-38 7-102 0,0 0 102 0,45-15-101 15,6-4 101-15,-51 19-230 16,0 0 230-16,55-31-229 0,5-10 229 0,55-34-477 0</inkml:trace>
  <inkml:trace contextRef="#ctx0" brushRef="#br0" timeOffset="-17520.67">28020 13604 1244 0,'0'0'0'0,"-9"-2"0"16,-3-1 0-16,12 3 136 0,0 0-136 0,0 0 136 0,5-5-136 16,-5 5 27-16,0 0-27 0,0 0 27 0,6 1-27 15,-6-1-24-15,0 0 24 0,-11 4-23 0,-10 1 23 0,21-5-47 16,0 0 47-16,-22 7-47 0,-6 1 47 0,28-8-17 16,0 0 17-16,-28 12-16 0,-3 4 16 0,31-16-3 15,0 0 3-15,-30 19-3 0,2-4 3 0,2 2 6 16,0 2-6-16,10-9 7 0,7-3-7 0,-3 3 10 15,-2-3-10-15,-3 14 11 16,-2 8-11-16,19-29 18 0,0 0-18 0,-21 36 18 0,0 7-18 16,21-43 8-16,0 0-8 0,-19 46 9 0,3 4-9 0,4-7 15 0,1-2-15 15,4-14 16-15,2-8-16 0,5 0 39 16,0-6-39-16,2 3 39 0,3-2-39 0,4-1 18 16,3-1-18-16,7-3 19 0,6-2-19 15,-25-7 2-15,0 0-2 0,43-2 3 16,15-8-3-16,-58 10 0 0,0 0 0 0,61-21 0 0,7-8 0 0,-68 29 0 0,0 0 0 15,61-33 0-15,-2-6 0 0,-59 39 17 0,0 0-17 16,57-43 17-16,-3-3-17 0,-54 46 39 0,0 0-39 0,32-29 40 16,-15 8-40-16,-17 21 0 0,0 0 0 0,5-25 0 15,-13-3 0-15,-12-3-105 0,-11-3 105 0,-37-16-104 16,-29-10 104-16,97 60-84 0,0 0 84 0,-166-109-979 16,332 218 979-16</inkml:trace>
  <inkml:trace contextRef="#ctx0" brushRef="#br0" timeOffset="16750.225">21344 14467 91 0,'0'0'0'0,"0"0"0"0,0 0 0 0,0 0 57 0,0 0-57 15,-5-1 57-15,-4-1-57 0,9 2 74 0,0 0-74 16,-8-2 75-16,-4-1-75 0,12 3 49 0,0 0-49 0,-14-2 50 16,-4-1-50-16,18 3 28 0,0 0-28 0,-19-2 28 15,-2 0-28-15,21 2 10 0,0 0-10 0,-23-1 11 16,-3-3-11-16,26 4 18 0,0 0-18 0,-24 0 18 15,1-5-18-15,23 5 13 0,0 0-13 0,-28-3 14 16,-3-1-14-16,31 4 34 0,0 0-34 0,-30-3 35 16,1-2-35-16,29 5 35 15,0 0-35-15,-28-4 35 0,2-1-35 0,26 5 32 0,0 0-32 16,-26-5 33-16,0 0-33 0,26 5 38 0,0 0-38 0,-28-7 39 16,-2 0-39-16,30 7 24 0,0 0-24 0,-26-5 25 15,-4 1-25-15,30 4 18 0,0 0-18 0,-31-3 18 0,-4 1-18 16,35 2 10-16,0 0-10 0,-36 0 10 15,-5-5-10-15,41 5 4 16,0 0-4-16,-40-2 5 0,-7 2-5 0,47 0 0 0,0 0 0 0,-41 0 1 0,-3 2-1 0,44-2-2 16,0 0 2-16,-42 2-2 0,0 1 2 0,42-3-8 15,0 0 8-15,-38 4-7 0,3-1 7 16,35-3-4-16,0 0 4 0,-42 5-3 0,-3 2 3 0,45-7-3 16,0 0 3-16,-43 5-3 0,1 0 3 0,42-5-2 15,0 0 2-15,-40 6-1 0,0 0 1 0,40-6-1 16,0 0 1-16,-39 7-1 0,4 2 1 15,35-9 0-15,0 0 0 0,-33 10 0 0,4-3 0 16,29-7-2-16,0 0 2 0,-40 12-2 0,-2 2 2 0,42-14-2 0,0 0 2 16,-51 15-2-16,-4 4 2 0,55-19-5 0,0 0 5 15,-58 17-5-15,-1 2 5 16,10 0-8-16,2 1 8 0,17-8-7 0,15-7 7 16,-3 2-3-16,6 0 3 0,-12 5-3 0,-6 0 3 0,0 4-2 0,1-3 2 15,13-4-2-15,13-6 2 0,3-3-2 0,0 0 2 0,-25 14-1 16,-6 3 1-16,31-17-1 15,0 0 1-15,-30 17-1 0,-1 0 1 16,31-17-1-16,0 0 1 0,-31 21 0 0,1 1 0 0,30-22-1 0,0 0 1 0,-31 26 0 16,1 3 0-16,30-29-1 0,0 0 1 0,-28 27 0 15,2 1 0-15,0-3-2 0,5-1 2 0,9-10-2 16,7-9 2-16,1 0 0 0,-1-1 0 0,-13 13 0 16,-6 7 0-16,3 2 0 0,-3 1 0 0,10-13 1 15,7-9-1-15,7-5 15 0,0 0-15 0,-18 24 15 0,-2 8-15 16,20-32 16-16,0 0-16 0,-20 33 17 15,3 1-17-15,17-34 9 0,0 0-9 0,-16 40 9 16,-1 4-9-16,17-44 10 0,0 0-10 0,-12 38 10 0,3-2-10 0,9-36 3 16,0 0-3-16,-7 34 4 15,2-3-4-15,5-31 6 0,0 0-6 0,0 36 6 16,0 2-6-16,0-38 7 0,0 0-7 0,1 36 7 16,3-2-7-16,-4-34 0 0,0 0 0 0,7 36 1 0,3 0-1 0,-10-36 0 15,0 0 0-15,11 36 0 0,3 0 0 0,-14-36-2 16,0 0 2-16,15 34-2 0,3-3 2 15,-1-5-7-15,-1-4 7 0,-2-5-6 0,-7-7 6 0,7 2-8 0,-4 0 8 16,1 0-8-16,-1-3 8 0,1 1-8 0,1 0 8 16,-2 1-8-16,-1-3 8 0,1 1-8 0,4-1 8 15,-5 1-8-15,0-1 8 0,3 4-4 0,5 4 4 16,-1 1-3-16,7 2 3 16,-23-19 0-16,0 0 0 0,24 19 0 0,7 1 0 0,-31-20 0 0,0 0 0 0,35 23 1 15,5-1-1-15,-40-22 38 0,0 0-38 0,44 22 39 16,3 2-39-16,-47-24 36 0,0 0-36 0,45 22 37 15,2-1-37-15,-47-21 33 16,0 0-33-16,47 20 34 0,4-1-34 0,-51-19 15 0,0 0-15 0,50 19 16 16,6 0-16-16,-12-4 21 0,-2-1-21 0,-6-2 21 15,-1-3-21-15,-5 1 23 0,-4 2-23 16,0-2 24-16,0-1-24 0,-3 1 7 16,-1-1-7-16,8-3 8 0,-1 1-8 0,-29-7 10 15,0 0-10-15,44 7 10 0,12 0-10 16,-6-2 44-16,-1-1-44 0,-5-1 45 0,-3 0-45 0,0 3 6 0,-1-1-6 0,-4-2 6 15,-3 1-6-15,-33-4 12 0,0 0-12 0,46 3 13 0,4 0-13 16,-1 3 9-16,1-1-9 0,-8 0 10 0,-5 0-10 16,-4 2 1-16,-4 0-1 0,-1-2 1 15,-2-2-1-15,1 4 7 0,-3-3-7 0,4-1 8 16,3 0-8-16,-31-3 3 0,0 0-3 0,40 2 3 0,11 0-3 0,-6-2 5 16,0 0-5-16,-5 0 6 0,-3-2-6 0,-11-1 22 15,-7-1-22-15,14-1 23 0,6-2-23 16,-39 7 2-16,0 0-2 0,49-8 2 0,6-3-2 0,-2 3 7 15,-3-2-7-15,-5 3 7 0,-3 2-7 0,-2 1 3 16,-3 2-3-16,-2-1 4 0,-9 0-4 0,2-1 0 16,-2-1 0-16,2 0 0 0,1 0 0 0,-29 5 1 15,0 0-1-15,40-5 2 0,9-2-2 16,-4 2 1-16,-1-1-1 0,-6 1 1 16,-1 2-1-16,1 0 8 0,-5 1-8 0,2-3 9 0,4 0-9 15,-39 5 8-15,0 0-8 0,47-11 9 0,12-1-9 0,-59 12 3 0,0 0-3 16,61-13 4-16,7-5-4 0,-68 18 12 0,0 0-12 0,80-20 13 15,12-6-13-15,-92 26 0 0,0 0 0 16,89-22 1-16,0-2-1 0,-89 24 3 0,0 0-3 16,80-21 4-16,-7 1-4 0,-73 20 11 0,0 0-11 0,70-19 11 15,-6 0-11-15,-64 19 3 0,0 0-3 0,74-20 4 16,4-3-4-16,-10 3 21 0,-2 1-21 0,-24 3 21 16,-14 4-21-16,1-1 7 0,-1-1-7 0,2 2 7 15,-1 0-7-15,-29 12 4 0,0 0-4 0,47-15 5 16,13-4-5-16,-10 2 21 0,-3 0-21 0,-3 1 21 0,-6 2-21 15,-38 14 2-15,0 0-2 0,40-17 3 0,0-3-3 16,-40 20 12-16,0 0-12 0,42-23 13 16,0-2-13-16,-42 25 9 0,0 0-9 0,43-26 9 15,5-3-9-15,-48 29 8 0,0 0-8 0,43-27 9 0,1-3-9 0,-8 5 33 16,-4 1-33-16,-8 5 33 0,-5 5-33 16,-5 2 25-16,-2 2-25 0,0 1 26 15,-6 2-26-15,1 1 33 0,0-3-33 0,0 2 34 16,-2 2-34-16,-2-3 32 0,1-4-32 0,1 1 32 0,0 3-32 15,0-6 7-15,-1-5-7 0,3-1 8 0,2-4-8 0,-9 24 6 16,0 0-6-16,10-33 6 0,4-5-6 0,-9 4 0 16,0-2 0-16,1 5 0 0,-1 2 0 0,0 2-2 15,-1 3 2-15,1 7-2 0,0 5 2 16,-3 0-3-16,-4 1 3 0,2 4-2 0,0 6 2 0,-2-6 0 0,-1 2 0 0,1 0 0 16,2 1 0-16,-3 1 2 0,-1-1-2 0,2-2 3 15,1 0-3-15,-1 1 13 0,0-2-13 16,0 2 14-16,1 2-14 0,-1-1 4 0,-2 1-4 0,3-2 5 15,1 0-5-15,-6-2 7 0,3 0-7 0,-2 0 8 16,3-1-8-16,2 8 7 0,0 0-7 0,-5-12 8 16,-2-6-8-16,7 18 7 0,0 0-7 15,-7-17 8-15,-2-3-8 16,9 20 3-16,0 0-3 0,-10-23 4 0,-4-2-4 0,14 25 2 16,0 0-2-16,-16-22 2 0,0-1-2 0,16 23 5 0,0 0-5 0,-17-22 5 15,-2 1-5-15,19 21 0 0,0 0 0 0,-21-22 1 16,0-2-1-16,21 24 0 0,0 0 0 0,-26-22 0 15,-2 1 0-15,28 21 0 0,0 0 0 0,-30-24 0 16,-3 4 0-16,5 3-1 0,4 1 1 0,5 4 0 16,5 4 0-16,0-1-1 0,2 1 1 0,1 1-1 0,3 2 1 0,-5-2-4 15,1 0 4-15,0 2-3 16,-2-2 3-16,-3 0-2 0,-2 0 2 0,3 0-2 16,2 2 2-16,14 5-5 0,0 0 5 0,-26-10-5 0,-6-2 5 0,32 12-3 15,0 0 3-15,-36-12-3 0,-4-5 3 0,40 17-11 16,0 0 11-16,-42-17-10 0,0-4 10 0,42 21-9 15,0 0 9-15,-38-20-8 0,-1-1 8 0,39 21-15 16,0 0 15-16,-29-21-15 0,3 1 15 16,1 3-15-16,3 3 15 0,4 2-15 0,4 3 15 0,0 1-9 15,2 1 9-15,-7 0-9 0,-2-1 9 16,21 8-10-16,0 0 10 0,-29-9-9 0,-8 1 9 0,37 8-1 16,0 0 1-16,-38-9-1 0,-2 2 1 0,5 0-3 15,3 2 3-15,10 2-3 0,4 3 3 0,3-2 0 0,-1 2 0 0,-1-2 0 16,-1 1 0-16,-5-3-2 0,-1-1 2 15,5 2-1-15,5 1 1 0,14 2-4 0,0 0 4 0,-33-2-4 16,-12-1 4-16,45 3-7 0,0 0 7 16,-46 0-6-16,-1-4 6 0,0 3-8 15,5 1 8-15,13 0-8 0,8-2 8 0,-2 2-1 0,4 0 1 0,-9 2-1 16,-5 3 1-16,33-5-3 0,0 0 3 0,-42 3-3 16,-13 2 3-16,55-5-2 0,0 0 2 0,-56 7-1 15,-3 2 1-15,8-2-10 0,6-1 10 16,12 0-9-16,12-3 9 0,-4 2-4 0,4-1 4 15,-8 2-3-15,-4 1 3 0,33-7-1 0,0 0 1 0,-44 7 0 16,-5-2 0-16,6-1 0 0,-1-1 0 0,13-1 0 0,10-1 0 16,21-1 0-16,0 0 0 0,-38 4 0 15,-9-2 0-15,47-2 0 0,0 0 0 0,-53 5 0 0,-11 0 0 16,64-5-2-16,0 0 2 0,-85 10-1 0,-20 2 1 0,105-12-91 16,0 0 91-16,-113 17-90 0,-13-1 90 0,126-16-125 15,0 0 125-15,-148 3-125 0,-17-6 125 16,-152 3-1073-16</inkml:trace>
  <inkml:trace contextRef="#ctx0" brushRef="#br0" timeOffset="19136.589">17618 12526 942 0,'0'0'0'0,"3"-5"-311"0,1-3 311 16,5-4-311-16,1-2 311 0,9-12-103 0</inkml:trace>
  <inkml:trace contextRef="#ctx0" brushRef="#br0" timeOffset="19677.796">22431 11062 124 0,'0'0'0'16,"49"0"0"-16,31 0 0 0,-80 0 23 0,0 0-23 0,101 0 24 0,23 1-24 0,-25 5 51 15,-6 0-51-15,-13 3 51 0,-7-6-51 0,7 6 47 16,-3-6-47-16,-9 6 47 0,-9 3-47 16,-59-12 30-16,0 0-30 0,84 20 30 0,11 8-30 15,-95-28 34-15,0 0-34 0,98 34 35 0,7 7-35 0,-105-41 32 0,0 0-32 16,101 43 32-16,0 2-32 0,-14-9 21 15,-12-4-21-15,-9-4 21 0,-9-10-21 0,-10 3 18 16,-8 0-18 0,-6-6 19-16,-7-1-19 0,-26-14 27 0,0 0-27 15,50 27 27-15,17 9-27 0,-67-36 12 0,0 0-12 0,66 38 13 0,2 5-13 0,-68-43 35 0,0 0-35 0,56 41 36 16,-6-2-36-16,-50-39 35 0,0 0-35 0,38 27 36 16,-12-6-36-16,-26-21 22 0,0 0-22 0,25 17 23 15,-4-3-23-15,-21-14 19 16,0 0-19-16,19 12 20 0,-3-2-20 0,-16-10 17 0,0 0-17 0,12 7 17 15,-5-2-17-15,-7-5-9 0,0 0 9 0,5 4-8 16,-3-1 8-16,-2-3-57 0,0 0 57 0,0 0-56 16,0 0 56-16,0 0-562 0</inkml:trace>
  <inkml:trace contextRef="#ctx0" brushRef="#br0" timeOffset="20514.523">24949 11863 729 0,'0'0'0'0,"0"0"0"0,-4 0 0 0,4 0 114 16,0 0-114-16,0 0 115 16,-1-5-115-16,1 5-68 0,0 0 68 0,0 0-67 0,0-3 67 0,0 3-19 15,0 0 19-15,0 0-18 0,0 0 18 0,0 0-38 16,0 0 38-16,0 0-37 0,0 0 37 0,0 0 5 16,0 0-5-16,0 0 5 0,-2-2-5 0,2 2 22 15,0 0-22-15,-4-2 23 0,1-3-23 0,3 5 39 16,0 0-39-16,-4-5 39 0,-1 0-39 0,5 5 23 15,0 0-23-15,-7-7 24 0,0 2-24 0,7 5 27 0,0 0-27 16,-14-12 27-16,-1-3-27 0,15 15 22 0,0 0-22 0,-20-19 23 16,-4 2-23-16,24 17 25 0,0 0-25 0,-26-23 26 15,-4 3-26-15,30 20 22 16,0 0-22-16,-31-22 23 16,-2-2-23-16,33 24 25 0,0 0-25 0,-35-24 26 0,-3 0-26 0,3 3 33 0,0 2-33 0,9 7 33 15,7 2-33-15,-7 0 42 0,-1-1-42 0,1-2 42 16,-2-3-42-16,-1 3 9 0,-4-3-9 0,-2 2 9 15,-3-1-9-15,38 15 13 16,0 0-13-16,-48-19 14 0,-9-1-14 0,57 20 9 0,0 0-9 0,-61-28 10 16,-3-4-10-16,64 32 3 0,0 0-3 0,-93-35 4 15,-17-4-4-15,20 10 2 0,6 7-2 0,25 3 2 16,21 10-2-16,-4-3 1 0,7 5-1 0,-12-1 2 16,-5-1-2-16,52 9 1 0,0 0-1 0,-80-8 1 0,-21 1-1 15,15-4-2-15,3 1 2 0,9 3-1 0,3 4 1 16,1 1-6-16,1 2 6 0,-1 0-5 0,2 0 5 15,68 0-4-15,0 0 4 0,-94 0-3 0,-18 2 3 16,13 1-7-16,3-3 7 0,11 4-6 0,10 1 6 16,75-5-3-16,0 0 3 0,-101 10-3 15,-14 6 3-15,17-3-2 0,8 3 2 0,3-1-1 0,0-3 1 0,87-12-1 16,0 0 1-16,-107 21-1 0,-9 8 1 0,116-29-4 16,0 0 4-16,-133 32-3 0,-10 8 3 15,143-40-6-15,0 0 6 0,-156 39-6 0,-10 1 6 16,32-4-3-16,17-2 3 0,6-5-3 0,11-5 3 15,3 3-2-15,6 1 2 0,13 1-2 0,13 3 2 0,65-32-2 16,0 0 2-16,-99 42-1 0,-19 7 1 0,20-6 1 0,9-4-1 16,4-3 1-16,7-5-1 0,78-31 1 15,0 0-1-15,-95 38 2 0,-7 3-2 16,16-3 5-16,10-4-5 16,4 0 5-16,4-3-5 0,68-31 13 0,0 0-13 0,-83 45 14 0,-8 4-14 0,16-1 8 0,7 0-8 0,7-12 9 15,4-5-9-15,57-31 15 0,0 0-15 0,-65 34 16 16,-4 1-16-16,13-5 8 0,11-2-8 0,24-18 9 15,24-12-9 1,-3 2 15-16,0 0-15 0,-21 18 16 0,-7 7-16 0,28-25 15 16,0 0-15-16,-19 19 15 0,2-2-15 0,17-17 9 0,0 0-9 0,-16 17 9 15,2-1-9-15,14-16 9 0,0 0-9 0,-10 12 10 16,1-2-10-16,9-10 1 0,0 0-1 0,-5 7 1 16,-2-2-1-16,7-5 0 0,0 0 0 0,-2 5 0 15,-3 0 0-15,5-5-37 0,0 0 37 0,-2 4-36 0,0-1 36 16,2-3-65-16,0 0 65 0,0 5-64 15,2-1 64-15,0 4-896 0</inkml:trace>
  <inkml:trace contextRef="#ctx0" brushRef="#br0" timeOffset="25841.444">26071 16295 494 0,'0'0'0'0,"-7"-1"0"0,-2-3 0 0,9 4 83 16,0 0-83-16,-3-3 84 0,1-2-84 0,2 5 71 0,0 0-71 16,0-4 72-16,0-1-72 0,0 5 55 0,0 0-55 15,0-3 56-15,-2-3-56 0,2 6 53 16,0 0-53-16,-3-5 53 0,-1 0-53 0,4 5 31 15,0 0-31-15,-7-7 31 0,-2-1-31 0,9 8 25 0,0 0-25 0,-14-11 26 16,-5 1-26-16,19 10 45 0,0 0-45 0,-21-8 46 16,-1-1-46-16,22 9 23 0,0 0-23 15,-26-5 24-15,-2 1-24 0,28 4 47 0,0 0-47 0,-26-5 48 16,1 2-48-16,25 3 40 0,0 0-40 16,-21-2 40-16,2 1-40 0,19 1 34 0,0 0-34 0,-21-2 34 15,2 2-34-15,19 0 39 0,0 0-39 16,-19 0 40-16,0-2-40 0,19 2 15 15,0 0-15-15,-23 0 16 0,-3 0-16 0,26 0 31 0,0 0-31 0,-26 2 31 16,-2 0-31-16,28-2 11 0,0 0-11 0,-31 3 11 16,-2 2-11-16,33-5 2 15,0 0-2-15,-27 3 2 0,5 1-2 0,22-4-3 0,0 0 3 16,-23 7-2-16,0 1 2 0,23-8-3 0,0 0 3 0,-19 11-3 16,4 2 3-16,1 3-33 0,3 3 33 0,3-2-32 0,1-2 32 15,3 6-26-15,2 1 26 0,2 7-25 16,2 5 25-16,5 1-24 0,3 2 24 15,1-2-23-15,1-5 23 0,-12-30-27 0,0 0 27 0,19 38-27 0,7 5 27 0,-26-43-14 16,0 0 14-16,28 38-13 0,4-4 13 16,-3-7-29-16,3-6 29 0,-11-6-29 0,-6-4 29 0,-15-11-28 15,0 0 28-15,23 3-28 0,3-8 28 16,-26 5-50-16,0 0 50 0,26-19-49 0,2-12 49 0,-4-3-47 16,-3-7 47-16,-3 0-46 0,-4-4 46 0,-6 1-42 15,-2-4 42-15,-5 1-42 0,-2-1 42 0,1 48-42 16,0 0 42-16,-6-63-42 0,-1-11 42 15,0-3-26-15,-1-7 26 16,1 28-26-16,0 13 26 0,7 43-18 0,0 0 18 0,-5-45-18 0,-1 6 18 0,6 39-5 0,0 0 5 16,-3-31-5-16,-1 5 5 0,4 26 1 0,0 0-1 15,-1-18 2-15,-1 4-2 0,2 14 47 0,0 0-47 0,-2-10 47 16,2 1-47-16,0 9 44 0,0 0-44 0,-2-5 44 16,2 3-44-16,0 2 30 0,0 0-30 0,0 0 30 15,0 0-30-15,0 0 4 0,0 0-4 0,0 0 5 16,0 0-5-16,0 0 1 0,0 0-1 0,0 0 2 15,0 0-2-15,0 0 0 0,0 0 0 0,0 0 0 16,0 0 0-16,0 0-6 0,0 0 6 0,0 0-5 16,0 0 5-16,0 0-9 0,0 0 9 0,0 0-9 15,0 0 9-15,0 0-9 0,0 0 9 0,0 0-9 16,0 0 9-16,0 0-4 0,0 0 4 0,0 0-3 0,0 0 3 16,0 0-12-16,0 0 12 0,0 10-12 15,0 6 12-15,0 4-4 0,0 6 4 16,2-2-3-16,0 0 3 0,3 7-12 0,2 3 12 0,0 4-12 0,0 1 12 15,-7-39-1-15,0 0 1 0,9 48-1 0,1 7 1 0,2-4 4 16,1-6-4-16,-5-11 5 0,-3-10-5 16,-5-24 33-16,0 0-33 0,13 31 34 0,2 0-34 15,-15-31 18-15,0 0-18 0,18 24 19 0,1-3-19 0,-19-21 19 16,0 0-19-16,21 15 20 0,0-5-20 0,-21-10 9 16,0 0-9-16,22 4 10 0,1-10-10 15,-2 1 1-15,-2-3-1 0,-3-4 2 16,-2-5-2-16,-14 17 0 0,0 0 0 0,14-24 0 0,0-9 0 0,-14 33 0 15,0 0 0-15,14-36 1 0,-2-5-1 0,-2 5 0 16,-3 0 0-16,-2 7 1 0,1 5-1 0,-5 3 6 0,1 4-6 16,2 0 7-16,-1 3-7 0,-1 2 3 0,0 2-3 15,-1 5 4-15,-1 2-4 0,0-1 20 16,2 1-20-16,-2 3 20 0,2-4-20 0,-2 4 14 0,0 0-14 0,0 0 15 16,0 0-15-16,0 0 16 0,0 0-16 15,0 0 17-15,0 0-17 0,0 0 4 0,0 0-4 0,0 0 4 16,0 0-4-16,0 0 13 0,0 0-13 15,0 0 14-15,0 0-14 0,0 0 0 0,0 0 0 0,0 0 0 16,0 0 0-16,0 0 0 0,0 0 0 0,0 0 0 16,0 0 0-16,0 0 0 0,0 5 0 0,0-1 0 15,0-2 0-15,0-2-6 0,0 0 6 0,0 15-6 16,3 7 6-16,-3-22-8 0,0 0 8 0,2 35-8 16,5 9 8-16,-2-3-4 0,0 2 4 0,2-10-3 0,0-8 3 15,2-1-3-15,0-1 3 0,0-8-2 0,-1-6 2 16,-1-1-17-16,4-3 17 0,3-3-17 15,1-4 17-15,-15 2-33 0,0 0 33 0,23-10-32 16,5-7 32-16,-28 17-18 0,0 0 18 0,24-28-18 0,2-8 18 0,-26 36-2 16,0 0 2-16,21-41-2 0,-3-5 2 15,-18 46-1-15,0 0 1 0,12-44 0 0,-3-1 0 0,-9 45 20 16,0 0-20-16,3-41 20 0,-3 3-20 16,0 38 52-16,0 0-52 0,-2-29 52 15,1 5-52-15,1 24 52 0,0 0-52 0,-2-19 52 0,-2 7-52 0,4 12 33 16,0 0-33-16,-3-8 33 0,1 3-33 0,2 5 40 0,0 0-40 15,-2-2 40-15,-1 2-40 0,3 0 8 16,0 0-8-16,0 0 9 0,0 0-9 0,0 0 6 16,0 0-6-16,-4 2 7 0,1 1-7 0,3-3-1 0,0 0 1 15,-4 14-1-15,1 6 1 0,3-20-36 0,0 0 36 0,0 36-36 16,3 10 36-16,-3-46-30 0,0 0 30 16,7 54-30-16,2 7 30 15,-9-61-24-15,0 0 24 0,9 60-23 0,-1 0 23 0,-8-60-11 0,0 0 11 0,9 60-10 16,-2-2 10-16,-7-58-11 0,0 0 11 0,5 57-11 15,-3-4 11-15,-2-53-34 0,0 0 34 0,0 48-33 16,-2-5 33 0,2-43-57-16,0 0 57 0,-7 37-56 0,-1-6 56 0,8-31-143 15,0 0 143-15,-25 29-143 0,-8-5 143 0,33-24-216 0,0 0 216 0,-38 18-215 16,-6-8 215-16,-36 17-253 0</inkml:trace>
  <inkml:trace contextRef="#ctx0" brushRef="#br0" timeOffset="26307.552">25416 17092 651 0,'7'-4'0'0,"-7"4"94"0,0 0-94 15,-7-1 95-15,-7-1-95 0,14 2 70 0,0 0-70 16,-9-2 71-16,2 2-71 0,7 0 69 16,0 0-69-16,-5 0 69 0,1-1-69 0,4 1 20 0,0 0-20 15,0 0 20-15,-3 0-20 0,3 0 32 0,0 0-32 0,0 0 32 16,0 0-32-16,0 0 41 0,0 0-41 0,3 0 42 16,3 0-42-16,-6 0 14 0,0 0-14 0,12 0 15 15,7-2-15-15,-19 2 38 0,0 0-38 0,33-4 38 16,12-2-38-16,-45 6 53 0,0 0-53 0,53-11 54 15,9-2-54-15,-62 13 29 0,0 0-29 0,75-16 29 16,12-1-29-16,7-2 46 0,11-1-46 0,-21 6 47 16,-11 2-47-16,-73 12 10 15,0 0-10-15,85-7 11 0,7 2-11 0,-11 2 22 0,-8 1-22 0,-11 5 22 16,-9 2-22-16,-15-5 13 0,-12-1-13 0,-3 2 14 0,-6 1-14 16,2-2 9-16,1 0-9 0,-7 0 10 15,-2 2-10-15,-11-2 16 0,0 0-16 0,14 0 17 16,3-2-17-16,-17 2-10 0,0 0 10 15,12 0-9-15,-3-2 9 0,-9 2-74 0,0 0 74 0,5 0-73 16,-1 2 73-16,-4-2-84 0,0 0 84 0,-11 12-83 0,-8 9 83 16,-10 11-1030-16</inkml:trace>
  <inkml:trace contextRef="#ctx0" brushRef="#br0" timeOffset="27026.783">26275 17351 1099 0,'3'-7'0'0,"-1"-4"-2"16,-2-6 2-16,3 5-2 0,2 2 2 0,-3 3 58 0,-4 4-58 15,-3 1 58-15,-5 4-58 0,-4-1 51 0,-2 3-51 16,6-1 51-16,1-1-51 0,-3 0 3 0,-2-1-3 0,-11 1 4 16,-8 2-4-16,33-4 13 0,0 0-13 0,-40 5 14 15,-8 0-14-15,2 3-8 0,4 1 8 0,9-4-7 16,12-1 7-16,21-4-46 0,0 0 46 0,-31 18-46 15,-2 10 46-15,33-28-1 0,0 0 1 0,-28 36-1 16,2 10 1-16,7-1-8 0,7-1 8 0,1-11-7 16,4-11 7-16,4 4-9 0,3-4 9 0,1 5-8 15,5 4 8-15,2 0-7 0,3 2 7 16,-2-13-7-16,-1-6 7 0,8 0-4 0,0-2 4 0,8-6-3 16,6-4 3-16,-30-2-6 0,0 0 6 0,43-8-6 15,11-8 6-15,-7-3-1 0,-1-3 1 0,-8 0 0 16,-7-2 0-16,-31 24 0 0,0 0 0 0,30-35 0 15,-6-7 0-15,-24 42 13 0,0 0-13 0,19-48 14 0,-6-5-14 16,-6 5 51-16,-6 1-51 0,-1 11 52 0,-1 9-52 16,-3 0 50-16,1 1-50 0,-1 9 51 0,-1 5-51 15,0 0 60-15,-1 0-60 16,1 1 60-16,-2 3-60 0,2-1 17 16,0-1-17-16,1 3 17 0,1 4-17 0,3 3 0 0,0 0 0 0,-4-5 0 0,-1 0 0 0,5 5-15 15,0 0 15-15,-7-6-15 0,0 0 15 16,7 6-42-16,0 0 42 0,-7-6-41 0,0 1 41 0,7 5-24 15,0 0 24-15,-5-5-23 0,1 2 23 16,4 3-5-16,0 0 5 0,-3-4-5 0,1 3 5 0,2 1 0 16,0 0 0-16,0 0 1 0,-3-6-1 0,3 6 25 15,0 0-25-15,0 0 26 0,-2-3-26 0,2 3 22 0,0 0-22 16,0 0 23-16,0 0-23 0,0 0 5 16,0 0-5-16,0 0 5 0,0 0-5 0,0 0 4 0,0 0-4 0,0 0 4 15,0 0-4-15,0 0 6 0,7 5-6 0,-2 0 7 16,2 2-7-16,2 2 0 0,3-1 0 0,7 6 1 15,0 3-1-15,6 2 2 16,4 0-2-16,5 5 2 16,4 1-2-16,-38-25 10 0,0 0-10 0,50 35 10 0,13 6-10 0,-63-41 33 0,0 0-33 0,59 43 34 15,2 3-34-15,2 7 1 0,0 4-1 0,-18-21 2 16,-12-14-2-16,-33-22 0 0,0 0 0 0,37 25 0 16,-4-2 0-16,-33-23-12 0,0 0 12 15,26 19-12-15,-3-2 12 0,-23-17-86 0,0 0 86 16,19 13-85-16,-2-4 85 0,-17-9-159 0,0 0 159 0,12-2-159 15,-1-10 159-15,11-1-723 0</inkml:trace>
  <inkml:trace contextRef="#ctx0" brushRef="#br0" timeOffset="27310.649">26741 17308 1043 0,'2'5'0'0,"2"3"136"15,3 3-136-15,-6-8 137 0,1-5-137 0,-2-1 70 16,-2-2-70-16,1 1 71 0,1 1-71 0,0 3 60 16,-2-3-60-16,2 3 61 0,0 0-61 0,0 0 1 15,-5 1-1-15,5-1 2 0,-4 2-2 0,4-2 28 0,-3 2-28 16,-11 15 28-16,-7 10-28 0,21-27 30 0,0 0-30 0,-25 43 30 16,-4 14-30-16,3-1 12 0,0 4-12 0,5-19 13 15,5-10-13-15,16-31 13 0,0 0-13 0,-23 58 13 16,-3 14-13-16,26-72 4 0,0 0-4 0,-31 83 4 15,-6 9-4-15,37-92-18 0,0 0 18 0,-24 62-18 16,5-18 18-16,19-44-125 0,0 0 125 0,-9 14-125 16,11-26 125-16,-2 12-141 15,0 0 141-15,21-65-141 0,15-47 141 0,22-64-796 0</inkml:trace>
  <inkml:trace contextRef="#ctx0" brushRef="#br0" timeOffset="27943.45">27548 16784 315 0,'0'0'0'0,"0"0"120"0,0 0-120 0,7-4 120 16,3-1-120-16,-4 2 116 0,-1-1-116 0,-5 4 116 16,3-2-116-16,-3 2 94 0,0 0-94 0,0 0 95 15,0 0-95-15,0 0 63 0,0 0-63 0,0 0 64 16,0 0-64-16,0 0 49 0,0 0-49 0,0 0 49 16,0 0-49-16,0 0 31 0,-3 2-31 0,3-2 31 15,0 0-31-15,0 0 44 0,0 0-44 0,0 0 44 16,0 0-44-16,0 0 51 0,0 0-51 0,0 0 51 0,0 0-51 15,0 0 42-15,0 0-42 0,0 0 43 0,0 0-43 16,0 0 53-16,0 0-53 0,3 0 53 0,4-2-53 16,-7 2 37-16,0 0-37 0,23-5 38 0,14-3-38 0,-37 8 35 15,0 0-35-15,50-12 35 0,13-2-35 0,-63 14 50 16,0 0-50-16,63-15 50 0,3-1-50 16,-66 16 18-16,0 0-18 0,61-14 19 0,0 1-19 0,-61 13 22 15,0 0-22-15,52-9 22 0,-3 2-22 16,-49 7 9-16,0 0-9 0,38-5 9 15,-7 3-9-15,-31 2 4 0,0 0-4 0,25 0 4 0,-8 0-4 0,-17 0-5 16,0 0 5-16,11 0-5 0,-4 2 5 0,-7-2-141 16,0 0 141-16,5 2-141 0,-3 0 141 0,-2-2-171 15,0 0 171-15,-9 6-171 0,-7 6 171 16,-12 7-919-16</inkml:trace>
  <inkml:trace contextRef="#ctx0" brushRef="#br0" timeOffset="28337.658">27520 17030 270 0,'5'-3'0'0,"-5"3"65"0,0 0-65 0,0 0 65 0,0 0-65 16,0 0 51-16,0 0-51 0,0 0 52 16,0 0-52-16,0 0 64 0,0 0-64 0,0 0 64 0,0 0-64 15,0 0 72-15,0 0-72 0,0 0 73 0,7 2-73 0,-7-2 99 16,0 0-99-16,6 1 99 0,1-1-99 0,-7 0 95 16,0 0-95-16,10 2 95 0,2-2-95 15,-12 0 69-15,0 0-69 0,18 2 69 0,3-2-69 0,-21 0 46 16,0 0-46-16,27 1 46 0,6-1-46 0,-33 0 37 15,0 0-37-15,39 0 38 0,6 0-38 0,-45 0 33 16,0 0-33-16,45 0 33 0,4-1-33 0,-49 1 0 16,0 0 0-16,44 0 1 0,-2-2-1 0,-42 2-82 15,0 0 82-15,36 0-82 0,-1 0 82 0,-35 0-131 16,0 0 131-16,33 3-130 0,-2 2 130 0,34 4-741 16</inkml:trace>
  <inkml:trace contextRef="#ctx0" brushRef="#br0" timeOffset="29205.494">28905 16605 270 0,'0'0'0'0,"0"0"6"0,0 0-6 0,5-3 7 16,2-4-7-16,-7 7 0 0,0 0 0 0,6-3 0 15,-3 1 0-15,-3 2 38 0,0 0-38 0,0 0 39 0,4 0-39 16,-4 0 72-16,0 0-72 0,0 0 72 0,0 0-72 16,0 0 85-16,0 0-85 0,0 0 86 0,-2 3-86 0,2-3 83 15,0 0-83-15,0 0 83 16,-2 4-83-16,2-4 77 0,0 0-77 0,0 0 77 0,-2 3-77 0,2-3 68 15,0 0-68-15,0 0 68 0,-3 4-68 0,3-4 66 16,0 0-66-16,0 0 66 0,0 0-66 0,0 0 64 16,0 0-64-16,0 0 64 0,0 0-64 0,0 0 53 15,0 0-53-15,7 0 53 0,3-2-53 0,-10 2 50 16,0 0-50-16,25-3 51 0,11-3-51 0,-36 6 37 0,0 0-37 16,45-5 38-16,10-2-38 0,-55 7 57 15,0 0-57-15,52-5 57 0,4 2-57 0,-56 3 60 16,0 0-60-16,52-4 60 0,-2 1-60 15,-6 1 40-15,-8 2-40 0,-4 0 40 0,-8 0-40 0,-24 0 12 0,0 0-12 0,25 2 13 16,-3 0-13-16,-22-2-5 0,0 0 5 16,18 1-5-16,-4-1 5 0,-14 0-135 0,0 0 135 15,10 2-135-15,-3-2 135 0,-7 0-136 0,0 0 136 16,17 2-1070-16,-34-4 1070 0</inkml:trace>
  <inkml:trace contextRef="#ctx0" brushRef="#br0" timeOffset="31390.477">30079 15543 684 0,'0'0'0'0,"2"9"0"16,3 4 0-16,-5-13 81 0,0 0-81 16,0 0 82-16,4-1-82 0,-4 1 64 0,0 0-64 0,0-4 64 15,0-1-64-15,0 5 44 0,0 0-44 0,0-5 44 16,0 0-44-16,0 5 35 0,0 0-35 0,0-3 36 15,0-1-36-15,0 4 37 0,0 0-37 0,0 0 38 16,0-3-38-16,0 3 45 0,0 0-45 0,0 0 45 16,0 0-45-16,0 0 18 0,0 0-18 0,0 0 18 15,0 0-18-15,0 0 13 0,0 0-13 0,0 0 14 16,0 0-14-16,0 0 0 0,0 0 0 0,0 0 0 0,0 0 0 16,0 0-33-16,0 0 33 0,0 0-33 15,0 0 33-15,0 0-53 0,0 0 53 0,0 0-53 0,0 0 53 16,0 0-49-16,0 0 49 0,0 0-49 15,3 0 49-15,-3 0-50 0,0 0 50 0,4 3-49 0,-1 1 49 0,-3-4-22 16,0 0 22-16,7 15-22 0,2 7 22 0,-9-22 0 16,0 0 0-16,10 34 0 0,4 13 0 15,-14-47 10-15,0 0-10 0,14 46 10 16,0 4-10-16,-2-8 36 0,1-2-36 16,-5-11 36-16,-1-8-36 0,2-3 37 0,0-2-37 0,1-6 37 0,1-1-37 0,4-6 3 15,3 1-3-15,1-6 4 0,0-3-4 0,-19 5 0 0,0 0 0 16,26-16 0-16,7-8 0 0,-33 24 1 0,0 0-1 15,30-32 2-15,1-8-2 0,-31 40 14 16,0 0-14-16,25-44 15 0,-5-6-15 0,-20 50 38 16,0 0-38-16,14-46 39 0,-5 0-39 0,-9 46 42 0,0 0-42 15,5-38 43-15,-1 5-43 0,-4 33 51 0,0 0-51 16,0-25 52-16,-2 4-52 0,2 21 54 16,0 0-54-16,-2-14 55 0,1 6-55 0,1 8 39 0,0 0-39 15,-2-7 39-15,0 2-39 0,2 5 35 0,0 0-35 0,-3-4 36 16,-3 3-36-16,6 1 3 0,0 0-3 0,-5 0 4 15,2 0-4-15,3 0 17 0,0 0-17 0,-4 0 17 16,1 1-17-16,3-1 0 16,0 0 0-16,0 0 0 0,-4 2 0 0,4-2-41 0,0 0 41 0,0 0-41 15,-3 2 41-15,3-2-60 0,0 0 60 0,3 20-59 16,2 13 59-16,-5-33-79 0,0 0 79 0,13 50-78 16,6 13 78-16,-19-63-68 15,0 0 68-15,21 69-68 0,1 6 68 0,-22-75-39 0,0 0 39 0,23 99-39 0,0 18 39 16,-23-117 0-16,0 0 0 0,12 103 0 0,-9-4 0 15,-3-99 9-15,0 0-9 0,0 75 9 0,-5-16-9 16,5-59 41-16,0 0-41 0,-3 37 41 16,-3-18-41-16,6-19 32 0,0 0-32 0,-7 21 32 0,-1-8-32 15,8-13 13-15,0 0-13 0,-16 12 14 0,-7-1-14 0,23-11 22 16,0 0-22-16,-31 3 22 0,-7-6-22 0,1-4-17 16,1-5 17-16,6-5-17 0,4-6 17 0,26 23-174 15,0 0 174-15,-26-48-173 0,0-20 173 16,26 68-129-16,0 0 129 0,-27-98-128 0,1-25 128 15,-26-98-466-15</inkml:trace>
  <inkml:trace contextRef="#ctx0" brushRef="#br0" timeOffset="31970.305">30449 15022 695 0,'0'0'0'0,"0"0"0"0,0 0 0 16,0 0 150-16,0 0-150 0,3-3 150 15,2-2-150-15,-5 5 34 0,0 0-34 0,13-9 34 16,4-4-34-16,-17 13 0 0,0 0 0 0,19-14 0 0,6-3 0 15,-25 17 5-15,0 0-5 0,26-12 5 0,3-4-5 16,-29 16 39-16,0 0-39 0,25-8 39 0,-3 4-39 16,-22 4 41-16,0 0-41 0,21-3 42 0,-2 3-42 15,-19 0 35-15,0 0-35 0,18 3 36 0,-4 1-36 0,-14-4 40 16,0 0-40-16,12 7 40 0,-3 1-40 0,1 2 25 16,-1 4-25-16,-4-4 26 0,-3-1-26 0,3 3 9 15,0 2-9-15,-3 1 10 16,-2 4-10-16,0 7 19 15,2 3-19-15,-4-3 20 0,-2-1-20 0,4-25 7 0,0 0-7 0,-5 40 8 0,-2 8-8 0,7-48 15 0,0 0-15 16,-7 39 16-16,2-3-16 0,5-36 33 0,0 0-33 16,-3 29 34-16,-1-5-34 15,4-24 10-15,0 0-10 0,-2 19 10 16,1-5-10-16,1-14 53 0,0 0-53 0,-2 12 54 0,2-4-54 0,0-8 45 16,0 0-45-16,3 7 45 0,3-5-45 0,-6-2 41 0,0 0-41 0,8 0 42 15,5-2-42-15,-13 2 29 0,0 0-29 16,12-3 29-16,2-1-29 0,-14 4 9 15,0 0-9-15,21-3 9 0,6 1-9 0,-27 2 2 0,0 0-2 0,35-2 2 16,5-1-2-16,-40 3-32 0,0 0 32 0,42-2-32 16,5-1 32-16,-47 3-93 0,0 0 93 0,42-4-93 15,-2 3 93-15,-40 1-170 0,0 0 170 0,31-6-169 16,-4 3 169-16,-27 3-220 0,0 0 220 0,19-2-219 16,-7 1 219-16,19-3-605 15</inkml:trace>
  <inkml:trace contextRef="#ctx0" brushRef="#br0" timeOffset="32691.396">29869 16621 158 0,'0'0'0'0,"0"0"126"15,0 0-126-15,5 0 126 16,2-2-126-16,-7 2 131 0,0 0-131 0,7 0 132 0,0 0-132 16,-7 0 119-16,0 0-119 0,7 0 120 0,-2 2-120 0,-5-2 73 15,0 0-73-15,9 1 74 0,-1-1-74 0,-8 0 53 16,0 0-53-16,12 0 54 0,4 0-54 0,-16 0 33 15,0 0-33-15,21 0 33 0,7-1-33 0,-28 1 22 16,0 0-22-16,37-4 23 0,8-2-23 0,-45 6 63 0,0 0-63 16,54-11 63-16,7-4-63 0,-61 15 36 0,0 0-36 15,78-19 37-15,16-3-37 0,6-2 80 16,9-4-80-16,-15 3 81 0,-7-1-81 16,-87 26 38-16,0 0-38 0,105-28 38 0,10-2-38 15,-115 30 48-15,0 0-48 0,110-29 49 0,-1-1-49 0,-109 30 36 0,0 0-36 0,103-25 37 16,-3 1-37-16,-100 24 8 15,0 0-8-15,80-23 9 0,-16 3-9 16,-64 20-11-16,0 0 11 0,51-12-10 0,-16 7 10 0,-35 5-142 0,0 0 142 16,22-4-141-16,-13 6 141 0,-9-2-184 0,0 0 184 0,12 10-183 15,-1 9 183-15,11 10-816 0</inkml:trace>
  <inkml:trace contextRef="#ctx0" brushRef="#br0" timeOffset="34478.472">29975 17270 191 0,'0'0'0'16,"0"0"124"-16,0 0-124 0,2-5 124 0,3-4-124 16,-5 9 144-16,0 0-144 0,3-5 144 0,-1 2-144 15,-2 3 128-15,0 0-128 0,3-4 128 0,1-1-128 16,-4 5 98-16,0 0-98 0,5-7 98 0,4-3-98 0,-9 10 60 16,0 0-60-16,12-14 60 0,4-1-60 0,-16 15 37 15,0 0-37-15,17-19 37 16,4-5-37-16,-21 24 25 0,0 0-25 0,21-20 26 0,0-1-26 0,-21 21 1 15,0 0-1-15,21-17 1 0,1 1-1 0,-22 16 5 16,0 0-5-16,23-13 5 0,1 1-5 0,-24 12 0 16,0 0 0-16,23-11 1 0,0 5-1 0,-23 6-21 0,0 0 21 15,22-4-21-15,3 6 21 0,-25-2-25 16,0 0 25-16,21 5-24 0,0 2 24 0,-21-7-26 0,0 0 26 16,17 14-25-16,-3 6 25 0,-14-20-15 0,0 0 15 15,12 19-15-15,-3 2 15 0,-9-21-19 0,0 0 19 16,7 20-18-16,-4 1 18 0,-3-21-9 15,0 0 9-15,2 20-8 0,-2 1 8 0,-2-2-34 0,-1 0 34 0,-1-7-34 16,1-7 34-16,-4 3-10 0,0-1 10 0,-7 12-9 16,-3 5 9-16,17-24-37 0,0 0 37 0,-21 29-36 15,-2 4 36-15,23-33-20 16,0 0 20-16,-28 34-19 0,-1 2 19 0,29-36-11 0,0 0 11 0,-35 36-10 16,-4 1 10-16,39-37-19 0,0 0 19 0,-36 33-18 15,-3-4 18-15,39-29-8 0,0 0 8 0,-29 22-8 16,3-4 8-16,3-5-9 15,6-2 9-15,6-5-9 0,8-2 9 16,-1-1 1-16,2-3-1 0,-1 2 1 0,1 0-1 0,-1-1 41 0,-2 1-41 0,5-2 41 0,-4 0-41 16,4 0 71-16,0 0-71 0,0 0 71 0,0 0-71 15,0 0 75-15,0 0-75 0,0 0 75 0,0 0-75 16,0 0 62-16,0 0-62 0,5 0 63 0,2-2-63 16,-7 2 37-16,0 0-37 0,12-3 38 0,6-2-38 0,-18 5 28 15,0 0-28-15,23-4 28 0,6 1-28 0,-29 3 15 16,0 0-15-16,37 0 15 0,5 0-15 0,-42 0-1 15,0 0 1-15,43 3 0 0,2 1 0 0,-45-4-3 16,0 0 3-16,47 5-3 0,2 2 3 16,-49-7-31-16,0 0 31 0,46 5-31 0,-1-2 31 0,-45-3-92 15,0 0 92-15,40 2-91 0,-4-2 91 0,-36 0-184 16,0 0 184-16,35-7-184 0,-3-3 184 0,34-7-616 0</inkml:trace>
  <inkml:trace contextRef="#ctx0" brushRef="#br0" timeOffset="34878.934">30543 16989 494 0,'0'0'0'0,"0"0"66"0,0 0-66 0,0 4 67 0,1-1-67 15,-1-3 46-15,0 0-46 0,4 3 46 16,-1-1-46-16,-3-2 76 0,0 0-76 0,6 2 76 0,-1 0-76 0,-5-2 88 16,0 0-88-16,10 3 88 0,3 2-88 15,-13-5 120-15,0 0-120 0,15 9 120 16,6 3-120-16,-21-12 96 0,0 0-96 0,23 13 96 0,5 1-96 0,-28-14 71 15,0 0-71-15,28 15 72 0,-1 1-72 0,-27-16 40 16,0 0-40-16,35 17 41 0,7 2-41 16,-42-19 12-16,0 0-12 0,45 20 12 0,8 1-12 15,-10 0 19-15,-1-3-19 0,-7 0 20 0,-7-5-20 0,0 3-2 16,-1-3 2-16,-7-1-1 0,-5 0 1 0,1 2-35 16,-2 1 35-16,-4-4-35 0,-3-4 35 0,2 1-109 0,1 1 109 15,-6-6-108-15,-4-3 108 16,0 0-156-16,0 0 156 0,0 0-155 0,0 5 155 0,0 0-775 15</inkml:trace>
  <inkml:trace contextRef="#ctx0" brushRef="#br0" timeOffset="35285.221">30929 16869 863 0,'2'4'0'0,"-2"-4"-67"0,0 0 67 0,0 0-67 0,4 3 67 16,-4-3-33-16,0 0 33 0,0 0-32 0,0 0 32 16,0 0-9-16,0 0 9 0,0 0-8 0,0 0 8 0,0 0 0 15,0 0 0-15,0 0 1 0,0 0-1 16,0 0 50-16,0 0-50 0,0 0 50 0,0 0-50 0,0 0 58 15,0 0-58-15,0 0 59 0,0 5-59 0,0-5 52 16,0 0-52-16,-2 7 52 0,0 3-52 0,2-10 50 16,0 0-50-16,-5 21 51 0,-4 6-51 0,9-27 37 15,0 0-37-15,-12 35 38 0,-2 7-38 0,14-42 16 16,0 0-16-16,-16 45 17 0,-3 1-17 0,2-5 13 16,1-3-13-16,4-11 13 0,5-8-13 0,0 2 1 15,0-1-1-15,-3 6 1 0,-1 1-1 16,11-27 1-16,0 0-1 0,-9 24 1 0,1-1-1 15,8-23-52-15,0 0 52 0,-5 15-52 0,1-3 52 0,4-12-169 16,0 0 169-16,0 0-169 0,4-7 169 0,-1 0-473 0</inkml:trace>
  <inkml:trace contextRef="#ctx0" brushRef="#br0" timeOffset="39116.905">30740 15124 236 0,'0'0'0'0,"0"0"0"0,0 5 0 0,0-5 24 0,0 0-24 16,0 0 25-16,0-4-25 0,0 1 4 16,1-1-4-16,1 1 4 0,0 1-4 0,-2 2 12 15,3-3-12-15,-3 3 12 0,0 0-12 0,0 0 0 0,0 0 0 0,0 0 1 16,0 0-1-16,0 0 0 0,0 0 0 0,0 0 0 16,0 0 0-16,0 0 10 0,-3-4-10 0,3 4 10 15,-2-3-10-15,2 3 15 0,-3-3-15 16,3 3 16-16,-4-2-16 0,4 2 4 0,-5-2-4 0,1 2 4 15,3-2-4-15,1 2 3 0,-4 0-3 0,4 0 4 16,0 0-4-16,0 0 0 0,0 0 0 0,0 0 0 16,-3-3 0-16,3 3-3 0,-4 0 3 0,2 3-3 15,1 3 3-15,1-6-8 0,0 0 8 0,-4 20-8 16,1 11 8-16,3-31-4 0,0 0 4 0,-4 36-3 0,3 5 3 16,1-41-1-16,0 0 1 0,0 34 0 15,1-1 0-15,-1-33 12 0,0 0-12 0,4 27 13 0,3-4-13 16,-7-23 28-16,0 0-28 0,10 17 28 0,6-7-28 15,-16-10 21-15,0 0-21 0,16 5 21 0,3-7-21 16,-19 2 63-16,0 0-63 0,17-5 63 0,1-7-63 16,-18 12 81-16,0 0-81 0,12-10 82 0,-4 0-82 0,-8 10 106 15,0 0-106-15,7-11 107 0,-3-1-107 16,-4 12 98-16,0 0-98 0,0-13 99 16,-2-3-99-16,0 3 70 0,1-3-70 15,-1 8 71-15,-2 1-71 0,1-2 41 0,-1 1-41 0,1-1 41 0,1 2-41 0,-1-1 2 16,-2-1-2-16,1 4 2 0,1 0-2 0,-1 0 0 15,-1 1 0-15,0-1 1 0,1 3-1 16,-1-1-6-16,0-1 6 0,1 1-5 0,1 1 5 0,-1 1-2 0,2-3 2 16,-1 2-1-16,1-1 1 0,-1 0-2 0,-2-1 2 0,1 2-1 15,1 1 1-15,-1 1-1 0,2 0 1 16,-1 0-1-16,1-4 1 0,-1 4-1 0,1-1 1 0,2 1 0 16,-4 0 0-16,4 0-3 15,0 5 3-15,0-2-3 0,0 1 3 0,0-4-29 16,0 0 29-16,-1 24-29 0,-3 12 29 0,4-36-18 0,0 0 18 0,-2 41-18 15,2 7 18-15,2-7-28 0,0-4 28 0,-2-7-28 16,0-13 28-16,2-2-43 0,3-3 43 0,-3-3-43 16,-1-4 43-16,1 0-39 0,2-2 39 15,-4-3-39-15,3 4 39 0,-3-4 8 16,4 0-8-16,-4 0 8 0,3-4-8 0,-3 4 52 0,0 0-52 0,4-8 53 16,-1-6-53-16,-3 14 56 0,0 0-56 0,4-20 57 15,1-4-57-15,-5 24 68 0,0 0-68 0,1-33 69 16,-2-1-69-16,1 3 70 0,0 2-70 0,-4 10 71 0,1 2-71 15,-1 0 55 1,1 1-55-16,-1 6 55 0,3 3-55 0,-1 0 34 0,0 2-34 0,0-3 35 0,1-1-35 0,-1 2 17 16,0-1-17-16,0 2 17 0,-1 1-17 0,-1 0 5 15,3-2-5-15,-3 2 6 0,1 2-6 16,-1-1 1-16,2 4-1 0,-1-3 1 16,1 0-1-16,-1 1-5 0,1-2 5 0,-1 4-5 0,1 0 5 0,-2 0-10 15,3-3 10-15,1 3-10 0,-4-2 10 0,4 2-17 16,0 0 17-16,0 0-16 0,0 0 16 15,0 0-45-15,0 0 45 0,0 0-44 0,0 0 44 0,0 0-37 0,-2 5 37 16,2 9-37-16,0 7 37 16,0-21-57-16,0 0 57 0,4 27-56 0,3 6 56 0,-7-33-61 0,0 0 61 15,10 29-61-15,2 0 61 0,-12-29-57 16,0 0 57-16,13 22-57 0,1-5 57 0,-14-17-35 16,0 0 35-16,15 11-35 0,4-8 35 15,-19-3 14-15,0 0-14 0,18-5 15 16,1-7-15-16,-7-4 48 0,-1-4-48 0,-6 6 48 0,-3 2-48 0,-2-3 62 0,0-2-62 0,-2 1 63 15,0-4-63-15,0 2 46 0,-1 0-46 0,-1 7 47 16,-1 1-47-16,0 0 55 0,1 1-55 16,-1 2 56-16,2 1-56 0,-2-1 38 0,-1 2-38 0,3-1 38 15,-1 1-38-15,-1 2 27 16,0-1-27-16,0 3 27 0,1-1-27 0,-1 0 9 0,1 1-9 0,1-3 10 16,0 2-10-16,-3 1 1 0,1 1-1 0,2 0 2 15,-1-2-2-15,1 2 1 0,-3 0-1 0,3 0 2 16,-1 0-2-16,1 0-1 0,1 0 1 0,2 0-1 15,0 0 1-15,0 0 0 0,-3 0 0 0,3 0 0 0,-4 0 0 16,4 0-6-16,-3 2 6 0,3-2-6 0,-2 3 6 16,2 2-15-16,0 0 15 0,0 1-14 0,-2 0 14 15,2 6-24-15,2 2 24 16,0 5-23-16,1 2 23 0,-3-21-38 16,0 0 38-16,11 23-38 0,3 5 38 0,-14-28-37 0,0 0 37 0,22 19-37 0,6-6 37 0,-28-13-25 15,0 0 25-15,30 4-24 0,1-9 24 0,-31 5-28 16,0 0 28-16,30-14-28 0,-1-7 28 15,-29 21-1-15,0 0 1 0,23-24 0 0,-6-3 0 0,-17 27 8 16,0 0-8-16,11-32 8 0,-6-4-8 0,-5 36 46 16,0 0-46-16,-3-36 46 0,-10-4-46 0,13 40 44 0,0 0-44 15,-14-32 45-15,-3 1-45 16,17 31 29-16,0 0-29 0,-17-22 29 0,-3 6-29 16,20 16 26-16,0 0-26 0,-22-12 26 0,-3 5-26 0,25 7 1 15,0 0-1-15,-20-1 1 0,0-3-1 0,20 4 0 0,0 0 0 0,-17 4 0 16,1-1 0-16,16-3-4 0,0 0 4 0,-17 7-3 15,-1 1 3-15,18-8-8 16,0 0 8-16,-15 9-8 0,3 0 8 0,12-9-4 16,0 0 4-16,-11 6-3 0,4 1 3 0,7-7-21 0,0 0 21 0,-9 11-21 15,1-1 21-15,1 5-31 0,3 6 31 0,3-6-31 16,1 4 31-16,3 3-42 0,4 2 42 0,-2 0-41 16,2-1 41-16,4 1-62 0,1 1 62 15,-5-6-62-15,-2-5 62 0,-5-14-73 0,0 0 73 16,12 17-73-16,4 2 73 0,-16-19-55 0,0 0 55 0,14 12-55 15,1-5 55-15,-1-6-19 0,-1-2 19 0,-5-5-18 0,-1 0 18 16,0-3 4-16,-2-3-4 0,-1-2 5 0,-2-3-5 16,-2 2 43-16,0-6-43 0,-2 8 44 15,-2 1-44-15,1-2 44 0,-2-2-44 0,-2-1 45 0,-4-2-45 0,11 19 53 16,0 0-53-16,-12-20 54 0,-2-1-54 0,14 21 43 16,0 0-43-16,-12-15 44 0,0 1-44 0,12 14 19 15,0 0-19-15,-14-8 20 0,-2 2-20 0,16 6 7 16,0 0-7-16,-15-3 7 0,-1 0-7 15,16 3 4-15,0 0-4 0,-14-2 4 0,0 2-4 0,14 0 2 16,0 0-2-16,-10 0 2 0,1 2-2 0,9-2 0 16,0 0 0-16,-9 1 0 0,0 3 0 0,9-4-4 0,0 0 4 15,-8 5-4-15,1 2 4 16,7-7-15-16,0 0 15 0,-11 17-15 0,1 12 15 16,10-29-34-16,0 0 34 0,-4 34-34 0,8 7 34 0,-4-41-41 0,0 0 41 15,9 42-40-15,4 2 40 0,-13-44-73 0,0 0 73 16,18 38-73-16,3-2 73 0,-21-36-81 0,0 0 81 0,19 27-81 15,-2-5 81-15,-17-22-28 0,0 0 28 16,16 12-28-16,0-6 28 16,-16-6 1-16,0 0-1 0,15-4 1 0,3-6-1 0,-4-2 77 0,-2-5-77 0,-5 5 77 15,-4 3-77-15,1-3 74 0,-2-2-74 0,-2 2 75 16,0 0-75-16,0 2 80 0,-2-5-80 16,0 3 80-16,0 1-80 0,-1 1 64 15,-1 0-64-15,1 3 65 0,1 5-65 0,-1-4 48 16,1 0-48-16,-1 3 49 0,-1 1-49 0,-1-1 13 0,0-1-13 0,1 1 14 15,1 1-14-15,-1 1 7 0,1-1-7 0,-1 2 8 0,2 0-8 16,-1 0 3-16,1 2-3 0,-1-2 4 16,-1 0-4-16,1 0 0 0,1 0 0 0,2 0 0 15,-3 1 0-15,3-1-8 0,0 0 8 0,0 0-8 0,0 4 8 0,0 1-52 16,-2 0 52-16,4 14-51 0,1 6 51 16,-3-25-51-16,0 0 51 0,9 38-50 0,5 3 50 0,-14-41-60 15,0 0 60-15,17 40-60 16,6 1 60-1,-23-41-52-15,0 0 52 0,22 32-51 0,4-1 51 0,-26-31-15 0,0 0 15 0,25 17-15 0,-1-6 15 0,-24-11 0 16,0 0 0-16,19 3 0 0,-3-6 0 0,-16 3 51 16,0 0-51-16,12-16 52 0,-5-8-52 0,-7 24 35 0,0 0-35 15,-1-32 35-15,-10-8-35 0,-1 6 5 16,-4-4-5-16,-1 6 6 0,-2-1-6 16,19 33-193-16,0 0 193 0,-32-31-192 0,-10-5 192 0,42 36-99 15,0 0 99-15,-40-34-99 0,0 0 99 0,-40-35-558 0</inkml:trace>
  <inkml:trace contextRef="#ctx0" brushRef="#br0" timeOffset="43955.512">32307 15953 1054 0,'0'0'0'0,"0"0"110"15,0 0-110-15,0 0 110 0,-17-19-110 0,17 19 42 0,0 0-42 16,-5-7 43-16,3 4-43 0,2 3 1 0,0 0-1 16,0 0 2-16,4 1-2 0,-4-1-2 0,0 0 2 15,3 2-2-15,4 1 2 0,-7-3-5 0,0 0 5 16,5 4-5-16,0-1 5 0,-5-3 1 0,0 0-1 0,7 16 2 16,2 6-2-16,-9-22 0 0,0 0 0 0,7 29 0 15,0 7 0-15,-7-36 6 0,0 0-6 16,7 41 7-16,-2 5-7 0,-5-46 15 0,0 0-15 15,6 42 15-15,-3-3-15 0,-3-39 15 0,0 0-15 0,5 32 16 16,2-2-16-16,-7-30 62 0,0 0-62 0,7 22 63 16,2-5-63-16,-2-5 58 0,2-3-58 0,-2-4 58 15,-1-4-58-15,1-1 73 0,2-1-73 0,2-4 74 16,1-6-74-16,-12 11 83 0,0 0-83 0,12-20 84 16,0-11-84-16,-12 31 58 0,0 0-58 0,12-34 58 15,1-8-58-15,-5 7 37 0,1-1-37 0,-2 5 37 16,0 3-37-16,-2 6 10 0,0 3-10 0,-1 4 11 0,-2 4-11 15,1 1 6-15,2 0-6 0,2 1 6 0,0 3-6 16,-7 6-5-16,0 0 5 0,16-12-5 0,5-4 5 16,-21 16-135-16,0 0 135 0,31-19-135 0,8-1 135 15,-39 20-153-15,0 0 153 0,34-21-153 0,-1-1 153 16,35-21-1115-16</inkml:trace>
  <inkml:trace contextRef="#ctx0" brushRef="#br0" timeOffset="44347.677">32215 17337 1020 0,'0'0'0'0,"0"0"173"0,0 0-173 16,12-10 174-16,8-9-174 0,-20 19 111 0,0 0-111 0,33-38 111 0,14-13-111 15,-6-6 3-15,1-6-3 0,-2 10 4 0,0 5-4 16,-40 48-48-16,0 0 48 0,65-71-48 16,17-14 48-16,-82 85-122 0,0 0 122 0,73-72-122 15,0 3 122-15,-73 69-179 0,0 0 179 0,58-48-179 0,-13 14 179 0,-45 34-219 16,0 0 219-16,29-19-218 0,-11 14 218 16,29-19-232-16</inkml:trace>
  <inkml:trace contextRef="#ctx0" brushRef="#br0" timeOffset="44560.91">32468 17501 1379 0,'3'-3'0'0,"13"-13"128"16,8-9-128-16,1-3 128 0,3-4-128 0,-28 32 25 0,0 0-25 0,52-53 26 15,18-16-26-15,-70 69-161 0,0 0 161 0,99-116-161 16,26-37 161-16,828-1022 0 0,-1104 1062 0 16</inkml:trace>
  <inkml:trace contextRef="#ctx0" brushRef="#br0" timeOffset="46812.749">32337 16338 191 0,'4'-2'0'15,"-4"2"79"-15,0 0-79 0,7-1 80 0,1-1-80 0,-8 2 112 16,0 0-112-16,7-2 112 0,-2-1-112 0,-5 3 122 16,0 0-122-16,23-21 123 0,12-11-123 15,-35 32 126-15,0 0-126 0,43-40 126 0,10-9-126 0,-53 49 61 16,0 0-61-16,61-47 61 0,7-2-61 0,-68 49 74 16,0 0-74-16,80-50 75 0,9-1-75 0,-89 51 65 0,0 0-65 15,76-41 65 1,-4 5-65-16,-72 36 52 0,0 0-52 0,61-26 52 0,-9 10-52 15,-52 16 39-15,0 0-39 0,42-10 40 0,-11 5-40 0,-31 5 10 0,0 0-10 0,30-3 11 16,-6 1-11-16,-24 2-80 0,0 0 80 0,21-5-80 16,-5-2 80-16,-16 7-86 0,0 0 86 15,-5-34-85-15,-18-21 85 0,-5-34-928 0</inkml:trace>
  <inkml:trace contextRef="#ctx0" brushRef="#br0" timeOffset="68303.548">32529 16023 124 0,'0'0'0'0,"0"0"14"0,0 0-14 0,0 0 15 16,0 0-15-16,0 0 30 0,0 0-30 0,0 0 30 16,0 0-30-16,0 0 2 0,0 0-2 0,0 0 2 15,22-19-2-15,-6 7 22 0,3-2-22 0,-5 4 23 0,-2 3-23 16,-12 7 31-16,0 0-31 0,14-8 31 0,0-1-31 15,-14 9 35-15,0 0-35 0,12-7 36 0,-1 0-36 16,-11 7 55-16,0 0-55 0,7-3 56 0,-2 0-56 0,-5 3 54 16,0 0-54-16,4-2 55 0,-1 0-55 0,-3 2 44 15,0 0-44-15,0 0 45 0,4-2-45 0,-4 2 13 16,0 0-13-16,0 0 13 0,0 0-13 16,0 0 7-16,-6 0-7 0,6 0 8 0,-3-1-8 0,-1 1 1 15,-1-2-1-15,2 2 1 0,-1-2-1 0,-3 2-2 16,-2 2 2-16,-1 1-1 0,0 3 1 0,-8 0-1 15,-5 1 1-15,13-3 0 0,8-3 0 0,-3 3-1 16,0-2 1-16,0 1 0 0,1 2 0 0,-6 0-1 0,-3 2 1 16,6-3 0-16,6-1 0 0,-3-1-29 0,1-1 29 15,3-1-29-15,0 0 29 0,0 0-53 0,-4 2 53 16,4-2-52-16,0 3 52 0,0-3-36 0,2 4 36 16,2-2-36-16,1-2 36 0,2 1-11 0,3-1 11 0,-1 0-11 15,1 0 11-15,-10 0-3 16,0 0 3-16,20-3-3 0,4-2 3 0,-24 5 0 0,0 0 0 0,30-7 1 15,3 0-1-15,-33 7 15 0,0 0-15 0,31-8 15 16,2-1-15-16,-33 9 35 0,0 0-35 0,26-7 35 16,-1 0-35-16,-25 7 19 0,0 0-19 0,17-3 20 15,-5-1-20-15,-12 4 18 0,0 0-18 0,9-1 19 16,-4-1-19-16,-5 2 5 0,0 0-5 0,4-2 5 16,-4 2-5-16,0 0 8 0,0 0-8 0,-4 2 8 15,-5 0-8-15,9-2 7 0,0 0-7 0,-20 7 8 16,-12 1-8-16,1 1 3 0,-6-1-3 0,18-3 3 0,10-1-3 15,-3-1 12-15,2-1-12 0,-4 5 12 16,-2 1-12-16,-1 1 22 0,-4 1-22 0,9-3 23 16,6-4-23-16,-2 1 32 0,1-4-32 0,3 2 32 0,8-4-32 0,-4 2 29 15,-4 3-29-15,4-3 29 0,0 0-29 0,0 0 1 16,0 0-1-16,0 0 1 0,5-3-1 16,4-2 2-16,3-2-2 0,4-2 2 0,1 1-2 0,-17 8 5 15,0 0-5-15,28-12 5 0,9-4-5 0,-37 16 11 16,0 0-11-16,36-13 11 0,6 1-11 0,-9 0 45 15,-3 3-45-15,-7 2 45 0,-4 0-45 16,-4 2 21-16,-4 0-21 0,-4 3 21 0,-4 1-21 0,1-1 30 16,-2 2-30-16,-2 0 30 0,3-2-30 0,-3 2 0 0,0 0 0 15,0 0 0-15,0 0 0 0,0 0-1 16,0 0 1-16,-14 7-1 0,-9 3 1 0,23-10-57 16,0 0 57-16,-29 18-57 0,-8 4 57 0,1 0-86 0,-3 4 86 0,20-13-85 15,11-7 85-15,8-6-62 0,0 0 62 0,-25 22-62 16,-4 9 62-16,29-31-34 0,0 0 34 15,-23 24-34-15,2-4 34 0,21-20-11 16,0 0 11-16,-16 17-10 0,6-5 10 0,10-12-36 0,0 0 36 16,-9 11-36-16,2-6 36 0,7-5-52 0,0 0 52 0,-3 5-51 15,3-3 51-15,0-2-58 0,0 0 58 0,17-11-58 16,14-9 58-16,-31 20-26 16,0 0 26-16,44-24-25 0,13-5 25 0,-6 5-7 15,1 1 7-15,-8 1-7 0,-4 0 7 0,-7 3 13 0,-3 0-13 0,-8 4 13 16,-3 1-13-16,-19 14 47 0,0 0-47 0,20-12 48 15,-1 5-48-15,-19 7 45 0,0 0-45 0,14-8 46 16,-4 4-46-16,-10 4 31 0,0 0-31 0,7-1 31 0,-3-1-31 16,-4 2 1-16,0 0-1 0,0 0 1 0,3-2-1 15,-3 2 0-15,-5 2 0 0,-7 5 0 0,-8 5 0 0,20-12-3 16,0 0 3-16,-41 19-3 0,-17 6 3 16,-3 3-33-16,-5 4 33 0,19-10-32 15,12-3 32-15,35-19-5 0,0 0 5 0,-47 26-4 0,-5 5 4 0,52-31 3 16,0 0-3-16,-40 24 3 0,5-4-3 0,35-20 42 15,0 0-42-15,-26 16 43 0,7-4-43 0,19-12 43 16,0 0-43-16,-14 8 44 0,5-3-44 16,9-5 36-16,0 0-36 0,0 0 36 0,7-3-36 0,-7 3 16 15,0 0-16-15,19-12 17 0,11-8-17 0,-30 20 6 0,0 0-6 16,47-26 7-16,15-7-7 0,-2 6 15 0,1-1-15 16,-7 3 16-16,-4 1-16 0,-4 3 14 0,-6 4-14 15,-6 2 15-15,-4-2-15 0,-2 3 24 0,-2 2-24 0,-7 2 25 16,-3 3-25-16,-16 7 21 0,0 0-21 15,14-7 21-15,-2 2-21 0,-12 5 16 0,0 0-16 0,7-4 17 16,-2 3-17-16,-5 1 10 16,0 0-10-16,0 0 10 0,0 0-10 0,-5 3 10 15,-4 0-10-15,-8 6 10 0,-9 5-10 0,-2 1 0 0,-5 4 0 0,-2 0 0 16,-3 0 0-16,38-19-2 0,0 0 2 0,-58 29-1 16,-12 8 1-16,70-37 0 0,0 0 0 0,-88 52 0 15,-17 10 0-15,105-62-1 0,0 0 1 0,-91 51 0 16,6-1 0-16,85-50 0 0,0 0 0 0,-57 34 0 15,18-12 0-15,39-22 0 0,0 0 0 0,-24 14 0 16,15-11 0-16,9-3 3 0,0 0-3 0,-9 4 3 0,4-4-3 16,5 0 20-16,0 0-20 0,0-4 20 15,7-4-20-15,-7 8 3 0,0 0-3 0,23-21 4 0,12-10-4 0,-35 31 1 16,0 0-1-16,36-32 1 0,6-8-1 0,-4 8 0 16,1 3 0-16,-6 3 1 0,-5 2-1 15,-28 24 6-15,0 0-6 0,31-22 6 0,2 1-6 16,-33 21 7-16,0 0-7 0,32-19 8 0,-3 4-8 0,-29 15 15 15,0 0-15-15,23-12 15 0,-4 2-15 0,-19 10 15 16,0 0-15-16,14-9 15 0,-5 2-15 0,-9 7 4 16,0 0-4-16,7-5 4 0,-2 2-4 15,-5 3-10-15,0 0 10 0,3-4-10 0,-3 3 10 0,0 1-47 0,0 0 47 16,-12 0-47-16,-11 1 47 0,-3 3-62 16,-7 3 62-16,14-4-61 0,5 0 61 0,-5 3-35 0,-4 0 35 15,-6 6-34-15,-6 2 34 16,0 1 0-16,0 1 0 0,12-8 0 0,11-2 0 0,12-6 15 0,0 0-15 0,-17 6 16 15,1 0-16-15,16-6 36 0,0 0-36 0,-12 5 36 16,2-2-36-16,10-3 21 0,0 0-21 0,-7 2 21 16,1 0-21-16,6-2 2 15,0 0-2-15,-3 0 2 0,-1 0-2 0,4 0 3 0,0 0-3 0,4-2 3 16,6-3-3-16,4-2 0 0,4-2 0 0,-1-3 0 16,4-1 0-16,0-1 1 0,2-2-1 0,-4 4 1 15,-2 1-1-15,4 2 7 0,2 0-7 16,-6 3 8-16,-3 0-8 0,-14 6 15 0,0 0-15 0,17-6 15 0,3-3-15 15,-20 9 25-15,0 0-25 0,15-7 26 0,-1 2-26 16,-14 5 12-16,0 0-12 0,9-3 13 16,-2-1-13-16,-7 4-1 0,0 0 1 0,5-2 0 0,-1 1 0 15,-4 1-38-15,0 0 38 0,0 0-37 0,3 0 37 0,-3 0-37 16,-5 3 37-16,-6 2-37 0,-6 0 37 16,-7 4-46-16,-9 1 46 0,15-3-45 0,9-2 45 15,9-5-19-15,0 0 19 0,-38 16-18 0,-16 4 18 16,54-20-14-16,0 0 14 0,-56 21-13 0,-5-1 13 0,11 1 0 15,6-4 0-15,11-5 0 0,11-7 0 0,2 2 14 16,6 0-14-16,6-4 15 0,2-3-15 16,3 2 46-16,1-2-46 0,2 0 47 0,0 0-47 0,4-2 9 15,3 1-9-15,7-5 9 0,5-2-9 0,-19 8 0 16,0 0 0-16,40-14 1 0,14-6-1 0,-4 1-2 0,3-2 2 16,1 4-1-16,0 0 1 0,-54 17-6 0,0 0 6 15,66-17-6-15,9 0 6 0,-75 17-10 16,0 0 10-16,85-26-9 0,11-3 9 0,-96 29-15 0,0 0 15 0,82-26-15 15,-7 0 15-15,-75 26-67 0,0 0 67 0,64-25-66 16,-8-3 66-16,-56 28-93 0,0 0 93 0,37-20-92 16,-15 1 92-16,37-20-334 15</inkml:trace>
  <inkml:trace contextRef="#ctx0" brushRef="#br0" timeOffset="68990.791">32271 16194 572 0,'0'0'0'16,"0"0"97"-16,0 0-97 0,5-2 98 16,4-1-98-16,-9 3 56 0,0 0-56 0,5-2 56 0,-1-1-56 15,-4 3 38-15,0 0-38 0,8-2 38 0,4-1-38 16,-12 3 35-16,0 0-35 0,32-10 35 0,11-4-35 15,1 0 19-15,3-1-19 0,-2-2 20 0,1-4-20 0,-46 21 30 16,0 0-30-16,57-21 30 0,9 1-30 0,-10 1 20 16,-2 2-20-16,-9 1 20 0,-5 4-20 0,-5 1 27 15,-7 0-27-15,-2 3 27 0,-5 1-27 0,-3 2-2 16,-3 0 2-16,1-1-1 0,-2 1 1 0,-14 5-112 0,0 0 112 16,15-5-111-16,3 0 111 0,-18 5-108 15,0 0 108-15,9-14-108 0,-4-5 108 16,9-13-495-16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1T01:26:26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3230 4795 1289 0,'0'0'0'0,"0"0"-408"0,0 0 408 0,0 0-408 0,0 0 408 0,0 0-193 16</inkml:trace>
  <inkml:trace contextRef="#ctx0" brushRef="#br0" timeOffset="422.929">3256 4798 113 0,'0'0'0'0,"0"0"0"15,0 0 0-15,0 0 21 0,0 0-21 0,0 0 21 0,0 0-21 0,0 0 46 16,0 0-46-16,0 0 46 0,0 0-46 0,0 0 39 15,0 0-39-15,0 0 40 0,0 0-40 0,0 0 34 16,0 0-34-16,0 0 35 0,0 0-35 0,0 0 24 0,0 0-24 0,0 0 25 16,0 0-25-16,0 0 35 0,0 0-35 0,0 0 35 15,0 0-35-15,0 0 12 0,0 0-12 0,0 0 13 16,26 16-13-16,-26-16 20 16,0 0-20-16,21 14 20 0,3 4-20 0,-24-18 15 15,0 0-15-15,23 19 15 0,3 5-15 0,-26-24 9 0,0 0-9 0,28 24 10 16,3 7-10-16,-31-31 9 0,0 0-9 0,30 33 10 15,3 6-10-15,-33-39 8 16,0 0-8-16,33 43 8 0,6 5-8 0,-39-48 8 16,0 0-8-16,43 46 8 0,8 0-8 0,-51-46 23 0,0 0-23 0,59 60 24 15,14 4-24-15,-73-64 48 0,0 0-48 0,59 58 48 16,-3-3-48-16,-56-55 39 0,0 0-39 0,45 51 39 0,-12 1-39 16,-33-52 35-1,0 0-35-15,32 36 36 0,-11-14-36 0,0-2 24 0,-4-4-24 0,-5-8 25 0,-7-1-25 16,-5-7 27-16,0 0-27 0,9 9 27 0,0-2-27 15,-9-7 32-15,0 0-32 0,7 5 33 0,-4 0-33 16,-3-5 29-16,0 0-29 0,6 3 29 16,-6 1-29-16,0-4 33 0,0 0-33 0,0 0 33 15,3 3-33-15,-3-3-5 0,0 0 5 0,0 0-5 0,0 0 5 16,0 0-75-16,0 0 75 0,-3-10-74 0,-6-7 74 0,9 17-67 16,0 0 67-16,-12-31-66 0,-9-14 66 15,-11-28-652-15</inkml:trace>
  <inkml:trace contextRef="#ctx0" brushRef="#br0" timeOffset="618.917">3948 4723 225 0,'0'0'0'0,"0"0"0"16,-4 5 0-16,-1-1-109 0</inkml:trace>
  <inkml:trace contextRef="#ctx0" brushRef="#br0" timeOffset="1011.678">3953 4732 191 0,'0'0'0'0,"0"0"0"0,-5-4 0 16,5 4 74-16,0 0-74 0,0 0 74 16,0-5-74-16,0 5 60 0,0 0-60 0,0 0 60 0,0 0-60 0,0 0 55 15,0 0-55-15,0 0 55 0,0 0-55 0,0 0 34 16,0 0-34-16,0 0 34 0,0 0-34 0,0 0 15 16,0 5-15-16,-9 4 16 0,-7 10-16 15,16-19 20-15,0 0-20 0,-22 27 20 0,-6 12-20 0,28-39 23 16,0 0-23-16,-32 55 24 0,-9 9-24 0,6-3 49 15,-2 4-49-15,8-13 49 0,6-11-49 0,-5 3 62 16,2 3-62-16,-6 13 62 0,-4 7-62 16,36-67 45-16,0 0-45 0,-38 70 46 15,-9 5-46-15,47-75 44 0,0 0-44 0,-39 58 44 0,4-6-44 0,35-52 36 0,0 0-36 0,-24 31 36 16,10-14-36-16,14-17 44 0,0 0-44 16,-16 19 45-16,2-7-45 0,14-12 46 0,0 0-46 0,-10 8 46 15,1-1-46-15,9-7 36 16,0 0-36-16,-5 5 36 0,0-1-36 0,5-4 40 0,0 0-40 15,-4 3 40-15,1-1-40 0,3-2-15 0,0 0 15 0,-5 1-15 16,5 1 15-16,0-2-160 0,0 0 160 0,-7 0-159 16,1-2 159-16,6 2-181 0,0 0 181 0,-5-3-181 15,-4-7 181-15,-3-4-533 0</inkml:trace>
  <inkml:trace contextRef="#ctx0" brushRef="#br0" timeOffset="1582.318">4279 5189 180 0,'0'0'0'0,"0"-5"0"16,-4-2 0-16,4 7 89 0,0 0-89 0,-3-5 90 15,3 5-90-15,0 0 63 0,0 0-63 0,0 0 63 16,0 0-63-16,0 0 34 0,0 0-34 0,0 0 35 16,0 0-35-16,0 0 18 0,0 0-18 0,0 0 19 15,7 2-19-15,-2 1 18 0,4-3-18 0,3 0 18 16,5 0-18-16,-17 0 44 0,0 0-44 0,25 0 45 16,9 0-45-16,-34 0 37 0,0 0-37 0,39 0 38 15,8 4-38-15,-47-4 16 0,0 0-16 0,54 3 17 16,10-1-17-16,-8-1 43 0,1 1-43 0,-9 1 44 15,-1-3-44-15,-9 0 43 0,-5 4-43 0,-3-4 43 0,-8 2-43 16,3-1 26-16,-3-1-26 0,-1 2 26 0,-3 1-26 0,-18-3 18 16,0 0-18-16,21 0 19 0,-1 4-19 15,-20-4 28-15,0 0-28 0,18 0 28 0,-2-4-28 16,-16 4 6-16,0 0-6 0,12 0 6 0,-2-3-6 0,-10 3-3 16,0 0 3-16,7 0-3 0,-2 0 3 0,-5 0-83 15,0 0 83-15,0 0-82 0,4 0 82 0,-4 0-142 16,0 0 142-16,0 0-141 0,-9 0 141 0,2 0-430 15</inkml:trace>
  <inkml:trace contextRef="#ctx0" brushRef="#br0" timeOffset="1906.344">4329 5463 684 0,'0'0'0'0,"14"-3"0"16,10-6 0-16,-24 9 109 0,0 0-109 0,6-2 110 15,-12 4-110-15,6-2 58 0,0 0-58 0,-3 2 59 16,-6 1-59-16,9-3 10 0,0 0-10 0,4 4 10 16,6-1-10-16,-10-3 3 0,0 0-3 0,25 5 3 15,4-1-3-15,-29-4 15 0,0 0-15 0,47 7 16 16,7 1-16-16,-54-8 32 0,0 0-32 0,65 12 32 15,11 0-32-15,-76-12 27 0,0 0-27 0,72 7 27 16,4 2-27-16,-76-9 16 0,0 0-16 0,98 8 17 0,17-4-17 16,-115-4-104-16,0 0 104 0,106 3-104 0,1-3 104 0,-107 0-72 15,0 0 72-15,210 3-607 0,-420-6 607 0</inkml:trace>
  <inkml:trace contextRef="#ctx0" brushRef="#br0" timeOffset="3947.18">6646 4410 684 0,'0'0'0'0,"-12"6"0"15,-9 8 0-15,21-14 70 0,0 0-70 0,-16 2 71 16,-1-9-71-16,17 7-79 0,0 0 79 0,-26 0-79 16,-4 0 79-16,30 0-122 0,0 0 122 0,-33 0-121 15,2 5 121-15,-2 2-70 0,3 2 70 0,13-3-70 16,10-6 70-16,7 0 1 0,0 0-1 0,-23 12 2 15,-10 7-2-15,33-19 46 0,0 0-46 0,-23 14 47 16,-1 0-47-16,24-14 52 0,0 0-52 0,-23 17 53 16,-1 5-53-16,24-22 34 0,0 0-34 0,-21 17 35 15,0 5-35-15,21-22 10 0,0 0-10 0,-17 28 10 0,-1 8-10 16,18-36 2-16,0 0-2 0,-9 39 2 16,1 4-2-16,8-43-1 0,0 0 1 0,0 53 0 15,5 12 0-15,0 2-1 0,6 2 1 0,-3 13-1 0,6 5 1 0,-14-87 7 16,0 0-7-16,16 117 8 0,1 16-8 15,-3-21 40-15,2-8-40 0,-7-8 40 0,-1-14-40 0,-8-82 13 16,0 0-13-16,13 91 13 0,-5-3-13 16,5-18 37-16,0-12-37 0,-6-29 38 15,-1-19-38-15,-3 6 30 0,-3-8-30 0,5 8 30 16,1-1-30-16,1-1 38 0,-2 1-38 0,-2-4 38 0,1-6-38 0,-2 2 44 16,1-4-44-16,-3 2 44 0,0-5-44 0,0 0 0 15,0 0 0-15,0 0 0 0,0 0 0 16,-3-5-134-16,1-2 134 0,-14-17-133 0,-8-15 133 0,-15-25-453 15</inkml:trace>
  <inkml:trace contextRef="#ctx0" brushRef="#br0" timeOffset="4241.944">5641 5299 662 0,'0'0'0'0,"5"5"0"16,11 5 0-16,-6-10 96 0,3-7-96 0,4 4 96 16,7 1-96-16,1-1 127 0,1 3-127 0,0 3 127 15,4-3-127-15,-30 0 65 0,0 0-65 0,33 5 65 16,10 2-65-16,-43-7 40 0,0 0-40 0,46 5 41 0,6 6-41 16,-5-3 42-16,-2-3-42 0,-7 2 42 0,-6-3-42 15,-3-4-1-15,-1-4 1 0,-5 1-1 0,-2 1 1 16,0-5-30-16,0-5 30 0,0 0-30 15,-1 0 30-15,-20 12-86 16,0 0 86-16,27-19-86 0,-1-8 86 0,-26 27-123 0,0 0 123 0,21-31-122 0,-6-7 122 0,24-30-603 16</inkml:trace>
  <inkml:trace contextRef="#ctx0" brushRef="#br0" timeOffset="4502.897">7308 4519 516 0,'0'0'0'0,"-7"4"0"16,-2-3 0-16,4 1-49 0,5 0 49 0,-3-2-48 15,-1-2 48-15,4 2-73 0,0 0 73 0,-5 0-73 16,-7 2 73-16,12-2-50 0,0 0 50 0,-18 7-49 16,-11 5 49-16,-18 3-59 0</inkml:trace>
  <inkml:trace contextRef="#ctx0" brushRef="#br0" timeOffset="4686.296">7033 4613 124 0,'0'0'0'0,"-16"6"0"0,-10 4 0 0,26-10 66 0,0 0-66 0,-30 12 67 16,-4 0-67-16,34-12 95 15,0 0-95-15,-33 15 95 0,-2 1-95 0,2 1 83 0,3 2-83 0,9-7 83 0,12-4-83 16,-3 1 39-16,3 1-39 0,-4 17 39 0,-5 13-39 0,18-40 14 15,0 0-14-15,-12 63 15 0,0 20-15 0,3 16 12 16,0 17-12-16,9-4 12 16,0-3-12-16,4-9 7 0,4-11-7 0,1-5 8 15,5-11-8-15,-14-73 0 0,0 0 0 0,25 79 0 0,6 2 0 0,-31-81-75 16,0 0 75-16,54 55-74 0,17-18 74 0,-71-37-135 16,0 0 135-16,77-1-134 0,12-32 134 0,73 0-163 15</inkml:trace>
  <inkml:trace contextRef="#ctx0" brushRef="#br0" timeOffset="5108.517">7556 4504 953 0,'0'0'0'0,"-9"3"0"15,-9 1 0-15,11-4 54 0,6 1-54 0,1-1 55 16,5 4-55-16,-2-4-47 0,1 3 47 0,1-3-47 0,-5 0 47 16,0 0-63-16,0 0 63 0,0 12-63 15,-7 4 63-15,7-16-71 0,0 0 71 0,-5 15-71 0,-4 6 71 16,9-21-42-16,0 0 42 0,-8 27-42 15,-1 4 42-15,9-31-2 0,0 0 2 0,-12 39-2 0,-2 9 2 16,14-48 4-16,0 0-4 0,-16 67 5 0,-1 15-5 16,17-82 51-16,0 0-51 0,-18 118 51 0,-3 28-51 0,21-146 57 15,0 0-57-15,-8 137 57 0,-1 5-57 0,9-142 39 16,0 0-39-16,9 112 39 0,4-18-39 16,-13-94 30-16,0 0-30 0,25 74 30 0,8-20-30 0,-7-18 8 15,0-17-8-15,-8-8 9 0,-6-11-9 0,0 0-48 16,0-6 48-16,-3 0-48 0,-4-3 48 0,4 0-68 0,-4-6 68 15,2 0-67-15,2-6 67 0,-9 21-127 16,0 0 127-16,0-38-126 0,0-10 126 0,0-36-290 16</inkml:trace>
  <inkml:trace contextRef="#ctx0" brushRef="#br0" timeOffset="5412.013">7130 5244 942 0,'0'0'0'16,"18"0"0"-16,12 0 0 0,-25 0 148 0,-14 0-148 0,9 0 149 15,4 0-149-15,-10 0 96 0,-1 0-96 0,2 0 96 16,5 0-96-16,-7 0 54 0,-2 0-54 0,8 0 55 16,1 0-55-16,0 0 7 0,5 0-7 0,0 3 8 15,7 1-8-15,1-3 26 0,7 3-26 0,7-1 26 0,2 2-26 16,-29-5-6-16,0 0 6 0,42 4-6 0,8-1 6 15,-2-3-44-15,-1 0 44 0,-6 0-43 0,-2 0 43 16,-10 0-32-16,-3 4 32 0,-1-4-32 16,-3-4 32-16,-1 1-39 15,0-1 39-15,-9 3-39 16,-6 1 39-16,-6 0-118 0,0 0 118 0,14-11-118 0,5-2 118 0,-19 13-129 0,0 0 129 0,14-28-129 0,1-11 129 0,17-31-562 16</inkml:trace>
  <inkml:trace contextRef="#ctx0" brushRef="#br0" timeOffset="5741.167">7700 4559 886 0,'0'0'0'0,"4"5"0"16,-1 2 0-16,-3-7 52 0,0 0-52 0,5 3 53 15,-1-3-53-15,-4 0 24 0,0 0-24 0,14 0 25 16,7 0-25-16,-21 0 1 0,0 0-1 0,33 12 1 16,10 7-1-16,-43-19-32 0,0 0 32 0,46 29-32 15,2 5 32-15,-2 2 10 0,-5 4-10 0,-6-1 10 16,-5 0-10-16,-30-39 36 0,0 0-36 0,42 72 37 16,5 26-37-16,-47-98 12 0,0 0-12 0,42 98 12 31,-4 8-12-31,-38-106 32 0,0 0-32 0,26 103 33 0,-5 3-33 0,-21-106 5 0,0 0-5 0,3 98 5 0,-10-11-5 15,7-87-139-15,0 0 139 0,-29 86-139 0,-22-6 139 0,51-80-142 16,0 0 142-16,-61 62-142 16,-15-21 142-16,-62 63-361 0</inkml:trace>
  <inkml:trace contextRef="#ctx0" brushRef="#br0" timeOffset="7346.042">3439 6909 158 0,'0'0'0'0,"3"-2"0"16,6 1 0-16,-9 1 12 0,0 0-12 0,4-2 12 16,-3-2-12-16,-1 4 3 0,0 0-3 0,4-3 3 15,-1 0-3-15,-3 3 3 0,0 0-3 0,0 0 3 16,2-2-3-16,-2 2 5 0,0 0-5 0,0 0 5 15,7-4-5-15,-7 4 30 0,0 0-30 0,2 0 30 0,5 0-30 16,-7 0 62-16,0 0-62 0,5 6 63 0,-2 4-63 16,3 4 66-16,1 4-66 0,-2 5 66 15,-5 4-66-15,0-27 65 0,0 0-65 0,3 53 65 16,3 17-65-16,-3 1 60 0,-3-1-60 0,5-5 60 0,-1 0-60 0,-1-10 41 16,-1-4-41-16,5-11 41 0,-2-11-41 0,-5-29 19 15,0 0-19-15,12 31 20 0,2-4-20 0,5-8 19 16,1-14-19-16,-1-1 20 0,3-11-20 15,-22 7 33-15,0 0-33 0,25-14 34 0,6-13-34 16,-31 27 35-16,0 0-35 0,33-28 35 0,-3-10-35 0,-30 38 55 16,0 0-55-16,30-37 55 0,-6-4-55 0,-24 41 76 15,0 0-76-15,17-41 77 0,-3-6-77 0,-7 11 72 16,-2-1-72-16,-1 8 72 0,-2-2-72 0,-2 31 45 16,0 0-45-16,0-33 46 15,0-6-46-15,0 39 15 0,0 0-15 0,0-40 15 0,3-2-15 0,-3 9 7 0,4 6-7 0,-4 4 7 16,1 8-7-16,-1 15 8 0,0 0-8 0,-1-16 8 15,1 4-8-15,0 12 0 0,0 0 0 0,-4-8 1 16,4 3-1-16,0 5-2 0,0 0 2 0,-3-4-2 16,1 4 2-16,2 0-31 0,0 0 31 0,0 2-31 15,0 8 31-15,0-10-11 0,0 0 11 0,0 24-10 16,0 11 10-16,0-35-30 0,0 0 30 0,5 48-30 16,7 10 30-16,-12-58-28 0,0 0 28 0,13 72-28 15,4 10 28-15,4 9-1 0,0 12 1 16,-4-16 0-16,1-1 0 0,-6-8 0 0,0-6 0 15,-3-13 0-15,-1-13 0 0,-2-2 7 0,-3-1-7 0,-3-9 8 0,-3-1-8 16,3-33 40-16,0 0-40 0,-6 45 41 0,0 11-41 16,-3-8 42-16,0 0-42 0,4-21 43 15,5-11-43-15,0-16 35 16,0 0-35-16,-21 31 35 0,-12 5-35 0,33-36 25 0,0 0-25 0,-38 29 26 16,-15-2-26-16,53-27 34 0,0 0-34 0,-50 16 35 0,-6-6-35 0,7-8 2 15,6-4-2-15,4-7 2 0,10-1-2 0,-1-5-4 16,0-6 4-16,4-10-3 0,5-5 3 0,21 36-56 15,0 0 56-15,-24-89-55 0,-2-34 55 16,-25-86-1187-16</inkml:trace>
  <inkml:trace contextRef="#ctx0" brushRef="#br0" timeOffset="7733.858">4517 7169 807 0,'0'0'0'0,"-8"-1"0"15,-6-8 0-15,10 7 8 0,8 1-8 0,1 2 9 16,-2 6-9-16,6-3 5 0,5 4-5 0,2-1 6 0,5 5-6 15,-21-12 0-15,0 0 0 0,29 12 0 16,10 0 0-16,-39-12-4 0,0 0 4 0,43 12-4 0,8-5 4 16,-51-7 3-16,0 0-3 0,50 5 3 0,1-1-3 0,-51-4 38 15,0 0-38-15,48 0 39 0,3-4-39 16,-51 4 13-16,0 0-13 0,50-7 13 0,-4-1-13 0,-46 8 32 16,0 0-32-16,43-9 32 15,-4-3-32-15,-39 12-1 16,0 0 1-16,33-12 0 0,-7 0 0 0,-26 12-87 0,0 0 87 0,21-12-86 0,-7 2 86 15,-14 10-131-15,0 0 131 0,7-5-130 0,-6 5 130 0,10-9-332 16</inkml:trace>
  <inkml:trace contextRef="#ctx0" brushRef="#br0" timeOffset="7959.134">4707 7514 673 0,'0'0'0'0,"12"-14"0"0,6-8 0 0,-18 22 63 0,0 0-63 0,14-2 64 16,-7 9-64-16,7-2 53 0,3 5-53 0,4-4 54 15,0 0-54-15,0-1 40 0,1 2-40 0,3-3 41 16,-4-4-41-16,5-4-4 0,-2-3 4 0,6 2-4 16,-4 2 4-16,-26 3-70 0,0 0 70 0,42-12-69 15,8-7 69-15,-50 19-205 0,0 0 205 0,47-20-204 16,4-11 204-16,48-21-213 0</inkml:trace>
  <inkml:trace contextRef="#ctx0" brushRef="#br0" timeOffset="8832.023">6596 6806 863 0,'0'0'0'0,"-7"0"0"0,-2 4 0 0,9-4 39 0,0 0-39 16,-5-4 40-16,-2-3-40 0,7 7-3 15,0 0 3-15,-18-5-3 0,-4-2 3 0,22 7-70 0,0 0 70 16,-28-1-70-16,-4 1 70 0,32 0-60 0,0 0 60 15,-36 8-60-15,-4 1 60 0,40-9 16 0,0 0-16 16,-45 14 17-16,-3 6-17 0,48-20 39 0,0 0-39 16,-47 17 40-16,-3 6-40 0,50-23 45 0,0 0-45 15,-47 20 45-15,0 2-45 0,5 2 60 16,7 4-60-16,11-15 60 0,6-2-60 0,1 4 56 0,5 1-56 0,-6 20 56 16,1 10-56-16,17-46 34 0,0 0-34 0,-7 49 34 15,10 10-34-15,-3-59 1 16,0 0-1-16,14 46 2 0,16-2-2 0,7-13 0 15,4-7 0-15,3-13 0 0,6-11 0 0,-50 0-49 0,0 0 49 0,72-31-48 16,22-24 48-16,-94 55-17 0,0 0 17 0,85-55-16 0,8-12 16 16,-20 16-1-16,-17 5 1 0,-11 10-1 0,-16 3 1 15,-29 33 8-15,0 0-8 0,27-31 8 16,-6 4-8-16,-21 27 47 0,0 0-47 0,17-28 47 0,-5 1-47 16,-12 27 34-16,0 0-34 0,12-24 34 0,-3 9-34 0,-9 15 8 15,0 0-8-15,5-16 9 0,-5 8-9 0,0 8 7 16,0 0-7-16,4-5 7 0,-4 1-7 15,0 4 3-15,0 0-3 0,-7 12 4 0,2 12-4 16,-4 4 1-16,0 2-1 0,6-6 2 0,-1-10-2 0,2 8 0 16,-1 2 0-16,3 11 0 0,0 13 0 0,0-48-5 15,0 0 5-15,0 58-4 0,3 17 4 0,-3-8-4 0,0 0 4 16,0 12-3-16,0 1 3 16,0-80-7-16,0 0 7 0,0 94-7 0,0 11 7 15,0-26-8-15,0-9 8 0,-3-10-7 16,-1-12 7-16,4-48-3 0,0 0 3 0,-5 63-3 0,2 7 3 0,3-70 0 0,0 0 0 0,-18 64 0 15,-3 1 0-15,7-21 2 16,-1-16-2-16,6-9 3 16,4-14-3-16,5-5 13 0,0 0-13 0,-30 15 14 0,-12 4-14 15,42-19 34-15,0 0-34 0,-43 12 35 0,-6 0-35 0,9-7 52 16,-2-3-52-16,9-6 52 0,4-2-52 0,29 6 52 0,0 0-52 0,-30-19 53 16,0-10-53-16,30 29 67 0,0 0-67 0,-22-36 67 15,-3-11-67-15,8 8 53 0,5 0-53 16,6 1 53-16,3 5-53 15,3 1 34-15,0 1-34 16,3 0 34-16,3 7-34 0,-6 24 34 0,0 0-34 0,12-34 35 0,2-4-35 0,-14 38 3 0,0 0-3 0,21-41 3 16,7-3-3-16,-2 4 3 0,-4 1-3 0,3 6 4 15,-4 4-4-15,-21 29 0 0,0 0 0 0,29-29 1 16,10 2-1-16,-39 27-43 0,0 0 43 0,38-24-43 16,5-4 43-16,-6 8-139 0,-2 2 139 0,-9 5-139 0,-2 1 139 0,-24 12-96 15,0 0 96-15,18-19-96 0,-9-8 96 0,17-21-938 16</inkml:trace>
  <inkml:trace contextRef="#ctx0" brushRef="#br0" timeOffset="9238.06">7493 6561 707 0,'0'0'0'0,"-5"-3"0"16,-8 3 0-16,13 0-40 16,0 0 40-16,-5-4-39 0,0 4 39 0,5 0-25 0,0 0 25 0,-16 11-24 15,-5 6 24-15,21-17-58 0,0 0 58 0,-21 19-57 16,1 1 57-16,-1-1-37 0,1-3 37 0,5-1-37 15,-3 2 37-15,18-17 13 0,0 0-13 0,-21 21 13 16,-3 6-13-16,24-27 65 0,0 0-65 0,-19 27 66 16,-2 4-66-16,21-31 66 0,0 0-66 0,-21 40 66 0,4 4-66 15,1 2 49-15,4 4-49 0,3 2 50 0,4 2-50 16,5-54 39-16,0 0-39 0,0 93 40 0,3 27-40 16,-3-120 26-16,0 0-26 0,14 118 26 0,2 9-26 15,-16-127-4-15,0 0 4 0,30 109-3 0,8-6 3 0,-38-103-69 16,0 0 69-16,47 67-69 0,12-28 69 15,-59-39-128-15,0 0 128 0,61 0-127 0,11-42 127 16,63-1-290-16</inkml:trace>
  <inkml:trace contextRef="#ctx0" brushRef="#br0" timeOffset="9528.578">7745 6518 695 0,'0'0'0'0,"2"6"0"16,2 0 0-16,-4-2 105 0,3-4-105 0,-3 0 106 15,0 0-106-15,0 0 52 16,-3-4-52-16,3 4 53 0,0 0-53 0,0 0 33 0,0 4-33 0,0 4 33 16,-6-1-33-16,3 14 3 0,-2 6-3 0,-2 13 3 15,-2 11-3-15,0 4 30 0,4 12-30 0,-5-4 30 16,4-1-30-16,6-62 46 0,0 0-46 0,-12 106 46 15,-2 29-46 17,6-34 17-32,1-10-17 0,5-31 17 0,-2-29-17 0,4-7 0 0,4-9 0 0,-2 9 0 0,1 4 0 0,2-4-73 0,2-9 73 0,-5 1-72 15,0-8 72-15,-2-8-152 0,0 0 152 0,5 7-152 16,0-5 152-16,7 8-517 0</inkml:trace>
  <inkml:trace contextRef="#ctx0" brushRef="#br0" timeOffset="9810.881">7446 7116 606 0,'0'0'0'0,"12"0"0"0,9 2 0 0,-21-2 62 0,0 0-62 15,9 7 62-15,-4-4-62 0,-2 6 78 0,-3-2-78 16,4 1 78-16,5 1-78 0,-1 1 78 15,8 2-78-15,1-7 79 0,-3 2-79 0,-14-7 72 0,0 0-72 0,25 2 73 16,4-2-73-16,-3 0 44 0,7-2-44 0,-3-1 45 16,-4-1-45-16,-26 4 15 0,0 0-15 15,39-5 15-15,-1-2-15 0,0 0-10 16,1-1 10-16,-10 3-10 0,-8-2 10 0,3 2-181 16,-1-2 181-16,-2-5-181 0,-7-4 181 0,-14 16-141 0,0 0 141 0,9-23-141 15,-2-12 141-15,5-21-387 0</inkml:trace>
  <inkml:trace contextRef="#ctx0" brushRef="#br0" timeOffset="10124.983">7887 6676 684 0,'0'0'0'0,"3"7"0"0,6 7 0 0,-9-14 109 16,0 0-109-16,3 3 110 0,-3-12-110 15,0 9 70-15,0 0-70 0,5-6 70 0,-1-3-70 16,-4 9 54-16,0 0-54 0,9-8 54 0,5-4-54 0,1 5 14 16,3 2-14-16,-6 1 15 0,2 4-15 0,1 2 29 15,3 5-29-15,3 5 29 0,0 3-29 0,-21-15 58 16,0 0-58-16,28 34 59 0,3 14-59 0,-31-48 48 16,0 0-48-16,35 55 48 0,0 14-48 15,-35-69 49-15,0 0-49 0,41 102 49 0,3 30-49 0,-44-132 49 16,0 0-49-16,24 127 49 0,-10 7-49 0,-14-134 6 0,0 0-6 15,-10 127 7-15,-20 1-7 0,-3-32-175 0,-9-17 175 0,-5-11-175 16,-8-15 175-16,55-53-123 16,0 0 123-16,-103 122-756 0,206-244 756 15</inkml:trace>
  <inkml:trace contextRef="#ctx0" brushRef="#br0" timeOffset="24397.713">9409 5306 270 0,'0'0'0'0,"5"-2"0"16,8 0 0-16,-13 2 110 0,0 0-110 0,0 0 110 16,0 0-110-16,0 0 94 0,-7 0-94 0,7 0 95 15,-2 0-95-15,2 0 88 0,-7 0-88 0,7 0 89 16,-2 0-89-16,2 0 55 0,-3 0-55 0,3 0 56 16,-6 0-56-16,6 0 46 0,-3 0-46 0,3 0 46 15,0 0-46-15,0 0 36 0,0 0-36 0,0 0 37 16,0 0-37-16,0 0 33 0,0 0-33 0,0 0 34 0,0 0-34 15,0 0 32-15,-4 0-32 0,4 0 32 0,0 0-32 16,0 0 38-16,0 0-38 0,0 0 38 0,0 0-38 16,0 0 23-16,0 0-23 0,0 0 24 0,-3 2-24 0,3-2 28 15,0 0-28-15,0 0 28 0,0 0-28 0,0 0 22 16,0 0-22-16,0 0 22 0,3 0-22 16,1 0 25-16,5 2-25 0,-4-1 26 0,5 3-26 0,4-1 14 15,0 1-14-15,5 1 15 0,8 2-15 16,-27-7-37-16,0 0 37 0,29 8-37 0,13-1 37 0,-42-7-53 15,0 0 53-15,43 12-53 0,11-3 53 0,-6-1-61 16,-1-1 61-16,-4-4-61 0,-1 3 61 0,0-3-36 0,-4-6 36 16,4 3-36-16,1 0 36 0,-1 0-11 0,5 0 11 15,-3 3-11-15,1-3 11 0,-7 0-21 16,1-3 21-16,-10 3-21 0,1 3 21 0,-6-3-13 0,3 0 13 16,-7 3-13-16,1-1 13 0,-1 0-10 0,-1-2 10 15,-2 1-9-15,-5 3 9 0,-12-4-4 0,0 0 4 0,18 3-4 16,-1 1 4-16,-17-4-3 0,0 0 3 15,21 5-3-15,0-2 3 16,-21-3-2-16,0 0 2 0,17 4-1 0,-4 1 1 0,-13-5-15 0,0 0 15 0,8 0-15 16,1 3 15-16,-9-3-100 0,0 0 100 0,3 0-100 15,-1 0 100-15,-2 0-123 0,0 0 123 16,-14-3-122-16,-10-2 122 0,-18-2-353 0</inkml:trace>
  <inkml:trace contextRef="#ctx0" brushRef="#br0" timeOffset="24865.344">9716 5593 147 0,'0'0'0'0,"15"0"0"16,12-3 0-16,-27 3 57 0,0 0-57 0,31 0 58 16,6-3-58-16,-37 3 32 0,0 0-32 0,43 3 33 15,8 2-33-15,-51-5 10 0,0 0-10 16,59 7 11-16,12 5-11 0,-71-12 13 0,0 0-13 0,68 8 14 16,0 3-14-16,-9-3 15 0,-3-1-15 0,-11 2 15 15,-1-2-15-15,-44-7 14 0,0 0-14 0,42 8 15 16,1-4-15-16,-43-4 15 0,0 0-15 0,42 5 16 15,-4-5-16-15,-38 0 16 0,0 0-16 0,30 3 17 16,-7-3-17-16,-23 0-84 0,0 0 84 0,19 0-83 0,-10 0 83 16,20 0-168-16</inkml:trace>
  <inkml:trace contextRef="#ctx0" brushRef="#br0" timeOffset="25280.32">10198 5232 707 0,'0'0'0'0,"0"0"0"0,9-5 0 0,-9 5 33 0,2-2-33 0,5 0 34 15,-2 2-34-15,7-3-5 0,0 3 5 0,2 0-5 16,2 0 5-16,1 0-40 0,1 3 40 0,3 2-40 15,-4 2 40-15,8 2-18 0,-3-2 18 0,3 5-18 16,-3 0 18-16,-22-12-8 0,0 0 8 0,30 12-8 16,3 0 8-16,-33-12-1 15,0 0 1-15,38 15-1 0,4 4 1 0,-4-2 0 0,-6-5 0 0,-4 4 0 16,-7-4 0-16,-21-12 12 0,0 0-12 0,26 15 13 16,-4 4-13-16,-22-19 26 0,0 0-26 0,23 20 26 15,0 1-26-15,-23-21 21 0,0 0-21 0,14 22 21 16,1-1-21-16,-15-21 10 0,0 0-10 0,9 19 10 15,-6-1-10-15,-3-18 5 16,0 0-5-16,0 24 5 0,-7 0-5 0,-1 0-2 0,-3 0 2 0,8-12-1 16,-1-5 1-16,1 2-98 0,1-6 98 0,2-1-98 0,-3 1 98 15,-1 1-123-15,-1-1 123 0,5-3-122 0,-4 4 122 0,1-3-161 16</inkml:trace>
  <inkml:trace contextRef="#ctx0" brushRef="#br0" timeOffset="26147.608">12867 5038 113 0,'0'0'0'0,"-7"-3"0"15,-10-6 0-15,17 9 31 0,0 0-31 0,-18-3 31 16,-6-1-31-16,24 4 42 0,0 0-42 0,-26-6 43 16,-4 0-43-16,30 6 1 0,0 0-1 0,-29-8 2 15,-1-4-2-15,6 0 39 0,1 2-39 0,6 1 39 0,-1 2-39 16,3 2 58-16,-1-5-58 0,5 5 58 0,3 1-58 16,-3 1 48-16,2-2-48 0,-1 1 48 0,1 1-48 15,9 3 33-15,0 0-33 0,-15-4 33 0,-3 3-33 0,18 1 10 16,0 0-10-16,-15-4 10 0,1 4-10 0,14 0 19 15,0 0-19-15,-16 0 20 0,2 0-20 16,14 0 3-16,0 0-3 0,-16 4 3 0,2 1-3 16,14-5 6-16,0 0-6 0,-21 22 7 15,4 9-7-15,17-31 7 0,0 0-7 0,-17 48 8 0,1 12-8 0,16-60 22 16,0 0-22-16,-9 67 23 0,4 11-23 0,5-78 13 0,0 0-13 16,5 95 13-16,11 14-13 0,-16-109 1 15,0 0-1-15,30 83 2 0,17-11-2 0,-7-26-1 16,5-17 1-16,-12-14 0 15,-3-11 0-15,-30-4-16 0,0 0 16 0,35-7-15 0,6-7 15 0,-41 14 0 0,0 0 0 0,47-31 0 16,4-11 0-16,-51 42 30 0,0 0-30 16,52-64 30-16,6-18-30 0,-15 12 53 15,-10 1-53-15,-7 6 54 0,-8 5-54 0,-6-6 65 0,-8-1-65 16,1 14 66-16,-5 6-66 0,0 2 47 0,3-1-47 0,-3 1 48 16,0 0-48-16,0 43 39 0,0 0-39 0,0-51 39 15,-7-11-39-15,2 11 35 16,-2 3-35-16,2 8 35 0,-4 4-35 0,9 36 3 15,0 0-3-15,-9-31 3 0,1 4-3 0,8 27 9 0,0 0-9 0,-9-24 9 16,-1 5-9-16,10 19 1 0,0 0-1 0,-7-12 1 16,3 0-1-16,4 12 0 0,0 0 0 0,-7-7 0 15,5 6 0-15,2 1-13 0,0 0 13 0,-3-4-12 16,-1 4 12-16,4 0-35 0,0 0 35 0,0 0-34 0,-1-3 34 16,1 3-42-16,0 0 42 0,0 7-41 0,0-2 41 0,0-5-51 15,0 0 51-15,0 34-50 0,5 21 50 16,-5-55-31-16,0 0 31 0,3 79-31 0,-1 20 31 15,-2-99-17-15,0 0 17 0,0 140-17 0,-2 39 17 16,2-179-30-16,0 0 30 0,9 164-30 0,3 9 30 0,6-43-176 16,3-23 176-16,-2-27-175 0,2-18 175 0,-21-62-123 15,0 0 123-15,29 27-123 0,8-23 123 0,27 25-127 16</inkml:trace>
  <inkml:trace contextRef="#ctx0" brushRef="#br0" timeOffset="27674.779">13543 4929 191 0,'0'0'0'16,"0"3"0"-16,5 1 0 0,-5-4 118 0,4-4-118 15,-4 4 119-15,0-7-119 0,0 7 115 0,-5-5-115 0,5 5 115 16,0-3-115-16,0 3 93 0,-4-4-93 0,4 4 93 16,0-5-93-16,0 5 71 0,0 0-71 0,0 0 71 15,0 0-71-15,0 0 61 0,0 0-61 0,0 0 62 16,0 0-62-16,0 0 40 0,0 0-40 0,0 0 41 15,0 0-41-15,0 0 28 0,0 0-28 0,0 0 28 16,0 0-28-16,0 0 4 0,0 0-4 0,0 0 4 16,4 0-4-16,1 2 0 0,0 1 0 0,7 4 0 15,4 2 0-15,-16-9 0 0,0 0 0 0,30 20 0 0,10 11 0 16,-40-31 0-16,0 0 0 0,47 39 1 16,10 13-1-16,-8-9 12 0,0 3-12 0,-7-2 13 15,-4-4-13-15,-3-4 9 0,-2-2-9 0,2 2 10 0,-4-2-10 0,-31-34 4 16,0 0-4-16,49 48 5 0,7 11-5 15,-56-59 7-15,0 0-7 0,43 41 7 0,-5-7-7 16,-8-7 13-16,-6-6-13 0,-3-6 13 0,-8-3-13 0,-1 0 0 16,-2-5 0-16,-5-2 0 0,-1-1 0 0,-1-1-57 15,-3 1 57-15,0-4-56 0,4 5 56 0,-4-5-159 16,0 0 159-16,0 0-158 0,0 0 158 16,0 0-124-16,0 0 124 0,-12-12-124 15,-13-9 124-15,-10-13-412 0</inkml:trace>
  <inkml:trace contextRef="#ctx0" brushRef="#br0" timeOffset="28063.969">14101 4780 942 0,'0'0'0'0,"-2"3"0"16,-3 0 0-16,5-3 75 0,0 0-75 0,0 0 76 16,0 0-76-16,0 0 18 0,0 0-18 0,0 0 19 15,0 0-19-15,0 0 0 0,0 0 0 0,0 0 0 0,0 0 0 16,-4 0 0-16,1 4 0 0,-3 4 0 0,-2 1 0 16,-8 6 33-16,-7 9-33 0,4 4 34 0,-2-1-34 15,21-27 47-15,0 0-47 0,-34 47 47 0,-10 12-47 16,44-59 43-16,0 0-43 0,-68 79 43 0,-12 19-43 15,80-98 48-15,0 0-48 0,-72 96 48 16,8 5-48-16,64-101 53 0,0 0-53 16,-47 75 53-16,9-8-53 0,8-19 32 0,14-14-32 15,8-17 32-15,8-15-32 0,-4 3 9 0,2-1-9 0,2-4 10 0,0 1-10 0,-3 6 0 16,-2-3 0-16,3-1 1 0,4-1-1 0,-2-2-43 16,-2 3 43-16,2-3-42 0,0 0 42 0,0 0-84 15,0 0 84-15,3-19-83 0,4-10 83 0,2-22-978 16</inkml:trace>
  <inkml:trace contextRef="#ctx0" brushRef="#br0" timeOffset="28545.243">14681 5184 382 0,'0'0'0'0,"0"-7"0"15,0-1 0-15,0 8 127 0,0 0-127 0,0-4 128 0,0 1-128 0,0 3 98 16,0 0-98-16,7-2 98 0,3 2-98 0,-10 0 70 16,0 0-70-16,18 0 70 0,6-2-70 0,-24 2 55 15,0 0-55-15,30 0 56 0,8 0-56 0,-38 0 44 16,0 0-44-16,45 2 44 0,8 3-44 0,1-5 11 0,1 4-11 15,1-4 11-15,-5-4-11 0,-51 4 32 16,0 0-32-16,55 0 33 0,-1 0-33 0,-54 0 0 0,0 0 0 16,56 0 0-16,-5-3 0 15,-51 3-1-15,0 0 1 0,47-2 0 0,-6 0 0 16,-41 2-37-16,0 0 37 0,37-1-37 0,-7-3 37 0,-30 4-126 0,0 0 126 0,22 0-126 16,-6-3 126-16,22-1-608 0</inkml:trace>
  <inkml:trace contextRef="#ctx0" brushRef="#br0" timeOffset="28828.042">14914 5429 1087 0,'0'0'0'0,"5"-9"0"0,11-3 0 16,-11 9 80-16,2 3-80 0,-5 0 80 0,2 0-80 16,1 0 22-16,2 3-22 0,5 2 23 0,5 6-23 0,-17-11 4 15,0 0-4-15,30 8 4 16,8-1-4-16,-38-7-32 0,0 0 32 0,42 9-32 16,7-6 32-16,-49-3-90 0,0 0 90 0,49 0-89 0,3-3 89 0,-5-4-117 15,-2-2 117-15,-5 1-117 0,2-3 117 0,-42 11-129 16,0 0 129-16,49-12-129 0,3 1 129 15,49-17-332-15</inkml:trace>
  <inkml:trace contextRef="#ctx0" brushRef="#br0" timeOffset="29625.043">16777 4882 315 0,'0'0'0'0,"0"-5"0"0,-4-2 0 0,-1 2 103 15,-2 2-103-15,2-1 104 0,-2 3-104 0,-4-1 67 16,-6 0-67-16,5 2 67 0,1-3-67 16,-3-1 66-16,-3 1-66 0,3 1 66 0,2-1-66 0,12 3 28 15,0 0-28-15,-26-4 28 0,-8 4-28 0,34 0 5 16,0 0-5-16,-26 0 5 0,2 0-5 0,24 0 1 15,0 0-1-15,-35 12 2 0,-2 7-2 0,37-19-10 16,0 0 10-16,-34 36-10 0,-3 16 10 0,6-4-6 16,1 3 6-16,13-10-5 0,4-5 5 15,5-3 0-15,1 1 0 0,9-5 0 0,4-2 0 0,3 1 1 16,5-4-1-16,5-2 1 0,6-1-1 0,-25-21 1 0,0 0-1 0,38 12 2 16,7-5-2-16,-1-4 0 15,-6-10 0-15,1 2 0 0,-5-9 0 16,-1 1 27-16,-8-3-27 0,1 1 27 0,-7-4-27 0,0 2 52 0,-1-2-52 0,-4 0 53 15,-2 2-53-15,-12 17 63 0,0 0-63 0,12-31 64 16,0-1-64-16,-7 1 64 0,1-4-64 0,-3 6 64 16,-3 2-64-16,0-4 42 0,-2 4-42 15,-1 6 43-15,-2-1-43 0,1 1 21 16,-1 1-21-16,-2-4 21 0,2 1-21 0,5 23-30 0,0 0 30 0,-12-36-30 16,3-6 30-16,9 42-28 0,0 0 28 0,-12-43-28 15,3-2 28-15,9 45-26 0,0 0 26 0,-9-43-26 16,-3 4 26-16,3 8 0 15,2 7 0-15,2 9 0 0,2 3 0 0,1 3 1 0,-3 2-1 0,3 2 2 0,0 2-2 16,2-1 6-16,0 4-6 0,0 0 7 16,0-5-7-16,0 5 1 0,-3 0-1 0,3 0 1 0,0 0-1 15,0 0 0-15,-5 0 0 0,5 0 0 16,0 0 0-16,0 0-2 0,0 2 2 0,0 5-1 0,0-4 1 0,0-3-12 16,0 0 12-16,5 36-12 0,2 19 12 0,1-4-4 15,3 9 4-15,-2 2-3 0,1-2 3 0,-10-60 0 16,0 0 0-16,14 94 0 0,2 28 0 0,-16-122 2 15,0 0-2-15,17 110 3 0,4-4-3 0,-21-106-5 16,0 0 5-16,28 80-5 0,5-16 5 0,-33-64-62 0,0 0 62 16,45 34-61-16,11-22 61 0,45 31-720 0</inkml:trace>
  <inkml:trace contextRef="#ctx0" brushRef="#br0" timeOffset="30312.929">17583 4146 505 0,'0'0'0'0,"0"7"0"0,-3 1 0 0,3-8-4 16,0 0 4-16,-6 0-3 0,-2-3 3 0,8 3 0 0,0 0 0 16,-9 0 0-16,-1-5 0 0,10 5-9 0,0 0 9 15,-16 0-9-15,-3 5 9 0,19-5-28 0,0 0 28 0,-23 8-28 16,-1 11 28-16,24-19 0 0,0 0 0 0,-23 19 1 15,0 2-1-15,23-21 27 0,0 0-27 0,-22 30 27 16,-1 6-27-16,23-36 60 0,0 0-60 0,-21 47 60 16,0 7-60-16,21-54 88 0,0 0-88 0,-12 72 88 15,0 11-88-15,12-83 58 16,0 0-58-16,-4 123 59 0,6 33-59 0,-2-156 49 0,0 0-49 16,14 151 50-16,7 10-50 0,-21-161 66 0,0 0-66 0,30 161 66 15,4 0-66-15,-34-161 68 0,0 0-68 0,35 149 68 16,4-7-68-16,-10-32 53 0,-1-23-53 0,-14-24 54 15,-7-23-54-15,2 6 40 0,-1-3-40 16,-2 5 41-16,-3-2-41 0,-3-46 35 0,0 0-35 0,2 29 36 16,0-10-36-16,-2-19 0 0,0 0 0 0,0 12 1 0,0-9-1 15,0-3-76-15,-4-6 76 0,-3-12-76 0,0-7 76 0,7 25-141 16,0 0 141-16,-15-48-140 0,-12-19 140 16,27 67-117-16,0 0 117 15,-36-106-117-15,-13-35 117 0,-35-104-550 0</inkml:trace>
  <inkml:trace contextRef="#ctx0" brushRef="#br0" timeOffset="30528.259">16959 4968 572 0,'0'0'0'16,"9"4"0"-16,9 4 0 0,-18-8 142 15,0 0-142-15,24 3 143 0,9 1-143 0,-33-4 121 0,0 0-121 0,38 5 122 16,6-2-122-16,-44-3 56 0,0 0-56 0,45 4 56 15,8-4-56-15,-53 0 27 16,0 0-27-16,45 2 27 0,2-1-27 0,-47-1 15 0,0 0-15 0,38 2 16 16,-3-2-16-16,-35 0-44 0,0 0 44 0,26 0-44 15,-7 0 44-15,-19 0-183 0,0 0 183 0,18-3-183 16,-4-3 183-16,19-2-527 0</inkml:trace>
  <inkml:trace contextRef="#ctx0" brushRef="#br0" timeOffset="30893.893">18015 4668 942 0,'0'0'0'0,"-7"0"0"0,-5-3 0 0,12 3 70 15,0 0-70-15,-3-4 70 0,3-4-70 0,0 8 1 16,0 0-1-16,-2-9 2 0,2 2-2 0,0 7-26 16,0 0 26-16,-4-3-25 0,-1-2 25 0,5 5-40 15,0 0 40-15,-14-4-39 0,-2 4 39 0,16 0-31 0,0 0 31 16,-17 0-31-16,0 0 31 0,17 0-14 0,0 0 14 16,-25 9-13-16,-4 6 13 0,2 1-2 0,1 3 2 15,9-2-2-15,5-5 2 0,-4 10 0 0,0-1 0 16,-1 21 0-16,-2 17 0 15,3 4-5-15,2 9 5 0,2 10-4 0,3 9 4 0,9-91-1 0,0 0 1 0,-1 110 0 16,6 15 0-16,5-29-36 0,8-14 36 0,1-24-36 16,2-18 36-16,-21-40-80 15,0 0 80-15,43 24-80 0,18-24 80 0,44 24-385 0</inkml:trace>
  <inkml:trace contextRef="#ctx0" brushRef="#br0" timeOffset="31197.545">18177 4586 494 0,'0'0'0'0,"0"9"0"0,-5 6 0 0,5-15 55 16,0 0-55-16,-2 3 56 15,2-3-56-15,0 0 60 0,0 0-60 0,0 0 60 0,4 4-60 16,-4-4 45-16,0 0-45 0,3 14 45 0,2 11-45 0,-5-25 43 15,0 0-43-15,7 40 43 0,2 11-43 16,-9-51 57-16,0 0-57 0,2 67 57 0,1 15-57 0,-3-82 44 16,0 0-44-16,0 99 44 0,0 20-44 0,0-119 48 15,0 0-48-15,4 94 49 16,-4-3-49-16,0-91 31 0,0 0-31 0,2 58 31 0,-2-19-31 0,0-39-4 0,0 0 4 16,0 24-4-16,1-15 4 0,-1-9-97 0,0 0 97 0,-1-4-97 15,-1-13 97-15,2 17-89 16,0 0 89-16,-9-22-88 0,0-7 88 0,-6-21-581 0</inkml:trace>
  <inkml:trace contextRef="#ctx0" brushRef="#br0" timeOffset="31408.957">17893 4906 774 0,'0'0'0'0,"12"19"0"16,6 9 0-16,-11-16 119 0,-5-4-119 0,10-1 119 15,0-4-119-15,-12-3 104 0,0 0-104 0,19 9 104 16,9 3-104-16,-28-12 80 0,0 0-80 0,33 12 80 15,11 0-80-15,-44-12 40 0,0 0-40 0,50 10 41 16,6-5-41-16,-56-5 58 0,0 0-58 0,52 4 59 0,2-8-59 16,-54 4 54-16,0 0-54 0,45-5 55 0,-4-7-55 15,-12-1 3-15,-4-1-3 0,-8-2 4 16,-8-2-4-16,-1 1-41 0,-1-2 41 0,-1-2-41 0,-6-1 41 16,1-21-1139-16</inkml:trace>
  <inkml:trace contextRef="#ctx0" brushRef="#br0" timeOffset="31677.705">18480 4483 875 0,'0'0'0'0,"13"-3"0"0,11 3 0 0,-3 0 85 0,5 0-85 16,-3 3 85-16,-1-3-85 0,-22 0 62 0,0 0-62 15,28 14 63-15,3 8-63 0,-31-22 57 0,0 0-57 0,32 40 58 16,1 18-58-16,-10-2 40 0,-3 11-40 0,-4 15 41 16,-5 16-41-16,-11-98 39 0,0 0-39 0,-2 108 40 15,-16 14-40-15,18-122-43 16,0 0 43-16,-29 128-43 0,-13 7 43 0,42-135-163 16,0 0 163-16,-57 102-162 0,-13-24 162 0,-54 104-675 0</inkml:trace>
  <inkml:trace contextRef="#ctx0" brushRef="#br0" timeOffset="34661.689">13543 7192 371 0,'0'0'0'0,"0"-7"0"0,-3-2 0 0,1 4 36 0,0 2-36 0,0-1 37 15,2 4-37-15,0 0 39 0,-3-7-39 0,-2 6 39 16,1-6-39-16,-4 2 59 0,-6-6-59 0,1 6 60 16,1-3-60-16,12 8 51 0,0 0-51 0,-26-7 52 15,-10-2-52-15,36 9 66 0,0 0-66 0,-39-10 67 16,-3 2-67-16,4-1 70 0,3-1-70 0,11 5 70 16,6 5-70-16,1-4 71 0,3 4-71 0,-7-3 71 0,-3-1-71 15,1 3 50-15,2 1-50 0,4 0 50 0,5 0-50 16,-4 0 24-16,2 1-24 0,-3 1 25 0,1 3-25 15,16-5 18-15,0 0-18 0,-23 9 19 16,-10 6-19-16,33-15 1 0,0 0-1 0,-29 31 2 0,-6 12-2 0,7 1 4 16,5 11-4-16,2-5 5 0,6-1-5 0,1 1 0 15,5 2 0-15,0-4 1 0,6 1-1 0,3-49 0 16,0 0 0-16,3 52 0 0,6-1 0 0,-9-51-3 16,0 0 3-16,23 45-3 0,8-8 3 15,-31-37-44-15,0 0 44 0,43 21-43 0,8-13 43 0,-51-8-7 16,0 0 7-16,68-17-6 0,9-26 6 0,-77 43-3 0,0 0 3 15,73-48-2-15,2-18 2 0,-20 11 6 0,-11 3-6 16,-14 13 6-16,-15 12-6 0,-15 27 46 16,0 0-46-16,14-47 47 0,2-1-47 0,-7 0 39 15,-1 2-39-15,-4 10 39 0,-2 0-39 0,-2 2 17 0,-2 1-17 16,0 3 17-16,2 2-17 0,0 28 7 0,0 0-7 0,-2-27 8 16,-3-6-8-16,5 33 4 0,0 0-4 0,-3-31 4 15,-4 0-4 1,7 31 0-16,0 0 0 0,-6-24 0 0,3 6 0 0,3 18-1 0,0 0 1 0,-2-14 0 15,-1 4 0-15,3 10-9 0,0 0 9 0,0-7-9 16,-4 5 9-16,4 2-34 0,0 0 34 0,0 0-34 16,-3 0 34-16,3 0-26 0,0 0 26 0,-2 9-26 15,-5 10 26-15,7-19-34 0,0 0 34 0,-5 29-34 16,0 12 34-16,5-41-32 0,0 0 32 0,-4 56-32 16,8 16 32-16,1-2-32 0,7 4 32 0,0 5-32 15,7 0 32 1,2-11-32-16,4-6 32 0,-11-19-32 15,1-19 32-15,-15-24-32 0,0 0 32 0,25 31-32 0,9-4 32 0,-34-27-14 0,0 0 14 0,48 14-13 0,11-7 13 16,-9-7-1-16,1-9 1 0,-8-3 0 0,-1-3 0 0,-9-4 35 16,-3-5-35-16,-4 1 36 0,0 1-36 15,-26 22 70-15,0 0-70 0,21-31 71 0,-4-6-71 16,-17 37 81-16,0 0-81 0,14-40 82 0,2-4-82 16,-7 4 80-16,-6-2-80 0,1 9 81 0,1 6-81 0,-5-1 47 15,-4 9-47-15,3 0 48 0,1 7-48 0,-2 0 9 16,0 0-9-16,2 7 10 0,0 2-10 0,-3-1 3 15,3 3-3-15,0 1 3 0,-5-4-3 0,5 4-1 0,-4-1 1 16,4 1 0-16,0 0 0 0,0 3-35 0,0 4 35 16,-3 13-35-16,1 15 35 0,2-35-36 0,0 0 36 15,-2 51-36-15,0 16 36 0,-3-7-33 0,2 5 33 16,3-12-33-16,1-7 33 0,-1-46-24 0,0 0 24 16,7 43-23-16,6-3 23 15,-13-40-36-15,0 0 36 0,20 24-35 0,10-12 35 0,-30-12-20 0,0 0 20 0,44-7-20 16,8-19 20-16,-7-3-19 0,2-7 19 15,-12 3-18-15,-4 3 18 0,-31 30-2 0,0 0 2 0,28-43-1 16,-2-5 1-16,-5 0 7 0,-5 2-7 0,-2 6 7 16,-4 1-7-1,-3 4 35-15,-3 6-35 0,-1 5 36 16,-3 2-36-16,0 5 19 0,0 5-19 0,-3 0 20 0,1 2-20 0,0 1 12 0,1 2-12 0,1 2 12 16,0 2-12-16,0 3 1 0,0 0-1 0,0 0 2 0,0 0-2 15,0 0-1-15,0 5 1 0,0-2 0 0,0 1 0 16,0 3-35-16,0 1 35 0,0 23-35 15,0 10 35-15,0-41-29 0,0 0 29 0,1 58-29 0,6 16 29 16,-1-7-4-16,1 1 4 0,1-3-3 0,1 0 3 16,-9-65-10-16,0 0 10 0,7 95-10 0,3 18 10 0,-1-26-1 15,-2-11 1-15,-5-15-1 0,-4-9 1 16,2-52 1-16,0 0-1 0,-7 63 2 0,-5 7-2 16,12-70 30-16,0 0-30 0,-9 48 30 0,0-14-30 0,-3-4 35 15,2-6-35-15,3-11 36 0,10-11-36 0,-8 5 22 16,2-4-22-16,-22 9 23 0,-10 7-23 0,35-19 5 15,0 0-5-15,-47 14 6 0,-10-4-6 16,8-5-1-16,-1-1 1 0,11-4 0 0,10-5 0 16,29 5-68-16,0 0 68 0,-39-11-67 0,3-9 67 0,36 20-111 0,0 0 111 15,-32-38-111-15,3-10 111 0,29 48-126 0,0 0 126 0,-18-82-125 16,15-26 125-16,-15-81-523 16</inkml:trace>
  <inkml:trace contextRef="#ctx0" brushRef="#br0" timeOffset="35075.424">15027 7231 1132 0,'0'0'0'0,"-3"-3"0"16,-2-2 0-16,5 5 96 0,0 0-96 0,-2-4 96 0,2 4-96 16,0 0 55-16,0 0-55 0,0 0 55 0,0 0-55 0,0 0 13 15,0 0-13-15,0 0 13 0,7 0-13 0,-7 0-1 16,0 0 1-16,3 0 0 0,6 0 0 0,-9 0 6 16,0 0-6-16,18 0 7 0,2-3-7 0,7-1 61 15,4 1-61-15,-1 1 62 0,1-1-62 0,-1-1 75 16,1 3-75-16,-3-1 76 0,0 0-76 0,-28 2 38 15,0 0-38-15,41-7 39 0,10 2-39 16,0-5 1 0,4 1-1-16,-4 4 1 15,-4 2-1-15,-4-1-6 0,-4 1 6 0,-3 1-6 0,-4 0 6 0,-4 1-11 0,-2 1 11 0,-2 0-10 0,-3-4 10 0,-21 4-42 0,0 0 42 16,23-3-41-16,1-2 41 0,-24 5-48 0,0 0 48 0,19-4-47 16,0-3 47-16,-19 7-103 15,0 0 103-15,11-3-102 0,-1 1 102 0,-10 2-156 0,0 0 156 0,-3-7-155 16,-13-5 155-16,-3-6-725 0</inkml:trace>
  <inkml:trace contextRef="#ctx0" brushRef="#br0" timeOffset="35287.859">15109 7519 651 0,'0'0'0'15,"13"7"0"-15,4-2 0 0,4 2 122 0,5-4-122 0,-2 6 123 0,-1-2-123 0,1 1 71 16,3 1-71-16,-3-1 71 0,2 3-71 16,0-3 22-16,0-3-22 0,2 2 23 0,-2-7-23 15,-26 0-35-15,0 0 35 0,33 4-34 0,6-8 34 0,-39 4-177 16,0 0 177-16,42-8-177 0,3-4 177 0,42-12-391 16</inkml:trace>
  <inkml:trace contextRef="#ctx0" brushRef="#br0" timeOffset="37192.514">17132 6931 259 0,'0'0'0'0,"-5"-3"0"16,-2-1 0-16,7 4 28 0,0 0-28 16,-2-5 28-16,5 4-28 0,-3 1 40 0,0 0-40 0,0 0 40 15,6-2-40-15,-6 2 52 0,0 0-52 0,1-4 52 16,-1-1-52-16,0 5 51 0,0 0-51 0,-3-7 52 16,-9-5-52-16,12 12 43 0,0 0-43 0,-21-11 44 15,-9-10-44-15,30 21 30 0,0 0-30 0,-35-17 30 16,-6 0-30-16,41 17 39 0,0 0-39 0,-44-16 40 15,-1 4-40-15,45 12 44 0,0 0-44 0,-44-12 44 16,-1 4-44-16,45 8 17 0,0 0-17 0,-44-7 17 0,1 3-17 16,43 4 8-16,0 0-8 0,-42-1 8 15,-3 2-8-15,45-1 9 0,0 0-9 0,-40 7 10 0,1 5-10 16,39-12 0-16,0 0 0 0,-33 21 1 0,-2 10-1 0,35-31 2 16,0 0-2-16,-24 43 3 0,0 8-3 0,24-51 5 15,0 0-5-15,-18 82 5 16,8 24-5-16,10-106 3 15,0 0-3-15,1 93 3 0,12-1-3 16,-13-92-1-16,0 0 1 0,21 71 0 0,12-11 0 0,-33-60-4 0,0 0 4 0,36 39-3 0,6-15 3 0,-9-12-1 16,-10-12 1-16,1-7 0 0,-1-5 0 0,-23 12 18 15,0 0-18-15,33-26 18 0,9-8-18 16,-42 34 26-16,0 0-26 0,55-67 26 0,13-20-26 16,-68 87 33-16,0 0-33 0,56-86 34 0,-5-5-34 0,-51 91 37 0,0 0-37 0,40-99 37 15,-9-11-37-15,-8 21 8 0,-9 12-8 0,-7 16 8 16,-6 9-8-1,-1 52 0-15,0 0 0 0,2-63 1 16,-4-4-1-16,2 67 0 0,0 0 0 0,-3-58 0 0,-1 1 0 0,4 23 1 0,4 13-1 0,-4 8 2 16,0 8-2-16,-4-4 1 0,4 6-1 0,-1-1 1 15,-1 1-1-15,0 1 1 0,2-1-1 0,-3-1 2 16,3 1-2-16,0 3-1 0,-7-5 1 0,7 5-1 16,-2 0 1-16,2 0-5 0,0 0 5 0,0 0-5 15,0 0 5-15,0 0-23 0,0 0 23 0,0 0-22 16,-5 3 22-16,5-3-44 0,0 0 44 0,2 36-43 15,3 15 43-15,2 4-8 16,5 9 8-16,-7-1-7 0,0 4 7 0,-5-67-7 0,0 0 7 0,9 103-7 0,2 27 7 16,-1-21-9-16,4-6 9 0,-5-14-9 0,-2-13 9 15,-7-76-7-15,0 0 7 0,12 73-7 0,3-6 7 0,3-19-8 16,-4-17 8 0,-5-10-7-16,-2-18 7 0,-7-3-61 0,0 0 61 0,12 5-61 0,2-1 61 15,-14-4-107-15,0 0 107 0,14-12-107 0,0-9 107 0,13-10-436 16</inkml:trace>
  <inkml:trace contextRef="#ctx0" brushRef="#br0" timeOffset="38180.787">17961 6763 225 0,'0'0'0'0,"-5"-1"0"0,-4-3 0 15,2 1 66-15,2-1-66 0,-2 3 66 16,2-3-66-16,5 4 38 0,0 0-38 0,-12-3 38 0,-6-4-38 16,18 7 22-16,0 0-22 0,-21-5 23 0,-3 1-23 0,1 1 18 15,-3 1-18-15,14 1 19 0,3 1-19 0,9 0 15 16,0 0-15-16,-21 13 15 15,-8 11-15-15,29-24 51 0,0 0-51 0,-26 33 51 0,-4 13-51 0,4 2 44 16,7 2-44-16,1-6 45 0,3-1-45 0,15-43 53 16,0 0-53-16,-14 60 53 0,0 10-53 0,14-70 38 15,0 0-38-15,-7 57 39 0,5-4-39 0,2-53 1 16,0 0-1-16,9 43 2 0,8-11-2 16,-17-32 8-16,0 0-8 0,30 16 8 0,8-20-8 0,-38 4 13 15,0 0-13-15,44-20 14 0,6-18-14 0,-6 6 44 0,-4-8-44 16,-7 4 44-16,-2 5-44 0,-10 4 71 0,-3 5-71 15,-4-1 71-15,-2 1-71 0,-4 3 63 0,-1 2-63 0,2-3 64 16,-4 1-64-16,-5 19 48 0,0 0-48 0,6-24 49 16,-3 1-49-16,-3 23 39 15,0 0-39-15,4-18 40 0,-1 0-40 0,-3 18 1 0,0 0-1 0,0-12 2 16,0 2-2-16,0 10 2 0,0 0-2 0,0-5 3 16,0 2-3-16,0 3-3 0,0 0 3 0,0-4-3 15,0 3 3-15,0 1-24 0,0 0 24 0,0 0-23 16,0 0 23-16,0 0-38 0,0 0 38 0,0 8-38 15,-3 7 38-15,3 6-32 0,3 6 32 0,-1 1-32 16,1 3 32-16,1 5-38 0,1 3 38 0,2 4-38 16,2 3 38-16,-9-46-25 0,0 0 25 0,10 60-24 15,6 7 24-15,-4-4-27 0,-2-4 27 16,3 1-27-16,-3-6 27 0,-10-54-8 0,0 0 8 0,14 83-8 0,2 14 8 16,-6-18-11-16,-3-7 11 0,-2-33-10 15,-5-23 10-15,0 4-9 16,0-1 9-16,-5 10-8 0,2 9 8 0,3-38 0 0,0 0 0 15,-13 36 0-15,-2 3 0 0,15-39 10 0,0 0-10 0,-16 35 11 0,-3-6-11 0,19-29 27 16,0 0-27-16,-23 24 27 0,-6-5-27 0,29-19 21 16,0 0-21-16,-37 8 21 0,-3-8-21 0,40 0 17 15,0 0-17-15,-38-12 17 16,-1-12-17-16,39 24 10 0,0 0-10 0,-33-32 10 0,0-15-10 16,10 8 34-16,6 0-34 0,5 3 35 0,8 1-35 0,4 35 40 0,0 0-40 15,0-39 40-15,6-4-40 0,-6 43 44 16,0 0-44-16,10-41 45 0,4-2-45 0,-14 43 29 15,0 0-29-15,21-39 29 0,2 3-29 0,1 5 26 16,0 4-26-16,2 6 26 0,-5 6-26 16,0-1 0-16,0 1 0 0,2-1 0 0,-6 4 0 0,2 0-14 0,4 4 14 0,-6-3-13 15,1 6 13-15,1-5-63 0,0 0 63 0,0 3-63 16,2-2 63-16,-21 9-105 0,0 0 105 0,26-13-104 16,6-4 104-16,-32 17-129 15,0 0 129-15,24-28-128 0,-1-3 128 16,24-25-643-16</inkml:trace>
  <inkml:trace contextRef="#ctx0" brushRef="#br0" timeOffset="38443.757">18637 6525 393 0,'0'0'0'0,"-2"0"0"0,-6 2 0 0,4 1-73 16,2-3 73-16,2 0-73 0,-3 4 73 0,-1-4-107 15</inkml:trace>
  <inkml:trace contextRef="#ctx0" brushRef="#br0" timeOffset="38563.105">18442 6630 124 0,'0'0'0'0,"7"-5"0"0,7-6 0 0,-16 11 66 0,-14 7-66 0,-3 12 67 16,-5 10-67-16,24-29 55 0,0 0-55 15,-24 52 56-15,1 18-56 0,23-70 41 16,0 0-41-16,-19 113 42 0,1 33-42 0,18-146 37 0,0 0-37 0,-5 142 37 16,5 3-37-16,0-145-45 0,0 0 45 0,16 124-45 15,13-15 45-15,17 126-255 0</inkml:trace>
  <inkml:trace contextRef="#ctx0" brushRef="#br0" timeOffset="38885.78">18874 6613 404 0,'0'0'0'0,"-3"15"0"0,1 9 0 0,-2-15 63 16,3-9-63-16,1-4 63 0,0-4-63 0,0 3 51 15,0 1-51-15,0 1 52 0,0 3-52 0,0 0 37 16,-2 3-37-16,0 6 37 0,2 3-37 0,0-12 21 16,0 0-21-16,0 42 21 0,-3 18-21 0,1-1 10 0,0 4-10 15,2-5 10-15,2-1-10 0,-2-57 27 0,0 0-27 16,5 86 27-16,4 13-27 31,0-19 6-31,-1-8-6 0,-4-32 6 0,-3-25-6 16,3 2 0-16,-1-5 0 0,3 2 0 0,1-2 0 0,-2 0-84 0,2 0 84 0,-2-7-83 0,-5 2 83 0,2-4-137 0,0-3 137 15,-2 0-137-15,1-3 137 0,3 0-202 0</inkml:trace>
  <inkml:trace contextRef="#ctx0" brushRef="#br0" timeOffset="39140.424">18496 7039 404 0,'0'0'0'0,"12"11"0"15,9 2 0-15,-7-6 85 0,0 0-85 0,5-4 86 16,-3 3-86-16,-16-6 73 0,0 0-73 0,35 5 73 0,5 1-73 16,2 1 139-16,1-2-139 0,-3-1 139 15,-2-4-139-15,-4 0 112 0,-3 0-112 0,-3 0 112 0,-4-4-112 16,-1 3 74-16,0-3-74 0,-6 3 75 0,-5-1-75 0,2-2 44 15,-2-1-44-15,-1 2 45 0,-4 3-45 0,-7 0 0 16,0 0 0-16,8-7 1 0,3 2-1 0,-11 5-61 16,0 0 61-16,9-10-61 0,-4-2 61 15,-5 12-138-15,0 0 138 0,3-28-138 0,-6-8 138 16,3-31-704-16</inkml:trace>
  <inkml:trace contextRef="#ctx0" brushRef="#br0" timeOffset="39441.359">19017 6621 1143 0,'0'0'0'0,"0"0"0"0,5 5 0 0,-5-5 97 0,5-1-97 0,-5 1 98 15,4 0-98-15,-4 0 66 0,0 0-66 0,0 0 67 16,5-4-67-16,-5 4 5 0,0 0-5 0,11 5 5 15,6 6-5-15,-17-11 0 0,0 0 0 0,24 31 0 16,8 20 0-16,-32-51 2 0,0 0-2 0,29 60 2 16,-3 14-2-16,-1 16 10 0,-8 17-10 0,-5-13 10 15,-8 2-10-15,-4-96 4 16,0 0-4-16,-4 94 5 0,-8 0-5 0,12-94-63 0,0 0 63 0,-24 82-63 16,-8-8 63-16,32-74-228 0,0 0 228 0,-29 51-227 0,-1-18 227 15,-29 49-583-15</inkml:trace>
  <inkml:trace contextRef="#ctx0" brushRef="#br0" timeOffset="41005.869">20193 5004 1054 0,'0'0'0'0,"0"0"-142"0,0 0 142 0,-5 3-142 0,1 1 142 0,4-4 0 15,0 0 0-15,-3 0 0 0,1 0 0 16,2 0 27-16,0 0-27 0,0 0 27 16,0 0-27-16,0 0 34 0,0 0-34 0,0 0 35 0,0 0-35 0,0 0 18 15,0 0-18-15,0 0 19 0,0 0-19 0,0 0 4 16,0 0-4-16,0 0 4 0,0 0-4 0,0 0 1 16,0 0-1-16,0 0 1 0,0 0-1 0,0 0-2 15,0 0 2-15,0 0-2 0,2 3 2 0,-2-3-32 16,0 0 32-16,7 12-32 0,7 2 32 0,-14-14-10 15,0 0 10-15,15 26-10 0,10 10 10 0,-1 0-2 16,2-2 2-16,2-2-2 16,0 3 2-16,-28-35-2 0,0 0 2 0,42 36-2 15,8 0 2-15,-50-36-2 0,0 0 2 0,56 39-1 0,10 1 1 0,-66-40-1 0,0 0 1 0,73 51 0 16,14 7 0-16,-87-58-3 0,0 0 3 0,79 48-3 16,-4-2 3-16,-75-46 0 0,0 0 0 15,69 36 0-15,-4-8 0 0,-23-11 2 16,-16-7-2-16,-7-3 3 0,-10-2-3 0,3 0 7 15,-3-1-7-15,-1-1 7 0,-1 1-7 0,-1-1 15 0,-3 2-15 0,2 2 16 16,-1-5-16-16,-3 5 3 0,3-4-3 0,-4 0 4 16,0 3-4-16,0 6 32 0,0-2-32 15,-5 4 32-15,1 1-32 0,4-15 8 0,0 0-8 0,-12 34 9 16,-5 14-9-16,17-48 12 0,0 0-12 0,-28 55 12 16,-7 5-12-16,35-60 16 0,0 0-16 0,-38 65 17 15,-4 4-17-15,42-69 44 0,0 0-44 0,-49 85 44 16,-5 11-44-16,54-96 21 0,0 0-21 15,-42 77 21-15,7-13-21 0,6-13 12 0,11-17-12 0,8-17 13 0,10-17-13 0,-4 4-48 16,3-8 48-16,1 4-48 0,0 0 48 16,0 0-124-16,-4 4 124 0,4-4-123 0,0 0 123 0,0 0-540 15</inkml:trace>
  <inkml:trace contextRef="#ctx0" brushRef="#br0" timeOffset="41878.187">23015 5292 147 0,'0'0'0'0,"0"-5"0"0,-3-2 0 0,1-5-51 0</inkml:trace>
  <inkml:trace contextRef="#ctx0" brushRef="#br0" timeOffset="42959.095">22977 5239 113 0,'0'0'0'0,"-14"-4"0"0,-9-8 0 0,23 12 65 0,0 0-65 16,-26-10 65-16,-4-4-65 15,30 14 72-15,0 0-72 0,-34-13 72 0,-8-4-72 0,42 17 83 0,0 0-83 0,-44-12 84 16,-3 0-84-16,47 12 70 0,0 0-70 0,-38-11 71 16,5 6-71-16,33 5 44 0,0 0-44 0,-35-3 45 15,5 6-45-15,30-3 22 16,0 0-22-16,-31 9 23 0,1 3-23 0,30-12 18 0,0 0-18 0,-31 24 19 16,1 10-19-16,30-34 15 0,0 0-15 0,-24 44 16 15,3 18-16-15,21-62 26 0,0 0-26 0,-10 79 26 16,6 20-26-16,4-99 20 0,0 0-20 0,14 83 20 15,12-10-20-15,-7-28 46 0,2-21-46 0,-3-2 46 16,-1-13-46-16,4-3 8 0,0-4-8 0,0-2 9 16,1-2-9-16,-1-1 22 0,4-9-22 0,-6 2 22 0,0-4-22 0,-19 14 22 15,0 0-22-15,23-19 22 16,-1-8-22-16,-22 27 32 0,0 0-32 0,23-36 33 0,0-14-33 16,-23 50 29-16,0 0-29 0,17-53 29 0,-3-9-29 15,-14 62 8-15,0 0-8 0,10-60 9 0,-4-6-9 16,-6 66 12-16,0 0-12 0,5-79 12 0,-2-12-12 0,-3 91 1 15,0 0-1-15,-1-74 1 0,-6 2-1 16,7 72 0-16,0 0 0 0,-7-46 1 0,-2 19-1 0,9 27 3 16,0 0-3-16,-9-28 3 0,-1 11-3 0,10 17 5 0,0 0-5 15,-11-15 5-15,1 4-5 0,10 11 0 16,0 0 0-16,-11-8 1 0,1-1-1 0,10 9 2 0,0 0-2 16,-9-8 3-16,2 4-3 0,7 4 0 0,0 0 0 15,-5-3 0-15,0-1 0 0,5 4-8 0,0 0 8 0,-4-3-7 16,3 3 7-16,1 0-46 0,0 0 46 0,-6 12-46 15,3 10 46-15,3-22-44 0,0 0 44 16,-2 43-43-16,2 12 43 0,0-55-28 16,0 0 28-16,4 63-28 0,3 9 28 0,-7-72-18 0,0 0 18 15,12 89-18-15,11 14 18 0,-23-103-11 0,0 0 11 0,33 84-10 16,10-7 10-16,-43-77-17 0,0 0 17 16,45 52-17-16,8-23 17 0,-53-29-4 15,0 0 4-15,42 13-3 0,-6-19 3 0,-36 6 11 0,0 0-11 16,44-12 11-16,-4-16-11 0,-40 28 35 0,0 0-35 0,42-32 36 15,-1-3-36-15,-41 35 42 0,0 0-42 0,37-36 43 0,-6-3-43 16,-3 5 40-16,-3 5-40 0,-6 3 41 16,-5 5-41-16,-2-3 46 0,-3 5-46 0,-4 2 46 15,-2 5-46-15,-3 12 29 16,0 0-29-16,6-15 29 0,-1 0-29 0,-5 15 16 0,0 0-16 0,1-16 17 0,-1 4-17 0,0 12 29 16,0 0-29-16,0-8 29 0,0 1-29 0,0 7 2 15,0 0-2-15,-1-5 2 0,-1 1-2 16,2 4-2-16,0 0 2 0,0 0-1 0,-5 9 1 15,5-9-13-15,0 0 13 0,-7 27-12 0,-2 13 12 0,9-40-10 16,0 0 10-16,-9 47-9 0,2 12 9 0,7-59-17 16,0 0 17-16,0 56-17 0,4 6 17 0,-4-62-15 15,0 0 15-15,12 46-14 0,6-1 14 0,-18-45-26 16,0 0 26-16,20 27-25 0,7-11 25 0,-27-16-7 16,0 0 7-16,31 0-6 0,4-19 6 0,-6 2 0 0,-3-11 0 15,-1 6 0-15,-9-2 0 0,-3 0 8 0,-2-3-8 16,-4 3 8-16,-2 5-8 0,-1-2 41 0,-1 2-41 0,-3 2 41 15,-3-2-41-15,-1-1 6 16,-1 1-6-16,1 7 7 0,1 0-7 0,3 12 2 16,0 0-2-16,-7-19 3 0,0 0-3 0,7 19 2 0,0 0-2 0,-7-17 2 15,-2-3-2-15,9 20 4 0,0 0-4 0,-7-16 4 16,4 4-4 0,3 12 2-16,0 0-2 0,-7-10 2 0,5 5-2 15,2 5 1-15,0 0-1 0,-5-4 2 0,1 1-2 0,4 3-1 0,0 0 1 0,0 0-1 16,-3 0 1-16,3 0-26 0,0 0 26 0,3 22-26 15,6 11 26-15,-5-1-22 0,3 8 22 0,-4-3-22 16,1-4 22-16,-4-33-26 0,0 0 26 0,5 55-26 16,2 6 26-16,-2-1-8 0,0-1 8 0,2-11-8 15,-2-6 8-15,1-2-11 0,-1-1 11 0,-3-11-10 0,1-8 10 16,-3 8-9-16,0-1 9 0,0-6-8 0,0-3 8 16,0-18-61-16,0 0 61 0,0 21-61 15,0 1 61-15,0-22-107 0,0 0 107 0,-5 19-107 0,-2-2 107 16,7-17-191-16,0 0 191 0,-24 12-190 0,-13-8 190 0,-24 11-321 15</inkml:trace>
  <inkml:trace contextRef="#ctx0" brushRef="#br0" timeOffset="43337.741">21860 5929 695 0,'0'0'0'0,"9"0"0"16,5 4 0-16,-14-4 38 0,0 0-38 0,22 6 38 15,10 10-38-15,-32-16 0 0,0 0 0 0,36 14 1 16,10 1-1-16,-46-15 32 0,0 0-32 0,59 12 32 15,12-2-32-15,-71-10 58 0,0 0-58 0,101 12 58 16,25-3-58-16,-126-9 75 0,0 0-75 0,123 5 75 16,10 2-75-16,-133-7 107 0,0 0-107 0,129 7 107 15,-2-7-107-15,-127 0 53 0,0 0-53 0,132 1 54 0,6-2-54 16,-138 1 66-16,0 0-66 0,120-4 66 0,-14 1-66 16,-106 3 28-16,0 0-28 0,108-7 28 0,-1 2-28 15,-107 5-8-15,0 0 8 16,90-5-7-16,-8 1 7 0,-82 4-121 0,0 0 121 0,52-3-121 0,-24-1 121 0,52-1-926 15</inkml:trace>
  <inkml:trace contextRef="#ctx0" brushRef="#br0" timeOffset="43580.88">22971 6388 841 0,'0'0'0'0,"2"-7"0"16,2-1 0-16,-4 8-2 0,0 0 2 0,0-7-2 15,0 2 2-15,0 5-145 0,0 0 145 0,0 0-144 16,-6-4 144-16,1 1-315 0</inkml:trace>
  <inkml:trace contextRef="#ctx0" brushRef="#br0" timeOffset="44075.556">22658 6457 214 0,'0'0'0'0,"-12"12"0"0,-13 7 0 0,4 3 64 0,-1 4-64 0,4-4 65 16,3-5-65-16,15-17 48 0,0 0-48 0,-25 50 49 0,-6 16-49 15,31-66 35-15,0 0-35 0,-30 83 35 0,-3 20-35 0,33-103 15 16,0 0-15-16,-14 75 16 15,14-8-16-15,0-67 2 0,0 0-2 0,9 39 2 16,8-18-2-16,4-8-7 0,0-11 7 0,0-2-6 0,2-5 6 0,-4-7 0 16,-3-2 0-16,-1 1 1 0,1-6-1 15,-16 19 65-15,0 0-65 0,17-28 65 0,3-4-65 0,-20 32 75 16,0 0-75-16,15-47 76 0,-3-11-76 0,-3 7 62 16,-4-1-62-16,-1 8 63 15,-1 4-63-15,-4 5 3 16,-3 0-3-16,-1-1 3 0,-2 0-3 0,7 36-2 0,0 0 2 0,-9-43-1 0,0-3 1 0,-1 7-3 15,0 3 3-15,3 8-3 0,1 10 3 0,-1 2 0 16,2 8 0-16,-2-4 0 0,2 3 0 0,0 0 5 16,1 3-5-16,1 2 5 0,1 4-5 0,-1-3 25 0,1 1-25 15,2 2 26-15,-4-3-26 0,4 3 37 16,-3-4-37-16,3 4 37 0,0-5-37 16,0 5 42-16,0 0-42 0,0 0 43 0,0 0-43 0,0 5 5 0,5-1-5 0,6 4 5 15,4 8-5-15,-15-16 12 0,0 0-12 0,32 30 13 16,11 13-13-16,2 2 3 0,4 3-3 0,0-2 4 15,0-3-4-15,0 5 6 0,-1-4-6 0,8 13 6 16,5 6-6-16,-61-63 22 0,0 0-22 0,82 71 22 16,15 6-22-16,-20-14 6 0,-7-8-6 0,-13-9 7 0,-17-15-7 15,-1-4 16-15,-8-10-16 0,-5-3 17 0,-3-5-17 16,-23-9 3-16,0 0-3 0,19 8 4 0,-2-3-4 16,-17-5-27-16,0 0 27 0,13 4-27 0,-3-1 27 15,-10-3-128-15,0 0 128 0,-5-12-128 16,-11-12 128-16,-5-13-656 0</inkml:trace>
  <inkml:trace contextRef="#ctx0" brushRef="#br0" timeOffset="44352.925">23341 6397 1031 0,'0'0'0'0,"2"5"0"0,3 5 0 0,-5-10 119 16,0 0-119-16,0 4 119 0,0-1-119 0,0-3 71 16,0 0-71-16,-7 10 72 0,-4 4-72 0,11-14 42 0,0 0-42 0,-24 27 42 15,-11 13-42-15,4-1 5 0,1 2-5 0,-3 6 6 16,3-1-6-16,30-46 9 0,0 0-9 16,-34 60 9-16,-3 10-9 0,-1 2 1 0,-1 5-1 15,17-32 1-15,10-25-1 16,-1 6-51-1,3-5 51-15,3-6-51 0,3-1 51 0,4-14-164 0,0 0 164 0,-1 13-163 0,1-1 163 0,-2 12-723 0</inkml:trace>
  <inkml:trace contextRef="#ctx0" brushRef="#br0" timeOffset="45091.182">24783 5778 606 0,'0'0'0'0,"0"0"0"0,-1-3 0 0,1 3 101 15,-2-7-101-15,2 5 101 0,0-1-101 16,0 0 92-16,0-3-92 0,0 6 92 0,0 0-92 16,0 0 74-16,0 0-74 0,0 0 74 0,0 0-74 0,0 0 35 15,0 0-35-15,0 0 35 0,0 0-35 0,0 0 34 16,0 0-34-16,0 0 35 0,0 0-35 0,0 0 22 16,3 2-22-16,-3-2 23 0,6 0-23 0,0 0 57 0,7 0-57 15,-1 4 58-15,4-1-58 0,-16-3 47 16,0 0-47-16,27 3 47 0,15-1-47 0,-42-2 43 15,0 0-43-15,51 7 43 0,8-4-43 16,-3 6 64-16,-1-2-64 0,-6-5 64 16,-7 1-64-16,0-3 40 0,-4 3-40 0,-1-3 40 0,-4 0-40 0,-33 0 29 0,0 0-29 15,42 0 29-15,5 0-29 0,-5 0 26 0,-1 0-26 0,-4 0 26 16,-6-3-26 0,-3 3 8-16,-3-5-8 0,-8 1 8 15,-3 1-8-15,-2-2-7 0,-1 1 7 0,-3-4-7 0,1-2 7 0,0 1-80 16,-4 0 80-16,-3 3-79 0,-6-3 79 0,4 9-113 0,0 0 113 0,-12-15-113 15,-7-6 113-15,-13-13-1078 0</inkml:trace>
  <inkml:trace contextRef="#ctx0" brushRef="#br0" timeOffset="45383.628">24893 6148 1177 0,'0'0'0'0,"7"0"0"0,5-6 0 0,-12 6 84 16,0 0-84-16,25 3 84 0,11 0-84 0,-36-3 37 16,0 0-37-16,47 6 38 0,11 4-38 0,-6-2-1 15,2 4 1-15,-7-5-1 0,-3-2 1 0,-44-5-42 0,0 0 42 16,48 7-42-16,5-3 42 0,-53-4-79 0,0 0 79 15,52 1-79-15,4-1 79 0,-9 0-188 0,-4-1 188 16,-10-3-188-16,-3-6 188 0,-30 10-188 16,0 0 188-16,30-21-187 0,-3-6 187 0,31-24-212 15</inkml:trace>
  <inkml:trace contextRef="#ctx0" brushRef="#br0" timeOffset="45748.622">27207 4504 415 0,'0'0'0'0,"0"0"0"0,7-9 0 0,-7 9-87 0,0 0 87 16,7-3-87-16,1-4 87 0,8-2-99 0</inkml:trace>
  <inkml:trace contextRef="#ctx0" brushRef="#br0" timeOffset="46338.521">27288 4523 158 0,'0'0'0'0,"-3"-4"0"16,-2 1 0-16,5 3 120 0,0 0-120 0,-2-5 121 15,0 5-121-15,2 0 119 0,0 0-119 0,0 0 119 16,0 0-119-16,-3 0 116 0,-4 0-116 0,-2 0 117 16,0 0-117-16,-5 0 71 0,-1 0-71 0,4 0 71 15,3 0-71-15,-3 0 36 0,1 1-36 0,1-1 36 16,2 0-36-16,7 0 5 0,0 0-5 0,-19 7 5 16,-6 2-5-16,25-9 0 0,0 0 0 0,-26 19 0 0,-9 8 0 15,6 2-5-15,1 2 5 0,5-4-4 0,6-3 4 16,17-24-4-16,0 0 4 0,-23 43-4 0,-3 12 4 15,26-55-3-15,0 0 3 0,-19 63-3 0,3 4 3 16,16-67-6-16,0 0 6 0,-5 79-5 16,9 3 5-16,-4-82-3 15,0 0 3-15,12 55-2 0,9-19 2 0,3-12 0 0,6-9 0 0,-4-8 1 0,0-10-1 0,-26 3 39 16,0 0-39-16,30-12 39 0,3-7-39 0,-33 19 30 16,0 0-30-16,29-31 30 0,1-8-30 15,-6 3 50-15,-3 0-50 0,-3 3 51 0,-6 3-51 16,-12 30 36-16,0 0-36 0,10-36 37 0,-3-2-37 0,0 5 9 0,0-1-9 15,-3 1 10-15,-4 3-10 0,0 30 7 0,0 0-7 16,-2-40 8-16,-3-3-8 0,1 7 0 16,1 0 0-16,-1 6 0 0,-3-1 0 15,2 3-1-15,0 4 1 0,0 4 0 0,-1-1 0 0,3 2 1 0,1 4-1 0,-1 0 2 16,1 6-2-16,0-6 10 16,2-1-10-16,-2 4 11 0,1-3-11 0,1 15 9 0,0 0-9 0,0-16 10 15,1 1-10 1,-1 15 16-16,0 0-16 0,4-14 17 0,1 2-17 0,-5 12 1 15,0 0-1-15,4-7 1 0,-1 2-1 0,-3 5-17 0,0 0 17 0,4 2-17 16,-1 5 17-16,-3-7-35 0,0 0 35 0,7 27-34 16,2 14 34-16,-9-41-32 0,0 0 32 0,10 62-32 15,1 20 32-15,-11-82-14 0,0 0 14 0,8 106-13 16,1 21 13-16,-9-127-21 0,0 0 21 0,5 122-21 16,-3 3 21-16,-2-125-56 0,0 0 56 0,5 103-55 15,0-19 55-15,-5-84-96 0,0 0 96 0,7 61-96 16,4-25 96-16,-11-36-132 0,0 0 132 15,19 19-131-15,5-19 131 0,20 21-415 16</inkml:trace>
  <inkml:trace contextRef="#ctx0" brushRef="#br0" timeOffset="47463.837">28099 4613 953 0,'0'0'0'0,"0"0"-147"16,0 0 147-16,-6-8-147 0,-4-8 147 0,10 16-57 15,0 0 57-15,-11-12-56 0,1 0 56 0,10 12-26 16,0 0 26-16,-11-10-26 0,-1 2 26 0,12 8-55 16,0 0 55-16,-12-9-54 0,2 2 54 0,-3 4 1 0,1 1-1 15,4 0 1-15,2 2-1 0,6 0 13 0,0 0-13 16,-24 11 14-16,-13 9-14 0,37-20 45 16,0 0-45-16,-41 28 46 0,-8 11-46 0,5 0 61 0,2 8-61 15,13-18 61-15,6-7-61 0,-1 7 56 16,3 0-56-16,0 12 56 0,2 9-56 0,19-50 57 0,0 0-57 0,-11 48 58 15,6-2-58-15,5-46 40 0,0 0-40 0,4 40 40 16,8-4-40-16,-12-36 18 16,0 0-18-16,24 24 19 0,11-16-19 0,-35-8 36 0,0 0-36 15,42-5 37-15,7-14-37 0,-8 0 41 0,-2-6-41 0,-8 2 42 16,-5-1-42-16,-3 1 62 0,-6-1-62 0,-3 5 62 16,-2 0-62-16,-1 3 62 0,-4 3-62 0,-2 1 62 15,-3 5-62-15,-2-2 28 0,-4-1-28 16,3-2 28-16,1-2-28 0,-2 4 12 0,2-2-12 0,-2 0 13 15,0 3-13-15,1-1 5 0,-1 5-5 0,0-2 6 0,0 2-6 16,2 5 0-16,0 0 0 0,-1-3 1 0,1-1-1 0,0 4 0 16,0 0 0-16,-2-5 1 0,0 2-1 15,2 3 0-15,0 0 0 0,0 0 0 0,-2-4 0 16,2 4-8-16,0 0 8 0,2 4-7 0,0 1 7 0,1 5-34 16,3 5 34-16,4 6-34 0,4 10 34 0,-2 1-11 15,0 8 11-15,2-1-10 0,4-1 10 16,-18-38-13-16,0 0 13 15,21 51-13-15,1 9 13 0,-22-60-10 0,0 0 10 0,23 60-9 0,1 7 9 16,-24-67-8-16,0 0 8 0,23 89-8 0,0 11 8 0,-23-100-15 16,0 0 15-16,8 89-15 0,-6-2 15 0,-2-87-8 0,0 0 8 15,-5 63-8-15,-7-11 8 0,-2-18-9 16,-2-10 9-16,7-12-9 0,4-12 9 16,-7 9 0-16,-4-6 0 0,2 4 0 15,-1 1 0-15,-6 1 18 0,-5 3-18 0,8-9 18 0,4-3-18 0,14 0 34 0,0 0-34 0,-29-6 35 16,-11-6-35-16,40 12 30 0,0 0-30 0,-37-18 30 15,-1-9-30-15,38 27 15 16,0 0-15-16,-32-34 15 0,4-7-15 16,28 41 20-16,0 0-20 0,-15-47 20 0,8-7-20 0,7 54 3 0,0 0-3 0,7-55 4 15,10 3-4-15,4 4 13 0,5 9-13 0,-1 3 14 16,1 9-14-16,-2 4 1 0,0 3-1 16,-3 1 1-16,-1 0-1 0,-20 19-17 0,0 0 17 0,26-21-17 15,5 1 17-15,-31 20-97 0,0 0 97 16,31-27-96-16,1-4 96 0,-32 31-56 0,0 0 56 0,28-36-56 15,0 0 56-15,27-35-805 0</inkml:trace>
  <inkml:trace contextRef="#ctx0" brushRef="#br0" timeOffset="47833.659">28825 4312 583 0,'0'0'0'16,"-5"-2"0"-16,-6-1 0 0,11 3 7 16,0 0-7-16,-7-4 7 0,2-1-7 0,5 5-43 15,0 0 43-15,-7-7-43 0,-2 2 43 0,9 5-72 0,0 0 72 16,-8-7-71-16,-3 1 71 0,11 6-62 0,0 0 62 0,-8-2-62 15,-1-2 62-15,9 4-4 16,0 0 4-16,-7-3-3 0,2 3 3 0,5 0 28 0,0 0-28 16,-18 15 28-16,-4 9-28 0,-1 7 55 0,-1 2-55 0,3 6 56 15,3 7-56-15,18-46 84 0,0 0-84 0,-17 64 84 16,-1 11-84-16,-3 14 57 0,-1 7-57 16,8-14 58-16,7-4-58 15,7-78 21-15,0 0-21 0,0 77 21 0,5 0-21 0,0-26-69 16,4-20 69-16,5-4-68 0,5-6 68 0,-19-21-82 0,0 0 82 0,30 12-82 15,10-5 82-15,30 8-241 0</inkml:trace>
  <inkml:trace contextRef="#ctx0" brushRef="#br0" timeOffset="48143.985">28879 4380 203 0,'0'0'0'0,"0"21"0"0,-2 15 0 0,1-21 119 16,1-11-119-16,0-11 120 0,1-10-120 0,-1 5 98 16,0 2-98-16,2 1 99 0,0 2-99 0,-1 4 62 15,3 1-62-15,-4 2 62 0,3 0-62 0,-1 2 46 16,0 5-46-16,1 8 46 0,3 9-46 0,-6-24 28 0,0 0-28 16,5 39 28-16,0 11-28 0,-14-2 33 0,-8 3-33 0,17-4 34 15,7 1-34-15,0-6 36 16,2 3-36-16,-4-14 37 15,0-12-37-15,-5-19 23 0,0 0-23 0,5 39 24 0,-1 9-24 16,-4-48-3-16,0 0 3 0,7 43-3 0,0-4 3 0,-7-39-85 0,0 0 85 0,7 33-85 16,-2-9 85-16,-5-24-153 0,0 0 153 0,3 19-153 15,1-11 153-15,3 20-364 0</inkml:trace>
  <inkml:trace contextRef="#ctx0" brushRef="#br0" timeOffset="48377.518">28609 4735 561 0,'0'0'0'0,"9"5"0"0,5-1 0 15,-14-4 68-15,0 0-68 0,22 3 69 0,10 1-69 16,-1 1 88-16,2 1-88 0,-2-4 89 16,-1 2-89-16,-4-1 69 0,-3-3-69 0,-4 3 70 0,-3-3-70 0,-2 0 44 15,0 2-44-15,-6-2 45 0,-3 0-45 0,2-2 7 16,-1 2-7-16,1-3 8 0,1-6-8 0,-8 9-75 15,0 0 75-15,7-10-75 0,2-5 75 0,-9 15-168 16,0 0 168-16,5-21-168 0,-1-10 168 0,4-20-372 16</inkml:trace>
  <inkml:trace contextRef="#ctx0" brushRef="#br0" timeOffset="48616.721">29025 4334 438 0,'0'0'0'0,"13"4"0"16,9 8 0-16,-22-12 77 0,0 0-77 0,25 12 78 15,4 5-78-15,-29-17 90 0,0 0-90 0,32 25 90 16,1 8-90-16,-33-33 97 0,0 0-97 0,29 46 98 16,-3 7-98-16,-5 0 81 0,-5 4-81 0,-6-18 82 15,-6-8-82-15,-2 5 53 0,-2 2-53 0,-6 6 54 16,-4 8-54-1,10-52 18-15,0 0-18 0,-16 58 19 0,-6 2-19 0,22-60-47 16,0 0 47-16,-40 67-46 0,-13 7 46 0,10-20-179 0,-1-9 179 0,22-25-178 0,13-13 178 16,-23 21-515-16</inkml:trace>
  <inkml:trace contextRef="#ctx0" brushRef="#br0" timeOffset="49292.431">26022 5847 382 0,'0'0'0'0,"-2"-5"0"0,-1-7 0 0,3 12 49 0,0 0-49 0,-2-9 49 0,2-1-49 16,0 10-2-16,0 0 2 0,0-9-2 16,0 3 2-16,0 6-56 0,0 0 56 0,0-6-56 15,2 3 56-15,-2 3-33 0,0 0 33 0,5 0-32 0,2 0 32 16,2 3-30-16,3 1 30 0,-3 1-30 16,-3-2 30-16,3 1 50 0,0 1-50 0,-4-2 51 0,-1 1-51 15,-4-4 110-15,0 0-110 0,10 8 111 0,4-1-111 0,-14-7 113 16,0 0-113-16,19 9 113 15,4-1-113-15,-23-8 87 0,0 0-87 0,40 7 88 16,9-3-88-16,3-3 63 0,5-1-63 0,3 0 64 0,1 0-64 0,-4 0 59 16,-3-1-59-16,4-3 60 0,3 1-60 0,20-2 56 15,15 1-56-15,-12 1 56 0,-2 3-56 0,-82 0 23 16,0 0-23-16,120-5 24 0,25 1-24 16,-145 4 37-16,0 0-37 0,160-10 38 0,19 1-38 0,-179 9 37 15,0 0-37-15,183-12 37 0,11 0-37 0,-45 2 49 0,-23 2-49 16,-15 2 50-16,-15 3-50 0,-5 0 0 0,-8 3 0 15,-9-6 0-15,-10 3 0 16,-7 0 2-16,-4-4-2 16,-11 5 2-16,-9-5-2 0,-33 7-1 0,0 0 1 0,31-3 0 0,-3 1 0 0,-28 2-35 0,0 0 35 0,24-3-35 15,-3-4 35-15,-21 7-75 0,0 0 75 0,11-5-74 16,-10 1 74-16,-1 4-188 0,0 0 188 16,-19-5-187-16,-16 2 187 0,-19-4-662 0</inkml:trace>
  <inkml:trace contextRef="#ctx0" brushRef="#br0" timeOffset="50061.492">27376 6443 91 0,'0'0'0'0,"-4"-7"0"0,-1-5 0 0,5 12 107 0,0 0-107 0,-11-8 108 16,-3 1-108-16,14 7 96 0,0 0-96 0,-22-7 97 16,-10 2-97-16,32 5 70 0,0 0-70 15,-31-9 70-15,-2 6-70 0,33 3 43 0,0 0-43 16,-30-5 44-16,4 3-44 0,26 2 12 0,0 0-12 0,-28 7 13 16,-1 5-13-16,29-12 6 0,0 0-6 0,-32 24 6 15,-2 10-6-15,34-34 3 0,0 0-3 0,-34 41 3 16,3 9-3-16,31-50 18 0,0 0-18 15,-24 58 18-15,3 14-18 0,21-72 32 0,0 0-32 0,-7 82 32 16,7 6-32-16,9-22 27 0,6-14-27 0,-3-21 27 16,2-16-27-16,4-3 9 0,4-8-9 0,-1-3 10 15,0-4-10-15,2-2 47 0,1-4-47 0,-5 1 48 16,-1-3-48-16,-18 11 71 16,0 0-71-16,19-24 71 0,0-3-71 0,-19 27 74 0,0 0-74 0,18-36 75 0,-3-7-75 15,-15 43 57-15,0 0-57 0,14-43 57 0,-5-3-57 0,-9 46 19 16,0 0-19-16,7-45 20 0,-4-3-20 15,-3 48 0-15,0 0 0 0,0-54 0 16,-3-5 0-16,3 59-2 0,0 0 2 0,-2-58-1 0,-1-2 1 0,-1 5-37 16,1 7 37-16,1 12-37 0,2 9 37 15,0 27-6-15,0 0 6 0,0-27-5 0,2 3 5 16,-2 24-2-16,0 0 2 0,0-19-2 0,0 7 2 16,0 12-2-16,0 0 2 0,0-12-1 0,1 2 1 0,-1 10-1 15,0 0 1-15,0-6-1 0,0 3 1 0,0 3-3 0,0 0 3 16,0 0-3-16,-1-3 3 0,1 3-29 0,0 0 29 15,5 10-29-15,4 2 29 0,-9-12-27 16,0 0 27-16,15 36-27 0,8 15 27 16,-23-51-24-16,0 0 24 0,24 62-23 0,6 13 23 0,-4-11-17 0,-2-4 17 0,-4-9-17 15,-6-8 17-15,-14-43-28 0,0 0 28 16,19 67-28-16,3 15 28 0,-22-82-121 0,0 0 121 0,20 51-120 16,-3-8 120-16,-17-43-178 0,0 0 178 0,23 27-178 15,3-11 178-15,23 25-295 0</inkml:trace>
  <inkml:trace contextRef="#ctx0" brushRef="#br0" timeOffset="50528.817">28149 6054 628 0,'0'0'0'0,"-12"-8"0"0,-9-4 0 0,21 12-12 16,0 0 12-16,-19-7-12 0,-2-2 12 0,21 9-58 16,0 0 58-16,-28 0-58 0,-5 0 58 0,33 0-46 15,0 0 46-15,-30 4-46 0,2 1 46 0,28-5-42 16,0 0 42-16,-26 7-41 0,2 5 41 0,24-12-1 0,0 0 1 15,-28 17 0-15,0 8 0 0,28-25 15 0,0 0-15 0,-26 40 16 16,3 11-16-16,23-51 75 0,0 0-75 16,-15 67 75-16,4 17-75 15,11-84 63-15,0 0-63 0,0 110 63 0,11 23-63 0,1-21 87 0,7-3-87 0,-2-23 88 16,4-11-88-16,0-6 70 0,0-4-70 0,0 2 70 16,-2 0-70-16,-3-2 50 0,-2 0-50 15,-2-5 51-15,-1 1-51 16,-11-61 24-16,0 0-24 0,12 76 25 0,0 3-25 0,-12-79 35 15,0 0-35-15,12 70 36 0,-1-3-36 0,-3-26 12 0,-3-19-12 0,1-5 13 16,-6-10-13-16,1 0-42 0,-1-5 42 0,0-2-42 16,0 3 42-16,0-3-127 0,0 0 127 0,-1-12-126 15,1-12 126-15,0 24-139 0,0 0 139 0,-7-48-139 16,0-20 139-16,-5-49-329 0</inkml:trace>
  <inkml:trace contextRef="#ctx0" brushRef="#br0" timeOffset="50790.862">27714 6799 796 0,'0'0'0'0,"6"11"0"0,8 4 0 0,-14-15 155 16,0 0-155-16,6 4 156 0,-3-8-156 0,-3 4 118 16,0 0-118-16,11-3 118 0,4-4-118 0,-15 7 120 15,0 0-120-15,25-5 121 0,8 1-121 0,-33 4 73 16,0 0-73-16,33-7 74 0,2 6-74 0,-35 1 51 15,0 0-51-15,31-4 52 0,-1-3-52 0,-30 7 16 0,0 0-16 16,24-5 17-16,-1-3-17 0,-6 1-5 0,-1-2 5 16,-6 1-5-16,1 1 5 0,-6-3-84 0,0 1 84 15,0 0-84-15,2-3 84 0,-7 12-64 0,0 0 64 0,6-24-64 16,1-6 64-16,5-25-1095 16</inkml:trace>
  <inkml:trace contextRef="#ctx0" brushRef="#br0" timeOffset="51137.335">28595 6327 1132 0,'0'0'0'0,"-5"0"0"0,-4 3 0 16,4-6 51-16,1-3-51 0,3 3 52 15,1-2-52-15,-2 1-45 0,-2-2 45 0,1 0-44 0,-1 3 44 0,-1-4-61 16,-2 2 61-16,2 2-61 0,0-1 61 16,0 1-74-16,-1 1 74 0,3 2-73 0,-1-3 73 0,1 3-37 15,-1 0 37-15,1 0-36 0,1 0 36 0,-1 3 3 16,1-3-3-16,-2 5 3 0,-1 2-3 0,5-7 46 16,0 0-46-16,-12 33 46 0,-5 18-46 0,1-1 23 15,0 3-23-15,2 0 24 16,0-2-24-16,14-51 31 0,0 0-31 0,-12 71 31 0,2 12-31 0,3 0 3 15,2 7-3-15,3-35 3 0,4-22-3 0,3 1-74 0,2-5 74 16,7 0-74-16,3-3 74 0,-17-26-146 0,0 0 146 16,31 19-145-16,13-7 145 0,31 15-338 0</inkml:trace>
  <inkml:trace contextRef="#ctx0" brushRef="#br0" timeOffset="51540.453">28849 6393 796 0,'0'0'0'0,"-3"4"0"16,-1-1 0-16,4-3 133 0,0 0-133 0,0 0 133 15,0-3-133-15,0 3 63 0,0 0-63 0,0-7 63 16,2 2-63-16,-2 5 45 0,0 0-45 0,0-5 45 0,2-2-45 0,-2 7 0 15,0 0 0-15,0-7 0 16,0 2 0-16,0-4 0 0,-2 2 0 0,2 4 0 0,0-2 0 0,0 1 5 16,0 4-5-16,0 0 5 0,0-3-5 0,0 3 7 15,0 0-7-15,0 0 7 0,0 0-7 0,0 0 3 16,0 0-3-16,2 7 4 0,0 5-4 0,-1 15-2 16,1 6 2-16,2 6-2 0,1 7 2 0,-2 2-7 15,-1 4 7-15,2-2-6 0,1 3 6 0,-5-53-10 16,0 0 10-16,5 61-9 0,0 6 9 0,0-14-16 15,2-3 16-15,-3-14-15 0,-1-9 15 16,1-6-33-16,1-2 33 16,-1-9-33-16,-1-1 33 0,2-1-102 0,4-1 102 0,-6-2-102 0,1-5 102 0,1 4-131 15,0-4 131-15,-3-4-130 0,0-4 130 0,-2 8-156 0,0 0 156 16,-5-19-155-16,-6-10 155 0,-4-18-202 0</inkml:trace>
  <inkml:trace contextRef="#ctx0" brushRef="#br0" timeOffset="51741.695">28551 6656 225 0,'0'0'0'16,"14"12"0"-16,11 5 0 0,-16-11 83 0,-9-4-83 0,3 0 83 15,2-2-83-15,-5 0 69 0,0 0-69 0,19 5 70 16,13-2-70-16,-3 3 108 0,6 0-108 0,-3-2 109 16,1-1-109-16,-5 2 90 0,-4-1-90 0,-3-2 91 0,-4-4-91 15,-1 2 95-15,0-4-95 0,-4 1 96 16,-2-2-96-16,-1-2 10 0,0 2-10 0,-2-2 10 0,-2-2-10 15,2 1-64-15,2-4 64 0,1-5-64 0,2-4 64 0,-12 21-99 16,0 0 99-16,11-31-99 0,-1-8 99 16,11-30-525-16</inkml:trace>
  <inkml:trace contextRef="#ctx0" brushRef="#br0" timeOffset="51990.169">29018 6215 908 0,'0'0'0'16,"2"4"0"-16,3 1 0 0,-5-5 139 0,0 0-139 15,11 3 140-15,3-3-140 0,-14 0 70 0,0 0-70 0,26 12 70 16,10 5-70-16,-36-17 42 0,0 0-42 16,35 38 42-16,4 10-42 0,-8 0 33 0,-3 5-33 0,-7 0 33 15,-7 0-33-15,-14-53 17 0,0 0-17 0,8 88 17 16,-4 18-17-16,-6-20 12 0,-7-3-12 15,4-40 13-15,2-24-13 0,3-19-37 16,0 0 37-16,-23 41-37 0,-10 7 37 0,33-48-160 16,0 0 160-16,-56 50-160 0,-17 1 160 0,-56 47-757 0</inkml:trace>
  <inkml:trace contextRef="#ctx0" brushRef="#br0" timeOffset="52162.561">29703 6679 1031 0,'0'0'0'0,"9"2"0"16,5 5 0-16,-14-7-262 0,0 0 262 0,24-9-262 0,11-9 262 0,24-10-255 16</inkml:trace>
  <inkml:trace contextRef="#ctx0" brushRef="#br0" timeOffset="70962.454">3435 9636 393 0,'0'0'0'0,"-5"4"0"15,-7-4 0-15,7 0 56 0,1 0-56 0,4 0 56 16,-5-5-56-16,5 5 33 0,0 0-33 0,-9-5 33 16,-3-4-33-16,12 9 0 0,0 0 0 0,-24-9 1 15,-11 1-1-15,35 8 21 0,0 0-21 0,-33-12 21 0,-9 2-21 16,42 10 42-16,0 0-42 0,-31-6 43 0,1-2-43 15,30 8 21-15,0 0-21 0,-33 0 21 0,-2 5-21 16,2 5 13-16,7 7-13 0,0-5 14 0,5 4-14 0,21-16 11 16,0 0-11-16,-38 27 11 0,-8 13-11 0,8-1 15 15,0 4-15-15,6-2 16 0,4-2-16 0,28-39 22 16,0 0-22-16,-31 69 23 0,-2 18-23 16,15-20 38-16,12-4-38 0,4-20 39 0,2-15-39 15,0-28 31-15,0 0-31 0,21 44 31 0,10 8-31 0,-31-52 22 16,0 0-22-16,59 58 23 0,25 4-23 15,-84-62 18-15,0 0-18 0,77 44 19 0,4-13-19 0,-81-31 5 16,0 0-5-16,84 15 5 0,1-15-5 0,-85 0 8 16,0 0-8-16,77-10 8 0,-4-11-8 0,-73 21 32 15,0 0-32-15,59-32 33 0,-8-7-33 0,-18 8 44 16,-16 2-44-16,-3 3 45 0,-3 2-45 0,-1 2 34 16,-3 1-34-16,2 2 35 0,-4 4-35 15,2-11 45-15,-5-6-45 0,1 20 46 0,1 10-46 0,-4-2 47 0,0-2-47 0,0 0 47 16,-4-6-47-16,4 2 47 0,-5-2-47 0,5 7 47 15,-3-2-47-15,3 7 54 0,0 0-54 0,-6-8 54 16,0-1-54-16,6 9 22 0,0 0-22 0,-14-9 22 16,1 3-22-16,13 6 13 0,0 0-13 0,-21-9 13 15,-3 2-13-15,24 7 11 0,0 0-11 0,-30 0 11 16,-1 5-11-16,31-5-10 0,0 0 10 0,-38 19-9 16,-7 9 9-16,10 6-63 0,0 7 63 0,5 9-63 15,6 3 63-15,3 3-65 0,7 4 65 0,5-19-65 0,2-6 65 16,6-1-48-16,2-5 48 0,3-2-48 0,4-4 48 15,-8-23-45-15,0 0 45 0,25 15-44 16,15-6 44-16,-2-13-87 0,4-4 87 0,0-8-86 0,-4-8 86 16,-38 24-89-16,0 0 89 0,39-39-89 0,-5-19 89 15,-4 6-49-15,-6-3 49 0,-3 7-49 0,0 6 49 16,-7 2-2-16,-5 4 2 16,0 2-2-16,-2 3 2 0,-7 31 14 0,0 0-14 0,1-41 15 0,3-9-15 0,-4 8 36 15,0 2-36-15,-4 4 37 0,3 4-37 0,1 4 23 16,5 4-23-16,-2 2 24 0,-1 5-24 0,5 1 28 15,-4 4-28-15,3 2 28 0,-1 0-28 0,-5 10 3 16,0 0-3-16,7-7 3 0,5 2-3 0,-12 5 7 16,0 0-7-16,14 5 8 0,10 7-8 0,-24-12 8 0,0 0-8 15,23 33 8-15,1 13-8 0,-3 9 7 0,-3 5-7 16,-4-2 8-16,-2 0-8 0,-12-58 8 16,0 0-8-16,12 96 8 0,0 24-8 0,-3-29 3 15,-4-11-3-15,-1-37 4 0,-3-28-4 0,3 3 6 0,-4-8-6 0,3-3 6 16,-3-6-6-16,0 3 0 0,4-2 0 15,-2-2 0-15,5-2 0 0,-7 2-43 0,0 0 43 0,8-22-42 16,1-11 42-16,0-3-38 16,-1-7 38-16,-2 4-37 0,-3-1 37 0,1 1-5 15,-1-4 5-15,-3 4-5 0,0-2 5 0,0 41-2 0,0 0 2 0,-3-53-2 16,3-7 2-16,-4 8-2 0,1 3 2 0,1 16-1 16,2 6 1-16,0 6 1 0,2 6-1 15,-2 4 1-15,0 6-1 0,0 2 5 0,0 3-5 0,0 0 6 16,3 5-6-16,-3-5 3 0,0 0-3 0,9 22 4 15,0 9-4-15,-9-31 6 0,0 0-6 0,12 39 7 0,3 13-7 16,-1-1 0-16,-1 1 0 0,-1-13 1 0,-4-6-1 16,3 1-6-16,1 0 6 0,4-5-5 15,-2-1 5-15,-14-28-57 0,0 0 57 0,24 15-57 0,2-8 57 0,-26-7-63 16,0 0 63-16,30-12-63 0,8-16 63 0,-3-2-102 16,-2-8 102-16,-3-3-102 0,-6-2 102 0,-6-8-90 15,-1-4 90-15,-5 0-90 0,-7 0 90 16,2 4-10-16,-1-1 10 0,-3 1-10 0,-3 1 10 0,0 50 2 15,0 0-2-15,0-75 2 0,-7-18-2 0,2 25 42 16,-2 8-42-16,2 24 43 0,-1 14-43 0,3 5 62 16,3 5-62-16,-3 3 63 0,1 6-63 0,2 3 68 15,-4-4-68-15,4 4 68 0,-3 0-68 0,3 0 65 0,-2-7-65 16,2 7 65-16,0 0-65 0,0 0 31 16,0 0-31-16,0 4 31 0,0 1-31 0,0-5 1 0,0 0-1 0,5 38 2 15,4 20-2-15,3 2 7 0,0 10-7 0,-1 0 8 16,-2 6-8-16,-9-76 20 0,0 0-20 15,10 120 20-15,-1 32-20 0,-9-152 3 16,0 0-3-16,8 137 3 0,-2 0-3 0,-6-137 7 0,0 0-7 0,8 106 7 16,-1-18-7-16,-5-30 8 0,2-20-8 0,-1-14 8 15,-1-18-8-15,-2-6 14 0,0 0-14 0,3 6 15 16,-3-6-15-16,0 0 14 0,0 0-14 0,0 0 15 16,-5-7-15-16,5 7 25 0,0 0-25 15,-9-23 26-15,-10-12-26 0,5-1 2 0,-3-6-2 0,-1 6 3 16,3 4-3-16,15 32 3 15,0 0-3-15,-18-40 3 0,1 1-3 0,8 3 5 0,6 2-5 0,3 1 6 16,3 4-6-16,-3 29 2 0,0 0-2 0,9-29 3 0,8-2-3 16,-17 31 5-16,0 0-5 0,18-27 5 0,6 3-5 15,-24 24 3-15,0 0-3 0,23-21 3 16,3 6-3-16,-26 15 1 0,0 0-1 0,28-4 2 0,-2 10-2 16,-26-6 1-16,0 0-1 0,24 13 2 0,6 8-2 0,-30-21 3 15,0 0-3-15,26 31 4 0,-3 5-4 16,-23-36 2-16,0 0-2 0,19 30 2 0,-2 3-2 0,-17-33 1 15,0 0-1-15,12 31 2 0,-1-4-2 0,-11-27 0 16,0 0 0-16,9 19 0 0,-2-2 0 0,-7-17-2 16,0 0 2-16,1 12-1 0,3-3 1 0,-4-9-2 15,0 0 2-15,3 2-1 0,3-8 1 0,-6 6-5 0,0 0 5 16,12-17-5-16,3-10 5 0,-15 27 0 0,0 0 0 16,14-41 0-16,4-12 0 0,-3 1 7 0,-1-3-7 0,-1 7 7 15,-8-1-7-15,3 8 25 0,-1 1-25 16,-3 3 26-16,-2 4-26 0,-2 33 48 0,0 0-48 0,0-39 48 15,-2-6-48-15,2 45 62 0,0 0-62 16,-4-41 62-16,-3 0-62 0,7 41 40 0,0 0-40 0,-5-31 40 16,-3 7-40-16,8 24 13 0,0 0-13 15,-9-19 13-15,0 7-13 0,9 12 0 0,0 0 0 0,-12-8 0 16,0 4 0-16,12 4-36 0,0 0 36 0,-23 9-36 16,-10 10 36-16,7 5-54 0,1 6 54 0,8-11-54 15,8-7 54-15,-3 9-61 0,7-2 61 0,-2 18-60 16,5 15 60-16,2-52-58 0,0 0 58 0,9 65-57 0,5 15 57 15,-14-80-46-15,0 0 46 0,29 105-46 16,17 16 46-16,-46-121-66 0,0 0 66 0,38 119-65 0,6 2 65 16,-11-26-51-16,-11-20 51 0,-4-19-51 0,-8-18 51 15,1 5-50-15,-3-2 50 0,-4-19-50 0,-4-13 50 16,0-9-33-16,0 0 33 0,3 24-32 0,-3 7 32 16,0-31-56-16,0 0 56 0,0 24-55 0,0-9 55 0,0-15-110 15,0 0 110-15,-17 12-109 0,-13-3 109 0,30-9-79 16,0 0 79-16,-54-2-78 15,-19-5 78-15,-57-5-60 0</inkml:trace>
  <inkml:trace contextRef="#ctx0" brushRef="#br0" timeOffset="71269.995">3070 10971 393 0,'0'0'0'15,"-21"7"0"-15,-12 1 0 0,33-8 89 0,0 0-89 0,-23 7 90 16,-3-2-90-16,26-5 101 0,0 0-101 0,-19 7 102 15,1-5-102-15,18-2 95 0,0 0-95 0,-14 3 96 16,6-1-96-16,8-2 66 0,0 0-66 0,1 5 66 16,8-5-66-16,7 2 61 0,5 0-61 0,5-2 61 15,3-2-61-15,6 2 41 0,4 0-41 0,9 0 41 16,5-2-41-16,6-1 35 0,9-4-35 16,-6 2 36-16,-1 0-36 0,-61 5 15 15,0 0-15-15,105-7 15 0,27-5-15 0,-132 12 30 0,0 0-30 0,124-12 30 16,10-4-30-16,-134 16 11 0,0 0-11 0,129-12 11 15,5 2-11-15,-134 10-1 0,0 0 1 0,120-5 0 16,-10 0 0-16,-110 5-43 0,0 0 43 0,106-2-42 0,-8 0 42 16,-98 2-55-16,0 0 55 0,77-8-55 0,-23-8 55 15,78-8-893-15</inkml:trace>
  <inkml:trace contextRef="#ctx0" brushRef="#br0" timeOffset="71434.89">5324 11075 942 0,'0'0'0'0,"-11"-10"0"0,-8-5 0 0,14 10-59 0,5 6 59 16,0-1-59-16,9 7 59 0,-9-7-116 0,0 0 116 16,-4-19-116-16,-1-17 116 0,0-19-355 15</inkml:trace>
  <inkml:trace contextRef="#ctx0" brushRef="#br0" timeOffset="71557.756">5216 10349 1143 0,'0'0'0'0,"0"0"0"16,-4 7 0-16,4-7 64 0,0 0-64 0,4 8 64 16,5 8-64-16,-9-16-98 0,0 0 98 0,0-16-97 15,-7-14 97-15,1-15-723 0</inkml:trace>
  <inkml:trace contextRef="#ctx0" brushRef="#br0" timeOffset="73108.592">7047 9881 471 0,'0'0'0'0,"-2"0"0"0,-5 2 0 0,7-2 36 16,0 0-36-16,-9-7 37 0,-3-1-37 0,12 8 43 15,0 0-43-15,-10-11 44 0,-1 3-44 0,11 8 45 16,0 0-45-16,-10-7 45 0,1 0-45 0,9 7 47 16,0 0-47-16,-12-7 47 0,3 4-47 0,9 3 53 0,0 0-53 15,-8-7 53-15,-3 4-53 0,11 3 44 0,0 0-44 16,-5-2 44-16,1-3-44 0,4 5 12 0,0 0-12 15,4 0 13-15,8 5-13 0,5 3 7 0,8 6-7 16,1 3 8-16,7 4-8 16,-33-21 8-16,0 0-8 0,40 34 9 0,9 11-9 0,-49-45 7 0,0 0-7 15,57 49 7-15,10 8-7 0,2 6 22 0,10 7-22 0,-20-8 23 16,-3-2-23-16,-56-60 21 0,0 0-21 0,50 62 21 16,-6-2-21-1,-2-14 4-15,-8-10-4 0,-9-12 4 0,-11-12-4 0,-14-12 0 0,0 0 0 0,21 15 0 16,3-1 0-16,-24-14-52 0,0 0 52 0,19 10-51 15,0-5 51-15,-19-5-114 0,0 0 114 0,11-1-113 16,-2-13 113-16,11 0-546 0</inkml:trace>
  <inkml:trace contextRef="#ctx0" brushRef="#br0" timeOffset="73423.056">7648 9588 1031 0,'0'0'0'0,"-4"6"0"0,4 4 0 0,0-10 124 16,0 0-124-16,-3 3 125 0,1 2-125 0,-1-1 61 16,-4-2-61-16,-4 10 62 0,-4 5-62 0,15-17 35 15,0 0-35-15,-27 32 35 0,-7 13-35 0,34-45 1 0,0 0-1 16,-46 61 1-16,-9 18-1 0,-8 5 8 0,-7 9-8 15,16-15 8-15,7-2-8 0,47-76 15 16,0 0-15-16,-50 82 16 0,-6 2-16 0,56-84 4 0,0 0-4 16,-56 79 4-16,-3-6-4 0,59-73-17 0,0 0 17 15,-42 52-17-15,12-18 17 0,30-34-131 16,0 0 131-16,-26 36-130 0,9-8 130 0,17-28-187 0,0 0 187 0,-7 20-187 16,10-5 187-16,-10 25-539 0</inkml:trace>
  <inkml:trace contextRef="#ctx0" brushRef="#br0" timeOffset="73794.65">7819 10164 897 0,'0'0'0'0,"0"-5"0"0,0-5 0 0,0 10 82 16,0 0-82-16,0-4 82 0,3 2-82 0,-3 2 57 15,0 0-57-15,5 0 57 0,8 4-57 0,0-2 1 16,7-2-1-16,2 1 2 0,4-1-2 0,2 2-1 15,2-2 1-15,-4 3-1 0,-2-3 1 0,3 4-3 0,-1-4 3 16,-2 0-3-16,2-4 3 0,-26 4-3 0,0 0 3 0,39 0-2 16,4-5 2-16,2 2 0 15,-3-1 0-15,-2-1 0 32,-1 0 0-32,-6 3-62 0,-4-4 62 0,-3 0-61 0,-1 0 61 0,-25 6-186 0,0 0 186 0,22-7-186 0,3 0 186 0,22-7-396 0</inkml:trace>
  <inkml:trace contextRef="#ctx0" brushRef="#br0" timeOffset="74022.504">7904 10603 796 0,'0'0'0'0,"7"-6"0"15,7-2 0-15,-2 4 93 0,5 4-93 0,1 2 94 16,3 3-94-16,3-5 49 0,2 4-49 0,0-4 50 0,4-4-50 16,-30 4 0-16,0 0 0 0,47-5 1 0,16-2-1 0,-63 7-230 15,0 0 230-15,68-12-230 16,8-3 230-16,73-16-350 0</inkml:trace>
  <inkml:trace contextRef="#ctx0" brushRef="#br0" timeOffset="75480.183">10136 9707 998 0,'0'0'0'0,"-4"-4"0"15,-1-1 0-15,5 5-42 0,0 0 42 0,-5-3-41 16,3 3 41-16,2 0 0 0,0 0 0 0,0 0 0 15,0 0 0-15,0 0-3 0,0 0 3 0,-11 0-3 0,-9-4 3 16,-10 4-42-16,-3-2 42 0,7 1-41 0,1-1 41 16,-1 2-1-16,0 2 1 0,-4-1 0 0,1 5 0 0,29-6 0 15,0 0 0-15,-42 6 0 0,-8 6 0 0,50-12 5 16,0 0-5-16,-51 16 5 0,-1 4-5 16,5 4 9-16,5 0-9 0,16-13 9 15,14-6-9-15,12-5 15 0,0 0-15 0,-30 24 16 0,0 15-16 0,30-39 15 16,0 0-15-16,-26 31 15 0,5-2-15 0,21-29-1 15,0 0 1-15,-15 26-1 0,6-2 1 0,9-24-50 16,0 0 50-16,3 27-50 0,10 1 50 16,4-8-40-16,4 1 40 0,9-4-39 0,3-5 39 15,-33-12-36-15,0 0 36 0,48 12-36 0,15-4 36 0,-11 1-46 0,2-2 46 0,-12 5-45 16,-3-4 45-16,-5 3-26 16,-1-1 26-16,-8 0-26 0,-3-3 26 0,-22-7-19 0,0 0 19 15,25 14-18-15,1 1 18 0,-26-15 0 16,0 0 0-16,21 17 0 0,0 4 0 0,-21-21 12 15,0 0-12-15,10 24 13 0,-3 2-13 0,-7-26 46 0,0 0-46 16,-7 34 47-16,-7 2-47 0,14-36 67 0,0 0-67 0,-21 32 68 16,-8 1-68-16,3-4 74 0,-4-8-74 0,9-6 75 15,5-5-75-15,-3 1 67 16,-2-5-67-16,-5 1 67 0,-2 0-67 0,28-7 44 16,0 0-44-16,-31 5 44 0,-2-5-44 0,33 0 13 0,0 0-13 0,-33-3 14 15,1-4-14-15,5 2-2 0,4-5 2 0,7 3-1 0,8 2 1 16,8 5-65-16,0 0 65 0,-9-14-64 0,4-5 64 15,5 19-144-15,0 0 144 0,0-32-143 16,8-11 143-16,5-33-439 0</inkml:trace>
  <inkml:trace contextRef="#ctx0" brushRef="#br0" timeOffset="75842.428">10251 9849 471 0,'0'0'0'16,"-9"3"0"-16,-5 1 0 0,7-4 76 15,3 1-76-15,4-1 76 0,0 0-76 0,0 0 80 0,4 2-80 16,-4-2 80-16,0 0-80 0,0 0 67 0,0 0-67 0,0 0 68 15,0 0-68-15,0 0 67 0,0 0-67 0,0 0 68 16,0 0-68-16,0 0 64 0,0 0-64 0,0 0 65 16,0 0-65-16,0 0 47 0,0 0-47 0,0 5 48 15,3-1-48-15,-3-4 14 0,0 0-14 0,4 27 15 16,1 21-15-16,0-5 13 0,-1 3-13 16,-1-5 14-16,1-1-14 0,1 2-9 0,-1-2 9 0,1 3-8 15,0 1 8-15,-5-44-203 16,0 0 203-16,7 50-203 0,-2 1 203 0,-5-51-134 0,0 0 134 15,4 36-134-15,-4-8 134 0,3 35-388 0</inkml:trace>
  <inkml:trace contextRef="#ctx0" brushRef="#br0" timeOffset="76304.897">10522 9669 841 0,'0'0'0'0,"4"7"0"0,-1 3 0 0,-3-10 81 16,0 0-81-16,18 27 82 0,8 15-82 0,-26-42 60 0,0 0-60 15,21 53 60-15,0 10-60 0,-4-3 16 16,-3 0-16-16,-5-17 17 0,-2-12-17 0,-4 1 0 0,-3-3 0 0,2 9 0 16,-2 3 0-16,0-7-2 0,0-3 2 15,0-10-1-15,-2-8 1 0,4-1 0 16,1-6 0-16,-3 0 0 0,0-2 0 0,0-4 0 0,4 2 0 0,-4-4 1 15,0-7-1-15,0-3 8 16,2-7-8-16,1-3 8 0,1-3-8 16,-1-3 4-16,2-3-4 0,1-3 4 0,1-5-4 0,-6-6 13 0,3-3-13 0,-1 2 13 15,-3-6-13-15,2 10 1 0,1 4-1 0,4 5 1 16,-1 4-1-16,-3 7 0 16,6 3 0-16,-6 4 1 0,3 4-1 15,2 1 13-15,1 3-13 0,-4 2 14 0,2 2-14 0,-3 1 1 0,4 4-1 0,-2-1 1 16,2 5-1-16,1 0 3 0,3 8-3 0,2 2 4 0,2 2-4 15,-2 8 12-15,3 7-12 0,-1 3 13 16,-2 5-13-16,-14-41 14 0,0 0-14 0,15 49 15 16,-2 10-15-16,-13-59 15 0,0 0-15 0,12 60 16 0,2-2-16 0,-14-58 4 15,0 0-4-15,7 62 5 0,0-1-5 16,-7-61-35-16,0 0 35 0,7 46-35 0,-7-8 35 16,0-38-143-16,0 0 143 0,-4 29-143 0,-1-8 143 15,-7 29-641-15</inkml:trace>
  <inkml:trace contextRef="#ctx0" brushRef="#br0" timeOffset="76507.696">10280 9506 1233 0,'0'0'0'0,"9"-3"0"16,7-2 0-16,-16 5 79 0,0 0-79 0,5-4 79 15,0 4-79-15,-5 0-135 0,0 0 135 0,7 0-134 16,-5 0 134-16,-2 0-94 0,0 0 94 0,15-8-93 16,10-4 93-16,13-7-618 0</inkml:trace>
  <inkml:trace contextRef="#ctx0" brushRef="#br0" timeOffset="76936.845">11548 9218 270 0,'0'0'0'0,"-8"-3"0"0,-1-6 0 15,9 9-6-15,0 0 6 0,-9-8-5 0,-1 3 5 0,10 5-10 16,0 0 10-16,-11-5-10 0,-1-2 10 0,12 7 1 15,0 0-1-15,-14-5 2 0,4-1-2 0,10 6 82 16,0 0-82-16,-9-3 83 0,0 0-83 0,9 3 96 16,0 0-96-16,-5 0 97 0,-2-4-97 0,7 4 113 15,0 0-113-15,-2 0 114 0,-1 0-114 0,3 0 85 0,0 0-85 16,-5 24 85-16,-4 14-85 0,9-38 79 16,0 0-79-16,-2 63 79 0,4 16-79 0,-2-79 63 0,0 0-63 15,9 120 63-15,1 32-63 16,-10-152 81-16,0 0-81 0,18 143 81 15,4 4-81-15,-3-32 84 0,2-23-84 0,0-13 84 0,-5-19-84 16,-16-60 75-16,0 0-75 0,23 62 75 0,4-6-75 0,-27-56 35 0,0 0-35 0,28 46 35 16,0-8-35-16,-28-38-12 0,0 0 12 15,19 19-12-15,-3-11 12 16,-16-8-105-16,0 0 105 0,12 6-104 16,-3-6 104-16,-9 0-148 0,0 0 148 0,3-12-147 0,-1-12 147 0,-2 24-160 0,0 0 160 0,-10-40-160 15,-6-15 160-15,-14-39-638 0</inkml:trace>
  <inkml:trace contextRef="#ctx0" brushRef="#br0" timeOffset="77106.867">11151 9919 975 0,'0'0'0'0,"11"5"0"0,1 7 0 0,-12-12 152 15,0 0-152-15,19 17 152 0,7 4-152 0,-26-21 98 16,0 0-98-16,37 17 99 0,10-2-99 0,-47-15 9 15,0 0-9-15,59 7 9 0,9-10-9 0,-68 3-232 16,0 0 232-16,71-17-231 0,8-14 231 0,72-17-656 16</inkml:trace>
  <inkml:trace contextRef="#ctx0" brushRef="#br0" timeOffset="77249.136">12453 9719 1423 0,'0'0'0'0,"12"12"0"15,2 6 0-15,-14-18-147 0,0 0 147 0,26 31-861 16,-52-62 861-16</inkml:trace>
  <inkml:trace contextRef="#ctx0" brushRef="#br0" timeOffset="79527.036">6826 11514 807 0,'0'0'0'0,"0"0"0"0,0 0 0 16,0 0 78-16,0 0-78 0,0 0 78 0,0 0-78 16,0 0 52-16,0 0-52 0,0 0 52 15,0 0-52-15,0 0 3 0,0 0-3 0,0 0 3 16,0 0-3-16,0 0 0 0,0 0 0 0,0 0 0 0,21 39 0 0,-21-39-2 15,0 0 2-15,17 47-1 0,7 11 1 0,-24-58 0 16,0 0 0-16,21 63 0 0,2 9 0 0,-23-72 0 16,0 0 0-16,29 82 0 0,5 13 0 0,-34-95 1 15,0 0-1-15,38 68 1 0,0-11-1 0,-38-57-1 16,0 0 1-16,30 31 0 0,-1-21 0 0,-2-8-1 16,-3-14 1-16,-1-2-1 0,1-5 1 15,-24 19-1-15,0 0 1 0,23-26-1 0,5-5 1 0,-28 31 3 0,0 0-3 16,20-32 4-16,3-2-4 0,-23 34 50 15,0 0-50-15,18-33 51 0,-6-1-51 0,-12 34 50 0,0 0-50 0,8-31 50 16,-4 4-50-16,-4 27 60 16,0 0-60-16,0-28 60 0,-4 2-60 15,4 26 68-15,0 0-68 0,-3-18 68 0,-2-1-68 0,5 19 59 0,0 0-59 0,-6-14 60 16,3 2-60-16,3 12 46 0,0 0-46 0,-3-7 47 16,1 4-47-16,2 3 7 0,0 0-7 0,-4-5 8 15,4 1-8-15,0 4 2 0,0 0-2 16,0 0 3-16,-3-3-3 0,3 3-3 0,0 0 3 0,0 0-3 15,7 5 3-15,-7-5-9 0,0 0 9 0,17 22-8 16,6 14 8-16,-23-36-26 0,0 0 26 0,28 46-25 16,3 11 25-16,-31-57-30 0,0 0 30 0,42 94-30 15,1 31 30-15,-6-20-13 0,-7-1 13 16,-9-16-12-16,-8-11 12 0,-13-77-20 0,0 0 20 0,13 92-20 16,1 6 20-16,-6-21-4 0,-1-14 4 0,-5-15-3 0,-2-20 3 15,0-28-133-15,0 0 133 0,-2 53-133 0,-6 12 133 16,8-65-67-16,0 0 67 0,-9 50-66 15,-3-6 66-15,-1-4-43 0,0-10 43 0,2-9-43 0,9-14 43 0,-5 1-17 16,2-2 17-16,-12 4-17 0,-13 0 17 16,30-10 0-16,0 0 0 0,-36 4 0 0,-8-4 0 15,6-4 32-15,-1-3-32 0,4-3 33 16,6-2-33-16,29 12 70 0,0 0-70 16,-33-24 70-16,0-7-70 0,7 2 52 0,1-4-52 0,6 3 52 0,3 1-52 0,2 1 35 15,2 2-35-15,0 4 36 0,7 3-36 0,-4 2 27 16,2-3-27-16,4 6 27 0,3 5-27 15,1-3 3-15,5 0-3 0,-3 0 4 0,-1 0-4 0,-2 12-16 16,0 0 16-16,12-15-15 0,0-7 15 0,-12 22-120 0,0 0 120 16,26-31-119-16,11-7 119 0,-37 38-84 0,0 0 84 15,43-50-83-15,11-9 83 0,46-51-701 0</inkml:trace>
  <inkml:trace contextRef="#ctx0" brushRef="#br0" timeOffset="79873.687">7925 12081 964 0,'0'0'0'0,"-4"-5"0"0,3-7 0 0,1 8 117 16,0 3-117-16,0 1 118 0,0 0-118 0,0 0 34 16,5 1-34-16,-2-1 34 0,6 0-34 0,3-3 0 15,2-2 0-15,2 1 0 0,1-2 0 0,1 0-21 16,3-2 21-16,-4 4-21 0,4-2 21 0,0 2-7 16,5 1 7-16,-5 1-7 0,3 2 7 0,-24 0-5 15,0 0 5-15,32-5-5 0,2 0 5 0,-34 5-2 16,0 0 2-16,41-5-2 0,6-1 2 0,-9 3-2 31,2 0 2-31,-9-1-1 0,-5-1 1 0,-3 2-50 0,2-4 50 16,-5 2-50-16,-2 0 50 0,3-1-150 0,0 1 150 0,-4 0-149 0,4-2 149 0,19-5-499 0</inkml:trace>
  <inkml:trace contextRef="#ctx0" brushRef="#br0" timeOffset="80136.031">8061 12295 1099 0,'0'0'0'0,"7"-7"0"16,7-3 0-16,-14 10 42 0,0 0-42 0,8-5 42 15,-1 0-42-15,-7 5 11 0,0 0-11 0,18-2 11 16,8 0-11-16,-26 2 0 0,0 0 0 0,42-7 1 0,6-1-1 15,-48 8-107-15,0 0 107 0,58-16-107 0,3-8 107 16,-61 24-178-16,0 0 178 0,71-20-177 0,6 1 177 0,71-24-374 31</inkml:trace>
  <inkml:trace contextRef="#ctx0" brushRef="#br0" timeOffset="81650.715">9848 11151 449 0,'0'0'0'0,"-2"12"0"0,-1 7 0 0,3-11 90 15,-4-11-90-15,4-1 90 0,0-1-90 0,0-3 82 16,-1 1-82-16,1 2 82 0,0-1-82 0,0 5 63 0,0-4-63 0,0 5 64 16,0-4-64-16,0 4 34 15,0 0-34-15,0 0 34 0,0 0-34 0,0 0 45 0,0 0-45 0,0 0 46 16,0 0-46-16,0 0 16 15,0 0-16-15,0 0 17 0,0 0-17 0,0 0 7 0,0 4-7 0,0 1 7 16,0 0-7-16,0-5 9 0,0 0-9 0,0 34 10 16,5 21-10-16,-2 0 13 0,1 8-13 0,1 1 14 15,4-1-14-15,-9-63 33 0,0 0-33 0,9 98 34 16,6 22-34-16,3-26 26 0,-4-9-26 16,-2-21 26-16,-4-18-26 0,1-7 9 0,0-11-9 0,0-1 10 15,3-3-10-15,-12-24 12 0,0 0-12 0,15 28 12 16,3-1-12-16,-18-27-4 0,0 0 4 0,21 21-3 15,1-3 3-15,-22-18-45 0,0 0 45 0,25 9-45 16,-4-6 45-16,-21-3-72 0,0 0 72 0,22-3-71 0,3-9 71 16,-25 12-109-16,0 0 109 0,17-17-109 0,-5-9 109 15,-12 26-115-15,0 0 115 0,0-31-114 16,-8-6 114-16,-1-32-397 0</inkml:trace>
  <inkml:trace contextRef="#ctx0" brushRef="#br0" timeOffset="81866.274">9550 11672 718 0,'0'0'0'0,"9"6"0"0,8 3 0 0,-17-9 135 16,0 0-135-16,28 14 136 0,11 3-136 0,-39-17 144 0,0 0-144 0,38 17 144 15,5 2-144-15,-43-19 73 0,0 0-73 0,42 15 73 16,2-3-73-16,-44-12 22 0,0 0-22 0,45 7 23 15,6-7-23-15,-51 0-18 0,0 0 18 0,55-15-18 16,6-13 18-16,-61 28-74 0,0 0 74 0,67-55-74 16,-3-20 74-16,67-55-885 0</inkml:trace>
  <inkml:trace contextRef="#ctx0" brushRef="#br0" timeOffset="82301.231">10411 11111 1132 0,'0'0'0'0,"0"0"0"0,3-3 0 15,-3 3 34-15,6-3-34 0,-3-1 35 0,2 1-35 16,4-2 2-16,-2-4-2 0,3 2 2 0,3-1-2 0,-13 8-5 15,0 0 5-15,15-11-4 0,8 1 4 0,-23 10-56 16,0 0 56-16,21-7-55 0,1 2 55 0,-22 5-30 16,0 0 30-16,21 0-30 0,-1 2 30 0,-20-2-9 15,0 0 9-15,17 7-8 0,-3 5 8 0,-2 0-2 0,0 6 2 16,-6 1-2-16,-1 0 2 0,-5-19 22 0,0 0-22 16,3 34 22-1,1 11-22-15,-4-2 40 0,0 0-40 16,0-13 40-16,-4-13-40 0,4-17 15 0,0 0-15 0,-3 33 16 0,-2 5-16 0,5-38 14 0,0 0-14 0,-6 31 15 15,3-4-15-15,3-27 0 0,0 0 0 0,-4 19 0 16,3-2 0-16,1-17-34 0,0 0 34 0,1 15-34 16,6 1 34-1,2-6-81-15,5-1 81 0,2-1-81 0,1-6 81 0,-1 0-184 0,6-2 184 0,-1 0-183 16,0-2 183-16,0 0-149 0,5-1 149 0,-1 3-148 16,-3 3 148-16,25 1-124 0</inkml:trace>
  <inkml:trace contextRef="#ctx0" brushRef="#br0" timeOffset="82597.933">10819 11980 527 0,'0'0'0'0,"3"-14"0"15,6-10 0-15,-4 17 65 0,-2 7-65 0,1 0 65 0,1 4-65 0,-5-4 47 16,0 0-47-16,23 3 47 0,10-3-47 0,-33 0 37 16,0 0-37-16,47 0 38 0,16-7-38 0,-11 4 51 15,2-2-51-15,-4 0 51 0,-3 1-51 0,-47 4 35 16,0 0-35-16,60-7 36 0,8 4-36 0,-9 1 17 31,2-5-17-31,-7 2 17 0,-7 2-17 0,-5-4 22 0,-4 2-22 0,-5-2 22 0,2 0-22 0,-35 7-26 0,0 0 26 0,35-8-26 16,1-3 26-16,-36 11-116 0,0 0 116 0,32-12-115 15,-6-3 115-15,31-13-507 16</inkml:trace>
  <inkml:trace contextRef="#ctx0" brushRef="#br0" timeOffset="82899.654">11392 11555 595 0,'0'0'0'0,"8"9"0"0,13 4 0 16,-21-13 100-16,0 0-100 0,0 0 100 15,-8-8-100-15,-1 1 124 0,0-3-124 0,0 6 125 16,6-3-125-16,-2 4 97 0,3 1-97 0,2 2 98 16,-2-3-98-16,2 3 54 0,-3-7-54 0,3 7 55 0,0 0-55 0,0 0 36 15,0 0-36-15,0 0 37 16,0 0-37-16,0 0 0 0,0 0 0 0,0 0 0 0,0 3 0 0,3 4-1 15,-1 5 1-15,5 16 0 0,2 13 0 16,-9-41-3-16,0 0 3 0,12 49-3 16,0 13 3-16,-12-62-66 0,0 0 66 0,17 60-65 15,1 3 65-15,-18-63-182 0,0 0 182 0,23 59-181 0,4 1 181 16,26 61-585-16</inkml:trace>
  <inkml:trace contextRef="#ctx0" brushRef="#br0" timeOffset="83467.129">12113 11302 583 0,'0'0'0'0,"-5"0"0"0,-6 0 0 16,11 0 116-16,0 0-116 0,-2-2 116 15,-1 0-116-15,3 2 116 0,0 0-116 0,0 0 116 16,0 0-116-16,0 0 114 0,0 0-114 0,0 0 114 0,0 0-114 15,0 0 52-15,0 0-52 0,0 0 52 0,0 0-52 0,0 0 42 16,0 0-42-16,0 0 43 0,0 4-43 0,0-4 5 16,0 0-5-16,-5 18 6 0,-6 6-6 0,1 7 1 0,1 3-1 15,0-8 2-15,6-7-2 16,3 2-4 0,0-3 4-16,2-2-3 0,8 1 3 0,-1 0-10 15,0 0 10-15,3-1-9 0,0-3 9 0,4 3-5 0,3-3 5 0,-2-1-4 0,1 0 4 0,-18-12-3 16,0 0 3-16,24 16-3 0,7-1 3 0,-31-15 0 15,0 0 0-15,34 21 0 0,4 3 0 0,-38-24 3 16,0 0-3-16,33 27 4 0,-2 1-4 16,-3-4 33-16,-9-2-33 0,-3-7 34 15,-11-6-34-15,-5-9 26 0,0 0-26 0,7 14 26 0,-7-1-26 0,0-13 34 0,0 0-34 0,-3 14 34 16,-3 0-34-16,6-14 7 0,0 0-7 0,-17 15 8 16,-7 2-8-16,-2-8-30 0,-4-1 30 0,6-2-30 15,-1-5 30-15,-3-2-165 0,-1-6 165 0,-4-7-165 16,-2-8 165-16,35 22-84 0,0 0 84 0,-37-31-84 15,-3-14 84-15,-37-28-735 16</inkml:trace>
  <inkml:trace contextRef="#ctx0" brushRef="#br0" timeOffset="83670.306">12075 11123 1020 0,'0'0'0'0,"12"16"0"0,7 4 0 0,-19-20 190 15,0 0-190-15,24 23 191 0,2 2-191 16,-26-25 114-16,0 0-114 0,39 24 115 0,8 2-115 0,-47-26 35 16,0 0-35-16,57 17 36 0,4-7-36 0,-61-10-128 15,0 0 128-15,60 2-127 0,-1-7 127 16,-59 5-175-16,0 0 175 0,55-15-175 0,3-8 175 16,52-13-719-16</inkml:trace>
  <inkml:trace contextRef="#ctx0" brushRef="#br0" timeOffset="88144.769">13345 9684 180 0,'0'0'0'0,"7"0"0"0,-2 0 0 0,-5 0 33 0,0 0-33 0,0 0 34 15,0-5-34-15,0 5 45 0,0 0-45 0,-5-3 46 16,1-1-46-16,4 4 36 0,0 0-36 0,-7-1 37 16,5-1-37-16,2 2 33 0,0 0-33 0,-5-2 34 15,2 2-34-15,3 0 55 0,0 0-55 0,-4 0 55 16,2 0-55-16,2 0 53 0,0 0-53 0,0 0 54 16,-3-3-54-16,3 3 56 0,0 0-56 0,0 0 56 15,0 0-56-15,0 0 50 0,0 0-50 0,0 0 51 16,0 0-51-16,0 0 49 0,0 0-49 0,0 0 50 15,0 0-50-15,0 0 37 0,0 0-37 0,0 0 37 0,0 0-37 16,0 0 34-16,0 0-34 0,0 0 35 0,0 0-35 16,0 0 22-16,0 0-22 0,0 0 23 15,0 0-23-15,0 0 18 0,0 0-18 0,0 0 18 0,0 0-18 0,0 0 5 16,0 0-5-16,3 3 5 0,4 1-5 0,6 4 8 16,2 2-8-16,6 1 8 0,-2 1-8 0,6 5 0 15,-1 3 0-15,-1 4 1 16,1-3-1-16,-24-21 0 0,0 0 0 15,35 36 0-15,7 7 0 0,-42-43-3 0,0 0 3 0,56 46-2 0,10 5 2 0,7-1-3 16,7 7 3-16,-10-15-2 0,-2-2 2 0,-68-40 0 16,0 0 0-16,85 32 0 0,11-4 0 15,-19-4 3-15,-13-5-3 0,-10-2 3 0,-10-4-3 16,-10-1 3-16,-6-3-3 0,-2 0 3 0,-1 1-3 0,-25-10 12 0,0 0-12 0,31 12 13 16,6 0-13-16,-37-12 8 0,0 0-8 0,31 15 9 15,0-1-9 1,-31-14 8-16,0 0-8 0,27 15 9 0,-5 1-9 0,-22-16 8 15,0 0-8-15,18 14 8 0,-3-1-8 16,-15-13 1-16,0 0-1 0,9 14 1 0,-6-2-1 0,-1 2 0 0,-2-2 0 0,0-2 1 16,-2-2-1-16,2-8 6 0,0 0-6 0,-12 23 7 15,-5 9-7-15,17-32 13 0,0 0-13 16,-26 52 14-16,-6 8-14 0,1 5 25 0,-6 7-25 16,-3 10 26-16,-5 9-26 0,45-91 42 0,0 0-42 0,-52 109 43 15,-7 15-43-15,59-124 14 0,0 0-14 0,-60 108 15 16,-6-6-15-16,66-102 32 15,0 0-32-15,-49 93 32 0,4-11-32 0,45-82 36 16,0 0-36-16,-35 70 36 0,9-13-36 0,26-57-6 0,0 0 6 0,-19 41-5 0,8-14 5 16,11-27-198-16,0 0 198 0,-20 33-198 0,-5-4 198 0,25-29-126 15,0 0 126-15,-17 4-126 0,-1-20 126 0,-20 4-674 16</inkml:trace>
  <inkml:trace contextRef="#ctx0" brushRef="#br0" timeOffset="90148.549">17317 10034 438 0,'0'0'0'0,"0"0"0"0,-6-7 0 0,6 7 100 15,0 0-100-15,-5-9 100 0,2 1-100 0,3 8 44 16,0 0-44-16,-16-16 45 0,-3-1-45 16,19 17 34-16,0 0-34 0,-23-19 34 0,-5-3-34 0,28 22 5 0,0 0-5 15,-28-17 5-15,2 2-5 0,0-6 15 0,5 2-15 16,4 11 16-16,8 4-16 0,9 4 8 0,0 0-8 15,-21-8 9-15,-12-1-9 0,33 9 9 0,0 0-9 0,-31-5 9 16,-2 0-9-16,33 5 15 0,0 0-15 0,-33 0 15 16,1 0-15-1,3 3 22-15,1 2-22 0,10-1 23 16,10-1-23-16,8-3 32 0,0 0-32 0,-18 9 33 0,-8 10-33 16,26-19 12-16,0 0-12 0,-21 27 12 0,2 9-12 0,5 3 20 0,-2 1-20 0,8-6 20 15,2-1-20-15,3 6 8 0,3 0-8 0,0 1 9 16,3-1-9-16,-3-39 4 0,0 0-4 15,4 43 4-15,6 0-4 0,-10-43-2 0,0 0 2 0,16 38-1 16,0-4 1-16,-16-34-21 0,0 0 21 0,26 24-21 16,9-10 21-16,-35-14-24 0,0 0 24 0,47-6-23 15,10-14 23-15,-5-1-51 16,-4-11 51-16,-7-1-50 0,-2-3 50 0,-6 4-17 0,-2-4 17 16,-7 1-17-16,-6 3 17 0,-18 32 1 0,0 0-1 0,16-43 2 0,-2-5-2 0,-6 5 50 15,-1-5-50-15,-2 5 51 16,-3 2-51-16,2 5 57 0,-1 4-57 0,-6 1 57 0,-1 7-57 15,2 0 68-15,2 3-68 16,-3 3 68-16,-2 2-68 0,5 16 48 0,0 0-48 0,-4-20 48 16,-4 1-48-16,8 19 15 0,0 0-15 0,-6-21 15 0,3 2-15 0,3 19 0 15,0 0 0-15,-5-15 0 0,1 0 0 0,4 15-18 16,0 0 18-16,-3-12-18 0,1 3 18 16,2 9-18-16,0 0 18 0,-2-7-18 0,0 4 18 15,2 3-18-15,0 0 18 0,-1-2-18 0,-1-1 18 0,2 3-9 0,0 0 9 0,0 0-9 16,0 0 9-16,0 0-34 0,0 0 34 15,0 3-34-15,0 0 34 0,0-3-17 16,0 0 17-16,2 11-17 16,-1 4 17-16,5 7-19 0,1 6 19 15,-2-8-18-15,-3 1 18 0,5 8-5 0,-2 4 5 0,3 9-5 0,1 6 5 0,-9-48-8 0,0 0 8 0,16 59-8 16,-2 7 8-16,-14-66-1 0,0 0 1 16,22 60 0-16,6 0 0 0,-28-60-3 0,0 0 3 0,33 50-2 15,9-7 2-15,-7-11-28 16,2-9 28-1,-3-6-28-15,-4-7 28 0,-4-5-5 0,4-5 5 0,-8 0-5 0,3-7 5 0,-25 7-2 0,0 0 2 0,26-10-1 16,2-4 1-16,-28 14 14 0,0 0-14 0,23-13 15 16,-4-3-15-16,-19 16 58 0,0 0-58 0,15-15 58 15,-2-1-58-15,-13 16 75 0,0 0-75 0,8-17 76 16,-4 0-76-16,-4 17 72 0,0 0-72 0,3-15 72 16,-1 1-72-16,-2 14 45 0,0 0-45 0,0-15 46 0,-2-1-46 15,2 16 33-15,0 0-33 0,0-12 33 0,-5 0-33 0,5 12 14 16,0 0-14-16,-2-10 15 15,1 5-15-15,1 5 11 0,0 0-11 0,0-9 11 0,0 6-11 16,0 3 1-16,0 0-1 0,-4-5 2 0,4 5-2 0,0 0-16 16,0 0 16-16,0 5-15 0,0 0 15 0,0-5-28 15,0 0 28-15,4 27-28 0,4 14 28 16,-8-41-15 0,0 0 15-16,9 45-14 0,7 6 14 0,-16-51-29 15,0 0 29-15,22 47-29 0,1 1 29 0,-23-48-92 0,0 0 92 0,33 32-92 0,5-8 92 0,-38-24-116 0,0 0 116 16,46 10-116-16,1-16 116 0,-7-5-56 0,-2-9 56 15,-8 3-56-15,-6-4 56 0,-24 21 0 0,0 0 0 16,24-26 0-16,-4-3 0 0,-20 29 59 16,0 0-59-16,15-39 60 0,-2-4-60 0,-13 43 78 0,0 0-78 0,3-46 78 15,-1-4-78-15,-2 50 63 0,0 0-63 0,-4-46 64 16,-3-2-64-16,-1 10 50 0,-1 6-50 16,2 6 50-16,-2 5-50 0,0 4 49 15,-3 4-49-15,5 4 50 0,6 4-50 0,-8-2 30 0,0 2-30 0,2 1 30 16,2 1-30-16,0 0 33 0,1 6-33 15,-3-6 34-15,6-1-34 0,-6 2 0 0,1 1 0 0,3-1 0 16,1 2 0-16,-1 0-1 0,-1 2 1 0,4-2-1 16,0 0 1-16,-2 3-24 0,-1 4 24 0,3 14-23 15,-4 15 23-15,4-36-24 0,0 0 24 0,4 53-23 0,-1 13 23 16,3 0-4-16,-3 4 4 0,2-3-3 16,2-2 3-16,-7-65-1 0,0 0 1 0,7 90-1 0,2 18 1 15,-2-25 1-15,-2-13-1 0,-1-29 1 16,-4-24-1-16,0 5 12 0,0-4-12 0,-2-1 12 15,0-2-12-15,-1 1 9 0,1 2-9 0,-2-9 10 0,4-9-10 0,0 0 1 16,0 0-1-16,-13 15 1 0,-8 6-1 16,21-21-39-16,0 0 39 0,-47 15-39 0,-20 1 39 0,67-16-134 15,0 0 134-15,-73 3-133 0,-12-3 133 16,-77 5-853-16</inkml:trace>
  <inkml:trace contextRef="#ctx0" brushRef="#br0" timeOffset="90476.692">16515 10856 897 0,'0'0'0'0,"25"-3"0"16,16-2 0-16,-41 5 138 0,0 0-138 0,6-4 138 16,-19 4-138-16,13 0 119 0,0 0-119 0,-5-5 120 15,0 2-120-15,5 3 81 0,0 0-81 0,9-4 81 16,10-6-81-16,-19 10 40 0,0 0-40 0,29-9 41 15,10-3-41-15,-39 12 10 0,0 0-10 0,54-8 11 16,17-3-11-16,-6 6-18 0,3 2 18 0,-6-1-18 16,-2 1 18-16,-60 3-26 0,0 0 26 0,97-5-26 15,27-2 26-15,-21 2-10 0,-4-2 10 0,-12-2-9 0,-7 1 9 16,-80 8-1-16,0 0 1 0,101-12 0 0,7 0 0 16,-19 3 0-16,-11 3 0 0,-10-1 1 15,-12 5-1-15,-56 2 0 0,0 0 0 0,70 0 0 0,5 2 0 16,-19 1-101-16,-9 2 101 0,-18 0-100 0,-15 0 100 15,-14-5-224-15,0 0 224 0,19 16-224 0,2 8 224 16,17 15-574-16</inkml:trace>
  <inkml:trace contextRef="#ctx0" brushRef="#br0" timeOffset="91373.916">17555 11454 371 0,'0'0'0'0,"2"-5"0"16,0-5 0-16,-2 10 70 0,0 0-70 0,-2-7 70 15,0-2-70-15,2 9 35 0,0 0-35 0,-1-7 35 16,-5-1-35-16,6 8 51 0,0 0-51 0,-3-9 51 16,-6-1-51-16,9 10 50 0,0 0-50 0,-10-12 50 15,-1-2-50-15,11 14 41 0,0 0-41 0,-17-19 42 0,-4 0-42 16,21 19 29-16,0 0-29 0,-28-17 29 0,-2 0-29 0,30 17 34 15,0 0-34-15,-31-13 35 0,-6-1-35 16,37 14 43-16,0 0-43 0,-34-10 43 0,-1 1-43 16,35 9 34-16,0 0-34 0,-35-3 34 0,2-1-34 15,33 4 33-15,0 0-33 0,-42 7 34 0,0 7-34 0,42-14 14 16,0 0-14-16,-42 22 15 0,-1 9-15 16,43-31 20-16,0 0-20 0,-40 37 20 0,1 8-20 15,39-45 24-15,0 0-24 0,-31 53 25 0,5 9-25 16,26-62 13-16,0 0-13 0,-17 79 13 0,8 13-13 0,9-92 28 0,0 0-28 15,9 77 28-15,11-10-28 0,-20-67 12 0,0 0-12 16,30 46 12-16,12-10-12 16,-7-19 10-16,-6-10-10 0,-3-7 11 0,2-7-11 15,0-1 0-15,2-4 0 0,-2-5 0 0,-2 0 0 0,-26 17-1 0,0 0 1 0,29-28-1 16,1-8 1-16,-30 36 0 0,0 0 0 0,31-41 0 16,1-5 0-16,-32 46 7 0,0 0-7 15,22-52 7-15,-1 1-7 0,-21 51 26 16,0 0-26-16,11-58 26 0,-4 0-26 0,-7 58 13 0,0 0-13 0,-7-76 13 15,-7-11-13-15,14 87-37 0,0 0 37 0,-18-76-36 16,-2 8 36-16,20 68-64 0,0 0 64 0,-23-48-64 16,0 17 64-16,4 5-80 0,2 11 80 0,4 3-80 15,5 3 80-15,-1 3-59 0,0-3 59 16,2 6-58-16,4 3 58 0,-2-4-48 0,1 4 48 0,-1-3-48 0,1 1 48 16,1 0-3-16,1-1 3 0,2 3-3 0,-5-2 3 15,5 2-2-15,0 0 2 0,0 0-1 0,0 0 1 16,0 0 0-16,0 0 0 0,0 0 0 15,0 0 0-15,0 0 2 0,0 0-2 0,0 0 2 0,0 0-2 16,0 0 13-16,2 2-13 0,3 1 13 0,2 4-13 16,-7-7 8-16,0 0-8 0,26 16 9 0,12 8-9 15,2 3 24-15,7 2-24 0,-1 4 25 0,3 3-25 0,-49-36 53 16,0 0-53-16,55 48 54 16,6 10-54-16,-61-58 35 0,0 0-35 0,87 70 35 15,20 11-35-15,-107-81 68 0,0 0-68 0,92 78 68 0,-3 1-68 0,-89-79 18 16,0 0-18-16,78 70 18 0,-6-3-18 0,-72-67 4 15,0 0-4-15,55 46 4 0,-9-10-4 16,-46-36-40-16,0 0 40 0,35 24-39 0,-18-12 39 0,-17-12-112 16,0 0 112-16,12-6-112 0,-15-12 112 0,11-7-749 0</inkml:trace>
  <inkml:trace contextRef="#ctx0" brushRef="#br0" timeOffset="91625.019">17862 11096 953 0,'0'0'0'0,"5"9"0"16,4 4 0-16,-9-13 116 0,0 0-116 0,2 7 116 16,-4-5-116-16,2-2 78 0,0 0-78 0,-16 15 79 15,-7 9-79-15,23-24 20 0,0 0-20 0,-29 41 20 16,-6 12-20-16,2 2-1 0,-5 7 1 0,-4 10-1 0,-9 8 1 15,51-80-80-15,0 0 80 0,-54 93-80 0,-7 10 80 16,61-103-124-16,0 0 124 0,-55 90-124 0,-1-2 124 0,-54 90-638 16</inkml:trace>
  <inkml:trace contextRef="#ctx0" brushRef="#br0" timeOffset="92341.393">19156 10568 427 0,'0'0'0'0,"0"-5"0"0,0 0 0 0,0 5 48 0,0 0-48 16,5-2 48-16,-1-1-48 0,-4 3 72 0,0 0-72 0,7 0 72 16,3-5-72-16,-10 5 74 0,0 0-74 0,18-4 74 15,1 1-74-15,-19 3 74 0,0 0-74 0,28-9 74 16,7 2-74-16,-35 7 95 0,0 0-95 0,40-5 96 15,7 2-96-15,-47 3 55 0,0 0-55 0,52-4 55 16,7 1-55-16,-59 3 37 0,0 0-37 0,63-2 38 16,3 2-38-16,-66 0 46 0,0 0-46 15,61 0 46-15,-3 0-46 0,-58 0 16 0,0 0-16 0,48 2 17 16,-7 1-17-16,-41-3 7 0,0 0-7 0,36 0 7 16,-3 4-7-16,-33-4-4 0,0 0 4 0,26 3-3 15,-6-1 3-15,-20-2-118 0,0 0 118 0,13 3-117 0,-2-3 117 16,-11 0-172-16,0 0 172 0,3 0-171 15,-6 0 171-15,3 0-567 16</inkml:trace>
  <inkml:trace contextRef="#ctx0" brushRef="#br0" timeOffset="92603.067">19240 10931 796 0,'0'0'0'0,"10"-5"0"0,8-7 0 0,-18 12 121 0,0 0-121 16,8-3 122-16,-4-2-122 0,-4 5 111 0,0 0-111 15,12-2 112-15,4 2-112 0,-16 0 93 0,0 0-93 16,31-5 93-16,13-2-93 0,-44 7 38 0,0 0-38 16,45-5 38-16,9-2-38 0,-54 7 6 0,0 0-6 15,59-3 7-15,7 1-7 0,-66 2-20 0,0 0 20 0,61 0-19 16,0 3 19-16,-61-3-159 0,0 0 159 0,61 9-158 15,-1-2 158-15,-60-7-87 0,0 0 87 0,52 5-87 16,-7-8 87-16,53 6-674 0</inkml:trace>
  <inkml:trace contextRef="#ctx0" brushRef="#br0" timeOffset="98345.88">21362 9576 371 0,'0'0'0'0,"-2"-3"0"0,-1-4 0 0,3 7 59 16,0 0-59-16,-2-2 59 0,0-1-59 16,2 3 13-16,0 0-13 0,-2-5 14 0,2 0-14 0,0 5 37 15,0 0-37-15,-5-7 38 0,-2 0-38 0,7 7 23 16,0 0-23-16,-16-12 24 0,-4-3-24 0,20 15 33 15,0 0-33-15,-27-19 33 0,-6 0-33 0,2 2 13 16,-2-2-13-16,5 7 13 0,4 3-13 0,24 9 13 0,0 0-13 16,-39-12 13-16,-10-3-13 0,9 6 25 15,-1-1-25-15,9 5 26 0,10-2-26 0,-3 4 12 0,4 1-12 16,4-1 12-16,5 3-12 0,-4 0 10 16,-1 0-10-16,3 0 10 0,0 0-10 0,-2 0 10 15,0 3-10-15,1-1 10 0,1-1-10 0,14-1 3 16,0 0-3-16,-25 11 4 0,-4 2-4 0,29-13 2 0,0 0-2 15,-28 18 2-15,3 4-2 0,25-22 5 0,0 0-5 0,-29 36 5 16,3 7-5-16,26-43 20 0,0 0-20 0,-21 51 20 16,5 6-20-16,16-57 22 0,0 0-22 0,-9 61 22 15,8 8-22-15,1-69 15 0,0 0-15 0,10 80 15 16,9 13-15-16,4-26 18 0,5-16-18 0,-4-17 19 16,-1-18-19-16,3-4 8 0,2-9-8 0,0 0 9 15,1-3-9-15,-29 0 4 16,0 0-4-16,44-10 4 0,15-10-4 0,-59 20 0 0,0 0 0 0,75-47 1 15,14-19-1-15,-23 9-1 0,-8-3 1 0,-17 5 0 0,-11 2 0 16,-30 53 0-16,0 0 0 0,21-75 0 16,-11-19 0-16,1 15 17 0,-6 3-17 0,-3 13 17 0,-6 8-17 15,4 55 34-15,0 0-34 16,-1-74 34-16,-1-8-34 0,-2 14-2 0,1 1 2 0,-1 24-2 0,3 16 2 0,-3 3 0 16,4 8 0-16,-3 4 0 0,1 5 0 0,2-1 1 15,0-1-1-15,-2 6 2 0,0 3-2 0,-1-4 9 16,-1 3-9-16,4 1 9 15,-3-4-9-15,1 4 9 0,-3-3-9 0,5 3 9 0,-2-7-9 0,2 7 1 16,-1-5-1-16,1 5 1 0,0 0-1 0,0 0 1 0,0 0-1 16,0 0 1-16,0 0-1 0,0 0-11 0,0 0 11 15,0 12-10-15,0 3 10 0,0-15-36 16,0 0 36-16,1 43-36 0,6 21 36 16,-3 2-2-16,1 10 2 0,-3 13-2 15,-2 15 2-15,0-104-4 0,0 0 4 0,0 119-3 0,0 12 3 0,0-131-65 0,0 0 65 0,5 124-64 16,4 1 64-16,-9-125-136 0,0 0 136 0,26 99-135 15,7-11 135-15,26 100-435 16</inkml:trace>
  <inkml:trace contextRef="#ctx0" brushRef="#br0" timeOffset="98891.76">22057 8884 225 0,'0'0'0'0,"-11"4"0"0,-4 8 0 0,10-12 32 0,5 0-32 16,0 0 33-16,0 0-33 0,0 0 47 0,-4-5-47 0,4 5 48 15,0-4-48-15,0 4 43 0,0 0-43 0,0 0 43 16,-7 0-43-16,7 0 34 0,0 0-34 0,-9 4 34 16,-5 4-34-16,14-8 50 0,0 0-50 0,-19 9 51 15,-3-1-51-15,22-8 64 0,0 0-64 0,-27 16 64 16,0 4-64-16,27-20 79 0,0 0-79 0,-30 29 80 16,-1 7-80-16,31-36 74 0,0 0-74 0,-30 48 74 31,0 11-74-31,30-59 62 0,0 0-62 0,-31 106 62 0,-2 33-62 15,9-14 65-15,3-5-65 0,8-11 65 0,6-8-65 0,6-13 52 0,2-6-52 0,6-14 53 16,6-6-53-16,2-4 1 0,3-10-1 0,6-5 1 0,6-2-1 16,-30-41-41-16,0 0 41 0,61 41-40 15,24-3 40-15,-85-38-167 16,0 0 167-16,85 26-167 0,11-14 167 0,87 27-664 0</inkml:trace>
  <inkml:trace contextRef="#ctx0" brushRef="#br0" timeOffset="99269.412">22477 9069 886 0,'0'0'0'0,"-4"0"0"16,1 0 0-16,3 0 69 0,0 0-69 16,0 0 70-16,-4 0-70 0,4 0 43 15,0 0-43-15,0 0 43 0,0 0-43 0,0 0 10 0,0 0-10 16,0 0 11-16,0 0-11 0,0 0 0 0,0 0 0 0,0 0 0 16,4 4 0-16,-4-4-1 0,0 0 1 0,3 27 0 15,4 13 0-15,-7-40-4 0,0 0 4 0,9 66-3 16,-4 20 3-16,0 19 0 0,1 20 0 0,1-24 0 15,0-5 0-15,-7-96 3 0,0 0-3 0,10 90 3 16,2-2-3-16,-12-88 6 0,0 0-6 0,19 73 7 0,4-16-7 16,-9-19-40-16,-5-23 40 0,-2-3-39 0,-4-7 39 15,-3-5-144-15,0 0 144 0,0 0-144 0,2-5 144 16,0-4-486-16</inkml:trace>
  <inkml:trace contextRef="#ctx0" brushRef="#br0" timeOffset="99502.534">22015 9431 931 0,'0'0'0'0,"16"5"0"0,10 5 0 0,-26-10 158 0,0 0-158 0,33 12 158 16,11-3-158-16,-44-9 103 0,0 0-103 0,54 8 104 15,7-1-104-15,-61-7 51 0,0 0-51 16,59 4 52-16,3-4-52 0,-62 0-41 0,0 0 41 0,53-4-40 15,-4-8 40-15,-49 12-131 0,0 0 131 0,40-15-131 16,-4-9 131-16,-36 24-157 0,0 0 157 0,38-28-156 16,1-11 156-1,36-28-577-15</inkml:trace>
  <inkml:trace contextRef="#ctx0" brushRef="#br0" timeOffset="99916.148">22863 8862 718 0,'0'0'0'0,"-3"-2"0"0,1-3 0 16,2 5 79-16,0 0-79 0,-3-3 80 0,6 1-80 0,-3 2 70 16,0 0-70-16,5-5 71 0,6-4-71 0,3 1 26 15,2-3-26-15,-3 3 26 0,3-1-26 0,-2 2 27 16,-2 2-27-16,-1 0 27 0,-3 4-27 0,1-3 0 15,2-1 0-15,-4 3 0 0,0 2 0 0,0 0 0 16,-2 0 0-16,-2 2 1 0,1 0-1 0,1 5 8 16,0-4-8-16,2 5 8 0,0 1-8 0,0 5 38 0,2 6-38 15,-4-3 39-15,2 2-39 0,-7-19 29 16,0 0-29-16,0 35 29 16,-5 13-29-16,5-48 33 0,0 0-33 0,-5 42 34 0,-2 6-34 0,0-5 32 0,1-3-32 15,1-16 32-15,2-12-32 0,3-6 13 0,-4 0-13 16,-1 11 14-16,-2 8-14 0,4-4 21 0,3-2-21 0,-2-7 21 15,-2-4-21-15,3-1 1 16,-1-5-1-16,2 1 1 16,2-1-1-16,6 3-9 0,6-3 9 0,2 0-9 0,5-1 9 0,-21-1-41 15,0 0 41-15,28-1-41 0,8-3 41 0,-36 4-83 0,0 0 83 0,33-3-82 16,6-1 82-16,-39 4-150 0,0 0 150 0,34-3-150 16,-4-2 150-16,35-4-588 0</inkml:trace>
  <inkml:trace contextRef="#ctx0" brushRef="#br0" timeOffset="100285.092">23172 9698 359 0,'0'0'0'0,"3"-10"0"0,4-7 0 0,-7 17 36 16,0 0-36-16,4-9 36 0,-1 2-36 0,-3 7 49 15,0 0-49-15,0-3 49 0,0 3-49 0,0 0 61 16,0 0-61-16,16-4 62 0,10 4-62 0,5 0 103 0,6-1-103 16,-2 1 104-16,0-2-104 0,0 2 112 0,1 0-112 0,2 0 112 15,4 0-112-15,-42 0 56 0,0 0-56 0,51 0 56 16,11 0-56-16,-4 2 51 0,-1-1-51 15,-6-1 52-15,-6-3-52 16,-45 3 32-16,0 0-32 0,46-2 32 0,-5-6-32 0,-41 8-28 16,0 0 28-16,35-7-28 0,-3-5 28 0,-32 12-141 0,0 0 141 0,21-16-140 15,-8-4 140-15,-13 20-123 0,0 0 123 0,4-24-122 16,-11-5 122-16,3-24-495 0</inkml:trace>
  <inkml:trace contextRef="#ctx0" brushRef="#br0" timeOffset="100543.896">23611 9422 942 0,'0'0'0'0,"7"-2"0"0,2-3 0 0,-9 5 92 16,0 0-92-16,0 0 93 0,0 0-93 0,0 0 67 15,0 0-67-15,0 0 67 0,0 0-67 16,0 0 13-16,0 0-13 0,0 0 14 0,0 0-14 0,0 0-4 15,0 0 4-15,3 7-3 0,4 5 3 0,-7-12-10 16,0 0 10-16,10 33-10 0,-1 10 10 0,-9-43-26 16,0 0 26-16,9 46-26 0,-2 10 26 0,-7-56-65 15,0 0 65-15,7 59-64 0,0 7 64 0,-7-66-116 0,0 0 116 16,17 60-116-16,8-1 116 0,16 55-547 0</inkml:trace>
  <inkml:trace contextRef="#ctx0" brushRef="#br0" timeOffset="100902.629">24320 9167 1099 0,'0'0'0'0,"0"0"0"16,5 0 0-16,-5 0 142 0,0 0-142 0,4 0 143 15,-1 0-143-15,-3 0 63 0,0 0-63 0,4 0 64 16,-1-3-64-16,-3 3 37 0,0 0-37 0,-14 12 38 15,-7 5-38-15,21-17-45 0,0 0 45 0,-29 29-45 16,-10 8 45-16,39-37-72 0,0 0 72 0,-33 45-72 0,0 8 72 16,33-53-76-16,0 0 76 0,-21 53-76 15,11 4 76-15,10-57-52 0,0 0 52 0,5 49-52 0,16 1 52 16,0-9-52-16,5-5 52 0,-3-10-52 0,4-4 52 0,-6-1-21 16,-2-2 21-16,-1-1-21 0,1-4 21 15,-3 3-7-15,-1 4 7 0,-2-6-6 0,-5 1 6 16,-8-16-10-16,0 0 10 0,11 24-9 0,-1 6 9 15,-10-30-14-15,0 0 14 16,7 28-13-16,-3-2 13 0,-4-26-62 0,0 0 62 0,0 22-61 0,-4-5 61 0,4-17-119 16,0 0 119-16,-17 15-119 0,-11 1 119 0,28-16-104 15,0 0 104-15,-33-5-103 0,-9-12 103 16,-33-4-157-16</inkml:trace>
  <inkml:trace contextRef="#ctx0" brushRef="#br0" timeOffset="101119.363">24241 9196 763 0,'0'0'0'0,"16"10"0"16,16 2 0-16,-6 0 146 0,0 5-146 0,2-3 146 16,1 0-146-16,-29-14 75 0,0 0-75 0,37 15 76 15,6 1-76-15,-43-16 59 0,0 0-59 0,47 15 60 16,6-6-60-16,-11 1-15 0,-4-1 15 0,-7-6-15 15,-5-6 15-15,-3-1-173 0,-6-3 173 0,-1-1-172 16,-4-4 172-16,-12 12-145 0,0 0 145 0,0-26-144 16,-10-12 144-16,-1-25-400 0</inkml:trace>
  <inkml:trace contextRef="#ctx0" brushRef="#br0" timeOffset="101450.497">24844 8759 1199 0,'0'0'0'0,"4"-5"0"0,6-3 0 0,-10 8 137 16,0 0-137-16,16-7 137 0,7-2-137 0,-23 9 72 15,0 0-72-15,26-7 73 0,3 2-73 0,-29 5 26 0,0 0-26 16,28-2 26-16,2 2-26 0,-30 0-4 0,0 0 4 15,31 11-3-15,0 4 3 0,1 6-27 16,-3 6 27-16,-2 4-27 0,-3 3 27 0,-24-34 0 0,0 0 0 16,26 57 0-16,0 16 0 0,2 15 1 0,0 11-1 15,-9-8 2-15,-3-2-2 0,-16-89 17 0,0 0-17 0,9 106 17 16,-4 6-17-16,-5-112-23 0,0 0 23 0,-7 116-22 16,-5 7 22-16,12-123-155 15,0 0 155-15,-33 110-155 0,-18-7 155 16,51-103-98-16,0 0 98 0,-68 60-97 0,-19-29 97 0,-68 59-738 0</inkml:trace>
  <inkml:trace contextRef="#ctx0" brushRef="#br0" timeOffset="102229.174">20961 10541 169 0,'0'0'0'0,"12"0"0"15,9 0 0-15,-21 0 60 0,0 0-60 0,5 0 60 16,-10 0-60-16,5 0 67 0,0 0-67 0,-3 0 68 0,-1 0-68 16,4 0 49-16,0 0-49 0,0 0 50 0,-3 0-50 15,3 0 33-15,0 0-33 0,0 0 34 16,3 3-34-16,-3-3 33 0,0 0-33 0,5 2 34 15,2 0-34-15,-7-2 37 0,0 0-37 0,11 5 37 0,1-2-37 16,4 2 78-16,-4-1-78 0,2 1 78 0,2 2-78 0,1-2 98 16,0 0-98-16,4 0 98 0,0-5-98 0,2 4 62 15,1-3-62-15,2 3 62 0,4-1-62 0,-30-3 40 16,0 0-40-16,49 4 40 0,15-4-40 0,1 0 53 16,-1-5-53-16,4 3 54 0,4 0-54 0,20-1 18 15,18-6-18-15,-9 2 19 0,-2 0-19 0,-99 7 37 0,0 0-37 16,132-10 38-16,23 0-38 0,-155 10 21 15,0 0-21-15,180-19 21 0,24-2-21 16,-204 21 35-16,0 0-35 0,233-27 35 0,25-5-35 0,-258 32 48 16,0 0-48-16,256-31 48 0,9-2-48 0,-265 33 46 0,0 0-46 15,242-26 47-15,-14 6-47 0,-228 20 30 0,0 0-30 0,213-16 30 16,-15 4-30-16,-198 12 26 16,0 0-26-16,173-6 26 0,-23 2-26 0,-39 2 4 0,-32 2-4 0,-22 2 4 15,-22 0-4-15,-2 0-25 0,-9-2 25 0,-13 1-24 16,-11-1 24-16,0 0-123 0,0 0 123 0,3 2-123 15,1 1 123-15,-4-3-130 0,0 0 130 0,-21 0-130 16,-14 0 130-16,-21 0-937 0</inkml:trace>
  <inkml:trace contextRef="#ctx0" brushRef="#br0" timeOffset="103155.688">21710 11521 460 0,'0'0'0'0,"0"-9"0"16,2-4 0-16,-2 9 46 0,2 4-46 0,-2 0 47 16,0 0-47-16,0 0 16 0,0 0-16 0,0 0 17 15,-4-2-17-15,1 2 30 0,-1 0-30 0,-3-3 30 16,2 1-30-16,-9 1 12 0,0-3-12 0,-2 2 12 16,1-1-12-16,15 3 40 0,0 0-40 0,-33-3 41 15,-7-3-41-15,40 6 42 0,0 0-42 0,-42-3 43 16,-5-4-43-16,8 4 57 0,6 1-57 0,7-1 58 0,7 3-58 31,2 0 55-31,3 3-55 0,2-3 56 0,3 0-56 0,-7 3 45 0,2 1-45 16,5-2 45-16,3-2-45 0,-3 3 21 0,0 0-21 0,-3 6 21 0,-2 1-21 0,-3 7 30 15,-3 7-30-15,5 7 30 0,-1 0-30 0,16-31 12 16,0 0-12-16,-9 48 12 0,1 10-12 16,8-6 18-16,3-1-18 0,6-10 19 15,3-7-19-15,4-3 24 0,5-5-24 0,3 0 25 0,4-9-25 0,-28-17 3 16,0 0-3-16,52 13 3 0,13-4-3 0,-6-9 0 0,2-5 0 15,-7 0 0-15,-5-4 0 0,-6-3-2 0,-10-1 2 16,2-3-2-16,-5-1 2 16,-30 17-1-16,0 0 1 0,29-29 0 0,1-7 0 15,-30 36 5-15,0 0-5 0,24-48 5 0,-1-9-5 0,-23 57 26 16,0 0-26-16,16-72 26 0,-6-18-26 0,-10 90 21 0,0 0-21 16,4-95 21-16,-13-6-21 0,9 101 26 0,0 0-26 0,-11-94 26 15,-6 0-26-15,3 22 3 16,-2 14-3-16,4 8 4 0,2 12-4 0,10 38 3 15,0 0-3-15,-9-32 4 0,0 4-4 0,9 28 2 0,0 0-2 0,-7-25 2 16,2 8-2-16,5 17 1 0,0 0-1 0,-5-18 2 16,1 6-2-16,4 12 3 0,0 0-3 0,-3-6 4 15,-1-3-4-15,4 9 2 0,0 0-2 0,-1-5 2 16,1 3-2-16,0 2 1 0,0 0-1 0,0 0 2 0,-4-5-2 16,4 5-1-16,0 0 1 0,0 0-1 15,0 5 1-15,0-5-26 0,0 0 26 0,5 21-26 16,6 15 26-16,-11-36-22 0,0 0 22 0,17 53-22 0,4 14 22 15,-21-67-26-15,0 0 26 0,32 104-26 0,6 28 26 0,-38-132-23 16,0 0 23-16,35 134-22 0,-2 8 22 0,-7-27-40 16,-3-16 40-16,-4-25-40 0,-4-25 40 0,-2-4-94 15,-3-18 94-15,-1-10-93 16,-2-11 93-16,-7-6-152 0,0 0 152 0,17-2-152 16,6-10 152-16,17-2-495 0</inkml:trace>
  <inkml:trace contextRef="#ctx0" brushRef="#br0" timeOffset="103835.306">22888 11178 494 0,'0'0'0'0,"-9"-3"0"0,-5-1 0 0,14 4 83 15,0 0-83-15,-5-3 84 0,5-1-84 0,0 4 38 16,0 0-38-16,-9-5 38 0,-1-3-38 0,10 8 13 16,0 0-13-16,-21-7 13 0,-9 2-13 0,1 1 8 15,-3 4-8-15,17 0 8 0,2 0-8 0,0 0 37 16,0 4-37-16,-8 8 37 0,-8 3-37 0,29-15 35 15,0 0-35-15,-26 24 35 0,1 5-35 0,25-29 8 0,0 0-8 16,-17 33 8-16,-1 3-8 0,18-36 0 16,0 0 0-16,-7 36 0 31,9 0 0-31,3-9-6 0,4 1 6 0,3-10-5 0,6 0 5 0,-1-3 3 0,-3-3-3 0,5-2 3 0,4-1-3 0,-23-9 36 0,0 0-36 0,26 12 37 16,5-5-37-16,-31-7 20 0,0 0-20 0,34 10 20 15,2 2-20 1,-36-12 59-16,0 0-59 0,26 12 60 0,-3 0-60 15,-23-12 58-15,0 0-58 0,17 14 59 0,-3 1-59 0,-14-15 45 0,0 0-45 0,7 14 46 16,-3-1-46-16,-4-13 38 0,0 0-38 0,-11 21 38 16,-10 1-38-16,21-22 16 0,0 0-16 0,-17 19 17 15,0-3-17-15,17-16 36 16,0 0-36-16,-20 12 37 0,1-2-37 0,19-10 0 0,0 0 0 0,-22 7 0 16,-1-6 0-16,23-1-51 0,0 0 51 0,-21-8-50 15,2-11 50-15,7-5-124 0,5-5 124 0,3-2-123 16,4-5 123-16,0 36-94 15,0 0 94-15,11-43-94 0,6-6 94 0,13-44-682 0</inkml:trace>
  <inkml:trace contextRef="#ctx0" brushRef="#br0" timeOffset="104065.401">22970 11190 908 0,'0'0'0'0,"-4"9"0"0,1 6 0 0,3-15 100 15,0 0-100-15,3 22 100 0,8 11-100 0,-11-33 67 16,0 0-67-16,5 33 68 0,4 6-68 0,-1-1 22 16,3-2-22-16,-6-9 22 0,-5-12-22 0,2 6 0 0,0-2 0 15,3 10 0-15,-2 7 0 0,-3-36-11 0,0 0 11 16,2 34-11-16,0 0 11 0,-2-34-108 0,0 0 108 16,1 33-108-16,-1-2 108 0,0-31-180 0,0 0 180 0,0 20-180 15,-1-4 180-15,-1 21-412 0</inkml:trace>
  <inkml:trace contextRef="#ctx0" brushRef="#br0" timeOffset="104530.528">23102 11178 819 0,'0'0'0'0,"11"12"0"16,6 12 0-16,-17-24 135 0,0 0-135 0,21 29 135 15,-2 12-135-15,-19-41 76 0,0 0-76 0,23 45 76 16,3 5-76-16,-26-50 48 0,0 0-48 0,19 48 48 0,0-6-48 16,-19-42 2-16,0 0-2 0,11 45 2 0,-1-2-2 0,-10-43 6 15,0 0-6-15,4 32 6 0,1-6-6 0,-5-26 22 16,0 0-22-16,0 21 23 0,2-6-23 16,-2-15 0-16,0 0 0 0,1 9 0 0,-1-3 0 0,0-6 0 15,0 0 0-15,6-5 1 0,4-10-1 0,0-4 0 16,3-5 0-16,-3 0 0 0,2 0 0 0,-1-3 0 15,-3-4 0-15,-1 0 0 0,0-2 0 16,-7 33 6-16,0 0-6 0,9-42 7 16,3-8-7-16,-1 9 3 0,1 3-3 0,-5 9 4 0,-4 7-4 0,3 1 3 15,2 6-3-15,-4 3 3 0,-1 0-3 0,3 3 1 16,-1 2-1-16,-2 2 2 0,-1 5-2 0,-2 0 0 0,7 0 0 16,-2 5 0-16,4-1 0 0,1 4 0 15,4 4 0-15,-2 4 1 0,6-1-1 0,-18-15 3 16,0 0-3-16,17 28 3 0,6 11-3 0,-23-39 2 0,0 0-2 0,23 45 2 15,-1 4-2-15,-22-49 5 0,0 0-5 0,16 55 6 16,-4 5-6-16,-12-60-5 0,0 0 5 16,7 58-5-16,-5-1 5 0,-2-57-135 0,0 0 135 0,-2 46-135 15,-1-12 135-15,3-34-186 0,0 0 186 0,-18 17-186 16,-8-15 186-16,-18 17-492 0</inkml:trace>
  <inkml:trace contextRef="#ctx0" brushRef="#br0" timeOffset="104713.809">23073 10829 1031 0,'0'0'0'0,"12"12"0"0,9 7 0 15,-21-19-172-15,0 0 172 0,24 15-172 0,4 0 172 0,-28-15-98 16,0 0 98-16,28-6-97 0,5-17 97 0,26-6-285 15</inkml:trace>
  <inkml:trace contextRef="#ctx0" brushRef="#br0" timeOffset="105165.745">23978 10632 270 0,'0'0'0'0,"2"5"0"16,2 5 0-16,-4-10 76 0,5 0-76 0,-5 0 77 15,0 0-77-15,0 0 59 0,0 0-59 0,0 0 59 16,0 0-59-16,0 0 50 0,0 0-50 0,0 0 50 0,0 0-50 16,0 0 31-16,0 0-31 0,0 0 31 0,0 0-31 0,0 0 38 15,2 4-38-15,-1 1 39 0,1 2-39 16,-2-7 14-16,0 0-14 0,7 25 15 0,5 18-15 16,-1 3 13-16,-1 9-13 0,2-3 13 0,-3 2-13 15,-9-54 26-15,0 0-26 0,14 91 26 0,2 27-26 0,-16-118 29 16,0 0-29-16,21 112 29 0,-2 4-29 0,-19-116 54 15,0 0-54-15,24 106 54 0,4-6-54 0,-28-100 64 16,0 0-64-16,26 80 65 0,2-13-65 0,-28-67 28 16,0 0-28-16,21 46 28 0,-5-20-28 0,-16-26-75 15,0 0 75-15,14 12-75 0,-2-17 75 0,-12 5-182 16,0 0 182-16,5-28-182 0,-3-18 182 16,6-31-438-16</inkml:trace>
  <inkml:trace contextRef="#ctx0" brushRef="#br0" timeOffset="105384.061">23926 11266 1009 0,'0'0'0'0,"11"5"0"16,4 5 0-16,-15-10 167 0,0 0-167 0,12 7 167 16,2 3-167-16,-14-10 136 0,0 0-136 0,20 12 137 15,6 2-137-15,-26-14 66 0,0 0-66 0,31 8 66 16,6-1-66-16,-37-7 0 0,0 0 0 0,31 4 1 15,0-4-1-15,-31 0-77 0,0 0 77 0,28-4-77 16,-3-4 77-16,-25 8-182 0,0 0 182 0,21-11-181 0,-4-4 181 16,21-9-819-16</inkml:trace>
  <inkml:trace contextRef="#ctx0" brushRef="#br0" timeOffset="106523.053">25895 10238 91 0,'0'0'0'0,"0"-4"0"0,0-1 0 0,0 5 51 16,0 0-51-16,0-3 52 0,0 3-52 0,0 0 56 0,0 0-56 0,0 0 57 15,0 0-57-15,0 0 84 0,0 0-84 0,0 0 84 16,0 0-84-16,0 0 97 0,0 0-97 16,0 0 98-16,0 0-98 0,0 0 84 0,0 0-84 0,5 0 85 15,2 0-85-15,-7 0 83 0,0 0-83 0,21 0 83 16,12-4-83-16,4 4 103 0,4-5-103 0,-2 2 104 31,-1-1-104-31,0 1 85 16,1-1-85-16,4 1 85 0,-1 1-85 0,-42 2 55 0,0 0-55 0,58-3 55 0,9-1-55 0,-7-1 53 0,-3-3-53 0,-8 4 54 15,-5 3-54-15,-4-1 7 0,-6 2-7 0,-2-4 7 16,-6 3-7-16,-26 1-2 0,0 0 2 0,26-4-1 16,0 1 1-16,-26 3-93 0,0 0 93 0,18-4-92 0,-3 1 92 15,-15 3-156-15,0 0 156 0,-3-9-155 0,-11-1 155 16,-2-7-737-16</inkml:trace>
  <inkml:trace contextRef="#ctx0" brushRef="#br0" timeOffset="106748.724">26100 10710 1132 0,'0'0'0'0,"6"-12"0"0,7-10 0 0,-6 17 135 0,-3 5-135 15,1 4 136-15,2 1-136 0,2 2 46 0,0-2-46 16,4-2 46-16,7-3-46 0,1-2-15 0,1-3 15 15,3-2-15-15,1-3 15 0,-26 10-95 0,0 0 95 0,35-12-95 16,6-5 95-16,-41 17-200 0,0 0 200 16,44-17-199-16,6-4 199 0,46-15-548 0</inkml:trace>
  <inkml:trace contextRef="#ctx0" brushRef="#br0" timeOffset="108990.587">27959 8936 147 0,'0'0'0'0,"7"-2"0"0,7-3 0 16,-9 3 91-16,-5-1-91 0,0 3 91 0,4 0-91 15,-4 0 118-15,0 0-118 0,0 0 118 0,0 0-118 16,0 0 102-16,-4 0-102 0,4 0 102 0,0 0-102 0,0 0 101 16,0-4-101-16,0 4 101 0,0 0-101 0,0 0 81 15,0 0-81-15,0 0 82 0,2-5-82 0,2-2 70 16,1 2-70-16,-2-2 70 0,2 2-70 0,1 2 49 16,1-4-49-16,3 3 50 0,2 3-50 0,2-3 38 15,2-3-38-15,-2 4 39 0,-2 1-39 0,-12 2 9 16,0 0-9-16,17 0 10 0,4 0-10 0,-21 0 12 15,0 0-12-15,25 0 13 0,3 2-13 0,-28-2 3 0,0 0-3 16,26 3 4-16,-2 1-4 0,-24-4 0 16,0 0 0-16,21 7 1 0,-4-2-1 0,-1 3-1 0,-2 6 1 15,-5-9 0-15,-4 2 0 0,-5-7-15 0,0 0 15 16,7 21-15-16,2 10 15 0,-9-31-4 0,0 0 4 0,1 39-4 16,-2 12 4-16,1-51-8 0,0 0 8 15,-12 50-8-15,-8 7 8 0,20-57-8 0,0 0 8 0,-31 59-8 16,-9 8 8-16,40-67-15 0,0 0 15 0,-58 83-14 15,-11 11 14-15,8-21-8 0,0-7 8 0,19-25-8 16,14-19 8-16,28-22-1 16,0 0 1-16,-54 29-1 0,-10 0 1 0,18-7 4 15,12-10-4-15,11-5 4 0,11-5-4 0,-4 1 0 0,0-3 0 0,2-3 0 16,2 1 0-16,-3 1 1 0,-1-1-1 0,0-2 2 16,2-4-2-16,-3 1 1 0,1 0-1 0,4 2 1 15,1-2-1-15,3 2 1 16,-1-2-1-16,2 2 1 0,2-5-1 0,0 1 3 0,1 1-3 0,1-1 3 0,1 2-3 0,2 7 2 15,0 0-2-15,2-12 2 0,1-3-2 16,-3 15 5-16,0 0-5 0,5-12 5 0,2-4-5 16,-7 16 12-16,0 0-12 0,14-12 13 15,0 0-13-15,-14 12 15 0,0 0-15 0,23-6 15 0,5 0-15 0,-28 6 4 16,0 0-4-16,35 0 4 0,5 2-4 0,-40-2 3 16,0 0-3-16,50 4 3 0,11 2-3 15,-61-6 0-15,0 0 0 0,65 7 0 0,4 2 0 16,-69-9-15-16,0 0 15 0,72 8-14 0,3-1 14 0,-75-7-114 15,0 0 114-15,83 9-113 0,8 3 113 0,-91-12-115 16,0 0 115-16,49-5-114 0,-27-6 114 0,50-1-664 16</inkml:trace>
  <inkml:trace contextRef="#ctx0" brushRef="#br0" timeOffset="111793.963">28766 8821 214 0,'0'0'0'0,"0"0"0"15,2-7 0-15,-2 7 76 0,0 0-76 0,0-5 76 16,1-7-76-16,-1 12 95 0,0 0-95 0,2-9 96 15,0-1-96-15,-2 10 102 0,0 0-102 0,1-8 102 16,1-1-102-16,-2 9 75 0,0 0-75 0,2-7 75 16,1 0-75-16,-3 7 48 0,0 0-48 0,2-5 48 15,2 2-48-15,-4 3 23 0,0 0-23 0,1-7 24 16,1 2-24-16,-2 5 18 0,0 0-18 0,2-5 18 16,-2-1-18-16,0 6 25 0,0 0-25 0,0-1 26 0,2-4-26 15,-2 5 6-15,0 0-6 0,0-4 7 0,1 2-7 0,-1 2 10 16,0 0-10-16,0 0 10 0,0-5-10 15,0 5 8-15,0 0-8 0,0 0 9 0,-1-3-9 0,1 3 8 16,0 0-8-16,0 0 8 0,0 0-8 0,0 0 15 16,0 0-15-16,0 0 15 0,1 3-15 0,-1-3 3 15,0 0-3-15,4 16 4 0,-1 8-4 0,-3-24 20 0,0 0-20 16,7 43 20-16,2 13-20 0,-9-56 32 0,0 0-32 16,9 70 33-16,-1 16-33 0,1 5 35 0,0 15-35 15,1-22 35-15,1-7-35 0,-11-77 72 0,0 0-72 16,15 79 72-16,5 0-72 15,1-16 47-15,1-13-47 0,-4-18 47 0,-3-16-47 0,-15-16 39 16,0 0-39-16,25 20 39 0,6-1-39 0,-31-19 5 0,0 0-5 0,30 12 6 16,-1-5-6-16,-29-7-3 0,0 0 3 0,25 5-2 15,-4-5 2-15,-21 0-77 16,0 0 77-16,15-12-77 0,-3-9 77 0,-12 21-169 0,0 0 169 0,-7-34-169 16,-13-14 169-16,-8-34-835 0</inkml:trace>
  <inkml:trace contextRef="#ctx0" brushRef="#br0" timeOffset="112025.596">28494 9158 595 0,'0'0'0'0,"16"6"0"0,10-3 0 0,-26-3 128 16,0 0-128-16,15 3 128 0,-4-1-128 0,-11-2 102 15,0 0-102-15,26 7 103 0,9 2-103 0,3-3 101 16,6 3-101-16,-2-6 102 0,1-3-102 0,-1 0 42 15,2 0-42-15,-4 0 42 0,0-3-42 0,-40 3 1 16,0 0-1-16,45-7 1 0,4 2-1 0,-49 5-81 16,0 0 81-16,47-12-81 0,0 0 81 0,-47 12-227 15,0 0 227-15,43-19-227 0,-1 0 227 16,44-17-430-16</inkml:trace>
  <inkml:trace contextRef="#ctx0" brushRef="#br0" timeOffset="112785.032">30517 8958 404 0,'0'0'0'0,"-4"0"0"16,-1 0 0-16,5 0 5 0,0 0-5 0,0 0 5 15,-4-3-5-15,4 3 54 0,0 0-54 0,-1-4 54 16,-3-1-54-16,4 5 53 0,0 0-53 0,-7-7 54 0,-2-5-54 16,9 12 33-16,0 0-33 0,-12-12 33 0,-2 2-33 0,-1 0 40 15,-1-1-40-15,4 4 41 16,3 2-41-16,-3 2 26 0,0-1-26 0,0 1 26 0,-2 1-26 0,-2-1 26 15,-2-2-26-15,8 3 26 0,5 0-26 0,-4 4 23 16,0 0-23-16,-15 8 24 0,-9 5-24 16,33-15 15-16,0 0-15 0,-37 31 16 0,-6 12-16 15,43-43 28-15,0 0-28 0,-37 51 28 0,2 13-28 16,35-64 29-16,0 0-29 0,-19 62 29 0,10 1-29 0,9-63 13 0,0 0-13 16,13 68 14-16,15 6-14 0,-28-74 36 0,0 0-36 15,40 52 37-15,12-15-37 0,-52-37 5 16,0 0-5-16,49 17 6 0,-1-20-6 15,-48 3 18-15,0 0-18 0,67-17 19 0,13-17-19 0,-80 34 33 16,0 0-33-16,66-36 34 0,-5-4-34 0,-61 40 46 0,0 0-46 0,49-51 46 16,-11-4-46-16,-38 55 51 0,0 0-51 15,31-72 52-15,-8-10-52 0,-7 8 32 16,-9 6-32-16,-2 18 33 0,-3 16-33 16,-2 34 4-16,0 0-4 0,-2-48 5 0,-2-5-5 0,1 6 10 0,-1-1-10 0,-1 7 10 15,-2 4-10-15,0 2 3 0,-1 8-3 0,-1 3 4 16,2 3-4-16,-2 2 0 0,2 4 0 15,0 0 0-15,0 3 0 0,0 3-8 0,0-1 8 16,2 5-7-16,2 0 7 0,3 5-17 0,0 0 17 0,-6-6-17 16,1 5 17-16,5 1-9 0,0 0 9 0,-3-4-9 15,-1-1 9-15,4 5-17 0,0 0 17 0,-3-2-17 0,1 1 17 16,2 1-39-16,0 0 39 0,0 5-38 16,2 5 38-16,3 11-36 0,4 9 36 15,-1 6-36-15,1 7 36 0,-9-43-24 0,0 0 24 0,9 60-23 0,0 14 23 0,-1-7-11 16,3 3 11-16,-1 14-11 0,1 3 11 0,-11-87-2 15,0 0 2-15,10 88-2 0,2 1 2 0,2-22 0 16,4-16 0-16,-6-20 0 16,-2-16 0-16,4 2-9 0,0-3 9 15,0-5-8-15,0-4 8 0,-14-5-56 0,0 0 56 0,19 3-55 0,2-6 55 0,-21 3-96 16,0 0 96-16,23-16-95 0,3-9 95 0,23-17-622 16</inkml:trace>
  <inkml:trace contextRef="#ctx0" brushRef="#br0" timeOffset="113142.479">31003 8348 427 0,'0'0'0'0,"-4"21"0"0,1 15 0 0,3-36 54 0,0 0-54 16,0 3 54-16,1-18-54 0,-1 15 95 0,0 0-95 0,2-9 96 16,2-6-96-16,-4 15 79 0,0 0-79 0,1-9 80 15,-1 1-80-15,0 8 61 0,0 0-61 0,0-6 61 16,0 5-61-16,0 1 54 0,0 0-54 0,0 0 54 15,0 0-54-15,0 0 33 0,0 0-33 16,0 0 33-16,0 1-33 0,0-1 9 0,0 0-9 16,7 23 9-16,4 9-9 0,-11-32 36 0,0 0-36 0,15 53 36 15,5 16-36-15,-5 1 10 0,1 0-10 0,-2 11 10 16,0 8-10-16,-14-89 36 0,0 0-36 0,17 96 37 16,2 8-37-16,-5-23 19 15,-3-11-19-15,-2-31 20 0,-4-23-20 0,3 8 10 16,1-2-10-16,0-3 11 0,1-2-11 0,3 2 0 0,2 2 0 0,-4-9 0 0,-4-4 0 0,-7-8-66 15,0 0 66-15,8 10-65 0,-1-6 65 0,-7-4-111 16,0 0 111-16,6 3-110 0,-3-3 110 0,-3 0-138 16,0 0 138-16,-7-10-137 0,-7-14 137 15,14 24-148-15,0 0 148 0,-21-27-147 0,-8-6 147 0,-22-25-280 16</inkml:trace>
  <inkml:trace contextRef="#ctx0" brushRef="#br0" timeOffset="113367.862">31010 8984 415 0,'0'0'0'0,"7"15"0"0,5 11 0 0,-12-26 131 0,0 0-131 15,0 0 132-15,-7-7-132 0,7 7 128 0,0 0-128 0,-5-9 129 16,-1 1-129-16,6 8 138 0,0 0-138 0,0-5 139 16,6 3-139-16,-6 2 123 0,0 0-123 15,15 5 124-15,10 4-124 0,-25-9 121 0,0 0-121 0,28 10 122 16,3-3-122-16,-31-7 81 0,0 0-81 0,36 8 82 16,6-4-82-16,-42-4 44 0,0 0-44 0,44 1 45 15,5-2-45-15,-49 1 0 0,0 0 0 0,45-4 0 16,-2 1 0-16,-43 3-83 0,0 0 83 0,37-5-83 15,-6 3 83-15,-31 2-126 0,0 0 126 0,13-5-125 16,-13-2 125-16,12-5-1062 0</inkml:trace>
  <inkml:trace contextRef="#ctx0" brushRef="#br0" timeOffset="114300.557">27625 10258 774 0,'7'0'0'0</inkml:trace>
  <inkml:trace contextRef="#ctx0" brushRef="#br0" timeOffset="114810.88">27576 10258 135 0,'0'0'0'0,"7"0"0"0,3 0 0 0,-10 0 73 0,0-3-73 0,0 3 74 16,0 0-74-16,0 0 63 0,-5-2-63 0,5 2 63 16,-3-3-63-16,3 3 66 0,-4-4-66 0,4 4 66 15,0 0-66-15,0 0 43 0,0 0-43 0,0 0 44 16,-3 0-44-16,-1 0 36 0,1 4-36 0,-1-4 37 15,2 0-37-15,2 0 45 16,-3-4-45-16,3 4 45 0,0 0-45 0,0 0 51 0,0 0-51 0,0 0 51 16,0 0-51-16,0 0 65 0,0 0-65 0,0 0 66 15,0 0-66-15,0 0 58 0,0 0-58 0,0 0 58 16,0 0-58-16,0 0 63 0,0 0-63 0,0 0 63 16,0 0-63-16,0 0 69 0,0 0-69 0,0 0 69 0,0 0-69 15,0 0 48-15,7 4-48 0,-2-4 48 16,2 1-48-16,4 1 44 0,3-2-44 0,5 2 45 0,5-2-45 15,-24 0 19-15,0 0-19 0,40 2 20 0,12-1-20 16,-1-1 29-16,1 0-29 0,0 4 29 16,1-4-29-16,-53 0 20 0,0 0-20 0,73 0 20 0,14-4-20 0,9-1 17 15,10-2-17-15,-8 2 17 0,-4 2-17 0,0-4 18 16,-2 2-18-16,-5-6 18 0,-3 3-18 16,-84 8 8-16,0 0-8 0,117-9 9 0,22-3-9 15,-139 12 9-15,0 0-9 0,157-15 10 0,19-1-10 0,-28 1 33 16,-14 3-33-16,-2 0 33 0,-3 0-33 0,-10 3 9 0,-8 3-9 15,1-1 9-15,-1-2-9 0,-111 9 6 0,0 0-6 16,138-7 6-16,19 0-6 16,-157 7 1-16,0 0-1 0,156-3 1 0,10 1-1 15,-166 2 0-15,0 0 0 0,150-1 1 0,-9 1-1 0,-141 0-36 0,0 0 36 0,106 1-36 16,-24 1 36-16,-82-2-143 0,0 0 143 16,59 2-143-16,-22-1 143 15,-37-1-124-15,0 0 124 0,96 6-960 0,-192-12 960 16</inkml:trace>
  <inkml:trace contextRef="#ctx0" brushRef="#br0" timeOffset="117921.832">28201 10841 102 0,'0'0'0'0,"14"3"0"15,9 2 0-15,-23-5 2 0,0 0-2 0,-12 11 2 16,-20 1-2-16,32-12 30 0,0 0-30 0,-26 8 30 16,-3 2-30-16,29-10 28 0,0 0-28 0,-33 16 28 15,-4 4-28-15,7-4 44 0,4 3-44 0,9-9 44 16,6-3-44-16,1-2 51 0,3-2-51 0,-11 13 51 16,-2 8-51-16,20-24 48 0,0 0-48 0,-21 31 49 15,-2 8-49-15,23-39 37 0,0 0-37 0,-21 48 38 16,2 10-38-16,19-58 46 0,0 0-46 0,-16 57 46 15,4 4-46-15,12-61 46 0,0 0-46 0,-7 55 47 16,4-3-47-16,3-52 64 0,0 0-64 0,1 46 64 0,6-7-64 16,2-6 91-16,1-9-91 0,6-4 91 0,3-6-91 15,2-5 86-15,4-9-86 0,-1 0 87 0,0-7-87 16,4-2 38-16,4-5-38 0,1-1 39 0,3-4-39 16,-36 19 15-16,0 0-15 0,44-25 15 15,5-5-15-15,-49 30 6 0,0 0-6 0,45-37 6 0,-2-3-6 0,-43 40 60 16,0 0-60-16,39-41 60 0,-4-2-60 0,-6 7 56 15,-3 2-56-15,-8 8 56 0,-8 8-56 0,-3-1 39 16,-3 0-39-16,1 2 40 0,0 0-40 0,-1 3 42 16,-3 2-42-16,3 3 43 0,-1 3-43 15,-1-1 10-15,0 0-10 0,0 2 10 0,1 0-10 0,-1 1 13 0,-2 2-13 16,3-1 13-16,1 0-13 0,-1-4 0 16,-1 2 0-16,0-1 0 0,0 0 0 0,-1 0-17 0,-1 0 17 15,0 2-16-15,0 1 16 0,0 3-27 16,0-4 27-16,0 4-27 0,0-3 27 0,0 3-23 0,0-5 23 0,0 5-22 15,0-5 22-15,0 5-10 0,-1-4 10 0,1 4-9 16,0-5 9-16,0 5-27 0,0 0 27 0,0 0-27 16,0 0 27-16,0 0-12 15,0 0 12-15,0 0-12 0,0 0 12 0,0 0-5 0,0 0 5 0,0 0-5 16,0 0 5-16,0 0-4 0,0 0 4 0,0 0-3 16,0 0 3-16,0 0-2 0,0 0 2 0,0 0-1 15,0 0 1-15,0 0-5 0,0 0 5 16,0 0-4-16,0 0 4 0,0 0-1 0,-2 5 1 0,2-5 0 15,-2 2 0-15,0 1 0 0,-1 4 0 0,-1 12 0 0,-1 14 0 16,5-33 3-16,0 0-3 0,-7 44 3 0,0 14-3 16,7-58 13-16,0 0-13 0,-5 59 13 0,1 4-13 15,3-8 15-15,2-6-15 0,1-13 16 16,0-10-16-16,1-4 26 0,4-4-26 0,0-5 26 0,0-4-26 16,4-1 12-16,1-2-12 0,5-5 13 0,4-1-13 15,-21 0 0-15,0 0 0 0,23-3 0 16,1-9 0-16,-24 12 2 0,0 0-2 0,23-10 2 0,-2-4-2 15,-21 14 25-15,0 0-25 0,19-16 26 0,-3-4-26 0,-16 20 41 16,0 0-41-16,10-26 42 0,-5-5-42 0,-5 31 33 16,0 0-33-16,-1-37 34 0,-6-6-34 0,7 43 33 15,0 0-33-15,-11-48 34 0,-4 2-34 0,-1-1 22 16,-3 6-22-16,7 12 23 0,3 7-23 16,0 3 5-16,0 0-5 0,4 5 5 0,2 8-5 15,-1-5-4-15,1 3 4 0,1 1-3 0,2 2 3 0,-2 0-39 0,-1 1 39 16,3 4-38-16,-2-3 38 0,2 3-65 0,0 0 65 0,0 0-65 15,0 0 65-15,0 0-63 0,0 0 63 0,3 0-62 16,3 0 62-16,-6 0-48 16,0 0 48-16,17-4-47 0,11 3 47 0,-28 1-45 0,0 0 45 0,37-4-44 15,10 1 44-15,-47 3-41 0,0 0 41 0,45-9-41 16,2 1 41-16,-47 8-17 0,0 0 17 16,42-7-17-16,-2-2 17 0,-40 9-1 15,0 0 1-15,33-5 0 0,-3 3 0 0,-30 2 1 0,0 0-1 0,22-5 2 16,-3 3-2-16,-19 2 2 0,0 0-2 0,14-1 2 15,-3 1-2-15,-11 0 6 0,0 0-6 0,7 0 7 16,-2 0-7-16,-5 0 0 0,0 0 0 0,3 1 1 16,-3 3-1-16,-1 1 0 0,-3 0 0 0,-3 4 1 15,-1 3-1-15,-6 1-1 0,-4 6 1 0,9-8 0 16,4-6 0-16,-2 3 0 0,-1 3 0 0,-8 7 0 0,-5 8 0 0,2-4 0 16,1-1 0-16,6-6 0 0,5-4 0 0,0-1-7 15,2-2 7-15,3-1-6 0,2-3 6 16,0-1-34-16,0 1 34 0,2-1-33 0,0 2 33 0,-2-5-52 15,0 0 52-15,7 4-52 0,3 4 52 0,-10-8-42 16,0 0 42-16,18 5-42 0,6 6 42 0,-24-11-48 16,0 0 48-16,28 5-47 0,5 2 47 0,-33-7-31 15,0 0 31-15,31 6-31 0,1 3 31 16,-32-9-15-16,0 0 15 0,26 12-15 0,-4 0 15 0,-22-12-2 16,0 0 2-16,18 15-2 0,-6 4 2 0,-12-19 2 0,0 0-2 15,7 21 2-15,-3 3-2 0,-4-24 49 0,0 0-49 16,-7 24 50-16,-7 3-50 0,-2 1 50 15,-3-6-50-15,10-8 51 0,6-8-51 16,-1-2 32-16,4-2-32 0,-14 10 32 0,-8 6-32 0,4-2 0 16,2-1 0-16,4-3 0 0,4-8 0 0,1 1-64 0,3-2 64 0,1-3-63 15,3 0 63-15,0 0-127 0,1-8 127 0,3-11-127 16,-1-9 127-16,-3 28-113 16,0 0 113-16,18-39-113 0,8-12 113 0,17-40-365 0</inkml:trace>
  <inkml:trace contextRef="#ctx0" brushRef="#br0" timeOffset="118361.419">29297 10651 214 0,'0'0'0'0,"-5"8"0"0,-4 4 0 0,7-8 0 16,2-4 0-16,0 0 1 0,4-4-1 0,-1-1 13 15,1 2-13-15,-2-1 14 0,-1 1-14 16,-1 3 63-16,4-4-63 0,-4 4 64 0,3-1-64 0,-3 1 90 16,4-2-90-16,-4 2 90 0,0 0-90 0,0 0 81 15,0 0-81-15,0 0 81 0,0 0-81 0,0 0 71 16,0 0-71-16,0 0 72 0,0 0-72 0,0 0 62 16,0 0-62-16,0 0 63 0,0 0-63 0,0 0 46 15,0 0-46-15,0 0 47 0,0 0-47 0,0 0 37 16,0 0-37-16,0 0 38 0,0 0-38 0,0 0 34 0,3 3-34 0,1 4 34 15,1-3-34-15,-5-4 7 0,0 0-7 0,9 24 8 16,3 11-8-16,-12-35 19 16,0 0-19-16,10 48 20 15,3 14-20-15,-3-7 33 0,-1 1-33 0,-2 1 33 0,0 0-33 0,-7-57 34 0,0 0-34 0,7 63 35 16,0 7-35-16,0 4 22 0,1 5-22 16,-2-35 23-16,-5-27-23 0,4 6 29 0,2-8-29 0,-3-3 29 15,-1-3-29-15,3 3-2 0,2 1 2 16,-2-4-1-16,-1-4 1 0,-5-5-90 0,0 0 90 0,10 0-90 15,6-3 90-15,-16 3-114 0,0 0 114 0,14-24-114 16,0-18 114-16,14-23-734 0</inkml:trace>
  <inkml:trace contextRef="#ctx0" brushRef="#br0" timeOffset="118578.974">29093 11075 908 0,'0'0'0'0,"7"2"0"0,4 2 0 0,-11-4 133 16,0 0-133-16,15 10 134 0,5 5-134 0,2 2 136 16,3-1-136-16,-3-4 136 0,3-5-136 0,-1-2 45 15,2-4-45-15,-5 1 45 0,-2-4-45 0,2 1-33 16,0-4 33-16,2-2-33 0,1-5 33 0,-24 12-90 16,0 0 90-16,28-19-89 0,3-2 89 0,-31 21-115 15,0 0 115-15,32-27-114 0,-1-11 114 0,32-27-709 16</inkml:trace>
  <inkml:trace contextRef="#ctx0" brushRef="#br0" timeOffset="118767.571">30098 11493 1390 0,'0'0'0'0,"2"-6"0"16,0 0 0-16,-2 6-90 0,0 0 90 0,2-8-89 16,-2 1 89-16,0 7-90 0,0 0 90 0,1-17-736 15,-2 34 736-15</inkml:trace>
  <inkml:trace contextRef="#ctx0" brushRef="#br0" timeOffset="119876.444">30978 10954 662 0,'0'0'0'0,"0"0"0"0,0 0 0 0,0 0 51 0,0 0-51 16,0 0 51-16,0 0-51 0,0 0 33 15,0 0-33-15,0 0 34 0,-29-28-34 0,29 28 27 16,0 0-27-16,-18-15 27 0,-3-2-27 0,21 17 30 0,0 0-30 0,-17-14 30 16,-1 2-30-16,18 12 30 0,0 0-30 0,-15-8 30 15,3 2-30-15,12 6 33 0,0 0-33 0,-16-1 33 16,0 4-33-16,16-3 32 0,0 0-32 0,-22 19 32 16,-5 10-32-16,27-29 38 0,0 0-38 0,-24 38 38 15,0 10-38-15,24-48 33 0,0 0-33 0,-18 46 33 16,4 7-33-16,14-53 14 0,0 0-14 0,-8 43 15 15,4-4-15-15,4-39 21 16,0 0-21-16,2 33 21 0,5-7-21 16,-7-26 8-16,0 0-8 0,14 12 8 0,5-11-8 0,-19-1 9 0,0 0-9 0,24-8 10 15,6-9-10-15,-30 17 23 0,0 0-23 0,30-26 24 16,-1-3-24-16,-29 29 36 0,0 0-36 0,28-35 37 16,-2-4-37-16,-26 39 37 15,0 0-37-15,23-44 37 0,-2-8-37 0,-21 52 33 0,0 0-33 0,12-55 34 16,-5-6-34-16,-7 61 33 0,0 0-33 0,0-57 34 0,-5 2-34 0,5 55 22 15,0 0-22-15,-6-49 22 0,1 4-22 0,5 45 28 16,0 0-28-16,-5-44 28 0,1 4-28 16,4 40 7-16,0 0-7 0,-1-31 7 0,-1 4-7 0,2 27 5 15,0 0-5-15,-2-24 5 0,2 8-5 0,0 16-5 16,0 0 5-16,0-11-5 0,2 2 5 0,-2 9-51 16,0 0 51-16,0-3-51 0,2 3 51 15,-2 0-57-15,0 0 57 0,8 20-56 0,6 13 56 16,-14-33-56-16,0 0 56 0,18 49-56 0,3 15 56 0,-21-64-57 15,0 0 57-15,24 94-57 0,6 19 57 0,-30-113-40 16,0 0 40-16,28 104-39 0,1 1 39 0,-29-105-41 0,0 0 41 16,30 87-41-16,1-13 41 15,-31-74-46-15,0 0 46 0,35 48-45 0,5-21 45 16,-40-27-75-16,0 0 75 0,45-3-74 0,6-26 74 0,-51 29-99 16,0 0 99-16,50-43-98 0,4-20 98 0,-54 63-84 0,0 0 84 0,41-74-84 15,-10-20 84-15,-31 94-33 0,0 0 33 0,19-94-33 16,-12-9 33-16,-7 103-1 15,0 0 1-15,0-89 0 0,-7 5 0 0,7 84 33 0,0 0-33 0,-9-71 34 16,-5 12-34-16,14 59 60 0,0 0-60 0,-10-50 60 16,-1 12-60-16,11 38 84 0,0 0-84 0,-5-22 85 15,2 12-85-15,3 10 74 0,0 0-74 16,-4-9 75-16,3 7-75 0,1 2 85 0,0 0-85 0,0 0 86 0,-4-3-86 16,4 3 81-16,0 0-81 0,0 0 82 0,0 0-82 15,0 0 46-15,0 0-46 0,0 3 47 16,0 1-47-16,0-4 16 15,0 0-16-15,4 29 17 0,1 10-17 0,-5-39 37 0,0 0-37 0,8 59 38 16,3 9-38-16,-11-68 18 0,0 0-18 0,16 101 18 0,3 21-18 16,-19-122 5-16,0 0-5 0,19 109 5 0,2 3-5 15,-21-112-1-15,0 0 1 0,19 94 0 16,-2-12 0-16,-17-82-35 0,0 0 35 16,14 60-34-16,-3-17 34 0,-11-43-59 0,0 0 59 0,7 24-59 0,-5-14 59 0,-2-10-123 15,0 0 123-15,1 9-122 0,-2-9 122 0,1 0-138 16,0 0 138-16,-16-14-138 0,-9-10 138 0,25 24-98 0,0 0 98 15,-36-32-98-15,-13-11 98 0,49 43-96 16,0 0 96-16,-45-40-96 0,-2 1 96 0,47 39-80 16,0 0 80-16,-37-31-79 0,9 5 79 0,28 26 55 0,0 0-55 0,-22-18 55 15,6 2-55-15,16 16 150 0,0 0-150 0,-10-12 151 16,4 5-151-16,6 7 151 0,0 0-151 0,11-3 151 16,10 3-151-1,-21 0 134-15,0 0-134 0,36 2 135 0,15-1-135 16,-51-1 139-16,0 0-139 0,50 0 140 0,8 0-140 0,-58 0 40 0,0 0-40 0,54-3 41 15,0-4-41-15,-54 7-42 0,0 0 42 0,54-15-42 16,2-4 42-16,-56 19-119 0,0 0 119 16,47-36-118-16,-6-7 118 0,48-36-962 15</inkml:trace>
  <inkml:trace contextRef="#ctx0" brushRef="#br0" timeOffset="123079.883">26064 13383 102 0,'0'0'0'0,"8"-5"0"16,6-4 0-16,-14 9 86 0,0 0-86 0,6-5 87 16,-3 2-87-16,-3 3 114 0,0 0-114 15,0 0 115-15,-3 0-115 0,3 0 123 0,-6 1-123 0,6-1 123 16,-3 2-123-16,3-2 134 0,0 0-134 0,0 0 134 16,0 0-134-16,0 0 90 0,3 2-90 0,3-2 91 15,2-2-91-15,5 0 70 0,0 1-70 0,3 1 70 16,2 0-70-16,2 0 56 0,3 0-56 0,3 0 56 15,4-2-56-15,-30 2 33 0,0 0-33 0,38 0 33 16,9-3-33-16,-5 3 24 0,3 0-24 0,-10 0 25 16,-2 3-25-16,-1-3 40 0,-4 3-40 0,-8-1 40 15,-2 0-40-15,-4 0 13 0,-2-1-13 0,0-1 13 0,0 0-13 0,1 0 0 16,-3 0 0-16,-3 0 1 0,-2 0-1 16,0 0-63-16,-1 0 63 0,-1 0-62 0,-1 2 62 0,2-2-178 15,-1 0 178-15,-3 0-177 16,4 0 177-16,-4 0-157 0,0 0 157 0,0 0-157 0,-6-2 157 0,1 1-560 15</inkml:trace>
  <inkml:trace contextRef="#ctx0" brushRef="#br0" timeOffset="123283.647">26184 13734 695 0,'0'0'0'0,"14"-14"0"0,10-8 0 0,-15 14 139 16,-4 6-139-16,-1-3 139 0,3 0-139 0,-4 5 82 0,-3 1-82 15,4 6 82-15,1 5-82 0,-5-12 43 0,0 0-43 0,19 9 43 16,11-2-43-16,-30-7 0 0,0 0 0 0,40-2 1 16,14-5-1-16,-54 7-102 0,0 0 102 0,52-14-102 15,5-5 102-15,-57 19-174 0,0 0 174 0,67-25-174 16,4-6 174-16,67-26-401 0</inkml:trace>
  <inkml:trace contextRef="#ctx0" brushRef="#br0" timeOffset="124104.118">27703 12705 102 0,'0'0'0'16,"5"-2"0"-16,2-3 0 0,-7 5 64 0,0 0-64 0,4-4 64 16,-3 3-64-16,-1 1 65 0,0 0-65 0,0 0 65 15,-1-6-65-15,1 6 115 0,0 0-115 0,-2-5 116 16,0 0-116-16,2 5 110 0,0 0-110 0,2-10 111 15,1-6-111-15,-3 16 62 0,0 0-62 0,13-18 62 16,6-6-62-16,-19 24 46 0,0 0-46 0,24-23 47 16,8-1-47-16,-5 6 12 0,3 0-12 0,-7 8 13 0,-2 3-13 15,0 6 2-15,-1 2-2 0,1 3 2 0,0-1-2 16,-3 2 0-16,-1 2 0 0,2 2 0 0,0-1 0 16,-19-8-1-16,0 0 1 0,23 14-1 0,1 7 1 15,-24-21-5-15,0 0 5 0,21 22-4 0,0 7 4 16,-21-29-8-16,0 0 8 0,12 34-7 0,-5 4 7 0,-7-38-15 15,0 0 15-15,-3 41-15 0,-11 2 15 16,-2-2-50-16,-5-2 50 0,8-11-49 0,4-11 49 0,9-17-15 16,0 0 15-16,-25 32-14 0,-8 6 14 15,33-38 1-15,0 0-1 0,-29 34 2 0,1-3-2 16,28-31 33-16,0 0-33 0,-28 26 33 0,0-4-33 0,28-22 36 16,0 0-36-16,-23 17 37 0,4-6-37 0,19-11 39 0,0 0-39 15,-15 8 40-15,4-4-40 16,11-4 46-16,0 0-46 0,-10 3 46 0,3-1-46 0,7-2 35 15,0 0-35-15,-7 1 36 0,2-1-36 0,5 0 39 0,0 0-39 0,-6 0 40 16,3-1-40-16,3 1 56 0,0 0-56 0,-2-5 57 16,2-6-57-16,0 11 43 0,0 0-43 0,7-10 43 15,5-4-43-15,-12 14 37 0,0 0-37 0,21-10 37 16,7 3-37-16,-28 7 1 0,0 0-1 0,30-8 2 16,1 1-2-16,-31 7-2 0,0 0 2 0,38-7-2 15,4 2 2-15,-42 5-20 0,0 0 20 0,51-12-20 16,8-4 20-16,-5-2-130 0,0-3 130 15,-7-1-129-15,-4-4 129 16,-43 26-147-16,0 0 147 0,44-38-146 0,0-10 146 0,43-37-667 0</inkml:trace>
  <inkml:trace contextRef="#ctx0" brushRef="#br0" timeOffset="124402.136">28363 12266 998 0,'0'0'0'0,"0"0"0"0,7 3 0 0,-7-3 132 16,0 0-132-16,4 0 132 0,-1-1-132 0,-3 1 95 15,0 0-95-15,4 0 95 0,-3-2-95 0,-1 2 48 16,0 0-48-16,0 0 48 0,4 0-48 0,-4 0 10 16,0 0-10-16,2 3 10 0,-1 4-10 0,1 2 1 0,0 3-1 15,3 10 2-15,2 7-2 0,-7-29 10 0,0 0-10 16,9 46 10-16,1 13-10 0,-10-59 0 0,0 0 0 0,13 65 1 15,0 9-1-15,-4-13 3 0,-2-1-3 16,0-15 3-16,2-11-3 0,-2-2 0 0,0-4 0 16,0-8 0-16,1-4 0 15,-1-1-49-15,2-3 49 0,-4-3-49 0,-3-6 49 16,-2-3-73-16,0 0 73 0,5 0-72 0,4-3 72 0,5 1-939 0</inkml:trace>
  <inkml:trace contextRef="#ctx0" brushRef="#br0" timeOffset="124645.553">28316 12610 886 0,'0'0'0'0,"7"9"0"15,7 5 0-15,-14-14 164 0,0 0-164 0,4 3 165 16,-4-6-165-16,0 3 136 0,0 0-136 0,10 0 136 0,6 0-136 16,-16 0 70-16,0 0-70 0,26 0 70 0,7 0-70 15,-33 0 35-15,0 0-35 0,40 0 35 0,9-2-35 0,-49 2 22 16,0 0-22-16,50-4 23 0,4 1-23 0,-54 3 9 15,0 0-9-15,51-3 10 0,-1 1-10 0,-50 2-1 16,0 0 1-16,42 0 0 0,-7 0 0 0,-35 0-134 16,0 0 134-16,28 0-134 15,-9 2 134-15,-19-2-175 0,0 0 175 16,14 3-175-16,-7 0 175 0,14 4-753 0</inkml:trace>
  <inkml:trace contextRef="#ctx0" brushRef="#br0" timeOffset="125080.358">27548 13364 415 0,'0'0'0'0,"12"-12"0"0,2-10 0 0,-10 15 64 0,-6 5-64 0,5-3 64 16,3-2-64-16,-5 6 47 0,1-3-47 0,-5 8 47 15,-4-1-47-15,-2 2 42 0,0 2-42 0,1-2 42 16,2-1-42-16,3-1 76 0,1-1-76 0,2-2 77 0,0 3-77 16,4-1 58-16,1-2-58 0,9 0 58 0,5 0-58 15,-19 0 36-15,0 0-36 0,36-2 37 0,13 0-37 0,3 1 42 16,6-1-42-16,-2-1 42 15,1-1-42-15,-57 4 39 0,0 0-39 0,94-7 39 0,30-3-39 16,-19 0 61-16,-3-2-61 0,-8 3 62 0,-7 2-62 0,-87 7 39 16,0 0-39-16,105-8 40 0,8-3-40 0,-22 5 36 15,-13-1-36-15,-12 2 36 0,-13 1-36 0,-53 4 9 16,0 0-9-16,59-2 10 0,0 2-10 16,-17 0-12-16,-12-1 12 0,-13 1-12 15,-10 0 12-15,2 0-136 0,-2 0 136 0,-4 0-135 0,-1 1 135 0,-2-1-160 0,0 0 160 16,-11 11-159-16,-6 1 159 0,-11 10-579 0</inkml:trace>
  <inkml:trace contextRef="#ctx0" brushRef="#br0" timeOffset="126251.714">28008 13823 796 0,'0'0'0'0,"2"-15"0"16,-1-7 0-16,1 15 77 0,0 5-77 0,0-1 77 0,-2 1-77 16,0 2 51-16,5-2-51 0,-5 2 51 0,5 2-51 15,-5-2 48-15,4 0-48 0,-4 0 48 0,0 0-48 16,0 0 33-16,0 0-33 0,0 0 33 0,0 0-33 15,0 0 21-15,0 0-21 0,0 0 21 0,0 0-21 16,0 0 12-16,-4 2-12 0,4-2 12 0,0 0-12 0,0 0 11 16,-3 0-11-16,3 0 11 0,0 0-11 0,0 0 15 15,0 0-15-15,-6 3 16 0,-1 4-16 0,-5-2 14 16,-2 4-14-16,4-3 15 0,3 1-15 0,7-7 15 16,0 0-15-16,-18 26 16 0,-6 12-16 15,24-38 9-15,0 0-9 0,-23 44 10 0,-1 11-10 0,24-55 4 16,0 0-4-16,-19 53 4 0,5 4-4 15,14-57 13-15,0 0-13 0,-5 54 13 0,8 1-13 0,-3-55 8 16,0 0-8-16,16 45 8 0,12-6-8 0,-28-39 1 16,0 0-1-16,43 22 1 0,17-13-1 0,-60-9-2 0,0 0 2 0,90-12-1 15,25-17 1-15,-28 2-19 0,-10-8 19 0,-16 4-18 16,-12 2 18 0,-49 29-10-16,0 0 10 0,48-34-9 0,-2-5 9 15,-46 39 0-15,0 0 0 0,31-31 0 0,-10 2 0 0,-21 29 33 0,0 0-33 0,17-26 33 16,-3 4-33-16,-14 22 42 0,0 0-42 0,11-17 42 15,-6 3-42-15,-5 14 52 0,0 0-52 0,3-10 52 16,-1 1-52-16,-2 9 43 16,0 0-43-16,0-7 44 0,0 2-44 0,0 5 19 0,0 0-19 0,-2-3 20 15,-1 1-20-15,3 2 7 0,0 0-7 0,-5-2 7 16,0 2-7-16,5 0 1 0,0 0-1 0,-9 2 1 16,-2 3-1-16,11-5-26 0,0 0 26 0,-21 15-26 15,-6 11 26-15,27-26-45 0,0 0 45 0,-28 36-44 16,-2 9 44-16,9-2-27 0,4 4 27 0,3-11-27 0,2-5 27 15,12-31-11-15,0 0 11 0,-6 45-11 0,6 6 11 0,0-51-53 16,0 0 53-16,6 46-53 16,6-1 53-16,-12-45-55 0,0 0 55 0,21 33-55 0,8-11 55 15,-29-22-38-15,0 0 38 0,35 7-38 0,5-14 38 0,-40 7-6 16,0 0 6-16,35-16-6 0,0-8 6 0,-35 24 2 16,0 0-2-16,28-29 2 0,-4-7-2 0,-24 36 42 15,0 0-42-15,12-36 43 0,-8-1-43 16,-4 37 33-16,0 0-33 0,-5-38 33 0,-9 0-33 15,14 38 50-15,0 0-50 0,-18-34 50 0,-3 0-50 0,21 34 53 0,0 0-53 16,-21-26 54-16,1 0-54 0,20 26 43 0,0 0-43 16,-18-20 44-16,4 4-44 15,14 16 37-15,0 0-37 0,-10-15 37 0,5 1-37 0,5 14-1 16,0 0 1-16,5-22-1 0,7-7 1 0,-12 29-20 0,0 0 20 0,30-31-19 16,15-5 19-16,-3 5-51 0,5 4 51 0,-7 5-50 15,-4 4 50-15,-1 3-35 16,-2 1 35-16,-5 4-35 0,-5 1 35 0,-23 9-5 15,0 0 5-15,28-6-4 0,0-1 4 0,-28 7 0 0,0 0 0 0,22-5 0 16,-4-1 0-16,-18 6 7 0,0 0-7 0,14-1 7 16,-6-1-7-16,-8 2 11 0,0 0-11 0,6 2 11 15,-6-1-11-15,0-1 0 0,0 0 0 0,-7 12 0 16,-6 9 0-16,-1 1-1 0,-1 2 1 16,3-3-1-16,1-6 1 0,11-15-40 0,0 0 40 0,-19 28-40 0,-7 9 40 15,26-37-37-15,0 0 37 0,-21 33-36 0,2-1 36 16,19-32-40-16,0 0 40 0,-16 24-39 0,6-3 39 15,10-21-68-15,0 0 68 0,-9 22-68 0,2-6 68 16,7-16-58-16,0 0 58 0,0 20-57 0,7 1 57 16,2-4-41-16,1-2 41 0,1-3-40 0,-1-1 40 0,2-1-7 15,4 2 7-15,-4-5-6 0,-2 0 6 16,-10-7-1-16,0 0 1 0,14 12 0 0,2 1 0 0,-16-13 7 16,0 0-7-16,12 14 7 0,-3 0-7 15,-9-14 35-15,0 0-35 0,2 24 36 16,-4 7-36-16,2-31 2 0,0 0-2 0,-10 32 2 0,-10 6-2 0,20-38-26 15,0 0 26-15,-21 32-25 0,-1 1 25 0,22-33-111 16,0 0 111-16,-21 22-110 0,0-5 110 0,21-17-134 0,0 0 134 16,-14-22-133-16,5-28 133 15,-13-22-348-15</inkml:trace>
  <inkml:trace contextRef="#ctx0" brushRef="#br0" timeOffset="126580.386">29278 13383 987 0,'0'0'0'0,"-4"-5"0"16,-1-5 0-16,3 6 102 0,2 4-102 0,0 0 103 16,0 0-103-16,0 0 77 0,0 4-77 0,0-4 78 0,-1 6-78 15,1-4 35-15,0 3-35 0,0 0 36 16,1 1-36-16,-1-6 0 0,0 0 0 0,6 22 0 0,2 10 0 15,-8-32 29-15,0 0-29 0,13 47 29 16,2 9-29-16,1 1 28 0,1 4-28 0,-1 1 28 0,0 1-28 16,-16-63 33-16,0 0-33 0,21 89 34 15,3 16-34-15,-1-23 22 0,-2-8-22 0,-7-19 22 16,-7-14-22-16,-7-41 1 0,0 0-1 0,10 43 2 0,0-6-2 0,-10-37-53 16,0 0 53-16,7 28-53 0,0-8 53 15,-7-20-147-15,0 0 147 0,0 0-147 0,2-12 147 0,0 2-838 16</inkml:trace>
  <inkml:trace contextRef="#ctx0" brushRef="#br0" timeOffset="126786.832">29166 13732 662 0,'0'0'0'0,"7"19"0"0,7 10 0 0,-14-29 129 0,0 0-129 16,2 4 130-16,-4-13-130 0,2 9 151 0,0 0-151 0,6 4 151 15,2 3-151-15,6-1 146 0,7 3-146 0,-5 1 146 16,-1-1-146-16,6 1 123 0,2-1-123 15,1 3 123-15,3-5-123 0,-1-1 66 0,0-1-66 0,0-1 67 16,0-2-67-16,-26-2 5 0,0 0-5 0,28-2 6 16,3-3-6-16,-31 5-97 0,0 0 97 0,32-12-96 15,1-7 96-15,-33 19-147 0,0 0 147 0,24-26-146 16,-5-13 146-16,25-26-968 16</inkml:trace>
  <inkml:trace contextRef="#ctx0" brushRef="#br0" timeOffset="126973.87">29999 14056 1244 0,'0'0'0'0,"0"-3"0"0,0-2 0 0,0 5-195 15,0 0 195-15,4-28-194 0,1-11 194 16,-5 39-120-16,0 0 120 0,2-60-119 0,-2-19 119 0,1-58-373 15</inkml:trace>
  <inkml:trace contextRef="#ctx0" brushRef="#br0" timeOffset="127512.551">28142 15010 326 0,'0'0'0'0,"9"-5"0"0,5-5 0 0,-14 10 127 16,0 0-127-16,8-5 127 0,-2 0-127 0,-6 5 73 15,0 0-73-15,14 0 73 0,5 3-73 0,7-3 120 16,5 0-120-16,2-3 120 0,4-4-120 0,-37 7 98 16,0 0-98-16,52-16 99 0,13-8-99 0,-65 24 80 15,0 0-80-15,101-39 80 0,28-16-80 16,-129 55 54-16,0 0-54 0,132-49 55 0,14-5-55 0,-29 15 74 0,-14 8-74 16,-20 7 74-16,-18 9-74 0,-65 15 47 0,0 0-47 15,78-14 48-15,6-1-48 0,-18 6 55 0,-8 2-55 0,-10 0 56 16,-6 1-56-16,-12 2 38 0,-9 2-38 15,-4 1 39-15,-3-1-39 0,-2 0 0 16,1 2 0-16,-5 0 0 0,-3-1 0 0,1 1-79 16,-3 0 79-16,1 0-79 0,-1 0 79 0,-3 0-158 0,0 0 158 0,-12 6-158 15,-11 5 158-15,-12 6-943 0</inkml:trace>
  <inkml:trace contextRef="#ctx0" brushRef="#br0" timeOffset="127741.653">28323 15386 1166 0,'0'0'0'0,"9"-7"0"0,7-4 0 0,-16 11 166 15,0 0-166-15,10-5 167 0,-1 4-167 0,-9 1 116 16,0 0-116-16,28-11 117 0,10-6-117 0,-38 17 57 16,0 0-57-16,64-25 58 0,20-11-58 0,7-2 31 15,11-7-31-15,-2 8 31 16,1 1-31-16,-4 7-1 0,-3 3 1 0,-13 5 0 0,-10 4 0 0,-71 17-35 15,0 0 35-15,101-24-35 0,19-3 35 0,-120 27-220 16,0 0 220-16,122-36-220 0,7-7 220 0,122-36-934 16</inkml:trace>
  <inkml:trace contextRef="#ctx0" brushRef="#br0" timeOffset="143143.595">2293 5468 169 0,'0'0'0'0,"-4"28"0"15,-1 15 0-15,-2-7 49 0,2 3-49 0,1-19 49 16,2-6-49-16,-1-2 48 0,3-7-48 0,-5 18 48 16,-2 4-48-16,2-6 33 0,1-3-33 0,1-4 33 15,1-4-33-15,2-4 3 0,-4-3-3 0,4-3 4 16,6-3-4-16,1-1 1 0,-2-1-1 0,7-7 2 0,5 0-2 0,-17 12-1 15,0 0 1-15,25-12-1 16,1-7 1-16,-26 19-6 0,0 0 6 0,26-12-5 0,0 4 5 0,-26 8-4 16,0 0 4-16,25-4-3 0,-1 8 3 0,-24-4-3 15,0 0 3-15,19 20-3 16,0 16 3-16,-19-36 7 0,0 0-7 0,11 62 8 16,-4 20-8-16,-7-82 46 0,0 0-46 0,-7 127 47 0,-4 37-47 0,11-164 38 15,0 0-38-15,-21 160 39 0,-3 11-39 0,24-171 57 16,0 0-57-16,-21 154 57 0,4-3-57 0,17-151 49 15,0 0-49-15,-14 133 50 0,5-13-50 0,9-120 22 16,0 0-22-16,-3 100 23 0,8-18-23 0,-5-82-36 16,0 0 36-16,8 60-35 0,12-17 35 0,-20-43-125 0,0 0 125 15,19 27-124-15,9-20 124 16,19 27-311-16</inkml:trace>
  <inkml:trace contextRef="#ctx0" brushRef="#br0" timeOffset="144618.689">1749 14301 135 0,'0'0'0'0,"0"0"62"0,0 0-62 0,0 0 62 15,-3-2-62-15,3 2 50 0,0 0-50 0,0 0 50 16,-6 0-50-16,6 0 39 0,0 0-39 0,0 0 40 16,0 0-40-16,0 0 36 0,0 0-36 0,0 11 36 15,-3 9-36-15,3-20 8 0,0 0-8 0,0 33 8 16,0 11-8-16,0-44 12 0,0 0-12 0,3 42 12 15,6 2-12-15,-9-44 3 0,0 0-3 0,14 36 4 0,3-5-4 16,-17-31 2-16,0 0-2 0,28 19 3 0,2-7-3 16,-30-12 1-16,0 0-1 0,38-5 2 0,2-11-2 0,-40 16 15 15,0 0-15-15,39-24 15 0,1-10-15 0,-40 34 33 16,0 0-33-16,28-39 33 0,-1-3-33 16,-27 42 35-16,0 0-35 0,18-34 35 0,-6 3-35 0,-12 31 38 15,0 0-38-15,5-27 39 0,-5 3-39 0,0 24 25 16,0 0-25-16,-8-19 26 0,-5 5-26 0,13 14-1 15,0 0 1-15,-14-8 0 0,-1 3 0 0,15 5-104 16,0 0 104-16,-18 1-103 0,-3 6 103 0,-20 4-403 16</inkml:trace>
  <inkml:trace contextRef="#ctx0" brushRef="#br0" timeOffset="145132.844">2500 14584 135 0,'0'0'0'0,"-4"15"0"15,1 13 0-15,3-28 45 0,0 0-45 0,-9 32 46 16,1 9-46-16,8-41 26 16,0 0-26-16,-9 43 26 0,0 3-26 0,9-46-59 0,0 0 59 15,-9 36-58-15,2-5 58 0,-6 36-47 0</inkml:trace>
  <inkml:trace contextRef="#ctx0" brushRef="#br0" timeOffset="145850.908">3542 13494 259 0,'0'0'0'0,"-2"5"0"16,-7 4 0-16,9-9 52 0,0 0-52 0,-7 0 53 16,-1-3-53-16,8 3 12 0,0 0-12 0,-9-6 13 15,0 1-13-15,9 5 18 0,0 0-18 0,-17-1 19 16,-4-3-19-16,21 4 13 0,0 0-13 0,-33 4 13 15,-6-3-13-15,39-1 61 0,0 0-61 0,-34 5 62 16,-5 2-62-16,39-7 96 0,0 0-96 0,-42 11 97 0,-1 1-97 16,43-12 82-16,0 0-82 0,-42 13 82 15,4 1-82-15,38-14 72 0,0 0-72 0,-47 19 73 16,-4 5-73-16,51-24 35 0,0 0-35 0,-50 24 35 0,-1 3-35 16,51-27 27-16,0 0-27 0,-47 31 27 0,0 2-27 15,9 1 15-15,12 2-15 0,1-9 15 0,4-6-15 0,21-21 5 16,0 0-5-16,-17 44 5 15,-4 13-5-15,9-6 3 0,0 1-3 0,6-13 4 0,1-10-4 0,5 5 2 16,5 1-2-16,4 2 2 0,3 3-2 0,-12-40 4 16,0 0-4-16,30 46 4 0,12 7-4 0,-42-53 30 15,0 0-30-15,68 57 30 0,17 3-30 16,-17-14 4-16,0-10-4 0,-9-12 5 16,-8-10-5-16,-51-14 5 0,0 0-5 0,61 10 5 15,10-5-5-15,-24 0-35 0,-14 0 35 0,-3-1-35 0,-1-4 35 0,-6 0-189 0,-2 0 189 0,-4 0-188 16,-4 3 188-16,-13-3-140 0,0 0 140 0,12-8-140 15,-4-4 140-15,13-7-364 0</inkml:trace>
  <inkml:trace contextRef="#ctx0" brushRef="#br0" timeOffset="146429.609">3507 14299 124 0,'0'0'0'0,"0"2"0"0,0 5 0 0,-4-7 89 0,-1-3-89 16,2-3 89-16,1-2-89 0,2 1 105 16,-4 0-105-16,4 4 105 0,0-1-105 0,0 1 99 15,0 1-99-15,0 2 99 0,-3-5-99 0,3 5 71 16,-4-3-71-16,4 3 72 0,0 0-72 0,0 0 35 0,-1-4-35 15,1 4 35-15,0 0-35 0,0 0 18 0,0 0-18 16,0 0 18-16,0 0-18 0,0 0 5 0,-4 0-5 0,4 0 5 16,0 0-5-16,0 0 14 0,0 0-14 15,0 0 15-15,0 0-15 0,0 0 8 0,0 0-8 0,0 0 8 16,0 0-8-16,0 0 15 0,0 0-15 0,0 0 15 16,0 0-15-16,0 0 8 0,0 0-8 0,0 0 9 15,5 2-9-15,-1 0 3 0,3 1-3 0,2 4 4 16,1 3-4-16,-10-10 7 0,0 0-7 0,28 22 7 15,7 8-7-15,-35-30 3 0,0 0-3 0,45 34 3 16,7 9-3-16,-5-7 10 0,0 3-10 0,-5-6 11 16,-3-6-11-16,-6 0 23 0,-2-1-23 0,-7-5 24 15,-6-6-24-15,3 4 13 16,0-2-13-16,-7-5 13 16,-2-5-13-16,0 0 1 0,0 0-1 0,-3-4 2 0,-6-1-2 0,-3-2-54 0,0 0 54 0,9 0-54 0,0-2 54 15,5 0-735-15</inkml:trace>
  <inkml:trace contextRef="#ctx0" brushRef="#br0" timeOffset="146835.238">4059 14097 1244 0,'0'0'0'0,"0"0"-7"0,0 5 7 16,0-1-7-16,0-2 7 0,0-2-1 0,0 3 1 0,0-3-1 15,0 0 1-15,0 0-8 0,-2 0 8 0,2 0-8 16,0 0 8-16,0 0-52 0,0 0 52 0,0 0-52 16,-7 5 52-16,2 0-1 0,-4 4 1 0,1 3-1 15,-4 2 1-15,-4 8 18 0,-5 7-18 0,2 7 19 16,-2 9-19-16,21-45 35 0,0 0-35 0,-24 61 35 15,-6 16-35-15,30-77 38 0,0 0-38 16,-35 122 38-16,-7 34-38 0,42-156 39 16,0 0-39-16,-38 157 40 0,0 15-40 0,8-35 45 0,9-19-45 15,4-32 46-15,4-30-46 0,0 6 28 0,4-7-28 0,2-19 28 0,5-16-28 16,2-20 4-16,0 0-4 0,-3 26 5 0,-1-4-5 16,4-22-122-16,0 0 122 0,4 4-122 0,4-15 122 0,-8 11-117 15,0 0 117-15,26-70-117 16,16-43 117-16,23-69-696 15</inkml:trace>
  <inkml:trace contextRef="#ctx0" brushRef="#br0" timeOffset="147065.842">4700 14186 135 0,'0'0'0'0,"-2"-5"0"16,-4-5 0-16,-3-5-42 0</inkml:trace>
  <inkml:trace contextRef="#ctx0" brushRef="#br0" timeOffset="147328.468">4695 14130 315 0,'0'0'0'0,"-9"3"0"16,-3 1 0-16,12-4 148 0,0 0-148 0,-14 5 148 16,-2-5-148-16,-1 3 172 0,-4-1-172 0,9 0 172 0,7-1-172 15,-4 3 143-15,-3-4-143 0,-6 5 144 0,-3 2-144 16,1 1 108-16,-3 1-108 0,7-4 108 16,8-3-108-16,-1 1 63 0,-3-3-63 0,6 2 63 0,6-2-63 0,0 0 43 15,0 0-43-15,-15 5 44 0,-8 4-44 0,23-9 36 16,0 0-36-16,-21 7 36 0,4 1-36 15,17-8 13-15,0 0-13 0,-19 21 14 0,5 6-14 16,14-27 31-16,0 0-31 0,-9 41 31 0,5 12-31 0,4-53 5 16,0 0-5-16,7 50 5 0,4 7-5 0,5-11 1 15,1-5-1-15,0-5 2 0,4-5-2 0,0-6-4 16,-3-2 4-16,-1-8-3 0,4-5 3 16,-21-10-25-16,0 0 25 0,38 4-24 0,16-6 24 15,-54 2-167-15,0 0 167 0,51-12-166 0,10-8 166 0,-61 20-273 0,0 0 273 16,50-33-272-16,4-6 272 0,49-32-556 0</inkml:trace>
  <inkml:trace contextRef="#ctx0" brushRef="#br0" timeOffset="147758.537">4941 13465 651 0,'0'0'0'0,"0"7"0"0,-4 5 0 0,4-12 78 16,0 0-78-16,-3 5 78 0,3-1-78 0,0-4 55 15,0 0-55-15,0 0 56 0,3 3-56 16,-3-3 19-16,0 0-19 0,0 0 20 0,4 5-20 0,-4-5 12 16,0 0-12-16,0 7 12 0,0 2-12 0,0-9 55 15,0 0-55-15,0 20 56 0,0 8-56 16,0 6 45-16,-4 0-45 0,4 5 45 0,4 6-45 0,-4-45 59 16,0 0-59-16,1 67 59 15,3 15-59-15,3 16 40 0,-2 13-40 0,-5-17 40 16,4-8-40-16,-4-86 29 0,0 0-29 0,5 92 29 0,0 1-29 0,5-16 15 15,-1-10-15-15,-4-29 16 0,-1-25-16 0,1 13 2 0,-1-2-2 16,4 7 2-16,4 1-2 0,-12-32-71 16,0 0 71-16,14 35-70 0,-1 1 70 15,-13-36-118-15,0 0 118 0,8 27-118 16,1-5 118-16,12 28-733 0</inkml:trace>
  <inkml:trace contextRef="#ctx0" brushRef="#br0" timeOffset="148614.135">5446 14166 628 0,'0'0'0'0,"-4"2"0"15,-4 1 0-15,8-3 6 0,0 0-6 0,0 0 6 16,0 0-6-16,0 0-5 0,3-2 5 0,-3 2-5 15,2-1 5-15,-2 1-61 0,0 0 61 0,0 0-61 16,0 0 61-16,0 0-9 0,0 0 9 0,0 0-9 16,0 0 9-16,0 0 22 0,0 0-22 0,0 0 22 15,0 0-22-15,0 0 61 0,-2 1-61 0,2-1 61 16,-7 4-61-16,2-1 68 0,-4 2-68 0,6-1 68 16,-2-1-68-16,-2 2 60 0,1-5-60 0,-2 4 61 0,-5 1-61 15,1 2 47-15,-2 5-47 0,6-9 47 0,4 1-47 16,1 1 22-16,3-5-22 0,-9 12 22 0,-2 7-22 0,11-19 12 15,0 0-12-15,-12 20 12 16,-3 6-12-16,15-26 10 0,0 0-10 16,-9 37 10-16,4 10-10 0,5-3 3 0,1 3-3 0,3-15 4 0,-4-6-4 0,7 1 0 15,3-3 0-15,6 4 1 16,1-1-1-16,1-3-8 0,3 0 8 0,-4-12-7 0,4-5 7 0,-21-7-46 16,0 0 46-16,30 0-46 0,8-9 46 15,-38 9-22-15,0 0 22 0,38-15-22 0,4-7 22 16,-7 1-2-16,-2-3 2 0,-9 3-2 0,-6 1 2 0,-18 20 45 15,0 0-45-15,17-26 46 0,-8-1-46 0,-9 27 79 16,0 0-79-16,9-29 79 0,-9 0-79 16,0 29 73-16,0 0-73 0,0-28 73 15,-6 1-73-15,6 27 64 0,0 0-64 0,-8-26 64 0,-8 0-64 0,16 26 42 0,0 0-42 0,-17-31 43 16,-1-1-43-16,18 32 2 0,0 0-2 16,-21-29 2-16,0 0-2 0,21 29-1 0,0 0 1 0,-15-24-1 15,1 5 1-15,14 19-52 16,0 0 52-16,-9-14-52 0,0 4 52 0,9 10-125 15,0 0 125-15,-3-7-124 0,-2 5 124 0,5 2-138 0,0 0 138 0,5 16-138 16,2 11 138-16,7 16-603 0</inkml:trace>
  <inkml:trace contextRef="#ctx0" brushRef="#br0" timeOffset="148937.698">5853 14248 1199 0,'0'0'0'0,"-5"5"0"0,-7 2 0 0,12-7 165 16,5 0-165-16,-5 0 165 0,0 0-165 0,0 0 89 16,4-5-89-16,-4 5 90 0,3-5-90 0,-3 5 63 15,2-4-63-15,-2 4 64 0,0 0-64 0,0 0 4 16,0 0-4-16,0 0 5 0,0 0-5 0,0 0 9 15,0 0-9-15,0 0 9 0,0 0-9 0,0 0 24 16,0 4-24-16,0 1 25 0,-2 0-25 0,2-5 0 0,0 0 0 16,0 31 0-16,2 19 0 0,-2-2 0 15,3 8 0-15,-3-20 0 0,0-5 0 0,0-2-2 16,4 0 2-16,-4 7-1 0,2 4 1 16,-2-40-48-16,0 0 48 0,3 30-48 0,1-2 48 0,-4-28-60 0,0 0 60 0,8 13-60 15,5-7 60-15,9 12-1194 0</inkml:trace>
  <inkml:trace contextRef="#ctx0" brushRef="#br0" timeOffset="149565.024">6306 14173 628 0,'0'0'0'0,"-7"3"0"0,-1 2 0 16,8-5 92-16,0 0-92 0,0 0 93 0,3-5-93 0,-3 2 80 16,2-2-80-16,1 1 80 0,-3 1-80 15,0 3 13-15,0 0-13 0,0 0 13 0,-5 0-13 0,2 0-1 16,-1 0 1-16,-1 0 0 0,0 1 0 16,-6 1-2-16,1 2 2 0,-6 1-1 0,2 0 1 15,14-5 12-15,0 0-12 0,-24 15 12 0,-11 1-12 16,35-16 26-16,0 0-26 0,-33 20 26 0,-5 4-26 0,38-24 50 0,0 0-50 15,-35 35 50-15,2 0-50 0,33-35 46 16,0 0-46-16,-30 47 46 0,4 6-46 0,5-7 20 16,9-3-20-16,3-11 20 15,0-6-20-15,6-2 13 0,3-3-13 0,7 1 14 0,2 2-14 0,-9-24-1 16,0 0 1-16,17 19 0 0,4-2 0 0,-21-17-25 0,0 0 25 0,30 2-24 16,8-9 24-16,-7-2-33 0,2-4 33 15,-7-8-32-15,-1-5 32 16,-25 26-31-16,0 0 31 0,24-37-31 0,-5-11 31 15,-19 48-8-15,0 0 8 0,16-53-8 0,-4-9 8 0,-6 7 0 16,-3 0 0-16,-3 6 1 0,0 2-1 0,0 47 6 16,0 0-6-16,-3-55 7 0,-10-3-7 0,13 58 35 0,0 0-35 0,-10-53 35 15,-6 0-35-15,2 12 41 16,2 8-41-16,3 11 41 16,2 5-41-16,7 17 45 0,0 0-45 0,-8-14 45 0,2 6-45 0,6 8 11 0,0 0-11 0,-8-9 11 15,1 6-11-15,7 3 33 0,0 0-33 0,-5 0 34 0,-1-4-34 16,6 4 1-16,0 0-1 0,-3 0 2 0,-1 0-2 15,4 0 2-15,0 0-2 0,0 0 2 16,-5 5-2-16,5-5-3 0,0 0 3 0,9 24-3 16,8 12 3-16,-1 2-38 15,3 8 38-15,0-3-38 16,-1 2 38-16,-18-45-20 0,0 0 20 0,21 65-20 0,1 12 20 0,3 8-59 0,1 10 59 0,-9-20-59 0,-1-12 59 0,-16-63-149 16,0 0 149-16,14 74-148 0,-2 2 148 0,18 73-617 15</inkml:trace>
  <inkml:trace contextRef="#ctx0" brushRef="#br0" timeOffset="149784.607">5986 13611 1446 0,'0'0'0'0,"7"0"0"15,2 0 0-15,-9 0-308 0,0 0 308 0,0 0-307 16,0 0 307-16,0 0-487 0</inkml:trace>
  <inkml:trace contextRef="#ctx0" brushRef="#br0" timeOffset="150546.372">7240 14473 651 0,'0'0'0'0,"0"0"0"16,2-7 0-16,-2 7 44 0,0 0-44 0,0 0 44 15,3-4-44-15,-3 4-28 0,0 0 28 0,4 0-28 16,1 0 28-16,-5 0-127 0,0 0 127 0,9-5-127 16,7-2 127-16,4-5-230 0</inkml:trace>
  <inkml:trace contextRef="#ctx0" brushRef="#br0" timeOffset="154461.821">4840 15838 203 0,'0'0'0'0,"0"0"0"0,-6-2 0 15,6 2 86-15,0 0-86 0,-3-3 86 0,-2-4-86 16,5 7 80-16,0 0-80 0,-13-9 80 0,1-3-80 16,12 12 66-16,0 0-66 0,-14-10 66 15,-1 0-66-15,15 10 55 0,0 0-55 0,-18-11 56 0,1 3-56 0,17 8 44 16,0 0-44-16,-25-10 45 0,-4-2-45 0,29 12 53 15,0 0-53-15,-26-11 53 0,1-1-53 0,25 12 43 16,0 0-43-16,-22-10 43 0,4 2-43 16,18 8 41-16,0 0-41 0,-21-9 42 0,4 2-42 0,17 7 35 15,0 0-35-15,-19-5 35 0,5 0-35 0,14 5 15 16,0 0-15-16,-21-4 15 0,3 1-15 16,-2-2 31-16,2 0-31 0,6 3 31 0,7 0-31 0,-2 1 10 0,-2 1-10 15,-5 0 11-15,-10-2-11 16,24 2 19-16,0 0-19 0,-23-2 20 0,-5 0-20 15,28 2 8-15,0 0-8 0,-26 0 8 0,-4 0-8 0,30 0 9 0,0 0-9 0,-26 0 10 16,-3 0-10-16,3 0 33 0,-2 0-33 0,14 0 33 16,7 2-33-16,7-2 4 0,0 0-4 0,-18 7 4 15,-8 2-4-15,26-9 10 16,0 0-10-16,-21 6 10 0,4 1-10 0,17-7 1 16,0 0-1-16,-21 7 1 0,4 2-1 0,17-9 1 0,0 0-1 0,-18 10 1 15,-3 0-1-15,21-10 0 0,0 0 0 0,-17 11 1 16,-4 1-1-16,21-12 0 0,0 0 0 0,-18 13 1 15,-2 1-1-15,20-14 0 0,0 0 0 16,-21 14 0-16,0 1 0 0,21-15 0 16,0 0 0-16,-21 14 0 0,-4 3 0 0,25-17 0 0,0 0 0 0,-17 14 0 0,3-4 0 15,14-10 0-15,0 0 0 0,-17 12 0 0,5-2 0 16,12-10 0-16,0 0 0 0,-13 10 0 16,1-1 0-16,3 1 2 15,-3 1-2-15,7-5 2 0,0-2-2 0,-2 1 0 0,2 2 0 0,-2 0 0 0,-2 1 0 16,-2 6-1-16,-1 3 1 0,5-10 0 0,6-5 0 0,1-2 0 15,-4 1 0-15,-5 13 0 0,-3 10 0 0,12-24 0 16,0 0 0 0,-14 19 0-16,5 0 0 0,9-19 0 0,0 0 0 0,-10 20 0 0,1-3 0 15,9-17 4-15,0 0-4 0,-8 24 5 0,2 2-5 0,6-26 0 16,0 0 0-16,-8 26 1 0,4-1-1 0,4-25 3 16,0 0-3-16,-9 28 3 0,4-4-3 0,-2 2 0 15,-1-2 0-15,2-7 0 0,6-7 0 16,-3 2 0-16,-1 0 0 0,3 0 0 0,-3 2 0 15,1 3 5-15,1 2-5 0,-2-6 5 0,1-1-5 0,3 4 7 0,0-1-7 16,0 1 7-16,0 1-7 0,0-17 3 16,0 0-3-16,0 24 4 0,3 7-4 0,-3-31 6 15,0 0-6-15,0 30 7 0,0 3-7 16,0-33 3-16,0 0-3 0,0 32 3 0,4 1-3 16,-4-2 5-16,0-2-5 0,0-10 5 0,2-9-5 0,-2 4 3 0,3 0-3 15,1 6 3-15,-3 4-3 0,6-2 5 0,-1 1-5 0,-3-8 5 16,2-5-5-16,-5-10 13 0,0 0-13 0,7 24 13 15,2 9-13-15,-9-33 23 16,0 0-23-16,9 34 24 0,3 5-24 0,-12-39 7 16,0 0-7-16,14 38 8 0,-2 0-8 0,0-6 5 0,2-1-5 0,-5-7 5 0,-2-7-5 15,-7-17 3-15,0 0-3 0,14 26 3 16,1 1-3-16,-15-27 5 0,0 0-5 0,14 28 5 0,7 1-5 16,-21-29 6-16,0 0-6 0,18 29 6 0,6-1-6 15,-24-28 7-15,0 0-7 0,23 29 8 16,5-2-8-16,-28-27 8 0,0 0-8 0,26 29 8 0,0 0-8 0,-26-29 8 15,0 0-8-15,26 28 8 0,2-1-8 0,-28-27 15 16,0 0-15-16,23 26 15 0,1-4-15 0,-7 0 3 16,1-3-3-16,-6-5 4 15,-3-6-4-15,3 3 0 0,-3-3 0 16,-4-1 1-16,2-2-1 0,7 4 2 0,-2 3-2 0,0-5 2 0,-3-4-2 0,-9-3 0 16,0 0 0-16,17 9 0 0,6 1 0 0,-23-10 0 15,0 0 0-15,28 12 0 0,1 2 0 16,-29-14 3-16,0 0-3 0,30 15 4 15,5 1-4-15,-6-1 0 0,-2 0 0 0,-7-3 1 0,-2-3-1 0,-18-9 0 0,0 0 0 16,21 10 1-16,0 2-1 0,-21-12 0 0,0 0 0 16,21 12 0-16,3 2 0 0,-24-14-3 0,0 0 3 0,19 12-3 15,6-2 3 1,-25-10-1-16,0 0 1 0,20 9 0 16,-2-1 0-16,-18-8-2 0,0 0 2 0,24 7-2 0,-1-2 2 0,-23-5-2 15,0 0 2-15,24 7-1 0,2-2 1 0,-26-5 0 0,0 0 0 0,30 4 0 16,3-1 0-16,-33-3-1 0,0 0 1 0,35 2-1 15,0-4 1-15,-35 2 1 0,0 0-1 16,33-2 2-16,0-1-2 0,-33 3 0 0,0 0 0 16,30-3 0-16,-1-1 0 0,-29 4 0 0,0 0 0 0,26-5 0 15,1 0 0-15,-27 5 5 0,0 0-5 0,29-5 5 16,1-2-5-16,-30 7 0 16,0 0 0-16,29-9 1 0,1-1-1 0,-30 10 3 15,0 0-3-15,33-10 3 0,2-2-3 0,-2 1 0 0,-3 3 0 0,-4 1 0 16,-5 0 0-16,0-1 1 0,-4-1-1 0,0 1 2 0,-3-1-2 15,2 2 1-15,-4 0-1 0,0 0 2 0,2 1-2 0,-1-1-1 16,-1 2 1-16,-4-2-1 0,3 0 1 16,-1 0-2-16,4-2 2 0,-5 3-1 15,0 0 1-15,-1 1-5 0,5-2 5 0,-1 1-5 0,0-3 5 0,-12 9-3 16,0 0 3-16,17-12-3 0,4-2 3 0,-21 14-2 16,0 0 2-16,21-15-1 0,2-1 1 15,-23 16-5-15,0 0 5 0,21-17-4 16,3-1 4-16,-24 18-1 15,0 0 1-15,19-21 0 0,2-1 0 0,-21 22-2 0,0 0 2 0,21-23-1 0,0-1 1 0,-21 24-2 0,0 0 2 16,18-24-1-16,-1 0 1 0,-1 4-1 0,-4 1 1 16,-3 2-1-16,3 2 1 0,-7-1-9 15,4 1 9-15,-4 1-8 0,2 0 8 16,-2 1-1-16,-1 1 1 0,-1 0 0 0,2 0 0 0,-1 1-3 0,1 1 3 16,-2 1-3-16,1 1 3 0,1-1 0 0,-1-1 0 0,-3 3 1 15,3 0-1-15,-4 7 13 0,0 0-13 16,0-8 14-16,3-2-14 0,-3 10 1 0,0 0-1 0,2-12 2 15,2-4-2-15,-4 16 18 16,0 0-18-16,3-22 18 0,-1-6-18 0,-2 28 7 0,0 0-7 0,3-32 8 16,4-8-8-16,-2 3 9 0,1-3-9 0,-3 16 9 15,1 9-9-15,-4-2 3 0,5 3-3 0,-5 2 4 0,0 2-4 16,0-2 6-16,0-2-6 16,0 6 7-16,0 2-7 0,0 0 13 15,0-1-13-15,-4 2 13 0,4 1-13 0,0-3 15 16,0-1-15-16,0 1 15 0,0 0-15 0,0-1 15 0,-1-1-15 0,1 2 16 0,0 0-16 15,0 7 26-15,0 0-26 0,0-12 26 0,-4-3-26 0,4 15 6 16,0 0-6-16,0-19 7 0,-5-5-7 16,5 24 17-16,0 0-17 0,-4-24 17 0,-1 0-17 15,5 24 8-15,0 0-8 0,-3-24 9 0,-1 0-9 16,4 24 9-16,0 0-9 0,-5-20 9 0,-2 1-9 0,2 0 3 16,1-2-3-16,3-1 4 0,-3 0-4 0,-1 3 2 15,1 3-2-15,4 1 2 0,-3 0-2 0,3-1 5 0,0-1-5 16,-4 2 5-16,3-1-5 15,1 16 2-15,0 0-2 0,0-19 2 0,-4-1-2 16,4 20 5-16,0 0-5 0,-5-19 5 0,2 0-5 0,3 19 7 16,0 0-7-16,-9-17 7 0,0 2-7 0,9 15 14 0,0 0-14 0,-9-16 15 15,1 2-15-15,8 14 3 0,0 0-3 0,-12-15 4 16,-6 0-4-16,18 15 6 0,0 0-6 0,-16-18 7 16,2 0-7-16,14 18 3 0,0 0-3 0,-15-21 3 15,-3 1-3-15,18 20 5 0,0 0-5 0,-14-23 6 16,-5 1-6-16,19 22 3 0,0 0-3 0,-17-19 3 15,3 2-3-15,14 17 10 0,0 0-10 0,-16-15 11 16,2 3-11-16,14 12 23 0,0 0-23 0,-17-11 24 16,5 1-24-16,-4 1 21 0,4 1-21 15,3 3 21-15,4 1-21 0,-4 1 16 16,4 0-16-16,-2-1 17 0,-2-1-17 0,-3-2 10 0,0-3-10 0,3 1 10 16,0 1-10-16,9 8 4 0,0 0-4 0,-8-12 5 15,-4-2-5-15,12 14 7 0,0 0-7 0,-11-12 7 0,2 2-7 0,9 10 3 16,0 0-3-16,-7-11 3 0,-1 3-3 15,8 8 5-15,0 0-5 0,-9-7 5 0,4 0-5 16,5 7-2-16,0 0 2 0,-12-7-1 0,-6-1 1 16,18 8-6-16,0 0 6 0,-16-9-6 0,-4 1 6 0,20 8-4 15,0 0 4-15,-18-9-4 0,1 2 4 0,17 7-3 16,0 0 3-16,-21-8-3 0,3-3 3 0,18 11-5 16,0 0 5-16,-15-8-5 0,1-2 5 0,14 10-2 15,0 0 2-15,-18-7-2 0,1-5 2 0,17 12-5 16,0 0 5-16,-19-9-5 0,1 1 5 0,18 8-22 0,0 0 22 15,-14-7-22-15,-1 3 22 0,15 4-7 16,0 0 7-16,-18-7-6 0,-3 1 6 0,4-1-10 0,0-2 10 16,4 4-9-16,5 3 9 0,-1-1-4 15,0-2 4-15,2 1-3 0,6 3 3 0,-6-5-1 0,1 1 1 0,-2 0 0 16,4 0 0-16,-5 0 0 0,4 0 0 0,-2 1 1 16,5 3-1-16,-4-3 1 0,0 1-1 15,3-1 1-15,-2 3-1 0,-4-3 0 0,2 1 0 0,2 1 0 16,-2 2 0-16,1-3 0 0,-2 1 0 0,-1 2 0 15,0 0 0-15,9 0 0 0,0 0 0 16,-17-2 1-16,-7 0-1 0,24 2 0 0,0 0 0 0,-21-1 0 16,0-1 0-16,21 2 0 0,0 0 0 0,-23-3 0 15,-1-3 0-15,24 6-2 0,0 0 2 0,-21-3-2 16,-2-2 2-16,-1 1-11 0,3 1 11 16,3 1-10-16,6 1 10 0,-2 1-73 0,-3-4 73 0,5 2-73 0,-4 2 73 15,2-3-150-15,-3 0 150 0,1 3-149 0,2 3 149 16,14-3-184-16,0 0 184 0,-33 15-184 0,-14 9 184 0,-37 16-986 15</inkml:trace>
  <inkml:trace contextRef="#ctx0" brushRef="#br0" timeOffset="158387.635">3705 18031 102 0,'0'0'0'0,"0"0"11"15,0 0-11-15,6-2 11 0,9 0-11 16,-15 2 18-16,0 0-18 0,6-1 19 0,-1-1-19 0,-5 2 62 16,0 0-62-16,9-2 62 0,1 2-62 0,-10 0 81 0,0 0-81 15,9 0 81-15,5-2-81 0,-14 2 95 0,0 0-95 16,15-3 95-16,-1 0-95 0,-14 3 90 0,0 0-90 16,16-4 91-16,-2 1-91 0,-14 3 78 0,0 0-78 0,12-2 79 15,0 0-79-15,-12 2 64 0,0 0-64 0,14-1 64 16,2 1-64-16,-16 0 59 0,0 0-59 15,14-2 60-15,1 0-60 0,-15 2 51 0,0 0-51 0,14-2 51 16,-1 2-51-16,-13 0 43 0,0 0-43 0,12 0 44 16,-3 0-44-16,-9 0 29 0,0 0-29 0,10 0 29 15,2 2-29-15,-12-2 25 0,0 0-25 16,16 0 26-16,-2 0-26 0,-14 0 23 0,0 0-23 0,15 2 24 16,6 1-24-16,-21-3-34 15,0 0 34-15,23 4-33 0,-2 1 33 0,-21-5-40 16,0 0 40-16,21 3-39 0,1 1 39 0,-22-4-35 0,0 0 35 0,25 3-34 15,-4-1 34-15,-21-2-18 0,0 0 18 0,21 3-18 0,1-1 18 16,-22-2-20-16,0 0 20 0,21 3-20 16,0-1 20-16,-21-2-9 0,0 0 9 15,21 2-8-15,0 0 8 0,-21-2-1 0,0 0 1 0,17 1-1 0,1 1 1 0,-18-2-1 16,0 0 1-16,17 2-1 0,-1-1 1 0,-16-1-1 16,0 0 1-16,14 0 0 0,2 0 0 0,-16 0-1 15,0 0 1-15,12-1 0 0,2-1 0 16,-14 2 0-16,0 0 0 0,12-2 0 0,0-1 0 0,-12 3 0 15,0 0 0-15,14-2 1 0,-2-1-1 0,-12 3 0 0,0 0 0 16,12-2 1-16,2 0-1 0,-14 2 0 0,0 0 0 16,16-1 1-16,1 1-1 15,-17 0 0-15,0 0 0 0,14-2 1 0,2-2-1 16,-16 4 0-16,0 0 0 0,17-1 1 16,1-3-1-16,-18 4 0 0,0 0 0 0,21-3 1 0,0-2-1 0,-21 5 0 0,0 0 0 15,21-4 0-15,1 1 0 0,-22 3 0 0,0 0 0 16,25-2 0-16,-4 0 0 15,-21 2 5-15,0 0-5 0,22-1 6 0,-1 1-6 16,-21 0 3-16,0 0-3 0,21 0 4 0,-5 0-4 0,-16 0 6 0,0 0-6 0,17 0 6 16,-3 0-6-16,-14 0 13 0,0 0-13 0,16 0 14 15,-2 0-14-15,-14 0 8 16,0 0-8-16,15 0 9 0,-1 0-9 0,-14 0 9 16,0 0-9-16,16 0 9 0,1 0-9 0,-17 0 8 0,0 0-8 0,18 0 8 15,3-2-8-15,-21 2 8 0,0 0-8 0,17-2 8 16,4 1-8-16,-21 1 8 0,0 0-8 0,21-2 8 15,-4 0-8-15,-17 2 8 0,0 0-8 0,18 0 8 16,3 0-8-16,-21 0 3 0,0 0-3 0,21 0 4 0,-1 2-4 0,-20-2 19 16,0 0-19-16,18 2 20 0,3-2-20 15,-21 0 7-15,0 0-7 0,17 1 7 16,1 1-7-16,-18-2 25 0,0 0-25 0,21 3 26 16,-1 3-26-16,-20-6 2 0,0 0-2 0,13 3 2 0,-1 0-2 15,-12-3 13-15,0 0-13 0,14 4 13 0,-6-2-13 0,-8-2 9 16,0 0-9-16,13 3 9 0,-1-1-9 0,-12-2 8 15,0 0-8-15,9 3 9 0,-1 1-9 16,-8-4 15-16,0 0-15 0,12 1 15 0,-1 1-15 0,-11-2 8 16,0 0-8-16,10 2 8 0,4-1-8 0,-14-1 9 15,0 0-9-15,13 2 9 0,-1 2-9 0,-12-4 15 0,0 0-15 16,14 3 15-16,-6-1-15 0,-8-2 3 0,0 0-3 16,13 3 4-16,-1-1-4 0,-12-2 12 15,0 0-12-15,12 3 13 0,2 1-13 16,-14-4 3-16,0 0-3 0,12 1 4 0,0 1-4 15,-12-2 6-15,0 0-6 0,18 2 7 0,-1 0-7 16,-17-2 7-16,0 0-7 0,18 1 8 0,2 1-8 0,-20-2 7 0,0 0-7 0,18 0 8 16,3 0-8-16,-21 0 23 15,0 0-23-15,17 0 24 0,1 0-24 16,-18 0 6-16,0 0-6 0,19 0 7 0,0 2-7 0,-19-2 16 0,0 0-16 0,19 0 17 16,-1 0-17-16,-18 0 15 0,0 0-15 0,17 0 15 15,0 0-15-15,-17 0 9 0,0 0-9 0,16 1 9 16,1 1-9-16,-17-2 9 0,0 0-9 0,18 2 10 15,-1-2-10-15,-17 0-26 0,0 0 26 16,21 2-25-16,4-1 25 0,-6 1-33 0,0 1 33 0,-2-1-32 16,-4-2 32-16,-13 0-15 0,0 0 15 0,20 0-14 0,7 0 14 15,-27 0-22-15,0 0 22 0,22 0-22 16,6 0 22-16,-2 2-33 16,-5 0 33-16,0-2-32 0,-7 0 32 0,-14 0-18 15,0 0 18-15,21 0-18 0,0 1 18 0,-21-1-6 0,0 0 6 0,21 2-5 0,0-2 5 0,-21 0-17 16,0 0 17-16,19 2-16 15,0-2 16-15,-2 3-4 16,1 2 4-16,-4-3-3 0,1 0 3 16,-2-2-2-16,1 0 2 0,-2 0-2 0,0 0 2 0,-12 0-5 0,0 0 5 0,17 0-5 0,8-2 5 0,-25 2-1 0,0 0 1 15,26-3 0-15,9-3 0 0,-35 6-6 16,0 0 6-16,33-3-5 0,5 0 5 16,-38 3-1-16,0 0 1 0,33-4 0 0,-1 2 0 0,-32 2-1 15,0 0 1-15,29-1 0 0,1-1 0 0,-30 2-1 0,0 0 1 16,26-2 0-16,2 2 0 0,-2 2 0 0,-2 1 0 15,-6-1 1-15,-1-2-1 16,-17 0 0-16,0 0 0 0,23 2 1 0,5-2-1 0,-28 0 0 16,0 0 0-16,29 2 1 0,6-2-1 0,-5 1 7 0,-1-1-7 0,-4 0 7 15,-3-1-7-15,-22 1 0 0,0 0 0 0,25 0 1 16,1 0-1-16,-26 0 14 0,0 0-14 16,21 0 15-16,0 1-15 0,-21-1 3 15,0 0-3-15,21 2 4 0,1-2-4 0,-4 2 0 16,-3-2 0-16,-1 0 0 0,2 0 0 0,1 1 2 0,-4 3-2 0,1-2 2 15,1-2-2-15,-15 0 1 0,0 0-1 0,21 0 2 16,5 0-2-16,-26 0 1 0,0 0-1 0,30 0 1 16,0-2-1-16,-4 4 9 0,0-1-9 15,-5-1 9-15,-4 0-9 0,-1 2 3 0,1 0-3 0,-5-2 4 0,-3 0-4 0,0 0 6 16,3 1-6-16,-3-1 6 16,-1 0-6-16,-8 0 0 0,0 0 0 0,13 0 1 0,4-1-1 0,-3 1 0 15,5 1 0-15,-8-1 1 0,1 0-1 16,-3 0 6-16,3 2-6 15,0 0 6-15,0-2-6 0,-12 0 3 0,0 0-3 0,19 0 3 0,6 0-3 16,-25 0 2-16,0 0-2 0,24 0 2 0,7 0-2 16,-31 0 5-16,0 0-5 0,34 0 5 0,-5 0-5 0,1 1 2 15,-1 1-2-15,-8-2 3 0,-7 0-3 0,4 2 10 0,1 0-10 16,-9-2 11-16,-3 0-11 0,4 0 3 16,-1 0-3-16,1 0 4 0,1 0-4 0,0 1 0 0,0 1 0 15,-3 0 1-15,3-2-1 0,2 1 5 0,2 1-5 0,-2-2 6 16,-2 0-6-16,-12 0 3 0,0 0-3 0,17 0 3 15,4 2-3-15,-21-2 5 0,0 0-5 16,26 2 6-16,7-2-6 0,-33 0 3 16,0 0-3-16,30 1 3 0,5-1-3 0,-6 0 0 15,1 0 0-15,-9 0 0 0,-7 0 0 0,5 0 10 0,-5 2-10 0,2-2 11 16,-6-2-11-16,2 2 1 0,1-1-1 0,-1 1 1 16,-2 0-1-16,2 1 1 15,4 3-1-15,-6-3 1 0,1-1-1 0,3 0 3 0,2 0-3 0,-3 0 3 16,0 0-3-16,-13 0 1 0,0 0-1 0,17 2 2 15,1 0-2-15,-18-2 1 0,0 0-1 0,24 2 2 16,6-1-2-16,-30-1 0 0,0 0 0 0,29 2 0 16,1 0 0-1,-4-1 0-15,-2 1 0 0,-1-2 0 16,-6 0 0-16,1 0 3 0,1 0-3 0,-5 0 3 0,-2 0-3 0,0 2 2 0,0 1-2 0,-1-1 2 0,-2-2-2 0,3 0 5 16,0 0-5-16,0 0 6 0,0-2-6 0,2 2 3 15,-1 0-3-15,-3 0 3 0,0 2-3 16,-10-2 2-16,0 0-2 15,18 2 2-15,3-2-2 0,-21 0 4 0,0 0-4 0,26 1 5 0,4 1-5 0,-30-2 2 16,0 0-2-16,26 2 2 0,3-2-2 0,-4 2 1 16,-4-1-1-16,-4 1 2 0,-5 0-2 0,6-1 0 15,-1 3 0-15,-3-4 0 0,2-2 0 16,-4 2-1-16,2-2 1 0,-2 1-1 0,-3-3 1 16,3 3 0-16,0 1 0 0,2 0 1 0,-2 0-1 0,0 0 3 0,-1 0-3 15,5 1 4-15,-3 1-4 0,3 0 13 0,-4-2-13 16,-1 0 13-16,-1 0-13 0,-10 0 4 15,0 0-4-15,18 1 4 0,3 3-4 16,-21-4 3-16,0 0-3 0,20 3 3 0,7-1-3 0,-27-2 5 0,0 0-5 0,26 2 5 16,-2-2-5-16,-1 1 2 0,-2-1-2 0,0-1 3 15,-4-1-3-15,-3 4 10 0,-2 3-10 0,0-5 11 16,-6-4-11-16,4 4 1 16,-1 0-1-16,-4 0 1 0,2-1-1 0,0 1 0 0,0 0 0 15,-2 0 1-15,2 0-1 0,2 0 13 0,-1 1-13 0,1 1 14 16,0-2-14-16,3 2 3 0,-3-2-3 0,3 0 4 15,2 0-4-15,-14 0 7 0,0 0-7 0,17 0 7 16,4-2-7-16,-21 2 3 0,0 0-3 0,25 0 4 0,-3 2-4 16,-22-2 11-16,0 0-11 0,28 2 11 0,-2 1-11 15,-26-3 15-15,0 0-15 0,23 2 15 0,1-1-15 16,-24-1 8-16,0 0-8 0,25 2 9 0,-6-2-9 16,0 2 4-16,-7 0-4 0,-1-2 4 15,-3 0-4-15,1 0 7 0,0 0-7 0,1 0 7 16,-5 0-7-16,1 1 3 0,1 1-3 0,-2 0 3 0,2-2-3 0,2 1 18 15,-1 3-18-15,1-2 18 0,-5-2-18 0,1 0 0 16,3-2 0-16,-2 0 1 0,2 0-1 16,3 2 3-16,-2 2-3 0,-1 0 4 0,1 0-4 15,0 1 0-15,3 2 0 0,-3-1 1 0,-1-3-1 0,-8-1 0 16,0 0 0-16,14 0 0 0,5 0 0 0,-19 0 0 0,0 0 0 16,20 0 0-16,7 2 0 0,-27-2 1 15,0 0-1-15,23 2 2 0,5 1-2 0,-28-3 1 16,0 0-1-16,26 4 2 0,4-1-2 0,-9 0 1 0,0-1-1 15,-2 0 1-15,0 0-1 0,-5-1 3 0,1 3-3 0,-6-3 4 16,0-1-4-16,0 2 6 0,-1-2-6 16,4 2 6-16,-3-2-6 0,3 2 7 15,2 1-7-15,-1-1 8 0,-5-2-8 0,4 1 8 16,-1 1-8-16,-1 0 8 0,-1 0-8 0,-9-2 3 0,0 0-3 0,17 1 4 16,6 1-4-16,-23-2 6 0,0 0-6 0,28 5 6 15,2 0-6-15,-30-5 7 16,0 0-7-16,29 4 7 0,3-1-7 0,-32-3 14 15,0 0-14-15,33 4 15 0,0-1-15 0,-4 0 14 0,-6 1-14 0,-6-1 15 16,-1-1-15-16,-2 0 9 0,2-2-9 0,-8 1 9 16,1 1-9-16,3-2 4 0,6 0-4 0,-10 0 4 15,-2 2-4-15,4-1 3 0,4-1-3 16,-2 0 3-16,6 0-3 16,-18 0 5-16,0 0-5 0,17 0 5 0,8-1-5 0,-25 1 6 0,0 0-6 0,26 0 6 0,-2-2-6 0,-24 2 3 15,0 0-3-15,26 0 3 0,-3 0-3 0,-23 0 6 16,0 0-6-16,24 0 6 0,-1 2-6 0,-2 1 7 15,-4 1-7 1,-1-3 7-16,-9 1-7 0,3-2 3 0,-1 0-3 16,0 0 3-16,1 0-3 0,-10 0 6 0,0 0-6 0,14 2 6 0,-2 1-6 0,-12-3 3 15,0 0-3-15,14 4 3 0,2-1-3 0,-16-3 1 16,0 0-1-16,14 3 2 0,7-1-2 16,-21-2 0-16,0 0 0 15,15 2 0-15,3 0 0 0,-18-2-1 0,0 0 1 16,17 1-1-16,-1-1 1 0,-16 0 0 0,0 0 0 0,17 2 0 0,1 0 0 0,-18-2 0 0,0 0 0 15,21 1 0-15,-4-1 0 0,-17 0 0 0,0 0 0 0,21 2 0 16,2-2 0-16,-23 0 0 16,0 0 0-16,21 2 0 0,0 0 0 0,-21-2-2 0,0 0 2 0,17 1-1 15,4 1 1-15,-21-2-1 0,0 0 1 0,24 2-1 16,-3 1 1-16,-21-3-4 0,0 0 4 0,23 2-4 16,-2 0 4-16,-21-2-3 0,0 0 3 0,15 3-2 15,3 0 2-15,-18-3 0 16,0 0 0-16,17 4 0 0,1-1 0 0,-18-3 0 0,0 0 0 0,12 2 0 15,-2 0 0-15,-10-2 0 0,0 0 0 0,11 0 0 16,-1 0 0-16,-10 0-4 0,0 0 4 0,11 0-3 16,-3 0 3-16,-8 0-3 0,0 0 3 0,9 1-3 15,-4 1 3-15,-5-2-6 0,0 0 6 16,5 2-6-16,2-2 6 0,-7 0-14 0,0 0 14 0,4 0-13 16,1 0 13-16,-5 0-34 0,0 0 34 0,4 0-33 0,-3 0 33 15,-1 0-46-15,0 0 46 0,0 0-46 0,4 0 46 0,-4 0-80 16,0 0 80-16,0 0-79 0,0 0 79 15,0 0-128-15,0 0 128 0,0 0-128 0,0 0 128 16,0 0-192-16,0 0 192 0,0 0-192 0,3-4 192 16,-3 4-188-16,0 0 188 0,0-6-188 0,2-3 188 0,2-6-629 15</inkml:trace>
  <inkml:trace contextRef="#ctx0" brushRef="#br0" timeOffset="158980.545">12045 18161 303 0,'3'0'0'0,"-3"0"69"0,0 0-69 0,0 0 69 16,0-7-69-16,0 7 98 0,0 0-98 0,0-3 99 15,-1 1-99-15,1 2 125 0,0 0-125 0,0 0 125 16,0 0-125-16,0 0 135 0,0 0-135 0,0 0 135 0,0 0-135 16,0 0 141-16,0 0-141 0,0 0 141 0,0 0-141 15,0 0 115-15,0 0-115 0,0 0 116 0,-2 2-116 16,2-2 88-16,-4 3-88 0,4-3 88 0,0 0-88 0,0 0 45 15,4 3-45-15,-4-3 45 0,3 4-45 0,3-2 1 16,-3 1-1-16,6 0 1 0,-4 3-1 0,4 0 0 16,3 1 0-16,-3 0 0 0,3-2 0 0,2 0-24 15,2 1 24-15,-4-3-23 16,-2-1 23-16,6 1-5 0,-4 1 5 16,2-1-4-16,2-1 4 0,-16-2-1 0,0 0 1 0,14 3-1 0,7-1 1 0,-21-2-4 15,0 0 4-15,13 2-4 0,3-1 4 0,-16-1-2 16,0 0 2-16,12 2-2 0,1 0 2 0,-13-2 1 15,0 0-1-15,8 1 1 0,1 3-1 16,-9-4 9-16,0 0-9 0,3 3 9 0,3 2-9 0,-6-5 9 16,0 0-9-16,3 4 10 0,-1-2-10 0,-2-2 0 0,0 0 0 0,3 3 0 15,-3 0 0-15,0-3-1 0,0 0 1 0,-7 19-1 16,-3 9 1 0,10-28-2-16,0 0 2 0,-16 36-1 0,-1 6 1 0,-1 0-27 0,-2-1 27 15,7-17-27-15,8-11 27 0,-4-1-131 0,6-7 131 0,-15 6-131 16,-2 1 131-16,20-12-136 0,0 0 136 0,-27-7-136 15,-2-14 136-15,-25-6-893 0</inkml:trace>
  <inkml:trace contextRef="#ctx0" brushRef="#br0" timeOffset="162034.276">4627 16765 1009 0,'0'0'0'0,"0"0"-153"0,0 0 153 0,0 0-152 0,0 0 152 16,0 0-44-16,0 0 44 0,0 0-43 15,0 0 43-15,0 0-49 0,0 0 49 0,0 0-48 0,0 0 48 16,0 0-50-16,0 0 50 0,0 0-50 16,0 0 50-16,0 0-10 0,0 0 10 0,0 0-10 15,0 0 10-15,0 0 0 0,0 0 0 0,0 0 0 0,-3-2 0 0,3 2 20 16,0 0-20-16,-2-2 20 0,-2 1-20 0,4 1 52 16,0 0-52-16,-3-2 52 0,-2 2-52 15,-2 0 52-15,1 0-52 0,1 0 53 0,-2 2-53 0,2-1 38 16,2-1-38-16,-1 2 39 0,2-2-39 0,2 0 10 15,-3 3-10-15,3-3 11 0,0 0-11 0,0 0 22 0,0 0-22 16,0 6 22-16,-5 4-22 0,1 2 0 0,4 3 0 16,-3-4 1-16,1-5-1 0,2 1 0 0,0 0 0 15,0-2 0-15,0 0 0 0,0-5 0 0,0 0 0 16,2 5 0-16,5-1 0 0,-7-4-3 0,0 0 3 0,8 0-3 16,10-2 3-16,-18 2 0 0,0 0 0 0,21-8 1 15,5-4-1-15,-26 12 13 16,0 0-13-16,24-16 14 0,-1-3-14 0,-23 19 34 0,0 0-34 15,21-17 35-15,-6 0-35 0,-15 17 29 0,0 0-29 16,14-14 29-16,-8 4-29 0,-6 10 39 0,0 0-39 16,7-7 39-16,-2 2-39 0,-5 5 38 0,0 0-38 0,0-3 39 15,0 1-39 1,0 2 39-16,0 0-39 0,0 0 40 0,0 0-40 0,0 0 40 0,0 0-40 0,0 0 40 16,-5 0-40-16,5 0 26 0,0 0-26 0,-4 0 26 15,-1 2-26-15,5-2 27 0,0 0-27 0,-7 1 27 0,-2 3-27 16,9-4 22-16,0 0-22 0,-9 3 23 15,4-1-23-15,5-2 16 0,0 0-16 0,-9 3 17 16,1-1-17-16,8-2 18 0,0 0-18 0,-7 2 18 0,2 0-18 0,5-2 8 16,0 0-8-16,-7 1 9 0,5-1-9 0,2 0 4 15,0 0-4-15,-4 2 4 0,1-2-4 0,3 0 0 16,0 0 0-16,-2 2 1 0,-1-2-1 0,3 0-2 16,0 0 2-16,-4 3-2 0,2 2 2 0,2-5-8 15,0 0 8-15,0 7-7 0,2 0 7 16,-2-7-9-16,0 0 9 0,9 7-9 0,3 1 9 0,-12-8-4 15,0 0 4-15,16 7-3 0,-2-2 3 16,-14-5 0-16,0 0 0 0,15 4 0 0,-1-1 0 0,-14-3 0 16,0 0 0-16,9 2 1 0,0-4-1 15,-9 2 23-15,0 0-23 0,3 0 24 0,1 0-24 16,-4 0 13-16,0 0-13 0,0 0 14 0,5 0-14 0,-5 0 36 0,0 0-36 16,0 0 36-16,-5-3-36 0,5 3 41 0,0 0-41 15,-4-4 42-15,1-1-42 0,3 5 15 0,0 0-15 0,-5-5 16 16,-4 0-16-16,9 5 32 15,0 0-32-15,-4-3 33 0,-1-1-33 0,5 4 2 16,0 0-2-16,-3-3 2 0,-3 1-2 0,6 2-36 0,0 0 36 0,0 0-35 16,-3-2 35-16,3 2-138 0,0 0 138 0,-7-5-137 15,-2-5 137-15,-5-6-987 16</inkml:trace>
  <inkml:trace contextRef="#ctx0" brushRef="#br0" timeOffset="163382.394">4559 16804 147 0,'0'0'0'0,"4"-2"68"0,1 1-68 15,-2-1 69-15,6-1-69 0,-6 1 51 0,-1 0-51 0,-2 2 52 16,4-2-52-16,-4 2 35 0,0 0-35 0,0 0 36 0,0 0-36 0,0 0 35 16,0 0-35-16,0 0 35 0,0 0-35 15,0 0 32-15,0 0-32 0,0 0 32 0,0 0-32 16,0 0 37-16,0 0-37 0,0 0 38 0,0 0-38 0,0 0 33 15,0 0-33-15,0 0 33 0,0 4-33 0,0-4 22 16,0 0-22-16,0 0 23 0,3 3-23 0,-3-3 29 16,0 0-29-16,5 0 29 0,4 0-29 0,-9 0 12 15,0 0-12-15,12-1 13 0,6-3-13 0,-18 4 29 0,0 0-29 16,21-5 29-16,1-4-29 0,-22 9 18 0,0 0-18 16,28-8 19-16,2-2-19 0,-30 10 35 0,0 0-35 0,26-11 36 15,4 1-36-15,-30 10 12 16,0 0-12-16,29-14 12 0,1-1-12 15,-30 15 30-15,0 0-30 0,29-19 30 0,1-3-30 0,-30 22 5 0,0 0-5 0,31-23 6 16,6-2-6-16,-37 25 10 0,0 0-10 0,38-26 10 16,4 0-10-16,-42 26 15 0,0 0-15 0,40-25 16 15,2-3-16-15,-7 6 22 16,-6 3-22-16,-1 4 23 0,-2 1-23 16,-5 2 14-16,0 3-14 0,-3-1 15 0,-6 2-15 0,5 1 10 0,-5 0-10 0,2-2 10 15,-1 3-10-15,-1-3 17 0,-3 4-17 0,3-2 17 16,-2 0-17-16,-1 4 3 0,-2-1-3 0,2 1 4 15,-6-1-4-15,2 1 6 0,4 1-6 0,-6 1 7 16,1-1-7-16,-2 0 32 0,1 2-32 0,-3 0 33 16,4-2-33-16,-4 2 3 0,0 0-3 0,0 0 4 15,1-1-4-15,-1 1 10 0,0 0-10 16,0 0 10-16,7-4-10 0,-7 4 1 0,0 0-1 0,6-3 1 16,-1-1-1-16,-5 4 0 0,0 0 0 0,7-3 0 0,1-2 0 0,-8 5 0 15,0 0 0-15,9-4 0 0,0-1 0 16,-9 5-3-16,0 0 3 0,7-3-2 0,-2 1 2 0,-5 2-36 15,0 0 36-15,5-2-36 16,-1 1 36-16,-4 1-97 0,0 0 97 0,3-2-96 0,-1 2 96 16,-2 0-158-16,0 0 158 0,0 0-158 0,-5 7 158 0,-4 0-523 15</inkml:trace>
  <inkml:trace contextRef="#ctx0" brushRef="#br0" timeOffset="164303.801">4975 16263 583 0,'0'0'0'0,"0"0"0"0,0-7 0 15,0 7 71-15,0 0-71 0,0 0 71 0,0-4-71 16,0 4 39-16,0 0-39 0,0 0 40 0,0 0-40 0,0 0 43 16,0 0-43-16,0 0 43 0,0 0-43 0,0 0 25 15,0 0-25-15,0 0 26 0,0 0-26 0,0 0 44 16,0 0-44-16,0 0 45 0,0 0-45 0,0 0 51 16,0 0-51-16,0 0 51 0,0 0-51 0,0 0 43 15,0 0-43-15,0 0 43 0,0 0-43 0,0 0 12 0,0 0-12 16,0 4 12-16,0-1-12 0,0 6 3 0,4 5-3 15,-1 1 3-15,3 2-3 0,-6-17 0 0,0 0 0 16,8 29 0-16,6 7 0 16,-14-36-4-16,0 0 4 0,16 36-3 0,-4 4 3 15,-12-40-1-15,0 0 1 0,12 30-1 0,-3-2 1 0,-9-28 1 0,0 0-1 0,9 22 2 16,-4-5-2-16,-5-17 18 0,0 0-18 0,7 14 19 16,-2-5-19-16,-5-9 16 0,0 0-16 0,4 6 17 15,-3-2-17-15,-1-4 26 0,0 0-26 0,0 0 26 16,4 2-26-16,-4-2 37 0,0 0-37 0,0 0 38 15,0-6-38-15,0 6 21 0,0 0-21 0,-5-8 21 16,-2-4-21-16,-5 0 29 0,1 0-29 0,2 0 29 16,-1-2-29-16,1 2 21 0,4-2-21 0,-4 6 21 0,6 1-21 15,-6-2 1-15,0 1-1 16,4-2 2-16,-4-2-2 0,6 0 2 16,-4-2-2-16,2 0 2 0,1 1-2 0,4 13-4 0,0 0 4 0,-5-16-3 0,0-3 3 15,5 19-4-15,0 0 4 0,-4-15-3 0,-3 1 3 0,7 14-3 16,0 0 3-16,-1-10-3 0,-3 1 3 0,4 9-2 15,0 0 2-15,-3-8-2 16,1 1 2-16,2 7-17 0,0 0 17 0,0-7-16 0,0-2 16 0,0 9-8 16,0 0 8-16,0-10-7 0,0 0 7 15,0 10-10-15,0 0 10 0,0-9-9 0,0 1 9 0,0 8-4 16,0 0 4-16,0-7-3 16,-4 2 3-16,4 5-7 0,0 0 7 15,4-5-6-15,-4-1 6 0,0 6-7 0,0 0 7 16,5-5-7-16,-1 2 7 0,-4 3-8 0,0 0 8 0,8-4-7 0,6-1 7 0,-14 5-8 0,0 0 8 15,16-3-8-15,-2-2 8 0,-14 5-8 0,0 0 8 0,16-4-8 16,-2 3 8 0,-14 1-8-16,0 0 8 0,15-2-8 0,-1 0 8 15,-14 2-15-15,0 0 15 0,12 0-15 0,1 0 15 0,-13 0-72 0,0 0 72 0,17 2-72 16,4 1 72-16,-21-3-122 0,0 0 122 0,14 4-121 16,1-1 121-16,17 4-647 0</inkml:trace>
  <inkml:trace contextRef="#ctx0" brushRef="#br0" timeOffset="167579.163">12212 18229 91 0,'0'0'0'0,"0"0"17"0,0 0-17 0,0 0 17 16,0 0-17-16,0 0 9 0,0 0-9 16,0 0 10-16,0 0-10 0,0 0 18 0,0 0-18 0,0 0 18 15,0 0-18-15,0 0 23 0,0 0-23 0,0 0 24 16,0 0-24-16,0 0 38 0,0 0-38 0,0 0 38 0,0 0-38 15,0 0 6-15,0 0-6 0,0 0 7 0,0 0-7 16,0 0 12-16,0 0-12 0,0 0 13 0,0 0-13 16,0 0 34-16,4 18-34 0,-1-12 34 15,-3 0-34-15,4 0 25 0,1 3-25 0,-2-4 26 0,1 0-26 0,1 0 24 16,-1-1-24-16,1-1 25 0,-2-1-25 0,-3-2 4 16,0 0-4-16,2 2 5 0,5-1-5 0,-7-1-45 15,0 0 45-15,9-1-44 0,1-4 44 0,11-2-251 16</inkml:trace>
  <inkml:trace contextRef="#ctx0" brushRef="#br0" timeOffset="170797.785">4739 17818 113 0,'0'0'0'0,"0"0"21"0,0 0-21 15,0 0 21-15,7 0-21 0,-7 0 26 0,0 0-26 0,0 0 26 16,3 0-26-16,-3 0 24 0,0 0-24 15,0 0 25-15,0 0-25 0,0 0 23 16,0 0-23-16,0 0 24 0,-3 0-24 0,3 0 24 0,0 0-24 0,0 0 25 16,-4 0-25-16,4 0 33 0,0 0-33 0,0 0 34 15,-5 2-34-15,5-2 19 0,0 0-19 0,-4 2 20 16,-1-1-20-16,5-1 11 0,0 0-11 0,-3 2 11 16,-6 2-11-16,9-4 11 15,0 0-11-15,-9 3 11 0,0 2-11 0,9-5 8 0,0 0-8 0,-8 5 9 16,-3 2-9-16,11-7 33 0,0 0-33 0,-8 7 33 15,2 0-33-15,6-7 16 0,0 0-16 0,-8 8 17 16,2 3-17-16,6-11 36 0,0 0-36 0,-7 8 36 0,2 1-36 16,5-9 12-16,0 0-12 0,-3 7 13 15,-2-1-13-15,5-6 6 0,0 0-6 0,-4 7 6 0,-1-2-6 16,5-5 4-16,0 0-4 0,-4 6 4 0,1-1-4 16,3-5 12-1,0 0-12-15,0 3 12 0,0 1-12 0,0-4 7 0,0 0-7 16,0 3 8-16,0 2-8 0,0-5 3 0,0 0-3 0,0 5 4 0,0 2-4 0,0-7 6 15,0 0-6-15,3 7 7 0,-3 0-7 0,0-7 3 16,0 0-3-16,4 8 3 0,-4 1-3 0,0-9 0 16,0 0 0-16,5 9 0 0,0-1 0 15,-5-8-1-15,0 0 1 0,12 7 0 0,4 0 0 0,-16-7-1 16,0 0 1-16,18 3-1 0,2-1 1 0,-20-2-2 0,0 0 2 16,21 0-1-16,2 0 1 0,-23 0-1 15,0 0 1-15,16 0-1 0,1-2 1 0,-17 2 0 16,0 0 0-16,12-1 0 0,-1-1 0 15,-11 2 2-15,0 0-2 0,7-2 2 0,-2-1-2 0,-5 3 19 16,0 0-19-16,7-5 20 0,-2-4-20 0,-5 9 22 0,0 0-22 16,5-12 23-16,2-3-23 0,-1-1 33 0,-6-1-33 0,0 2 34 15,0 1-34-15,0 0 12 16,0 2-12-16,0 4 12 16,0 1-12-16,0 0 12 0,0-2-12 0,3 4 13 0,-3 2-13 0,2-1 25 0,1 1-25 0,-3 3 26 15,0-3-26-15,0 3 36 0,-3-2-36 0,3 2 36 16,0 0-36-16,-2 0 31 0,-1 0-31 0,-3 0 31 15,6 0-31-15,0 0 33 0,0 0-33 0,-7 0 33 16,2 0-33-16,5 0 38 0,0 0-38 0,-5 0 38 16,-6 0-38-16,11 0 15 0,0 0-15 0,-8 0 15 0,-3 0-15 15,11 0 31-15,0 0-31 0,-10 0 31 0,1 0-31 16,9 0 11-16,0 0-11 0,-9 0 11 16,4 0-11-16,5 0 11 0,0 0-11 15,-8 0 11-15,-1 2-11 0,9-2-15 0,0 0 15 0,-9 1-14 0,2-1 14 0,7 0-41 16,0 0 41-16,-5 2-40 0,-4-2 40 15,9 0-33-15,0 0 33 0,-3 2-32 0,-3-1 32 0,6-1-34 16,0 0 34-16,-3 4-34 0,-2-1 34 16,5-3-32-16,0 0 32 0,-7 5-32 0,2 1 32 15,5-6-14-15,0 0 14 0,0 13-13 0,1 4 13 0,-1-17-31 16,0 0 31-16,11 24-31 0,-1 5 31 0,-10-29-18 16,0 0 18-16,16 26-18 0,1-2 18 15,-17-24-18-15,0 0 18 0,16 21-18 0,1-6 18 16,-17-15-35-16,0 0 35 0,14 12-34 0,2-3 34 0,-16-9-5 0,0 0 5 15,10 7-5-15,1-2 5 0,-11-5 0 0,0 0 0 16,9 3 0-16,-4-3 0 0,-5 0 42 0,0 0-42 0,3 0 43 16,-3-3-43-16,0 3 61 0,0 0-61 15,0 0 61-15,0-5-61 0,0 5 52 0,0 0-52 0,-7-4 52 16,2 1-52-16,5 3 40 0,0 0-40 0,-9-4 40 16,-3-1-40-16,12 5 41 0,0 0-41 0,-12-3 41 15,3-1-41-15,9 4 9 0,0 0-9 0,-12-1 9 16,2-1-9-16,10 2 32 15,0 0-32-15,-7-2 32 0,-2 2-32 0,9 0 4 0,0 0-4 0,-9 0 5 16,4 0-5-16,5 0 4 0,0 0-4 0,-7 0 4 16,2 0-4-16,5 0 7 0,0 0-7 0,-4 0 7 0,-1 0-7 15,5 0 7-15,0 0-7 0,-7 0 7 16,5 0-7-16,2 0 7 0,0 0-7 16,-3 0 8-16,-2 0-8 0,5 0 1 0,0 0-1 0,-4 0 1 15,1 2-1-15,3-2 0 0,0 0 0 0,-4 2 0 0,3-2 0 0,1 0-13 16,0 0 13-16,0 0-12 0,5 5 12 0,-5-5-35 15,0 0 35-15,7 3-34 0,1 2 34 0,-8-5-42 16,0 0 42-16,11 4-41 0,1-1 41 16,-12-3-34-16,0 0 34 0,12 2-34 0,1 0 34 15,-13-2-1-15,0 0 1 0,8 0-1 0,-3 0 1 0,-5 0 2 16,0 0-2-16,7 0 2 0,-1 0-2 0,-6 0 20 16,0 0-20-16,3 0 20 0,2-2-20 0,-5 2 34 15,0 0-34-15,0 0 35 0,0-5-35 16,0 5 12-16,0 0-12 0,0-4 12 0,4 1-12 0,-4 3 12 0,0 0-12 0,0-4 13 15,0 1-13-15,0 3 1 0,0 0-1 16,0 0 1-16,0-3-1 0,0 3 0 16,0 0 0-16,0 0 0 0,0 0 0 15,0 0 0-15,0 0 0 0,0 0 0 0,0 0 0 0,0 0 0 0,0 0 0 0,0 0 1 16,0 0-1-16,0 0 0 0,0 0 0 0,0 0 1 16,0 0-1-16,0 0 0 0,0 0 0 0,0 0 0 15,0 0 0-15,0 0-20 16,0 0 20-16,0 0-20 0,3-4 20 0,-3 4-45 15,0 0 45-15,2-7-44 0,5-1 44 0,-7 8-50 0,0 0 50 0,5-12-50 16,4-5 50-16,-9 17-43 0,0 0 43 0,7-16-43 16,2 1 43-16,-9 15-37 0,0 0 37 0,8-16-36 15,-2 3 36-15,-6 13-9 0,0 0 9 0,3-12-9 16,-1 3 9-16,1 2-3 0,-3 4 3 0,4-1-2 0,-4 3 2 16,0 1 7-16,0 0-7 0,0 0 7 0,0 0-7 15,0 0 46-15,0 0-46 0,0 0 47 16,0 0-47-16,0 0 39 0,0 0-39 0,0 0 39 0,-4 0-39 15,4 0 26-15,0 0-26 0,0 0 26 0,0 0-26 0,-5 0 18 16,2 0-18-16,-1 0 19 0,2-2-19 0,-1 0 27 16,-2 0-27-16,1 1 27 0,-1 1-27 15,5 0 6-15,0 0-6 0,-7 0 7 0,2 0-7 0,5 0 17 16,0 0-17-16,-9 0 17 0,-3 1-17 16,12-1 8-16,0 0-8 0,-9 2 9 0,-3-2-9 0,12 0 9 15,0 0-9-15,-12 2 9 0,0 1-9 0,12-3 3 0,0 0-3 16,-11 4 4-16,-1 1-4 0,12-5 2 15,0 0-2-15,-9 7 2 0,-3 1-2 0,12-8 1 16,0 0-1-16,-9 12 2 0,6 4-2 0,3-16-1 0,0 0 1 16,-4 17-1-16,8 2 1 0,-4-19-2 0,0 0 2 0,3 15-1 15,9-1 1-15,-12-14-18 16,0 0 18-16,11 12-18 0,8-4 18 16,-19-8-15-16,0 0 15 0,14 6-15 0,3-3 15 15,-17-3-4-15,0 0 4 0,16 2-4 0,-4-2 4 0,-12 0 0 0,0 0 0 0,9-2 0 16,-4 0 0-16,-5 2 2 0,0 0-2 15,5-1 2-15,2-3-2 0,-7 4 36 16,0 0-36-16,0-3 37 0,4-1-37 0,-4 4 28 0,0 0-28 16,0-3 28-16,-4-1-28 0,4 4 24 0,0 0-24 0,0-3 25 15,0 0-25-15,0 3 35 0,0 0-35 0,-3-4 35 16,3 2-35-16,0 2 6 0,0 0-6 0,0 0 7 16,0-5-7-16,0 5 11 0,0 0-11 0,0 0 11 0,-4-5-11 15,4 5 9-15,0 0-9 0,0 0 9 0,-1-2-9 0,1 2 8 16,0 0-8-16,0 0 8 0,-4 0-8 15,4 0 15-15,0 0-15 0,0 0 15 0,-5 0-15 16,5 0 3-16,0 0-3 0,0 0 4 0,0 0-4 0,0 0 0 16,0 0 0-16,0 0 0 0,0 4 0 0,0-4-21 15,0 0 21-15,0 0-21 0,-3 3 21 0,3-3-26 16,0 0 26-16,0 4-25 0,3-1 25 0,-3-3-33 16,0 0 33-16,0 4-33 0,5 1 33 0,-5-5-13 15,0 0 13-15,4 5-12 0,-3-2 12 0,-1-3-2 16,0 0 2-16,4 5-2 0,3-1 2 0,-7-4-2 0,0 0 2 15,2 3-2-15,1 1 2 0,-3-4-5 16,0 0 5-16,0 0-4 0,0 3 4 0,0-3-1 16,0 0 1-16,0 0 0 0,0 0 0 0,0 0-28 0,0 0 28 15,0 0-28-15,0 0 28 0,0 0-86 0,0 0 86 0,0 0-86 16,0 0 86-16,0 0-172 0,0 0 172 16,0 0-171-16,5-2 171 15,2 1-623-15</inkml:trace>
  <inkml:trace contextRef="#ctx0" brushRef="#br0" timeOffset="171218.357">4895 17858 919 0,'0'0'0'0,"0"0"-257"0,0 0 257 0,0 0-257 16,0-4 257-16,0 1-180 0</inkml:trace>
  <inkml:trace contextRef="#ctx0" brushRef="#br0" timeOffset="171695.589">4834 17885 113 0,'0'0'0'0,"0"0"7"15,-3-5-7-15,6 2 7 0,-3-1-7 0,0 4 10 0,0 0-10 0,-3 0 10 16,-6 0-10-16,9 0 10 0,0 0-10 0,-9 2 10 0,1 0-10 15,8-2 15-15,0 0-15 0,-9 1 15 0,0 3-15 16,9-4 22-16,0 0-22 0,-7 1 23 0,2 1-23 0,5-2 22 16,0 0-22-16,-3 2 23 0,-3-2-23 0,6 0 4 15,0 0-4-15,0 0 4 0,-3 1-4 0,3-1 24 16,0 0-24-16,0 4 25 0,0 1-25 0,0-5 29 16,0 0-29-16,0 7 29 0,0 1-29 0,0-8 20 15,0 0-20-15,0 11 20 0,0 1-20 0,0-12 18 16,0 0-18-16,3 12 19 0,6-2-19 0,-9-10 18 15,0 0-18-15,5 9 18 0,8-1-18 16,-13-8 15-16,0 0-15 0,8 5 15 0,4-3-15 0,-12-2 34 16,0 0-34-16,13-2 35 0,-5-3-35 0,-8 5 27 15,0 0-27-15,9-7 27 0,0-1-27 0,-9 8 50 16,0 0-50-16,3-9 51 0,-1-1-51 0,-2 10 58 0,0 0-58 0,3-9 58 16,-3-1-58-1,-3 3 67-15,1 0-67 0,2 2 67 0,-3 2-67 0,-1-1 54 0,-1 3-54 0,5 1 54 16,0-6-54-16,0 6 51 0,-3-3-51 0,3 3 51 15,0-3-51-15,0 3 43 16,-6-2-43-16,6 2 44 0,0 0-44 0,0 0 11 0,0 0-11 0,0 0 11 16,0 0-11-16,0 0 22 0,-3 0-22 0,3 0 22 15,0 0-22-15,0 0 7 0,-4 0-7 0,4 0 8 16,-1 0-8-16,1 0 3 0,0 0-3 0,0 0 4 16,-4 3-4-16,4-3-36 0,0 0 36 0,0 5-35 15,0 2 35-15,0-7-93 0,0 0 93 0,-3 11-93 0,1 1 93 16,-5 10-777-16</inkml:trace>
  <inkml:trace contextRef="#ctx0" brushRef="#br0" timeOffset="172078.74">4834 18051 684 0,'0'0'0'0,"0"0"104"0,0 0-104 0,0-3 104 16,6-4-104-16,-6 7 35 0,0 0-35 0,3-3 35 15,-3-1-35-15,0 4-178 0,0 0 178 0,0-5-178 16,-7-4 178-16,2-4-350 0</inkml:trace>
  <inkml:trace contextRef="#ctx0" brushRef="#br0" timeOffset="176714.609">12092 18408 180 0,'0'0'0'0,"0"0"44"0,0 0-44 0,3 0 45 16,1-2-45-16,-4 2 48 0,0 0-48 15,5-4 48-15,-5 1-48 0,0 3 32 0,0 0-32 0,2-3 33 16,0 1-33-16,-2 2 50 0,0 0-50 0,0 0 50 0,0 0-50 16,0 0 46-16,0 0-46 0,0 0 47 0,0 0-47 15,0 0 30-15,0 0-30 0,0 0 30 0,5 2-30 16,-5-2 0-16,0 0 0 0,2 1 0 0,1-1 0 0,4 2-453 15</inkml:trace>
  <inkml:trace contextRef="#ctx0" brushRef="#br0" timeOffset="179314.563">11867 18375 158 0,'0'0'0'0,"0"0"19"0,0 0-19 0,4 0 20 15,4-2-20-15,-8 2 31 0,0 0-31 0,2-1 31 16,0-1-31-16,-2 2 37 0,0 0-37 0,0 0 38 15,5-2-38-15,-5 2 3 0,0 0-3 0,0 0 3 16,0 0-3-16,0 0 4 0,0 0-4 0,0 0 4 16,0 0-4-16,0 0 3 0,0 0-3 0,0 0 3 15,4-2-3-15,-4 2 0 0,0 0 0 0,1-1 0 16,3-1 0-16,-4 2 0 0,0 0 0 0,5-2 0 16,2 2 0-16,-7 0-5 0,0 0 5 0,9 0-4 0,-4-1 4 15,-5 1-15-15,0 0 15 0,7 0-14 0,-2 1 14 16,-5-1-15-16,0 0 15 0,7 2-15 0,0 1 15 15,-7-3-10-15,0 0 10 0,7 4-9 0,2-1 9 16,-9-3-1-16,0 0 1 0,12 4-1 0,-3-3 1 0,-9-1 0 16,0 0 0-16,12 2 0 0,2-2 0 0,-14 0 18 15,0 0-18-15,12 0 18 0,2 0-18 16,-14 0 40-16,0 0-40 16,10 0 40-16,1 0-40 0,-11 0 22 0,0 0-22 0,10 0 22 0,-1 2-22 0,-9-2 36 15,0 0-36-15,11 0 36 0,-1 0-36 0,-10 0 31 16,0 0-31-16,9 0 31 0,-1 0-31 0,-8 0 22 15,0 0-22-15,9 0 22 0,2-2-22 0,-11 2 5 16,0 0-5-16,12-2 5 0,3 1-5 0,-15 1 16 16,0 0-16-16,18-4 17 0,-1 1-17 0,-3-2 14 0,5-2-14 15,-8 3 15-15,-1 3-15 0,-10 1 15 0,0 0-15 16,11-4 15-16,4 1-15 0,-15 3 4 0,0 0-4 0,18-4 5 16,-1 1-5-16,-17 3 7 15,0 0-7-15,19 0 8 0,4 0-8 0,-23 0 13 16,0 0-13-16,21 0 14 0,2 2-14 0,-23-2 23 0,0 0-23 0,24 3 24 15,-3 2-24-15,-21-5 32 0,0 0-32 0,23 4 32 16,1-1-32-16,-24-3 19 0,0 0-19 0,21 2 20 16,3 0-20-16,-24-2 29 0,0 0-29 15,23 1 29-15,-6 1-29 0,-17-2 6 0,0 0-6 0,19 0 7 16,4 0-7-16,-23 0 10 0,0 0-10 0,16 0 11 16,-2 0-11-16,-14 0 1 0,0 0-1 0,15 0 1 15,3 0-1-15,-18 0 0 0,0 0 0 0,17 0 1 16,-5 0-1-16,-12 0 0 0,0 0 0 0,18 0 0 15,-1 0 0-15,-17 0 0 0,0 0 0 0,21 0 0 0,0-2 0 16,-21 2 2-16,0 0-2 0,23-1 2 0,1-3-2 0,-24 4 1 16,0 0-1-16,26-3 2 0,-1-2-2 15,-3 1 10-15,-1 2-10 0,-3 1 11 16,-3-3-11-16,-2 3 33 0,0-1-33 0,0 0 33 16,-5 2-33-16,1-2 10 0,0-1-10 0,-2 1 10 0,0-1-10 0,3 1 30 15,-1 2-30-15,0 0 30 0,-4-2-30 16,7 2 18-16,-3-1-18 0,-1-1 19 0,-1 0-19 0,2 1 18 15,2 1-18 1,-3 0 18-16,3-2-18 0,-11 2 34 0,0 0-34 0,14 2 35 0,1-1-35 16,-15-1 5-16,0 0-5 0,20 2 5 0,0 0-5 0,-20-2 18 15,0 0-18-15,27 1 19 0,2-1-19 0,-4 0 23 0,-1 0-23 0,-5 0 24 16,0 0-24-16,-1 0 7 16,-4 0-7-16,1 0 8 0,3-1-8 0,-3 1 34 0,3-2-34 15,-8 2 35-15,2-2-35 0,-1 2 10 0,-1 0-10 0,-3 0 10 16,2-1-10-16,-4-1 6 0,4 0-6 0,-2 2 6 15,2 0-6-15,-1 0 15 0,5 2-15 16,-6 0 16-16,-4-2-16 16,4 1 3-16,2 1-3 0,-4-2 4 0,4-2-4 0,-9 2 6 15,0 0-6-15,12-1 6 0,5-3-6 0,-17 4 7 0,0 0-7 0,19 0 8 16,8 0-8-16,-27 0 7 0,0 0-7 0,22 2 8 16,4 0-8-16,-26-2 8 0,0 0-8 0,28 0 8 15,-2 0-8-15,-1 1 3 0,-4 1-3 16,-2 0 4-16,-4-1-4 0,-1-1 19 0,-3 0-19 0,3 0 20 0,-2 0-20 15,-3 0 13-15,1 0-13 0,1 0 14 0,-3 0-14 16,1 0 9-16,1 2-9 0,1-2 10 16,-2-2-10-16,1 2 17 0,2 0-17 15,-1 0 17-15,-1-1-17 0,-10 1 3 0,0 0-3 0,18 0 4 16,3 1-4-16,-21-1 6 0,0 0-6 0,24 2 7 0,-1 0-7 0,-23-2 7 16,0 0-7-16,27 2 8 0,8-1-8 0,-35-1 3 15,0 0-3-15,30 0 3 0,3 0-3 0,-7 0 19 16,-1 0-19-16,-5 0 20 0,0 2-20 15,-20-2 3-15,0 0-3 0,19 2 3 0,-2-1-3 0,-17-1 21 0,0 0-21 16,21 2 21-16,2 2-21 0,-6-1 3 0,2 0-3 16,-3-1 3-16,-4-2-3 0,-12 0 6 15,0 0-6-15,19 2 7 0,4-2-7 16,-23 0-1-16,0 0 1 0,24 2-1 0,3-2 1 0,-27 0-36 0,0 0 36 16,29 1-36-16,1 1 36 0,-30-2-20 0,0 0 20 0,29 2-19 15,1-1 19-15,-30-1-42 0,0 0 42 0,30 2-42 16,-1 2 42-16,-29-4-1 15,0 0 1-15,26 3-1 0,0-1 1 0,-26-2-2 16,0 0 2-16,27 3-2 0,0 2 2 0,-27-5-2 0,0 0 2 0,25 5-1 16,1-1 1-16,-26-4 0 0,0 0 0 0,26 3 0 15,0 1 0-15,-26-4 5 0,0 0-5 0,33 1 5 16,-1 1-5-16,-32-2 15 16,0 0-15-16,33 4 15 0,2-1-15 0,-35-3 15 15,0 0-15-15,36 5 16 0,3 0-16 0,-39-5 26 0,0 0-26 0,34 7 26 16,0 2-26-16,-34-9 12 0,0 0-12 0,29 8 13 15,-3 1-13-15,-26-9 5 0,0 0-5 0,28 8 5 16,-2-1-5-16,-26-7 15 0,0 0-15 0,30 7 15 0,0-2-15 16,-30-5 3-16,0 0-3 0,34 7 4 0,1-2-4 15,-35-5 6-15,0 0-6 0,37 7 6 0,1 0-6 0,-38-7 7 16,0 0-7-16,38 7 8 0,2-2-8 16,-40-5 14-1,0 0-14-15,39 7 15 0,-3-2-15 0,-6 2 14 0,-6 0-14 16,-1-2 15-16,-2-2-15 0,-5 2 15 0,-1 0-15 0,4-1 16 0,-1-1-16 0,-18-3 4 15,0 0-4-15,21 4 5 0,3 1-5 0,-24-5 7 16,0 0-7-16,30 5 8 0,5 2-8 16,-35-7 13-16,0 0-13 0,33 7 14 0,2-2-14 0,-6-2 15 15,-6-1-15-15,1 0 15 0,-6-1-15 0,-3 1 9 0,-1-2-9 16,2 0 9-16,1 0-9 0,-4 0 9 0,1 0-9 16,-1 2 10-16,3 0-10 0,-2-2 15 0,-2 0-15 15,0 0 15-15,1 1-15 16,-13-1 3-16,0 0-3 0,19 2 4 0,9-2-4 0,-28 0 2 0,0 0-2 0,24 2 3 15,6-1-3-15,-30-1 1 16,0 0-1-16,29 2 2 0,6 2-2 0,-35-4 1 0,0 0-1 0,32 1 1 16,1 1-1-16,-4-2 1 0,-4 0-1 0,-3 0 1 15,-3-2-1-15,-1 2 0 0,-1-1 0 16,-5 1 0-16,2 0 0 0,0-2-2 16,2 0 2-16,-4 2-2 0,0 2 2 0,-12-2-2 0,0 0 2 0,21 0-2 15,4 0 2-15,-25 0-2 0,0 0 2 0,28 0-2 16,3 0 2-16,-31 0-1 0,0 0 1 0,37 0-1 15,1 0 1-15,-7-2 0 0,1 0 0 16,-6 2 0-16,-5 0 0 0,0 0 0 16,-1 0 0-16,-4 0 0 0,-4 0 0 0,7 0 0 0,8 0 0 0,-13 0 0 0,-2 2 0 15,-12-2 2-15,0 0-2 0,24 2 2 0,7-2-2 16,-31 0 1-16,0 0-1 0,34 2 2 16,4-2-2-16,-38 0 1 0,0 0-1 15,38 1 2-15,4 3-2 0,-4-3 1 0,1-1-1 0,-15 2 1 0,-7 0-1 0,1 0 0 16,-1 1 0-16,1-1 0 0,1-1 0 0,0 1 2 15,0 2-2-15,-1-1 3 0,-4-1-3 16,-14-2 0-16,0 0 0 0,24 3 0 0,2-1 0 16,-26-2 0-16,0 0 0 0,30 3 0 0,3 2 0 0,-33-5 0 15,0 0 0-15,33 6 0 0,0 0 0 0,-5-2 0 16,-2-1 0-16,-5 1 0 0,0-1 0 0,-5-1-1 16,-3 0 1-1,0-1 0-15,-10 1 0 0,4 0-1 0,0 1 1 0,2-1 0 0,-2 0 0 16,1-2-1-16,1 0 1 0,-2 0 0 0,-2 1 0 0,1 1-32 0,-1 0 32 0,-2-1-32 15,1-1 32-15,-4 0-51 0,5 2 51 0,-5-2-51 16,4 0 51-16,1-2-75 0,-2 1 75 16,-1-1-75-16,0 0 75 0,-2 2-123 0,5-3 123 15,-5 3-122-15,0-5 122 0,-4 1-135 0,1-1 135 0,1 2-134 16,-5-2 134-16,2-1-169 0,-4 0 169 0,1-1-169 16,-3 0 169-16,11 7-145 0,0 0 145 0,-22-10-144 15,-8-2 144-15,-22-11-438 0</inkml:trace>
  <inkml:trace contextRef="#ctx0" brushRef="#br0" timeOffset="179627.763">17536 18341 740 0,'9'7'0'0,"-9"-7"138"0,0 0-138 0,-5 10 138 0,-9 2-138 0,14-12 101 15,0 0-101-15,-7 8 101 0,0-1-101 0,7-7 86 16,0 0-86-16,-4 7 87 0,2 0-87 0,2-7 64 0,0 0-64 16,0 9 65-16,4-1-65 0,-4-8 75 15,0 0-75-15,7 12 75 0,3 4-75 0,-10-16 44 0,0 0-44 16,18 18 44-16,6 3-44 0,2 0 22 0,2-3-22 16,0-1 23-16,-2-1-23 0,-26-16 20 15,0 0-20-15,35 20 20 0,5 4-20 16,-3 2 24-16,-1 0-24 0,-6 1 25 0,-4 2-25 0,-26-29-2 0,0 0 2 0,24 40-1 15,-6 4 1-15,-18-44-96 0,0 0 96 16,-4 35-96-16,-17-5 96 0,21-30-133 0,0 0 133 0,-50 2-132 16,-25-22 132-16,-50 1-981 0</inkml:trace>
  <inkml:trace contextRef="#ctx0" brushRef="#br0" timeOffset="181619.681">12028 18175 124 0,'0'0'0'0,"0"0"49"16,0 0-49-16,0-6 50 0,-4-4-50 0,4 10 46 15,0 0-46-15,-9-3 47 0,1 3-47 0,8 0 7 0,0 0-7 16,-13 1 8-16,5 5-8 0,8-6 14 0,0 0-14 0,-16 5 15 15,2 0-15-15,14-5 3 0,0 0-3 16,-12 5 4-16,0 0-4 0,12-5 11 0,0 0-11 0,-11 5 11 16,3-1-11-16,8-4 39 0,0 0-39 0,-9 3 39 15,2-1-39-15,7-2 46 0,0 0-46 0,-9 3 47 16,0-1-47-16,9-2 52 0,0 0-52 16,-7 3 53-16,2-1-53 0,0 2 38 0,-2-3-38 0,5 1 39 15,-1 0-39-15,-2-1 18 0,3-1-18 0,2 0 19 16,0 0-19-16,0 0 6 0,0 0-6 0,0 0 6 15,0 0-6-15,0 0 4 0,0 0-4 0,0 0 4 16,0 0-4-16,0 0 2 0,0 0-2 0,0 0 2 16,2 4-2-16,-2-4 1 0,0 0-1 0,5 2 2 15,0-2-2-15,-5 0 1 0,0 0-1 0,9 1 1 0,1-1-1 16,-10 0 3-16,0 0-3 0,18 0 3 16,-1 0-3-16,-17 0 5 0,0 0-5 0,26-1 5 0,7-5-5 15,-7 3 32-15,4-2-32 0,-6 0 33 0,3-2-33 0,-5 2 16 16,3 0-16-16,-4 1 17 0,-4 1-17 0,4 1 5 15,1 0-5-15,-2 1 6 0,-1 1-6 16,-19 0 16-16,0 0-16 0,28 0 17 0,3 0-17 16,-31 0 14-16,0 0-14 0,37 3 15 0,-3 0-15 0,0 3 24 15,-3-1-24-15,-3-2 25 0,-6-3-25 0,3 0 7 16,-4-2-7-16,-4 2 7 0,-5 2-7 0,6-4 10 16,-6 1-10-16,5 1 10 0,1 0-10 15,-1 1 3-15,2 1-3 0,4-2 4 0,-2 0-4 0,-21 0 6 0,0 0-6 16,30 0 7-16,8 0-7 0,-38 0 13 0,0 0-13 15,38 0 13-15,4 0-13 0,-7 0 3 0,3 0-3 16,-13 0 4-16,-8 0-4 0,4 0 0 16,-4 2 0-16,1-2 1 0,-4-2-1 0,1 4 0 15,1 0 0-15,-2-2 1 0,0-2-1 0,2 2 0 0,-1 0 0 16,-1 0 0-16,0 0 0 0,-14 0 0 0,0 0 0 0,19 2 0 16,4-1 0-16,-23-1 0 15,0 0 0-15,26 0 0 0,4 0 0 0,-30 0 5 16,0 0-5-16,29 2 5 0,4 0-5 0,-3-1 7 0,-7 3-7 0,-4-1 8 15,-5-1-8-15,1 1 3 0,-4 1-3 0,1-2 4 16,0-1-4-16,-3-1 2 0,0 0-2 0,-1 0 3 16,3-1-3-16,-1 1 10 15,3-2-10-15,-5 2 10 0,1-2-10 16,0 4 3-16,3 0-3 0,-5-1 4 0,3-1-4 0,-10 0 2 0,0 0-2 0,16 0 2 0,5 0-2 16,-21 0 1-16,0 0-1 0,23-1 2 0,3-3-2 15,-26 4 0-15,0 0 0 0,28-2 0 16,3-1 0-16,-31 3-2 0,0 0 2 0,30 2-1 0,-1 1 1 15,-4 1-5-15,-3 1 5 16,-4-4-5-16,-3 1 5 0,-1 0-1 0,2 0 1 0,-4-2 0 0,0-4 0 16,2 4-1-16,-2 2 1 0,-3 0 0 0,3-2 0 0,-3 1-1 15,1-1 1-15,4 4 0 0,2-1 0 16,0 1-2-16,-4-1 2 0,2 0-2 0,5 1 2 16,-19-4-5-16,0 0 5 0,23 3-5 0,6 1 5 0,-29-4-7 15,0 0 7-15,30 5-7 0,8 2 7 0,-8 0-15 0,0-1 15 16,-1 0-15-16,-3-5 15 0,-1 3-8 15,1 1 8-15,-5-3-8 0,-6-1 8 16,5 1-9-16,-1 0 9 0,3-1-9 16,-1-1 9-16,-21 0-8 0,0 0 8 0,32 2-8 0,6 1 8 0,-38-3-8 0,0 0 8 0,45 6-8 15,9 0 8-15,-54-6-15 0,0 0 15 0,56 7-15 16,0 2 15-16,-56-9-44 0,0 0 44 0,59 7-44 16,4 0 44-16,-63-7-21 15,0 0 21-15,82 6-21 0,15 1 21 0,-97-7-54 16,0 0 54-16,89 5-53 0,2-3 53 0,-91-2-41 0,0 0 41 0,88 0-41 15,1-3 41-15,-89 3-69 0,0 0 69 0,94-2-69 16,6 0 69-16,-100 2-153 0,0 0 153 0,97-1-153 16,2 1 153-16,100-2-105 0</inkml:trace>
  <inkml:trace contextRef="#ctx0" brushRef="#br0" timeOffset="188177.316">4805 17948 1199 0,'0'0'0'0,"0"0"-300"0,0 0 300 0,0 0-300 0,0-3 300 0,0 3-49 16,0 0 49-16,0 0-49 0,0 0 49 0,0 0-16 16,0 0 16-16,0 0-15 0,0 0 15 0,0 0-20 15,0 0 20-15,0 0-19 0,0 0 19 0,0 0 1 16,0 0-1-16,0 0 2 0,0 0-2 0,0 0 3 0,0 0-3 15,0 0 4-15,0 0-4 0,0 0 8 16,0 0-8-16,0 0 8 0,0 0-8 0,0 0 3 16,0 0-3-16,0 0 3 0,0 0-3 0,0 0 11 15,0 0-11-15,0 0 11 0,0 0-11 0,0 0 15 0,0 0-15 0,0 0 15 16,0 0-15-16,0 0 33 0,0 0-33 0,0 0 34 16,0 0-34-16,0 0 10 0,0 0-10 15,0 0 11-15,0 0-11 0,0 0 20 0,0 0-20 0,0 0 20 16,0 0-20-16,0 0 8 0,0 0-8 0,0 0 9 15,5-3-9-15,-5 3 16 0,0 0-16 0,0-4 17 16,3 1-17-16,-3 3 8 0,0 0-8 0,4-4 8 16,-2-1-8-16,-2 5 3 0,0 0-3 0,3-5 4 15,1 0-4-15,-3 0 13 0,3-2-13 0,-1 2 13 16,-1 0-13-16,2 1 14 0,-1 1-14 0,-3-1 15 16,5 1-15-16,-5 0 15 0,4-3-15 0,-4 3 15 15,3-2-15-15,-3 1 16 0,2 1-16 0,1 0 17 0,-3 1-17 16,0 2 25-16,4-4-25 0,1 3 26 0,-1-1-26 15,-4 2 12-15,1-2-12 0,-1 2 13 0,4-3-13 0,-1-1 18 16,1 1-18-16,-4 0 19 0,5 1-19 16,-5 2 15-16,4-5-15 0,-4 1 15 15,0 1-15-15,1-1 9 0,3 1-9 0,-1 0 10 16,3-1-10-16,-3 1 25 0,-3-1-25 0,3 1 26 0,-1-1-26 16,2 1 12-16,-4 1-12 0,0 2 12 0,3-5-12 15,-3 2 18-15,2-1-18 0,1 1 18 0,-3 1-18 16,0 2 24-16,4-3-24 0,-4 3 25 0,5-5-25 0,-5 1 7 15,4-1-7-15,1 0 7 0,-2 0-7 0,1 0 34 16,-2-1-34-16,1 1 35 0,1 2-35 0,1-2 5 0,-2 0-5 16,2-2 5-16,2 0-5 0,-7 7 10 0,0 0-10 15,6-9 10-15,-1 1-10 0,-5 8 16 16,0 0-16-16,7-9 17 0,-2 1-17 0,-5 8 32 0,0 0-32 16,9-11 33-16,-2 1-33 0,-7 10 10 0,0 0-10 0,8-12 10 15,3-2-10-15,-11 14 30 0,0 0-30 0,10-15 30 16,4-4-30-1,-14 19 11-15,0 0-11 0,13-19 11 0,-1-3-11 16,-12 22-13-16,0 0 13 0,14-22-12 0,1-2 12 16,-15 24-40-16,0 0 40 0,11-21-40 0,1 1 40 0,-12 20-44 0,0 0 44 0,12-16-43 15,-3 3 43-15,-9 13-29 0,0 0 29 0,9-12-29 16,-4 3 29-16,-5 9-34 16,0 0 34-16,7-10-34 0,1 1 34 0,-8 9-8 0,0 0 8 0,6-8-7 15,1-1 7-15,-7 9-19 0,0 0 19 0,8-9-18 16,1 3 18-16,0-1-15 0,-4 2 15 0,2-1-15 0,-2 1 15 15,2 0-9-15,-2 2 9 0,1-1-9 0,1-1 9 16,-2 0-17-16,-2-2 17 0,1 2-16 0,1 2 16 16,0-1-15-16,2-1 15 0,-2 2-14 0,2-3 14 0,-1 1-4 15,-3 0 4-15,-1 2-4 0,1-1 4 0,-3 4-8 16,0 0 8-16,4-3-7 16,-2-2 7-16,-2 5-3 0,0 0 3 0,7-7-3 0,-2-2 3 15,-5 9-2-15,0 0 2 0,3-8-2 0,6-1 2 0,-9 9 0 16,0 0 0-16,3-8 0 0,3-1 0 0,-6 9 1 15,0 0-1-15,3-7 1 0,2 0-1 0,-5 7 1 16,0 0-1-16,4-6 2 0,1-3-2 0,-5 9 1 16,0 0-1-16,7-10 2 0,-2-4-2 15,-5 14 4-15,0 0-4 0,9-12 4 0,0-2-4 0,-9 14 2 0,0 0-2 16,7-13 2-16,3-3-2 0,-10 16 0 0,0 0 0 16,12-15 0-16,-3-1 0 0,0 1-1 0,-1 1 1 0,-1 6 0 15,-3 1 0 1,-4 7-1-16,0 0 1 0,9-7-1 0,-4-2 1 15,-5 9-2-15,0 0 2 0,9-6-1 0,-1-3 1 0,-8 9-1 0,0 0 1 0,7-10-1 16,4-2 1-16,-11 12-1 0,0 0 1 0,8-12 0 16,3 0 0-16,-11 12-1 0,0 0 1 0,10-11 0 15,3 1 0-15,-13 10-1 16,0 0 1-16,12-12 0 0,2 0 0 0,-14 12 0 0,0 0 0 16,15-12 0-16,-2 2 0 0,-13 10-2 0,0 0 2 0,13-10-2 15,3-2 2-15,-2 1-2 0,2-1 2 0,-8 4-1 16,-2 1 1-16,-1 0 0 0,2 0 0 0,-4 0 0 15,6 1 0-15,-9 6-1 0,0 0 1 16,9-11-1-16,0-1 1 0,-9 12 0 0,0 0 0 0,12-13 0 0,2-1 0 16,-14 14-3-16,0 0 3 0,8-16-3 15,5 1 3-15,-13 15-7 0,0 0 7 0,5-15-7 0,2 1 7 0,-7 14-3 16,0 0 3-16,8-12-3 16,-2 2 3-16,-6 10-3 0,0 0 3 0,7-11-2 15,-2 3 2-15,-5 8-2 0,0 0 2 0,5-9-1 16,2-1 1-16,-7 10-1 0,0 0 1 0,5-10-1 0,2-1 1 0,-2 1-1 15,4 2 1-15,-5 1 0 0,-3 2 0 0,3-1-3 16,3 3 3-16,-2-2-3 0,0-2 3 0,2 0-2 16,-1 0 2-16,-1 2-1 0,2-2 1 0,-7 7-5 15,0 0 5-15,8-7-5 0,1-1 5 0,-9 8-3 16,0 0 3-16,12-10-2 0,1-1 2 0,-13 11-2 0,0 0 2 0,10-10-1 16,2 0 1-16,-12 10-1 0,0 0 1 0,12-11-1 15,-3 3 1-15,-9 8-4 16,0 0 4-16,12-9-3 15,0 1 3-15,-12 8-2 0,0 0 2 0,11-9-2 0,1 1 2 0,-12 8-2 0,0 0 2 0,16-9-1 16,1-1 1-16,-3 0 0 0,2-2 0 0,-4 1 0 16,2 3 0-16,-14 8-1 0,0 0 1 15,12-12-1-15,2 0 1 0,-14 12-3 0,0 0 3 0,16-14-3 16,-2-1 3-16,-14 15-2 16,0 0 2-16,15-16-2 0,-1-1 2 0,-14 17-6 0,0 0 6 0,13-15-5 15,-1 1 5-15,-12 14-1 0,0 0 1 0,8-14 0 16,5 2 0-16,-13 12-2 0,0 0 2 0,12-12-2 15,-3 2 2-15,-9 10-5 0,0 0 5 0,8-10-5 16,4-2 5-16,-12 12-1 0,0 0 1 0,14-11 0 0,-1 1 0 16,-5 3-1-16,4 2 1 0,-3-2 0 0,0-1 0 0,-9 8-2 15,0 0 2-15,9-9-2 16,3-1 2-16,-12 10-2 0,0 0 2 16,10-9-1-16,2-4 1 0,-12 13 1 15,0 0-1-15,13-9 1 0,2 0-1 0,-15 9 0 0,0 0 0 0,11-8 0 0,4 1 0 0,-15 7 1 16,0 0-1-16,13-7 2 0,1 0-2 0,-14 7 0 15,0 0 0-15,15-7 0 0,-4 2 0 0,-11 5 0 16,0 0 0-16,12-5 0 0,-5 0 0 16,-7 5 0-16,0 0 0 0,9-5 0 0,1 1 0 15,-10 4 0-15,0 0 0 0,12-5 1 0,-3 0-1 0,3 0 1 16,-3 0-1-16,-2 2 1 0,2 1-1 0,-4 0 3 0,0-1-3 16,2 1 4-16,-4-1-4 0,3-3 2 0,-1 1-2 15,2 0 2 1,-5 2-2-16,5-1-1 0,-2-1 1 0,2 2 0 15,-5 1 0-15,1-1-1 0,2-1 1 0,-1 1-1 0,1 1 1 0,-5 2-1 0,0 0 1 0,7-3-1 16,2-1 1-16,-9 4-1 0,0 0 1 0,5-5-1 16,4-2 1-16,-9 7-1 15,0 0 1-15,12-8 0 0,0-1 0 0,-12 9 0 0,0 0 0 0,14-9 0 16,2-1 0-16,-16 10 2 0,0 0-2 0,17-8 2 16,-1-3-2-16,-16 11 2 0,0 0-2 0,14-8 2 15,1-1-2-15,-15 9 0 0,0 0 0 0,18-7 0 16,-6 2 0-16,-12 5 0 0,0 0 0 0,14-5 0 15,0-2 0-15,-14 7 0 0,0 0 0 0,15-5 0 16,-2-5 0-16,-13 10 1 0,0 0-1 0,14-7 1 0,-2 0-1 16,-12 7 1-16,0 0-1 0,15-7 1 15,3 2-1-15,-18 5 0 16,0 0 0-16,17-3 0 0,-3-4 0 0,-14 7 0 16,0 0 0-16,16-5 0 0,-2 1 0 0,-14 4 0 0,0 0 0 0,16-5 0 0,-4 0 0 0,-12 5 0 15,0 0 0-15,8-5 1 0,3 0-1 16,-11 5 0-1,0 0 0-15,10-4 1 0,-1 4 2 0,-9 0-3 0,9-5 3 16,1 2-3-16,-10 3 2 0,0 0-2 0,12-5 2 0,1-1-2 0,-13 6 5 16,0 0-5-16,12-5 5 0,-3 0-5 0,-9 5 7 0,0 0-7 15,12-5 7-15,-4 0-7 16,5 0 3-16,-5 1-3 0,1 1 3 0,0-1-3 16,-4 1 12-16,4 1-12 0,-1 1 12 0,1 1-12 0,-9 0 14 0,0 0-14 15,12-2 15-15,4-2-15 0,-16 4 8 0,0 0-8 0,17-5 9 16,-3 0-9-16,-14 5 9 15,0 0-9-15,19-5 10 0,1-2-10 16,-20 7 8-16,0 0-8 0,19-5 8 16,2 0-8-16,-21 5 15 0,0 0-15 0,17-4 15 0,1 3-15 0,-18 1 22 15,0 0-22-15,17-2 23 0,-1-3-23 0,-6 1 22 0,2 1-22 0,1 1 23 16,-5 1-23-16,1-1 24 0,-6 2-24 0,3 0 25 16,1-2-25-16,-2 0 15 0,4 1-15 15,-6-1 15-15,6 0-15 0,-6 1 18 0,2-1-18 16,1 0 19-16,1 2-19 0,-2 0 8 0,2-2-8 0,-2 2 9 15,-1-1-9-15,1-1 25 0,-2 0-25 0,2 1 26 16,-1 1-26-16,-2 0 12 0,1 0-12 0,1 0 12 16,-1-4-12-16,-1 2 10 0,1 1-10 0,1-1 10 0,1 2-10 15,0 0 26-15,2-2-26 0,-5 2 26 0,2 2-26 16,-4-2 19-16,0 0-19 0,6 2 20 0,0-1-20 0,-1 1-39 16,4 2 39-16,-2-4-38 0,-2 0 38 15,-5 0-35-15,0 0 35 0,7 0-35 16,-2 0 35-16,-5 0-35 0,0 0 35 0,9 0-34 0,-2-4 34 0,-7 4-26 15,0 0 26-15,10 0-26 0,2 0 26 16,-12 0-17-16,0 0 17 0,13 0-16 0,-5 0 16 0,-8 0-19 16,0 0 19-16,12 0-18 0,-3 0 18 15,-9 0-25-15,0 0 25 0,12 0-24 0,6-2 24 0,-18 2-13 16,0 0 13-16,12-1-13 0,2-3 13 16,-14 4-19-16,0 0 19 0,16-1-18 0,-6-3 18 0,-10 4-9 0,0 0 9 15,12-1-8-15,4 1 8 16,-6 0-4-16,3-2 4 0,-5 2-4 0,-1 0 4 0,-2 0-7 15,2-2 7-15,-1 2-7 0,-1 2 7 0,2-2-3 0,-2-2 3 0,0 2-3 16,-1 0 3-16,-1 0-5 0,3 2 5 0,-3-2-5 16,2 0 5-16,2 0-3 0,-2-2 3 0,1 2-3 15,-3-2 3-15,1 2 0 0,-1 2 0 16,2-2 1-16,-5 0-1 0,4-2 1 0,1 1-1 0,-1-1 1 16,1 2-1-16,-2 0 1 0,1 0-1 0,1 0 1 15,-2 0-1-15,3 0 0 0,-1 0 0 0,2 0 0 16,-4 0 0-16,3 0 0 0,-3 0 0 0,2 0 0 15,-1 0 0-15,-2 0 0 0,1 0 0 16,0 0 1-16,-1 0-1 0,2 0 3 0,-1 0-3 0,1 0 3 0,1 2-3 16,-2-1 2-16,-1-1-2 0,2 2 2 0,-1-2-2 15,-1 0 2-15,1 0-2 0,1 0 2 16,-1 0-2-16,-3 0 1 0,0 0-1 0,6 0 2 16,-3 2-2-16,-3-2 1 0,0 0-1 0,9 2 1 0,-4-1-1 15,-5-1 3-15,0 0-3 0,9 2 3 0,-1-2-3 0,-8 0 1 16,0 0-1-16,13 2 2 0,-1-1-2 15,-12-1 1-15,0 0-1 0,8 2 2 16,5 1-2-16,-13-3 1 0,0 0-1 0,10 6 1 16,2-6-1-16,-12 0 1 0,0 0-1 0,12 1 1 0,4 1-1 0,-16-2 0 15,0 0 0-15,14 0 1 0,2-2-1 0,-16 2 6 16,0 0-6-16,14 0 7 0,0 0-7 16,-2 0 8-16,0 0-8 0,-3 0 8 0,-6 0-8 15,6 0 8-15,-4 0-8 0,2 0 9 0,-2 2-9 0,-1 0 8 0,1-2-8 16,2 1 8-16,-5-1-8 0,5 2 3 0,-2-2-3 0,-2 2 4 15,1-2-4-15,1 0 0 0,4-2 0 16,-6 2 1-16,3-2-1 0,-1 2 1 0,-2 0-1 16,1 0 2-16,1 2-2 0,2-2 9 0,-2-2-9 0,-1 2 9 15,-3 0-9-15,3 0 3 0,1 0-3 16,-1 0 4-16,3 0-4 0,-2 0 3 0,-2-1-3 0,3 1 3 16,-3-2-3-16,-1 2 0 15,1 0 0-15,1 0 0 0,-1 2 0 0,2-1 0 16,-1-1 0-16,-2 2 0 0,5-2 0 0,-2 2-1 0,0-2 1 0,2 2-1 15,-3-2 1-15,1 1 0 0,-2 1 0 0,-1 0 0 16,1-2 0-16,1 0 0 0,-1 0 0 16,3 0 0-16,-3 0 0 0,-3 0 0 0,0 0 0 0,5 0 0 15,-1 1 0-15,-4-1-1 0,0 0 1 0,5 2-1 0,4 0 1 16,-9-2-1-16,0 0 1 0,7 2-1 0,1-1 1 16,-8-1-4-16,0 0 4 0,9 2-3 0,2-2 3 0,-11 0-3 15,0 0 3-15,10 2-2 0,1-2 2 16,-11 0 0-16,0 0 0 0,12 1 0 0,0 3 0 15,-12-4 0-15,0 0 0 0,9 2 0 0,3 1 0 0,-12-3 1 16,0 0-1-16,9 0 1 0,3 2-1 0,-12-2 0 16,0 0 0-16,8 1 0 15,1 1 0-15,0-2-1 0,0 0 1 0,-1 2-1 16,-1 0 1-16,2-1-1 0,0 1 1 0,-1 0-1 0,-2 1 1 16,1 1 0-16,1-3 0 0,1 3 0 0,-4-3 0 0,0 1 0 15,2 0 0-15,-1 0 0 0,1-1 0 0,-7-1 1 16,0 0-1-16,5 5 2 0,4-3-2 15,-9-2 4-15,0 0-4 0,12 4 5 0,-4 1-5 16,-8-5 3-16,0 0-3 0,13 5 3 0,-1-2-3 0,-12-3 0 0,0 0 0 16,9 5 0-16,3-1 0 0,-12-4-1 0,0 0 1 0,10 5 0 15,2 0 0-15,-12-5-1 0,0 0 1 0,13 5-1 16,-5 0 1-16,-8-5-1 0,0 0 1 16,13 6-1-16,-5-1 1 0,-8-5-1 0,0 0 1 0,12 5-1 15,-3 0 1-15,-9-5 0 0,0 0 0 0,11 5 0 16,-1 2 0-16,-10-7 5 0,0 0-5 0,11 7 6 15,-3-2-6-15,-8-5 4 16,0 0-4-16,9 7 4 0,-2 0-4 16,-7-7 3-16,0 0-3 0,9 7 3 0,-1-1-3 0,-8-6 1 0,0 0-1 0,6 7 2 0,1-2-2 15,-7-5 0-15,0 0 0 0,8 5 0 16,-3 1 0-16,-5-6 0 0,0 0 0 0,7 5 0 0,2 0 0 16,-9-5 0-16,0 0 0 0,9 5 0 0,3 0 0 15,-12-5 0-15,0 0 0 0,9 5 0 0,-4-1 0 16,-5-4 0-16,0 0 0 0,7 3 0 0,-2 1 0 0,-5-4 0 15,0 0 0-15,5 3 0 0,2 2 0 16,-7-5 0-16,0 0 0 16,4 5 0-16,1 2 0 0,4 0 0 0,-4-2 0 15,2 0 0-15,-4 0 0 0,3-1 0 0,2-2 0 0,-4-1 0 0,1 1 0 0,0 0 0 16,2-1 0-16,-1 1 1 0,0 2-1 0,3 1 0 0,0 0 0 16,-6-2 1-16,3 1-1 0,-1-1 0 15,2-1 0-15,-2 1 0 0,0 1 0 0,2-1 0 16,-5 1 0-16,5-1 1 0,-4 0-1 0,3 1 2 0,-1 3-2 15,2-4 3-15,-4 1-3 0,3 1 5 0,-1-2-5 16,-2 1 6-16,1-1-6 0,-2 0 3 0,1-1-3 0,0 2 4 16,1-3-4-16,1 4 6 15,-3 0-6-15,1 1 6 0,4-3-6 0,-1 0 7 16,-1 1-7-16,2-2 7 0,-4-1-7 0,3 1 14 0,2 0-14 0,-3-1 15 16,2 3-15-16,2-1 14 0,0 2-14 0,-6-1 15 15,3-1-15-15,-6-3 15 0,0 0-15 0,3 5 16 16,6 2-16-16,-9-7 9 0,0 0-9 15,5 9 10-15,2-4-10 0,-7-5 16 0,0 0-16 0,9 7 17 16,-1 0-17-16,-8-7 8 0,0 0-8 0,6 7 8 16,2-2-8-16,-8-5 9 0,0 0-9 0,7 5 9 0,-2 0-9 15,-5-5 33-15,0 0-33 0,6 5 33 0,1 0-33 16,-7-5 4-16,0 0-4 16,3 5 4-16,2 2-4 0,-5-7 17 0,0 0-17 0,6 7 17 0,1 0-17 15,-7-7 9-15,0 0-9 0,8 7 9 0,-2 0-9 16,-6-7 9-16,0 0-9 0,6 7 9 0,3 1-9 15,-9-8 15-15,0 0-15 0,9 9 15 16,0-1-15-16,-9-8 14 0,0 0-14 0,8 9 15 0,1-1-15 16,-9-8 15-16,0 0-15 0,9 9 16 0,3-2-16 0,-12-7 16 15,0 0-16-15,9 7 17 0,-1-1-17 0,-8-6 9 16,0 0-9-16,7 7 9 0,0 2-9 16,-7-9 25-16,0 0-25 0,7 5 26 0,-1 2-26 15,-6-7 6-15,0 0-6 0,6 7 6 0,3-2-6 0,-9-5 16 16,0 0-16-16,9 7 17 0,0-2-17 0,-9-5 8 0,0 0-8 15,8 7 9-15,-2 0-9 0,-6-7 9 0,0 0-9 0,7 6 9 16,-4 1-9-16,2 0 15 16,-1 0-15-16,-3-2 15 0,6-1-15 0,-3 1-57 15,1 0 57-15,-1-2-56 0,1 1 56 0,-5-1-58 0,3 2 58 0,-3-1-57 16,2-3 57-16,2 3-47 0,-4-1 47 16,3 1-46-16,-3-3 46 0,2 3-40 0,1 1 40 0,1 0-39 15,-3-1 39-15,3 1-26 0,-1 0 26 16,1-2-25-16,1 1 25 0,-1 1-26 0,-3 2 26 15,3-2-26-15,1 0 26 0,2 0-8 0,-2 0 8 0,2 0-8 16,2-1 8-16,-4 3-18 0,0-1 18 0,2 1-18 16,-3-2 18-16,1 2-4 0,-1-2 4 15,1 2-3-15,0-2 3 0,2 2-7 0,-2 2 7 16,2-2-6-16,-2-2 6 0,-5-5-8 0,0 0 8 0,6 7-7 16,1 1 7-16,-7-8-3 0,0 0 3 0,8 11-3 0,1-1 3 15,-9-10-2-15,0 0 2 0,12 10-2 16,-3 2 2-16,-9-12-2 0,0 0 2 0,14 16-1 0,3 2 1 0,-17-18 0 15,0 0 0-15,16 19 0 0,-4 2 0 16,-12-21 1-16,0 0-1 16,14 19 2-16,-2-2-2 0,-12-17 5 0,0 0-5 0,13 15 5 0,-1 1-5 0,-4-1 1 15,1 0-1-15,-4-4 1 0,2-3-1 0,-1 1 0 16,-1-2 0-16,2 0 1 0,-4-1-1 16,2 1 0-16,4 2 0 0,-5-2 1 15,1 0-1-15,0-1-1 0,2-1 1 0,-2 2 0 0,2 0 0 0,-2 2 0 16,1 1 0-16,1-1 0 0,-4-1 0 0,2 1 0 0,4-1 0 15,-4 1 0-15,2 1 0 0,2 0 0 0,-4 2 0 16,-1-3 0-16,-1-2 0 16,-3-7 0-16,0 0 0 0,5 10 1 0,1 4-1 15,-6-14 0-15,0 0 0 0,7 14 0 0,1 1 0 0,-8-15 0 0,0 0 0 0,6 15 0 16,1 1 0-16,-7-16 0 0,0 0 0 0,8 20 0 16,4 4 0-16,-12-24 0 0,0 0 0 0,14 23 0 15,-1-1 0-15,-5-2 2 16,4-2-2-16,-6-5 2 0,-1-2-2 0,-5-11 5 15,0 0-5-15,10 15 5 0,-1 2-5 0,-9-17 3 0,0 0-3 0,9 16 3 16,0-1-3-16,-9-15 5 0,0 0-5 0,8 14 6 16,-3-1-6-16,-5-13 7 0,0 0-7 0,7 12 7 15,-1 0-7-15,-6-12 7 16,0 0-7-16,8 16 8 0,1 1-8 0,-9-17 3 0,0 0-3 0,16 19 4 16,-2 1-4-16,-14-20 6 0,0 0-6 0,15 21 6 0,-1-1-6 15,-14-20 13-15,0 0-13 0,16 23 13 0,-2 1-13 0,-14-24 15 16,0 0-15-16,16 25 15 15,-6 3-15-15,-10-28 15 16,0 0-15-16,11 24 16 0,-3-2-16 0,1-1 26 0,0-3-26 0,-6-6 26 0,-1-6-26 16,1 0 20-16,-3 0-20 0,4 0 20 0,-2 0-20 0,1 2 5 15,2 1-5-15,-1-2 5 0,-1-4-5 0,1 2 8 16,1 2-8-16,-5-2 9 16,3-2-9-16,-3 3 8 0,6 0-8 0,-6 0 8 0,3-1-8 15,2 2 0-15,-1-1 0 0,-2 0 1 0,1-1-1 0,1 2 13 16,1 1-13-16,-2-3 14 0,1 0-14 0,1 2 3 0,-2 2-3 15,-1-1 4-15,2-1-4 0,-4-7 2 16,0 0-2-16,5 14 3 0,2 3-3 0,-7-17 11 16,0 0-11-16,9 17 11 0,-1 0-11 0,-8-17 3 15,0 0-3-15,9 23 4 0,7 1-4 0,-16-24 19 0,0 0-19 0,12 25 20 16,2 4-20-16,-14-29 22 0,0 0-22 0,14 26 23 16,1-2-23-16,-6-2 8 15,0-3-8-15,-4-5 8 16,-1-7-8-16,-4-7 10 0,0 0-10 0,3 10 11 0,1-1-11 0,-4-9 15 0,0 0-15 15,1 7 16-15,3-1-16 0,-4-6 3 0,0 0-3 0,0 7 4 16,3 0-4-16,-3-7 12 0,0 0-12 0,2 7 13 16,1 0-13-16,-3-7-1 0,0 0 1 15,4 5-1-15,1-2 1 0,-5-3-86 0,0 0 86 0,5 4-85 16,2-3 85-16,-7-1-125 0,0 0 125 0,6-3-124 16,-3-4 124-16,6-3-893 0</inkml:trace>
  <inkml:trace contextRef="#ctx0" brushRef="#br0" timeOffset="189354.589">4873 18072 214 0,'0'0'0'0</inkml:trace>
  <inkml:trace contextRef="#ctx0" brushRef="#br0" timeOffset="191827.561">10930 18086 975 0,'3'1'0'0,"-3"-1"-117"0,0 0 117 15,13 7-116-15,8 2 116 0,-21-9-60 16,0 0 60-16,12 5-60 0,-3 0 60 0,-9-5-55 0,0 0 55 16,8 3-54-16,-6-3 54 0,-2 0-74 15,0 0 74-15,3 2-74 0,1 0 74 0,-4-2-53 0,0 0 53 16,5 5-53-16,4 3 53 0,7 6-121 0</inkml:trace>
  <inkml:trace contextRef="#ctx0" brushRef="#br0" timeOffset="192849.319">11028 18135 281 0,'0'0'0'0,"0"0"72"16,0 0-72-16,0 0 72 0,-2-7-72 0,2 7 75 0,0 0-75 0,0-3 76 15,0 1-76-15,0 2 81 0,0 0-81 0,0 0 82 16,0 0-82-16,0 0 62 16,0 0-62-16,0 0 62 0,0 0-62 0,0 0 59 0,0 0-59 0,0 0 59 15,-4 2-59-15,4-2 40 0,0 0-40 0,0 0 41 16,-3 2-41-16,3-2 46 0,0 0-46 0,0 0 47 16,-4 0-47-16,4 0 41 0,0 0-41 0,0 0 42 15,-1 1-42-15,1-1 17 0,0 0-17 0,0 0 17 16,-6 2-17-16,6-2 32 0,0 0-32 0,0 0 32 15,-3 2-32-15,3-2 1 0,0 0-1 0,0 0 2 16,-4 1-2-16,4-1 12 0,0 0-12 0,0 0 13 0,-3 2-13 16,3-2 15-16,0 0-15 0,-2 4 16 15,2 2-16-15,0-6 3 0,0 0-3 0,5 12 4 0,-1 6-4 16,-4-18 22-16,0 0-22 0,5 17 22 0,2 0-22 0,-7-17 31 16,0 0-31-16,9 20 31 0,0 3-31 15,-9-23 18-15,0 0-18 0,5 17 19 0,0-2-19 16,-5-15 30-16,0 0-30 0,3 12 30 0,1-5-30 0,-4-7 2 15,0 0-2-15,2 7 2 0,-1-2-2 16,-1-5 3-16,0 0-3 0,2 3 3 0,-2-1-3 0,0-2-70 16,0 0 70-16,0-3-70 0,0-4 70 15,0 7-56-15,0 0 56 16,-3-9-56-16,1-1 56 0,2 10-59 0,0 0 59 0,-5-10-59 0,1 0 59 16,4 10-42-16,0 0 42 0,-3-11-42 0,-2 1 42 0,5 10-28 15,0 0 28-15,0-9-28 0,-4 1 28 0,4 8-16 0,0 0 16 16,0-5-15-16,0 0 15 0,0 5 2 15,0 0-2-15,-3-6 3 0,1 3-3 0,2 3 19 0,0 0-19 16,-4-3 20-16,1 1-20 0,3 2 9 0,0 0-9 0,-4-2 9 16,3-1-9-16,1 3 0 0,0 0 0 0,-4-2 0 15,2-1 0-15,2 3-3 16,0 0 3-16,-3-2-3 0,3-2 3 0,0 4-8 0,0 0 8 0,-4-1-7 16,1-3 7-16,3 4-10 0,0 0 10 0,-2-3-9 15,2-1 9-15,0 4 0 0,0 0 0 0,-3-3 0 16,3 1 0-16,0 2 1 0,0 0-1 15,0 0 2-15,0-3-2 0,0 3-1 0,0 0 1 0,0 0 0 16,0 0 0-16,0 0-13 0,0 0 13 0,0 0-12 0,3 3 12 16,-3-3-17-16,0 0 17 0,2 5-17 15,5 1 17-15,-7-6-2 0,0 0 2 0,9 8-1 16,-1 2 1-16,-8-10 0 16,0 0 0-16,9 11 0 0,0 1 0 0,-9-12 0 0,0 0 0 0,5 10 0 0,2-1 0 15,-7-9-14-15,0 0 14 0,3 6-13 0,3 1 13 16,-6-7-147-16,0 0 147 0,-6-5-146 0,-1-10 146 0,-1-6-441 15</inkml:trace>
  <inkml:trace contextRef="#ctx0" brushRef="#br0" timeOffset="194081.569">10975 18695 259 0,'0'0'0'0,"0"0"-3"0,0 0 3 0,2-5-2 0,5-3 2 0,-7 8 4 16,0 0-4-16,2-5 4 0,0 1-4 15,-2 4 62-15,0 0-62 0,0 0 63 0,5-3-63 16,-5 3 55-16,0 0-55 0,0 0 56 0,0 0-56 0,0 0 34 16,0 0-34-16,0 0 35 0,0-4-35 0,0 4 18 15,0 0-18-15,5-3 19 0,2-2-19 0,-7 5 2 16,0 0-2-16,9-5 2 0,-1-2-2 0,-8 7 12 16,0 0-12-16,9-7 12 0,0 0-12 0,-9 7 32 0,0 0-32 15,8-5 32-15,-1 1-32 0,-7 4 25 0,0 0-25 16,9-1 26-16,-4-1-26 0,-5 2 34 15,0 0-34-15,6 0 34 0,1 2-34 0,-7-2 32 0,0 0-32 16,3 5 32-16,2 2-32 0,-5-7 38 0,0 0-38 0,4 15 38 16,1 7-38-16,-5-22 23 15,0 0-23-15,3 30 24 0,-3 5-24 0,0-35 18 0,0 0-18 16,0 40 19 0,-6 3-19-16,6-43 10 0,0 0-10 0,-6 37 10 0,-2-2-10 0,8-35 10 0,0 0-10 0,-9 29 10 15,0-5-10-15,9-24 23 0,0 0-23 0,-12 20 24 16,3-4-24-16,9-16 36 0,0 0-36 15,-8 13 37-15,-5-4-37 0,13-9 31 0,0 0-31 16,-12 7 31-16,3-2-31 0,9-5 33 0,0 0-33 0,-8 3 33 16,1-1-33-16,7-2 13 0,0 0-13 0,-7 0 14 15,3-2-14-15,4 2 13 0,0 0-13 0,-7-1 13 16,6-3-13-16,1 4 16 0,0 0-16 0,0 0 17 16,-4-5-17-16,4 5 3 0,0 0-3 0,0 0 4 15,0-3-4-15,0 3 2 0,0 0-2 0,4-2 3 0,4 0-3 16,-8 2 5-16,0 0-5 0,9-1 5 0,3-3-5 0,-12 4 6 15,0 0-6-15,18-5 7 0,-1 0-7 16,-17 5 22-16,0 0-22 0,23-5 23 0,5-2-23 16,-28 7 7-16,0 0-7 0,24-5 7 0,-1 0-7 15,-23 5 4-15,0 0-4 0,21-6 5 0,-4 3-5 0,-17 3-5 16,0 0 5-16,17-3-5 0,1 1 5 0,-18 2-57 16,0 0 57-16,15-2-57 0,-2 1 57 15,-13 1-75-15,0 0 75 0,8-6-74 16,3 0 74-16,-11 6-83 0,0 0 83 0,10-19-83 0,1-7 83 0,10-19-727 0</inkml:trace>
  <inkml:trace contextRef="#ctx0" brushRef="#br0" timeOffset="194465.613">11238 18682 527 0,'0'0'0'0,"0"0"0"0,2-7 0 0,0 3 1 16,-2 3-1-16,0 1-29 0,2-5 29 0,-2 5-29 16,0 0 29-16,0 0 0 0,0 0 0 0,0 0 0 15,0 0 0-15,0 0 86 0,0 0-86 0,0 0 87 16,0 0-87-16,0 0 96 0,0 0-96 0,0 0 96 16,0 0-96-16,0 0 92 0,-4 1-92 0,4-1 92 15,-5 4-92-15,1-1 70 0,3 2-70 0,-3 0 71 16,1 1-71-16,3-6 56 0,0 0-56 0,-4 5 57 15,2 2-57-15,2-7 45 0,0 0-45 0,-3 10 45 0,-2 4-45 0,5-14 6 16,0 0-6-16,-4 20 6 0,-1 6-6 0,5-26 20 16,0 0-20-16,0 31 20 0,-3 6-20 15,3-37-2-15,0 0 2 0,0 33-1 16,3-2 1-16,-3-6-18 16,0-2 18-16,0-10-18 0,0-6 18 0,0 0-56 0,0-2 56 0,0-1-56 0,0-4 56 0,0 0-109 15,0 0 109-15,0 0-108 0,0 0 108 0,0 0-168 16,0 0 168-16,0-6-168 0,0-4 168 0,2-5-432 15</inkml:trace>
  <inkml:trace contextRef="#ctx0" brushRef="#br0" timeOffset="194996.446">11102 18661 225 0,'0'5'0'0,"0"-5"38"0,0 0-38 0,0 4 38 15,2-3-38-15,-2-1 7 0,0 0-7 0,0 0 7 16,7-1-7-16,-3-3 39 0,1 1-39 0,0-1 39 16,2 1-39-16,-2 0 57 0,-1 1-57 0,5 0 57 15,-4 2-57-15,3-2 75 0,5-1-75 0,-1 0 76 16,-3-1-76-16,3 1 66 0,0-1-66 0,-2 3 67 16,1 1-67-16,-1-2 56 0,2-2-56 0,-6 3 56 0,1-1-56 15,1 2 51-15,-2 0-51 0,1 0 52 0,-2 2-52 16,-2-2 54-16,1 0-54 0,1 0 55 0,-3 0-55 15,1 0 54-15,1 1-54 0,-1 1 55 0,-1-2-55 16,1 2 39-16,1-2-39 0,-1 2 39 0,-1-2-39 0,-2 0 10 16,4 0-10-16,-4 0 11 15,3-2-11-15,-3 2 0 0,0 0 0 0,0 0 1 0,5-2-1 0,-5 2 0 16,0 0 0-16,4-2 0 16,1 1 0-16,-5 1-8 0,0 0 8 0,5-2-7 0,2-1 7 15,-7 3-5-15,0 0 5 0,2-2-4 0,1 0 4 0,-3 2 1 16,0 0-1-16,0 0 2 0,4-2-2 0,-4 2 12 0,0 0-12 15,0 0 13-15,0 0-13 0,0 0 26 16,0 0-26-16,0 0 26 0,0 0-26 16,0 0 3-16,0 0-3 0,0 0 3 0,0 0-3 0,0 0 13 15,0 0-13-15,0 0 13 0,0 0-13 0,0 0 15 0,0 0-15 0,0 0 16 16,0 4-16-16,0-4 15 0,0 0-15 0,0 0 15 16,0 5-15-16,0-5 26 15,0 0-26-15,0 9 26 0,0 4-26 0,0 4 30 16,0 6-30-16,0-6 30 0,0-2-30 0,0-15-11 0,0 0 11 0,-4 22-11 15,3 4 11-15,1-26-122 0,0 0 122 0,-2 21-121 16,0-4 121-16,2-17-133 0,0 0 133 0,4 2-132 16,1-13 132-16,4 3-699 0</inkml:trace>
  <inkml:trace contextRef="#ctx0" brushRef="#br0" timeOffset="200418.8">11094 18257 169 0,'0'0'0'0,"0"0"71"0,0 0-71 16,0 0 71-16,-4-7-71 0,4 7 70 0,0 0-70 0,-5-3 70 15,3 1-70-15,2 2 56 0,0 0-56 16,-1-2 57-16,-3 2-57 0,4 0 47 0,0 0-47 0,-5 0 47 16,1 2-47-16,4-2 48 0,0 0-48 0,-8 2 48 15,1-1-48-15,7-1 41 0,0 0-41 16,-9 2 42-16,0 1-42 0,9-3 57 0,0 0-57 0,-8 4 58 15,-3-1-58-15,11-3 72 0,0 0-72 0,-9 4 72 16,2-3-72-16,7-1 76 0,0 0-76 0,-8 4 77 16,3-2-77-16,5-2 34 0,0 0-34 0,-4 3 35 15,-1-1-35-15,5-2-87 0,0 0 87 0,5 1-86 16,4 1 86-16,-9-2-89 0,0 0 89 0,12 4-689 16,-24-8 689-16</inkml:trace>
  <inkml:trace contextRef="#ctx0" brushRef="#br0" timeOffset="204834.415">11028 18216 191 0,'0'0'0'0,"0"0"46"16,0 0-46-16,0 0 46 0,7-7-46 0,-7 7 65 0,0 0-65 16,5-5 66-16,0 0-66 0,-5 5 70 0,0 0-70 15,7-6 70-15,-2 1-70 0,-5 5 42 16,0 0-42-16,9-5 43 0,0-2-43 0,-1 2 55 0,-1 0-55 16,2 0 55-16,-6 0-55 0,3 0 43 0,1-2-43 0,-2 2 43 15,-2-2-43-15,-3 7 28 0,0 0-28 0,6-9 28 16,-1 1-28-16,-5 8 35 0,0 0-35 15,7-12 35-15,3-2-35 0,-10 14 21 0,0 0-21 0,11-15 21 16,-3-1-21-16,-8 16 18 0,0 0-18 0,11-19 18 16,1-3-18-16,-12 22 10 15,0 0-10-15,12-21 10 0,-5-1-10 0,-7 22 10 16,0 0-10-16,9-20 10 0,0 1-10 0,-1 5 8 0,-4 2-8 0,1 2 8 16,-1 3-8-16,1 0 8 0,-2 2-8 0,-1 0 8 15,1-2-8-15,1 2 8 0,-1-2-8 0,3 2 8 16,-1 0-8-16,2 0 3 15,-2-2-3-15,-1 2 4 0,1-2-4 0,0 2 2 0,2-1-2 16,2 0 2-16,-1-1-2 0,-8 7 1 0,0 0-1 0,9-11 2 0,3-1-2 16,-12 12 1-16,0 0-1 0,13-12 1 0,-3 0-1 15,-10 12 0-15,0 0 0 0,10-12 1 0,1 2-1 16,-11 10 0-16,0 0 0 0,10-10 1 0,-1 0-1 0,-9 10 2 16,0 0-2-16,11-11 3 0,-1-1-3 0,-10 12 0 15,0 0 0-15,14-12 0 0,-2-1 0 16,-12 13-1-16,0 0 1 0,12-14 0 0,6 0 0 15,-18 14-1-15,0 0 1 0,17-19-1 16,4-1 1-16,-21 20 0 0,0 0 0 0,19-21 0 0,2-1 0 0,-21 22-1 16,0 0 1-16,19-19 0 0,-1 0 0 0,-18 19-3 15,0 0 3-15,12-15-3 0,2 3 3 0,-14 12-1 16,0 0 1-16,9-12 0 0,3 0 0 0,-7 3 0 16,2 3 0-16,-4-1 0 0,4 2 0 0,0-1 0 15,-3 0 0-15,1 0 0 0,-1 1 0 0,1 0 0 0,-2-2 0 16,1 2 0-16,1 0 0 0,-3 0 0 0,5 0 0 15,-4 0 1-15,6-2-1 0,-4-2 3 0,2-1-3 16,2 1 3-16,3-1-3 0,-2 1 2 16,-1 3-2-16,0 0 3 0,0 1-3 0,-9 5 2 0,0 0-2 0,10-7 2 15,4-3-2-15,-14 10 1 0,0 0-1 0,14-10 2 16,2-2-2-16,-16 12 3 0,0 0-3 0,17-12 4 16,0-2-4-16,-17 14 5 0,0 0-5 0,18-13 6 15,1-3-6-15,-19 16 3 0,0 0-3 16,17-15 3-16,1-2-3 0,-18 17 19 0,0 0-19 0,21-19 20 0,-4 0-20 15,-17 19 7-15,0 0-7 0,21-21 7 16,-5 1-7-16,-16 20 9 0,0 0-9 0,17-19 10 16,1 0-10-16,-4 2 15 0,-4 2-15 0,0 3 16 15,3 3-16-15,-8-3 8 0,2 0-8 16,-2 2 8-16,4 1-8 16,-2-1 15-16,1-2-15 0,1 5 16 0,-4 2-16 0,2-4 3 0,2-1-3 0,0 1 4 0,-1-1-4 15,-8 10 13-15,0 0-13 0,14-12 13 0,2-3-13 0,-16 15 8 16,0 0-8-16,21-17 9 0,2-2-9 15,-23 19 15-15,0 0-15 0,24-21 15 16,0-1-15-16,-24 22 15 0,0 0-15 0,28-22 15 0,2-2-15 0,-30 24 4 16,0 0-4-16,28-26 4 0,0-3-4 0,-28 29 32 0,0 0-32 15,29-28 33-15,1-1-33 0,-6 4 3 16,-3 1-3-16,-3 5 4 16,-3 2-4-16,3 0 9 0,-6 1-9 0,2 2 10 15,-5 1-10-15,-9 13 16 0,0 0-16 0,15-16 17 0,4 1-17 0,-19 15-26 0,0 0 26 16,21-16-26-16,4-1 26 0,-25 17-38 0,0 0 38 15,26-18-37-15,3-1 37 16,-29 19-34-16,0 0 34 0,30-21-33 0,3 1 33 16,-33 20-40-16,0 0 40 0,30-23-39 0,3 1 39 0,-33 22-25 0,0 0 25 0,31-24-24 15,2-3 24-15,-33 27-18 0,0 0 18 0,26-26-18 16,1 2 18-16,-27 24-10 0,0 0 10 0,24-24-10 16,0 0 10-16,-1 5-17 0,-6 5 17 0,-1 1-17 15,-4-1 17-15,2 2-4 0,-2 2 4 16,-3 1-3-16,0 2 3 0,-9 7-3 0,0 0 3 15,12-8-2-15,0-1 2 0,-12 9-2 0,0 0 2 0,14-8-1 16,4-1 1-16,-18 9-1 0,0 0 1 0,17-9-1 16,2 3 1-16,-19 6-4 0,0 0 4 0,19-9-3 15,2 0 3-15,-21 9-2 0,0 0 2 0,21-6-2 16,4-1 2-16,-6 0-2 0,0 2 2 0,-5 0-1 0,-2 0 1 16,0-1 0-16,-3 1 0 0,0 2 0 0,-4-1 0 0,2 1-1 15,2-2 1-15,-1 0 0 0,-3 0 0 0,-5 5-1 16,0 0 1-16,9-6 0 15,2 1 0-15,-11 5-1 0,0 0 1 16,10-7 0-16,2 2 0 0,-12 5-1 0,0 0 1 0,12-5 0 0,1 2 0 0,-13 3-1 16,0 0 1-16,12-4 0 0,2-1 0 15,-14 5 0-15,0 0 0 0,14-5 0 0,1 0 0 0,-15 5 0 16,0 0 0-16,18-5 0 0,-1 0 0 0,-17 5 0 16,0 0 0-16,19-6 0 0,1 1 0 0,-20 5-1 0,0 0 1 15,20-5 0-15,5-2 0 0,-25 7 0 0,0 0 0 16,17-7 1-16,4 1-1 0,-21 6 2 0,0 0-2 15,18-7 3-15,3 2-3 0,-21 5 12 0,0 0-12 0,17-7 13 16,4-2-13-16,-21 9 15 0,0 0-15 16,21-8 15-16,0-1-15 0,-21 9 9 0,0 0-9 0,17-8 9 15,1 1-9-15,-18 7 4 0,0 0-4 0,13-11 4 16,3 3-4-16,-16 8 3 0,0 0-3 0,12-7 3 16,2 0-3-16,-14 7 10 0,0 0-10 0,16-5 10 15,-6 0-10-15,-10 5 3 0,0 0-3 0,13-5 4 16,-1 0-4-16,-12 5 6 0,0 0-6 0,12-6 6 15,2 3-6-15,-2-2 3 0,0 0-3 0,-3 3 3 16,0 0-3-16,-9 2 2 0,0 0-2 0,8-3 2 16,5-1-2-16,-13 4 1 0,0 0-1 0,14-3 2 15,1-2-2-15,-15 5 1 0,0 0-1 0,14-5 1 16,5 0-1-16,-19 5 0 0,0 0 0 0,18-4 1 0,1 2-1 0,-19 2 2 16,0 0-2-16,19-5 3 0,-5 0-3 15,2 2 1-15,-8-2-1 16,3 3 2-16,-1 0-2 0,-1 0 1 0,-4 2-1 0,4-1 2 0,0-3-2 0,-1 1 0 15,1-2 0-15,-2 3 0 0,-2-1 0 0,2 1 0 16,2 0 0-16,-4 2 0 0,0 0 0 0,2-2 0 16,0 1 0-16,0-1 1 15,0 0-1-15,2 1 0 0,-4-3 0 0,2 2 1 16,-2 1-1-16,2 1 0 0,0 0 0 0,0 0 0 0,2-2 0 0,0-1 0 0,-1-1 0 16,1 1 1-16,-2 1-1 0,-7 2 0 0,0 0 0 15,11-2 0-15,1 1 0 0,-12 1-1 16,0 0 1-16,15-6 0 0,3 3 0 15,-18 3-1-15,0 0 1 0,16-3 0 0,3-1 0 16,-19 4 0-16,0 0 0 0,19-3 0 0,0-1 0 0,-19 4 0 0,0 0 0 16,17-3 0-16,3 1 0 0,-20 2 0 0,0 0 0 0,12-1 0 15,2-1 0-15,-14 2 0 0,0 0 0 16,12-2 1-16,-2 2-1 0,-10 0-2 16,0 0 2-16,11 0-1 0,-2 0 1 0,-1 0 0 0,-2-2 0 0,0 1 0 15,-6-1 0-15,6 0 0 0,-6 2 0 0,0 0 1 16,3 2-1-16,-3-2 0 0,5 2 0 0,-1-1 1 15,1-1-1-15,-1 0 1 0,1 0-1 0,-2 0 1 16,1 0-1-16,-1 0 0 0,3 0 0 0,-5 0 1 16,1 0-1-16,3 0 3 0,-3 0-3 0,1 0 3 0,4 2-3 15,-1 0 1-15,1-2-1 0,-2 2 2 0,0-2-2 16,0 1 1-16,2-1-1 0,-3 2 2 16,-1-2-2-16,4 0 1 0,0 0-1 0,-2 0 1 0,2 2-1 15,-3-1 1-15,3-1-1 0,0 2 1 0,-2 0-1 0,4-2 0 16,-1 0 0-16,-1 2 0 0,-3-1 0 15,3 1 0-15,3 0 0 0,-1-1 0 0,0-1 0 0,-9 0 0 16,0 0 0-16,12 2 0 0,5 0 0 16,-17-2-1-16,0 0 1 15,18 1 0-15,6 5 0 0,-24-6-1 0,0 0 1 0,26 1 0 0,4 1 0 0,-30-2-3 0,0 0 3 16,24 3-2-16,2-1 2 0,1 0 0 16,-7-2 0-16,-7 2 1 0,-8 1-1 0,4 0 0 0,-2-1 0 15,-2 2 1-15,0-3-1 16,2 1 0-16,2 0 0 0,-4-1 0 0,0-1 0 15,2 2 1-15,2-2-1 0,-4 2 1 0,2 0-1 0,-3 1 0 0,2-3 0 0,-2 0 0 16,-1 2 0-16,3-1 0 0,1 3 0 0,-6-1 1 16,1 1-1-16,3-1 3 0,-1-1-3 0,1 1 3 15,-1-1-3-15,4 1 2 0,-3-1-2 16,1 2 2-16,1-3-2 0,-4 4 0 16,2-3 0-16,2 2 0 0,0-1 0 0,2 0 0 0,2 1 0 0,-3-1 0 15,-3-1 0-15,-5-2 1 0,0 0-1 0,9 3 1 16,0 1-1-16,-9-4 3 0,0 0-3 15,10 3 4-15,1 2-4 0,-11-5 3 0,0 0-3 16,12 7 3-16,4 0-3 0,-16-7 11 0,0 0-11 0,15 7 11 16,1 0-11-16,-16-7 1 0,0 0-1 0,16 7 1 0,-2 0-1 15,-14-7 8-15,0 0-8 0,17 6 8 0,0 3-8 16,-17-9 8-16,0 0-8 0,16 7 8 16,0 0-8-16,-16-7 3 0,0 0-3 15,17 7 3-15,2 3-3 0,-19-10 12 0,0 0-12 0,18 8 13 0,1 1-13 0,-19-9 8 16,0 0-8-16,17 8 8 0,1 1-8 0,-18-9 8 15,0 0-8-15,17 9 9 0,1 1-9 16,-18-10 8-16,0 0-8 0,15 10 8 0,-1 0-8 16,-2-1 3-16,1 0-3 0,-1-1 4 0,-3-1-4 0,3 0 6 15,2 0-6-15,-2-2 6 0,0 0-6 0,-12-5 7 16,0 0-7-16,18 9 7 0,-1 1-7 16,-17-10 7-16,0 0-7 0,21 12 8 0,1 2-8 0,-22-14 8 15,0 0-8-15,21 10 8 0,4-2-8 0,-25-8 8 0,0 0-8 16,21 11 8-16,1-3-8 0,-22-8 15 15,0 0-15-15,20 10 15 0,-3-1-15 0,-7 1 22 0,1-1-22 0,1-2 23 16,2 0-23 0,-7 3 8-16,2-3-8 0,-1 0 8 0,1-1-8 15,-9-6 17-15,0 0-17 0,11 11 17 0,1 2-17 0,-12-13 8 0,0 0-8 0,15 18 9 16,-2 0-9-16,-13-18 24 0,0 0-24 0,14 19 25 16,-2 2-25-16,-12-21 12 0,0 0-12 15,8 20 13-15,3-1-13 0,-11-19 5 16,0 0-5-16,10 19 5 0,-1-2-5 0,-9-17 14 0,0 0-14 0,12 16 15 15,0-1-15-15,-12-15 3 0,0 0-3 0,14 15 4 16,4-1-4-16,-18-14-20 16,0 0 20-16,12 17-19 0,5 2 19 0,-17-19-26 0,0 0 26 0,16 21-26 15,2-1 26-15,-18-20-25 0,0 0 25 0,19 24-24 0,2 2 24 16,-21-26-26-16,0 0 26 16,19 26-25-16,2-1 25 0,-21-25-33 0,0 0 33 0,17 24-33 15,0 0 33-15,-17-24-6 0,0 0 6 0,18 23-6 16,-2-3 6-16,-16-20-28 0,0 0 28 0,15 19-28 15,-1 0 28-15,-14-19-6 0,0 0 6 0,14 22-6 0,0 0 6 16,-14-22-10-16,0 0 10 0,16 26-9 0,-1 1 9 16,1-3-9-16,0 0 9 15,-9-8-8-15,-2-6 8 0,-2 2-8 16,3-2 8-16,4 8-8 0,2 0 8 0,1 1-4 0,2 0 4 0,-6-4-3 0,0-1 3 0,-1 2-6 16,5-3 6-16,-5-1-6 0,1 0 6 0,-9-12-3 15,0 0 3-15,12 21-3 0,2 3 3 0,-14-24-2 16,0 0 2-16,19 27-1 0,4 2 1 0,-23-29-5 15,0 0 5-15,21 33-4 0,1 1 4 0,-22-34-2 0,0 0 2 16,25 34-2-16,-3-1 2 0,1-6-2 0,0-4 2 0,-11-5-1 16,-3-4 1-16,-1 2 1 15,1-3-1-15,3 4 1 0,-1 4-1 16,-11-21 1 0,0 0-1-16,14 27 2 0,1 4-2 0,-15-31 4 0,0 0-4 0,14 33 5 0,0 1-5 0,-14-34 7 0,0 0-7 0,12 36 7 15,-1 0-7-15,5-2 0 0,-4-3 0 0,-7-12 1 16,-2-10-1-16,-1 1 7 0,5-2-7 0,2 10 8 15,3 4-8-15,-3 2 3 0,3 1-3 16,-3-7 3-16,-6-6-3 0,2 5 11 0,4 3-11 0,-4 3 11 16,2 1-11-16,-7-24 15 0,0 0-15 0,9 30 16 15,1 6-16-15,-10-36 24 0,0 0-24 0,11 35 25 0,-1-3-25 16,-10-32 13-16,0 0-13 0,9 29 13 16,-2-3-13-16,-7-26 10 0,0 0-10 0,9 24 11 15,-2-3-11-15,-7-21 17 0,0 0-17 0,7 18 17 16,1-2-17-16,-8-16 8 0,0 0-8 0,9 15 8 0,2-1-8 0,-11-14 15 15,0 0-15-15,8 14 16 0,5-1-16 0,-13-13 15 16,0 0-15-16,13 17 15 0,1 4-15 16,0 0 4-16,2-1-4 0,-7-8 4 15,-6-5-4-15,1 0 22 0,-1 0-22 0,-3-2 22 0,2-2-22 0,1 2-11 16,3 2 11-16,-5-3-11 0,1-3 11 0,-2-1-101 16,0 0 101-16,4 2-101 0,-1-2 101 0,-3 0-179 15,0 0 179-15,9-2-179 0,-1-3 179 0,-2 2-205 16,2-2 205-16,-1 0-205 0,2-1 205 0,9-4-446 0</inkml:trace>
  <inkml:trace contextRef="#ctx0" brushRef="#br0" timeOffset="205520.823">17548 18551 292 0,'0'0'0'16,"0"0"112"-16,0 0-112 0,6-6 113 0,2-5-113 0,-8 11 85 16,0 0-85-16,4-5 85 0,-3 0-85 0,-1 5 59 15,0 0-59-15,0 0 59 0,-5-3-59 0,5 3 19 16,0 0-19-16,-7-2 20 0,-1-1-20 0,8 3 6 0,0 0-6 15,-9-4 7-15,-2-1-7 0,11 5-1 0,0 0 1 16,-10-5-1-16,1-2 1 0,9 7-2 0,0 0 2 0,-8-5-2 16,2-2 2-16,6 7 0 0,0 0 0 15,-7-5 0-15,2 1 0 0,5 4 13 0,0 0-13 0,-3-3 13 16,1 0-13-16,2 3 10 0,0 0-10 0,-5-4 11 16,1-1-11-16,4 5 5 0,0 0-5 0,-3-7 5 15,-3 0-5-15,6 7 7 0,0 0-7 0,-3-7 7 16,-4 2-7-16,7 5 0 0,0 0 0 0,-5-5 1 15,1 0-1-15,4 5 2 0,0 0-2 0,-1-5 2 16,-3 1-2-16,4 4 18 0,0 0-18 0,-2-3 18 16,1 1-18-16,1 2 32 0,0 0-32 0,0 0 33 15,1-3-33-15,-1 3 47 0,0 0-47 0,0 0 47 16,0 0-47-16,0 0 5 0,0 0-5 0,0 0 5 0,6 5-5 16,-6-5 0-16,0 0 0 0,8 12 1 15,6 5-1-15,2 4-5 0,1 3 5 0,-5-9-5 16,-1-3 5-16,-1 0-36 0,-1-3 36 0,-4-4-35 15,-1-2 35-15,-1 2-81 0,3-1 81 0,-5-1-81 0,-1 1 81 0,4-1-138 16,-1-1 138-16,-3-2-137 0,0 0 137 0,0 0-133 16,4 3 133-16,-4-3-132 0,0 4 132 0,1-1-170 15</inkml:trace>
  <inkml:trace contextRef="#ctx0" brushRef="#br0" timeOffset="205698.264">17494 18565 539 0,'0'0'0'0,"4"0"116"0,-1 2-116 0,2 0 116 16,-1-2-116-16,-4 0 92 0,0 0-92 0,0 0 92 15,0 0-92-15,0 0 47 0,0 0-47 0,0 0 47 16,0 0-47-16,0 0-48 0,-4 1 48 0,4-1-48 16,-3 0 48-16,3 0-48 0,0 0 48 0,-9-3-47 15,-8-4 47-15,-9-3-572 0</inkml:trace>
  <inkml:trace contextRef="#ctx0" brushRef="#br0" timeOffset="206513.869">17623 18634 191 0,'0'0'0'0,"-2"-4"57"0,-1-3-57 15,1 4 57-15,0 0-57 0,2 3 57 0,-1-4-57 16,1 4 57-16,0 0-57 0,0 0 52 0,-4 0-52 0,4 0 52 16,0 0-52-16,0 0 44 0,-3 0-44 0,3 0 44 15,-2 0-44-15,2 0 42 0,-7 0-42 0,4 0 42 16,1 0-42-16,-2 0 40 0,3 0-40 0,-3 0 40 15,4 0-40-15,-5 0 34 0,3 0-34 0,0 0 35 16,-3 0-35-16,2 0 23 0,-1 0-23 0,-1 0 24 16,2 0-24-16,-1 0 28 0,2 0-28 0,-1 0 28 15,3 0-28-15,-5 0 7 0,1 0-7 0,1 0 7 16,-1 0-7-16,1 0 27 0,1 2-27 0,-3-2 27 16,1 0-27-16,4 0 29 0,0 0-29 0,-3 0 29 15,-3-2-29-15,6 2 21 0,0 0-21 0,-5 0 21 0,-2-2-21 16,7 2 28-16,0 0-28 0,-7 0 28 15,2 0-28-15,5 0 37 0,0 0-37 0,-5 0 38 0,-2 2-38 0,7-2 13 16,0 0-13-16,-5 2 13 16,-1-2-13-16,6 0 37 0,0 0-37 15,-3 0 38-15,-1 0-38 0,4 0 12 0,0 0-12 0,-3 0 13 0,1 0-13 0,2 0 47 16,0 0-47-16,-3 0 48 0,1 0-48 0,2 0 32 16,0 0-32-16,0 0 33 0,0 0-33 0,0 0 44 15,0 0-44-15,0 0 44 0,0 0-44 0,0 0 18 16,0 0-18-16,0 0 18 0,0 0-18 0,0 0 13 0,0 0-13 15,0 0 13-15,5 0-13 0,-3 0 27 0,1-2-27 16,1 0 27-16,1 1-27 0,2-1 18 16,-2 0-18-16,2 2 19 0,0 0-19 0,0 0 10 15,2 0-10-15,0 0 10 0,-1 0-10 0,3 0 5 0,3 0-5 0,0 0 5 16,1 0-5-16,5 0 13 0,7 0-13 16,3 0 14-16,1 2-14 0,-31-2 3 0,0 0-3 15,46 0 4-15,6 0-4 16,-1 0 12-16,3 0-12 0,-7 2 12 15,3-1-12-15,-50-1 1 0,0 0-1 0,61 4 1 0,10 1-1 0,-6-2 0 0,1 1 0 0,-12-2 1 16,-5-1-1-16,-6-2-108 0,-2-3 108 0,-10-4-108 16,-1-6 108-16,-30 14-120 0,0 0 120 0,19-22-119 15,-9-9 119-15,20-22-967 0</inkml:trace>
  <inkml:trace contextRef="#ctx0" brushRef="#br0" timeOffset="-199985.323">16759 14413 875 0,'0'0'0'0,"5"0"0"0,1 1 0 0,-6-1 90 0,0 0-90 16,3 0 91-16,1-1-91 0,-4 1 69 16,0 0-69-16,0 0 70 0,0-6-70 0,0 6 54 0,0 0-54 0,-4-1 54 15,2-4-54-15,2 5 34 0,0 0-34 0,-1-4 35 16,-1 1-35-16,2 3 32 0,0 0-32 0,0 0 33 16,-4-4-33-16,4 4 33 0,0 0-33 0,0 0 33 15,-3-1-33-15,3 1 22 0,0 0-22 0,0 0 22 16,-4-2-22-16,4 2 18 0,0 0-18 0,0 0 18 15,-5-2-18-15,5 2 18 0,0 0-18 0,0 0 18 16,-3-2-18-16,3 2 15 0,0 0-15 0,0 0 15 16,0 0-15-16,0 0-100 0,0 0 100 0,0 0-100 15,0 0 100-15,0 0-83 0,0 0 83 0,0 0-83 16,0 0 83-16,0 0-57 16,0 0 57-16,0 0-56 0,0 0 56 0,0 0-34 0,0 0 34 0,0 0-34 15,0 0 34-15,0 0-4 0,0 0 4 0,0 0-3 0,0 0 3 16,0 0 0-16,0 0 0 0,0 0 0 0,0 0 0 15,0 0 1-15,0 0-1 0,0 0 2 0,0 0-2 16,0 0 20-16,0 0-20 0,0 0 20 0,0 0-20 16,0 0 15-16,0 0-15 0,0 0 15 0,0 0-15 0,0 0 26 15,0 0-26-15,0 0 26 0,3 4-26 0,-3-4 7 16,0 0-7-16,5 5 7 0,6 0-7 0,-11-5 10 16,0 0-10-16,9 10 10 0,4 4-10 15,-13-14 3-15,0 0-3 0,18 17 4 0,6 2-4 0,-24-19 20 16,0 0-20-16,23 21 20 0,7 1-20 15,-30-22 22-15,0 0-22 0,31 20 22 0,4 1-22 0,-4-2 14 16,-1 0-14-16,-6-4 15 0,-3-3-15 0,0 4 41 0,-2-1-41 16,0 2 41-16,-5 0-41 0,5 4 12 0,1-1-12 15,-5-1 13-15,1 0-13 16,-16-19 7-16,0 0-7 0,23 26 7 0,3 1-7 16,-26-27 9-16,0 0-9 0,28 29 9 0,1 2-9 0,-29-31 3 0,0 0-3 0,28 31 3 15,2 0-3-15,-6-6 5 0,-3-2-5 0,-7-6 6 16,-4-7-6-16,-1 0 0 0,-2-1 0 15,0 0 1-15,-7-8-1 16,3 3-42-16,3-1 42 0,-6-3-41 0,3 2 41 0,-3-2-139 16,4 2 139-16,-4-2-139 0,0 0 139 0,0 0-169 0,0 0 169 0,0 0-169 15,-4-2 169-15,-3 0-522 0</inkml:trace>
  <inkml:trace contextRef="#ctx0" brushRef="#br0" timeOffset="-199491.865">17324 14301 516 0,'0'0'0'0,"-2"4"0"0,0 2 0 0,2-6 5 16,0 0-5-16,0 0 6 0,0 0-6 0,0 0-2 0,0 0 2 16,0 0-1-16,0-3 1 0,0 3-37 15,0 0 37-15,0 0-37 0,2-3 37 0,-2 3-7 0,0 0 7 16,0 0-7-16,0 0 7 0,0 0 45 16,0 0-45-16,0 0 46 0,0 0-46 0,0 0 78 0,0 0-78 15,0 0 78-15,0 0-78 0,0 0 90 0,0 0-90 0,-2 3 91 16,-3 0-91-16,5-3 79 0,0 0-79 0,-9 9 79 15,-1 3-79-15,10-12 81 0,0 0-81 0,-18 26 81 16,-4 8-81-16,2-1 63 16,3 3-63-16,3-11 64 0,2-4-64 0,0 3 59 15,1-2-59-15,-1 7 59 0,2 7-59 0,1-5 40 0,0 2-40 0,4-13 41 16,-2-10-41-16,7-10 35 0,0 0-35 0,-9 24 36 16,-3 7-36-16,12-31 44 0,0 0-44 0,-9 24 45 15,1-3-45-15,8-21 16 0,0 0-16 16,-7 15 17-16,3-5-17 0,4-10 22 0,0 0-22 0,-3 9 22 15,-1-4-22-15,4-5-25 0,0 0 25 0,-3 5-24 0,1-3 24 16,2-2-111-16,0 0 111 0,-3 2-110 0,-3-1 110 16,6-1-122-16,0 0 122 0,-21-5-121 15,-13-5 121-15,-22-5-836 0</inkml:trace>
  <inkml:trace contextRef="#ctx0" brushRef="#br0" timeOffset="-198976.226">17418 14618 427 0,'0'0'0'16,"-4"-8"0"-16,2-8 0 0,2 16 65 0,0 0-65 0,0-7 65 16,0 2-65-16,0 5 70 0,0 0-70 0,0 0 70 15,0 0-70-15,0 0 64 0,0 0-64 0,6 4 64 16,2 1-64-16,5-4 72 0,-3 5-72 0,2-5 72 15,4-1-72-15,-2 0 82 0,1 0-82 0,3 0 82 0,-6-1-82 16,2-1 74-16,2 0-74 0,-4 0 75 0,2 1-75 16,2 2 62-16,1 1-62 0,6-2 63 0,3 0-63 15,-26 0 42-15,0 0-42 0,33 0 43 16,5 2-43-16,-38-2 36 0,0 0-36 0,45 3 37 0,6 1-37 16,-7-1 39-16,-4 1-39 0,-6-1 39 0,-2 2-39 0,-3-3 15 15,-6 3-15-15,-2 0 15 0,-2-3-15 0,-19-2 21 16,0 0-21-16,26 3 21 0,-1-1-21 15,-25-2 1-15,0 0-1 0,22 2 1 16,-4-1-1-16,-18-1-16 0,0 0 16 0,14 2-15 0,-4-2 15 0,-10 0-80 16,0 0 80-16,4 2-80 0,1-2 80 0,-5 0-187 15,0 0 187-15,-5 2-187 0,-6-2 187 0,-3 1-758 16</inkml:trace>
  <inkml:trace contextRef="#ctx0" brushRef="#br0" timeOffset="-198663.411">17574 14863 740 0,'0'0'0'0,"18"-7"0"16,8-3 0-16,-26 10 115 0,0 0-115 0,5-2 116 15,-10 4-116-15,5-2 90 0,0 0-90 0,-5 2 91 16,-2-1-91-16,7-1 48 0,0 0-48 0,-5 2 49 15,-1-2-49-15,6 0 33 0,0 0-33 0,-3 2 33 16,3-2-33-16,0 0 2 0,0 0-2 0,5 3 2 16,7 1-2-16,-12-4 8 0,0 0-8 0,26 7 8 15,13 1-8-15,-39-8 3 0,0 0-3 0,49 9 4 16,10 1-4-16,-59-10 2 0,0 0-2 0,61 9 2 16,7-3-2-16,-68-6-38 0,0 0 38 0,66 6-38 0,2 0 38 0,-68-6-99 15,0 0 99-15,80 2-99 0,11-2 99 0,76 3-720 16</inkml:trace>
  <inkml:trace contextRef="#ctx0" brushRef="#br0" timeOffset="-197611.385">18641 14371 404 0,'0'0'0'0,"0"0"0"0,-6 7 0 16,6-7 68-16,0 0-68 0,0 0 69 0,4 0-69 0,-4 0 41 15,0 0-41-15,0 0 42 0,0 0-42 0,0 0 11 16,0 0-11-16,0 0 11 15,0 0-11-15,0 0 25 0,0 0-25 0,0 0 26 0,0 0-26 0,0 0 11 16,0 0-11-16,0 0 11 0,0 0-11 0,0 0 18 16,0 0-18-16,0 0 18 0,0 0-18 0,0 0 24 15,0 0-24-15,0 0 25 0,0 0-25 0,0 0 37 16,0 0-37-16,0 0 38 0,0 0-38 0,0 0 31 16,0 0-31-16,0 0 31 0,0 0-31 0,0 0 33 0,0 0-33 15,0 0 33-15,0 0-33 0,0 0 22 0,0 0-22 0,0 0 22 16,0 0-22-16,0 0 18 0,0 0-18 0,0 0 18 15,0 0-18-15,0 0 18 0,0 0-18 16,0 0 18-16,0 0-18 0,0 0 24 0,0 0-24 0,0 0 25 16,2 2-25-16,-2-2 7 0,0 0-7 0,5 17 7 15,2 11-7-15,-7-28 10 0,0 0-10 0,12 44 10 16,5 16-10-16,-17-60 33 0,0 0-33 0,14 67 34 16,4 10-34-16,-18-77 34 15,0 0-34-15,19 86 34 0,2 8-34 0,-21-94 22 0,0 0-22 0,17 62 22 16,-6-20-22-16,-1-6 36 0,-1-10-36 0,0-7 36 15,-6-7-36-15,2 0 21 0,2-4-21 0,-2-2 21 16,-5-3-21-16,0 0 18 0,4-1-18 16,-4-2 18-16,5 2-18 0,-5-2 10 0,4 2-10 0,-4-2 10 15,0 0-10-15,0 0 51 0,0 0-51 0,0 0 52 0,1-4-52 16,3 1 22-16,-4-2-22 0,2-2 22 0,-2-2-22 16,-2-1 30-16,2-2-30 15,-4-2 30-15,1 0-30 0,3 14 7 16,0 0-7-16,-7-22 8 0,-2-10-8 0,9 32 5 0,0 0-5 0,-7-38 5 0,-1-8-5 0,8 46 0 15,0 0 0-15,-9-53 1 0,4-9-1 0,5 62-6 16,0 0 6-16,-4-57-6 0,4-1 6 16,0 58-46-16,0 0 46 0,0-56-46 0,2 1 46 15,-2 55-32-15,0 0 32 0,2-50-32 0,3 2 32 0,-5 10-39 0,2 9 39 16,-1 7-39-16,-1 7 39 0,2 3-9 16,2 3 9-16,-4 4-9 0,0 1 9 0,0 4-3 0,0 0 3 15,0 0-3-15,0 0 3 0,0 0 0 16,0 0 0-16,0 0 1 0,0 0-1 0,0 0 3 15,1 0-3-15,3 0 4 0,-1-3-4 0,4 6 23 0,2-3-23 16,1 2 24-16,1 2-24 0,-11-4 13 0,0 0-13 0,17 6 13 16,9 3-13-16,-26-9 10 15,0 0-10-15,30 10 10 0,8 2-10 0,-38-12 26 0,0 0-26 0,39 12 26 16,-1 0-26-16,-38-12 12 0,0 0-12 0,38 12 12 16,-1 2-12-16,-37-14 18 0,0 0-18 0,31 14 18 15,-1-6-18-15,-30-8 3 0,0 0-3 16,21 7 4-16,-7-2-4 0,-14-5-41 0,0 0 41 0,12 4-40 15,-3-1 40-15,-9-3-150 0,0 0 150 0,7 2-150 16,-2-2 150-16,-5 0-161 0,0 0 161 0,-5-7-160 16,-2-3 160-16,-4-7-677 0</inkml:trace>
  <inkml:trace contextRef="#ctx0" brushRef="#br0" timeOffset="-196686.767">19902 13880 438 0,'0'0'0'0,"-9"5"0"15,-3 3 0-15,12-8 44 0,0 0-44 0,-7 4 44 16,4-2-44-16,3-2 32 0,0 0-32 16,-4 3 33-16,1-3-33 0,3 0 6 0,0 0-6 15,-2 0 7-15,-5 0-7 0,7 0 31 0,0 0-31 0,-7 0 31 16,0 0-31-16,7 0 56 0,0 0-56 0,-12 3 57 15,1 1-57-15,11-4 47 0,0 0-47 0,-12 5 48 16,0 0-48-16,12-5 49 0,0 0-49 0,-18 10 50 16,1-3-50-16,17-7 38 0,0 0-38 0,-21 16 38 0,-3 4-38 15,24-20 26-15,0 0-26 0,-23 21 26 16,0-1-26-16,23-20 40 0,0 0-40 0,-22 26 40 0,-1 3-40 16,23-29 38-16,0 0-38 0,-22 29 38 15,1 2-38-15,1 2 39 0,3-1-39 0,5-4 39 0,3-6-39 16,9-22 51-16,0 0-51 0,-12 51 52 15,-2 16-52-15,4 0 36 16,1 5-36-16,4 12 37 16,-1 10-37-16,6-94 18 0,0 0-18 0,6 103 18 0,2 8-18 0,-8-111 0 0,0 0 0 0,18 103 0 0,11-4 0 15,-29-99-65-15,0 0 65 0,44 89-64 0,13-6 64 0,-57-83-222 16,0 0 222-16,65 56-222 0,8-20 222 16,65 57-615-16</inkml:trace>
  <inkml:trace contextRef="#ctx0" brushRef="#br0" timeOffset="-196121.8">20057 14096 628 0,'0'0'0'0,"-5"0"0"0,-1 0 0 16,6 0 87-16,0 0-87 0,0 0 87 0,0 0-87 0,0 0 50 15,0 0-50-15,0 0 51 0,7 0-51 0,-7 0 2 16,0 0-2-16,4 0 2 0,-2 0-2 0,-2 0-1 16,0 0 1-16,0 0-1 0,3 0 1 0,-3 0-7 15,0 0 7-15,0 0-6 0,0 0 6 0,0 0 3 0,0 0-3 16,-2 10 3-16,1 9-3 0,1-19 32 0,0 0-32 15,-2 37 33-15,-3 18-33 0,5-55 18 0,0 0-18 16,-2 67 19 0,2 15-19-16,0-82 37 0,0 0-37 0,9 107 37 0,6 14-37 0,-15-121 48 15,0 0-48-15,18 110 48 0,3-2-48 0,-6-28 18 0,1-18-18 0,-4-24 18 16,-3-23-18-16,3 2 7 0,0-8-7 16,1-1 8-16,-5-3-8 0,-1 1-38 15,4-1 38-15,-3-2-38 16,3-3 38-16,-2 0-77 15,-1 0 77-15,-3-2-77 0,-1-1 77 0,-4 3-89 16,0 0 89-16,3-12-89 0,1-9 89 0,-4 21-134 0,0 0 134 0,-2-25-134 0,-5-8 134 0,7 33-138 0,0 0 138 0,-14-34-138 16,-3-2 138-16,-18-34-108 0</inkml:trace>
  <inkml:trace contextRef="#ctx0" brushRef="#br0" timeOffset="-195854.113">19836 14700 326 0,'0'0'0'0,"21"4"0"0,13 3 0 0,-25-6 110 15,-18-2-110-15,6-3 111 0,-4-1-111 0,-3 2 130 16,-4 1-130-16,7-3 131 0,3 3-131 0,-1 0 108 16,0 1-108-16,1-1 109 0,4 2-109 0,0 0 101 15,0 0-101-15,0 0 101 0,4 2-101 0,1-1 76 16,4 3-76-16,5 1 76 0,3-3-76 0,-17-2 68 0,0 0-68 16,33 5 69-16,12 2-69 0,-45-7 43 15,0 0-43-15,47 8 44 0,6 1-44 0,-8-1 42 31,-3 1-42-31,-7-2 42 0,-6-2-42 0,-29-5 27 0,0 0-27 0,30 3 27 0,-6 1-27 0,-24-4-15 0,0 0 15 16,26 1-15-16,-5 1 15 0,-21-2-111 0,0 0 111 16,19 0-110-16,-1-2 110 0,-18 2-109 0,0 0 109 0,21 0-109 15,0-1 109-15,20 1-867 0</inkml:trace>
  <inkml:trace contextRef="#ctx0" brushRef="#br0" timeOffset="-195439.701">20773 14844 1121 0,'0'0'0'0,"0"0"-135"0,0 0 135 0,0 0-135 0,0 0 135 0,0 0-57 16,0 0 57-16,0 0-56 0,0 0 56 0,0 0 28 16,0 0-28-16,0 0 28 0,0 0-28 0,0 0 50 15,0 0-50-15,3 0 50 0,3-1-50 0,-6 1 88 0,0 0-88 16,14-4 88-16,0-1-88 0,-14 5 84 0,0 0-84 15,26-5 85-15,10 0-85 0,-36 5 55 16,0 0-55-16,40-5 55 0,9 1-55 0,-49 4 69 0,0 0-69 16,51-5 70-16,1 3-70 0,-52 2 41 0,0 0-41 15,49-1 42-15,-1-1-42 0,-48 2 12 0,0 0-12 16,46 0 12-16,-4 0-12 0,-42 0-35 0,0 0 35 0,36 0-35 16,-3 2 35-1,-33-2-109-15,0 0 109 0,33 3-109 0,-5 2 109 0,33 4-893 0</inkml:trace>
  <inkml:trace contextRef="#ctx0" brushRef="#br0" timeOffset="-194880.898">22031 14461 1110 0,'0'0'0'0,"-14"1"0"0,-7 3 0 16,21-4 121-16,0 0-121 0,-4 0 122 0,8-4-122 0,-4 4 65 16,0 0-65-16,0 0 65 0,3-3-65 0,-3 3 5 15,0 0-5-15,-12 3 6 0,-7 2-6 0,19-5-7 16,0 0 7-16,-23 9-6 0,-4 1 6 0,0 1-1 15,1 0 1-15,12-4 0 0,11-5 0 0,-6 1-4 16,2 1 4-16,-7 10-3 0,-7 4 3 0,4 1 0 0,-2 2 0 0,8-7 1 16,3-6-1-16,1 1-5 0,1-2 5 0,3-4-4 15,3-1 4-15,-2 1-38 0,2 2 38 16,2 6-38-16,1 1 38 0,-1 3-11 0,5 2 11 0,0-3-10 16,2-1 10-16,-9-13-15 0,0 0 15 0,15 18-14 15,8 2 14-15,-23-20-1 0,0 0 1 0,23 22-1 16,1 4 1-16,-24-26-4 0,0 0 4 15,26 28-3-15,-3-1 3 0,-23-27-1 16,0 0 1-16,19 26 0 0,-2-1 0 16,-17-25 3-16,0 0-3 0,11 24 3 0,-6-1-3 0,-5-23 13 0,0 0-13 0,-2 24 13 15,-6 1-13-15,8-25-1 0,0 0 1 0,-12 23-1 16,-6-1 1-16,18-22 9 0,0 0-9 0,-14 17 10 16,0-5-10-16,2-2 44 0,0-3-44 15,5-2 45-15,2-1-45 0,-1-3 0 0,3 1 0 0,-4-2 1 0,2 0-1 16,-4-2-48-16,-3-3 48 0,1 0-47 0,3-2 47 15,1-3-162-15,-2-2 162 0,0-7-161 16,6-3 161-16,3 22-159 0,0 0 159 16,3-31-158-16,6-7 158 0,3-30-451 0</inkml:trace>
  <inkml:trace contextRef="#ctx0" brushRef="#br0" timeOffset="-194572.229">22149 14632 953 0,'0'0'0'0,"-8"-2"0"0,-3-3 0 0,9 3 116 0,4 4-116 0,-2-2 116 16,5 0-116-16,-1 0 61 0,-1 2-61 0,-3-2 62 15,4 0-62-15,-4 0 24 0,0 0-24 0,0 0 25 16,0 0-25-16,0 0 2 0,3 3-2 15,-3-3 2-15,2 4-2 0,0 2 1 0,-1 3-1 0,3 15 2 16,3 9-2-16,-7-33 3 0,0 0-3 0,7 42 4 16,0 13-4-16,-2-10 0 0,0 1 0 0,2-12 0 15,-5-8 0-15,0 0-38 0,-1-4 38 0,3-5-37 16,-1-5 37-16,-3-12-137 0,0 0 137 0,9 12-137 16,0 0 137-16,8 12-673 0</inkml:trace>
  <inkml:trace contextRef="#ctx0" brushRef="#br0" timeOffset="-194011.192">22414 14646 942 0,'0'0'0'0,"4"20"0"0,1 13 0 0,-5-33 103 16,0 0-103-16,7 41 104 0,-2 10-104 0,-5-51 47 15,0 0-47-15,5 46 47 0,0-1-47 0,1-6 10 16,-5-8-10-16,3-9 10 0,-1-6-10 0,-3-2 0 0,0-6 0 16,2-1 0-16,2-4 0 0,-3 3 3 0,-1-6-3 15,0 0 4-15,0 0-4 0,0 0 22 0,2 3-22 16,-2-3 22-16,4 0-22 0,-4 0 60 0,1-3-60 16,-1-3 61-16,2 3-61 0,-2 3 36 0,0 0-36 15,5-9 37-15,-3-3-37 0,-2 12 41 0,0 0-41 0,3-20 42 16,1-9-42-16,-4 29 40 0,0 0-40 0,3-34 41 15,-1-6-41 1,0 8 9-16,1 4-9 0,1 2 10 0,-1 6-10 0,1 3 21 0,-1 1-21 0,3 3 21 16,2 1-21-16,-3 3 33 0,1 4-33 0,-1-2 33 15,2 2-33-15,0 2 4 0,-4-1-4 0,3 1 5 16,-3-1-5-16,1 3 10 0,1 1-10 16,-5 0 11-16,2-7-11 0,-2 7-1 0,6-4 1 0,-2 3-1 15,1 1 1-15,0 0-17 0,1 0 17 0,-1 0-17 16,2 0 17-16,0 0-46 0,0 0 46 0,0-4-45 0,1 2 45 15,-8 2-50-15,0 0 50 0,9-1-50 16,2-1 50-16,-11 2-43 0,0 0 43 0,8 0-42 16,3 0 42-16,-11 0-42 0,0 0 42 0,10 9-42 0,1 3 42 0,-11-12-41 15,0 0 41-15,10 27-40 0,2 12 40 16,-12-39-35-16,0 0 35 0,9 41-34 0,-2 9 34 16,-7-50-24-16,0 0 24 0,7 48-23 0,2 2 23 15,-9-50-28-15,0 0 28 0,8 41-28 0,1-3 28 0,-9-38-54 16,0 0 54-16,9 29-54 0,0-5 54 0,-9-24-137 15,0 0 137-15,8 17-136 0,3-9 136 0,8 18-506 0</inkml:trace>
  <inkml:trace contextRef="#ctx0" brushRef="#br0" timeOffset="-193775.434">22289 14228 1043 0,'0'0'0'0,"5"5"0"16,2-4 0-16,-7-1 5 0,0 0-5 0,3 2 6 0,1-2-6 15,-4 0-206-15,0 0 206 0,0 0-205 0,3-2 205 16,1 1-371-16</inkml:trace>
  <inkml:trace contextRef="#ctx0" brushRef="#br0" timeOffset="-193281.792">23144 14106 1009 0,'0'0'0'0,"-9"0"0"0,-3 2 0 0,10-2 139 0,4 0-139 0,-2 0 139 16,0 0-139-16,0 0 63 0,4-2-63 0,-4 2 64 15,1-4-64-15,-1 4 2 0,4-3-2 0,-4 3 2 16,0 0-2-16,0 0-22 0,0 0 22 0,0 0-22 16,0 0 22-16,0 0-22 0,5 2 22 0,-5-2-22 15,5 1 22-15,-5-1 0 0,0 0 0 0,0 0 0 16,5 6 0-16,-5-6 2 0,0 0-2 0,4 6 2 15,-2 3-2-15,-2-9 22 0,0 0-22 0,5 26 22 0,2 10-22 16,-7-36 14-16,0 0-14 0,9 53 15 16,3 14-15-16,-12-67 18 0,0 0-18 0,14 75 18 0,1 9-18 15,-15-84 56-15,0 0-56 0,20 108 56 16,4 19-56-16,-24-127 40 0,0 0-40 0,19 106 40 16,0-7-40-16,-19-99 28 0,0 0-28 0,23 76 28 0,3-22-28 0,-26-54-14 15,0 0 14-15,16 38-13 0,-1-21 13 0,-1-10-94 16,-1-12 94-16,2-10-94 0,3-11 94 0,15-15-1024 15</inkml:trace>
  <inkml:trace contextRef="#ctx0" brushRef="#br0" timeOffset="-193008.097">23012 14572 740 0,'0'0'0'0,"12"-5"0"15,9-4 0-15,-16 7 71 0,-5 6-71 0,3-1 71 16,-3 1-71-16,0 3 69 0,-7-1-69 0,6 0 70 16,1-1-70-16,0-2 95 0,0 1-95 0,0-1 96 15,1 0-96-15,3 1 85 0,3-1-85 0,0-1 85 16,0 0-85-16,-7-2 76 0,0 0-76 0,17 3 76 16,8-3-76-16,-25 0 53 0,0 0-53 0,38 0 53 15,11 0-53-15,-4-3 35 0,0 1-35 0,-5 0 35 16,-3 2-35-16,-4 0-45 0,-5-1 45 0,-2 1-45 0,-3 1 45 15,1-1-176-15,0-1 176 0,3-1-175 16,2-2 175-16,-29 4-121 0,0 0 121 0,23-13-121 16,-6-8 121-16,23-13-680 0</inkml:trace>
  <inkml:trace contextRef="#ctx0" brushRef="#br0" timeOffset="-192684.074">23444 14043 1121 0,'0'0'0'0,"8"0"0"0,1 1 0 0,-9-1 128 0,0 0-128 16,4-1 129-16,-3-1-129 0,-1 2 94 0,0 0-94 0,4-5 95 15,1-2-95-15,-5 7 49 0,0 0-49 16,9-5 49-16,5 0-49 0,-14 5 1 0,0 0-1 0,27 3 1 15,12 7-1-15,-39-10 4 0,0 0-4 0,45 24 4 16,11 10-4-16,-11 4 21 0,-1 7-21 0,-8 3 21 16,-6 5-21-16,-30-53 37 0,0 0-37 0,35 82 37 15,1 23-37-15,-8-20 6 0,-5-4-6 16,-6-11 7-16,-3-7-7 0,-14-63-19 0,0 0 19 0,11 72-18 16,-3 5 18-16,-6-13-141 0,-5-8 141 0,-10 4-140 15,-7-2 140-15,-14 61-1020 0</inkml:trace>
  <inkml:trace contextRef="#ctx0" brushRef="#br0" timeOffset="-191425.56">17149 15858 415 0,'0'0'0'0,"7"-3"0"15,4-4 0-15,-11 7 98 0,0 0-98 0,3-3 98 16,-4-1-98-16,1 4 121 0,0 0-121 16,-2-3 121-16,-2 1-121 0,4 2 106 0,0 0-106 0,-3-2 106 15,-2 1-106-15,5 1 87 0,0 0-87 0,-6-2 87 16,3 2-87-16,3 0 44 0,0 0-44 0,-4 0 44 16,1-2-44-16,3 2 8 0,0 0-8 0,-2 0 9 15,-1-1-9-15,3 1 0 0,0 0 0 0,0 0 1 16,-4 1-1-16,4 4-1 0,0 2 1 0,-2 7 0 15,1 7 0-15,2 6-10 0,5 6 10 32,-3-6-9-32,-3 0 9 0,0-27-10 0,0 0 10 0,4 41-9 0,3 9 9 0,-7-50-4 0,0 0 4 0,10 46-3 0,2-1 3 15,-12-45-7-15,0 0 7 0,19 36-7 0,6-9 7 16,-25-27-13-16,0 0 13 0,31 9-13 16,11-18 13-16,-42 9-34 0,0 0 34 0,42-24-33 0,5-15 33 15,-9 3-17-15,-3-2 17 0,-7 2-17 0,-7 2 17 0,-4 1 2 16,-6 1-2-16,-1 5 2 0,-5 1-2 0,-5 26 40 15,0 0-40-15,6-26 41 0,-3-1-41 0,-3 27 65 16,0 0-65-16,4-24 66 16,-8 3-66-16,4 21 80 0,0 0-80 0,-2-17 80 0,1 3-80 15,1 14 74-15,0 0-74 0,-2-10 74 0,2 5-74 0,0 5 34 16,0 0-34-16,-4-3 35 0,1 1-35 16,3 2 12-16,0 0-12 0,-2-2 13 15,-1 2-13-15,3 0-2 0,0 0 2 0,-4 0-2 0,1 0 2 0,3 0-22 16,0 0 22-16,0 0-22 0,-2 0 22 0,2 0-39 15,0 0 39-15,0 0-39 0,0 0 39 0,0 0-72 0,0 0 72 0,0 0-71 16,0 0 71-16,0 0-75 0,0 0 75 16,3 14-74-16,6 8 74 0,0 5-68 15,1 6 68-15,2 1-67 0,4 2 67 0,-16-36-56 0,0 0 56 0,18 53-55 16,4 12 55-16,-1-3-17 0,-2 0 17 0,-1-11-17 16,-1-5 17-16,-17-46 1 0,0 0-1 0,18 54 2 15,1 0-2-15,-19-54 57 16,0 0-57-16,17 69 57 0,1 8-57 0,-18-77 75 15,0 0-75-15,8 67 76 0,-8-6-76 0,-5-19 83 0,-2-18-83 0,5-11 84 16,4-11-84-16,-2-2 81 0,0 0-81 0,-17 10 82 16,-16 7-82-16,6-3 64 0,-6-2-64 0,12-3 65 15,7-4-65-15,-8-2 22 0,-3-1-22 0,-4-4 22 0,-10-5-22 0,39 7-2 16,0 0 2-16,-38-22-1 16,-9-10 1-16,47 32-136 0,0 0 136 0,-36-50-135 0,4-17 135 15,32 67-120-15,0 0 120 0,-21-86-120 16,9-18 120-16,-25-86-912 0</inkml:trace>
  <inkml:trace contextRef="#ctx0" brushRef="#br0" timeOffset="-190934.754">18020 16062 1087 0,'0'0'0'0,"2"-5"0"15,2-3 0-15,-4 8 142 0,0 0-142 0,0 0 142 0,0 0-142 16,0 0 79-16,0 0-79 0,0 0 79 16,0 0-79-16,0 0 74 0,0 3-74 0,0-3 75 0,3 2-75 15,1-1 7-15,-1-1-7 0,4 2 7 0,2-2-7 0,5 2 30 16,5 1-30-16,5-1 30 0,1 0-30 0,-25-2 18 15,0 0-18-15,40 1 19 0,10-1-19 16,-8 4 35-16,0-1-35 0,-7-1 35 16,-4-2-35-16,-3 0 19 0,-9 0-19 0,-3 0 20 0,-8 0-20 0,3 0 11 15,-1 2-11-15,-3-4 11 0,-1 0-11 0,-5 2-13 16,3 2 13-16,-4-2-12 0,3-2 12 0,-3 2-114 16,0 0 114-16,0 0-113 0,0 0 113 0,0 0-110 15,0 0 110-15,-5 2-110 0,-2 1 110 0,-5 4-999 0</inkml:trace>
  <inkml:trace contextRef="#ctx0" brushRef="#br0" timeOffset="-190712.515">17961 16413 1009 0,'0'0'0'0,"12"-11"0"16,11-10 0-16,-14 14 122 0,-8 7-122 0,5-3 122 15,-3-1-122-15,2 4 71 0,-3 2-71 0,3 3 71 16,4 2-71-16,5 2 36 0,0-1-36 0,3-3 37 16,4-1-37-16,-21-4-43 0,0 0 43 0,28 3-43 15,5-1 43-15,-33-2-150 0,0 0 150 0,44 0-149 16,10-2 149-16,43 0-715 0</inkml:trace>
  <inkml:trace contextRef="#ctx0" brushRef="#br0" timeOffset="-190081.07">19195 16002 875 0,'0'0'0'0,"-14"-1"0"0,-11-5 0 0,25 6 135 0,0 0-135 15,-7 0 136-15,7 0-136 0,0 0 101 0,0 0-101 0,0 0 101 16,0 0-101-16,0 0 82 0,0 0-82 0,0 0 82 16,0 0-82-16,0 0 61 0,0 0-61 15,0 0 62-15,-7 0-62 0,7 0 51 0,0 0-51 0,-1 0 52 16,-5 0-52-16,6 0 23 0,0 0-23 0,-3 4 24 16,3 1-24-16,0-5-2 0,0 0 2 15,0 31-2-15,0 20 2 0,0-51-2 0,0 0 2 0,3 52-1 16,4 8 1-16,-7-60-2 15,0 0 2-15,11 60-1 0,3 0 1 0,-14-60 0 0,0 0 0 16,14 51 0-16,0-5 0 0,-14-46 14 0,0 0-14 0,14 36 15 16,-4-7-15-16,0-6 1 15,-1-8-1-15,0-5 2 0,-4-5-2 16,2-3 11-16,-3-4-11 0,1-1 11 0,-5-2-11 0,2-2 15 0,1-3-15 0,0-1 16 0,-3-2-16 16,0 13 33-16,0 0-33 0,-5-21 33 0,2-6-33 15,3 27 5-15,0 0-5 0,-12-34 5 0,-4-6-5 16,16 40 18-16,0 0-18 0,-19-46 18 0,-6-9-18 15,25 55 15-15,0 0-15 0,-22-53 15 0,-3-4-15 0,25 57 25 16,0 0-25-16,-17-49 26 0,-2 1-26 16,5 10 6-16,5 9-6 0,2 7 7 0,2 8-7 0,1 4 10 15,3-1-10-15,1 5 10 0,1 0-10 16,1 1 8-16,0-2-8 0,1 4 9 0,-3 1-9 16,0 2-1-16,0 0 1 0,6-5-1 0,2 3 1 0,-8 2-5 0,0 0 5 15,16 0-5-15,0 0 5 0,-16 0-9 16,0 0 9-16,22 2-9 0,8 3 9 0,-7-3-4 15,4 1 4 1,-4 1-3-16,3-2 3 0,-3-1-1 0,0-1 1 0,-3 2 0 16,-4-2 0-16,3 2-28 0,2-1 28 0,-3-1-28 0,-3 0 28 0,-1 0-86 0,2-1 86 0,-7 1-85 15,-4-2 85-15,-5 2-172 0,0 0 172 0,9-3-171 16,-1-3 171-16,10-2-1019 0</inkml:trace>
  <inkml:trace contextRef="#ctx0" brushRef="#br0" timeOffset="-189534.991">20156 15644 751 0,'0'0'0'15,"-7"-1"0"-15,-5-1 0 0,12 2 83 0,0 0-83 16,-7-2 84-16,2 0-84 0,5 2 56 0,0 0-56 16,-12-1 56-16,-1 1-56 0,13 0 38 0,0 0-38 15,-17 1 38-15,0 1-38 0,-4 3 48 0,-5 0-48 0,13-1 49 16,8-4-49-16,5 0 79 0,0 0-79 16,-17 10 79-16,-8 6-79 0,25-16 49 0,0 0-49 0,-21 20 50 15,-1 4-50-15,22-24 28 16,0 0-28-16,-25 33 28 0,-1 3-28 0,4-4 35 15,2 1-35-15,8-13 36 0,4-8-36 0,-1 0 2 0,2-1-2 0,-4 19 2 16,1 15-2-16,10-45 23 0,0 0-23 0,-7 63 24 16,4 18-24-16,3 10 13 0,1 10-13 0,10-11 13 15,4-4-13-15,-15-86 4 16,0 0-4-16,20 93 5 0,4 3-5 0,-5-21-10 16,-1-12 10-16,2-11-9 0,5-11 9 0,-25-41-97 0,0 0 97 0,29 32-97 0,1-9 97 15,-30-23-112-15,0 0 112 0,56 7-112 0,19-14 112 16,57 7-839-16</inkml:trace>
  <inkml:trace contextRef="#ctx0" brushRef="#br0" timeOffset="-189092.506">20419 15968 1121 0,'0'0'0'16,"-5"10"0"-16,-4 9 0 0,9-19 145 0,0 0-145 0,0 0 145 16,2-5-145-16,-2 5 70 0,0 0-70 0,2-5 71 15,1 0-71-15,-3 5 45 0,0 0-45 0,4-4 46 16,1 3-46-16,-5 1-21 0,0 0 21 0,5 0-21 15,-1 1 21-15,-4-1-25 0,0 0 25 0,5 4-24 16,-3 1 24-16,-2-5-15 0,0 0 15 0,1 5-15 16,1-2 15-16,-2-3 0 0,0 0 0 0,2 4 0 15,-2-1 0-15,0-3 42 0,0 0-42 0,2 4 42 16,-1-3-42-16,-1-1 49 0,0 0-49 0,2 4 50 16,0-2-50-16,-2-2 38 0,0 0-38 0,3 15 38 15,4 9-38-15,-7-24 41 0,0 0-41 0,11 43 42 16,1 13-42-16,-12-56 4 0,0 0-4 0,14 62 5 15,3 7-5-15,-17-69 18 0,0 0-18 0,20 66 19 16,-5 3-19-16,-15-69 0 0,0 0 0 0,16 58 0 16,0-8 0-16,-16-50-131 0,0 0 131 0,12 36-130 0,0-10 130 15,-12-26-185-15,0 0 185 0,9-11-185 0,-4-28 185 0,9-11-853 16</inkml:trace>
  <inkml:trace contextRef="#ctx0" brushRef="#br0" timeOffset="-188696.034">20999 16366 964 0,'0'0'0'0,"6"0"0"16,4 1 0-16,4 1 72 0,-2 0-72 0,6-4 73 16,1-1-73-16,2-1 29 0,1-1-29 0,3 0 29 15,-1 0-29-15,1 1 10 0,1 1-10 0,0-1 11 0,2 3-11 16,-28 1 40-16,0 0-40 0,36-2 40 0,6 0-40 15,-4 1 50-15,2 1-50 16,-5 0 51-16,-2-2-51 0,-3 4 59 0,-2-1-59 0,-7-1 60 16,-6 0-60-16,-1 2 5 0,2 1-5 0,0-1 6 0,-1 0-6 0,1 1-90 15,-2 2 90-15,3 1-90 0,3-3 90 0,-20-3-110 16,0 0 110-16,24 7-110 0,9 1 110 16,26 8-737-16</inkml:trace>
  <inkml:trace contextRef="#ctx0" brushRef="#br0" timeOffset="-188160.148">22707 16057 673 0,'0'0'0'0,"-6"-2"0"16,-2-3 0-16,8 5 47 0,0 0-47 0,0 0 47 15,0 0-47-15,0 0 8 0,0 0-8 0,0 0 8 16,0 0-8-16,0 0 1 0,0 0-1 0,0 0 1 16,0 0-1-16,-5 0 28 0,1 0-28 0,1 0 28 15,1 0-28-15,-3 0 72 0,-1 0-72 0,1 0 73 16,2 0-73-16,-3 2 46 0,-1 0-46 0,2-2 46 0,2 0-46 15,-2 1 46-15,-1 1-46 0,3 0 46 0,-6-2-46 16,0 2 42-16,1-1-42 0,4 1 43 16,-1-2-43-16,1 2 34 0,-1-1-34 0,2 1 35 0,-2-2-35 15,5 0 33-15,0 0-33 0,-6 2 34 0,1 1-34 16,5-3 32-16,0 0-32 0,-9 7 32 0,1 2-32 0,8-9 13 16,0 0-13-16,-18 15 14 0,-4 6-14 0,22-21 21 15,0 0-21-15,-21 22 21 0,2 2-21 16,19-24 8-16,0 0-8 0,-20 24 8 0,5 0-8 15,15-24 4-15,0 0-4 0,-18 27 4 0,6 1-4 0,12-28 7 0,0 0-7 16,-7 27 7-16,5 2-7 0,2-29 3 0,0 0-3 16,0 29 3-16,2 1-3 0,-2-30-13 15,0 0 13-15,9 29-13 0,5-2 13 0,-4-5-69 16,2-3 69-16,1-5-69 0,-3-6 69 0,4-1-100 0,0-5 100 16,5-2-100-16,4-5 100 0,-6-5-129 0,1-8 129 0,2 0-129 15,-2-3 129-15,-18 21-122 0,0 0 122 16,31-33-121-16,8-8 121 0,-39 41-128 15,0 0 128-15,40-51-128 0,0-12 128 0,40-52-244 0</inkml:trace>
  <inkml:trace contextRef="#ctx0" brushRef="#br0" timeOffset="-187659.121">22971 15927 247 0,'0'0'0'16,"-10"10"0"-16,-9 7 0 0,12-10 35 0,3-7-35 0,4 0 35 16,0-8-35-16,2 4 55 0,2 1-55 0,-4 3 55 15,1-4-55-15,-1 4 44 0,0 0-44 0,0 0 45 16,0 0-45-16,0 0 35 0,-3 4-35 0,3-4 36 15,0 3-36-15,0-3 34 0,0 0-34 0,0 0 34 0,0 0-34 16,0 0 66-16,0 0-66 0,0 0 66 0,0 0-66 0,0 0 72 16,0 0-72-16,0 0 73 0,-2 4-73 15,2-4 61-15,0 0-61 0,0 0 61 0,-5 5-61 0,5-5 65 16,0 0-65-16,-5 5 65 0,-1 4-65 0,6-9 64 16,0 0-64-16,-12 17 64 0,0 8-64 0,12-25 35 15,0 0-35-15,-14 41 36 0,0 13-36 16,14-54 28-16,0 0-28 0,-12 58 28 15,2 7-28-15,10-65 24 0,0 0-24 0,-9 60 25 16,4 0-25-16,5-60 33 0,0 0-33 0,3 50 34 0,6-6-34 0,-9-44-13 0,0 0 13 16,12 33-12-16,4-11 12 0,-1-7-30 15,3-8 30-15,-3-7-30 0,1-8 30 0,0-3 0 0,1-2 0 0,-3-3 1 16,-2-1-1-16,-1 2 8 16,1 1-8-16,-8 0 8 15,-3-1-8-15,5 1 56 0,-1 2-56 0,-2 2 57 0,-1 0-57 16,-2 10 63-16,0 0-63 0,2-14 64 0,1-2-64 0,-3 16 52 0,0 0-52 0,4-13 52 15,-4 1-52-15,0 12 45 0,0 0-45 0,-4-11 46 16,1 1-46-16,3 10 36 0,0 0-36 16,-6-7 37-16,-2 0-37 0,8 7 9 15,0 0-9-15,-7-5 9 0,0 0-9 0,7 5 2 0,0 0-2 0,-14-8 3 16,-4-3-3-16,18 11-3 0,0 0 3 0,-20-17-2 16,-3-3 2-16,23 20-33 0,0 0 33 0,-21-26-33 15,0-7 33-15,21 33-103 0,0 0 103 0,-14-30-103 16,7-3 103-16,7 33-171 0,0 0 171 0,-2-27-170 0,8 1 170 15,-3-27-948-15</inkml:trace>
  <inkml:trace contextRef="#ctx0" brushRef="#br0" timeOffset="-187249.798">23404 16037 1233 0,'0'0'0'0,"-7"1"0"0,-6 3 0 0,13 1 123 0,0-5-123 15,0 0 124-15,0 0-124 0,0 0 60 0,6 0-60 16,-6 0 60-16,0 0-60 0,0 0 2 0,-6 2-2 16,1-2 2-16,2 0-2 0,3 0-12 0,0 0 12 0,-28 8-12 15,-12 6 12-15,40-14-67 0,0 0 67 0,-37 15-67 16,1 1 67-16,36-16-71 0,0 0 71 0,-32 17-71 15,4 0 71-15,28-17-71 16,0 0 71-16,-21 22-71 0,6 4 71 0,15-26-67 0,0 0 67 0,-9 26-67 16,9-1 67-16,0-25-32 0,0 0 32 0,4 26-32 15,4-2 32-15,-8-24 0 0,0 0 0 0,11 22 0 16,8 1 0-16,-19-23 5 0,0 0-5 16,17 22 5-16,-3-2-5 0,-14-20 10 0,0 0-10 0,16 24 10 15,-4 0-10-15,-12-24 1 0,0 0-1 0,11 29 2 16,-3 2-2-16,-8-31-15 0,0 0 15 0,2 29-15 15,-6 1 15-15,4-30-103 0,0 0 103 0,-5 24-103 16,-3-2 103-16,8-22-164 16,0 0 164-16,-14 19-163 0,-4-4 163 0,-13 19-225 15</inkml:trace>
  <inkml:trace contextRef="#ctx0" brushRef="#br0" timeOffset="-186838.1">23525 15804 1065 0,'0'0'0'0,"0"3"0"0,2 2 0 0,-2-5 122 0,0 0-122 0,4 0 123 15,-1-2-123-15,-3 2 90 0,0 0-90 0,0 0 91 16,4-3-91-16,-4 3 36 0,0 0-36 0,0 0 36 16,3-3-36-16,-3 3 2 0,0 0-2 0,0 0 2 15,0 0-2-15,0 0 1 0,0 0-1 0,0 0 2 16,0 0-2-16,0 0 0 0,0 0 0 0,0 0 0 16,0 5 0-16,0 0 1 0,0 2-1 0,0 12 1 15,2 8-1-15,1 7 0 0,3 6 0 0,-1-3 0 16,2 6 0-16,-7-43-2 0,0 0 2 0,5 53-1 15,2 9 1-15,-2-6-2 0,2-4 2 0,-3-16-1 16,-1-10 1-16,-3-26-5 0,0 0 5 0,5 34-5 16,1 4 5-16,-6-38-82 0,0 0 82 0,5 27-82 0,-2-5 82 15,-3-22-140-15,0 0 140 0,4 16-139 16,-4-6 139-16,0 16-740 0</inkml:trace>
  <inkml:trace contextRef="#ctx0" brushRef="#br0" timeOffset="-186616.595">23219 16215 975 0,'0'0'0'0,"9"7"0"0,6 5 0 0,-15-12 146 0,0 0-146 16,18 8 147-16,3-1-147 0,-21-7 91 0,0 0-91 16,34 2 92-16,7-4-92 0,-41 2 43 0,0 0-43 0,41-2 43 15,6-3-43-15,-47 5 16 16,0 0-16-16,47-5 17 0,2 0-17 0,-49 5 8 0,0 0-8 0,47-5 9 15,-2 0-9-15,-45 5-33 0,0 0 33 0,41-7-33 16,-5-2 33-16,-36 9-170 0,0 0 170 0,35-14-170 16,-2-3 170-16,-33 17-159 0,0 0 159 0,28-25-158 15,-4-6 158-15,29-26-549 16</inkml:trace>
  <inkml:trace contextRef="#ctx0" brushRef="#br0" timeOffset="-186267.096">23815 15769 1155 0,'0'0'0'0,"0"5"0"0,0 2 0 0,0-7 165 16,0 0-165-16,0 0 166 0,0 0-166 0,0 0 104 15,0 0-104-15,0 0 105 0,-2-7-105 0,2 7 60 16,0 0-60-16,3-3 60 0,3-2-60 0,-6 5 20 15,0 0-20-15,10-2 20 0,6 2-20 0,-16 0 25 16,0 0-25-16,21 10 26 0,3 8-26 0,2 4-2 16,4 7 2-16,-4 0-1 0,2 0 1 0,-28-29 0 15,0 0 0-15,33 45 0 0,7 10 0 0,-40-55 9 16,0 0-9-16,33 66 9 0,2 12-9 16,-35-78 15-16,0 0-15 0,33 90 16 0,2 11-16 0,-35-101 0 15,0 0 0-15,14 91 0 0,-11-2 0 0,-3-89-49 0,0 0 49 0,-7 76-49 16,-12-13 49-16,19-63-107 0,0 0 107 15,-21 45-107-15,-5-16 107 0,26-29-140 0,0 0 140 0,-24 7-140 16,-1-19 140-16,-23 6-925 16</inkml:trace>
  <inkml:trace contextRef="#ctx0" brushRef="#br0" timeOffset="-186094.181">24398 16407 807 0,'0'0'0'0,"0"-5"0"15,2-6 0-15,-2 11 1 0,0 0-1 0,-7-36 1 16,-3-20-1-16,-8-37-547 0</inkml:trace>
  <inkml:trace contextRef="#ctx0" brushRef="#br0" timeOffset="-175318.167">4780 17983 91 0,'0'0'0'0,"0"0"0"0,0 0 0 0,-5 0 0 16,-2 0 0-16,7 0 18 16,0 0-18-16,-2 0 18 0,-1 0-18 0,3 0 45 0,0 0-45 0,0 0 45 15,-5 1-45-15,5-1 38 0,0 0-38 0,0 0 39 16,-4 4-39-16,4-4 46 0,0 0-46 0,-3 5 46 16,-2 0-46-16,5-5 36 0,0 0-36 0,-4 5 36 15,-1 2-36-15,5-7 39 0,0 0-39 0,-7 7 40 16,2-2-40-16,5-5-45 0,0 0 45 0,-6 5-44 15,3 0 44-15,3-5-17 0,0 0 17 0,-7 4-16 16,5-1 16-16,2-3-33 0,0 0 33 0,-3 4-33 0,-1-1 33 16,4-3-33-16,0 0 33 0,-2 4-32 0,2-1 32 15,0-3-2-15,0 0 2 0,-3 3-2 0,3-1 2 0,0-2-15 16,0 0 15-16,0 4-15 0,0-3 15 16,0-1-15-16,0 0 15 0,0 4-15 0,0-3 15 0,-3 5-102 15</inkml:trace>
  <inkml:trace contextRef="#ctx0" brushRef="#br0" timeOffset="-170587.122">8167 16184 987 0,'4'8'0'0</inkml:trace>
  <inkml:trace contextRef="#ctx0" brushRef="#br0" timeOffset="-169956.933">8242 15495 628 0,'0'0'0'0,"-4"14"0"0,-3 8 0 0,-1 14-411 16</inkml:trace>
  <inkml:trace contextRef="#ctx0" brushRef="#br0" timeOffset="-154543.879">8043 15475 303 0,'0'0'0'0,"0"0"0"0,0 0 0 16,0 0 63-16,0 0-63 0,0 0 64 0,0 0-64 0,0 0 35 15,0 0-35-15,0 0 36 0,0 0-36 0,0 0 33 16,0 0-33-16,0 0 33 0,0 0-33 0,0 0 2 16,0 0-2-16,0 0 2 0,0 0-2 0,0 0-98 15,0 0 98-15,0 0-97 0,0 0 97 0,0 0-89 16,0 0 89-16,0 0-88 0,0 0 88 0,0 0-68 15</inkml:trace>
  <inkml:trace contextRef="#ctx0" brushRef="#br0" timeOffset="-141085.939">8125 15559 91 0,'0'0'0'0,"11"1"0"16,3 3 0-16,-6-4 4 0,-8 0-4 0,4 0 5 15,-2 0-5-15,-2 0 39 0,0 0-39 0,0 0 39 16,0 0-39-16,0 0 41 0,-6 0-41 0,3 0 42 15,1 0-42-15,-1 0 45 0,3 0-45 0,0 0 46 0,-6 0-46 16,6 0 47-16,0 0-47 0,0 0 48 0,0 0-48 16,0 0 42-16,-3 3-42 0,3-3 43 0,-4 5-43 15,4-5 35-15,0 0-35 0,-5 11 36 0,0 6-36 16,5-17 34-16,0 0-34 0,-7 27 34 0,-2 7-34 0,9-34 32 16,0 0-32-16,-5 38 32 0,2 3-32 15,3-41 7 1,0 0-7-16,-4 43 8 0,1 2-8 0,1-4 12 0,4-2-12 0,-4-6 12 15,-5-13-12-15,7-20 15 0,0 0-15 0,-5 40 16 0,-1 6-16 0,6-46 14 16,0 0-14-16,-3 50 15 0,-1 3-15 0,3-5 15 16,-1-4-15-16,0-13 16 0,2-10-16 0,0 3 4 15,0-2-4-15,-3 9 5 0,-2 6-5 0,5-37 13 16,0 0-13-16,0 43 14 0,0 3-14 0,0-46 23 0,0 0-23 16,1 52 24-16,6 4-24 0,-5-6 7 0,1-2-7 0,1-15 7 15,-1-13-7-15,-3 4 10 16,2-3-10-16,-4 1 10 0,2 2-10 0,0 3 8 0,2 4-8 15,-2-7 9-15,0-5-9 0,0-19 15 0,0 0-15 0,4 34 15 16,-1 9-15-16,-3-43 8 0,0 0-8 0,0 41 8 16,2 0-8-16,1-5 24 0,-3-5-24 0,0-9 25 15,0-6-25 1,0-1 20-16,4-1-20 0,-4 8 20 0,3 6-20 16,-1-3 25-16,-2 1-25 0,0-7 26 0,4-4-26 0,-4-15 22 0,0 0-22 0,0 28 23 15,0 6-23-15,0-34 9 0,0 0-9 0,0 36 10 16,3 3-10-16,-1-1 27 0,1-2-27 0,1-15 27 15,-4-11-27-15,0 2 6 0,-4-2-6 0,4 4 6 0,0 3-6 16,0 5 25-16,4 4-25 0,-4-12 26 0,0-6-26 16,0 6 20-16,0 0-20 0,0 4 20 0,0 6-20 15,0-24 16-15,0 0-16 0,0 28 17 0,0 1-17 16,0-29 18-16,0 0-18 0,0 27 18 0,0 1-18 16,0-28 15-16,0 0-15 0,0 27 15 0,0 1-15 0,0-28 9 15,0 0-9-15,0 24 10 0,-4-4-10 0,4-3 16 16,0-1-16-16,0-6 17 0,4-5-17 0,-4 2 8 15,2-2-8-15,1-1 8 0,-3-4-8 0,0 0 15 16,0 0-15-16,0 0 16 0,0 0-16 0,0 0-1 16,0 3 1-16,0-3-1 0,0 0 1 0,0 0-51 15,0 0 51-15,0 0-51 0,0 0 51 0,0 0-56 16,0 0 56-16,3-14-56 0,1-10 56 16,5-13-967-16</inkml:trace>
  <inkml:trace contextRef="#ctx0" brushRef="#br0" timeOffset="-140284.94">7981 16777 113 0,'0'0'0'0,"0"0"43"0,0 0-43 0,0 0 43 0,-2-4-43 0,2 4 55 0,0-3-55 0,0 3 56 15,0 0-56-15,0 0 61 0,0 0-61 0,0 0 61 16,0 0-61-16,0 0 63 0,0 0-63 0,0 0 64 16,-4 2-64-16,4-2 47 0,-3 1-47 0,3-1 48 15,-2 2-48-15,2-2 49 0,-3 2-49 0,3-2 49 16,-6 1-49-16,6-1 42 0,0 0-42 0,0 0 43 15,0 0-43-15,0 0 46 0,-3 2-46 0,3-2 47 16,-4 2-47-16,4-2 47 0,-3 2-47 0,3-2 47 0,0 0-47 16,0 0 42-16,0 0-42 0,0 0 42 0,-2 1-42 15,2-1 35-15,0 0-35 0,0 0 36 16,0 0-36-16,0 0 34 0,0 0-34 0,0 0 34 16,0 0-34-16,0 0 22 0,0 0-22 0,0 0 22 0,0 0-22 0,0 0 28 15,0 0-28-15,0 0 28 0,0 0-28 0,0 0 37 16,5 2-37-16,-1 0 38 0,-1-2-38 0,3 1 3 15,-1 1-3-15,2 0 3 0,2-2-3 16,-1 2 9-16,4-2-9 0,-3 1 10 0,0 1-10 0,0 0 3 16,-1-2-3-16,-2 1 4 0,1 1-4 0,-2 0 2 15,3 1-2-15,-1 1 2 0,-1-3-2 0,-1 1 5 16,2 0-5-16,-2 0 5 0,-1-2-5 0,1 1-2 16,2-1 2-16,-5 2-2 0,1-2 2 0,0 2-88 0,3 1 88 15,1-1-87-15,-2-2 87 0,-5 0-109 0,0 0 109 16,12-10-108-16,0-8 108 0,14-9-717 15</inkml:trace>
  <inkml:trace contextRef="#ctx0" brushRef="#br0" timeOffset="-138726.799">4679 15603 169 0,'0'0'0'0,"7"7"0"0,2-2 0 0,-9-5 32 15,0 0-32-15,3 2 32 0,-1-4-32 0,-2 2 9 16,0 0-9-16,0 0 9 0,-2-3-9 0,2 3 38 16,0 0-38-16,0 0 38 0,-3-2-38 0,3 2 18 15,0 0-18-15,0 0 18 0,0 0-18 0,0 0 35 16,0 0-35-16,0 0 36 0,0 0-36 0,0 0 42 0,0 0-42 16,0 0 43-16,0 0-43 0,0 0-39 15,0 0 39-15,0 0-39 0,0 3 39 0,0-3-49 16,0 0 49-16,0 0-49 0,0 4 49 0,0-4-31 0,0 0 31 15,0 3-31-15,3 1 31 0,-3-4-37 0,0 0 37 0,0 7-36 16,6-1 36-16,-6-6-15 0,0 0 15 16,3 12-14-16,2 4 14 0,-5-16-6 0,0 0 6 0,4 20-5 15,1 4 5-15,-5-24-4 0,0 0 4 0,4 24-4 16,-1 2 4-16,-3-26-2 0,0 0 2 16,2 27-2-16,1 3 2 0,-3-30 1 0,0 0-1 0,0 34 1 15,4 5-1 1,-4-39 4-16,0 0-4 0,0 41 5 0,5 2-5 15,-5-43 0-15,0 0 0 0,4 43 1 0,4 0-1 0,-8-43 3 0,0 0-3 0,9 46 3 16,0 4-3-16,-1-4 5 0,5-1-5 0,-8-13 6 16,2-10-6-16,-2 8 3 0,2-1-3 0,2 5 3 15,-1 5-3-15,-8-39 2 0,0 0-2 0,9 50 2 16,0 7-2-16,-9-57 9 0,0 0-9 0,8 60 10 0,5 3-10 16,-8-10 14-16,-2-5-14 0,1-10 15 15,-2-9-15-15,-2-29 8 0,0 0-8 0,3 39 9 0,-3 6-9 0,0-45 9 16,0 0-9-16,4 43 10 0,-3 1-10 0,-1-44 3 15,0 0-3-15,4 41 4 0,-1 0-4 0,-3-41 2 16,0 0-2-16,0 36 2 16,2-1-2-16,-2-6 1 0,0-5-1 15,0-9 2-15,-2-6-2 0,2-1 3 0,0-3-3 0,0 6 4 0,0 2-4 0,-3 3 6 16,-1-1-6-16,3-5 6 0,1-1-6 0,0 0 7 16,1-1-7-16,-1 2 8 0,-1 2-8 0,1-12 0 15,0 0 0-15,-4 19 0 0,1 5 0 16,3-24-2-16,0 0 2 0,-2 24-1 0,-2 0 1 0,4-24-6 15,0 0 6-15,-3 28-6 0,-2 2 6 0,5-30-15 16,0 0 15-16,-4 28-15 0,1-4 15 0,3-24-15 0,0 0 15 0,-2 24-14 16,2-2 14-16,-4 2-34 15,4-2 34-15,0-8-34 0,0-5 34 0,-3 13-71 16</inkml:trace>
  <inkml:trace contextRef="#ctx0" brushRef="#br0" timeOffset="-138268.513">4700 15476 371 0,'0'0'0'0,"4"-10"0"15,-4-9 0-15,0 19 53 0,0 0-53 0,0-7 54 16,0 6-54-16,0 1 20 0,0 0-20 0,0 0 20 16,-6 1-20-16,6-1-3 0,0 0 3 15,0 0-2-15,0 6 2 0,0-6-15 0,0 0 15 0,-3 3-15 16,3 0 15-16,0-3-86 0,0 0 86 0,0 4-86 15,0-2 86-15,-3 4-152 0</inkml:trace>
  <inkml:trace contextRef="#ctx0" brushRef="#br0" timeOffset="-136951.24">8369 16669 169 0,'0'0'0'0,"0"0"60"0,0 0-60 0,0 0 60 0,0 0-60 0,0 0 45 15,0 0-45-15,0 0 45 0,0 0-45 0,0 0 33 16,0 0-33-16,5-4 34 0,-1-1-34 0,-4 5 8 15,0 0-8-15,10-7 9 0,6-1-9 0,-16 8 2 16,0 0-2-16,14-7 2 0,5-2-2 0,-19 9-1 0,0 0 1 16,19-5 0-16,0 3 0 0,-19 2-17 0,0 0 17 15,18 0-16-15,-1 2 16 0,-17-2-10 0,0 0 10 16,12 5-10-16,2 4 10 0,-14-9-5 0,0 0 5 16,13 10-5-16,-1 4 5 0,-12-14-1 0,0 0 1 0,8 17 0 15,5 5 0-15,-5-3 6 0,1 0-6 0,-5-7 7 16,-3-5-7-16,3 1 17 0,-4 1-17 15,0-2 17-15,0-2-17 0,-4 4 25 16,3-1-25-16,-3-3 26 0,4-1-26 0,-3 1 21 0,1 2-21 0,-2-1 21 16,1 0-21-16,-2 4 34 0,1 2-34 0,-1-7 35 15,5-3-35-15,0-2 29 0,0 0-29 0,-4 3 29 16,-3 4-29-16,2 2 15 0,-3-1-15 16,2-1 15-16,3-4-15 0,3 1 12 15,-4-2-12-15,4-2 13 0,0 0-13 0,0 0 1 0,0 0-1 0,0 0 1 16,-1 3-1-16,1-3 1 0,0 3-1 0,0-3 1 0,-4 4-1 15,4-4-5-15,0 5 5 0,0-2-5 16,4-1 5-16,-4 2-34 0,1-1 34 16,3 0-34-16,-4-1 34 0,0-2-41 0,0 0 41 0,0 0-41 15,9 2 41-15,-6 0-73 0,6-2 73 0,-6 1-73 0,6-1 73 16,-4-1-98-16,4-5 98 0,-4 3-98 0,2 0 98 0,7-4-85 16</inkml:trace>
  <inkml:trace contextRef="#ctx0" brushRef="#br0" timeOffset="-136485.9">8829 16640 415 0,'0'0'0'0,"0"0"70"0,0 0-70 0,-2 3 70 16,-1 0-70-16,3-3 42 0,0 0-42 0,0 4 42 15,0-2-42-15,0-2-6 0,0 0 6 0,2 8-6 16,8 6 6-16,-10-14-16 0,0 0 16 16,9 19-15-16,3 6 15 0,-2 1-19 0,3 3 19 0,-5-10-18 15,-3-7 18-15,2 2 7 0,-1-2-7 0,-3-2 8 16,1-3-8-16,1 1 45 0,-5 1-45 0,3-2 45 16,-3-4-45-16,2 2 61 0,-2-1-61 0,0-1 61 15,2 1-61-15,-2-4 51 0,2 3-51 0,-2-3 51 16,0 0-51-16,0 0 39 0,0 0-39 0,0 0 40 0,0 0-40 15,0 0 46-15,0-3-46 0,-2-1 47 0,-2-3-47 16,1-1 46-16,-2-2-46 0,1 1 47 0,-5-1-47 16,1-1 53-16,-1 1-53 0,2 3 53 15,2 1-53-15,-4-1 43 0,2 2-43 0,2-1 44 0,0 3-44 0,1 0 47 16,4-3-47-16,-3 3 48 0,1 1-48 0,2 2 42 16,0-3-42-16,0 3 42 0,0-4-42 0,0 4 1 15,0 0-1-15,0 0 2 16,5-5-2-16,-5 5 3 0,0 0-3 0,9-5 4 15,3 0-4-15,-12 5-6 0,0 0 6 0,12-5-5 0,6-2 5 0,-18 7-47 16,0 0 47-16,17-5-47 0,1 1 47 0,-18 4-173 0,0 0 173 16,26-3-173-16,7 1 173 15,-33 2-103-15,0 0 103 0,15-13-102 0,-1-8 102 16,16-13-574-16</inkml:trace>
  <inkml:trace contextRef="#ctx0" brushRef="#br0" timeOffset="-125496.402">11111 18188 1099 0,'-5'2'0'0,"5"-2"-311"0,0 0 311 0,-16 0-311 0,-10 0 311 0,26 0-79 16,0 0 79-16,-12 0-78 0,0 0 78 0,12 0-31 15,0 0 31-15,-5 0-31 0,1 0 31 0,4 0-8 16,0 0 8-16,-5 2-7 0,5-1 7 0,0-1 7 15,0 0-7-15,0 0 8 0,0 0-8 0,0 0 33 16,0 0-33-16,0 0 33 0,0 0-33 0,0 0 36 16,0 0-36-16,0 0 37 0,0 0-37 0,0 0 13 15,0 0-13-15,0 0 14 0,0 0-14 0,0 0 13 16,0 0-13-16,0 0 14 0,2-3-14 0,-2 3 10 0,0 0-10 16,3-3 10-16,1-4-10 0,-4 7 23 0,0 0-23 15,5-7 24-15,-2 0-24 0,-3 7 6 0,0 0-6 16,9-9 7-16,-4 1-7 0,-5 8 1 0,0 0-1 0,7-9 1 15,-2 1-1-15,-5 8 9 0,0 0-9 16,6-9 10-16,1 2-10 0,-7 7 7 0,0 0-7 0,5-8 8 16,2-1-8-16,-7 9 8 0,0 0-8 0,8-10 8 15,1 0-8-15,-9 10 23 0,0 0-23 16,9-12 24-16,0-4-24 0,-9 16 6 0,0 0-6 0,12-15 7 16,-2-4-7-16,-10 19 25 0,0 0-25 0,12-19 26 15,4 0-26-15,-16 19 20 16,0 0-20-16,9-17 20 0,3 2-20 0,-12 15 9 0,0 0-9 0,9-16 10 15,-1 3-10-15,-4 1 10 0,1 1-10 0,-1 3 11 16,-3 3-11-16,3-2 15 0,1 2-15 0,-1 0 16 16,1 1-16-16,-2-1 14 0,1 0-14 15,-1 0 15-15,2 0-15 0,1-1 9 0,1 0-9 0,-4-3 9 0,2 0-9 16,1 1 16-16,-3-1-16 0,1 2 17 16,1 1-17-16,0-1 14 0,2 2-14 0,-5-1 15 0,0 0-15 0,3 0 15 15,0 0-15-15,-2 0 16 16,1 1-16-16,-1 2 16 0,3-1-16 0,-5 1 17 0,1-2-17 15,-2 5 9-15,0 0-9 0,5-7 9 0,1 0-9 0,-6 7 25 16,0 0-25-16,7-7 26 0,1 0-26 0,-8 7 6 16,0 0-6-16,9-6 6 0,0-1-6 15,-9 7 16-15,0 0-16 0,8-7 17 0,5-2-17 0,-13 9 15 16,0 0-15-16,14-10 15 0,1 0-15 0,-15 10 9 16,0 0-9-16,12-10 9 0,6-2-9 0,-18 12 16 0,0 0-16 15,14-12 17-15,1-2-17 16,-15 14 14-16,0 0-14 0,18-16 15 0,-4 1-15 0,-14 15 34 15,0 0-34-15,17-17 34 0,2-2-34 0,-19 19 18 0,0 0-18 16,14-15 18-16,2-1-18 0,-16 16 18 0,0 0-18 0,17-14 19 16,-4 1-19-16,-3 3 10 15,-1-1-10-15,1 4 10 0,-5 1-10 0,1 0 17 16,1 1-17-16,-2 0 17 0,4 0-17 0,-2 0 14 0,1 1-14 0,-3-1 15 16,4-2-15-16,-2-1 15 0,2-1-15 0,0 4 16 15,-1 0-16-15,-4 0-55 0,1-2 55 0,0-2-55 16,2 1 55-16,-7 8-63 0,0 0 63 15,11-10-62-15,1-1 62 0,-12 11-59 0,0 0 59 0,16-12-59 16,-4-1 59-16,-12 13-48 0,0 0 48 0,17-14-48 16,-3 0 48-16,-14 14-38 0,0 0 38 0,16-13-38 15,-2 1 38-15,-14 12-34 0,0 0 34 0,15-12-34 16,-2-2 34-16,-13 14-22 0,0 0 22 0,14-12-22 16,-1 2 22-16,-13 10-28 0,0 0 28 0,16-11-28 0,-4 3 28 0,-12 8-21 15,0 0 21-15,14-9-21 0,2-1 21 0,-16 10-35 16,0 0 35-16,17-12-35 0,1 0 35 15,-18 12-6-15,0 0 6 0,14-14-6 0,1-1 6 16,-15 15-19-16,0 0 19 0,14-14-18 0,2-1 18 0,-16 15-9 16,0 0 9-16,12-14-8 0,-3 0 8 0,-9 14-1 15,0 0 1-15,12-12-1 0,-3 2 1 0,0 0-4 16,-4-1 4-16,2 5-3 0,-6 2 3 16,6-1-6-16,-3-2 6 0,1 4-5 0,-3-1 5 0,1 1-3 15,1-1 3-15,-2 1-3 0,1 0 3 0,1-3-6 16,1-2 6-16,2-1-5 0,1 1 5 0,1-1-3 0,3 1 3 15,-3-1-3-15,0 2 3 16,-9 7-2-16,0 0 2 0,9-8-1 0,-1-1 1 0,-8 9-5 16,0 0 5-16,12-9-4 0,1-1 4 0,-13 10-1 0,0 0 1 0,10-8 0 15,2-3 0-15,-12 11-2 0,0 0 2 0,12-8-1 16,1-1 1-16,-13 9 0 0,0 0 0 0,10-8 0 16,6 1 0-16,-16 7-1 15,0 0 1-15,14-10-1 0,1-1 1 0,-15 11-1 0,0 0 1 0,16-12-1 16,1-1 1-16,-17 13 1 0,0 0-1 0,18-14 1 15,3-2-1-15,-21 16 0 0,0 0 0 0,17-17 0 16,4 0 0-16,-21 17-3 0,0 0 3 0,18-17-3 16,-1 0 3-16,-17 17-1 15,0 0 1-15,17-17 0 0,-1 1 0 0,-16 16-3 0,0 0 3 0,14-13-2 16,2-1 2-16,-16 14-2 0,0 0 2 0,12-12-2 0,2 0 2 16,-2 3 1-16,0 1-1 0,-1-1 1 15,-3 2-1-15,3 1 0 0,-1-3 0 0,2-1 0 16,4-1 0-16,-16 11 1 0,0 0-1 0,18-12 2 0,2-3-2 0,-20 15 1 15,0 0-1-15,27-14 1 0,-1-1-1 0,-26 15 1 16,0 0-1-16,28-16 1 0,1-1-1 16,-3 4 1-16,1 2-1 0,-10-1 1 0,-1 2-1 15,-16 10 3-15,0 0-3 0,17-10 3 16,0-2-3-16,-17 12 0 0,0 0 0 0,18-10 0 0,-1-1 0 0,-17 11 0 16,0 0 0-16,18-10 0 0,-3-2 0 0,-15 12 0 15,0 0 0-15,18-10 0 0,-1-1 0 16,-17 11 0-16,0 0 0 0,18-10 0 0,1 0 0 0,-19 10 0 15,0 0 0-15,19-12 0 0,2-2 0 0,-21 14 0 0,0 0 0 16,21-10 0-16,3-6 0 0,-24 16 0 0,0 0 0 16,21-12 0-16,5 2 0 0,-26 10 0 0,0 0 0 0,21-10 0 15,4-2 0-15,-25 12-4 0,0 0 4 0,26-10-3 16,-4-1 3-16,-22 11-3 0,0 0 3 16,25-10-3-16,-4 2 3 0,-21 8-11 0,0 0 11 0,20-11-11 15,0 1 11-15,-5 3-1 0,-1 2 1 0,-2-4-1 16,-3 1 1-16,0-1 0 15,0 1 0-15,1 1 0 16,-5 0 0-16,4-2 0 0,0 1 0 0,3-1 0 0,-3 2 0 0,3 2-2 0,0 0 2 0,-2 0-2 16,3 0 2-16,-13 5 0 0,0 0 0 0,15-7 0 15,3-2 0-15,-18 9-2 0,0 0 2 16,21-11-2-16,0-3 2 0,-21 14-2 0,0 0 2 0,20-14-2 16,7 0 2-16,-27 14-2 0,0 0 2 0,22-13-1 0,3-1 1 15,-25 14-1-15,0 0 1 0,24-14-1 0,-1 2 1 16,-23 12-3-16,0 0 3 0,21-12-3 0,-1 0 3 15,-20 12-6-15,0 0 6 0,21-10-5 16,-3 0 5-16,-18 10-8 0,0 0 8 0,17-7-7 0,-3 0 7 0,-14 7-8 16,0 0 8-16,16-5-8 0,-4 0 8 0,-12 5-4 15,0 0 4-15,9-5-3 0,3-1 3 0,-12 6-6 16,0 0 6-16,9-3-6 0,1-6 6 16,-10 9-1-16,0 0 1 0,11-5 0 0,-3 0 0 15,-8 5-2-15,0 0 2 0,12-5-2 0,2 0 2 0,-14 5-2 16,0 0 2-16,13-5-1 0,-5 0 1 0,-8 5-2 0,0 0 2 15,12-5-1-15,-3 1 1 16,-9 4-1-16,0 0 1 0,11-3-1 0,1-1 1 0,-12 4-1 0,0 0 1 16,10-3 0-16,1 1 0 0,-11 2-1 0,0 0 1 15,12-2 0-15,-3-1 0 0,-9 3-1 0,0 0 1 0,12-2 0 16,2-1 0-16,-14 3 0 0,0 0 0 0,15-4 1 16,-2 1-1-16,-13 3 0 15,0 0 0-15,17-2 1 0,1-3-1 0,-18 5 0 16,0 0 0-16,13-3 0 0,3-1 0 0,-16 4 0 15,0 0 0-15,16-3 1 0,-1 1-1 0,-15 2 0 0,0 0 0 0,16-3 1 16,2-1-1-16,-18 4 0 0,0 0 0 0,15-3 1 16,3-2-1-16,-18 5 2 0,0 0-2 15,15-5 2-15,8-1-2 0,-23 6 1 16,0 0-1-16,16-5 2 0,1 0-2 0,-3 0 5 0,0 0-5 0,-2 3 5 16,-1 0-5-16,-11 2 12 0,0 0-12 0,14 0 13 15,1-5-13-15,-15 5 8 0,0 0-8 0,18-3 9 16,1-2-9-16,-19 5 9 15,0 0-9-15,19-4 9 0,0 1-9 0,-19 3 8 0,0 0-8 0,19-2 8 16,-1 2-8-16,-18 0 15 0,0 0-15 0,14 0 15 0,1-2-15 16,-15 2 14-16,0 0-14 0,18 0 15 0,-6-1-15 0,-12 1 39 15,0 0-39-15,12 0 40 0,0-2-40 16,-12 2 6-16,0 0-6 0,14 0 6 0,-2 2-6 0,-3-4 19 16,0-1-19-16,0 1 20 0,-1 2-20 0,-2 0 39 15,1-2-39-15,-4 2 39 0,2 0-39 0,0 0 5 16,-1 0-5-16,-1 0 6 0,3 2-6 0,-1-2 19 15,2-2-19-15,-4 2 20 0,3-2-20 0,-5 2 33 16,3-1-33-16,-1 1 34 0,3-2-34 0,0 2 17 0,-2 0-17 16,1 0 17-16,-1-3-17 0,1 1 19 0,2 0-19 0,-2 0 20 15,0 1-20 1,1-1 26-16,1 2-26 0,-2 0 26 0,-2-2-26 0,1 2 31 0,1-1-31 16,-2 1 31-16,1-2-31 0,-4 2 6 0,0 0-6 0,5 0 7 15,0-2-7-15,-5 2 11 0,0 0-11 0,7 0 11 16,2-2-11-16,-9 2 25 15,0 0-25-15,9 0 26 0,3-1-26 0,-12 1 11 16,0 0-11-16,10 0 11 0,1 0-11 0,-11 0 28 0,0 0-28 0,14 1 28 16,-2 3-28-16,-12-4-37 0,0 0 37 0,12 3-36 15,6-1 36-15,-18-2-46 0,0 0 46 0,17 2-45 16,-1-1 45-16,-16-1-47 0,0 0 47 0,15 2-47 16,1 0 47-16,-16-2-56 0,0 0 56 0,16 2-55 15,1 1 55-15,1-1-39 16,-6-1 39-16,-4 1-38 0,1-2 38 0,-4 2-41 0,2-2 41 0,-1 2-40 0,-1-1 40 15,2 1-17-15,-2-2 17 0,2 2-17 0,-5-2 17 16,5 1-20-16,-4 1 20 0,2 0-20 0,-1 0 20 16,-4-2-26-16,0 0 26 0,7 3-25 15,0 2 25-15,-7-5-7 0,0 0 7 0,7 5-6 0,2 0 6 0,-9-5-10 16,0 0 10-16,6 6-10 0,5 0 10 0,-11-6-4 16,0 0 4-16,5 7-3 0,2-2 3 0,-7-5-7 15,0 0 7-15,9 6-6 0,0-1 6 16,-9-5-7-16,0 0 7 0,8 3-7 0,1 1 7 0,-9-4-3 15,0 0 3-15,5 3-3 0,4 2 3 0,-9-5-2 0,0 0 2 16,7 5-2-16,2 2 2 0,-9-7 0 16,0 0 0-16,8 7 0 0,1 0 0 0,-9-7 1 15,0 0-1-15,9 7 1 0,-1 0-1 0,-8-7 4 16,0 0-4-16,7 6 5 0,0 1-5 0,-7-7 0 16,0 0 0-16,7 9 1 0,0-1-1 0,-7-8 0 15,0 0 0-15,9 9 1 0,0-2-1 0,-9-7 0 0,0 0 0 0,10 7 0 16,1-1 0-16,-11-6-1 0,0 0 1 0,14 9 0 15,3 0 0-15,-17-9-1 16,0 0 1-16,16 8 0 0,1 1 0 0,-17-9-1 0,0 0 1 16,12 8 0-16,2 1 0 0,-14-9-1 0,0 0 1 0,14 8 0 15,2-1 0-15,-4 0 0 0,-3 0 0 0,3-2 0 16,-3-3 0-16,-1 1 0 0,1-1 0 0,-5 0 0 16,1-1 0-16,-2 1 0 15,2 0 0-15,1 1 0 0,1-1 0 0,-4 1-2 16,2 1 2-16,1-1-2 0,1 1 2 0,-4-1-2 0,2 1 2 0,-1-1-2 0,1 0 2 15,-3 3 0-15,5-1 0 0,-4-2 0 16,2 1 0-16,1-1-1 0,-3 2 1 0,1-1-1 0,1-1 1 16,-2 0-4-16,1 3 4 0,-1-1-3 0,3-2 3 15,-5 2-1-15,3-1 1 0,-1-1 0 0,-1 0 0 16,1 1 0-16,1-1 0 0,-1 1 0 0,1-3 0 16,1 1 0-16,-5 0 0 0,0-2 1 0,5 3-1 0,-1 1 1 15,-2-1-1-15,1 1 1 0,1 1-1 0,-1 0 0 16,2 0 0-16,1 2 0 0,0-5 0 15,-2 3-2-15,1-2 2 0,-1 2-2 0,1-1 2 16,7 3-6-16,6-1 6 0,-10 1-5 0,-8-7 5 0,0 0-1 0,0 0 1 16,4 5-1-16,-3 1 1 0,-1-6 0 0,0 0 0 15,4 6 0-15,1 1 0 0,-5-7 0 16,0 0 0-16,7 7 1 0,2 2-1 0,-9-9 0 16,0 0 0-16,5 8 1 0,4-1-1 0,-9-7 0 0,0 0 0 0,7 9 0 15,1-2 0-15,-8-7-1 0,0 0 1 0,9 8 0 16,0-1 0-16,-9-7-7 15,0 0 7-15,9 7-6 0,-1 0 6 16,-8-7-4-16,0 0 4 0,11 8-3 0,3 2 3 0,-14-10-7 16,0 0 7-16,12 12-6 0,-2 0 6 0,-10-12-1 0,0 0 1 0,16 12 0 15,-2 2 0-15,-14-14-7 0,0 0 7 0,16 12-6 16,-4 0 6-16,-2 0-8 0,-1-2 8 0,-2-1-8 16,0-4 8-16,0 4-23 0,2 1 23 0,-2-3-22 15,1-2 22-15,-2 0-32 0,0 0 32 16,-4-1-32-16,2-1 32 0,-1 1-11 0,-1-1 11 0,5 0-11 0,-2 3 11 15,2-1-21-15,-2 2 21 0,2-1-21 0,0 0 21 16,0-1-15-16,-2 0 15 0,2 0-14 0,2 0 14 16,0 4-26-16,-2-1 26 0,2 2-26 15,1 1 26-15,9 9-49 0</inkml:trace>
  <inkml:trace contextRef="#ctx0" brushRef="#br0" timeOffset="-124927.38">16177 16064 102 0,'0'0'0'16,"0"7"0"-16,0 5 0 0,0 7-17 0</inkml:trace>
  <inkml:trace contextRef="#ctx0" brushRef="#br0" timeOffset="-121573.541">9867 16112 449 0,'0'0'0'0,"-3"0"0"15,-1 0 0-15,4 0 67 0,0 0-67 0,0 0 68 16,0 0-68-16,0 0 66 0,0 0-66 0,0 0 66 16,0 0-66-16,0 0 69 0,0 0-69 0,0 0 70 0,0 0-70 15,0 0 50-15,0 0-50 0,0 0 50 0,0 0-50 16,0 0 44-16,0 0-44 0,0 0 44 0,-1 3-44 0,1-3 47 16,0 0-47-16,0 0 48 0,-2 4-48 0,2-4 29 15,0 0-29-15,0 0 29 0,0 0-29 16,0 0 25-16,0 0-25 0,0 0 26 0,-2 3-26 0,2-3 34 15,0 0-34-15,0 4 34 0,-5-1-34 0,5-3 19 16,0 0-19-16,-4 4 20 0,4 1-20 16,0-5 36-16,0 0-36 0,-3 5 36 0,-2 0-36 0,5-5-109 15,0 0 109-15,0 7-109 0,-4 1 109 0,4-8-116 16,0 0 116-16,4 9-116 0,-3 1 116 0,-1-10-120 16,0 0 120-16,4 10-119 0,1-1 119 0,-5-9-91 15,0 0 91-15,4 7-90 0,1-2 90 16,-5-5-41-16,0 0 41 0,3 3-40 0,1-3 40 0,-4 0-1 0,0 0 1 15,3-1 0-15,3-4 0 0,-6 5 0 0,0 0 0 16,3-6 1-16,-1 1-1 0,-2 5 35 0,0 0-35 16,3-5 35-16,-3-2-35 0,0 7 42 0,0 0-42 0,0-5 42 15,0-2-42-15,0 7 62 0,0 0-62 0,0-3 63 16,0 0-63-16,0 3 73 0,0 0-73 16,-3-4 74-16,3 2-74 0,0 2 55 0,0 0-55 15,0 0 55-15,-2-3-55 0,2 3 36 0,0 0-36 16,0 0 36-16,-3 0-36 0,3 0 17 0,0 0-17 0,0 0 17 15,-4 0-17-15,4 0 11 0,0 0-11 0,-2 2 11 16,-1-1-11-16,3-1 17 0,0 0-17 16,-5 2 17-16,1 2-17 0,4-4 8 0,0 0-8 0,-7 3 8 15,5-1-8-15,2-2 1 0,0 0-1 0,-7 1 1 0,6 1-1 16,1-2-10-16,0 0 10 0,-4 5-9 16,-1 2 9-16,5-7-47 0,0 0 47 0,2 14-46 0,5 5 46 15,-7-19-56-15,0 0 56 0,5 18-55 16,4 3 55-16,-9-21-61 0,0 0 61 0,12 19-61 15,5-2 61-15,-17-17-63 0,0 0 63 0,18 10-63 0,-1-6 63 0,-17-4-36 16,0 0 36-16,19 0-36 0,-1-7 36 0,-18 7-6 16,0 0 6-16,14-9-5 0,-2-1 5 0,-12 10-2 15,0 0 2-15,7-12-2 0,-2-3 2 0,-5 15 50 16,0 0-50-16,0-14 50 0,-3-2-50 16,3 16 85-16,0 0-85 0,-4-12 86 15,-1 0-86-15,5 12 97 0,0 0-97 0,-5-8 97 0,-2 1-97 0,7 7 91 0,0 0-91 16,-6-5 92-16,-2 0-92 0,8 5 62 0,0 0-62 15,-7-4 63-15,1 3-63 0,6 1 38 0,0 0-38 16,-5 0 38-16,-3 0-38 0,8 0 10 0,0 0-10 16,-7 1 11-16,-2 3-11 0,9-4 6 0,0 0-6 0,-5 3 6 15,-4 1-6-15,9-4 0 0,0 0 0 16,-4 3 1-16,-3 0-1 0,7-3-12 0,0 0 12 0,-1 4-12 16,-3-2 12-16,4-2-52 0,0 0 52 15,-5 3-52-15,2 0 52 0,3-3-57 16,0 0 57-16,-4 7-57 0,-1 2 57 0,5-9-62 0,0 0 62 15,0 12-61-15,0 0 61 0,0-12-75 0,0 0 75 0,0 12-75 16,5-2 75-16,-5-10-72 0,0 0 72 0,9 7-72 16,3-4 72-1,-12-3-45-15,0 0 45 0,12 2-44 0,-3-4 44 0,-9 2-8 0,0 0 8 0,12-5-8 16,-3-2 8-16,-9 7 0 0,0 0 0 0,5-8 0 0,2-2 0 16,-7 10 49-16,0 0-49 0,2-9 49 0,-2-1-49 15,0 10 68-15,0 0-68 0,0-7 68 0,0 0-68 0,0 7 86 16,0 0-86-1,-2-5 87-15,-2 1-87 0,4 4 87 0,0 0-87 0,-3-3 88 16,-2 1-88-16,5 2 54 0,0 0-54 0,-5-1 55 0,1 1-55 0,4 0 42 16,0 0-42-16,-5 0 42 0,1 0-42 0,4 0-3 15,0 0 3-15,-3 0-2 0,-2 1 2 16,5-1-129-16,0 0 129 0,-7 2-129 0,-4 0 129 16,11-2-79-16,0 0 79 0,-15 3-777 0,30-6 777 0</inkml:trace>
  <inkml:trace contextRef="#ctx0" brushRef="#br0" timeOffset="-120024.921">9897 16133 135 0,'0'0'0'0,"0"0"0"0,9 0 0 0,-9 0 68 15,0 0-68-15,0 0 68 0,1 0-68 0,-1 0 90 0,0 0-90 16,0 0 90-16,0 0-90 0,0 0 93 15,0 0-93-15,0 0 94 0,0 0-94 0,0 0 79 0,0 0-79 16,0 0 80-16,0 0-80 0,0 0 65 0,0 0-65 16,0 0 65-16,0 0-65 0,0 0 54 0,0 0-54 15,0 0 54-15,-1 1-54 0,1-1 38 0,0 0-38 0,0 0 39 16,-7 2-39-16,7-2 27 0,0 0-27 16,-2 2 27-16,-2-2-27 0,4 0 34 0,0 0-34 0,-3 1 34 15,1 1-34-15,2-2 20 0,0 0-20 0,-3 2 20 16,3 1-20-16,0-3 18 0,0 0-18 15,-4 5 19-15,4 2-19 0,0-7 18 0,0 0-18 0,0 9 18 16,0 1-18-16,0-10 8 0,0 0-8 0,0 12 9 16,4 0-9-16,-4-12 16 0,0 0-16 0,0 12 17 15,3-2-17-15,-3-10 22 0,0 0-22 0,5 9 23 16,-1-4-23-16,-4-5 32 0,0 0-32 16,5 5 33-16,-5-3-33 0,0-2 42 0,0 0-42 0,0 0 42 0,4 3-42 15,-4-3 39-15,0 0-39 0,0 0 40 0,0 0-40 16,0 0 34-16,0 0-34 0,0 0 35 0,0 0-35 15,0 0 24-15,0 0-24 0,0 0 25 0,0 0-25 16,0 0 27-16,0 0-27 0,0 0 27 0,0 0-27 0,0 0 32 16,0 0-32-16,0 0 33 0,-4 2-33 0,4-2-30 15,0 0 30-15,0 0-30 0,-5 2 30 16,5-2-15-16,0 0 15 0,-4 1-14 0,4-1 14 0,0 0-37 16,0 0 37-16,-5 2-37 0,3-2 37 0,2 0-66 15,0 0 66-15,-1 2-66 0,-3 0 66 0,4-2-179 16,0 0 179-16,-5 1-179 0,5-1 179 15,0 0-129-15,0 0 129 0,-3 0-128 0,-3-1 128 16,-1-1-656-16</inkml:trace>
  <inkml:trace contextRef="#ctx0" brushRef="#br0" timeOffset="-118618.435">9958 16249 415 0,'0'0'0'0,"-5"-2"0"15,-4 1 0-15,9 1 53 0,0 0-53 0,0 0 53 16,0-4-53-16,0 4-17 0,0 0 17 0,0 0-16 16,0 0 16-16,0 0-87 0,0 0 87 0,0 0-86 15,0-3 86-15,0 3-69 0,0 0 69 0,0-4-69 16,0 1 69-16,0 3 2 0,0 0-2 0,0-4 2 16,-4-1-2-16,4 5 57 0,0 0-57 0,0-3 57 15,-3-1-57-15,3 4 58 0,0 0-58 0,0 0 59 16,-5-1-59-16,5 1 65 0,0 0-65 0,-4 0 65 15,1 0-65-15,3 0 36 0,0 0-36 0,-2 0 37 0,-3 0-37 16,5 0 18-16,0 0-18 0,-4 0 19 16,4 0-19-16,0 0 0 0,0 0 0 0,-3 0 1 0,-1 1-1 0,4-1 0 15,0 0 0-15,-1 2 0 0,-3-2 0 16,4 0-33-16,0 0 33 0,0 0-32 0,-3 5 32 0,3-5-11 16,0 0 11-16,-2 4-11 0,2 1 11 0,0-5-21 15,0 0 21-15,0 7-21 0,2 1 21 0,-2-8-15 16,0 0 15-16,3 9-15 0,1 1 15 0,-4-10-26 15,0 0 26-15,5 9-26 0,4-1 26 0,-9-8-7 16,0 0 7-16,12 7-6 0,0-3 6 0,-12-4-2 0,0 0 2 16,12 3-1-16,-1-3 1 0,-11 0 23 15,0 0-23-15,7 0 24 0,-2-2-24 0,-5 2 62 0,0 0-62 16,3-1 62-16,1-1-62 0,-4 2 94 0,0 0-94 0,0 0 95 16,2-4-95-16,-2 4 104 0,0 0-104 15,0 0 105-15,-2-5-105 0,2 5 104 0,0 0-104 0,-2-3 105 16,0-1-105-16,2 4 99 0,0 0-99 15,-3-3 100-15,-2 1-100 0,5 2 64 0,0 0-64 0,-7-1 64 16,1-3-64-16,6 4 56 0,0 0-56 0,-5-2 56 16,-2 1-56-16,7 1 24 0,0 0-24 0,-5-2 25 15,-4 2-25-15,9 0 18 0,0 0-18 0,-3 0 18 16,-4-2-18-16,7 2 17 0,0 0-17 16,-2 0 17-16,-3 2-17 0,5-2 15 0,0 0-15 0,-4 2 16 15,1-2-16-15,3 0 4 0,0 0-4 0,-4 1 5 16,3 1-5-16,1-2-2 0,0 0 2 0,0 0-1 0,-4 2 1 15,4-2-76-15,0 0 76 0,0 3-75 16,-3 2 75-16,3-5-62 0,0 0 62 0,3 6-61 0,1 0 61 16,4 6-1069-16</inkml:trace>
  <inkml:trace contextRef="#ctx0" brushRef="#br0" timeOffset="-117307.648">9944 16139 113 0,'0'0'0'0,"9"-1"0"0,8-3 0 0,-17 4-2 0,0 0 2 16,5-1-1-16,-1-3 1 0,8-1-23 0</inkml:trace>
  <inkml:trace contextRef="#ctx0" brushRef="#br0" timeOffset="-113915.033">8711 15091 303 0,'0'0'0'0,"0"0"0"0,3 0 0 16,-3 0 58-16,0 0-58 0,4 0 58 0,1 3-58 0,-5-3 40 16,0 0-40-16,5 0 40 0,5 2-40 0,-10-2-96 15,0 0 96-15,9 4-95 0,0 2 95 0,12 1-148 16</inkml:trace>
  <inkml:trace contextRef="#ctx0" brushRef="#br0" timeOffset="-113198.298">9376 15713 102 0,'0'0'0'0,"5"14"0"15,6 8 0-15,-11-22 11 0,0 0-11 0,17 22 11 16,1 2-11-16,-18-24 5 0,0 0-5 0,22 26 6 16,3 1-6-16,-25-27 3 0,0 0-3 0,29 28 4 15,4-3-4-15,-33-25 0 0,0 0 0 0,35 24 1 16,3 0-1-16,-38-24 5 0,0 0-5 0,34 24 5 15,4-2-5-15,-8 1 0 0,-8-1 0 0,-3-7 1 0,-1-3-1 16,-18-12 6-16,0 0-6 0,14 19 7 0,1-3-7 0,-15-16 14 16,0 0-14-16,14 17 15 0,2 2-15 0,-16-19 8 15,0 0-8-15,14 19 8 0,-2-2-8 16,-12-17 9-16,0 0-9 0,12 18 10 0,-1-4-10 0,-11-14 23 16,0 0-23-16,12 14 24 0,4 0-24 0,-16-14 30 15,0 0-30-15,12 12 30 0,2 0-30 16,-14-12 20-16,0 0-20 0,14 10 20 0,-2-2-20 0,0 3 29 15,-3-3-29-15,-4-1 29 0,2-2-29 0,-7-5 20 16,0 0-20-16,9 7 20 0,3 2-20 0,-12-9 27 16,0 0-27-16,9 10 27 0,3 0-27 15,-12-10 22-15,0 0-22 0,9 11 22 0,-1-3-22 0,-8-8 16 16,0 0-16-16,9 10 17 0,-4-1-17 0,-5-9 10 0,0 0-10 16,12 10 10-16,1 1-10 0,-13-11 17 15,0 0-17-15,12 10 17 0,-2 2-17 0,-10-12 14 16,0 0-14-16,12 12 15 0,1-2-15 0,-13-10 9 15,0 0-9-15,12 14 9 0,0-1-9 0,-3 3 16 0,1-1-16 16,-3-4 17-16,2-3-17 0,-4-1 8 0,2 0-8 0,-2-2 8 16,0 0-8-16,-5-5 9 0,0 0-9 0,11 9 9 15,-2 1-9-15,-9-10 1 0,0 0-1 16,8 15 1-16,6 4-1 0,-14-19 0 0,0 0 0 0,16 21 0 16,1 3 0-16,-17-24-2 0,0 0 2 0,14 24-2 15,2-4 2-15,-2 1-3 0,-2-1 3 0,-3-4-2 16,-2-4 2-16,2 0-6 0,-4 0 6 0,2-2-5 15,1 0 5-15,-2 1-1 16,2-1 1-16,-4-3 0 0,1-2 0 0,0 0-2 0,2-2 2 16,-3 1-2-16,1-2 2 0,-5 1-2 0,3-1 2 0,-3-2-1 0,0 3 1 15,0-3 0-15,0 0 0 0,0 0 0 0,0 0 0 0,0 0-39 16,0 0 39-16,0 0-39 0,0 0 39 16,0 0-70-16,0 0 70 0,0 0-69 0,0 0 69 15,0 0-322-15</inkml:trace>
  <inkml:trace contextRef="#ctx0" brushRef="#br0" timeOffset="-112827.601">9083 15303 113 0,'0'0'0'0,"4"4"0"0,1 1 0 0,-5-5 21 0,0 0-21 0,-5-3 21 15,-13-8-21-15,18 11 26 0,0 0-26 16,-12-8 26-16,0-1-26 0,12 9 15 0,0 0-15 0,-14-8 15 16,4 1-15-16,10 7 36 0,0 0-36 0,-11-5 36 15,2-1-36-15,9 6 35 0,0 0-35 0,-6-3 36 16,0-2-36-16,6 5 38 0,0 0-38 0,-7-4 38 0,6 3-38 15,1 1 9-15,0 0-9 0,-4-2 10 0,-1 2-10 16,5 0 0-16,0 0 0 0,-4-3 1 0,4 3-1 16,0 0-5-16,0 0 5 0,0 0-5 0,0 0 5 15,0 0-52-15,0 0 52 0,0 0-52 0,-5-2 52 16,5 2-57-16,0 0 57 0,0 0-56 0,0 0 56 0,0 0-113 16</inkml:trace>
  <inkml:trace contextRef="#ctx0" brushRef="#br0" timeOffset="-112282.946">9237 15550 102 0,'0'0'0'0,"12"12"0"0,9 9 0 0,-21-21 52 0,0 0-52 0,26 27 53 16,7 9-53-16,-33-36 46 0,0 0-46 0,35 39 46 16,7 8-46-16,-9-6 32 0,2-4-32 0,-2-2 32 15,-2-3-32-15,-31-32 17 0,0 0-17 0,37 36 17 16,4 4-17-16,-6-3 29 0,-2 1-29 0,-1-4 29 16,-3-1-29-16,-29-33 58 0,0 0-58 0,30 41 58 15,0 7-58-15,-4-4 70 0,0-1-70 0,-5-10 70 16,-6-7-70-16,6 4 65 0,-3 1-65 0,3 0 66 15,0 2-66-15,-21-33 49 0,0 0-49 0,29 37 49 16,6 6-49-16,-35-43 61 0,0 0-61 0,33 43 62 16,5 1-62-16,-8-8 72 15,0-3-72-15,-11-9 73 0,-3-7-73 0,-3 0 59 0,3-3-59 0,0 0 60 16,1-1-60-16,-5 1 53 0,2 0-53 0,-1-4 54 0,-5-1-54 16,-2-1 50-16,1-1-50 0,-2 0 51 0,0-2-51 15,2 4 21-15,-4-1-21 0,3-1 21 16,-3-2-21-16,2 2 30 0,1-2-30 0,1 0 30 0,-6 0-30 15,3 1 12-15,1-3-12 0,-2 2 13 0,4-1-13 16,-1 1 10-16,-3 2-10 0,2-4 11 0,-5 0-11 0,4 1 17 16,-2-2-17-16,-2-2 17 0,1 3-17 0,-1-3 3 0,6 3-3 15,-6-3 4-15,5 6-4 16,-2-3 0-16,1 0 0 0,-2 1 0 0,1-2 0 0,-3-2-49 16,0 3 49-16,0-3-48 0,0 0 48 0,0 0-84 0,0 0 84 15,0 0-84-15,0 0 84 0,0 0-96 0,0 0 96 0,0 0-95 16,-3-2 95-16,1 1-868 0</inkml:trace>
  <inkml:trace contextRef="#ctx0" brushRef="#br0" timeOffset="-111390.602">9787 16126 1188 0,'0'0'0'0,"0"0"-307"15,0 0 307-15,0 0-306 0,0 5 306 16,0-5-130-16,0 0 130 0,0 0-129 0,0 0 129 0,0 0-47 16,0 0 47-16,0 0-46 0,0 0 46 0,0 0 12 0,0 0-12 15,0 0 13-15,0 0-13 0,0 0 97 16,0 0-97-16,0 0 98 0,0 0-98 0,0 0 78 16,-5-2-78-16,5 2 78 0,-4-5-78 0,4 5 55 15,-3-3-55-15,3 3 56 0,-5-2-56 0,5 2 41 0,0 0-41 16,0 0 42-16,0 0-42 0,0 0 17 0,-4 0-17 0,4 0 17 15,0 0-17 1,0 0 20-16,0 0-20 0,0 0 20 0,0 0-20 0,0 0 3 0,-5 0-3 16,5 0 4-16,-3-2-4 0,3 2 7 0,0-3-7 0,0 3 8 15,0-4-8-15,0 4 7 0,0 0-7 0,0 0 8 16,0 0-8-16,0 0 3 0,-6 0-3 0,6 0 3 16,0 0-3-16,0 0 6 0,0 0-6 0,0 0 6 15,0 0-6-15,0 0 13 0,0 0-13 0,0 0 13 16,-3-5-13-16,3 5 8 0,0 0-8 0,-7-5 9 15,-2-4-9-15,9 9 15 0,0 0-15 0,-10-8 16 16,-1-1-16-16,11 9 8 0,0 0-8 0,-14-8 9 16,0 1-9-16,14 7 24 0,0 0-24 0,-12-7 25 15,-3 2-25-15,15 5 30 0,0 0-30 0,-13-7 30 0,5 2-30 16,8 5 20-16,0 0-20 0,-9-4 20 0,4 1-20 16,5 3 36-16,0 0-36 0,-9-3 36 15,2-1-36-15,7 4 20 0,0 0-20 0,-5-2 20 16,1 1-20-16,4 1 29 0,0 0-29 0,-1-2 29 0,-3 2-29 0,4 0 20 15,0 0-20-15,-3 0 20 0,1-2-20 0,2 2 1 16,0 0-1-16,-4-1 2 0,4-1-2 0,0 2 6 16,0 0-6-16,0 0 6 0,-3-2-6 0,3 2 0 15,0 0 0-15,0 0 1 0,0 0-1 0,0 0 0 0,0 0 0 16,0 0 0-16,0 0 0 0,0 0-1 16,0 0 1-16,0 0 0 0,0 0 0 0,0 0-3 0,0 0 3 15,3 4-3-15,6-1 3 0,-9-3-3 16,0 0 3-16,12 7-2 0,6 3 2 0,-18-10-2 0,0 0 2 15,26 21-2-15,7 8 2 0,-33-29 1 0,0 0-1 0,35 38 1 16,3 8-1-16,-3 0 25 0,2 2-25 0,-8-5 26 16,1-2-26-16,-30-41 13 0,0 0-13 15,33 46 14-15,3 4-14 0,-36-50 29 0,0 0-29 0,51 67 29 16,8 12-29-16,-59-79 12 0,0 0-12 0,54 61 12 16,-2-6-12-16,-18-21 28 0,-14-15-28 0,-6-3 28 15,-3-8-28-15,-1 1 19 0,-1-4-19 0,-2-2 20 16,-4-1-20-16,3 0-33 0,-1-2 33 15,-2 1-32-15,1-1 32 0,-4 0-51 0,0 0 51 0,-7-10-50 16,-2-7 50-16,-5-10-1025 0</inkml:trace>
  <inkml:trace contextRef="#ctx0" brushRef="#br0" timeOffset="-109717.86">9362 15583 91 0,'0'0'0'0,"2"8"0"16,5 8 0-16,-7-16 40 0,0 0-40 0,10 22 40 0,9 7-40 0,-19-29 48 15,0 0-48-15,18 33 49 0,5 3-49 16,-23-36 42-16,0 0-42 0,27 36 43 0,3-1-43 0,-30-35 37 16,0 0-37-16,30 36 37 0,4 0-37 15,-34-36 24-15,0 0-24 0,35 35 25 0,2-4-25 0,-37-31 46 16,0 0-46-16,35 30 46 0,-2-2-46 0,-33-28 50 16,0 0-50-16,35 31 51 0,-6 1-51 0,-29-32 65 0,0 0-65 15,30 33 65 1,-6 1-65-16,-24-34 52 0,0 0-52 0,26 34 52 0,-3 0-52 15,-23-34 45-15,0 0-45 0,24 33 46 0,-1 0-46 0,-4-4 36 0,-1-4-36 0,-6-7 37 16,-2-6-37-16,-10-12 24 0,0 0-24 0,16 15 25 16,1 2-25-16,-17-17 27 15,0 0-27-15,16 17 27 0,2 0-27 0,-18-17 13 16,0 0-13-16,20 17 14 0,3 2-14 16,-23-19 36-16,0 0-36 0,24 19 36 0,3-2-36 0,-27-17 35 0,0 0-35 0,21 17 36 15,1 1-36-15,-3-5 32 0,-5-1-32 16,-2-1 33-16,1-1-33 0,-13-10 38 15,0 0-38-15,12 15 39 0,5 2-39 0,-17-17 24 16,0 0-24-16,12 19 25 0,2 0-25 0,-14-19 27 0,0 0-27 0,13 19 27 16,-5 0-27-16,-8-19 22 0,0 0-22 0,9 17 23 15,0 0-23-15,-1 0 9 16,-2-1-9-16,1-4 10 0,-6-6-10 0,3 1 18 0,-1 0-18 0,1-2 18 16,-2 0-18-16,5 1 8 0,-2 0-8 0,2 1 8 0,1 0-8 15,-8-7 15-15,0 0-15 0,9 9 16 0,0-1-16 16,-4 1-34-16,2-2 34 0,-2-2-34 0,1-2 34 15,-3 1-41-15,0-1 41 0,-3-3-41 16,4 3 41-16,-4-3-63 0,0 0 63 0,0 0-63 0,2 6 63 16,-2-6-148-16,0 0 148 0,0 3-148 0,3-1 148 0,-3-2-166 15,0 0 166-15,0 0-166 0,0 3 166 0,2 1-520 16</inkml:trace>
  <inkml:trace contextRef="#ctx0" brushRef="#br0" timeOffset="-108816.196">9932 16151 91 0,'0'0'0'0,"-7"-5"0"15,-2-2 0-15,-5-5-9 0</inkml:trace>
  <inkml:trace contextRef="#ctx0" brushRef="#br0" timeOffset="-108219.128">9885 16117 819 0,'0'0'0'0,"5"0"0"0,7 0 0 16,-12 0 34-16,0 0-34 0,4 0 34 0,1 0-34 16,-5 0 0-16,0 0 0 0,0 0 0 0,3 0 0 0,1 0-606 15</inkml:trace>
  <inkml:trace contextRef="#ctx0" brushRef="#br0" timeOffset="-104926.619">9799 16158 169 0,'0'0'0'0,"9"-1"0"15,0-5 0-15,-9 6 49 0,0 0-49 0,5-3 49 16,2 1-49-16,-7 2 37 0,0 0-37 0,0 0 37 15,2-1-37-15,-2 1 47 0,0 0-47 0,0 0 47 16,0 0-47-16,0 0 47 0,0 0-47 0,0 0 47 16,0 0-47-16,0 0 53 0,0 0-53 0,0 0 53 0,-2 1-53 15,2-1 54-15,0 0-54 0,0 0 55 16,-3 0-55-16,3 0 39 0,0 0-39 0,0 0 39 0,-6 0-39 0,6 0 41 16,0 0-41-16,0 0 41 0,-3 2-41 0,3-2 34 15,0 0-34-15,0 0 35 0,0 0-35 16,0 0 33-16,0 0-33 0,0 0 33 0,5-2-33 0,-5 2 38 15,0 0-38-15,7-5 38 0,3-3-38 0,3-3 33 16,2-1-33-16,3-1 33 0,3-5-33 0,-21 18 22 16,0 0-22-16,26-25 23 0,9-6-23 15,-35 31 18-15,0 0-18 0,41-34 19 0,6-4-19 16,-47 38 40-16,0 0-40 16,51-39 41-16,0-4-41 0,-51 43 37 0,0 0-37 0,47-43 37 0,-2-2-37 0,-7 4 23 15,-3 0-23-15,-2 7 24 0,2 3-24 0,-35 31 11 16,0 0-11-16,42-34 11 0,8-2-11 0,-50 36 19 15,0 0-19-15,66-48 20 0,13-7-20 0,-79 55 38 0,0 0-38 16,64-55 38-16,-10-1-38 0,-54 56 5 0,0 0-5 16,44-47 6-16,-11 6-6 0,-33 41 19 0,0 0-19 0,26-27 20 15,-8 11-20-15,-6 3-68 0,-4 2 68 0,-4 6-67 16,-2 5 67-16,-2 0-110 0,0 0 110 16,0 0-110-16,-2 4 110 0,2-4-165 0,0 0 165 0,0 0-165 15,0 0 165-15,0 0-188 0,0 0 188 0,-2 10-188 16,0 5 188-16,-5 11-337 0</inkml:trace>
  <inkml:trace contextRef="#ctx0" brushRef="#br0" timeOffset="-103654.327">11212 14659 247 0,'0'0'0'15,"-10"4"0"-15,-9 3 0 0,10-7 35 0,5 0-35 16,1 0 35-16,3 0-35 0,0 0 13 16,0 0-13-16,0 0 14 0,0 0-14 0,0 0 16 0,-5 0-16 15,5 0 17-15,0 0-17 0,0 0 13 0,0 0-13 0,-4 0 14 16,1 1-14-16,3-1 15 0,0 0-15 0,-11 5 15 15,-1 2-15-15,12-7 25 0,0 0-25 0,-21 16 26 16,0 4-26-16,21-20 12 0,0 0-12 0,-24 31 13 16,1 10-13-16,23-41 18 0,0 0-18 0,-21 45 19 15,6 3-19-15,15-48 8 0,0 0-8 16,-11 39 9-16,4-1-9 0,7-38 9 16,0 0-9-16,-3 27 10 0,5-5-10 0,-2-22-17 0,0 0 17 0,13 14-16 0,8-9 16 0,-21-5-57 15,0 0 57-15,26-19-57 0,11-20 57 16,-37 39-76-16,0 0 76 0,31-50-76 0,3-15 76 15,-10 7-61-15,-7-2 61 0,1 7-61 16,-10 3 61-16,-8 50-3 0,0 0 3 0,9-67-2 16,-5-11 2-16,-4 78 29 0,0 0-29 0,-4-59 29 0,-3 11-29 0,2 9 82 15,0 10-82-15,-4 5 83 0,6 9-83 0,-6 1 90 16,4 2-90-16,1 5 90 0,-1 4-90 16,1-1 73-16,1 2-73 0,3 2 73 15,-5-1-73-15,5 1 58 0,-4 0-58 0,4 0 58 0,0 0-58 0,0 0 35 16,0 0-35-16,-7 8 35 0,-3 8-35 0,10-16 16 0,0 0-16 15,-9 27 17-15,0 11-17 0,9-38 11 0,0 0-11 16,-7 48 11-16,6 8-11 0,1-56 4 0,0 0-4 16,1 59 5-16,6 2-5 0,-7-61 7 0,0 0-7 0,11 60 7 15,5 4-7-15,-16-64 22 0,0 0-22 0,17 51 22 16,-1-1-22-16,-16-50 0 0,0 0 0 16,17 39 0-16,-5-6 0 0,-12-33-36 15,0 0 36-15,18 24-35 0,1-9 35 0,-19-15-64 16,0 0 64-16,22 5-63 0,6-8 63 0,-28 3-46 0,0 0 46 0,25-11-46 15,-1-6 46-15,-24 17-44 0,0 0 44 0,23-19-44 16,-6-3 44-16,-17 22-30 0,0 0 30 16,16-24-30-16,-6 2 30 0,-10 22-1 0,0 0 1 15,11-19-1-15,-3 0 1 0,-8 19 3 0,0 0-3 0,9-14 3 16,-5 3-3-16,-4 11 37 0,0 0-37 0,5-9 38 16,-5 4-38-16,0 5 37 0,0 0-37 0,2-4 37 15,-2 1-37-15,0 3 33 0,0 0-33 0,0 0 34 16,0 0-34-16,0 0 23 0,0 0-23 0,0 0 24 0,0 0-24 15,0 0 18-15,0 0-18 0,0 0 18 0,0 0-18 0,0 0 10 16,0 0-10-16,0 0 10 16,0 3-10-16,0-3 1 0,0 0-1 0,1 6 2 0,1-1-2 0,-2-5 0 15,0 0 0-15,7 10 0 0,2 4 0 0,-9-14-35 16,0 0 35-16,12 13-35 0,5 1 35 0,-17-14-87 16,0 0 87-16,18 9-87 0,3-4 87 0,-4-4-89 15,1-2 89-15,-3-4-89 16,3-6 89-16,-8-1-73 0,2-3 73 0,-3 1-73 15,-2-1 73-15,-2 1-20 0,2-1 20 0,-5 3-19 0,1 1 19 0,1 1 25 0,-4 2-25 16,2 1 26-16,-2 2-26 0,0-1 87 16,1 0-87-16,-1 2 88 0,0 1-88 0,0 3 101 0,-1-4-101 15,1 4 102-15,0 0-102 0,0 0 98 0,0 0-98 16,0 0 99-16,0 0-99 0,0 0 59 0,-2-3-59 0,2 3 59 16,-4-4-59-16,4 4 38 0,-5-1-38 0,5 1 38 15,-3-2-38-15,3 2 10 0,-5 0-10 0,5 0 10 16,0 0-10-16,0 0 0 15,-2 5 0-15,0-1 0 0,2-3 0 0,-3 4-7 0,1 1 7 0,2 14-6 16,2 13 6-16,-2-33-18 0,0 0 18 0,3 43-18 16,2 11 18-16,-5-54-9 0,0 0 9 0,7 55-9 15,-2 2 9-15,-5-6-10 0,4-1 10 0,-4-18-10 16,0-13 10-16,0 0-4 0,0-4 4 16,-4 6-3-16,4 0 3 0,-5-1-6 15,-3 1 6-15,6-9-6 0,2-7 6 0,0-5-88 0,0 0 88 0,-14 13-88 0,-12 5 88 16,26-18-74-16,0 0 74 0,-35 13-73 0,-7-2 73 15,-38 13-452-15</inkml:trace>
  <inkml:trace contextRef="#ctx0" brushRef="#br0" timeOffset="-103380.366">10986 15165 460 0,'0'0'0'0,"15"1"0"0,10 1 0 0,-25-2 57 15,0 0-57-15,14 2 58 0,-2-2-58 0,-12 0 87 0,0 0-87 16,12 3 87-16,2-3-87 0,-2 0 106 0,0 4-106 16,2-3 107-16,2-1-107 0,2-1 82 0,-1-3-82 15,-3 1 82-15,2 1-82 0,-1 0 55 0,3 2-55 0,-1-3 55 16,0-1-55-16,-17 4 36 0,0 0-36 0,27-5 37 16,6-2-37-16,-33 7-1 0,0 0 1 0,38-6-1 15,4-1 1-15,-42 7-20 0,0 0 20 0,38-5-20 16,4 1 20-16,-7-1-74 15,-4 0 74-15,-8 3-73 0,-9 1 73 0,-2-1-141 0,-3 2 141 0,-1 0-140 16,-6 2 140-16,2-1-183 0,-1 1 183 16,-3-2-182-16,4 3 182 0,-4 1-250 0</inkml:trace>
  <inkml:trace contextRef="#ctx0" brushRef="#br0" timeOffset="-102630.492">11376 15543 583 0,'0'0'0'0,"2"-12"0"0,-1-10 0 0,-1 22 60 16,0 0-60-16,0-10 60 0,0 5-60 0,-1 1 37 15,-3 4-37-15,4 0 37 0,0 0-37 0,0 0 5 0,-3 2-5 16,-2 0 6-16,1-2-6 16,-5 1 0-16,-5-1 0 0,7 0 0 0,-1 0 0 0,-1 0 1 0,0 2-1 15,6-2 1-15,-2 0-1 0,-2 2 13 0,1-1-13 0,-1 3 13 16,-1 1-13-16,-3 2 9 0,-1 0-9 16,0 0 10-16,0 1-10 0,-1 6 9 0,0 1-9 0,-3 4 10 15,-2 2-10-15,18-21 3 0,0 0-3 16,-19 32 4-1,-2 8-4-15,21-40 2 0,0 0-2 0,-17 39 3 0,5 4-3 0,12-43-1 0,0 0 1 0,-7 39 0 16,10-1 0-16,1-9-35 0,6-5 35 0,2-7-34 16,4-7 34-16,2-4-64 0,2-6 64 15,-2-6-63-15,-1-2 63 16,-17 8-62-16,0 0 62 0,25-21-61 0,4-10 61 0,-29 31-37 0,0 0 37 0,30-37-36 16,-4-10 36-16,-26 47-6 0,0 0 6 0,23-44-6 15,-2-1 6-15,-21 45 20 0,0 0-20 0,12-39 20 16,-5 3-20-16,-7 36 97 0,0 0-97 0,1-31 97 15,-2 7-97-15,-3 2 118 0,-4 3-118 0,-1 4 119 16,-2 4-119-16,11 11 102 0,0 0-102 0,-14-13 103 0,-3-3-103 16,17 16 73-16,0 0-73 0,-16-12 73 0,2 2-73 0,14 10 36 15,0 0-36-15,-12-7 36 16,3 2-36-16,9 5 0 0,0 0 0 0,-8-3 0 16,-1 1 0-16,9 2 0 0,0 0 0 0,-9-2 0 15,6 0 0-15,3 2-13 0,0 0 13 0,-4 0-13 0,3 0 13 0,1 0-35 16,0 0 35-16,0 0-35 0,-4 4 35 0,4-4-36 15,0 5 36-15,5 4-35 0,4 1 35 16,2 4-24-16,2 3 24 0,8 2-23 16,2-1 23-16,-23-18-11 0,0 0 11 0,33 24-10 0,9 5 10 0,-42-29-29 0,0 0 29 15,47 35-29-15,5 6 29 0,-52-41-11 0,0 0 11 0,51 39-10 16,3 2 10 0,-54-41-11-16,0 0 11 15,47 36-10-15,0-1 10 0,-5-10-26 0,-9-4 26 0,-7-6-26 16,-5-4 26-16,-21-11-20 0,0 0 20 0,22 8-19 0,-1-4 19 0,-21-4-74 0,0 0 74 15,16-2-73-15,-2-3 73 0,-14 5-107 0,0 0 107 0,5-17-106 16,-7-11 106-16,6-16-341 0</inkml:trace>
  <inkml:trace contextRef="#ctx0" brushRef="#br0" timeOffset="-102324.175">11648 15500 931 0,'0'0'0'0,"10"12"0"0,2 9 0 16,-6-11 186-16,-6-3-186 0,0 2 186 16,-6-3-186-16,6-6 109 0,0 0-109 0,-12 40 110 0,-7 20-110 15,19-60-62-15,0 0 62 0,-35 65-62 0,-8 10 62 0,-37 66-973 16</inkml:trace>
  <inkml:trace contextRef="#ctx0" brushRef="#br0" timeOffset="-98223.088">24531 14488 214 0,'0'0'0'0,"0"0"0"16,3-3 0-16,-3 3-12 0,0 0 12 0,5 0-12 15,2-4 12-15,-7 4-15 0,0 0 15 0,14-3-14 0,7-2 14 16,-21 5-9-16,0 0 9 0,23-7-8 16,5-4 8-16,-28 11 0 0,0 0 0 0,28-6 1 15,-1 2-1-15,-27 4 37 0,0 0-37 0,28 0 38 0,0 5-38 0,-28-5 65 16,0 0-65-16,26 12 66 0,0 7-66 0,-5 3 62 15,-1 6-62-15,-5-3 63 0,1 1-63 16,-2 5 48-16,0 2-48 0,-4 3 48 0,-1 3-48 16,-9-39 44-16,0 0-44 0,7 51 45 0,-2 9-45 0,-1-7 35 15,-3-3-35-15,1-16 36 0,0-11-36 0,-2 2 23 16,-2-2-23-16,0 6 24 0,2 5-24 0,-1-7 10 16,-1-3-10-16,2-5 11 0,0-10-11 15,0-1 0-15,0-4 0 0,2-1 0 0,-1-1 0 16,-1-2-32-16,4 0 32 0,-4 0-32 0,7-4 32 0,-7 4-29 0,0 0 29 15,2-5-29-15,1-2 29 0,-3 7-5 16,0 0 5-16,4-6-4 0,1-3 4 16,-5 9-2-16,0 0 2 0,3-5-1 0,1 0 1 0,-4 5 0 0,0 0 0 0,1-4 1 15,1 3-1-15,-2 1 18 0,0 0-18 0,0 0 18 16,2-6-18-16,-2 6 4 0,0 0-4 16,0 0 5-16,0 0-5 0,0 0 1 0,-2 4-1 0,-1 10 1 15,-1 8-1-15,4-22-5 0,0 0 5 0,-3 39-5 16,1 14 5-16,2-53-10 0,0 0 10 0,4 62-10 15,2 12 10-15,-6-74-26 16,0 0 26-16,14 104-25 0,6 26 25 0,-20-130-2 0,0 0 2 0,26 110-2 16,5-4 2-16,-31-106 1 0,0 0-1 0,30 95 2 15,1-8-2-15,-31-87 47 0,0 0-47 0,23 72 48 16,-8-9-48-16,-15-63 61 0,0 0-61 0,11 46 61 16,-8-13-61-16,1-9 57 0,-4-10-57 0,0-7 57 15,-2-9-57-15,2 2 63 0,0 0-63 0,-9 14 63 16,-5 6-63-16,14-20 35 0,0 0-35 0,-10 16 36 15,-1-3-36-15,11-13 18 0,0 0-18 0,-17 14 18 16,-4 0-18-16,21-14-2 0,0 0 2 0,-28 8-2 0,-5-1 2 16,2-4-115-16,-2-1 115 0,5-4-114 0,5-4 114 0,23 6-166 15,0 0 166-15,-24-11-165 16,5-2 165-16,-23-11-373 0</inkml:trace>
  <inkml:trace contextRef="#ctx0" brushRef="#br0" timeOffset="-93829.194">22282 17256 371 0,'0'0'0'0,"0"0"70"0,0 0-70 15,0 0 70-15,0 0-70 0,0 0 46 0,0 0-46 16,0 0 46-16,0 0-46 0,0 0 64 0,0 0-64 0,0 0 65 15,-4 0-65-15,1 0 48 0,-3 0-48 0,3 0 49 16,1 0-49-16,-5 0 59 0,0 0-59 0,0 0 60 16,2 2-60-16,-4-2 57 0,-3 0-57 0,3 0 57 15,4 0-57-15,-5 0 45 0,-2 2-45 0,3-1 45 16,4 1-45-16,-8 0 37 0,0-2-37 0,4 0 38 16,2 0-38-16,-7 0 15 0,-4 2-15 0,6 1 16 15,0 0-16-15,12-3 21 0,0 0-21 0,-23 9 21 16,-6 1-21-16,29-10 14 0,0 0-14 15,-25 11 15-15,1-3-15 0,24-8 26 0,0 0-26 0,-26 12 26 16,0 4-26-16,26-16 12 0,0 0-12 0,-25 15 13 16,4 2-13-16,21-17 41 0,0 0-41 0,-20 24 41 15,2 7-41-15,18-31 6 0,0 0-6 0,-12 36 7 0,3 7-7 16,9-43 12-16,0 0-12 0,-3 43 12 0,5 1-12 0,-2-44 0 16,0 0 0-16,8 41 0 0,6 0 0 15,-14-41-17-15,0 0 17 0,25 33-16 0,6-6 16 16,-1-4-69-16,-1-6 69 0,1-10-68 15,-1-9 68-15,-3-5-84 0,-1-7 84 0,-1-5-83 0,-5-5 83 0,-19 24-69 16,0 0 69-16,25-39-68 0,1-12 68 16,-26 51-57-16,0 0 57 0,24-55-57 0,1-5 57 0,-25 60-27 15,0 0 27-15,19-57-27 0,-2 3 27 16,-17 54 13-16,0 0-13 0,11-50 13 0,-3 5-13 0,-8 45 78 16,0 0-78-16,4-37 78 0,-2 6-78 0,-2 31 91 15,0 0-91-15,0-24 91 0,0 7-91 0,0 17 95 0,0 0-95 0,-2-16 95 16,-2 6-95-1,4 10 63-15,0 0-63 0,0-9 63 0,-3 3-63 0,3 6 33 0,0 0-33 0,-2-6 34 16,2 5-34 0,0 1 4-16,0 0-4 0,-1-4 5 0,1 3-5 0,0 1-1 0,0 0 1 0,-2-7-1 15,-3-2 1-15,5 9-27 0,0 0 27 0,-4-8-27 16,-1-1 27-16,5 9-3 0,0 0 3 0,-4-9-3 16,1 3 3-16,3 6-4 0,0 0 4 0,0-6-3 15,-4 1 3-15,4 5-7 0,0 0 7 0,-1-3-7 16,1 1 7-16,0 2-1 0,0 0 1 0,0 0 0 15,0-3 0-15,0 3 0 0,0 0 0 0,0 0 0 16,0 0 0-16,0 0 2 0,0 0-2 0,0 3 3 16,-2 4-3-16,2-7 13 0,0 0-13 0,-2 10 13 0,-3 6-13 15,1-1 15-15,-1 4-15 0,2-4 16 0,-1-1-16 16,4 2 26-16,-3-1-26 0,-1 7 26 16,3 4-26-16,-3 0 6 0,4 1-6 0,0-5 7 0,0-1-7 15,0-21 26-15,0 0-26 16,4 31 26-16,1 5-26 0,-5-36 30 15,0 0-30-15,5 32 30 0,0 1-30 0,-5-33 6 0,0 0-6 0,7 31 7 0,4-4-7 0,-11-27-43 16,0 0 43-16,15 21-42 0,4-6 42 0,-19-15-66 16,0 0 66-16,30 0-65 0,8-14 65 15,-38 14-110-15,0 0 110 0,34-22-109 0,4-11 109 0,-7 4-104 16,-5-1 104-16,-3 2-104 0,-6 1 104 0,-3 3-66 0,-1 3 66 16,-5 4-66-16,-3 3 66 0,1 2 0 0,-3 0 0 15,-1 5 0-15,0 2 0 0,1 0 43 16,-3 0-43-16,2 2 44 0,-2 1-44 0,0-2 68 15,2 1-68-15,-2 3 68 0,1-3-68 0,-1 3 54 16,0 0-54-16,0 0 54 0,0 0-54 0,0 0 18 0,0 0-18 0,0 0 19 16,0 0-19-16,0 0 8 0,0 0-8 0,0 0 8 15,0 0-8-15,0 0 0 0,0 0 0 16,0 0 0-16,0 0 0 0,0 0-11 0,0 0 11 0,0 0-10 16,0 0 10-16,0 0-36 0,0 0 36 0,0 0-35 15,0 0 35-15,0 0-20 0,0 5 20 0,4 5-19 16,-4 4 19-16,2 6-19 0,-1 4 19 15,1-3-18-15,0-4 18 16,-2-17-10-16,0 0 10 0,5 22-10 0,4 2 10 0,-9-24-10 0,0 0 10 0,5 21-10 16,4-4 10-16,-9-17-33 0,0 0 33 0,15 5-33 0,6-8 33 15,-21 3-34-15,0 0 34 0,26-17-34 16,6-11 34-16,-32 28-22 0,0 0 22 0,28-34-22 0,1-9 22 16,-29 43-36-16,0 0 36 0,23-46-36 0,-6-4 36 0,-17 50 0 15,0 0 0-15,16-44 0 0,-4-1 0 16,-12 45 50-16,0 0-50 0,9-33 51 0,-6 8-51 15,-3 25 78-15,0 0-78 0,4-19 78 16,-2 5-78-16,-2 14 72 16,0 0-72-16,0-8 73 0,0 4-73 0,0 4 63 0,0 0-63 0,0 0 64 0,-4 0-64 0,4 0 42 15,0 0-42-15,-3 26 43 0,1 15-43 0,2-41 20 16,0 0-20-16,0 55 20 0,7 12-20 0,-7-67 12 16,0 0-12-16,5 72 12 0,2 8-12 15,-7-80 4-15,0 0-4 0,5 91 4 0,2 10-4 0,-7-101 13 16,0 0-13-16,7 84 13 0,-5-10-13 0,-2-74 8 0,0 0-8 0,2 46 8 15,-1-22-8-15,-1-24 1 16,0 0-1-16,2 20 1 0,-2-9-1 0,0-11-40 16,0 0 40-16,-3 5-40 0,-1-7 40 0,4 2-78 0,0 0 78 0,-21-10-77 15,-5-11 77-15,26 21-156 0,0 0 156 0,-33-25-155 16,-3-10 155-16,-32-25-758 16</inkml:trace>
  <inkml:trace contextRef="#ctx0" brushRef="#br0" timeOffset="-93587.831">22222 17887 505 0,'-5'1'0'0,"5"-1"34"0,0 0-34 0,-19 12 35 0,-12 7-35 15,31-19 1-15,0 0-1 0,-30 16 1 0,-1-1-1 16,-30 16-373-16</inkml:trace>
  <inkml:trace contextRef="#ctx0" brushRef="#br0" timeOffset="-93321.127">21926 17998 606 0,'0'0'0'0,"0"0"67"0,0 0-67 0,-2 0 68 0,-4 2-68 15,6-2 62-15,0 0-62 0,-2 0 63 0,-3 0-63 16,5 0 53-16,0 0-53 0,0 0 53 0,-4 0-53 0,4 0 32 16,0 0-32-16,0 0 33 0,0 0-33 0,0 0 22 15,0 0-22-15,2 3 23 0,0 1-23 0,-2-4 58 16,0 0-58-16,10 5 59 0,6 2-59 0,-16-7 103 16,0 0-103-16,28 5 103 0,12 0-103 0,-40-5 77 0,0 0-77 15,47-2 77-15,5-5-77 0,-52 7 49 0,0 0-49 16,64-8 50-16,11-6-50 0,-75 14 52 0,0 0-52 0,73-12 52 15,2 0-52-15,-75 12 12 16,0 0-12-16,91-10 12 0,10 0-12 0,-101 10 13 16,0 0-13-16,91-6 13 0,-3 6-13 0,-88 0 17 0,0 0-17 0,74 2 17 15,-10 3-17-15,-64-5-46 0,0 0 46 0,44 4-46 16,-17 1 46-16,-27-5-178 0,0 0 178 0,21 3-178 16,-8-1 178-16,-13-2-172 0,0 0 172 0,10 2-172 15,-6-1 172-15,9 3-688 0</inkml:trace>
  <inkml:trace contextRef="#ctx0" brushRef="#br0" timeOffset="-92854.802">22519 18236 785 0,'0'0'0'0,"0"0"70"16,-6-7-70-16,5 4 70 0,1 1-70 0,0 2 55 15,0 0-55-15,0 0 55 0,0 0-55 0,0 0 30 0,0 0-30 16,-7 0 30-16,-6-1-30 0,13 1 12 0,0 0-12 16,-15 0 12-16,-3 0-12 0,18 0 46 0,0 0-46 0,-29 3 46 15,-10 0-46-15,3 4 49 0,-1 0-49 0,13-3 49 16,8-3-49-16,-1 3 76 0,3-3-76 0,-7 5 76 16,-4-1-76-16,3 3 66 0,-3 4-66 0,13-7 66 15,9-5-66-15,3 0 32 0,0 0-32 0,-19 14 33 16,-14 5-33-16,33-19 18 0,0 0-18 0,-30 22 19 15,-3 2-19-15,33-24 10 0,0 0-10 0,-30 29 11 16,2 6-11-16,28-35 4 0,0 0-4 0,-24 30 4 16,1 1-4-16,23-31 13 0,0 0-13 0,-15 31 13 15,2 0-13-15,13-31 3 0,0 0-3 0,-1 31 4 16,8 1-4-16,-7-32 6 0,0 0-6 0,19 31 6 16,7 0-6-16,-26-31-10 0,0 0 10 0,33 24-10 15,7-3 10-15,-3-11-19 0,1-7 19 0,-5-3-18 0,2-5 18 0,-35 5-17 16,0 0 17-16,45-14-16 0,9-8 16 0,-7-2-35 15,-1-5 35-15,-5 3-35 0,-6 1 35 0,-35 25-91 16,0 0 91-16,35-36-91 16,-4-9 91-16,-4 2-151 0,-8-3 151 15,0 5-151-15,-5 3 151 0,-2-1-187 0,0 1 187 0,-3 2-186 0,0 4 186 0,10-37-458 16</inkml:trace>
  <inkml:trace contextRef="#ctx0" brushRef="#br0" timeOffset="-92400.21">22468 18024 270 0,'0'0'0'0,"0"0"104"0,0 0-104 0,4 0 105 16,4 2-105-16,-8-2 121 0,0 0-121 0,0 0 121 15,2 0-121-15,-2 0 105 0,0 0-105 0,0 0 105 0,0 0-105 16,0 0 112-16,0 0-112 0,0 0 112 0,-2-2-112 16,2 2 83-16,0 0-83 0,0 0 83 0,-5-2-83 15,5 2 66-15,0 0-66 0,0 0 66 0,0 0-66 16,0 0 66-16,0 0-66 0,0 0 66 0,5 5-66 15,-5-5 58-15,0 0-58 0,9 9 58 0,3 5-58 16,2 4 40-16,2 8-40 0,3-4 40 0,5 1-40 0,-24-23 29 16,0 0-29-16,37 39 29 0,12 11-29 15,-49-50 8-15,0 0-8 0,54 60 9 0,8 8-9 0,1 8 5 16,5 4-5-16,-16-20 6 16,-10-10-6-16,-7-4-2 0,-7-7 2 0,-9-15-1 15,-10-12 1-15,-9-12-54 0,0 0 54 0,21 16-53 0,-2-3 53 0,-19-13-96 16,0 0 96-16,19-3-96 0,2-11 96 0,-21 14-110 15,0 0 110-15,10-32-109 0,-6-18 109 16,10-32-923-16</inkml:trace>
  <inkml:trace contextRef="#ctx0" brushRef="#br0" timeOffset="-92086.363">22956 18204 1043 0,'0'0'0'0,"0"0"114"0,2 5-114 0,-2-5 114 15,-2 0-114-15,2 0 88 0,0 0-88 0,0 0 88 16,0-5-88-16,0 5 79 0,0-5-79 0,0 5 79 16,-5-6-79-16,5 6 51 0,0 0-51 0,0 0 51 0,-4-3-51 15,4 3 43-15,0 0-43 0,-10 5 43 0,-6 5-43 16,16-10 30-16,0 0-30 0,-23 26 30 0,-5 10-30 0,28-36 34 15,0 0-34-15,-27 50 34 0,-1 11-34 0,28-61 31 16,0 0-31-16,-32 71 31 0,1 9-31 16,31-80 0-16,0 0 0 0,-30 89 0 0,1 7 0 15,29-96-44-15,0 0 44 0,-19 67-43 0,6-19 43 0,13-48-105 16,0 0 105-16,9 7-105 0,15-36 105 0,10 6-1179 16</inkml:trace>
  <inkml:trace contextRef="#ctx0" brushRef="#br0" timeOffset="-91573.909">23898 17827 852 0,'0'-5'0'0,"-3"-6"94"0,-1-2-94 0,3 2 94 16,1 1-94-16,0 7 113 0,0 3-113 0,0 0 114 0,0 0-114 0,0 0 80 15,0 3-80-15,0-3 81 0,0 0-81 0,3 0 45 16,2 2-45-16,7-4 46 0,1 0-46 0,6 1 38 16,3 1-38-16,5-4 38 0,1 1-38 0,-28 3 24 15,0 0-24-15,41-4 25 0,10-1-25 0,-4 2 46 16,2 1-46-16,-6 0 46 0,-1 2-46 0,-5 0 15 15,-3 0-15-15,1 0 16 0,-2-1-16 0,-33 1 22 16,0 0-22-16,40-2 22 0,4-1-22 16,-44 3 1-16,0 0-1 0,38-4 1 0,1 1-1 0,-39 3-51 15,0 0 51-15,29-4-50 0,-6 1 50 0,-23 3-146 0,0 0 146 16,17-2-146-16,-4 0 146 0,-13 2-166 0,0 0 166 0,0 0-166 16,-7 0 166-16,0 0-715 0</inkml:trace>
  <inkml:trace contextRef="#ctx0" brushRef="#br0" timeOffset="-91325.225">23930 18157 1020 0,'7'-5'0'0,"1"-3"173"0,5-3-173 0,-3 1 174 16,2-2-174-16,-7 7 144 0,-1 2-144 0,-4 3 145 0,3-4-145 15,-3 4 91-15,0 0-91 0,0 0 91 16,0 0-91-16,0 0 43 0,2 4-43 0,7-1 44 0,5 0-44 16,-14-3 12-16,0 0-12 0,29 6 12 0,13-1-12 0,-2 0-19 15,6 0 19-15,-8-2-18 0,2-3 18 0,-40 0-225 16,0 0 225-16,49-5-225 0,5-5 225 0,-54 10-135 16,0 0 135-16,61-14-135 15,3-4 135-15,62-15-801 0</inkml:trace>
  <inkml:trace contextRef="#ctx0" brushRef="#br0" timeOffset="-83047.542">26173 16843 113 0,'0'0'0'0,"0"0"21"0,6-6-21 0,-3 2 21 0,1 2-21 16,-4 2 26-16,3-3-26 0,-3 3 26 0,0 0-26 15,0 0 39-15,0 0-39 0,0 0 39 0,0 0-39 16,0 0 32-16,0 0-32 0,0 0 33 0,0 0-33 16,0 0 32-16,0 0-32 0,0 0 33 0,-3 2-33 0,3-2 22 15,-4 1-22-15,4-1 22 0,0 0-22 0,0 0 18 16,0 0-18-16,0 0 18 0,0 0-18 0,0 0 18 15,0 0-18-15,0 0 18 0,0 0-18 0,0 0 3 16,0 0-3-16,0 0 4 0,0 0-4 0,0 0 7 16,0 0-7-16,0 0 8 0,0 0-8 0,0 0 7 15,-3 0-7-15,3 0 8 0,0 0-8 0,0 0 14 16,0 0-14-16,0 0 15 0,0 0-15 0,0 0 22 0,0 0-22 16,0 0 23-16,0 0-23 0,0 0 32 0,0 0-32 0,0 0 33 15,0 0-33-15,0 0 19 0,0 0-19 16,0 0 20-16,0 0-20 0,0 0 18 0,0 0-18 15,0 0 19-15,0 4-19 0,0-1 27 0,0 1-27 0,1 8 27 16,1 7-27-16,-2-19 12 0,0 0-12 0,4 39 13 16,3 14-13-16,-2 0 10 0,2 4-10 0,-2-9 11 15,0-4-11-15,1-1 34 0,-3-2-34 16,-1-3 35-16,0-2-35 0,-2-36 57 0,0 0-57 16,3 39 57-16,4 2-57 0,-7-41 81 0,0 0-81 0,5 33 82 15,0-4-82-15,-5-29 40 0,0 0-40 0,6 21 40 16,-1-6-40-16,-5-15 39 0,0 0-39 0,9 9 39 15,1-9-39-15,-10 0 26 0,0 0-26 0,9-9 26 16,1-6-26-16,-10 15 33 0,0 0-33 0,7-21 34 0,-2-5-34 16,-1 2 42-16,-4-1-42 0,0 8 43 15,-2 3-43-15,-1 0 56 0,-4 0-56 0,0 1 56 16,-2 1-56-16,4-2 50 0,0 0-50 0,-1 1 50 16,-1-3-50-16,7 16 44 0,0 0-44 0,-8-22 44 15,-5-7-44-15,13 29 2 0,0 0-2 0,-5-38 2 0,2-6-2 16,-1-3 1-16,1-4-1 0,3 10 1 0,2 7-1 0,1-6-26 15,2-1 26-15,0 7-25 0,2 3 25 0,-7 31-40 16,0 0 40-16,6-33-39 0,1 3 39 16,-7 30-16-16,0 0 16 0,5-24-15 0,-5 5 15 0,0 19-3 15,0 0 3-15,2-14-3 0,-2 4 3 0,0 10 5 16,0 0-5-16,0-7 5 0,0 3-5 0,0 4 1 16,0 0-1-16,0 0 2 0,0-3-2 0,0 3 11 0,0 0-11 15,0 0 11-15,7 0-11 0,-7 0 9 0,0 0-9 16,10 3 9-16,6 4-9 0,-16-7 3 0,0 0-3 0,22 7 3 15,10 0-3-15,-32-7 12 16,0 0-12-16,33 9 13 0,3-1-13 16,-36-8 3-16,0 0-3 0,33 9 4 0,1 1-4 15,-34-10 12-15,0 0-12 0,31 10 12 0,-1 1-12 0,-30-11 15 0,0 0-15 0,22 8 15 16,-4 1-15-16,-18-9 15 0,0 0-15 0,14 7 15 16,-6-4-15-16,-8-3-8 0,0 0 8 0,7 3-8 15,-2-3 8-15,-5 0-62 16,0 0 62-16,4-13-62 0,-1-11 62 0,4-14-1249 0</inkml:trace>
  <inkml:trace contextRef="#ctx0" brushRef="#br0" timeOffset="-76119.841">27264 16631 102 0,'0'0'0'0,"0"0"75"0,0 0-75 15,0 0 75-15,5-3-75 0,-5 3 95 0,0 0-95 16,0 0 96-16,6-6-96 0,-6 6 101 0,0 0-101 0,1-3 101 15,-1 0-101-15,0 3 82 0,0 0-82 0,0-4 83 16,0 3-83-16,0 1 82 0,0 0-82 0,0 0 83 16,-5-4-83-16,5 4 58 0,0 0-58 0,-5 0 58 15,-4 0-58-15,9 0 41 0,0 0-41 0,-10 4 42 16,-4 1-42-16,14-5 58 0,0 0-58 0,-18 8 59 16,-4 4-59-16,22-12 48 0,0 0-48 0,-21 14 49 15,2 0-49-15,19-14 37 0,0 0-37 0,-18 15 38 16,1 2-38-16,1 0 46 0,2 2-46 15,7-9 47-15,4-6-47 0,-1 1 1 0,4-3-1 0,-3 3 2 16,-1 2-2-16,1 1 3 0,-3 4-3 0,3-5 4 16,1-3-4-16,1 1-2 0,-1 0 2 0,0-2-1 0,2 1 1 15,0-1-44-15,0 2 44 0,0 0-43 16,-2-1 43-16,2 1-49 0,0 2 49 0,0-2-49 16,2-2 49-16,2 2-54 0,-1 1 54 0,0-1-53 15,-1 0 53-15,2 2-45 0,-3 0 45 0,3-1-44 0,1 3 44 16,2 0-43-16,2-3 43 0,-4 0-42 0,0-1 42 15,1 0-27-15,0 0 27 0,0 0-27 16,-1 2 27-16,-5-7-17 0,0 0 17 0,12 14-17 0,6 3 17 0,-18-17-19 16,0 0 19-16,19 19-18 0,3 3 18 0,-22-22-4 15,0 0 4-15,20 20-3 0,-3 1 3 16,-17-21-1-16,0 0 1 0,14 21 0 0,-2-3 0 16,-12-18 1-16,0 0-1 0,7 18 2 0,-2-1-2 0,-5-17 21 0,0 0-21 15,4 17 21-15,-4 2-21 0,0-19 39 0,0 0-39 16,-2 19 39-16,-3-1-39 0,5-18 59 15,0 0-59-15,-7 18 60 0,-2-1-60 0,-1-2 66 16,-4-3-66-16,7-5 67 16,5-4-67-16,-3 1 64 0,0-4-64 0,-1 1 65 0,3 3-65 0,-4 1 59 0,-2 0-59 15,6-1 60-15,1-4-60 0,2 0 46 0,-4 0-46 0,4 0 47 16,0 0-47-16,-3 0 43 16,0 1-43-16,-1 1 43 0,2-2-43 0,-3 2 10 0,-2-2-10 15,2 0 11-15,0 0-11 0,-4-2 7 0,0-1-7 0,2-1 7 16,2 1-7-16,-2-2 0 0,-2-2 0 0,4 2 0 15,2-2 0-15,3 7-19 0,0 0 19 0,-6-7-18 16,3-2 18-16,3 9-58 16,0 0 58-16,-4-13-57 0,1-6 57 0,-2-14-1163 0</inkml:trace>
  <inkml:trace contextRef="#ctx0" brushRef="#br0" timeOffset="-75570.406">27567 16722 471 0,'0'0'0'0,"0"0"64"0,0 0-64 16,0 0 65-16,-2 5-65 0,2-5 55 0,0 0-55 0,0 0 56 16,0 0-56-16,0 0 44 0,0 0-44 0,0 0 44 15,0-3-44-15,0 3 7 0,0 0-7 0,0-4 8 16,-1 1-8-16,1 3 29 0,0 0-29 15,-2-4 29-15,2-1-29 0,0 5 11 0,0 0-11 0,-2-3 11 16,2-2-11-16,0 5 10 0,0 0-10 0,0-4 11 16,0 2-11-16,0 2 17 0,0 0-17 0,0 0 17 15,-3-3-17-15,3 3 14 0,0 0-14 0,0 0 15 16,0 0-15-16,0 0 25 0,0 0-25 0,0 0 26 16,0 0-26-16,0 0 12 0,0 0-12 0,0 0 13 0,0 0-13 15,0 0 18-15,0 0-18 0,0 0 19 0,0 0-19 16,0 0 24-16,0 0-24 0,0 10 25 0,-2 9-25 15,2 9 21-15,0 8-21 0,-2-4 21 0,1 1-21 16,1-33 16-16,0 0-16 0,-2 53 17 0,-2 12-17 0,1-5 18 16,-1-2-18-16,1-17 18 0,1-12-18 15,0-1 8-15,1-6-8 16,-1 0 9-16,-2 1-9 0,3-3 1 0,1-1-1 0,0-9 1 0,0-5-1 16,0-1-135-16,-2-3 135 0,5-13-134 0,3-12 134 0,2-11-658 15</inkml:trace>
  <inkml:trace contextRef="#ctx0" brushRef="#br0" timeOffset="-74986.963">27654 16785 606 0,'0'0'0'0,"0"0"62"0,0 0-62 0,0 0 62 16,0 0-62-16,0 0-17 0,0 0 17 0,0 0-16 15,0 0 16-15,0 0-39 0,0 0 39 0,0 0-39 16,0 0 39-16,0 0 1 0,0 0-1 0,0 0 1 16,0 0-1-16,0 0 44 0,0 5-44 0,0 1 44 15,4 2-44-15,-4 8 49 0,2 6-49 0,-1 9 49 16,-1 8-49-16,0-39 44 0,0 0-44 0,-1 46 45 0,-1 7-45 16,2-53 37-16,0 0-37 0,-5 47 38 15,1-3-38-15,1-8 24 0,1-8-24 0,0-8 25 0,2-8-25 16,0-2 5-16,0-3-5 0,0-2 5 0,2-3-5 15,-2-2-15-15,0 0 15 0,10-10-15 0,6-11 15 16,-16 21-41-16,0 0 41 0,17-36-41 0,6-12 41 16,-23 48-15-16,0 0 15 0,21-53-15 0,0-8 15 0,-21 61-1 15,0 0 1-15,17-60 0 0,1-2 0 16,-18 62 24 0,0 0-24-16,14-57 25 0,-2 4-25 0,-12 53 51 0,0 0-51 0,9-41 51 0,-2 9-51 0,-7 32 64 15,0 0-64-15,5-24 65 0,0 8-65 0,-5 16 46 16,0 0-46-16,5-10 47 0,0 5-47 0,-5 5 44 0,0 0-44 15,9 0 44-15,3 3-44 0,-12-3 0 16,0 0 0-16,16 7 0 0,1 5 0 0,-17-12-24 16,0 0 24-16,20 17-23 0,0 5 23 0,-2 1-45 0,-2 2 45 0,-4-6-44 15,-2-5 44-15,-1 5-18 0,0 1 18 0,-2 3-18 16,-2 2 18-16,-5-25-8 0,0 0 8 0,3 38-7 16,1 7 7-1,-4-45 0-15,0 0 0 0,2 49 0 0,-1 4 0 16,-1-53 4-16,0 0-4 0,0 48 5 0,0-3-5 0,-3-9 4 0,-2-5-4 0,5-9 4 15,1-7-4-15,1-1 0 0,0-4 0 0,0-3 0 16,-2-3 0-16,0-1-104 16,0 0 104-16,0-3-103 0,0 0 103 0,0 0-147 0,0 0 147 0,-2-8-146 15,-2-6 146-15,-1-8-412 0</inkml:trace>
  <inkml:trace contextRef="#ctx0" brushRef="#br0" timeOffset="-74720.492">27407 16311 908 0,'0'0'0'0,"9"3"0"0,5 2 0 0,-14-5-2 16,0 0 2-16,5 2-1 0,-5-4 1 0,0 2-129 15,0 0 129-15,5-5-128 0,2-3 128 0,5-6-394 0</inkml:trace>
  <inkml:trace contextRef="#ctx0" brushRef="#br0" timeOffset="-74170.904">28386 15982 1379 0,'0'0'0'0,"0"0"-102"15,-4 1 102-15,4-1-102 0,0 0 102 0,0 0-37 16,0 0 37-16,0 0-37 0,0 0 37 0,0 0-39 16,0 0 39-16,0 0-38 0,0 0 38 0,0 0-58 0,0 0 58 15,0 0-58-15,4 2 58 0,-2 2-7 0,1-1 7 0,1 2-7 16,-1 2 7-16,-3-7 0 0,0 0 0 16,4 24 0-16,-1 10 0 0,-3-34 0 0,0 0 0 15,0 48 1-15,0 12-1 0,-3-2 1 0,-1 4-1 0,1-4 1 16,-3 1-1-16,6-59 17 0,0 0-17 0,-7 87 17 15,-3 18-17-15,5-22 38 0,1-9-38 0,3-33 39 16,-1-25-39-16,2 8 53 16,3-4-53-16,1 8 54 0,3 4-54 15,-7-32 42-15,0 0-42 0,7 33 43 0,1-1-43 0,-8-32 0 0,0 0 0 0,7 26 0 16,2-4 0-16,-9-22-60 0,0 0 60 0,9 17-60 16,0-6 60-16,-9-11-115 0,0 0 115 0,12 3-114 15,3-6 114-15,-15 3-138 0,0 0 138 0,13-12-138 0,-1-9 138 16,12-11-337-16</inkml:trace>
  <inkml:trace contextRef="#ctx0" brushRef="#br0" timeOffset="-73865.963">28294 16818 684 0,'0'0'0'0,"0"0"160"0,0 0-160 16,-4-5 160-16,-3-4-160 0,7 9 136 0,0 0-136 16,-3-7 137-16,1-1-137 0,2 8 129 15,0 0-129-15,0-7 129 0,3 0-129 0,-3 7 79 0,0 0-79 0,9-7 79 16,7 0-79-16,-16 7 71 16,0 0-71-16,21-5 71 0,7 0-71 0,-28 5 32 0,0 0-32 0,31-3 33 15,6 1-33-15,-37 2 4 0,0 0-4 0,41-2 5 16,6 2-5-16,-47 0-1 0,0 0 1 0,49-2 0 15,2-1 0-15,-51 3-96 0,0 0 96 0,52-3-96 16,2-3 96-16,-54 6-89 0,0 0 89 0,37-6-89 16,-10-3 89-16,38-6-1072 0</inkml:trace>
  <inkml:trace contextRef="#ctx0" brushRef="#br0" timeOffset="-72748.199">25897 17777 158 0,'0'0'0'0,"0"0"47"0,0 0-47 0,5-5 48 15,2-5-48-15,-7 10 64 0,0 0-64 0,5-5 65 16,-2 1-65-16,-3 4 64 0,0 0-64 0,0 0 64 16,4 0-64-16,-4 0 58 0,0 0-58 0,0 0 59 15,2 5-59-15,-2-5 52 0,0 0-52 0,3 4 52 16,1 1-52-16,-4-5 44 0,0 0-44 0,8 5 44 16,3 0-44-16,-11-5 53 0,0 0-53 0,15 4 53 15,5-1-53-15,1 2 54 0,1 0-54 0,-1-1 54 0,-2-3-54 16,0 1 44-16,2 0-44 0,0-2 44 15,0-2-44-15,0 4 37 0,0 3-37 0,5-5 37 0,4-3-37 16,-30 3 24-16,0 0-24 0,45-2 25 0,14-2-25 16,-3 3 40-16,1-3-40 15,-3 1 41-15,0-2-41 0,-54 5 22 0,0 0-22 0,86-9 23 0,18-3-23 0,-13 2 10 16,-4 0-10-16,-14 1 11 0,-10 0-11 0,-63 9 19 16,0 0-19-16,85-10 20 0,13 0-20 0,-15 3 7 15,-4 0-7-15,-8 4 8 0,-11 1-8 16,-60 2 9-16,0 0-9 0,92-5 9 0,19-2-9 15,-111 7 8-15,0 0-8 0,115-5 8 0,9-2-8 0,-124 7 1 16,0 0-1-16,125-8 1 0,4-3-1 0,-129 11 0 0,0 0 0 16,128-12 1-16,-3 0-1 15,-125 12 0-15,0 0 0 0,118-15 1 0,-4-4-1 16,-114 19-1-16,0 0 1 0,102-15 0 0,-7-1 0 0,-95 16 1 16,0 0-1-16,87-10 2 0,-9 1-2 0,-78 9 10 0,0 0-10 15,68-5 11-15,-11 3-11 0,-57 2 1 0,0 0-1 0,41 0 1 16,-17 0-1-16,-24 0-24 15,0 0 24-15,17 0-23 0,-10 2 23 0,-7-2-146 0,0 0 146 16,6 2-145-16,-5-2 145 0,-1 0-169 0,0 0 169 0,-15 5-168 16,-12 4 168-16,-14 4-523 0</inkml:trace>
  <inkml:trace contextRef="#ctx0" brushRef="#br0" timeOffset="-66343.665">26383 18003 158 0,'0'0'0'0,"0"0"19"0,0 0-19 0,0 0 20 0,3 5-20 0,-3-5 13 16,0 0-13-16,0 0 13 0,4 0-13 0,-4 0 0 16,0 0 0-16,0 0 0 0,0 0 0 0,0 0-13 15,0 0 13-15,0 0-12 0,0 0 12 0,0 0-29 16,0 0 29-16,0 0-29 0,0 0 29 0,0 0-38 16</inkml:trace>
  <inkml:trace contextRef="#ctx0" brushRef="#br0" timeOffset="-65689.757">26376 18017 135 0,'0'0'0'0,"0"0"73"16,0 0-73-16,3 0 74 0,4 0-74 0,-7 0 74 15,0 0-74-15,4 0 75 0,-1 0-75 0,-3 0 74 16,0 0-74-16,0 0 74 0,3 0-74 16,-3 0 74-16,0 0-74 0,0 0 74 0,0 0-74 0,0 0 50 15,0 0-50-15,0 0 50 0,0 0-50 0,0 0 44 0,0 0-44 16,0 0 45-16,0 0-45 0,0 0 41 0,0 0-41 16,0 0 42-16,0 0-42 0,0 0 51 15,0 0-51-15,0 0 52 0,0 0-52 0,0 0 42 16,0 0-42-16,0 0 43 0,0 0-43 0,0 0 41 0,0 0-41 0,0 0 42 15,0 0-42-15,0 0 35 0,0 0-35 16,0 0 35-16,0 0-35 0,0 0-9 0,0 0 9 0,0 7-9 16,2 5 9-16,-2-12-7 15,0 0 7-15,4 22-6 0,3 11 6 16,-7-33-4-16,0 0 4 0,5 41-4 0,0 10 4 0,-5-51 4 0,0 0-4 0,4 58 5 16,-1 8-5-16,-3-66 25 0,0 0-25 0,2 61 26 15,-2-1-26-15,0-60 43 0,0 0-43 0,0 53 44 16,0-3-44-16,0-50 45 0,0 0-45 0,0 41 45 15,-2-7-45-15,2-34 10 0,0 0-10 0,0 28 11 16,0-9-11-16,0-19 15 0,0 0-15 0,0 17 15 16,2-5-15-16,-2-12-1 0,0 0 1 0,0 10-1 15,3-3 1-15,-3-7-46 0,0 0 46 0,0 5-45 16,0-2 45-16,0-3-112 0,0 0 112 0,4-5-111 0,1-5 111 16,-5 10-191-16,0 0 191 0,9-21-190 0,3-8 190 0,9-20-562 15</inkml:trace>
  <inkml:trace contextRef="#ctx0" brushRef="#br0" timeOffset="-64558.479">26902 18324 91 0,'0'0'0'0,"0"0"17"0,0 0-17 15,0 0 17-15,0-4-17 0,0 4 16 16,0 0-16-16,0 0 17 0,0 0-17 0,0 0 10 16,0 0-10-16,0 0 11 0,0 0-11 0,0 0 17 0,0 0-17 15,0 0 17-15,0 0-17 0,0 0 22 0,0 0-22 0,0 0 23 16,0 0-23-16,0 0 38 0,0 0-38 0,0 0 39 16,0 0-39-16,0 0 37 0,0 0-37 0,0 0 37 15,0 0-37-15,0 0 45 0,0 0-45 0,0 0 45 16,0 0-45-16,0 0 41 0,0 0-41 0,0 0 41 15,0 0-41-15,0 0 27 0,0 0-27 0,0 0 27 16,0 0-27-16,0 0 27 0,0 0-27 0,0 0 27 16,0 0-27-16,0 0 22 0,0 0-22 0,0 0 23 15,0 0-23-15,0 0 4 0,0 0-4 0,0 0 5 16,0 0-5-16,0 0 8 0,0 0-8 0,0 0 9 0,0 0-9 0,0 0 3 16,0 0-3-16,0 0 4 0,0 0-4 15,0 0 2-15,0 0-2 0,0 0 2 0,0 0-2 16,0 0 4-16,0 0-4 0,0 0 5 0,0 0-5 0,0 0 6 15,0 0-6-15,0 0 6 0,0 0-6 0,0 0 7 16,0 0-7-16,0 0 8 0,0 0-8 0,0 0 15 16,0 0-15-16,0 0 15 0,0 0-15 0,0 0 3 15,0 0-3-15,0 0 4 0,0 0-4 0,0 0 2 16,0 0-2-16,0 0 3 0,0 0-3 0,0 0 5 16,0 0-5-16,0 0 5 0,0 0-5 0,0 0 6 0,0 0-6 15,0 0 7-15,0 0-7 0,0 0 14 0,0 0-14 16,0 0 15-16,0 0-15 0,0 0 8 0,0 0-8 0,0 0 8 15,3-2-8-15,-3 2 15 0,0 0-15 0,4-1 16 16,-1-3-16-16,-3 4 23 0,0 0-23 16,4-1 24-16,-1-3-24 0,-3 4 13 0,0 0-13 15,5-1 14-15,1-1-14 0,2 0 10 0,4 2-10 0,2-3 11 16,4-1-11-16,1-1 26 0,4 0-26 16,-2 0 26-16,-1-2-26 0,8 0 6 0,-2-1-6 0,2 1 6 15,2-2-6-15,-30 9 9 0,0 0-9 0,38-5 10 16,6 3-10-16,-2 2 3 0,-1 0-3 0,-4 0 4 15,-2 0-4-15,-6 2 12 0,-4 0-12 0,-1-2 13 16,-6-2-13-16,-1 4 22 0,-3 1-22 0,-2-1 23 16,-3 0-23-16,3 1 7 15,0 2-7-15,-3-1 8 0,-2-3-8 0,2 3 5 0,-1-1-5 0,-1 1 5 0,-1-3-5 16,1 3-11-16,0-3 11 0,-4 1-10 0,1-2 10 16,-4 0-87-16,0 0 87 0,5 0-86 15,-2 0 86-15,-3 0-121 0,0 0 121 0,4-3-120 16,1-2 120-16,4-4-505 0</inkml:trace>
  <inkml:trace contextRef="#ctx0" brushRef="#br0" timeOffset="-59657.417">25581 18262 1155 0,'-3'0'0'0,"3"0"-182"0,0 0 182 15,-11-2-182-15,-6-3 182 0,17 5-31 0,0 0 31 0,-11-3-31 16,4-1 31-16,7 4 12 0,0 0-12 15,-5-1 12-15,3-1-12 0,2 2 13 0,0 0-13 0,0 0 14 16,0 0-14-16,0 0 44 0,0 0-44 0,0 0 44 16,0 0-44-16,0 0 41 0,0 0-41 0,0 0 42 15,-5 0-42-15,5 0 17 0,0 0-17 0,-3 0 17 16,1 0-17-16,2 0 21 0,0 0-21 0,-4 0 21 16,3 0-21-16,1 0 15 0,0 0-15 0,0 0 15 15,-4 0-15-15,4 0 16 0,0 0-16 0,0 0 17 16,4 3-17-16,-4-3 4 0,0 0-4 0,7 16 4 15,5 8-4-15,-12-24 0 0,0 0 0 0,16 39 1 16,3 12-1-16,0-3 2 0,4 4-2 0,-11-18 3 16,-4-12-3-16,3 2 63 0,1-3-63 15,0 10 63-15,1 6-63 0,-13-37 79 0,0 0-79 0,8 35 80 0,1-3-80 16,-9-32 56-16,0 0-56 0,5 26 57 0,0-4-57 16,-5-22 54-16,0 0-54 0,7 14 55 0,4-6-55 0,-2-9 44 15,-3-10-44-15,0-1 45 0,-3-3-45 0,2-9 35 16,1-5-35-16,-5 5 36 0,-2 3-36 15,1 21 34-15,0 0-34 0,-6-34 34 0,-1-10-34 0,7 44 38 16,0 0-38-16,-8-48 38 0,-1-7-38 16,0 9 15-16,2 1-15 0,2 12 15 15,0 9-15-15,0 2 21 0,-1 5-21 16,3 5 21-16,-1 5-21 0,3 0 33 0,2 2-33 0,-1 2 34 0,0 1-34 0,0 2 27 16,0-5-27-16,0 5 27 0,0 0-27 0,0 0 9 0,0 0-9 15,0 0 9-15,4-7-9 0,-1 2 0 16,1 0 0-16,-1-4 0 0,4-1 0 0,-1-2-6 15,2-3 6-15,1 1-6 0,0 0 6 0,-9 14-47 0,0 0 47 16,10-15-46-16,2-1 46 0,-12 16-33 0,0 0 33 0,14-12-32 16,-1 2 32-16,-13 10-25 0,0 0 25 0,13-7-24 15,3 4 24-15,-2 3-17 0,2 3 17 16,-6-1-17-16,-1 1 17 0,-9-3-36 0,0 0 36 16,12 9-35-16,4 1 35 0,-16-10-19 0,0 0 19 0,14 12-18 15,1 2 18-15,-15-14-53 0,0 0 53 0,20 10-52 16,4-1 52-16,-24-9-114 0,0 0 114 0,23 0-113 15,1-5 113-15,23-1-987 0</inkml:trace>
  <inkml:trace contextRef="#ctx0" brushRef="#br0" timeOffset="-59149.937">26316 17750 438 0,'0'0'0'0,"0"0"60"0,0 0-60 0,0 0 61 15,0 0-61-15,0 0 29 0,0 0-29 0,0 0 29 16,-1 3-29-16,1-3 1 0,-2 4-1 0,2-4 2 16,0 0-2-16,0 0 3 0,0 0-3 0,-4 3 3 15,-1 2-3-15,-2 5 68 0,-2 2-68 0,4-3 68 16,0-4-68-16,5-5 69 0,0 0-69 0,-10 17 69 16,-6 6-69-16,16-23 71 0,0 0-71 0,-14 20 72 15,2 2-72-15,12-22 51 0,0 0-51 0,-14 24 52 16,2 4-52-16,12-28 45 0,0 0-45 0,-11 27 45 15,1 1-45-15,1-1 29 0,2 0-29 0,2-8 29 16,3-5-29-16,2 5 15 0,2 0-15 0,0 10 16 16,1 8-16-16,-3-37 19 0,0 0-19 0,7 55 20 15,5 12-20-15,0-5 8 0,1 1-8 0,-1-11 8 16,2-10-8-16,1 6 4 16,3 0-4-16,-4-1 4 0,3-1-4 0,-17-46 0 0,0 0 0 0,33 65 0 0,11 10 0 15,-44-75-82-15,0 0 82 0,50 57-82 0,11-11 82 16,-61-46-164-16,0 0 164 0,63 17-164 0,3-22 164 0,63 17-571 15</inkml:trace>
  <inkml:trace contextRef="#ctx0" brushRef="#br0" timeOffset="-55004.002">28356 17974 819 0,'0'0'0'0,"0"0"-145"0,0 0 145 0,-3 0-145 0,-1 0 145 0,4 0-17 0,0 0 17 0,0 0-16 16,-3 0 16-16,3 0-2 0,0 0 2 0,0 0-1 15,0 0 1-15,0 0 8 0,0 0-8 0,0 0 8 16,0 0-8-16,0 0 61 0,0 0-61 0,0 0 61 16,-5 2-61-16,5-2 60 0,0 0-60 0,-6 0 61 15,-2 0-61-15,8 0 58 0,0 0-58 0,-12 0 58 16,-2 2-58-16,14-2 63 0,0 0-63 0,-18 1 63 16,-1 3-63-16,19-4 68 0,0 0-68 0,-19 3 69 15,-2 1-69-15,21-4 70 0,0 0-70 0,-17 5 71 16,1 2-71-16,16-7 49 0,0 0-49 0,-16 6 50 0,2 3-50 15,14-9 39-15,0 0-39 0,-14 7 39 16,2 0-39-16,12-7 40 0,0 0-40 0,-14 7 41 0,2 1-41 16,-2 2 33-16,2 1-33 0,5-4 34 0,3-4-34 15,-1 2 22-15,0 2-22 0,0 2 23 0,-2 2-23 16,-2 5 47-16,-1 1-47 16,3-5 47-16,3-3-47 0,1 6 15 0,1 6-15 0,-2-1 16 0,1 1-16 0,3-21 22 15,0 0-22-15,-2 31 22 0,2 8-22 0,0-39 15 16,0 0-15-16,2 39 15 0,1 2-15 0,-3-41 4 15,0 0-4-15,2 36 5 0,2-3-5 16,1-6 0-16,2-3 0 0,-4-8 0 16,-1-6 0-16,3-1-30 0,4-3 30 0,5 0-30 0,3-1 30 0,-17-5-37 15,0 0 37-15,25 0-36 0,4-4 36 0,-29 4-39 0,0 0 39 16,33-10-38-16,4-7 38 16,-37 17-52-16,0 0 52 0,35-22-51 0,1-6 51 15,-36 28-37-15,0 0 37 0,32-27-36 0,-4-4 36 0,-7 7-2 0,-7 2 2 0,-2 6-1 16,-4 6 1-16,-2 0 16 0,-3 3-16 0,1 2 17 15,-1 1-17-15,-3 1 28 16,-2-1-28-16,2 4 28 0,0 0-28 0,0 0 33 0,0-3-33 16,0 3 33-16,-1-3-33 0,1 3 13 0,0 0-13 0,0-4 14 15,1-1-14-15,-1-3 0 0,2-3 0 0,-2-1 1 16,0-1-1-16,0-3-6 0,0-1 6 0,2 2-5 16,0-1 5-16,-2 16-52 0,0 0 52 0,1-20-51 15,1-4 51-15,-2 24-40 0,0 0 40 0,2-23-39 16,-2 3 39-16,0 20-27 0,0 0 27 0,2-16-27 15,-1 3 27-15,-1 13 0 0,0 0 0 0,2-11 0 16,0 5 0-16,-2 6 18 0,0 0-18 0,2-6 18 16,-2 3-18-16,0 3 5 0,0 0-5 0,0-3 5 15,0 1-5-15,0 2 26 0,0 0-26 0,0 0 26 0,0 0-26 16,0 0 6-16,0 0-6 0,0 0 6 0,0 0-6 0,0 0 16 16,0 0-16-16,0 0 17 15,0 0-17-15,0 0 33 0,0 0-33 0,0 3 34 0,0 1-34 16,-2 3 1-16,0 3-1 0,0 5 2 0,1 4-2 0,-1 10 21 15,-2 9-21-15,4-4 21 0,0 0-21 0,0-34 14 16,0 0-14-16,2 43 15 0,3 7-15 16,-5-50 25-16,0 0-25 0,4 41 26 0,-1-3-26 0,-3-38 3 15,0 0-3-15,6 31 3 0,-1-7-3 0,-5-24-2 0,0 0 2 16,12 12-1-16,4-9 1 0,-16-3-20 0,0 0 20 16,21-14-19-16,5-13 19 0,-26 27-90 0,0 0 90 15,22-33-90-15,1-6 90 0,-23 39-54 16,0 0 54-16,16-36-54 0,-6 2 54 15,-10 34-12-15,0 0 12 0,7-28-12 0,-5 8 12 0,-4 1 3 16,-3 2-3-16,1 5 3 0,1 3-3 0,-4 2 66 0,-2 4-66 0,4-2 67 16,0 1-67-16,0 1 55 0,1-1-55 0,2 1 56 15,1 1-56-15,1 2 52 0,-6-3-52 16,3 1 52-16,1 2-52 0,-1 0 15 0,-1-2-15 0,4 2 16 16,-3-1-16-16,3 1 7 0,-6-2-7 0,6 2 8 15,-3-3-8-15,3 3 4 0,0-4-4 0,0 4 4 16,0-5-4-16,0 2-13 0,0-3 13 0,2 0-12 15,1-3 12-15,-3 9-53 0,0 0 53 16,9-15-53-16,5-6 53 0,-14 21-41 0,0 0 41 0,19-26-40 16,5-3 40-16,-24 29-28 0,0 0 28 0,21-24-28 0,0 0 28 15,-21 24-10-15,0 0 10 0,16-17-10 0,-6 3 10 0,-10 14-12 16,0 0 12-16,7-10-12 0,-2 5 12 16,-5 5-15-16,0 0 15 0,4-5-15 0,-1 3 15 15,-3 2-4-15,0 0 4 0,0 0-3 0,0 0 3 0,0 0-7 16,0 0 7-16,0 0-6 0,0 0 6 0,0 0-14 15,0 0 14-15,0 0-13 0,0 0 13 16,0 0-34-16,0 0 34 0,-1 5-33 0,-3 2 33 16,4-7-35-16,0 0 35 0,-8 17-34 0,-3 7 34 15,1 2-15-15,-3 3 15 0,6-10-14 0,4-7 14 0,3-12-21 16,0 0 21-16,0 17-21 0,3 2 21 0,-3-19-25 0,0 0 25 16,7 19-24-16,2 1 24 0,-9-20-38 15,0 0 38-15,18 21-37 0,6-2 37 0,-24-19-48 16,0 0 48-16,26 19-48 0,5-1 48 0,-4 1-42 0,-5-2 42 0,-3-3-42 15,-1-4 42-15,-18-10-6 0,0 0 6 16,21 16-5-16,0 3 5 0,-21-19 5 16,0 0-5-16,21 20 6 0,-2 4-6 0,-19-24 34 15,0 0-34-15,15 22 34 0,-2-1-34 0,-13-21 20 16,0 0-20-16,10 19 20 0,-3 0-20 0,-7-19 42 0,0 0-42 0,3 15 43 16,-1-1-43-16,-2-14 38 0,0 0-38 0,-2 12 38 15,-3 0-38-15,-2 0 9 0,-3-2-9 0,6-5 9 16,3-5-9-16,-3 2-2 0,2-2 2 0,-6 3-1 15,-6 1 1-15,14-4-92 0,0 0 92 0,-16 1-92 16,-3-2 92-16,19 1-116 0,0 0 116 0,-12-21-116 16,5-13 116-16,-12-21-481 0</inkml:trace>
  <inkml:trace contextRef="#ctx0" brushRef="#br0" timeOffset="-54348.201">28997 17757 102 0,'0'0'0'0,"0"0"41"0,0 0-41 0,4 0 42 15,1 1-42-15,-5-1 49 0,0 0-49 0,4 0 49 16,-3 0-49-16,-1 0 65 0,0 0-65 0,0 0 66 16,4-1-66-16,-4 1 86 0,0 0-86 0,0 0 87 15,0 0-87-15,0 0 58 0,0 0-58 0,0 0 58 0,0 0-58 16,0 0 59-16,-2 3-59 0,2-3 60 0,0 0-60 0,0 0 46 16,0 0-46-16,0 0 46 0,0 0-46 0,0 0 36 15,0 0-36-15,0 0 37 0,0 0-37 16,0 0 39-16,0 0-39 0,0 0 40 0,0 0-40 0,0 0 33 15,-2 3-33-15,2-3 34 0,0 0-34 0,0 0 22 16,0 0-22-16,0 0 23 0,0 0-23 0,0 0 36 16,0 4-36-16,0-4 36 0,0 0-36 0,0 0 12 15,0 0-12-15,-1 10 13 0,-1 6-13 0,2-16 30 0,0 0-30 16,0 37 30-16,3 18-30 0,-3-55 5 16,0 0-5-16,6 60 6 0,2 10-6 0,-8-70 10 0,0 0-10 15,13 94 10-15,2 20-10 16,-15-114 33-16,0 0-33 0,16 95 34 0,0-5-34 15,-16-90 4-15,0 0-4 0,12 63 4 0,-2-18-4 0,-10-45-14 0,0 0 14 0,5 27-13 16,-1-19 13-16,-4-8-102 0,0 0 102 16,7 0-102-16,0-13 102 0,-7 13-153 0,0 0 153 0,2-28-152 15,-6-13 152-15,2-27-581 0</inkml:trace>
  <inkml:trace contextRef="#ctx0" brushRef="#br0" timeOffset="-54039.569">28844 18229 785 0,'7'0'0'0,"-3"0"171"0,-1 2-171 0,2-2 171 16,2 0-171-16,-3-2 104 0,-2 1-104 0,3-3 104 0,0-3-104 16,2-1 80-16,3-4-80 0,4 2 80 0,2-1-80 15,-16 11 58-15,0 0-58 0,28-12 58 0,8 0-58 0,-36 12 49 16,0 0-49-16,41-10 49 0,4 1-49 15,-5 3 43-15,-4 2-43 0,-9 2 43 0,-10 1-43 0,0 2-1 16,-1 1 1-16,-7 0 0 0,-6-2 0 0,6 2-67 16,0-2 67-16,-6 0-67 0,-1 0 67 0,-2 0-149 15,0 0 149-15,0 0-149 0,0 0 149 0,0 0-925 16</inkml:trace>
  <inkml:trace contextRef="#ctx0" brushRef="#br0" timeOffset="-53686.018">29295 17887 1188 0,'0'0'0'0,"0"3"79"0,-1 4-79 0,1-7 80 16,0 0-80-16,0 0 54 0,1-7-54 0,-1 4 54 15,2-1-54-15,0 1 47 0,0 1-47 0,-2 2 48 16,1-3-48-16,-1 3 37 0,0 0-37 0,0 0 38 16,0 0-38-16,0 0 54 0,0 0-54 0,0 0 55 15,0 0-55-15,0 0 50 0,7-4-50 0,-1 1 50 0,0 0-50 16,7-1 23-16,2 1-23 0,3 1 24 0,1 0-24 0,4 4 20 16,1 3-20-16,2 0 20 0,2 2-20 15,-28-7 9-15,0 0-9 0,35 19 10 0,5 8-10 0,-40-27 34 16,0 0-34-16,38 40 34 0,2 9-34 0,-8 1 17 15,-4 5-17-15,-4 0 17 0,-5 3-17 0,-19-58 11 16,0 0-11-16,14 86 11 0,-5 16-11 0,-8-18 18 16,-6-5-18-16,-2-12 19 15,-1-10-19-15,8-57 14 0,0 0-14 0,-14 65 15 0,-4 1-15 0,18-66-1 16,0 0 1-16,-14 42-1 0,4-20 1 0,10-22-67 16,0 0 67-16,-23 0-67 0,-6-21 67 15,29 21-127-15,0 0 127 0,-25-70-127 0,4-41 127 0,-24-71-1214 0</inkml:trace>
  <inkml:trace contextRef="#ctx0" brushRef="#br0" timeOffset="-53466.17">30323 18243 975 0,'-2'-3'0'0,"2"3"-156"0,0 0 156 0</inkml:trace>
  <inkml:trace contextRef="#ctx0" brushRef="#br0" timeOffset="-43805.688">29729 17551 707 0,'0'0'0'0,"0"0"84"0,0 0-84 0,0-3 84 0,2-3-84 16,-2 6 54-16,0 0-54 0,5-3 54 0,2 0-54 16,-7 3 21-16,0 0-21 0,9-2 21 0,0 2-21 15,-9 0 1-15,0 0-1 0,12 3 2 16,3 4-2-16,-15-7-45 0,0 0 45 0,20 16-44 0,0 8 44 16,-2 3-106-16,-4 6 106 0,-4-6-106 0,-5-1 106 0,-5-26-157 15,0 0 157-15,0 44-156 0,-6 11 156 0,-1 44-212 16</inkml:trace>
  <inkml:trace contextRef="#ctx0" brushRef="#br0" timeOffset="-43576.002">29766 17332 1345 0,'0'0'0'0,"0"0"-268"0,0 0 268 0,12-16-267 16,9-11 267-16,12-16-481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38:1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1544 93 1352,'10'-91'3937,"-9"90"-3690,-36 44-170,-16 24-129,-50 84 9,-201 375-79,155-239 98,90-176 21,-104 183 195,-65 123 1343,151-179 2530,72-228-3601,2-9-418,1 0-1,-1-1 0,1 1 1,-1-1-1,1 1 1,-1 0-1,1-1 1,-1 1-1,1 0 1,0 0-1,-1-1 1,1 1-1,0 0 1,-1 0-1,1 0 1,0-1-1,0 1 1,0 0-1,0 0 0,0 0 1,0 0-1,0-1 1,0 1-1,0 0 1,0 0-1,1 0 1,-1-1-1,0 1 1,1 0-1,-1 0 1,0-1-1,1 1 1,-1 0-1,1 0 1,-1-1-1,1 1 0,-1-1 1,1 1-1,-1 0 1,1-1-1,0 1 1,-1-1-1,1 1 1,0-1-1,-1 0 1,1 1-1,0-1 1,0 0-1,0 1 1,-1-1-1,1 0 1,0 0-1,0 0 1,0 0-1,-1 0 0,1 0 1,1 0-46,63-13 8,353-44 288,-177 38-221,-129 14-31,241-11 292,-343 16-313,8 1-312,-30-9-857,-65-66-2422,23 16-2852</inkml:trace>
  <inkml:trace contextRef="#ctx0" brushRef="#br0" timeOffset="722.577">1442 348 6104,'-3'23'302,"-4"-32"363,-11-54 305,12 9 117,55 13-1139,33-58-630,-81 98 617,2 4 38,1 0 0,0 0-1,-1 1 1,0-1 0,0 1 0,0 0-1,-1 0 1,1 0 0,-1 0 0,0 0 0,0 0-1,0 1 1,0-1 0,-1 1 0,0-1-1,0 1 1,0 0 0,0 3 27,1 1-45,66 283-499,16 193 544,-13-58 51,-70-424-48,15 86 147,3-1 0,5 0 0,3-2 0,22 45-150,4-10 280,16 58 145,-33 11 743,-46-154-1176,17-50-1924,12-27 913,10-16-3127</inkml:trace>
  <inkml:trace contextRef="#ctx0" brushRef="#br0" timeOffset="1381.449">1698 2463 4664,'-4'-10'38,"0"-1"0,0 1-1,-1 0 1,0 1 0,-1-1 0,0 1 0,0 0 0,-1 1 0,0-1 0,-1 1 0,0 1-1,0-1 1,0 1 0,-1 1 0,0 0 0,-1 0 0,1 1 0,-1 0 0,0 0-1,0 1 1,-1 1 0,-7-3-38,-6-3-201,-1 1 0,-1 0 0,0 2 0,1 1 1,-2 1-1,1 1 0,0 2 0,-1 0 0,1 2 0,-19 3 201,-153 32 1536,216-48-431,306-54-333,-212 52-312,159-14 489,-172 16-675,127-2-258,-242 34-1610,-121 58-1165,45-31 432</inkml:trace>
  <inkml:trace contextRef="#ctx0" brushRef="#br0" timeOffset="1897.518">1 2546 9776,'0'0'-1039,"0"0"164,-1-36-722,8 33 1562,-1-1-1,1 0 1,-1 0-1,0 0 1,0-1-1,0 1 1,-1-2-1,0 1 1,0 0-1,0-1 1,-1 0-1,1 0 1,-1-1-1,-1 1 1,1-1-1,0-4 36,5-3-95,69-123-2979,-47 81 1914</inkml:trace>
  <inkml:trace contextRef="#ctx0" brushRef="#br0" timeOffset="2604.735">399 2324 1528,'48'-13'113,"-54"5"1021,-110 1 666,152 20-745,-2-12-675,-1-2 0,1-2 0,-1 0 0,0-3 0,0-1 0,26-9-380,-40 11 24,177-53 2202,67-1-1028,-159 46-1076,113 14-161,9 31-2977,-205-48 1392,-53-16 543,-84-41-222,112 72 1259,-12-6-110,1 1 0,-1 1 0,1 1 0,-1 0 0,-1 1-1,1 1 1,0 0 0,-1 1 0,1 1 0,-3 1 154,19 0 52,-1 1-1,1 0 1,-1 0 0,1 0-1,0 0 1,0 0 0,0 0-1,0-1 1,0 1 0,0 0 0,0 0-1,1 0 1,-1 0 0,1 0-1,-1-1 1,1 1 0,0 0-1,0 0 1,0-1 0,0 1 0,0 0-1,0-1 1,0 1 0,0-1-1,1 0 1,-1 1 0,0-1-1,1 0 1,-1 0 0,1 0-1,0 0 1,-1 0 0,1 0 0,0 0-1,0-1 1,-1 1 0,1 0-1,0-1 1,0 0-52,0 2 55,248 186 4143,-231-138-6210,-48-38 665,-20-12 625,-20 4-2218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38:54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761 821 904,'-305'-53'1596,"-4"46"2930,297 9-3969,9-3-442,0 1 0,0 0 0,0 1 0,0-1 0,0 0-1,-1 1 1,1 0 0,0-1 0,1 1 0,-1 0 0,0 1 0,0-1 0,0 0-1,1 1 1,-1 0 0,0-1 0,1 1 0,0 0 0,-1 0 0,1 1-1,0-1 1,0 0 0,0 1 0,0-1 0,1 1 0,-1 0 0,1 0-1,-1-1 1,0 4-115,-13 41 24,3 2-1,1-1 1,2 2 0,3-1-1,2 1 1,1 0-1,4 0 1,1-1-1,8 48-23,-10-85-1,0 0-1,0 0 0,1 0 0,0 0 1,1 0-1,1 0 0,0 0 1,0 0-1,1-1 0,1 0 1,-1 0-1,2 0 0,0 0 0,0-1 1,1 0-1,0 0 0,1-1 1,0 0-1,0 0 0,1-1 0,0 0 1,1 0-1,0-1 0,0-1 1,4 3 1,67 6-40,-61-18-59,120-47-58,-111 32-63,34-44 167,-3-3-1,-3-2 1,-3-3 0,-3-2 0,-3-2 0,-4-2 0,-3-2-1,1-11 54,-24 46 71,-1-1-1,-3 0 1,-1-1-1,-2-1 0,-3 0 1,-1 0-1,-3 0 1,-1-1-1,-3 0 1,-1 0-1,-5-19-70,-16-175 1185,-34 166 1181,54 67-2338,9-7-167,-6 15-14,-6 33-794,-9 133-189,10-21 841,-1 30-119,6 1-1,19 111 415,27-122-304,36-61 171,-72-96 103,9 4-195,98 6-87,-93-21 80,0-7 179,-1-1 1,0-1-1,0 0 1,-1-2-1,-1-1 0,0-1 1,-1 0-1,-1-2 0,-1 0 1,0-2-1,-1 0 0,-1-1 1,3-7 52,17-24 12,-3-1 1,-3-2 0,-1-1-1,-3-2 1,3-17-13,-8-1 2240,-22 75-1916,-23 55 820,22-13-1171,2 0 0,1 0 0,3 0 0,1 0 1,2-1-1,2 0 0,1-1 0,3 0 0,10 22 27,53 32-400,6-73-81,1-75 185,-51-1 269,-15-1 25,-10 3 2,-8 3 0,1 42 26,-1-1 1,-1 0-1,0 0 1,0 1 0,-1-1-1,0 0 1,0 1 0,-1 0-1,0-1 1,-1 1-1,0 1 1,-1-1 0,0 0-1,0 1 1,0 0-1,-1 0 1,-1 1 0,1 0-1,-1 0 1,0 0-1,-1 1 1,0 0 0,0 0-1,-1 0-26,6 7-23,1 0-1,-1 1 0,1-1 0,0 1 1,0-1-1,-1 1 0,1 0 0,0 0 0,0 0 1,1 0-1,-1 0 0,0 0 0,1 0 1,-1 1-1,1-1 0,0 0 0,0 1 1,0-1-1,0 1 0,0 0 0,0-1 1,1 1-1,-1 0 0,1-1 0,0 1 1,0 0-1,0 0 0,0-1 0,0 1 1,1 0-1,-1 0 0,1-1 0,-1 1 1,1-1-1,0 1 0,0 0 0,1-1 1,-1 0-1,0 1 0,1-1 0,0 1 24,1 15-88,9 69-159,6 149-101,-20-148 239,-26 130-219,-23-105-1128,-69 36-2451,21-30 1534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38:5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 9240,'-26'21'737,"64"-26"830,114-10-882,1 6-1,0 6 1,87 13-685,251 59 499,-424-49-6336,-52-15 777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38:5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7176,'90'-49'3808,"-54"75"-3431,41 3-380,1-2-1,2-5 1,0-2 0,1-5-1,1-2 1,42-2 3,117-4-3539,-45 0-1247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38:54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8432,'84'-68'2234,"11"55"-2196,68 12-21,1 7 0,145 26-17,-175-22 61,1-5 0,93-11-61,-163 1-221,0-2-1,-1-4 1,0-2 0,-1-3 0,0-2 0,29-16 221,32 1-2637,-28 8-1603</inkml:trace>
  <inkml:trace contextRef="#ctx0" brushRef="#br0" timeOffset="715.326">1107 562 6640,'6'3'-151,"4"3"723,-30-6 268,-139-5 59,105 16-891,-8 10-8,-9 10 0,24-6 58,0 2 1,1 3 0,2 1-1,-36 34-58,-5 1 520,41 40-256,23 0-157,12-53-43,3-1-1,2 1 1,3 0 0,2 1 0,6 40-64,8-36 28,56 34-90,-52-80-244,103 18-189,-95-32-137,103-62-260,-104 37 200,10-20 472,-1-2 1,-3-1-1,-2-1 0,-3-2 0,-2-1 1,-2 0-1,-2-2 0,-3-1 1,-3 0-1,4-29 220,-17 28-84,-2 0 0,-2 0 1,-3 0-1,-3 1 0,-11-41 84,13 62 309,-2 0 0,-2 1 0,-1-1 0,-1 2 0,-2 0-1,-5-5-308,16 32 134,0 1 0,0 0-1,-1 0 1,0 0-1,0 1 1,0-1-1,-1 1 1,0 0-1,0 0 1,0 0 0,-1 1-1,1 0 1,-1 0-1,0 0 1,0 1-1,-1 0 1,1 0-1,-3 0-133,-71-18 1764,92 45-1857,94 176-292,-49-96 361,95 119 33,-115-173 39,-27-38-44,113 158 108,8-6 0,7-6 0,146 129-112,-252-265 28,249 106-496,-111-98-2936,-101-22-589</inkml:trace>
  <inkml:trace contextRef="#ctx0" brushRef="#br0" timeOffset="1029.675">1793 952 9056,'13'11'428,"-18"-9"1984,-3-5-2235,-71-9 1336,73 13-1414,-9 6 64,-58 73-33,55-55-75,-74 142 12,-60 131-510,41-73-85,39-46-2296,25-53-3889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35:5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3645 1379 5920,'18'-10'-2445,"-19"11"2738,1-1 90,0 0 122,11 13 1757,-4-12-2258,1 1 0,-1 0-1,0 0 1,0 1-1,0-1 1,-1 1 0,1 1-1,-1 0 1,0 0-1,1 0 1,-2 0 0,1 1-1,-1 0 1,1 0-1,-1 1 1,-1-1 0,1 1-1,-1 0 1,0 0-1,0 1 1,-1-1 0,0 1-1,1 1-3,25 62-1,-8-12 199,-3 0 1,-2 1 0,-3 0-1,-2 1 1,1 47-199,-7-42 494,-3-1 0,-2 1 0,-4 0 1,-2-1-1,-7 27-494,18-58-1408,-3-42 728,13-132-968,-1 9-2512</inkml:trace>
  <inkml:trace contextRef="#ctx0" brushRef="#br0" timeOffset="-1510.563">3339 1529 904,'1'0'1,"6"-5"1565,-59-37 115,48 39-1629,-1-1 0,0 1 0,0 0 0,0 1 0,0-1 0,-1 1 1,1 0-1,-1 0 0,1 1 0,-1 0 0,0 0 0,0 0 0,1 0 0,-1 1 0,0 0 0,0 0 0,0 1 1,1 0-1,-1 0 0,0 0 0,1 0 0,-1 1 0,1 0 0,-1 0 0,1 1 0,-5 2-52,-29 7 210,34-9-185,0 0 0,0 1 0,0 0 0,0 0 0,0 0 0,1 0 0,0 1 0,0 0 0,0 0 0,0 0 0,1 0 0,0 0 0,0 1 0,1 0 0,-1-1 0,1 1 0,0 0 0,0 4-25,0-5 91,-14 201 615,18-145-567,3 112 507,37-78-144,-38-85-561,52 74 1337,47-38-350,-99-45-844,-1-1 0,1 0-1,-1 1 1,1-2 0,-1 1 0,1 0-1,-1-1 1,0 1 0,1-1 0,-1 0-1,0 0 1,1 0 0,-1 0 0,0-1-1,0 0 1,0 1 0,0-1 0,0 0-1,-1 0 1,1-1 0,0 1 0,0-2-84,62-70 1337,13-82 68,-76 141-1244,-1 1-1,0-1 0,-1 0 1,-1 0-1,0 0 0,-1 0 1,0 1-1,-2-1 0,1 1 1,-2-1-1,0 1 0,0 0 1,-2 0-161,-1-8-29,-40-112 506,22 90-419,25 43-70,-83-69-5148,64 57 3588,-11-10-5481</inkml:trace>
  <inkml:trace contextRef="#ctx0" brushRef="#br0" timeOffset="-1229.807">3003 1908 8792,'0'0'0,"0"0"-2672,0 0 2672,0-13-2664,2-4 2664,1-13-1448</inkml:trace>
  <inkml:trace contextRef="#ctx0" brushRef="#br0" timeOffset="-720.644">3005 1944 1888,'-2'-50'3585,"2"49"-3057,0 1 84,0 0-105,10 26 3451,111-5-2723,34 11-80,-42-17-1005,-112-15-1335,-1 0-247,6-26-2420,-1 5-441</inkml:trace>
  <inkml:trace contextRef="#ctx0" brushRef="#br0" timeOffset="6951.207">8829 4284 8432,'-7'-11'-3396,"6"9"3304,0 0 1,0 0-1,-1 0 0,1 0 1,0 0-1,-1 0 0,0 0 1,1 0-1,-1 1 0,0-1 1,0 1-1,0-1 0,0 1 1,0 0-1,0 0 0,0 0 1,0 0-1,-1 0 0,1 0 1,0 0-1,-1 1 0,1-1 1,0 1-1,-1 0 0,1 0 1,-1 0-1,1 0 0,0 0 1,-1 0-1,1 1 0,-1-1 1,-1 1 91,-17 6 262,1 4 4918,26-2-207,18-7-5079,271-13 1503,-160-4-1178,127 4 293,115 7-32,-157-9-40,-56 20-1211,116-18 244,-109 2 349,-131 7 179,7-2 6,0 2-6,133-8-20,-90 5 21,-12 11 6,142-6-20,-167-6 57,247 1 483,87 17 459,-376-11-1312,21-1 1021,-32-6-5686,-10 0-2163</inkml:trace>
  <inkml:trace contextRef="#ctx0" brushRef="#br0" timeOffset="7810.19">11747 3928 4664,'14'3'310,"1"1"0,-1 0 0,0 2 0,0-1 1,0 2-1,-1 0 0,0 0 0,0 1 0,-1 1 0,0 0 1,4 5-311,21 13 552,159 93 61,-123-82 678,-72-38-1151,5 23 3368,-47 22-3068,21-61-954,-9-13-1202,-13-13-6610</inkml:trace>
  <inkml:trace contextRef="#ctx0" brushRef="#br0" timeOffset="8384.181">12132 4233 3768,'0'0'0,"-4"-9"0,-2-6 0,6 15 96,0 0-96,-1-6 104,1 1-104,0 5-104,0 0 104,0 0-96,0 0 96,0 0-2328</inkml:trace>
  <inkml:trace contextRef="#ctx0" brushRef="#br0" timeOffset="9136.548">8788 4316 1528,'0'0'0,"1"-6"0,9-7 0,1-4-672</inkml:trace>
  <inkml:trace contextRef="#ctx0" brushRef="#br0" timeOffset="10357.417">8870 4292 1800,'-9'-27'6237,"9"26"-6009,-22-15-2867,18 13 2546,-1 1-1,1 0 0,-1 0 0,0 1 0,0 0 0,0-1 1,0 1-1,0 1 0,0-1 0,0 1 0,0 0 0,0 0 1,0 0-1,0 1 0,0 0 0,0 0 0,0 0 0,0 0 1,1 1-1,-1 0 0,-2 1 94,6-3 9,0 1 1,0-1 0,0 1-1,-1-1 1,1 1-1,0 0 1,0-1-1,0 1 1,0 0 0,0 0-1,0-1 1,1 1-1,-1 0 1,0 0-1,0 0 1,1 0-1,-1 0 1,0 0 0,1 1-1,-1-1 1,1 0-1,-1 0 1,1 0-1,0 0 1,0 1 0,-1-1-1,1 0 1,0 0-1,0 1 1,0-1-1,0 0 1,0 0-1,1 1 1,-1-1 0,0 0-1,1 0 1,-1 0-1,0 1 1,1-1-1,-1 0 1,1 0 0,0 0-1,-1 0 1,1 0-1,0 0 1,0 0-1,0 0 1,-1 0-1,1-1 1,0 1 0,0 0-1,0 0 1,1-1-1,-1 1 1,0-1-1,0 1 1,0-1-1,0 1 1,0-1 0,1 0-1,-1 1 1,0-1-1,0 0 1,1 0-10,24-5 2478,-26 4-2304,-20-31 690,20 31-885,-1-1 0,0 1 0,1 0 1,-1 0-1,0 0 0,0-1 0,0 1 0,0 0 1,0 0-1,0 0 0,0 1 0,0-1 0,0 0 0,-1 0 1,1 1-1,0-1 0,-1 0 0,1 1 0,0-1 1,-1 1-1,1 0 0,0-1 0,-1 1 0,1 0 1,-1 0-1,1 0 0,-1 0 0,1 0 0,0 0 1,-1 1-1,1-1 0,-1 0 0,1 1 0,0-1 1,-1 1-1,1-1 0,0 1 0,0-1 0,-1 1 0,1 0 1,0 0-1,0 0 0,0 0 0,0 0 0,0 0 1,0 0-1,0 0 0,0 0 0,0 0 0,1 1 21,11 58-761,-8-57 822,0-1-1,0 1 0,0-1 0,0 1 0,0-1 1,1 0-1,-1 0 0,0 0 0,1-1 0,0 1 0,-1-1 1,1 0-1,0 0 0,0 0 0,-1 0 0,1-1 0,0 0 1,0 0-1,0 0 0,0 0 0,0 0 0,0-1 1,0 1-1,-1-1 0,1 0 0,0-1 0,-1 1 0,1-1 1,0 1-1,2-3-60,-4 4 63,0-1 1,0 1-1,0-1 1,0 0-1,0 0 0,-1 0 1,1 0-1,0 0 1,0 0-1,-1 0 1,1-1-1,-1 1 1,1 0-1,-1-1 0,0 1 1,1-1-1,-1 0 1,0 1-1,0-1 1,0 0-1,0 0 1,0 0-1,-1 0 1,1 1-1,-1-1 0,1 0 1,-1 0-1,0 0 1,1 0-1,-1-1 1,0 1-1,0 0 1,-1 0-1,1 0 0,0 0 1,-1 0-1,1 0 1,-1 0-1,1 1 1,-1-1-1,0 0 1,0 0-1,0 0 0,0 1 1,0-1-1,0 0 1,-1 1-1,1-1 1,-1 1-1,1-1 1,-1 1-1,1 0 0,-1 0 1,0 0-1,1 0 1,-1 0-1,0 0 1,0 0-1,0 0 1,0 1-1,0-1 0,0 1 1,-1-1-64,-4-4-9,-1 1 0,0 0 0,0 0 0,0 1 1,0 0-1,0 1 0,-1-1 0,1 1 0,-1 1 0,0 0 0,1 0 0,-1 1 0,0 0 1,0 0-1,-5 2 9,-7 11-1015,0 22 123,22-26 917,0 1-1,1-1 1,0 0-1,1 0 1,0 0 0,0 0-1,1 0 1,0-1-1,1 0 1,0 0 0,0 0-1,0 0 1,1-1-1,0 0 1,1 0 0,0 0-1,0-1 1,0 0-1,1-1 1,0 1 0,0-1-1,0-1 1,0 0-1,1 0 1,0 0 0,0-1-1,0-1 1,0 1-1,0-2 1,0 1 0,1-1-25,-8-1 88,-1 0 0,1-1 1,-1 1-1,0-1 0,1 1 1,-1-1-1,1 0 0,-1 1 1,0-1-1,0 0 0,0 0 0,1 0 1,-1 0-1,0 0 0,0 0 1,0 0-1,0 0 0,0 0 1,-1 0-1,1-1 0,0 1 1,-1 0-1,1-1 0,0 1 1,-1-1-1,0 1 0,1 0 0,-1-1 1,0 1-1,0-1 0,1 1 1,-1-1-1,-1 1 0,1-1 1,0 1-1,0-1 0,0 1 1,-1-1-1,1 1 0,-1 0 1,1-1-89,-34-60-1160,-32 32-1423,5 3-4083</inkml:trace>
  <inkml:trace contextRef="#ctx0" brushRef="#br0" timeOffset="14523.756">8617 4339 904,'5'-6'-1479,"6"-4"1559,18-7 11564,-10 16-10315,93-28-1139,-44 1-217,58-34 34,54-47 17,-136 78-24,4-2 0,346-209 16,226-122 225,-409 248-153,-137 71-65,186-118 261,-66 20 192,-73 91-1515,-120 52 207,-1 0-241,-4 2-318,-65 32-934,5-4-1975</inkml:trace>
  <inkml:trace contextRef="#ctx0" brushRef="#br0" timeOffset="15927.783">10214 3678 4760,'10'-47'2408,"-11"47"-2448,-10 21-164,0 55 144,10-26 60,28 135 241,17-81 363,-38-100-483,2-1-1,-1 1 1,0-1-1,1-1 1,-1 0-1,1 0 1,0 0 0,-1-1-1,1 0 1,0 0-1,0-1 1,0 0-1,0-1 1,0 0 0,0 0-1,-1 0 1,1-1-1,0 0 1,-1-1-1,1 0-120,21-3 377,54-63 1605,-70 52-1773,-9 11-80,0-1 0,-1 1-1,1-1 1,-1 1 0,0-1 0,-1 0 0,0 0 0,0 0 0,0 0 0,-1-1 0,0 1 0,-1 0 0,0-1 0,0 1 0,0-1 0,-1 1 0,0 0 0,0 0-129,-1-35 556,-17-18 305,18 56-838,0-1 0,0 1 0,0 0 0,-1 0-1,1 0 1,-1 0 0,0 1 0,0-1 0,0 0 0,-1 1-1,1-1 1,-1 1 0,0 0 0,0 0 0,0 0 0,0 0-1,-1 0 1,1 1 0,-1 0 0,0-1 0,1 1-1,-1 1 1,0-1 0,-1 0-23,-103-30-1189,43 26-2100,41 15-1389,7 0-28</inkml:trace>
  <inkml:trace contextRef="#ctx0" brushRef="#br0" timeOffset="16318.946">10071 3913 5560,'40'-49'201,"-41"52"-138,1-1-1,-1 1 0,1 0 1,0 0-1,0-1 0,1 1 1,-1 0-1,1 0 0,-1-1 1,1 1-1,0 0 1,0-1-1,0 1 0,0 0 1,0-1-1,1 0 0,-1 1 1,1-1-1,0 0 0,-1 0 1,1 1-1,0-1 0,0-1 1,0 1-1,1 0 1,-1-1-1,0 1 0,1-1 1,-1 1-1,1-1 0,-1 0 1,1 0-1,0 0 0,-1-1 1,1 1-1,0-1 1,0 1-1,-1-1 0,1 0 1,0 0-1,0 0 0,0 0 1,-1-1-1,3 1-62,97 35-2829,-69-16-551</inkml:trace>
  <inkml:trace contextRef="#ctx0" brushRef="#br0" timeOffset="17219.554">10121 3879 3320,'0'0'0,"14"-4"0,8-5 0,-22 9-384,0 0 384,13-2-384,-1-2 384,-12 4-264,0 0 264,5 0-264,-1 0 264,5 0-976</inkml:trace>
  <inkml:trace contextRef="#ctx0" brushRef="#br0" timeOffset="18098.77">10125 3879 2336,'53'2'5120,"-5"4"-3947,74 3-513,153-21 3819,-267 6-4123,-6 3-3678,-2 3-3808</inkml:trace>
  <inkml:trace contextRef="#ctx0" brushRef="#br0" timeOffset="19728.009">11271 2695 1080,'7'-15'311,"-2"17"4955,49 87-5503,-14-61 283,-39-27 20,-1-1 58,0-1-53,-1 1 0,1 0 0,-1-1 1,1 1-1,-1 0 0,1 0 0,-1-1 1,0 1-1,1 0 0,-1 0 0,0 0 1,1 0-1,-1 0 0,1 0 0,-1 0 0,0 0 1,1 0-1,-1 0 0,0 0 0,1 0 1,-1 0-1,1 1 0,-1-1 0,0 0 1,1 0-1,-1 1 0,1-1 0,-1 0 0,1 1 1,-1-1-1,1 0 0,-1 1 0,1-1 1,-1 1-1,1-1 0,0 1 0,-1-1 1,1 1-1,0 0 0,-1-1 0,1 1 0,0-1 1,0 1-1,-1-1 0,1 1 0,0 0 1,0-1-1,0 1 0,0 0 0,0-1 1,0 1-1,0 0 0,0-1 0,0 1 0,0-1 1,0 1-1,1 0 0,-1-1 0,0 1 1,0-1-1,1 1 0,-1 0 0,0-1 1,1 1-1,-1-1 0,1 1-71,-28-34 980,-31 2-869,9 15 517,72 97-1088,101 58 333,-89-66-3088,-24-60-2811</inkml:trace>
  <inkml:trace contextRef="#ctx0" brushRef="#br0" timeOffset="20569.154">10854 2730 4760,'46'-26'906,"-45"26"-772,-1 0 3,0 0-89,0 0-25,-17 6-371,107 19 554,52 14 337,4-33-204,-108 2-258,-37-8 27,-1 0 55,0 0 113,0 0 33,15 22 1720,-18 36-2174,12 75-1531,20-118-1130,-3-4-81</inkml:trace>
  <inkml:trace contextRef="#ctx0" brushRef="#br0" timeOffset="21464.832">8545 4305 7984,'0'0'0,"0"0"-2352,0 0 2352,10-4-2344,1-5 2344,10-3-1400</inkml:trace>
  <inkml:trace contextRef="#ctx0" brushRef="#br0" timeOffset="21727.647">8596 4280 904,'0'0'744,"0"0"1,0 0 7,0 0 2,0 0-20,0 0-60,0 0-244,0 0-170,0 0-456,0 0-200,-10-18-1562,1 1 151</inkml:trace>
  <inkml:trace contextRef="#ctx0" brushRef="#br0" timeOffset="22045.509">9609 3235 2424,'0'0'0,"5"-9"0,6-3 0,-11 12-168,0 0 168,8-5-168,-2-1 168,5-5-1048</inkml:trace>
  <inkml:trace contextRef="#ctx0" brushRef="#br0" timeOffset="22669.177">9588 3244 1264,'1'0'216,"0"-1"0,-1 1 0,1-1 0,0 0 0,0 0 0,-1 1 0,1-1 0,0 0 0,-1 0 0,1 0 0,-1 0 0,1 0 0,-1 0 0,1 0 0,-1 0 0,0 0 0,1 0 0,-1 0 0,0 0 0,0 0 0,0 0 0,0 0 0,0 0 0,0 0 0,0 0 0,0 0 0,0 0 0,-1 0 0,1 0 0,0 0 0,-1 0 0,1 0 0,0 0 0,-1 0 0,1 0 0,-1 0 0,0 1 0,1-1 0,-1 0 0,0 0 0,1 0 0,-1 1 0,0-1 0,0 0 0,0 1 0,0-1 0,1 1 0,-1-1 0,0 1 0,0 0 0,-1-1-216,-5-6-707,7 7 574,-1 0 1,1 1-1,0-1 0,0 0 1,0 0-1,0 0 1,-1 1-1,1-1 0,0 0 1,0 0-1,-1 0 0,1 1 1,0-1-1,0 0 0,-1 0 1,1 0-1,0 0 1,0 0-1,-1 0 0,1 0 1,0 0-1,-1 1 0,1-1 1,0 0-1,0 0 1,-1 0-1,1 0 133,28 49-682,-12-23 209,171 291-483,-186-316 1016,-1 0 0,1 0 1,-1 1-1,1-1 0,-1 0 0,1 0 0,0 0 0,-1 0 0,1 0 0,0 0 0,0 0 1,0 0-1,0 0 0,0 0 0,0 0 0,0-1 0,0 1 0,0 0 0,1-1 0,-1 1 1,0-1-1,0 1 0,0-1 0,1 1 0,-1-1 0,0 0 0,1 0 0,-1 0 1,0 0-1,1 0 0,-1 0 0,0 0 0,0 0 0,1 0 0,-1-1 0,0 1 0,1 0 1,-1-1-1,0 1 0,0-1 0,0 0 0,0 1 0,1-1 0,-1 0 0,0 0 0,0 1 1,0-1-1,-1 0 0,1 0 0,0 0 0,0 0 0,0 0 0,-1-1 0,1 1 0,0 0 1,-1 0-1,1-1-60,-2-6 155,0-1 1,0 1-1,-1 0 1,0-1-1,-1 1 1,0 0-1,0 1 0,-1-1 1,0 0-1,0 1 1,0 0-1,-1 0 1,0 0-1,-1 1 1,0 0-1,0 0 1,-2-2-156,-4-7 159,-93-120 296,56 60-428,44 68-82,0-1 0,0 1 1,1-1-1,0 0 0,0-1 1,1 1-1,0 0 0,1-1 1,-1 0-1,2 1 0,-1-1 1,1 0-1,0-5 55,3 10-33,0 1 0,0 0 0,0 0 0,0 1 0,0-1 0,1 0 0,-1 1 0,1-1 0,-1 1 0,1 0 0,0 0 0,0 0 0,0 0-1,0 1 1,1-1 0,-1 1 0,0 0 0,1-1 0,-1 2 0,1-1 0,-1 0 0,1 1 0,1-1 33,7-2-51,128-12-433,-120 15 181,9 3-3855,-23 0 545</inkml:trace>
  <inkml:trace contextRef="#ctx0" brushRef="#br0" timeOffset="114879.97">3638 6069 6904,'-51'-26'373,"59"66"1443,35 206-2796,44 89 865,-74-294 415,1-31 272,-5-22-210,-25-77 39,-90-349 908,103 367-1277,4 67-30,30-32-54,-4 3-92,-26 32 120,-1 1-20,28-21-170,-9 21 148,41-8 416,337 30 1686,-333-9-1966,-42-7-62</inkml:trace>
  <inkml:trace contextRef="#ctx0" brushRef="#br0" timeOffset="119087.015">7805 6324 4664,'0'0'0,"-13"-9"0,-4-2 0,17 11-1408,0 0 1408,-6-10-1400,2 3 1400,-5-12-568</inkml:trace>
  <inkml:trace contextRef="#ctx0" brushRef="#br0" timeOffset="117725.04">5439 5996 816,'-51'-19'6136,"-142"38"-5436,91 34-447,86-40-269,0 1-1,1 0 1,1 2-1,0 0 1,1 0-1,1 1 1,0 1 0,1 0-1,1 0 1,1 1-1,1 1 1,0-1-1,2 1 1,0 0-1,1 1 1,1 0 0,1-1-1,1 3 17,-2 27-9,4-37 18,1 0 1,0 1 0,1-1-1,0 0 1,1 0 0,1 0-1,0 0 1,0-1 0,1 1-1,1-1 1,0-1 0,1 1-1,0-1 1,1 0 0,0 0-1,1-1 1,0 0 0,0-1-1,1 0 1,0 0 0,1-1-1,0-1 1,0 1 0,2-1-10,-5-4-3,1 0 0,-1-1 0,1 0 0,0 0 0,-1-1 1,1 0-1,0 0 0,0-1 0,0 0 0,0-1 0,-1 0 0,1 0 1,0-1-1,-1 0 0,1-1 0,-1 0 0,0 0 0,0 0 0,0-1 1,0-1-1,0 1 0,-1-1 0,0-1 0,0 1 0,-1-1 0,1 0 1,-1-1-1,0 1 3,8-10 79,0 0 1,-1-1-1,-1 0 0,-1 0 1,0-1-1,-2-1 1,0 0-1,-1 0 0,0-1 1,-2 0-1,-1 0 1,0-1-1,-1 0 1,-1 1-1,-1-1 0,-1-1-79,22-95-858,10 56 416,-33 60 616,0 1 2,0 0-127,0 0-26,0 0 1,0 0-2,0 0-4,0 0-10,0 0-31,0 0-32,0 0-114,-4 31-391,2 287-92,11-280 632,6-3 19,3-4 1,4-4 0,-15-22 51,1 0 0,0 0 1,0 0-1,1-1 0,-1 0 0,1-1 1,0 0-1,0 0 0,0-1 1,1 0-1,-1-1 0,0 0 0,1 0 1,-1-1-1,1 0 0,-1-1 1,1 0-1,-1 0 0,0-1 0,0-1 1,0 1-1,0-1 0,0-1 1,0 0-1,-1 0 0,0 0 0,0-1 1,1-1-52,1-9 163,-1-1 0,0 0 0,-1-1 1,-1 0-1,-1 0 0,0 0 0,-1-1 1,-1 0-1,-1 0 0,0 0 0,-1 0 1,-1 0-1,-1-1 0,-2-11-163,4 22 73,-1 0-1,-1 0 1,0 0-1,0 0 1,0 0-1,-1-1 1,-1 1-1,1 0 1,-1 1-1,0-1 1,-1 0 0,0 0-1,0 1 1,-1 0-1,0 0 1,0 0-1,0 0 1,-1 0-1,0 1 1,-1 0-1,1 0 1,-1 0-1,0 1 1,-1 0 0,1 0-1,-1 0 1,-6-2-73,-152-49 296,148 52-300,24-1-3665,0 4 3680,515-48-5892,-375 57 4989,-147-8 951,1 0-1,0 1 0,-1-1 0,1 0 1,0 0-1,-1 1 0,1-1 1,-1 0-1,1 1 0,0-1 0,-1 0 1,1 1-1,-1-1 0,1 1 0,-1-1 1,1 1-1,-1-1 0,0 1 1,1 0-1,-1-1 0,0 1 0,1-1 1,-1 1-1,0 0 0,0-1 1,1 1-1,-1 0 0,0-1 0,0 1 1,0 0-1,0-1 0,0 1 0,0 0 1,0-1-1,0 1 0,0 0 1,0-1-1,-1 1 0,1 0 0,0-1 1,0 1-1,-1 0 0,1-1 1,0 1-1,-1 0 0,1-1 0,0 1 1,-1-1-1,1 1 0,-1-1 1,1 1-1,-1-1 0,1 0 0,-1 1 1,1-1-1,-1 1 0,0-1 0,1 0 1,-1 0-1,0 1 0,1-1 1,-1 0-1,0 0 0,1 0 0,-1 1-58,-41 39-541,40-38 793,-20 21-235,1 1 0,1 1 1,1 1-1,1 0 0,2 1 1,0 1-1,1 4-17,11-28-11,1 1 0,0 0 0,0 1 0,0-1 0,1 1 0,0-1 0,0 1 0,0 0 0,1-1 0,-1 1 0,2 0 0,-1 0 0,0 0-1,1 0 1,0 0 0,1 0 0,-1 0 0,1 0 0,0 0 0,1 0 0,0-1 0,-1 1 0,2 0 0,-1-1 0,1 1 0,0-1 0,0 0 0,0 0 0,0 0 0,1 0 0,0-1 0,0 0 0,1 1 0,-1-1-1,1-1 1,0 1 0,0-1 0,0 0 0,0 0 0,0 0 0,1-1 0,4 2 11,174 35-193,-182-34 242,0-1 0,0 1 0,-1 0 0,1-1 1,-1 1-1,0 0 0,-1 0 0,1 0 0,-1 0 0,0 0 0,0-1 1,0 1-1,-1 0 0,0 0 0,0 0 0,0 0 0,0-1 0,-1 1 1,0 0-1,0-1 0,0 0 0,0 1 0,-1-1 0,0 0 0,0 0 1,0 0-1,0-1 0,-4 4-49,-15 31-676,22-38 56,5-11-585,1-2-1102</inkml:trace>
  <inkml:trace contextRef="#ctx0" brushRef="#br0" timeOffset="118493.327">7072 5816 7712,'-59'39'-1555,"42"-19"1656,1 0 0,0 0 0,2 2-1,1 0 1,0 0 0,2 1 0,0 1 0,2 0-1,-5 19-100,-28 61 565,16 6-484,2 90 253,22-190-305,0 1 1,1-1 0,0 0 0,0 1-1,1-1 1,1 1 0,0-1-1,0 0 1,1 0 0,0 1-1,1-1 1,0-1 0,1 1 0,0 0-1,0-1 1,1 0 0,0 0-1,1 0 1,0 0 0,0-1-1,1 0 1,3 2-30,-1-6 4,1-1-1,0 0 1,-1-1 0,1 0-1,1 0 1,-1-1 0,0-1-1,0 1 1,0-2 0,0 1-1,1-1 1,-1-1-1,0 0 1,0 0 0,7-4-4,-8 4 4,20-6 53,-1-1 0,-1-1 0,1-2 0,-2 0 1,0-2-1,0-1 0,-1-2-57,-13 10 30,3-2 193,0-1 0,0 0 0,-2-1 0,1-1 0,-1 0 0,-1-1 0,0 0 0,-1-1 0,0 0-1,-1 0 1,8-17-223,-15 20 271,0 0 0,0-1 0,-1 0 0,-1 1 0,0-1 0,-1 0 0,0 0 0,0 0 0,-2 0 0,1 1 0,-2-5-271,1 3 41,-59-138 1557,48 134-1650,0 0 1,0 0-1,-2 2 0,0 0 1,0 1-1,-2 0 0,1 1 1,-2 1-1,-16-9 52,24 16-325,1 0 0,-1 0-1,-1 1 1,1 0 0,-1 1 0,1 0 0,-1 1 0,0 0-1,0 1 1,0 0 0,0 1 0,0 0 0,0 0 0,0 1-1,0 1 1,0 0 0,-8 3 325,-85 71-3509,19-11-511</inkml:trace>
  <inkml:trace contextRef="#ctx0" brushRef="#br0" timeOffset="118810.439">6595 6489 7624,'85'-44'1945,"161"-65"-545,-220 99-1503,0 1 1,1 1-1,0 1 0,0 1 1,1 1-1,0 2 0,-1 1 1,1 1-1,0 2 0,0 0 1,0 2-1,0 1 0,11 4 103,43 26-4715,-60-29 1948</inkml:trace>
  <inkml:trace contextRef="#ctx0" brushRef="#br0" timeOffset="48894.065">18400 906 1080,'-3'-1'87,"1"-1"1,0 0-1,0 1 1,0-1-1,0 0 1,0 0-1,0 0 0,1 0 1,-1-1-1,1 1 1,-1 0-1,1-1 1,0 1-1,0-1 0,0 1 1,0-1-1,1 1 1,-1-1-1,1 0 1,-1 1-1,1-1 0,0 0 1,0 1-1,0-1 1,0 0-1,1 1 1,-1-1-1,1 0-87,-5-37 1668,4 39-1448,0 1 13,0 0-121,0 0-24,0 0 8,0 0-9,2 30-57,82 504-139,-55-393 378,-11-68 1357,-27-178 942,-48-158-1071,32-72-324,30 240-1049,-5 95-150,0 0-46,0 0-159,70 21-594,130 25-325,-167-54-3727,-17-5 1304</inkml:trace>
  <inkml:trace contextRef="#ctx0" brushRef="#br0" timeOffset="49302.712">19467 848 4400,'0'-1'45,"0"1"0,1 0 1,-1-1-1,0 1 0,0-1 1,1 1-1,-1-1 0,0 1 0,0-1 1,0 1-1,0-1 0,0 1 0,0-1 1,0 1-1,0-1 0,0 1 1,0-1-1,0 1 0,0-1 0,0 1 1,0-1-1,0 1 0,0-1-45,82-12-606,197-41 1976,-37 17 265,-68 14-1291,-140 22-819,-15-4-3354,-19 5 1725</inkml:trace>
  <inkml:trace contextRef="#ctx0" brushRef="#br0" timeOffset="49570.163">19320 1321 5384,'356'-51'3921,"16"7"-3069,-351 41-964,51-5-716,-19 11-2465,-19 0-207</inkml:trace>
  <inkml:trace contextRef="#ctx0" brushRef="#br0" timeOffset="50983.504">21276 557 4312,'90'-33'4809,"17"-16"-3558,-80 39-791,-24 8-421,0 0 1,1 0 0,-1 1-1,0 0 1,1-1 0,0 1 0,-1 1-1,1-1 1,0 0 0,-1 1-1,1 0 1,0 0 0,-1 0-1,1 0 1,0 1 0,0-1-1,-1 1 1,1 0 0,-1 0-1,1 0 1,1 2-40,1 3 30,-1 0 0,0 0 0,-1 1 0,0 0 0,0 0 0,0 0 0,-1 0 0,0 1 0,0-1 0,-1 1 0,0 0 0,-1 0 0,1 0 0,-1-1 0,-1 1 0,0 0 0,0 0 0,0 0 0,-1 0 0,0 0 0,-1 0 0,0 0 0,0 0 0,0-1 0,-1 1 0,0-1 0,-1 0 0,-3 7-30,-23 94 220,-8-29 73,-6-1-575,26-45 32,-1-1 1,-2-2 0,-2 0-1,0-1 1,-2-1 0,-1-1-1,-5 2 250,7-14 63,28-11 84,10-2-131,244-5-46,-19 23-3160,-211-20 2172,17 0-3288</inkml:trace>
  <inkml:trace contextRef="#ctx0" brushRef="#br0" timeOffset="53152.759">25122 287 4848,'65'-250'9,"-64"249"-48,-1 1-1,1-1 1,0 0-1,-1 0 0,1 1 1,-1-1-1,1 0 1,-1 0-1,0 1 1,1-1-1,-1 0 1,0 0-1,1 0 0,-1 0 1,0 0-1,0 1 1,0-1-1,0 0 1,0 0-1,0 0 1,0 0-1,0 0 0,0 0 1,0 0-1,-1 0 1,1 1-1,0-1 1,-1 0-1,1 0 1,0 0-1,-1 1 0,1-1 1,-1 0-1,1 0 1,-1 1-1,0-1 1,1 0-1,-1 1 1,0-1-1,1 1 0,-1-1 1,0 1-1,0-1 1,1 1-1,-1-1 1,0 1-1,0 0 1,0-1-1,0 1 0,1 0 1,-1 0-1,0 0 1,0 0-1,0 0 1,0 0-1,0 0 1,0 0-1,0 0 0,0 0 1,1 0-1,-1 0 1,0 1-1,0-1 1,0 0-1,0 1 1,1-1-1,-1 0 0,0 1 1,0 0 39,-196 113 2088,132-42-1715,46-45-326,1 1 0,2 1-1,1 0 1,1 1 0,2 1 0,0 0-1,3 0 1,0 1 0,2 1-47,-1-1 66,-6 142 452,13-115-356,2-1-1,2 1 0,3-1 1,3 1-1,2-2 0,17 51-161,34-21 618,-17-56-492,-23-23 249,12-4-192,1-1-1,0-1 0,0-2 1,0-2-1,0-1 1,-1-2-1,1-1 0,-1-2 1,0-1-1,-1-2 1,11-5-183,67-71 1626,-17-52-192,-26-35-452,-43-8-320,-46 7-489,-38 24-289,48 131-55,0 1 0,-2 0 0,0 0 1,-1 1-1,-1 1 0,-1 0 0,0 2 0,-11-9 171,15 13-198,-2-2-43,1 2 0,-2 0 0,1 0 0,-2 1 1,1 1-1,-1 1 0,-1 0 0,1 1 0,-1 1 1,-1 0 240,-40-5-355,33 11-717,-135 30-1048,12-3-2073</inkml:trace>
  <inkml:trace contextRef="#ctx0" brushRef="#br0" timeOffset="53416.542">24626 917 5024,'77'-7'1144,"390"-103"1701,-117-24-2700,-167 54-3194,-82 40-644</inkml:trace>
  <inkml:trace contextRef="#ctx0" brushRef="#br0" timeOffset="53587.524">26033 790 5384,'0'0'0,"2"11"0,2 6 0,-4-17-1776,0 0 1776,5 19-1776,1-3 1776,7 20-456</inkml:trace>
  <inkml:trace contextRef="#ctx0" brushRef="#br0" timeOffset="51537.384">22903 358 7264,'-29'-38'214,"23"36"-740,-229 30-2434,187-19 2697,28-6 251,-1 0 0,0 2 0,1 0 0,0 1 0,0 1 0,1 1 0,0 1 0,0 0 0,1 2 0,-9 6 12,25-14 18,-1-1 0,1 1 0,0 0-1,0 0 1,0 0 0,0 0 0,1 0 0,-1 0-1,1 0 1,0 1 0,0-1 0,0 0 0,0 1 0,0-1-1,1 1 1,0-1 0,0 1 0,0-1 0,0 1-1,0-1 1,1 1 0,-1-1 0,1 1 0,0-1-1,0 0 1,0 1 0,1-1 0,-1 0 0,1 0-1,0 0 1,-1 0 0,2 0 0,-1 0 0,0-1-1,1 2-17,93 82 87,178 8 463,-55-8 338,-139-3-36,-79-77-781,0 0 0,0-1-1,0 1 1,-1 0 0,0 0-1,0-1 1,-1 1 0,0 0 0,0 0-1,0-1 1,0 1 0,-1-1-1,0 1 1,0-1 0,-1 0 0,1 0-1,-1 1 1,0-2 0,0 1-1,-1 0 1,0-1 0,0 0 0,0 1-1,0-2 1,-5 5-71,-132 97 945,134-101-938,6-2-41,0-1 1,0 1 0,0-1-1,-1 0 1,1 1 0,0-1-1,-1 0 1,1 0-1,-1 0 1,0 0 0,1 0-1,-1 0 1,0 0 0,1-1-1,-1 1 1,0-1-1,0 1 1,0-1 0,1 0-1,-1 0 1,0 1-1,0-1 1,0 0 0,0-1-1,0 1 1,0 0 0,1 0-1,-1-1 1,0 0-1,0 1 1,1-1 0,-1 0-1,0 1 1,0-1 0,1 0-1,-1 0 1,1-1-1,-1 1 1,1 0 0,0 0-1,-1-1 1,1 1-1,0-1 1,0 1 0,0-1-1,0 1 1,0-1 0,0 0-1,0 1 1,0-3 33,-14-131-2879,10 43 186</inkml:trace>
  <inkml:trace contextRef="#ctx0" brushRef="#br0" timeOffset="51857.825">23253 557 3592,'-21'19'169,"30"-18"1231,37-46 2935,-54 488-7490,8-330 343,0-57 1019</inkml:trace>
  <inkml:trace contextRef="#ctx0" brushRef="#br0" timeOffset="52348.001">23439 369 2872,'9'3'133,"1"-1"0,0 2 0,0-1 1,-1 1-1,0 1 0,0-1 0,0 2 0,0-1 0,-1 1 0,0 1 1,0-1-1,0 1 0,-1 1 0,0-1 0,-1 1 0,0 0 0,0 1 1,-1-1-1,1 1 0,-2 0 0,0 1 0,2 4-133,64 207 1826,-68-212-1721,46 295 3151,-48-305-3237,1 0 0,-1 0 0,0 0 1,1 0-1,-1 0 0,1 1 0,-1-1 1,1 0-1,0 0 0,-1 1 0,1-1 0,0 0 1,0 1-1,-1-1 0,1 0 0,0 1 1,0-1-1,0 1 0,0-1 0,0 1 1,-1 0-1,1-1 0,0 1 0,0 0 0,0 0 1,0 0-1,0 0 0,0 0 0,0 0 1,0 0-1,0 0 0,0 0 0,0 0 1,0 0-1,0 0 0,0 1 0,0-1 1,0 0-1,0 1 0,0-1 0,0 1 0,-1-1 1,1 1-1,0 0 0,0-1 0,0 1 1,-1 0-1,1-1 0,0 1 0,-1 0 1,1 0-1,-1-1 0,1 1 0,-1 0 0,1 0 1,-1 0-1,0 0 0,1 0 0,-1 0 1,0 0-1,0 0 0,0 0 0,1 0 1,-1 0-1,0 0 0,0 0-19,29-73 365,54-402-26,-46 320 229,-32 143-416,17 11-115,60 129-46,-54-58-588,-4 0 0,-3 2 0,-3 0 0,-3 2 1,-3-1-1,-2 33 597,-20-92-1765,-11-40 72,18 21 1999,-39-76-2779,-10-26 1835,-26-53-1315</inkml:trace>
  <inkml:trace contextRef="#ctx0" brushRef="#br0" timeOffset="75803.685">17979 2342 1264,'-11'-48'2323,"10"47"-2190,5 7 148,83 30-1313,-65-29-521</inkml:trace>
  <inkml:trace contextRef="#ctx0" brushRef="#br0" timeOffset="59434.534">18409 5228 1352,'41'-7'2944,"-4"-6"-1480,74 16-254,448-64 682,-38-7-270,-49 4-453,-135 43-1001,-215 1-148,43-12 100,-87 25-112,146-16 68,-58-9-65,124-10 114,-78 16-76,-41 6-47,217 20-141,-311 2 150,-35 2-11,45 2-8,-32-1 9,14 0 6,126 13 6,-155-17-3448,-43-16 921,-55-27-7,46 34 2354,-38-25-1633</inkml:trace>
  <inkml:trace contextRef="#ctx0" brushRef="#br0" timeOffset="60104.228">18755 5093 3504,'0'0'0,"24"0"0,16 0 0,-40 0 256,0 0-256,9 0 264,-13 0-264,4 0-832,0 0 832,0 0-832,-11 0 832,-2 0-1088</inkml:trace>
  <inkml:trace contextRef="#ctx0" brushRef="#br0" timeOffset="60370.094">18790 5127 904,'0'0'0,"0"0"0,-2-6 0,2 6 56,0 0-56,0 0 56,2-7-56,-2 7 80,0 0-80,0 0 80,8 0-80,-8 0-8,0 0 8,0 0 0,0 0 0,0 0-400</inkml:trace>
  <inkml:trace contextRef="#ctx0" brushRef="#br0" timeOffset="61279.342">18484 5221 816,'71'1'951,"38"23"-72,1-5 1,0-5 0,2-4-1,42-5-879,162-35 1203,359-51 306,-33 31 120,-67 4-789,-371 19-154,232-28 119,-160 16 180,-203 29-553,33 16-304,123 26-237,-171-34-2291,-100-32-3393,22-25 4089,1 3-16</inkml:trace>
  <inkml:trace contextRef="#ctx0" brushRef="#br0" timeOffset="61689.707">22537 4622 1624,'23'40'1572,"-24"-41"-1031,-32-10 2290,49 85-2179,58-4-574,195 92 1056,-167-115-361,-102-44-755,1 0 1,-1 0-1,1 0 0,-1 1 0,0-1 1,0 0-1,-1 0 0,1 0 0,-1 0 1,1 0-1,-1 0 0,0 0 0,0 0 1,0 0-1,0 0 0,-1-1 0,1 1 1,-1 0-1,0-1 0,0 1 0,0-1 1,0 0-1,0 0 0,0 1 0,-1-1 1,1-1-1,-1 1 0,1 0 0,-1-1 1,0 1-1,1-1 0,-1 0 0,0 1-18,-13 11-111,-28 23-133,33-33-136,-85-20-1055,7 0-3458</inkml:trace>
  <inkml:trace contextRef="#ctx0" brushRef="#br0" timeOffset="62234.694">18738 5384 2968,'0'0'0,"2"-6"0,5-1 0,-7 7-232,0 0 232,6-10-232,-1-1 232,-5 11-360,0 0 360,6-9-352,-2-3 352,3-8-776</inkml:trace>
  <inkml:trace contextRef="#ctx0" brushRef="#br0" timeOffset="63419.318">18755 5299 816,'-6'-24'4461,"-17"-23"-3117,-58 6 332,77 42-1656,1 0-1,-1 0 1,0 0-1,0 0 0,1 1 1,-1-1-1,1 1 1,-1 0-1,1 0 1,0 0-1,0 1 1,0-1-1,0 1 1,0-1-1,0 1 1,1 0-1,0 0 1,-1 1-1,1-1 1,0 0-1,0 1 1,1-1-1,-1 1 1,1-1-1,0 1 1,0 0-1,0 0 1,0 0-1,0-1 1,1 1-1,0 0 0,0 0 1,0 0-1,0 0 1,1 0-1,0 0-19,50-16 966,21-84 111,-74 5-280,1 86-771,-1 0 0,-1 0-1,1 0 1,-1 0-1,0 0 1,0 1 0,0-1-1,-1 1 1,1 0 0,-1 0-1,0 0 1,0 1-1,0-1 1,-1 1 0,0 0-1,1 0 1,-1 1 0,0-1-1,0 1 1,0 0-1,0 0 1,-1 1 0,1-1-1,0 1 1,-1 1 0,1-1-1,-1 1 1,1 0-1,-3 0-25,-158 28-72,98 18 27,65-43 32,1-1 1,0 0 0,0 0-1,0 1 1,0-1 0,0 1 0,0 0-1,1-1 1,-1 1 0,1 0-1,0 0 1,0 0 0,0 0-1,0 0 1,0 0 0,1 0 0,0 0-1,-1 0 1,1 1 0,0-1-1,0 0 1,1 0 0,-1 0-1,1 0 1,-1 0 0,1 0 0,0 0-1,0 0 1,1 0 0,-1 0-1,0 0 1,1 0 0,0-1 0,0 1-1,0-1 1,0 1 0,0-1-1,2 2 13,101 56-471,27-76 811,-124-39 711,-9 54-1007,0-1-36,0-1 1,0 1-1,0 0 0,0-1 0,0 1 1,0 0-1,-1 0 0,1 0 0,-1 0 1,0 0-1,1 0 0,-1 1 0,0-1 1,0 0-1,0 1 0,0 0 0,-1-1 1,1 1-1,0 0 0,-1 0 0,1 0 1,0 0-1,-1 1 0,1-1 0,-1 1 1,1-1-1,-1 1 0,1 0 0,-1 0 1,-2 0-9,3 0-8,0 0 1,-1 1 0,1-1 0,-1 0 0,1 1 0,0-1 0,-1 1 0,1 0 0,0-1-1,0 1 1,0 0 0,0 1 0,-1-1 0,1 0 0,1 0 0,-1 1 0,0 0 0,0-1-1,0 1 1,1 0 0,-1 0 0,1-1 0,0 1 0,-1 1 0,1-1 0,0 0 0,0 0-1,0 0 1,1 0 0,-1 1 0,0-1 0,1 0 0,-1 1 7,0 9-16,-1 0 1,1-1-1,1 1 1,0 0-1,1 0 0,0 0 1,1 0-1,0 0 1,1-1-1,0 1 1,1-1-1,0 0 0,1 0 1,0 0-1,1-1 1,1 2 15,-4-8 10,0 0 0,0 0 0,1-1 0,0 1 0,-1-1 0,1 1 0,0-1 0,1-1 0,-1 1 0,0 0 0,1-1 0,0 0 0,-1 0 0,1 0 0,0-1 0,0 0 0,0 0 0,0 0 0,0 0 0,0-1 0,0 0 0,0 0 0,0 0 0,0-1 0,0 1 0,0-1 0,0 0 0,0-1 0,0 1 0,0-1 0,0 0 0,-1 0 0,1-1 0,-1 0 0,0 1 0,0-1 0,0 0 0,0-1 0,0 0-10,12-63 903,-14 55-813,-2 0 0,1 0 0,-2-1 0,0 1 0,0 0 0,-1 0 1,0 1-1,-1-1 0,-1 0 0,0 1 0,0 0 0,-1-1 0,-1 2 0,-3-6-90,7 14 15,0 0 0,0 0 0,0 0 0,-1 0-1,1 1 1,-1 0 0,1-1 0,-1 1 0,1 0-1,-1 0 1,0 0 0,0 0 0,1 1 0,-1-1 0,0 1-1,0 0 1,0 0 0,0 0 0,1 0 0,-1 0 0,0 1-1,0-1 1,0 1 0,1-1 0,-1 1 0,0 0 0,1 0-1,-1 1 1,0-1 0,1 0 0,0 1 0,-1 0 0,0 0-15,17 92-196,-20-118-2534,1 2-5856</inkml:trace>
  <inkml:trace contextRef="#ctx0" brushRef="#br0" timeOffset="83769.449">18420 5223 5560,'0'0'0</inkml:trace>
  <inkml:trace contextRef="#ctx0" brushRef="#br0" timeOffset="86733.78">18576 5243 904,'22'-7'2623,"-23"7"-2310,11 1 2985,33-29-2203,250-151 2712,-138 63-2122,-67-9-1052,16-25 205,-3-21-530,-53 83-318,53-132 338,-66 99-158,3-116 295,-31 181-452,-42-74 148,4-45 305,-17-35 116,-22-23 200,-5 88-539,31 78-136,-7 2-55,35 35-70,-59-55-20,-76-58-96,-22 37-78,12 36-43,51 34-4,20-2 247,-18-9-53,-18 35-122,-142-10-171,113 23-8,118 3 406,18-9-17,18 5-30,1 0-134,0 0-533,0 3-1414,0 3-5819,0-10 6230</inkml:trace>
  <inkml:trace contextRef="#ctx0" brushRef="#br0" timeOffset="92743.578">17902 2248 904,'61'9'223,"-60"-9"-150,-1 0 24,0 0 38,-6 0-151,6 0-536</inkml:trace>
  <inkml:trace contextRef="#ctx0" brushRef="#br0" timeOffset="93041.659">18230 2222 1352,'-281'52'4872,"225"38"-8041,41-47 2757,-10 21-775</inkml:trace>
  <inkml:trace contextRef="#ctx0" brushRef="#br0" timeOffset="98218.622">17913 2107 1080,'26'0'385,"-47"0"156,-45 0-52,-76 32 739,43-3-552,-197 71 278,79-13-202,-21 50 943,100-31-539,-45 6-158,17 13-3295,116-78 2121,-32 32 151,40-14 31,-167 225 400,150-196-325,-24 18 325,32-47-332,4 3-1,2 1 1,3 3-1,-1 9-73,-61 170 289,22-57-213,40-37 63,-17 248 780,50-310-774,4 228 543,34 46 24,7-70-133,44-91 122,66 85 7,-130-272-677,1 0 0,1 0 0,1-2 0,1-1 0,1 0 0,0-1 0,13 7-31,64 54 86,21 46 62,25 24 414,101 100 46,-72-147-557,233 107 600,-18-70-293,-209-82 11,-11-1-110,-92-37-172,125 11 42,-118-25-76,117-15 98,-120-2-118,113-47 79,-124 32-102,395-142 75,-289 94-4,-72 17-81,-25 17 0,-26 13 0,10-4 0,1-4 0,1-4 0,-4-4 0,-6-2 0,111-124 10,-132 127 56,-2-1 0,-2-1 0,-2-1 1,-2-2-1,-3-1 0,11-33-66,-21 46 89,39-202 237,-60 61 158,-50 3-288,-2 44 300,21 37-270,35 86-229,-9-21 37,-2 0 0,0 2 1,-2 0-1,-1 1 0,-1 0 0,-1 2 0,-2 1 0,0 0 0,-1 2 0,-1 0 0,-4 0-34,-38-12 84,-289-75 71,305 93-549,0-2 1,2-2-1,0-3 0,1-1 1,-24-18 393,-53-25-2981,46 25-5286,184 95 6241</inkml:trace>
  <inkml:trace contextRef="#ctx0" brushRef="#br0" timeOffset="98609.129">18591 5217 12376,'0'0'0,"6"-9"0,5-3 0,-13 1-1656,-7-4 1656,-6-21-1656,-10-12 1656,25 48-416,0 0 416,-37-87-5488,74 174 5488</inkml:trace>
  <inkml:trace contextRef="#ctx0" brushRef="#br0" timeOffset="122216.166">18080 1062 2872,'8'18'905,"-1"-45"570,-7 26-1175,4 8-700,-4-6 160,37 255-1152,8 99 2232,-21-99-187,6 284 548,56 114 17,-73-56-126,-9-485-871,29 607 842,5-176-366,-2-131-270,18 641 723,-25-732-712,15 159-13,11 208-236,-39-225-126,-8-367-60,25 153 11,-16-165-4,-4-24-4,6 16-3,4 11 2,4 16-3,3 27-2,1 17 0,17 145-23,-35-82-282,-13-135-113,-12-91-1178,-33-205-1380,6 30-1970</inkml:trace>
  <inkml:trace contextRef="#ctx0" brushRef="#br0" timeOffset="123500.686">17060 5241 728,'44'-3'1593,"-29"-9"2015,421 29-544,433-8-453,-495-20-1899,643-66-110,-914 66-607,807-56-62,-111 24 30,-232-19 208,-358 47 82,83 5-178,-175 6-55,275-6 22,-67-9 101,36-6-24,-222 16-54,224-1 107,-221 8-136,215-4 171,-194 2-78,213-4 210,-219 5-190,227 3 44,-262 3-163,-60 2-10,-6 2-16,39 1-4,-27 4-133,-59-10-2558,-120-32-1888,28 5 46</inkml:trace>
  <inkml:trace contextRef="#ctx0" brushRef="#br0" timeOffset="123854.237">25280 4530 7264,'101'-11'1502,"-144"17"-483,52 9-1004,137 50-7,304 146 1164,-414-192-1073,-1 1 1,0 2 0,-2 1 0,0 2 0,-2 1-1,23 26-99,-53-51-46,0 0-1,0 0 0,0 0 0,0 1 1,0-1-1,0 0 0,-1 0 1,1 1-1,-1-1 0,1 0 0,-1 1 1,1-1-1,-1 1 0,0-1 0,0 1 1,0-1-1,1 1 0,-1-1 1,-1 0-1,1 1 0,0-1 0,0 1 1,-1-1-1,1 1 0,0-1 0,-1 0 1,1 1-1,-1-1 0,0 0 1,1 1-1,-1-1 0,0 0 0,0 0 1,0 0-1,0 0 0,0 0 0,0 0 1,0 0-1,0 0 0,-1 0 1,1 0-1,0 0 0,0-1 0,-1 1 1,1-1-1,0 1 0,-1-1 0,1 1 1,-1-1-1,1 0 0,-1 0 1,1 0-1,-1 1 0,1-1 0,0-1 1,-1 1-1,1 0 0,-1 0 0,1-1 1,-1 1-1,1 0 47,-12 3 209,-4-2-801,-107-31-960,8 2-2681</inkml:trace>
  <inkml:trace contextRef="#ctx0" brushRef="#br0" timeOffset="126032.291">20034 5127 1176,'0'0'0,"-4"-21"0,-1-13 0,-5-18-408</inkml:trace>
  <inkml:trace contextRef="#ctx0" brushRef="#br0" timeOffset="126379.367">20156 5087 8520,'-50'-40'-998,"40"64"408,7-9-2425,-9-8 1305,6 1 903</inkml:trace>
  <inkml:trace contextRef="#ctx0" brushRef="#br0" timeOffset="126651.908">19929 5087 6728,'44'-26'802,"-39"29"-4964,9 3 3529,4-4-574</inkml:trace>
  <inkml:trace contextRef="#ctx0" brushRef="#br0" timeOffset="128843.315">20117 4950 7088,'-27'2'-2781,"170"66"1245,-74-44 1212,35 14-843</inkml:trace>
  <inkml:trace contextRef="#ctx0" brushRef="#br0" timeOffset="131165.946">19568 4385 5112,'0'0'0,"0"0"0,6-11 0,-6 11-728,0 0 728,0 0-728,9-2 728,-1-1-2080</inkml:trace>
  <inkml:trace contextRef="#ctx0" brushRef="#br0" timeOffset="140993.678">4218 7807 9056,'-27'-1'884,"44"0"-98,-16 1-1112,3 14-506,49 339-159,-33-257 975,67 191 983,-40-200 274,-46-85-953,0-16-220,0-1 0,-1 1 1,-1 0-1,-1-1 0,0 1 0,0 0 1,-2 0-1,0 0 0,0 1 0,-1-1 1,-1 1-1,-3-6-68,5 10 40,-205-372 1465,206 378-1480,0 0 0,0 0 0,1-1 0,-1 1 0,1-1 0,-1 0 0,1 0 0,1 1 0,-1-1 0,0-1 0,1 1 0,0 0 0,0 0 0,0 0 0,0-1 0,1 1 0,0 0 1,-1-1-1,2 1 0,-1 0 0,0-1 0,1 1 0,0 0 0,0 0 0,0-1 0,1 1 0,-1 0 0,1 0 0,0 0 0,0 1 0,0-1 0,1 0 0,-1 1 0,1-1 0,0 1 0,0 0 0,0 0 0,1 0 0,-1 0 0,3-1-25,24-13 84,0 1-1,1 1 1,1 2-1,0 1 1,1 1-1,0 2 0,1 2 1,-1 1-1,2 1 1,13 1-84,-47 4-3,8-2-50,0 0 0,1 1 1,-1 1-1,0 0 0,0 0 1,1 0-1,-1 1 0,0 1 1,0-1-1,1 2 0,-1-1 1,-1 1-1,1 0 0,0 1 1,-1 0-1,0 1 0,1 0 53,25 82-4528,-30-62 3482,6 27-4434</inkml:trace>
  <inkml:trace contextRef="#ctx0" brushRef="#br0" timeOffset="141545.047">5896 7660 7624,'-79'17'660,"97"-28"581,6-2-552,-39 12-430,-12 6-341,0 2 1,1 0-1,0 2 0,0 1 0,1 1 1,0 1-1,1 1 0,0 2 0,1 0 1,-5 6 81,23-17-23,0 0 1,1 0-1,0 1 0,0 0 1,0 0-1,1 0 1,0 0-1,0 0 0,0 1 1,0-1-1,1 1 1,0 0-1,0 0 0,1 0 1,-1 0-1,1 0 1,1 2 22,33 56-455,107 40 116,-120-93 306,-1 1-1,0 0 1,-1 1 0,0 1 0,-1 1-1,-1 0 1,0 2 0,10 13 33,-21-25 23,-1 1 1,0 0 0,-1-1-1,1 1 1,-1 0 0,0 1-1,-1-1 1,0 0 0,0 1 0,0 0-1,0-1 1,-1 1 0,0 0-1,-1 0 1,0 0 0,0-1-1,0 1 1,-1 0 0,0 0-1,0 0 1,-1-1 0,1 1-1,-2-1 1,1 1 0,-1-1-1,0 0 1,0 0 0,0 0-1,-2 2-23,-160 141 1554,165-149-1712,0 0 0,0-1 1,-1 1-1,1 0 0,0 0 1,0-1-1,0 1 0,0 0 1,0-1-1,-1 1 0,1 0 1,0 0-1,0 0 0,-1-1 1,1 1-1,0 0 1,0 0-1,-1 0 0,1-1 1,0 1-1,0 0 0,-1 0 1,1 0-1,0 0 0,-1 0 1,1 0-1,0 0 0,0-1 1,-1 1-1,1 0 0,0 0 1,-1 0 157,4-5-102,6-15-2931</inkml:trace>
  <inkml:trace contextRef="#ctx0" brushRef="#br0" timeOffset="141844.47">6373 7968 8072,'1'0'63,"-1"0"1,1 0-1,-1-1 1,0 1-1,1 0 1,-1-1 0,0 1-1,1 0 1,-1-1-1,0 1 1,1 0-1,-1-1 1,0 1-1,0 0 1,1-1-1,-1 1 1,0-1-1,0 1 1,0-1 0,0 1-1,1-1 1,-1 1-1,0 0 1,0-1-1,0 1 1,0-1-1,0 1 1,0-1-1,0 1 1,0-1-1,0 1 1,-1-1 0,1 1-1,0-1 1,0 1-1,0 0 1,0-1-1,-1 1 1,1-1-1,0 1 1,0 0-1,-1-1 1,1 1-1,0 0 1,-1-1 0,1 1-1,0 0 1,-1-1-1,1 1 1,-1 0-1,1 0 1,0-1-1,-1 1 1,1 0-1,-1 0 1,1 0-1,-1 0 1,0 0-64,2 0 268,0-1 4,3 0-216,-3 1-65,2 278-1213,34-32-487,-20-196 1341,-8-36-925,72 15-890,-6-4-970</inkml:trace>
  <inkml:trace contextRef="#ctx0" brushRef="#br0" timeOffset="142322.89">6634 7852 5832,'-2'20'148,"1"0"0,0 0 0,2 0 0,0 0 0,1-1 0,1 1 0,1 0 0,0-1 0,5 10-148,9 53 413,12 295 1554,-26-353-1213,5-48-373,1-5-471,72-333-894,-65 324 963,-16 34 42,0 1-1,0 0 1,1 0 0,-1 0 0,1 0 0,0 0 0,0 0-1,0 0 1,0 1 0,0-1 0,1 1 0,-1-1 0,1 1-1,-1 0 1,1 0 0,0 0 0,0 0 0,0 1 0,0-1 0,0 1-1,1 0 1,-1-1 0,0 2 0,0-1 0,1 0 0,-1 1-1,1-1 1,-1 1 0,1 0 0,-1 0 0,0 0 0,1 1-1,-1-1 1,1 1 0,-1 0 0,0 0 0,0 0 0,1 0-1,-1 1 1,0-1 0,0 1 0,0 0 0,0 0 0,-1 0 0,1 0-1,0 1-20,18 16 64,-1 1-1,-1 1 0,-1 1 0,-1 0 1,-1 1-1,-1 1 0,-1 1 0,-1 0 1,6 17-64,91 217-611,-172-364-3250,11 14-259</inkml:trace>
  <inkml:trace contextRef="#ctx0" brushRef="#br0" timeOffset="142544.497">6321 7745 7896,'0'0'0,"11"0"0,8-2 0,-19 2 464,0 0-464,11 2 464,-2 7-464,-9-9-1392,0 0 1392,25 6-1384,3-2 1384,26 3-3712</inkml:trace>
  <inkml:trace contextRef="#ctx0" brushRef="#br0" timeOffset="143087.344">7754 7790 2784,'-12'-85'4821,"15"44"-3250,-3 39-1487,0 1 0,0-1 0,0 1 0,-1-1 0,1 1 1,0-1-1,-1 1 0,1 0 0,0-1 0,-1 1 0,0-1 0,1 1 1,-1 0-1,0-1 0,0 1 0,0 0 0,0 0 0,0 0 0,0 0 1,0 0-1,0 0 0,0 0 0,0 0 0,-1 0 0,1 0 0,0 1 1,-1-1-1,1 1 0,-1-1 0,1 1 0,0-1 0,-1 1 0,1 0 1,-1-1-1,1 1 0,-1 0 0,1 0 0,-1 0 0,1 0 0,-1 1 1,1-1-1,-1 0 0,1 1 0,-1-1 0,1 1 0,-1-1-84,-68 32-526,29 6 399,34-27 118,0-1 0,0 1 0,2 0 0,-1 1 0,1 0 0,1-1 0,0 2 0,1-1 1,0 0-1,1 1 0,0-1 0,1 1 0,1 4 9,-1-9-4,-5 74-72,3 1 1,4-1-1,4 0 0,11 56 76,49 72-68,-56-189 50,2 0-1,0-1 1,1 0 0,1-1-1,1-1 1,1 0-1,0-1 1,1 0-1,1-1 1,1-1 0,3 2 18,0-11-99,48-5 4,28-19 77,132-112 70,-198 107 62,-2-2 0,-1 0 0,-1-2 0,-1-1 0,-1-1 0,-2-1 1,-1-1-1,-1-1 0,-2-1 0,-1-1 0,-2 0 0,-1-2 0,-2 1 0,-1-2 1,0-8-115,5-146 1100,-14 163-959,-2-1 1,0 0 0,-2 1 0,-1-1 0,-1 0-1,-2 1 1,-1 0 0,0 0 0,-3 0 0,0 1-1,-2 0 1,0 1 0,-2 1 0,-1-1 0,-1 2-1,-1 0 1,-12-12-142,17 31 7,-1 0-1,0 1 1,0 0-1,0 1 1,0 1 0,0 0-1,0 1 1,-1 0-1,1 0 1,-1 2-1,1-1 1,0 2 0,-1-1-1,1 2 1,0 0-1,-10 3-6,1-2-45,-69 31-1008,-12 16-764,-134 124-3151,142-90 3740,-54 48-3432</inkml:trace>
  <inkml:trace contextRef="#ctx0" brushRef="#br0" timeOffset="143384.553">7279 8160 3504,'207'40'2692,"-139"-28"-1732,0-4 1,1-2 0,0-4-1,27-3-960,-67-1 140,20 1-205,0-2-1,0-3 1,0-1 0,0-3 0,44-15 65,-86 15-900,12-110-1040,-3 8-2360</inkml:trace>
  <inkml:trace contextRef="#ctx0" brushRef="#br0" timeOffset="113594.621">2060 6172 7536,'-41'-3'122,"36"2"493,37 21 2537,9-10-2595,331 13-143,-281-24-21,-16 0-1092,-20 3-3663,-58 4 2362,0 1-1320</inkml:trace>
  <inkml:trace contextRef="#ctx0" brushRef="#br0" timeOffset="113901.054">2142 6688 5208,'100'-113'1912,"-107"119"-406,7-6-1469,-1 0 1,0 1 0,1-1 0,-1 0 0,0 0-1,0 1 1,1-1 0,-1 0 0,1 1-1,-1-1 1,0 1 0,1-1 0,-1 1 0,1-1-1,-1 1 1,1-1 0,-1 1 0,1 0-1,0-1 1,-1 1 0,1 0 0,0-1 0,-1 1-1,1 0 1,0-1 0,0 1 0,0 0-1,-1 0 1,1-1 0,0 1 0,0 0-1,0-1 1,0 1 0,0 0 0,1 0 0,-1-1-1,0 1 1,0 0 0,0 0 0,1-1-1,-1 1 1,0 0 0,0-1 0,1 1 0,-1-1-1,1 1 1,-1 0 0,1-1 0,-1 1-1,1-1 1,-1 1 0,1-1 0,-1 1 0,1-1-1,0 0 1,-1 1 0,1-1 0,0 0-1,-1 1 1,1-1 0,0 0 0,-1 0-1,1 0 1,0 1 0,0-1 0,-1 0 0,1 0-1,0 0-37,72 15 126,334 61-1529,-274-18-2182,-82-34-115</inkml:trace>
  <inkml:trace contextRef="#ctx0" brushRef="#br0" timeOffset="112640.877">910 6003 1176,'5'30'1520,"-5"-32"-1079,1-7 1570,2 4 2352,9 7-5001,139 100 633,-130-83-10,155 180-402,75 136 318,-159-239-253,-90-95-240,-4-5-2254,-10-5 2235,-4-4-1469</inkml:trace>
  <inkml:trace contextRef="#ctx0" brushRef="#br0" timeOffset="113090.038">1558 5981 3592,'-1'-1'14,"1"1"0,0-1 1,-1 1-1,1-1 0,0 1 1,0-1-1,-1 0 0,1 1 1,0-1-1,0 1 0,0-1 1,0 0-1,-1 1 0,1-1 0,0 1 1,0-1-1,0 0 0,0 1 1,1-1-1,-1 0 0,0 1 1,0-1-1,0 1 0,0-1 0,1 0 1,-1 1-1,0-1 0,0 1 1,1-1-1,-1 1 0,1-1 1,-1 1-1,0-1 0,1 1 0,-1-1 1,1 1-1,-1 0 0,1-1 1,-1 1-1,1 0 0,-1-1 1,1 1-1,0 0 0,-1 0 1,1 0-1,-1-1 0,1 1 0,0 0 1,-1 0-1,1 0 0,-1 0 1,1 0-1,0 0 0,-1 0 1,1 0-1,0 0 0,-1 0 0,1 1 1,-1-1-1,1 0 0,-1 0 1,1 0-1,0 1 0,-1-1 1,1 0-1,0 1-14,0-1 161,-3 5 2104,-140 129-1011,7 50-665,80-106-490,-103 163 530,132-200-20,19-29-1109,17-28-1170,10-17 650,9-14-3260</inkml:trace>
  <inkml:trace contextRef="#ctx0" brushRef="#br0" timeOffset="139712.884">1295 7649 3056,'0'0'304,"0"0"9,0 0 38,0 0 8,0 0-5,0 0 25,0 0 81,0 0 29,0 0 38,0 0 5,0 0-15,0 0 2,0 0 2,0 0-34,0 0-159,0 0-51,0 0-42,0 0-43,-1 7-128,-10 421 178,52-254-164,-38-168-74,0 0 1,0 0-1,0-1 0,0 1 1,1-1-1,0 0 1,0 0-1,1 0 1,-1-1-1,1 1 1,0-1-1,0 0 1,0 0-1,1-1 1,-1 0-1,1 0 1,0 0-1,0-1 1,0 1-1,0-1 1,1-1-1,-1 1 1,0-1-1,1-1 1,5 1-5,24-5 8,128-96-15,-151 90 7,82-121 543,-90 123-458,0-1 0,-1-1 0,0 1 0,-1 0 0,0-1 1,0 0-1,-1 0 0,-1 0 0,1 0 0,-2 0 0,1 0 0,-1 0 1,-1 0-1,0 0 0,-1-6-85,-21-68 7,15 54-2314,304 615-577,-247-438 3819,-77-93 358,-3-33-1101,0-3-1,-1 0 1,0-2-1,-2-2 1,1-1-1,-2-1 1,0-2-1,-11 1-191,-41 14 475,-126 15 90,212-40-681,-1 1 1,0-1-1,1 0 1,-1 0-1,0 0 1,1 0-1,-1-1 0,0 1 1,1 0-1,-1-1 1,0 1-1,1-1 1,-1 1-1,1-1 0,-1 0 1,1 0-1,-1 0 1,1 0-1,0 0 1,-1 0-1,1 0 0,0 0 1,0 0-1,0-1 1,0 1-1,0 0 1,0-1-1,0 1 1,0-1-1,1 1 0,-1-1 1,0 1-1,1-1 1,0 0-1,-1 1 1,1-1-1,0 0 0,0 1 1,0-1-1,0 0 1,0 1-1,0-1 1,0 0 115,-3-15-292,-11-36-3828</inkml:trace>
  <inkml:trace contextRef="#ctx0" brushRef="#br0" timeOffset="140135.351">2445 7993 2872,'-13'-8'104,"24"11"120,9 2-235,371 17 6015,-358-20-5535,12 0-5178,-38-2 1916</inkml:trace>
  <inkml:trace contextRef="#ctx0" brushRef="#br0" timeOffset="140403.473">2497 8364 4760,'92'-6'1984,"170"52"-568,-115 14-5603,-86-32 2134</inkml:trace>
  <inkml:trace contextRef="#ctx0" brushRef="#br0" timeOffset="147013.292">795 5784 1888,'-32'-38'2987,"10"31"-2507,1 1 1,0 0 0,-1 2 0,0 0 0,0 2-1,0 0 1,-1 2 0,-17 1-481,-19 28-57,-74 102-473,60-17 309,13 41-212,36 24 346,37 33 7,21 28 49,-25-168 29,3 166 1030,-17-195-435,60-82-1622,-44 42 925,0 0 0,1 1 0,-1 0 1,-1 1-1,1 1 0,-1-1 0,0 2 0,0-1 1,0 2-1,-1-1 0,0 1 0,-1 0 0,0 1 0,0 0 1,-1 0-1,0 1 0,0 0 0,-1 0 0,-1 1 1,1-1-1,0 6 104,2 4-45,-1-1 0,-1 1 1,-1 1-1,-1-1 0,-1 1 0,0-1 1,-2 1-1,0 0 0,-1 0 0,-1-1 1,-2 1-1,0 0 0,0-1 0,-4 8 45,5-16 7,-5 37-9,-26 181-5,10 2 0,9 12 7,43-43 446,-26-183-455,0 0-1,2-1 0,0 1 1,1-1-1,1 0 0,0 0 1,1-1-1,1 0 0,1-1 0,0 0 1,1 0-1,0-1 0,1 0 1,3 1 9,19-16-1447,11-13 947,22-4-1280</inkml:trace>
  <inkml:trace contextRef="#ctx0" brushRef="#br0" timeOffset="155300.638">4600 1368 4128,'0'0'417,"0"0"-55,0 0-244,0 0-82,0 0-105,0 0-19,0 0 32,0 0 36,0 0 112,0 0 56,0 0 112,0 0-11,0 0-154,0 0-31,2 4 32,90 239 520,-22 6 489,-21-181 224,-36-64-514,87-27 354,-76 8-235,70-81-483,-3-5 1,-5-4 0,-5-3-1,17-37-451,-54 81-1892,42-61-4455,-201 292 4780</inkml:trace>
  <inkml:trace contextRef="#ctx0" brushRef="#br0" timeOffset="162179.281">8919 6266 5112,'26'21'96,"-49"-25"-48,23 4-7,0 0-1,1-1 1,-1 1 0,0 0-1,0-1 1,1 1 0,-1-1 0,0 1-1,0 0 1,0-1 0,1 1-1,-1-1 1,0 1 0,0-1 0,0 1-1,0 0 1,0-1 0,0 1 0,0-1-1,0 1 1,0-1 0,0 1-1,0-1 1,0 1 0,0 0 0,0-1-1,-1 1 1,1-1 0,0 1-1,0-1 1,0 1 0,-1 0 0,1-1-1,0 1 1,0 0 0,-1-1 0,1 1-1,0 0 1,-1-1 0,1 1-1,-1 0 1,1 0 0,0-1 0,-1 1-1,1 0 1,-1 0 0,1 0-1,0-1 1,-1 1 0,1 0 0,-1 0-1,1 0 1,-1 0 0,1 0 0,-1 0-41,49-7 2577,-37 5-3381,102-7 808,166 28 88,-138 35-3163,-104-33-775</inkml:trace>
  <inkml:trace contextRef="#ctx0" brushRef="#br0" timeOffset="162487.004">8810 6666 4128,'63'-59'677,"-62"58"-609,-1 1 32,0 0 55,-1 0-15,18 15-112,278 9-1097,-128-3-1229,-83-10 1545</inkml:trace>
  <inkml:trace contextRef="#ctx0" brushRef="#br0" timeOffset="167299.361">9629 8203 3056,'53'0'1992,"-51"0"-1207,1-5 1923,220-11-1673,304 9-709,-444 11-243,15-1-3827,-104 7 1890,0-1-493</inkml:trace>
  <inkml:trace contextRef="#ctx0" brushRef="#br0" timeOffset="167560.897">9847 8533 1264,'57'-16'-59,"-29"7"158,-34 14 1469,7-4-1526,0-1 0,-1 0-1,1 0 1,0 1 0,-1-1 0,1 0 0,0 1 0,-1-1-1,1 0 1,-1 1 0,1-1 0,0 1 0,-1-1-1,1 1 1,-1-1 0,1 1 0,-1 0 0,0-1 0,1 1-1,-1 0 1,0-1 0,1 1 0,-1 0 0,0-1-1,0 1 1,1 0 0,-1 0 0,0-1 0,0 1 0,0 0-1,0 0 1,0-1 0,0 1 0,0 0 0,-1 0 0,1-1-1,0 1 1,0 0 0,0-1 0,-1 1 0,1 0-1,0-1 1,-1 1 0,1 0 0,-1-1 0,1 1 0,0-1-1,-1 1 1,1 0 0,-1-1 0,0 1 0,1-1 0,-1 0-1,0 1-41,65 4 237,227-17-2112,-157 3 15</inkml:trace>
  <inkml:trace contextRef="#ctx0" brushRef="#br0" timeOffset="163286.84">10775 5254 816,'-36'54'347,"18"-87"2898,1 31-2944,-18 22-82,17 23-338,1 2 1,3 0-1,1 0 0,2 1 1,2 1-1,3 0 0,1 0 1,2 29 118,33 191-392,92 437 349,-104-633 172,43 126 402,-32-118-391,39 102 237,-84-195-1843,2-1-261</inkml:trace>
  <inkml:trace contextRef="#ctx0" brushRef="#br0" timeOffset="163574.99">10065 6219 6552,'54'39'194,"-48"-35"780,-6-4-915,-1 0 0,0-1 0,1 1 0,-1 0 0,1-1-1,-1 1 1,1-1 0,-1 1 0,1-1 0,-1 1 0,1-1 0,0 1 0,-1-1 0,1 1 0,0-1 0,-1 0 0,1 1 0,0-1 0,0 0 0,0 1 0,-1-1 0,1 1 0,0-1 0,0 0 0,0 1 0,0-1 0,0 0-1,0 1 1,0-1 0,0 0 0,1 1 0,-1-1 0,0 0 0,0 1 0,0-1 0,1 0 0,-1 1 0,0-1 0,1 1 0,-1-1 0,1 1 0,-1-1 0,0 1 0,1-1 0,-1 1 0,1-1 0,-1 1 0,1-1 0,0 1-1,-1 0 1,1-1 0,-1 1 0,1 0 0,0 0 0,-1 0 0,1-1 0,0 1 0,-1 0 0,1 0 0,0 0 0,-1 0 0,1 0 0,0 0 0,-1 0 0,1 0 0,0 0 0,-1 0 0,1 1 0,0-1-59,171-33 997,-110 32-1290,-1 3 0,1 3 0,-1 2 0,55 14 293,-87-15-921,29 4-6139</inkml:trace>
  <inkml:trace contextRef="#ctx0" brushRef="#br0" timeOffset="163881.691">11320 5502 7800,'-21'10'1158,"-35"45"-2086,19 2 802,16 2-13,3 1 0,2 0 1,3 2-1,-3 49 139,13-63-133,11 237-119,-1-232-207,-2-23 254,1 0-1,2 0 0,1-1 1,1 0-1,2-1 1,1 0-1,1-1 1,1-1-1,1 0 0,2-1 1,7 9 205,48 2-1457,-13-11 270</inkml:trace>
  <inkml:trace contextRef="#ctx0" brushRef="#br0" timeOffset="164286.109">11662 5538 5208,'-1'62'148,"-4"-89"3064,-53 297-3347,41-104-9,14-120 94,2-1 0,2 1 1,2-1-1,1 1 0,3-1 0,2-1 0,2 1 0,3 3 50,22 53-128,40-44-94,-70-54 211,117 5-8,-111-10 72,1 0 0,-1 0 0,0-1 0,1-1 0,-2 0 0,1 0 0,0-1 0,-1-1 0,0 0 0,0-1 0,-1 0 0,4-2-53,18-56 1464,-31-46-201,-2 92-1186,0-1 0,-2 0 1,0 1-1,-1-1 0,-1 1 0,-1 0 1,0 0-1,-2 1 0,0 0 0,-1 0 1,0 1-1,-2 0 0,-1 0-77,-39-51-540,-114-116-2624,89 106 2073,-41-44-3175</inkml:trace>
  <inkml:trace contextRef="#ctx0" brushRef="#br0" timeOffset="164584.938">11377 6086 5112,'10'-64'43,"-9"63"-26,1 1 0,-1-1 0,0 1 1,1-1-1,-1 1 0,0-1 0,1 1 1,-1 0-1,0 0 0,1 0 1,-1 0-1,1 0 0,-1 0 0,0 0 1,1 0-1,-1 0 0,0 1 1,1-1-1,-1 0 0,0 1 0,1-1 1,-1 1-1,0 0 0,0-1 0,1 1 1,-1 0-1,0 0 0,0 0 1,0 0-1,0 0 0,0 0 0,0 0 1,-1 0-1,1 0 0,0 0 1,0 1-1,-1-1 0,1 0 0,-1 0 1,1 1-18,16 12 151,-4-9-119,0 0-1,0-1 1,1-1-1,-1 0 1,1-1-1,0 0 1,0-1-1,0-1 1,0 0-1,0-1 1,0 0-1,12-3-31,24 0 14,112-9-915,32-42-2492,-119 25 2626</inkml:trace>
  <inkml:trace contextRef="#ctx0" brushRef="#br0" timeOffset="164904.503">12025 5772 4760,'23'-24'3008,"-21"20"-2980,-1 1 1,2 0 0,-1 0-1,0 0 1,0 1 0,1-1-1,-1 0 1,1 1-1,0 0 1,0 0 0,0-1-1,0 2 1,0-1-1,0 0 1,1 1 0,-1-1-1,1 1 1,-1 0 0,1 0-1,-1 0 1,1 1-1,0-1 1,-1 1 0,1 0-1,-1 0 1,1 0 0,0 1-1,-1-1 1,1 1-1,0 0 1,-1 0 0,0 0-1,1 0 1,-1 1 0,1-1-1,-1 1 1,0 0-1,0 0 1,0 0 0,0 0-1,0 0 1,-1 1 0,1 0-1,-1-1 1,1 1-1,-1 0 1,1 2-29,19 27 3,-2 1 1,-1 1-1,-1 1 0,-3 1 1,0 0-1,-2 1 0,-2 0 1,-2 1-1,-1 0 0,-2 1 1,-1 0-1,-1 36-3,-1-41-3,-3 169-590,-40-93-732,-9-50-1694,21-33 686</inkml:trace>
  <inkml:trace contextRef="#ctx0" brushRef="#br0" timeOffset="166312.613">12658 5878 5920,'-5'-17'-36,"6"17"256,-1 0 30,0 0-51,0 0-27,0 0-72,0 0-4,0 0 40,-23 38-65,17-23-119,1-1 1,0 1-1,1 0 1,1 0-1,0 0 1,1 1-1,1-1 1,0 1-1,1-1 1,1 1-1,0-1 0,1 0 1,1 1-1,0-1 1,1 0-1,1 0 1,5 11 47,31 44-64,44-1 17,-66-61 54,92-4 14,-32-32 119,-49 11-66,0-2 0,-1-2 0,-1 0 0,0-2 0,-2-1 0,-1-1-1,14-19-73,-30 33 246,0-1 0,-1-1 0,-1 1-1,0-1 1,0-1 0,-1 1-1,-1-1 1,0 0 0,-1-1-1,-1 1 1,2-13-246,-22-72 2049,16 98-1738,-10 16 68,-1 40-560,2 1 1,3 0-1,2 0 1,3 0-1,2 0 1,7 52 180,15 47-261,18-90-378,3-47 339,-1-18 271,-32-3 48,0-1 1,-1 0-1,0 0 0,0-1 1,0 0-1,0 0 1,-1-1-1,1 0 0,-2-1 1,1 1-1,-1-2 1,0 1-1,0-1 0,-1 0 1,0 0-1,-1-1 1,1 0-1,-1 0-19,24-109 709,-41-21-313,-72-46 191,-14 56-496,98 127-116,0-1 0,0 1 0,0 0 0,1-1 0,-1 1 0,1-1 0,-1 1 0,1 0 0,0-1 0,0 1 0,0 0 1,0 0-1,0-1 0,1 1 0,-1 0 0,1 0 0,-1 0 0,1 1 0,0-1 0,-1 0 0,1 1 0,0-1 0,0 1 0,0 0 0,1-1 1,-1 1-1,0 0 0,0 0 0,1 0 0,-1 1 0,0-1 0,1 0 0,-1 1 0,1 0 0,-1 0 0,0-1 0,1 1 0,-1 1 0,3-1 25,0-1 46,258-29-1730,-257 30 1667,0 3 39,-29 51 638,-85 171-417,105-215-265,0 0 0,0 0 0,0 0 0,1 0 0,1 0 0,0 0-1,0 0 1,1 1 0,0-1 0,1 0 0,0 0 0,1 0 0,0 1 0,0-2 0,1 1 0,2 2 22,80 93-155,47-18-16,-130-86 135,-1 0 0,1 0 0,0 0 0,0 1-1,0-1 1,0 0 0,-1 1 0,1-1 0,-1 1-1,1 0 1,-1-1 0,0 1 0,0 0 0,1 0 0,-1 0-1,0 0 1,-1 0 0,1 0 0,0 0 0,-1 0-1,1 0 1,-1 0 0,1 0 0,-1 1 0,0-1-1,0 0 1,0 0 0,0 0 0,0 1 0,-1-1-1,1 0 1,-1 0 0,1 0 0,-1 0 0,0 0 0,0 0-1,0 0 1,0 0 0,0 0 0,0 0 0,-1 0-1,1-1 1,-1 1 0,1-1 0,-1 1 0,1-1-1,-1 1 1,0-1 0,-1 1 36,10-61-3712,115-226 1256,30 50 2279,-104 170 3050,-87 129 2012,16 123-4765,30-77-102,7-35-12,9 14-4,-16-73 18,1 0-1,1-1 1,0 0 0,1 0 0,0-1 0,1 0-1,1-1 1,0-1 0,1 1 0,1-2-1,-1 0 1,2 0 0,-1-2 0,1 0 0,11 5-20,-16-9 19,0 0 0,1 0 0,0-1 0,-1 0 0,1-1 0,0-1 1,1 1-1,-1-2 0,0 1 0,1-2 0,-1 1 0,0-2 0,1 1 0,-1-2 1,0 0-1,0 0 0,1 0 0,-2-2 0,1 1 0,0-2 0,-1 1 0,1-1 1,-2-1-1,1 0-19,42-79 1684,-45 53-1510,-1-1 0,-2 1 0,-2-1 1,0 0-1,-3 0 0,0 0 0,-2 0 1,-2 0-1,-1 1 0,-7-22-174,10 44 29,-1-11-38,0-1 0,-2 1-1,-1 0 1,0 0 0,-1 1-1,-1 0 1,-2 1 0,1 0-1,-2 0 1,-1 1 0,0 1 0,-1 0-1,-1 1 1,-15-14 9,18 26-296,0 1 1,0-1-1,0 2 0,-1 0 1,1 0-1,0 2 1,-1-1-1,1 1 0,-1 1 1,1 0-1,-2 1 296,-53 6-1323,-35 4-4463</inkml:trace>
  <inkml:trace contextRef="#ctx0" brushRef="#br0" timeOffset="166599.395">13763 6251 4488,'239'-88'3605,"-33"38"-1942,-183 46-1546,0 1 1,1 1-1,-1 0 1,0 2-1,1 1 1,-1 1-1,0 1 1,5 1-118,-27-3-72,-1-1 0,1 0 0,0 1 0,0-1 0,0 1 0,-1-1 1,1 1-1,0-1 0,-1 1 0,1-1 0,-1 1 0,1 0 0,0-1 1,-1 1-1,1 0 0,-1 0 0,0-1 0,1 1 0,-1 0 0,0 0 1,1 0-1,-1 0 0,0-1 0,0 1 0,0 0 0,1 0 0,-1 0 0,0 0 1,0 0-1,-1 0 0,1-1 0,0 1 0,0 0 0,0 0 0,0 0 1,-1 0-1,1-1 0,0 1 0,-1 0 0,1 0 0,-1 0 0,1-1 0,-1 1 1,1 0-1,-1-1 0,0 1 0,1 0 0,-1-1 0,0 1 0,1-1 72,-6 12-278,-8 21-3842</inkml:trace>
  <inkml:trace contextRef="#ctx0" brushRef="#br0" timeOffset="169047.067">11495 7790 1080,'0'0'201,"0"0"17,0 0 44,0 0 13,0 0-15,0 0 4,0 0 32,0 0 8,0 0 1,0 0-25,0 0-120,-1-5-48,-39-113 2323,30 183-2067,82 357-1022,-57-327 624,121 637 39,-95-457 79,-4-69 176,3-65-64,-41-141-312,0 0 0,1 0 0,-1 0-1,1 0 1,-1 0 0,1 0 0,-1 0 0,1 0-1,-1 0 1,0 0 0,1 0 0,-1 1 0,1-1-1,-1 0 1,1 0 0,-1 1 0,1-1 0,-1 0-1,1 1 1,-1-1 0,1 0 0,0 1 0,-1-1-1,1 1 1,0-1 0,-1 0 0,1 1 112,-33-41-487,-15-18-1086</inkml:trace>
  <inkml:trace contextRef="#ctx0" brushRef="#br0" timeOffset="169334.255">11260 8389 3680,'29'86'1093,"-44"-145"1567,17 46-2122,-2 12-501,0 0 1,0 1-1,0-1 1,0 0-1,0 1 1,0-1-1,0 0 1,0 1-1,0-1 1,1 0-1,-1 1 0,0-1 1,0 0-1,1 1 1,-1-1-1,0 1 1,1-1-1,-1 0 1,1 1-1,-1-1 0,1 1 1,-1 0-1,1-1 1,-1 1-1,1-1 1,-1 1-1,1 0 1,0-1-1,-1 1 0,1 0 1,0-1-1,-1 1 1,1 0-1,0 0 1,-1 0-1,1 0 1,0 0-1,-1 0 0,1 0 1,0 0-1,-1 0 1,1 0-1,0 0 1,-1 0-1,1 0 1,0 1-1,-1-1 1,1 0-1,0 0 0,-1 1 1,1-1-1,-1 0 1,1 1-1,-1-1 1,1 1-1,0-1 1,-1 1-1,0-1 0,1 1 1,0 0-38,0-1-1,30 7 177,1-2-1,0-1 1,0-2-1,1-1 1,-1-2-1,31-4-175,56-15-917,-2-5 0,-1-5-1,36-18 918,-31-45-3016,-29 17-150</inkml:trace>
  <inkml:trace contextRef="#ctx0" brushRef="#br0" timeOffset="169665.967">12323 7758 4664,'0'1'39,"-1"0"1,0 0-1,-1-1 1,1 1 0,0 0-1,0 0 1,0-1-1,0 1 1,-1-1-1,1 1 1,0-1-1,0 0 1,-1 1-1,1-1 1,0 0 0,-1 0-1,1 0 1,0 0-1,-1 0 1,1 0-1,0 0 1,0-1-1,-1 1 1,1 0-1,0-1 1,0 1 0,-1-1-1,1 1 1,0-1-1,0 0 1,0 1-1,0-1 1,0 0-1,0 0 1,0 0-1,0 0 1,0 0 0,0 0-1,0 0 1,0 0-1,1 0-39,-26 16 161,13 7-153,1 1-1,1 1 0,1-1 1,2 2-1,0-1 0,1 1 1,2 0-1,-2 18-7,-33 352-45,63 64-429,-24-453 405,0 0-1,0 1 0,1-1 0,-1 0 0,2 1 0,-1-1 0,1 0 0,0 0 0,0 1 0,0-1 1,1 0-1,0 0 0,0 0 0,1-1 0,0 1 0,0 0 0,0-1 0,0 0 0,1 0 0,0 0 1,0 0-1,1 0 0,-1-1 0,1 0 0,0 0 0,0 0 0,0-1 0,1 1 0,-1-1 0,1-1 1,0 1-1,-1-1 0,1 0 0,0 0 0,1 0 0,-1-1 0,0 0 0,0-1 0,1 1 0,-1-1 0,0 0 1,4-1 69,37-16-388,28-5-859</inkml:trace>
  <inkml:trace contextRef="#ctx0" brushRef="#br0" timeOffset="169979.327">12710 7848 5296,'-31'105'2296,"-21"-18"42,39-59-2242,0 0 0,2 1 0,1 0 0,1 1 0,2 0 0,-3 29-96,-1 40 150,10-80-136,0 0 0,2 0 0,0-1 0,1 1 1,1 0-1,1-1 0,0 1 0,1-1 0,2 0 0,-1-1 1,9 15-15,-12-29 4,1 1 0,-1-1 0,1 0 1,0 0-1,0 0 0,0 0 1,0 0-1,0-1 0,1 0 0,-1 0 1,1 0-1,0-1 0,-1 1 0,1-1 1,0 0-1,0-1 0,0 1 0,0-1 1,2 0-5,-1 1 25,13-3 250,0-5-193,0-1 0,-1 0-1,0-2 1,-1 0 0,0-1 0,0-1-1,-2 0 1,1-1 0,-1-1 0,-1 0-1,-1-1 1,0-1 0,-1 0 0,0 0-1,-1-2 1,-1 1 0,-1-1 0,-1 0-1,0-1 1,-1 0 0,-1 0 0,-1-2-82,-4 7 80,-1-1 0,-1 0 0,0 1 0,-1-1 0,0 1 0,-1 0 0,-1 0 0,0 0 0,-1 0 0,0 0 0,-2 1 0,1 0 1,-1 1-1,-1-1 0,0 1 0,-1 1 0,0-1 0,-5-3-80,-117-57-2665,90 57 1598,-50-23-5866</inkml:trace>
  <inkml:trace contextRef="#ctx0" brushRef="#br0" timeOffset="170254.418">12370 8353 8072,'133'-90'2513,"109"39"-3734,-131 54-2482,-87-12 2009,-6 0-313</inkml:trace>
  <inkml:trace contextRef="#ctx0" brushRef="#br0" timeOffset="170523.777">12942 7546 7264,'-1'13'78,"1"-12"-47,0 0 0,-1 0-1,1 0 1,0 0 0,0 0-1,0 0 1,0 0 0,0-1-1,0 1 1,0 0 0,0 0 0,0 0-1,0 0 1,0 0 0,0 0-1,1 0 1,-1 0 0,0 0-1,1 0 1,-1 0 0,1 0-1,-1-1 1,1 1 0,0 0 0,-1 0-1,1 0 1,0-1 0,-1 1-1,1-1 1,0 1 0,0 0-1,-1-1 1,1 1 0,0-1-1,0 1 1,0-1 0,0 0-1,0 0 1,0 1 0,0-1 0,0 0-1,0 0 1,0 0 0,0 0-1,0 0 1,0 0 0,0 0-1,0 0 1,-1 0 0,1 0-1,0-1 1,0 1 0,0 0 0,0-1-1,0 1 1,0 0 0,0-1-1,0 1 1,-1-1 0,1 0-1,1 0-30,5 0 68,1 1 0,0 0 0,0 1 0,0-1 0,-1 1-1,1 1 1,0-1 0,-1 2 0,1-1 0,-1 1 0,0 0-1,0 0 1,0 1 0,0 0 0,-1 0 0,3 2-68,43 57 20,-15-10-20,24 71 6,-17 51 72,-35 44-29,-47 117-535,11-169-572,10-116-1194,3-14-1861</inkml:trace>
  <inkml:trace contextRef="#ctx0" brushRef="#br0" timeOffset="171298.127">13967 7921 4576,'-1'-3'73,"-1"1"1,0-1-1,0 1 0,0-1 1,0 1-1,0-1 0,0 1 1,-1 0-1,1 0 0,-1 0 1,0 0-1,0 1 0,1-1 0,-1 1 1,0 0-1,0 0 0,0 0 1,0 0-1,-1 0 0,1 0 1,0 1-1,0 0 0,0-1 1,-1 1-1,1 1 0,0-1 1,0 0-1,0 1 0,-1-1 1,0 2-74,1-2-17,1 0-1,0 1 1,-1-1 0,1 1 0,-1 0 0,1-1 0,0 1-1,-1 0 1,1 1 0,0-1 0,0 0 0,0 1 0,0-1-1,0 1 1,0 0 0,0-1 0,1 1 0,-1 0-1,0 0 1,1 0 0,0 0 0,-1 0 0,1 1 0,0-1-1,0 0 1,0 1 0,1-1 0,-1 0 0,0 1 0,1-1-1,0 1 1,0-1 0,-1 1 0,1-1 0,1 1 0,-1-1-1,0 1 1,1 0 17,13 101-728,-10-91 657,1 0 1,1 0-1,0 0 1,0-1-1,1 0 1,1 0-1,0 0 1,0-1-1,1-1 1,10 10 70,29 37-153,-45-52 145,1 0-1,-1 1 1,0 0-1,-1-1 1,1 1-1,-1 0 1,0 0-1,0 1 1,-1-1 0,0 0-1,0 0 1,-1 1-1,1-1 1,-1 0-1,-1 1 1,1-1-1,-1 0 1,0 1-1,0-1 1,-3 6 8,4-7 63,0 0 0,0 0 0,0 0 0,-1 0 0,0 0 0,0 0 0,0 0 0,-1 0 0,0 0 0,0 0 0,0-1 0,0 1 0,-1-1 0,0 1 0,0-1 0,0 0 0,0 0 0,-1-1-1,1 1 1,-1-1 0,0 1 0,0-1 0,0 0 0,-1-1 0,1 1 0,-1-1 0,1 0 0,-1 0 0,0 0 0,0 0 0,0-1 0,0 0 0,0 0 0,0 0 0,0-1 0,0 0 0,0 0 0,-5-1-63,-7-52 212,15 45-158,1-1-1,0 0 1,1 0-1,0 0 1,0 0-1,1 1 1,0-1-1,0 0 1,1 1-1,0-1 1,1 1-1,0-1 1,0 1-1,0 0 1,1 0-1,1 0 1,-1 1-1,1 0 1,1-1-1,-1 2 1,1-1-1,0 1 1,1 0-1,0 0 1,0 0 0,0 1-1,0 0 1,1 1-1,3-2-53,184-18 345,-128 16-241,-50 4-36,1 0 0,0 1 0,0 1 0,0 1 0,0 0-1,0 2 1,0 0 0,0 1 0,-1 0 0,1 2 0,0 0-1,-1 1 1,0 1 0,0 0 0,-1 1 0,15 9-68,194 138 1566,-128-109-1317,-60-37-3892,-146-20 1460,4 0-1330</inkml:trace>
  <inkml:trace contextRef="#ctx0" brushRef="#br0" timeOffset="171593.402">14144 7722 5560,'0'0'0,"15"12"0,9 8 0,-24-20 480,0 0-480,27 17 488,3 2-488,-30-19-1136,0 0 1136,34 15-1136,3-2 1136,35 17-2432</inkml:trace>
  <inkml:trace contextRef="#ctx0" brushRef="#br0" timeOffset="171914.204">14993 7589 728,'-66'25'99,"59"-22"394,28-5 1039,-19 2-1441,-1-1 1,0 0 0,1 1 0,-1-1 0,1 1-1,-1 0 1,1-1 0,-1 1 0,1 0 0,-1 0-1,1 0 1,-1 0 0,1 0 0,-1 0 0,1 0-1,-1 1 1,0-1 0,1 0 0,-1 1-1,1-1 1,-1 1 0,0 0 0,1-1 0,-1 1-1,0 0 1,0 0 0,1 0 0,-1 0 0,0 0-1,0 0 1,0 0 0,0 0 0,0 0 0,-1 1-1,1-1 1,0 0 0,0 1 0,-1-1 0,1 0-1,-1 1 1,1-1 0,-1 1 0,0-1-1,1 1-91,-1 306 807,5-41-415,24-81-228,-19-153 103,62 100 101,-54-115-127,85 18 112,-80-39-58,125-89 288,10-64-325,-129 121-84,77-139 79,-92 138-26,-10 19-161,2-5-38,-1 1-1,-2-1 1,0-1 0,-1 1-1,-1 0 1,-1-1 0,-1 1 0,-3-14-28,1 9-82,0 1 1,-2 0 0,-2 0 0,0 0 0,-1 1-1,-2 0 1,0 1 0,-2 0 0,-1 1-1,0 0 1,-2 1 0,-7-8 81,13 25-232,0 0 1,-1 1-1,1 1 0,-1-1 0,1 2 1,-1-1-1,0 1 0,0 1 0,-1 0 1,1 0-1,0 1 0,0 0 0,0 1 1,0 0-1,0 0 0,0 1 0,0 1 1,0 0-1,0 0 0,1 1 1,0 0-1,-1 0 0,2 1 0,-1 1 1,0-1-1,-4 6 232,-101 50-625,-57 30-1422</inkml:trace>
  <inkml:trace contextRef="#ctx0" brushRef="#br0" timeOffset="172109.83">14757 8238 5112,'0'0'0,"39"6"0,23 7 0,-62-13 1104,0 0-1104,71 13 1112,14 6-1112,-12-8 720,0 1-720,-20-3 728,-12 0-728,3-1-1528,-7-1 1528,3-5-1528,-5-2 1528,41 4-3432</inkml:trace>
  <inkml:trace contextRef="#ctx0" brushRef="#br0" timeOffset="172330.225">16205 8368 11384,'0'0'0,"21"15"0,14 6 0,-35-21-280,0 0 280,57 35-7784,-114-70 7784</inkml:trace>
  <inkml:trace contextRef="#ctx0" brushRef="#br0" timeOffset="173572.165">0 9719 728,'0'0'273,"0"0"51,0 0 184,0 0 64,0 0 55,0 0 36,0 0 91,0 0-11,0 0-159,0 0-71,0 0-121,0 0-36,0 0-41,0 0-18,0 0-26,10 0-51,818 2 2520,-382 15-1979,1086-27 263,-552-38-675,266 17 67,-1177 31-382,368 10 10,-337-6-23,459 15 12,-437-16-19,528 18 7,-516-18 7,540 7 51,-538-10 121,544-8 62,-543 5-148,555-11 46,-557 12-39,500-1 54,-511 4-55,487 3 56,-487-4-15,525-13 47,-518 10-161,508-16 22,-514 15-2,520-23 71,20 10 1027,172 37-1165,-256 25 440,366 62-462,-927-104-378,31 2-57,-60-15-4283,-15 1-2840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1T01:39:10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7967 15144 247 0,'0'0'0'0,"-7"-3"0"0,-2-3 0 0,9 6 74 16,0 0-74-16,-5-1 74 0,0-6-74 0,5 7 58 0,0 0-58 15,-16-5 58-15,-7-2-58 0,23 7 66 0,0 0-66 16,-24-7 66-16,-6-1-66 0,4 2 68 0,0-4-68 15,10 5 69-15,2 3-69 0,2 1 47 16,-4 1-47-16,3-2 48 0,-3 0-48 0,-2 0 39 0,1 2-39 0,5 0 39 16,7-1-39-16,-4 1 26 0,-3-2-26 0,3 2 26 15,0 0-26-15,-6 0 16 0,-3 0-16 0,9 2 17 16,4-1-17-16,5-1 10 0,0 0-10 0,-15 4 11 16,-12 1-11-1,27-5 10-15,0 0-10 0,-24 5 10 0,1 2-10 0,23-7 8 0,0 0-8 0,-28 15 8 16,-3 1-8-16,2 1 3 0,1 2-3 0,10-7 4 15,10-4-4-15,8-8 2 0,0 0-2 0,-18 23 2 16,1 6-2-16,17-29 1 0,0 0-1 0,-18 31 2 16,1 5-2-16,5-4 0 0,-4-1 0 0,7-9 0 0,6-5 0 15,-2 2-5-15,1 0 5 0,2 3-5 16,2 2 5-16,0 0-15 0,0 2 15 0,6 5-15 16,-3 3 15-16,-3-34-26 0,0 0 26 0,14 41-25 15,7 7 25-15,-21-48-13 0,0 0 13 16,33 45-12-16,9-3 12 0,1-9-53 0,-1-9 53 0,0-5-52 0,2-9 52 15,-44-10-78-15,0 0 78 0,47 0-78 0,3-12 78 0,-50 12-38 16,0 0 38-16,63-36-38 0,13-20 38 0,-76 56-23 16,0 0 23-16,68-72-22 0,0-12 22 15,-68 84-20-15,0 0 20 16,56-96-20-16,-5-16 20 0,-13 20-8 0,-12 5 8 0,-5 15-8 0,-9 13 8 0,-12 59-10 0,0 0 10 16,11-70-9-16,-4-5 9 0,-7 75 1 0,0 0-1 15,3-67 1-15,-3 5-1 16,0 23 63-16,-3 17-63 15,3 4 64-15,-4 12-64 0,4-3 92 0,0 1-92 0,-2 4 93 0,1 2-93 0,-1-1 87 16,2 0-87-16,-4-1 88 0,1 2-88 0,3 2 45 0,-2-5-45 16,2 5 45-16,0 0-45 0,0 0 5 0,0 0-5 0,0 0 5 15,0 0-5-15,0 0 0 0,-3-1 0 16,3 1 0-16,-4-6 0 0,4 6-9 16,0-5 9-16,0 5-8 0,0-1 8 0,0 1-20 0,0 0 20 0,0 0-19 15,0 0 19-15,0 0-25 0,0 0 25 0,0 0-24 16,0 0 24-16,0 0-14 0,-2 0 14 0,2 0-13 15,0 0 13-15,0 0-36 0,0 1 36 0,0-1-35 16,-3 5 35-16,3-5-36 0,0 0 36 0,0 33-35 16,0 18 35-16,3 4-33 0,-1 9 33 0,2 2-32 15,-1 6 32-15,-3-72-15 0,0 0 15 0,5 108-14 16,1 26 14-16,1-28-1 16,-2-12 1-16,-2-23 0 15,-3-24 0-15,0-47 18 0,0 0-18 0,9 52 18 0,-2-8-18 0,-7-44 5 0,0 0-5 0,10 28 5 0,3-13-5 0,-13-15-3 16,0 0 3-16,15 5-3 0,8-10 3 0,-23 5-77 15,0 0 77-15,16-29-76 0,3-19 76 0,-19 48-74 16,0 0 74-16,3-62-73 0,-11-11 73 16,-1-66-294-16</inkml:trace>
  <inkml:trace contextRef="#ctx0" brushRef="#br0" timeOffset="664.934">9024 14426 751 0,'0'0'0'0,"-5"-1"0"0,-4-1 0 0,9 2 33 15,0 0-33-15,-7-4 33 0,2-1-33 0,5 5 9 16,0 0-9-16,-17-7 9 0,-4 1-9 0,21 6 15 16,0 0-15-16,-30-7 15 0,-8 0-15 0,38 7 1 15,0 0-1-15,-39-4 2 0,1 4-2 0,38 0 38 16,0 0-38-16,-42 6 38 0,-1 4-38 0,43-10 19 0,0 0-19 16,-39 14 20-16,3 3-20 0,36-17 36 0,0 0-36 15,-30 15 37-15,8 2-37 0,-3 0 22 0,8 1-22 16,5-7 22-16,6-4-22 0,-1 4 10 15,2-1-10-15,-2 14 10 16,2 10-10-16,1 2 5 0,4 4-5 0,0-4 6 16,4 3-6-16,-4-39 0 0,0 0 0 0,5 58 1 0,7 12-1 0,6 14 0 0,3 14 0 15,-2-4 1-15,3 0-1 0,-22-94 0 0,0 0 0 0,21 105 0 16,6 5 0-16,-27-110 0 16,0 0 0-16,24 107 0 0,-3 1 0 0,-21-108 10 15,0 0-10-15,22 91 10 0,-1-14-10 0,-21-77 34 0,0 0-34 0,18 57 34 16,-3-19-34-16,-15-38 27 0,0 0-27 0,9 25 27 15,0-14-27-15,-9-11 1 16,0 0-1-16,3 10 1 0,3-5-1 0,-6-5-42 0,0 0 42 0,3 3-41 16,-3-1 41-16,0-2-83 0,0 0 83 0,-7-10-83 15,-3-9 83-15,10 19-124 0,0 0 124 0,-19-43-124 0,-4-20 124 16,-22-43-494-16</inkml:trace>
  <inkml:trace contextRef="#ctx0" brushRef="#br0" timeOffset="875.598">8543 15187 942 0,'0'0'0'0,"6"15"0"0,2 11 0 16,-4-14 142-16,-4-12-142 0,0 0 143 0,-4-9-143 15,1 1 89-15,1-2-89 0,2 3 90 0,2 3-90 0,1 3 47 16,2 1-47-16,2 0 47 0,-3 0-47 0,5 0 10 16,1 1-10-16,2 1 11 0,4 1-11 0,-16-3 5 15,0 0-5-15,26 6 5 0,12-3-5 0,-3 0 0 16,4 1 0-16,-3-1 1 0,3 2-1 0,-39-5-81 15,0 0 81-15,38 9-81 0,-3-2 81 0,-35-7-75 0,0 0 75 0,28 5-75 32,-9-2 75-32,29 6-837 0</inkml:trace>
  <inkml:trace contextRef="#ctx0" brushRef="#br0" timeOffset="1224.243">9350 14666 1166 0,'0'0'0'0,"-12"0"0"0,-6 4 0 0,10-4 94 0,8-4-94 0,0 4 94 0,5-3-94 16,-2 3 33-16,-1 0-33 0,-2 0 34 15,4 0-34-15,-4 0 1 0,0 0-1 0,0 0 1 0,-4 0-1 16,4 0-20-16,0 0 20 0,-5 1-19 15,0 1 19-15,5-2-7 0,0 0 7 0,-16 5-7 0,-2 4 7 0,18-9 0 16,0 0 0-16,-24 22 0 0,-6 9 0 0,30-31-9 16,0 0 9-16,-27 46-8 0,2 12 8 0,-1 1-1 15,5 6 1-15,4 2 0 0,5-1 0 16,12-66-14 0,0 0 14-16,-9 96-13 0,5 21 13 0,4-35-26 15,6-15 26-15,-3-26-25 0,1-24 25 0,-4-17-30 0,0 0 30 0,17 29-30 0,4 2 30 0,-21-31-121 0,0 0 121 16,35 19-121-16,10-9 121 0,32 19-639 0</inkml:trace>
  <inkml:trace contextRef="#ctx0" brushRef="#br0" timeOffset="1664.549">9491 14699 1199 0,'0'0'0'0,"-5"15"0"0,-2 9 0 0,5-15 86 0,4-8-86 0,-2-1 87 16,7-8-87-16,-7 4 56 0,2-3-56 0,-2 4 56 16,0 1-56-16,0 2 37 0,0 0-37 0,0 0 38 15,0 0-38-15,0 0 0 0,-2 4 0 0,2-4 0 16,0 0 0-16,0 0-1 0,-4 3 1 0,4-3 0 16,0 5 0-16,0-5-2 0,0 0 2 0,-5 11-2 0,-2 9 2 15,7-20-11-15,0 0 11 0,-5 38-11 16,1 12 11-16,3-2-16 15,-1 1 16-15,2 4-15 0,0 4 15 0,0-57-16 0,0 0 16 0,7 68-15 0,-2 9 15 0,4-1-2 16,1 1 2-16,-1-29-1 0,0-17 1 0,1-6-4 16,1-9 4-16,3-1-4 0,-1-4 4 15,-13-11-20-15,0 0 20 0,21 6-20 0,7-2 20 16,-28-4-14-16,0 0 14 0,30-7-13 0,5-7 13 0,-6-1-5 16,-3-4 5-16,-5 0-5 0,-3-1 5 0,-18 20 4 15,0 0-4-15,15-28 5 0,-4-6-5 0,-4 1 50 16,-2-1-50-16,-1 8 51 0,-4 6-51 15,-4-2 51 1,-5-2-51-16,1 0 51 0,-4-2-51 16,12 26 38-16,0 0-38 0,-21-31 38 0,-6-3-38 0,27 34-21 0,0 0 21 0,-29-48-21 0,-6-12 21 0,35 60-170 0,0 0 170 15,-42-86-170-15,-5-22 170 0,-45-85-864 0</inkml:trace>
  <inkml:trace contextRef="#ctx0" brushRef="#br0" timeOffset="1931.989">9409 15153 807 0,'0'0'0'0,"0"-11"0"0,0-6 0 16,5 14 44-16,2 5-44 0,4-1 45 15,1 1-45-15,2 0 39 0,5 3-39 0,2-5 40 0,2 0-40 16,-23 0 12-16,0 0-12 0,34-4 13 0,12-1-13 0,-8 0 3 16,4 0-3-16,-4 0 3 0,1 1-3 0,-10 1 10 15,-3 1-10-15,-1 1 11 0,-6 1-11 16,0 0-56-16,-5-2 56 0,2 2-55 0,-8-2 55 0,-8 2-136 16,0 0 136-16,18-5-136 0,-3-5 136 0,20-4-389 15</inkml:trace>
  <inkml:trace contextRef="#ctx0" brushRef="#br0" timeOffset="2262.885">9867 14748 1188 0,'0'0'0'0,"0"0"0"15,0 5 0-15,0-5 124 0,0 0-124 16,0 0 125-16,0-5-125 0,0 5 58 0,0-5-58 0,0 5 58 16,2-3-58-16,-2 3 0 0,0 0 0 0,0 0 0 15,0 0 0-15,0 0-42 0,0 0 42 0,0 0-41 16,0 0 41-16,0 0-29 0,0 0 29 0,7 13-29 16,7 10 29-16,-14-23-5 0,0 0 5 0,24 34-4 15,6 14 4-15,-30-48-2 0,0 0 2 0,30 51-1 0,4 6 1 16,-34-57 0-16,0 0 0 0,30 63 0 0,-6 6 0 15,-24-69-1-15,0 0 1 0,14 84 0 0,-7 10 0 16,-7-94-70-16,0 0 70 0,-12 79-70 16,-12-7 70-16,24-72-172 0,0 0 172 0,-35 63-171 15,-7-8 171-15,-35 63-585 0</inkml:trace>
  <inkml:trace contextRef="#ctx0" brushRef="#br0" timeOffset="2456.326">10322 15098 1569 0,'0'0'0'0,"-9"0"0"0,-8 2 0 0,17-2 143 16,5 0-143-16,-5 0 143 0,4 0-143 0,1 0-71 0,-2 0 71 0,6-2-71 16,-4 0 71-16,-5 2-65 0,0 0 65 0,16-2-1142 15,-32 4 1142-15</inkml:trace>
  <inkml:trace contextRef="#ctx0" brushRef="#br0" timeOffset="3194.557">11226 14659 561 0,'0'0'0'0,"0"0"0"0,-26 2 0 15,26-2 79-15,0 0-79 0,-12-2 80 0,-4-3-80 0,16 5 63 16,0 0-63-16,-26-5 63 0,-7-2-63 0,33 7 42 16,0 0-42-16,-35-2 43 0,-3 4-43 0,38-2 65 15,0 0-65-15,-39 9 65 0,-2 4-65 0,41-13 55 16,0 0-55-16,-35 24 55 0,-2 7-55 0,37-31 4 15,0 0-4-15,-28 38 5 0,4 8-5 0,24-46 0 16,0 0 0-16,-17 45 0 0,4 3 0 0,13-48-36 16,0 0 36-16,-3 48-36 15,6 0 36-15,-3-48-49 0,0 0 49 0,7 44-49 0,7-1 49 0,-14-43-37 0,0 0 37 0,12 39-37 16,9-1 37-16,-21-38-18 0,0 0 18 0,18 36-18 16,3 0 18-16,-21-36-13 15,0 0 13-15,17 34-12 0,-3-1 12 0,-14-33-10 16,0 0 10-16,10 31-9 0,-4-2 9 0,-6-29-1 0,0 0 1 0,0 29-1 15,-4-2 1-15,4-27 5 0,0 0-5 0,-5 23 5 16,1-6-5-16,4-17 45 0,0 0-45 0,-5 13 46 16,-2-2-46-16,7-11 54 0,0 0-54 15,-5 7 55-15,2-2-55 0,3-5 14 16,0 0-14-16,-6 1 15 0,-2-4-15 16,8 3-16-16,0 0 16 0,-4-15-15 0,4-13 15 0,0 28-51 0,0 0 51 0,5-32-50 15,11-10 50-15,-16 42-42 0,0 0 42 0,21-41-41 16,5-3 41-16,-26 44-20 0,0 0 20 0,30-41-20 15,3 0 20-15,-33 41 1 0,0 0-1 16,31-35 2-16,2 4-2 0,-33 31 52 0,0 0-52 0,33-25 52 0,-3 3-52 0,-30 22 62 16,0 0-62-16,26-19 63 0,-3 5-63 15,-23 14 74-15,0 0-74 0,17-10 75 0,-1 3-75 0,-16 7 73 16,0 0-73-16,9-5 73 0,-1 1-73 16,-8 4 61-16,0 0-61 0,7-1 62 15,-5 2-62-15,-2-1 53 0,0 0-53 16,3 2 54-16,1 1-54 0,-4-3 15 0,0 0-15 0,3 6 15 0,-1 2-15 0,-2-8 22 15,0 0-22-15,5 26 23 0,2 10-23 0,-7-36 0 16,0 0 0-16,4 49 1 0,1 11-1 0,-5-60 3 16,0 0-3-16,5 60 4 0,2 6-4 15,-7-66 0-15,0 0 0 0,4 53 0 0,1-12 0 0,-5-41-49 0,0 0 49 0,2 32-49 16,5-8 49-16,-7-24-140 0,0 0 140 16,8-1-140-16,8-23 140 0,10-2-880 15</inkml:trace>
  <inkml:trace contextRef="#ctx0" brushRef="#br0" timeOffset="3691.1">11404 14789 1267 0,'0'0'0'0,"0"6"0"15,0 2 0-15,0-8 132 0,0 0-132 0,9 29 133 16,8 16-133-16,-17-45 63 0,0 0-63 0,16 48 64 15,3 7-64-15,-19-55 0 0,0 0 0 0,16 63 0 0,-3 9 0 16,-13-72-40-16,0 0 40 0,9 70-39 0,-2 0 39 16,-7-70-28-16,0 0 28 0,5 55-28 15,-1-7 28 1,-4-48-5-16,0 0 5 0,0 36-5 0,3-8 5 0,-3-28-2 16,0 0 2-16,0 22-1 0,2-8 1 0,-2-14-8 0,0 0 8 0,4 10-8 0,-1-7 8 0,-3-3-32 15,0 0 32-15,5-7-32 0,7-15 32 0,-12 22-10 16,0 0 10-16,13-34-9 0,-1-16 9 0,-2 2-42 15,-1-5 42 1,0 9-42-16,1 4 42 0,1 1-38 0,1 5 38 0,-5 3-37 0,2 2 37 0,-9 29-15 16,0 0 15-16,10-33-15 0,6 0 15 0,-16 33-1 0,0 0 1 15,14-32 0-15,5 1 0 0,-19 31 9 0,0 0-9 16,22-26 10-16,3 4-10 16,-25 22 19-16,0 0-19 0,26-10 20 0,4 8-20 15,-30 2 9-15,0 0-9 0,31 12 10 0,7 12-10 0,-38-24 10 0,0 0-10 16,37 34 10-16,-4 7-10 0,-5 1 23 0,-4 2-23 0,-3-1 24 15,0 0-24-15,-21-43 36 16,0 0-36-16,17 53 37 0,-4 5-37 0,-1-6 21 16,-7-3-21-16,0-16 21 0,2-13-21 0,-5 3 11 0,0-6-11 0,-1 0 11 15,3-2-11-15,-4 1-1 0,0 1 1 0,0-10 0 16,0-2 0-16,0 0-99 16,0-2 99-16,0 1-99 0,0-2 99 0,0-2-140 0,0 0 140 15,-18-9-140-15,-11-6 140 0,-18-9-673 0</inkml:trace>
  <inkml:trace contextRef="#ctx0" brushRef="#br0" timeOffset="3872.595">11324 14747 1043 0,'0'0'0'0,"8"-6"0"0,6-2 0 0,-7 4-233 15,-1 3 233-15,6 2-233 0,0 3 233 0,9 1-315 16</inkml:trace>
  <inkml:trace contextRef="#ctx0" brushRef="#br0" timeOffset="4397.59">12651 14632 942 0,'0'0'0'0,"-8"-5"0"0,-8-4 0 0,11 4 92 16,6 3-92-16,3 2 93 0,1 0-93 0,2 2 0 0,-2 0 0 0,-1-2 0 16,-1 0 0-16,-3 0 1 0,0 0-1 0,0 0 2 15,0 0-2-15,0 0 44 0,0 0-44 0,0 0 44 16,0 0-44-16,0 0 60 0,0 0-60 0,0 0 61 15,0 0-61-15,0 0 52 0,-3 3-52 0,3-3 52 0,-4 2-52 16,4-2 41-16,-5 2-41 0,5-2 42 16,-3 1-42-16,3-1 11 0,-2 4-11 0,2-4 11 0,-2 5-11 15,0 2 7-15,-1 1-7 0,-2 20 7 16,-2 11-7-16,7-39 3 0,0 0-3 0,-6 57 4 16,-2 16-4-16,2-2-1 0,5 4 1 0,-1 9 0 0,2 8 0 0,0-92 0 15,0 0 0-15,3 86 0 0,8-4 0 0,1-29-1 16,-3-20 1-16,0-7-1 0,-1-14 1 0,4 0-2 15,1-4 2-15,4-1-1 16,4-4 1-16,-21-3-4 0,0 0 4 0,30-8-3 0,8-8 3 0,-38 16 0 0,0 0 0 16,38-30 0-16,4-10 0 0,-7 1 37 15,-5-4-37-15,-10 5 38 0,1 4-38 16,-7 1 58-16,-2 1-58 0,-3 3 59 16,-5 0-59-16,-4 0 55 0,0 1-55 0,-6 1 56 0,3-2-56 0,3 29 52 15,0 0-52-15,-9-42 52 0,-3-5-52 0,12 47 15 0,0 0-15 16,-17-45 15-16,-3-1-15 0,20 46-5 0,0 0 5 0,-17-36-5 15,-2 7 5-15,19 29-72 0,0 0 72 16,-21-23-71-16,-3 8 71 16,24 15-196-1,0 0 196-15,-27-5-196 0,-6 10 196 0,33-5-279 0,0 0 279 0,-35 24-279 0,2 15 279 0,-35 25-538 0</inkml:trace>
  <inkml:trace contextRef="#ctx0" brushRef="#br0" timeOffset="4633.856">12554 15070 1031 0,'0'0'0'0,"5"-8"0"0,4-8 0 0,-6 11 141 0,-1 4-141 0,-2 1 142 16,3-2-142-16,1 4 104 0,1-1-104 0,7 1 105 0,4 1-105 0,7-1 73 16,6 0-73-16,4-4 74 0,2-1-74 0,3-2 10 15,8-1-10-15,-6 1 11 0,2 4-11 16,-4-5 7-16,-1 3-7 0,-3 0 7 0,-4 1-7 0,0 0-40 15,-1 2 40-15,-3 0-39 0,0 0 39 0,-26 0-111 16,0 0 111-16,27 7-111 0,0 3 111 0,29 7-966 16</inkml:trace>
  <inkml:trace contextRef="#ctx0" brushRef="#br0" timeOffset="5561.657">6927 16393 561 0,'0'0'0'0,"0"0"0"15,5-3 0-15,-5 3-38 16,0 0 38-16,0 0-38 0,3-4 38 0,-3 4 49 0,0 0-49 0,0 0 49 16,0-3-49-16,0 3 0 0,0 0 0 0,0 0 0 15,0 0 0-15,0 0-21 0,0 0 21 0,0 0-21 16,4-2 21-16,-4 2-3 0,0 0 3 0,9-2-2 16,-1 1 2-16,-8 1-1 0,0 0 1 0,12-4-1 15,6 2 1-15,3 2 5 0,1 2-5 0,3 2 5 16,-3-4-5-16,-1 1 25 0,0 3-25 0,0-3 26 15,0 1-26-15,0 0 21 0,5 1-21 0,0-1 21 16,4 0-21-16,-30-2 26 0,0 0-26 0,42 0 26 16,13 0-26-16,-1 0 55 0,-3 0-55 15,1 0 55-15,-1-2-55 0,-51 2 41 0,0 0-41 0,89-5 42 0,26-2-42 16,-18 4 69-16,1-3-69 0,-9 3 70 0,-4-2-70 16,5 1 41-16,6 1-41 0,-10-4 42 15,-6-1-42-15,-80 8 21 0,0 0-21 0,120-9 21 16,23-1-21-16,-143 10 31 0,0 0-31 0,162-9 31 0,21 2-31 15,-183 7 35-15,0 0-35 0,204-7 36 0,19 1-36 16,-223 6 31-16,0 0-31 0,230-4 31 0,12 4-31 0,-242 0 22 16,0 0-22-16,237-2 23 0,5 2-23 15,-242 0 29-15,0 0-29 0,235-3 29 16,-2-2-29-16,-233 5 37 0,0 0-37 0,234-10 37 0,-1-4-37 0,-233 14 48 16,0 0-48-16,229-21 49 0,-1-4-49 0,-228 25 36 15,0 0-36-15,216-23 36 0,-7-1-36 0,-52 9 46 0,-42 6-46 16,-4-1 46-16,-15 2-46 0,-96 8 52 0,0 0-52 0,110-6 53 15,5 3-53 1,-115 3 31-16,0 0-31 0,118 2 31 0,-1 3-31 16,-117-5 26-16,0 0-26 0,101 8 26 0,-9 6-26 0,-92-14 25 0,0 0-25 0,68 9 26 15,-17-1-26-15,-51-8-5 0,0 0 5 0,31 5-4 16,-14-1 4-16,-17-4-149 16,0 0 149-16,9 2-148 0,-11-1 148 0,2-1-212 15,0 0 212-15,-29 5-211 0,-25 1 211 0,-28 5-878 0</inkml:trace>
  <inkml:trace contextRef="#ctx0" brushRef="#br0" timeOffset="6702.574">7874 17085 348 0,'0'0'0'0,"0"0"90"16,0 0-90-16,-1-3 91 0,-3-4-91 0,4 7 105 15,0 0-105-15,-3-4 105 0,1 1-105 0,2 3 90 16,0 0-90-16,-7-2 90 0,-2 0-90 0,9 2 44 16,0 0-44-16,-21-1 44 0,-5-1-44 0,26 2 39 15,0 0-39-15,-35-2 39 0,-5 2-39 0,40 0 3 16,0 0-3-16,-43 2 4 0,-10 3-4 0,53-5 4 0,0 0-4 15,-57 10 5-15,-4 6-5 0,61-16 21 16,0 0-21-16,-63 19 21 0,4 3-21 0,7-1 30 0,6-1-30 16,17-6 30-16,11-6-30 0,1 3 12 0,1-1-12 15,2 14 12-15,-3 8-12 0,17-32 6 0,0 0-6 0,-12 52 6 16,0 15-6 0,6-6 0-16,6 3 0 15,0-16 0-15,2-11 0 0,7 5 0 0,7-3 0 0,1-1 0 0,7-1 0 0,-24-37-1 16,0 0 1-16,35 40 0 0,12-1 0 0,-47-39-1 0,0 0 1 0,72 29 0 15,13-5 0-15,-14-19 0 0,-6-15 0 0,-18-2 0 16,-11-8 0-16,-36 20-2 16,0 0 2-16,53-45-2 0,9-17 2 0,-62 62-5 15,0 0 5-15,53-73-5 0,-3-15 5 0,-15 13-8 0,-7 3 8 0,-14 15-7 16,-7 13 7-16,-7 44 0 0,0 0 0 0,0-62 0 0,-4-8 0 16,1 3 10-16,-2-1-10 0,-4 25 11 15,0 15-11-15,9 28 27 0,0 0-27 0,-17-34 27 16,1-2-27-16,16 36 32 0,0 0-32 0,-17-27 32 0,5 4-32 15,12 23 36-15,0 0-36 0,-14-17 36 0,1 4-36 0,13 13 8 16,0 0-8-16,-8-11 8 0,-1 4-8 16,9 7 13-16,0 0-13 0,-12-6 13 0,3 1-13 15,9 5 16-15,0 0-16 0,-9-4 17 0,2 1-17 0,7 3 0 16,0 0 0-16,-5-2 1 0,2 0-1 0,3 2-5 16,0 0 5-16,0 0-4 0,-4-1 4 0,4 1-25 0,0 0 25 15,0 0-24-15,0 0 24 0,0 0-22 16,0 0 22-16,7 10-22 0,2 5 22 0,-9-15-5 15,0 0 5-15,17 41-4 0,8 21 4 0,-3 0-4 0,6 6 4 16,4 21-3-16,1 16 3 0,-33-105 5 0,0 0-5 16,29 113 6-16,1 10-6 0,-7-18 18 0,-4-11-18 15,-5-34 18-15,-6-26-18 0,-8-34 16 16,0 0-16-16,16 55 17 0,1 5-17 0,-17-60-44 16,0 0 44-16,14 39-44 0,4-11 44 0,-18-28-60 0,0 0 60 0,19 1-60 15,4-19 60-15,18 0-862 0</inkml:trace>
  <inkml:trace contextRef="#ctx0" brushRef="#br0" timeOffset="7378.29">8923 16571 1076 0,'0'0'0'0,"0"0"90"0,0 0-90 0,-9 4 90 16,-5 1-90-16,14-5 34 0,0 0-34 0,-12 10 34 15,-5 4-34-15,17-14 0 0,0 0 0 0,-18 18 0 0,-2 6 0 0,20-24-29 16,0 0 29-16,-18 36-29 15,-3 9 29-15,21-45-34 0,0 0 34 0,-12 72-34 0,9 19 34 16,3-91-37-16,0 0 37 0,8 132-37 0,11 34 37 0,1-21-33 16,4-1 33-16,0-31-33 0,-1-20 33 0,-23-93-1 15,0 0 1-15,26 125-1 0,2 14 1 16,-5-23 12-16,-2-10-12 0,-6-35 13 16,-6-30-13-16,-9-41 52 0,0 0-52 0,14 61 52 0,7 6-52 0,-9-19 27 15,0-12-27-15,-7-17 27 0,-1-15-27 0,-4-4-20 0,0 0 20 16,2 1-20-16,5-4 20 0,-7 3-143 15,0 0 143-15,0-31-143 0,0-22 143 16,0 53-145-16,0 0 145 0,-9-82-145 16,-9-28 145-16,-11-82-371 0</inkml:trace>
  <inkml:trace contextRef="#ctx0" brushRef="#br0" timeOffset="7589.008">8667 17315 684 0,'3'5'0'15,"-3"-5"188"-15,0 0-188 0,0 5 188 0,0-2-188 0,0-3 120 0,0 0-120 0,0 4 120 16,0-3-120-16,0-1 83 0,0 0-83 0,6 2 84 16,-3-2-84-16,-3 0 26 0,0 0-26 0,12 4 26 15,6 1-26-15,-18-5 10 0,0 0-10 0,29 5 10 16,10 0-10-16,-4 0 1 0,3 2-1 0,-8-2 2 0,-4-1-2 16,2 1-62-16,-2-2 62 0,0 1-61 15,-2-1 61-15,-24-3-144 0,0 0 144 0,32 2-143 0,4-4 143 16,-36 2-116-16,0 0 116 0,32 0-116 15,1 2 116-15,35-1-586 0</inkml:trace>
  <inkml:trace contextRef="#ctx0" brushRef="#br0" timeOffset="7975.69">9491 17058 875 0,'0'0'0'0,"0"0"4"16,0 0-4-16,-5-2 5 0,-4 0-5 0,9 2 7 0,0 0-7 16,-9-3 8-16,1-2-8 0,8 5 0 0,0 0 0 0,-13-4 0 15,1 1 0-15,12 3 1 0,0 0-1 0,-17-2 1 16,-1 2-1-16,18 0 36 0,0 0-36 15,-20 3 37-15,-7 3-37 0,27-6 47 0,0 0-47 0,-21 10 48 16,-3 2-48-16,24-12 30 0,0 0-30 0,-23 19 30 16,3 6-30-16,20-25 27 0,0 0-27 0,-16 36 27 15,7 11-27-15,9-47 15 0,0 0-15 0,-5 68 16 16,10 20-16-16,-5-88 5 0,0 0-5 0,14 104 5 16,10 16-5-16,-24-120-9 0,0 0 9 15,30 106-9-15,8-5 9 0,-38-101-159 0,0 0 159 0,39 69-159 16,-3-25 159-16,-36-44-153 0,0 0 153 0,49-10-152 0,7-45 152 0,48-10-340 15</inkml:trace>
  <inkml:trace contextRef="#ctx0" brushRef="#br0" timeOffset="8362.882">9843 16838 964 0,'-4'5'0'0,"-1"6"156"15,-3 2-156-15,1-1 157 0,1-1-157 0,3-3 71 16,1-1-71-16,2 0 71 0,0-2-71 0,-3 4 33 0,3-1-33 16,-6 15 34-16,-1 7-34 0,7-30-1 15,0 0 1-15,-12 45 0 0,-2 13 0 0,14-58-1 0,0 0 1 0,-15 81-1 16,1 16 1-16,14-97-1 16,0 0 1-16,-14 120-1 0,2 22 1 0,12-142 1 15,0 0-1-15,-7 122 2 0,10-5-2 0,-3-117 1 0,0 0-1 0,12 82 2 16,9-24-2-16,-21-58-60 0,0 0 60 15,35 17-59-15,16-34 59 0,-13-14-81 0,-3-22 81 0,1 0-81 16,-1-7 81 0,-35 60-58-16,0 0 58 0,38-86-57 0,8-20 57 15,-46 106-39-15,0 0 39 0,40-101-38 0,-4-5 38 0,-36 106 7 0,0 0-7 0,27-96 7 16,-15 3-7-16,-12 93 70 0,0 0-70 0,8-70 71 16,-8 15-71-16,0 55 61 0,0 0-61 0,-3-39 61 15,-2 15-61-15,5 24 59 0,0 0-59 16,-7-15 60-16,-2 11-60 0,9 4 2 0,0 0-2 0,-23 2 2 0,-13 8-2 15,36-10-111-15,0 0 111 0,-40 29-111 0,-6 18 111 16,-39 28-807-16</inkml:trace>
  <inkml:trace contextRef="#ctx0" brushRef="#br0" timeOffset="8604.831">9557 17345 1267 0,'9'2'0'0,"-9"-2"65"0,0 0-65 15,31 2 66-15,23 0-66 0,-12-2 38 0,2 0-38 16,-3-2 38-16,-2 0-38 0,-6 0 7 16,-2 1-7-16,-5-1 7 0,2 0-7 0,-28 2-21 0,0 0 21 15,35-1-21-15,0 1 21 0,-35 0-70 0,0 0 70 0,42-4-69 16,0-1 69-16,-42 5-201 0,0 0 201 0,38-12-201 15,0-3 201-15,39-13-569 0</inkml:trace>
  <inkml:trace contextRef="#ctx0" brushRef="#br0" timeOffset="8917.013">10263 16838 1222 0,'0'4'0'0,"0"-4"178"0,-5 5-178 0,5-2 179 0,0-1-179 0,0-2 54 15,1-3-54-15,-1 3 54 0,4-2-54 0,-4 2 5 16,3-4-5-16,-3 4 5 0,2-3-5 0,-2 3-39 16,3 0 39-16,1 2-39 0,-1-1 39 15,4 6-22-15,4 5 22 0,3 14-22 0,2 10 22 0,-16-36 0 16,0 0 0-16,19 51 0 0,2 14 0 0,-2-5 5 15,0 2-5-15,-3-4 5 0,-4-1-5 0,-12-57 39 16,0 0-39-16,12 80 40 0,2 18-40 0,-9-19 42 16,-1-7-42-16,-4-38 43 0,0-25-43 15,0 4-15 1,-4-4 15-16,-1 13-14 0,-9 6 14 0,14-28-215 0,0 0 215 0,-12 24-214 0,0-2 214 0,-15 24-855 16</inkml:trace>
  <inkml:trace contextRef="#ctx0" brushRef="#br0" timeOffset="9961.93">11043 17140 651 0,'0'0'0'15,"0"0"72"-15,0 0-72 0,0-5 72 16,-3-4-72-16,3 9 82 0,0 0-82 0,0-7 83 0,-4 2-83 16,4 5 81-16,0 0-81 0,-1-3 81 0,-6-1-81 0,7 4 78 15,0 0-78-15,-9-3 79 0,-3 1-79 0,12 2 74 16,0 0-74-16,-14 0 74 16,0 0-74-16,14 0 56 0,0 0-56 0,-21 7 57 0,-4 3-57 15,25-10 52-15,0 0-52 0,-26 17 53 0,-3 6-53 0,3-1 7 16,5 0-7-16,0 4 8 0,9 3-8 0,12-29 7 15,0 0-7-15,-14 51 8 0,5 15-8 0,5-5-2 16,1 3 2-16,0-22-1 16,1-12 1-16,2-3-42 0,5-5 42 15,2 1-42-15,7-5 42 0,3 3-66 0,4-2 66 0,4-9-66 0,1-7 66 0,-26-3-46 0,0 0 46 16,42-10-46-16,10-12 46 0,-52 22-84 0,0 0 84 16,54-39-83-16,5-18 83 0,0-8-39 15,6-14 39-15,-18 21-39 16,-9 10 39-16,-13 10 0 15,-8 12 0-15,-3 3 0 0,-2 5 0 0,-12 18 54 0,0 0-54 0,9-20 54 0,-4 1-54 0,-5 19 91 0,0 0-91 0,7-15 92 16,-7 1-92-16,0 14 87 0,0 0-87 0,2-10 88 16,-2 1-88-1,0 9 79-15,0 0-79 0,0-5 79 0,0 1-79 16,0 4 42-16,0 0-42 0,0-3 42 0,-2 0-42 0,2 3 13 0,0 0-13 0,0 0 13 16,0 0-13-16,0 0 0 0,0 0 0 0,0 0 1 15,0 0-1-15,0 0-20 0,0 0 20 0,-9 15-19 16,-3 11 19-16,-2 5-58 0,2 8 58 15,0 7-57-15,5 7 57 0,7-53-48 0,0 0 48 0,-7 64-48 16,3 6 48-16,1-5-33 0,3-2 33 0,0-21-32 0,0-15 32 16,3-3-4-16,3-5 4 0,-3-9-4 15,-3-7 4-15,2 3-27 0,1-5 27 16,9-2-27-16,4-3 27 0,-16 4-27 0,0 0 27 0,19-20-27 0,2-11 27 0,-21 31-38 16,0 0 38-16,19-45-37 0,-1-13 37 0,-18 58-8 15,0 0 8-15,10-58-8 0,-3-4 8 16,-7 62 0-16,0 0 0 0,0-56 0 15,-3 2 0-15,3 54 47 0,0 0-47 0,-4-44 48 0,-1 8-48 0,5 36 73 16,0 0-73-16,-5-29 73 0,1 7-73 0,4 22 54 16,0 0-54-16,0-21 55 0,4 4-55 0,-4 17 29 0,0 0-29 15,8-21 29-15,6 1-29 16,-14 20 18-16,0 0-18 0,21-21 18 0,5 2-18 16,-26 19 27-16,0 0-27 0,25-15 27 0,1 3-27 0,-26 12 12 0,0 0-12 15,21-9 12-15,-7 2-12 0,-14 7 5 0,0 0-5 0,12-5 5 16,-5 2-5-16,-7 3 8 15,0 0-8-15,5-2 9 0,-1 2-9 0,-4 0 7 16,0 0-7-16,0 0 8 0,0 7-8 0,0-7 0 0,0 0 0 16,-7 14 1-16,-4 6-1 0,11-20-2 0,0 0 2 0,-8 21-1 15,-3-1 1-15,11-20-37 0,0 0 37 0,-5 28-36 16,0 4 36-16,5-32-42 0,0 0 42 0,5 30-41 16,4-1 41-16,3-5-51 0,2-4 51 15,-4-4-51-15,1-4 51 0,1-2-38 16,0-2 38-16,0 3-38 0,-3-1 38 0,-9-10-18 0,0 0 18 0,9 17-18 15,3 4 18-15,-12-21-2 0,0 0 2 0,10 24-2 0,6 3 2 16,-16-27 0-16,0 0 0 0,5 31 0 0,2 3 0 16,-7-1 8-16,-3-1-8 0,-1-11 8 15,2-9-8-15,-1 2 17 0,-6-1-17 16,1 3 17-16,-1-1-17 0,-3 4 1 0,3 0-1 16,5-9 1-16,-1-7-1 0,2 3-44 0,-1-3 44 0,4-3-44 0,0 0 44 0,0 0-90 15,0 0 90-15,-1-14-89 0,-1-10 89 0,0-13-897 16</inkml:trace>
  <inkml:trace contextRef="#ctx0" brushRef="#br0" timeOffset="10360.473">12008 16981 1166 0,'0'5'0'0,"2"0"116"15,0 2-116-15,1-2 117 0,-3 0-117 0,0-5 77 0,4-3-77 16,-4 3 78-16,0 0-78 0,0 0 3 0,0-4-3 0,0 4 4 15,0 0-4-15,0 0 0 0,0 0 0 0,0 0 0 16,0 0 0-16,0 0 2 0,0 0-2 0,0 0 2 16,-2 4-2-16,2-4 5 0,0 0-5 0,-5 15 5 15,-4 11-5-15,9-26 8 0,0 0-8 0,-5 39 8 16,-4 14-8-16,9-53 15 0,0 0-15 0,-3 62 15 16,3 11-15-16,0-73 1 15,0 0-1-15,8 72 1 0,5 2-1 0,1 1 3 0,3 1-3 16,-5-33 4-16,-3-23-4 0,3-1-30 0,4-10 30 0,1-6-30 15,4-6 30-15,-21 3-77 0,0 0 77 0,30-17-76 16,5-13 76-16,-35 30-42 0,0 0 42 0,34-41-42 16,3-12 42-16,-37 53-9 0,0 0 9 0,26-51-9 15,-1-6 9-15,-25 57 1 0,0 0-1 0,17-53 2 0,-8 2-2 0,-9 51 52 16,0 0-52-16,0-48 53 0,-9 2-53 0,9 46 69 16,0 0-69-16,-16-42 69 0,-1 5-69 0,17 37-11 15,0 0 11-15,-25-29-11 16,-2 5 11-16,27 24-202 15,0 0 202-15,-39-12-201 0,-6 8 201 0,45 4-111 0,0 0 111 0,-47 5-110 0,-4 9 110 0,-46 5-599 16</inkml:trace>
  <inkml:trace contextRef="#ctx0" brushRef="#br0" timeOffset="10551.198">11836 17311 1076 0,'5'0'0'0,"-5"0"168"0,0 0-168 0,31 2 169 0,20 1-169 0,-6-1 123 0,-3-2-123 0,-5 2 124 16,-6-2-124-16,-3-2 53 0,0 0-53 0,-11 2 53 15,-5 2-53-15,-1 0-57 0,-1-2 57 0,1 1-57 16,-3-1 57-16,-8 0-197 0,0 0 197 0,16-1-196 16,0-4 196-16,15-2-836 0</inkml:trace>
  <inkml:trace contextRef="#ctx0" brushRef="#br0" timeOffset="10854.694">12573 17455 1289 0,'-2'-3'0'0,"2"3"-319"16,0 0 319-16,-12-14-318 0,-2-7 318 0,14 21-94 0,0 0 94 15,-21-39-93-15,-9-14 93 0,-20-40-266 0</inkml:trace>
  <inkml:trace contextRef="#ctx0" brushRef="#br0" timeOffset="12391.65">14599 15685 292 0,'0'0'0'0,"0"0"0"16,7-6 0-16,-7 6 112 0,0 0-112 0,3-2 113 15,1 0-113-15,-4 2 101 0,0 0-101 0,0 0 102 16,0 0-102-16,0 0 85 0,0 0-85 0,0 0 86 0,0 0-86 16,0 0 82-16,0 0-82 0,0 0 83 0,0 0-83 15,0 0 69-15,0 0-69 0,0 0 69 0,0 0-69 16,0 0 71-16,0 0-71 0,0 0 72 15,0 0-72-15,0 0 60 0,0 0-60 0,5 0 61 0,11 2-61 0,-16-2 52 16,0 0-52-16,26 2 53 0,16-2-53 0,-42 0 44 16,0 0-44-16,43 1 44 0,11 3-44 0,-54-4 29 15,0 0-29-15,59 5 29 0,9 2-29 16,-68-7 39-16,0 0-39 0,74 7 40 0,6-1-40 16,-80-6 14-16,0 0-14 0,89 7 15 0,8 0-15 0,-97-7 7 15,0 0-7-15,91 0 7 0,-4-3-7 0,-87 3 1 16,0 0-1-16,76-7 1 0,-6-2-1 0,-70 9-52 15,0 0 52-15,49-5-51 0,-23 0 51 0,-26 5-159 16,0 0 159-16,23-2-158 0,-11 1 158 0,-12 1-135 16,0 0 135-16,-14 8-134 0,-24 9 134 0,-13 9-765 0</inkml:trace>
  <inkml:trace contextRef="#ctx0" brushRef="#br0" timeOffset="12653.829">15020 16071 1132 0,'0'0'0'0,"6"-10"0"0,4-4 0 16,-10 14 101-16,0 0-101 0,5-9 102 15,1 4-102-15,-6 5 73 0,0 0-73 0,7 0 73 0,-4 5-73 16,-3-5 41-16,0 0-41 0,17 9 42 0,3-2-42 0,-20-7-4 15,0 0 4-15,28 10-3 0,6 2 3 0,-34-12-37 16,0 0 37-16,37 12-36 0,7 0 36 16,-44-12-153-16,0 0 153 0,41 7-153 0,8-5 153 0,-49-2-115 15,0 0 115-15,51-2-114 0,3-5 114 0,52-2-624 16</inkml:trace>
  <inkml:trace contextRef="#ctx0" brushRef="#br0" timeOffset="27032.462">8359 14144 102 0,'0'0'0'0,"-2"-2"0"15,-7 2 0-15,0-5-17 0</inkml:trace>
  <inkml:trace contextRef="#ctx0" brushRef="#br0" timeOffset="27542.321">8238 15290 113 0,'0'0'0'0,"4"22"0"0,1 14 0 0,-5-36 43 0,0 0-43 15,5 38 43-15,6 6-43 0,-11-44 50 0,0 0-50 16,10 46 50-16,2 6-50 0,-12-52 65 0,0 0-65 15,9 55 66-15,0 5-66 0,-9-60 64 0,0 0-64 0,7 58 64 16,-5-2-64-16,-2-56 47 0,0 0-47 16,3 52 48-16,-3-4-48 0,0-48 49 0,0 0-49 0,0 41 50 15,-3-5-50-15,3-36 65 16,0 0-65-16,-2 29 65 0,2-5-65 0,0-24 51 0,0 0-51 16,0 22 51-16,0-5-51 0,0-17 39 0,0 0-39 0,2 17 40 15,5 1-40-15,-7-18 41 0,0 0-41 0,8 17 41 16,4 2-41-16,-12-19 34 15,0 0-34-15,14 15 34 0,2 0-34 0,-16-15 38 0,0 0-38 0,18 14 39 16,2-4-39-16,-20-10 3 0,0 0-3 0,23 11 4 16,1-4-4-16,-24-7-54 0,0 0 54 0,30 3-54 15,0-1 54-15,-30-2-153 0,0 0 153 16,35-4-152-16,8-4 152 0,-43 8-96 16,0 0 96-16,42-11-95 0,3-2 95 0,44-11-436 0</inkml:trace>
  <inkml:trace contextRef="#ctx0" brushRef="#br0" timeOffset="28643.54">8667 13905 158 0,'0'0'0'0,"-7"7"0"16,-2 4 0-16,9-11 81 15,0 0-81-15,0 0 81 0,4-4-81 0,-4 4 94 0,0 0-94 0,3-3 94 16,-1-1-94-16,2 1 107 0,-1-1-107 0,-3 4 108 16,3-3-108-16,-3 3 110 0,0 0-110 0,0 0 111 15,0 0-111-15,0 0 100 0,0 0-100 0,-3 0 101 16,-2 0-101-16,5 0 65 0,0 0-65 0,-7 2 65 15,-7-1-65-15,14-1 44 0,0 0-44 0,-12 6 45 16,-6-1-45-16,18-5 20 0,0 0-20 0,-19 8 20 16,0 1-20-16,19-9 5 0,0 0-5 0,-19 14 6 15,0 3-6-15,19-17 15 0,0 0-15 0,-16 13 16 16,2 1-16-16,14-14 0 0,0 0 0 0,-12 14 1 16,3 1-1-16,0 1 3 0,-3-3-3 0,7-4 4 0,1-6-4 0,4-3 11 15,0 0-11-15,-12 16 11 0,-9 4-11 0,21-20 15 16,0 0-15-16,-14 17 15 0,-1-3-15 0,15-14 15 15,0 0-15-15,-18 16 16 16,1-3-16-16,17-13 16 0,0 0-16 16,-16 12 17-16,2 0-17 0,14-12 9 0,0 0-9 0,-15 12 9 15,1-1-9-15,14-11 25 0,0 0-25 0,-13 17 26 0,-4 5-26 16,17-22 0-16,0 0 0 0,-12 22 0 0,-2 4 0 0,14-26 0 16,0 0 0-16,-11 32 1 0,1 6-1 15,10-38-2-15,0 0 2 0,-7 36-1 0,2 0 1 16,5-2-2-16,0-1 2 0,-4-14-2 0,3-9 2 0,1-10-6 0,0 0 6 15,0 22-5-15,1 7 5 0,-1-29-14 0,0 0 14 16,4 26-13-16,-4 0 13 0,3 0 0 0,-3-2 0 16,0-2 0-16,0-3 0 0,0-19-4 0,0 0 4 0,0 32-3 15,0 9 3-15,0-41-2 16,0 0 2-16,6 41-2 0,-3 4 2 0,-3-45-5 0,0 0 5 0,5 43-5 16,2 0 5-16,-7-43-3 0,0 0 3 0,9 44-3 15,0 2 3-15,-9-46 0 0,0 0 0 0,5 52 0 16,2 4 0-16,-7-56-5 0,0 0 5 0,5 62-5 15,-1 5 5-15,-4-67-54 0,0 0 54 0,0 92-54 16,1 21 54-16,-1-113-145 0,0 0 145 0,4 107-145 16,-4 2 145-16,0 107-774 0</inkml:trace>
  <inkml:trace contextRef="#ctx0" brushRef="#br0" timeOffset="29822.705">13033 13979 505 0,'0'0'0'0,"7"-5"0"0,8-4 0 0,-15 9 129 0,0 0-129 0,6-3 130 16,1 0-130-16,-7 3 65 0,0 0-65 0,1-2 66 16,-1 2-66-16,0 0 29 0,0 0-29 0,0 0 29 15,0 0-29-15,0 0 13 0,0 0-13 0,0 0 14 16,0-7-14-16,0 7 24 0,0 0-24 0,2-7 25 15,3-1-25-15,-5 8 12 0,0 0-12 0,4-6 13 16,4-4-13-16,-8 10 18 0,0 0-18 0,9-7 19 16,3 2-19-16,2 0 15 0,-1 0-15 0,-5 3 15 0,1 0-15 15,-9 2 9-15,0 0-9 0,9 0 10 16,5 2-10-16,-14-2 16 0,0 0-16 0,19 4 17 16,-2-1-17-16,-17-3 8 0,0 0-8 0,21 5 8 0,0 2-8 0,-21-7 15 15,0 0-15-15,17 7 16 0,4 1-16 16,-21-8 15-16,0 0-15 0,14 12 15 0,2-1-15 15,-16-11 15-15,0 0-15 0,10 17 16 16,3 2-16-16,-13-19 26 0,0 0-26 0,12 25 26 16,-4 6-26-16,-8-31-59 0,0 0 59 0,9 36-58 0,0 4 58 0,-2-3-62 15,-2 3 62-15,-1-4-61 0,-3-5 61 0,-1-31-64 16,0 0 64-16,7 47-64 0,-3 12 64 16,4-8-44-16,-2 1 44 0,-1-18-44 0,-2-7 44 15,3 6-37-15,1-2 37 0,-4 8-37 0,6 6 37 0,-9-45-16 0,0 0 16 16,3 51-15-16,3 7 15 0,-3-6-1 0,-1-3 1 15,1-13 0-15,-1-10 0 0,0 3 5 16,-1-2-5-16,3 9 6 0,-4 4-6 16,0-40 26-16,0 0-26 0,0 48 26 0,-4 1-26 15,4-49 32-15,0 0-32 0,0 54 33 0,0 0-33 0,0-7 29 0,-1-8-29 0,1-10 29 16,0-8-29-16,0 1 23 16,-2 0-23-16,2 16 24 15,0 8-24-15,0-46 35 0,0 0-35 0,0 48 35 16,-2 5-35-16,2-53 53 0,0 0-53 0,0 45 54 0,-5-4-54 0,2-3 42 0,3-6-42 0,-6-10 42 15,5-8-42-15,-1 0 64 0,-2-2-64 0,1-2 65 16,1 0-65-16,-1 2 57 0,-4 2-57 0,5-9 57 16,2-5-57-16,0 0 57 0,0 0-57 0,-9 9 57 15,-3 3-57-15,12-12 34 16,0 0-34-16,-26 10 35 0,-12-1-35 0,-1-4-24 0,-3-5 24 0,4-2-23 0,-4-3 23 16,-1-4-198-16,1-1 198 0,-5-5-197 0,-2-6 197 15,-45-15-828-15</inkml:trace>
  <inkml:trace contextRef="#ctx0" brushRef="#br0" timeOffset="31258.259">8650 16523 527 0,'0'0'0'0,"0"0"98"16,0 0-98-16,0 0 99 0,0 0-99 0,0 0 65 16,-4 0-65-16,4 0 66 0,0 0-66 0,0 0 0 0,-3-5 0 15,3 5 0-15,-6-2 0 0,1 2-4 0,-4-1 4 16,2 1-3-16,-5 1 3 0,-5 3-5 0,-4-1 5 0,7 1-4 16,2-3 4-16,-6 3 0 0,1 1 0 0,1 0 0 15,8-2 0-15,8-3 10 0,0 0-10 0,-25 11 11 16,-6 1-11-16,31-12 11 0,0 0-11 0,-21 8 11 15,0 1-11-15,21-9 17 0,0 0-17 0,-21 8 17 16,7 3-17-16,14-11 8 0,0 0-8 0,-17 12 9 16,5 1-9-16,12-13 3 0,0 0-3 0,-9 16 4 15,0-1-4-15,9-15 7 0,0 0-7 0,-9 17 7 16,6 0-7-16,3-17 13 0,0 0-13 16,-4 23 13-16,-1 1-13 0,5-24 8 15,0 0-8-15,2 27 9 0,1 2-9 0,-3-29 15 0,0 0-15 0,7 38 16 16,7 5-16-16,-14-43 1 0,0 0-1 0,13 51 1 0,1 6-1 15,-14-57 15-15,0 0-15 0,17 60 15 16,2 1-15-16,-1-4 14 0,-1-6-14 0,-3-3 15 0,2-3-15 16,-16-45 34-16,0 0-34 0,14 72 34 0,1 17-34 0,-3-14 41 15,2-1-41-15,-8-38 41 0,-5-28-41 0,1 13 39 16,2-2-39-16,-4 13 40 0,3 11-40 16,-3-43 51-1,0 0-51-15,0 50 52 0,0 8-52 16,0-5 54-16,0 0-54 0,0-20 54 0,0-14-54 0,0 3 38 0,2-1-38 0,1 11 39 0,-3 9-39 0,0-41 41 0,0 0-41 15,4 55 41-15,-4 10-41 0,0-65 34 0,0 0-34 16,1 60 35-16,3-2-35 0,-1-6 22 16,-3-4-22-16,2-18 23 0,-2-11-23 15,0 0 36-15,-2-3-36 0,2 6 36 0,0 2-36 0,0 2 6 16,0-1-6-16,4-6 7 0,1-7-7 0,-5-12 18 0,0 0-18 0,4 17 19 16,1 0-19-16,-5-17 1 0,0 0-1 0,9 17 1 15,-1-1-1 1,-8-16 1-16,0 0-1 0,21 12 1 0,5-2-1 0,-26-10-35 0,0 0 35 15,37 5-35-15,10-5 35 0,-47 0-115 0,0 0 115 0,56-7-115 16,6-8 115-16,-6-2-197 0,0-4 197 0,-2 6-196 16,-4 3 196-16,55-15-818 0</inkml:trace>
  <inkml:trace contextRef="#ctx0" brushRef="#br0" timeOffset="32188.702">12923 16434 147 0,'0'0'0'0,"9"0"63"0,8 0-63 0,-5-2 63 0,-3-1-63 0,5-1 61 16,2 1-61-16,-6 0 62 0,2-3-62 0,0 3 65 15,4 0-65-15,-5-1 65 0,-1 3-65 0,1 1 36 16,1 0-36-16,-5 0 37 0,0 0-37 0,0 0 36 15,1 1-36-15,-4 1 36 0,-1-2-36 0,3 2 44 16,-3 1-44-16,2 0 44 0,-5-1-44 0,4 3 39 0,1 0-39 16,-5-1 40-16,3-2-40 0,-3 1 40 0,4 2-40 15,-2 0 41-15,1 2-41 0,-3 5 34 16,0 2-34-16,0 0 35 0,-3-1-35 0,3-13 15 0,0 0-15 0,0 31 15 16,3 10-15-16,-3-1 13 15,4 1-13-15,-3-10 13 0,3-6-13 0,-4-25 4 16,0 0-4-16,2 43 4 0,5 9-4 15,-7-52 7-15,0 0-7 0,8 65 7 0,-1 10-7 16,-7-75 3-16,0 0-3 0,11 92 3 0,4 16-3 0,-15-108 5 0,0 0-5 0,11 102 5 16,1-1-5-16,-12-101 22 0,0 0-22 0,12 92 22 15,2-5-22-15,-14-87 42 16,0 0-42-16,11 76 43 0,-3-13-43 0,-8-63 49 16,0 0-49-16,9 67 49 0,-7-2-49 0,-2-65 70 0,0 0-70 0,0 65 71 15,-2 0-71-15,2-65 64 0,0 0-64 0,-7 59 65 16,-3-8-65-16,10-51 60 15,0 0-60-15,-11 39 60 0,4-11-60 0,7-28 46 16,0 0-46-16,-7 34 47 0,-5 2-47 0,2 0 21 0,-3 2-21 0,6-16 21 16,6-8-21-16,1-14 30 0,0 0-30 0,-11 24 30 0,1 5-30 0,10-29-48 15,0 0 48-15,-12 22-47 16,3-5 47-16,9-17-177 0,0 0 177 0,-26 0-177 16,-11-14 177-16,37 14-127 0,0 0 127 0,-50-39-126 0,-15-24 126 0,-50-40-803 15</inkml:trace>
  <inkml:trace contextRef="#ctx0" brushRef="#br0" timeOffset="44004.464">17090 14584 191 0,'0'0'0'0,"5"-2"0"15,-1-3 0-15,5 2 85 0,-4-1-85 0,-2 2 85 16,-1 1-85-16,-2 1 96 0,0 0-96 0,0 0 97 16,0 0-97-16,0 0 97 0,0 0-97 0,0 0 97 15,0 0-97-15,0 0 75 0,0 0-75 0,0 0 75 16,0 0-75-16,0 0 18 0,0 0-18 0,0 0 19 16,-2-4-19-16,-3 1 4 0,2-1-4 0,-6 1 4 15,-2 1-4-15,11 2 3 0,0 0-3 0,-27 4 3 16,-14 1-3-16,41-5 9 0,0 0-9 0,-38 8 9 0,-2 4-9 15,2 0 22-15,3 0-22 0,14-5 22 16,9-3-22-16,1-1 32 0,6-1-32 0,-7 5 32 16,-2 3-32-16,-2 2 29 0,2 2-29 0,6-6 29 0,2-4-29 15,3-1 3-15,3-1-3 0,0-2 4 0,0 0-4 0,0 0-1 16,0 3 1-16,2 2 0 0,5 4 0 0,5 3-34 16,0 3 34-16,4 1-34 0,3-1 34 15,-19-15-30-15,0 0 30 0,29 21-30 0,6-1 30 0,-35-20-45 16,0 0 45-16,42 26-44 0,3 1 44 0,-45-27-57 15,0 0 57-15,44 26-57 0,-4 0 57 0,-40-26-39 16,0 0 39-16,33 24-38 0,-3-4 38 0,-4-1-6 0,-2-3 6 16,-12-6-5-16,-3-3 5 0,0 0-7 15,0-1 7-15,-4 0-6 0,-3-3 6 0,3 2 1 0,0 0-1 16,-1-1 2-16,-4-3-2 0,1 3 42 0,1-1-42 16,-2-3 43-16,0 0-43 0,0 0 54 0,-3 0-54 15,-4 9 55-15,-4 5-55 0,-1 1 77 0,0 4-77 0,1-5 78 16,1-2-78-16,-4 1 72 0,-5 1-72 15,1 3 72-15,-1 0-72 0,19-17 62 0,0 0-62 0,-24 19 62 16,-9 2-62-16,33-21 65 0,0 0-65 0,-23 15 65 16,-1-1-65-16,24-14 47 0,0 0-47 15,-18 10 47-15,4-3-47 0,14-7 37 0,0 0-37 0,-12 5 38 16,3-2-38-16,9-3-1 0,0 0 1 0,-8 2-1 16,1-2 1-16,7 0-11 0,0 0 11 0,-6-2-11 15,1 2 11-15,5 0-35 0,0 0 35 0,-3-3-35 16,-4 0 35-16,7 3-42 0,0 0 42 0,-4-4-42 15,3-1 42-15,1 5-62 0,0 0 62 0,0-10-62 0,8-4 62 16,-8 14-96-16,0 0 96 0,18-24-95 0,10-3 95 16,19-23-766-16</inkml:trace>
  <inkml:trace contextRef="#ctx0" brushRef="#br0" timeOffset="44345.403">17324 14741 1110 0,'0'0'0'0,"0"0"22"0,0 0-22 15,0 0 22-15,8 2-22 0,-8-2 32 16,0 0-32-16,2 0 32 0,0-2-32 0,-2 2 0 0,0 0 0 16,0 0 0-16,5-1 0 0,-5 1-4 0,0 0 4 15,0 0-4-15,0 0 4 0,0 0 14 16,0 0-14-16,0 0 15 0,0 0-15 0,0 0 52 0,0 0-52 0,0 0 52 15,0 0-52-15,0 0 11 0,0 0-11 0,0 0 11 16,0 0-11-16,0 0 9 0,0 0-9 0,0 3 9 16,0 1-9-16,0-4-4 0,0 0 4 0,0 29-3 15,0 12 3-15,0-41-9 0,0 0 9 0,0 48-9 16,3 10 9-16,-3-58-35 0,0 0 35 0,7 58-35 16,2 6 35-16,-9-64-18 0,0 0 18 0,11 56-18 15,3-4 18-15,-14-52-125 0,0 0 125 0,15 39-125 16,-3-8 125-16,-12-31-207 0,0 0 207 0,21 10-207 15,4-17 207-15,20 11-330 0</inkml:trace>
  <inkml:trace contextRef="#ctx0" brushRef="#br0" timeOffset="44828.045">17536 14740 931 0,'0'0'0'0,"-7"1"0"0,-3 3 0 0,10-4 113 16,0 0-113-16,5 20 114 0,7 11-114 0,-12-31 54 16,0 0-54-16,12 40 55 0,6 8-55 0,-8-7 12 15,2 0-12-15,-5-12 13 0,-1-7-13 0,-3 2 0 0,1 2 0 16,-3-9 0-16,-1 0 0 0,0-1 1 0,4 1-1 16,-4-10 2-16,0-2-2 0,0 0 16 15,3-3-16-15,-3-2 17 0,2 3-17 0,-2-3 15 16,3 3-15-16,-3-3 16 0,0 0-16 0,0-3 27 0,6-2-27 0,1-4 27 15,-2-3-27-15,4-3 6 0,3-2-6 0,0-4 7 16,-3-3-7-16,-9 24 10 0,0 0-10 0,8-36 10 31,-2-8-10-31,1 1 3 0,-4-3-3 0,2 5 4 0,1-2-4 0,-6 43 2 0,0 0-2 0,7-40 3 16,3 3-3-16,-10 37 5 0,0 0-5 0,10-31 5 16,4 5-5-16,-14 26 6 15,0 0-6-15,9-19 6 0,0 6-6 0,-9 13 7 16,0 0-7-16,14-4 8 0,1 4-8 0,-15 0 3 0,0 0-3 0,23 19 4 15,5 14-4-15,-28-33 2 0,0 0-2 0,24 47 2 0,4 17-2 16,-7-8 10-16,-3 3-10 0,-3-15 10 16,-3-8-10-16,-1 0 14 0,-2 0-14 0,1-5 15 15,-5-4-15-15,-5-27 15 0,0 0-15 0,5 28 15 0,2-1-15 0,-7-27 16 16,0 0-16-16,2 19 17 0,2-4-17 16,-4-15-39-16,0 0 39 0,0 0-39 0,-2-8 39 0,2 8-48 15,0 0 48-15,-21-40-47 0,-16-25 47 16,-20-39-1012-16</inkml:trace>
  <inkml:trace contextRef="#ctx0" brushRef="#br0" timeOffset="45009.681">17303 14406 1311 0,'0'0'0'0,"3"-7"0"0,4 0 0 0,-7 7 12 0,0 0-12 0,7 0 13 15,5 5-13-15,-12-5-225 0,0 0 225 0,19-2-225 16,11-3 225-16,21-2-549 0</inkml:trace>
  <inkml:trace contextRef="#ctx0" brushRef="#br0" timeOffset="45511.267">18344 14577 841 0,'0'0'0'0,"-5"-7"0"0,-5-3 0 16,10 10 59-16,0 0-59 0,-4-4 59 0,6 4-59 16,-2 0 8-16,0 0-8 0,0 0 8 0,7 4-8 15,-7-4 29-15,0 0-29 0,3 2 29 0,-1-1-29 16,-2-1 11-16,0 0-11 0,0 0 11 0,4 4-11 0,-4-4 39 15,0 0-39-15,0 0 39 0,0 0-39 0,0 0 13 16,0 0-13-16,0 0 14 0,0 0-14 0,0 0 37 16,0 0-37-16,-4 3 38 0,1 1-38 0,3-4 12 15,0 0-12-15,-9 18 13 0,-1 12-13 0,10-30 19 0,0 0-19 16,-13 42 20-16,1 11-20 0,12-53 3 0,0 0-3 16,-7 62 4-16,5 10-4 0,2-72 0 15,0 0 0-15,2 70 1 0,9-3-1 0,-1-9 13 16,6-8-13-16,-1-11 13 0,1-9-13 0,-16-30-10 0,0 0 10 0,28 22-10 15,3-8 10-15,1-11-35 0,3-10 35 16,-4-5-34-16,2-5 34 0,-33 17 0 0,0 0 0 16,37-27 0-16,3-8 0 0,-40 35 3 15,0 0-3-15,36-44 4 0,-1-9-4 0,-5 1 60 0,-9-2-60 0,-4 6 61 16,-5 1-61-16,-12 47 47 0,0 0-47 0,2-49 48 16,-7-3-48-16,5 52 54 0,0 0-54 0,-18-61 55 15,-11-8-55-15,29 69 33 0,0 0-33 0,-26-46 34 16,-4 10-34-16,30 36-39 0,0 0 39 15,-38-28-38-15,-2 11 38 0,40 17-163 0,0 0 163 0,-67-1-162 16,-18 14 162-16,85-13-129 0,0 0 129 0,-71 12-129 16,-4 4 129-16,-72 11-645 0</inkml:trace>
  <inkml:trace contextRef="#ctx0" brushRef="#br0" timeOffset="45742.171">18156 14764 1177 0,'0'0'0'0,"12"3"0"0,2 2 0 0,-14-5 123 16,0 0-123-16,28 5 123 0,12 2-123 0,-40-7 63 16,0 0-63-16,42 4 63 0,9-3-63 0,-51-1 0 15,0 0 0-15,47 2 1 0,0-2-1 0,-47 0-26 0,0 0 26 16,45 4-26-16,2-1 26 0,-47-3-76 0,0 0 76 0,44 10-75 15,1 6 75-15,-45-16-159 0,0 0 159 0,44 20-159 16,-3 6 159 0,45 20-672-16</inkml:trace>
  <inkml:trace contextRef="#ctx0" brushRef="#br0" timeOffset="46511.176">19876 14659 987 0,'0'0'0'0,"-5"-1"0"0,-4-5 0 0,4 3 108 16,1 1-108-16,1 1 108 0,-1-3-108 0,-1 2 50 0,-2-1-50 16,-2 0 51-16,1-1-51 0,8 4 6 0,0 0-6 15,-23-8 6-15,-14-3-6 0,37 11-2 0,0 0 2 16,-38-8-2-16,-6-1 2 0,3 1-5 15,2 1 5-15,13 2-5 0,7 3 5 0,0 0-4 0,-2 0 4 0,3 2-3 16,8 0 3-16,-7 2-2 0,-3 0 2 16,13 0-1-16,11-2 1 0,-9 0 0 15,1 0 0-15,-8 3 0 0,0 0 0 0,-2 8 1 16,-7-3-1-16,12-1 1 0,2-3-1 0,0 4 5 16,2 1-5-16,0 16 5 0,0 11-5 0,5-36 0 0,0 0 0 0,1 48 1 15,6 5-1-15,0-5 0 0,4-1 0 0,1-10 0 16,-2-9 0-16,6-6-2 0,5-1 2 15,3-6-2-15,6-3 2 0,-30-12-7 0,0 0 7 0,45-2-6 16,13-8 6-16,-58 10-4 0,0 0 4 0,54-26-3 16,7-15 3-16,-4-10-6 0,-1-14 6 0,-18 17-6 15,-11 8 6-15,-7 1-1 0,-2 0 1 0,-6-1 0 0,-3 4 0 16,-9 36 2-16,0 0-2 0,8-50 2 16,-1-9-2-16,-3 4 20 0,-2 0-20 0,-2 15 20 15,-2 13-20-15,-3-2 50 0,-4 3-50 0,4 2 51 0,-4 4-51 0,-1 1 56 16,-1 3-56-16,6 4 57 0,1 4-57 15,-1-1 50-15,-2 2-50 0,4 4 50 0,3 1-50 0,-4 1 44 16,3-1-44-16,1 2 45 0,-4-4-45 16,4 4 6-16,-3 0-6 0,3 0 6 15,0 0-6-15,0 0 6 0,0 0-6 0,0 0 6 0,0 0-6 0,0 0 0 16,-2-3 0-16,2 3 0 0,0 0 0 0,0 5-13 16,0 4 13-16,3 16-12 15,4 11 12-15,-7-36-27 16,0 0 27-16,9 57-27 0,1 15 27 0,1-2-7 0,-1 6 7 0,1 7-7 0,-2 8 7 0,-9-91-11 0,0 0 11 15,10 96-10-15,0 4 10 0,-10-100-45 0,0 0 45 16,16 78-44-16,5-13 44 16,-21-65-104-16,0 0 104 0,17 33-104 0,4-26 104 0,14 32-910 0</inkml:trace>
  <inkml:trace contextRef="#ctx0" brushRef="#br0" timeOffset="46909.004">20505 14323 1166 0,'0'0'0'0,"-6"4"0"16,-2-2 0-16,8-2 94 0,0 0-94 0,0 0 94 16,3-7-94-16,-3 7 39 0,0 0-39 0,0-5 39 0,0-2-39 15,0 7 9-15,0 0-9 0,-5-7 10 0,-4-2-10 0,-1 3 14 16,-1 0-14-16,3 3 15 0,1 0-15 15,0 1 28-15,0 0-28 0,3 2 28 0,-1 0-28 0,0 0 48 16,1 2-48-16,1 0 49 0,1-2-49 0,2 0 28 16,0 0-28-16,-7 8 28 0,-2 7-28 0,9-15 10 15,0 0-10-15,-8 35 11 0,-3 13-11 16,6 1 0-16,-2 5 0 16,5-7 0-16,2-2 0 0,0-45 0 15,0 0 0-15,2 67 0 0,5 13 0 0,2 11-4 0,3 7 4 0,-3-16-3 0,-1-8 3 0,-8-74-8 16,0 0 8-16,13 84-7 0,0 5 7 0,-13-89 0 0,0 0 0 15,18 73 0-15,1-9 0 16,-19-64-1-16,0 0 1 0,14 39 0 0,-2-18 0 16,-12-21-65-16,0 0 65 0,5 17-65 0,1-9 65 15,-6-8-137-15,0 0 137 0,-6-10-136 0,-4-14 136 0,-6-8-869 0</inkml:trace>
  <inkml:trace contextRef="#ctx0" brushRef="#br0" timeOffset="47112.989">20048 14673 1121 0,'0'0'0'0,"18"7"0"15,11 5 0-15,-3-2 162 0,4-1-162 0,-2-3 162 16,0 0-162-16,0-3 135 0,-2-1-135 0,-2-1 136 0,-1-1-136 16,-2 0 44-16,-2 0-44 0,0 0 44 0,-7-1-44 15,2 1-29-15,-2 0 29 0,-3-2-29 0,-4 0 29 16,-5 2-115-16,0 0 115 0,9-7-114 0,3-1 114 15,-12 8-130-15,0 0 130 0,12-22-130 16,4-13 130-16,12-21-851 0</inkml:trace>
  <inkml:trace contextRef="#ctx0" brushRef="#br0" timeOffset="47431.937">20999 14234 1121 0,'0'0'0'0,"-15"-6"0"0,-11-6 0 0,26 12 100 0,0 0-100 16,-9 0 101-16,9 6-101 0,0-6 3 0,0 0-3 0,-4 6 4 15,1 0-4-15,-4 0-8 0,0-3 8 0,4-1-7 16,1-1 7-16,-3 1-1 0,-1 0 1 0,1 0-1 16,0-1 1-16,-7 1 17 0,-1 3-17 0,8-3 17 15,2 0-17-15,3-2 53 0,0 0-53 0,-14 20 53 16,-7 14-53-16,21-34 31 0,0 0-31 0,-17 52 31 15,-3 13-31 1,20-65 17-16,0 0-17 0,-19 103 17 0,-2 30-17 16,11-23 12-16,6-7-12 0,1-33 12 0,1-26-12 0,4-2-1 0,5-13 1 0,0 2-1 15,1-6 1-15,6-3-101 0,6-3 101 0,1-8-101 16,5-8 101-16,-26-3-96 0,0 0 96 0,41-19-95 16,12-17 95-16,41-19-799 0</inkml:trace>
  <inkml:trace contextRef="#ctx0" brushRef="#br0" timeOffset="47781.765">21262 14233 785 0,'0'0'0'0,"-5"19"0"0,2 10 0 15,3-21 159-15,0-8-159 0,0-7 160 0,0-6-160 0,-4 4 119 16,1 1-119-16,1 2 119 0,2 5-119 0,0 1 87 16,0 3-87-16,0-3 87 0,0 0-87 0,0 0 61 15,-3 2-61-15,1 1 61 0,-2 4-61 0,4-7 16 16,0 0-16-16,-8 21 17 0,-5 11-17 0,13-32 38 0,0 0-38 15,-15 45 39-15,-3 10-39 0,3 1 12 0,1 4-12 16,3-12 12-16,4-7-12 0,7-41 2 16,0 0-2-16,2 55 2 0,7 5-2 15,-9-60-30-15,0 0 30 0,14 51-30 0,7-3 30 0,-21-48-71 0,0 0 71 0,24 36-71 16,7-8 71-16,-31-28-42 0,0 0 42 0,35 13-41 16,7-11 41-16,-42-2-15 0,0 0 15 0,38-8-15 15,-5-13 15-15,-33 21-1 0,0 0 1 0,28-26 0 16,-3-6 0-16,-25 32-1 0,0 0 1 15,12-36 0-15,-9-5 0 0,-3 41 0 16,0 0 0-16,-8-47 0 0,-12-2 0 0,20 49-92 0,0 0 92 0,-26-53-91 16,-8-2 91-16,34 55-232 0,0 0 232 0,-32-45-232 15,1 8 232-15,-32-46-491 0</inkml:trace>
  <inkml:trace contextRef="#ctx0" brushRef="#br0" timeOffset="48041.047">21038 14736 438 0,'0'0'0'0,"5"-8"0"0,2-3 0 0,-7 11 111 15,0 0-111-15,10-6 111 0,6 1-111 0,-2 1 125 16,0 1-125-16,2 1 126 0,3-3-126 0,-2 1 125 15,2 1-125-15,2 0 125 0,0-1-125 0,2 2 63 16,-1 1-63-16,3-3 63 0,-1-3-63 0,-24 7 41 16,0 0-41-16,33-6 41 0,6-1-41 0,-39 7 2 15,0 0-2-15,38-9 2 0,4-1-2 0,-7 0-97 0,-4-1 97 0,-10-1-97 16,-7-3 97-16,17-13-800 0</inkml:trace>
  <inkml:trace contextRef="#ctx0" brushRef="#br0" timeOffset="48518.536">21466 14200 1121 0,'0'0'0'0,"6"0"0"0,1 2 0 0,-7-2 106 16,0 0-106-16,3-2 106 0,2 0-106 0,-5 2 51 15,0 0-51-15,4-3 51 0,3-4-51 0,3 0 31 0,8-1-31 16,-5 1 31-16,3-2-31 0,3 6 2 16,4 3-2-16,-4 0 2 0,0 0-2 0,4 5 10 15,1 4-10-15,2 4 10 0,1 4-10 0,-27-17 4 0,0 0-4 0,29 35 5 16,4 9-5-16,-33-44 7 0,0 0-7 0,32 58 8 16,1 14-8-16,-33-72 3 15,0 0-3-15,26 98 3 0,-5 22-3 16,-21-120 5-16,0 0-5 0,2 111 6 0,-13-1-6 15,11-110 7-15,0 0-7 0,-14 91 7 0,-7-12-7 0,0-23 0 0,0-16 0 0,13-18 1 16,8-21-1-16,-2 5-114 0,0-5 114 0,2-1-113 16,0 0 113-16,0 0-199 0,0 0 199 0,-1-5-199 15,-1-3 199-15,-2-6-605 0</inkml:trace>
  <inkml:trace contextRef="#ctx0" brushRef="#br0" timeOffset="48823.489">22205 14646 1099 0,'0'0'0'0,"-5"0"0"0,-6 1 0 0,11-1 126 16,2 4-126-16,7-1 126 0,8 1-126 0,-17-4 87 16,0 0-87-16,25 1 88 0,9-1-88 15,-34 0 52-15,0 0-52 0,44-1 53 0,10-5-53 0,-7 5 55 16,0-1-55-16,-3-1 56 0,-3-1-56 0,-41 4 41 15,0 0-41-15,54-3 41 0,7-2-41 0,-61 5 30 16,0 0-30-16,65-2 30 0,5 2-30 0,-15 2 34 0,-4-1-34 16,-9 1 35-16,-6 0-35 0,-4 1 0 0,-5 1 0 15,-7-3 1-15,-8 1-1 16,2 0-23-16,-6-1 23 0,-2 1-22 16,-3-2 22-16,1 0-123 0,1 0 123 0,-5 0-123 0,0 0 123 0,0 0-214 0,-5-3 214 0,-13-6-214 15,-8-6 214-15,-17-9-813 0</inkml:trace>
  <inkml:trace contextRef="#ctx0" brushRef="#br0" timeOffset="49076.284">22491 14495 1166 0,'0'0'0'0,"12"0"0"16,9 0 0-16,-21 0 155 0,0 0-155 0,8 0 156 0,-4 0-156 15,-4 0 108-15,0 0-108 0,0 0 109 16,0 0-109-16,0 0 71 0,0 0-71 0,0 0 72 0,-5 0-72 16,5 0 33-16,0 0-33 0,-4 0 33 0,4 0-33 0,0 0 0 15,0 0 0-15,-3 12 0 0,3 7 0 0,3 10-15 16,-3 7 15-16,2 3-14 0,0 1 14 16,-2-40-146-16,0 0 146 0,0 54-146 0,0 11 146 15,0-65-156-15,0 0 156 0,0 55-156 0,0-5 156 0,0 54-854 16</inkml:trace>
  <inkml:trace contextRef="#ctx0" brushRef="#br0" timeOffset="50215.131">24280 13671 1155 0,'0'0'0'0,"0"-5"0"0,-5-2 0 0,1 3 81 16,4 3-81-16,0 1 82 0,-5-4-82 0,5 4 18 16,0 0-18-16,0 0 19 0,-5 0-19 0,5 0 11 0,0 0-11 0,-9 2 11 15,-2 0-11-15,11-2 0 0,0 0 0 16,-15 1 0-16,-3 1 0 0,18-2 0 0,0 0 0 0,-15 2 1 15,-1 1-1-15,16-3 1 16,0 0-1-16,-12 4 1 0,3-4-1 0,9 0 3 0,0 0-3 0,-10 5 4 16,-1 2-4-16,11-7 6 0,0 0-6 0,-14 20 7 15,0 13-7-15,14-33 3 0,0 0-3 0,-8 48 3 16,1 13-3 0,7-61 12-16,0 0-12 0,-4 71 12 0,2 11-12 0,2-82 3 15,0 0-3-15,0 121 4 0,4 25-4 0,-4-146 6 0,0 0-6 16,5 142 6-16,2 4-6 0,-7-146 22 0,0 0-22 0,14 139 23 15,3-2-23-15,-17-137 12 0,0 0-12 0,20 120 13 16,1-11-13-16,-21-109 18 0,0 0-18 0,20 105 18 16,1-9-18-16,-3-21 24 15,-4-15-24-15,-4-21 25 0,-5-20-25 0,1-2 31 0,-3-6-31 0,1-3 31 16,1-4-31-16,-5 1 6 0,0-2-6 0,0 1 7 0,0-3-7 16,0 3-48-16,2-2 48 0,-2-2-48 15,0 0 48-15,0 0-118 0,0 0 118 0,-9-7-117 0,-3-7 117 16,12 14-143-16,0 0 143 0,-28-36-143 0,-12-15 143 15,-28-37-701-15</inkml:trace>
  <inkml:trace contextRef="#ctx0" brushRef="#br0" timeOffset="50472.198">23686 14625 942 0,'0'0'0'0,"8"10"0"0,6 9 0 0,-14-19 165 0,0 0-165 0,9 0 165 16,-2-12-165-16,-7 12 150 0,0 0-150 0,12-7 150 15,6-1-150-15,-1 1 73 0,4 2-73 0,0 1 74 16,3 1-74-16,-1 1 42 0,-2 0-42 0,0 1 42 16,-2 1-42-16,2 0 4 0,0-2-4 0,0 2 5 15,3 0-5-15,-24 0-1 0,0 0 1 0,23 2 0 16,3-1 0-16,-26-1-90 0,0 0 90 0,24 6-90 16,1 2 90-16,-25-8-138 0,0 0 138 0,8 12-138 15,-4 0 138-15,10 16-922 0</inkml:trace>
  <inkml:trace contextRef="#ctx0" brushRef="#br0" timeOffset="51462.569">24635 14104 774 0,'0'0'0'0,"0"0"0"15,2 5 0-15,-2-5 113 0,0 0-113 0,0 0 114 16,-2-3-114-16,2 3 86 0,0 0-86 0,-2-4 86 15,-1 1-86-15,3 3 53 0,0 0-53 0,-3-3 53 16,-3-3-53-16,6 6 33 0,0 0-33 0,-5-3 33 16,2 0-33-16,3 3 31 0,0 0-31 0,-7-2 31 15,0 0-31-15,7 2-58 0,0 0 58 0,-7 0-57 0,-2 0 57 16,9 0-54-16,0 0 54 0,-7 0-54 16,0 0 54-16,7 0-35 0,0 0 35 0,-5 0-34 0,1 0 34 15,1 0-31-15,1 2 31 0,-3 3-31 0,0 2 31 0,-2 5-8 16,-2 3 8-16,-2 13-7 0,1 9 7 15,10-37-5-15,0 0 5 0,-10 55-5 0,1 15 5 0,0-3 0 16,4 2 0-16,-2-4 0 16,3-9 0-16,4-56 6 0,0 0-6 0,-1 86 7 0,1 17-7 0,0-24 16 15,0-12-16-15,3-26 17 0,6-21-17 0,-2 4 4 16,3-7-4-16,3-1 4 0,2-6-4 0,-15-10-17 16,0 0 17-16,23 9-17 0,3-4 17 0,-26-5-114 15,0 0 114-15,30-5-114 0,3-7 114 0,-33 12-155 16,0 0 155-16,26-31-155 0,-2-12 155 0,27-29-284 15</inkml:trace>
  <inkml:trace contextRef="#ctx0" brushRef="#br0" timeOffset="51973.03">24830 14241 124 0,'0'0'0'0,"-3"19"0"15,-1 9 0-15,3-20 3 0,1-5-3 16,1-6 4-16,5-5-4 0,-6 1 39 0,0 3-39 0,0 1 40 15,1-1-40-15,-1 4 47 0,0 0-47 0,0 0 48 16,0 0-48-16,0 0 63 0,0 0-63 0,0 0 63 16,0 0-63-16,0 0 69 0,0 0-69 0,0 0 69 15,0 0-69-15,0 0 54 0,0 0-54 0,0 0 55 16,0 0-55-16,0 0 34 0,0 0-34 0,0 0 35 0,0 0-35 16,0 0 34-16,-1 4-34 0,1-4 35 0,-2 3-35 15,0 1 13-15,0-1-13 0,1 1 14 0,1-3-14 0,0-1 20 16,0 0-20-16,-2 5 20 0,2 2-20 15,0-7 24-15,0 0-24 0,-5 22 25 0,-4 13-25 0,-2 1 13 16,1 3-13-16,1-3 13 0,1-2-13 16,1 4 18-16,0 3-18 0,1 2 19 0,1 3-19 0,5-46 33 15,0 0-33-15,-2 52 34 0,4 4-34 0,-2-56 27 16,0 0-27-16,7 48 27 0,5-3-27 16,-12-45 9-16,0 0-9 0,16 31 9 0,3-11-9 0,-19-20 36 0,0 0-36 15,25 9 37-15,2-15-37 0,-27 6 40 0,0 0-40 16,28-15 41-16,2-14-41 0,-30 29 39 0,0 0-39 15,26-34 39-15,0-7-39 0,-26 41 46 0,0 0-46 16,18-43 46-16,-4-2-46 0,-14 45 64 16,0 0-64-16,7-48 64 0,-7-3-64 0,0 51 56 0,0 0-56 0,-6-55 57 15,-6-5-57-15,-2 10 46 0,-1 6-46 0,2 11 46 16,1 8-46-16,2 4-35 0,-1 4 35 16,3 3-35-16,2 6 35 15,-1-3-122-15,-1 3 122 0,2 4-121 0,5 4 121 0,1 0-182 0,0 0 182 0,-4 2-181 16,-1 2 181-16,5-4-199 0,0 0 199 0,-11 15-198 15,-2 7 198-15,-12 16-429 0</inkml:trace>
  <inkml:trace contextRef="#ctx0" brushRef="#br0" timeOffset="52190.798">24766 14606 236 0,'0'0'0'0,"2"-15"0"0,1-11 0 15,-1 16 39-15,1 6-39 0,-1 6 40 0,3 3-40 16,1 2 55-16,0 0-55 0,5 0 55 0,3-2-55 0,2 2 56 15,-1-6-56-15,3 1 57 0,-1-2-57 0,-17 0 22 16,0 0-22-16,26 0 22 0,4 0-22 0,-30 0 3 16,0 0-3-16,26 0 3 0,2 0-3 0,-28 0-35 15,0 0 35-15,24 0-34 0,-1 0 34 0,-23 0-111 16,0 0 111-16,21-8-110 0,-2-6 110 0,21-7-136 16</inkml:trace>
  <inkml:trace contextRef="#ctx0" brushRef="#br0" timeOffset="52475.933">25024 14214 807 0,'0'0'0'0,"17"-4"0"15,14-2 0-15,-3-1 117 0,4-4-117 0,-3 6 118 16,-1-3-118-16,0 1 82 0,-2 0-82 0,-7 4 83 15,-3 1-83-15,0-3 70 0,-1 3-70 0,-4 2 70 16,-2 0-70-16,5 3 18 0,1 4-18 0,3 5 19 16,1 5-19-16,-19-17 13 0,0 0-13 0,17 35 13 0,1 9-13 15,-18-44 35-15,0 0-35 0,12 62 35 16,-5 8-35-16,-7-70 4 0,0 0-4 0,-4 96 5 16,-8 21-5-1,12-117 35-15,0 0-35 0,-17 104 35 16,-8 1-35-16,8-30-8 0,1-20 8 0,7-26-7 0,8-24 7 15,-3 2-211-15,1-7 211 0,-15 3-210 0,-8 1 210 0,-17 3-730 0</inkml:trace>
  <inkml:trace contextRef="#ctx0" brushRef="#br0" timeOffset="52776.931">25813 14618 1211 0,'0'0'0'15,"-11"-7"0"-15,-4-6 0 0,13 9 2 0,7 4-2 0,-5 0 3 16,4-2-3-16,1 2-111 0,2 2 111 0,-7-2-110 16,0-3 110-16,0-4-659 0</inkml:trace>
  <inkml:trace contextRef="#ctx0" brushRef="#br0" timeOffset="53909.556">26299 14154 471 0,'0'0'0'0,"0"0"0"0,-2-9 0 0,4 6 53 15,0 3-53-15,-2 0 54 0,3-5-54 16,-3 5 18-16,0 0-18 0,0 0 19 0,0 0-19 0,0 0 48 0,0 0-48 16,0 0 49-16,0 0-49 0,0 0 56 0,0 0-56 15,0 0 57-15,0 0-57 0,0 0 53 0,-5 0-53 0,1 0 54 16,1 1-54-16,-2 3 45 0,-2-4-45 0,0 0 46 16,0 2-46-16,-2 1 22 0,-1 0-22 0,3 1 22 15,3-2-22-15,-3 1 36 0,2 0-36 0,-9 9 36 16,-5 7-36-16,1 5 30 0,-1 5-30 0,4 6 30 15,2 6-30-15,5 5 13 0,1 4-13 0,3-6 14 16,4-3-14-16,4 2 21 0,1 2-21 0,2-6 21 16,0-3-21-16,-7-36 14 0,0 0-14 0,14 40 15 15,7 1-15-15,-21-41-1 0,0 0 1 0,26 30-1 16,7-7 1-16,-33-23-8 0,0 0 8 0,42 7-8 16,10-14 8-16,-52 7-2 0,0 0 2 0,49-16-1 0,3-11 1 15,-10 1 22-15,-7-1-22 0,-6 1 23 16,-4 2-23-16,-8 2 56 15,-5 1-56-15,1 1 57 16,-5-1-57-16,-8 21 59 0,0 0-59 0,7-24 60 0,0-3-60 0,-7 27 74 0,0 0-74 0,4-28 75 0,-4-1-75 16,0 29 55-16,0 0-55 0,-2-25 55 0,0 2-55 15,2 23 46-15,0 0-46 16,-1-19 47-16,-1 4-47 0,2 15 13 0,0 0-13 16,-2-12 13-16,0 3-13 0,2 9 13 0,0 0-13 0,-1-5 13 0,-1 2-13 0,2 3-1 15,0 0 1-15,0 0-1 0,-5-4 1 0,5 4-40 16,0 0 40-16,-9 19-40 0,-5 10 40 0,2 6-49 15,-2 8 49-15,5-11-48 0,2-5 48 16,2 11-54-16,-2 5 54 0,3 3-53 16,4 4 53-16,0-50-67 0,0 0 67 0,6 46-67 0,2-1 67 0,-8-45-70 0,0 0 70 0,14 36-69 15,4-9 69-15,-18-27-60 0,0 0 60 16,21 14-60-16,3-12 60 16,-24-2-53-16,0 0 53 0,24-12-53 0,3-16 53 15,-7 4-8-15,0-8 8 0,-6 2-8 0,-4 0 8 0,-1 1-8 0,-4-1 8 16,-3 0-8-16,-4-1 8 0,2 31 17 0,0 0-17 0,-5-40 17 15,-6-6-17-15,11 46 52 16,0 0-52-16,-12-48 53 0,-4-3-53 0,2 6 58 0,2 6-58 16,4 13 58-16,2 11-58 0,-1 1 51 0,0 4-51 0,2 1 52 15,0 2-52-15,0 0 50 0,-1 1-50 0,3 2 50 16,3 2-50-16,0 2 22 0,-2-5-22 0,2 5 22 16,0 0-22-16,0 0 6 0,0 0-6 0,0 0 6 15,0 0-6-15,0 0 1 0,2-3-1 0,3-1 2 16,2 3-2-16,4-4-5 0,4-1 5 0,1 3-5 0,1 1 5 15,-17 2-17-15,0 0 17 0,21-1-16 0,5 1 16 0,-26 0-4 16,0 0 4-16,23 0-4 0,0 0 4 16,-23 0-8-16,0 0 8 0,17 1-8 0,-3 1 8 15,-14-2-1-15,0 0 1 0,11 2 0 0,-3-2 0 0,-8 0-3 16,0 0 3-16,4 1-2 0,-1 1 2 0,-3-2-5 16,0 0 5-16,-1 10-5 0,-5 4 5 0,-1 3-43 15,-1 2 43-15,2-7-43 16,5-5 43-16,1-7-54 0,0 0 54 0,-6 17-53 15,-1 4 53-15,7-21-71 0,0 0 71 0,-3 24-70 0,1 3 70 0,2-27-49 16,0 0 49-16,7 26-49 0,7 1 49 0,-14-27-45 0,0 0 45 16,19 26-45-16,6 0 45 15,-25-26-30-15,0 0 30 0,24 23-30 0,2-2 30 16,-3-2-4-16,-4-4 4 0,-7-3-3 0,-5-5 3 0,0 2 0 0,-2-2 0 0,-3-4 0 16,-2-1 0-16,0-2 4 0,0 0-4 0,-2 10 5 15,-3 4-5-15,5-14 15 0,0 0-15 16,-9 15 16-16,-1 4-16 0,10-19 4 15,0 0-4-15,-21 22 5 0,-9 2-5 0,30-24-41 0,0 0 41 0,-27 21-40 16,-1-4 40-16,28-17-178 0,0 0 178 0,-25 14-178 16,3-2 178-16,22-12-161 0,0 0 161 0,-16-7-160 15,4-16 160-15,-16-6-107 16</inkml:trace>
  <inkml:trace contextRef="#ctx0" brushRef="#br0" timeOffset="54364.334">27135 14077 875 0,'0'0'0'0,"-5"0"0"0,-2 1 0 0,7-1 113 16,0 0-113-16,0 0 113 16,2-3-113-16,-2 3 40 0,0 0-40 0,3 0 41 0,1-3-41 0,-4 3 8 15,0 0-8-15,3-2 9 0,-1 2-9 0,-2 0 0 16,0 0 0-16,0 0 1 0,3-2-1 0,-3 2 0 0,0 0 0 15,0 0 0-15,0 0 0 0,0 0 0 16,-1 4 0-16,-1 4 0 0,0 4 0 0,0 10 0 16,1 9 0-16,-1 7 0 0,2 7 0 0,0-45 1 0,0 0-1 0,-2 60 1 15,2 6-1-15,2-2 8 0,1-3-8 16,-1-16 9-16,0-14-9 0,1 1 15 16,3-4-15-16,2 1 16 0,5 0-16 15,0-5 1-15,3-10-1 0,0-4 1 0,1-5-1 0,-17-5 4 0,0 0-4 0,26-5 5 16,9-9-5-16,2-1 19 15,1-6-19-15,-3-1 20 0,-4-2-20 0,-31 24 60 0,0 0-60 0,32-34 60 16,-3-9-60-16,-29 43 53 16,0 0-53-16,23-46 53 0,-4-6-53 0,-5 8 61 0,-2-1-61 15,-5 7 62-15,2 4-62 0,-6 5 63 0,-1 2-63 0,-2 8 64 16,-2 5-64-16,-1-1 58 0,-1 1-58 0,-1 2 58 16,0 2-58-16,0-1 17 0,1 3-17 0,-1 1 17 15,2 2-17-15,3 5-16 0,0 0 16 16,-20-9-15-16,-7-1 15 0,27 10-62 15,0 0 62-15,-41-7-62 0,-11 4 62 0,52 3-128 0,0 0 128 0,-54 1-128 0,-7 5 128 16,-54 0-1045-16</inkml:trace>
  <inkml:trace contextRef="#ctx0" brushRef="#br0" timeOffset="54611.604">26998 14419 1289 0,'0'0'0'0,"6"-1"0"0,5-4 0 0,-11 5 169 16,0 0-169-16,14-2 169 0,2 0-169 0,-16 2 122 16,0 0-122-16,20-3 123 0,5-4-123 0,-25 7 55 0,0 0-55 15,31-9 55-15,9-1-55 0,-40 10-8 16,0 0 8-16,35-9-7 0,2 1 7 0,-37 8-45 16,0 0 45-16,33-7-44 0,-2 2 44 0,-31 5-156 0,0 0 156 0,26-4-156 15,-1 1 156-15,-25 3-161 0,0 0 161 0,15-5-161 16,-4-7 161-16,15-5-833 0</inkml:trace>
  <inkml:trace contextRef="#ctx0" brushRef="#br0" timeOffset="54770.027">27755 14591 1379 0,'0'0'0'0,"6"0"0"15,1-7 0-15,-7 7 122 0,0 0-122 0,6 0 122 0,1 0-122 16,-7 0-174-16,0 0 174 0,-1-16-174 16,-5-11 174-16,6 27-203 0,0 0 203 0,-10-46-202 15,-6-19 202-15,-10-47-542 0</inkml:trace>
  <inkml:trace contextRef="#ctx0" brushRef="#br0" timeOffset="55851.816">28905 14186 561 0,'0'0'0'0,"-10"0"0"15,-9 0 0-15,15 0 107 0,8 0-107 0,-1-1 108 16,2-1-108-16,0 0 108 16,2 2-108-16,-3-3 108 0,-1 3-108 0,-3 0 83 0,4-2-83 0,-4 2 84 15,0 0-84-15,0 0 56 0,0 0-56 0,0 0 56 16,0 0-56-16,0 0 40 0,-5 0-40 0,1 0 40 16,1-2-40-16,-4 2 46 0,0-1-46 0,-2-1 47 15,-1 0-47-15,10 2 18 0,0 0-18 0,-28-3 18 16,-11-1-18-16,39 4 21 0,0 0-21 0,-38-5 21 15,-4-2-21-15,6 4 25 0,1 0-25 0,12 1 26 0,7 2-26 16,1 0 2-16,3 0-2 0,6 0 3 0,6 2-3 16,-3-1 3-16,-1 3-3 0,-11 11 3 15,-10 7-3-15,25-22 0 16,0 0 0-16,-22 36 0 0,-1 11 0 0,23-47-1 0,0 0 1 0,-17 51 0 16,1 7 0-16,7-8-10 15,4-5 10-15,2-13-9 16,3-8 9-16,3-2 0 15,4-6 0-15,7-1 0 0,5-1 0 0,2-6-4 0,5-2 4 16,2-5-3 0,5-2 3-16,-33 1-7 15,0 0 7-15,44-11-6 0,6-8 6 0,-50 19-23 0,0 0 23 0,49-24-22 0,1-6 22 0,-50 30-14 0,0 0 14 0,41-38-13 0,-8-5 13 16,-9-1-18-16,-8-3 18 0,-4 6-18 0,-7 0 18 0,-1 3-4 0,-6 1 4 16,0 1-3-16,-3 1 3 0,5 35 1 0,0 0-1 0,-9-44 2 0,-3-7-2 0,-2 4 12 0,-2 1-12 15,6 12 12-15,1 8-12 16,9 26 9-16,0 0-9 0,-10-27 10 0,-2 1-10 15,12 26 17-15,0 0-17 0,-11-19 17 0,2 4-17 0,9 15 22 0,0 0-22 16,-7-12 23-16,2 3-23 0,5 9 0 0,0 0 0 0,-5-5 1 16,2 2-1-16,3 3-1 0,0 0 1 0,0 0-1 15,-4-4 1-15,4 4-9 0,0 0 9 16,0 0-9-16,0 0 9 0,0 0-17 0,0 0 17 0,0 0-17 16,0 4 17-16,0-4-16 0,0 0 16 0,0 0-15 15,0 0 15-15,0 0-2 0,0 0 2 0,0 0-1 16,0 0 1-16,0 0-4 0,0 0 4 0,0 0-4 15,0 3 4-15,0-3-7 0,0 0 7 0,0 0-6 16,0 0 6-16,0 0-1 0,0 0 1 0,0 0 0 0,0 0 0 16,0 0-1-16,0 0 1 0,0 0 0 0,0 3 0 15,0-3-2-15,0 0 2 0,0 0-2 0,0 0 2 16,0 0 0-16,0 0 0 0,0 0 0 0,0 0 0 16,0 0-2-16,0 0 2 0,0 0-1 15,0 0 1-15,0 0 3 0,0 0-3 0,0 0 4 16,0 0-4-16,0 0 14 0,0 0-14 0,0 0 15 0,0 0-15 0,0 0 9 15,0 0-9-15,0 0 9 0,0 0-9 0,0 0 26 16,0 0-26-16,0 0 26 0,0 0-26 0,0 0 2 16,0 0-2-16,0 0 2 0,0 0-2 0,0 0 6 15,0 0-6-15,0 0 7 0,0 0-7 0,0 0 8 0,0 0-8 16,0 0 8-16,0 0-8 0,0 0 3 0,0 0-3 16,0 0 3-16,0 0-3 0,0 0 6 0,0 0-6 15,0 0 6-15,0 0-6 0,0 0 3 0,0 0-3 0,0 0 3 16,0 0-3-16,0 0 5 0,0 0-5 0,2 12 5 15,1 7-5-15,-3-19 7 0,0 0-7 0,4 41 7 16,-1 18-7-16,-3-59 0 16,0 0 0-16,2 65 0 0,0 10 0 0,-2-75 0 0,0 0 0 15,1 103 0-15,3 15 0 0,1-24 5 0,2-11-5 0,-2-35 6 16,-1-26-6-16,3 2 1 0,3-9-1 0,-5-5 1 16,-1-6-1-16,3 1-34 0,2-2 34 0,-2 1-34 15,1-1 34-15,3-1-109 0,1-4 109 16,-2-5-108-16,3-3 108 0,-13 10-185 15,0 0 185-15,3-27-184 0,-3-14 184 0,4-28-632 0</inkml:trace>
  <inkml:trace contextRef="#ctx0" brushRef="#br0" timeOffset="56367.944">29234 13955 1054 0,'0'0'0'0,"-10"0"0"0,-6 2 0 0,16-2 138 0,0 0-138 0,-3 0 138 0,6 0-138 0,-3 0 88 0,0 0-88 16,0 0 88-16,7-2-88 0,-7 2 42 0,0 0-42 16,0 0 42-16,4 0-42 0,-4 0 13 0,0 0-13 15,0 0 13-15,0 0-13 0,0 0 26 16,0 0-26-16,0 0 26 0,0 0-26 0,0 0 20 0,0 0-20 15,0 0 20-15,0 4-20 0,0-4 35 0,0 0-35 0,-4 15 36 16,1 7-36-16,3-22 12 0,0 0-12 0,-7 36 12 16,0 12-12-16,7-48 0 0,0 0 0 0,-7 58 1 15,2 13-1-15,5-71 2 16,0 0-2-16,-2 70 3 0,5 2-3 0,-3-72 1 16,0 0-1-16,11 77 2 0,6 3-2 0,-1-30 3 0,1-21-3 0,-1-6 4 15,0-11-4-15,3-4-2 0,2-8 2 0,-2 0-1 16,-2-7 1-16,4 2-3 0,0-5 3 15,0 0-2-15,2-1 2 0,-23 11 6 16,0 0-6-16,26-17 6 0,5-5-6 0,-31 22 34 0,0 0-34 0,30-29 34 16,-1-5-34-16,-29 34 36 0,0 0-36 0,25-43 36 15,-3-4-36-15,-22 47 50 0,0 0-50 0,18-44 50 16,-6-2-50-16,-12 46 42 16,0 0-42-16,9-41 42 0,-6 3-42 0,-3 38 36 0,0 0-36 0,0-33 36 0,-1 1-36 0,1 32 4 15,0 0-4-15,-7-29 4 0,-4 1-4 0,11 28-49 16,0 0 49-16,-17-26-49 0,-8 4 49 0,25 22-225 15,0 0 225 1,-29-20-224-16,-6 1 224 0,35 19-295 0,0 0 295 0,-40-9-295 0,-4 9 295 16,-39-12-684-16</inkml:trace>
  <inkml:trace contextRef="#ctx0" brushRef="#br0" timeOffset="56601.39">29039 14335 830 0,'0'0'0'0,"5"-3"0"0,6-2 0 0,-11 5 181 0,0 0-181 0,28-14 181 15,12-5-181-15,0 4 148 0,5-2-148 0,-3 1 148 16,-2 3-148-16,0 1 118 0,-1 3-118 0,1 2 119 16,0 2-119-16,-40 5 36 0,0 0-36 0,45-5 37 15,5 0-37-15,-50 5-52 0,0 0 52 16,41-5-52-16,-8 1 52 0,-33 4-133 0,0 0 133 0,8-19-132 15,-16-11 132-15,8-20-979 0</inkml:trace>
  <inkml:trace contextRef="#ctx0" brushRef="#br0" timeOffset="61653.041">16740 15624 169 0,'0'0'0'15,"7"-4"0"-15,2-1 0 0,-9 5 54 0,0 0-54 16,5-3 55-16,-2 1-55 0,-3 2 8 16,0 0-8-16,4-3 8 0,-2 3-8 0,-2 0 1 0,0 0-1 15,0 0 2-15,0 0-2 0,0 0 1 0,0 0-1 16,0 0 1-16,0 0-1 0,0 0-2 0,0 0 2 0,0 0-2 15,-2 3 2-15,2-3 1 0,0 0-1 16,0 0 2-16,-4 0-2 0,4 0 18 0,0 0-18 0,0 0 19 16,0 0-19-16,0 0 39 0,0 0-39 0,0 0 40 15,0 0-40-15,0 0 22 0,0 0-22 0,0 0 22 16,-5 2-22-16,5-2 10 0,0 0-10 0,0 0 11 16,0 3-11-16,0-3 12 0,0 0-12 0,5 2 12 15,1 1-12-15,-6-3 23 0,0 0-23 0,12 4 24 16,7-3-24-16,-19-1 30 0,0 0-30 0,31 2 30 15,6-2-30-15,-37 0 53 0,0 0-53 0,43 0 54 16,8 0-54-16,-51 0 59 0,0 0-59 0,52-2 59 0,4-1-59 16,-56 3 40-16,0 0-40 0,63-3 40 0,5-1-40 15,-68 4 48-15,0 0-48 0,88-5 48 0,12-2-48 16,-100 7 47-16,0 0-47 0,96-5 47 0,3 0-47 16,-99 5 19-16,0 0-19 0,104-4 20 0,3 3-20 0,-107 1 37 15,0 0-37-15,101-4 38 0,-4 1-38 0,-97 3 6 16,0 0-6-16,107-4 6 0,1 3-6 15,-20 1 36-15,-11 1-36 0,-11-1 36 0,-13 0-36 0,-53 0 10 16,0 0-10-16,71 0 10 0,11 2-10 0,-7-4 30 16,-7-1-30-16,-9 3 30 0,-9 2-30 0,-8-2 11 0,-7-2-11 15,3 0 11-15,1 1-11 0,-39 1 19 16,0 0-19-16,54 0 20 0,15-6-20 0,3 1 3 16,3-3-3-16,-21 4 4 0,-11 4-4 0,-43 0 3 0,0 0-3 0,70-1 3 15,15 1-3-15,-25-2 18 0,-15-1-18 0,-2 1 18 16,-1-2-18-16,-7 3 3 0,-2 1-3 15,2-2 3-15,0 0-3 0,-35 2 6 16,0 0-6-16,45 0 7 0,7 2-7 0,-5-2 14 0,2 0-14 0,-9 0 15 16,0 0-15-16,-1 3 14 0,-3 1-14 0,-1-2 15 15,-3-2-15-15,-32 0 4 0,0 0-4 0,43 0 4 16,9-2-4-16,1 0 13 16,-5-1-13-16,-2 1 14 0,-5 2-14 0,-2 0 39 0,-4 0-39 15,-1 0 39-15,0-2-39 0,-1 1 1 0,0-3-1 0,-2 1 2 16,-1-1-2-16,-30 4 8 0,0 0-8 0,40-3 9 15,7-1-9-15,-7 1 15 0,-2-2-15 0,-3 1 15 16,-2 3-15-16,0 1 8 16,-7 0-8-16,1 1 8 0,-3 3-8 0,4-4 3 0,3 0-3 15,-1 0 4-15,-1 0-4 0,-29 0 7 0,0 0-7 0,44 0 7 0,6 0-7 16,-1-5 22-16,4 1-22 0,-12 1 22 0,1 1-22 0,-2 0 12 16,-3 1-12-16,1-1 13 0,-1 2-13 15,-37 0 1-15,0 0-1 0,49-2 2 0,8-1-2 16,-5-1 1-16,1 1-1 0,-3 1 2 0,-6 1-2 0,-1-1 1 15,1-2-1-15,-1 4 1 0,3-5-1 0,1 4 3 16,1-3-3-16,1 2 3 0,2-1-3 16,-4-2 5-16,-4 0-5 15,3 3 6-15,1 0-6 0,-47 2 0 0,0 0 0 0,76-1 1 16,24-3-1-16,-100 4 0 0,0 0 0 0,88-5 1 0,5 0-1 0,-93 5 0 16,0 0 0-16,90-4 1 0,6 1-1 0,-96 3-3 15,0 0 3-15,96-3-2 0,0 1 2 16,-96 2 0-16,0 0 0 0,89-2 0 0,-4 0 0 15,-85 2 0-15,0 0 0 0,94-1 0 0,4 1 0 0,-98 0-1 0,0 0 1 0,92 0 0 16,-1 0 0-16,-91 0 2 0,0 0-2 0,94 0 3 16,1-2-3-1,-95 2 6-15,0 0-6 0,93-3 6 0,1-1-6 16,-94 4 3-16,0 0-3 0,89-2 4 0,0 2-4 0,-89 0 20 0,0 0-20 0,94-1 20 16,5-3-20-16,-99 4 7 0,0 0-7 0,92-3 7 15,1-1-7-15,-93 4 9 0,0 0-9 0,92-3 10 16,4 1-10-16,-96 2 8 15,0 0-8-15,92-1 9 0,-1-1-9 0,-91 2 8 0,0 0-8 0,95-2 8 0,3-1-8 16,-98 3 3-16,0 0-3 0,96-4 4 0,1 1-4 16,-97 3 2-16,0 0-2 0,93-2 2 15,-3-3-2-15,-90 5 1 16,0 0-1-16,94-3 2 0,4-1-2 0,-98 4 1 16,0 0-1-16,92-5 1 0,-3 0-1 0,-89 5 0 0,0 0 0 0,92-5 0 0,4 1 0 15,-96 4 2-15,0 0-2 0,94-5 2 0,-1 2-2 0,-93 3 2 16,0 0-2-16,90-5 2 15,-1 1-2-15,-89 4 5 0,0 0-5 0,96-3 5 0,3-1-5 16,-99 4 22-16,0 0-22 0,98-5 23 0,-1-2-23 0,-97 7 2 16,0 0-2-16,103-8 2 0,3-2-2 0,-106 10 3 0,0 0-3 15,101-9 3-15,0 0-3 0,-101 9 2 16,0 0-2-16,103-8 2 0,0 1-2 16,-103 7 1-16,0 0-1 0,99-5 1 0,1 3-1 0,-18-1 3 0,-11 1-3 15,-7 2 4-15,-8 0-4 0,-2 0 5 0,-2-2-5 0,-10 2 6 16,-7-1-6-16,3 1 3 0,1-2-3 15,3 0 3-15,3-1-3 0,-45 3 12 16,0 0-12-16,76-4 12 0,22 3-12 16,-21-5 8-16,-9 5-8 0,-18-3 8 0,-13 1-8 0,-37 3 8 0,0 0-8 0,50-5 9 15,6 0-9-15,0-1 15 0,0 1-15 0,-8 4 15 16,-2 1-15-16,-6-2 14 0,-4 0-14 0,-3 2 15 16,-1-3-15-16,-32 3 9 15,0 0-9-15,36-2 9 0,6 0-9 16,-42 2 16-16,0 0-16 0,44-1 17 0,1-3-17 0,-7 1 14 0,-1-1-14 0,-9 4 15 15,-7 2-15-15,-2 0 1 0,-5-1-1 0,-2 1 1 16,-2-2-1-16,-1 2-50 16,-2 0 50-16,-2-1-50 0,-3-1 50 0,-2 0-174 0,0 0 174 15,-9-1-174-15,-5-1 174 0,14 2-122 0,0 0 122 0,-34-14-122 0,-15-10 122 0,-35-13-1122 16</inkml:trace>
  <inkml:trace contextRef="#ctx0" brushRef="#br0" timeOffset="68089.909">17536 15954 124 0,'0'0'0'0,"-5"-1"0"16,-6-4 0-16,11 5 44 0,4-4-44 0,-4 4 44 16,0 0-44-16,0 0 51 0,0 0-51 0,0 0 51 15,0 0-51-15,0 0 60 0,0 0-60 0,0 0 61 16,0 0-61-16,0 0 46 0,-5 2-46 0,5-2 46 15,-4 2-46-15,4-2 43 0,0 0-43 0,-14 1 43 0,-5 3-43 16,19-4 35-16,0 0-35 0,-23 3 36 0,-4 2-36 16,27-5 23-16,0 0-23 0,-32 5 24 0,-3 2-24 15,4-2 41-15,1 0-41 16,13-1 41-16,7-2-41 0,-1 1 32 0,6-1-32 0,-11 3 33 0,-3 2-33 0,0 1 32 16,-2 3-32-16,10-6 33 0,3-2-33 0,-1 1 22 15,2-1-22-15,-12 9 22 0,-5 3-22 0,24-15 35 16,0 0-35-16,-21 16 36 0,0 1-36 0,21-17 30 15,0 0-30-15,-26 24 30 0,-1 7-30 0,27-31 22 16,0 0-22-16,-22 31 23 0,3 3-23 0,19-34 18 16,0 0-18-16,-18 38 18 0,6 4-18 0,12-42 27 15,0 0-27-15,-3 50 27 0,6 5-27 16,-3-55 12-16,0 0-12 0,12 60 13 0,9 5-13 16,-21-65 28-16,0 0-28 0,32 72 28 0,11 7-28 0,-13-30 29 0,-2-16-29 15,-8-6 29-15,1-9-29 0,-21-18 0 0,0 0 0 0,35 15 1 16,5-3-1-16,-40-12 1 0,0 0-1 15,53 2 2-15,8-11-2 0,-61 9-8 16,0 0 8-16,71-32-8 0,6-22 8 0,-77 54-28 0,0 0 28 0,61-61-28 16,-9-15 28-16,-14 20-13 0,-12 6 13 15,-7 16-12-15,-10 10 12 0,2 3-2 0,-8 6 2 0,2 1-2 16,-5 2 2-16,2 2 6 0,-2 3-6 16,0 0 6-16,2 2-6 0,-2 2 58 15,2 3-58-15,-2 0 58 0,0 0-58 0,0 0 63 0,0 0-63 0,0 0 64 16,0 0-64-16,0 0 46 0,0 0-46 0,0 0 47 15,0 0-47-15,0 0 39 0,0 0-39 0,0 0 39 16,0 0-39-16,0 0 10 0,0 0-10 0,0 0 10 0,0 0-10 16,0 0 6-16,0 0-6 0,0 0 7 0,0 0-7 15,0 0 0-15,-2 3 0 0,2-3 0 16,0 0 0-16,0 0-2 0,0 0 2 0,0 0-2 0,0 0 2 16,0 0-13-16,-4 4 13 0,1 2-13 0,-2 6 13 15,-4 6-25-15,-2 5 25 0,1 8-24 0,1 7 24 16,9-38-21-16,0 0 21 0,-7 51-21 0,2 11 21 15,2-5-17-15,6-3 17 0,-3-16-16 16,2-10 16-16,1-1-5 0,3-3 5 0,4 0-5 0,4 0 5 0,-14-24-23 16,0 0 23-16,26 17-22 0,11-3 22 0,-37-14-31 15,0 0 31-15,38 3-31 0,6-10 31 16,-8-3-6-16,-6-7 6 0,-4 1-5 0,-5-2 5 0,-21 18-6 16,0 0 6-16,14-26-5 0,-2-5 5 0,-12 31 26 0,0 0-26 15,7-32 26-15,-5-6-26 0,-6 5 61 0,-3 1-61 16,-2 6 61-16,2 6-61 15,7 20 56 1,0 0-56-16,-17-26 56 0,-9-2-56 0,26 28 46 0,0 0-46 0,-24-25 46 0,-6-1-46 0,30 26 49 0,0 0-49 0,-24-21 49 16,3 6-49-16,21 15 36 0,0 0-36 0,-20-15 37 15,3-1-37-15,17 16-9 0,0 0 9 0,-14-15-8 16,5-1 8-16,9 16-70 16,0 0 70-16,-1-17-70 0,6-2 70 0,-5 19-77 15,0 0 77-15,16-22-77 0,6-2 77 0,-22 24-142 0,0 0 142 0,28-22-141 16,7 0 141-16,-35 22-140 0,0 0 140 0,31-18-139 15,1 6 139-15,-32 12-65 0,0 0 65 0,26-8-65 16,-9-1 65-16,-17 9-1 0,0 0 1 0,16-5-1 16,-2 2 1-16,-14 3 26 0,0 0-26 0,9-2 26 15,-4 0-26-15,-5 2 47 0,0 0-47 0,3 0 47 0,1 0-47 0,-4 0 48 16,0 0-48-16,0 0 48 0,0 0-48 16,0 0 6-16,0 0-6 0,0 0 7 15,0 0-7-15,0 0 0 0,0 0 0 0,-9 9 1 0,-1 5-1 16,10-14-2-16,0 0 2 0,-20 24-1 15,-6 10 1-15,26-34-14 0,0 0 14 0,-21 27-13 0,0 1 13 0,21-28-17 16,0 0 17-16,-12 31-17 0,5-4 17 0,6-1-34 16,6-4 34-16,5-3-34 0,6-6 34 15,3-1-27-15,2-3 27 0,-4 0-27 16,1-4 27-16,-18-5-9 0,0 0 9 0,22 7-9 0,10-1 9 0,-6 3 0 16,0 0 0-16,-3-3 1 0,-4 1-1 0,-19-7 13 0,0 0-13 15,19 11 13-15,0 1-13 0,-19-12 41 16,0 0-41-16,16 17 41 0,-2 3-41 15,-14-20 37-15,0 0-37 0,9 28 38 0,-4 2-38 0,-5-30 56 0,0 0-56 0,0 31 56 16,-4 2-56-16,4-33 55 0,0 0-55 0,-10 38 55 16,-11 1-55-16,3-5 50 15,-2-5-50-15,7-8 50 16,5-9-50-16,8-12 3 0,0 0-3 0,-7 12 4 0,1-4-4 0,6-8-48 0,0 0 48 0,-5 7-48 16,2-2 48-16,1-1-68 0,0-4 68 0,2-14-67 15,0-12 67-15,0 26-83 0,0 0 83 16,7-46-83-16,5-17 83 0,8-47-799 0</inkml:trace>
  <inkml:trace contextRef="#ctx0" brushRef="#br0" timeOffset="68538.43">18212 16366 897 0,'0'0'0'0,"0"12"0"15,4 8 0-15,-4-20 115 0,0 0-115 0,1 4 116 16,6-11-116-16,-7 7 103 0,0 0-103 0,2-4 104 16,0-3-104-16,-2 7 64 0,0 0-64 0,1-5 64 0,1 0-64 15,-2 5 18-15,0 0-18 0,2-3 18 0,-2 1-18 16,0 2 36-16,0 0-36 0,0 0 37 0,0-3-37 0,0 3 0 15,0 0 0-15,0 0 0 0,0 0 0 0,0 0 15 16,0 0-15-16,0 0 15 0,0 0-15 0,0 0 1 16,0 0-1-16,0 0 1 0,0 3-1 0,0-3 1 15,0 0-1-15,0 5 1 0,0 0-1 0,0-5-4 0,0 0 4 16,3 21-4-16,-3 10 4 0,0-31-9 0,0 0 9 16,9 42-9-1,2 13 9-15,-11-55 1 0,0 0-1 0,14 53 1 16,5 4-1-16,-2-11 1 0,1-5-1 0,-3-8 1 15,-1-9-1-15,2-5 1 0,0-7-1 0,4-4 2 0,7-4-2 0,-1-8-15 0,3-6 15 16,-3-4-14-16,4-3 14 0,-30 17-28 0,0 0 28 0,38-36-28 16,9-12 28-1,-47 48-14-15,0 0 14 0,46-53-13 0,-4-7 13 16,-8 9 0-16,-2 4 0 0,-10 6 0 0,-4 5 0 0,-18 36 54 0,0 0-54 0,12-36 54 16,-5 4-54-16,-7 32 74 0,0 0-74 0,3-31 74 15,-4 2-74-15,1 29 77 0,0 0-77 16,-2-22 78-16,-3 4-78 15,5 18 52-15,0 0-52 0,-6-13 53 0,-6 1-53 0,12 12 18 16,0 0-18-16,-21-9 18 0,-5 2-18 0,26 7-36 0,0 0 36 0,-29-1-35 16,-1 1 35-16,30 0-170 0,0 0 170 0,-38 8-170 15,-6 6 170-15,44-14-255 0,0 0 255 0,-40 19-254 16,0 3 254-16,-40 19-707 0</inkml:trace>
  <inkml:trace contextRef="#ctx0" brushRef="#br0" timeOffset="68819.702">18289 16468 471 0,'3'-3'0'0,"-3"3"137"16,0 0-137-16,7-5 138 0,2-2-138 0,-9 7 194 16,0 0-194-16,5-5 194 0,0 1-194 0,-5 4 165 15,0 0-165-15,11-3 165 0,3 1-165 0,7 2 151 16,0 0-151-16,5-2 152 0,3-1-152 0,-3-2 80 15,4-4-80-15,3 4 81 0,-2 0-81 0,-31 5 40 16,0 0-40-16,41-3 41 0,2 1-41 0,-43 2 12 0,0 0-12 0,42 0 13 16,0 3-13-16,-7-1 1 0,-4 1-1 0,-7 1 2 15,-8-2-2 1,1 1-84-16,1 2 84 16,-9 0-83-16,-1-1 83 0,1 1-244 0,0 0 244 0,-1 2-243 0,-1 0 243 0,-7-7-162 0,0 0 162 0,4 0-162 15,-4-4 162-15,5 1-694 0</inkml:trace>
  <inkml:trace contextRef="#ctx0" brushRef="#br0" timeOffset="69602.486">20592 16352 673 0,'0'0'0'0,"-7"-7"0"15,-4-3 0-15,11 10 41 16,0 0-41-16,-12-5 41 0,-7 3-41 16,19 2 13-16,0 0-13 0,-26-5 14 0,-7 0-14 0,33 5 3 0,0 0-3 0,-28-7 4 15,-5-2-4-15,33 9 26 0,0 0-26 0,-35-7 26 16,-3 0-26-16,38 7 45 0,0 0-45 0,-42-3 45 15,-9 3-45-15,51 0 34 0,0 0-34 0,-54 5 34 16,-7 5-34-16,6 2 40 0,4 2-40 0,18-5 41 16,16-6-41-16,-1 2 40 0,-1-1-40 0,-11 11 40 15,-6 9-40-15,3 2 39 0,-2 5-39 0,14-16 40 0,10-8-40 16,11-7 17-16,0 0-17 0,-15 31 17 16,-1 13-17-16,16-44 31 0,0 0-31 15,-2 43 31-15,9 5-31 0,-7-48 0 0,0 0 0 0,23 38 0 16,15-11 0-16,-38-27-10 0,0 0 10 0,53 12-10 0,14-15 10 0,-67 3-27 15,0 0 27-15,89-35-27 0,14-23 27 16,-26 3-7-16,-11-5 7 0,-17 7-7 16,-16 4 7-16,-33 49-11 0,0 0 11 0,28-64-11 0,-9-9 11 0,-3 11-1 15,-6 4 1-15,-3 13-1 0,-7 13 1 16,0 1 17-16,-5 3-17 0,1 6 17 0,-6 5-17 0,10 17 57 16,0 0-57-16,-11-22 58 0,-6-4-58 15,17 26 70-15,0 0-70 0,-12-21 70 16,-6 3-70-16,18 18 54 0,0 0-54 0,-12-14 54 0,3 4-54 0,9 10 46 15,0 0-46-15,-8-7 47 0,-1 5-47 0,9 2 21 0,0 0-21 0,-9-2 21 16,6 4-21-16,-4 1 19 16,2 3-19-16,-1 12 20 0,1 13-20 0,5-31-1 15,0 0 1-15,-3 48-1 0,3 19 1 0,1 0-15 0,6 5 15 0,-3-5-15 16,5-2 15-16,-9-65-35 0,0 0 35 16,10 96-35-16,2 20 35 0,-12-116-59 0,0 0 59 0,14 94-58 15,5-10 58 1,-19-84-88-16,0 0 88 0,18 60-88 0,3-19 88 0,-21-41-81 0,0 0 81 0,22 12-80 15,8-27 80-15,24 12-849 0</inkml:trace>
  <inkml:trace contextRef="#ctx0" brushRef="#br0" timeOffset="69944.954">20815 15824 1143 0,'0'0'0'0,"-11"5"0"0,-4 6 0 0,15-11 108 16,0 0-108-16,-11 3 109 15,2-1-109-15,9-2 58 0,0 0-58 0,-10 3 58 0,-2-1-58 16,-2 3 15-16,0 4-15 0,2-3 16 0,3 0-16 0,9-6-3 16,0 0 3-16,-19 22-3 0,-4 12 3 0,23-34-26 15,0 0 26-15,-15 55-25 0,1 19 25 0,14-74-20 0,0 0 20 16,-6 104-20-16,8 26 20 0,-2-130-17 15,0 0 17-15,11 136-17 16,6 9 17-16,0-25-5 0,4-15 5 0,-3-11-5 0,-6-14 5 0,-12-80-4 0,0 0 4 16,17 91-3-16,-1 2 3 0,-2-26-2 0,-5-16 2 0,-2-17-1 15,-2-17 1-15,0 2-40 16,-1-7 40-16,-1-3-40 16,2-6 40-16,-5-3-147 0,0 0 147 15,7-3-147-15,4-8 147 0,-11 11-125 0,0 0 125 0,5-32-124 0,-2-18 124 0,6-32-459 0</inkml:trace>
  <inkml:trace contextRef="#ctx0" brushRef="#br0" timeOffset="70177.457">20508 16386 1076 0,'0'0'0'0,"7"5"0"15,5 6 0-15,-12-11 168 0,0 0-168 0,16 8 169 0,5-1-169 16,0-2 79-16,3-2-79 0,-3-1 79 0,0 0-79 15,0-2 0-15,0 0 0 0,-4 0 0 0,1-2 0 0,-3 2-47 16,3 0 47-16,-3 0-47 0,-1 0 47 16,0 0-99-16,-1 2 99 0,-1-6-99 0,0-1 99 0,-12 5-145 15,0 0 145-15,17-15-144 0,2-9 144 0,18-15-647 16</inkml:trace>
  <inkml:trace contextRef="#ctx0" brushRef="#br0" timeOffset="70460.204">21226 16043 1311 0,'0'0'0'0,"-14"-6"0"0,-9-6 0 0,15 8 59 0,8 2-59 0,0 2 60 15,7 6-60-15,0-1-17 0,-4 3 17 0,2-4-16 16,-5-3 16-16,0-1-44 0,0 0 44 0,0 0-43 15,0 0 43-15,0 0-41 0,-5 4 41 0,2-2-41 16,3 1 41-16,0-3 0 0,0 0 0 0,-14 19 0 16,-6 12 0-16,5 6 0 0,-3 8 0 0,4-6 0 15,4-1 0-15,3 8 0 0,0 7 0 0,5 7 0 16,2 9 0-16,2-4-7 0,5 0 7 0,-4-12-7 16,6-7 7-16,2-1-85 0,1-2 85 0,-2-12-84 0,1-11 84 15,-11-20-175-15,0 0 175 16,26 22-174-16,10-1 174 0,27 22-419 0</inkml:trace>
  <inkml:trace contextRef="#ctx0" brushRef="#br0" timeOffset="70881.288">21653 16071 919 0,'0'0'0'0,"-9"17"0"0,-3 10 0 0,7-15 180 15,5-5-180-15,1-12 180 0,3-10-180 0,-2 8 107 16,1 2-107-16,-1 0 107 0,0-2-107 0,-2 3 82 15,0 4-82-15,0 0 83 0,-2-5-83 0,2 5 16 16,0 0-16-16,0 0 17 0,0 0-17 0,0 0 12 0,0 0-12 0,-4 5 13 16,-3 6-13-16,7-11 4 0,0 0-4 0,-14 25 5 15,-3 13-5-15,1 0 0 16,2 4 0-16,2-4 0 16,3-2 0-16,2 10-3 0,4 6 3 0,1 3-3 15,-1 5 3-15,3-6-1 0,3 1 1 0,-1-17 0 0,1-11 0 0,4 2 1 0,4-3-1 0,-1-5 2 16,1-4-2-16,4 0-1 0,3 0 1 0,-6-7 0 15,-1-3 0-15,2-3-12 16,3-3 12-16,3-2-12 0,2-5 12 0,0-2-1 16,0-6 1-16,-4-1-1 0,1-2 1 0,-18 17 0 0,0 0 0 0,17-28 1 15,-3-8-1-15,-14 36 33 0,0 0-33 0,12-41 34 16,-3-5-34-16,-9 46 41 0,0 0-41 0,5-45 42 16,-5-1-42-16,0 46 45 15,0 0-45-15,-3-41 46 0,-2 3-46 0,-2 7 36 0,-4 7-36 16,3 2 37-16,2 5-37 0,6 17-55 0,0 0 55 0,-15-27-55 0,-5-4 55 15,20 31-261-15,0 0 261 0,-27-40-261 16,-7-4 261-16,34 44-141 0,0 0 141 0,-33-34-140 16,-1 3 140-16,-34-34-727 0</inkml:trace>
  <inkml:trace contextRef="#ctx0" brushRef="#br0" timeOffset="71107.659">21550 16468 1222 0,'5'0'0'0,"11"-1"156"0,10-1-156 15,-7-2 156-15,-1-1-156 0,1 2 77 16,-2-1-77-16,-1 1 78 0,-1 1-78 0,1 1 43 0,2-1-43 16,-3-2 44-16,3 1-44 0,-18 3-33 0,0 0 33 0,15-5-33 15,6 0 33-15,-21 5-98 0,0 0 98 0,25-12-97 16,3-5 97-16,-28 17-131 0,0 0 131 0,20-28-130 15,1-6 130-15,23-28-848 0</inkml:trace>
  <inkml:trace contextRef="#ctx0" brushRef="#br0" timeOffset="71389.077">21909 15906 1110 0,'0'0'0'0,"0"0"0"0,7 2 0 16,-7-2 116-16,0 0-116 0,2-2 116 0,1 1-116 16,-3 1 91-16,0 0-91 0,5-4 92 0,4 1-92 0,0-1 63 15,1 3-63-15,-1-1 64 0,-4 2-64 16,5 2 41-16,1-1-41 0,3 6 42 0,5 5-42 0,-3 7-1 16,1 7 1-16,2 5-1 0,0 3 1 0,-19-34 7 15,0 0-7-15,21 53 8 0,4 14-8 0,-6-4 4 16,-2 4-4-16,-3 10 4 0,-3 9-4 0,-11-86 0 15,0 0 0-15,1 89 0 0,-4 7 0 0,-6-26-88 16,-3-15 88-16,7-26-88 16,5-22 88-16,-4 1-199 0,-1-4 199 0,-9-8-198 0,-7-6 198 0,-14-4-778 0</inkml:trace>
  <inkml:trace contextRef="#ctx0" brushRef="#br0" timeOffset="71807.09">22825 16379 359 0,'0'0'0'0,"0"-5"0"0,-2-5 0 16,2 10 131-16,0 0-131 0,0-5 131 0,0 1-131 16,0 4 159-16,0 0-159 0,0 0 159 0,0 0-159 15,0 0 139-15,0 0-139 0,0 0 140 0,0 0-140 0,0 0 110 16,0 0-110-16,0 0 111 0,4 4-111 0,-4-4 97 16,0 0-97-16,10 1 97 0,6 3-97 0,3-1 63 15,6 1-63-15,-1-3 63 0,2-1-63 0,-2 0 60 16,6 0-60-16,-4 0 60 0,0-1-60 15,-26 1 40-15,0 0-40 0,42-2 40 16,9 0-40-16,-3 1 35 0,3-1-35 0,-6 0 35 0,-1 2-35 0,-8 2 3 16,-2 1-3-16,-10-1 4 0,-5-2-4 0,2 2-8 15,-2-1 8-15,-3 1-8 0,-2-2 8 16,-2 4-102-16,0-4 102 0,-3 0-102 0,-7 0 102 16,3 0-197-16,-2 0 197 0,1 0-196 0,-2-4 196 0,3 1-959 0</inkml:trace>
  <inkml:trace contextRef="#ctx0" brushRef="#br0" timeOffset="72394.561">23121 16078 236 0,'0'0'0'0,"2"8"0"0,2 3 0 0,-1-6 73 16,1-4-73-16,-4-1 73 0,3-3-73 0,-3 3 62 0,2-5-62 0,-2 5 63 16,0-5-63-16,0 5 83 0,-2-4-83 0,2 4 84 15,0 0-84-15,0 0 101 0,0 0-101 0,0 0 101 16,-3 0-101-16,3 0 107 0,0 0-107 0,0 0 107 16,0 0-107-16,0 0 110 0,0 0-110 0,0 0 111 15,0 0-111-15,0 0 90 0,0 0-90 0,0 19 90 16,-2 14-90-16,2 8 34 0,2 8-34 15,-2-13 34-15,0-5-34 0,0 9-28 0,0 4 28 16,-4 6-28-16,1 5 28 0,3-55-192 0,0 0 192 0,-6 60-191 16,1 5 191-16,-5 60-733 15</inkml:trace>
  <inkml:trace contextRef="#ctx0" brushRef="#br0" timeOffset="74231.544">24853 15867 326 0,'0'0'0'0,"5"2"0"0,2 1 0 16,-7-3 71-16,0 0-71 0,0 0 71 0,-10-8-71 0,10 8 89 15,0 0-89-15,-9-6 89 0,0 1-89 0,9 5 56 16,0 0-56-16,-8-5 57 0,-1 0-57 0,9 5 74 16,0 0-74-16,-9-3 74 0,4 1-74 0,5 2 87 15,0 0-87-15,-9-2 88 0,2 0-88 0,7 2 63 16,0 0-63-16,-7 0 64 0,0 2-64 0,7-2 44 16,0 0-44-16,-10 4 45 0,-4 2-45 0,14-6 13 0,0 0-13 15,-17 16 13-15,-6 8-13 0,23-24 13 0,0 0-13 0,-19 36 13 16,1 12-13-16,18-48 1 0,0 0-1 15,-12 65 1-15,5 15-1 0,7-80 0 16,0 0 0-16,0 110 1 0,7 24-1 16,-7-134 7-16,0 0-7 0,12 125 7 0,7 3-7 0,-3-28 22 0,-2-20-22 15,0-11 22-15,-2-15-22 0,-12-54 22 0,0 0-22 0,14 66 22 16,0 0-22-16,-14-66 34 0,0 0-34 0,12 57 34 16,-1-6-34-16,-6-18-2 15,-5-14 2-15,2-4-2 0,-2-8 2 0,-2 2-84 0,2-3 84 0,-4-2-84 16,3-2 84-16,1-2-136 0,0 0 136 0,-19 5-135 15,-13 1 135-15,-18 6-717 0</inkml:trace>
  <inkml:trace contextRef="#ctx0" brushRef="#br0" timeOffset="74454.734">24325 16501 1076 0,'4'12'0'16,"-1"3"207"-16,4 4-207 0,-5-14 208 0,0-10-208 0,-1-2 143 15,3-3-143-15,4 3 144 0,5-5-144 0,-1 5 77 16,0 2-77-16,11 0 78 0,6-2-78 0,-29 7 10 16,0 0-10-16,39-7 10 0,13-1-10 0,-5 1 2 15,2 0-2-15,-7 0 2 0,-2 2-2 0,-7 0-55 16,-4-2 55-16,-6-2-55 0,-4 1 55 0,-1-1-138 16,-5 3 138-16,3-3-137 0,-2 0 137 0,-14 9-181 15,0 0 181-15,12-17-181 0,0-7 181 0,9-17-803 0</inkml:trace>
  <inkml:trace contextRef="#ctx0" brushRef="#br0" timeOffset="74758.536">25201 15831 774 0,'0'0'0'0,"-5"2"0"16,-5 1 0-16,10-3 85 0,0 0-85 0,0 0 86 15,7-3-86-15,-7 3 52 0,0 0-52 0,3-2 52 16,2-1-52-16,-5 3 13 0,0 0-13 0,4-2 14 16,-1 0-14-16,-3 2 1 0,0 0-1 0,-3 2 2 0,-8 3-2 15,11-5 3-15,0 0-3 0,-22 15 4 0,-13 8-4 16,35-23 10-16,0 0-10 0,-33 36 11 0,-2 12-11 16,35-48 15-16,0 0-15 0,-30 68 16 0,1 18-16 15,3 11 15-15,3 15-15 0,11-20 16 0,8-6-16 0,4-86-1 16,0 0 1-16,7 84-1 0,12-4 1 15,-19-80-61-15,0 0 61 0,28 62-61 0,12-14 61 0,-40-48-165 16,0 0 165-16,53 16-164 16,13-27 164-16,52 16-436 0</inkml:trace>
  <inkml:trace contextRef="#ctx0" brushRef="#br0" timeOffset="75136.224">25409 16043 975 0,'0'0'0'0,"-4"14"0"16,-1 8 0-16,5-22 118 0,0 0-118 0,-5 16 119 16,1-4-119-16,4-12 85 0,0 0-85 0,-3 15 86 15,-1 2-86-15,4-17 44 0,0 0-44 0,-3 18 45 16,-2 0-45-16,5-18 3 0,0 0-3 0,-6 31 4 16,-6 10-4-16,5 2 1 0,2 5-1 0,0 0 1 15,0 3-1-15,5-51 0 0,0 0 0 0,-2 60 0 16,4 7 0-16,3-10-1 0,5-6 1 0,-5-15 0 15,-3-10 0-15,-2-26-7 0,0 0 7 0,21 27-7 16,10-1 7-16,-31-26-39 16,0 0 39-16,39 14-39 0,10-9 39 0,-6-5 0 0,1-9 0 0,-9-3 0 15,-6-3 0-15,-29 15 1 0,0 0-1 0,26-26 1 0,-5-6-1 16,-21 32 45-16,0 0-45 0,18-36 45 16,-3-4-45-16,-3 3 44 0,-3 1-44 0,-7 6 44 15,-4 8-44-15,2-4 36 0,-2 1-36 0,-5-1 36 0,-1 0-36 16,8 26 35-16,0 0-35 0,-9-30 35 0,-1-8-35 15,10 38-2-15,0 0 2 0,-13-40-1 0,-2-2 1 16,15 42-49-16,0 0 49 0,-18-35-48 0,-1 4 48 16,19 31-50-16,0 0 50 0,-28-18-49 0,-5 7 49 15,-28-18-1061-15</inkml:trace>
  <inkml:trace contextRef="#ctx0" brushRef="#br0" timeOffset="75561.507">25330 16384 740 0,'0'0'0'0,"4"-10"0"0,3-9 0 16,-5 14 99-16,1 5-99 0,-1-3 99 15,-2-1-99-15,0 4 81 0,0 0-81 0,1 4 81 0,1-1-81 16,3 2 61-16,2 2-61 0,6 0 62 0,4 2-62 0,-17-9 26 15,0 0-26-15,28 1 26 0,10 1-26 16,-1-2 27-16,3 0-27 0,-9-2 27 16,1 1-27-16,-3-3-5 0,-3 1 5 0,-6-1-4 0,-8 1 4 0,3-1-104 15,1 1 104-15,-7 1-104 0,-6 1 104 0,-3 1-196 16,0 0 196-16,11-7-196 0,-3-2 196 0,13-6-431 16</inkml:trace>
  <inkml:trace contextRef="#ctx0" brushRef="#br0" timeOffset="75852.673">25829 15941 729 0,'0'0'0'0,"0"5"0"15,-2 5 0-15,2-6 125 0,2-3-125 0,-2-1 126 16,3-3-126-16,-3 3 97 0,5-5-97 0,-1 1 98 15,-1 1-98-15,-3 3 56 0,0 0-56 0,9-4 57 16,1-1-57-16,-10 5 41 0,0 0-41 0,18-3 42 16,6 1-42-16,-24 2 15 0,0 0-15 0,32 4 15 15,6 4-15-15,-5 8 21 0,0 4-21 0,-3 4 21 16,-8 3-21-16,-22-27 1 0,0 0-1 0,21 50 1 16,-3 15-1-16,-4-3-1 0,-6 1 1 0,-2-4-1 15,-3-6 1-15,-3-53-46 0,0 0 46 0,-5 78-46 0,-7 18 46 16,12-96-100-16,0 0 100 0,-18 74-100 15,-3-9 100-15,21-65-104 16,0 0 104-16,-26 31-104 0,-5-26 104 0,-27 31-622 0</inkml:trace>
  <inkml:trace contextRef="#ctx0" brushRef="#br0" timeOffset="82055.752">23130 16263 91 0,'0'0'0'0,"5"-2"0"16,2-3 0-16,-7 5 96 0,0 0-96 0,5-2 96 16,-1 0-96-16,-4 2 83 0,0 0-83 0,0 0 83 15,0 0-83-15,0 0 49 0,0 0-49 0,0 0 50 16,0 0-50-16,0 0 7 0,0 0-7 0,0 0 7 15,-4-1-7-15,4 1 0 0,0 0 0 0,0 0 0 16,-5-2 0-16,5 2-24 0,0 0 24 0,-3 0-23 16,1-2 23-16,2 2-26 0,0 0 26 0,-3 0-25 0,1 0 25 15,2 0-15-15,0 0 15 0,-4 0-15 0,3 2 15 0,1-2-2 16,0 0 2-16,0 0-2 0,-4 0 2 16,4 0 2-16,0 0-2 0,0 0 3 0,0 0-3 0,0 0 14 15,0 0-14-15,9 0 15 0,6 0-15 0,-15 0 4 16,0 0-4-16,28-2 5 0,12 1-5 15,-40 1 22-15,0 0-22 0,42-4 23 16,5-3-23-16,-47 7 21 0,0 0-21 0,42-7 21 0,0 1-21 0,-42 6 33 0,0 0-33 16,31-6 34-16,-5 3-34 0,-26 3 29 15,0 0-29-15,21-2 29 0,-5 2-29 0,-16 0 44 16,0 0-44-16,10 0 45 0,-3 0-45 16,-7 0 56-16,0 0-56 0,4 0 57 0,-2 2-57 0,-2-2 66 15,0 0-66-15,0 0 67 0,0 0-67 0,0 0 75 0,0 0-75 16,-16 5 76-16,-10 4-76 0,26-9 45 0,0 0-45 0,-32 8 45 15,-4 1-45-15,36-9 33 16,0 0-33-16,-45 7 33 0,-6 0-33 0,51-7 50 16,0 0-50-16,-47 5 50 0,2-4-50 0,45-1 40 0,0 0-40 0,-42 2 41 15,4-4-41-15,38 2 27 0,0 0-27 0,-34 0 27 16,7 0-27-16,27 0 41 16,0 0-41-16,-21 0 41 0,3 2-41 0,18-2 3 15,0 0-3-15,-12 2 4 0,2-2-4 0,10 0 26 0,0 0-26 0,-7 2 26 16,1-1-26-16,6-1 0 0,0 0 0 0,-5 2 0 15,3-2 0-15,2 0-12 0,0 0 12 0,0 0-12 16,0 0 12-16,0 0-56 16,0 0 56-16,7 2-56 0,7 1 56 0,-14-3-18 0,0 0 18 15,32 4-18-15,13-1 18 0,-45-3-33 0,0 0 33 0,52 0-33 0,14-3 33 16,-66 3-37-16,0 0 37 0,63-6-36 0,3 0 36 16,-66 6-13-16,0 0 13 0,61-7-12 0,0 0 12 0,-61 7-32 15,0 0 32-15,51-7-32 16,-9 2 32-16,-42 5 0 0,0 0 0 0,34-4 0 0,-13 1 0 0,-21 3 0 15,0 0 0-15,18-3 0 0,-8-3 0 0,-10 6 6 16,0 0-6-16,7-1 6 0,-3 1-6 0,-4 0 50 16,0 0-50-16,-4 0 51 0,-3 1-51 0,7-1 55 15,0 0-55-15,-17 4 56 0,-9-4-56 16,26 0 32-16,0 0-32 0,-35 0 33 0,-9 0-33 16,44 0 27-16,0 0-27 0,-54 0 27 0,-14 0-27 0,68 0 4 0,0 0-4 15,-71 0 5-15,-2 2-5 0,73-2 24 0,0 0-24 0,-86 3 25 16,-6 0-25-16,92-3 5 0,0 0-5 15,-85 4 6-15,3-1-6 0,82-3 9 16,0 0-9-16,-51 2 10 0,23 0-10 0,28-2 8 0,0 0-8 0,-24 1 9 16,10 1-9-16,14-2 8 0,0 0-8 0,-12 2 8 15,3 0-8-15,9-2 0 0,0 0 0 16,-5 1 0-16,0-1 0 0,5 0-18 0,0 0 18 16,10 4-18-16,15 1 18 0,-25-5-35 0,0 0 35 15,33 5-34-15,15-2 34 0,-48-3-43 0,0 0 43 0,51 6-42 16,5-1 42-16,-56-5-17 0,0 0 17 0,62 5-16 15,8-2 16-15,-9 1-22 0,-2-1 22 0,-8-1-22 16,-8-2 22-16,-43 0-9 0,0 0 9 0,46 2-8 16,-1-1 8-16,-45-1-10 0,0 0 10 0,38 2-9 15,-5 0 9-15,-3 1-4 0,-6 1 4 0,-6-3-3 0,-8-2 3 16,-1 2-2-16,-4 1 2 0,0-2-2 0,-5-2 2 0,0 2-2 16,4 0 2-16,-4 0-1 0,0 0 1 15,0 0-1-15,0 0 1 0,0 0-1 0,-4 0 1 16,4 0 0-16,0 0 0 0,-15 0 0 0,-4 2 0 0,-9 1 2 15,-5 3-2-15,-2-5 2 0,0 1-2 0,35-2 2 16,0 0-2-16,-52 2 2 0,-9-2-2 0,8 3 10 16,3 1-10-16,6-3 11 0,4 1-11 15,4 0 15-15,3 1-15 0,5-1 15 16,3 0-15-16,25-2 8 0,0 0-8 0,-26 0 9 0,-2 0-9 0,28 0 25 0,0 0-25 16,-21 0 26-16,6 1-26 0,15-1 29 15,0 0-29-15,-12 2 29 0,3 0-29 0,9-2 31 16,0 0-31-16,-5 0 31 0,3 0-31 0,9 0 32 15,5-2-32-15,7 0 32 0,6 1-32 0,1 1 22 0,2 1-22 16,0-1 22-16,-1-1-22 0,-27 1 10 0,0 0-10 0,39 0 11 16,8 0-11-16,-47 0 11 15,0 0-11-15,57 1 11 0,4 1-11 0,-10 0 3 16,-6 1-3-16,0-1 4 0,-3-2-4 16,-4 3 6-16,-1 1-6 15,-2-4 7-15,-4-2-7 0,-31 2 3 0,0 0-3 0,39 0 3 0,1-2-3 0,-40 2-32 0,0 0 32 0,35-1-32 16,-2-3 32-16,-33 4-42 0,0 0 42 0,24-2-41 15,-8 1 41-15,-16 1-75 0,0 0 75 0,14 0-74 16,-9 0 74-16,-5 0-60 0,0 0 60 16,-12 0-60-16,-11 1 60 0,-5 1-76 0,-3 2 76 0,1-3-75 0,1-1 75 15,-5 0-73-15,1 0 73 0,11 0-72 16,8 2 72-16,14-2-38 0,0 0 38 0,-42 3-38 0,-21 4 38 16,63-7-3-16,0 0 3 0,-59 5-3 15,-4 1 3 1,11-1 8-16,5 0-8 0,12-3 9 15,11-2-9-15,1 0 42 0,4 0-42 0,5 0 42 0,-2-2-42 0,6 2 49 0,3 0-49 0,2 0 50 0,-2-2-50 0,3 0 30 16,2 1-30-16,-1-1 30 0,1 0-30 0,-1 2 51 16,3 2-51-16,0-2 52 0,0 0-52 0,3 0 11 15,4-2-11-15,5 2 11 0,4-1-11 0,-16 1 23 16,0 0-23-16,33 0 24 0,14-2-24 0,0 2 3 16,2 0-3-16,-5 0 3 0,-4-2-3 0,-2 2 6 0,-3 0-6 15,-2 0 7-15,-3 0-7 0,-4 0 3 16,-4 2-3-16,-3 0 3 0,-3-2-3 15,-16 0 11-15,0 0-11 0,19 1 11 16,0-1-11-16,-19 0 8 0,0 0-8 0,16 0 9 0,0 0-9 0,-16 0 0 0,0 0 0 0,12 0 0 16,-3 0 0-16,-9 0-41 0,0 0 41 0,5 0-40 15,-3 0 40-15,-2 0-43 16,-6 0 43-16,-4-1-43 0,-4-1 43 0,-7-2-42 0,-5 1 42 0,5 0-41 16,2 3 41-16,-7-4-29 0,-4 4 29 0,-10-2-29 15,-9 1 29-15,49 1-9 0,0 0 9 0,-55-2-9 16,-6 0 9-16,7 2-20 0,5 0 20 15,12 0-19 1,8-1 19-16,-3 1-1 16,3 0 1-16,1 0 0 0,3 0 0 0,25 0 1 0,0 0-1 0,-22 0 2 0,-4 1-2 0,26-1 35 0,0 0-35 0,-19 0 36 0,1 0-36 15,18 0 18-15,0 0-18 0,-14 0 19 16,5-1-19-16,9 1 54 0,0 0-54 0,4-4 54 16,10-1-54-16,5 3 35 0,7 1-35 15,2-3 35-15,3 1-35 0,6-1 16 0,3 3-16 0,4-3 17 0,-1-1-17 0,6 2 31 16,5-3-31-16,-7 0 31 0,-3-1-31 15,-44 7 27-15,0 0-27 0,47-9 27 0,0 1-27 0,-47 8 8 16,0 0-8-16,48-9 9 0,3 2-9 16,-51 7 2-1,0 0-2-15,45-8 2 0,-1-1-2 0,-44 9 1 0,0 0-1 0,36-9 2 0,-6 3-2 0,-30 6 0 16,0 0 0-16,21-6 0 0,-7 5 0 0,-14 1-28 16,0 0 28-16,9-2-28 0,-6 0 28 0,-3 2-20 15,0 0 20-15,-14-3-20 0,-10-2 20 16,24 5-42-16,0 0 42 0,-39-5-41 0,-6-2 41 0,45 7-33 15,0 0 33-15,-56-5-33 0,-8-1 33 0,64 6-14 0,0 0 14 16,-89-5-13-16,-17-2 13 0,106 7-22 0,0 0 22 0,-87-3-22 16,5 0 22-16,82 3-3 0,0 0 3 0,-66-4-3 15,10-1 3 1,56 5-1-16,0 0 1 0,-37-3 0 0,16 1 0 0,21 2-1 16,0 0 1-16,-21-2 0 0,4 2 0 0,17 0 7 0,0 0-7 0,-12 0 7 15,3 0-7-15,9 0 26 0,0 0-26 0,-7 0 26 16,4 2-26-16,3-2 20 0,0 0-20 0,8 0 20 15,11 0-20-15,-19 0 27 0,0 0-27 16,30-2 27-16,5-1-27 0,-35 3 7 16,0 0-7-16,50-5 8 0,15 0-8 0,-65 5 5 0,0 0-5 0,66-4 5 0,6 1-5 15,-72 3 22-15,0 0-22 0,61 0 22 0,-2 1-22 16,-59-1 0-16,0 0 0 0,47 2 1 16,-4-2-1-16,-43 0 0 15,0 0 0-15,32 2 1 0,-10 0-1 0,-22-2 0 16,0 0 0-16,21 1 1 0,-9 1-1 0,-12-2-6 0,0 0 6 0,9 2-6 15,-4-2 6-15,-5 0-57 0,0 0 57 0,0 0-56 0,-3 3 56 16,3-3-51-16,0 0 51 0,-16 4-51 16,-10-1 51-16,26-3-50 0,0 0 50 0,-36 3-49 0,-12 3 49 15,48-6-33-15,0 0 33 0,-50 3-33 0,-8-1 33 0,58-2-51 16,0 0 51-16,-55 1-50 0,-1-1 50 0,56 0-28 16,0 0 28-16,-45 0-28 0,6 0 28 0,39 0-10 15,0 0 10-15,-40-1-10 0,2-1 10 0,38 2-20 16,0 0 20-16,-38-2-20 0,-1-1 20 0,39 3-8 0,0 0 8 15,-33-4-7-15,2 1 7 0,31 3-4 0,0 0 4 16,-26-3-3-16,7 1 3 0,19 2-3 0,0 0 3 16,-21-2-3-16,7 2 3 15,14 0 0-15,0 0 0 0,-12 0 0 16,5 0 0-16,7 0 1 0,0 0-1 0,-6 2 1 0,6 0-1 0,0-2 4 0,0 0-4 16,7 3 5-16,12 0-5 0,-19-3 32 0,0 0-32 0,25 2 33 15,4-2-33-15,-29 0 4 16,0 0-4-16,32 0 4 0,1 0-4 0,-33 0 17 15,0 0-17-15,26 0 17 0,-2-2-17 0,-24 2 15 0,0 0-15 0,18-1 16 16,-6-1-16-16,-12 2 4 0,0 0-4 0,9-2 4 16,-2 2-4-16,-7 0 7 0,0 0-7 0,5 0 8 15,0-1-8-15,-5 1 3 0,0 0-3 16,4 0 3-16,-3 0-3 0,-1 0 0 16,0 0 0-16,0 0 0 0,0 0 0 0,0 0-3 0,0 0 3 0,0 0-3 0,-5 1 3 15,5-1-8-15,0 0 8 0,-10 4-7 0,-4 3 7 16,14-7-4-16,0 0 4 0,-32 11-3 0,-11 0 3 15,43-11-7-15,0 0 7 0,-47 12-7 0,-5 1 7 16,52-13-3-16,0 0 3 0,-47 12-3 0,0 0 3 0,47-12-2 16,0 0 2-16,-35 11-1 0,2-4 1 0,33-7 8 15,0 0-8-15,-27 6 8 0,3 0-8 16,24-6 41 0,0 0-41-16,-17 3 41 0,3 0-41 0,14-3 54 0,0 0-54 0,-11 4 54 15,4-2-54-15,7-2 43 0,0 0-43 0,-3 1 43 0,-2 1-43 0,5-2 37 16,0 0-37-16,-4 2 37 0,1-2-37 0,3 0 40 15,0 0-40-15,0 0 40 0,0 0-40 0,0 0 8 16,0 0-8-16,0 0 9 0,0 0-9 0,0 0 21 16,0 0-21-16,0 0 21 0,0 0-21 0,0 0 8 0,0 0-8 0,0 0 8 15,0 0-8-15,0 0 15 0,0 0-15 0,0 0 16 16,0 0-16-16,0 0 15 0,0 0-15 16,0 0 15-16,0 0-15 0,0 0 1 15,0 0-1-15,0 0 1 0,0 0-1 0,0 0 1 0,0 0-1 0,0 0 1 16,0 0-1-16,0 0 3 0,0 0-3 0,0 0 4 15,0 0-4-15,0 0 5 0,0 0-5 0,0 0 6 16,0 0-6-16,0 0 14 0,0 0-14 0,0 0 15 16,0 0-15-16,0 0 1 0,0 0-1 0,0 0 1 15,0 0-1-15,0 0 8 0,0 0-8 0,0 0 8 16,0 0-8-16,0 0 3 0,0 0-3 0,0 0 3 16,0 0-3-16,0 0 0 0,0 0 0 0,0 0 1 15,0 0-1-15,0 0 5 0,0 0-5 0,0 0 5 16,0 0-5-16,0 0 3 0,0 3-3 0,0-3 3 0,1 4-3 15,1-1 5-15,0 0-5 0,0 1 6 16,-2-1-6-16,0 2 3 0,0 2-3 16,0 0 3-16,0 0-3 0,-2 5 11 0,-2 2-11 15,4-1 11-15,4 3-11 0,-4-1 23 0,-2 2-23 0,4-5 24 0,0-5-24 0,-2 2 21 16,-2-1-21-16,2-4 21 0,0-3-21 0,2 3 25 16,-1-2-25-16,-1-2 26 0,0 3-26 0,0-3 14 15,0 0-14-15,0 0 15 0,4 0-15 0,-4 0 0 16,3 2 0-16,-3-2 0 0,0 0 0 0,0 0-3 0,0 0 3 15,0 0-2-15,0 0 2 0,0 0-3 16,0 0 3-16,0 0-3 0,5 0 3 0,-5 0-13 0,2 1 13 16,-2-1-12-16,4 0 12 0,-4 0-9 15,0 0 9-15,0 0-8 0,0 0 8 0,0 0-24 0,0 0 24 0,0 0-23 16,0 0 23-16,0 0-13 0,0 0 13 0,3 0-13 16,4-1 13-16,4-1-18 0,3-1 18 15,5-1-18-15,0-1 18 16,-19 5-9-16,0 0 9 0,31-5-8 0,8-2 8 0,-39 7-17 0,0 0 17 0,41-7-16 15,6 0 16-15,-3 4-33 0,0-1 33 0,-4 1-33 16,0-2 33-16,-40 5-2 0,0 0 2 0,47-4-1 16,7 1 1-16,-54 3-3 0,0 0 3 0,59-2-2 15,5 1 2 1,-6 4-6-16,-2 2 6 0,-9-3-6 16,-9-2 6-16,2 2 0 0,-2 1 0 0,-1-1 0 0,-2-1 0 0,-35-1 21 0,0 0-21 0,47 0 21 0,9 0-21 15,-8 2 24-15,1 2-24 0,-12-3 25 0,-9-1-25 16,-2 0 24-16,0 0-24 0,-10 0 25 0,-6-1-25 15,2 1 0-15,0 0 0 0,-3 0 0 16,0 1 0-16,-6 1-3 0,-1 1 3 0,-2-3-3 0,0 0 3 0,0 0-61 16,0 0 61-16,0 0-60 0,0 0 60 0,0 0-92 15,-3 2 92-15,3-2-91 0,-2 0 91 0,2 0-131 16,-7 0 131-16,5 0-131 0,-3 2 131 16,-2 0-156-16,-2-1 156 0,2-1-155 15,2 0 155-15,-7 0-583 0</inkml:trace>
  <inkml:trace contextRef="#ctx0" brushRef="#br0" timeOffset="82214.514">23633 16324 707 0,'0'0'0'16,"14"6"0"-16,11 0 0 0,-25-6 78 0,0 0-78 0,10 6 78 16,-4-1-78-16,-6-5-82 0,0 0 82 0,3 3-81 15,-1-1 81-15,3 3-445 0</inkml:trace>
  <inkml:trace contextRef="#ctx0" brushRef="#br0" timeOffset="83185.145">26909 16083 572 0,'0'0'0'0,"0"0"0"0,-33-10 0 0,33 10 47 15,0 0-47-15,-23-4 48 0,-3 2-48 0,26 2 1 16,0 0-1-16,-30-1 1 0,-1 1-1 0,31 0-2 0,0 0 2 16,-26 0-1-16,1 0 1 0,25 0 0 15,0 0 0-15,-21 3 0 0,4 1 0 0,17-4 16 16,0 0-16-16,-12 3 17 0,0 0-17 0,12-3 4 0,0 0-4 16,-9 7 5-16,2-3-5 0,7-4 4 0,0 0-4 0,-7 12 5 15,2 5-5 1,5-17 0-16,0 0 0 0,0 20 1 0,5 6-1 0,-5-26-7 0,0 0 7 15,10 24-7-15,4-2 7 0,-14-22-17 0,0 0 17 0,18 23-17 16,1-1 17-16,-19-22-4 0,0 0 4 0,21 20-4 16,0 1 4-16,-21-21-4 0,0 0 4 0,15 19-3 15,-1-2 3-15,-14-17 0 16,0 0 0-16,11 19 0 0,-4-2 0 0,-7-17 22 0,0 0-22 0,3 17 23 16,-1-1-23-16,-2-16 78 0,0 0-78 0,-4 18 79 15,-4 1-79-15,8-19 103 0,0 0-103 0,-9 19 103 16,-1-2-103-16,10-17 108 15,0 0-108-15,-9 14 108 0,0-2-108 0,9-12 84 0,0 0-84 0,-7 10 84 0,0-3-84 16,7-7 44-16,0 0-44 0,-5 5 45 0,0-1-45 16,5-4 0-16,0 0 0 0,-5 1 0 0,1 1 0 0,4-2-71 15,0 0 71-15,-7-7-70 16,-2-7 70-16,9 14-146 0,0 0 146 0,-5-29-145 16,3-14 145-16,2 43-135 0,0 0 135 0,9-44-134 0,7-7 134 0,8-45-533 15</inkml:trace>
  <inkml:trace contextRef="#ctx0" brushRef="#br0" timeOffset="83436.175">27118 16042 998 0,'0'0'0'16,"-9"0"0"-16,-5 1 0 0,14-1 176 0,0 0-176 16,0 0 177-16,11-1-177 0,-11 1 105 15,0 0-105-15,6 0 105 0,1-2-105 0,-7 2 71 0,0 0-71 0,6 0 71 16,-1-2-71-16,-5 2 47 0,0 0-47 15,3 0 48-15,-1 0-48 0,-2 0 25 0,0 0-25 16,0 0 26-16,4 5-26 0,-4-5 18 0,0 0-18 0,1 30 19 16,-1 16-19-16,0-46-1 0,0 0 1 0,0 50 0 15,2 6 0-15,0-1-32 0,0 0 32 0,-2-19-32 16,0-12 32-16,0-24-92 0,0 0 92 0,1 34-91 16,3 4 91-1,-4-38-186-15,0 0 186 0,14 24-185 0,7-11 185 0,14 25-844 0</inkml:trace>
  <inkml:trace contextRef="#ctx0" brushRef="#br0" timeOffset="83887.338">27400 16016 1300 0,'0'0'0'0,"5"27"0"0,2 20 0 0,-7-47 142 16,0 0-142-16,9 49 142 0,3 8-142 0,-3-9 45 15,-1-4-45-15,-2-14 45 0,-5-13-45 0,3 0 35 16,-1-3-35-16,-1-2 36 0,-2-7-36 0,0 5 1 16,2 0-1-16,-2-3 1 0,0-4-1 0,0 3 0 0,2-3 0 15,-2-3 1-15,3 2-1 0,-3-2 0 16,5 1 0-16,-1-2 0 0,1-1 0 0,2-3-17 0,0-4 17 0,0-3-17 16,2-5 17-16,-9 17-35 15,0 0 35-15,10-27-34 0,2-11 34 0,-12 38-20 0,0 0 20 16,11-38-19-16,-1-3 19 0,-10 41-2 0,0 0 2 0,11-36-2 15,-3 2 2-15,-2 10 5 0,-3 5-5 0,2 4 5 16,1 5-5-16,-1-1 51 0,-2 4-51 16,1 2 52-16,-3 4-52 0,-1 1 34 0,4-4-34 0,-4 4 35 15,5-2-35-15,0 4 26 0,1 2-26 0,1-1 26 16,1 2-26-16,-8-5 10 0,0 0-10 0,18 19 10 16,4 8-10-16,-22-27 11 0,0 0-11 0,27 36 11 15,2 7-11-15,-29-43 3 0,0 0-3 0,25 43 4 16,-3 0-4-16,-22-43-11 0,0 0 11 0,18 41-11 15,-4 0 11-15,-14-41-81 0,0 0 81 0,8 33-81 0,-3-8 81 16,-5-25-142-16,0 0 142 0,-8 19-141 16,-13-7 141-16,-9 19-969 15</inkml:trace>
  <inkml:trace contextRef="#ctx0" brushRef="#br0" timeOffset="84045.179">27114 15852 1255 0,'0'0'0'0,"12"1"0"0,8 3 0 0,-20-4 6 15,0 0-6-15,10 1 6 0,-3 1-6 0,-7-2-128 16,0 0 128-16,21-10-128 0,10-7 128 0,22-11-667 0</inkml:trace>
  <inkml:trace contextRef="#ctx0" brushRef="#br0" timeOffset="84531.778">28022 15768 863 0,'0'0'0'0,"-14"-5"0"16,-9-2 0-16,23 7 62 0,0 0-62 0,0 0 62 15,12 0-62-15,-12 0 51 0,0 0-51 0,9 1 51 16,0 1-51-16,-9-2 36 0,0 0-36 0,7 2 36 15,-2 0-36-15,-5-2 57 0,0 0-57 0,4 1 57 0,-3-1-57 16,-1 0 58-16,0 0-58 0,0 0 58 0,4 2-58 16,-4-2 41-16,0 0-41 0,0 0 41 0,0 5-41 15,0-5 43-15,0 0-43 0,-2 14 43 0,0 6-43 16,2 8 10-16,0 4-10 0,0-1 10 0,0 2-10 16,0-33 37-16,0 0-37 0,6 54 38 0,1 15-38 15,1-4 28-15,1 0-28 0,0-13 28 0,-2-10-28 0,-7-42 22 16,0 0-22-16,15 54 23 0,8 0-23 15,-23-54 5-15,0 0-5 0,30 48 5 0,6-5-5 16,-36-43-4-16,0 0 4 0,44 28-3 16,4-11 3-16,-6-9-8 0,-2-9 8 0,-5-3-8 0,-5-6 8 0,-4-4-17 15,-3-3 17-15,-2-2-17 0,-4-3 17 0,-1 0-1 16,-4-1 1-16,-2-1-1 0,1 0 1 16,-11 24 8-16,0 0-8 0,5-34 9 0,-2-9-9 15,-3 43 46-15,0 0-46 0,-1-46 47 0,-6-5-47 0,-2 8 50 0,-1 3-50 16,-3 4 50-16,1 6-50 0,-2 2 21 0,0 3-21 0,6 7 21 15,1 6-21-15,7 12-17 0,0 0 17 0,-20-18-17 16,-4-5 17 0,24 23-78-16,0 0 78 0,-35-20-78 0,-7-3 78 0,42 23-148 15,0 0 148-15,-47-15-148 0,-7 5 148 0,-47-16-1007 0</inkml:trace>
  <inkml:trace contextRef="#ctx0" brushRef="#br0" timeOffset="84752.321">27933 16249 953 0,'0'0'0'0,"5"-9"0"0,4-6 0 15,-9 15 116-15,0 0-116 0,12-2 116 0,6 11-116 16,-18-9 78-16,0 0-78 0,27 0 79 0,8 0-79 0,-35 0 42 16,0 0-42-16,42-4 43 0,7-2-43 0,-49 6-5 15,0 0 5-15,49-7-5 0,3-4 5 0,-52 11-116 16,0 0 116-16,47-12-116 0,-3-1 116 0,-44 13-176 15,0 0 176-15,36-22-176 0,-3-9 176 0,37-22-521 16</inkml:trace>
  <inkml:trace contextRef="#ctx0" brushRef="#br0" timeOffset="84893.407">28501 16249 1300 0,'0'0'0'0,"0"-10"0"0,-2-6 0 0,2 16-194 0,0 0 194 0,2-3-194 16,0 5 194-16,-2-2-134 0,0 0 134 0,3-14-133 15,1-10 133-15,3-14-391 0</inkml:trace>
  <inkml:trace contextRef="#ctx0" brushRef="#br0" timeOffset="85555.534">29743 15995 886 0,'0'0'0'0,"-9"-5"0"0,-3-3 0 0,9 3 136 15,4 1-136-15,-2 1 137 0,1-1-137 0,0 4 91 16,0 0-91-16,-6-5 91 0,-2-2-91 0,8 7 63 16,0 0-63-16,-19-8 63 0,-9-2-63 0,28 10 51 15,0 0-51-15,-35-11 51 0,-7 1-51 0,42 10 58 16,0 0-58-16,-45-9 58 0,-4 4-58 0,5 2 24 0,4 6-24 16,11-3 25-16,8 0-25 0,21 0 37 0,0 0-37 15,-37 9 38-15,-8 5-38 0,45-14 0 0,0 0 0 16,-42 17 1-16,2 5-1 0,40-22-8 0,0 0 8 15,-36 43-8-15,2 17 8 0,34-60-26 0,0 0 26 16,-24 72-26-16,8 12 26 0,16-84-23 16,0 0 23-16,-1 58-22 0,11-14 22 0,-10-44-17 15,0 0 17-15,24 35-16 0,17-11 16 0,-5-9-80 16,4-8 80-16,-3-7-80 0,-2-9 80 0,-35 9-112 0,0 0 112 0,40-27-112 16,3-14 112-16,-43 41-87 0,0 0 87 0,44-67-87 15,3-24 87-15,-47 91-47 0,0 0 47 0,29-82-47 16,-8-4 47-16,-21 86-5 0,0 0 5 15,7-84-5-15,-12 0 5 0,0 14 21 0,-6 7-21 0,4 22 21 16,0 18-21-16,0-2 85 0,-1 4-85 0,1 6 86 16,0 3-86-16,0-2 89 0,-2 0-89 0,4 6 89 15,0 4-89-15,-1-1 83 0,3 0-83 0,0 2 84 16,1 1-84-16,0-1 55 0,0 1-55 0,2 2 55 16,-1-5-55-16,1 5 41 0,0 0-41 0,0 0 41 15,0 0-41-15,0 0 10 0,-4-2-10 0,4 2 11 0,0 0-11 0,0 0 2 16,0 0-2-16,0 0 3 15,0 0-3-15,2 3-3 0,3 4 3 0,4 17-2 0,5 10 2 16,-14-34-24-16,0 0 24 0,14 55-23 0,3 17 23 0,-17-72-23 16,0 0 23-16,17 100-22 0,3 23 22 0,-20-123-46 15,0 0 46-15,15 120-45 0,-1 5 45 0,-14-125-123 16,0 0 123-16,12 103-123 0,-3-12 123 16,-9-91-125-16,0 0 125 0,18 53-125 0,4-29 125 15,18 53-730-15</inkml:trace>
  <inkml:trace contextRef="#ctx0" brushRef="#br0" timeOffset="85994.699">29916 15576 1143 0,'0'0'0'0,"-4"13"0"16,-1 10 0-16,3-13 170 0,0-7-170 0,2-3 170 15,0 0-170-15,0 0 66 0,0 0-66 0,0 0 66 16,0 0-66-16,0 0 35 0,0 0-35 0,-1 4 36 15,-1 1-36-15,2-5-1 0,0 0 1 0,-7 21-1 16,-4 9 1-16,11-30 0 0,0 0 0 0,-12 43 0 16,0 12 0-16,2 2 0 0,1 4 0 0,2 1 0 15,3 3 0-15,4-65-2 0,0 0 2 0,0 87-1 16,2 18 1-16,3-25 0 0,2-9 0 16,4-25 1-16,1-19-1 0,2 1-2 0,3-9 2 0,3-4-1 0,2-6 1 15,-22-9-17-15,0 0 17 0,33 1-16 0,11-8 16 0,-4-5-39 16,2-6 39-16,-4-3-39 15,-1-5 39-15,-37 26-7 0,0 0 7 0,33-37-6 0,-4-13 6 16,-29 50 11-16,0 0-11 0,21-58 11 0,-5-11-11 0,-4-1 51 16,-5-4-51-16,-5 23 52 0,-4 11-52 0,2 40 85 15,0 0-85-15,-7-47 86 16,-5-5-86-16,12 52 68 0,0 0-68 0,-16-51 69 0,-3-1-69 16,19 52 56-16,0 0-56 0,-26-46 57 0,-4 5-57 0,30 41 5 15,0 0-5-15,-34-36 5 0,-7 3-5 0,1 8-52 0,-1 6 52 16,13 5-52-16,10 6 52 0,-4 3-215 0,-3 1 215 15,3 6-214-15,-1 1 214 0,23-3-193 0,0 0 193 16,-37 21-193-16,-8 10 193 0,-37 20-786 16</inkml:trace>
  <inkml:trace contextRef="#ctx0" brushRef="#br0" timeOffset="86184.473">29724 16009 774 0,'0'0'0'0,"12"4"0"16,11 2 0-16,-6 1 147 0,2 0-147 0,1-5 147 15,0-2-147-15,0-2 82 0,0 0-82 0,1-1 82 16,0-2-82-16,-21 5 39 0,0 0-39 0,26-5 39 16,6-2-39-16,-32 7-21 0,0 0 21 0,29-9-21 15,3-3 21-15,-32 12-162 0,0 0 162 0,26-20-162 16,-3-6 162-16,25-20-608 0</inkml:trace>
  <inkml:trace contextRef="#ctx0" brushRef="#br0" timeOffset="86334.515">30564 16062 1535 0,'0'0'0'0,"-7"-13"0"0,-4-10 0 0,11 23-180 16,0 0 180-16,-7-15-180 0,4 3 180 0,3 12-97 0,0 0 97 15,-11-27-680-15,22 54 680 0</inkml:trace>
  <inkml:trace contextRef="#ctx0" brushRef="#br0" timeOffset="102697.75">21492 6124 471 0,'0'0'0'0,"0"-3"0"16,4-6 0-16,-4 9 98 0,0 0-98 0,0-3 98 16,2 0-98-16,-2 3 57 0,0 0-57 0,3 0 57 15,1-4-57-15,-4 4 48 0,0 0-48 0,5-2 48 16,2 2-48-16,-7 0 9 0,0 0-9 0,3-1 9 16,4-1-9-16,-7 2 36 0,0 0-36 0,7-3 36 15,2-4-36-15,-9 7 27 0,0 0-27 0,7-5 27 16,2 1-27-16,-9 4 15 0,0 0-15 0,10-7 15 15,6 2-15-15,-16 5 30 0,0 0-30 0,14-7 30 0,3 2-30 16,-17 5 11-16,0 0-11 0,19-7 11 0,0 6-11 16,-19 1 29-16,0 0-29 0,25-4 29 15,3 4-29-15,-28 0 11 0,0 0-11 0,35 0 11 16,5 0-11-16,-40 0-37 0,0 0 37 0,48 0-36 0,10-3 36 0,-58 3-59 16,0 0 59-16,59-4-58 15,7 1 58-15,-66 3-34 0,0 0 34 0,70-5-34 16,8 0 34-16,-78 5-13 0,0 0 13 0,98-4-12 0,15-3 12 0,-113 7-7 15,0 0 7-15,108-6-7 0,-2 0 7 0,-106 6-3 16,0 0 3-16,110 0-3 0,0-3 3 0,-110 3 0 16,0 0 0-16,111 0 1 0,1 3-1 15,-112-3 9-15,0 0-9 0,115 0 9 0,3 0-9 0,-118 0 40 16,0 0-40-16,114-6 40 0,-1-5-40 0,-113 11 19 0,0 0-19 16,120-10 20-16,7-7-20 0,-127 17 30 15,0 0-30-15,131-16 30 0,3-2-30 16,-134 18 12-16,0 0-12 0,134-21 13 0,4 2-13 0,-138 19 19 15,0 0-19-15,143-20 20 0,3 1-20 0,-146 19 14 0,0 0-14 16,157-19 15-16,7 2-15 0,-32 1 26 0,-17 1-26 0,-11 3 26 16,-16 0-26-16,6 3 20 0,0 3-20 0,-11-3 20 15,-4-1-20-15,-79 10 5 16,0 0-5-16,111-9 5 0,20-3-5 0,-23 4 8 0,-9-6-8 0,-5 9 9 16,-5 5-9-16,-89 0 8 0,0 0-8 0,110-5 8 15,14 1-8-15,-124 4 0 0,0 0 0 0,132-3 1 16,13-6-1-16,-145 9 13 0,0 0-13 0,132-3 14 15,-1-1-14-15,-131 4 3 0,0 0-3 0,127-3 4 16,-3-2-4-16,-124 5 6 0,0 0-6 0,114 0 7 16,-5-4-7-16,-109 4 3 0,0 0-3 0,102 0 4 0,-4 0-4 15,-98 0 2 1,0 0-2-16,77 0 2 0,-18 0-2 0,-59 0-100 16,0 0 100-16,40 0-100 0,-19 0 100 0,-21 0-152 0,0 0 152 0,-7-7-151 0,-23-1 151 0,-6-11-572 15</inkml:trace>
  <inkml:trace contextRef="#ctx0" brushRef="#br0" timeOffset="108492.362">22684 5326 113 0,'0'0'0'0,"9"5"0"0,5 2 0 0,-14-7 59 0,0 0-59 16,7 4 60-16,-7-8-60 0,0 4 42 0,0 0-42 16,0-5 43-16,0 2-43 15,0 3 49-15,0 0-49 0,-4-4 49 0,1 1-49 0,3 3 21 16,0 0-21-16,-2-5 21 0,2 1-21 0,0 4 37 0,0 0-37 0,0 0 37 15,0 0-37-15,0 0 20 0,0 0-20 0,0 0 20 16,0 0-20-16,0 0 18 0,0 0-18 0,0 5 18 16,0 6-18-16,0-11 18 0,0 0-18 15,-2 20 18-15,0 13-18 0,2-33 15 0,0 0-15 0,0 42 15 16,2 10-15-16,-2-52 9 0,0 0-9 0,2 53 10 16,0 4-10-16,-2-57 25 0,0 0-25 0,3 58 26 15,1 0-26-15,-4-58 29 0,0 0-29 0,3 60 29 16,-1 0-29-16,-2-60 37 15,0 0-37-15,3 55 37 0,3-4-37 0,-6-51 33 0,0 0-33 0,5 46 33 16,2-6-33-16,-7-40 33 0,0 0-33 0,5 36 33 0,2-9-33 16,-7-27 13-16,0 0-13 0,10 31 14 15,10-7-14-15,-20-24 31 0,0 0-31 0,17 24 31 16,4-3-31-16,-21-21 35 0,0 0-35 0,24 22 36 0,2-7-36 0,-1 1 59 16,-3-8-59-16,1-1 60 0,-2 2-60 0,3-6 44 15,-3 2-44-15,7-5 44 0,2 0-44 16,-30 0 32-16,0 0-32 15,49-3 32-15,6-2-32 0,-1 1 50 0,4 1-50 0,-8-2 51 0,-1-4-51 16,-2 6 10-16,-3-4-10 0,6 3 10 0,4 1-10 0,4 1 15 16,1 2-15-16,4-3 15 0,-2-2-15 0,-61 5 16 15,0 0-16-15,104-4 17 16,25-3-17-16,-21 2 13 0,-5-2-13 0,-9 2 14 16,-7 2-14-16,0-4 16 0,-3 2-16 0,-1-5 17 0,-1 1-17 0,-82 9 9 15,0 0-9-15,119-15 9 0,25-6-9 0,-144 21 9 0,0 0-9 16,162-22 10-16,20-4-10 0,-182 26 0 15,0 0 0-15,191-27 0 0,15-4 0 0,-206 31 0 16,0 0 0-16,207-28 1 0,7 1-1 0,-214 27 2 0,0 0-2 0,206-19 3 16,-4 5-3-16,-202 14 0 0,0 0 0 0,188-10 0 15,-12 5 0-15,-176 5 5 16,0 0-5-16,176-3 6 0,-3-4-6 0,-173 7 3 0,0 0-3 0,158-9 3 16,-8-6-3-16,-39-1-13 0,-25 3 13 0,-17-1-12 15,-18 2 12-15,-2 0-18 0,-6-5 18 0,-4 1-18 16,-8-2 18-16,-31 18-5 0,0 0 5 0,30-28-5 15,-6-1 5-15,-24 29 1 16,0 0-1-16,17-29 1 0,-6 0-1 0,-11 29 5 16,0 0-5-16,9-31 5 0,-2-5-5 0,-7 36 4 0,0 0-4 0,3-31 5 15,-1-5-5-15,-2 36-2 0,0 0 2 0,-4-34-1 16,-3 1 1-16,7 33-7 16,0 0 7-16,-14-36-6 0,-3-3 6 0,1 8-34 15,1 4 34-15,-1 3-34 0,-1 1 34 0,17 23-58 0,0 0 58 0,-23-24-57 0,-2 0 57 16,25 24-115-16,0 0 115 0,-31-20-115 0,-7 5 115 0,38 15-143 15,0 0 143-15,-47-9-142 0,-9 11 142 16,-47-7-638-16</inkml:trace>
  <inkml:trace contextRef="#ctx0" brushRef="#br0" timeOffset="109051.093">25187 6443 337 0,'0'0'0'0,"-12"-7"0"0,-12-5 0 16,24 12 23-16,0 0-23 0,-18-8 24 0,3-3-24 15,15 11 45-15,0 0-45 0,-19-5 45 0,-1-3-45 16,20 8 29-16,0 0-29 0,-17-4 29 0,3 1-29 0,14 3 30 15,0 0-30-15,-12 0 30 0,3-4-30 0,9 4 13 16,0 0-13-16,-10 4 14 16,-2 3-14-16,12-7 36 0,0 0-36 0,-14 27 37 0,-2 18-37 0,16-45 36 15,0 0-36-15,-11 63 36 0,3 23-36 0,8-86 22 16,0 0-22-16,-4 133 23 0,4 40-23 0,0-173 29 16,0 0-29-16,9 173 29 0,8 12-29 15,-17-185 7-15,0 0-7 0,27 170 7 0,7-7-7 16,-34-163 35-16,0 0-35 0,35 130 35 0,4-22-35 0,-10-24 18 0,-3-26-18 15,-8-19 18-15,-10-18-18 0,-8-21 69 0,0 0-69 16,11 22 69-16,-4-5-69 0,-7-17 14 0,0 0-14 16,3 9 15-16,-1-6-15 0,-2-3-15 0,0 0 15 15,-7-3-14-15,-5-9 14 0,12 12-95 0,0 0 95 16,-28-24-94-16,-12-12 94 0,40 36-158 0,0 0 158 0,-44-46-158 16,-6-11 158-16,-44-46-366 0</inkml:trace>
  <inkml:trace contextRef="#ctx0" brushRef="#br0" timeOffset="109242.003">24783 7404 247 0,'0'0'0'0,"-5"-20"0"0,-5-11 0 0,10 31 63 0,0 0-63 0,-9-28 63 16,2 1-63-16,7 27 100 0,0 0-100 0,-5-22 100 16,1 8-100-16,4 14 91 0,0 0-91 0,0-14 91 15,4 6-91-15,-4 8 83 0,0 0-83 0,14-9 84 16,10-3-84-16,2 0 65 0,7 0-65 0,2 0 66 16,5-2-66-16,-40 14 49 0,0 0-49 0,54-13 49 15,9-6-49-15,-6 3 43 0,1 1-43 0,-9 0 44 0,-6-2-44 16,-3 1-1-16,-5 1 1 0,-4-1 0 0,-1 3 0 0,-30 13-91 15,0 0 91-15,30-19-90 0,-4-4 90 0,-26 23-121 16,0 0 121-16,24-32-120 0,1-8 120 0,23-35-522 16</inkml:trace>
  <inkml:trace contextRef="#ctx0" brushRef="#br0" timeOffset="109518.812">25863 6491 751 0,'0'0'0'0,"-5"0"0"0,-4-3 0 0,9 3 78 0,0 0-78 15,-5 0 78-15,2 0-78 0,3 0 43 16,0 0-43-16,-4 0 44 0,4-4-44 0,0 4 5 0,0 0-5 0,-7 4 5 16,-1-1-5-16,-6 9-5 0,-6 7 5 0,-2 7-4 15,-4 8 4-15,26-34-28 0,0 0 28 0,-32 58-28 16,-1 17 28-16,33-75-3 0,0 0 3 0,-36 110-2 15,-4 29 2-15,40-139-14 0,0 0 14 0,-21 128-13 16,12 4 13-16,9-132-45 0,0 0 45 16,14 106-45-16,17-15 45 0,6-26-177 0,10-22 177 0,-4-14-176 0,4-18 176 15,44 28-244-15</inkml:trace>
  <inkml:trace contextRef="#ctx0" brushRef="#br0" timeOffset="109881.203">26057 6510 135 0,'0'0'0'0,"-5"15"0"0,-6 9 0 0,11-24 62 16,0 0-62-16,-21 17 62 0,-7-1-62 0,28-16 94 16,0 0-94-16,-26 27 95 0,-2 4-95 0,28-31 111 0,0 0-111 15,-19 53 111-15,7 14-111 0,12-67 100 16,0 0-100-16,-7 93 101 0,5 16-101 0,2-109 88 0,0 0-88 15,9 108 88-15,8 2-88 0,-17-110 61 0,0 0-61 16,30 84 61-16,10-14-61 0,-2-24 81 0,4-22-81 16,-19-7 82-16,-13-13-82 0,-10-4 67 15,0 0-67-15,26-5 67 0,6-7-67 16,-32 12 43-16,0 0-43 0,33-28 43 0,2-11-43 0,-35 39 22 0,0 0-22 0,28-48 23 16,-4-10-23-16,-24 58-7 0,0 0 7 0,12-79-7 15,-10-19 7-15,-2 98-50 0,0 0 50 0,-12-99-49 16,-9-4 49-16,2 26-68 15,0 8 68-15,5 30-68 0,3 22 68 0,-5 0-81 0,1 1 81 16,6 9-81-16,4 7 81 0,5 0-58 0,0 0 58 0,-28 2-57 16,-12 3 57-16,-28-1-729 0</inkml:trace>
  <inkml:trace contextRef="#ctx0" brushRef="#br0" timeOffset="110078.408">25588 7019 415 0,'0'0'0'0,"16"3"0"16,13 2 0-16,-4 6 70 0,6 1-70 0,2-4 70 0,6-3-70 16,-39-5 59-16,0 0-59 0,57 7 59 0,16-7-59 0,-7 0 67 15,2-3-67-15,-7-1 68 0,-3-1-68 0,-58 5 14 16,0 0-14-16,68-12 15 0,7-3-15 16,-75 15-45-16,0 0 45 0,55-21-44 0,-7-3 44 0,-48 24-155 15,0 0 155-15,38-31-155 0,-7-8 155 0,39-35-230 16</inkml:trace>
  <inkml:trace contextRef="#ctx0" brushRef="#br0" timeOffset="110272.514">26602 6388 830 0,'0'0'0'0,"28"33"0"16,17 22 0-16,-45-55 130 0,0 0-130 0,54 78 131 15,11 24-131-15,-65-102 70 0,0 0-70 0,33 114 70 16,-18 16-70-16,-15-130-228 0,0 0 228 0,-54 134-227 31,-52 12 227-31,-54 135-466 16</inkml:trace>
  <inkml:trace contextRef="#ctx0" brushRef="#br0" timeOffset="114423.384">24017 9946 561 0,'0'0'0'0,"-7"0"0"0,-2 0 0 0,9 0 79 0,0 0-79 15,-10-3 80-15,-3-6-80 0,13 9 79 0,0 0-79 16,-19-13 80-16,-3-4-80 0,22 17 46 15,0 0-46-15,-33-18 47 0,-9 0-47 0,42 18-16 0,0 0 16 16,-44-16-15-16,-5-1 15 0,49 17-54 0,0 0 54 16,-43-14-53-16,-1 6 53 0,6-1-47 0,3 6 47 15,11-1-47-15,10 1 47 0,-4 3-33 0,3 0 33 0,2 3-32 16,3-3 32-16,-4 6-4 0,0 0 4 0,-2 3-4 16,1 1 4-16,15-10-5 0,0 0 5 0,-25 24-5 15,-4 7 5-15,29-31-1 16,0 0 1-16,-25 39 0 0,3 9 0 0,22-48 3 0,0 0-3 0,-16 48 3 15,7 4-3-15,9-52 38 0,0 0-38 0,4 49 38 16,10-4-38-16,-14-45 18 0,0 0-18 0,22 39 19 16,10-4-19-16,1-11 42 0,5-9-42 0,1-8 43 15,1-5-43-15,-40-2 14 0,0 0-14 0,48-7 15 16,8-10-15-16,-12 0 43 0,-4-2-43 0,-5-2 43 16,-9 2-43-16,-26 19 32 0,0 0-32 0,24-31 32 0,-3-8-32 15,-21 39 21-15,0 0-21 0,14-51 21 0,-7-8-21 16,-4 6 6-16,-3 0-6 0,0 5 6 15,0 4-6-15,0 44-4 0,0 0 4 0,-5-47-3 16,-2-1 3-16,7 48-15 0,0 0 15 0,-7-49-14 0,-5-3 14 0,12 52-18 16,0 0 18-16,-12-48-18 0,-2 2 18 0,14 46-9 15,0 0 9-15,-14-34-9 0,5 8 9 16,9 26-17-16,0 0 17 0,-7-22-16 0,4 8 16 16,3 14-4-16,0 0 4 0,-4-10-3 0,4 5 3 0,0 5-31 0,0 0 31 15,4 5-31-15,1 10 31 0,-5-15-9 0,0 0 9 16,9 31-9-16,3 14 9 15,0-2-20-15,2 3 20 0,0-2-19 16,0 3 19-16,-14-47-9 0,0 0 9 0,16 63-8 0,3 11 8 0,2 6-10 0,3 9 10 0,-8-19-9 16,-6-8 9-16,2-12-39 0,-3-14 39 0,0 0-38 15,0-7 38-15,-9-29-86 0,0 0 86 0,12 32-85 16,3 1 85-16,-15-33-106 16,0 0 106-16,20 24-105 0,4-5 105 0,16 24-176 0</inkml:trace>
  <inkml:trace contextRef="#ctx0" brushRef="#br0" timeOffset="114836.576">24670 9309 639 0,'0'0'0'0,"-7"0"0"0,-2 0 0 0,9 0 71 16,0 0-71-16,-5-3 72 0,0-1-72 0,5 4 30 16,0 0-30-16,-9-3 30 0,-1 1-30 0,10 2-5 15,0 0 5-15,-12-5-5 0,-1 3 5 0,13 2-33 16,0 0 33-16,-14 2-33 0,0 3 33 0,-3 4-21 16,-2 6 21-16,3 4-21 0,1 7 21 0,15-26-6 0,0 0 6 15,-13 49-5-15,5 18 5 0,1 0-1 0,5 3 1 16,2 18-1-16,3 8 1 0,1-4 1 15,1-5-1-15,4-8 1 16,1-9-1-16,-10-70 6 0,0 0-6 0,14 91 6 0,2 10-6 0,-16-101 9 0,0 0-9 0,12 89 9 16,-1-6-9-16,-11-83 15 0,0 0-15 15,8 61 15-15,-3-16-15 0,-5-45 14 0,0 0-14 0,6 31 15 16,-3-16-15-16,-3-15-4 0,0 0 4 16,4 12-3-16,-3-8 3 0,-1-4-66 0,0 0 66 15,-5-4-65-15,-4-8 65 0,9 12-127 0,0 0 127 0,-22-27-126 16,-10-20 126-16,-22-25-217 0</inkml:trace>
  <inkml:trace contextRef="#ctx0" brushRef="#br0" timeOffset="115059.75">24236 10089 135 0,'0'0'0'0,"-3"-9"0"0,-2-3 0 0,5 12 45 0,0 0-45 0,-4-9 46 0,1 3-46 16,3 6 62-16,0 0-62 0,-4-7 63 0,1 2-63 16,3 5 91-16,0 0-91 0,1-4 92 15,6 4-92-15,-7 0 109 0,0 0-109 0,19-3 110 0,6-1-110 0,-25 4 121 16,0 0-121-16,33-3 122 0,7-2-122 15,-40 5 92-15,0 0-92 0,42-7 93 0,5-3-93 0,-47 10 47 16,0 0-47-16,42-11 48 0,-2 3-48 0,-40 8 27 16,0 0-27-16,33-12 27 15,-4 3-27-15,-29 9-9 0,0 0 9 0,21-7-9 0,-3 1 9 0,-18 6-134 16,0 0 134-16,9-9-134 0,-2-3 134 0,10-9-690 0</inkml:trace>
  <inkml:trace contextRef="#ctx0" brushRef="#br0" timeOffset="115396.528">24964 9616 404 0,'0'0'0'0,"-12"2"0"15,-9 1 0-15,21-3 85 0,0 0-85 0,-3 0 86 16,6-3-86-16,-3 3 73 0,0 0-73 0,0 0 73 15,7-6-73-15,-7 6 49 0,0 0-49 0,4 0 50 16,-2-5-50-16,-2 5 20 0,0 0-20 0,0 0 20 16,0 0-20-16,0 0 5 0,0 0-5 0,0 0 6 15,-6 2-6-15,6-2 0 0,0 0 0 0,-10 9 0 16,-6 4 0-16,-3 8-2 0,0 3 2 0,3-5-1 0,4-4 1 16,12-15-6-16,0 0 6 0,-16 45-6 15,-1 20 6-15,3-2-4 0,0 7 4 0,5-13-3 0,2-11 3 0,7-46-2 16,0 0 2-16,2 75-2 0,5 16 2 15,-7-91-17-15,0 0 17 0,14 57-17 0,5-16 17 16,-19-41-78-16,0 0 78 0,35 27-77 0,10-15 77 0,-45-12-84 16,0 0 84-16,67-8-84 0,16-21 84 0,67-9-285 15</inkml:trace>
  <inkml:trace contextRef="#ctx0" brushRef="#br0" timeOffset="115763.411">25273 9856 539 0,'0'0'0'0,"0"-21"0"0,-4-11 0 0,8 6 99 0,-2 0-99 16,-2 9 100-16,-2 5-100 0,-2 0 77 15,-1 2-77-15,0 5 77 0,0-2-77 0,1 3 53 16,2 3-53-16,2 1 54 0,-1-4-54 0,1 4 41 0,0 0-41 16,0 0 41-16,-4 0-41 0,4 0 56 0,0 0-56 0,0 0 57 15,0 0-57-15,0 0 37 0,0 0-37 0,0 0 38 16,-3 0-38-16,3 0 41 0,0 0-41 0,0 0 41 16,0 0-41-16,0 0 18 0,0 0-18 0,0 0 18 15,-4 0-18-15,2 4 29 0,2 1-29 0,-3 22 29 16,1 19-29-16,2-46 12 0,0 0-12 0,2 54 13 15,3 12-13-15,2-4 18 0,-2 0-18 16,-1-18 19-16,-1-11-19 0,8 1 15 0,5-5-15 0,1 5 15 16,2 2-15-16,-19-36 4 0,0 0-4 0,30 35 5 15,8-8-5-15,-38-27 7 0,0 0-7 0,44 21 8 16,4-8-8-16,-48-13 7 0,0 0-7 0,42 5 8 16,-3-8-8-16,-39 3 38 0,0 0-38 0,27-9 38 15,-6-9-38-15,-21 18 46 0,0 0-46 0,9-28 47 0,-9-8-47 16,0 36 35-16,0 0-35 0,-9-49 35 0,-8-13-35 15,17 62-32-15,0 0 32 0,-31-77-32 16,-11-14 32-16,42 91-116 0,0 0 116 16,-40-75-115-16,1 10 115 0,39 65-225 0,0 0 225 0,-36-42-225 0,6 15 225 0,-34-40-687 15</inkml:trace>
  <inkml:trace contextRef="#ctx0" brushRef="#br0" timeOffset="116019.199">25194 9979 371 0,'0'0'0'0,"13"7"0"15,6 1 0-15,-19-8 120 0,0 0-120 16,24 7 121-16,6-3-121 0,-30-4 118 0,0 0-118 0,38 1 119 16,7-1-119-16,-45 0 90 0,0 0-90 0,53-3 91 15,6-2-91-15,-59 5 67 0,0 0-67 0,54-5 68 16,0 0-68-16,-54 5 32 0,0 0-32 0,43-6 33 15,-4 0-33-15,-39 6-95 0,0 0 95 0,31-11-95 16,-6-1 95-16,-25 12-158 0,0 0 158 0,20-17-158 16,-2-3 158-16,22-16-444 15</inkml:trace>
  <inkml:trace contextRef="#ctx0" brushRef="#br0" timeOffset="116325.269">25606 9438 561 0,'0'0'0'0,"12"1"0"0,10 3 0 0,-22-4 91 16,0 0-91-16,27 5 91 0,7 2-91 0,-34-7 59 16,0 0-59-16,33 7 60 0,8 1-60 0,-41-8 37 15,0 0-37-15,40 16 38 0,3 4-38 0,-43-20 18 16,0 0-18-16,42 28 19 0,2 6-19 0,-44-34 26 0,0 0-26 15,34 44 26-15,-2 6-26 0,-32-50 60 0,0 0-60 16,22 87 61-16,-6 23-61 0,-16-110 36 16,0 0-36-16,-3 108 37 15,-15 5-37-15,18-113 18 0,0 0-18 16,-19 103 19-16,-7-9-19 0,26-94-2 0,0 0 2 0,-18 72-1 0,-1-17 1 0,19-55-147 0,0 0 147 16,-8 34-147-16,6-18 147 0,2-16-134 0,0 0 134 0,9-4-133 15,8-18 133-15,9-4-427 0</inkml:trace>
  <inkml:trace contextRef="#ctx0" brushRef="#br0" timeOffset="116608.359">26491 9977 852 0,'0'0'0'0,"-4"-3"0"15,-3-6 0-15,7 9 139 0,0 0-139 0,7 2 139 16,10 5-139-16,-17-7 89 0,0 0-89 0,25 2 90 16,3-1-90-16,-28-1 51 0,0 0-51 0,33-3 52 0,5-7-52 0,-38 10 3 15,0 0-3-15,42-9 3 0,5 0-3 16,-47 9 3-16,0 0-3 0,49-10 3 0,3 0-3 16,-52 10 11-16,0 0-11 0,47-7 11 0,-2 0-11 0,-45 7-5 15,0 0 5-15,37-3-4 0,-6 1 4 0,-31 2-95 16,0 0 95-16,23-3-94 0,-7 3 94 15,-16 0-194-15,0 0 194 16,10 0-194-16,-3 0 194 0,11 3-537 0</inkml:trace>
  <inkml:trace contextRef="#ctx0" brushRef="#br0" timeOffset="116802.554">26552 10226 1076 0,'0'0'0'16,"26"5"0"-16,17 5 0 0,-43-10 135 0,0 0-135 0,58 9 135 15,13-8-135-15,6-1-41 0,8-5 41 0,-31 0-40 16,-17-2 40-16,-1-1-227 0,-4-4 227 0,-1 1-226 16,0-1 226-16,32-8-493 0</inkml:trace>
  <inkml:trace contextRef="#ctx0" brushRef="#br0" timeOffset="117889.091">27982 9773 1020 0,'0'0'0'0,"5"-3"-9"0,5 1 9 0,-4-1-8 0,-1-1 8 0,-5 4 39 16,2-3-39-16,-2 3 40 0,0 0-40 0,0 0 1 15,0 0-1-15,0 0 2 0,0-5-2 0,0 5-23 16,0 0 23-16,0 0-22 0,5-4 22 0,-2 1-24 0,3-2 24 16,1 1-23-16,1 1 23 0,3-2-4 0,3 3 4 15,0 0-4-15,0-1 4 0,-14 3-9 0,0 0 9 0,20 0-9 16,7-3 9-16,-27 3 0 0,0 0 0 16,31-7 0-16,6 2 0 0,-37 5 5 15,0 0-5-15,33-7 6 0,0-4-6 0,-9 8 25 0,-3 1-25 0,-4 1 26 16,-4 1-26-16,-3 0 12 0,-1 0-12 15,-2 0 13-15,-4-4-13 0,1 4 18 16,-1 0-18-16,1 0 19 0,-1 0-19 0,1 0 15 0,1 4-15 16,-2-4 15-16,1 0-15 0,-4 0 4 15,3 0-4-15,-3 0 5 0,2 3-5 0,-2-3 3 0,4 5-3 16,-3-1 3-16,-1-3-3 0,0 4-1 0,0 1 1 0,-1 6 0 16,-3 0 0-16,4-12-4 15,0 0 4-15,-12 30-3 0,-7 15 3 0,19-45-1 16,0 0 1-16,-30 50 0 0,-10 4 0 0,0-4-3 0,-2-4 3 0,6-10-3 0,4-7 3 15,-1-1 2-15,2-4-2 0,13-9 3 0,11-8-3 16,-7 3 22-16,-1-4-22 0,-8 9 22 16,-3 4-22-16,3-4 13 0,2-3-13 15,9-5 14-15,5 2-14 0,7-9 29 0,0 0-29 0,-7 3 29 0,2 2-29 0,5-5 11 16,0 0-11-16,-5 4 11 0,1-1-11 0,4-3 29 16,0 0-29-16,0 0 29 0,-3 2-29 0,3-2 41 15,0 0-41-15,0 0 42 0,0 0-42 0,0 0 38 16,0 0-38-16,0 0 39 0,-4 0-39 0,4 0 25 15,0 0-25-15,0 0 26 0,0 0-26 0,0 0 41 16,4-5-41-16,1 0 41 0,4-2-41 16,1 0 33-16,4 2-33 0,0-6 33 15,4 1-33-15,1 3 32 0,3 0-32 16,5 2 33-16,0 2-33 0,-27 3 13 0,0 0-13 0,35-4 14 0,7 3-14 0,-42 1 2 0,0 0-2 16,45 0 3-16,8 0-3 0,-10 0 12 0,-3 1-12 0,-3 3 13 15,-6 1-13-15,-3 2 0 0,-5 0 0 16,-1-2 0-16,-2-2 0 15,-20-3-36-15,0 0 36 0,26 5-36 0,2 2 36 0,-28-7-64 0,0 0 64 0,27 4-64 16,1-3 64-16,-28-1-91 0,0 0 91 0,23 2-90 16,-6-2 90-16,23 2-994 0</inkml:trace>
  <inkml:trace contextRef="#ctx0" brushRef="#br0" timeOffset="119615.832">29048 9527 124 0,'0'0'0'0,"-12"15"0"16,-9 9 0-16,3 4 72 0,-1 6-72 0,7-19 72 0,5-3-72 16,7-12 68-16,0 0-68 0,-14 43 68 15,-1 22-68-15,15-65 72 0,0 0-72 0,-9 69 73 16,5 9-73-16,4-2 56 0,6 3-56 0,2-28 57 16,4-20-57-16,-12-31 34 0,0 0-34 0,27 32 35 0,7-6-35 0,-34-26 34 15,0 0-34-15,46 17 35 0,11-5-35 0,-8-8 54 16,-2-4-54-16,-9-4 55 0,-6-4-55 0,-3-4 70 15,-1-4-70-15,-3 4 70 0,-4-3-70 0,-1-4 81 16,0 0-81-16,-3-1 82 0,-3-1-82 16,-14 21 86-16,0 0-86 0,16-31 86 0,-1-5-86 0,-15 36 71 15,0 0-71-15,14-39 71 0,0-7-71 0,-14 46 45 0,0 0-45 16,11-42 45-16,-3 3-45 16,-8 39 22-16,0 0-22 0,6-31 23 0,-5 0-23 15,-1 31 11-15,0 0-11 0,2-22 11 0,-2 5-11 0,0 17 10 0,0 0-10 0,0-12 10 16,0 5-10-16,0 7 1 0,0 0-1 0,0-5 1 15,-2 2-1-15,2 3 0 16,0 0 0-16,0-4 0 0,0 2 0 0,0 2-7 0,0 0 7 16,0 0-6-16,0 0 6 0,0 0-9 0,0 0 9 0,0 0-9 15,0 0 9-15,0 0-39 0,0 0 39 16,0 11-39-16,0 6 39 0,0-17-36 0,0 0 36 0,0 39-36 16,0 16 36-16,0-55-33 0,0 0 33 15,6 60-32-15,0 3 32 0,-6-63-24 16,0 0 24-16,20 57-23 0,9-1 23 0,3-13-69 0,4-8 69 0,-1-8-69 15,0-5 69-15,0-10-50 0,0-3 50 0,-1-6-49 16,1-8 49-16,-35 5-4 0,0 0 4 0,37-10-3 16,-1-9 3-16,-36 19 18 0,0 0-18 15,34-21 18-15,-5-3-18 0,-29 24 80 0,0 0-80 0,21-36 80 0,-7-12-80 0,-14 48 54 16,0 0-54-16,2-56 54 0,-11-9-54 0,9 65 64 16,0 0-64-16,-19-77 65 0,-11-11-65 0,30 88 41 15,0 0-41-15,-33-73 42 0,-5 4-42 16,38 69 36-16,0 0-36 0,-26-48 36 0,7 14-36 15,19 34 9-15,0 0-9 0,-18-24 9 0,6 5-9 0,12 19 12 16,0 0-12-16,-12-12 12 0,3 4-12 0,9 8 0 16,0 0 0-16,-7-9 0 0,4 4 0 0,3 5-35 15,0 0 35-15,-4-2-35 0,2 2 35 16,2 0-53-16,0 0 53 0,2-5-53 0,2 0 53 0,-4 5-49 0,0 0 49 16,12-5-49-16,7-4 49 0,-19 9-38 15,0 0 38-15,21-7-38 0,3 2 38 0,-24 5-28 16,0 0 28-16,25-2-28 0,-1 2 28 15,-24 0-15-15,0 0 15 0,19 6-15 0,-1 4 15 16,-18-10-29-16,0 0 29 0,13 17-29 0,0 7 29 0,-13-24-19 0,0 0 19 0,5 27-18 16,-5 6 18-16,0-33-27 0,0 0 27 0,-4 31-27 15,-1 1 27-15,5-32-14 16,0 0 14-16,-5 35-13 0,-2 1 13 0,7-36-20 16,0 0 20-16,-3 30-19 0,-1 3 19 0,4-33-8 0,0 0 8 0,4 31-8 15,4-2 8-15,-8-29 0 0,0 0 0 0,16 31 0 16,7 1 0-16,-23-32 4 0,0 0-4 0,29 31 4 15,8 0-4-15,-37-31 33 0,0 0-33 16,36 27 34-16,3 1-34 0,-39-28 18 0,0 0-18 0,33 22 18 0,-2-1-18 16,-6-3 18-16,-5 0-18 0,-6-6 19 15,-3-6-19-15,-2 3 10 0,-3-6-10 0,-2 1 10 0,-4 1-10 16,0-2 4-16,0-1-4 0,0-2 5 0,-4 2-5 16,4-2 3-16,-5 0-3 0,-2 2 3 0,-3 1-3 15,10-3-3-15,0 0 3 0,-26 3-3 0,-13-1 3 16,39-2-44-16,0 0 44 0,-34-2-44 0,-1-8 44 0,35 10-44 15,0 0 44-15,-23-17-43 0,9-14 43 16,14 31-64-16,0 0 64 0,2-46-63 16,15-14 63-16,2-46-679 0</inkml:trace>
  <inkml:trace contextRef="#ctx0" brushRef="#br0" timeOffset="120071.598">30363 9576 774 0,'0'0'0'0,"0"0"0"0,-1-8 0 0,1 8 108 0,0 0-108 15,1-4 108-15,1-4-108 0,-2 8 96 0,0 0-96 0,2-5 96 16,-2 0-96-16,0 5 82 0,0 0-82 0,0-4 83 15,2 2-83-15,-2 2 62 0,0 0-62 0,0 0 63 16,1-3-63-16,-1 3-1 0,0 0 1 0,0 0 0 16,0 0 0-16,0 0 0 0,0 0 0 0,0 0 0 15,0 0 0-15,0 0 0 0,0 0 0 0,0 0 0 16,0 0 0-16,0 0 9 0,0 0-9 16,0 0 9-16,0 0-9 0,0 0-1 0,0 0 1 0,0 0-1 15,0 0 1-15,0 0-39 0,0 0 39 0,-1 14-39 16,-3 8 39-16,-1 12-29 0,-4 11 29 0,4-2-29 15,0 3 29-15,5-46-27 0,0 0 27 0,0 56-27 16,1 6 27-16,5-7-16 0,1-2 16 16,5-10-15-16,3-7 15 0,-15-36-11 0,0 0 11 0,28 31-11 15,11-4 11-15,-1-10-10 0,4-3 10 0,-7-6-10 0,-2-8 10 16,-4 0 25-16,-3-6-25 0,-5 0 26 0,-3-2-26 16,-18 8 105-16,0 0-105 0,19-16 106 0,0-2-106 15,-19 18 104-15,0 0-104 0,14-33 104 0,-2-8-104 16,-5 0 72-16,-3-2-72 15,-4 0 73-15,-4 0-73 0,1 4 43 0,-1 3-43 0,-3 0 43 0,-1-2-43 0,8 38 2 16,0 0-2-16,-11-41 3 0,-1-7-3 16,12 48-40-16,0 0 40 0,-14-43-39 15,-3 4 39-15,17 39-112 0,0 0 112 0,-14-34-111 16,0 10 111-16,14 24-158 0,0 0 158 0,-11-21-158 0,3 7 158 0,8 14-152 16,0 0 152-16,-18 6-152 0,-5 14 152 0,-17 6-658 0</inkml:trace>
  <inkml:trace contextRef="#ctx0" brushRef="#br0" timeOffset="120281.617">30417 9789 583 0,'0'0'0'0,"12"2"0"0,8 4 0 0,-20-6 149 0,0 0-149 0,31 6 150 16,9 0-150-16,-3 1 168 0,1 2-168 0,-5-6 169 15,-3 1-169-15,1-3 89 0,2 1-89 0,-1-4 89 16,-3-3-89-16,-29 5 52 0,0 0-52 0,33-3 53 15,0-2-53-15,-33 5 1 0,0 0-1 0,30-7 2 16,0 0-2-16,-30 7-54 0,0 0 54 0,22-9-53 16,-4-6 53-16,-18 15-97 0,0 0 97 0,1-19-97 15,-11-7 97-15,1-16-819 0</inkml:trace>
  <inkml:trace contextRef="#ctx0" brushRef="#br0" timeOffset="120848.141">29783 9707 169 0,'0'0'0'0,"0"0"0"0,-5 0 0 0,5 0 82 16,0 0-82-16,0 0 83 0,0 0-83 15,0 0 100-15,-4-7-100 0,1 2 101 0,-1-2-101 16,4 7 97-16,0 0-97 0,-8-12 98 0,-6-4-98 0,14 16 75 16,0 0-75-16,-16-15 76 0,-1-2-76 0,17 17 53 15,0 0-53-15,-16-12 53 0,2 0-53 0,14 12 34 16,0 0-34-16,-12-7 34 0,1 2-34 0,11 5 8 16,0 0-8-16,-17 12 8 0,-6 5-8 0,23-17 29 15,0 0-29-15,-26 34 29 0,-2 9-29 16,28-43-22-16,0 0 22 15,-27 53-22-15,-1 11 22 0,28-64-194 0,0 0 194 0,-25 61-193 0,4 6 193 0,-24 58-416 0</inkml:trace>
  <inkml:trace contextRef="#ctx0" brushRef="#br0" timeOffset="122499.736">31968 9321 158 0,'0'0'0'0,"-4"5"0"0,-1 2 0 0,5-7 19 15,5 0-19-15,-5 0 20 0,4-3-20 0,-2-1 37 16,-1 3-37-16,1-3 37 0,-2 1-37 0,0 3 22 15,0 0-22-15,0 0 23 0,0 0-23 0,0 0 40 0,0 0-40 16,0 0 41-16,0 0-41 0,0 0 22 16,0 0-22-16,0 0 23 0,0 0-23 0,0 0 18 0,0 0-18 0,0 0 19 15,0 0-19-15,0 0 35 0,0 0-35 0,0 0 35 16,0 0-35-16,0 0 18 0,0 0-18 0,0 0 19 16,-3-2-19-16,3 2 18 0,0 0-18 0,-4-2 19 15,-1 1-19-15,5 1 18 0,0 0-18 0,-11 0 18 16,-4 0-18-16,15 0 3 0,0 0-3 0,-30 17 4 15,-8 10-4-15,38-27 13 0,0 0-13 0,-39 46 14 16,-2 18-14-16,4-6 15 0,2 7-15 0,11-15 15 16,8-14-15-16,16-36 33 0,0 0-33 0,-14 67 34 15,5 15-34-15,9-82 40 0,0 0-40 0,2 56 41 16,10-11-41-16,-12-45 56 0,0 0-56 0,20 34 56 16,7-8-56-16,-27-26 50 15,0 0-50-15,34 8 50 0,4-9-50 0,-38 1 60 0,0 0-60 0,38-16 61 0,0-15-61 16,-4 4 79-16,-7 0-79 0,0-6 80 0,-3-1-80 15,-5 0 72-15,-1-4-72 0,-4-2 72 0,-4-2-72 16,-10 42 73-16,0 0-73 0,10-59 74 16,-1-16-74-16,-2-4 33 0,0-10-33 0,-5 17 34 0,-2 9-34 0,0 63 18 15,0 0-18-15,-2-70 19 0,-1-6-19 0,-1 26 11 16,-1 14-11-16,1 4 11 0,1 5-11 16,-2 3 4-16,-2 1-4 0,0 4 4 15,2 4-4-15,-2 1 0 0,0-1 0 0,1 6 1 0,5 6-1 0,-3-4-2 16,-1 2 2-16,3 1-2 0,0 4 2 0,2 0-14 15,0 0 14-15,0 0-13 0,-3-3 13 0,3 3-35 0,0 0 35 16,-4 0-34-16,1 3 34 0,3-3-5 16,0 0 5-16,-17 18-5 0,-8 12 5 0,25-30-18 15,0 0 18-15,-28 40-18 0,-5 10 18 0,33-50-9 0,0 0 9 0,-26 51-8 16,2 5 8-16,24-56-4 0,0 0 4 0,-11 55-3 16,9-2 3-16,2-53-54 0,0 0 54 0,18 50-54 15,17-4 54-15,-35-46-100 16,0 0 100-16,59 43-99 0,21-3 99 0,-80-40-54 15,0 0 54-15,82 18-54 0,9-9 54 0,-91-9-24 0,0 0 24 0,80-3-23 16,-2-9 23-16,-27 3 10 0,-20-1-10 0,-5 1 10 16,-8 1-10-16,-1-3 57 0,-1 1-57 15,-8 5 57-15,-4 5-57 0,1-2 53 0,0-1-53 0,-5 3 54 16,2-4-54-16,-2 4 45 0,0 0-45 0,0 0 45 16,0 0-45-16,0 0 31 0,3-1-31 0,-3 1 31 15,4-2-31-15,-4 2 8 0,0 0-8 0,0 0 9 0,0 0-9 16,0 0 2-16,0 3-2 0,0-3 2 15,0 0-2-15,0 0 1 0,-2 4-1 0,2-4 2 0,0 5-2 0,0-5-1 16,0 0 1-16,-3 22-1 0,-2 11 1 0,5-33 0 16,0 0 0-16,-9 46 0 0,-3 9 0 15,1 0-2-15,2-4 2 0,2-12-2 16,4-15 2-16,0 4 0 0,1-4 0 0,5 8 0 16,4 6 0-16,-7-38 3 0,0 0-3 0,14 39 3 0,7 1-3 15,-21-40 0-15,0 0 0 0,33 29 0 0,11-3 0 0,-44-26 0 16,0 0 0-16,50 12 1 0,8-12-1 15,-9 0 13-15,-4-7-13 0,-9-2 13 16,-6-6-13-16,-4-1 78 0,-3-1-78 0,-4-2 79 0,-2-5-79 0,-3 4 67 0,-1-2-67 16,-7-2 68-16,0 0-68 0,-6 24 66 0,0 0-66 15,3-38 67-15,1-7-67 0,-4 45 44 0,0 0-44 0,-2-51 44 16,-3-4-44 0,-2 7 13-16,-2 2-13 0,2 13 13 15,0 9-13-15,-3 2 3 0,-1 5-3 0,-3 0 3 0,-1 3-3 0,15 14-13 0,0 0 13 0,-23-12-13 16,-7 2 13-16,30 10-64 0,0 0 64 0,-26-5-64 15,0-2 64-15,26 7-139 0,0 0 139 0,-28 3-138 16,0 2 138-16,28-5-221 16,0 0 221-16,-26 12-220 0,0 4 220 0,-26 11-841 0</inkml:trace>
  <inkml:trace contextRef="#ctx0" brushRef="#br0" timeOffset="122712.866">32565 9460 214 0,'0'0'0'16,"0"0"12"-16,0 0-12 0,2 14 13 0,0 10-13 15,-2-24 96-15,0 0-96 0,3 13 97 16,1 1-97-16,-4-14 129 0,0 0-129 0,8 15 129 0,6-1-129 16,-14-14 118-16,0 0-118 0,21 12 119 0,5-2-119 15,-26-10 78-15,0 0-78 0,34 2 78 0,7-2-78 0,-41 0 67 16,0 0-67-16,40-5 67 0,0-7-67 0,-40 12-11 16,0 0 11-16,35-12-11 0,-3-3 11 15,-32 15-176-15,0 0 176 0,22-16-176 0,-6 4 176 0,-16 12-123 16,0 0 123-16,0-12-123 0,-14 5 123 0,0-10-357 15</inkml:trace>
  <inkml:trace contextRef="#ctx0" brushRef="#br0" timeOffset="126374.361">27876 10705 158 0,'0'0'0'0,"15"0"0"15,8-1 0-15,-2-1 58 0,0 2-58 0,0-4 59 16,1 4-59-16,3-3 50 0,-1 3-50 0,2-2 50 15,2-1-50-15,-28 3 40 0,0 0-40 0,37-2 40 16,4 1-40-16,1-3 58 0,4 1-58 0,-5 1 58 16,1 0-58-16,-4 1 43 0,-3 1-43 0,7 0 43 15,2-4-43-15,-44 4 12 16,0 0-12-16,57-3 12 0,11-1-12 0,-5 3 33 0,0-3-33 0,-6 4 33 0,-3-3-33 0,-54 3 9 16,0 0-9-16,84-2 10 0,18 0-10 15,-14 4 10-15,-3 0-10 0,-15-6 11 16,-13-1-11-16,-57 5 17 0,0 0-17 0,82-5 17 0,10 3-17 15,-13-1 22-15,-4 1-22 0,-6 2 23 0,-3 0-23 0,-66 0 8 16,0 0-8-16,88 0 8 0,13 0-8 16,-16 0 26-16,-5 0-26 0,-3-3 26 0,-4-2-26 0,-73 5 6 15,0 0-6-15,98-4 7 0,13 2-7 16,-111 2 16-16,0 0-16 0,124-1 17 0,12 1-17 16,-21-7 23-16,-9 2-23 0,-14-2 24 0,-10 3-24 0,-82 4 13 0,0 0-13 15,105-5 14-15,13-2-14 0,-20-1 28 16,-11-1-28-16,0 1 28 0,-4 1-28 0,-83 7 19 15,0 0-19-15,107-12 20 0,13 0-20 0,-120 12 17 16,0 0-17-16,131-16 17 0,10-2-17 0,-141 18 10 0,0 0-10 0,143-12 10 16,3 3-10-16,-146 9 4 0,0 0-4 0,141-5 5 15,-2 5-5-15,-139 0 7 0,0 0-7 0,128 5 7 16,-10 4-7-16,-118-9 0 16,0 0 0-16,103 8 1 0,-14 2-1 0,-89-10 2 0,0 0-2 15,76 7 2-15,-10 2-2 0,-66-9 0 0,0 0 0 0,51 5 0 16,-14 2 0-16,-37-7-3 0,0 0 3 0,26 3-3 15,-12-3 3-15,-14 0-133 0,0 0 133 0,7 2-133 16,-9-2 133-16,2 0-124 0,0 0 124 0,5 2-502 16,-10-4 502-16</inkml:trace>
  <inkml:trace contextRef="#ctx0" brushRef="#br0" timeOffset="153658.42">18062 6751 135 0,'0'0'0'0,"4"-5"0"0,1-2 0 16,-2 2 40-16,-1 2-40 0,2-1 40 0,-4-1-40 16,1 2 33-16,-1-1-33 0,2 1 34 0,0 1-34 0,-2 2 39 15,3-3-39-15,-3 3 40 0,2-7-40 0,-2 7 25 16,2-5-25-16,-2 5 26 16,2-4-26-16,-2 4 34 0,0 0-34 0,0 0 35 0,0 0-35 15,0 0 31-15,0 0-31 0,0 0 31 0,0 0-31 0,0 0 22 16,-4 0-22-16,4 0 22 0,0 0-22 0,0 0 10 15,-5-3-10-15,1 3 11 0,3-3-11 0,-5 1 11 16,3 2-11-16,-2 0 11 0,3 0-11 0,0 0 3 16,-1 2-3-16,3-2 4 0,-4 3-4 0,4-3 0 15,-5 3 0-15,2 1 0 0,-3 1 0 0,6-5-14 16,0 0 14-16,-7 7-13 0,0 5 13 0,7-12-18 0,0 0 18 16,-7 12-18-16,0 0 18 0,7-12-9 0,0 0 9 15,-5 15-9-15,0-1 9 0,5-14-10 0,0 0 10 16,0 14-10-16,0-1 10 0,0-13-8 0,0 0 8 0,2 11-8 15,5-3 8-15,-7-8 0 0,0 0 0 0,8 7 0 16,1-7 0-16,-9 0 27 0,0 0-27 0,12-3 27 16,-3-6-27-16,-9 9 38 15,0 0-38-15,9-7 38 0,-2-1-38 0,-7 8 33 0,0 0-33 0,5-11 33 16,-2 6-33-16,3-3 44 0,-6 1-44 0,1 0 45 16,1 2-45-16,-4 1 40 0,1 1-40 15,1 1 41-15,0-5-41 0,0 2 40 0,-4 2-40 0,2-1 41 16,2-1-41-16,0 5 34 0,-3-1-34 0,3 1 35 15,-4-2-35-15,1-2 23 0,1 4-23 0,2 0 24 16,-3 0-24-16,3 0 10 0,-7 0-10 0,7 0 11 16,-2 0-11-16,2 0 1 0,-5 0-1 0,5 0 2 0,0 0-2 0,0 0 0 15,0 0 0-15,0 0 0 0,0 0 0 16,0 0-4-16,0 0 4 0,-2 4-4 0,0 4 4 16,2-8-4-16,0 0 4 0,0 9-3 0,0 5 3 0,0-14-7 15,0 0 7-15,6 17-7 0,1-2 7 0,-7-15-3 16,0 0 3-16,13 12-3 0,8 0 3 0,-21-12 0 15,0 0 0-15,21 4 0 0,0-3 0 0,-21-1 3 16,0 0-3-16,21-1 3 0,-2-8-3 16,-19 9 22-16,0 0-22 0,16-7 22 0,-4-1-22 0,-12 8 22 15,0 0-22-15,9-7 23 0,-6-2-23 0,-3 9 39 16,0 0-39-16,6-7 40 0,-6-1-40 16,0 8 48-16,0 0-48 0,-4-7 49 0,1 2-49 15,3 5 47-15,0 0-47 0,-7-9 48 0,-2 6-48 0,-2-4 42 0,-3 4-42 16,6 1 43-16,4-2-43 0,-4 4 29 0,-1-3-29 0,2 3 29 15,5 0-29-15,-3 0 25 0,0 0-25 16,3 0 26-16,-2 0-26 0,-1 0 8 0,-2 0-8 16,6 0 9-16,1 3-9 0,0-3 10 0,-6 4-10 0,6-4 11 15,0 2-11-15,0-2 1 0,0 0-1 0,0 3 1 16,0 0-1-16,0-3 3 0,0 0-3 0,0 7 3 16,0 2-3-16,0-9 2 0,0 0-2 0,0 5 2 15,0 5-2-15,0-10 9 0,0 0-9 0,0 9 10 16,0-4-10-16,0-5 8 0,0 0-8 0,0 7 9 15,2 0-9-15,-2-7 1 0,0 0-1 0,0 1 1 16,4 1-1-16,-4-2-40 0,0 0 40 0,0 0-40 16,0-3 40-16,0 3-38 0,0 0 38 0,5-16-38 0,7-8 38 15,2-15-1104-15</inkml:trace>
  <inkml:trace contextRef="#ctx0" brushRef="#br0" timeOffset="154822.255">18970 5857 102 0,'0'0'0'16,"-16"24"0"-16,-10 16 0 0,26-40 18 15,0 0-18-15,-56 63 19 0,-20 23-19 0,76-86 52 16,0 0-52-16,-80 96 52 0,-9 17-52 0,89-113 34 0,0 0-34 0,-98 106 35 16,-10 3-35-16,108-109 62 0,0 0-62 15,-103 107 63-15,1-1-63 0,102-106 89 0,0 0-89 16,-103 96 90-16,5-7-90 0,98-89 63 16,0 0-63-16,-92 79 64 0,3-9-64 0,89-70 106 0,0 0-106 0,-77 68 107 15,6-6-107-15,71-62 101 0,0 0-101 0,-52 55 102 16,15-7-102-16,37-48 58 0,0 0-58 0,-31 39 59 15,10-11-59-15,0-4 45 16,3-7-45-16,13-10 45 0,7-7-45 0,-2 0 36 0,-2 3-36 16,-10 6 37-16,-9 6-37 0,21-15 7 0,0 0-7 0,-16 16 8 15,3-4-8-15,13-12 19 0,0 0-19 0,-21 12 20 0,0 0-20 16,21-12 14-16,0 0-14 16,-23 12 15-16,4-2-15 0,19-10 15 0,0 0-15 0,-21 12 16 15,0 0-16-15,2-4 16 0,2 1-16 0,8-2 17 0,7-6-17 0,-1 1 4 16,1 0-4-16,-5 5 4 0,-4 1-4 15,3 3 7-15,-4 1-7 0,6-4 8 16,3-8-8-16,3 0 0 0,-4 4 0 0,4-4 1 16,0 0-1-16,0 0 0 0,-3 3 0 0,3-3 1 0,-2 5-1 15,2-5-1-15,0 0 1 0,-5 4 0 0,0 1 0 0,5-5-3 16,0 0 3-16,-6 7-3 0,3-4 3 0,3-3-1 16,0 0 1-16,-2 3 0 0,-1 3 0 15,3-6-2-15,0 0 2 0,0 0-2 0,-4 3 2 0,4-3-17 16,0 0 17-16,0 0-17 0,0 0 17 0,0 0-39 0,0 0 39 15,0 0-38-15,0 0 38 0,0 0-37 0,0 0 37 16,0 0-37-16,-2 3 37 0,2-3-34 0,0 0 34 0,-3 6-33 16,0-3 33-16,3-3-39 0,0 0 39 15,-2 2-39-15,-5 1 39 0,7-3-34 0,0 0 34 0,-5 4-33 16,-2-1 33-16,7-3-39 0,0 0 39 0,-7 3-38 16,-2 3 38-16,9-6-45 15,0 0 45-15,-7 6-44 0,-2-2 44 0,9-4-58 16,0 0 58-16,-8 5-58 0,1 0 58 0,7-5-67 0,0 0 67 0,-9 5-66 15,4 0 66-15,5-5-70 0,0 0 70 0,-13 4-70 16,1 4 70-16,12-8-72 0,0 0 72 0,-12 7-71 16,-2 2 71-16,14-9-56 0,0 0 56 15,-14 12-55-15,-1 3 55 0,15-15-52 16,0 0 52-16,-13 12-51 0,1 0 51 0,12-12-38 0,0 0 38 0,-10 12-38 0,3-7 38 16,7-5-26-16,0 0 26 0,-6 7-26 0,-1 0 26 15,-3 5-55-15</inkml:trace>
  <inkml:trace contextRef="#ctx0" brushRef="#br0" timeOffset="155268.987">16912 7856 91 0,'0'0'0'0,"2"-3"0"0,2-6 0 0,-4 9 46 16,0 0-46-16,3-3 46 0,-3 0-46 0,0 3 66 15,0 0-66-15,4-4 66 0,4 2-66 0,-8 2 92 16,0 0-92-16,11-6 92 0,6-3-92 0,-17 9 99 16,0 0-99-16,28-19 100 0,3-5-100 0,-31 24 69 15,0 0-69-15,39-32 69 0,6-8-69 0,-45 40 35 0,0 0-35 16,54-46 36-16,7-12-36 0,-61 58 18 0,0 0-18 15,80-83 18-15,18-21-18 0,-22 11 10 0,-4-1-10 0,-9 19 11 16,-8 15-11-16,-55 60 9 0,0 0-9 16,77-77 10-16,12-4-10 0,-18 15 15 0,-6 7-15 0,-6 3 15 15,-3 9-15-15,-56 47 3 0,0 0-3 0,82-58 4 16,17-2-4-16,-99 60 20 0,0 0-20 0,97-63 20 16,6-4-20-16,-103 67 3 15,0 0-3-15,98-62 3 0,-1 6-3 0,-18 13 22 16,-13 12-22-16,-12-5 22 0,-11 5-22 0,-4 7 31 15,-13 0-31-15,-2 6 31 0,-6 2-31 0,-18 16 28 0,0 0-28 0,26-20 28 16,3-4-28-16,-29 24 15 0,0 0-15 0,34-28 16 16,4 1-16-16,-38 27 36 15,0 0-36-15,38-28 37 0,1 4-37 0,-39 24 36 0,0 0-36 16,33-18 36-16,1 2-36 0,-34 16 22 0,0 0-22 0,23-12 23 16,-4 4-23-16,-19 8 11 0,0 0-11 0,14-9 11 0,-2 6-11 15,-12 3 2-15,0 0-2 0,6 0 2 16,-1-4-2-16,-5 4 0 0,0 0 0 0,3 0 0 15,-3 0 0-15,0 0-4 0,0 0 4 0,-3 4-4 16,-2 1 4-16,5-5-15 0,0 0 15 0,-13 10-15 0,-4-1 15 16,17-9-169-16,0 0 169 0,-14 12-168 0,-2 0 168 0,-13 8-723 15</inkml:trace>
  <inkml:trace contextRef="#ctx0" brushRef="#br0" timeOffset="156157.194">18177 6957 729 0,'0'0'0'0,"2"-5"0"0,5-4 0 0,-7 9 19 0,0 0-19 0,0-7 20 16,2 2-20-16,-2 5-42 0,0 0 42 0,0 0-42 16,0-3 42-16,0 3-91 0,0 0 91 0,0 0-90 15,0 0 90-15,0 0-80 0,0 0 80 0,0 0-79 16,-2-4 79-16,2 4 3 0,0 0-3 0,-5-5 4 15,1-2-4-15,4 7 76 0,0 0-76 0,-7-8 76 16,0-8-76-16,7 16 90 0,0 0-90 0,-7-15 91 16,-1 3-91-16,8 12 73 0,0 0-73 0,-9-12 74 15,0 0-74-15,9 12 36 0,0 0-36 0,-7-10 37 16,2 1-37-16,5 9 2 0,0 0-2 0,-7-5 2 16,5 2-2-16,2 3 0 0,0 0 0 0,-5-4 0 0,3 1 0 15,2 3-3-15,0 0 3 0,0 0-2 0,-1-4 2 0,1 4-3 16,0 0 3-16,0 0-3 0,0 0 3 15,0 0 0-15,0 0 0 0,0 0 1 16,0 0-1-16,0 0 3 0,0 0-3 0,0 0 3 0,-4-1-3 16,4 1 7-16,0 0-7 0,0 0 8 0,-3-4-8 0,3 4 8 15,0 0-8-15,0 0 8 0,-2-3-8 0,2 3 8 16,0 0-8-16,0 0 8 0,0 0-8 0,0 0 3 16,0 0-3-16,0 0 4 0,0 0-4 0,0 0 2 15,0 0-2-15,0 0 2 0,0 0-2 0,0 0-1 16,0 0 1-16,0 0 0 0,0 0 0 0,0 0-17 0,0 0 17 15,0 0-16-15,0 0 16 0,0 0-51 0,0 0 51 16,0 0-51-16,0 0 51 0,0 0-85 0,0 0 85 16,0 0-84-16,0 0 84 0,0 0-123 0,0 0 123 0,0 0-123 15,0 0 123-15,0 0-218 0</inkml:trace>
  <inkml:trace contextRef="#ctx0" brushRef="#br0" timeOffset="157303.359">18097 6770 147 0,'0'0'0'0,"0"0"0"0,0 0 0 16,0 0 27-16,0 0-27 0,0 0 27 0,0 0-27 0,0 0 16 15,0 0-16-15,0 0 17 0,0 0-17 0,0 0 6 16,0 0-6-16,0 0 7 0,0 0-7 0,0 0 4 16,0 0-4-16,0 0 4 0,0 0-4 0,0 0 2 15,0 0-2-15,0 0 2 0,0 0-2 0,0 0 9 16,0 0-9-16,0 0 10 0,0 0-10 15,0 0 14-15,0 0-14 0,0 0 15 0,0 0-15 0,0 0 24 16,0 0-24-16,0 0 25 0,0 0-25 0,0 0 31 0,0 0-31 0,0 0 31 16,0 0-31-16,0 0 36 0,0 0-36 0,0 0 37 15,0 0-37-15,0 0 23 0,0 0-23 0,0 0 24 16,0 0-24-16,0 0 35 0,0 0-35 0,0 0 36 16,0 0-36-16,0 0 31 0,0 0-31 0,0 0 31 15,0 0-31-15,0 0 32 0,0 0-32 16,0 0 32-16,0 0-32 0,0 0 22 0,0 0-22 0,0 0 22 15,0 0-22-15,0 0 28 0,0 0-28 0,0 0 28 16,0 0-28-16,0 0 13 0,0 0-13 0,0 0 13 16,0 0-13-16,0 0 29 0,0 0-29 0,0 0 29 15,0 0-29-15,0 0 18 0,0 0-18 0,0 0 19 16,0 0-19-16,0 0 27 0,0 0-27 0,0 0 27 16,0 0-27-16,0 0 22 0,0 0-22 0,0 0 22 15,0 0-22-15,0 0 34 0,0 0-34 0,0 0 35 0,0 0-35 16,0 0 12-16,0 0-12 0,0 0 12 0,4 4-12 15,-4-4 36-15,0 0-36 0,1 1 37 0,6 3-37 0,-7-4 19 16,0 0-19-16,5 7 20 0,4-2-20 16,-9-5 28-16,0 0-28 0,9 7 28 0,0 1-28 15,-9-8 13-15,0 0-13 0,10 16 13 0,2-1-13 0,-12-15 29 16,0 0-29-16,14 16 29 0,2 4-29 0,-16-20-13 16,0 0 13-16,17 19-12 0,2 5 12 15,-19-24-39-15,0 0 39 0,21 19-38 0,4 1 38 16,-25-20-30-16,0 0 30 0,22 24-30 0,3-3 30 0,-4 1-26 15,0-1 26-15,-7-2-25 0,-2-7 25 0,0 3-17 16,-3 0 17-16,3 2-16 0,0 2 16 0,-12-19-28 16,0 0 28-16,17 28-28 0,6-1 28 15,-23-27 0-15,0 0 0 0,24 33 0 0,6 4 0 0,-30-37 0 0,0 0 0 0,30 36 0 16,3 4 0-16,-33-40 1 16,0 0-1-16,35 36 2 0,0 3-2 0,-35-39 5 0,0 0-5 0,36 40 6 15,1-1-6 1,-4-7 15-16,0-2-15 0,-10-5 15 15,-4-2-15-15,-19-23 22 0,0 0-22 0,26 32 23 0,-2 6-23 0,-24-38 8 0,0 0-8 0,28 39 8 16,2 6-8-16,-4-9 10 0,2-2-10 0,-6-3 10 16,3-4-10-16,-25-27 3 15,0 0-3-15,29 29 4 0,3 2-4 0,-32-31 6 16,0 0-6-16,36 36 7 0,1 2-7 0,-37-38 7 0,0 0-7 0,36 44 7 16,1-1-7-16,-37-43 0 0,0 0 0 0,31 48 1 15,-3-3-1-15,-2-4 3 0,-5-2-3 0,-7-11 3 16,-2-11-3-16,1 3 5 15,-5 3-5-15,6-1 5 0,2 4-5 0,0-1 7 0,1 3-7 0,-3-6 7 16,-2 0-7-16,-12-22 8 0,0 0-8 0,19 31 8 0,6 8-8 16,-25-39 8-16,0 0-8 0,28 42 8 0,3 4-8 0,-31-46 1 15,0 0-1-15,33 43 1 0,-3 0-1 16,-1-11 7 0,-3-1-7-16,-5-4 8 0,-8-10-8 0,-3 2 3 0,2 0-3 0,4 2 3 0,-4-1-3 0,-12-20 5 15,0 0-5-15,14 23 6 0,0-3-6 0,-14-20 22 16,0 0-22-16,12 19 23 0,0 0-23 15,-12-19 0-15,0 0 0 0,13 20 0 0,-3 4 0 16,-10-24 0-16,0 0 0 0,10 19 0 0,-1 2 0 0,-9-21-6 0,0 0 6 16,5 19-5-16,2-6 5 0,-7-13-40 15,0 0 40-15,4 14-39 0,-1-2 39 0,-3-12-92 0,0 0 92 16,4 9-91-16,-2-4 91 16,-2-5-157-16,0 0 157 0,1 5-157 0,3 0 157 0,-2 7-509 15</inkml:trace>
  <inkml:trace contextRef="#ctx0" brushRef="#br0" timeOffset="158036.862">18209 6888 819 0,'0'0'0'0,"0"0"0"0,0 0 0 0,0 0-61 0,0 0 61 15,3 6-61-15,2 4 61 0,-5-10-151 16,0 0 151-16,12 12-150 0,8 3 150 0,11 11-200 16</inkml:trace>
  <inkml:trace contextRef="#ctx0" brushRef="#br0" timeOffset="158287.604">18090 6943 1132 0,'0'0'0'0,"0"-3"0"0,0-6 0 0,0 9 0 0,0 0 0 0,0-3 0 15,2-1 0-15,-2 4-211 0,0 0 211 0,9 0-211 0,-1 0 211 16,10 0-420-16</inkml:trace>
  <inkml:trace contextRef="#ctx0" brushRef="#br0" timeOffset="158515.929">18216 6866 897 0,'0'0'0'0,"0"-5"0"0,0-7 0 0,0 12 21 0,0 0-21 16,0-7 21-16,0 6-21 0,0 1-124 0,0 0 124 0,0 0-123 16,3 1 123-16,-3-1-179 0,0 0 179 0,0 0-179 15,5 4 179-15,-3-1-146 0</inkml:trace>
  <inkml:trace contextRef="#ctx0" brushRef="#br0" timeOffset="158744.073">18125 6912 774 0,'0'0'0'0,"2"-6"0"0,1 0 0 0,-3 6-167 15,0 0 167-15,0 0-166 0,5-3 166 0,1 1-230 16</inkml:trace>
  <inkml:trace contextRef="#ctx0" brushRef="#br0" timeOffset="158966.615">18118 6945 886 0,'0'0'0'0,"0"-5"0"16,0-2 0-16,0 7-65 0,0 0 65 0,5 7-65 15,4 1 65-15,-9-8-137 0,0 0 137 0,10 7-137 16,4-7 137-16,11 7-268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02:09:3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482 790 7624,'1'0'57,"-1"0"0,1 0 1,-1 0-1,1 0 0,-1 0 0,1 0 1,-1 0-1,1 0 0,-1-1 1,1 1-1,-1 0 0,1 0 0,-1-1 1,1 1-1,-1 0 0,0-1 0,1 1 1,-1 0-1,1-1 0,-1 1 1,0 0-1,1-1 0,-1 1 0,0-1 1,0 1-1,1-1 0,-1 1 0,0-1 1,0 1-1,0-1 0,0 1 1,1-1-1,-1 1 0,0-1 0,0 1 1,0-1-1,0 1 0,0-1 0,0 0 1,-1 1-1,1-1 0,0 1 1,0-1-1,0 1 0,0-1 0,-1 1 1,1-1-1,0 1 0,0 0 0,-1-1 1,1 1-1,0-1 0,-1 1 1,1-1-1,0 1 0,-1 0 0,1-1 1,-1 1-1,1 0 0,-1 0 1,1-1-1,-1 1 0,1 0 0,-1 0 1,1 0-1,-1-1 0,1 1 0,-1 0 1,1 0-1,-1 0-57,2 0 447,-5-8 954,-14 6-1343,1 2 0,-1-1 0,1 2 0,0 1 0,-1 0 1,1 1-1,0 1 0,0 0 0,0 1 0,1 1 0,-13 7-58,-13 2 86,-6 21-19,-123 139 118,180-114-166,30-43-126,-21-17 77,0 0 0,0-1 1,-1-1-1,1 0 0,0-2 0,-1 0 0,1-1 0,-1 0 0,0-2 0,0 0 1,-1-1-1,1 0 0,-2-1 0,1-1 0,-1-1 0,0 0 0,8-8 30,67-113 842,-90 131-836,0 1 0,0-1 0,0 0 0,0 1 0,0-1 0,0 1 0,0-1 1,0 1-1,0-1 0,0 1 0,1-1 0,-1 0 0,0 1 0,0-1 1,0 0-1,1 1 0,-1-1 0,0 1 0,1-1 0,-1 0 0,0 0 0,1 1 1,-1-1-1,0 0 0,1 0 0,-1 1 0,1-1 0,-1 0 0,0 0 0,1 0 1,-1 1-1,1-1 0,-1 0 0,1 0 0,-1 0 0,0 0-6,-2 22-12,6 28-76,1 1 0,4-1 1,1-1-1,2 0 1,9 18 87,25 111-294,-24 45 214,-24-212 67,-1 1 1,-1 0 0,1-1 0,-2 0-1,0 0 1,0 0 0,-1-1-1,0 0 1,-1 0 0,0 0 0,-7 6 12,-24 41-159,33-49 123,-1 0-1,0 0 0,0-1 1,-1 0-1,1 0 0,-2 0 1,1-1-1,-1 0 1,0-1-1,0 1 0,0-2 1,-1 1-1,0-1 0,0 0 1,0-1-1,0 0 1,-8 1 36,5-4 61,1-1 1,-1 0-1,1-1 1,0 0 0,-1-1-1,1 0 1,0-1-1,0 0 1,1-1 0,-1 0-1,1 0 1,0-1-1,1-1 1,-1 0 0,0-1-62,3 1 32,1-1 0,0 1 0,1-1 0,-1-1 1,1 1-1,1-1 0,0 0 0,0 0 0,1 0 0,0 0 1,0-1-1,1 1 0,0-1 0,1 1 0,0-1 1,1 0-1,0 0 0,0 0 0,2-2-32,-2 5-1,17-62 68,9 8-60,-1 27-131,2 1 0,1 2 0,1 0 0,2 2 0,1 1 1,1 2-1,1 1 0,1 1 0,20-8 124,29-24-255,-1-42-2774,-16 17-3724</inkml:trace>
  <inkml:trace contextRef="#ctx0" brushRef="#br0" timeOffset="309.504">375 27 9776,'104'-26'3068,"-92"29"-2967,14 15-57,-1 1 0,-1 1-1,-1 1 1,-1 1 0,-1 2 0,0-1 0,12 22-44,-10-4 461,48 107-92,-7 3 0,-6 2 0,-8 3-1,-6 2 1,-7 1 0,14 149-369,-33 48 635,-20-316-629,-34 196-108,23-164-2223,-9 68-5317,52-327 5760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1T01:42:14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2089 4893 315 0,'0'0'0'0,"0"0"0"16,-16-23 0-16,16 23 47 0,0 0-47 0,-5-12 48 16,-4 0-48-16,9 12 44 0,0 0-44 0,-3-12 44 15,-3 0-44-15,6 12 33 0,0 0-33 0,-3-8 33 16,-2 1-33-16,5 7 20 0,0 0-20 0,-4-5 20 15,4-2-20-15,0 7 10 0,0 0-10 0,-3-3 11 16,3 1-11-16,0 2 27 0,0 0-27 0,0 0 27 0,0 0-27 16,0 0 19-16,0 0-19 0,0 14 20 0,0 8-20 15,0-22 51-15,0 0-51 0,3 43 51 0,6 20-51 16,-9-63 51-16,0 0-51 0,9 106 52 16,-1 37-52-16,-1-13 60 0,-5 3-60 0,5-11 60 0,2-11-60 0,-9-111 74 15,0 0-74-15,9 122 74 0,3 3-74 16,-7-22 49-16,0-12-49 0,2-37 49 0,-2-23-49 0,2 0 51 15,-1-7-51-15,-1-9 51 0,2-6-51 0,-7-9 21 16,0 0-21-16,5 9 21 0,4-4-21 0,-1-5 2 16,5-2-2-16,-5-10 3 0,1-7-3 15,0-5-5-15,3-3 5 0,-9-13-5 0,1-6 5 0,-4 46-64 16,0 0 64-16,0-68-63 0,-7-18 63 0,7 86-82 0,0 0 82 16,-9-130-81-16,-8-35 81 0,17 165-74 0,0 0 74 15,-16-159-73-15,-1-9 73 16,-1 31-75-16,1 22 75 0,5 19-74 0,3 26 74 0,9 70-62 15,0 0 62-15,-9-70-62 0,4 10 62 0,5 60-47 0,0 0 47 0,-3-51-47 16,-1 9 47-16,4 42-44 0,0 0 44 16,0-24-43-16,0 12 43 0,0 12-35 15,0 0 35-15,7-5-35 0,2 5 35 0,-9 0-4 0,0 0 4 0,10 21-3 16,9 10 3-16,-5 5 7 0,2 12-7 0,-2 1 8 16,2 3-8-16,-16-52 57 0,0 0-57 0,22 94 57 15,8 29-57-15,-30-123 53 0,0 0-53 16,38 134 53-16,4 15-53 0,-42-149 44 15,0 0-44-15,50 122 45 0,10-8-45 0,-60-114 65 0,0 0-65 0,61 86 66 16,5-23-66-16,-66-63 45 0,0 0-45 0,68 33 46 16,0-26-46-16,-68-7 13 15,0 0-13-15,64-16 13 0,4-23-13 16,-68 39 3-16,0 0-3 0,59-60 4 0,-8-21-4 0,-13 10 2 0,-12-5-2 0,-8 13 3 0,-9 10-3 16,-9 53 9-16,0 0-9 0,8-69 10 0,-1-10-10 0,-7 79 7 15,0 0-7-15,5-75 8 0,-1 1-8 16,-1 16 3-16,-1 15-3 0,-2 19 4 0,0 19-4 0,0-7 6 15,0 5-6-15,0 2 7 0,-2 5-7 0,2 0 7 16,2-3-7-16,-2 3 7 0,0 0-7 0,0 0 0 16,4 0 0-16,-4 0 1 0,0 3-1 0,0-3 0 15,0 0 0-15,3 28 1 0,-1 19-1 0,1 5 6 16,3 8-6-16,-3 2 7 0,-3 4-7 0,0-66 13 0,0 0-13 16,0 107 14-16,4 26-14 0,-4-133 15 15,0 0-15-15,3 115 16 0,2 3-16 0,-5-118 9 16,0 0-9-16,9 86 10 15,0-21-10-15,-9-65 4 0,0 0-4 0,15 46 4 0,8-18-4 0,-23-28-2 0,0 0 2 0,21 6-1 16,5-19 1-16,-26 13-31 0,0 0 31 16,28-21-31-16,1-18 31 0,-29 39-36 0,0 0 36 0,27-45-35 15,-5-8 35-15,-22 53-39 0,0 0 39 0,25-72-38 16,-8-15 38-16,-17 87-34 0,0 0 34 0,12-79-34 16,-8 5 34-16,-4 74-9 0,0 0 9 15,5-48-8-15,-5 21 8 0,0 27 0 0,0 0 0 0,0-24 0 16,0 10 0-16,0 14 6 15,0 0-6-15,0-8 7 0,-3 4-7 0,3 4 10 0,0 0-10 0,-2 11 10 16,-2 6-10-16,4-17 1 0,0 0-1 0,-8 41 2 16,1 19-2-16,7-60 0 0,0 0 0 0,-6 68 0 15,-2 14 0-15,8-82 0 0,0 0 0 0,-6 105 0 0,8 15 0 16,-2-120 0-16,0 0 0 0,9 94 1 0,10-12-1 0,-19-82 0 16,0 0 0-16,19 52 1 0,9-21-1 15,-28-31 0-15,0 0 0 0,31 3 0 0,6-22 0 0,-37 19-20 16,0 0 20-16,47-48-20 0,14-31 20 15,-61 79-4-15,0 0 4 0,54-75-3 0,2-11 3 16,-56 86-4-16,0 0 4 0,45-82-3 0,-7-4 3 0,-38 86 10 16,0 0-10-16,30-78 11 0,-9 2-11 0,-21 76 42 15,0 0-42-15,10-60 42 0,-6 18-42 16,-4 42 44-16,0 0-44 16,-4-28 44-16,-1 16-44 0,5 12 28 0,0 0-28 0,-9-8 28 0,-3 4-28 0,12 4 4 0,0 0-4 15,-29 9 5-15,-10 10-5 0,39-19 1 0,0 0-1 16,-38 27 2-16,-6 5-2 0,44-32-34 15,0 0 34-15,-29 31-33 0,4-3 33 0,25-28-66 0,0 0 66 0,-17 36-65 16,14 0 65-16,3-36-52 0,0 0 52 0,3 37-51 16,14 3 51-16,-17-40-41 15,0 0 41-15,25 36-40 0,10 0 40 0,-35-36-29 16,0 0 29-16,38 36-29 0,9-2 29 0,-47-34-33 16,0 0 33-16,45 33-33 0,-5 1 33 0,-40-34-20 0,0 0 20 0,33 29-20 15,-3 2 20-15,-30-31-2 0,0 0 2 0,21 27-2 16,-7-3 2-16,-14-24 0 0,0 0 0 0,12 22 0 15,-3-8 0-15,-9-14 38 0,0 0-38 0,3 14 38 16,-3-6-38-16,0-8 31 0,0 0-31 0,0-6 31 16,0-12-31-16,0 18-9 0,0 0 9 0,4-27-9 15,5-16 9-15,1 4-48 0,6-1 48 0,-4 4-47 16,5-1 47-16,-17 37-4 0,0 0 4 0,23-36-3 0,10 3 3 16,-33 33-7-16,0 0 7 0,33-34-7 0,9 5 7 15,-42 29 1-15,0 0-1 0,38-28 1 0,2 10-1 16,-40 18 30-16,0 0-30 0,33-16 30 0,-3 8-30 15,-30 8 36-15,0 0-36 0,24 0 36 0,-1 5-36 0,-23-5 50 16,0 0-50-16,12 22 50 0,-3 9-50 0,-9-31 47 16,0 0-47-16,-5 41 48 0,-4 9-48 15,9-50 48-15,0 0-48 0,-16 51 49 0,-1 4-49 0,17-55 42 16,0 0-42-16,-16 41 43 0,6-7-43 0,10-34 41 16,0 0-41-16,-12 24 42 0,5-8-42 0,7-16 40 15,0 0-40-15,0 0 40 0,3-9-40 0,-3 9 34 16,0 0-34-16,9-19 35 0,0-12-35 0,-9 31 44 15,0 0-44-15,12-36 45 0,0-8-45 0,-12 44 40 0,0 0-40 16,12-43 41-16,-3-7-41 0,-9 50 34 0,0 0-34 0,5-39 35 16,-1 6-35-16,-4 33 39 15,0 0-39-15,3-24 40 0,-1 6-40 0,-2 18 1 0,0 0-1 0,3-4 1 16,1 14-1-16,1 4 6 0,-2 8-6 0,6 6 7 16,-4-1-7-16,8 4 3 0,1 2-3 0,1-6 4 15,3-3-4-15,-18-24 0 0,0 0 0 0,29 15 0 16,17-3 0-16,-46-12-61 0,0 0 61 0,55 0-60 15,13-15 60-15,-68 15-98 0,0 0 98 0,80-39-98 16,18-28 98-16,-98 67-44 0,0 0 44 0,91-79-44 16,-3-15 44-16,-88 94-13 0,0 0 13 0,77-98-12 15,-9-5 12-15,-68 103-4 0,0 0 4 0,50-103-3 0,-8 1 3 16,-16 19 3-16,-13 20-3 0,-1 8 3 16,-7 16-3-16,-5 3 24 0,-5 5-24 0,-2 4 25 0,2 8-25 15,5 19 7-15,0 0-7 0,-9-21 8 16,-7 1-8-16,16 20 18 0,0 0-18 0,-21-19 18 0,-1 0-18 15,22 19 0-15,0 0 0 0,-30-5 0 0,-3 5 0 16,33 0-17-16,0 0 17 0,-35 17-17 0,-3 17 17 0,5 6-26 16,7 6 26-16,1 9-26 15,8 13 26-15,3 18-8 0,2 17 8 0,5-6-8 0,5 3 8 0,2-100-19 16,0 0 19-16,9 109-18 0,8 6 18 16,-17-115-4-16,0 0 4 0,24 98-3 0,8-7 3 0,-32-91-13 0,0 0 13 15,36 66-12-15,8-14 12 0,-44-52-45 0,0 0 45 16,33 32-44-16,2-18 44 0,-35-14-104 15,0 0 104-15,21-2-104 0,-13-15 104 0,-8 17-116 0,0 0 116 16,4-39-115-16,-13-23 115 0,2-37-411 0</inkml:trace>
  <inkml:trace contextRef="#ctx0" brushRef="#br0" timeOffset="165.483">3584 5050 953 0,'0'0'0'0,"15"-10"0"16,11-7 0-16,-26 17-159 0,0 0 159 0,4 8-158 15,-11 15 158-15,7-23-143 0,0 0 143 0,9 17-142 16,8 2 142-16,11 17-168 0</inkml:trace>
  <inkml:trace contextRef="#ctx0" brushRef="#br0" timeOffset="831.616">7338 4434 785 0,'0'0'0'0,"-11"-6"0"15,-8-2 0-15,3 1 92 0,-1-2-92 0,5 6 93 16,3-4-93-16,-3 4 54 0,0 1-54 0,1 2 54 0,-4-3-54 15,1-3 8-15,-7 3-8 0,5 0 9 0,6-1-9 0,10 4-1 16,0 0 1-16,-25 0 0 16,-10 0 0-16,35 0-6 0,0 0 6 0,-27 4-5 0,0 1 5 0,27-5-34 15,0 0 34-15,-33 15-34 0,-2 7 34 0,35-22-17 16,0 0 17-16,-29 36-17 0,3 7 17 0,26-43 0 16,0 0 0-16,-18 60 0 15,6 14 0-15,12-74 5 0,0 0-5 0,-3 115 5 16,6 34-5-16,-3-149 25 0,0 0-25 0,12 161 26 0,11 20-26 0,-23-181 32 0,0 0-32 15,26 182 33-15,7 10-33 0,-7-31 42 0,-1-16-42 16,-8-30 42-16,-1-24-42 0,-16-91 45 16,0 0-45-16,21 99 45 0,1 2-45 0,-22-101 47 15,0 0-47-15,16 83 47 0,1-11-47 0,-3-18 21 0,-1-14-21 0,-10-16 21 16,-3-21-21-16,2 2 0 0,1-3 0 0,-3-2 1 16,0 0-1-16,0 0-85 0,-3 5 85 0,3-5-85 15,0 0 85-15,0 0-166 16,0 0 166-16,-14-27-166 0,-11-13 166 0,-13-26-586 0</inkml:trace>
  <inkml:trace contextRef="#ctx0" brushRef="#br0" timeOffset="1048.586">6350 5396 695 0,'0'0'0'0,"12"9"0"16,9 3 0-16,-12-9 116 0,-9-3-116 0,5 0 117 15,-1-3-117-15,-4 3 83 0,0 0-83 0,26 0 83 0,12 0-83 0,0 0 96 16,4 0-96-16,-4 3 97 0,4 1-97 0,-3-4 43 16,-1 0-43-16,-3 0 44 0,-6 0-44 15,-29 0-17-15,0 0 17 0,42 0-17 0,0 0 17 0,-42 0-170 16,0 0 170-16,49 0-170 0,8 0 170 16,46 0-648-16</inkml:trace>
  <inkml:trace contextRef="#ctx0" brushRef="#br0" timeOffset="2228.596">9054 5043 404 0,'0'0'0'15,"-9"-1"0"-15,-5-3 0 0,14 4 57 0,0 0-57 0,-16 0 58 0,-8 0-58 16,24 0 39-16,0 0-39 0,-37 0 39 15,-8 0-39-15,45 0 25 0,0 0-25 0,-52 0 26 0,-6 0-26 16,58 0 20-16,0 0-20 0,-55 0 20 16,-8 2-20-16,63-2 4 0,0 0-4 0,-56 7 4 15,4 1-4-15,52-8 3 0,0 0-3 0,-49 16 4 0,6 3-4 0,43-19 0 16,0 0 0-16,-39 27 0 0,6 6 0 0,33-33 1 16,0 0-1-16,-22 34 2 0,9 5-2 0,13-39 1 15,0 0-1-15,0 33 1 0,14-2-1 16,5-4-9-16,4-10 9 0,1-3-9 0,3-5 9 0,2-9-26 15,4-4 26-15,2-1-26 0,3-5 26 0,-38 10-14 0,0 0 14 16,54-16-13-16,7-1 13 0,-5-2-20 0,-2-1 20 16,-7 1-20-16,-1 7 20 15,-46 12-4-15,0 0 4 0,47-16-3 16,0 4 3-16,-47 12-3 0,0 0 3 0,47-12-3 0,-2 4 3 0,-45 8-5 0,0 0 5 16,40-7-5-16,-3 4 5 0,-37 3 0 15,0 0 0-15,29-2 0 0,-6-1 0 0,-23 3 0 16,0 0 0-16,17 0 1 0,-1 0-1 15,-16 0 3-15,0 0-3 0,9 0 3 0,-6 0-3 16,-3 0 12-16,0 0-12 0,5 0 13 0,-5 0-13 0,0 0 23 0,0 0-23 0,0 0 24 16,0-7-24-16,0 7 38 0,0 0-38 0,-5-5 38 15,2 1-38-15,3 4 12 0,0 0-12 16,-9-5 13-16,-3 2-13 0,12 3 7 0,0 0-7 16,-18 0 8-16,-8 3-8 0,2 6 4 0,-2 3-4 0,5 0 4 15,5-6-4-15,-3 11 12 0,0-1-12 0,-4 15 12 0,-6 5-12 16,29-36 32-16,0 0-32 0,-25 39 32 15,2 4-32-15,23-43 10 0,0 0-10 0,-19 39 10 16,5-8-10-16,14-31-2 0,0 0 2 0,-5 29-2 0,10-5 2 0,-5-24-36 16,0 0 36-16,14 7-35 0,14-10 35 0,-28 3-6 15,0 0 6-15,35-19-6 0,7-10 6 0,-42 29 0 16,0 0 0-16,40-31 0 0,5-5 0 16,-6 0 53-16,-6 2-53 0,-7 1 53 0,-5 2-53 0,-21 31 68 15,0 0-68-15,17-39 69 0,-5-4-69 0,-3-1 54 16,-6 1-54-16,-3 5 54 0,0 5-54 0,0-1 36 15,-6 5-36-15,2 2 36 0,-1 3-36 0,0 5 26 16,1-2-26-16,1 9 26 0,1 5-26 0,2 7 15 16,0 0-15-16,-4-8 16 0,-1 1-16 15,5 7 5-15,0 0-5 0,-3-3 5 0,-1 1-5 0,4 2-9 0,0 0 9 16,-3 0-9-16,-3 8 9 0,6-8-41 0,0 0 41 0,-5 31-41 16,-2 22 41-16,7-53-38 15,0 0 38-15,-1 66-38 0,2 9 38 16,-1-75-35-16,0 0 35 0,12 67-34 0,4 0 34 0,3-13-34 15,2-9 34-15,4-7-33 0,-3-11 33 0,6-6-32 0,-2-15 32 0,7 0-32 16,2-10 32-16,-35 4-22 0,0 0 22 0,44-12-22 16,10-7 22-16,-12-1-36 0,-2-9 36 15,-4 3-35-15,-6-2 35 0,-30 28 2 16,0 0-2-16,26-41 2 0,-2-10-2 0,-10 5 50 0,-1-4-50 0,-8 5 50 16,-2 1-50-16,1 1 49 0,-8 0-49 0,4 0 50 15,-5 4-50-15,5 39 72 0,0 0-72 0,-10-48 72 16,-4-10-72-16,14 58 49 0,0 0-49 0,-18-52 49 15,-3 1-49-15,21 51 33 16,0 0-33-16,-17-39 34 0,-1 11-34 0,18 28 16 0,0 0-16 0,-15-24 17 0,3 12-17 16,12 12 1-16,0 0-1 0,-14-7 2 0,-2 11-2 15,16-4-7-15,0 0 7 0,-19 36-6 0,-2 24 6 16,21-60-28-16,0 0 28 16,-21 101-28-16,-3 32 28 0,10-18-21 0,1 0 21 0,10-21-21 0,10-12 21 0,-7-82-10 15,0 0 10-15,14 83-10 0,15-4 10 0,-29-79-80 16,0 0 80-16,42 70-80 0,18-14 80 0,-60-56-224 15,0 0 224-15,71 38-223 0,16-14 223 16,73 34-340-16</inkml:trace>
  <inkml:trace contextRef="#ctx0" brushRef="#br0" timeOffset="2968.476">11235 4058 471 0,'0'0'0'0,"0"0"0"16,0 0 0-16,0 0 53 0,0 0-53 0,0 0 54 15,0 0-54-15,0 0 36 0,0 0-36 0,0 0 36 16,0 0-36-16,0 0 3 0,0 0-3 0,0 0 4 16,0 0-4-16,0 0 0 0,-25-12 0 0,17 9 0 15,3-4 0-15,5 7-1 0,0 0 1 0,-14 24 0 16,-2 17 0-16,16-41-2 0,0 0 2 0,-9 69-1 15,2 22 1-15,6 28 3 0,1 29-3 0,3-11 4 0,6 2-4 16,-4-2 32-16,4 0-32 0,3-7 33 16,0 0-33-16,2-5 27 15,3-7-27-15,-1-8 27 0,-2-7-27 0,2-7 34 0,-2-7-34 0,1-17 34 0,3-21-34 16,-18-51 3-16,0 0-3 0,21 58 3 0,1-3-3 0,-22-55 1 16,0 0-1-16,19 40 1 0,1-13-1 15,-20-27-56-15,0 0 56 0,10 15-56 0,-1-6 56 16,-9-9-110-16,0 0 110 0,-4-22-109 0,-3-19 109 0,-1-21-306 15</inkml:trace>
  <inkml:trace contextRef="#ctx0" brushRef="#br0" timeOffset="4679.024">11172 5196 147 0,'0'0'0'16,"-5"-15"0"-16,-4-9 0 0,9 24 52 0,0 0-52 16,-8-28 52-16,-5-3-52 0,13 31 81 0,0 0-81 0,-8-24 82 15,2 4-82-15,3 4 73 0,3 1-73 16,3 3 74-16,-1 2-74 0,5 1 63 0,5-3-63 0,2-3 63 15,0 3-63-15,5-4 54 0,-1 1-54 16,4-1 54-16,6-1-54 0,-28 17 50 0,0 0-50 0,35-19 50 16,7 2-50-16,-42 17 37 0,0 0-37 15,43-15 37-15,8-1-37 0,-9 10 51 0,0 6-51 16,-8-2 51-16,-4 2-51 0,-4 0 36 0,-5 5-36 0,-5-2 37 16,-7 3-37-16,4 4 4 0,0 2-4 0,-8 0 5 15,2 0-5-15,-7-12 41 0,0 0-41 16,5 24 42-16,0 10-42 0,-5-34 5 0,0 0-5 0,4 40 6 15,-1 4-6-15,-3-44 28 0,0 0-28 0,4 38 28 16,-3-2-28-16,-1-36 29 0,0 0-29 0,4 27 29 0,-2-6-29 16,1-2 7-16,4-7-7 0,-2 0 7 0,-1-6-7 15,5-1 11-15,3-1-11 16,-4-4 11-16,1 0-11 0,-9 0 9 0,0 0-9 0,12-9 9 0,6-1-9 16,-18 10 15-16,0 0-15 0,14-19 15 0,1-1-15 0,-15 20 14 15,0 0-14-15,13-24 15 16,1-4-15-16,-14 28 34 15,0 0-34-15,5-31 34 0,2 2-34 0,-7 29 18 16,0 0-18-16,1-31 18 0,-1 4-18 0,0 27 5 0,0 0-5 0,2-20 6 0,-2 4-6 16,0 16 0-16,0 0 0 0,0-12 0 0,0 0 0 0,0 12-9 15,0 0 9-15,0-3-9 0,0-1 9 0,0 4-47 16,0 0 47-16,5 5-47 0,1 9 47 0,-6-14-44 16,0 0 44-16,12 29-44 0,5 14 44 0,-17-43-41 0,0 0 41 15,19 48-41-15,4 10 41 0,-23-58-42 0,0 0 42 0,21 48-41 16,0 2 41-16,-4-14-17 0,1-5 17 15,-3-7-17-15,-1-12 17 16,-1-4-43-16,-1-4 43 0,0-4-43 0,2-4 43 0,3-4-38 0,-1-8 38 0,3-3-37 16,2-1 37-16,-21 20-9 0,0 0 9 0,24-33-8 15,-1-6 8-15,-23 39-1 0,0 0 1 0,21-50 0 16,-4-5 0-16,-17 55 1 16,0 0-1-16,16-53 2 0,-4-1-2 0,-12 54 7 0,0 0-7 0,11-50 7 15,-4 2-7-15,-7 48 16 0,0 0-16 0,5-36 17 16,2 12-17-16,-7 24 14 0,0 0-14 0,2-22 15 15,-1 10-15-15,-1 12 9 0,0 0-9 0,2-9 9 16,2 6-9-16,-4 3 0 0,0 0 0 0,3 8 0 16,6 11 0-16,-9-19-1 0,0 0 1 0,10 31-1 0,2 5 1 15,-12-36-11-15,0 0 11 0,13 44-10 16,-1 6 10-16,-12-50-26 0,0 0 26 0,12 51-25 16,2 1 25-16,-2-6-48 0,-3-10 48 15,0-8-48-15,-4-13 48 0,2-3-90 16,2-4 90-16,-1-4-90 0,1-4 90 0,-9 0-164 0,0 0 164 0,16-10-163 0,6-7 163 0,-22 17-106 15,0 0 106-15,21-28-105 0,0-8 105 0,-3 2-39 16,-6 1 39-16,0-3-39 0,-2 6 39 0,-1 2 0 16,-2 4 0-16,-2 5 1 15,-1-1-1-15,-1 4 42 0,-1 4-42 0,1 2 43 0,-3 5-43 0,0 1 25 0,0 1-25 16,0 3 26-16,4-3-26 0,-4 3 6 0,0 0-6 16,0 0 6-16,0 6-6 0,2 1 5 0,1 5-5 15,2 9 5-15,2 3-5 16,-7-24 3-16,0 0-3 0,6 34 3 0,6 6-3 0,-12-40 1 0,0 0-1 15,14 35 2-15,5 0-2 0,-19-35 0 0,0 0 0 16,29 25 0-16,12-6 0 0,-41-19-5 0,0 0 5 0,45 4-5 16,7-15 5-16,-52 11-1 15,0 0 1-15,51-17-1 0,-1-10 1 0,-6 3 1 0,-6-7-1 16,-7 7 1-16,-4 0-1 0,-27 24 27 0,0 0-27 0,22-19 27 16,-3 0-27-16,-19 19 42 0,0 0-42 0,14-13 43 15,-2-1-43-15,-12 14 39 0,0 0-39 0,6-10 40 16,-3-1-40-16,-3 11 40 0,0 0-40 0,4-5 41 15,-4 2-41-15,-4 3 17 0,-3 0-17 0,-3 8 17 16,-8 8-17-16,18-16 21 0,0 0-21 0,-21 32 21 0,-6 15-21 16,27-47 3-16,0 0-3 0,-23 48 4 0,2 5-4 15,21-53-41-15,0 0 41 0,-16 44-40 0,6-9 40 16,10-35-66-16,0 0 66 0,0 25-66 0,9-6 66 16,-9-19-36-16,0 0 36 0,20 0-36 0,12-8 36 0,-32 8-7 15,0 0 7-15,36-24-7 0,11-7 7 0,-47 31-7 16,0 0 7-16,39-35-6 0,-1 3 6 15,-8 1 5-15,-6 7-5 0,-5 4 5 16,-7 8-5-16,1-2 63 16,-5 5-63-16,-4 4 64 0,-4 2-64 0,2-4 58 0,-2 2-58 0,0 1 59 0,1 4-59 0,-1 0 57 15,0 0-57-15,0 0 58 0,0 0-58 0,0 0 10 16,0 0-10-16,0 0 11 0,-1 4-11 16,1-4 4-16,0 0-4 0,-6 27 4 0,-6 18-4 0,12-45 0 15,0 0 0-15,-9 61 0 0,1 15 0 0,8-76-4 0,0 0 4 16,-12 125-3-16,-1 34 3 0,13-159-4 0,0 0 4 15,-8 171-3-15,2 20 3 0,6-191-3 0,0 0 3 16,-5 169-2-16,7-4 2 0,-2-165-5 16,0 0 5-16,7 133-5 0,3-25 5 0,1-27-1 0,3-30 1 15,-7-18 0-15,-2-18 0 0,0-3 0 0,2-5 0 0,2-7 0 16,0-7 0-16,-9 7 0 0,0 0 0 0,14-21 1 16,5-9-1-16,-2-6 8 0,2-4-8 0,-3 1 8 15,-4-7-8-15,-12 46 34 0,0 0-34 0,14-84 34 16,2-26-34-16,-8 16 40 0,-4 0-40 15,5 8 40-15,-4 11-40 0,-5 75 50 0,0 0-50 0,3-96 51 16,1-11-51-16,1 15 43 0,-5 8-43 0,0 14 43 16,0 15-43-16,0 55 47 0,0 0-47 0,0-67 48 15,0-1-48-15,0 13 59 0,0 5-59 16,-5 17 59-16,1 10-59 0,1 0 15 16,3 3-15-16,-5 1 15 0,5 2-15 0,-7 1 9 0,1 4-9 0,3 0 9 0,0 5-9 15,1 2-1-15,2-2 1 0,0 4-1 0,2 0 1 0,-2 3-75 16,0-2 75-16,0 2-74 0,0 0 74 15,0 2-101-15,0 4 101 0,1 6-100 16,4 9 100-16,-5-21-91 0,0 0 91 0,13 38-90 0,4 10 90 0,-17-48-58 16,0 0 58-16,23 48-58 0,6 5 58 0,-29-53-32 15,0 0 32-15,33 48-32 0,9-2 32 16,-42-46-24-16,0 0 24 0,39 41-23 16,-1-5 23-16,-7-9-16 0,-3-4 16 0,-7-8-15 0,-9-1 15 0,2-4-5 0,-2-6 5 15,-3 1-5-15,-4 2 5 0,1-6-4 0,-5 3 4 16,-1-4-3-16,6 3 3 0,-6-3 0 0,0 0 0 0,0 0 1 15,0 4-1-15,0-4 39 16,0 0-39-16,0 0 39 0,0 0-39 0,-4 1 30 16,-1 1-30-16,0 0 30 0,1 1-30 0,4-3 15 0,0 0-15 0,-16 0 16 15,-4 4-16-15,20-4-5 0,0 0 5 0,-20 3-5 16,1-1 5-16,19-2-89 16,0 0 89-16,-19-5-89 0,0-11 89 0,-19-8-312 15</inkml:trace>
  <inkml:trace contextRef="#ctx0" brushRef="#br0" timeOffset="5761.26">15571 4814 931 0,'0'0'0'0,"-10"-7"0"16,-6-5 0-16,16 12 74 0,0 0-74 0,-11-9 74 16,1 3-74-16,10 6 1 0,0 0-1 0,-16-9 2 15,-1-3-2-15,17 12 4 0,0 0-4 0,-38-22 4 16,-13-7-4-16,51 29-3 0,0 0 3 0,-54-24-2 15,-2 1 2-15,56 23-11 0,0 0 11 0,-47-12-10 16,0 6 10-16,47 6-15 0,0 0 15 0,-47 13-15 16,5 20 15-16,42-33-8 0,0 0 8 0,-47 63-8 15,4 31 8-15,43-94-1 0,0 0 1 0,-25 98-1 16,11 8 1-16,14-106 1 0,0 0-1 0,2 84 1 16,14-10-1-16,-16-74 2 15,0 0-2-15,31 51 2 0,16-18-2 0,0-14-1 0,7-16 1 0,-17-6 0 0,-6-9 0 16,-1-4-1-16,-1-8 1 0,1-3 0 0,-4-4 0 0,-26 31 1 15,0 0-1-15,33-44 1 0,6-11-1 0,-39 55 16 16,0 0-16-16,41-79 17 0,6-19-17 0,-47 98 51 16,0 0-51-16,32-99 51 0,-4-11-51 0,-28 110 45 15,0 0-45-15,19-103 45 0,-9-3-45 0,-10 106 42 16,0 0-42-16,4-94 42 0,-8 12-42 0,4 82 29 16,0 0-29-16,-10-64 29 0,-4 13-29 0,14 51 9 15,0 0-9-15,-9-31 9 0,2 19-9 0,7 12-12 16,0 0 12-16,-15 4-12 0,-8 13 12 0,4 8-52 0,-2 11 52 15,3 7-52-15,-1 5 52 0,19-48-47 0,0 0 47 16,-21 88-46-16,2 30 46 0,4-17-38 0,9-3 38 16,6-20-37-16,13-14 37 0,-13-64-27 15,0 0 27-15,34 63-27 0,17-5 27 0,-51-58-16 16,0 0 16-16,68 41-15 0,17-10 15 0,-85-31-11 0,0 0 11 0,89 7-11 16,5-14 11-16,-94 7 0 0,0 0 0 0,101-20 1 15,0-11-1-15,-24 3 34 0,-20 1-34 16,-13 3 34-1,-18 4-34-15,-9 4 47 16,-8 2-47-16,0 2 47 0,-2 4-47 0,-2-4 53 0,-1 0-53 0,1 0 53 0,-5-7-53 0,0 4 66 0,-7 1-66 0,5-2 67 16,-3 4-67-16,5 12 52 0,0 0-52 0,-12-12 53 15,-8-3-53-15,20 15 16 0,0 0-16 0,-27-3 17 16,-10-1-17-16,37 4 3 0,0 0-3 0,-44 11 4 16,-6 9-4-16,3 4-2 0,2 3 2 0,18-11-1 0,10-11 1 0,17-5-50 15,0 0 50-15,-21 38-49 0,-5 13 49 16,26-51-56-16,0 0 56 0,-12 55-56 0,5 8 56 0,7-63-45 15,0 0 45-15,12 72-44 16,16 7 44-16,-28-79-21 0,0 0 21 16,45 77-21-16,21-1 21 0,-66-76-13 0,0 0 13 0,60 78-13 0,-1 1 13 15,-12-15 0-15,-9-6 0 0,-3-7 0 0,-7-8 0 0,-9-4 3 16,-7-6-3-16,-1 1 4 0,-3-1-4 0,-8-33 8 16,0 0-8-16,2 46 9 0,-5 11-9 15,-6-6 25-15,-5-1-25 0,9-23 26 0,5-13-26 0,-4-1 29 16,-1-4-29-16,-18 10 29 0,-8 7-29 0,31-26-2 15,0 0 2-15,-47 15-1 0,-12-3 1 0,59-12-106 0,0 0 106 16,-84-14-106-16,-15-17 106 0,99 31-112 16,0 0 112-16,-80-63-112 0,8-29 112 0,-79-64-568 15</inkml:trace>
  <inkml:trace contextRef="#ctx0" brushRef="#br0" timeOffset="8761.047">17646 4721 158 0,'0'0'0'0,"5"-5"0"0,-1-2 0 0,-4 7 70 15,0 0-70-15,5-5 70 0,-5-2-70 0,0 7 58 16,0 0-58-16,5-8 58 0,2-8-58 0,-7 16 30 15,0 0-30-15,10-17 30 0,10-5-30 0,-20 22 18 16,0 0-18-16,22-21 19 0,11-3-19 0,-33 24 0 0,0 0 0 16,32-18 0-16,4 2 0 0,-36 16 5 0,0 0-5 15,35-8 5-15,2 8-5 0,-37 0 7 16,0 0-7-16,33 3 7 0,-4 9-7 0,-29-12 8 16,0 0-8-16,28 21 8 0,-3 6-8 0,-25-27 3 0,0 0-3 0,21 33 4 15,-9 8-4-15,-3 0 12 0,-4 2-12 0,-2-16 12 16,-1-8-12-16,-2-19 38 0,0 0-38 0,-9 43 39 15,-8 17-39-15,17-60 35 16,0 0-35-16,-26 58 36 0,-7 5-36 0,33-63 23 0,0 0-23 0,-47 69 24 16,-9 8-24-16,56-77 53 0,0 0-53 0,-51 55 53 15,6-11-53-15,8-16 80 0,8-16-80 0,17-4 80 16,13-6-80-16,-1-2 66 0,4 0-66 0,-20 5 66 16,-10 0-66-16,9-1 72 15,3-1-72-15,1-3 72 0,5 4-72 0,-1-8 56 0,6 1-56 0,-3-1 56 0,3-1-56 16,-1-3 45-16,1-3-45 0,1 6 46 15,2-3-46-15,-3 1 30 0,3-2-30 0,0 2 30 16,0-1-30-16,3 1 3 0,-1 2-3 0,0 1 4 16,-2-3-4-16,0 2 9 0,1-2-9 0,3 2 10 0,-4 2-10 0,3-2 0 15,1 1 0-15,1 1 0 0,-1 3 0 0,4-4-2 16,4 4 2-16,2 0-2 16,-3 0 2-16,-11 0-6 0,0 0 6 0,28 4-6 15,10 3 6-15,-38-7-44 0,0 0 44 0,40 8-44 0,9 1 44 0,-6-2-54 16,3-2 54-16,-8 2-53 0,-7-2 53 0,-1 2-60 15,-4-4 60-15,2-1-59 0,-4 1 59 0,-24-3-91 16,0 0 91-16,32 4-91 16,1-4 91-16,-33 0-110 0,0 0 110 0,38-4-109 0,2-1 109 0,39-2-571 15</inkml:trace>
  <inkml:trace contextRef="#ctx0" brushRef="#br0" timeOffset="11431.238">18977 4516 841 0,'0'0'0'0,"-9"7"0"16,-3 1 0-16,12-8 30 0,0 0-30 0,0 0 30 15,10 0-30-15,-10 0 9 0,0 0-9 0,9 4 9 0,0-4-9 16,-9 0-4-16,0 0 4 0,12 12-4 0,5 5 4 16,-17-17-51-16,0 0 51 0,14 39-50 15,4 19 50-15,-18-58-27 0,0 0 27 0,14 67-27 0,0 12 27 16,-14-79-18-16,0 0 18 0,10 101-18 0,4 17 18 0,-14-118-5 16,0 0 5-16,14 93-5 15,0-11 5-15,-14-82 4 0,0 0-4 0,21 62 5 16,7-21-5-16,-28-41 56 0,0 0-56 0,28 26 56 0,3-18-56 15,-1-4 69-15,-3-11-69 0,-2-2 69 0,-3-3-69 0,-1-3 65 16,0-6-65-16,-3 2 65 0,-3-5-65 0,-15 24 54 16,0 0-54-16,18-36 54 0,-1-6-54 0,-1-5 51 15,-4 3-51-15,-1-3 52 0,-5 1-52 16,0 5 32-16,-3 2-32 0,1 1 32 0,1 2-32 16,-5 36 8-16,0 0-8 0,2-36 9 0,3 0-9 0,-5 36 29 15,0 0-29-15,5-31 29 0,0 0-29 0,-5 31 0 0,0 0 0 0,7-20 0 16,0-1 0-16,-7 21-6 0,0 0 6 0,19-15-5 15,11 3 5 1,-30 12-39-16,0 0 39 0,38-10-39 0,9 4 39 0,-47 6-48 0,0 0 48 0,51 0-48 16,3 6 48-16,-54-6-36 0,0 0 36 0,57 6-36 15,6 6 36-15,-63-12-18 0,0 0 18 0,59 9-18 16,-1 0 18-16,-58-9-30 0,0 0 30 0,49 10-30 16,-8 2 30-16,-41-12-11 0,0 0 11 0,32 5-11 15,-8 2 11-15,-24-7-11 0,0 0 11 0,18 3-11 16,-10-3 11-16,-8 0-2 15,0 0 2-15,7 2-1 0,-1 0 1 0,-6-2 1 0,0 0-1 16,-7 5 1-16,-7 2-1 0,14-7 10 0,0 0-10 0,-27 8 11 0,-11 4-11 16,0 0 27-16,-2 0-27 0,15-3 27 0,13-6-27 15,-3 4 29-15,1-4-29 0,-20 15 29 16,-9 0-29-16,43-18 7 16,0 0-7-16,-52 36 8 0,-11 7-8 0,63-43 18 0,0 0-18 0,-66 67 19 0,-11 17-19 0,21-14 23 15,15-10-23-15,16-22 24 0,20-23-24 0,1 1 7 16,8-4-7-16,-2 1 8 0,6-1-8 0,-8-12 5 15,0 0-5-15,20 11 5 0,9-8-5 16,-29-3 0-16,0 0 0 0,35-7 1 0,9-5-1 16,-44 12 2-16,0 0-2 0,41-19 2 0,5-5-2 0,-46 24 16 15,0 0-16-15,40-29 17 0,-2-1-17 0,-38 30 33 0,0 0-33 16,35-36 33-16,-4-2-33 16,-6 5 11-16,-4 2-11 15,-2 4 11-15,-4 0-11 0,-15 27 13 0,0 0-13 0,18-28 13 0,-4 1-13 0,-14 27 4 16,0 0-4-16,10-21 4 0,-1 6-4 0,-9 15 3 0,0 0-3 15,5-12 3-15,-1 5-3 0,-4 7 0 0,0 0 0 16,3 12 0-16,2 14 0 16,-5-26-4-16,0 0 4 0,0 43-3 0,-5 16 3 0,5-59-15 15,0 0 15-15,-2 67-15 0,-1 5 15 0,3-72-26 0,0 0 26 0,2 62-25 16,1-7 25-16,-3-55-7 0,0 0 7 0,14 41-6 16,9-7 6-16,-23-34-46 15,0 0 46-15,33 16-46 0,12-15 46 0,-7-9-93 0,-1-13 93 16,-4 1-93-16,-3-3 93 0,-30 23-85 0,0 0 85 0,33-36-85 15,0-10 85-15,-33 46-33 0,0 0 33 0,30-51-33 16,-3-8 33-16,-27 59-1 16,0 0 1-16,28-68-1 0,2-9 1 0,-30 77 3 15,0 0-3-15,14-52 3 0,-5 13-3 0,-9 39 16 0,0 0-16 0,7-29 17 0,-2 10-17 0,-5 19 9 16,0 0-9-16,3-15 10 0,-3 6-10 16,0 9 10-16,0 0-10 0,9 3 10 15,3 6-10-15,-12-9-1 0,0 0 1 0,14 24-1 0,2 12 1 0,-16-36-5 16,0 0 5-16,14 50-5 0,-2 10 5 0,-12-60-4 15,0 0 4-15,10 61-4 0,1 6 4 0,-11-67-7 16,0 0 7-16,8 72-7 0,5 3 7 16,-3-28-1-16,1-20 1 0,-6-6 0 15,-5-11 0-15,3-1 19 0,3-9-19 0,-3 1 20 0,0 1-20 0,3-5 25 0,2-6-25 16,1-1 26-16,0-2-26 0,-2-7 3 16,0 2-3-16,0-7 4 0,-6 0-4 0,-1 24 26 0,0 0-26 15,4-38 26-15,3-10-26 16,-5 0 5-16,1-2-5 0,1 6 5 0,-1-2-5 15,2 6 9-15,-1 1-9 0,1 8 10 0,2 5-10 0,-7 26 24 0,0 0-24 0,5-25 25 16,4 4-25-16,-9 21 19 0,0 0-19 0,3-19 20 16,3 7-20-16,-6 12 4 0,0 0-4 0,12-5 5 15,2 5-5-15,-2 5 3 0,2 4-3 16,-2 1 4-16,0-1-4 0,-12-9 0 0,0 0 0 0,13 27 1 16,-3 6-1-16,0 1-1 0,-4 5 1 0,-1-3 0 15,-3 2 0-15,-2-38-4 0,0 0 4 0,0 48-3 16,0 7 3-16,-2-11-3 0,0-4 3 15,-1-10-3-15,3-11 3 16,0-19 0-16,0 0 0 0,5 17 0 0,4 2 0 0,-9-19 0 0,0 0 0 0,27 7 0 16,12-7 0-16,-39 0-2 0,0 0 2 0,45-10-1 0,13-14 1 15,-58 24-1-15,0 0 1 0,62-33-1 16,3-8 1-16,-65 41 1 0,0 0-1 0,83-56 1 0,10-18-1 16,-20 18 25-16,-12 1-25 0,-14 12 26 0,-11 7-26 0,-36 36 32 15,0 0-32-15,27-31 32 0,-8 7-32 0,-19 24 20 16,0 0-20-16,14-19 20 0,-6 7-20 0,-8 12 30 15,0 0-30-15,6-8 30 0,-3 4-30 16,-3 4 6-16,0 0-6 0,-9 12 6 0,-6 16-6 16,15-28 27-16,0 0-27 0,-33 39 27 0,-14 16-27 0,47-55 6 15,0 0-6-15,-58 75 6 0,-12 19-6 0,16-27 34 16,9-8-34-16,21-29 34 0,19-21-34 0,-4 3 18 16,5-9-18-16,3-1 18 15,1-2-18-15,0 0 18 0,-4 7-18 16,1-4 18-16,3-3-18 0,0 0 35 0,0 0-35 0,7-3 35 0,3-6-35 0,-10 9 5 0,0 0-5 15,16-24 5-15,6-6-5 0,-22 30-13 0,0 0 13 16,25-40-12-16,1-6 12 0,-26 46-35 0,0 0 35 0,24-48-35 16,1-3 35-16,-25 51-31 15,0 0 31-15,19-47-31 0,-5 4 31 0,-14 43-15 16,0 0 15-16,12-29-15 0,-3 5 15 0,-9 24-48 0,0 0 48 0,10-3-48 16,2 11 48-16,2 8-38 0,-3 8 38 0,3-2-38 15,0 7 38-15,-14-29-17 0,0 0 17 16,17 38-16-16,4 6 16 0,-21-44-8 0,0 0 8 15,26 43-7-15,4-3 7 0,-30-40-9 0,0 0 9 0,41 27-9 16,12-6 9-16,-53-21-3 0,0 0 3 0,61 3-3 16,8-11 3-16,-69 8-6 0,0 0 6 0,79-26-5 15,8-15 5-15,-21 1-7 0,-12-3 7 16,-14 13-7-16,-19 6 7 16,-21 24 0-16,0 0 0 0,23-36 0 0,-8-4 0 0,-15 40 5 0,0 0-5 0,14-49 6 0,-5-6-6 0,-9 55 25 15,0 0-25-15,4-69 26 0,-8-10-26 0,4 79 12 16,0 0-12-16,-5-54 13 0,-4 11-13 15,9 43 5-15,0 0-5 0,-10-36 5 0,-4 12-5 16,0 0 0-16,-2 8 0 0,7 10 0 0,6 0 0 0,-4 3-5 16,2 3 5-16,5 0-5 0,0 0 5 0,0 0-35 15,0 3 35-15,-11 23-34 0,-11 14 34 16,22-40-5-16,0 0 5 16,-25 61-5-16,-3 21 5 0,28-82-11 0,0 0 11 0,-31 120-10 0,-6 33 10 0,37-153-4 15,0 0 4-15,-22 133-4 0,4 1 4 0,13-36-1 16,10-23 1-16,4-18 0 0,5-20 0 0,-14-37-2 15,0 0 2-15,31 28-1 0,16-13 1 16,-12-10-5-16,-2-10 5 0,2 2-4 0,-5-9 4 16,-30 12-3-16,0 0 3 0,38-16-2 0,0-8 2 0,-38 24 0 0,0 0 0 0,35-30 1 15,0-5-1-15,-7 3 38 0,-11-1-38 0,-3 2 39 16,-3-3-39-16,-11 34 36 0,0 0-36 0,3-44 37 16,-6-8-37-16,3 52 34 15,0 0-34-15,-4-46 34 0,-8-2-34 0,12 48 1 16,0 0-1-16,-9-36 1 0,1 9-1 0,8 27 2 0,0 0-2 0,-9-19 3 15,0 7-3-15,9 12-1 0,0 0 1 0,-5-11 0 16,0 6 0-16,5 5-17 0,0 0 17 0,0 5-16 16,2 9 16-16,3 0-51 0,4 1 51 0,6-3-51 15,8-1 51-15,-23-11-57 0,0 0 57 0,29 5-56 0,8-2 56 16,-2-6-39-16,-2-2 39 0,2 1-38 16,-6-4 38-16,-29 8-2 0,0 0 2 0,39-12-2 15,-3 0 2-15,-36 12-1 0,0 0 1 16,35-11-1-16,0 3 1 0,-35 8 4 0,0 0-4 0,26-11 5 0,-7 6-5 15,-19 5 26-15,0 0-26 0,14-8 26 0,-5 4-26 16,-9 4 32-16,0 0-32 0,3-8 32 0,-4 1-32 0,1 7 12 16,0 0-12-16,-7-9 12 0,-4 1-12 0,11 8 6 15,0 0-6-15,-17-4 6 0,-4 1-6 16,21 3 1-16,0 0-1 0,-28 12 1 0,-5 12-1 0,33-24 3 16,0 0-3-16,-33 43 3 0,-2 15-3 0,5-3 18 0,10 5-18 15,4-9 18-15,7-8-18 16,4 0 22-16,3-2-22 0,9-3 23 15,5-6-23-15,-12-32 0 0,0 0 0 0,25 28 0 0,8-10 0 0,-33-18-33 0,0 0 33 16,45 5-32-16,13-10 32 0,-6-10-58 0,2-4 58 0,-11-1-58 16,-6-4 58-16,3-2-15 0,-2-2 15 15,-6-1-15-15,-4-2 15 0,-28 31-2 0,0 0 2 16,33-47-1-16,2-12 1 0,-35 59 7 0,0 0-7 0,33-75 7 16,2-16-7-16,-35 91 47 0,0 0-47 0,17-86 48 15,-10-8-48-15,-7 94 15 0,0 0-15 0,-4-84 16 16,-8 5-16-16,12 79 38 0,0 0-38 0,-15-61 39 15,-6 13-39 1,21 48 30-16,0 0-30 0,-13-31 30 0,5 16-30 0,8 15 22 0,0 0-22 0,-7-9 22 16,2 4-22-16,5 5 10 0,0 0-10 0,-6 5 11 15,3 4-11-15,3-9 1 0,0 0-1 0,-4 42 2 16,1 18-2-16,3-60 10 0,0 0-10 16,-4 98 11-16,3 30-11 0,1-128 22 0,0 0-22 0,-2 127 22 0,2 7-22 15,0-134 21-15,0 0-21 0,5 118 21 0,6-8-21 16,-11-110 25-16,0 0-25 0,15 91 26 0,6-20-26 15,-21-71 22-15,0 0-22 0,30 62 23 0,8-17-23 16,-38-45-8-16,0 0 8 0,33 31-8 0,4-16 8 0,-37-15-128 16,0 0 128-16,28 0-128 0,-9-10 128 0,-19 10-235 15,0 0 235-15,21-17-235 0,0-7 235 16,20-19-572-16</inkml:trace>
  <inkml:trace contextRef="#ctx0" brushRef="#br0" timeOffset="13009.667">25438 4968 561 0,'0'0'0'0,"-10"-8"0"15,-2-4 0-15,5 0 63 0,-2 5-63 0,-1-5 63 16,-1 1-63-16,-3-1 36 0,0 0-36 0,-3 0 37 0,-1 4-37 16,-1-4 5-16,-2 0-5 0,0 2 6 15,0 4-6-15,21 6 5 0,0 0-5 0,-36-8 5 0,-13 1-5 16,4 2 36-16,-2 5-36 0,8 0 37 0,5 0-37 0,-6 8 62 15,-4 4-62-15,0 9 63 16,-1 10-63-16,45-31 38 0,0 0-38 0,-68 63 39 16,-15 28-39-16,13-17 59 0,5-4-59 0,27-19 60 0,21-8-60 15,1-10 56-15,11-9-56 0,3-5 56 0,6-7-56 0,1 0 24 16,3 0-24-16,6 0 25 0,6-2-25 0,-20-10 2 16,0 0-2-16,36 0 3 0,16-7-3 15,-3-8-5 1,2-4 5-16,-2-2-5 0,-1 1 5 0,-48 20-2 0,0 0 2 0,61-31-1 0,2-9 1 0,-63 40 0 0,0 0 0 15,75-55 1-15,12-8-1 0,-87 63 13 0,0 0-13 16,59-55 14-16,-10 0-14 0,-14 19 41 16,-13 13-41-16,-9 7 42 0,-10 4-42 0,4 5 12 15,0 4-12-15,-3 1 13 0,-4 2-13 0,5 0 13 0,0 5-13 0,-5-1 14 16,-2-1-14-16,2-3 17 0,0 0-17 0,-1 28 17 16,-1 19-17-16,2-4 8 0,0 9-8 0,0-13 8 15,0-8-8-15,3 1 24 16,3-1-24-16,-1-3 25 0,0-1-25 0,7-3 12 0,4 0-12 0,1-5 13 15,4-2-13-15,-21-17-1 0,0 0 1 0,33 9 0 16,9-9 0-16,-42 0-33 0,0 0 33 0,45-11-32 16,6-7 32-16,-6-5-36 0,-6-2 36 15,-8 2-35-15,-7-4 35 0,-24 27-4 16,0 0 4-16,23-36-3 0,-4-12 3 0,-1 5 0 0,-5-5 0 0,-2 2 0 0,-6 0 0 16,0 1 21-16,-3-3-21 0,-4 5 21 0,-1-3-21 15,3 46 26-15,0 0-26 0,-4-55 26 16,3-5-26-16,-1 9 9 0,0 5-9 0,0 6 9 15,1 8-9-15,-1 4 36 0,2 4-36 0,0 5 36 0,0 7-36 0,0 2 10 16,0 5-10-16,-2 2 10 0,0 1-10 0,2 2 12 16,4 2-12-16,-2 4 13 0,-2 0-13 0,0-6-4 15,0 0 4-15,5 34-3 0,2 21 3 16,3 1-15-16,-1 9 15 0,-2-1-14 0,0 2 14 16,-7-66-26-16,0 0 26 0,9 96-26 0,1 26 26 0,1-31-3 15,1-9 3-15,-5-20-3 0,-2-18 3 0,-5-44-14 16,0 0 14-16,10 40-13 0,3-8 13 0,-13-32-9 15,0 0 9-15,14 26-9 0,1-5 9 16,-15-21-24-16,0 0 24 0,14 8-23 0,2-5 23 0,-16-3-13 0,0 0 13 16,9-5-13-16,-4-8 13 0,-5 13-27 0,0 0 27 15,-4-21-27-15,-8-11 27 0,0 1-20 16,-4 0 20-16,2 7-20 0,0 5 20 16,14 19-17-16,0 0 17 0,-15-21-17 0,-3-2 17 0,18 23-2 0,0 0 2 0,-12-23-1 15,3 3 1-15,9 20 3 0,0 0-3 0,0-24 3 16,9-4-3-16,-9 28 14 0,0 0-14 0,19-24 15 15,13-3-15-15,-32 27 34 16,0 0-34-16,40-24 35 0,12 0-35 0,-7 2 41 16,-1 5-41-16,-8 3 41 0,-6 5-41 0,-2 1 9 0,-4 1-9 0,-1 2 9 15,-7 1-9-15,-2-3 22 0,-2 6-22 0,-4-3 23 16,-1 4-23-16,-1 4 0 0,-1-3 0 0,-5-1 0 16,0 4 0-16,0-1-27 0,0 2 27 15,-9 14-27-15,0 9 27 0,9-28-21 16,0 0 21-16,-17 36-21 0,-7 10 21 0,1-7-2 0,0 1 2 0,8-16-2 0,6-9 2 15,9-15-7-15,0 0 7 0,-16 28-7 0,-3-1 7 0,19-27-1 16,0 0 1-16,-14 24 0 0,2-9 0 16,7-3 12-16,-1-5-12 0,6-2 13 0,6-1-13 15,-1-8 40-15,4-3-40 0,1 2 41 0,4-7-41 0,-14 12 22 16,0 0-22-16,14-15 22 0,3-9-22 0,-17 24 19 16,0 0-19-16,18-27 20 0,-1-9-20 15,-17 36 34-15,0 0-34 0,18-36 35 16,-3 1-35-16,-2 8 1 0,-3 3-1 0,-3 5 2 0,-4 10-2 0,1 1 0 0,-2 4 0 15,-1 1 1-15,3 3-1 0,-4 0-10 16,0 0 10-16,5 7-10 0,4 1 10 0,-9-8-36 0,0 0 36 16,9 24-36-16,6 4 36 0,-15-28-12 15,0 0 12-15,21 31-12 0,5-2 12 0,-26-29-13 16,0 0 13-16,37 26-13 0,10-6 13 0,-47-20-4 0,0 0 4 0,50 12-4 16,8-12 4-16,-58 0-7 0,0 0 7 0,56-7-7 15,-1-6 7-15,-55 13 1 16,0 0-1-16,51-19 2 0,-2-5-2 0,-49 24 12 15,0 0-12-15,40-24 12 0,-7-4-12 0,-33 28 17 0,0 0-17 0,26-22 17 16,-9 1-17-16,-17 21 15 0,0 0-15 0,14-15 16 16,-5 3-16-16,-9 12 4 0,0 0-4 0,5-8 5 15,-1 4-5-15,-4 4 0 0,0 0 0 16,-2 9 1-16,-5 9-1 0,7-18-6 0,0 0 6 0,-9 31-5 16,-1 9 5-16,10-40-2 0,0 0 2 0,-7 36-1 15,0 0 1-15,7-36-10 0,0 0 10 0,-2 34-10 0,6-5 10 16,-4-29-9-16,0 0 9 0,12 22-8 15,9-6 8-15,1-8-15 0,5-11 15 16,-1-2-14-16,0-2 14 0,-26 7-39 0,0 0 39 0,29-21-39 16,3-4 39-16,-32 25 0 0,0 0 0 0,29-29 1 0,-1-11-1 0,-5 9 1 15,-4-1-1-15,-5 6 1 0,-3 5-1 0,-3 3 4 16,-1 2-4-16,-3 4 4 0,-3 7-4 0,1-3 14 16,-2 4-14-16,0 4 15 15,0 0-15-15,0 0 1 0,0 0-1 0,2 16 1 0,1 11-1 0,-3-27 0 16,0 0 0-16,6 39 0 0,-1 13 0 15,-5-52-6-15,0 0 6 0,7 51-5 0,0 7 5 0,-7-58-118 16,0 0 118-16,10 57-118 0,2 1 118 16,-12-58-103-16,0 0 103 0,21 29-103 0,7-15 103 15,21 31-756-15</inkml:trace>
  <inkml:trace contextRef="#ctx0" brushRef="#br0" timeOffset="14770.721">28085 4012 359 0,'0'0'0'0,"5"-15"0"16,4-6 0-16,-4 2 47 0,0 2-47 0,-2 5 47 16,1 5-47-16,-4 7 26 0,0 0-26 0,9-8 26 15,1 1-26-15,-10 7 33 0,0 0-33 0,12-5 34 16,4 1-34-16,-16 4 9 0,0 0-9 0,16 4 9 0,1 1-9 15,-17-5 10-15,0 0-10 0,16 19 11 0,1 5-11 16,-17-24 57-16,0 0-57 0,14 48 57 0,-2 19-57 16,-12-67 56-16,0 0-56 0,7 125 56 0,-3 44-56 0,-4-169 44 15,0 0-44-15,0 177 45 0,-5 23-45 0,5-200 49 16,0 0-49-16,1 173 49 0,6-10-49 16,7-47 65-16,5-28-65 0,6-18 65 0,4-22-65 15,-29-48 34-15,0 0-34 0,46 36 35 0,11-9-35 0,-57-27 10 16,0 0-10-16,79 7 11 0,18-21-11 0,-20 1 7 15,-6-11-7-15,-15 5 8 0,-13-3-8 16,-6 1 7-16,-9-3-7 0,-4 5 8 0,-6 7-8 16,-18 12 37-16,0 0-37 0,19-17 38 0,0-9-38 0,-19 26 26 15,0 0-26-15,16-27 26 0,-4-2-26 16,-12 29 35-16,0 0-35 0,7-38 35 16,-4-3-35-16,-3 41 38 0,0 0-38 0,-5-43 38 0,-5-5-38 15,-1 11 1-15,-1 4-1 0,-2 6 1 0,-2 6-1 0,1 2-2 0,-3 4 2 0,4 6-2 16,4 6 2-16,-2-2-7 0,-2 1 7 0,3 1-6 15,4 3 6-15,-7 0-5 0,-1 0 5 16,10 3-4-16,5-3 4 0,0 0-13 0,0 0 13 0,-11 28-13 16,-3 16 13-16,14-44 0 0,0 0 0 0,-7 58 0 15,2 14 0-15,3-8 10 0,6-2-10 0,3-8 11 16,3-2-11-16,-10-52 26 0,0 0-26 0,19 44 26 16,7-1-26-16,-26-43 13 0,0 0-13 15,42 34 14-15,12-13-14 0,-54-21 5 0,0 0-5 0,79 10 6 0,18-13-6 16,-20-9 15-16,-6-14-15 0,-24 11 15 15,-15 1-15-15,-32 14 14 0,0 0-14 0,40-27 15 0,0-4-15 16,-40 31 1-16,0 0-1 0,47-59 1 0,3-12-1 16,-50 71 1-16,0 0-1 0,37-83 1 0,-9-4-1 15,-28 87 0-15,0 0 0 0,17-86 0 0,-8-1 0 0,-9 87 0 16,0 0 0-16,2-79 0 0,-9 0 0 0,7 79-7 16,0 0 7-16,-11-67-6 0,-4 9 6 15,15 58-9-15,0 0 9 0,-14-39-8 0,1 11 8 16,13 28-24-16,0 0 24 0,-10-20-23 0,0 8 23 0,10 12-31 15,0 0 31-15,-9-12-31 0,4 8 31 0,5 4-48 16,0 0 48-16,-11 18-47 0,-1 19 47 16,2 11-41-16,1 10 41 15,4 2-40-15,1-1 40 0,4-59-6 0,0 0 6 0,2 94-5 0,3 24 5 0,-5-118-7 0,0 0 7 16,11 110-6-16,4 1 6 16,-15-111 0-16,0 0 0 0,23 91 0 0,5-12 0 0,-28-79 2 15,0 0-2-15,33 55 3 0,7-23-3 16,-40-32 21-16,0 0-21 0,40 19 21 0,2-23-21 0,-14-1 14 15,-11-10-14-15,1 0 15 0,-3-6-15 0,-3 2 4 0,-1-5-4 0,-1 0 5 16,1 0-5-16,-11 24 0 16,0 0 0-16,7-39 0 0,0-13 0 0,-7 52-6 0,0 0 6 0,3-53-5 15,1-3 5-15,-6 9-17 16,-2 5 17-16,3 13-16 0,1 6 16 0,-2 8-26 16,2 6 26-16,0 1-25 0,2 8 25 0,-2 0-37 0,0 0 37 0,0 0-37 15,0 1 37-15,0-1-37 0,0 0 37 0,-6 16-37 16,-4 6 37-1,10-22-16-15,0 0 16 0,-9 24-15 0,2 0 15 16,7-24-14-16,0 0 14 0,-5 24-13 0,3 2 13 0,2-26 0 0,0 0 0 0,11 20 0 0,10-1 0 16,-21-19 1-16,0 0-1 0,36 5 1 0,13-8-1 15,-49 3 26-15,0 0-26 0,56-12 26 16,7-9-26-16,-8 2 22 0,-1-5-22 16,-7 0 22-16,-5 1-22 0,-42 23 25 0,0 0-25 0,45-28 26 0,1-3-26 0,-46 31 38 15,0 0-38-15,42-36 39 0,-2-3-39 0,-40 39 37 16,0 0-37-16,29-43 38 15,-4-3-38-15,-25 46 45 16,0 0-45-16,14-52 45 0,-7-4-45 0,-7 56 18 0,0 0-18 0,-6-70 18 0,-11-9-18 0,17 79 7 16,0 0-7-16,-25-67 8 0,-6 5-8 0,31 62 9 15,0 0-9-15,-29-41 10 0,-1 17-10 0,30 24-5 16,0 0 5-16,-30-19-5 0,-1 7 5 16,31 12-16-16,0 0 16 0,-38 6-15 0,-4 12 15 15,42-18-17-15,0 0 17 0,-51 47-17 0,-6 18 17 0,57-65-26 0,0 0 26 0,-42 80-26 16,11 20 26-16,31-100-7 0,0 0 7 0,-16 97-6 15,16 6 6-15,0-103-10 0,0 0 10 0,17 98-10 16,18 1 10 0,-35-99 1-16,0 0-1 0,39 91 1 0,8-9-1 0,-9-15 40 15,-3-12-40-15,-7-7 41 0,-4-12-41 0,-24-36 31 0,0 0-31 0,30 46 31 16,3 5-31-16,-33-51 9 0,0 0-9 0,22 40 9 16,-4-1-9-16,-18-39 13 0,0 0-13 0,12 28 13 15,-3-10-13-15,-9-18-1 16,0 0 1-16,5 18-1 0,-2-8 1 0,-3-10-52 0,0 0 52 15,-3-7-52-15,-6-14 52 0,9 21-163 0,0 0 163 0,-19-37-162 16,-7-18 162-16,26 55-231 0,0 0 231 0,-38-87-230 0,-11-25 230 16,-38-88-418-16</inkml:trace>
  <inkml:trace contextRef="#ctx0" brushRef="#br0" timeOffset="14902.373">29867 4682 427 0,'0'0'0'0,"15"10"0"0,13 6 0 0,-28-16 70 16,0 0-70-16,6 3 71 0,-13-3-71 0,7 0 13 15,0 0-13-15,0 0 14 0,5 2-14 0,-5-2-90 16,0 0 90-16,15-5-89 0,12-11 89 0,14-4-230 16</inkml:trace>
  <inkml:trace contextRef="#ctx0" brushRef="#br0" timeOffset="24246.987">2280 7259 135 0,'0'0'0'0,"0"5"0"0,0 5 0 15,0-10 40-15,0 0-40 0,0 2 40 0,4-2-40 0,-4 0 44 16,0 0-44-16,0 0 45 0,0-2-45 16,0 2 53-16,0 0-53 0,0 0 54 0,0-3-54 0,0 3 43 15,0 0-43-15,0 0 44 0,0 0-44 16,0 0 36-16,0 0-36 0,0 0 37 0,0 0-37 0,0 0 24 16,0 0-24-16,0 0 25 0,0 0-25 0,0 0 17 15,0 0-17-15,0 0 17 0,0 0-17 0,0 0 35 16,0 0-35-16,0 0 36 0,0 0-36 15,0 0 11-15,0 0-11 0,0 0 11 0,0 0-11 0,0 0 12 0,0 0-12 16,0 0 13-16,0 0-13 0,0 0 16 0,0 0-16 16,0 0 17-16,0 0-17 0,0 0 8 0,0 0-8 0,0 0 8 15,0 0-8-15,0 0 15 0,0 0-15 0,0 0 16 16,0 0-16-16,0 0 3 0,0 0-3 0,0 0 4 16,0 0-4-16,0 0 7 0,0 0-7 15,0 0 7-15,0 0-7 0,0 0 3 0,0 0-3 0,0 0 3 16,0 0-3-16,0 0 2 0,0 0-2 0,0 0 2 15,0 0-2-15,0 0 1 0,0 0-1 0,0 0 2 16,0 0-2-16,0 0 3 0,0 0-3 0,0 0 4 16,0 0-4-16,0 0 5 0,0 0-5 0,0 0 6 15,0 0-6-15,0 0 14 0,0 0-14 0,0 0 15 16,0 0-15-16,0 0 3 0,0 0-3 0,0 0 4 16,0 0-4-16,0 0 2 0,0 0-2 0,0 0 3 15,0 0-3-15,0 0 5 0,0 0-5 0,0 0 5 16,0 3-5-16,0-3 2 0,0 0-2 0,-4 3 3 0,4 3-3 0,0-6 18 15,0 0-18-15,0 6 18 0,0 6-18 0,0-12 14 16,0 0-14-16,-3 9 15 0,3 3-15 0,0-12 16 16,0 0-16-16,-2 12 17 0,2 3-17 0,0-15 25 15,0 0-25-15,-3 12 26 0,3-1-26 0,0-1 20 16,-4 0-20-16,2 2 20 0,2 0-20 0,0 4 26 16,-3 2-26-16,3 3 26 0,-3 3-26 15,3-24 38-15,0 0-38 0,0 46 39 0,-2 18-39 16,2 2 43-16,2 5-43 0,-2 16 43 0,0 16-43 0,0-103 17 0,0 0-17 15,0 111 17-15,3 12-17 0,2-20 38 16,2-12-38-16,-2-12 39 0,-1-12-39 0,-4-67 12 16,0 0-12-16,9 75 13 0,-1-1-13 15,-8-74 19-15,0 0-19 0,6 61 20 0,1-7-20 0,-7-54 24 16,0 0-24-16,0 32 25 0,0-13-25 0,0-19 7 0,0 0-7 16,0 17 7-16,0-5-7 0,0-12 5 0,0 0-5 0,0 10 5 15,0-3-5-15,0-7-41 0,0 0 41 0,-4 5-41 16,4-1 41-16,0-4-100 0,0 0 100 15,0-12-100-15,0-12 100 0,0 24-200 0,0 0 200 0,0-38-200 16,-3-10 200-16,1-41-588 0</inkml:trace>
  <inkml:trace contextRef="#ctx0" brushRef="#br0" timeOffset="24694.695">1613 7450 135 0,'0'0'0'15,"0"0"101"-15,0 0-101 0,21-1 102 0,14-4-102 0,-35 5 80 0,0 0-80 0,43-4 81 16,12 2-81-16,-55 2 61 0,0 0-61 0,64-3 61 15,11 0-61-15,-75 3 72 0,0 0-72 16,94-7 73-16,16 2-73 0,-110 5 36 0,0 0-36 0,111-9 37 16,4-1-37-1,-115 10 52-15,0 0-52 0,105-12 52 0,-6-4-52 0,-99 16-6 0,0 0 6 0,92-17-5 16,-12-2 5-16,-80 19-91 0,0 0 91 0,77-12-91 16,-9 0 91-16,-68 12-143 0,0 0 143 0,44-3-142 15,-17 3 142-15,43-7-254 0</inkml:trace>
  <inkml:trace contextRef="#ctx0" brushRef="#br0" timeOffset="26698.711">2561 8072 572 0,'0'0'0'0,"3"-12"0"0,6-7 0 0,-4 4 75 0,4 3-75 16,-2 0 76-16,2 2-76 0,-4 1 68 0,2 2-68 16,-5 2 68-16,1 2-68 0,-3-1 43 0,4-1-43 15,-1 2 44-15,-3 1-44 0,0 2 31 16,2-3-31-16,-2 3 31 0,3 0-31 0,-3 0 32 0,4-4-32 16,-4 4 32-16,0 0-32 0,0 0 37 15,0 0-37-15,0 0 38 0,0 4-38 0,0-1 50 0,0 2-50 0,2 14 50 16,1 10-50-16,-3-29 53 15,0 0-53-15,0 50 53 0,0 18-53 0,0 3 44 16,0 4-44-16,0-5 44 0,0 0-44 0,0-70 37 0,0 0-37 0,4 86 37 16,1 13-37-16,3-30 15 0,5-12-15 0,-10-25 16 15,2-20-16-15,-5-12 6 0,0 0-6 0,18 7 7 16,15-10-7-16,-33 3-56 0,0 0 56 0,38-26-55 16,9-15 55-16,-8-2-92 15,2-5 92-15,-2-7-92 0,-4-10 92 0,-11 20-83 0,-7 9 83 0,1-3-82 16,-9 3 82-16,-9 36-51 0,0 0 51 0,8-46-50 0,-1-9 50 15,-2 4-11-15,2 3 11 0,-5 8-10 16,-4 1 10-16,2 8-7 0,0 4 7 16,-3 6-7-16,-1 7 7 0,4 1-3 0,0 2 3 0,-1 6-3 15,1-2 3-15,-4 2 0 0,4 2 0 0,0 3 1 0,0 0-1 16,0 0 9-16,0 3-9 0,-3 2 10 16,3 4-10-16,0-9 40 0,0 0-40 15,0 38 40-15,0 18-40 0,0 6 36 0,3 5-36 16,-3-4 37-16,4-1-37 0,-4-62 15 0,0 0-15 0,5 89 15 0,0 17-15 0,-5-106 0 15,0 0 0-15,12 79 1 0,4-12-1 0,-16-67-63 16,0 0 63-16,23 37-62 0,1-25 62 16,-24-12-60-16,0 0 60 0,30-12-60 0,1-25 60 0,-31 37-42 15,0 0 42-15,45-54-42 0,6-21 42 0,-51 75-33 0,0 0 33 16,40-70-33-16,-4-5 33 0,-36 75-1 16,0 0 1-16,27-71 0 0,-10-2 0 0,-10 26 3 0,-7 18-3 15,2 2 3-15,-2 8-3 0,0 19 38 16,0 0-38-16,-2-17 38 0,-1 5-38 15,3 12 31-15,0 0-31 0,-4-10 31 0,4 4-31 0,0 6 22 0,0 0-22 0,-3-3 23 16,1 0-23-16,2 3 18 0,0 0-18 0,2 24 19 16,5 15-19-16,-4 7 35 0,-1 9-35 15,1-4 35 1,2 4-35-16,-5-55 35 0,0 0-35 0,7 84 36 16,-1 24-36-16,-3-21 22 0,2-11-22 0,-1-28 23 0,-4-24-23 0,3 2 5 0,-1-6-5 0,2-5 6 15,-1-6-6-15,2 0-3 0,-1-3 3 0,-3 0-3 16,3-1 3-16,-4-5-15 0,0 0 15 0,0-7-14 15,3-5 14-15,-3 12-18 0,0 0 18 16,0-27-18-16,4-13 18 0,-4 40-4 0,0 0 4 0,-4-50-4 0,-4-10 4 0,8 60-14 16,0 0 14-16,-12-60-13 0,-2-10 13 15,14 70-4-15,0 0 4 0,-16-61-3 0,-1 1 3 16,17 60-3-16,0 0 3 0,-16-52-2 0,5 6 2 16,11 46-2-16,0 0 2 0,-3-39-1 0,3 6 1 0,0 33-9 15,0 0 9-15,12-33-9 0,9 4 9 0,2 5-39 16,1 4 39-16,-3 1-38 0,2 4 38 0,1 1-18 15,-3 2 18-15,2 2-18 16,3 4 18-16,-26 6-21 0,0 0 21 0,33-6-21 0,2 4 21 16,-35 2-9-16,0 0 9 0,36 2-9 0,3 4 9 0,-10 6 0 15,1 0 0-15,-8 0 0 0,-6-3 0 0,-16-9 33 0,0 0-33 16,17 31 34-16,1 8-34 0,-9 4 53 16,-1 5-53-16,-1-5 53 0,-5-7-53 15,2 10 49-15,-4-1-49 16,3-3 49-16,-3-2-49 0,0-40 44 0,0 0-44 0,0 46 44 0,3 5-44 0,-3-51 6 0,0 0-6 0,6 40 6 15,2-8-6-15,-8-32-12 0,0 0 12 0,13 19-12 16,1-17 12-16,-14-2-35 0,0 0 35 0,20-14-35 16,10-22 35-16,-6 2-3 0,3-5 3 15,-3 4-3-15,-7 3 3 0,-17 32-2 0,0 0 2 0,18-40-1 16,-1 1 1-16,-17 39 4 0,0 0-4 0,12-39 4 16,1-8-4-16,-13 47 16 0,0 0-16 0,5-41 17 15,-2-5-17-15,-3 46 39 0,0 0-39 0,0-36 40 16,-3-2-40-16,3 38 6 0,0 0-6 15,-5-25 7-15,1 6-7 0,4 19 12 0,0 0-12 0,-3-12 12 0,1 0-12 16,2 12 1-16,0 0-1 0,-4-7 1 0,1 5-1 16,3 2-1-16,0 0 1 0,0 14-1 15,3 12 1-15,-3-26-6 16,0 0 6-16,6 42-5 0,1 15 5 16,-7-57-4-16,0 0 4 0,10 67-3 0,6 5 3 0,-16-72-13 0,0 0 13 0,22 80-13 0,6 9 13 0,-28-89-39 15,0 0 39-15,26 53-38 0,-1-20 38 0,-25-33-58 16,0 0 58-16,26 12-58 15,7-17 58-15,-7-11-55 0,4-11 55 16,-8 0-54-16,3-6 54 0,-3 4-46 0,-1 0 46 0,0-2-45 0,-5 0 45 0,-16 31-3 0,0 0 3 16,17-36-3-16,1-3 3 0,-18 39 7 0,0 0-7 15,15-45 8-15,-6-1-8 0,-9 46 41 0,0 0-41 16,9-46 41-16,-4 5-41 16,-5 41 38-16,0 0-38 0,4-35 38 0,-4 11-38 0,0 24 34 15,0 0-34-15,0-20 35 0,0 6-35 0,0 14 33 0,0 0-33 0,0-8 34 16,0 2-34-16,0 6 13 0,0 0-13 0,0 4 14 15,1 4-14-15,-1-8 21 0,0 0-21 16,11 33 21-16,-1 18-21 16,-10-51 14-16,0 0-14 0,12 59 15 0,1 7-15 0,-13-66 26 0,0 0-26 0,12 71 26 15,-2-3-26-15,-10-68 0 0,0 0 0 0,19 77 1 16,2-1-1-16,-21-76-51 0,0 0 51 0,18 42-51 16,-4-18 51-16,-14-24-57 15,0 0 57-15,21 0-56 0,3-17 56 0,-3-2-63 16,-2-11 63-16,0-1-63 0,-5 0 63 0,-2 2-7 0,1 1 7 0,-3 1-6 15,2-2 6-15,-12 29 1 0,0 0-1 0,12-38 1 16,1-8-1-16,-13 46 10 16,0 0-10-16,8-45 11 0,1-4-11 15,0 11 36-15,-6 7-36 0,-3 9 37 0,2 8-37 0,1 1 12 0,-3 4-12 16,0 4 12-16,0 5-12 0,0 0 2 0,-5 0-2 0,5 0 2 0,2 2-2 0,-2-2 12 16,0 0-12-16,7 15 12 0,-2 7-12 15,-5-22 22-15,0 0-22 0,9 36 22 16,0 10-22-16,-9-46 7 0,0 0-7 0,12 50 7 0,-3 5-7 0,-9-55 10 15,0 0-10-15,17 50 10 0,4-2-10 0,-21-48 0 16,0 0 0-16,29 36 0 0,10-11 0 0,-6-4-26 16,2-9 26-16,-6-9-26 0,-1-6 26 15,-2-6-15-15,0-3 15 0,-5-3-14 16,0-6 14-16,0 2-2 0,-3-1 2 0,-1 1-2 0,-1-1 2 0,-16 20 5 16,0 0-5-16,17-23 5 0,1-1-5 0,-18 24 41 0,0 0-41 15,12-24 41-15,0-3-41 16,-12 27 54-16,0 0-54 0,5-19 55 0,0 4-55 0,-5 15 48 0,0 0-48 15,4-9 49-15,-1 0-49 0,-3 9 44 0,0 0-44 0,-8 12 44 16,-5 12-44-16,1 4 19 0,-5 8-19 0,5-12 20 16,-2-5-20-16,2 8 30 0,-4 0-30 15,7 3 30 1,4-1-30-16,5-29 0 0,0 0 0 0,-7 24 0 0,5-4 0 0,2-20 3 0,0 0-3 0,-3 16 4 16,-1-4-4-16,4-12 19 0,0 0-19 0,-2 5 20 15,2-3-20-15,2-6 22 0,2-3-22 0,1-5 22 16,2-7-22-16,5 2 23 0,2-2-23 0,-5 4 24 15,-2 1-24-15,-7 14 9 16,0 0-9-16,8-12 9 0,6 2-9 0,-14 10 10 16,0 0-10-16,21-7 11 0,0 5-11 0,-21 2-4 0,0 0 4 0,30 0-3 0,8 4 3 15,-5 1-45-15,2 2 45 0,-2 1-45 0,-7-4 45 16,4 4-55-16,-4 4 55 0,-5-3-54 16,0-2 54-16,0-2-184 0,0 2 184 0,1 0-184 15,3 5 184-15,-25-12-118 0,0 0 118 0,21 8-118 16,-4 1 118-16,25 10-628 0</inkml:trace>
  <inkml:trace contextRef="#ctx0" brushRef="#br0" timeOffset="29876.322">6850 7589 841 0,'0'0'0'0,"2"-5"0"0,1-5 0 15,-3 10 87-15,0 0-87 0,0-9 87 0,0-3-87 0,-5 2 72 16,-2 1-72-16,5 2 73 0,-1 6-73 0,-1-3 43 16,4-3-43-16,-5 6 43 0,5-3-43 0,-3 4 8 15,-1-3-8-15,4 3 9 0,-2-5-9 0,2 5 10 16,-3-2-10-16,3 2 11 0,-5-2-11 0,5 2 0 0,-4 2 0 16,-1 5 0-16,1 5 0 0,4-12-16 0,0 0 16 15,-7 46-15-15,2 23 15 16,-3 8-28-16,2 10 28 0,3 23-28 0,3 20 28 15,-4-5-7-15,4 2 7 0,4-2-7 0,-1 2 7 0,3-13-11 0,-1 0 11 0,2 0-11 16,-6-1 11-16,3-6-16 0,1-8 16 0,-1-15-15 16,3-10 15-16,-7-74-15 0,0 0 15 15,8 71-14-15,6 3 14 16,-14-74-4-16,0 0 4 0,13 50-4 0,-1-14 4 0,-12-36 0 0,0 0 0 0,8 24 0 16,-2-19 0-16,-6-5 30 0,0 0-30 0,7 0 30 15,1-12-30-15,-8 12 36 0,0 0-36 0,6-33 37 16,2-16-37-16,-8 49 15 15,0 0-15-15,4-84 15 0,-1-28-15 0,-3 112 32 0,0 0-32 0,0-125 32 16,0-20-32-16,0 145 0 0,0 0 0 0,0-161 0 0,0-16 0 16,0 177 3-16,0 0-3 0,5-169 3 15,8-4-3-15,-13 173 0 0,0 0 0 16,22-146 0-16,11 19 0 0,-33 127-32 0,0 0 32 0,33-109-32 0,11 21 32 0,-44 88-64 16,0 0 64-16,38-70-63 0,8 15 63 15,-46 55-34-15,0 0 34 0,47-32-34 0,3 18 34 0,-50 14-37 16,0 0 37-1,56 10-36-15,3 21 36 0,-59-31-39 0,0 0 39 0,52 41-39 0,-1 12 39 16,-18-8-15-16,-7-6 15 0,-10-6-15 0,-6-6 15 0,-10-27 18 16,0 0-18-16,7 46 19 0,-7 6-19 0,0-3 44 15,-8 1-44-15,8-22 44 0,0-16-44 0,0-12 46 32,0 0-46-32,-25 30 46 0,-10 8-46 0,35-38 48 0,0 0-48 0,-38 33 48 0,-7-4-48 15,3-7 37-15,2-7-37 0,12-3 37 0,11-6-37 0,-6 0-8 16,2-6 8-16,4 0-8 0,4 0 8 0,-4-5-37 0,-2 2 37 15,8-1-36-15,3-1 36 16,-3 2-29-16,2-1 29 0,4-1-29 0,2 0 29 16,-2 3-69-16,1-1 69 0,2-4-68 0,4 2 68 0,5-5-96 0,7-2 96 0,3-5-95 15,11-6 95-15,-28 23-66 0,0 0 66 0,44-32-65 16,19-13 65-16,-4 4-69 16,2 0 69-16,10-5-68 0,6-6 68 15,-77 52-32-15,0 0 32 0,82-48-32 0,7-3 32 16,-13 12 3-16,-6 8-3 0,-13 3 4 0,-8 4-4 0,-49 24 63 0,0 0-63 0,35-18 63 15,-5 6-63-15,-30 12 70 0,0 0-70 0,21-12 71 16,-4 3-71-16,-17 9 61 0,0 0-61 0,12-3 61 16,-3-1-61-16,-9 4 76 0,0 0-76 15,3-3 77-15,-1 3-77 0,-2 0 60 0,0 0-60 0,-9 12 61 0,-12 7-61 16,21-19 41-16,0 0-41 0,-31 30 42 16,-14 6-42-16,45-36 0 0,0 0 0 0,-52 52 1 0,-11 8-1 15,63-60 0-15,0 0 0 0,-68 89 0 16,-12 22 0-16,19-22-1 0,12-10 1 15,18-22-1-15,10-18 1 0,21-39-2 0,0 0 2 0,-18 43-1 0,6-5 1 0,12-38-47 16,0 0 47-16,-5 23-46 0,10-11 46 0,-5-12-54 16,0 0 54-16,12-6-53 0,14-15 53 15,4-6-22-15,3-8 22 0,-1 3-22 16,1-1 22-16,-33 33-15 0,0 0 15 0,41-44-14 0,8-9 14 0,-49 53 0 16,0 0 0-16,54-65 0 0,2-11 0 0,-11 20 3 15,-10 4-3-15,-14 21 3 0,-16 13-3 0,4-3 38 16,-2 6-38-16,-5-1 39 15,-2 8-39-15,1-3 30 0,5 1-30 0,-6 7 30 16,0-1-30-16,0 1 33 0,0-4-33 0,0 7 33 0,0-2-33 0,0 2 3 0,0 0-3 16,0 0 3-16,0 0-3 0,0 0 16 0,0 2-16 0,3 5 17 15,-3 0-17-15,0-7 8 16,0 0-8-16,5 36 8 16,-1 15-8-16,-4-51 8 0,0 0-8 0,2 58 9 0,1 12-9 0,1-4 8 0,-3 0-8 0,3-19 8 15,-4-17-8-15,0-30 0 0,0 0 0 0,3 40 0 16,6 1 0-16,-9-41-41 0,0 0 41 0,9 27-41 15,3-8 41-15,2-15-38 0,3-11 38 0,2-2-37 16,2-10 37 0,-21 19-35-16,0 0 35 0,28-27-35 0,5-9 35 15,-33 36-34-15,0 0 34 0,30-48-34 0,5-7 34 0,-7 4-8 0,-6-1 8 0,-3 6-7 0,-5 2 7 16,-1 4 0-16,-3 6 0 0,-3 1 1 0,-2 6-1 16,2 3 21-16,-2 2-21 0,-1 10 21 0,-4 2-21 15,2 4 25-15,1 1-25 0,1 2 26 16,-4-1-26-16,3 4 0 0,2 0 0 0,-1 0 0 15,1 6 0-15,-2 4 0 0,6 2 0 0,0 12 0 0,3 8 0 0,-12-32-1 16,0 0 1-16,9 45 0 0,0 11 0 0,-1-1-9 16,-3 0 9-16,-1-16-9 15,-1-11 9-15,-3 3-40 0,2-4 40 16,0 2-39-16,0-1 39 0,1-8-42 0,1 2 42 16,-3-10-41-16,-1-5 41 0,-1 2-35 0,1-7 35 0,0-2-34 0,0-2 34 0,5-7-4 15,-2-3 4-15,3-7-4 0,-1-8 4 0,-5 27-11 16,0 0 11-16,7-39-10 0,5-13 10 15,-3-1-15-15,-1 0 15 0,1 0-15 16,0 3 15-16,3 7-8 0,-3 4 8 0,3 1-8 0,-3 6 8 0,-9 32-1 0,0 0 1 0,8-36-1 16,4 5 1-16,-12 31 9 0,0 0-9 0,9-31 10 15,2 4-10-15,-11 27 18 16,0 0-18-16,10-21 18 0,-1 6-18 16,-9 15 34-16,0 0-34 0,5-12 35 0,-1 3-35 0,-4 9 2 0,0 0-2 0,0-8 2 15,0 4-2-15,0 4-5 0,0 0 5 0,0 0-4 16,0 0 4-16,0 0-62 0,0 0 62 0,-4 24-61 15,-1 16 61-15,5-40-59 16,0 0 59-16,-7 48-58 0,2 10 58 0,5-58-58 16,0 0 58-16,0 58-57 0,5 9 57 0,-5-67-47 0,0 0 47 0,12 63-46 15,9 2 46-15,-21-65-38 0,0 0 38 0,24 69-37 16,11 3 37-16,-5-2-34 0,-8-1 34 0,-2-35-34 16,-10-31 34-16,2 9-22 0,0-8 22 15,-8-3-22-15,-2-2 22 0,-2 1-18 0,0 0 18 0,3 5-18 0,-3 5 18 16,0-10-10-16,0 0 10 0,0 9-10 15,0-1 10-15,0-4 8 0,0 1-8 0,-16-5 8 0,-6-2-8 16,22 2 17-16,0 0-17 0,-26-10 17 0,-4-7-17 16,30 17 40-1,0 0-40-15,-26-19 41 0,2-5-41 0,24 24 43 0,0 0-43 0,-18-31 43 0,1-8-43 0,17 39 0 16,0 0 0-16,-4-45 0 0,8-6 0 0,-4 51-1 16,0 0 1-16,14-50-1 0,7 2 1 0,-1 9 0 15,3 3 0-15,-2 5 1 16,0 5-1-16,-4 4 43 0,1 5-43 0,-3 0 44 15,-2 5-44-15,-3 0 59 0,2 0-59 0,0 1 60 0,-3 3-60 0,3-1 56 16,-3 1-56-16,-5 4 57 0,1 1-57 0,-2-2 46 0,3 3-46 16,-3 0 46-16,0 1-46 0,3-1 32 15,-3 2-32-15,-1 0 32 0,1 2-32 0,1-1 15 0,-2 3-15 16,1 1 15-16,1 0-15 0,-1 7 36 0,2 5-36 16,-1 16 36-16,-4 6-36 0,0-39 28 15,0 0-28-15,2 51 28 0,1 13-28 0,-3-6 15 0,4 2-15 16,-3-17 15-1,3-12-15-15,1-2 12 0,2-4-12 0,5-4 13 0,9-6-13 16,-21-15 0-16,0 0 0 0,35 4 0 0,15-8 0 0,-6-8 0 0,6-8 0 0,-6-2 0 16,1-6 0-16,-45 28 0 0,0 0 0 0,51-44 1 15,5-9-1-15,-56 53 7 0,0 0-7 0,68-66 7 16,12-7-7-16,-25 13 24 0,-8 10-24 16,-13 18 25-16,-17 13-25 0,-1-2 43 0,-2 2-43 0,-6 2 43 0,-4 5-43 15,-4 12 49-15,0 0-49 0,3-15 50 0,3-1-50 16,-6 16 30-16,0 0-30 0,0-10 30 0,3 2-30 0,-3 8 18 15,0 0-18-15,-3 0 18 16,-6 3-18-16,9-3 11 0,0 0-11 0,-21 27 11 0,-9 16-11 16,30-43 4-16,0 0-4 0,-38 60 5 0,-4 19-5 0,0 3 7 15,2 12-7-15,16-49 7 0,12-26-7 0,1-2 0 16,4-7 0-16,-1 14 1 16,-1 9-1-16,0-9-2 0,2-2 2 15,5-10-2-15,2-3 2 0,2-8-1 0,7-4 1 0,3-9 0 0,4-7 0 0,-16 19-3 0,0 0 3 16,21-33-2-16,8-9 2 0,-29 42-2 0,0 0 2 15,30-53-2-15,-1-4 2 16,-2 6 0-16,-1-1 0 0,-9 13 0 16,-1 1 0-16,-7 6 0 0,-1-1 0 0,1 11 0 0,-6 3 0 0,-3 4 16 15,2 1-16-15,0 5 17 0,0 2-17 0,1 2 9 0,-3 2-9 16,0 3 10-16,2-2-10 0,1 4 0 0,4 3 0 0,-1 4 0 16,6 4 0-16,0 4 5 0,2 6-5 15,-2-3 5-15,0-3-5 0,2 6 2 16,-5-3-2-16,8 2 2 0,4-3-2 0,-21-19 0 0,0 0 0 0,33 14 0 15,11-7 0-15,1-5-3 0,-1-4 3 0,1-8-3 16,-1-6 3-16,-3-1-1 0,-6-4 1 0,-2 3 0 16,-3-6 0-16,0-4 4 0,-8 1-4 15,3-4 5-15,-3 0-5 0,-22 31 3 0,0 0-3 0,23-41 4 16,0-9-4-16,-23 50 33 0,0 0-33 0,14-53 33 16,-2-5-33-16,-12 58 25 0,0 0-25 0,7-63 26 0,-2-3-26 15,-5 66 8-15,0 0-8 0,-9-77 9 16,-5-8-9-16,2 21 19 0,-7 10-19 0,8 26 20 0,8 16-20 15,-6 0 8-15,1 9-8 0,-1-2 8 16,5 3-8-16,-4 2 9 0,-1 0-9 0,5 2 9 0,8-1-9 0,-4-1 8 16,0 0-8-16,-9 35 8 0,-6 16-8 0,2 5 1 15,-1 11-1-15,9 26 1 0,2 22-1 0,-4-9 7 16,2 0-7 0,5-8 8-16,3-2-8 0,-3-96 0 15,0 0 0-15,5 101 1 0,7 3-1 0,-6-27-11 0,1-22 11 0,5-16-10 0,2-18 10 0,-14-21-47 16,0 0 47-16,21 15-46 0,0-11 46 0,-21-4-34 15,0 0 34-15,24-9-33 0,2-6 33 0,-26 15-106 0,0 0 106 16,26-38-106-16,-3-18 106 0,26-39-910 0</inkml:trace>
  <inkml:trace contextRef="#ctx0" brushRef="#br0" timeOffset="30020.065">9299 7444 326 0,'0'0'0'0,"13"0"0"0,4-7 0 0,9 2-185 0</inkml:trace>
  <inkml:trace contextRef="#ctx0" brushRef="#br0" timeOffset="30813.559">12181 6943 494 0,'0'0'0'0,"0"0"0"0,-5-7 0 0,5 7 44 16,0 0-44-16,-4-5 45 0,-5-7-45 0,9 12 35 16,0 0-35-16,-8-7 35 0,-4-5-35 0,12 12 14 15,0 0-14-15,-9-8 15 0,-3 1-15 0,12 7 13 16,0 0-13-16,-13-7 13 0,3 2-13 0,10 5 15 15,0 0-15-15,-21 4 15 0,-9 7-15 0,30-11 25 16,0 0-25-16,-31 19 26 0,0 10-26 0,31-29 12 0,0 0-12 16,-30 47 13-16,4 9-13 0,26-56 28 15,0 0-28-15,-17 105 28 0,4 34-28 16,13-139 19-16,0 0-19 0,4 157 20 0,10 32-20 0,-14-189 51 16,0 0-51-16,17 197 52 0,8 18-52 0,-25-215 45 0,0 0-45 0,21 225 46 15,1 11-46-15,-22-236 53 0,0 0-53 0,21 206 54 16,0-18-54-16,-9-58 66 15,-3-42-66-15,-4-26 67 16,2-38-67-16,2 10 63 0,-4-10-63 0,-2-9 64 0,-3-3-64 0,4 0 47 0,1 0-47 0,-5-8 48 16,0-4-48-16,0 3-35 0,0 2 35 0,0-5-34 15,2 4 34-15,-2-4-43 0,0-7 43 0,-2-2-42 16,-1-3 42-16,3 12-143 16,0 0 143-16,-12-39-142 0,-8-21 142 0,20 60-104 0,0 0 104 0,-24-70-104 15,-6-21 104-15,-25-70-603 0</inkml:trace>
  <inkml:trace contextRef="#ctx0" brushRef="#br0" timeOffset="31013.866">11630 7793 337 0,'0'0'0'0,"4"9"0"0,1 6 0 0,-5-15 111 16,0 0-111-16,12 9 112 0,4-4-112 15,5 2 137-15,1-1-137 0,3 3 138 0,4-2-138 0,-29-7 87 16,0 0-87-16,39 8 88 0,8 1-88 0,0-2 74 15,-2-2-74-15,-1-2 75 0,-2-3-75 0,-2-3-15 16,-4 0 15-16,-1 1-14 0,-2-2 14 16,-33 4-119-16,0 0 119 0,40-12-119 0,9 0 119 0,42-13-580 0</inkml:trace>
  <inkml:trace contextRef="#ctx0" brushRef="#br0" timeOffset="32658.048">14599 7462 718 0,'0'0'0'0,"2"-25"0"16,3-20 0-16,-5 45 90 0,0 0-90 0,2-51 91 15,-2-16-91-15,0 67 90 0,0 0-90 0,-4-77 90 16,-3-14-90-16,7 91 51 0,0 0-51 0,-10-84 51 16,-9-3-51-16,1 20 15 15,1 12-15-15,3 16 15 0,2 11-15 0,-2 3 6 0,1 4-6 0,1 2 7 16,4 2-7-16,-5 2 1 0,-1-6-1 15,7 11 1-15,2 5-1 0,-4-2-2 0,-1-2 2 16,0 6-1-16,1-2 1 0,9 5-13 0,0 0 13 0,-12-2-12 0,-2 0 12 0,14 2-26 16,0 0 26-16,-19 9-26 0,-4 6 26 0,23-15-13 15,0 0 13-15,-21 43-12 0,-3 17 12 16,24-60-11-16,0 0 11 0,-26 110-10 0,-1 39 10 16,27-149-5-16,0 0 5 0,-17 169-4 0,5 28 4 0,12-197-7 15,0 0 7-15,-9 192-7 0,6 7 7 16,3-199-1-16,0 0 1 0,3 180 0 0,6-16 0 0,-9-164 12 15,0 0-12-15,14 124 12 0,10-39-12 16,-24-85 46 0,0 0-46-16,26 67 46 0,7-28-46 0,-7-11 44 0,-5-16-44 0,-3-9 45 15,-1-10-45-15,-5-5 36 0,1 0-36 0,-3-8 36 0,6-6-36 0,-16 26 16 16,0 0-16-16,15-46 17 0,5-17-17 0,-20 63 31 0,0 0-31 16,24-96 31-16,0-33-31 0,-24 129 10 15,0 0-10-15,21-135 11 0,2-23-11 0,-23 158 19 16,0 0-19-16,17-152 20 0,1-9-20 0,-18 161 8 0,0 0-8 0,19-137 8 15,0 13-8-15,-19 124 4 0,0 0-4 0,17-102 4 16,-1 23-4-16,-16 79 13 0,0 0-13 0,12-64 13 16,1 22-13-16,-13 42-57 15,0 0 57-15,5-31-57 0,-5 19 57 0,0 12-63 0,0 0 63 0,3-7-63 16,-3 7 63-16,0 0-70 0,0 0 70 0,0 22-70 16,0 19 70-16,0-41-45 0,0 0 45 0,0 84-45 15,0 34 45-15,0-118-23 16,0 0 23-16,-3 136-22 0,3 20 22 0,0-156-20 0,0 0 20 0,-5 155-19 15,-4 10 19-15,9-165-1 0,0 0 1 0,-9 142-1 0,0-12 1 16,9-130 1-16,0 0-1 0,-3 98 1 16,5-28-1-16,-2-70 27 0,0 0-27 0,1 52 27 0,5-25-27 15,-6-27 21-15,0 0-21 0,10 12 21 16,6-17-21-16,-16 5 17 0,0 0-17 0,17-19 17 0,4-14-17 16,-5 3 5-16,1-8-5 0,-5 5 5 0,2 1-5 0,-5-2 23 15,3-1-23-15,-3 3 24 0,0-4-24 0,-9 36 30 16,0 0-30-16,8-40 30 0,1-6-30 0,-9 46 2 15,0 0-2-15,7-32 2 0,2 4-2 16,-9 28-10-16,0 0 10 0,3-22-9 0,2 8 9 16,-5 14-17-16,0 0 17 0,6 5-17 0,6 11 17 0,-12-16-11 0,0 0 11 15,9 29-10-15,3 12 10 0,2-2-11 0,1 3 11 16,-6-13-10-16,-5-7 10 0,4 5-1 16,1 2 1-16,8 4-1 15,4 1 1-15,-21-34-1 0,0 0 1 0,30 29 0 0,10-6 0 0,-40-23-2 0,0 0 2 0,49 8-2 16,7-11 2-16,-6-6-2 15,-1-10 2-15,-4 1-1 0,-1-3 1 0,-44 21 0 0,0 0 0 16,49-31 1-16,3-5-1 0,-7 5 15 16,-3 2-15-16,-7 2 16 0,-9 1-16 0,-26 26 40 15,0 0-40-15,24-26 41 0,-1-4-41 0,-23 30 54 16,0 0-54-16,16-28 54 0,-4 1-54 0,-12 27 6 0,0 0-6 0,8-19 7 16,-2 5-7-16,-6 14 3 0,0 0-3 0,1-7 4 15,1 1-4-15,-2 6-2 16,0 0 2-16,-9 12-1 0,-6 10 1 0,15-22-15 0,0 0 15 0,-26 39-14 15,-7 16 14-15,33-55-17 0,0 0 17 0,-35 84-17 16,-7 26 17-16,12-20-4 0,4-4 4 0,14-41-4 0,7-30 4 16,5-15-3-16,0 0 3 0,-2 24-3 0,9-5 3 15,-7-19-2-15,0 0 2 0,5 12-1 16,7-5 1-16,-12-7-1 0,0 0 1 0,21-19-1 16,9-17 1-16,-6-4-4 0,2-6 4 0,-3 2-3 0,-2-4 3 15,-4 1 42-15,-1-1-42 0,-2-1 42 0,-4-3-42 16,1-23 32-16,-2-16-32 0,-1 14 32 15,-1 5-32-15,-7 72-1 0,0 0 1 16,0-82-1-16,-3-9 1 0,-2 17 1 0,-4 11-1 0,-2 19 1 0,1 16-1 0,1 1 7 16,2 6-7-16,2 6 8 0,-4-1-8 0,9 16 7 15,0 0-7-15,-5-10 8 0,2 5-8 0,3 5 1 16,0 0-1-16,-9 12 1 0,-3 15-1 16,12-27-1-16,0 0 1 0,-9 52-1 0,2 23 1 15,7-75-2-15,0 0 2 0,0 113-2 0,7 33 2 0,2-28-6 0,3-12 6 16,-2-15-5-16,6-21 5 0,-16-70-55 0,0 0 55 0,21 76-55 15,0-6 55-15,-21-70-122 0,0 0 122 16,21 56-122-16,1-9 122 16,-22-47-160-16,0 0 160 0,14 27-160 0,-3-20 160 15,-11-7-187-15,0 0 187 0,2-14-186 0,-4-18 186 0,4-15-205 0</inkml:trace>
  <inkml:trace contextRef="#ctx0" brushRef="#br0" timeOffset="32876.832">13789 7435 863 0,'0'0'0'0,"10"12"0"16,13 2 0-16,0-1 129 0,-1 1-129 15,3 2 129-15,-1 2-129 0,2-2-63 0,0-1 63 0,7-6-63 16,0-2 63-16,-33-7-117 0,0 0 117 0,47 5-116 0,9-9 116 0,47 8-483 16</inkml:trace>
  <inkml:trace contextRef="#ctx0" brushRef="#br0" timeOffset="34888.27">17752 7286 371 0,'0'0'0'0,"0"0"0"16,-21 0 0-16,21 0 2 0,0 0-2 0,-24 9 2 16,-8 6-2-16,32-15 24 0,0 0-24 0,-33 15 25 15,-3 1-25-15,36-16 10 0,0 0-10 0,-40 20 10 16,-9 4-10-16,49-24 2 0,0 0-2 0,-52 28 2 15,-8 3-2-15,60-31 0 0,0 0 0 0,-54 39 0 16,2 0 0-16,52-39-3 0,0 0 3 0,-47 55-3 16,5 9 3-16,42-64-8 0,0 0 8 0,-14 63-8 15,23 2 8-15,-9-65-9 0,0 0 9 0,30 57-9 16,20-9 9-16,-50-48 0 0,0 0 0 0,58 42 0 0,11-7 0 16,-69-35 52-16,0 0-52 0,65 32 52 0,-4-1-52 0,-61-31 68 15,0 0-68-15,47 19 68 16,-9-2-68-16,-38-17 53 0,0 0-53 0,32 12 54 0,-6 0-54 0,-26-12 47 15,0 0-47-15,17 9 47 0,-5-3-47 0,-12-6 43 16,0 0-43-16,9 7 43 0,-5-5-43 16,-4-2 40-16,0 0-40 0,-11 7 40 0,-12-2-40 0,23-5 26 15,0 0-26-15,-24 2 26 0,-4-2-26 0,28 0 10 16,0 0-10-16,-24-4 10 0,-4-6-10 0,28 10 6 16,0 0-6-16,-19-17 6 0,1-9-6 15,18 26 0-15,0 0 0 0,-3-34 0 16,12-7 0-16,-9 41-37 0,0 0 37 0,17-45-37 0,13-10 37 0,-30 55-7 0,0 0 7 0,43-49-6 15,15-3 6-15,-58 52-7 0,0 0 7 16,76-54-6-16,13-6 6 0,-89 60 3 16,0 0-3-16,77-45 4 0,-9 2-4 0,-68 43 9 15,0 0-9-15,54-27 10 0,-7 11-10 16,-47 16 5-16,0 0-5 0,29-8 5 0,-15 8-5 0,-14 0 0 0,0 0 0 0,12 13 1 16,-10 18-1-16,-2-31 6 0,0 0-6 0,-12 50 6 15,-11 19-6-15,23-69 37 16,0 0-37-16,-34 82 38 0,-15 17-38 0,49-99 28 15,0 0-28-15,-40 81 28 0,1-13-28 0,39-68 9 0,0 0-9 0,-21 43 9 16,9-22-9-16,12-21 2 0,0 0-2 0,-8 18 3 16,6-9-3-16,2-9 5 0,0 0-5 0,5-2 5 15,9-10-5-15,2-3 0 0,-2-7 0 0,0 4 1 16,-1-4-1-16,1 2 11 0,-1-4-11 16,-3 0 11-16,1 0-11 0,-11 24 44 0,0 0-44 0,8-28 45 0,1-1-45 0,-9 29 65 15,0 0-65-15,5-36 66 0,-1-3-66 0,-4 39 51 16,0 0-51-16,3-36 52 15,2-4-52-15,-5 40 4 0,0 0-4 0,0-29 5 16,2 10-5-16,-2 19 0 0,0 0 0 0,2-15 0 0,-2 12 0 16,0 3-31-16,0 0 31 0,0 18-31 0,2 24 31 15,1-1-13-15,1 10 13 0,1-10-13 0,2 2 13 0,3 0-22 16,6-7 22-16,3-2-22 0,5-3 22 0,-24-31-24 16,0 0 24-16,42 26-23 0,12-8 23 15,-54-18-22-15,0 0 22 0,79 0-22 0,22-15 22 16,-101 15-25-16,0 0 25 0,104-36-24 0,9-19 24 0,-113 55-67 0,0 0 67 15,93-70-67-15,-11-14 67 0,-21 14-22 0,-20-2 22 16,-6 10-22-16,-9 7 22 16,-26 55 0-16,0 0 0 0,21-75 0 0,-3-14 0 0,-18 89 3 15,0 0-3-15,12-93 3 0,-3-9-3 0,-13 21 0 0,-1 13 0 0,-6 13 0 16,1 15 0-16,10 40-4 0,0 0 4 0,-21-48-4 16,-5 2 4-16,26 46-15 15,0 0 15-15,-21-31-14 0,-2 12 14 0,23 19-2 16,0 0 2-16,-19-13-1 0,2 6 1 0,17 7-1 15,0 0 1-15,-26 15-1 0,-4 13 1 0,30-28 0 0,0 0 0 0,-30 51 0 16,1 19 0-16,29-70 0 0,0 0 0 0,-33 119 0 16,1 35 0-16,32-154 12 15,0 0-12-15,-20 157 12 0,4 13-12 0,16-170 16 16,0 0-16-16,-2 144 17 0,11-14-17 0,-9-130 50 0,0 0-50 0,29 103 51 16,17-21-51-16,-46-82 39 0,0 0-39 0,59 51 39 0,16-20-39 15,-75-31 5-15,0 0-5 0,92 2 5 16,20-23-5-16,-23-3 12 0,-8-6-12 0,-14 2 13 15,-15-1-13-15,-52 29 14 0,0 0-14 0,59-43 15 0,-1-8-15 0,-58 51 38 16,0 0-38-16,54-55 39 0,-4-8-39 0,-17 13 36 16,-10 7-36-16,-7 14 36 0,-9 7-36 0,-1 1 33 15,-2 6-33-15,-2 6 33 0,-2 6-33 0,0-1 8 16,0 1-8-16,0 3 9 0,0 0-9 0,0 0 2 16,0 0-2-16,-16 19 3 0,-12 13-3 0,28-32 1 15,0 0-1-15,-31 47 2 0,-11 7-2 0,7-7 0 0,-1 1 0 16,13-19 0-16,11-10 0 15,0-1-5-15,6-6 5 16,-2 0-5-16,-1 4 5 0,-2-4 1 0,3 0-1 0,2-7 1 16,3-3-1-16,3-2 0 0,-2 5 0 0,2-5 0 0,2-7 0 0,5 2 1 15,-2-2-1-15,6-5 2 0,4-3-2 0,-15 15-3 0,0 0 3 0,23-18-3 16,5-6 3-16,-28 24-8 16,0 0 8-16,33-25-7 0,4-1 7 0,-37 26-25 15,0 0 25-15,38-24-24 0,5 2 24 0,-43 22-21 0,0 0 21 0,39-24-21 16,-1 0 21-16,-7 2-4 0,-6 1 4 0,-1-1-4 15,1 5 4-15,-3-4-9 0,-6 2 9 0,3-1-8 16,-1 1 8-16,-3 0-1 0,-3-2 1 16,1 1-1-16,-3 1 1 0,-10 19-1 15,0 0 1-15,10-27 0 0,4-6 0 0,-14 33 0 0,0 0 0 0,4-39 0 16,-2-8 0-16,-4 8-2 0,-5-4 2 0,2 7-2 0,-4 2 2 16,-3 5-10-16,-4 3 10 0,4 5-10 0,1 3 10 15,-2 1-25-15,-1 5 25 0,5 1-24 0,4 6 24 0,-1 2-21 16,-2-1 21-16,8 4-21 0,0 0 21 0,0 0-10 15,0 4 10-15,-12 16-9 0,-11 11 9 0,23-31-11 16,0 0 11-16,-16 50-10 0,-5 15 10 0,7 0-9 16,4-2 9-16,5 4-8 0,3-3 8 0,2-64 0 15,0 0 0-15,7 85 0 0,5 20 0 0,0-26 18 16,-3-11-18-16,3-20 18 0,0-21-18 0,2 3 17 16,2-8-17-16,1-3 17 0,-3-7-17 0,0 3 18 15,0 0-18-15,0-3 18 0,0-1-18 0,-14-11 25 16,0 0-25-16,16 15 26 0,1 4-26 0,-17-19 0 15,0 0 0-15,14 24 1 0,-3 7-1 0,-11-31-68 0,0 0 68 16,-2 36-68-16,-7 10 68 0,-7-7-200 0,-4 1 200 16,7-13-200-16,5-10 200 0,-13 30-585 0</inkml:trace>
  <inkml:trace contextRef="#ctx0" brushRef="#br0" timeOffset="36387.755">21254 7279 751 0,'0'0'0'0,"-9"-3"0"0,-7-2 0 0,16 5 44 16,0 0-44-16,-26 0 44 0,-16 3-44 0,42-3 30 16,0 0-30-16,-40 9 30 0,-5-1-30 0,45-8 0 15,0 0 0-15,-35 10 0 0,4-1 0 0,31-9-50 0,0 0 50 16,-28 15-50-16,7 6 50 0,21-21-52 0,0 0 52 15,-14 31-52-15,11 5 52 0,3-36-33 0,0 0 33 16,8 43-33-16,13 5 33 0,-21-48-2 0,0 0 2 0,26 53-1 16,4 7 1-16,-30-60 5 0,0 0-5 0,26 54 5 15,2 5-5-15,-7-10 46 0,-4-6-46 0,-3-12 46 16,-7-14-46-16,-1 2 44 0,-5-4-44 0,-1 1 45 16,0-1-45-16,-3 2 29 0,-2 2-29 0,3-10 29 15,0-9-29-15,2 0 26 0,0 0-26 0,-14 12 26 16,-7 7-26-16,21-19 15 0,0 0-15 0,-24 15 16 15,-6-6-16-15,30-9 46 0,0 0-46 0,-24 6 47 16,-1-2-47-16,25-4 32 0,0 0-32 0,-19 0 33 16,4-4-33-16,15 4 33 0,0 0-33 0,-9-12 33 15,7-3-33-15,2 15 22 0,0 0-22 0,18-31 23 16,13-5-23-16,-31 36 35 0,0 0-35 0,38-43 36 16,11-8-36-16,-4 5 12 0,2 1-12 0,-3 6 13 0,-2 1-13 15,-42 38 20-15,0 0-20 0,62-44 20 0,8-4-20 16,-21 12 24-16,-11 8-24 0,-5 9 25 0,-8 9-25 15,-3-2 48-15,-4 4-48 0,-6 2 49 0,-7 6-49 0,2 0 9 16,0 0-9-16,-7 0 9 0,2 2-9 0,-2 5 23 16,0-4-23-16,-4 18 24 0,-1 10-24 15,5-31 13-15,0 0-13 0,-21 48 14 0,-8 13-14 0,29-61 4 16,0 0-4-16,-37 64 5 0,-5 3-5 16,42-67 13-16,0 0-13 0,-31 51 14 0,1-6-14 15,30-45 3-15,0 0-3 0,-21 34 4 0,4-7-4 0,17-27 6 16,0 0-6-16,-9 17 7 0,6-5-7 0,3-12 3 15,0 0-3-15,8 0 3 0,13-8-3 0,-21 8 2 16,0 0-2-16,21-16 2 0,2-4-2 0,-23 20 9 16,0 0-9-16,24-28 10 0,1-6-10 0,-25 34 8 0,0 0-8 0,21-32 8 15,1-8-8-15,-22 40 8 0,0 0-8 16,14-36 9-16,-3 5-9 0,-4 7 23 0,-4 6-23 0,1 6 24 16,-1 6-24-16,-3 6 12 0,0 0-12 0,5 12 13 15,2 9-13-15,-7-21 10 0,0 0-10 0,11 33 10 16,1 8-10-16,0-2 10 0,0 0-10 0,-3-11 10 15,-4-8-10-15,4-1 8 0,0-2-8 0,6 2 8 16,-1-3-8-16,-14-16 1 0,0 0-1 0,25 12 1 16,1-7-1-16,-26-5-27 0,0 0 27 15,33-5-27-15,5-7 27 0,-38 12-44 0,0 0 44 0,39-26-43 16,2-7 43-16,-41 33-5 0,0 0 5 0,35-48-5 16,-2-10 5-16,-10 2-21 0,-7-3 21 0,-6 5-21 15,-3-1 21-15,-7 55-14 0,0 0 14 0,0-86-13 0,-12-13 13 16,12 99-9-16,0 0 9 0,-18-94-9 0,-4 3 9 15,22 91-1-15,0 0 1 0,-25-76-1 0,-1 11 1 16,26 65 1-16,0 0-1 0,-21-48 1 0,6 16-1 16,15 32 18-16,0 0-18 0,-11-21 18 0,8 14-18 15,3 7 1-15,0 0-1 0,0 0 1 0,-2 2-1 0,2-2-1 16,0 0 1-16,3 31 0 0,6 19 0 0,-9-50-25 16,0 0 25-16,9 63-24 0,0 21 24 0,-9-84-15 15,0 0 15-15,5 110-14 0,-2 23 14 16,-3-133-5-16,0 0 5 0,-3 118-5 0,-4 1 5 15,7-119-9-15,0 0 9 0,0 89-9 0,0-23 9 0,0-66 0 16,0 0 0-16,2 48 0 0,-1-20 0 0,-1-28 6 0,0 0-6 16,2 15 6-16,2-10-6 0,-4-5 15 15,0 0-15-15,5 4 16 0,2-9-16 0,-7 5 34 16,0 0-34-16,8-14 35 0,1-7-35 0,-9 21 10 16,0 0-10-16,11-32 11 0,1-11-11 0,-3 2 20 0,-1-4-20 15,3 9 20-15,-3 2-20 0,1 5 33 16,3-2-33-16,-3 7 34 0,0 5-34 0,-1 0 18 0,1 2-18 15,3 2 18-15,1 3-18 0,-1 0 29 0,-2 2-29 16,1 5 29-16,-1 1-29 0,2 2 20 0,-5 1-20 16,4 2 20-16,1 5-20 0,-12-6 1 0,0 0-1 0,16 18 2 15,8 8-2-15,-24-26 6 0,0 0-6 0,23 38 6 16,-1 10-6-16,-22-48 0 0,0 0 0 0,21 55 1 16,0 6-1-16,-21-61 0 0,0 0 0 0,18 60 0 15,2-5 0-15,-20-55-7 0,0 0 7 0,23 48-6 16,3-9 6-16,-1-8-35 0,-1-10 35 0,-3-6-34 0,2-8 34 15,-3-4-35-15,0-4 35 0,-1-4-35 16,2-6 35-16,-4-1-4 16,-1-1 4-16,1-3-3 0,1-3 3 0,-18 19-18 0,0 0 18 15,19-29-18-15,3-10 18 0,-22 39-4 0,0 0 4 0,18-43-3 0,-1-7 3 16,-17 50-1-16,0 0 1 0,14-42 0 0,-3 0 0 0,-11 42 7 16,0 0-7-16,8-30 7 0,-4 9-7 15,-4 21 17-15,0 0-17 0,3-7 17 0,-1 12-17 16,-2-5 25-16,0 0-25 0,2 29 26 0,1 21-26 0,-3-50 7 15,0 0-7-15,2 50 7 0,-2 8-7 0,0-58-23 0,0 0 23 16,0 51-22-16,2 1 22 16,-2-52-190-16,0 0 190 0,0 48-190 0,2-5 190 15,-1 47-956-15</inkml:trace>
  <inkml:trace contextRef="#ctx0" brushRef="#br0" timeOffset="39567.611">23707 7519 415 0,'0'0'0'0,"0"0"0"0,0 0 0 0,0 0 6 15,0 0-6-15,0 0 6 0,0 0-6 0,0 0 32 16,0 0-32-16,0 0 33 0,0 0-33 0,0 0 22 16,0 0-22-16,0 0 23 0,8-19-23 0,-8 19 35 15,0 0-35-15,7-12 35 0,0-2-35 0,-7 14 31 0,0 0-31 0,6-10 31 16,-3 5-31-16,-3 5 14 0,0 0-14 16,9 9 15-16,3 13-15 0,-12-22 37 0,0 0-37 15,16 44 37-15,3 23-37 0,-19-67 12 16,0 0-12-16,21 67 12 0,1 12-12 0,-22-79 19 0,0 0-19 15,28 84 20-15,4 8-20 0,-32-92 33 0,0 0-33 0,34 69 34 16,6-14-34-16,-40-55 35 16,0 0-35-16,34 30 35 0,-5-23-35 0,-29-7 22 15,0 0-22-15,32-1 23 0,-1-13-23 0,-31 14 29 0,0 0-29 0,31-22 29 16,-1-9-29-16,-6 5 43 0,-3-5-43 0,-5 7 43 16,-4-1-43-16,-12 25 39 0,0 0-39 0,10-33 39 15,1-6-39-15,-11 39 40 16,0 0-40-16,7-43 40 0,-4-5-40 0,1 3 40 0,-2 2-40 0,1 6 40 15,2 8-40-15,-1 1 17 0,-4 2-17 0,5 4 17 0,4 0-17 16,-9 22 13-16,0 0-13 0,17-27 13 0,8-3-13 16,-25 30 0-16,0 0 0 0,36-27 0 0,11 1 0 15,-47 26-1-15,0 0 1 0,59-17-1 0,11 5 1 16,-70 12-10-16,0 0 10 0,85-3-10 0,15 4 10 0,-100-1-10 16,0 0 10-16,82 11-9 0,-7 4 9 0,-75-15-9 15,0 0 9-15,52 12-9 0,-19 0 9 16,-33-12-4-16,0 0 4 0,30 12-3 0,-8-3 3 0,-22-9-12 15,0 0 12-15,16 8-12 0,-6-3 12 0,-10-5-8 16,0 0 8-16,4 6-8 0,-6-3 8 0,2-3-9 0,0 0 9 16,-14 9-8-16,-10 3 8 0,-1-2-8 15,-3 2 8-15,9-4-8 0,7 1 8 16,-5 3-1-16,-2 3 1 0,-8 13-1 0,-2 4 1 0,29-32 0 0,0 0 0 0,-33 41 0 16,-4 9 0-16,37-50 6 15,0 0-6-15,-28 40 7 0,4-3-7 0,24-37 9 0,0 0-9 16,-18 29 9-16,8-3-9 15,10-26 1-15,0 0-1 0,2 14 1 0,8-4-1 0,-10-10-4 0,0 0 4 16,19-5-4-16,7-11 4 0,-26 16-17 0,0 0 17 0,28-22-16 16,2-9 16-16,-7 2-4 0,-1 2 4 0,-4-1-4 15,-3 4 4-15,-1 2 1 0,-3 5-1 16,-3-2 2-16,1 7-2 16,-9 12 11-16,0 0-11 0,7-19 11 0,-2 2-11 15,-5 17 10-15,0 0-10 0,4-12 10 0,-2 2-10 0,-2 10 17 0,0 0-17 0,1-5 17 16,-1 5-17-16,0 0 1 0,0 0-1 0,0 3 1 15,2 7-1-15,-2-10-2 0,0 0 2 0,0 35-1 16,-2 11 1-16,2-46-5 0,0 0 5 0,0 53-5 0,2 12 5 16,-2-65-1-16,0 0 1 0,7 55-1 15,3-2 1-15,-10-53-1 0,0 0 1 0,20 46-1 0,6-11 1 16,-26-35-3-16,0 0 3 0,29 24-2 16,10-16 2-16,-8-8-47 15,4-8 47-15,-7-4-46 0,-2-4 46 16,-26 16-38-16,0 0 38 0,26-25-37 0,2-11 37 0,-28 36-51 0,0 0 51 0,26-48-51 0,-2-11 51 0,-3 6-1 15,-1-2 1-15,-8 13 0 0,-5 2 0 0,1 4 2 16,-2 5-2-16,-3 4 2 16,-1 0-2-16,-2 27 29 0,0 0-29 0,0-23 29 0,0 6-29 15,0 17 22-15,0 0-22 0,0-15 22 0,0 3-22 0,0 12 17 0,0 0-17 16,2-5 17-16,1 5-17 0,-3 0 5 0,0 0-5 16,5 20 5-16,4 16-5 0,-9-36 3 15,0 0-3-15,9 43 4 0,3 8-4 0,-12-51 2 0,0 0-2 16,7 55 2-16,0 9-2 0,-7-64 1 15,0 0-1-15,3 54 2 0,-3 3-2 0,0-57 1 0,0 0-1 0,0 43 1 16,0-9-1-16,0-34 3 0,0 0-3 0,0 27 3 16,0-8-3-16,0-19 10 15,0 0-10-15,0 11 11 0,6-10-11 0,-6-1-9 16,0 0 9-16,7-13-8 0,3-15 8 0,-10 28-40 0,0 0 40 0,16-41-40 16,6-14 40-16,-22 55-7 0,0 0 7 0,23-55-7 15,3-6 7-15,-26 61-3 0,0 0 3 16,26-57-3-16,-1 2 3 0,-25 55 0 0,0 0 0 0,22-48 1 15,-3 11-1-15,-19 37 33 0,0 0-33 0,16-29 34 0,-4 10-34 16,-12 19 11-16,0 0-11 0,11-12 11 0,-1 5-11 16,-10 7 13-16,0 0-13 0,12 7 14 15,-3 12-14-15,2 1 4 0,-1 4-4 0,-5-5 5 16,-5-7-5-16,4 7 0 0,-4 5 0 16,0 1 1-16,0 10-1 0,0-35 5 0,0 0-5 0,5 31 6 15,2-1-6-15,-7-30 13 0,0 0-13 0,17 24 14 0,4-3-14 0,-21-21 8 16,0 0-8-16,35 7 9 0,10-11-9 0,1-4 4 15,2-6-4-15,-6 0 4 16,2-1-4-16,-6 0 7 0,-1-8-7 0,-4 6 7 0,-4-3-7 16,3 1 3-16,-3-4-3 0,-1 6 3 0,0 2-3 0,-28 15 10 15,0 0-10-15,33-24 11 0,4-3-11 0,-37 27 15 0,0 0-15 16,35-33 15-16,-2 2-15 16,-33 31 8-16,0 0-8 0,26-27 9 15,-5 4-9-15,-21 23 4 0,0 0-4 0,15-15 4 0,-6 7-4 16,-9 8 0-16,0 0 0 0,-5 18 1 0,-12 22-1 0,17-40 5 0,0 0-5 15,-30 55 6-15,-14 15-6 0,44-70 49 0,0 0-49 0,-52 96 49 16,-11 15-49-16,18-25 13 0,9-13-13 0,16-37 13 16,17-29-13-1,-4 4 23-15,5-10-23 0,0 8 24 0,1 3-24 0,1-4 3 0,0 3-3 0,3-3 4 16,6-4-4-16,-4-8 3 0,4 1-3 0,3-6 3 16,4-1-3-16,1-2-1 0,2-2 1 15,-1-1 0-15,1-1 0 0,-19 16-4 16,0 0 4-16,21-27-3 0,0-9 3 0,-21 36-3 0,0 0 3 0,19-39-3 15,0-8 3-15,-19 47-7 0,0 0 7 0,14-42-6 16,-4-3 6-16,-10 45-7 0,0 0 7 0,7-36-7 16,0 5 7-16,-7 31-3 0,0 0 3 0,2-26-3 15,0 9 3-15,-2 17-6 0,0 0 6 0,2-15-6 16,-2 6 6-16,0 9-7 0,0 0 7 0,0 4-7 0,1 8 7 0,-1-12-8 16,0 0 8-16,6 27-7 0,4 13 7 15,-10-40-4-15,0 0 4 0,17 42-3 0,6 8 3 0,-23-50-6 16,0 0 6-16,31 43-6 15,11-4 6-15,-42-39-22 0,0 0 22 0,47 26-22 0,11-9 22 16,-58-17-20-16,0 0 20 0,78 4-20 0,20-20 20 0,-98 16-35 16,0 0 35-16,82-24-34 0,-4-15 34 0,-22-1-2 15,-14 1 2-15,-16 12-2 0,-14 3 2 0,5-2 4 16,-5 2-4-16,-1 0 5 16,-4 3-5-16,-7 21 14 0,0 0-14 0,5-34 15 0,0-7-15 15,-5 41 27-15,0 0-27 0,0-46 27 0,-5-13-27 0,0 12 7 0,-4-1-7 16,0 5 7-16,-1 8-7 0,-2 3 10 0,0-1-10 15,-1 4 10-15,1 4-10 0,12 25 1 16,0 0-1-16,-12-23 1 0,0 4-1 0,12 19-2 0,0 0 2 0,-14-13-1 16,2 4 1-16,12 9-6 0,0 0 6 0,-30 9-5 15,-6 11 5-15,36-20-9 0,0 0 9 0,-35 47-9 16,-4 16 9-16,39-63-1 16,0 0 1-16,-36 96-1 0,-3 32 1 0,39-128 1 15,0 0-1-15,-17 112 2 0,15-4-2 0,2-108 2 0,0 0-2 0,19 87 2 16,20-15-2-16,-39-72 6 0,0 0-6 0,47 50 6 15,14-18-6-15,-61-32 0 0,0 0 0 0,57 12 0 16,6-15 0-16,-63 3 0 16,0 0 0-16,52-12 1 0,-6-12-1 0,-46 24 11 0,0 0-11 0,33-28 11 15,-12-1-11-15,-21 29 9 0,0 0-9 0,12-34 10 16,-9-11-10-16,-3 45 9 0,0 0-9 0,-3-41 10 0,-8-2-10 16,11 43 8-16,0 0-8 0,-12-35 9 15,-5 5-9-15,17 30 3 0,0 0-3 0,-14-25 4 16,0 8-4-16,14 17 2 0,0 0-2 0,-11-12 2 0,4 1-2 15,7 11-1-15,0 0 1 0,-3-5 0 0,1 5 0 0,2 0 0 16,0 0 0-16,18 0 0 16,11 4 0-16,-29-4-2 0,0 0 2 0,42 0-1 0,12-4 1 0,-54 4 3 15,0 0-3-15,54-8 4 0,5 1-4 16,-59 7 22-16,0 0-22 0,56-12 23 0,-2-4-23 0,-54 16 13 0,0 0-13 16,49-17 14-16,-4-2-14 0,-45 19 0 15,0 0 0-15,38-20 0 0,-6 1 0 0,-32 19 0 0,0 0 0 16,22-19 0-16,-6 0 0 15,-16 19 0-15,0 0 0 0,5-17 0 0,-6-3 0 0,1 20-4 0,0 0 4 16,-9-16-3-16,-9 1 3 0,1 6-37 0,-4 6 37 16,9-1-37-16,3 8 37 0,9-4-18 0,0 0 18 0,-24 24-18 15,-8 15 18-15,5 4-1 0,0 0 1 0,7-7 0 16,4-7 0-16,2 5-1 16,5 0 1-16,6 2-1 0,4 4 1 15,-1-40-13-15,0 0 13 0,13 32-13 0,8-1 13 0,5-10-38 0,7-9 38 0,5-5-38 16,6-7 38-16,3-4-37 0,0-4 37 0,0-4-36 15,-2 0 36-15,-3-7-25 0,-2 0 25 16,-2 2-24-16,-1-2 24 0,-37 19-2 0,0 0 2 0,40-24-1 16,4-3 1-16,-44 27 0 0,0 0 0 0,40-40 0 15,0-8 0-15,-40 48 22 0,0 0-22 0,33-67 22 0,-5-20-22 16,-28 87 24-16,0 0-24 0,15-82 25 16,-8-4-25-16,-7 86 15 0,0 0-15 0,-5-82 15 15,-9 0-15-15,14 82 11 0,0 0-11 0,-16-67 11 16,-3 10-11-16,19 57 4 0,0 0-4 0,-12-31 5 0,5 14-5 15,7 17 0-15,0 0 0 0,-7-10 0 0,4 8 0 0,3 2-7 16,0 0 7-16,-9 29-7 16,-2 19 7-16,11-48-10 0,0 0 10 0,-10 62-9 0,0 10 9 15,10-72-4-15,0 0 4 0,-13 105-4 0,-1 25 4 0,4-33-3 16,0-8 3-16,4-23-3 0,6-18 3 0,2-9 7 16,3-12-7-16,2 4 8 0,2 0-8 0,-9-31 35 15,0 0-35-15,21 36 36 0,10 3-36 0,-31-39 58 16,0 0-58-16,54 43 58 0,21 5-58 0,-75-48 72 15,0 0-72-15,75 40 72 0,9-10-72 0,-84-30 21 0,0 0-21 16,87 24 21-16,7-8-21 0,-19-4 26 16,-13-7-26-16,-16-2 26 0,-18 1-26 0,0-4 1 0,-8 0-1 0,-2 0 1 15,-4 0-1 1,-2 2-68-16,0-2 68 0,-5 0-68 0,-2-2 68 16,-5 2-162-16,0 0 162 0,-8-16-161 0,-10-8 161 0,18 24-120 0,0 0 120 0,-42-36-120 15,-17-6 120-15,-42-35-783 0</inkml:trace>
  <inkml:trace contextRef="#ctx0" brushRef="#br0" timeOffset="39792.74">24912 6739 1468 0,'0'0'0'0,"7"-6"0"0,5-5 0 0,-12 11-182 15,0 0 182-15,2 17-181 0,-7 14 181 0,5-31-129 16,0 0 129-16,-2-3-128 0,-1-18 128 0,-3-4-544 16</inkml:trace>
  <inkml:trace contextRef="#ctx0" brushRef="#br0" timeOffset="45921.553">29290 7841 158 0,'0'0'0'0,"0"0"0"0,-5-7 0 15,5 7 53-15,0 0-53 0,0 0 53 0,0 0-53 0,2 4 49 16,1 2-49-16,-1 0 49 0,1 4-49 15,1 10 55-15,1 4-55 0,-1 7 56 0,-3 9-56 0,-1-40 55 16,0 0-55-16,-3 51 56 0,-4 12-56 0,-2-8 33 16,0 3-33-16,2-20 34 0,2-12-34 0,5-26 0 15,0 0 0-15,-14 41 0 0,-5 9 0 16,19-50-81-16,0 0 81 0,-16 39-80 0,1-8 80 0,-17 36-288 16</inkml:trace>
  <inkml:trace contextRef="#ctx0" brushRef="#br0" timeOffset="47867.512">29177 8136 158 0,'0'0'0'0,"2"-7"0"0,-1-2 0 0,-1 9 86 15,0 0-86-15,2-15 87 0,2-1-87 0,-4 16 112 16,0 0-112-16,5-18 112 0,0-3-112 0,-5 21 89 0,0 0-89 15,7-31 90-15,2-5-90 0,-9 36 125 16,0 0-125-16,14-48 126 0,5-17-126 0,2 3 68 16,3-3-68-16,-1 2 69 0,-1 0-69 0,-22 63 41 0,0 0-41 0,42-83 42 15,12-14-42-15,-54 97 13 16,0 0-13-16,59-83 14 0,8 5-14 0,-10 21 5 0,-5 11-5 16,-8 10 6-16,-7 7-6 15,-10 10 0-15,-7 7 0 0,2-3 1 0,1 3-1 0,-23 12-2 0,0 0 2 16,30-11-2-16,3 3 2 0,-33 8-13 0,0 0 13 0,34-12-13 15,3 3 13-15,-37 9-17 0,0 0 17 0,35-7-16 16,-2 2 16-16,-33 5-26 0,0 0 26 0,26-3-25 16,-3-1 25-16,-6 1-20 0,-5 3 20 0,-3 0-20 15,-2 0 20-15,-2 3-26 0,-1-3 26 0,-1 0-26 16,-1 0 26-16,-2 0-23 0,0 0 23 0,0 0-22 16,0 0 22-16,0 0-17 0,0 0 17 0,0 0-16 15,0 0 16-15,0 0-10 0,0 0 10 0,-5 4-10 16,-4 3 10-16,9-7-10 0,0 0 10 0,-12 8-10 15,-6 4 10-15,18-12-4 0,0 0 4 0,-20 12-3 0,-7 0 3 0,27-12-6 16,0 0 6-16,-27 16-6 0,-3-1 6 0,0 5-7 16,1-1 7-16,4 5-7 0,6 0 7 15,19-24-3-15,0 0 3 0,-24 55-3 0,-4 14 3 16,-2 15-2-16,-3 15 2 0,7-15-2 16,2 2 2-16,24-86 0 0,0 0 0 0,-20 78 0 0,5 1 0 0,8-33 15 15,7-18-15-15,0-8 16 0,2-8-16 0,5-5 46 16,3-2-46-16,4-1 46 0,2-8-46 0,-1-2 50 15,3-5-50 1,1-4 50-16,4-4-50 0,-23 19 43 0,0 0-43 0,31-36 43 0,5-12-43 0,-36 48 29 0,0 0-29 16,39-53 29-16,4-7-29 0,-43 60 51 0,0 0-51 15,46-84 52-15,4-17-52 0,-15 14 57 0,-7 1-57 16,-7 12 58-16,-7 9-58 16,-4 3 33-16,-5 8-33 0,-1 9 33 0,-4 6-33 15,0 39 18-15,0 0-18 0,-4-71 18 0,-1-19-18 0,5 90 12 0,0 0-12 0,-10-83 12 16,-4 1-12-16,14 82 4 0,0 0-4 0,-19-67 4 15,-6 11-4-15,25 56 0 16,0 0 0-16,-22-41 0 0,-1 18 0 0,23 23-13 16,0 0 13-16,-24-15-13 0,-3 12 13 0,27 3-52 0,0 0 52 0,-38 8-52 15,-7 8 52-15,6 4-34 0,3 4 34 0,8-7-34 16,9 0 34-16,19-17-26 0,0 0 26 0,-21 31-25 16,0 10 25-16,21-41-35 0,0 0 35 0,-7 47-35 15,11 4 35-15,-4-51-48 0,0 0 48 0,19 55-48 16,16 0 48-16,-35-55-18 0,0 0 18 0,67 66-18 0,31 8 18 15,-20-14-22-15,-3-8 22 0,-8-10-22 0,-10-6 22 16,-57-36-1-16,0 0 1 0,63 55-1 16,1 3 1-16,-64-58 0 0,0 0 0 0,59 64 0 0,-3 4 0 15,-56-68 9-15,0 0-9 0,42 71 10 0,-11-5-10 0,-31-66 10 16,0 0-10-16,23 59 11 0,-9-6-11 0,-14-53 25 16,0 0-25-16,9 34 26 0,-6-19-26 15,-3-15-6-15,0 0 6 0,2 16-5 0,-2-11 5 0,0-5-94 16,0 0 94-16,-11-9-94 0,-8-13 94 0,19 22-93 15,0 0 93-15,-26-38-93 0,-5-13 93 0,-27-38-521 16</inkml:trace>
  <inkml:trace contextRef="#ctx0" brushRef="#br0" timeOffset="47973.23">30473 6865 483 0,'0'0'0'0,"10"5"0"0,10 7 0 0,-20-12-153 0,0 0 153 0,22 6-153 16,4 0 153-16,23 6-35 0</inkml:trace>
  <inkml:trace contextRef="#ctx0" brushRef="#br0" timeOffset="49295.824">31212 6957 326 0,'0'0'0'0,"0"0"0"0,0 0 0 0,0 0 48 16,0 0-48-16,0 0 49 0,0 0-49 0,0 0 62 15,0 0-62-15,0 0 62 0,0 0-62 0,0 0 65 0,0 0-65 16,0 0 65-16,0 0-65 0,0 0 56 16,0 0-56-16,0 0 56 0,0 0-56 0,0 0 34 0,0 0-34 15,0 0 35-15,0 0-35 0,0 0 17 0,0 0-17 0,0 0 17 16,0 0-17-16,0 0 12 0,-19 10-12 0,1 14 12 15,-3 16-12-15,21-40 16 0,0 0-16 0,-17 55 17 16,-1 16-17-16,8-4 22 16,5 2-22-16,-1-13 23 15,5-13-23-15,4 0 44 0,4-4-44 0,0-9 44 0,4-5-44 0,1-1 49 0,3-7-49 16,5-3 50-16,2-4-50 0,-22-10 6 0,0 0-6 0,39-5 7 16,13-10-7-16,-3-6 3 0,3-6-3 0,-7-4 4 15,-1-5-4-15,-44 36 6 16,0 0-6-16,47-60 6 0,2-17-6 0,-13 10 30 0,-6 4-30 0,-11 11 30 15,-9 9-30-15,-10 43 16 0,0 0-16 0,9-71 17 16,-2-15-17-16,-5 11 36 0,-4 8-36 0,-1 15 36 0,-3 15-36 16,-1-1 6-16,0 4-6 0,-1-1 7 15,-1 6-7-15,9 29 18 0,0 0-18 16,-14-36 19-16,-5 2-19 0,19 34 1 0,0 0-1 0,-19-27 1 0,-4 3-1 0,23 24 0 16,0 0 0-16,-31-12 0 0,-6 8 0 0,37 4-5 15,0 0 5-15,-40 9-5 0,-5 10 5 16,6-1-9-16,6 6 9 0,12-8-9 0,9-11 9 15,0 5-16-15,3 2 16 0,-6 17-15 0,-3 14 15 0,18-43-9 16,0 0 9-16,-10 43-8 0,5 8 8 0,5-51-25 0,0 0 25 16,7 55-24-16,10 2 24 15,-17-57-20-15,0 0 20 0,30 53-20 0,10-2 20 0,7-6-40 16,10 1 40-16,-15-18-40 0,-7-8 40 16,0-4-49-16,-4-8 49 0,0 2-48 0,1-1 48 0,-32-9-29 15,0 0 29-15,38 8-29 0,6 1 29 0,-44-9-35 16,0 0 35-16,47 19-35 0,3 5 35 0,-50-24-38 0,0 0 38 15,54 53-38-15,4 19 38 0,-18-5-24 16,-11 1 24-16,-9 1-23 0,-14-2 23 0,-6-67-11 0,0 0 11 0,-3 92-10 16,-9 18 10-16,12-110-20 0,0 0 20 0,-19 121-19 15,-9 16 19-15,28-137-14 0,0 0 14 0,-23 115-13 16,2-5 13-16,21-110-10 0,0 0 10 0,-12 79-9 16,5-23 9-16,7-56-4 0,0 0 4 0,-5 41-4 15,5-18 4-15,0-23 18 0,0 0-18 0,0 13 18 16,2-9-18-16,-2-4 58 0,0 0-58 0,1-7 58 15,1-9-58-15,-2 16 64 0,0 0-64 0,-2-39 65 16,-3-16-65-16,5 55 53 0,0 0-53 16,-14-97 54-16,-9-34-54 0,23 131 34 0,0 0-34 0,-15-145 34 15,1-21-34-15,14 166 17 0,0 0-17 0,-4-165 17 0,10-1-17 16,-6 166 5-16,0 0-5 0,12-142 6 16,7 17-6-16,-19 125 3 0,0 0-3 0,21-98 4 15,2 30-4-15,-23 68 12 16,0 0-12-16,26-48 12 0,2 22-12 0,-28 26 0 0,0 0 0 0,27-9 0 0,1 21 0 0,-7 0-11 15,-5 4 11-15,-6-4-11 0,-6 0 11 0,-1 3-26 16,1 4 26-16,1 10-26 0,0 5 26 16,-5-34-8-16,0 0 8 15,2 45-7-15,0 10 7 0,-6-7-11 0,-1-2 11 0,2-12-10 0,1-8 10 0,-2 0-9 0,3-2 9 16,-1-12-8-16,0-4 8 0,0 1-8 16,1-2 8-16,1-4-8 0,0 0 8 0,0-3-50 0,0 0 50 15,5-10-50-15,2-5 50 16,-7 15 5-16,0 0-5 0,14-33 5 0,5-18-5 0,-19 51 34 15,0 0-34-15,23-62 35 0,4-10-35 0,-27 72 17 0,0 0-17 0,32-98 17 16,4-20-17-16,-36 118 13 0,0 0-13 0,28-103 14 16,-2 1-14-16,-26 102 35 15,0 0-35-15,18-79 36 0,-8 16-36 0,-10 63 27 0,0 0-27 0,9-52 27 16,-6 18-27-16,-3 34 33 0,0 0-33 0,4-24 33 16,-4 14-33-16,0 10 38 0,0 0-38 0,0-9 38 15,0 7-38-15,0 2 15 0,0 0-15 0,0 0 15 16,3 9-15-16,-3-9 13 0,0 0-13 15,9 31 13-15,5 22-13 0,-14-53 17 0,0 0-17 0,14 70 17 16,0 16-17-16,0 13 8 0,-2 11-8 0,-3-19 8 16,-2-8-8-16,-7-83 9 0,0 0-9 0,3 86 9 0,-3-4-9 15,0-82-68-15,0 0 68 0,-2 60-67 16,1-13 67-16,1-47-167 0,0 0 167 0,-2 27-167 0,0-15 167 16,-1 27-704-16</inkml:trace>
  <inkml:trace contextRef="#ctx0" brushRef="#br0" timeOffset="49478.594">32057 7055 841 0,'0'0'0'0,"14"12"0"0,10 10 0 0,-24-22 165 0,0 0-165 16,40 20 166-16,16 8-166 0,-56-28 162 16,0 0-162-16,68 22 162 0,15 2-162 0,-83-24 47 15,0 0-47-15,103 21 48 0,19-2-48 0,-122-19-158 0,0 0 158 0,96 3-157 16,-13-10 157-16,-83 7-94 0,0 0 94 15,180-3-764-15,-360 6 764 0</inkml:trace>
  <inkml:trace contextRef="#ctx0" brushRef="#br0" timeOffset="51373.655">2671 9725 214 0,'0'0'0'0,"0"0"0"0,0 0 0 0,0 0 70 16,0 0-70-16,0 0 71 0,0 0-71 0,0 0 38 16,-26 0-38-16,13 0 38 0,1 0-38 0,12 0 3 15,0 0-3-15,-23 0 4 0,-10-1-4 0,33 1 0 16,0 0 0-16,-38 0 0 0,-7 0 0 0,45 0-17 16,0 0 17-16,-47 5-16 0,-6 5 16 0,6 4-11 0,6 6 11 15,11-8-10-15,13-3 10 0,17-9 2 16,0 0-2-16,-28 38 3 0,-2 16-3 0,30-54 48 0,0 0-48 0,-26 88 48 15,3 23-48-15,23-111 33 16,0 0-33-16,-7 122 34 0,11 15-34 0,1-27 57 0,4-16-57 16,1-22 57-16,1-26-57 0,-11-46 60 15,0 0-60-15,29 44 61 0,13-11-61 0,-42-33 34 16,0 0-34-16,56 7 34 0,7-19-34 0,-63 12-21 0,0 0 21 0,64-40-21 16,-1-21 21-16,-63 61-69 0,0 0 69 0,52-84-69 15,-5-26 69-15,-7 19-57 0,-10 4 57 16,-11 8-57-16,-3 9 57 15,-16 70-30-15,0 0 30 0,8-98-30 0,-4-11 30 0,-4 109-6 0,0 0 6 0,2-112-5 16,-2-6 5-16,-2 24 0 0,-2 19 0 0,1 8 0 16,-2 15 0-16,5 10 15 0,0 7-15 0,-4 11 16 15,-1 11-16-15,5 13 41 0,0 0-41 16,-9-16 42-16,2 2-42 0,7 14 32 0,0 0-32 0,-5-10 33 0,1 3-33 16,3 4 14-16,-3 6-14 0,4 4 15 0,-3 9-15 15,3-16 13-15,0 0-13 0,0 48 13 0,-4 22-13 16,3 5 16-16,1 9-16 0,0 19 17 0,1 17-17 15,-1-9 14-15,4-1-14 0,-4-11 15 0,3-6-15 0,-3-93 9 16,0 0-9-16,12 96 9 0,2 1-9 0,4-25 25 16,6-17-25-16,2-12 26 0,4-19-26 15,-30-24 12-15,0 0-12 0,50 12 12 0,22-9-12 0,-72-3 46 16,0 0-46-16,77-22 46 0,4-19-46 0,-81 41 32 16,0 0-32-16,81-55 33 0,2-15-33 0,-83 70 23 15,0 0-23-15,70-67 24 0,-7-1-24 16,-63 68 63-16,0 0-63 0,47-66 64 0,-13 3-64 15,-34 63 82-15,0 0-82 0,25-63 82 0,-16 4-82 0,-6 18 78 0,-6 10-78 0,-3 9 79 16,3 8-79-16,3 14 48 0,0 0-48 16,-18-22 48-16,-2-5-48 0,20 27 34 0,0 0-34 0,-27-22 34 15,-6 1-34-15,33 21 3 16,0 0-3-16,-35-9 4 0,-3 9-4 0,38 0-1 16,0 0 1-16,-42 23-1 0,-5 18 1 0,47-41-17 0,0 0 17 0,-59 73-17 15,-7 27 17-15,66-100-26 0,0 0 26 0,-52 104-26 16,6 15 26-16,46-119-23 0,0 0 23 0,-26 111-22 15,17-1 22-15,9-27-35 16,13-16 35-16,4-8-34 0,4-15 34 16,-21-44-48-16,0 0 48 0,30 53-47 0,11 0 47 0,-41-53-27 0,0 0 27 0,47 53-27 15,9 2 27-15,-56-55-19 0,0 0 19 0,59 53-18 0,1 0 18 16,-60-53-11-16,0 0 11 0,50 60-11 0,-3 4 11 16,-47-64-10-16,0 0 10 0,30 75-10 15,-9 7 10-15,-13-11-8 0,-11-8 8 0,-1-24-8 0,3-21 8 0,1-18-8 16,0 0 8-16,-25 53-8 0,-13 17 8 15,38-70 1-15,0 0-1 0,-51 60 1 0,-4 0-1 16,55-60 63-16,0 0-63 0,-56 43 64 0,-3-13-64 16,59-30 59-16,0 0-59 0,-47 16 59 15,5-16-59-15,42 0 74 0,0 0-74 0,-59-28 75 0,-6-23-75 0,65 51 56 16,0 0-56-16,-42-70 56 0,9-28-56 0,33 98 18 16,0 0-18-16,-1-108 18 0,20-15-18 0,9 24 0 15,10 11 0-15,-3 16 0 0,3 12 0 16,-38 60-35-16,0 0 35 0,51-75-34 0,4-9 34 0,-55 84-49 0,0 0 49 0,75-82-48 15,11-9 48-15,-86 91-166 0,0 0 166 0,85-89-165 16,0-2 165-16,88-87-864 0</inkml:trace>
  <inkml:trace contextRef="#ctx0" brushRef="#br0" timeOffset="54130.471">4742 10258 987 0,'0'0'0'0,"0"0"0"0,0 0 0 0,0 0 58 15,0 0-58-15,0 0 58 0,16-36-58 0,-16 36 4 0,0 0-4 0,14-24 4 16,1-8-4-16,-15 32-31 0,0 0 31 0,18-28-31 16,-1 1 31-16,-17 27-72 0,0 0 72 0,12-22-72 15,2 1 72-15,-14 21-61 0,0 0 61 16,12-15-61-16,-3 4 61 0,-9 11-30 0,0 0 30 0,9-5-30 15,-2-2 30-15,-7 7-17 0,0 0 17 0,5-1-17 16,4 2 17-16,-9-1-19 0,0 0 19 0,12 16-18 16,5 9 18-16,-17-25-1 0,0 0 1 0,21 42-1 15,0 16 1-15,-21-58 8 0,0 0-8 0,21 70 9 16,2 17-9-16,-23-87 41 0,0 0-41 0,21 112 41 16,0 21-41-16,-21-133 37 0,0 0-37 0,17 114 38 15,-5-12-38-15,-12-102 45 0,0 0-45 16,12 76 46-16,-3-25-46 0,-9-51 52 0,0 0-52 0,9 34 52 15,0-25-52-15,-9-9 49 0,0 0-49 0,12-4 49 0,0-18-49 16,-12 22 32-16,0 0-32 0,17-41 32 16,4-19-32-16,-21 60 3 15,0 0-3-15,23-84 4 0,3-17-4 0,-26 101 17 16,0 0-17-16,19-101 17 0,-5-9-17 0,-5 23 8 0,-2 15-8 0,-2 14 8 0,-1 15-8 0,-4 43 15 16,0 0-15-16,5-33 15 0,0 9-15 0,-5 24 15 15,0 0-15-15,3-15 15 0,1 3-15 0,-4 12 4 16,0 0-4-16,3-3 4 0,3 3-4 0,-6 0 0 15,0 0 0-15,12 17 0 0,2 14 0 0,-14-31 2 0,0 0-2 16,15 49 2-16,3 18-2 0,-1-4 5 0,-4 6-5 16,0 8 5-16,0 5-5 0,-13-82 7 0,0 0-7 15,15 84 8-15,-1 2-8 16,-14-86 1-16,0 0-1 0,16 63 1 0,1-15-1 16,-17-48-2-16,0 0 2 0,18 26-1 0,-1-23 1 0,-17-3-12 0,0 0 12 0,26-6-12 15,4-17 12-15,-2-1-35 0,-2-8 35 0,-5 1-34 16,-4-3 34-16,1 1-11 15,-3-1 11-15,-4 1-10 0,-2 2 10 0,-9 31-1 0,0 0 1 0,7-44 0 16,-2-7 0-16,-2 8 0 0,-3-2 0 16,0 13 0-16,0 8 0 0,0 0 13 0,0 3-13 0,-3 9 14 15,3 5-14-15,0 2 18 0,0-2-18 0,0 4 18 16,3 3-18-16,-3 0 0 16,4 0 0-16,-4 0 0 0,0 3 0 0,0-3 0 0,0 0 0 15,5 21 0-15,4 10 0 0,-9-31 1 0,0 0-1 0,8 42 1 0,8 13-1 16,-6-5 3-16,6 0-3 0,-7-13 3 0,3-8-3 15,0-1-11-15,-1-6 11 0,8-1-11 0,-2-2 11 16,-17-19-41-16,0 0 41 0,30 5-40 16,5-9 40-16,-35 4-44 0,0 0 44 0,38-17-43 0,4-14 43 0,-42 31-58 15,0 0 58-15,38-41-58 0,4-14 58 0,-11 4-8 16,-3-2 8-16,-5 8-8 0,-7 2 8 16,-2 7 0-16,-6 6 0 15,-1 7 0-15,-5 6 0 0,-2 0 50 0,-2 0-50 16,-1 0 51-16,-1-4-51 0,4 21 52 0,0 0-52 0,-12-24 53 0,2-3-53 0,10 27 24 15,0 0-24-15,-16-22 25 0,-2-1-25 0,18 23 21 16,0 0-21-16,-17-13 21 0,-4 1-21 16,21 12 4-16,0 0-4 0,-26 0 5 0,-11 8-5 15,37-8 3-15,0 0-3 0,-31 24 3 0,-2 16-3 0,33-40 2 0,0 0-2 16,-26 63 2-16,5 19-2 0,4 9 0 0,4 14 0 0,5-25 0 16,4-10 0-16,4-70 0 15,0 0 0-15,9 74 1 0,8 1-1 0,-17-75-5 16,0 0 5-16,28 52-5 0,10-11 5 0,-38-41-61 0,0 0 61 0,48 10-61 15,12-22 61-15,-18-7-63 0,-9-8 63 0,-3-1-63 16,-4-4 63-16,-1-1-48 0,-5 3 48 0,3-1-47 16,-5 3 47-16,-18 28-1 15,0 0 1-15,20-36-1 0,1-7 1 0,-21 43 10 0,0 0-10 16,18-44 11-16,-1-6-11 0,-17 50 52 0,0 0-52 0,12-44 53 16,-5 1-53-16,-7 43 63 0,0 0-63 0,6-40 64 15,-6 8-64-15,0 32 52 0,0 0-52 0,3-22 52 16,-3 3-52-16,0 19 51 0,0 0-51 0,0-12 51 15,0 5-51-15,0 7 38 0,0 0-38 0,0-5 38 16,-3 3-38-16,3 2 16 0,0 0-16 0,3 14 17 0,2 12-17 0,-5-26 42 16,0 0-42-16,9 44 43 15,0 16-43-15,-9-60 13 16,0 0-13-16,8 69 13 0,5 9-13 16,-13-78 21-16,0 0-21 0,8 101 21 0,1 19-21 0,-9-120 0 0,0 0 0 0,7 83 0 0,-2-20 0 0,-5-63-56 15,0 0 56-15,5 36-56 0,6-24 56 0,-11-12-86 16,0 0 86-16,17-9-85 0,4-21 85 0,-3-3-64 15,-1-5 64-15,0 4-64 16,-4-2 64-16,-1 3-4 0,-7-1 4 0,4 5-4 0,-2-3 4 16,-7 32 4-16,0 0-4 0,5-47 5 0,0-8-5 0,-1 1 40 0,-1-1-40 15,-3 9 41-15,2 4-41 0,1 3 15 16,-3 3-15-16,0 2 15 0,4 1-15 16,-4 33 22-16,0 0-22 0,3-41 22 0,6-7-22 0,-9 48 0 0,0 0 0 0,9-44 0 15,8 1 0-15,-5 10-10 0,2 11 10 16,-5 3-9-16,0 11 9 0,-9 8-26 0,0 0 26 0,17 10-26 15,8 19 26-15,-25-29-8 16,0 0 8-16,29 43-7 0,1 17 7 0,-30-60-11 0,0 0 11 0,35 97-10 16,1 30 10-16,-36-127-1 0,0 0 1 0,30 118-1 15,-4 2 1-15,-9-25-1 0,-1-18 1 0,-7-29 0 16,-7-26 0 0,-2-22 0-16,0 0 0 0,8 27 0 15,3-3 0-15,-11-24 0 0,0 0 0 0,8 19 0 0,3-10 0 0,-11-9-11 0,0 0 11 0,12 3-11 0,0-11 11 16,0-3-17-16,1-4 17 0,1-2-17 0,-2-7 17 15,0-2-4-15,2-3 4 0,-5-2-4 0,3-3 4 16,-12 34-4-16,0 0 4 0,12-45-3 0,2-13 3 16,2 7-2-16,-6 3 2 0,2 5-1 0,0 7 1 0,-12 36 1 15,0 0-1-15,7-31 1 0,2 7-1 0,-9 24 4 16,0 0-4-16,9-21 5 0,-4 6-5 0,-5 15 0 16,0 0 0-16,5-10 1 0,2 5-1 15,-7 5-5-15,0 0 5 0,9 3-4 0,0 12 4 0,-9-15-26 16,0 0 26-16,14 30-25 0,1 12 25 0,-15-42-32 15,0 0 32-15,18 43-32 0,-1 4 32 0,-17-47-36 16,0 0 36-16,21 41-36 0,3-4 36 16,-6-9-44-16,-1-11 44 0,-1-5-44 15,-2-7 44-15,-14-5-28 0,0 0 28 0,16-5-28 0,1-7 28 0,-17 12 0 0,0 0 0 16,17-24 1-16,4-10-1 0,-21 34 42 0,0 0-42 0,14-36 42 16,2-4-42-16,-7 8 71 15,-1 1-71 1,-4 7 71-16,-4 5-71 0,-4-2 76 0,-1 3-76 0,2-1 76 15,-6 2-76-15,2-4 46 0,-2 2-46 0,1 0 46 0,2 1-46 0,6 18 9 0,0 0-9 0,-17-24 10 16,-4-4-10-16,21 28 3 0,0 0-3 0,-30-29 3 16,-3-2-3-16,33 31 0 15,0 0 0-15,-33-27 0 0,-2 3 0 0,35 24-17 16,0 0 17-16,-29-19-16 0,3 7 16 0,26 12-41 0,0 0 41 0,-33 3-40 16,-2 9 40-16,5 7-22 0,4 9 22 0,5 4-22 15,9 6 22-15,12-38-11 0,0 0 11 0,-12 63-11 16,6 21 11-16,6 10-20 0,0 13 20 15,6-20-19-15,1-8 19 0,-7-79-8 16,0 0 8-16,22 75-7 0,8-5 7 0,-30-70-16 0,0 0 16 0,45 54-15 0,20-15 15 16,-65-39-39-16,0 0 39 0,68 9-39 15,12-25 39-15,-12-4-19 16,-4-11 19-16,-10-2-18 16,-5-1 18-16,-49 34-13 0,0 0 13 0,66-45-12 0,7-4 12 0,-73 49 13 0,0 0-13 0,59-50 13 0,-5-3-13 0,-54 53 74 15,0 0-74-15,39-51 74 0,-8-3-74 0,-10 18 85 16,-9 11-85-16,-6 8 85 0,-6 8-85 0,3-3 81 15,-3 3-81-15,0-1 82 16,0 2-82-16,0-8 65 0,-5-4-65 0,5 13 65 0,0 9-65 16,0-2 38-16,-7 5-38 0,5-5 38 0,-1-4-38 0,-6 4 11 0,0 0-11 15,0 4 11-15,6-4-11 0,3 0 12 0,0 0-12 16,-21 30 13-16,-9 18-13 0,30-48 1 16,0 0-1-16,-29 55 1 0,-6 9-1 15,35-64 0-15,0 0 0 0,-24 54 1 0,3-6-1 0,21-48-11 0,0 0 11 0,-11 42-11 16,4-8 11-16,7-34-42 0,0 0 42 0,12 22-41 15,9-10 41-15,2-12-43 0,5-8 43 0,-2-6-42 16,-2-3 42 0,-24 17-5-16,0 0 5 0,32-29-5 0,1-6 5 0,-33 35-1 15,0 0 1-15,33-39 0 0,2-4 0 0,-35 43 0 0,0 0 0 0,33-39 0 16,2 3 0-16,-35 36 15 0,0 0-15 0,33-28 15 16,-2 4-15-16,-1 11 26 15,-1 7-26-15,-4 6 26 0,-4 4-26 16,-21-4 7-16,0 0-7 0,26 15 7 0,3 13-7 0,-29-28 27 0,0 0-27 0,23 32 27 0,2 11-27 15,-8-7 12-15,0 0-12 0,-4-9 12 0,-8-8-12 16,2 5 40-16,1 4-40 0,-4 3 41 16,-4 8-41-16,0-39 12 0,0 0-12 15,0 44 13-15,-4 4-13 0,4-48 21 0,0 0-21 0,0 38 21 0,-5-5-21 0,5-33 24 16,0 0-24-16,-3 25 25 0,-1-4-25 0,4-21 3 16,0 0-3-16,-3 15 3 0,1-3-3 15,2-12 7-15,0 0-7 0,-3 2 7 0,-3-7-7 0,6 5 3 16,0 0-3-16,-8-24 4 0,-1-19-4 15,2 2 0-15,2-4 0 0,1 6 0 0,1 0 0 0,1 6-83 16,2 2 83-16,0 7-82 0,0 5 82 16,0 19-69-16,0 0 69 0,0-20-69 0,2-1 69 0,-2 21-40 15,0 0 40-15,3-19-40 0,1 2 40 16,-4 17-34-16,0 0 34 0,5-17-34 0,0 0 34 0,-5 17-3 16,0 0 3-16,7-17-3 0,2 2 3 0,-9 15-8 0,0 0 8 15,9-14-7-15,-4 0 7 0,-5 14-24 0,0 0 24 16,8-10-23-16,3 1 23 15,-11 9-29-15,0 0 29 0,10-8-29 0,3 1 29 0,-13 7-65 16,0 0 65-16,8-5-65 0,-1 1 65 0,-7 4-123 0,0 0 123 0,2-7-123 16,-2 2 123-16,3-5-646 0</inkml:trace>
  <inkml:trace contextRef="#ctx0" brushRef="#br0" timeOffset="54468.512">8893 10265 449 0,'0'0'0'0,"-5"0"0"0,-9-3 0 0,14 3 34 16,0 0-34-16,0 0 34 0,9 5-34 0,-9-5 59 16,0 0-59-16,10 22 59 0,10 12-59 0,-20-34 131 0,0 0-131 15,17 48 132-15,4 12-132 0,-7-2 101 0,2-1-101 16,-8-2 101-16,1 0-101 0,-9-55 51 0,0 0-51 16,9 58 51-16,-1 2-51 0,-8-60-101 0,0 0 101 0,6 46-101 15,1-6 101-15,-7-40-165 0,0 0 165 0,0 17-164 16,-4-10 164-1,2 15-403-15</inkml:trace>
  <inkml:trace contextRef="#ctx0" brushRef="#br0" timeOffset="54617.352">9059 9739 595 0,'0'0'0'0,"10"7"0"0,8 2 0 0,-18-9-136 0,0 0 136 0,26 6-135 15,9-6 135-15,28 7-150 0</inkml:trace>
  <inkml:trace contextRef="#ctx0" brushRef="#br0" timeOffset="55409.679">9986 9486 651 0,'0'0'0'0,"0"0"0"0,0 0 0 0,0 0 78 0,0 0-78 16,0 0 78-16,0 0-78 0,0 0 61 0,0 0-61 16,0 0 61-16,0 0-61 0,0 0 32 0,0 0-32 15,0 0 32-15,-2-19-32 0,2 19 1 0,0 0-1 16,-2-9 1-16,2-5-1 0,0 6 9 0,-3 3-9 0,-1-4 9 15,3 6-9-15,1 3 8 0,0 0-8 0,0-4 9 16,0-1-9-16,0 5 15 0,0 0-15 0,0 0 15 16,0 0-15-16,0 0 0 0,0 0 0 15,0 24 0-15,1 14 0 0,3 8-1 16,1 12 1-16,2 2-1 0,-2 11 1 16,2 23 0-16,2 15 0 0,-4-6 0 0,4-5 0 0,-9-98 2 0,0 0-2 0,12 123 3 15,0 14-3-15,-12-137 7 0,0 0-7 0,12 118 7 16,6-4-7-16,-18-114 0 0,0 0 0 15,17 95 0-15,4-12 0 0,-21-83-26 0,0 0 26 0,12 58-25 16,2-19 25-16,-14-39-106 0,0 0 106 0,7 26-105 0,-1-14 105 16,-6-12-143-16,0 0 143 0,0 0-143 0,-9-9 143 15,-3 1-301-15</inkml:trace>
  <inkml:trace contextRef="#ctx0" brushRef="#br0" timeOffset="56587.826">9864 10561 180 0,'0'0'0'0,"-5"-8"0"0,1-8 0 0,4 16 156 16,0 0-156-16,0-12 157 0,-3-5-157 15,3 17 150-15,0 0-150 0,3-17 151 0,6 0-151 0,-9 17 121 16,0 0-121-16,12-24 121 0,5 0-121 0,-17 24 87 16,0 0-87-16,21-24 87 0,9 2-87 0,-30 22 50 15,0 0-50-15,30-24 51 0,8 0-51 0,-38 24 44 16,0 0-44-16,38-21 44 0,4 4-44 0,-4 2 46 16,1 1-46-16,-10 4 46 0,-8 1-46 0,2 1 35 0,-2 1-35 15,-7 2 36-15,-2-2-36 0,0 2 25 0,-3 1-25 16,-4 1 26-16,2 1-26 0,-3 0 9 0,1 2-9 15,-2 0 10-15,-3-1-10 0,0 1 5 16,5 0-5-16,-5 0 6 0,0 0-6 0,0 3-2 0,0 2 2 0,4 11-1 16,5 8 1-16,-9-24-2 0,0 0 2 0,5 42-2 15,4 18 2-15,-2-5-7 0,1 4 7 0,-3-8-6 16,2-3 6 0,-1-5-4-16,-3-4 4 0,2-8-3 15,2-7 3-15,-7-24-11 0,0 0 11 0,14 24-11 0,0-2 11 0,-14-22-33 0,0 0 33 0,21 9-33 16,5-11 33-16,-26 2-35 0,0 0 35 0,33-17-34 15,9-14 34-15,-9 0-50 0,-1-5 50 0,-6 4-49 16,-4-1 49-16,-22 33-20 16,0 0 20-16,20-41-19 0,-5-4 19 0,-3 3 0 0,-1-1 0 0,-4 10 0 15,-2 2 0-15,-1-3 9 0,-3 5-9 0,-1 9 9 0,0 8-9 16,-1-2 52-16,1 0-52 0,-4 4 53 0,4 1-53 16,-2-3 26-16,2 4-26 0,-1 3 26 15,-1 3-26-15,2-3 5 0,-4 3-5 0,4 2 6 16,0-3-6-16,0 3 0 0,0 5 0 0,0 0 0 0,0 2 0 0,0-7 4 15,0 0-4-15,0 39 5 0,0 23-5 0,0-1 2 16,4 6-2-16,-2-7 2 0,1-2-2 16,-3-58 1-16,0 0-1 0,5 57 2 0,2 0-2 15,-7-57-4-15,0 0 4 0,9 44-3 0,-2-10 3 0,-7-34-44 16,0 0 44-16,17 21-44 0,10-18 44 0,-27-3-38 0,0 0 38 16,29-10-38-16,6-17 38 0,-35 27-26 0,0 0 26 15,35-33-25-15,5-15 25 0,-40 48-11 16,0 0 11-16,30-50-10 0,-3-6 10 0,-27 56 0 15,0 0 0-15,25-70 1 0,-1-9-1 0,-24 79 22 0,0 0-22 0,11-57 22 16,-8 13-22-16,-3 44 39 16,0 0-39-16,4-36 39 0,-3 10-39 0,-1 26 33 15,0 0-33-15,2-19 33 0,0 6-33 16,-2 13 1-16,0 0-1 0,3-7 1 0,3 7-1 0,2 7-3 0,4 6 3 0,1 11-2 16,1 7 2-16,-14-31-13 0,0 0 13 0,15 48-13 15,-3 7 13-15,-1-2-10 16,-1 0 10-16,-1-14-10 0,-7-9 10 15,1 4-5-15,1-5 5 0,-1 5-4 0,-1 4 4 0,-2-38-7 0,0 0 7 0,3 29-7 16,-3-7 7-16,0-22-3 0,0 0 3 0,0 17-3 16,0-5 3-16,0-3-5 0,0-6 5 0,0-3-5 15,-5-8 5-15,3-8 5 0,2-2-5 0,0-6 5 16,0-7-5-16,0 31 9 0,0 0-9 0,2-41 10 0,3-11-10 16,-5 52 4-16,0 0-4 0,4-53 5 0,5-7-5 0,-1 9 13 15,1 5-13-15,0 6 14 0,-1 8-14 16,1 3 14-16,-2 6-14 0,2 1 15 0,1 5-15 15,1 1 8-15,3 4-8 0,-6 2 9 0,5 3-9 16,-13 7 25-16,0 0-25 0,14-7 26 0,5-5-26 0,-19 12 6 16,0 0-6-16,22-6 6 0,-1 0-6 0,-21 6 9 15,0 0-9-15,21 2 10 0,0 5-10 16,-21-7 8-16,0 0-8 16,19 17 9-16,0 12-9 0,-19-29 8 0,0 0-8 0,14 43 8 0,-1 14-8 0,-13-57 23 15,0 0-23-15,5 58 24 0,-2 9-24 0,-3-67 2 0,0 0-2 16,0 56 2-16,0-6-2 15,0-50 3-15,0 0-3 0,4 41 3 0,-3-7-3 0,-1-34-3 0,0 0 3 16,7 28-2-16,2-13 2 0,-4-5-8 0,4-6 8 0,-2-2-7 16,2-4 7-16,0-2 0 0,-1-2 0 0,1-1 0 15,3-5 0-15,-7 0 15 0,2 0-15 0,-3 3 15 16,1 2-15 0,-5 7 28-16,0 0-28 0,2-12 28 15,1-1-28-15,-3 13 43 0,0 0-43 0,4-11 43 0,-4 1-43 0,0 10 45 0,0 0-45 0,0-7 45 16,0 0-45-16,0 7 18 0,0 0-18 0,0-5 19 15,0 3-19-15,0 2 3 0,0 0-3 0,0-3 3 16,0-2-3-16,0 5 0 0,0 0 0 0,0 0 0 16,5 0 0-16,-5 0-1 0,0 0 1 0,10 5 0 0,4 0 0 15,-14-5-9-15,0 0 9 0,23 10-8 16,7 2 8-16,-30-12-9 0,0 0 9 0,31 12-9 0,6-1 9 16,-37-11-56-16,0 0 56 0,38 10-55 15,4 0 55-15,-42-10-151 0,0 0 151 0,42 9-151 16,-4-1 151-16,42 11-1028 0</inkml:trace>
  <inkml:trace contextRef="#ctx0" brushRef="#br0" timeOffset="57103.662">12923 9321 1211 0,'0'0'0'0,"-7"5"0"0,-2 6 0 0,9-11 104 0,0 0-104 0,-14-4 104 16,-10-4-104-16,24 8 66 0,0 0-66 0,-17-9 66 16,-4 2-66-16,21 7-1 0,0 0 1 15,-25 0 0-15,-4 0 0 0,3 5-37 0,-1 6 37 0,10-3-36 16,5 2 36-16,12-10-4 0,0 0 4 0,-18 42-3 0,1 19 3 16,1 8-2-16,4 10 2 0,3 25-2 0,8 23 2 15,1-9-2 1,8-2 2-16,1 4-1 0,0 2 1 15,3-9 1-15,-3 2-1 0,8-5 2 0,-1-3-2 0,-16-107 19 0,0 0-19 0,26 131 20 0,3 14-20 0,-29-145 33 16,0 0-33-16,35 144 33 0,2 4-33 0,-37-148 36 16,0 0-36-16,38 137 36 0,1-6-36 0,-39-131 50 15,0 0-50-15,29 102 50 0,-3-24-50 16,-8-21 6-16,-6-23-6 0,-7-12 6 0,-1-15-6 0,-4-2-86 0,0-5 86 16,0 0-85-16,0 0 85 0,0 0-159 15,0 0 159-15,-13-15-158 0,-4-12 158 0,17 27-118 16,0 0 118-16,-30-45-117 0,-8-20 117 15,-30-43-685-15</inkml:trace>
  <inkml:trace contextRef="#ctx0" brushRef="#br0" timeOffset="57290.644">12432 10356 1155 0,'0'0'0'0,"17"3"0"15,13 6 0-15,-30-9 160 0,0 0-160 0,33 5 160 16,2 2-160-16,-35-7 86 0,0 0-86 0,42 3 86 16,3-3-86-16,-45 0 0 0,0 0 0 0,47-8 0 15,2-6 0-15,-49 14-174 0,0 0 174 0,47-17-174 0,-2-4 174 16,47-16-871-16</inkml:trace>
  <inkml:trace contextRef="#ctx0" brushRef="#br0" timeOffset="58916.713">14958 9391 863 0,'0'0'0'0,"0"-12"0"0,0-6 0 0,0 2 84 16,2-1-84-16,-2 5 84 0,1 2-84 15,-1 1 39-15,0-3-39 0,-3-3 40 0,1 3-40 0,2 12 35 16,0 0-35-16,-7-21 36 0,2-1-36 0,5 22 15 16,0 0-15-16,-9-21 16 0,0-1-16 15,9 22 51-15,0 0-51 0,-8-24 52 0,-1 0-52 0,9 24 34 16,0 0-34-16,-9-19 35 0,2 4-35 0,7 15 9 15,0 0-9-15,-5-10 10 0,2 3-10 0,3 7 13 0,0 0-13 16,-4-4 14-16,2 1-14 0,2 3 1 0,0 0-1 16,-8 12 1-16,-3 10-1 0,3 6 0 0,2 4 0 15,-1 2 1-15,2 6-1 0,5-40-2 0,0 0 2 0,-2 65-1 16,2 24 1-16,6 21-7 0,-3 20 7 0,2-15-6 16,1-1 6-16,0-7-15 15,-2-10 15-15,3-11-15 0,0-11 15 16,-7-75-9-16,0 0 9 0,12 76-8 0,6 1 8 0,-18-77 0 0,0 0 0 0,24 61 0 15,6-11 0-15,-30-50 0 0,0 0 0 0,34 31 0 16,5-23 0-16,-39-8-1 0,0 0 1 16,38-6 0-16,-5-20 0 0,2-5-1 15,-5-8 1-15,-6 4 0 0,-5-1 0 0,2 0 27 0,-2-1-27 0,-5-3 27 16,-5-1-27-16,-9 41 37 0,0 0-37 0,9-79 38 16,-2-27-38-16,-2 14 15 0,0 1-15 0,-2 10 15 15,1 6-15-15,-4 75 22 0,0 0-22 0,-4-86 23 16,-3-11-23-16,6 21 3 0,1 10-3 0,-4 18 4 15,3 20-4-15,1 28 32 0,0 0-32 0,-4-34 32 0,1 6-32 0,3 28 3 16,0 0-3-16,-2-23 4 0,2 4-4 0,0 19 1 16,0 0-1-16,-2-14 2 0,2 5-2 15,0 9-9-15,0 0 9 0,0 6-8 0,2 11 8 0,0 10-18 16,1 12 18 0,1 8-18-16,1 8 18 0,-5-55-2 0,0 0 2 0,1 90-1 0,3 32 1 0,-4-122 0 15,0 0 0-15,3 130 0 0,1 19 0 0,-4-34 0 16,3-16 0-16,-1-18 0 0,2-21 0 0,-4-60 4 15,0 0-4-15,5 58 5 0,0-8-5 16,-5-50 0-16,0 0 0 0,4 31 1 0,-1-18-1 0,-3-13 0 0,0 0 0 16,5 5 0-16,6-11 0 0,3-3-6 0,-2-6 6 15,0-1-5-15,2-1 5 0,-2-5-1 0,-3 1 1 0,0-1-1 16,-4 1 1 0,2 1 3-16,2-6-3 0,-1 0 4 0,1-1-4 15,-9 27 3-15,0 0-3 0,7-34 4 0,2-4-4 0,-9 38 14 0,0 0-14 0,7-31 15 16,0 2-15-16,-7 29 1 0,0 0-1 0,3-20 1 15,6 4-1-15,-9 16 0 16,0 0 0-16,12-3 0 0,5 10 0 0,-17-7 0 16,0 0 0-16,27 15 0 0,2 7 0 0,-29-22-3 0,0 0 3 0,33 24-2 15,7 2 2-15,-3-4-2 0,-7-3 2 0,1-5-2 16,-2-4 2-16,-29-10-2 0,0 0 2 0,42 2-1 0,5-4 1 16,-47 2 1-16,0 0-1 0,54-12 1 15,2-3-1-15,-56 15 17 0,0 0-17 0,51-24 17 0,-3-4-17 16,-48 28 34-16,0 0-34 0,39-27 34 0,-8-1-34 15,-5 4 36-15,-10 9-36 0,-2 0 36 0,-5 4-36 16,-6 4 8-16,-3 2-8 0,2 0 8 16,-2 0-8-16,-2 2 13 0,0-4-13 0,2 3 13 15,0 3-13-15,-1 1 9 0,-5 0-9 0,6 0 9 0,0 0-9 0,0 0 3 16,0 0-3-16,-12 17 4 0,-9 10-4 16,21-27 6-16,0 0-6 0,-26 46 6 0,-5 11-6 0,31-57 0 15,0 0 0-15,-32 68 0 0,3 13 0 16,29-81-7-16,0 0 7 0,-26 86-6 15,1 6 6-15,25-92-34 0,0 0 34 0,-5 58-34 0,7-22 34 0,-2-36-75 0,0 0 75 16,19 16-74-16,12-21 74 0,-1-11-86 16,5-15 86-16,-4 1-85 0,4-5 85 0,-9 1-37 15,0 0 37-15,2 1-36 0,-2-4 36 0,-26 37 15 16,0 0-15-16,26-50 15 0,2-8-15 0,-28 58 31 0,0 0-31 0,30-84 31 16,-1-16-31-16,-29 100 22 0,0 0-22 0,20-96 23 15,-10-6-23-15,-10 102 42 0,0 0-42 16,2-98 42-16,-7 0-42 0,5 98 7 15,0 0-7-15,-13-77 8 0,-4 12-8 0,17 65 20 16,0 0-20-16,-17-53 20 0,-3 14-20 0,6 16 1 0,-1 11-1 0,6 4 1 16,7 6-1-16,-6 0 3 0,-1 4-3 0,5 1 4 15,4 1-4-15,-7 3-2 0,2 5 2 16,-4 24-2-16,-8 20 2 16,5 9-13-16,0 14 13 0,3 15-13 0,4 16 13 0,5-110-10 0,0 0 10 0,5 129-9 15,7 14 9-15,0-28-5 0,1-14 5 0,6-13-4 16,7-18 4-16,-26-70-31 0,0 0 31 0,36 72-31 15,11-7 31-15,-47-65-57 0,0 0 57 0,47 46-56 0,7-15 56 16,-15-12-76-16,-10-12 76 0,-4-4-75 0,-10-8 75 16,-15 5-145-16,0 0 145 0,13-17-145 0,-5-17 145 0,-8 34-140 15,0 0 140-15,-5-45-139 0,-11-18 139 16,-3-45-461-16</inkml:trace>
  <inkml:trace contextRef="#ctx0" brushRef="#br0" timeOffset="59125.451">14129 9652 1188 0,'0'0'0'0,"8"3"0"0,4 1 0 0,-12-4 5 0,0 0-5 0,30 10 5 16,8 4-5-16,1-2-317 0,1-7 317 0,5-7-317 15,6-5 317-15,46-1-284 0</inkml:trace>
  <inkml:trace contextRef="#ctx0" brushRef="#br0" timeOffset="61711.261">17954 9361 415 0,'0'0'0'0,"-2"3"0"0,-3 4 0 0,4-2 29 0,1-5-29 16,0 0 29-16,1-5-29 0,-1 5 28 0,0 0-28 16,0 0 28-16,0-4-28 0,0 1 20 15,2 0-20-15,1-1 20 0,-3 2-20 0,0 2 6 16,0 0-6-16,0 0 6 0,0 0-6 0,0 0 15 0,0 0-15 16,0 0 16-16,2 6-16 0,-2-6 15 0,0 0-15 15,7 32 15-15,5 25-15 0,1 4 25 0,-1 13-25 0,2 1 26 16,-4 4-26-16,4 14 37 0,2 9-37 15,-1-16 37-15,3-9-37 0,1-10 21 0,0-12-21 16,-1-17 21-16,-1-15-21 0,-17-23 29 16,0 0-29-16,28 24 29 0,7-3-29 0,-35-21 37 0,0 0-37 0,40 10 38 15,5-8-38-15,-7-7 48 0,-1-9-48 0,-7 0 49 16,-4-8-49-16,-5 2 58 0,-4-1-58 0,-1 2 59 16,-4-5-59-16,-3 4 107 0,-4 1-107 15,-2-3 107-15,1 1-107 0,-4 21 84 16,0 0-84-16,5-36 85 0,-3-3-85 0,0-4 61 0,-2 0-61 0,0 2 62 0,-2-2-62 15,0 4 8-15,2 1-8 0,0 5 8 0,-3 1-8 16,3 32 7-16,0 0-7 0,0-34 8 16,0-1-8-16,0 35-11 0,0 0 11 0,7-39-10 0,7-2 10 15,-14 41-37-15,0 0 37 0,24-41-36 0,13 0 36 0,-37 41-31 16,0 0 31-16,50-36-31 0,13 5 31 16,-8 9-44-16,1 4 44 0,-5 6-44 0,-2 0 44 15,-49 12-17-15,0 0 17 0,64-6-16 0,13-3 16 16,-77 9-22-16,0 0 22 0,59-3-22 0,-12-3 22 15,-9 5-4-15,-8 2 4 0,-9-1-3 0,-7-1 3 0,-2 1-8 16,-3-2 8-16,-4 2-7 0,-2 2 7 0,1-1-3 16,-1 5 3-16,-3-6-3 0,4 0 3 0,-4 0 0 15,-2 5 0-15,0-2 0 0,1 1 0 0,1-4 0 0,0 0 0 16,-23 22 0-16,-15 14 0 16,38-36 1-16,0 0-1 0,-47 51 1 0,-9 9-1 0,-3 17 3 0,-9 12-3 0,17-8 4 15,6-1-4-15,45-80 3 0,0 0-3 0,-35 81 3 16,11-1-3-16,6-18 5 15,9-19-5-15,6-16 6 0,6-18-6 16,3 3 0-16,1-7 0 0,5-2 0 0,-2 1 0 0,4-4-20 0,4-4 20 0,3-2-20 16,1-6 20-16,3-2-9 0,1-2 9 0,3-6-9 15,1 2 9-15,-30 20-6 0,0 0 6 0,35-36-5 16,7-7 5-16,-4 7 9 0,-3-4-9 0,-7 4 10 16,-2 2-10-16,-7 2 36 0,0 3-36 15,-5-1 36-15,-2 3-36 0,-12 27 42 0,0 0-42 0,12-34 43 0,1-2-43 16,-13 36 35-16,0 0-35 0,8-36 35 15,1-7-35-15,-9 43 3 0,0 0-3 0,5-31 4 16,-1 4-4-16,-4 27 28 0,0 0-28 16,1-17 28-16,-1 5-28 0,0 12 1 15,0 0-1-15,-1-9 2 0,1 7-2 0,0 2 5 0,0 0-5 0,-5 23 6 0,1 19-6 16,1 1 3-16,-3 9-3 0,3 2 4 0,-1 6-4 0,4-60 2 16,0 0-2-16,4 91 2 0,3 19-2 0,0-19 9 15,3-6-9-15,-5-33 10 0,-1-25-10 16,-4-27 0-16,0 0 0 0,14 36 1 0,5-5-1 15,-19-31 0-15,0 0 0 0,26 15 0 0,6-10 0 0,-32-5-2 16,0 0 2-16,45-15-1 0,9-21 1 0,-7 5-20 0,-4-8 20 16,-4 3-20-16,-10-7 20 0,-29 43 1 15,0 0-1-15,35-70 2 0,0-21-2 0,-11 12 9 16,-6 4-9-16,-8 8 9 0,-4 7-9 0,-6 60 25 0,0 0-25 16,8-68 26-16,-1-4-26 0,-2 20 21 0,-3 13-21 15,2 5 21-15,-1 8-21 0,-1 4 16 16,0 1-16-16,-1 9 17 15,-1 9-17-15,0-4-32 0,4 3 32 0,-4 4-32 0,0-1 32 0,0 1-52 0,0 0 52 0,3 12-51 16,4 5 51-16,-7-17-38 0,0 0 38 0,11 39-38 16,-1 18 38-16,-1-1-30 0,1 2 30 15,-4-10-30-15,1-5 30 16,-2 3-25-16,0 2 25 0,2 0-24 0,-5 2 24 0,-2-50-15 0,0 0 15 0,3 53-15 16,1 2 15-16,-4-55-28 0,0 0 28 0,1 43-28 15,1-9 28-15,-2-8-6 0,0-7 6 0,0-4-6 16,2-6 6-16,-2-9-26 15,0 0 26-15,3 0-26 0,3-6 26 0,-6 6-2 0,0 0 2 0,7-18-2 16,1-15 2-16,-8 33-7 0,0 0 7 0,9-43-7 0,0-12 7 16,-9 55-4-16,0 0 4 0,8-58-3 15,6-5 3-15,-14 63 0 0,0 0 0 0,16-64 1 16,5-1-1-16,-21 65 22 0,0 0-22 0,16-56 23 0,1 4-23 0,-17 52-1 16,0 0 1-16,17-39-1 0,3 8 1 15,-20 31-3-15,0 0 3 0,19-19-3 0,2 14 3 0,-21 5-1 16,0 0 1-16,21 4 0 0,0 16 0 0,-21-20 1 15,0 0-1-15,19 28 2 0,-2 6-2 16,-1 4 31-16,-4 1-31 0,-3 2 31 16,-4 2-31-16,-5-43 10 0,0 0-10 0,5 53 11 0,-3 7-11 0,-2-60 20 15,0 0-20-15,7 53 20 0,3-2-20 0,-1-11 1 0,5-11-1 16,-2-7 1-16,0-6-1 0,-12-16-4 16,0 0 4-16,25 3-3 0,10-10 3 15,-35 7-25-15,0 0 25 0,41-19-24 0,8-13 24 0,-7 1-8 0,0-2 8 0,-11 3-7 16,-3-3 7-16,-5 6 13 0,-4-1-13 0,-2 3 14 15,-3 1-14-15,-2 3 79 0,1 0-79 16,-5 3 80-16,1-3-80 0,-9 21 63 16,0 0-63-16,9-24 64 0,-1-3-64 0,-8 27 44 0,0 0-44 0,6-29 44 15,-1-1-44-15,-5 30 15 0,0 0-15 0,2-27 15 16,-2 5-15-16,0 22 20 0,0 0-20 0,-2-16 20 16,0 4-20-1,2 12 0-15,0 0 0 0,-10 4 0 0,-6 11 0 0,0 9 0 0,1 10 0 0,-1-4 0 16,-1-1 0-16,-3 15 0 0,-2 8 0 0,-3 2 0 15,-1 5 0-15,26-59-2 0,0 0 2 0,-33 75-2 16,-7 11 2-16,40-86-11 0,0 0 11 0,-24 51-10 16,10-18 10-16,14-33-40 0,0 0 40 0,-7 24-39 15,7-11 39-15,0-13-47 0,0 0 47 0,8 0-47 16,12-13 47-16,-20 13-42 0,0 0 42 0,21-24-41 0,6-11 41 16,-27 35-6-16,0 0 6 0,25-37-5 15,1-6 5-15,-5 3 5 0,-4 3-5 0,-1 4 6 0,-7 2-6 16,-1 2 25-16,1 4-25 0,0-3 26 15,-2 2-26-15,-7 26 3 0,0 0-3 0,5-24 4 0,0 2-4 0,-5 22 4 16,0 0-4-16,4-15 4 0,-1 3-4 0,-3 12 0 16,0 0 0-16,4-7 0 0,1 5 0 0,-2 11-4 15,4 1 4-15,2 12-3 0,3 13 3 16,-12-35-8-16,0 0 8 0,16 42-7 16,1 10 7-16,-17-52-8 0,0 0 8 0,25 51-8 0,6 4 8 0,-31-55-33 15,0 0 33-15,38 39-33 0,8-9 33 0,-46-30-26 0,0 0 26 16,47 13-25-16,3-16 25 0,-50 3-9 15,0 0 9-15,49-24-9 0,3-16 9 16,-52 40-6-16,0 0 6 0,61-54-6 0,5-17 6 0,-66 71-39 0,0 0 39 0,58-82-38 16,-2-14 38-16,-56 96 8 0,0 0-8 0,36-94 8 15,-18 0-8-15,-18 94 6 0,0 0-6 0,8-86 7 16,-9 11-7-16,1 75 8 0,0 0-8 0,-12-64 8 16,-13 6-8-16,25 58 25 0,0 0-25 0,-17-41 26 15,-6 12-26-15,23 29 11 0,0 0-11 0,-16-16 11 16,4 15-11-16,12 1 10 0,0 0-10 0,-22 17 11 15,-6 22-11-15,5 4 34 0,2 7-34 0,2 5 35 16,3 5-35-16,16-60 1 0,0 0-1 16,-17 95 2-16,1 34-2 0,16-129 6 0,0 0-6 15,-16 122 6-15,6 8-6 0,10-130 1 0,0 0-1 0,2 103 1 0,10-16-1 16,0-25-2-16,4-23 2 0,3-12-1 0,5-15 1 16,-24-12-12-16,0 0 12 0,30 6-12 15,3-10 12-15,-33 4-17 0,0 0 17 0,38-12-16 16,6-5 16-16,-44 17-9 0,0 0 9 0,38-27-9 0,2-13 9 0,-40 40-4 15,0 0 4-15,30-39-4 0,-7-4 4 0,-11 4 0 16,-7 3 0-16,-5 0 0 0,-5 5 0 0,5 31 0 16,0 0 0-16,-16-34 1 0,-8-2-1 15,24 36-1-15,0 0 1 0,-32-31-1 0,-8 3 1 0,40 28-41 16,0 0 41-16,-35-22-40 0,1 5 40 0,34 17-87 16,0 0 87-16,-30-21-87 0,4 1 87 0,26 20-157 0,0 0 157 15,-16-40-157-15,11-8 157 0,5 48-115 16,0 0 115-16,9-56-115 0,10-9 115 0,9-57-406 15</inkml:trace>
  <inkml:trace contextRef="#ctx0" brushRef="#br0" timeOffset="61941.414">21679 8720 169 0,'0'0'0'0,"-7"14"0"16,-4 10 0-16,11-24 37 0,0 0-37 0,0 0 38 15,0-9-38-15,0 9 57 0,0 0-57 0,0 0 58 16,4-2-58-16,-2 9 72 0,-1 9-72 0,-1 16 73 15,-1 16-73-15,1-48 99 0,0 0-99 0,-2 77 99 16,-2 21-99-16,4-98 89 0,0 0-89 0,-3 144 90 16,-2 36-90-16,5-180 73 0,0 0-73 0,0 169 73 0,3 4-73 15,-3-173 46-15,0 0-46 0,5 146 47 16,-3-19-47-16,3-30-69 0,1-23 69 0,-3-26-68 16,2-26 68-16,1-1-107 0,2-9 107 0,3-4-106 0,3-3 106 0,7 11-491 15</inkml:trace>
  <inkml:trace contextRef="#ctx0" brushRef="#br0" timeOffset="62737.164">21808 10178 886 0,'0'0'0'0,"19"-7"0"0,7-3 0 0,0-4 75 0,4-2-75 0,-1-6 75 16,5 2-75-16,-34 20 1 0,0 0-1 0,38-43 1 16,5-14-1-16,-4 6 13 0,-3-4-13 0,-1 4 13 15,-2 1-13-15,-33 50 33 0,0 0-33 16,42-70 33-16,9-14-33 0,-51 84 65 0,0 0-65 0,41-77 65 16,-4-2-65-16,-37 79 51 15,0 0-51-15,24-62 52 0,-13 13-52 16,-11 49 46-16,0 0-46 0,2-36 47 0,-9 12-47 0,7 24 7 0,0 0-7 0,-13-19 8 15,-4 10-8-15,17 9 6 0,0 0-6 0,-30-3 6 16,-8 6-6-16,3 6 0 0,-3 6 0 16,13-3 1-16,12-7-1 0,13-5 12 15,0 0-12-15,-34 38 13 0,0 19-13 0,34-57 22 0,0 0-22 0,-47 82 23 16,-7 24-23-16,54-106 13 0,0 0-13 0,-42 106 14 0,7 9-14 16,35-115 11-16,0 0-11 0,-16 98 11 15,16-9-11-15,0-89-23 0,0 0 23 0,16 72-22 16,17-21 22-16,-2-15-213 0,4-17 213 0,-5-7-213 15,-2-12 213-15,-28 0-138 0,0 0 138 0,62-12-138 0,24-12 138 0,62-14-548 16</inkml:trace>
  <inkml:trace contextRef="#ctx0" brushRef="#br0" timeOffset="63215.278">23822 8704 785 0,'0'0'0'0,"-4"2"0"15,1 2 0-15,3-4 59 0,0 0-59 0,-2-2 59 0,-3-2-59 0,5 4 5 16,0 0-5-16,-2-1 5 0,0-6-5 15,2 7-3-15,0 0 3 0,0 0-3 0,0 7 3 16,0-7-37-16,0 0 37 0,4 39-37 0,3 28 37 0,0 8-24 16,0 9 24-16,3 22-23 0,2 18 23 0,-12-124-26 15,0 0 26-15,9 142-26 0,0 19 26 0,-9-161-4 16,0 0 4-16,8 159-3 0,-1 9 3 16,-3-41-8-16,-2-21 8 0,3-18-8 15,2-23 8-15,-7-65-50 0,0 0 50 0,10 58-49 0,2-14 49 0,-12-44-133 0,0 0 133 16,16 31-132-16,2-15 132 0,15 32-168 0</inkml:trace>
  <inkml:trace contextRef="#ctx0" brushRef="#br0" timeOffset="64225.369">23613 9657 438 0,'0'0'0'0,"8"14"0"0,6 10 0 0,-10-21 161 0,-4-5-161 0,0-3 162 16,0-3-162-16,0 8 113 0,0 0-113 0,10-12 114 15,6 0-114-15,-16 12 83 0,0 0-83 0,33-11 83 16,16 3-83-16,-49 8 93 0,0 0-93 0,50-12 93 16,9-4-93-16,-59 16 75 0,0 0-75 0,60-15 75 15,2-4-75-15,-62 19 51 0,0 0-51 0,63-17 51 16,2-7-51-16,-65 24 57 0,0 0-57 0,55-21 58 16,-2 3-58-16,-53 18 55 0,0 0-55 0,41-16 55 0,-7 4-55 15,-34 12 3-15,0 0-3 0,26-8 4 16,-9 4-4-16,-17 4 0 0,0 0 0 0,12-3 0 0,-5 6 0 15,-7-3-22-15,0 0 22 0,-3 24-22 0,-9 16 22 0,-4-1-17 16,-3 0 17-16,8-15-17 0,8-12 17 0,3-12-28 16,0 0 28-16,-16 36-28 0,-5 14 28 15,21-50-20-15,0 0 20 0,-15 41-20 0,-1 4 20 16,16-45-17-16,0 0 17 0,-5 44-17 0,6-1 17 0,-1-43-18 16,0 0 18-16,9 36-18 0,8-9 18 15,-17-27-4-15,0 0 4 0,21 19-3 0,6-3 3 0,-27-16-3 0,0 0 3 16,26 12-3-16,3-4 3 15,-29-8 0-15,0 0 0 0,25 9 1 0,-4-4-1 16,-21-5 8-16,0 0-8 0,14 5 9 0,-2-3-9 0,-12-2 4 0,0 0-4 16,5 3 5-16,-2 1-5 0,-3-4 7 0,0 0-7 0,-8 8 8 15,-8 1-8-15,-5 1 0 0,-3 2 0 16,8-3 1-16,6-6-1 0,10-3 0 16,0 0 0-16,-23 0 0 0,-3 0 0 0,26 0-13 0,0 0 13 0,-25-10-13 15,6-4 13-15,19 14-40 0,0 0 40 0,-5-24-40 16,12-7 40-16,-7 31-37 15,0 0 37-15,16-37-37 0,10-5 37 16,-5 3-45-16,1 5 45 0,3 3-45 0,-1 5 45 0,-24 26-5 0,0 0 5 0,35-27-5 16,7 1 5-16,-42 26-49 0,0 0 49 0,42-24-48 15,1 4 48-15,-43 20-22 0,0 0 22 0,40-23-22 16,-3 3 22-16,-37 20 0 0,0 0 0 0,31-17 0 16,-3 0 0-16,-28 17 5 0,0 0-5 0,23-14 5 15,-4-2-5-15,-19 16 34 0,0 0-34 0,14-12 34 0,-2 2-34 16,-12 10 19-16,0 0-19 0,9-10 20 0,-6 0-20 15,-3 10 47-15,0 0-47 0,2-9 47 0,-2 2-47 16,0 7 33-16,0 0-33 0,-2-8 34 16,-1-1-34-16,3 9 8 0,0 0-8 0,-4-9 9 15,-1 3-9-15,5 6 31 0,0 0-31 0,-5-9 31 0,0 2-31 0,5 7 10 16,0 0-10-16,-4-12 10 0,1-3-10 0,-1-1 10 16,1 1-10-16,3-1 11 0,1-1-11 15,3 5 26-15,-1 0-26 0,1-1 26 16,-1-1-26-16,-1 2 2 0,0 2-2 0,0 1 2 0,1 4-2 0,-3-2 6 15,0 0-6-15,0 4 7 0,2 1-7 0,-2-3 14 16,0 2-14-16,0 3 15 0,0 0-15 0,0 0 0 0,0 0 0 16,0 0 0-16,0 0 0 15,0 0 0-15,-2 5 0 0,-1 7 1 0,-1 7-1 16,4-19 0-16,0 0 0 0,-9 46 1 0,-3 22-1 0,12-68 0 0,0 0 0 0,-12 74 1 16,0 13-1-16,12-87 7 0,0 0-7 0,-5 100 7 15,3 13-7-15,2-113 3 0,0 0-3 0,8 84 4 16,13-14-4-16,-21-70-6 15,0 0 6-15,18 46-6 0,4-27 6 0,-22-19-5 0,0 0 5 0,23 14-4 16,1-14 4-16,-24 0 4 0,0 0-4 0,21-2 5 16,-1-5-5-16,-20 7 49 0,0 0-49 0,8-12 50 15,-1-7-50-15,-7 19 34 0,0 0-34 16,-2-20 34-16,-3-8-34 0,-9 4 1 16,-3 0-1-16,-2 6 2 0,-2-5-2 0,21 23 0 0,0 0 0 0,-33-20 1 15,-9 1-1-15,42 19-28 0,0 0 28 0,-47-15-28 0,-7 3 28 16,5 3-218-16,6 6 218 0,9-3-218 15,12 3 218-15,-32-6-918 0</inkml:trace>
  <inkml:trace contextRef="#ctx0" brushRef="#br0" timeOffset="65660.562">26649 9609 1054 0,'0'0'0'0,"0"0"0"16,-21-41 0-16,21 41 98 0,0 0-98 0,-17-29 99 15,-6-4-99-15,23 33 68 0,0 0-68 0,-26-36 69 16,-5 2-69-16,31 34 34 0,0 0-34 0,-35-31 34 16,-4 2-34-16,39 29 0 0,0 0 0 0,-34-24 0 15,2 5 0-15,1 7-1 0,5 5 1 0,5 6-1 16,10-3 1-16,11 4 15 0,0 0-15 0,-29 29 15 16,-11 21-15-16,7 5 26 0,1 8-26 0,4-11 26 15,9-1-26-15,4 19 7 0,4 9-7 16,8-24 8-16,8-12-8 0,-5-43 19 0,0 0-19 0,14 42 20 15,8-2-20-15,-22-40 3 0,0 0-3 0,32 29 3 0,10-8-3 16,-42-21 2-16,0 0-2 0,47 0 3 0,7-14-3 0,-7-8 18 16,0-6-18-1,-11-1 18-15,-4-5-18 0,-3 3 43 16,-4-2-43-16,-4-3 43 0,-2-3-43 0,-19 39 38 0,0 0-38 0,19-70 38 0,0-24-38 0,-8 10 16 16,-5-2-16-16,-2 12 17 0,-2 9-17 0,-2 65 0 15,0 0 0-15,-6-85 0 0,-4-10 0 16,1 17 0-16,-1 4 0 15,1 14 0-15,2 12 0 0,7 48-1 0,0 0 1 0,-7-39 0 0,-1 13 0 0,8 26-7 16,0 0 7-16,-7-21-7 0,0 9 7 0,7 12-8 16,0 0 8-16,-16 4-8 0,-3 8 8 0,19-12-9 15,0 0 9-15,-26 36-8 0,-6 18 8 0,32-54-4 16,0 0 4-16,-31 91-3 0,-2 31 3 0,33-122-2 16,0 0 2-16,-12 113-2 0,12 7 2 15,0-120-5-15,0 0 5 0,29 103-5 0,23-11 5 0,-52-92-30 0,0 0 30 0,72 67-30 16,22-19 30-16,-94-48-35 0,0 0 35 0,115 15-34 15,21-27 34-15,-136 12-38 0,0 0 38 16,125-27-37-16,1-23 37 0,-25 9-1 0,-18 2 1 16,-16 3-1-16,-20 5 1 0,-9 5 1 0,-10 6-1 0,-11 6 2 15,-10 7-2-15,2-5 35 16,0 2-35-16,-4 1 36 0,-2 2-36 0,-3 7 6 0,0 0-6 16,-1-12 7-16,-5-1-7 0,6 13 12 0,0 0-12 15,-17-12 13-15,-11 0-13 0,28 12 0 0,0 0 0 0,-40-4 0 16,-11 6 0-16,3 2 0 0,-3 2 0 0,13 3 0 15,8-1 0-15,-10 11 7 0,2 0-7 0,-4 10 7 0,-2 6-7 16,44-35 8-16,0 0-8 0,-55 63 8 16,-10 23-8-16,65-86 4 0,0 0-4 0,-42 87 5 15,11 7-5-15,31-94-5 0,0 0 5 0,-2 98-5 0,25 5 5 16,8-16-85-16,16-15 85 0,-8-7-85 0,1-14 85 0,3 1-70 16,6-6 70-16,0 4-69 0,3-1 69 15,-52-49-68-15,0 0 68 0,66 67-67 0,9 12 67 16,-19-12-61-16,-9-4 61 0,-14-4-61 0,-10-8 61 0,-23-51-52 15,0 0 52-15,19 67-52 0,-7 8 52 0,-5-13-24 16,-7-6 24-16,0-30-23 0,0-21 23 16,-3 7-6-16,-3-5 6 0,-4 15-6 0,-4 11 6 0,-2-7 1 0,1-3-1 15,6-7 1-15,4-8-1 0,5-8 40 0,0 0-40 16,-25 7 40-16,-11-2-40 0,36-5 54 0,0 0-54 16,-42-1 55-16,-5-8-55 0,7 1 77 0,2-3-77 15,4-1 78-15,7-5-78 16,0-2 72-16,7-3-72 0,0-4 72 15,3-4-72-15,17 30 16 0,0 0-16 0,-11-47 17 0,4-9-17 0,6 3-1 0,2 0 1 0,12 3 0 16,6 2 0-16,-19 48-33 0,0 0 33 0,61-79-33 16,31-19 33-16,-8 11-183 15,3 0 183-15,5 13-182 0,-1 9 182 0,-91 65-138 16,0 0 138-16,183-139-552 0,-366 278 552 0</inkml:trace>
  <inkml:trace contextRef="#ctx0" brushRef="#br0" timeOffset="69128.332">28900 9376 102 0,'0'0'0'0,"0"-9"0"15,-2-3 0-15,-1 6 114 0,-1-3-114 16,2 2 115-16,1 2-115 0,-1 2 126 0,-2-4-126 0,3 2 126 16,-1 1-126-16,0-6 145 0,2 0-145 0,0-4 145 15,2-2-145-15,-2 16 95 0,0 0-95 0,3-22 96 16,4-4-96-16,-7 26 61 0,0 0-61 0,7-29 62 16,4-1-62-16,-11 30 13 0,0 0-13 0,10-31 13 15,1 3-13-15,-11 28 7 0,0 0-7 0,7-20 7 16,0 4-7-16,-7 16 0 0,0 0 0 0,5-15 0 15,-2 6 0-15,-3 9-13 0,0 0 13 0,4-3-12 0,-2-1 12 16,-2 4-35-16,0 0 35 0,3 16-35 16,2 15 35-16,1 0-12 0,1 10 12 0,-4-2-12 0,1 4 12 15,-4-43-13-15,0 0 13 0,1 62-12 0,-1 13 12 16,0 11-4-16,2 10 4 0,-2-47-4 0,-2-28 4 0,1 6-7 16,-1-11 7-16,0 20-7 15,2 3 7-15,2-6 0 0,1-3 0 16,-1-9 0-16,0-9 0 0,-1-2 0 0,3-5 0 0,3-5 1 0,2-5-1 0,-9 5 22 15,0 0-22-15,14-15 22 0,5-13-22 0,-19 28 32 16,0 0-32-16,21-36 33 16,1-6-33-16,-22 42 28 0,0 0-28 15,18-59 28-15,-4-9-28 0,-14 68 16 0,0 0-16 0,7-67 17 0,-6-3-17 0,-1 70 29 0,0 0-29 16,-1-88 29-16,-5-6-29 0,6 94 6 16,0 0-6-16,-1-80 6 0,-1 11-6 0,2 69 10 0,0 0-10 15,0-44 10-15,0 21-10 0,0 23 15 16,0 0-15-16,0-19 16 0,0 14-16 0,0 5 0 0,0 0 0 0,5 12 0 15,6 16 0-15,-11-28-10 0,0 0 10 0,10 36-10 16,4 13 10-16,-14-49-26 0,0 0 26 0,12 57-26 16,2 10 26-16,-14-67-8 0,0 0 8 0,12 89-7 15,-1 17 7-15,-11-106-11 0,0 0 11 16,8 84-10-16,-1-10 10 0,-7-74-1 16,0 0 1-16,6 48-1 0,-1-24 1 0,0-7-33 0,2-7 33 0,0-7-32 15,0-4 32-15,3-4-1 0,4-4 1 0,0-3-1 16,2-3 1-16,-16 15 53 0,0 0-53 0,19-31 54 15,4-10-54-15,-23 41 33 0,0 0-33 0,21-50 34 16,1-8-34-16,-2 6 18 0,-1 4-18 16,-4 6 19-16,-2 2-19 0,-1 6 15 15,-2 5-15-15,-3 1 15 0,-2 1-15 0,-5 27 9 0,0 0-9 0,6-24 9 0,-1 2-9 16,-5 22 1-16,0 0-1 0,5-17 1 0,-1 5-1 16,-4 12-5-16,0 0 5 0,3-7-5 15,1 3 5-15,-4 4-34 0,0 0 34 0,7 11-34 0,1 9 34 16,-8-20-19-16,0 0 19 0,14 31-18 0,5 8 18 0,-19-39-30 15,0 0 30-15,23 55-30 0,3 9 30 0,-26-64-20 16,0 0 20-16,30 63-19 0,3 2 19 0,0 2-41 16,2 1 41-16,-9-28-41 0,-7-16 41 0,4-2-38 15,-1-8 38-15,1-4-37 0,-2-10 37 16,-21 0-25-16,0 0 25 0,26 0-24 0,5-9 24 0,-31 9-5 0,0 0 5 16,30-13-5-16,1-4 5 0,-31 17 0 0,0 0 0 15,28-23 1-15,-2-1-1 0,-26 24 45 0,0 0-45 16,18-30 46-16,-8-6-46 0,-10 36 44 15,0 0-44-15,4-42 44 0,-8-2-44 0,4 44 20 0,0 0-20 0,-8-45 20 16,-8-1-20-16,16 46 38 0,0 0-38 16,-16-41 38-16,-3-2-38 0,19 43 12 0,0 0-12 0,-19-36 13 15,0 5-13-15,19 31 12 16,0 0-12-16,-18-24 12 0,3 6-12 0,15 18 4 16,0 0-4-16,-13-12 4 0,3 3-4 0,-2 9 13 15,0 2-13-15,-8 15 13 0,-2 12-13 0,22-29 14 0,0 0-14 0,-19 46 15 16,-1 18-15-16,20-64 33 0,0 0-33 0,-13 66 34 15,2 3-34-15,4-7 10 0,4-11-10 16,3-8 11-16,1-16-11 16,5 1 0-16,2-4 0 0,6-9 1 0,4-6-1 0,-18-9-11 15,0 0 11-15,29 3-11 0,10-10 11 0,-39 7-36 0,0 0 36 0,45-14-36 0,7-4 36 16,-52 18-37-16,0 0 37 0,49-28-37 0,1-9 37 16,-50 37-4-16,0 0 4 0,46-40-3 0,-4-1 3 0,-11 2 0 15,-7 4 0-15,-5 4 0 0,-5 6 0 16,-1-1 3-16,-3 6-3 0,-5-1 3 15,-1 2-3-15,-1 0 15 0,-1-1-15 0,-2 3 15 0,-2 3-15 0,2 14 26 16,0 0-26-16,-2-17 26 0,1 1-26 0,1 16 12 16,0 0-12-16,0-15 13 0,0 3-13 15,0 12 41-15,0 0-41 0,0-10 41 0,0 3-41 16,0 7 20-16,0 0-20 0,0-5 20 0,0 3-20 0,0 2 2 16,0 0-2-16,-2 5 2 0,0 4-2 0,2 9 0 15,0 10 0-15,2 8 1 0,1 7-1 0,-3-43-2 0,0 0 2 16,4 53-2-16,1 10 2 15,-1-3-3-15,1-3 3 0,-3-18-3 16,-2-13 3-16,1 1-7 0,1-6 7 0,3 6-6 0,2 1 6 0,-1-4-3 0,-3-4 3 0,4-8-3 16,3-7 3-16,-10-5-47 0,0 0 47 0,13-1-47 15,2-10 47-15,-15 11-13 16,0 0 13-16,23-15-12 0,7-7 12 0,-30 22-3 16,0 0 3-16,27-31-3 0,5-9 3 0,-32 40-3 0,0 0 3 0,26-44-3 15,-2-11 3-15,-6 5-2 0,-6 2 2 0,-3 7-1 16,-6 7 1-16,-1 0 0 0,-2 1 0 15,0 4 0-15,2 7 0 0,-2 22 0 16,0 0 0-16,0-24 0 0,1 1 0 0,-1 23 11 0,0 0-11 0,2-17 11 0,2 2-11 16,-4 15 26-16,0 0-26 0,3-12 26 0,1 3-26 15,-4 9 2-15,0 0-2 0,3-1 3 16,2 4-3-16,2 6 0 0,4 6 0 16,-3 9 0-16,-1 7 0 0,-7-31-6 15,0 0 6-15,9 46-5 0,0 11 5 0,-9-57-10 0,0 0 10 0,10 65-9 0,4 3 9 16,-5-4-10-16,-2-3 10 0,-2-21-9 0,-1-13 9 0,1 1-8 15,2-8 8-15,-4-4-8 16,-1-8 8-16,3 2-50 0,2-3 50 0,0-2-50 0,0-3 50 16,-7-2-21-16,0 0 21 0,21-10-21 0,9-9 21 0,-30 19-13 15,0 0 13-15,31-27-13 0,4-9 13 0,-35 36 0 16,0 0 0-16,35-48 0 0,0-7 0 0,-35 55 6 0,0 0-6 16,27-55 7-16,-2-8-7 0,-25 63 18 15,0 0-18-15,19-55 18 0,-5 3-18 0,-5 10 16 16,-6 7-16-16,1 11 17 0,-1 9-17 0,-3 15 34 0,0 0-34 15,0-14 34-15,0 7-34 0,0 7 18 0,0 0-18 16,0-8 18-16,-2 4-18 16,2 4 11-16,0 0-11 0,-1 14 11 0,1 12-11 0,0-26 18 15,0 0-18-15,0 43 19 0,1 20-19 0,1 0 8 0,2 1-8 16,1-13 8-16,0-5-8 0,2-1 15 0,0-2-15 0,0-11 16 16,-2-9-16-16,6 4-1 15,1-5 1-15,2-1-1 0,0-7 1 16,7-4-46-16,3-5 46 0,4-8-45 0,1-9 45 0,-29 12-78 0,0 0 78 0,39-21-77 15,8-6 77-15,-47 27-122 0,0 0 122 0,45-36-122 16,4-12 122-16,-49 48-51 0,0 0 51 0,42-53-50 16,-6-7 50-16,-3-7-17 15,-1-5 17-15,-13 22-16 0,-10 14 16 16,-9 36-1-16,0 0 1 0,5-43-1 0,-7 0 1 0,2 43 12 0,0 0-12 0,-3-41 12 0,-4 2-12 16,7 39 42-16,0 0-42 0,-6-31 42 0,1 4-42 15,5 27 38-15,0 0-38 0,-5-19 38 0,0 5-38 16,5 14 9-16,0 0-9 0,-5 2 10 0,-1 12-10 15,3 10 7-15,-1 8-7 0,1 11 7 0,1 3-7 0,2-46 3 16,0 0-3-16,0 101 4 0,0 40-4 0,0-141 2 16,0 0-2-16,2 157 2 0,3 25-2 0,-5-182 0 15,0 0 0-15,4 175 0 0,1 3 0 16,2-36-17-16,0-24 17 0,0-17-17 16,0-20 17-16,-7-81-35 0,0 0 35 0,8 74-34 0,3-15 34 0,-11-59 0 15,0 0 0-15,12 42 1 0,0-18-1 0,-12-24 8 16,0 0-8-16,14 3 9 0,2-18-9 15,-9-4 25-15,-4-7-25 0,-1-3 26 16,0-5-26-16,-2 34 3 0,0 0-3 0,-4-52 3 0,-3-13-3 0,-3-15 1 0,-4-15-1 0,3 13 1 16,3 2-1-16,8 80 0 0,0 0 0 0,-11-107 0 15,3-18 0-15,8 125-1 16,0 0 1-16,-9-135 0 0,2-14 0 16,5 22-1-16,4 14 1 0,0 19 0 0,3 19 0 0,-5 75 5 15,0 0-5-15,10-71 5 0,8 10-5 0,-18 61 8 0,0 0-8 0,19-41 9 16,5 10-9-16,-24 31 9 0,0 0-9 0,23-9 10 15,0 14-10-15,-23-5 0 16,0 0 0-16,24 23 0 0,4 13 0 0,-28-36-2 16,0 0 2-16,24 39-1 0,-1 12 1 0,-23-51-19 0,0 0 19 0,17 71-18 15,-4 9 18-15,-13-80-25 0,0 0 25 0,0 77-24 0,-11 2 24 16,11-79-14-16,0 0 14 16,-9 51-13-16,-3-20 13 0,12-31-6 15,0 0 6-15,-10 26-5 0,-2-9 5 0,-1-3-4 0,3-4 4 0,5-5-3 0,3-1 3 16,2-4 0-16,0 0 0 0,0 0 0 0,0 0 0 0,0 0-27 15,-4 0 27-15,4 0-27 0,0 0 27 0,0 0-41 16,0 0 41-16,7-6-41 0,4-4 41 16,-11 10-62-16,0 0 62 0,24-15-61 0,13-6 61 15,-37 21-68-15,0 0 68 0,38-24-68 0,7-7 68 0,-45 31 1 16,0 0-1-16,44-30 2 0,1-6-2 16,-5 3 40-16,-3-1-40 0,-4 5 41 0,-2 3-41 15,-31 26 42-15,0 0-42 0,32-27 43 16,-3-3-43-16,-29 30 48 0,0 0-48 0,28-27 49 0,-3 0-49 0,-25 27 54 0,0 0-54 15,19-26 54-15,-5 0-54 0,-14 26 49 0,0 0-49 16,7-22 49-16,-6 1-49 0,-1 21 37 0,0 0-37 0,-7-20 38 16,-6 1-38-1,13 19 10-15,0 0-10 0,-21-19 10 0,-7 5-10 0,28 14 7 0,0 0-7 16,-33-6 7-16,-7 6-7 0,40 0 14 0,0 0-14 0,-46 5 15 16,-2 10-15-16,48-15 22 0,0 0-22 0,-53 26 22 15,-1 8-22-15,54-34 13 0,0 0-13 0,-54 58 14 16,2 18-14-16,52-76 28 0,0 0-28 0,-30 73 28 15,15 1-28-15,15-74 12 0,0 0-12 0,3 51 12 16,16-15-12-16,2-6-7 0,9-13 7 0,-1-5-7 16,5-7 7-16,-34-5-45 0,0 0 45 0,41-7-44 15,6-5 44-15,-47 12-24 0,0 0 24 0,51-17-23 16,3-11 23-16,-54 28-1 0,0 0 1 0,50-30 0 16,-1-3 0-16,-49 33 34 0,0 0-34 0,40-31 34 0,-5-5-34 15,-35 36 59-15,0 0-59 0,26-34 60 0,-5-2-60 0,-21 36 39 16,0 0-39-16,16-33 40 15,-4 3-40-15,-3 6 31 0,-2 8-31 16,-2 1 31-16,-3 6-31 0,-1 6 33 0,1-2-33 0,-2 5 34 16,0 0-34-16,2 5 2 0,3-2-2 0,2 11 2 0,4 8-2 0,-11-22-1 15,0 0 1-15,10 34-1 0,2 16 1 0,-12-50-5 16,0 0 5-16,11 57-4 0,-3 6 4 16,1-3-9-16,-2 0 9 0,-3-17-9 15,-3-12 9-15,-1-31-9 0,0 0 9 0,4 39-8 0,1 4 8 0,-5-43 1 16,0 0-1-16,7 36 1 0,2-9-1 0,-9-27 28 0,0 0-28 15,12 16 28-15,4-8-28 16,-2-4 2-16,1-13-2 0,-3 2 2 16,1-1-2-16,-13 8 3 0,0 0-3 0,10-16 4 0,0-8-4 0,-4 0 3 0,-5-3-3 0,-1-2 3 15,-1-4-3-15,1 33 0 0,0 0 0 0,-4-43 0 16,-1-8 0-16,2 8 3 0,-1 4-3 16,2 6 4-16,4 6-4 15,0 3 2-15,0 2-2 0,1 6 2 0,0 6-2 0,-3 10 2 0,0 0-2 0,9-16 2 16,5 1-2-16,-14 15-8 0,0 0 8 15,19-15-7-15,7-4 7 0,-26 19-103 0,0 0 103 0,28-14-102 16,5 0 102-16,-33 14-185 16,0 0 185-16,30-15-185 0,0-1 185 0,29-13-737 15</inkml:trace>
  <inkml:trace contextRef="#ctx0" brushRef="#br0" timeOffset="69397.889">33137 9667 1020 0,'8'0'0'0,"24"5"4"16,17 6-4-16,-15-11 4 0,0 0-4 0,-34 0-214 16,0 0 214-16,47-16-213 0,10-11 213 0,408-194 0 15</inkml:trace>
  <inkml:trace contextRef="#ctx0" brushRef="#br0" timeOffset="72067.884">2366 11266 662 0,'0'0'0'0,"17"10"0"0,16 5 0 16,-33-15 73-16,0 0-73 0,0 5 74 0,-17-11-74 15,17 6 38-15,0 0-38 0,-9-4 39 0,-7-1-39 16,16 5 7-16,0 0-7 0,-8-3 8 0,-1 1-8 16,9 2 1-16,0 0-1 0,-12 12 2 0,1 10-2 0,4 4 22 15,-1 1-22-15,-1-3 22 0,0-2-22 0,1 11 42 16,-1 1-42-16,-3 19 43 0,-6 14-43 0,3 3 38 16,4 1-38-16,-1 19 39 0,5 17-39 15,7-107 40-15,0 0-40 0,-2 126 41 0,2 23-41 0,0-149 34 16,0 0-34-16,18 143 35 0,11 6-35 15,-29-149 23-15,0 0-23 0,47 118 24 0,13-12-24 16,-5-27-1-16,5-24 1 0,-13-11 0 0,-2-16 0 0,-2-9-12 16,-1-13 12-16,-3-6-12 0,-1-6 12 0,-38 6-17 0,0 0 17 15,56-12-17-15,12-11 17 0,-21 6-5 16,-9-3 5-16,-1 1-5 0,-11-7 5 0,-26 26 4 16,0 0-4-16,33-34 5 0,-2-7-5 0,-31 41 24 0,0 0-24 0,42-60 25 15,1-16-25-15,-43 76 23 0,0 0-23 0,37-66 24 16,-2-1-24-16,-35 67 24 0,0 0-24 0,24-50 25 15,-12 11-25-15,-12 39 39 16,0 0-39-16,11-36 39 0,-8 3-39 0,-3 33 32 0,0 0-32 16,4-26 32-16,-8 4-32 0,4 22 13 0,0 0-13 0,-5-15 14 15,-4 3-14-15,9 12 3 0,0 0-3 0,-19-5 3 16,-7 5-3-16,26 0 2 0,0 0-2 0,-29 15 2 16,-10 12-2-1,4 8-1-15,2 4 1 16,0 7 0-16,2 6 0 0,31-52-10 0,0 0 10 0,-38 80-10 0,-8 23 10 0,46-103-10 0,0 0 10 0,-29 77-9 15,6-13 9-15,23-64-34 0,0 0 34 0,-9 42-34 0,14-14 34 16,-5-28-68-16,0 0 68 0,13 12-68 16,8-16 68-16,1-4-112 15,6-15 112-15,-5-2-112 0,-2-9 112 0,-21 34-98 0,0 0 98 0,21-45-98 0,-1-10 98 0,-2 9-44 16,-4-4 44-16,-2 11-43 0,-5 3 43 0,2 7 6 16,-4 6-6-1,-5 3 7-15,0-1-7 0,0 4 65 16,3 0-65-16,-3 5 65 0,-3 4-65 0,3 8 60 0,0 0-60 0,0-7 61 0,0 2-61 0,0 1 31 15,0 4-31-15,0 0 31 0,3 5-31 0,3 6 28 16,-3 2-28-16,6 15 28 0,0 11-28 16,-9-39 22-16,0 0-22 0,17 50 23 0,4 8-23 15,-21-58 4-15,0 0-4 0,26 56 4 0,7 3-4 0,-33-59 0 0,0 0 0 0,42 48 0 16,8-5 0-16,-11-13-52 0,-1-9 52 16,-3-9-51-16,-2-16 51 0,-33 4-46 0,0 0 46 0,38-15-46 15,1-14 46-15,-39 29-22 16,0 0 22-16,41-41-22 0,3-14 22 0,-44 55-14 15,0 0 14-15,54-65-13 0,4-17 13 0,-58 82 0 0,0 0 0 0,45-79 1 16,-3-3-1-16,-42 82 39 0,0 0-39 0,22-81 39 16,-10 1-39-16,-12 80 21 0,0 0-21 0,0-76 21 15,-5 6-21 1,5 70 37-16,0 0-37 0,-12-60 37 0,0 9-37 16,12 51 37-16,0 0-37 0,-14-40 38 0,2 13-38 0,12 27 8 0,0 0-8 0,-18-24 8 0,-1 5-8 15,19 19 7-15,0 0-7 0,-14-12 7 16,-1 0-7-16,15 12 0 0,0 0 0 0,-11-5 0 15,2 3 0-15,-1 4 0 0,1 3 0 0,-1 17 1 16,-2 13-1-16,3 6-1 0,-3 10 1 0,6 6 0 0,6 6 0 16,0-63-1-16,0 0 1 0,6 103 0 0,2 29 0 15,-8-132-3-15,0 0 3 0,13 125-3 0,1 10 3 0,-14-135-6 16,0 0 6-16,20 105-5 0,5-20 5 16,-25-85-23-1,0 0 23-15,22 60-22 16,6-26 22-16,-28-34-65 0,0 0 65 0,35 12-65 0,7-22 65 0,-42 10-82 0,0 0 82 0,31-19-82 0,2-12 82 0,-33 31-46 15,0 0 46-15,27-35-46 0,-3-13 46 0,-24 48 0 16,0 0 0-16,23-43 1 0,-4-7-1 16,-2 9 39-16,-5 5-39 0,-3 7 39 0,-7 5-39 15,1 3 44-15,-3-1-44 0,0 8 44 0,0 4-44 0,-3-2 48 0,1-2-48 16,2 7 48-16,-3-1-48 0,3 1 54 0,-6-2-54 16,6 6 54-16,-3 0-54 0,3 3 38 0,0 0-38 15,0 0 38-15,0 0-38 0,0 0 18 0,0 3-18 16,-4 12 18-16,-1 9-18 0,5-24 42 0,0 0-42 0,-3 43 42 15,3 16-42-15,3-5 3 0,2 5-3 0,-1-18 3 16,-4-9-3-16,5 1 9 0,2-6-9 16,2 1 9-16,0-1-9 0,-9-27-1 15,0 0 1-15,17 19-1 0,7-7 1 0,-24-12-19 0,0 0 19 0,35-2-18 16,3-12 18-16,-38 14-62 0,0 0 62 0,42-27-62 16,2-16 62-16,-44 43-37 0,0 0 37 0,36-48-36 15,-1-7 36-15,-9 7 0 0,-5 1 0 16,-5 12 1-16,-6 10-1 15,3-1 39-15,-8 5-39 0,2 1 39 0,-4 4-39 0,-1 1 48 0,2 1-48 0,-4 6 49 16,-4 4-49-16,2-1 65 0,2-2-65 0,0 4 66 0,0 1-66 16,0 2 47-16,0-3-47 0,0 3 47 0,0 0-47 15,0 0 14-15,0 5-14 0,0 0 15 16,0 3-15-16,0-8 33 0,0 0-33 0,0 33 33 0,6 22-33 0,-6-55 4 16,0 0-4-16,5 58 5 0,2 9-5 0,-2-11 4 15,4-2-4-15,-2-17 4 0,-7-9-4 16,5-6-36-16,-5-5 36 15,3-5-35-15,3-2 35 0,2-8-65 16,4-4 65-16,1-5-65 0,4-6 65 0,-17 13-58 0,0 0 58 0,18-26-57 0,6-10 57 0,-24 36-42 16,0 0 42-16,21-41-42 0,5-5 42 0,-26 46-13 0,0 0 13 15,21-43-12-15,-4 0 12 0,-17 43-3 0,0 0 3 0,14-36-3 16,-5 4 3 0,-9 32 7-16,0 0-7 0,7-30 7 0,-7 5-7 15,0 25 41-15,0 0-41 0,-4-19 41 0,1 2-41 0,3 17 22 0,0 0-22 0,-2-11 22 16,-1 1-22-16,3 10 19 0,0 0-19 15,-6-5 20-15,6 5-20 0,0 0 1 0,0 0-1 0,2 15 2 16,5 9-2-16,-7-24 17 16,0 0-17-16,12 43 17 0,2 14-17 0,4-6 3 15,-3 2-3-15,-1-10 3 0,-1-7-3 0,0-5 0 0,0-7 0 0,-1-5 0 16,0-5 0-16,2-3-48 0,3-4 48 0,-1-7-48 16,2-3 48-16,-18 3-56 0,0 0 56 0,24-27-56 15,6-16 56-15,-30 43-40 16,0 0 40-16,31-55-39 0,5-15 39 0,-36 70-30 0,0 0 30 0,44-84-30 15,1-14 30-15,-45 98 0 0,0 0 0 0,30-91 0 16,-7 0 0-16,-23 91 22 0,0 0-22 0,12-80 22 16,-9 8-22-16,-3 72 50 15,0 0-50-15,0-48 50 0,-10 19-50 0,10 29 47 0,0 0-47 0,-5-24 47 0,-4 10-47 0,9 14 37 16,0 0-37-16,-5-10 37 0,-2 5-37 16,7 5 27-16,0 0-27 0,-6 17 27 15,-1 15-27-15,7-32 39 16,0 0-39-16,-5 52 40 0,-3 15-40 15,8-67 43-15,0 0-43 0,-6 90 44 0,-1 17-44 0,7-107 27 0,0 0-27 0,-3 101 27 0,3 2-27 0,0-103 35 16,0 0-35-16,10 82 35 0,4-15-35 0,-14-67 13 16,0 0-13-16,21 53 14 0,5-16-14 15,-26-37 12-15,0 0-12 0,25 28 13 0,-4-13-13 0,1 2-78 0,-1-8 78 16,0-1-78-16,3-2 78 0,-24-6-113 0,0 0 113 16,35-2-112-16,7-7 112 0,35-1-1022 0</inkml:trace>
  <inkml:trace contextRef="#ctx0" brushRef="#br0" timeOffset="74412.603">6831 12067 1222 0,'0'0'0'15,"3"-3"0"-15,-3-7 0 0,0 4 150 16,-3-2-150-16,1 1 151 0,-1-2-151 0,-1-1 54 16,2 0-54-16,-1 0 54 0,3 1-54 0,0-5 0 0,0 2 0 0,0 2 1 15,3 3-1-15,-3-1-40 0,0 1 40 0,0 2-40 16,2 1 40-16,2-1-31 0,-1 3 31 0,-3 2-31 16,5-1 31-16,-5 1-9 0,0 0 9 0,7 8-9 15,4 4 9-15,-11-12-12 0,0 0 12 0,24 34-12 16,6 21 12-16,-1 4-8 0,4 7 8 0,-1-1-8 15,-3 2 8-15,-29-67-4 0,0 0 4 0,35 88-3 16,4 16 3-16,-39-104-6 0,0 0 6 0,36 88-6 16,-3-6 6-16,-10-26-3 0,-2-18 3 15,-9-16-3-15,-7-15 3 0,2-2-11 16,-2-6 11-16,4-3-10 0,0-1 10 0,-9 5-33 0,0 0 33 0,16-19-33 0,1-15 33 16,-17 34-26-16,0 0 26 0,17-43-26 0,-4-10 26 0,-13 53-17 15,0 0 17-15,8-55-16 16,-4-8 16-16,-4 63-12 0,0 0 12 0,0-88-12 15,-4-16 12-15,4 104-4 0,0 0 4 0,-7-91-4 0,2 4 4 0,5 87-1 16,0 0 1-16,-5-53 0 0,1 23 0 0,4 30 6 16,0 0-6-16,0-27 7 0,0 12-7 0,0 15 17 15,0 0-17-15,4-12 17 0,5 5-17 0,-9 7 4 16,0 0-4-16,20-5 4 0,10 1-4 16,0-1 0-16,5 2 0 0,-2-2 0 0,-4 1 0 0,3 2-2 0,-3 1 2 15,1 1-2-15,3 0 2 0,-33 0-13 0,0 0 13 16,38 1-12-16,9 1 12 0,-47-2-16 0,0 0 16 0,47 2-15 15,4 1 15-15,-9 1-9 16,-4-4 9-16,-12 0-9 16,-12 3 9-16,2 0-1 0,-4-1 1 0,-3 2-1 0,-4-4 1 0,2 1 0 0,2 1 0 0,-8 0 0 15,3-2 0-15,-1 1 18 0,-1-1-18 0,-2 0 18 16,0 0-18-16,0 0 40 0,0 0-40 16,0 0 40-16,0 0-40 0,0 0 3 0,0 0-3 15,0 0 3-15,0 0-3 0,0 0 17 0,0 0-17 0,0 0 17 16,-2 0-17-16,2 0 15 0,0 0-15 0,-7-1 15 15,-1-1-15-15,8 2 8 0,0 0-8 0,-21 0 9 16,-9 2-9-16,30-2 4 16,0 0-4-16,-35 10 4 15,-3 7-4-15,38-17 3 0,0 0-3 0,-42 34 3 0,-1 14-3 0,8 4 5 0,2 6-5 0,6-10 5 0,7-5-5 16,-1 3 2-16,5 2-2 0,6-19 2 0,6-10-2 16,4-19 0-16,0 0 0 0,-7 29 0 15,2 4 0-15,5-33-61 0,0 0 61 0,0 24-60 0,3-9 60 16,1-8-65-16,5-9 65 0,4-5-64 0,0-5 64 0,4-1-48 15,1-8 48-15,-1 4-48 0,-1 0 48 16,-16 17-26-16,0 0 26 0,21-22-26 0,1-2 26 16,-22 24 0-1,0 0 0-15,25-28 0 0,4-1 0 0,-29 29 2 0,0 0-2 16,23-31 2-16,1-1-2 0,-24 32 32 0,0 0-32 0,21-28 32 0,-3 4-32 0,-18 24 35 0,0 0-35 16,15-17 35-16,-4 3-35 0,-11 14 49 0,0 0-49 15,15-3 50-15,3 5-50 16,-18-2 42-16,0 0-42 0,15 19 42 0,3 15-42 0,-1-3 36 15,1 6-36-15,-10-2 36 0,-1-1-36 0,-7-34 34 0,0 0-34 16,9 44 34-16,-4 8-34 0,-5-52-5 0,0 0 5 0,4 43-5 16,1-9 5-16,-5-34-75 0,0 0 75 15,4 27-74-15,-4-6 74 0,0-21-89 16,0 0 89-16,8 0-89 0,4-21 89 0,6-4-66 16,-1-10 66-16,4 3-66 0,-3-4 66 0,-18 36-41 0,0 0 41 0,21-46-40 15,3-11 40-15,-24 57-2 0,0 0 2 0,23-58-2 16,-3-6 2-16,-20 64 0 0,0 0 0 0,21-60 0 15,-3 4 0-15,-18 56 19 16,0 0-19-16,12-46 20 0,0 5-20 0,-12 41 45 0,0 0-45 0,11-31 46 16,-4 8-46-16,-7 23 56 0,0 0-56 0,10-12 56 15,6 9-56-15,-2 8 55 0,5 7-55 0,-5 10 56 16,3 8-56-16,-17-30 67 0,0 0-67 0,16 46 68 16,1 9-68-16,-5-4 64 0,-3 4-64 0,-4-21 65 15,-1-10-65-15,1 4 12 0,-1-4-12 0,-1 8 12 0,2 4-12 0,-1-5 9 16,-4-4-9-16,0-10 10 0,0-6-10 0,0-3 0 15,0-3 0-15,-4-1 0 0,4-4 0 16,0 0 0-16,0 0 0 0,0-5 1 0,4-2-1 16,-4-7-7-16,2-5 7 0,-1-8-6 0,5-7 6 15,-6 34-40-15,0 0 40 0,3-48-39 0,6-11 39 0,-4 3-29 16,0-6 29-16,2 11-29 0,-3 6 29 0,-3 4-9 0,6 7 9 16,-1 5-9-16,-1 3 9 0,2 4-3 15,1 3 3-15,-2 7-2 16,-3 7 2-16,6-2 0 0,0 4 0 0,-1 1 0 0,-1 2 0 0,-7 0 3 0,0 0-3 15,18 7 4-15,-1 3-4 0,-17-10 15 0,0 0-15 0,24 22 15 16,-1 6-15-16,-23-28 34 16,0 0-34-16,25 46 34 0,-3 14-34 0,-22-60 18 15,0 0-18-15,19 55 18 0,-1 5-18 16,-18-60 11-16,0 0-11 0,17 49 11 0,1-4-11 0,-3-11-1 0,3-8 1 16,-1-9 0-16,4-8 0 0,-4-6-15 0,4-6 15 0,-8-1-14 15,-3-8 14-15,-10 12-10 16,0 0 10-16,17-15-10 0,8-9 10 0,-25 24 0 0,0 0 0 0,24-28 1 15,2-6-1-15,-26 34 3 0,0 0-3 0,23-31 4 16,1-1-4-16,-24 32 32 0,0 0-32 0,18-29 33 16,-6 1-33-16,-12 28 35 0,0 0-35 0,9-22 35 15,-4 5-35-15,-5 17 22 16,0 0-22-16,2-14 22 0,-4 4-22 0,0 1-1 0,-1 4 1 0,3 5 0 0,0 0 0 16,0 0-11-16,0 0 11 0,-12 21-10 15,-9 11 10-15,21-32-27 0,0 0 27 0,-20 48-27 0,-4 15 27 0,1-8-22 16,4 4 22-16,5-18-22 15,6-11 22-15,8-30-46 0,0 0 46 0,-9 43-45 0,5 5 45 16,4-48-129-16,0 0 129 0,-7 36-128 0,6-5 128 0,1-31-121 16,0 0 121-16,1 12-120 0,10-8 120 0,-2-15-89 15,5-6 89-15,1-2-89 0,-1-1 89 16,2 1-43-16,-2 0 43 0,-2 4-43 16,0 1 43-16,-12 14 1 0,0 0-1 0,12-19 1 0,2-2-1 0,-14 21 38 15,0 0-38-15,9-22 39 0,-2-2-39 0,-7 24 37 16,0 0-37-16,5-20 38 0,0-1-38 0,-5 21 46 15,0 0-46-15,4-15 46 0,-1 4-46 16,-3 11 29-16,0 0-29 0,6-5 29 0,-3 2-29 16,-3 3 4-16,0 0-4 0,18 8 4 0,8 11-4 0,-2-2 10 0,2 6-10 0,-1-6 10 15,1 0-10-15,0-2 14 0,-2 2-14 0,-6-6 15 16,-6-1-15-16,5-1 8 0,-5 1-8 0,8-7 8 16,1 1-8-16,3-4 1 15,0-5-1-15,2-2 1 16,1-5-1-16,-27 12 0 0,0 0 0 0,33-23 0 0,5-12 0 0,-38 35-6 0,0 0 6 0,35-48-5 15,3-12 5-15,-5 3-1 0,-1 1 1 0,-8 6-1 16,-3 4 1-16,-4 3 0 0,-4 3 0 0,-5 6 0 16,-4 5 0-16,-4 29 26 0,0 0-26 15,5-29 26-15,-2-2-26 0,-3 31 44 0,0 0-44 0,0-29 44 0,-3 1-44 16,3 28 34-16,0 0-34 0,0-22 34 0,-5 5-34 16,5 17 25-16,0 0-25 0,-4-14 26 15,1 6-26-15,3 8 16 0,0 0-16 0,-11 3 17 16,-4 9-17-16,15-12 5 0,0 0-5 0,-18 33 5 0,1 20-5 15,17-53 8-15,0 0-8 0,-16 72 9 0,7 22-9 16,9-94 3-16,0 0-3 0,-5 110 3 0,5 20-3 0,0-34 0 16,5-12 0-16,1-26 0 0,2-20 0 15,-8-38-55-15,0 0 55 0,11 31-54 0,1-11 54 16,-12-20-41-16,0 0 41 0,10 17-41 0,-1-6 41 0,-9-11 19 16,0 0-19-16,7 5 20 0,-2-4-20 0,-5-1 106 0,0 0-106 15,4-3 107-15,-2-6-107 0,-4-3 103 16,-2-5-103-16,-1 2 104 15,2-1-104-15,3 16 62 0,0 0-62 0,-16-24 62 0,-3-5-62 0,19 29 11 0,0 0-11 16,-25-32 11-16,-8-6-11 0,33 38-73 0,0 0 73 0,-29-43-73 16,1-6 73-16,28 49-170 0,0 0 170 0,-21-55-169 15,9-7 169-15,-25-54-912 16</inkml:trace>
  <inkml:trace contextRef="#ctx0" brushRef="#br0" timeOffset="74638.869">10122 11370 505 0,'0'0'0'0,"-9"0"0"16,-7 2 0-16,16-2 1 0,0 0-1 0,0 7 2 0,4 1-2 15,-4-8 43-15,0 0-43 0,8 28 44 16,1 6-44-16,-9-34 36 0,0 0-36 0,12 60 36 0,2 20-36 0,-14-80 22 15,0 0-22-15,13 117 22 0,-5 23-22 0,-8-140 12 16,0 0-12-16,-5 142 12 16,-5 9-12-16,10-151-110 0,0 0 110 0,-14 134-109 15,-11-9 109-15,-13 135-300 0</inkml:trace>
  <inkml:trace contextRef="#ctx0" brushRef="#br0" timeOffset="75087.576">10174 12418 1345 0,'0'0'0'0,"9"-3"0"16,6-4 0-16,-1-1 74 0,7-4-74 0,0-4 74 16,5-4-74-16,-26 20 13 0,0 0-13 0,30-33 14 15,5-10-14-15,-35 43 0 0,0 0 0 0,36-48 1 0,3-8-1 16,-39 56-13-16,0 0 13 0,29-52-13 0,1 1 13 16,-30 51 9-16,0 0-9 0,21-45 9 15,-7 6-9-15,-14 39 40 0,0 0-40 0,7-39 41 16,-6 4-41-16,-1 35 14 0,0 0-14 0,-5-30 15 0,-7 0-15 15,12 30 22-15,0 0-22 0,-17-22 23 0,-8 5-23 16,25 17 1-16,0 0-1 0,-23-9 1 16,3 6-1-1,-5 8 15 1,3 7-15-16,1 14 15 0,-4 10-15 0,8 5 3 0,-1 9-3 0,10 4 4 0,-1 3-4 0,2-2 12 0,5-2-12 0,-1-14 13 0,3-6-13 0,3-4-25 16,-1-2 25-16,5-3-24 0,-2-5 24 0,2 0-178 15,2-4 178-15,1-3-178 0,1-6 178 16,-11-6-136-16,0 0 136 0,22-12-136 15,3-14 136-15,22-12-698 0</inkml:trace>
  <inkml:trace contextRef="#ctx0" brushRef="#br0" timeOffset="76529.466">11634 12535 1155 0,'0'0'0'0,"12"-19"0"16,9-12 0-16,-21 31 87 0,0 0-87 0,35-56 87 0,12-18-87 16,-47 74 65-16,0 0-65 0,64-101 65 0,16-26-65 15,-80 127 8-15,0 0-8 0,67-125 9 0,-12-8-9 16,-13 25 0-16,-16 8 0 0,-8 18 0 16,-6 15 0-16,-12 67 0 0,0 0 0 0,5-79 1 0,-1-3-1 15,-4 17 22-15,0 10-22 0,-7 9 22 0,0 12-22 0,0 6 38 16,1 10-38-16,0-1 38 0,-3 2-38 0,-3-4 3 15,-2 6-3-15,5 1 3 0,-3 4-3 0,12 10 1 16,0 0-1-16,-23-12 2 0,-6 0-2 16,29 12 1-16,0 0-1 0,-32-6 1 0,-4 5-1 0,2 6-18 0,-4 7 18 0,12-2-18 15,5 2 18-15,-3 10-10 16,1 11 10-16,-1 11-10 0,-2 15 10 16,-4 18-2-16,0 15 2 0,6-6-1 0,7-4 1 0,17-82-5 15,0 0 5-15,-9 115-5 0,12 20 5 0,-3-135-3 0,0 0 3 0,12 141-2 16,11 6 2-16,-2-27 0 0,3-17 0 0,-1-26 1 15,-7-21-1-15,6-6 0 16,3-9 0-16,4-1 0 0,6-8 0 0,-35-32-8 16,0 0 8-16,54 29-8 0,16-5 8 0,-70-24-51 0,0 0 51 0,71 9-51 15,9-19 51-15,-15-4-16 0,-6-12 16 0,-17 9-15 16,-7 0 15-16,-35 17-15 0,0 0 15 0,56-27-14 16,15-8 14-16,-24 8-2 15,-10 3 2-15,-6 5-1 0,-7 2 1 0,-3 1 8 16,-2 1-8-16,-3 0 9 0,-2 3-9 0,-14 12 41 0,0 0-41 0,16-17 41 0,-4-1-41 15,-12 18 43-15,0 0-43 0,10-13 43 0,-3 2-43 16,-7 11 41-16,0 0-41 0,6-5 41 0,-3-2-41 16,-3 7 46-16,0 0-46 0,4-3 47 15,-4 0-47-15,0 3 41 0,0 0-41 0,0 0 42 0,-7-2-42 0,7 2 10 16,0 0-10-16,-6-4 11 0,-2 3-11 0,8 1 22 16,0 0-22-16,-16-2 22 0,-3 2-22 0,19 0 0 15,0 0 0-15,-21 3 0 0,-3 3 0 0,1 7-11 16,0 1 11-16,6-2-10 0,5 2 10 15,12-14-17-15,0 0 17 0,-14 29-17 0,0 15 17 0,5-4-17 0,6-1 17 16,-4-11-17-16,5-8 17 0,2-20-57 0,0 0 57 16,2 24-56-16,6-7 56 0,-8-17-68 15,0 0 68-15,16 11-68 0,5-8 68 16,-4-5-70-16,4-6 70 0,-5-1-69 0,-2-3 69 0,-2 0-24 0,-2-2 24 0,3 2-23 16,-1-1 23-16,-3 2 0 0,-1 3 0 15,-1 1 0-15,-5 2 0 0,1 0 33 16,1 1-33-16,-2 1 33 0,-1-1-33 0,-1 4 54 15,2-3-54-15,-2 3 54 0,4-3-54 0,-4 3 49 0,0 0-49 0,0 0 50 16,0 0-50-16,0 0 32 0,0 0-32 0,0 0 33 16,1 0-33-16,6 0 16 0,-1 0-16 0,9 1 17 15,3 1-17-15,-18-2 2 0,0 0-2 0,35 7 2 16,19-4-2-16,-7 2 5 16,7-1-5-16,-2-1 6 0,-2-3-6 15,-50 0 12-15,0 0-12 0,68 2 13 0,9 1-13 0,7 1 49 0,10 1-49 0,-33-2 50 0,-16 1-50 16,-2-1 14-16,-4-3-14 0,-1 2 15 15,-1 1-15-15,-37-3 1 0,0 0-1 0,40 2 1 0,5 0-1 16,-45-2-112-16,0 0 112 0,42-4-111 0,0-4 111 0,-42 8-144 16,0 0 144-16,26-26-144 0,-12-12 144 15,28-25-930-15</inkml:trace>
  <inkml:trace contextRef="#ctx0" brushRef="#br0" timeOffset="76691.269">13529 12054 908 0,'0'0'0'0,"11"6"0"0,8 5 0 0,-19-11-163 0,0 0 163 0,31 1-163 16,6-2 163-16,31 1-336 0</inkml:trace>
  <inkml:trace contextRef="#ctx0" brushRef="#br0" timeOffset="77944.545">15297 11548 1177 0,'0'0'0'0,"-13"0"0"16,-10-7 0-16,11 4 145 0,3 1-145 0,-3 1 146 15,-6-1-146-15,18 2 84 0,0 0-84 0,-33 0 85 0,-12 0-85 16,5 0 43-16,-2 0-43 0,11 0 43 0,8 2-43 0,-5-1-13 16,4 1 13-16,-1 1-12 0,8 1 12 0,-6 3-17 15,-4 1 17-15,7 4-17 0,8-3 17 16,12-9-46-16,0 0 46 0,-24 36-46 0,-1 17 46 0,25-53-33 16,0 0 33-16,-17 58-32 0,3 11 32 0,14-69-33 15,0 0 33-15,-3 89-33 0,6 22 33 0,-3-111-8 16,0 0 8-16,9 98-8 0,5 1 8 15,-2-22-20-15,4-13 20 0,-11-30-19 16,-2-24 19-16,1 5-1 0,1-3 1 0,-2 0-1 0,-1 4 1 0,2-4 0 0,1 0 0 16,-3-5 0-16,-2-4 0 0,0 2-3 15,-2-3 3-15,2-2-2 0,0 3 2 0,0-3 2 0,0 0-2 16,-2-5 3-16,2-7-3 0,-3-7 12 16,1-5-12-16,2-5 13 15,5-5-13-15,-5 34 4 0,0 0-4 0,5-50 4 0,8-13-4 0,-1 5 1 0,7-2-1 0,0 8 1 16,-1 6-1-16,2 5 6 0,1 2-6 0,0 4 7 15,0 5-7-15,-21 30 13 0,0 0-13 16,30-36 14-16,5-4-14 16,-4 8 44-16,-1-1-44 0,-3 6 45 0,-6 4-45 0,-1 3 54 0,-5 4-54 0,-3 1 55 15,-1 5-55-15,-1 1 43 0,1 4-43 0,-4-2 43 16,-6 4-43-16,3-1 48 0,-1 3-48 0,-3 1 49 16,2-4-49-16,-2 4 12 0,0-5-12 0,0 5 13 15,0-3-13-15,0 3 13 0,0 0-13 0,0 0 14 16,0 0-14-16,0 0 1 0,-5 1-1 0,1 1 2 0,3 1-2 15,1-3 1-15,0 0-1 0,-9 38 1 16,-7 24-1-16,16-62-36 0,0 0 36 0,-14 80-35 16,-3 25 35-16,17-105-43 0,0 0 43 0,-16 127-42 15,-1 25 42-15,17-152-58 0,0 0 58 0,-7 118-57 0,7-12 57 0,3-34-90 16,10-25 90-16,-10-15-90 0,2-20 90 16,1-5-92-16,4-7 92 0,4-7-91 0,0-5 91 15,2-1-25-15,-3-6 25 0,0 0-24 0,-1 0 24 16,0 2 3-16,-3-5-3 0,-1-1 3 15,-4 1-3-15,-4 22 41 0,0 0-41 0,0-36 42 0,0-5-42 0,0 41 33 16,0 0-33-16,-9-48 34 0,-1-9-34 0,-1 8 9 16,-1 4-9-16,-2 9 9 0,4 11-9 15,1 1 13-15,4 3-13 0,-2 9 13 0,5 2-13 16,-3-1 8-16,3 1-8 0,4-2 9 0,3-3-9 0,-5 15-10 0,0 0 10 0,18-19-9 16,2-2 9-16,-20 21-27 0,0 0 27 15,32-18-27-15,10 0 27 0,-42 18-1 0,0 0 1 16,48-15 0-16,8 3 0 15,-56 12 7-15,0 0-7 0,52-12 8 0,2 3-8 16,-54 9 35-16,0 0-35 0,40-6 35 0,-3-1-35 0,-37 7 42 0,0 0-42 0,23-4 42 16,-6 3-42-16,-17 1 45 0,0 0-45 0,12 0 46 15,-5 0-46-15,-7 0 11 0,0 0-11 16,-3 15 11-16,-11 9-11 0,14-24 24 0,0 0-24 0,-21 34 25 16,-9 11-25-16,30-45 2 0,0 0-2 0,-29 55 3 15,-1 6-3-15,30-61 0 0,0 0 0 0,-26 59 0 16,5-1 0-16,9-10-49 0,5-9 49 0,5-10-49 15,2-10 49-15,0-19-62 16,0 0 62-16,14 12-61 0,16-7 61 16,-30-5-80-16,0 0 80 0,36-7-80 0,11-8 80 0,-47 15-52 0,0 0 52 0,47-24-51 0,4-9 51 15,-9 6-18-15,-2 1 18 0,-2 2-18 0,-1 4 18 0,-37 20-8 16,0 0 8-16,43-14-7 0,3 4 7 0,-3 6-4 16,-5 8 4-16,-3 1-3 15,-2 7 3-15,-33-12 0 0,0 0 0 0,32 27 1 0,4 13-1 16,-6-1 8-16,-6 2-8 0,2 0 9 0,1 2-9 0,-27-43 4 15,0 0-4-15,33 74 5 0,7 18-5 0,-40-92 0 16,0 0 0-16,29 96 0 0,-4 11 0 16,-25-107-1-16,0 0 1 0,8 104 0 0,-13 2 0 15,5-106 5-15,0 0-5 0,-24 101 5 0,-16-1-5 0,0-20 33 0,-4-11-33 16,6-14 33-16,-1-16-33 0,39-39 5 0,0 0-5 16,-66 43 5-16,-12-5-5 0,78-38 47 0,0 0-47 15,-80 25 47-15,0-13-47 0,80-12 22 16,0 0-22-16,-74-5 22 0,3-14-22 0,71 19 18 0,0 0-18 0,-56-34 19 15,9-11-19-15,47 45 52 0,0 0-52 0,-29-51 53 16,16-7-53-16,13 58 72 0,0 0-72 16,2-72 73-16,21-14-73 0,-1 16 53 0,10 7-53 0,-1 6 54 15,4 6-54-15,-35 51 5 16,0 0-5-16,54-74 5 0,19-12-5 0,-5 7-63 16,4 1 63-16,-4 4-62 0,-1 5 62 0,-67 69-116 0,0 0 116 0,81-78-116 15,9-11 116-15,81-79-997 0</inkml:trace>
  <inkml:trace contextRef="#ctx0" brushRef="#br0" timeOffset="81030.197">18614 10582 595 0,'0'0'0'0,"0"3"0"0,0 1 0 0,0-4 66 16,-5-7-66-16,4 5 66 0,1-1-66 0,-2-1 73 15,-2 1-73-15,1 1 73 0,1-1-73 0,2 3 55 16,0 0-55-16,-3-2 55 0,1-1-55 0,-3 1 25 16,-1 0-25-16,3 2 26 0,1 0-26 0,-1 0 28 15,1 0-28-15,-5 14 28 0,-2 13-28 0,9-27 7 0,0 0-7 0,-7 62 8 16,2 22-8-16,5-84 18 0,0 0-18 15,4 141 18-15,1 40-18 0,2-25 8 0,1-2-8 0,1-24 8 16,2-17-8 0,-1-13 15-16,-1-21-15 0,1-21 16 15,1-19-16-15,-11-39 23 0,0 0-23 0,21 43 24 0,5-4-24 0,-26-39 3 0,0 0-3 0,31 26 3 16,6-12-3-16,-8-11-10 0,-4-10 10 0,1-1-10 16,2-8 10-16,-4-1-58 15,-3-1 58-15,-4-3-57 0,-1-1 57 0,-16 22-29 0,0 0 29 16,17-35-29-16,1-6 29 0,-4 4 2 0,-2-8-2 0,-3 4 3 15,-2 0-3-15,-2 3 9 0,-2 0-9 0,1 4 9 16,-2-2-9-16,-2 36 40 0,0 0-40 0,1-37 40 16,1-5-40-16,-2 42 43 0,0 0-43 0,4-34 43 0,-4 3-43 15,0 31 16-15,0 0-16 0,0-20 17 16,0 1-17-16,0 19 38 0,0 0-38 0,0-5 39 0,-4 6-39 16,1 10 12-16,-3 6-12 0,-1 10 13 0,0 11-13 15,7-38 29-15,0 0-29 0,-6 57 29 0,-3 18-29 16,4-5 29-16,3 4-29 0,0-19 29 15,2-11-29-15,4 2 13 0,1-3-13 0,2 0 14 0,3-2-14 0,4-7 36 16,5-4-36-16,2-8 37 0,7-8-37 0,-28-14 19 16,0 0-19-16,49 5 20 0,10-10-20 15,-7-6 5-15,2-6-5 0,-7-2 5 0,-7-3-5 16,-40 22 4-16,0 0-4 0,49-29 5 0,0-5-5 0,-49 34 2 0,0 0-2 16,58-43 3-16,1-9-3 0,-59 52 25 0,0 0-25 15,40-39 26-15,-12 0-26 0,-7 6 36 0,-9 4-36 0,-2 3 36 16,-1 2-36-16,-9 24 31 15,0 0-31-15,0-25 31 0,-5-3-31 0,5 28 3 16,0 0-3-16,-7-24 4 0,-2 4-4 0,9 20 0 0,0 0 0 0,-14-16 0 16,-2 3 0-16,16 13-1 0,0 0 1 0,-26 0-1 15,-7 10 1-15,33-10-17 0,0 0 17 16,-38 37-17-16,-2 22 17 16,-5 9-10-16,1 16 10 0,14-26-9 15,15-16 9-15,15-42-26 0,0 0 26 0,-14 77-25 0,7 12 25 0,7-89-13 0,0 0 13 0,2 65-12 16,6-10 12-16,-8-55-58 0,0 0 58 0,19 25-57 15,9-20 57-15,-28-5-52 0,0 0 52 0,42-15-51 16,14-19 51 0,3-7-77-16,6-11 77 0,-18 16-77 15,-13 5 77-15,-34 31-84 0,0 0 84 0,37-36-84 0,-6-3 84 0,-31 39 0 0,0 0 0 0,28-44 1 0,-3-6-1 16,-8 5 17-16,-3 1-17 0,-2 3 17 0,-1 3-17 16,-4 4 46-16,-2 1-46 15,2 2 46-15,-4 2-46 16,-3 29 46-16,0 0-46 0,7-34 47 0,2-5-47 0,-9 39 36 0,0 0-36 0,10-40 37 0,4-1-37 0,-14 41 4 15,0 0-4-15,18-33 5 0,1 8-5 0,-19 25 5 16,0 0-5-16,26-10 5 0,4 13-5 0,-30-3 0 16,0 0 0-16,29 22 0 0,1 18 0 15,-6 1-7-15,-1 5 7 0,-9-1-7 0,-2 1 7 16,-12-46-2-16,0 0 2 0,12 58-1 0,-7 5 1 0,2 8-4 16,-5 4 4-16,0-34-4 0,0-22 4 0,-2 7-3 15,-2-2 3-15,2 1-2 0,2 3 2 16,1-4-10-16,-3 1 10 0,2-11-10 15,1-5 10-15,1-1-33 0,-4-3 33 0,2-1-33 0,1-4 33 0,2-5-35 0,1-2 35 0,1-9-34 16,3-2 34-16,0-6-23 0,3-6 23 16,-1 1-22-16,0 0 22 0,-12 29-6 0,0 0 6 0,12-46-5 15,4-12 5-15,0 1-10 0,-1-1 10 16,-1 3-10-16,0 2 10 0,-14 53-1 16,0 0 1-16,14-50-1 0,2 2 1 0,-16 48-1 0,0 0 1 15,15-37 0-15,1 8 0 0,-16 29-2 0,0 0 2 0,21-21-2 16,2 14 2-16,-23 7-5 0,0 0 5 0,22 9-5 15,3 13 5-15,-4 4-1 16,-4 6 1-16,-3 3 0 0,-4 2 0 0,-10-37 0 0,0 0 0 0,9 55 0 16,-5 8 0-16,4-11 7 0,1-3-7 0,-6-16 7 15,-1-12-7-15,2-3 9 0,-3-6-9 0,6 6 9 16,6 0-9-16,-1-6-9 0,3-5 9 0,5-5-8 16,-1-7 8-16,-19 5-27 0,0 0 27 0,33-21-27 0,12-13 27 15,-45 34-7-15,0 0 7 0,47-45-7 16,7-13 7-16,-7 7 2 0,0 1-2 0,-12 6 2 0,-5 4-2 0,-30 40 59 15,0 0-59-15,28-46 60 0,-2-2-60 0,-26 48 70 16,0 0-70-16,21-62 70 16,-2-11-70-16,-10 26 21 0,-8 11-21 0,-1 11 21 0,-1 8-21 15,-6 1 10-15,-2 4-10 0,2 2 10 0,-5 5-10 0,12 5 5 16,0 0-5-16,-30 3 5 0,-13 6-5 0,43-9 6 16,0 0-6-16,-42 27 6 0,-5 13-6 15,8-4 0-15,6 3 0 16,11-8 1-16,6-4-1 0,4 6-1 0,7 1 1 0,1 2 0 0,9 7 0 0,-5-43-3 0,0 0 3 15,14 46-3-15,9 5 3 0,-23-51-7 0,0 0 7 0,31 52-6 16,8-1 6-16,2 4-15 16,6 3 15-16,-14-20-15 0,-5-12 15 0,-5 1-23 15,-2-1 23-15,-11-9-22 0,-4-9 22 0,-6-8-33 16,0 0 33-16,7 31-32 0,0 14 32 0,-7-45-20 0,0 0 20 0,0 41-19 16,-6 4 19-16,6-45-11 0,0 0 11 0,-7 34-11 15,-3-5 11-15,10-29-11 0,0 0 11 16,-21 12-11-16,-7-16 11 15,28 4-25-15,0 0 25 0,-23-27-24 0,3-24 24 0,20 51-42 0,0 0 42 0,-7-83-42 16,8-30 42-16,6 11-22 0,9-3 22 0,-2 19-22 16,3 9 22-16,-17 77-1 0,0 0 1 15,21-87 0-15,5-4 0 0,-5 17 4 0,-2 11-4 16,-5 8 5-16,-3 11-5 0,3 9 50 0,-6 12-50 0,3-1 51 0,1 3-51 16,-1 2 39-16,-3 0-39 0,1 2 40 0,1 2-40 15,-10 15 46-15,0 0-46 0,7-16 47 0,-1 4-47 16,-6 12 59-16,0 0-59 15,3-8 59-15,1 1-59 0,-4 7 50 0,0 0-50 0,1-4 50 16,-1 3-50-16,0 1 22 0,0 0-22 0,7 17 23 0,-1 14-23 0,-6-31 13 16,0 0-13-16,12 55 13 0,2 20-13 0,-14-75 5 15,0 0-5-15,17 106 5 0,6 28-5 16,-23-134 21-16,0 0-21 0,22 130 21 0,3 9-21 16,-25-139 0-16,0 0 0 0,21 113 1 0,-2-14-1 0,-3-25-80 0,-6-19 80 15,-1-25-79-15,-4-18 79 0,0 0-136 16,-1-12 136-16,-4 0-135 0,0 0 135 0,0 0-139 0,0 0 139 15,-4-8-138-15,-1-4 138 16,5 12-117-16,0 0 117 0,-11-19-117 0,-2-7 117 0,13 26-89 16,0 0 89-16,-21-29-89 0,-5-8 89 0,26 37-84 0,0 0 84 0,-28-42-84 15,-4-4 84-15,6 8-28 0,3 4 28 0,6 9-28 16,3 4 28-16,5 4 52 0,2 1-52 16,2 6 52-16,3 2-52 0,2 1 99 0,2 0-99 15,5 0 100-15,5-3-100 0,-12 10 90 0,0 0-90 0,32-9 90 16,11 1-90-16,3-1 109 0,-1 4-109 0,-2 0 109 15,1 0-109-15,-2 1 77 0,-2-1-77 0,-2 2 77 16,-3-1-77-16,-35 4 64 16,0 0-64-16,44-5 64 0,-3 2-64 0,-41 3 60 15,0 0-60-15,42-4 60 0,-2 1-60 0,-10 3 50 0,-9-4-50 0,-6 3 51 0,-4 1-51 16,-4 0 22-16,-2-2-22 0,-1 2 23 16,-4 0-23-16,0 0 2 0,0 0-2 0,0 0 3 0,0 0-3 15,0 0-2-15,0 0 2 0,-21 19-1 16,-14 10 1-16,35-29-22 0,0 0 22 15,-40 43-22-15,-7 12 22 0,3-4-9 0,-1 2 9 16,15-15-8-16,9-13 8 0,-1 5-11 0,4-3 11 0,1 2-10 0,5-1 10 0,1-6-16 16,3-3 16-16,2-4-15 0,6-8 15 0,-1 1-50 15,1-4 50-15,1-1-49 0,3-3 49 0,1-3-33 16,7-4 33-16,4-5-33 16,5-5 33-16,-2 0-4 0,0 0 4 0,2-2-3 0,3 0 3 0,-24 19-6 15,0 0 6-15,30-22-5 0,3-6 5 0,-33 28 0 0,0 0 0 16,35-31 0-16,3-3 0 0,-38 34 21 0,0 0-21 15,33-32 21-15,1-6-21 16,-8 9 25-16,-2 1-25 16,-7 8 26-16,-1 3-26 0,-2 3 8 0,0 2-8 0,-4 5 8 0,-3 5-8 15,4 4 28-15,1 5-28 0,2 5 28 0,2 5-28 0,-16-17 28 0,0 0-28 0,14 31 28 16,1 8-28-16,-4-1 7 16,-3 3-7-16,-1-13 8 0,-3-10-8 15,-4-18 18-15,0 0-18 0,7 30 19 0,3 0-19 16,-10-30 1-16,0 0-1 0,9 24 1 0,2-5-1 0,-11-19-1 0,0 0 1 0,19 5-1 15,7-10 1-15,-26 5-58 0,0 0 58 0,35-24-58 16,10-15 58-16,-45 39-97 16,0 0 97-16,42-46-96 0,1-11 96 15,-10 7-49-15,-3 2 49 0,-4 6-48 0,-1 6 48 0,-6 0 0 0,-5 7 0 0,0 3 0 0,-4 2 0 16,-10 24 42-16,0 0-42 0,10-22 43 16,1 1-43-16,-11 21 44 0,0 0-44 0,10-21 45 0,1 4-45 15,-11 17 43-15,0 0-43 0,12-10 44 16,-2 3-44-16,-10 7 0 0,0 0 0 0,11 12 0 0,1 12 0 15,-12-24 0-15,0 0 0 0,9 40 0 0,0 11 0 0,-9-51 0 16,0 0 0-16,3 63 0 0,-1 14 0 0,-2-77 0 16,0 0 0-16,0 84 0 15,-2 12 0-15,2-96 3 16,0 0-3-16,0 64 3 0,0-20-3 0,0-44 2 0,0 0-2 0,2 34 3 0,3-10-3 0,-5-24-1 16,0 0 1-16,12 12 0 0,7-12 0 0,-19 0-8 15,0 0 8-15,27-15-7 0,6-18 7 16,-33 33-46-16,0 0 46 0,34-39-45 0,3-12 45 15,-37 51-22-15,0 0 22 0,40-71-22 0,-2-18 22 16,-11 33-20-16,-5 13 20 0,-3 4-19 0,-8 4 19 0,3 5 0 0,0 4 0 16,-6 7 0-16,5 0 0 0,-13 19 21 0,0 0-21 0,8-17 21 15,-2 2-21-15,-6 15 9 16,0 0-9-16,7-11 10 0,1 10-10 0,-8 1 12 16,0 0-12-16,11 12 12 0,3 15-12 0,-14-27 1 0,0 0-1 0,15 45 1 15,1 16-1-15,-16-61 3 0,0 0-3 0,17 67 4 16,4 12-4-16,-21-79 0 0,0 0 0 0,21 84 0 15,2 10 0 1,-2-24-71-16,1-13 71 0,-11-26-71 0,-9-21 71 16,-2-10-179-16,0 0 179 0,10 12-178 0,6-5 178 0,-16-7-175 0,0 0 175 0,19-11-174 15,4-11 174-15,18-10-279 0</inkml:trace>
  <inkml:trace contextRef="#ctx0" brushRef="#br0" timeOffset="81366.732">23541 10765 527 0,'0'0'0'0,"2"7"0"0,5 3 0 16,-7-10 65-16,0 0-65 0,2 2 65 0,-1-4-65 0,-1 2 28 0,0 0-28 15,0 0 28-15,4-5-28 0,-4 5 36 0,0 0-36 16,0 0 36-16,0 0-36 0,0 0 49 16,0 0-49-16,-4 31 49 0,-3 22-49 0,7-53 39 0,0 0-39 15,-3 79 40-15,3 26-40 0,3 13 52 0,6 22-52 0,-4-16 53 16,-1-6-53-16,-1-12 60 0,-1-8-60 16,0-18 61-16,0-13-61 0,1-5 56 0,0-8-56 0,-1-26 57 15,-2-20-57-15,0-8 4 16,0 0-4-16,2 24 5 0,3 4-5 0,-5-28-136 0,0 0 136 0,4 19-136 15,1-7 136-15,7 19-685 0</inkml:trace>
  <inkml:trace contextRef="#ctx0" brushRef="#br0" timeOffset="81561.696">23271 11608 1211 0,'0'0'0'0,"25"10"0"0,16 6 0 16,-41-16 177-16,0 0-177 0,47 14 177 0,7-1-177 0,-54-13 70 16,0 0-70-16,58 7 71 0,6-7-71 15,-64 0-85-15,0 0 85 0,77-14-85 0,8-13 85 0,-85 27-184 16,0 0 184-16,58-45-184 16,-16-14 184-1,57-46-770-15</inkml:trace>
  <inkml:trace contextRef="#ctx0" brushRef="#br0" timeOffset="81759.275">24280 11973 1927 0,'0'0'0'0,"0"0"0"0,-5-3 0 0,6 8-31 0,5 5 31 0,-6-7-31 16,0-6 31-16,0 3-97 0,0 0 97 0,-21-19-97 15,-14-12 97-15,-21-18-1169 0</inkml:trace>
  <inkml:trace contextRef="#ctx0" brushRef="#br0" timeOffset="87920.936">2692 13890 639 0,'0'0'0'0,"-9"3"0"15,-3 1 0-15,12-4 116 0,0 0-116 0,-6 2 116 16,3-4-116-16,3 2 74 0,0 0-74 0,0 0 75 16,-4-2-75-16,4 2 38 0,0 0-38 0,-5-2 39 15,-7 1-39-15,-5-1 2 0,-8 2-2 0,11 0 2 16,-1 0-2-16,15 0 2 0,0 0-2 0,-32 7 3 16,-13 5-3-16,45-12 0 0,0 0 0 0,-47 20 0 15,-4 8 0-15,51-28 0 0,0 0 0 0,-50 39 0 0,1 8 0 16,7 2 0-16,6 4 0 15,-3 14 0-15,-1 12 0 0,40-79 0 0,0 0 0 16,-33 96 1-16,4 17-1 0,29-113 15 0,0 0-15 0,-14 123 15 0,10 11-15 0,4-24 39 16,12-15-39-16,2-19 39 0,7-20-39 15,-21-56 42-15,0 0-42 0,33 53 43 0,11-3-43 0,-44-50 27 16,0 0-27-16,64 31 27 0,20-14-27 16,-7-15 10-16,-1-14-10 15,-13-7 11-15,-11-10-11 0,-52 29 6 0,0 0-6 0,68-43 6 16,7-12-6-16,-75 55 7 0,0 0-7 0,73-67 8 0,4-10-8 0,-18 14 7 15,-8 3-7-15,-16 9 7 0,-11 8-7 0,-7 12 22 16,-8 5-22-16,0 2 23 0,-2 2-23 16,-7 22 21-16,0 0-21 0,8-24 21 0,5-2-21 15,-13 26 45-15,0 0-45 0,5-24 45 0,4 0-45 0,-9 24 50 0,0 0-50 16,0-19 50-16,0 6-50 0,0 13 42 0,0 0-42 0,-4-10 43 16,-1 1-43-16,5 9 36 15,0 0-36-15,-4-3 37 0,-4 3-37 0,-1 1 4 0,-5 6-4 0,-2 14 4 16,-1 9-4-16,17-30 10 0,0 0-10 0,-24 52 10 15,-3 15-10-15,27-67 3 0,0 0-3 0,-29 96 4 16,-1 24-4-16,30-120-2 16,0 0 2-16,-23 97-2 0,11-4 2 15,12-93-32-15,0 0 32 0,0 65-32 0,12-22 32 0,-1-19-63 0,8-23 63 0,-1-4-63 16,2-11 63-16,7-5-73 0,-1-8 73 0,-2-4-72 16,-1-5 72-16,-23 36-56 15,0 0 56-15,29-48-55 0,1-12 55 0,-30 60-36 0,0 0 36 0,37-73-36 16,1-13 36-16,-38 86-10 0,0 0 10 0,35-74-10 0,-6 6 10 0,-29 68-6 15,0 0 6-15,21-50-6 0,-9 14 6 16,-12 36-1-16,0 0 1 0,11-31 0 16,-2 9 0-16,-9 22 0 0,0 0 0 15,7-21 0-15,-2 6 0 0,-5 15 8 0,0 0-8 0,7-9 8 0,1 6-8 0,-8 3 34 16,0 0-34-16,14 9 34 0,2 8-34 0,-2 7 46 16,2 8-46-16,-6-3 46 0,2 0-46 0,-12-29 40 15,0 0-40-15,9 54 40 0,3 11-40 16,-3-4 47-16,-2 1-47 15,-5-16 47-15,1-10-47 0,1 0 12 16,-4-2-12-16,1-10 12 0,3-8-12 0,-4 1-46 0,3-3 46 0,-1-6-46 0,2-3 46 0,-4-5-100 0,3 2 100 16,6-12-99-16,3-9 99 0,-12 19-106 15,0 0 106-15,14-33-106 0,7-13 106 16,-4 3-62-16,1-3 62 16,-3 5-62-16,-1 0 62 0,-14 41-10 0,0 0 10 0,16-41-10 0,-4-6 10 0,-12 47-4 0,0 0 4 0,11-39-3 15,1 3 3-15,-12 36 3 0,0 0-3 0,9-29 3 16,-1 7-3-16,-8 22 33 0,0 0-33 0,7-17 34 15,2 6-34-15,-9 11 28 0,0 0-28 16,12 2 28-16,2 10-28 0,-14-12 45 16,0 0-45-16,17 26 45 0,8 10-45 0,-25-36 45 0,0 0-45 0,26 44 46 15,-2 9-46-15,-24-53 0 0,0 0 0 0,26 47 0 16,4 1 0-16,-30-48-55 0,0 0 55 0,24 34-54 16,6-10 54-16,-30-24-74 0,0 0 74 0,28 0-74 15,2-19 74-15,-30 19-56 16,0 0 56-16,33-34-56 0,0-18 56 0,-33 52-38 0,0 0 38 0,26-55-37 0,-2-4 37 15,-24 59-11-15,0 0 11 0,23-88-10 0,-7-16 10 16,-16 104-6-16,0 0 6 0,8-93-6 0,-2 2 6 0,-6 91 5 16,0 0-5-16,-4-73 5 0,-5 6-5 15,9 67 56-15,0 0-56 0,-8-55 57 0,-1 12-57 16,9 43 58-16,0 0-58 0,-9-29 58 0,6 14-58 0,3 15 51 16,0 0-51-16,-2-12 51 0,2 8-51 0,0 4 67 15,0 0-67-15,0-5 67 0,0 5-67 0,0 0 28 16,0 0-28-16,5 22 28 0,0 16-28 15,-5-38 20-15,0 0-20 0,11 57 20 0,-1 18-20 16,-10-75 18-16,0 0-18 0,13 116 18 0,-1 30-18 0,-12-146 8 16,0 0-8-16,5 134 9 0,2 1-9 0,-7-135 25 0,0 0-25 15,2 101 26-15,1-22-26 16,-3-79 2-16,0 0-2 0,0 55 2 0,4-26-2 16,-4-29-11-16,0 0 11 0,0 19-11 0,0-14 11 0,0-5-27 0,0 0 27 0,0-4-27 15,0-11 27-15,0 15-23 0,0 0 23 0,-4-22-22 16,1-11 22-16,3 33-10 0,0 0 10 0,-6-32-10 15,1-6 10-15,5 38-2 0,0 0 2 16,-7-34-1-16,2-2 1 0,5 36 0 0,0 0 0 0,-3-28 0 16,3 4 0-16,0 24 1 0,0 0-1 0,3-20 1 15,6 4-1-15,-9 16 28 16,0 0-28-16,14-13 28 0,7 2-28 0,-21 11 19 0,0 0-19 16,24-5 20-16,2 5-20 0,-5 0 10 0,3 4-10 0,-10-3 10 15,-1 1-10-15,-1 2 18 0,-2 1-18 0,-1 0 19 16,1 0-19-16,-1-3-17 0,2-1 17 0,1-4-16 0,3-4 16 15,3-7-46-15,3-4 46 0,0-6-45 16,1-6 45-16,-22 30-56 0,0 0 56 0,33-48-56 16,6-15 56-16,-39 63-67 0,0 0 67 0,50-80-67 0,11-20 67 15,-61 100-65-15,0 0 65 0,49-92-64 0,-5-1 64 16,-44 93 0-16,0 0 0 0,26-79 0 0,-11 7 0 0,-6 26 53 16,-9 17-53-16,2 10 53 0,-4 11-53 15,-1-4 68-15,-1 1-68 0,-1 3 68 16,0-1-68-16,-2 1 49 0,1-3-49 0,-1 6 50 0,2 5-50 0,5 0 27 15,0 0-27-15,-17 4 27 0,-8 8-27 0,25-12 35 16,0 0-35-16,-29 29 35 0,-6 14-35 0,2-1 36 16,7 5-36-16,1-6 37 15,8-3-37-15,3 9 38 0,-2 1-38 0,6 6 38 16,-2 4-38-16,12-58 45 0,0 0-45 0,-4 82 46 0,4 17-46 0,4-22 10 0,4-10-10 0,1-15 11 16,0-15-11-16,-9-37 14 0,0 0-14 0,26 59 15 15,12 9-15-15,-8-22-4 0,-2-10 4 16,-2-3-3-16,-3-6 3 15,1-1-24-15,-3-4 24 0,-4-3-23 16,-5-3 23-16,2 1-39 0,2 2 39 0,-7-7-38 0,-6-4 38 0,2 2-38 0,1-1 38 0,-3-4-38 16,-6-3 38-16,1 1-118 0,2 1 118 0,-9 6-117 15,-3 4 117-15,12-14-119 0,0 0 119 0,-37 20-118 16,-15 6 118-16,-37 20-773 0</inkml:trace>
  <inkml:trace contextRef="#ctx0" brushRef="#br0" timeOffset="88291.776">2178 15804 1155 0,'0'0'0'0,"14"-9"0"16,3-10 0-16,-17 19 188 0,0 0-188 0,7-7 188 0,-11 4-188 0,4 3 103 15,0 0-103-15,-3-3 104 0,1 1-104 0,2 2 56 0,0 0-56 16,5-5 57-16,11-4-57 0,-16 9 6 16,0 0-6-16,32-8 6 0,18-3-6 0,-50 11 15 15,0 0-15-15,59-10 15 0,13 0-15 0,-4-1 22 0,5-1-22 0,10-1 23 16,15-1-23-16,-7 0 38 0,-6-1-38 16,-5-1 39-16,-5 1-39 0,-75 15 6 0,0 0-6 15,106-14 7-15,21 2-7 0,-127 12 31 16,0 0-31-16,136-8 31 0,11 3-31 15,-25 3 5-15,-16 2-5 0,-14 5 5 0,-10 4-5 0,-82-9 1 0,0 0-1 0,101 12 1 16,14 8-1-16,-26-3-62 0,-12-1 62 0,-13-3-61 16,-5-1 61-16,-59-12-94 0,0 0 94 0,77 9-93 15,15-6 93 1,77 9-1261-16</inkml:trace>
  <inkml:trace contextRef="#ctx0" brushRef="#br0" timeOffset="88462.32">5599 15413 1278 0,'0'0'0'0,"-3"0"0"0,1 2 0 15,2-2 173-15,0 0-173 0,0 0 173 0,9 5-173 0,-9-5 4 16,0 0-4-16,5 5 4 0,2-5-4 0,-7 0-163 16,0 0 163-16,-4-14-163 0,-4-10 163 0,-5-13-879 15</inkml:trace>
  <inkml:trace contextRef="#ctx0" brushRef="#br0" timeOffset="88598.281">5437 14789 1412 0,'0'0'0'0,"0"4"0"0,0 1 0 0,0-5-76 0,0 0 76 0,2 9-923 15,-4-18 923-15</inkml:trace>
  <inkml:trace contextRef="#ctx0" brushRef="#br0" timeOffset="90064.535">9012 13472 852 0,'0'0'0'0,"-9"3"0"15,-3 1 0-15,12-4 111 0,0 0-111 0,-5 0 111 16,5-2-111-16,0 2 66 0,0 0-66 0,0 0 67 16,0 0-67-16,0 0 15 0,0 0-15 0,-21 5 15 15,-9 6-15-15,30-11 0 0,0 0 0 0,-40 12 0 16,-10 6 0-16,50-18-5 0,0 0 5 0,-54 24-4 15,-2 7 4-15,56-31-9 0,0 0 9 0,-51 35-9 16,1 2 9-16,50-37 9 0,0 0-9 0,-51 62 9 16,3 18-9-16,48-80 34 0,0 0-34 0,-37 98 35 0,11 13-35 15,26-111 30-15,0 0-30 0,-9 134 30 0,9 19-30 16,0-153 44-16,0 0-44 0,9 167 45 16,8 17-45-16,-17-184 45 0,0 0-45 0,13 204 46 0,4 11-46 0,-17-215 58 15,0 0-58-15,21 201 59 0,0-6-59 16,-21-195 67-16,0 0-67 0,26 168 67 0,0-19-67 0,-26-149 47 15,0 0-47-15,33 135 48 16,0-13-48-16,-33-122 39 0,0 0-39 0,30 98 39 0,-9-20-39 0,-21-78 26 16,0 0-26-16,17 57 26 0,-6-21-26 0,-11-36-8 15,0 0 8-15,7 27-8 0,-4-13 8 0,-3-14-100 16,0 0 100-16,-3 9-99 0,-13-9 99 0,16 0-218 16,0 0 218-16,-49-23-218 0,-22-18 218 0,-53-22-907 0</inkml:trace>
  <inkml:trace contextRef="#ctx0" brushRef="#br0" timeOffset="90304.172">7954 15151 1087 0,'0'0'0'0,"13"2"0"0,1 1 0 0,-14-3 181 0,0 0-181 0,27 3 181 16,8 1-181-16,-35-4 110 0,0 0-110 0,47 0 110 15,13-4-110-15,-60 4 68 0,0 0-68 0,64-3 68 16,11 0-68-16,-75 3 9 0,0 0-9 0,70-6 10 16,5-2-10-16,-75 8-31 0,0 0 31 0,90-9-31 15,11-3 31-15,-101 12-193 0,0 0 193 0,89-6-193 16,-4 2 193-16,90-6-924 0</inkml:trace>
  <inkml:trace contextRef="#ctx0" brushRef="#br0" timeOffset="90701.723">10047 13871 1065 0,'0'0'0'0,"-12"4"0"0,-8 1 0 0,20-5 139 0,0 0-139 15,-15 5 139-15,1 0-139 0,14-5 55 0,0 0-55 0,-25 9 56 16,-8 3-56-16,33-12 10 0,0 0-10 0,-40 18 11 16,-5 3-11-16,45-21-2 0,0 0 2 0,-56 27-1 15,-3 4 1-15,3 2-5 0,2 1 5 0,16-10-5 16,12-7 5-16,26-17-4 0,0 0 4 0,-47 60-3 15,-16 28 3-15,19-6 0 0,3 5 0 16,14-6 0-16,7-4 0 0,20-77 8 0,0 0-8 0,-9 115 8 16,14 25-8-16,-5-140 26 0,0 0-26 0,14 147 26 15,16 13-26-15,-2-39-2 16,1-21 2-16,1-16-1 0,1-18 1 16,-31-66-73-16,0 0 73 0,58 71-73 0,18-5 73 0,-76-66-201 0,0 0 201 0,80 55-200 0,14-8 200 15,82 54-620-15</inkml:trace>
  <inkml:trace contextRef="#ctx0" brushRef="#br0" timeOffset="91302.444">9982 14632 382 0,'0'0'0'0,"0"3"0"0,6 2 0 15,-6-5 71-15,-2-8-71 0,0 6 72 0,2-3-72 0,-2 2 80 16,2 1-80-16,0 2 81 0,-3-5-81 0,3 5 88 16,0-4-88-16,0 4 89 0,0 0-89 0,0 0 79 15,0 0-79-15,0 0 80 0,0 0-80 16,0 0 69-16,0 0-69 0,0 0 69 0,0 0-69 0,0 0 55 16,3 4-55-16,9-1 56 0,2 2-56 0,-14-5 57 15,0 0-57-15,34 14 57 0,13 7-57 0,-47-21 78 0,0 0-78 16,52 30 78-16,7 10-78 0,-59-40 38 15,0 0-38-15,63 48 38 16,-2 3-38-16,-61-51 22 0,0 0-22 0,71 64 22 0,9 6-22 0,-80-70-7 0,0 0 7 0,63 58-6 16,-7-7 6-16,-21-20-123 0,-18-17 123 15,-5-2-123-15,-5-5 123 0,-7-7-179 0,0 0 179 0,2-5-178 16,-4-9 178-16,4-5-680 0</inkml:trace>
  <inkml:trace contextRef="#ctx0" brushRef="#br0" timeOffset="91537.369">10508 14301 1166 0,'0'0'0'0,"0"10"0"16,2 9 0-16,-2-19 200 0,0 0-200 0,0 12 201 0,0-3-201 15,0-9 151-15,0 0-151 0,-9 34 152 0,-4 14-152 16,-5 0 57-16,-3 5-57 0,0-1 57 0,4 1-57 15,17-53 1-15,0 0-1 0,-30 85 2 0,-5 23-2 0,2-19-13 16,-2-8 13-16,16-31-12 0,14-26 12 0,5-24-88 16,0 0 88-16,-21 42-87 0,0 3 87 0,21-45-166 15,0 0 166 1,-17 34-165-16,1-5 165 0,-15 35-991 0</inkml:trace>
  <inkml:trace contextRef="#ctx0" brushRef="#br0" timeOffset="91824.037">10874 14882 919 0,'0'0'0'0,"-14"-3"0"16,-7-1 0-16,21 4 56 0,0 0-56 0,0 4 57 15,11 4-57-15,-11-8 36 0,0 0-36 0,7 7 36 16,5 0-36-16,-12-7 1 0,0 0-1 0,5 10 1 16,2 2-1-16,-2 3-8 0,-3 3 8 0,0-6-7 15,-2-6 7-15,0 5-70 0,0 1 70 0,-2 3-70 16,0 4 70-16,-3 2-166 0,2 1 166 0,-6 5-166 0,0 2 166 16,-10 28-363-16</inkml:trace>
  <inkml:trace contextRef="#ctx0" brushRef="#br0" timeOffset="92510.037">11270 14856 919 0,'0'0'0'0,"-14"0"0"0,-12 2 0 0,26-2 79 0,0 0-79 16,0 0 79-16,8-7-79 0,-8 7 57 16,0 0-57-16,9-5 58 0,-4-4-58 0,-5 9 45 0,0 0-45 15,4-5 46-15,-1 2-46 0,-3 3 58 0,0 0-58 0,2-4 59 16,-2 1-59-16,0 3 42 0,0 0-42 0,0 0 43 16,3-3-43-16,-3 3 49 0,0 0-49 0,0 0 49 15,4 1-49-15,-4-1 37 0,0 0-37 0,2 16 38 16,5 9-38-16,1 5 15 0,1 2-15 0,0-5 16 15,0-1-16-15,3-2 13 0,0 0-13 0,-3-5 14 16,-1-4-14-16,-8-15-1 0,0 0 1 0,14 16-1 16,5-2 1-16,-19-14-34 0,0 0 34 15,28 1-34-15,9-8 34 0,-6-6-53 0,2-8 53 0,-3-3-53 16,-2-3 53-16,-28 27-37 0,0 0 37 0,26-36-37 0,-5-4 37 16,-4 1 2-16,-8 1-2 0,0 6 3 15,-4 4-3-15,-2 3 38 16,-6 2-38-16,3 4 39 0,0 4-39 15,-2 1 42-15,2 2-42 0,-3 6 43 0,3-3-43 0,0 6 47 0,-4-4-47 0,4 3 47 0,0 1-47 16,0 3 21-16,-3-4-21 0,3 4 21 0,0 0-21 16,0 0 30-16,-2 2-30 0,2 2 30 0,0 2-30 15,0-6 6-15,0 0-6 0,5 33 7 0,7 18-7 16,-6 1 26-16,1 4-26 0,1-1 26 0,5 2-26 0,-5-1 0 16,1 1 0-16,0 3 1 0,-1 0-1 0,5 12 0 15,-1 6 0-15,-7-23 1 0,0-14-1 0,-3 2 3 16,-4-2-3-16,2-3 3 15,0-6-3-15,0-32 5 0,0 0-5 0,-2 38 5 0,-4 0-5 0,6-38 32 0,0 0-32 16,-6 27 33-16,3-3-33 0,3-24 25 0,0 0-25 16,-11 17 26-16,-1-3-26 0,12-14 24 0,0 0-24 0,-28 9 25 15,-3-13-25 1,31 4 9-16,0 0-9 0,-38-12 10 0,-4-12-10 0,42 24 1 16,0 0-1-16,-39-29 2 0,1-9-2 0,38 38-8 0,0 0 8 0,-29-39-7 15,-1-9 7-15,30 48-52 0,0 0 52 0,-16-55-52 16,11-8 52-16,5 63-63 0,0 0 63 15,12-82-62-15,14-16 62 0,4 19-108 0,5 9 108 16,1 10-107-16,-1 9 107 0,-35 51-282 0,0 0 282 0,42-69-281 16,5-6 281-16,38-69-678 0</inkml:trace>
  <inkml:trace contextRef="#ctx0" brushRef="#br0" timeOffset="92830.605">11888 14036 1132 0,'0'0'0'0,"21"12"0"0,14 3 0 0,-2 4 208 16,0 1-208-16,-2 3 208 0,3-1-208 0,-8 2 135 15,-2 2-135-15,2-1 135 0,-3 1-135 0,-23-26 65 16,0 0-65-16,31 41 65 0,4 12-65 0,-35-53 29 0,0 0-29 15,42 76 29-15,7 18-29 0,-49-94 42 0,0 0-42 16,40 106 43 0,-5 12-43-16,-35-118 22 0,0 0-22 0,17 124 22 15,-17 6-22-15,0-130 2 0,0 0-2 0,-16 134 2 0,-13 3-2 0,-1-30-40 0,-1-16 40 16,5-22-40-16,-1-21 40 0,27-48-212 16,0 0 212-16,-33 58-212 0,-3-1 212 0,36-57-214 0,0 0 214 0,-40 30-213 15,-6-18 213-15,-39 31-793 16</inkml:trace>
  <inkml:trace contextRef="#ctx0" brushRef="#br0" timeOffset="93080.88">12742 14618 1334 0,'0'0'0'0,"12"4"0"15,5 1 0-15,-17-5 179 0,0 0-179 0,30 7 179 16,12 1-179-16,-4-1 133 0,1 2-133 0,-6-6 133 0,-4 2-133 0,-3-1 47 16,0-1-47-16,-1 0 47 0,-2-1-47 15,1-2 0-15,-3 0 0 0,0 0 0 0,0 2 0 0,-21-2-34 16,0 0 34-16,22-2-34 0,3-1 34 16,-25 3-76-16,0 0 76 0,21-5-76 0,1-2 76 15,-22 7-182-15,0 0 182 0,18-12-182 0,-3-5 182 0,20-13-996 16</inkml:trace>
  <inkml:trace contextRef="#ctx0" brushRef="#br0" timeOffset="93272.756">12867 15118 1446 0,'0'0'0'0,"11"11"0"15,6 7 0-15,-1-7-39 0,1-4 39 0,-1 1-38 16,1-6 38-16,1-4-301 0,3-5 301 16,5-3-300-16,3-4 300 0,31-10-441 0</inkml:trace>
  <inkml:trace contextRef="#ctx0" brushRef="#br0" timeOffset="94293.524">14425 14618 662 0,'0'0'0'0,"10"-10"0"0,9-7 0 0,-13 8 56 15,-6 6-56-15,3-2 57 0,2-1-57 0,-5 6 46 0,0 0-46 0,18-15 46 16,8-7-46-16,-26 22 3 0,0 0-3 16,33-24 4-16,9-5-4 0,-42 29 1 0,0 0-1 0,42-24 1 15,5 1-1-15,-47 23 12 0,0 0-12 0,47-12 12 16,0 6-12-16,-47 6 7 0,0 0-7 0,43 6 8 15,2 10-8-15,-4 3 25 0,-5 5-25 0,-11-7 26 16,-8 0-26-16,-17-17 20 16,0 0-20-16,21 26 20 0,-2 8-20 0,-19-34 9 15,0 0-9-15,12 41 10 0,-5 9-10 0,-7-50 10 0,0 0-10 16,-3 58 11-16,-10 9-11 0,-4 3 8 0,-7 7-8 0,10-36 9 16,2-20-9-16,-6 4 3 0,-6-2-3 0,-2 6 4 15,-6 3-4-15,32-32 12 0,0 0-12 0,-38 33 12 16,-7 1-12-16,45-34 32 0,0 0-32 0,-47 24 33 15,0-2-33-15,47-22 57 0,0 0-57 0,-47 12 57 0,5-6-57 16,3-6 43-16,6-6-43 0,7 0 43 0,5-3-43 16,0-3 37-16,4-5-37 15,5 5 37-15,6 3-37 0,-6-1 35 0,0-2-35 16,3 2 35-16,2-2-35 0,-1 0 32 0,-1 0-32 0,7 3 32 0,2 1-32 0,-3-1 38 16,3 4-38-16,0-4 38 0,5 3-38 0,-3-1 33 15,-2 2-33-15,5-1 33 0,-2 1-33 16,4 4 14-16,4-5-14 0,-2 3 15 15,5 1-15-15,3 1 31 0,7 1-31 0,1 1 31 0,6 4-31 0,-31-5 1 16,0 0-1-16,45 7 2 0,6 0-2 16,-1 0 2-16,3 0-2 0,-6 0 3 0,-5 0-3 0,-42-7-7 15,0 0 7-15,47 6-6 0,3 0 6 16,-50-6-64-16,0 0 64 0,52 1-63 16,6-1 63-16,53 2-1176 0</inkml:trace>
  <inkml:trace contextRef="#ctx0" brushRef="#br0" timeOffset="94642.671">15477 14508 1423 0,'0'0'0'0,"0"0"0"15,-4 4 0-15,4-4 144 0,0 0-144 0,0 0 144 16,0 0-144-16,0 0 85 0,0 0-85 0,0 0 85 16,2-4-85-16,-2 4 45 0,0 0-45 0,4 0 46 0,-1-1-46 15,-3 1 0-15,0 0 0 0,12 5 0 0,8 3 0 16,4 6 0-16,7 5 0 0,2 2 1 16,6 1-1-16,-3 5 22 0,3 2-22 0,1 2 22 0,5 3-22 0,-45-34 3 15,0 0-3-15,75 60 3 0,22 19-3 0,-18-12 8 16,-4-2-8-16,-14-12 8 0,-11-10-8 0,-50-43-1 15,0 0 1-15,54 53-1 0,2 5 1 16,-56-58-69-16,0 0 69 0,47 57-69 0,-3-6 69 16,-44-51-184-16,0 0 184 0,27 33-183 0,-9-16 183 15,24 33-1044-15</inkml:trace>
  <inkml:trace contextRef="#ctx0" brushRef="#br0" timeOffset="94925.895">16310 14508 1468 0,'0'0'0'0,"3"4"0"16,4 1 0-16,-7-5 171 0,0 0-171 0,-2 7 172 16,-3-4-172-16,-5 2 98 0,-4 2-98 0,0 2 98 15,-2-1-98-15,16-8 35 0,0 0-35 0,-42 24 35 16,-13 9-35-16,55-33-29 0,0 0 29 0,-67 48-29 15,-8 12 29-15,-5 10-44 0,-5 11 44 0,22-18-44 0,16-10 44 16,47-53-27-16,0 0 27 0,-47 65-27 16,5 6 27-16,42-71-75 0,0 0 75 15,-29 49-74-15,11-9 74 0,18-40-164 0,0 0 164 0,-8 27-163 16,13-15 163-16,-5-12-159 0,0 0 159 0,7-9-158 0,10-20 158 0,9-8-714 16</inkml:trace>
  <inkml:trace contextRef="#ctx0" brushRef="#br0" timeOffset="95415.798">16306 13864 1356 0,'0'0'0'0,"-3"-1"0"16,-3-8 0-16,3 6 97 0,1-4-97 0,2 2 98 16,0-2-98-16,0-2 14 0,0-6-14 15,5 3 15-15,1 0-15 0,1-5 1 0,1 1-1 0,1 4 1 16,0 2-1-16,-9 10-18 0,0 0 18 0,14-9-18 16,5 6 18-16,-19 3-9 0,0 0 9 0,17-5-9 15,6 5 9-15,-23 0 0 0,0 0 0 0,21 7 0 16,3 3 0-16,-24-10 35 0,0 0-35 15,18 19 35-15,3 5-35 0,-21-24 12 0,0 0-12 0,8 34 13 0,-2 7-13 16,-6-41 22-16,0 0-22 0,-2 48 22 16,-7 5-22-16,9-53 24 0,0 0-24 0,-12 52 25 15,-7-3-25-15,19-49 3 0,0 0-3 0,-19 47 3 16,-1-5-3-16,1-6 22 16,-2-6-22-16,9-10 22 0,7-8-22 0,-2 0 2 15,2-3-2-15,5-2 3 0,0-2-3 0,0-5 2 0,0 0-2 0,8 8 3 0,1 3-3 0,-9-11 2 16,0 0-2-16,23 6 2 0,10 3-2 15,-4-2-9-15,5-2 9 0,-3-2-8 0,0-3 8 16,-3 0-52-16,-3-1 52 0,-3-1-52 0,-1 0 52 0,-2-1-158 16,-7-2 158-16,6-1-157 0,1 1 157 0,-19 5-162 15,0 0 162-15,24-1-161 0,4-1 161 0,25-1-666 0</inkml:trace>
  <inkml:trace contextRef="#ctx0" brushRef="#br0" timeOffset="96097.132">16885 14481 919 0,'0'0'0'0,"0"-8"0"16,-2-6 0-16,2 14 202 0,0 0-202 0,0-5 202 15,2 3-202-15,-2 2 112 0,0 0-112 0,0 0 112 16,7 0-112-16,-7 0 80 0,0 0-80 0,0 0 80 15,1 2-80-15,-1-2 52 0,0 0-52 0,0 0 52 16,0 0-52-16,0 0 10 0,0 0-10 0,0 0 11 16,0 0-11-16,0 0 14 0,0 0-14 0,7 19 15 15,-2 6-15-15,-5-25 4 0,0 0-4 0,11 41 4 0,6 11-4 16,-17-52 30-16,0 0-30 0,18 55 30 0,-1 3-30 16,-17-58 0-16,0 0 0 0,21 51 0 0,0-3 0 0,-21-48-20 15,0 0 20-15,23 36-19 0,3-10 19 16,-26-26-67-16,0 0 67 0,29 7-67 0,3-16 67 15,-3-5-44-15,-1-10 44 0,-3 2-44 0,-4-5 44 0,-21 27-1 16,0 0 1-16,20-29-1 0,-6-6 1 0,-14 35 0 16,0 0 0-16,16-34 0 0,-4 0 0 0,-12 34 31 15,0 0-31-15,9-34 31 0,-4 1-31 16,-5 33 42-16,0 0-42 0,4-26 43 0,-3 4-43 0,-1 22 40 0,0 0-40 16,0-17 40-16,-1 2-40 0,1 15 35 0,0 0-35 15,-4-12 35-15,1 3-35 0,3 9 34 0,0 0-34 0,-4-3 34 16,2-3-34-16,2 6 7 0,0 0-7 15,0 0 8-15,-5-3-8 0,5 3 2 0,0 0-2 16,0 0 2-16,0 0-2 0,0 0-3 0,0 0 3 0,0 14-2 16,2 6 2-16,-2-20-15 0,0 0 15 0,7 38-15 15,3 13 15-15,-10-51-26 0,0 0 26 16,16 71-26-16,7 12 26 0,-23-83-21 16,0 0 21-16,29 108-21 0,8 21 21 0,-37-129-10 15,0 0 10-15,33 118-9 0,2-1 9 0,-6-25 0 0,-8-17 0 0,-8-27 0 16,-8-25 0-16,0-1 22 0,-1-8-22 0,-4 11 22 15,-6 6-22-15,3-3 25 0,-6-4-25 0,4-9 26 16,5-10-26-16,0-5 16 0,0 0-16 16,-30 21 17-16,-19 4-17 0,49-25 28 0,0 0-28 0,-55 21 28 15,-13 0-28-15,68-21 0 0,0 0 0 0,-89 10 0 16,-19-7 0-16,108-3-10 0,0 0 10 0,-103-12-9 0,-3-10 9 16,24-2-97-16,14-3 97 0,16 3-96 15,13 0 96-15,39 24-173 16,0 0 173-16,-48-40-173 0,-5-8 173 0,53 48-130 0,0 0 130 0,-38-56-130 0,5-8 130 0,-38-56-859 15</inkml:trace>
  <inkml:trace contextRef="#ctx0" brushRef="#br0" timeOffset="96655.586">17843 14851 471 0,'0'0'0'0,"5"-5"0"0,2-4 0 0,-7 9 70 16,0 0-70-16,5-5 70 0,-1 2-70 15,-4 3 62-15,0 0-62 0,3-2 62 0,-1 0-62 0,-2 2 52 16,0 0-52-16,0 0 52 0,0 0-52 0,0 0 62 16,0 0-62-16,0 0 63 0,0 4-63 0,0-4 112 15,0 0-112-15,7 3 112 0,-2 1-112 0,-5-4 97 16,0 0-97-16,21 3 97 0,9 1-97 0,-30-4 76 16,0 0-76-16,41 1 77 0,8 1-77 0,-49-2 42 0,0 0-42 15,61 2 43 1,12-2-43-16,-73 0 59 15,0 0-59-15,73 1 60 0,8-1-60 0,-81 0 22 0,0 0-22 0,97 4 22 0,13-1-22 16,-110-3 12-16,0 0-12 0,101 5 13 0,-3 1-13 0,-98-6-93 0,0 0 93 0,80 3-92 16,-14 0 92-16,-66-3-206 0,0 0 206 0,54 4-206 15,-16 1 206 1,55 4-797-16</inkml:trace>
  <inkml:trace contextRef="#ctx0" brushRef="#br0" timeOffset="97181.6">18571 14687 740 0,'0'0'0'0,"5"3"0"16,6 4 0-16,-8-7 71 0,-3-3-71 15,-2-1 71-15,1-1-71 0,-1 0 47 0,-3 0-47 0,1 0 47 16,4-1-47-16,-5 1 57 0,3 4-57 16,0-5 58-16,-1 5-58 0,-1-1 40 0,3 0-40 0,1 2 41 15,-4-1-41-15,4 1 40 0,-3-4-40 0,3 4 40 16,-4-2-40-16,4 2 52 0,-5 0-52 0,5 0 53 15,-3 2-53-15,1 2 21 0,2 1-21 0,0 10 21 16,2 9-21-16,-2-24 0 0,0 0 0 0,7 43 1 16,1 13-1-16,4-1-34 0,-1 5 34 0,-1-10-34 0,3-6 34 15,-13-44-93-15,0 0 93 0,15 57-93 16,4 6 93-16,-19-63-114 0,0 0 114 0,18 74-114 16,4 7 114-16,20 73-600 0</inkml:trace>
  <inkml:trace contextRef="#ctx0" brushRef="#br0" timeOffset="98453.747">19715 14586 628 0,'0'0'0'0,"2"-6"0"0,0-4 0 0,-2 10 81 16,0 0-81-16,-4-14 82 0,-1-4-82 0,5 18 72 16,0 0-72-16,-3-21 72 0,1-1-72 0,2 22 45 15,0 0-45-15,-3-22 46 0,6-6-46 0,-3 28 37 16,0 0-37-16,0-26 37 0,0 2-37 0,0 7 33 16,0 2-33-16,0 5 33 0,0 3-33 0,0 2 13 15,0-1-13-15,0 3 14 0,0 1-14 0,0 2 32 0,0-3-32 16,0 3 32-16,0 0-32 0,0 0 17 15,0 0-17-15,0 0 17 0,0 0-17 0,0 0 0 0,0 0 0 16,0 0 0-16,0 0 0 0,0 0 0 0,0 0 0 16,0 0 0-16,0 0 0 0,0 0-7 15,0 0 7-15,0 0-7 0,0 0 7 0,0 0-5 0,0 0 5 16,0 2-4-16,2 3 4 0,-2-5-7 0,0 0 7 0,3 12-7 16,4 5 7-16,-7-17-1 0,0 0 1 0,9 22 0 15,0 6 0-15,-4-1 5 0,2 0-5 0,-2-4 5 16,0-5-5-16,2 3 34 15,-2-2-34-15,1-4 35 0,-1-1-35 0,0 1 41 16,4 3-41-16,-4-5 42 0,4-1-42 0,0 2 24 0,-1 0-24 0,-1-6 25 16,-3-1-25-16,1 0-1 0,-3 0 1 0,5-2 0 15,5-3 0-15,-3-4-27 0,3-3 27 0,7-2-27 16,4-3 27-16,-23 10-22 0,0 0 22 0,27-17-22 16,5-11 22-16,-32 28-5 0,0 0 5 0,33-36-5 0,3-7 5 15,-36 43 3-15,0 0-3 0,32-48 3 0,-3-5-3 16,-6 5 33-16,-6 4-33 0,1 6 33 0,-4 6-33 15,-4 4 47-15,-4 2-47 0,2 8 47 16,-3 6-47-16,-1 1 52 0,-1-1-52 16,-1 5 53-16,2 2-53 0,-1 0 60 0,-3 2-60 0,0-1 61 0,0 3-61 0,0 1 51 15,-5-2-51-15,5 2 52 0,0 0-52 0,0 0 38 16,0 0-38-16,0 0 39 0,0 0-39 16,0 0 1-16,0 0-1 0,0 0 2 0,0 0-2 15,0 0 1-15,0 0-1 0,0 0 1 0,0 0-1 0,0 0-11 0,2 3 11 16,1 2-11-16,2 2 11 0,2 5-48 15,2 5 48-15,2 9-47 0,2 5 47 0,-13-31-39 0,0 0 39 16,14 44-39-16,0 11 39 0,2 0-35 16,1 2 35-16,-1-3-34 0,-2 0 34 15,-14-54-25-15,0 0 25 0,21 89-24 0,5 24 24 0,-26-113-17 0,0 0 17 0,21 111-17 16,0 7 17-16,-21-118-19 0,0 0 19 0,9 113-18 16,-4 0 18-1,-5-113-25-15,0 0 25 0,-4 96-24 0,-6-12 24 16,-4-19-31-16,-5-18 31 0,12-22-31 0,5-21 31 0,-3 3-2 0,-2-4 2 0,-12 12-2 15,-6 8 2-15,-1-8 15 0,2-1-15 0,3-4 16 16,7-3-16-16,14-7 46 0,0 0-46 0,-31-2 46 16,-9-6-46-16,40 8 26 0,0 0-26 15,-42-16 26-15,-4-8-26 0,6 0 47 0,-1-3-47 16,11 5 48-16,9-1-48 0,21 23 51 0,0 0-51 0,-23-30 51 16,2-6-51-16,21 36 53 0,0 0-53 0,-17-36 54 15,1-7-54-15,4 9 44 0,3 3-44 0,4 5 45 16,5 5-45-16,-3 3 30 0,1 0-30 15,4 6 30-15,1 4-30 0,-1-2 1 0,-2-2-1 0,5 0 1 0,2-2-1 0,4 2 0 16,3 2 0-16,6-1 0 0,1-1 0 0,-21 12-7 16,0 0 7-16,40-12-7 15,13-1 7-15,-5-1-75 0,1 0 75 0,-2 1-74 0,-1-1 74 16,-46 14-122-16,0 0 122 0,57-17-122 0,2-2 122 0,-59 19-140 16,0 0 140-16,77-29-139 0,8-14 139 0,77-29-938 15</inkml:trace>
  <inkml:trace contextRef="#ctx0" brushRef="#br0" timeOffset="99149.569">21386 14246 1222 0,'0'0'0'0,"-5"-1"0"16,-4-3 0-16,9 4 94 0,0 0-94 0,-10-8 95 15,-4-4-95-15,-2 0 47 0,-3 0-47 0,7 5 48 16,3 2-48-16,-3 1 2 0,-2 1-2 0,4 3 2 16,3 0-2-16,-9 3 0 0,-7 2 0 0,8 2 0 0,-5 0 0 15,20-7 0-15,0 0 0 0,-24 17 1 0,-4 7-1 16,28-24 6-16,0 0-6 0,-21 31 6 15,7 5-6-15,14-36 0 0,0 0 0 0,-3 41 0 0,11 4 0 16,-8-45-25-16,0 0 25 0,20 41-24 16,8 0 24-16,-1-5-23 0,8-9 23 0,-5-1-22 0,1-4 22 15,-31-22-19-15,0 0 19 0,39 23-18 16,2-3 18-16,-41-20-5 0,0 0 5 0,35 21-5 16,-2-1 5-16,-33-20-8 0,0 0 8 0,25 23-8 0,-8 0 8 15,-17-23-14-15,0 0 14 0,7 31-13 0,-9 4 13 0,2-35-1 16,0 0 1-16,-10 32-1 0,-11-3 1 0,21-29 51 15,0 0-51-15,-24 24 51 16,-8-3-51-16,32-21 45 0,0 0-45 0,-28 14 46 16,-1-6-46-16,29-8 43 0,0 0-43 0,-28-3 44 0,3-11-44 0,25 14 0 0,0 0 0 0,-22-26 1 15,6-10-1-15,6 2-7 0,6 0 7 0,1-1-7 16,3 3 7-16,1 5-35 16,3-3 35-16,3 5-35 0,7 1 35 0,-14 24-7 15,0 0 7-15,16-31-6 0,8-2 6 0,-24 33 0 0,0 0 0 0,31-36 0 16,9-3 0-16,-40 39 6 0,0 0-6 0,42-38 6 15,5 2-6-15,-5 5 46 0,-4 7-46 0,-6 4 47 16,-6 1-47-16,-2 5 60 16,-3 4-60-16,-5 2 61 0,-9 2-61 0,7 3 39 0,3 3-39 15,1 0 40-15,2 0-40 0,-2 2 36 0,-2-1-36 0,1 5 37 16,-5-1-37-16,-12-5 9 0,0 0-9 0,19 19 10 16,4 8-10-16,-23-27 12 0,0 0-12 0,23 41 12 15,3 14-12-15,-26-55 3 16,0 0-3-16,19 60 4 0,-5 8-4 0,-14-68 2 0,0 0-2 0,10 83 3 0,-4 9-3 15,-6-92 5-15,0 0-5 0,5 57 5 0,-5-23-5 16,0-34-48-16,0 0 48 0,0 27-47 0,-4-10 47 0,4-17-79 16,0 0 79-16,-3-13-78 15,-1-25 78-15,-3-12-1205 16</inkml:trace>
  <inkml:trace contextRef="#ctx0" brushRef="#br0" timeOffset="99628.98">22001 14241 1356 0,'0'0'0'0,"7"28"0"0,7 18 0 0,-14-46 109 0,0 0-109 16,9 51 109-16,3 11-109 0,-3-9 62 0,-6-2-62 0,2-13 63 16,1-12-63-16,-3 3 13 0,-1-2-13 15,0-8 13-15,-1-7-13 0,-1-12 0 16,0 0 0-16,2 14 1 0,-2 0-1 0,0-14 16 0,0 0-16 15,2 12 17-15,1-4-17 0,1-3 44 0,1-5-44 0,0-8 45 16,4-4-45-16,-2-2 1 0,2-3-1 0,-1 2 1 16,1-6-1-16,0 2 0 0,3-5 0 0,-5 0 1 15,0-2-1-15,-7 26 3 0,0 0-3 0,10-37 3 16,4-9-3-16,-14 46 4 16,0 0-4-16,14-48 5 0,2-6-5 0,-16 54 13 0,0 0-13 0,21-48 13 15,3 2-13-15,-24 46 23 0,0 0-23 0,30-39 24 16,3 6-24-16,-4 6 13 0,-1 6-13 0,-1 6 14 15,-3 5-14-15,-1 3 28 0,-3 3-28 16,3 6 28-16,1 5-28 0,-3 5-1 0,-1 2 1 0,-1 4 0 0,0 3 0 0,0 6-11 16,-2 4 11-16,-1 4-10 15,-2 4 10-15,-14-39-10 0,0 0 10 0,16 51-9 0,-4 8 9 16,-12-59-2-16,0 0 2 0,9 63-1 0,-6 4 1 16,-3-67-51-16,0 0 51 0,-3 80-51 0,-13 9 51 15,16-89-104-15,0 0 104 0,-10 57-104 0,-1-19 104 0,11-38-228 16,0 0 228-16,-23 29-228 0,-6-14 228 0,29-15-156 15,0 0 156-15,-37-5-155 0,-8-17 155 0,-37-6-577 16</inkml:trace>
  <inkml:trace contextRef="#ctx0" brushRef="#br0" timeOffset="99784.831">21822 13736 1076 0,'0'0'0'0,"7"10"0"0,5 6 0 0,-12-16 123 0,0 0-123 0,7 5 124 16,-7-5-124-16,0 0-172 0,0 0 172 0,9-4-171 16,3-3 171-16,9-5-633 0</inkml:trace>
  <inkml:trace contextRef="#ctx0" brushRef="#br0" timeOffset="100175.598">23020 14166 1267 0,'0'0'0'0,"-8"-10"0"0,-5-8 0 0,8 10 188 16,3 3-188-16,2 5 189 0,9 5-189 0,-5 0 165 16,-1 2-165-16,-1-5 166 0,0 1-166 0,1-1 110 0,1-2-110 15,-4 0 110-15,5 1-110 0,-3 3 40 0,3-4-40 16,2 0 41-16,0 2-41 0,-7-2 31 16,0 0-31-16,22 8 31 0,10 4-31 0,-32-12 0 15,0 0 0-15,43 28 1 0,13 11-1 0,-56-39-1 0,0 0 1 16,56 53-1-16,6 14 1 0,1 12-16 0,7 10 16 15,-13-17-15-15,-6-5 15 0,-51-67-18 0,0 0 18 0,56 63-18 16,3-1 18-16,-59-62-68 0,0 0 68 16,59 49-67-16,2-8 67 0,-61-41-200 15,0 0 200-15,52 28-199 0,-3-15 199 0,-49-13-228 0,0 0 228 0,44-3-228 16,-6-16 228-16,44-3-843 0</inkml:trace>
  <inkml:trace contextRef="#ctx0" brushRef="#br0" timeOffset="100450.667">23776 13953 1110 0,'0'0'0'0,"2"9"0"0,0 5 0 0,-2-14 166 16,0 0-166-16,0 15 167 0,-2 4-167 0,2-19 113 15,0 0-113-15,-14 27 114 0,-10 6-114 16,24-33 101-16,0 0-101 0,-33 44 101 0,-11 10-101 0,44-54 75 15,0 0-75-15,-43 65 75 0,-4 12-75 0,47-77 38 16,0 0-38-16,-70 97 38 0,-16 20-38 0,86-117 13 16,0 0-13-16,-71 108 13 0,3 0-13 0,16-21 7 0,17-13-7 15,12-38 8-15,16-29-8 0,0 1-27 16,6-10 27-16,-10 21-27 0,-4 9 27 16,4-8-190-16,4-1 190 0,2-12-189 0,1-9 189 0,4 2-134 0,0 0 134 0,-8 5-1039 15,16-10 1039-15</inkml:trace>
  <inkml:trace contextRef="#ctx0" brushRef="#br0" timeOffset="100611.482">24252 14659 1569 0,'0'0'0'0,"0"0"0"16,0 0 0-16,0 0-42 0,0 0 42 0,0 0-1075 15,0 0 1075-15</inkml:trace>
  <inkml:trace contextRef="#ctx0" brushRef="#br0" timeOffset="113683.423">5467 16367 259 0,'0'0'0'0,"-4"11"0"16,-1-1 0-16,5-10 114 0,0 0-114 16,-16-2 114-16,-6-6-114 0,22 8 95 0,0 0-95 0,-21-6 95 15,0 0-95-15,21 6 72 0,0 0-72 0,-33-4 73 16,-6 4-73-16,39 0 35 0,0 0-35 0,-43 2 35 16,-8 3-35-16,51-5 35 0,0 0-35 0,-47 9 35 15,-3 3-35-15,50-12 42 0,0 0-42 0,-47 17 43 16,5 3-43-16,42-20 34 0,0 0-34 0,-42 28 34 15,7 6-34-15,35-34 33 0,0 0-33 0,-35 43 34 16,2 6-34-16,33-49 8 0,0 0-8 0,-38 69 8 16,-4 15-8-16,42-84 12 0,0 0-12 0,-35 87 12 15,2 6-12-15,33-93 15 0,0 0-15 0,-24 101 16 0,5 8-16 16,19-109 8-16,0 0-8 0,-4 108 8 0,16 4-8 0,-12-112 9 16,0 0-9-16,23 101 9 0,14-5-9 15,-37-96 15-15,0 0-15 0,43 75 15 0,11-13-15 16,-5-21 3-16,2-17-3 0,3-9 4 0,5-13-4 15,-59-2-2-15,0 0 2 0,73-19-2 0,16-17 2 16,-89 36-13-16,0 0 13 0,89-53-12 0,0-19 12 0,-89 72-17 16,0 0 17-16,81-72-17 0,3-5 17 15,-84 77-16-15,0 0 16 0,68-72-15 0,-12 4 15 16,-56 68-17-16,0 0 17 0,43-60-16 0,-13 8 16 0,-30 52-1 0,0 0 1 16,21-41-1-16,-9 9 1 0,-12 32 3 0,0 0-3 15,5-21 4-15,-5 11-4 0,0 10 55 16,0 0-55-16,0-11 56 0,-2 5-56 0,2 6 51 0,0 0-51 0,-7-7 52 15,2 0-52-15,5 7 8 0,0 0-8 0,-12-7 8 16,-2 2-8-16,-2 2 15 0,3-1-15 16,0 4 16-16,5 0-16 0,8 0 1 15,0 0-1-15,-25 12 1 0,-6 9-1 0,31-21-2 0,0 0 2 0,-37 29-1 16,2 10 1-16,2-1-12 0,4 3 12 0,8-5-12 16,7-4 12-16,14-32-35 0,0 0 35 15,-14 52-34-15,2 10 34 0,12-62-5 16,0 0 5-16,-4 60-5 0,8-1 5 15,-4-59-18-15,0 0 18 0,8 52-18 0,13-8 18 0,-21-44-34 0,0 0 34 0,30 33-33 16,8-12 33-16,-38-21-68 0,0 0 68 0,44 1-68 16,6-14 68-16,-50 13-68 0,0 0 68 15,44-28-68-15,1-15 68 0,-10 4-49 0,-5-4 49 0,-6 7-49 16,-3 5 49-16,-4 0-17 0,-3 4 17 0,-1 5-16 0,-5 3 16 16,-1 0-8-16,-2 2 8 0,-1 5-7 0,-4 2 7 15,2 1 9-15,-2 1-9 0,0 2 9 16,0 5-9-16,0-3 36 0,0 1-36 0,0-1 36 0,0 3-36 15,0 1 31-15,3-5-31 0,-3 5 31 0,5-6-31 0,-5 6 14 16,0 0-14-16,7-3 15 0,2 0-15 16,-9 3 12-16,0 0-12 0,14-2 13 0,5 0-13 0,-19 2 9 15,0 0-9-15,23 4 10 0,1 1-10 0,2 3 8 16,-1 4-8-16,-8 0 8 0,1 2-8 16,-1 1 3-16,-1 2-3 0,-2 7 4 0,1 4-4 0,-15-28 2 0,0 0-2 15,14 36 2-15,-2 7-2 0,-12-43 34 0,0 0-34 16,9 41 35-16,0 0-35 0,-9-41 25 0,0 0-25 15,3 32 26-15,3-4-26 16,-6-28 9-16,0 0-9 0,5 20 10 0,2-6-10 0,-7-14-2 0,0 0 2 0,12-3-2 16,2-16 2-16,2-7-53 0,3-8 53 15,0 0-53-15,-2-4 53 0,-17 38-63 0,0 0 63 0,21-48-63 16,2-7 63-16,-23 55-64 0,0 0 64 0,24-53-63 16,6-2 63-16,-30 55-65 0,0 0 65 15,26-43-65-15,-2 9 65 0,-24 34-59 0,0 0 59 0,27-19-58 16,2 14 58-16,-29 5-2 0,0 0 2 0,26 9-1 15,4 13 1-15,-6-1 44 0,-3 4-44 0,-3-4 44 16,-6-4-44-16,2 2 55 0,-2 0-55 0,0-2 56 16,-3-4-56-16,1 1 35 0,1 0-35 15,-6-6 36-15,0-2-36 0,2-1-65 0,-2 0 65 0,2-3-64 0,-1-4 64 16,-6 2-112-16,0 0 112 0,3-14-112 0,2-8 112 16,4-14-312-16</inkml:trace>
  <inkml:trace contextRef="#ctx0" brushRef="#br0" timeOffset="114257.319">7305 16295 639 0,'0'0'0'0,"0"4"0"0,3-1 0 0,-3 1 116 15,0-1-116-15,0 0 116 16,0 1-116-16,0-4 69 0,0 0-69 0,0 17 69 0,0 10-69 0,0-27 48 16,0 0-48-16,5 53 49 0,4 23-49 0,-9-76 7 15,0 0-7-15,21 116 8 0,9 33-8 0,-30-149 5 16,0 0-5-16,29 160 5 16,3 16-5-16,-32-176 22 0,0 0-22 15,27 163 22-15,-6-5-22 0,-3-33 12 0,-6-23-12 0,-3-40 13 16,-4-35-13-16,4 9 0 0,3-6 0 0,-7-8 0 0,2-7 0 0,-7-15-172 0,0 0 172 15,5 11-172-15,-5-8 172 0,0-3-173 16,4-2 173-16,-4-13-172 0,0-13 172 16,0-14-281-16</inkml:trace>
  <inkml:trace contextRef="#ctx0" brushRef="#br0" timeOffset="115443.201">7376 17133 572 0,'0'0'0'0,"0"0"170"0,0 0-170 0,5 0 171 0,1 2-171 0,-6-2 111 0,0 0-111 0,12-4 111 16,0-3-111-16,-12 7 78 0,0 0-78 0,21-8 79 16,5-2-79-16,-26 10 25 0,0 0-25 0,30-11 26 15,-1-1-26-15,-29 12 10 0,0 0-10 0,26-8 10 0,2-1-10 16,-28 9 18-16,0 0-18 0,23-5 18 0,-2 0-18 16,-21 5 13-16,0 0-13 0,17-2 13 0,-1 4-13 15,-16-2 9-15,0 0-9 0,14 3 10 16,-2 2-10-16,-12-5 39 0,0 0-39 0,12 12 40 0,-1 7-40 15,-11-19 18-15,0 0-18 0,10 26 19 0,-1 8-19 16,-9-34 30-16,0 0-30 0,9 43 30 0,-4 9-30 16,-5-52 37-16,0 0-37 0,3 58 37 0,1 5-37 15,-4-63 22-15,0 0-22 0,5 58 22 16,0 1-22-16,-5-59 5 0,0 0-5 0,7 44 5 0,2-10-5 0,-9-34-3 16,0 0 3-16,17 23-3 0,8-11 3 0,-25-12-55 0,0 0 55 15,29-9-55-15,10-15 55 16,-10-2-52-16,-1-6 52 15,-4 3-52-15,-6-2 52 0,-1 0-39 0,-1 0 39 0,-7 9-39 0,-4 7 39 0,2-3-2 16,-5 3 2-16,5 0-2 0,-4 1 2 0,-3 14 9 0,0 0-9 16,5-16 9-16,-1 1-9 0,-4 15 58 0,0 0-58 0,0-12 58 15,2 0-58 1,-2 12 64-16,0 0-64 0,0-8 65 0,0 1-65 0,0 7 64 16,0 0-64-16,0-5 64 0,0 1-64 0,0 4 37 0,0 0-37 0,0-3 37 15,-2 1-37-15,2 2 28 0,0 0-28 0,0 0 28 16,0 0-28-16,0 0 4 0,0 0-4 15,0 3 4-15,0 3-4 0,2 2 1 0,1 2-1 0,1 14 1 16,1 9-1-16,-5-33 0 0,0 0 0 0,8 41 0 16,5 7 0-16,-13-48-2 0,0 0 2 0,8 51-2 15,5 4 2-15,-1-7-7 0,2-2 7 0,-6-15-6 16,-1-10 6-16,2-2-24 0,2-7 24 16,-1-4-23-16,-5-3 23 0,-5-5-30 0,0 0 30 0,16 0-30 15,7-6 30-15,-23 6-13 0,0 0 13 0,20-19-12 0,10-9 12 16,-30 28-37-16,0 0 37 0,21-37-36 0,0-10 36 15,-21 47-70 1,0 0 70-16,14-49-69 0,-7-4 69 0,-7 53-62 16,0 0 62-16,5-48-62 0,-2 0 62 0,-3 48-37 0,0 0 37 0,2-40-37 0,-4 8 37 0,2 32-3 15,0 0 3-15,0-26-2 0,-3 5 2 0,3 21 1 16,0 0-1-16,0-15 1 0,0 5-1 16,0 10 29-16,0 0-29 0,0-7 29 0,0 5-29 15,0 2 2-15,0 0-2 0,0 0 3 0,5 5-3 0,2 4 3 0,4 5-3 16,-1 4 4-16,4 5-4 0,0 6-2 15,2 5 2-15,-4 0-1 0,0 2 1 0,-12-36-22 0,0 0 22 16,9 50-22-16,-1 10 22 16,-4-5-8-16,1 0 8 0,-1-21-8 15,-4-14 8-15,1-1-2 0,3-5 2 0,-4-2-1 0,0-4 1 0,0 3-10 0,0-1 10 16,0-5-9-16,0-1 9 0,0-4-33 0,3 3 33 0,-3-6-32 16,6-6 32-16,-6 9-26 15,0 0 26-15,3-22-25 0,2-13 25 0,-5 35-10 16,0 0 10-16,4-42-9 0,-2-10 9 0,-1 4-12 0,1 0 12 0,2 9-12 15,-4 3 12-15,0 3-1 0,3 6 1 0,-1 6-1 16,-2 8 1-16,3-1 17 0,-3 2-17 0,4 5 17 16,-4 2-17-16,0-2 52 0,5 0-52 15,-5 4 52-15,3-1-52 0,-1 1 46 0,2 0-46 16,-4 3 47-16,3-2-47 0,-3 2 37 0,5-2-37 0,-1 2 37 0,-1-1-37 16,3 1 40-16,-3 0-40 0,2 1 41 15,0 3-41-15,2 1 16 0,2 2-16 0,0 3 17 0,0 4-17 16,3 4 0-16,0 5 0 0,0 2 1 15,2 5-1-15,-14-30 0 0,0 0 0 0,12 36 1 16,0 5-1-16,-12-41-1 0,0 0 1 0,9 34 0 0,0-2 0 0,-9-32-1 16,0 0 1-16,12 26 0 0,2-7 0 0,-14-19-23 15,0 0 23-15,17 10-22 16,8-8 22-16,-25-2-44 16,0 0 44-16,29-14-43 0,1-11 43 0,0-3-33 15,-4-3 33-15,-5 4-33 0,0 1 33 0,-4 2-9 0,-3 2 9 0,2 1-8 0,-4 4 8 0,2 2 0 0,-2 3 0 16,0 3 0-16,-7 2 0 0,8 2 2 0,-1 2-2 15,5 1 2-15,1 2-2 0,-18 0 22 16,0 0-22-16,24 2 22 0,11 1-22 16,-35-3 49-16,0 0-49 0,38 4 50 0,9 1-50 0,-8-2 44 0,-1-1-44 0,-2 1 45 15,-4 3-45-15,1-3 48 0,-7 0-48 0,7-1 48 16,-3 0-48-16,-30-2 2 0,0 0-2 16,40 2 3-16,9-1-3 0,-49-1-150 15,0 0 150-15,47 2-150 0,3 1 150 0,48 3-1013 0</inkml:trace>
  <inkml:trace contextRef="#ctx0" brushRef="#br0" timeOffset="116263.561">10724 16472 639 0,'2'3'0'0,"-4"6"138"0,2 3-138 16,-8-11 139-16,-4-6-139 0,12 5 101 15,0 0-101-15,-9-3 102 0,-3-4-102 0,12 7 74 0,0 0-74 16,-9-5 75-16,0 0-75 0,9 5 47 0,0 0-47 0,-7-4 48 16,2 3-48-16,5 1 19 0,0 0-19 0,-7 24 20 15,-2 17-20-15,9-41 6 0,0 0-6 0,0 61 7 16,7 22-7-16,-7-83-1 0,0 0 1 0,18 126-1 15,8 35 1-15,-26-161-2 16,0 0 2-16,28 163-1 0,3 10 1 0,-5-29 0 0,2-17 0 0,-9-35 0 16,0-27 0-16,-19-65 12 0,0 0-12 0,21 78 13 15,-2-3-13-15,-19-75 18 0,0 0-18 0,16 53 18 16,-4-14-18-16,-12-39-3 0,0 0 3 16,9 24-3-16,-4-13 3 0,-5-11-30 0,0 0 30 0,4-12-30 0,-1-21 30 15,-3 33-29-15,0 0 29 0,0-43-29 0,-3-13 29 16,3 56-16-16,0 0 16 0,-12-84-15 15,-2-22 15-15,1 17 0 0,1 3 0 16,4 19 0-16,8 16 0 0,0 51 12 0,0 0-12 0,-4-64 12 0,4-1-12 0,0 65 27 16,0 0-27-16,4-63 27 0,4-2-27 15,-3 17 32-15,6 12-32 0,-2 10 33 0,-1 12-33 0,-8 14 29 16,0 0-29-16,14-20 29 16,5-2-29-1,-19 22 8-15,0 0-8 0,23-19 9 0,-2 3-9 0,-21 16 19 0,0 0-19 16,24-12 20-16,3 5-20 0,-5 4 0 0,3 1 0 0,-8 4 0 0,-5 3 0 0,6 5-2 15,-4 4 2-15,1 5-1 0,-1 3 1 0,-14-22-35 16,0 0 35-16,12 36-35 0,1 10 35 16,-5-3-2-16,-4 0 2 0,-1-12-2 15,-3-7 2-15,-3 0 10 0,-1-3-10 0,-4 9 10 0,-6 6-10 0,1-1 25 0,-2-1-25 0,10-15 26 16,-1-12-26-16,6-7 8 0,0 0-8 0,-15 17 8 16,-12 2-8-16,27-19 0 0,0 0 0 15,-24 15 0-15,3-1 0 16,21-14-43-16,0 0 43 0,-26 3-42 0,0-8 42 0,26 5-106 0,0 0 106 0,-24-19-106 15,3-10 106-15,21 29-129 0,0 0 129 16,-6-36-128-16,12-10 128 0,-6-36-680 16</inkml:trace>
  <inkml:trace contextRef="#ctx0" brushRef="#br0" timeOffset="117899.075">11493 16975 639 0,'5'4'0'0,"11"1"105"0,11 0-105 0,-11 2 105 0,-4 0-105 0,-3-4 105 0,3-1-105 0,-6 0 106 0,-6-1-106 16,0-1 89-16,3 2-89 0,-3-2 89 0,0 0-89 16,0 0 61-16,5 0-61 0,-5 0 61 0,4 2-61 0,-4-2 64 15,0 0-64-15,0 0 65 0,0 0-65 0,0 0 75 16,0 0-75-16,0 0 75 0,0 0-75 0,0 0 54 16,-4 0-54-16,4 0 55 0,0 0-55 0,0 0 41 15,0 0-41-15,-3 2 41 0,-2-1-41 0,5-1 18 16,0 0-18-16,-18 5 19 0,-10 4-19 15,28-9 30-15,0 0-30 0,-31 19 30 0,-6 6-30 0,6 3-3 16,-2 4 3-16,10-1-2 0,2-2 2 0,0 2-35 0,6-2 35 16,4-6-35-16,8-8 35 15,-4 4-18-15,5 1 18 0,-1-8-18 0,3-3 18 16,0 1-71-16,3 1 71 0,-3-3-70 0,4-3 70 0,-4-5-67 0,0 0 67 16,17-3-67-16,4-9 67 0,-21 12-59 0,0 0 59 0,29-21-59 15,6-8 59-15,-35 29-70 16,0 0 70-16,35-34-70 0,2-7 70 0,-37 41-43 15,0 0 43-15,29-41-42 0,-3-2 42 0,-5 5 1 0,-3 2-1 0,-9 14 2 16,-4 10-2-16,-2-2 54 0,1 4-54 0,-4 3 55 16,1 4-55-16,1-2 74 0,-2-2-74 0,0 3 74 15,2 4-74-15,-2 0 66 0,0 0-66 0,0 0 67 16,0 0-67-16,0 0 56 0,0 0-56 16,0 0 56-16,0 4-56 0,0-4 40 0,0 0-40 0,3 15 40 15,3 7-40-15,1 7-1 0,1 7 1 0,1 0 0 16,0 2 0-16,-1-2-26 0,-2 0 26 0,-3-9-26 15,1-4 26-15,-1-1-55 0,-1-3 55 16,1-4-55-16,3-3 55 0,-6-12-99 16,0 0 99-16,7 12-98 0,-2-1 98 0,2-5-94 0,1 0 94 0,3-8-93 0,1-3 93 0,0-6-52 15,2-2 52-15,2-6-52 0,-4-3 52 16,-12 22-38-16,0 0 38 0,18-31-37 0,-1-5 37 16,-17 36-1-16,0 0 1 0,12-41-1 0,0-7 1 15,-12 48 2-15,0 0-2 16,9-45 3-16,-4-1-3 0,-5 46 65 0,0 0-65 0,0-40 66 0,0 6-66 0,0 34 82 15,0 0-82-15,0-27 82 0,0 6-82 0,0 21 74 16,0 0-74-16,-3-17 74 0,3 5-74 16,0 12 58-16,0 0-58 0,-2-8 58 0,2 4-58 0,0 4 2 15,0 0-2-15,0 0 2 0,0 0-2 0,0 0-15 0,0 0 15 16,5 19-14-16,4 12 14 0,-9-31-58 0,0 0 58 0,7 43-58 16,2 11 58-16,-9-54-49 0,0 0 49 15,5 47-49-15,0-3 49 16,-5-44-50-16,0 0 50 0,7 36-49 0,2-7 49 15,-9-29-71-15,0 0 71 0,17 18-71 0,9-13 71 0,-26-5-120 0,0 0 120 16,33-14-120-16,6-19 120 0,-6-8-77 0,-4-10 77 0,1 8-77 16,-4 4 77-1,-3-4-16-15,-2-3 16 0,-4 10-15 0,-1 3 15 16,-16 33 12-16,0 0-12 0,12-36 13 0,0-2-13 0,-12 38 75 0,0 0-75 0,9-34 75 16,-6 2-75-16,-3 32 92 0,0 0-92 0,6-26 92 15,-6 7-92-15,0 19 83 0,0 0-83 0,0-14 83 16,0 6-83-16,0 8 83 0,0 0-83 15,-7-4 83-15,-4 8-83 0,11-4 36 0,0 0-36 0,-17 15 37 0,-8 11-37 16,5-2-29-16,-1 3 29 0,7-6-29 0,3-2 29 16,3 5-84-16,2 1 84 0,1 8-84 0,5 3 84 0,0-36-101 15,0 0 101-15,0 43-100 16,0 5 100-16,0-48-82 16,0 0 82-16,5 44-81 0,1 1 81 0,1-8-39 0,1-4 39 0,-3-9-39 0,-1-9 39 15,1 1 1-15,2-4-1 0,-3 0 2 0,1-4-2 0,-3 3 33 16,1-3-33-16,-3-1 33 0,0-2-33 0,0 0 20 15,4 0-20-15,-4 1 20 0,3-3-20 16,-1 2 37-16,-2 0-37 0,0-1 37 0,0-1-37 0,-2 1 48 0,-1-3-48 16,3-1 49-16,0 0-49 0,0 0 57 15,-4 4-57-15,4-4 58 0,-3 3-58 0,1-1 45 0,-3-2-45 16,1 0 45-16,-3-2-45 0,2-1 37 16,-4-1-37-16,4-4 38 15,3-4-38-15,2 12 0 16,0 0 0-16,7-24 0 0,2-9 0 0,-9 33 0 0,0 0 0 0,17-37 0 0,9-8 0 0,-26 45-1 0,0 0 1 0,28-41 0 15,4 0 0-15,-32 41 0 0,0 0 0 0,29-35 0 16,4 6 0-16,-33 29 18 16,0 0-18-16,27-22 19 0,-3 7-19 0,-3 6 39 15,0 7-39-15,-9 2 40 0,-3 4-40 0,-9-4 13 0,0 0-13 0,10 27 14 16,2 16-14-16,-3-2 37 0,-2 4-37 0,-5-11 38 16,-2-7-38-16,0-27 12 0,0 0-12 0,-4 43 13 15,-3 7-13-15,4-7 19 0,-1-2-19 16,-1-15 20-16,2-11-20 0,3-15 1 0,0 0-1 0,-6 14 1 0,5-7-1 15,1-1-1-15,0-2 1 0,0-4-1 16,7-2 1-16,-4-3-41 0,6-2 41 0,-4-7-40 16,2-3 40-16,2-2-21 0,-1-1 21 0,1 1-21 15,-4 0 21-15,1 0 0 0,1-1 0 0,-7 4 0 0,3 3 0 16,-3 13 46-16,0 0-46 0,0-14 46 0,0-1-46 16,0 15 55-16,0 0-55 0,0-12 56 0,2 3-56 0,-2 9 45 15,0 0-45-15,0-7 46 0,3 2-46 16,-3 5 38-16,0 0-38 0,4 3 38 0,6 6-38 15,1 1 1-15,1 4-1 0,2 0 2 0,1 1-2 0,3 0 0 16,-1-1 0-16,4-4 1 0,0-3-1 16,-21-7-20-16,0 0 20 0,35 2-20 0,5-4 20 0,2-6-63 15,3-6 63-15,-5-1-63 0,0-6 63 0,-40 21-77 0,0 0 77 16,40-34-77-16,2-12 77 16,-7-4-45-16,-2-5 45 0,-3 12-45 15,-1 6 45-15,-29 37-9 0,0 0 9 0,23-42-9 0,0 0 9 0,-23 42-1 0,0 0 1 0,17-42 0 16,-8 1 0-16,-9 41 41 0,0 0-41 0,5-39 42 15,-5 1-42-15,0 38 61 16,0 0-61-16,-3-32 62 16,-3 3-62-16,6 29 63 0,0 0-63 0,-12-23 63 15,-2 6-63-15,14 17 48 0,0 0-48 0,-9-12 48 0,-3 4-48 0,12 8 44 0,0 0-44 0,-8-2 44 16,-5 5-44-16,13-3 1 0,0 0-1 0,-15 31 2 16,1 21-2-16,5 1 1 0,0 7-1 15,6 1 1-15,6 4-1 0,-1 11-2 16,5 8 2-16,-2-14-1 0,4-8 1 0,0-14-37 0,1-12 37 0,-1 0-37 15,0-4 37-15,-9-32-92 0,0 0 92 0,13 38-92 0,3 0 92 16,-16-38-107-16,0 0 107 0,14 27-106 16,2-5 106-16,10 28-1054 0</inkml:trace>
  <inkml:trace contextRef="#ctx0" brushRef="#br0" timeOffset="118044.691">12728 16592 1233 0,'0'0'0'0,"0"0"-140"16,0 0 140-16,21-14-139 0,17-10 139 0,20-14-621 16</inkml:trace>
  <inkml:trace contextRef="#ctx0" brushRef="#br0" timeOffset="118709.887">14397 16131 1334 0,'0'0'0'0,"15"-7"0"16,12-7 0-16,-27 14 145 0,0 0-145 0,-7 0 146 15,-16 7-146-15,23-7 75 0,0 0-75 16,-23 5 75-16,-1 2-75 0,24-7 22 0,0 0-22 0,-24 7 22 16,-3 0-22-16,27-7-2 0,0 0 2 0,-29 15-1 15,-4 8 1-15,33-23-22 0,0 0 22 0,-28 39-22 16,3 14 22-16,25-53-15 0,0 0 15 0,-12 106-14 16,7 38 14-16,5-144-26 0,0 0 26 0,14 161-26 15,14 26 26-15,-2-29-7 16,0-11 7-16,4-8-7 0,-1-9 7 0,1-3 32 0,-4-8-32 0,-2-7 33 15,3-9-33-15,-5-6 46 0,1-8-46 0,0-10 47 16,-8-12-47-16,-15-67 54 0,0 0-54 0,23 79 54 16,-2 5-54-16,-21-84 34 0,0 0-34 15,14 60 34-15,1-14-34 0,-15-46 1 0,0 0-1 0,9 31 1 0,-7-18-1 16,-2-13-64-16,0 0 64 0,-9 0-63 0,-8-15 63 16,17 15-211-16,0 0 211 0,-39-56-211 0,-16-32 211 0,55 88-216 15,0 0 216-15,-56-104-215 0,-10-21 215 16,-54-105-661-16</inkml:trace>
  <inkml:trace contextRef="#ctx0" brushRef="#br0" timeOffset="118907.617">13886 17133 1323 0,'2'3'0'0,"-2"-3"228"0,0 0-228 15,7 9 228-15,4 3-228 0,-11-12 137 0,0 0-137 0,15 9 138 16,6-3-138-16,-21-6 52 15,0 0-52-15,33 4 53 0,11-4-53 0,-44 0-20 0,0 0 20 0,45-4-19 16,11-2 19-16,-56 6-225 0,0 0 225 0,56-7-225 16,3-4 225-16,-59 11-169 0,0 0 169 0,56-5-169 15,-1 2 169-15,59-6-897 0</inkml:trace>
  <inkml:trace contextRef="#ctx0" brushRef="#br0" timeOffset="120242.406">15592 16311 942 0,'0'0'0'0,"-12"-7"0"0,-9-7 0 0,21 14 126 0,0 0-126 15,-18-15 126-15,1-2-126 0,17 17 85 16,0 0-85-16,-12-14 86 0,0 4-86 0,12 10 45 0,0 0-45 15,-7-9 45-15,1 4-45 0,6 5 50 0,0 0-50 0,-5-4 51 16,2 1-51-16,3 3 56 0,0 0-56 16,-6 7 57-16,3 5-57 0,-2 8 15 0,-2 8-15 15,3 4 15-15,3 8-15 0,1-40 10 0,0 0-10 0,3 70 10 16,7 21-10-16,-10-91 1 0,0 0-1 0,20 133 2 16,6 37-2-16,-26-170 0 15,0 0 0-15,29 158 0 0,-1 1 0 16,-28-159 0-16,0 0 0 0,32 130 0 0,2-17 0 0,-34-113-7 0,0 0 7 0,30 81-7 15,-4-30 7-15,-26-51-90 0,0 0 90 0,33 12-89 16,0-34 89-16,-3-14-103 0,-4-22 103 16,0 3-102-16,-5-7 102 15,-21 62-109-15,0 0 109 0,21-85-109 0,-2-22 109 0,-19 107-79 0,0 0 79 0,14-108-79 0,-3-10 79 16,-8 17-23-16,-3 9 23 0,0 18-22 0,-3 16 22 16,3 58 25-16,0 0-25 0,-2-55 26 0,-2 9-26 15,1 15 93-15,-2 14-93 16,5 1 93-16,-4 4-93 0,4 4 119 0,-5 1-119 0,3 2 120 0,2 3-120 0,0 2 125 15,-1 0-125-15,1 0 126 0,0-3-126 0,0 3 89 16,0 0-89-16,0 0 89 0,0 0-89 0,0 0 58 16,-4 5-58-16,4-2 59 0,4-1-59 15,-4-2 30-15,0 0-30 0,8 34 30 0,4 23-30 16,-12-57 8-16,0 0-8 0,11 68 9 0,3 18-9 0,-14-86 10 16,0 0-10-16,15 120 11 0,1 27-11 0,-16-147 3 15,0 0-3-15,16 130 4 0,-2-3-4 0,-14-127 6 16,0 0-6-16,12 96 6 0,-7-21-6 15,-5-75 0-15,0 0 0 0,7 53 1 0,-2-23-1 16,-5-30-20-16,0 0 20 0,14 13-19 0,4-20 19 0,-3-3-51 0,-1-10 51 16,6-1-51-16,-3-3 51 0,-17 24-35 0,0 0 35 0,17-34-35 15,4-7 35-15,-21 41 0 0,0 0 0 16,12-43 0-16,-6-2 0 0,-3 6 4 16,-1 3-4-16,1 12 4 0,1 9-4 15,-1 1 39-15,-3 2-39 0,0 5 40 0,4 4-40 0,-4 3 31 0,-2-4-31 0,2 4 31 16,4 0-31-16,-4 0 22 0,0 0-22 0,7 10 23 15,1 6-23-15,-8-16 11 16,0 0-11-16,11 20 11 0,4 8-11 16,-15-28 5-16,0 0-5 0,18 24 6 0,3-2-6 0,-21-22 0 0,0 0 0 0,26 15 0 0,7-3 0 15,-33-12-7-15,0 0 7 0,35 0-6 16,7-8 6-16,-42 8-17 0,0 0 17 0,38-16-16 0,0-6 16 16,-38 22-1-16,0 0 1 0,30-22-1 15,0-4 1-15,-30 26 1 0,0 0-1 0,20-19 1 16,-7 2-1-16,-13 17 16 0,0 0-16 0,12-13 17 0,-5 2-17 0,-7 11 26 15,0 0-26-15,3-7 26 0,-3 2-26 0,-1 2 13 16,-1-1-13-16,2 4 14 16,0 0-14-16,0 0 11 0,-5 0-11 0,5 0 11 0,0 0-11 15,0 0 4-15,0 0-4 0,-9 23 5 0,-9 13-5 0,18-36 0 16,0 0 0-16,-15 44 0 0,-4 11 0 0,19-55-13 16,0 0 13-16,-16 48-13 0,2 0 13 0,14-48-27 15,0 0 27-15,-10 38-27 0,4-9 27 16,6-29-66-16,0 0 66 0,4 22-65 0,4-7 65 15,3-9-111-15,8-12 111 0,2-9-110 0,7-12 110 0,-28 27-131 0,0 0 131 0,29-48-130 16,3-17 130-16,-4 1-107 0,-4-4 107 0,-1-3-106 16,-2-1 106-16,-21 72-36 0,0 0 36 0,12-80-35 15,-5-7 35-15,-5 16 33 0,-4 11-33 16,-2 19 34-16,-3 16-34 16,0-1 84-16,-1 7-84 0,1 2 85 0,-2 3-85 0,2 0 119 0,0 1-119 0,0 1 119 15,0 2-119-15,-2-1 102 0,-1 1-102 0,3 7 103 16,5-3-103-16,-5 5 78 0,2-1-78 15,0 0 79-15,1 2-79 0,-1 0 48 0,-2 0-48 0,4 0 48 16,1 0-48-16,-2 4 15 0,-1 3-15 0,-3 10 15 16,-3 10-15-16,11-27 2 0,0 0-2 0,-5 57 3 15,1 20-3-15,4 0-1 0,4 8 1 0,5 10 0 16,3 7 0-16,-12-102-9 16,0 0 9-16,21 105-9 0,5 3 9 0,-5-24-41 15,3-14 41-15,2-15-40 0,-3-17 40 0,-23-38-65 0,0 0 65 0,33 39-64 0,5-3 64 0,-38-36-123 16,0 0 123-16,32 24-123 0,-1-10 123 0,-31-14-184 15,0 0 184-15,26 3-184 0,-3-8 184 16,26 3-872-16</inkml:trace>
  <inkml:trace contextRef="#ctx0" brushRef="#br0" timeOffset="120473.141">15059 16742 1423 0,'0'0'0'0,"0"0"138"0,0 0-138 0,21-1 139 16,8-1-139-16,-29 2-40 0,0 0 40 0,42-12-39 15,5-7 39-15,-47 19-122 0,0 0 122 0,59-20-121 16,6-4 121-16,59-21-944 0</inkml:trace>
  <inkml:trace contextRef="#ctx0" brushRef="#br0" timeOffset="121133.515">17592 16852 539 0,'2'0'0'0,"5"-2"71"0,1-3-71 0,-1 3 72 15,2 1-72-15,-6 1 71 0,-3 0-71 0,0 0 71 16,0 0-71-16,0 0 77 0,-3 0-77 0,3 0 78 16,0 0-78-16,0 0 62 0,0 0-62 0,0 0 62 15,0 0-62-15,0 0 80 0,-4 1-80 0,4-1 81 16,-3 0-81-16,3 0 85 0,-4-1-85 0,4 1 85 0,-1-2-85 16,1 2 75-16,0 0-75 0,0 0 76 15,0 0-76-15,0 0 69 0,0 0-69 0,0 0 69 0,0 0-69 16,0 0 49-16,0 0-49 0,0 0 49 0,0 0-49 0,0 0 55 15,0 0-55-15,0 0 55 0,0 0-55 0,0 0 55 16,0 0-55-16,0 0 55 0,0 0-55 16,0 0 44-16,3 3-44 0,8 3 44 0,6-1-44 0,-17-5 12 15,0 0-12-15,40 15 13 0,16 9-13 16,-56-24 43-16,0 0-43 0,61 36 44 0,9 12-44 0,5 7 6 16,6 10-6-1,-13-12 7-15,-7-3-7 16,-61-50 18-16,0 0-18 0,65 53 19 0,1 0-19 0,-14-10 4 0,-10-7-4 0,-18-16 4 0,-13-13-4 0,-11-7-47 15,0 0 47-15,16 12-46 0,-6-1 46 0,-10-11-157 16,0 0 157-16,9-4-157 0,-2-11 157 0,-7 15-174 16,0 0 174-16,-4-35-173 0,-5-14 173 15,-3-35-1056-15</inkml:trace>
  <inkml:trace contextRef="#ctx0" brushRef="#br0" timeOffset="121404.363">18135 16523 1300 0,'4'2'0'0,"-2"5"192"0,1 1-192 0,1 1 193 15,-1-2-193-15,-3-7 128 0,0 0-128 0,-12 15 129 16,-9 4-129-16,21-19 52 0,0 0-52 0,-33 32 53 0,-7 10-53 16,40-42 1-16,0 0-1 0,-52 60 2 15,-9 15-2-15,61-75 0 0,0 0 0 0,-77 111 0 16,-12 28 0-16,89-139 1 0,0 0-1 0,-70 127 1 15,9 1-1-15,61-128-34 0,0 0 34 0,-43 100-34 16,13-22 34-16,30-78-171 0,0 0 171 0,-17 54-170 0,8-25 170 0,9-29-147 16,0 0 147-16,12-14-146 0,23-36 146 15,10-13-916-15</inkml:trace>
  <inkml:trace contextRef="#ctx0" brushRef="#br0" timeOffset="121589.913">18628 17438 1771 0,'-1'-7'0'0,"1"7"-200"0,0 0 200 0,-33-43-200 16,-18-25 200-16,51 68-45 0,0 0 45 15,-82-112-874-15,164 224 874 0</inkml:trace>
  <inkml:trace contextRef="#ctx0" brushRef="#br0" timeOffset="122814.756">19648 17001 550 0,'7'0'0'0,"-7"0"134"16,0 0-134-16,0 0 135 0,-9 2-135 0,9-2 118 15,0 0-118-15,-4 0 119 0,3 0-119 0,1 0 82 16,0 0-82-16,0 0 83 0,-4 0-83 0,4 0 63 16,0 0-63-16,0 0 63 0,0 0-63 0,0 0 18 15,0 0-18-15,0 0 19 0,0 0-19 0,0 0-35 16,0 0 35-16,0 0-34 0,0 0 34 0,0 0-27 15,0 0 27-15,0 0-27 0,0 0 27 0,0 0-2 16,0 0 2-16,0 0-2 0,0 0 2 0,0 0 0 0,0 0 0 16,4 2 1-16,3-1-1 0,3 1 40 15,0 0-40-15,3-1 41 0,2 3-41 0,-15-4 13 16,0 0-13-16,26 3 14 0,9 2-14 0,-35-5 22 0,0 0-22 0,46 6 23 16,4-3-23-16,-50-3 24 0,0 0-24 0,61 5 25 15,11 2-25-15,-72-7 21 0,0 0-21 0,67 5 21 16,5 0-21-16,-72-5 9 0,0 0-9 0,63 5 10 15,-1 0-10-15,-62-5 18 0,0 0-18 0,58 7 18 16,-8 0-18-16,-50-7 14 0,0 0-14 16,40 5 15-16,-7 0-15 0,-33-5-1 0,0 0 1 0,34 6-1 15,-10-3 1-15,-24-3-50 0,0 0 50 0,21 3-50 16,-7 1 50-16,-14-4-107 0,0 0 107 0,12 2-106 16,-3-1 106-16,-9-1-163 0,0 0 163 15,5 2-162-15,-2-2 162 0,6 2-609 0</inkml:trace>
  <inkml:trace contextRef="#ctx0" brushRef="#br0" timeOffset="123334.713">20087 16763 830 0,'0'0'0'0,"0"0"102"0,0 0-102 16,0 0 103-16,0 0-103 0,0 0 58 0,0 0-58 15,0 0 59-15,0 0-59 0,0 0 28 0,0 0-28 16,0 0 28-16,0 0-28 0,0 0 13 0,0 0-13 0,0 0 13 16,0 0-13-16,0 0 44 0,0 0-44 15,0 0 45-15,0 0-45 0,0 0 22 0,0 0-22 0,5 3 22 16,2 1-22-16,5 3 30 0,4 3-30 0,3 2 30 15,7 0-30-15,-3 0 0 0,4 2 0 0,-4-1 1 16,3 1-1-16,2 0 0 0,2-2 0 0,1-2 0 16,2 0 0-16,-33-10 1 0,0 0-1 0,42 11 1 15,9-1-1-15,-8-2 3 0,1-1-3 16,-15-2 3-16,-10 1-3 0,2-3 5 16,-3-1-5-16,-6 1 6 0,-3-1-6 0,1 0 23 0,1-1-23 0,-6-1 24 15,-2 0-24-15,2 0 2 0,1 0-2 0,-6 0 2 16,3 4-2-16,-3-4 3 0,0 0-3 0,0 0 3 15,0 0-3-15,0 0-1 0,0 0 1 0,0 7 0 16,0 5 0-16,0-12-1 0,0 0 1 0,-5 27-1 0,-6 14 1 16,1-3 0-16,-4 1 0 0,4-10 0 0,-1-6 0 15,11-23-4-15,0 0 4 16,-24 34-3-16,-8 5 3 0,32-39-37 0,0 0 37 0,-34 38-37 0,-5 1 37 0,39-39-164 16,0 0 164-16,-31 31-164 0,1-5 164 15,30-26-134-15,0 0 134 0,-22 10-134 0,9-10 134 0,-20 10-525 16</inkml:trace>
  <inkml:trace contextRef="#ctx0" brushRef="#br0" timeOffset="124517.568">21137 16398 471 0,'0'0'0'0,"5"-12"0"0,6-7 0 0,-8 12 104 0,-6 7-104 0,3 0 104 16,3-1-104-16,-3 1 125 0,0 7-125 0,0-7 125 15,0 3-125-15,0-3 102 0,0 3-102 0,0-3 103 16,0 0-103-16,0 0 96 0,0 0-96 0,0 0 97 16,0 0-97-16,0 0 102 0,0 0-102 0,0 0 102 15,0 0-102-15,0 0 63 0,0 0-63 0,0 0 64 16,0-5-64-16,0 2 56 0,0-2-56 0,4-2 56 15,1 0-56-15,-5 7 25 0,0 0-25 0,7-9 26 16,0-1-26-16,-7 10 5 0,0 0-5 0,10-12 5 0,4 0-5 16,-14 12 4-16,0 0-4 0,18-12 4 0,6-2-4 15,-24 14 0-15,0 0 0 0,28-13 0 0,5-1 0 16,-33 14-1-16,0 0 1 0,37-14 0 0,3 2 0 16,-40 12-9-16,0 0 9 0,40-10-9 0,3 0 9 15,-43 10-34-15,0 0 34 0,37-7-34 0,-2 3 34 0,-35 4-17 16,0 0 17-16,29 6-17 0,-3 4 17 0,-26-10-12 15,0 0 12-15,21 15-12 16,0 8 12-16,-3-1-35 0,-4 4 35 16,-4-8-35-16,-3-4 35 0,2 3-5 0,-2 2 5 0,-2 2-5 0,-2 3 5 0,1 3-5 15,1 4 5-15,-1-5-5 0,-3-4 5 0,-1-22 0 0,0 0 0 16,0 39 0-16,-1 11 0 0,-6-6 20 16,0 3-20-16,3-16 20 15,2-11-20-15,-3 2 17 0,0-3-17 16,-7 12 17-16,-4 5-17 0,-1-3 27 0,-2-1-27 0,5-10 27 0,5-8-27 0,9-14 21 0,0 0-21 0,-28 22 21 15,-12 4-21-15,40-26 1 0,0 0-1 0,-40 19 2 16,-2-2-2-16,42-17 5 16,0 0-5-16,-45 10 5 0,-2-5-5 15,47-5 13-15,0 0-13 0,-46-1 13 0,1-10-13 0,7-4 3 0,0-7-3 0,10 8 4 16,5 6-4-16,23 8 6 0,0 0-6 0,-33-19 7 16,-7-7-7-16,40 26 13 0,0 0-13 0,-33-24 14 15,3-2-14-15,30 26 8 16,0 0-8-16,-24-22 9 0,6 1-9 0,18 21 45 15,0 0-45-15,-12-17 45 0,5 4-45 0,7 13 30 0,0 0-30 0,-2-12 30 16,9 0-30-16,-7 12 15 0,0 0-15 0,11-11 15 16,10 1-15-16,-21 10 32 0,0 0-32 0,26-8 32 15,9 1-32-15,-35 7 1 0,0 0-1 0,35-5 2 16,5 3-2-16,-40 2 0 0,0 0 0 0,41-2 0 0,6 2 0 16,-47 0-1-16,0 0 1 0,49 2 0 0,5 1 0 15,-54-3-24-15,0 0 24 0,51 4-23 0,-1-1 23 16,-10 1-88-16,-5-3 88 0,-9 3-88 15,-8-1 88-15,-3 1-216 0,-2 1 216 0,-6 0-216 0,-6-2 216 0,-1-3-156 16,0 0 156-16,-7 14-155 0,-8 7 155 0,-8 13-769 16</inkml:trace>
  <inkml:trace contextRef="#ctx0" brushRef="#br0" timeOffset="125114.705">22107 15589 964 0,'0'0'0'0,"-5"6"0"0,-5 0 0 0,8-4 106 15,2-5-106-15,0 3 106 0,3-4-106 16,-3 1 65-16,0-1-65 0,0 4 66 0,-1-3-66 0,-1 1 15 15,-3 2-15-15,5 0 16 0,0 0-16 0,0 0 3 16,-4 0-3-16,-1 2 4 0,-4 1-4 0,9-3 10 16,0 0-10-16,-15 9 10 0,-6 5-10 15,21-14 14-15,0 0-14 0,-25 24 15 0,-1 7-15 0,26-31 9 16,0 0-9-16,-24 39 9 0,1 11-9 0,23-50 16 0,0 0-16 16,-21 54 17-16,6 10-17 0,15-64 14 15,0 0-14-15,-11 101 15 0,4 29-15 0,7-130 4 16,0 0-4-16,7 134 4 0,7 11-4 0,-14-145 43 15,0 0-43-15,21 143 44 0,7-1-44 0,-28-142 53 0,0 0-53 0,29 135 53 16,3-6-53-16,-8-30 36 0,-5-22-36 0,1-15 37 16,-3-19-37-16,-5-6 36 0,-5-11-36 15,-2-12 36-15,-3-11-36 16,2 4 39-16,1-2-39 0,2 0 40 0,0 0-40 0,-4 2-1 0,-3 0 1 0,0-4-1 16,0-1 1-16,0 2-59 0,0-3 59 0,0-1-59 15,-3 0 59-15,-2-3-91 0,-1-4 91 0,-2-2-91 16,-8-1 91-16,16 10-121 15,0 0 121-15,-28-26-121 0,-9-11 121 16,37 37-126-16,0 0 126 0,-36-48-125 0,-4-10 125 0,-37-49-737 0</inkml:trace>
  <inkml:trace contextRef="#ctx0" brushRef="#br0" timeOffset="125336.084">21708 16506 796 0,'2'7'0'0,"2"8"155"16,-1 6-155-16,1-16 156 0,-8-10-156 0,4 0 135 15,4-2-135-15,-4 2 135 0,3 0-135 0,4 1 101 16,2 1-101-16,3-1 102 0,4 3-102 0,-16 1 59 16,0 0-59-16,24-4 60 0,11 1-60 0,-35 3 47 15,0 0-47-15,31-2 48 0,8 0-48 0,-8 4 30 16,-1 0-30-16,-4-1 30 0,-4 1-30 0,-2 3 0 16,-7 2 0-16,0-2 0 0,-3-1 0 0,-10-4-116 15,0 0 116-15,11 7-115 0,-1 1 115 0,-10-8-222 16,0 0 222-16,12 17-221 0,0 6 221 0,13 16-770 0</inkml:trace>
  <inkml:trace contextRef="#ctx0" brushRef="#br0" timeOffset="125949.035">20830 17304 931 0,'4'-3'0'0,"-1"-2"119"16,1-2-119-16,3 0 119 0,2 0-119 0,-2 4 78 0,-6 1-78 0,3 0 78 15,-1 1-78-15,-3 1 42 0,0 0-42 0,0 0 43 16,0 0-43-16,0 0 0 0,0 0 0 0,0 0 1 16,0 0-1-16,0 0 24 0,0 3-24 0,0-3 25 15,0 5-25-15,0-5 20 0,0 0-20 0,4 5 20 16,4 2-20-16,-8-7 0 0,0 0 0 0,14 7 0 16,7 2 0-16,-21-9 6 0,0 0-6 15,35 6 6-15,12 0-6 16,-2-3 14-16,6-1-14 0,0-2 15 0,-1-4-15 0,-50 4 7 0,0 0-7 0,73-7 8 15,16-1-8-15,5-4 25 0,9-2-25 0,-13 6 26 16,-6 1-26-16,0-2 47 0,-2-1-47 0,-14 3 48 16,-11 4-48-16,-57 3 39 0,0 0-39 15,61-2 39-15,-2 0-39 0,-59 2 10 0,0 0-10 0,54 2 11 16,-10 1-11-16,-44-3-17 0,0 0 17 0,45 6-16 0,-7-1 16 16,-38-5-164-16,0 0 164 0,30 3-163 15,-9 1 163-15,29 2-980 0</inkml:trace>
  <inkml:trace contextRef="#ctx0" brushRef="#br0" timeOffset="127553.049">21179 17859 438 0,'0'0'0'0,"0"0"88"0,0 0-88 0,2-5 89 15,-1-5-89-15,-1 10 76 0,0 0-76 0,4-5 76 16,-4 1-76-16,0 4 95 0,0 0-95 0,0 0 96 16,0 0-96-16,0 0 113 0,0 0-113 0,0 0 113 15,0 0-113-15,0 0 99 0,0 0-99 0,0 0 99 16,0 0-99-16,0 0 60 0,0 0-60 0,0 0 60 0,2-3-60 16,1 0 44-16,1-1-44 0,1-1 45 15,0-2-45-15,0 0 5 0,2 0-5 0,0 1 6 16,-2 0-6-16,1 3 5 0,-3 0-5 0,1-1 5 0,1 2-5 15,2 1 0-15,-4-3 0 0,2 3 1 0,-3-3-1 0,5 2-2 16,-2 1 2-16,4-1-2 0,2 2 2 16,-11 0-14-16,0 0 14 0,15 0-13 0,4 2 13 15,-19-2-10-15,0 0 10 0,25 3-9 0,4 2 9 16,-29-5-17-16,0 0 17 0,28 4-16 0,0-3 16 16,-28-1-23-16,0 0 23 0,26 4-22 0,-5-2 22 0,-3 4-4 15,-3 5 4-15,-4-6-3 0,-4-3 3 0,0 1-23 16,0 2 23-16,-2 0-22 0,2-1 22 0,-7-4-31 15,0 0 31-15,3 17-31 0,4 7 31 16,-7-24-19-16,0 0 19 0,4 31-18 0,-4 8 18 0,-2-1-30 0,-1 3 30 16,-1-15-30-16,1-11 30 0,3-15-12 0,0 0 12 0,-16 31-12 15,-8 5 12 1,24-36-11-16,0 0 11 0,-30 37-11 0,-5 5 11 16,35-42-5-16,0 0 5 0,-37 41-4 0,-1 0 4 0,38-41 35 0,0 0-35 0,-35 34 36 15,2-5-36-15,33-29 48 0,0 0-48 0,-33 24 49 16,2-5-49-16,31-19 48 0,0 0-48 0,-37 10 48 15,2-8-48-15,4-4 23 0,3-5-23 16,5 1 24-16,8-1-24 0,15 7 19 0,0 0-19 0,-18-16 20 16,4-4-20-16,14 20 16 0,0 0-16 0,-12-21 17 15,2-3-17-15,10 24 34 0,0 0-34 0,-7-20 34 16,3-1-34-16,4 21 40 16,0 0-40-16,2-17 41 0,5 2-41 0,-7 15 24 0,0 0-24 15,9-16 25-15,6 2-25 0,1 2 0 0,3 0 0 0,0 2 0 16,2 0 0-16,-1 3-17 0,0 2 17 0,3 0-16 0,3 0 16 15,-26 5-36-15,0 0 36 0,40-4-35 0,13 2 35 0,-3 2-38 16,-1 4 38 0,-4-2-37-16,-3-2 37 0,-7 3-90 0,-2 0 90 0,-9-1-89 0,-3 0 89 0,-3 0-163 15,-3-1 163-15,-3 1-162 0,-1-2 162 0,1 2-172 16,2 1 172-16,-4-1-172 0,1 0 172 16,12 1-477-16</inkml:trace>
  <inkml:trace contextRef="#ctx0" brushRef="#br0" timeOffset="127903.373">21750 17750 1009 0,'0'0'0'0,"0"5"172"0,2 2-172 0,-2-7 173 15,4 0-173-15,-4 0 126 0,3-4-126 0,-3 4 127 16,0-3-127-16,0 3 104 0,0 0-104 0,0 0 104 16,0 0-104-16,0 0 67 0,0 0-67 0,0 0 67 15,0 0-67-15,0 0 30 0,0 0-30 0,9 3 30 16,3 4-30-16,-12-7 19 0,0 0-19 0,33 21 20 16,14 11-20-16,-47-32 17 0,0 0-17 0,52 43 17 15,9 8-17-15,-7-1 9 16,0 2-9-16,4-3 9 0,4-1-9 15,-62-48 1-15,0 0-1 0,63 52 1 0,2 2-1 0,-24-16-34 0,-14-9 34 0,-3-10-33 16,-12-9 33-16,-12-10-149 0,0 0 149 0,14 11-149 0,-2-3 149 0,-12-8-210 16,0 0 210-16,6-3-209 0,-1-8 209 15,7-2-877-15</inkml:trace>
  <inkml:trace contextRef="#ctx0" brushRef="#br0" timeOffset="128243.215">22231 17805 1076 0,'2'3'0'0,"-2"2"129"0,-2 4-129 16,2-9 130-16,-5-4-130 0,1 1 53 0,-1-2-53 16,2 0 54-16,-1-2-54 0,1 2 16 0,-3-2-16 0,3 3 17 15,1 1-17-15,-1 1 5 0,-1 0-5 0,4 2 6 16,-1-5-6-16,1 5 46 0,-4-3-46 0,4 3 47 15,0 0-47-15,0 0 54 0,-3 2-54 0,3-2 54 16,-4-2-54-16,4 2 55 0,-3 0-55 0,3 0 55 16,0 0-55-16,0 0 68 0,-4 3-68 0,-3 8 68 15,-3 4-68-15,10-15 47 0,0 0-47 0,-16 36 48 16,-1 14-48-16,-4 1 23 16,-5 7-23-16,-1-13 24 0,3-7-24 15,24-38-2-15,0 0 2 0,-49 71-2 0,-8 24 2 0,57-95-198 0,0 0 198 0,-58 75-198 0,-1-3 198 16,59-72-133-16,0 0 133 0,-115 147-1014 0,230-294 1014 15</inkml:trace>
  <inkml:trace contextRef="#ctx0" brushRef="#br0" timeOffset="129742.585">23045 17090 191 0,'0'0'0'16,"0"0"57"-16,0 0-57 0,3-3 57 16,4-2-57-16,-7 5 68 0,0 0-68 0,4-4 68 0,-1 1-68 0,-3 3 71 15,0 0-71-15,0 0 72 0,0 0-72 16,0 0 77-16,0 0-77 0,0 0 78 0,0 0-78 0,0 0 84 15,0 0-84-15,0 0 84 0,0 0-84 0,0 0 81 16,0 0-81-16,0 0 81 0,0 0-81 0,0 0 81 16,0 0-81-16,0 0 81 0,0 0-81 0,0 0 86 15,0 0-86-15,0 0 86 0,-3 1-86 0,3-1 58 0,0 0-58 16,0 0 59-16,-4 2-59 0,4-2 53 0,0 0-53 16,0 0 54-16,-2 4-54 0,2-4 50 0,0 0-50 15,0 0 50-15,0 0-50 0,0 0 42 0,0 0-42 16,4 0 43-16,3-2-43 0,-7 2 35 0,0 0-35 0,19-2 36 15,11-1-36-15,-30 3 15 0,0 0-15 0,40-4 16 16,12-1-16-16,-52 5 37 0,0 0-37 16,52-3 37-16,7 1-37 0,-59 2 12 0,0 0-12 15,51-2 12-15,-1 2-12 0,-50 0 5 0,0 0-5 0,44 0 6 16,-7 0-6-16,-37 0 9 16,0 0-9-16,33 0 9 0,-5 2-9 0,-28-2 0 0,0 0 0 0,20 0 0 15,-4 0 0-15,-16 0-65 0,0 0 65 0,11 0-64 16,-4 2 64-16,-7-2-132 0,0 0 132 0,5 0-132 15,-3 0 132-15,-2 0-192 0,0 0 192 0,0 0-191 16,-9 3 191-16,0 1-841 0</inkml:trace>
  <inkml:trace contextRef="#ctx0" brushRef="#br0" timeOffset="130059.689">23024 17351 628 0,'3'-6'0'0,"8"0"193"0,4-3-193 16,-4 2 194-16,3-1-194 0,-6 4 107 15,-2 4-107-15,-3 0 107 0,1 0-107 0,-4 0 75 0,0 0-75 0,8 4 75 16,6-1-75-16,-14-3 38 0,0 0-38 15,25 3 38-15,6 1-38 0,6 1 50 0,6 2-50 0,-11-2 50 16,-5-2-50-16,3 1 10 0,-6-1-10 0,-6 1 10 16,-6-3-10-16,4 3-10 0,-1-2 10 0,-2-1-9 15,-10 1 9-15,9 0-135 0,2-1 135 0,2-1-134 16,0 0 134-16,-16 0-138 0,0 0 138 0,20 0-137 16,5-1 137-16,20-1-665 0</inkml:trace>
  <inkml:trace contextRef="#ctx0" brushRef="#br0" timeOffset="130764.467">24404 15982 471 0,'0'0'0'16,"-7"8"0"-16,-6 6 0 0,6-7 76 0,-3-5-76 0,3-2 76 16,3-4-76-16,-4 1 46 0,-6-1-46 0,7 1 46 15,2 1-46-15,5 2 32 0,0 0-32 0,-23 2 33 16,-8 3-33-16,31-5 26 0,0 0-26 0,-30 7 26 15,0 0-26-15,30-7 55 0,0 0-55 0,-29 12 55 16,-1 5-55-16,30-17 75 0,0 0-75 0,-28 19 75 16,0 5-75-16,28-24 71 0,0 0-71 0,-20 32 72 0,4 9-72 15,5-1 40-15,4-1-40 0,0-13 40 0,2-9-40 16,2 2 37-16,3 0-37 0,1 13 38 16,3 8-38-16,-4-40 15 0,0 0-15 0,7 56 15 0,5 13-15 15,-12-69 29-15,0 0-29 0,18 94 29 16,4 22-29-16,-22-116 29 0,0 0-29 0,32 120 29 0,6 11-29 0,-9-27 32 15,-1-13-32-15,0-11 32 0,2-11-32 0,-30-69 65 16,0 0-65-16,28 86 66 0,1 6-66 0,-6-10 67 16,-4-3-67-16,-5-34 67 0,-5-23-67 15,-9-22 59-15,0 0-59 0,12 51 60 0,-3 14-60 0,-9-65 42 16,0 0-42-16,5 45 42 0,-2-11-42 0,-3-34 20 0,0 0-20 16,2 28 20-16,0-8-20 0,-2-20-1 15,0 0 1-15,0 17 0 0,0-6 0 0,0-11-37 0,0 0 37 16,-2 8-36-16,0-4 36 0,2-4-54 0,0 0 54 15,-8-11-53-15,-10-9 53 0,1-6-78 16,-2-8 78-16,1 3-77 16,3-2 77-16,15 33-61 0,0 0 61 0,-23-46-61 0,-3-10 61 0,-26-47-1163 0</inkml:trace>
  <inkml:trace contextRef="#ctx0" brushRef="#br0" timeOffset="131076.661">23886 17032 931 0,'4'3'0'0,"-4"-3"124"0,0 0-124 0,1 4 125 16,1-1-125-16,-2-3 107 0,0 0-107 0,0 0 108 15,-3 0-108-15,3 0 77 0,0 0-77 0,0 0 77 16,0-3-77-16,0 3 77 0,0 0-77 0,1-4 77 0,1 1-77 16,0 0 76-16,1-3-76 0,3 3 77 0,0 0-77 15,0-1 51-15,4-1-51 0,4 2 52 0,-2-1-52 0,7 1 35 16,6-1-35-16,4 4 35 0,5 0-35 0,4 0 39 15,5 0-39-15,1 0 40 0,1 0-40 16,-3-3 38-16,-2-4-38 0,-1 4 39 0,-3 1-39 0,-36 2 15 16,0 0-15-16,37-4 16 0,1 1-16 0,-38 3 7 15,0 0-7-15,30-3 8 0,-4 1-8 0,-26 2-39 16,0 0 39-16,19-2-39 0,-7 2 39 0,-12 0-145 16,0 0 145-16,5 5-144 0,-8 4 144 15,3-9-282-15,0 0 282 0,-18 22-282 0,-9 11 282 0,-22 21-845 0</inkml:trace>
  <inkml:trace contextRef="#ctx0" brushRef="#br0" timeOffset="131678.361">24518 17481 550 0,'0'0'0'0,"0"0"67"16,0 0-67-16,4-2 67 0,1-3-67 16,-5 5 59-16,0 0-59 0,2-4 60 0,0 3-60 0,-2 1 69 15,0 0-69-15,0 0 69 0,0-4-69 0,0 4 75 16,0 0-75-16,0 0 76 0,0 0-76 0,0 0 77 15,0 0-77-15,0 0 78 0,-4 0-78 0,4 0 74 0,0 0-74 16,0 0 74-16,0 0-74 0,0 0 62 16,0 0-62-16,0 0 63 0,2 4-63 0,-2-4 42 0,0 0-42 15,5 3 42-15,4 1-42 0,-9-4 42 0,0 0-42 0,14 6 42 16,5 3-42-16,-19-9 57 0,0 0-57 0,30 19 57 16,6 8-57-16,1 2 43 0,-2 6-43 0,-2-6 43 15,-2-3-43-15,0 6 37 0,-1 6-37 0,0-4 37 16,-1 0-37-16,-29-34 34 15,0 0-34-15,37 47 35 0,3 6-35 0,-40-53 22 0,0 0-22 0,40 48 22 16,0 0-22-16,-7-9 28 0,-5-5-28 0,-7-10 28 16,-9-10-28-16,-1-2-58 0,-3-5 58 0,-4-2-57 15,-1-5 57-15,-3 0-151 0,-5 0 151 0,-4-10-151 16,-5-6 151-16,14 16-139 0,0 0 139 0,-24-29-139 16,-9-10 139-16,-25-30-983 0</inkml:trace>
  <inkml:trace contextRef="#ctx0" brushRef="#br0" timeOffset="132325.541">24849 17537 987 0,'0'0'0'0,"0"0"46"15,0 0-46-15,-3-8 47 0,-2-6-47 0,5 14 31 0,0 0-31 16,-2-10 31-16,0-1-31 0,2 11 49 0,0 0-49 15,-1-6 49-15,1 0-49 0,0 6 55 0,0 0-55 16,0-3 56-16,0 0-56 0,0 3 53 0,0 0-53 16,0-4 54-16,0 2-54 0,0 2 46 0,0 0-46 15,0 0 47-15,0-3-47 0,0 3 54 0,0 0-54 0,0 0 55 16,0 0-55-16,0 0 7 0,0 0-7 0,0 0 8 16,0 0-8-16,0 0 32 0,0 0-32 0,0 0 32 15,0 0-32-15,0 0 4 0,0 0-4 0,0 0 5 16,0 0-5-16,0 0 4 0,0 0-4 0,0 0 4 15,0 0-4-15,0 0 3 0,0 0-3 0,0 0 3 16,0 0-3-16,0 0 1 0,0 0-1 0,0 0 2 16,0 0-2-16,0 0 8 0,0 0-8 0,0 0 9 15,0 0-9-15,0 0 3 0,0 0-3 0,0 0 4 16,0 0-4-16,0 0 2 0,0 0-2 0,0 0 2 0,0 0-2 16,0 0 18-16,0 0-18 0,0 0 18 15,0 0-18-15,0 0 7 0,0 0-7 0,0 0 7 16,0 0-7-16,0 0 25 0,0 0-25 0,0 0 26 0,0 0-26 0,0 0 30 15,0 0-30-15,0 0 30 0,0 0-30 0,0 0 36 16,0 0-36-16,0 0 37 0,0 0-37 16,0 0 38-16,0 0-38 0,0 0 39 0,0-3-39 0,0 3 25 15,0 0-25-15,0 0 26 0,3-5-26 0,-3 5 46 16,0 0-46-16,0 0 46 0,5-6-46 0,-5 6 34 16,0 0-34-16,0 0 34 0,0-3-34 0,0 3 24 15,0 0-24-15,0 0 25 0,0 0-25 0,0 0 27 16,0 0-27-16,0 0 27 0,0 0-27 0,0 0 7 0,0 0-7 15,0 3 8-15,-3 3-8 0,3-6 35 16,0 0-35-16,-9 17 35 0,-3 10-35 0,-2 6 10 0,-5 6-10 16,5-8 10-16,0-5-10 15,14-26 12-15,0 0-12 0,-21 51 13 0,-9 17-13 0,30-68 0 16,0 0 0-16,-29 66 0 0,-6 4 0 0,35-70-107 0,0 0 107 0,-23 46-106 16,8-15 106-16,15-31-86 0,0 0 86 0,-39 77-1579 15,78-154 1579-15</inkml:trace>
  <inkml:trace contextRef="#ctx0" brushRef="#br0" timeOffset="138307.582">25374 16831 169 0,'0'0'0'0,"0"0"65"0,0 0-65 0,0 0 66 0,0 0-66 15,0 0 57-15,0 0-57 0,0 0 58 16,0 0-58-16,0 0 59 0,0 0-59 0,0 0 59 0,0 0-59 15,0 0 57-15,0 0-57 0,0 0 57 0,0 0-57 16,0 0 62-16,0 0-62 0,0 0 62 0,0 0-62 0,0 0 62 16,0 0-62-16,0 0 63 0,0 0-63 0,0 0 47 15,0 0-47-15,0 0 47 0,0 0-47 0,0 0 38 16,0 0-38-16,0 0 38 0,0 0-38 0,0 0 40 16,0 0-40-16,0 0 40 0,0 0-40 0,0 0 15 15,0 0-15-15,0 0 16 0,0 0-16 0,0 0 37 0,0 0-37 16,0 0 37-16,0 0-37 0,0 0 12 15,0 0-12-15,0 0 13 0,0 0-13 0,0 0 19 0,0 0-19 16,0 0 20-16,0 0-20 0,0 0 24 0,0 0-24 16,0 0 25-16,0 0-25 0,0 0 13 0,0 0-13 0,0 0 13 15,0 0-13-15,0 0 35 0,0 0-35 16,0 0 36-16,0 0-36 0,0 0 11 0,0 0-11 0,0 0 11 16,0 0-11-16,0 0 36 0,0 0-36 0,0 0 37 15,0 0-37-15,0 0 36 0,0 0-36 0,0 0 36 16,0 0-36-16,0 0 14 0,0 0-14 15,0 0 15-15,0 0-15 0,0 0 21 0,0 0-21 0,0 0 21 16,0 0-21-16,0 0 8 0,0 0-8 0,0 0 9 16,26-6-9-16,-26 6 9 0,0 0-9 0,28-7 10 15,12-3-10-15,-2 1 23 0,6 0-23 0,-9 1 24 16,-4-1-24-16,-31 9 0 0,0 0 0 0,35-8 1 16,3 1-1-16,-38 7 3 0,0 0-3 0,40-7 3 0,2-2-3 15,-42 9 0-15,0 0 0 0,40-5 1 0,0 2-1 16,-40 3 0-16,0 0 0 0,37-2 0 0,-1 0 0 15,-36 2 10-15,0 0-10 0,32 2 10 16,-6 0-10-16,-26-2 8 0,0 0-8 0,23 2 9 0,-4-1-9 0,-19-1 4 16,0 0-4-16,15 2 5 0,-1 0-5 15,-14-2-5-15,0 0 5 0,11 1-5 0,-4 1 5 16,-7-2-108-16,0 0 108 0,5 2-107 0,-2-2 107 16,-3 0-198-16,0 0 198 0,4 0-197 0,-2 0 197 0,3 0-803 15</inkml:trace>
  <inkml:trace contextRef="#ctx0" brushRef="#br0" timeOffset="139345.482">25595 16927 135 0,'0'0'0'0,"0"0"45"0,0 0-45 16,5-3 46-16,2-4-46 0,-7 7 51 15,0 0-51-15,4-3 52 0,-1-1-52 0,-3 4 55 0,0 0-55 16,0 0 55-16,4-1-55 0,-4 1 50 16,0 0-50-16,0 0 51 0,0 0-51 0,0 0 49 0,0 0-49 15,0 0 50-15,-4 3-50 0,4-3 48 0,0 0-48 16,0 0 48-16,-3 3-48 0,3-3 54 0,0 0-54 0,0 0 54 15,0 0-54-15,0 0 49 0,0 0-49 0,0 0 49 16,0 0-49-16,0 0 37 0,0 0-37 0,0 0 38 16,-2 4-38-16,2-4 40 0,0 0-40 0,0 0 41 15,0 0-41-15,0 0 16 0,0 0-16 0,0 0 17 16,0 0-17-16,0 0 42 0,0 0-42 0,0 0 43 16,-3 3-43-16,3-3 7 0,0 0-7 0,0 0 7 15,-2 4-7-15,2-4 12 0,0 0-12 0,0 0 12 0,-5 3-12 16,5-3 39-16,0 0-39 0,0 0 40 0,-4 2-40 0,4-2 5 15,0 0-5-15,0 0 5 0,-3 2-5 16,3-2 18-16,0 0-18 0,0 0 19 0,-4 1-19 16,4-1 15-16,0 0-15 0,0 0 16 0,-2 4-16 15,2-4 9-15,0 0-9 0,0 0 9 0,-3 3-9 0,3-3 16 16,0 0-16-16,0 0 17 0,-5 4-17 16,5-4 14-16,0 0-14 0,-4 1 15 0,1 3-15 0,3-4 9 15,0 0-9-15,-4 3 9 0,3-1-9 0,1-2 16 16,0 0-16-16,-4 3 17 0,2-1-17 0,2-2 8 0,0 0-8 15,-3 2 8-15,1-1-8 0,2-1 15 16,0 0-15-16,-3 2 16 0,-1-2-16 0,4 0 23 0,0 0-23 16,-3 2 24-16,1 0-24 0,2-2 13 15,0 0-13-15,0 0 14 0,-4 3-14 0,4-3 28 0,0 0-28 0,0 0 28 16,-3 3-28-16,3-3 6 0,0 0-6 0,0 0 6 16,-4 2-6-16,4-2 26 0,0 0-26 0,0 0 26 15,-3 2-26-15,3-2 30 0,0 0-30 16,0 0 30-16,-2 3-30 0,2-3 6 0,0 0-6 0,0 0 7 15,-2 4-7-15,2-4 28 0,0 0-28 0,0 0 28 16,0 3-28-16,0-3 29 0,0 0-29 0,11 4 29 16,1 1-29-16,-12-5 21 0,0 0-21 0,21 7 21 15,9 1-21-15,-30-8 28 0,0 0-28 16,34 10 28-16,7 2-28 0,-41-12 3 0,0 0-3 0,41 12 3 16,5 2-3-16,-46-14 7 0,0 0-7 0,45 15 8 15,4 3-8-15,-49-18-46 0,0 0 46 0,50 17-45 16,1 2 45-16,-51-19-79 15,0 0 79-15,101 36-1348 0,-202-72 1348 0</inkml:trace>
  <inkml:trace contextRef="#ctx0" brushRef="#br0" timeOffset="209039.289">27045 15901 415 0,'0'0'0'0,"-6"4"0"0,-2 1 0 0,8-5 53 16,0 0-53-16,0 0 53 0,1-4-53 0,-1 4 50 15,0 0-50-15,2-3 50 0,2 1-50 0,-4 2 47 16,0 0-47-16,1-5 47 0,1 3-47 0,-2 2 50 15,0 0-50-15,0 0 50 0,2-3-50 0,-2 3 47 16,0 0-47-16,0 0 48 0,0 0-48 0,0 0 42 16,0 0-42-16,0 0 43 0,0 0-43 0,0 0 19 0,0 0-19 15,0 0 20-15,0 0-20 0,0 0 20 0,0 0-20 16,0 0 20-16,0 0-20 0,0 0 4 0,0 0-4 0,0 0 4 16,0 0-4-16,0 0 13 0,0 0-13 0,0 0 14 15,0 0-14-15,0 0 3 16,0 0-3-16,-4 5 4 0,-3 2-4 0,7-7 2 0,0 0-2 0,-14 24 3 15,-3 10-3-15,17-34 5 0,0 0-5 0,-21 48 5 16,-3 10-5-16,24-58 6 0,0 0-6 0,-26 66 7 16,-1 7-7-16,27-73 22 0,0 0-22 0,-29 86 23 15,-4 10-23-15,33-96 43 0,0 0-43 0,-30 89 43 16,0-2-43-16,30-87 49 0,0 0-49 0,-26 76 49 16,4-10-49-16,4-9 42 0,6-9-42 0,7-29 43 15,5-23-43-15,0 4 36 0,-4-3-36 16,-3 17 37-16,-1 11-37 0,-1-4 39 15,4 1-39-15,-2-8 40 0,2-4-40 0,1-1 24 0,1-4-24 0,1 0 25 0,0-2-25 16,0 3 35-16,2-3-35 0,0-3 35 0,0 3-35 16,0-3 21-16,0 0-21 0,0 0 21 0,0 0-21 0,0 0 10 15,-1 4-10-15,1-4 11 0,0 0-11 16,0 0 18-16,0 0-18 0,0 0 19 0,0 0-19 0,0 0 1 16,0 0-1-16,0 0 1 0,-2 3-1 0,2-3-2 15,0 0 2-15,0 0-1 0,0 0 1 0,0 0-5 16,0 4 5-16,0-4-5 0,0 0 5 0,0 0-9 15,5 0 9-15,2 0-9 0,2 0 9 16,1-2-4-16,4-3 4 0,-2 1-3 0,1-1 3 0,-1-2-20 16,2 1 20-16,-4 0-19 0,2 1 19 0,-12 5-7 0,0 0 7 15,14-5-7-15,4 0 7 0,-18 5-17 16,0 0 17-16,15-3-16 0,-1-1 16 16,-14 4-9-16,0 0 9 0,14-2-8 0,-7 1 8 0,-7 1-25 0,0 0 25 15,11-2-24-15,-3 0 24 0,-8 2-13 0,0 0 13 0,9-1-12 16,-2 1 12-16,-7 0-27 0,0 0 27 0,12 0-27 15,4-2 27-15,-16 2-43 0,0 0 43 0,21-2-42 16,7 0 42-16,-2-4-78 16,0-5 78-16,-5 6-77 15,-4 0 77-15,1-2-172 0,-1 0 172 0,-3 0-171 0,-3-1 171 0,-11 8-213 0,0 0 213 0,13-19-212 16,1-7 212-16,14-18-303 0</inkml:trace>
  <inkml:trace contextRef="#ctx0" brushRef="#br0" timeOffset="209571.189">26963 16364 505 0,'0'0'0'0,"3"10"0"0,2 7 0 0,-5-17 96 15,0 0-96-15,2 4 96 0,-4-8-96 0,2 4 69 16,0 0-69-16,-1-3 69 0,-3-4-69 0,4 7 34 0,0 0-34 16,-2-3 34-16,1-3-34 0,1 6 37 15,0 0-37-15,-2-3 37 0,2 1-37 0,0 2 48 16,0 0-48-16,0 0 48 0,0-3-48 0,0 3 46 0,0 0-46 0,0 0 47 16,0 0-47-16,0 0 37 0,0 0-37 0,0 0 37 15,0 0-37-15,0 0 40 0,0 0-40 16,0 0 41-16,0 0-41 0,0 0 34 0,0 0-34 0,0 0 34 15,0 0-34-15,0 0 14 0,0 0-14 0,0 0 15 16,0 0-15-16,0 0 37 0,0 0-37 0,0 0 37 16,0 0-37-16,0 0 12 0,0 0-12 0,0 0 12 15,0 0-12-15,0 0 12 0,0 0-12 0,2 8 12 16,-1 6-12-16,-1-14 16 0,0 0-16 0,7 34 17 16,2 14-17-16,-9-48 8 0,0 0-8 0,9 65 8 15,1 14-8-15,-10-79 24 0,0 0-24 0,18 112 25 16,6 26-25-16,-24-138 6 15,0 0-6-15,23 127 7 0,-4 2-7 0,0-30 34 16,-2-20-34-16,-8-21 34 0,-5-20-34 0,-4-38 18 0,0 0-18 0,7 53 18 0,1 3-18 16,-8-56 18-16,0 0-18 0,7 40 18 15,2-13-18-15,-9-27 10 0,0 0-10 0,5 24 10 0,0-8-10 16,-5-16 1-16,0 0-1 0,6 12 2 0,-1-4-2 16,-5-8-196-16,0 0 196 0,7-17-196 0,3-19 196 0,8-17-958 15</inkml:trace>
  <inkml:trace contextRef="#ctx0" brushRef="#br0" timeOffset="212367.342">27926 16331 281 0,'0'0'0'0,"-3"2"0"0,-4 1 0 0,7-3 8 16,0 0-8-16,0 0 8 0,0 0-8 0,0 0 7 0,0 0-7 0,0 0 8 15,5-1-8-15,-5 1 58 0,0 0-58 0,0 0 58 16,3-2-58-16,-3 2 87 0,0 0-87 0,0 0 87 16,0 0-87-16,0 0 95 15,0 0-95-15,0 0 96 0,0 0-96 0,0 0 91 0,-1 3-91 0,1-3 92 16,0 0-92-16,0 0 91 0,-2 4-91 0,2-4 91 15,-2 3-91-15,2-3 83 0,0 0-83 0,-5 9 83 16,-2 5-83-16,7-14 59 0,0 0-59 0,-14 25 59 16,-3 11-59-16,17-36 47 0,0 0-47 0,-20 43 48 15,-2 10-48-15,22-53 48 0,0 0-48 0,-21 52 49 16,-2 4-49-16,23-56 29 0,0 0-29 0,-21 55 29 16,0-2-29-16,2-7 25 0,2-3-25 15,6-19 26-15,8-12-26 0,-2-2 24 16,-1-3-24-1,-8 15 25-15,-1 9-25 0,15-31 0 0,0 0 0 0,-16 24 0 0,4-1 0 16,12-23-3-16,0 0 3 0,-11 15-3 0,4-3 3 0,7-12-49 0,0 0 49 0,-5 9-49 0,2-3 49 0,3-6-112 16,0 0 112-16,-2 6-112 0,2-1 112 0,0-5-140 15,0 0 140 1,23-9-140-16,15-8 140 16,25-9-793-16</inkml:trace>
  <inkml:trace contextRef="#ctx0" brushRef="#br0" timeOffset="-214358.83">27492 16617 203 0,'0'0'0'15,"0"0"-43"-15,0 0 43 0,0 0-43 16,4-5 43-16,-4 5 0 0,0 0 0 0,0-5 0 0,0 0 0 16,0 5 73-16,0 0-73 0,0-5 73 0,-2 1-73 15,2 4 163-15,0 0-163 0,-2-3 164 0,2 0-164 0,0 3 160 16,0 0-160-16,-3-4 161 16,1 2-161-16,2 2 114 0,0 0-114 0,0 0 114 0,-2-3-114 0,2 3 91 15,0 0-91-15,0 0 91 0,0 0-91 0,0 0 78 16,0 0-78-16,0 0 79 0,0 0-79 0,0 0 50 15,0 0-50-15,0 0 51 0,0 0-51 0,0 0 44 16,0 0-44-16,0 0 45 0,0 0-45 0,0 0 29 16,-1-3-29-16,1 3 29 0,-2-4-29 0,2 4 15 0,0-3-15 15,0 3 16-15,0 0-16 0,0 0 41 0,0 0-41 16,0 0 42-16,0 0-42 0,0 0 2 0,0 0-2 16,0 0 3-16,0 0-3 0,0 0 3 0,0 0-3 15,0 0 4-15,0-4-4 0,0 1-10 0,-2-1 10 0,0 1-10 16,2 0 10-16,-1-1-54 0,1 2 54 0,0 2-53 15,-2-5 53-15,2 5-41 0,-4-5 41 16,4 5-40-16,0-5 40 0,0 5-11 0,0-5 11 0,0 5-11 16,-1-2 11-16,1 2-1 0,0 0 1 0,0 0-1 15,0 0 1-15,0 0 1 0,-4-3-1 0,4 3 2 16,-3-4-2-16,3 4 31 0,0-3-31 0,0 3 31 16,0 0-31-16,0 0 28 0,0 0-28 0,0 0 28 15,0 0-28-15,0 0 23 0,0 0-23 0,0 0 24 16,0 0-24-16,0 0 17 0,0 0-17 0,0 0 17 15,0 0-17-15,0 0 18 0,0 0-18 0,0 0 19 0,0 0-19 16,0 0 24-16,0 0-24 0,0 0 25 0,0 0-25 16,0 0 21-16,0 0-21 0,0 0 21 0,0 0-21 15,0 0 9-15,0 0-9 0,0 0 10 0,0 0-10 0,0 0 18 16,0 0-18-16,0 0 18 0,0 0-18 0,0 0 14 16,0 0-14-16,0 0 15 0,0 0-15 15,0 0 25-15,0 0-25 0,0 0 26 0,0 0-26 0,0 0 6 16,0 0-6-16,0 0 7 0,3 0-7 0,1 2 17 15,3 1-17-15,0 2 17 0,3 2-17 0,-10-7 15 16,0 0-15-16,21 22 15 0,9 13-15 0,-30-35 9 16,0 0-9-16,38 39 9 0,9 9-9 15,-47-48 39-15,0 0-39 0,50 46 40 0,6 4-40 0,-7-6 41 16,-2-3-41-16,-7-6 42 0,-3-6-42 0,-37-29 39 0,0 0-39 16,34 29 40-16,1-2-40 0,-35-27 27 15,0 0-27-15,30 24 27 0,-6-1-27 0,-24-23 1 0,0 0-1 16,19 17 2-16,-3-4-2 0,-16-13-53 0,0 0 53 0,11 11-53 15,-4-3 53-15,-7-8-153 0,0 0 153 0,0 7-152 16,-7-3 152-16,7-4-213 0,0 0 213 0,-25 1-213 16,-15-2 213-1,-24 1-1118-15</inkml:trace>
  <inkml:trace contextRef="#ctx0" brushRef="#br0" timeOffset="-213912.103">27876 16407 404 0,'0'0'0'0,"0"0"0"0,0 0 0 0,0 0 17 0,0 0-17 0,0 0 17 15,0 0-17-15,0 0-10 0,0 0 10 16,0 0-9-16,0 0 9 0,0 0-47 0,0 0 47 0,0 0-46 16,0 0 46-16,0 0 17 0,0 0-17 0,0 0 17 15,0 0-17-15,0 0 39 0,0 0-39 0,0 0 40 16,0 0-40-16,0 0 8 0,0 0-8 0,0 0 8 16,0 0-8-16,0 0-62 0,0 0 62 0,0 0-61 15,0 0 61-15,0 0-174 0</inkml:trace>
  <inkml:trace contextRef="#ctx0" brushRef="#br0" timeOffset="-212992.688">28119 16480 852 0,'0'0'0'0,"0"0"88"0,0 0-88 0,4 0 89 16,1 0-89-16,-5 0 67 0,0 0-67 0,4-1 68 16,-1-1-68-16,-3 2 36 0,0 0-36 0,0 0 37 15,4-5-37-15,-4 5 12 0,0 0-12 0,0 0 13 16,1-4-13-16,-1 4 27 0,0 0-27 0,0 0 27 16,0 0-27-16,0 0 20 0,0 0-20 0,0 0 20 15,0 0-20-15,0 0 10 0,0 0-10 0,0 0 11 16,0 0-11-16,0 0 27 0,0 0-27 0,0 0 27 15,4 0-27-15,-4 0 19 0,0 0-19 0,0 0 20 0,5 0-20 16,-5 0 9-16,0 0-9 0,4 4 10 16,1 1-10-16,-5-5 46 0,0 0-46 0,7 22 47 0,0 12-47 15,-7-34 21-15,0 0-21 0,8 45 21 16,3 10-21-16,-11-55 19 0,0 0-19 0,12 51 20 16,0 1-20-16,-12-52 35 0,0 0-35 0,14 44 35 0,2-3-35 15,-16-41 52-15,0 0-52 0,21 31 53 0,3-7-53 0,1-10 2 16,1-9-2-16,-2-3 2 0,-1-8-2 0,-2-6-7 15,-4-6 7-15,0-3-7 16,1-1 7-16,-18 22-10 0,0 0 10 0,16-33-9 0,-1-8 9 0,-3 2-2 16,1-2 2-16,-5 6-2 0,1 6 2 0,-5 2 0 15,-4 3 0-15,3 3 1 0,1 4-1 0,-4 5 15 16,-4 4-15-16,6 1 16 0,1 2-16 0,-3 1 35 16,0 1-35-16,0 3 35 0,2-4-35 0,-2 4 64 0,0 0-64 15,0 0 64-15,0-3-64 0,0 3 50 0,-3-2-50 16,3 2 50-16,0 0-50 0,0 0 39 0,0 0-39 0,0 0 40 15,0 0-40-15,0 0 18 0,0 0-18 16,0 0 19-16,0 0-19 0,0 0 6 0,0 0-6 16,0 0 6-16,0 0-6 0,0 0 1 0,-6 2-1 0,6-2 1 15,0 0-1-15,0 0-2 0,-3 2 2 0,3-2-1 16,0 0 1-16,0 0-6 0,-5 1 6 0,3 3-6 16,2-1 6-1,-2 2-34-15,2 2 34 0,0 0-33 0,0-2 33 16,0-5-26-16,0 0 26 0,4 31-26 0,3 17 26 0,-2-2-34 0,2 4 34 0,0-4-33 15,1 0 33-15,-8-46-8 0,0 0 8 0,9 55-7 16,0 7 7-16,-9-62-6 0,0 0 6 0,7 84-6 16,0 19 6-16,-7-103-1 0,0 0 1 15,-4 90 0-15,-4 1 0 0,-3-19 5 0,-3-14-5 0,7-27 6 0,4-24-6 16,3-7 26-16,0 0-26 0,-14 28 26 0,-5 4-26 0,19-32-2 16,0 0 2-16,-21 29-1 0,-4 0 1 15,25-29-45-15,0 0 45 0,-33 23-45 16,-7-6 45-16,40-17-66 0,0 0 66 0,-42-7-65 0,-3-17 65 0,45 24-103 15,0 0 103-15,-37-74-103 0,4-37 103 16,-36-74-1166-16</inkml:trace>
  <inkml:trace contextRef="#ctx0" brushRef="#br0" timeOffset="-212535.7">28909 16744 987 0,'0'0'0'0,"0"0"125"0,0 0-125 0,-6-2 125 0,-2-1-125 0,8 3 104 0,0 0-104 0,-6-2 105 16,3 2-105-16,3 0 82 0,0 0-82 0,0 0 83 15,-4 2-83-15,4-2 49 0,0 0-49 0,0 0 49 16,0 0-49-16,0 0 43 0,0 0-43 0,0 0 43 16,0 0-43-16,0 0 19 0,0 0-19 0,4-2 20 15,1 1-20-15,-5 1 12 0,0 0-12 0,12-4 13 0,4-1-13 0,-16 5 26 16,0 0-26-16,24-3 26 0,10-3-26 0,-34 6 6 15,0 0-6-15,40-3 6 16,8 1-6-16,-48 2 16 0,0 0-16 16,53-3 17-16,2-1-17 0,-55 4 33 0,0 0-33 0,54-3 34 0,-1 0-34 15,-53 3 1-15,0 0-1 0,47-6 2 0,-4-2-2 16,-43 8-5-16,0 0 5 0,39-9-5 0,-5 1 5 0,-34 8-51 16,0 0 51-16,28-9-50 0,-7 1 50 15,-21 8-85-15,0 0 85 0,16-6-84 16,-4 3 84-16,-12 3-169 0,0 0 169 0,7-2-168 0,-3 2 168 0,6-1-955 0</inkml:trace>
  <inkml:trace contextRef="#ctx0" brushRef="#br0" timeOffset="-211246.256">29166 16441 158 0,'0'0'0'0,"0"0"53"16,0 0-53-16,2-5 53 0,0-4-53 0,-2 9 77 0,0 0-77 0,2-5 77 16,-1 2-77-16,-1 3 95 0,0 0-95 0,0 0 95 15,0 0-95-15,0 0 78 0,0 0-78 16,0 0 78-16,0 3-78 0,0-3 59 0,0 0-59 0,0 0 60 16,0 0-60-16,0 0 53 0,0 0-53 0,0 0 53 15,0 0-53-15,0 0 43 0,0 0-43 0,0 0 44 16,-1 3-44-16,1-3 35 0,0 0-35 0,0 0 36 15,0 0-36-15,0 0 45 0,0 0-45 0,0 0 45 16,0 0-45-16,0 0 46 0,0 0-46 0,0 0 46 16,0 0-46-16,0 0 29 0,0 0-29 0,0 0 29 15,0 0-29-15,0 0 40 0,0 0-40 0,0 0 40 16,0 0-40-16,0 0 24 0,0 0-24 0,0 0 25 16,0 0-25-16,0 0 17 0,0 0-17 0,0 0 17 0,0 0-17 15,0 0 18-15,0 0-18 0,0 0 19 0,0 0-19 16,0 0 3-16,0 0-3 0,0 0 4 0,0 0-4 15,0 0 7-15,0 0-7 0,0 0 8 0,0 0-8 16,0 0 7-16,0 0-7 0,0 0 8 0,0 0-8 0,0 0 0 16,0 0 0-16,0 0 1 0,0 0-1 0,0 0 0 15,0 0 0-15,0 0 1 0,0 0-1 16,0 0 0-16,0 0 0 0,0 0 1 0,0 0-1 0,0 0 5 16,0 0-5-16,0 0 6 0,-2 4-6 0,2-4 14 15,0 0-14-15,0 0 15 0,-2 3-15 0,2-3 8 0,0 0-8 16,0 0 9-16,-2 4-9 0,2-4 16 0,0 0-16 15,0 5 17-15,0 2-17 0,0-7 0 16,0 0 0-16,6 22 0 0,1 11 0 0,-7-33 0 0,0 0 0 16,8 44 1-16,3 11-1 0,-11-55 7 0,0 0-7 0,9 56 8 15,1 4-8-15,-10-60 3 0,0 0-3 0,10 59 4 16,1 1-4-16,-11-60 20 16,0 0-20-16,9 54 20 0,-2-4-20 0,-7-50 3 15,0 0-3-15,7 45 3 0,-2-6-3 0,-5-39 7 0,0 0-7 0,3 33 7 16,1-6-7-16,-4-27-57 0,0 0 57 0,3 21-56 15,1-8 56-15,-4-13-64 0,0 0 64 0,-2-8-64 16,-5-18 64-16,-2-8-1094 0</inkml:trace>
  <inkml:trace contextRef="#ctx0" brushRef="#br0" timeOffset="-208610.094">29743 16345 169 0,'0'0'0'0,"4"-2"0"16,1-3 0-16,-5 5 54 0,0 0-54 0,3-3 55 15,-1 1-55-15,-2 2 60 0,0 0-60 0,0 0 61 16,0 0-61-16,0 0 70 0,0 0-70 0,0 0 70 0,0 0-70 15,0 0 93-15,-3 3-93 0,3-3 93 16,0 0-93-16,0 0 104 0,0 0-104 0,0 0 105 0,0 0-105 16,0 0 86-16,-2 4-86 0,2-4 87 15,0 0-87-15,0 0 56 0,0 0-56 0,0 0 57 0,0 0-57 0,0 0 59 16,0 0-59-16,0 0 59 0,0 0-59 0,0 0 33 16,0 0-33-16,0 0 33 0,0 0-33 0,0 0 24 15,0 0-24-15,0 0 25 0,0 0-25 0,0 0 26 16,0 0-26-16,0 0 26 0,0 0-26 0,0 0 14 15,0 0-14-15,0 0 15 0,0 0-15 0,0 0 28 16,7 3-28-16,0 1 28 0,3-1-28 0,4 6 6 16,4 1-6-16,2 2 6 0,7 2-6 0,-27-14 5 15,0 0-5-15,34 18 5 0,10 3-5 0,-44-21 0 16,0 0 0-16,47 26 1 0,4 3-1 16,-51-29-2-16,0 0 2 0,50 31-2 0,1 1 2 0,-51-32-1 0,0 0 1 0,45 31 0 15,-2 0 0-15,-43-31-1 0,0 0 1 0,37 24 0 16,-7-4 0-16,-30-20-14 0,0 0 14 15,24 16-13-15,-5-8 13 0,-19-8-106 0,0 0 106 16,14 2-106-16,-3-5 106 0,-11 3-174 0,0 0 174 16,1-17-174-16,-4-13 174 0,1-16-662 0</inkml:trace>
  <inkml:trace contextRef="#ctx0" brushRef="#br0" timeOffset="-208161.372">30264 16384 763 0,'0'0'0'0,"3"11"0"15,3 6 0-15,-5-12 123 0,-1-7-123 0,0-1 124 0,-1-2-124 16,-1-2 98-16,0 0-98 0,0 2 99 0,2 1-99 16,0 4 85-16,-1-3-85 0,1 3 85 0,0 0-85 15,0 0 52-15,-4 0-52 0,4 0 53 0,-3-2-53 0,3 2 23 16,-4-1-23-16,4 1 24 0,0 0-24 0,0 0 37 16,-3 1-37-16,3-1 37 0,0 0-37 0,0 0 2 15,-4 0-2-15,4 0 2 0,0 0-2 0,0 0 15 16,0 0-15-16,0 0 15 0,-3 0-15 0,3 0 0 15,0 0 0-15,0 0 0 0,0 0 0 0,0 4-2 16,-2-1 2-16,4 14-1 0,0 11 1 0,-2-28-41 16,0 0 41-16,3 41-41 0,2 12 41 15,-5-53-20-15,0 0 20 16,5 55-20-16,1 6 20 0,-5-6 2 0,-1-2-2 0,0-13 2 0,0-13-2 0,-3 4 16 0,-2-2-16 16,1-2 17-16,1 1-17 0,3-28 45 0,0 0-45 15,-7 31 46-15,0 3-46 0,7-34 50 16,0 0-50-16,-9 29 51 0,0-2-51 15,9-27 53-15,0 0-53 0,-14 26 54 0,-3-4-54 16,17-22 39-16,0 0-39 0,-23 21 39 0,-4-4-39 0,27-17 28 0,0 0-28 0,-35 12 28 16,-5-5-28-16,40-7 0 15,0 0 0-15,-42 2 0 0,-2-7 0 16,44 5-60-16,0 0 60 0,-43-18-59 0,1-9 59 0,5-2-148 16,4-7 148-16,4 5-148 0,2 2 148 0,27 29-123 0,0 0 123 0,-24-45-122 15,3-11 122-15,-24-45-901 0</inkml:trace>
  <inkml:trace contextRef="#ctx0" brushRef="#br0" timeOffset="-207024.75">30747 16199 964 0,'0'0'0'0,"-7"-5"0"0,-6-3 0 0,13 8 106 15,0 0-106-15,0 0 106 0,0 0-106 16,0 0 65-16,0 0-65 0,0 0 66 0,2 3-66 0,-2-3 44 15,0 0-44-15,0 0 45 0,-3 3-45 0,3-3 31 0,0 0-31 0,-7 0 31 16,-4 2-31-16,11-2 18 0,0 0-18 0,-17 5 19 16,-4 0-19-16,21-5 31 0,0 0-31 0,-23 11 31 15,-3 2-31-15,26-13 12 0,0 0-12 0,-28 21 12 16,-1 3-12-16,29-24 5 0,0 0-5 0,-27 31 6 16,5 5-6-16,22-36 0 0,0 0 0 0,-16 43 0 15,7 6 0-15,9-49-5 16,0 0 5-16,-1 53-5 0,4 4 5 0,-3-57-5 0,0 0 5 0,11 51-4 15,8-3 4-15,0-10-3 0,2-7 3 0,2-9-3 16,1-6 3-16,-24-16-6 0,0 0 6 0,28 8-5 16,5-6 5-16,-33-2-13 0,0 0 13 0,33-7-12 15,4-7 12-15,-37 14-15 0,0 0 15 16,33-22-15-16,0-11 15 0,-33 33-4 0,0 0 4 0,28-34-4 0,-4-3 4 16,-24 37 5-16,0 0-5 0,21-36 5 0,-5-2-5 0,-16 38 39 15,0 0-39-15,12-34 40 16,-3-1-40-16,-9 35 48 0,0 0-48 0,5-25 49 15,-2 4-49-15,-3 21 42 0,0 0-42 0,2-15 42 0,0 3-42 0,-2 12 41 16,0 0-41-16,0-11 42 0,0 5-42 0,0 6 35 16,0 0-35-16,0-6 35 0,0 3-35 0,0 3 23 15,0 0-23-15,0-3 24 0,-2 1-24 16,2 2 18-16,0 0-18 0,0 0 18 0,-2-4-18 0,2 4 1 16,0 0-1-16,0 0 2 0,0 0-2 0,0 0-7 0,0 0 7 15,0 0-7-15,0 0 7 0,0 0-47 0,0 0 47 16,-7 12-46-16,-3 9 46 0,-1 5-62 15,1 6 62-15,1-6-61 16,0-4 61-16,9-22-56 0,0 0 56 0,-6 38-56 0,0 8 56 0,6-46-27 0,0 0 27 0,-3 38-27 16,3-2 27-16,0-36-20 0,0 0 20 0,0 29-19 15,2-7 19-15,-1-3-10 0,1-7 10 16,0-2-10-16,-2-5 10 16,0-5-34-16,0 0 34 0,0 0-34 0,3 0 34 0,-3 0-35 0,0 0 35 0,2-10-34 15,0-5 34-15,-2 15 0 0,0 0 0 16,-2-26 0-16,-1-7 0 0,-1 3 13 0,-1-3-13 0,1 4 13 15,1 3-13-15,1 4 17 0,4 1-17 0,-2 3 17 16,2 2-17-16,-2 16 10 0,0 0-10 0,5-22 11 16,5-2-11-16,-10 24 4 0,0 0-4 0,12-26 5 15,4 1-5-15,-16 25 0 0,0 0 0 0,19-26 1 0,6 2-1 16,-25 24 5-16,0 0-5 0,17-17 6 0,-1 3-6 16,-16 14 13-16,0 0-13 0,10-10 14 0,-3 1-14 15,-7 9 56-15,0 0-56 0,5-5 56 0,-3 2-56 0,-2 3 25 16,0 0-25-16,0 0 26 0,4-2-26 0,-4 2 29 15,0 0-29-15,0 0 29 0,0 0-29 0,0 0 1 16,0 0-1-16,0 0 1 0,0 0-1 0,0 0-14 16,0 0 14-16,0 0-13 0,-2 3 13 0,2-3-64 15,0 0 64-15,-2 5-63 0,0 1 63 0,2-6-83 16,0 0 83-16,4 17-82 0,5 8 82 16,5-1-97-16,3 2 97 0,0-5-96 0,3-4 96 15,0-2-79-15,1-1 79 0,-7-4-79 16,-5-5 79-16,3 2-38 0,0 0 38 0,4 2-37 15,2-1 37-15,-3 4-7 0,-1 0 7 0,-3-3-6 0,-3-4 6 0,1 3-6 0,1 1 6 16,-3-2-5-16,-3-2 5 0,-4-5-1 0,0 0 1 0,3 17 0 16,-1 5 0-16,-2-22 7 15,0 0-7-15,-2 26 8 0,-1 3-8 0,3-29 51 0,0 0-51 0,-5 26 52 16,-4 0-52-16,0-4 50 0,1-3-50 0,4-9 51 16,2-5-51-16,1-1 32 0,1-3-32 0,-6 3 32 15,-1 1-32-15,7-5-50 0,0 0 50 0,-14-4-50 16,-6-6 50-16,20 10-109 15,0 0 109-15,-21-38-108 0,0-20 108 0,-21-38-632 16</inkml:trace>
  <inkml:trace contextRef="#ctx0" brushRef="#br0" timeOffset="-206646.197">31226 16155 1009 0,'0'0'0'0,"-6"-7"0"0,-1-5 0 0,7 12 150 16,0 0-150-16,0 0 150 0,0 0-150 0,0 0 83 16,0 0-83-16,2 3 83 0,0 1-83 0,-2-4 47 15,0 0-47-15,2 3 47 0,1-1-47 0,-3-2 33 16,0 0-33-16,5 2 34 0,1-1-34 0,-6-1 46 16,0 0-46-16,5 2 47 0,0-2-47 0,-5 0 52 15,0 0-52-15,9 4 52 0,1 2-52 0,-10-6 22 16,0 0-22-16,19 16 23 0,8 6-23 0,-27-22 7 0,0 0-7 15,36 33 8-15,9 9-8 0,-1 0 10 0,3 0-10 16,-5-2 10-16,-4-4-10 0,-38-36 3 16,0 0-3-16,45 43 3 0,2 5-3 0,-47-48 2 15,0 0-2-15,67 63 2 0,13 12-2 0,-18-18-1 0,-4-9 1 0,-21-17-1 16,-18-16 1-16,2 2-10 0,-4-3 10 0,-6-6-9 16,-6-4 9-16,2-1-63 0,0 1 63 0,-4-3-62 15,-3-1 62-15,0 0-131 0,2 6 131 16,-2-6-130-16,0 0 130 0,0 0-174 0,0 0 174 0,-14-16-173 15,-9-11 173-15,-13-16-774 0</inkml:trace>
  <inkml:trace contextRef="#ctx0" brushRef="#br0" timeOffset="-206133.098">31689 16139 583 0,'0'0'0'0,"0"0"0"0,-3 6 0 0,3-6 88 15,0 0-88-15,0 0 88 0,0 0-88 0,0 0 110 0,0 0-110 0,0 0 110 16,0 0-110-16,0 0 104 0,0 0-104 0,0 0 105 16,0 0-105-16,0 0 82 0,0 0-82 15,0 0 83-15,0 0-83 0,0 0 93 0,0 0-93 0,0 0 94 16,0 0-94-16,0 0 61 0,0 0-61 0,0 0 61 15,0 0-61-15,0 0 60 0,0 0-60 0,0 0 60 16,0 0-60-16,0 0 51 0,0 0-51 0,0 0 52 16,0 0-52-16,0 0 43 0,0 0-43 0,-4 8 43 15,1 8-43-15,3-16 29 0,0 0-29 0,-13 34 29 0,-2 15-29 16,15-49 4-16,0 0-4 0,-23 59 4 16,-5 8-4-16,28-67 0 0,0 0 0 0,-29 68 0 0,-5 4 0 15,34-72-26-15,0 0 26 0,-43 79-25 16,-9 6 25-16,52-85-100 0,0 0 100 0,-35 60-100 15,7-17 100-15,28-43-164 0,0 0 164 0,-21 14-164 16,9-28 164-16,-21 14-993 0</inkml:trace>
  <inkml:trace contextRef="#ctx0" brushRef="#br0" timeOffset="-205958.25">32267 16470 1155 0,'-3'-5'0'0,"3"5"-176"0,0 0 176 16</inkml:trace>
  <inkml:trace contextRef="#ctx0" brushRef="#br0" timeOffset="-200255.8">25024 11754 135 0,'0'0'0'0,"0"12"0"0,-2 8 0 0,2-20 68 15,0 0-68-15,0 0 68 0,2-5-68 0,-2 5 67 16,0 0-67-16,0-5 68 0,0-4-68 0,0 9 44 0,0 0-44 16,0-5 44-16,0 4-44 0,0 1 50 0,0 0-50 15,0 0 50-15,0-4-50 0,0 4 42 0,0 0-42 16,0 0 42-16,0 4-42 0,0-4 10 0,0 0-10 15,-2 3 10-15,0 6-10 0,2-9 38 0,0 0-38 0,-2 20 38 16,1 11-38-16,1-31 18 0,0 0-18 16,-2 36 19-16,0 10-19 0,2-46 52 15,0 0-52-15,0 55 52 16,2 10-52-16,-2-65 35 0,0 0-35 0,5 77 35 0,4 9-35 0,-9-86 51 0,0 0-51 0,12 116 51 16,2 25-51-16,-14-141 64 0,0 0-64 0,11 134 65 15,-3 1-65-15,-8-135 40 0,0 0-40 0,4 139 41 16,-4 3-41-16,0-142 43 0,0 0-43 0,-7 144 43 15,-4 0-43-15,11-144 40 0,0 0-40 0,-5 156 41 16,0 8-41-16,5-164 25 0,0 0-25 0,0 171 26 16,2 6-26-16,-2-177 10 0,0 0-10 0,8 164 10 15,6-4-10-15,-14-160 29 0,0 0-29 0,14 140 29 16,2-13-29-16,-16-127 27 0,0 0-27 0,12 121 27 0,-3-9-27 16,-9-112 38-16,0 0-38 0,5 106 38 0,-5-10-38 15,0-96 23-15,0 0-23 0,-2 92 24 0,-3-6-24 0,5-86 5 16,0 0-5-16,-7 75 5 0,0-8-5 15,7-67 27-15,0 0-27 0,-5 52 27 16,3-13-27-16,2-39 1 0,0 0-1 0,-2 38 2 0,1-4-2 0,1-34 5 16,0 0-5-16,0 22 6 0,0-10-6 0,0-12 8 15,0 0-8-15,0 16 8 0,-2-4-8 16,2-12 3-16,0 0-3 0,-2 13 3 16,2 1-3-16,0-14 12 0,0 0-12 0,-2 17 12 0,2 4-12 0,0-21 0 0,0 0 0 15,-1 15 1-15,1-1-1 0,0-14-40 16,0 0 40-16,-2 10-40 0,2-3 40 0,0-7-116 0,0 0 116 15,0 0-116-15,5-12 116 0,-5 12-187 16,0 0 187-16,7-46-186 0,4-26 186 0,6-46-801 16</inkml:trace>
  <inkml:trace contextRef="#ctx0" brushRef="#br0" timeOffset="-199046.449">24926 11535 135 0,'0'0'0'0,"9"8"0"16,7 6 0-16,-13-11 40 0,-3-3-40 0,-7-5 40 16,-5-7-40-16,1 4 61 0,3-1-61 0,1 4 62 15,1 1-62-15,3 1 56 0,0 1-56 0,3 2 57 16,0 0-57-16,0 0 57 0,0 0-57 0,0 0 58 16,0 0-58-16,0 0 56 0,0 0-56 0,0 0 57 15,0 0-57-15,0 0 73 0,0 0-73 0,0 0 73 0,0 0-73 16,0 0 65-16,0 0-65 0,0 0 65 15,0 0-65-15,0 0 54 0,0 0-54 0,0 0 54 0,1-3-54 16,4-1 40-16,-3 1-40 0,5 0 40 0,0-1-40 0,-7 4 10 16,0 0-10-16,16-2 11 0,5-4-11 0,-21 6 13 15,0 0-13-15,33-6 13 16,9 0-13 0,-1 0 1-16,3 3-1 0,-6-2 1 0,-3 1-1 0,-35 4 14 0,0 0-14 0,42-3 15 15,5-2-15-15,-47 5 3 0,0 0-3 0,58-7 3 0,6 0-3 0,-64 7 6 16,0 0-6-16,71-8 7 0,6-1-7 0,-77 9 3 0,0 0-3 15,99-10 4-15,16-1-4 16,-115 11 2-16,0 0-2 0,119-8 2 0,6 1-2 0,-125 7 1 0,0 0-1 16,124-5 2-16,1 0-2 0,-125 5 3 0,0 0-3 0,129-5 4 15,2 1-4-15,-131 4 2 0,0 0-2 16,141-10 2-16,7-2-2 0,-148 12 5 0,0 0-5 0,150-16 5 16,3-1-5-1,-153 17 2-15,0 0-2 0,159-15 3 0,5-2-3 0,-164 17 1 0,0 0-1 0,163-16 2 16,3-1-2-16,-166 17 9 0,0 0-9 0,169-13 10 15,3-6-10-15,-38 10 14 0,-24 2-14 16,-7 2 15-16,-12-2-15 0,4 4 3 0,3 1-3 0,-6 2 4 16,-1-3-4-16,8-2 7 15,4 1-7-15,-6 2 8 0,-2 1-8 0,-95 1 0 0,0 0 0 0,127 0 1 16,23 0-1-16,-150 0 2 0,0 0-2 0,151-4 3 16,11 3-3-16,-29-1 10 0,-18 0-10 15,-11-1 11-15,-10-4-11 0,2 3 3 0,-2 3-3 0,-9-3 4 16,-6 4-4-16,-79 0 7 0,0 0-7 0,113-3 7 0,21 1-7 15,-134 2 13-15,0 0-13 0,140-3 14 0,11-1-14 16,-25 1 8-16,-15 1-8 0,-12 0 9 0,-12 2-9 16,-87 0 15-16,0 0-15 0,108 0 16 0,13-1-16 15,-22-3 3-15,-8 1-3 0,-13 1 4 0,-8 2-4 0,1-3 13 16,-3-4-13-16,-7 7 13 0,-7-3-13 0,-54 3 23 16,0 0-23-16,73-2 24 0,9 0-24 15,-9 2 7-15,-3 2-7 0,-11-2 7 16,-8-2-7-16,-8 0 34 0,-8-1-34 0,2 3 35 0,-4-3-35 0,-33 3 1 15,0 0-1-15,47-4 2 0,7-1-2 0,-5 2 6 0,-1 3-6 16,-6-6 7-16,-4 3-7 16,-3 0 8-16,-2 3-8 0,-5-4 9 0,-3 4-9 15,-25 0 0-15,0 0 0 0,31 0 1 0,6 4-1 16,-37-4-41-16,0 0 41 0,33 0-40 0,0 0 40 0,-33 0-83 0,0 0 83 0,22 0-83 16,-6-4 83-16,22 2-989 0</inkml:trace>
  <inkml:trace contextRef="#ctx0" brushRef="#br0" timeOffset="-197944.238">25895 11560 875 0,'0'0'0'0,"-4"0"0"16,-3-3 0-16,2 1 79 0,-2-1-79 15,4 1 80-15,1 0-80 0,-3 2 61 0,3 0-61 0,-2 0 61 16,1 0-61-16,-2 0 40 0,-2 0-40 0,3 0 40 16,-3-3-40-16,2 3 0 0,0 0 0 0,0 0 1 15,1-2-1-15,1 0 3 0,-1 1-3 0,1-1 3 16,1 2-3-16,2 0 6 0,-4 0-6 0,4 0 7 16,-3 2-7-16,3-2 0 0,-4 3 0 0,1 2 1 15,-2-3-1-15,-2 8 0 0,-2 4 0 0,0 1 0 16,-1 4 0-16,10-19 0 0,0 0 0 0,-11 36 0 31,1 10 0-31,3 1 2 0,2 2-2 0,3-1 2 0,2 2-2 0,0-50 1 0,0 0-1 0,4 62 2 0,3 8-2 16,-7-70 10-16,0 0-10 0,13 96 11 0,7 20-11 15,-5-20 8-15,1-8-8 0,-7-15 9 16,-4-13-9-16,-5-60 15 16,0 0-15-16,7 74 15 0,-2 0-15 0,0-13 33 0,1-8-33 0,-5-27 34 0,-1-21-34 0,0 5 34 15,0 1-34-15,-1 4 35 0,-1 6-35 0,0-2 14 16,0 1-14-16,1-8 15 0,1-3-15 15,-2-2 31-15,2-2-31 0,-2-2 31 16,2-3-31-16,0 0 0 0,0 0 0 0,0 0 0 0,0 0 0 0,0 0-27 16,0 0 27-16,0 0-27 0,-5-2 27 0,0-1-93 15,-1 0 93-15,-2-9-93 0,-4-4 93 0,12 16-164 0,0 0 164 16,-21-31-163-16,-9-12 163 0,-20-30-644 0</inkml:trace>
  <inkml:trace contextRef="#ctx0" brushRef="#br0" timeOffset="-197669.85">25283 12317 964 0,'0'0'0'0,"11"6"0"16,6 0 0-16,-17-6 123 0,0 0-123 0,9 2 123 15,-6-4-123-15,-3 2 86 0,0 0-86 0,14-1 86 16,4-3-86-16,-18 4 24 0,0 0-24 0,33-1 25 15,14-3-25-15,-47 4 1 0,0 0-1 0,47 0 1 16,7 2-1-16,-54-2 3 0,0 0-3 0,47 2 3 0,3 3-3 16,-50-5 1-16,0 0-1 0,41 1 2 0,-7 1-2 0,-34-2 9 15,0 0-9-15,28 4 10 0,-5-3-10 0,-23-1-1 16,0 0 1-16,19 4-1 16,-3-4 1-16,-16 0-80 0,0 0 80 0,10 1-79 0,-3-1 79 15,-7 0-146-15,0 0 146 0,9-1-146 0,-2 1 146 0,8-5-660 16</inkml:trace>
  <inkml:trace contextRef="#ctx0" brushRef="#br0" timeOffset="-196371.422">25243 11932 505 0,'0'0'0'0,"0"0"0"0,0-7 0 15,0 7 26-15,2-3-26 0,-2 3 26 0,0 0-26 0,0 0 0 16,0 0 0-16,0 0 0 0,0 0 0 0,0 0 2 16,0 0-2-16,0 0 2 0,0 0-2 15,0 0 17-15,0 0-17 0,0 0 17 0,0 0-17 16,0 0 65-16,0 0-65 0,0 0 66 0,3-4-66 0,-3 4 60 15,0 0-60-15,4-5 60 0,1-2-60 0,-5 7 41 16,0 0-41-16,7-10 42 0,2-2-42 0,-9 12 32 16,0 0-32-16,7-10 32 0,2-1-32 0,-9 11 7 0,0 0-7 15,10-10 8-15,2 3-8 0,-12 7 0 0,0 0 0 16,11-5 0-16,1 3 0 0,-12 2-13 0,0 0 13 16,12 2-13-16,2 2 13 15,-14-4-11-15,0 0 11 0,16 6-11 16,3 6 11-16,-19-12-19 0,0 0 19 0,21 11-18 0,1 6 18 0,-22-17-9 15,0 0 9-15,23 15-8 0,1-1 8 0,-24-14-16 0,0 0 16 16,21 17-15-16,-2 4 15 0,-19-21-9 0,0 0 9 0,16 18-8 16,-4 5 8-16,-12-23-9 0,0 0 9 0,7 22-9 15,-5 2 9 1,-2-24-1-16,0 0 1 0,-5 31-1 0,-7 1 1 0,12-32 0 0,0 0 0 0,-13 31 0 16,-2 0 0-16,15-31 6 0,0 0-6 0,-18 29 7 15,-3 0-7-15,21-29 34 16,0 0-34-16,-17 24 34 0,1-3-34 0,2-4 17 0,4-5-17 15,1-3 17-15,6-4-17 0,3-5 53 0,0 0-53 0,-7 1 53 16,2 3-53-16,5-4 57 0,0 0-57 0,-9 2 58 0,-3-4-58 16,12 2 61-16,0 0-61 0,-16-5 61 0,-1-6-61 15,17 11 41-15,0 0-41 0,-14-13 42 16,0-6-42-16,14 19 20 0,0 0-20 0,-9-19 20 16,2-2-20-16,7 21 30 0,0 0-30 0,-5-22 30 0,3 2-30 15,2 20 0-15,0 0 0 0,-2-19 0 0,4 2 0 0,0-4 7 16,-1 4-7-16,1 7 8 0,0 3-8 15,1 0 1-15,-3 2-1 0,2 0 1 0,2 1-1 16,1 1 0-16,0-2 0 0,-1 1 0 0,-3 3 0 0,3-1-2 16,-1 2 2-16,-3 0-2 0,4-4 2 0,-4 4-20 15,2-3 20-15,-2 3-20 0,5-2 20 0,-3 2-23 16,4 2 23-16,0 0-22 0,-1 3 22 0,-5-5-34 0,0 0 34 16,10 8-33-16,6 8 33 0,-16-16-12 0,0 0 12 15,26 19-12-15,9 8 12 0,-35-27-37 0,0 0 37 0,40 24-36 16,5 2 36-16,-45-26-109 15,0 0 109-15,42 20-109 0,2-1 109 0,-44-19-177 16,0 0 177-16,36 14-176 0,-4-7 176 0,36 13-400 0</inkml:trace>
  <inkml:trace contextRef="#ctx0" brushRef="#br0" timeOffset="-195991.359">25383 12883 539 0,'0'0'0'0,"3"-11"0"15,2-2 0-15,-3 4-52 0,0 7 52 16,0-1-52-16,-2 1 52 0,0 2-90 16,0 0 90-16,0 0-89 0,0 0 89 0,0 0-110 15</inkml:trace>
  <inkml:trace contextRef="#ctx0" brushRef="#br0" timeOffset="-195534.6">25365 12871 91 0,'0'0'0'16,"0"0"0"-16,5-4 0 0,-5 4 57 0,4-1-57 0,-4 1 57 16,0 0-57-16,0 0 85 15,0 0-85-15,0 0 86 0,0 0-86 0,0 0 63 0,0 0-63 0,0 0 64 16,0 0-64-16,0 0 45 0,0 0-45 0,0 0 45 15,-4 0-45-15,4 0 55 0,-3 0-55 0,3 0 55 16,-4 0-55-16,4 0 30 0,-3 0-30 0,3 0 30 16,-4 1-30-16,4-1 9 0,-3 0-9 0,3 0 10 0,0 0-10 15,0 0 36-15,-4 4-36 0,4-4 37 0,-3 0-37 16,3 0 10-16,-3 1-10 0,3-1 10 0,-2 2-10 0,2-2 12 16,-4 4-12-16,4-4 13 0,0 0-13 0,0 0 39 15,0 0-39-15,0 0 40 0,-3 1-40 0,3-1 36 16,-4 4-36-16,4-4 36 0,-3 1-36 15,3-1 38-15,0 0-38 0,0 0 38 0,-4 0-38 0,4 0 46 16,0 0-46 0,0 0 46-16,2 4-46 0,2-2 35 0,1-1-35 0,-2 1 36 0,1-2-36 0,-4 0 25 15,0 0-25-15,14 0 26 0,5 0-26 0,-19 0 34 16,0 0-34-16,35 0 35 0,13-2-35 0,1 1 42 16,-2-3-42-16,-3 1 43 0,-4-1-43 0,2 1 15 15,0 1-15-15,-6 0 16 0,-1 1-16 16,-35 1 22-16,0 0-22 0,52 0 23 0,11 0-23 0,-6 0 33 0,1 1-33 15,-9-1 34-15,-13 0-34 0,3 0 10 0,-3 0-10 16,-6 2 11-16,-6 0-11 0,-24-2 20 0,0 0-20 0,21 2 20 16,2 3-20-1,-23-5 15-15,0 0-15 0,19 1 15 0,-2 3-15 16,-17-4-44-16,0 0 44 0,13 3-44 0,-5-1 44 0,-8-2-116 0,0 0 116 0,4 5-116 16,-6 2 116-16,2-7-193 0,0 0 193 15,-16 14-192-15,-12 6 192 0,-15 15-660 0</inkml:trace>
  <inkml:trace contextRef="#ctx0" brushRef="#br0" timeOffset="-194762.168">25416 13309 628 0,'0'0'0'0,"1"-8"0"0,5-8 0 0,-6 16 103 0,0 0-103 16,3-8 104-16,-1 3-104 0,-2 5 82 0,0 0-82 16,2-4 83-16,-2 4-83 0,0 0 44 0,0 0-44 0,0 0 45 15,0 0-45-15,0 0 14 0,-4-3-14 16,4 3 15-16,-5-5-15 0,3 1 47 16,0 1-47-16,1-1 47 0,1 1-47 0,0-1 0 0,1 3 0 15,-1-3 1-15,2 1-1 0,-2 3 19 0,0 0-19 0,2-5 20 16,1-2-20-16,-3 7 8 0,0 0-8 0,6-7 8 15,-1 0-8-15,-5 7 0 0,0 0 0 0,7-7 0 16,3 2 0-16,-10 5-4 0,0 0 4 0,12-3-4 16,2-1 4-16,-14 4-15 0,0 0 15 0,18 0-15 15,1-3 15-15,-19 3-17 0,0 0 17 0,21 3-16 16,-4-3 16-16,-17 0-26 0,0 0 26 0,23 7-25 0,1 2 25 16,-1 1-20-16,-2 4 20 15,-9-9-20-15,-7-2 20 16,1 2-17-16,-1 2 17 0,-2 2-17 0,1 1 17 0,-1 2-27 0,2-2 27 0,-1-1-27 0,-2-4 27 0,-1 2-7 15,-1 2 7-15,-1 3-6 0,-3 3 6 0,4-15-10 16,0 0 10-16,-12 27-10 0,-5 4 10 16,17-31-1-16,0 0 1 0,-18 29-1 0,-3-1 1 15,21-28 1-15,0 0-1 16,-17 24 2-16,-4-4-2 0,21-20 36 0,0 0-36 0,-16 17 36 0,2-1-36 0,14-16 47 16,0 0-47-16,-12 12 47 0,2-4-47 0,10-8 63 0,0 0-63 15,-9 7 64-15,0-2-64 0,9-5 52 16,0 0-52-16,-12-6 52 0,0-5-52 0,12 11 56 15,0 0-56-15,-12-12 57 0,3-5-57 0,9 17 24 0,0 0-24 0,-11-15 25 16,5-2-25-16,6 17 0 0,0 0 0 16,-6-14 1-16,5 0-1 0,1 14-26 0,0 0 26 15,1-12-26-15,5-5 26 0,-6 17-45 16,0 0 45-16,12-14-45 16,5 1 45-16,-17 13-80 0,0 0 80 0,21-14-80 0,5 2 80 0,-26 12-145 0,0 0 145 0,26-12-144 15,0 2 144-15,-26 10-190 0,0 0 190 0,25-11-189 16,-1 3 189-16,25-11-325 0</inkml:trace>
  <inkml:trace contextRef="#ctx0" brushRef="#br0" timeOffset="-194426.783">25682 13275 729 0,'0'0'0'0,"-5"-2"0"0,0-3 0 16,5 5 86-16,0-3-86 0,0 3 87 0,5 0-87 0,0 0 50 16,4 0-50-16,-4 0 50 0,0 0-50 0,-1 0 30 15,1-2-30-15,0 2 30 0,-1-2-30 0,1 2 6 16,2 0-6-16,-2 0 7 16,-1 0-7-16,1 0 39 0,0 2-39 0,-1 0 40 0,-1-2-40 0,1 3 41 15,1-3-41-15,-2 2 42 0,3 0-42 0,1 1 26 0,3 2-26 16,7 5 26-16,6 4-26 0,-23-14 11 15,0 0-11-15,30 19 11 0,5 5-11 0,-35-24 6 16,0 0-6-16,38 24 6 0,-2 3-6 0,-36-27 32 16,0 0-32-16,37 28 32 0,1-6-32 15,-38-22-1-15,0 0 1 0,32 21-1 0,-3-6 1 16,-29-15-105-16,0 0 105 0,23 12-104 0,-6-3 104 0,-17-9-145 0,0 0 145 0,13-12-145 16,-5-16 145-16,10-11-569 0</inkml:trace>
  <inkml:trace contextRef="#ctx0" brushRef="#br0" timeOffset="-193960.307">26097 13068 830 0,'0'0'0'0,"0"7"0"0,-2 3 0 16,2-10 114-16,0 0-114 0,0 5 114 0,0-3-114 15,0-2 72-15,0 0-72 0,0 0 72 0,0 0-72 16,0 0 34-16,0 0-34 0,0 0 34 0,5 0-34 0,-5 0 3 15,0 0-3-15,0 0 3 0,2 3-3 16,-2-3 6-16,0 0-6 0,2 5 6 0,-2 0-6 0,0-5 7 16,0 0-7-16,0 18 8 15,2 0-8-15,-2 8 15 0,1 5-15 0,1-5 15 0,0-2-15 16,0 3 8-16,-1 2-8 0,3 5 8 16,-1 4-8-16,-3-38 15 0,0 0-15 0,5 50 16 0,4 5-16 0,-2-4 8 15,-2 0-8-15,-3-11 9 0,-4-11-9 0,2 5 9 16,0-1-9-16,-3-1 9 0,-2 1-9 15,5-33 23-15,0 0-23 0,-7 39 24 0,-4 2-24 16,11-41 20-16,0 0-20 0,-12 38 20 0,0-9-20 0,12-29 45 0,0 0-45 16,-14 26 46-16,2-6-46 0,12-20 50 0,0 0-50 0,-14 16 50 15,2-4-50-15,12-12 53 16,0 0-53-16,-20 8 54 0,-2-2-54 0,22-6 61 16,0 0-61-16,-23-2 62 0,0-7-62 0,23 9 51 0,0 0-51 0,-17-12 52 15,5-8-52-15,12 20 1 0,0 0-1 0,-12-24 1 16,3-5-1-16,9 29-10 0,0 0 10 15,-5-30-10-15,3 0 10 0,2 30-86 16,0 0 86-16,5-33-86 0,7 1 86 16,-12 32-150-16,0 0 150 0,25-30-149 0,11 6 149 0,-36 24-197 0,0 0 197 0,28-27-196 15,0-4 196-15,28-25-749 0</inkml:trace>
  <inkml:trace contextRef="#ctx0" brushRef="#br0" timeOffset="-192967.309">26738 12693 718 0,'0'0'0'0,"0"0"0"16,0 0 0-16,0 0 62 0,0 0-62 0,0 0 63 15,0 0-63-15,0 0-1 0,0 0 1 0,0 0-1 16,0 0 1-16,0 0 0 0,0 0 0 0,0 0 0 16,0 0 0-16,0 0 0 0,0 0 0 0,0 0 0 15,0 0 0-15,0 0 39 0,0 0-39 0,0 0 39 16,0 0-39-16,0 0 55 0,0 0-55 0,0 0 55 16,0 0-55-16,0 0 55 0,0 0-55 0,0 0 56 15,0 0-56-15,0 0 46 0,0 0-46 0,0 0 46 0,0 0-46 16,0 0 31-16,0 0-31 0,0 0 31 0,0 0-31 15,0 0 8-15,0 0-8 0,0 0 9 0,0 0-9 16,0 0 12-16,0 0-12 0,19 0 12 0,14 1-12 16,-33-1 8-16,0 0-8 0,42 4 8 15,10-3-8-15,-52-1 23 0,0 0-23 0,51 6 24 0,1 2-24 0,-52-8 12 16,0 0-12-16,49 5 13 0,0 2-13 0,-49-7 5 16,0 0-5-16,40 7 5 0,-7-2-5 15,-33-5 14-15,0 0-14 0,28 5 15 0,-7-1-15 16,-21-4 22-16,0 0-22 0,17 1 23 0,-3 1-23 0,-14-2 3 15,0 0-3-15,9 4 3 0,-4-4-3 0,-5 0 0 16,0 0 0-16,3 0 0 0,-1 0 0 0,-2 0-81 16,0 0 81-16,0 0-80 0,0 0 80 0,0 0-209 15,0 0 209-15,-16 1-209 0,-8 1 209 0,-16 1-589 0</inkml:trace>
  <inkml:trace contextRef="#ctx0" brushRef="#br0" timeOffset="-192693.569">26762 13021 919 0,'0'0'0'0,"7"-5"0"16,7-7 0-16,-14 12 129 0,0 0-129 0,9-5 130 15,-2 0-130-15,-7 5 85 0,0 0-85 0,5-3 85 0,-1 1-85 16,-4 2 45-16,0 0-45 0,12 0 45 15,7-3-45-15,-19 3 9 0,0 0-9 0,26 0 10 16,9 0-10-16,-4 3 5 0,2-1-5 0,-1 3 5 16,-4 0-5-16,-28-5 3 0,0 0-3 0,31 7 3 0,4 1-3 0,-35-8-43 15,0 0 43-15,35 12-43 0,3-1 43 16,-38-11-101-16,0 0 101 0,33 6-100 0,0 0 100 0,30 6-805 16</inkml:trace>
  <inkml:trace contextRef="#ctx0" brushRef="#br0" timeOffset="-184934.445">27717 12533 303 0,'0'0'0'16,"5"-1"0"-16,2-5 0 0,-7 6 63 0,0 0-63 0,4-1 64 15,-4-3-64-15,0 4 58 0,0 0-58 0,0 0 58 16,-7-5-58-16,1 3 60 0,0 1-60 0,0-3 60 0,1 3-60 16,0-1 66-16,1 0-66 0,1 0 67 0,-1 2-67 15,1-1 69-15,1 1-69 0,0-5 69 0,1 1-69 16,-1 1 65-16,0-1-65 0,0-4 66 0,2 1-66 0,0 7 43 16,0 0-43-16,4-12 43 0,1-5-43 0,-5 17 13 15,0 0-13-15,9-19 13 16,3-9-13-16,-12 28 13 0,0 0-13 0,17-25 13 0,4-3-13 15,-21 28 1-15,0 0-1 0,23-20 1 0,1 1-1 0,-24 19-5 16,0 0 5-16,27-14-4 0,-1 2 4 0,-26 12-26 16,0 0 26-16,28-8-25 0,1 4 25 0,-29 4-38 15,0 0 38-15,25 2-37 0,-5 3 37 0,-20-5-32 16,0 0 32-16,20 10-32 0,-5 4 32 16,-15-14-22-16,0 0 22 0,14 17-22 0,-3 4 22 0,-3-2-19 0,-2 1 19 15,-3-6-18-15,-1-6 18 0,-2 4-5 0,-2 0 5 0,-1 9-5 16,-3 6 5-16,6-27 0 0,0 0 0 15,-12 35 0-15,-3 6 0 16,15-41 5-16,0 0-5 0,-27 46 6 0,-7 5-6 0,34-51 9 16,0 0-9-16,-39 52 10 0,-4 3-10 0,4-7 25 0,1-6-25 0,15-16 26 15,13-12-26-15,-1-2 53 0,6-7-53 0,-12 14 53 16,-6 7-53-16,23-26 46 16,0 0-46-16,-17 18 46 0,1-2-46 0,16-16 54 15,0 0-54-15,-12 12 54 0,1-5-54 0,11-7 61 0,0 0-61 0,-8 5 61 16,3-2-61-16,5-3 62 0,0 0-62 0,-6 2 63 15,5-4-63-15,-3 1 41 0,1-3-41 0,-1-1 42 16,2-2-42-16,2 2 30 0,0-5-30 0,0 5 30 16,-1-2-30-16,1 2 3 0,0-1-3 0,1 1 4 15,1 4-4-15,0-6 9 0,0 0-9 0,-1 2 9 0,3 1-9 16,-2 1 1-16,1 1-1 0,-3 2 1 0,4-5-1 16,-4 5-5-16,5-3 5 0,-5 3-5 0,5-2 5 15,-2 0-10-15,3 2 10 0,-3-3-10 16,1-1 10-16,-4 4-17 0,0 0 17 0,8-1-16 0,5-3 16 0,-13 4-24 15,0 0 24-15,17 2-23 0,6 1 23 0,-23-3-14 16,0 0 14-16,24 7-13 0,6 0 13 0,-30-7-36 16,0 0 36-16,27 10-35 0,1 4 35 15,-28-14-36-15,0 0 36 0,25 15-35 0,-1 3 35 16,-24-18-83-16,0 0 83 0,19 12-83 0,-5 3 83 0,-14-15-161 16,0 0 161-16,18 9-161 0,-1-3 161 0,18 11-616 15</inkml:trace>
  <inkml:trace contextRef="#ctx0" brushRef="#br0" timeOffset="-184439.295">28090 12533 1031 0,'0'0'0'0,"-4"7"0"15,-3-2 0-15,7-5 158 0,0 0-158 0,0 0 158 16,0 0-158-16,0 0 102 0,2-3-102 0,-2 3 103 0,4-2-103 16,-4 2 47-16,3-3-47 0,-3 3 47 0,0 0-47 15,0 0 10-15,0 0-10 0,0 0 11 0,0 0-11 16,0 0 9-16,0 0-9 0,0 0 10 0,0 0-10 16,0 0 23-16,0 0-23 0,0 0 24 0,0 0-24 15,0 0 13-15,0 0-13 0,0 0 13 0,4-2-13 0,-4 2 0 16,5-5 0-16,-2 3 0 0,1-1 0 15,-1 3-7-15,1-4 7 0,-1 3-7 0,-1 1 7 0,-2 0-10 16,0 0 10-16,3 0-10 0,1-2 10 0,-4 2-26 16,0 0 26-16,5 0-26 0,2-2 26 0,-7 2-7 15,0 0 7-15,11 0-6 0,3 2 6 0,-14-2-26 16,0 0 26-16,24 8-25 0,7 6 25 0,-31-14-20 0,0 0 20 16,40 24-20-16,9 9 20 0,-49-33-35 0,0 0 35 15,52 39-34-15,4 7 34 0,-56-46-6 16,0 0 6-16,59 48-6 0,2 2 6 0,-61-50-11 15,0 0 11-15,72 58-11 0,6 7 11 0,-78-65-9 0,0 0 9 0,65 59-9 16,-8-5 9-16,-57-54-4 0,0 0 4 16,42 43-3-16,-11-7 3 0,-31-36-29 0,0 0 29 15,19 22-29-15,-10-11 29 0,-9-11-97 16,0 0 97-16,7 8-96 0,-3-4 96 16,-4-4-179-16,0 0 179 0,-9-5-179 0,-9-13 179 0,-8-4-520 0</inkml:trace>
  <inkml:trace contextRef="#ctx0" brushRef="#br0" timeOffset="-184076.099">28621 12453 863 0,'0'0'0'0,"4"10"0"0,3 9 0 16,-7-19 118-16,0 0-118 0,0 0 118 0,0-5-118 0,0 5 68 15,0 0-68-15,-2-4 69 0,0-3-69 0,2 7 25 16,0 0-25-16,-2-5 26 0,1 2-26 0,1 3 1 16,0 0-1-16,0 0 1 0,-2-4-1 0,2 4 7 15,0 0-7-15,-5 9 7 0,-6 3-7 0,11-12 49 16,0 0-49-16,-15 27 49 0,-6 13-49 0,21-40 49 16,0 0-49-16,-21 50 49 0,-2 4-49 15,2 3 13-15,0 5-13 0,9-30 13 0,5-13-13 0,0-4 16 0,2-6-16 0,-7 22 17 16,-2 8-17-16,14-39 24 15,0 0-24-15,-12 31 25 0,1-4-25 0,11-27-1 0,0 0 1 0,-9 21 0 16,2-7 0-16,7-14-64 16,0 0 64-16,-5 10-63 15,2-3 63-15,3-7-154 0,0 0 154 0,0 0-153 0,-4-12 153 0,4 12-118 16,0 0 118-16,4-38-118 0,1-20 118 0,4-38-613 0</inkml:trace>
  <inkml:trace contextRef="#ctx0" brushRef="#br0" timeOffset="-183537.5">28494 11891 863 0,'0'0'0'0,"5"-4"0"0,2 3 0 0,-7 1 1 16,0 0-1-16,7-2 1 0,2-1-1 0,-9 3 0 15,0 0 0-15,16-6 0 0,3-2 0 0,-19 8-8 16,0 0 8-16,26-7-8 0,7-2 8 0,-33 9-19 16,0 0 19-16,35-6-18 0,3 0 18 0,-38 6-5 15,0 0 5-15,38-3-5 0,3 3 5 0,-41 0 5 0,0 0-5 16,33 3 5-16,-6-1-5 0,-27-2 27 0,0 0-27 15,25 7 27-15,-6 3-27 0,-19-10 13 16,0 0-13-16,16 12 13 0,-2 2-13 0,-6 1 12 0,-1 1-12 0,-3-6 12 16,-2-1-12-16,-4 3 25 15,-2 3-25-15,-1 9 26 0,-4 5-26 0,9-29 12 0,0 0-12 0,-12 34 12 16,-2-1-12-16,14-33 18 0,0 0-18 0,-15 38 18 16,-5 1-18-16,20-39 24 15,0 0-24-15,-15 31 25 0,3-4-25 16,12-27 7-16,0 0-7 0,-11 23 7 0,2-5-7 0,9-18 17 0,0 0-17 0,-7 16 17 15,4-4-17-15,3-12 39 0,0 0-39 0,5 15 39 16,6-3-39-16,-11-12 58 0,0 0-58 0,21 5 59 16,8-5-59-16,-29 0 32 0,0 0-32 0,37-5 32 15,6-3-32-15,-43 8 10 0,0 0-10 0,44-11 11 16,1-1-11-16,-45 12-18 0,0 0 18 0,44-10-18 16,1 2 18-16,-45 8-169 0,0 0 169 0,42-2-169 0,-4 2 169 15,-38 0-151-15,0 0 151 0,28 2-151 16,-7-1 151-16,28 3-449 0</inkml:trace>
  <inkml:trace contextRef="#ctx0" brushRef="#br0" timeOffset="-183097.804">29240 12912 931 0,'0'0'0'0,"1"-12"0"16,3-10 0-16,-4 22 136 0,0 0-136 0,3-7 136 16,1 7-136-16,-4 0 81 0,0 0-81 0,5 1 82 15,2 5-82-15,0-1 39 0,2-2-39 0,3 2 39 16,4-1-39-16,-1-1 23 0,4 1-23 0,1-3 24 0,-1-2-24 16,-19 1 32-16,0 0-32 0,31-2 32 0,7 0-32 15,-38 2 18-15,0 0-18 0,47 0 19 0,11 0-19 16,-8 0 42-16,-1 0-42 15,-7 0 43-15,-4 0-43 0,-3 0 7 0,-5 0-7 0,-4 0 8 0,-5 0-8 0,-21 0-6 16,0 0 6-16,26-5-5 0,4 0 5 16,-30 5-151-16,0 0 151 0,27-9-151 0,1-3 151 0,28-8-937 15</inkml:trace>
  <inkml:trace contextRef="#ctx0" brushRef="#br0" timeOffset="-182409.343">29646 12513 908 0,'0'0'0'0,"5"7"0"0,3 5 0 0,-8-12 117 0,0 0-117 16,2 3 117-16,-4-3-117 0,2 0 59 0,0 0-59 15,0 0 60-15,-3-3-60 0,3 3 32 16,0 0-32-16,0 0 33 0,2-6-33 0,-2 6-3 0,0 0 3 0,3-1-3 16,1-3 3-16,-4 4-3 0,0 0 3 15,3-1-3-15,-1-1 3 0,-2 2-1 0,0 0 1 0,0 0 0 16,3-2 0-16,-3 2 0 0,0 0 0 0,0 0 1 15,4 2-1-15,-4-2-1 0,0 0 1 0,3 22-1 16,3 11 1-16,-3 13-5 0,1 7 5 0,-1 5-4 16,-1 4 4-16,-2-62-3 0,0 0 3 0,2 101-3 15,-2 29 3-15,0-130-20 0,0 0 20 16,0 118-19-16,0 2 19 0,0-120-66 0,0 0 66 0,3 101-65 0,2-13 65 16,-5-88-194-16,0 0 194 0,16 51-193 15,8-27 193-15,16 52-447 0</inkml:trace>
  <inkml:trace contextRef="#ctx0" brushRef="#br0" timeOffset="-181276.755">30724 12492 1043 0,'0'0'0'0,"14"-2"-272"0,8-3 272 0,-11 5-272 0,-6 0 272 15,11 0-247-15</inkml:trace>
  <inkml:trace contextRef="#ctx0" brushRef="#br0" timeOffset="-180362.137">30790 12480 158 0,'0'0'0'0,"0"0"0"0,-2 5 0 16,2-5 53-16,0 0-53 0,0 0 53 0,0 0-53 0,0 0 49 15,0 0-49-15,0 0 49 0,0 0-49 0,0 0 38 16,0 0-38-16,0 0 39 0,0 0-39 0,0 0 35 15,0 0-35-15,0 0 36 0,0 0-36 0,0 0 14 16,0 0-14-16,0 0 15 0,0 0-15 0,0 0 30 0,0 0-30 16,0 0 30-16,0 0-30 0,0 0 5 0,0 0-5 15,0 0 6-15,0 0-6 0,0 0 5 16,0 0-5-16,0 0 5 0,0 0-5 0,0 0 7 16,0 0-7-16,0 0 7 0,0 0-7 0,0 0 13 15,0 0-13-15,0 0 13 0,0 0-13 0,0 0 15 0,0 0-15 0,0 0 15 16,0 0-15-16,0 0 25 15,0 0-25-15,0 0 26 0,0 0-26 0,0 0 12 0,0 0-12 0,0 0 13 16,0 0-13-16,0 0 28 0,0 0-28 0,0 0 28 16,0 0-28-16,0 0 12 0,0 0-12 0,0 0 12 15,0 0-12-15,0 0 10 0,0 0-10 16,0 0 11-16,0 0-11 0,0 0 10 0,0 0-10 0,0 0 10 16,0 0-10-16,0 0 15 0,0 0-15 0,0 0 15 15,0 0-15-15,0 0 14 0,0 0-14 0,0 0 15 16,0 0-15-16,0 0 15 0,0 0-15 0,0 0 16 15,0 0-16-15,0 0 26 0,0 0-26 0,0 0 26 16,0 0-26-16,0 0 20 0,0 0-20 0,0 0 20 0,0 0-20 0,0 0 40 16,0 0-40-16,0 0 41 0,0 0-41 0,0 0 13 15,0 0-13-15,0 0 13 16,0 0-13-16,0 0 49 0,0 0-49 0,0 0 49 0,0 0-49 0,0 0 50 16,0 0-50-16,0 0 50 0,0 0-50 0,0 0 29 15,0 0-29-15,0 0 29 0,0 0-29 0,0 0 35 16,-5 0-35-16,2-3 36 0,1 1-36 15,-3 0 8-15,-2 1-8 0,0 1 8 16,0 0-8-16,7 0 11 0,0 0-11 16,-25 5 11-16,-11 3-11 0,36-8 9 0,0 0-9 0,-42 12 9 0,-7 2-9 0,49-14 8 0,0 0-8 15,-40 12 8-15,5 0-8 0,35-12 8 0,0 0-8 16,-31 12 8-16,5-3-8 0,26-9 8 0,0 0-8 16,-21 10 8-16,3 0-8 15,18-10 15-15,0 0-15 0,-13 11 15 0,2-1-15 0,11-10 8 0,0 0-8 0,-9 12 8 16,2 1-8-16,7-13 3 0,0 0-3 0,-5 14 4 15,2 3-4-15,3-17 13 0,0 0-13 16,-2 14 13-16,2 0-13 0,0-14 0 0,0 0 0 0,7 17 1 16,7 2-1-16,-14-19-35 0,0 0 35 0,19 19-34 15,5-2 34-15,-24-17-53 0,0 0 53 0,30 19-53 16,5-1 53-16,-6-1-72 0,1-1 72 0,-9-4-72 16,-5-2 72-16,1-1-66 0,1-2 66 15,-6 1-66-15,-2 2 66 0,1 4-49 16,1-2 49-16,-3-3-48 0,-4-2 48 0,2-1-39 0,-2 1 39 0,-2-2-39 15,1-3 39-15,-4-2-10 0,0 0 10 0,3 5-9 0,-1 2 9 16,-2-7-3-16,0 0 3 0,2 7-2 16,-2-2 2-16,0-5 2 0,0 0-2 0,-4 9 3 15,-1 1-3-15,5-10 44 0,0 0-44 0,-17 14 45 0,-8 1-45 0,25-15 22 16,0 0-22-16,-22 12 22 0,-3 2-22 0,25-14 30 16,0 0-30-16,-24 7 30 0,-2-1-30 15,26-6 7-15,0 0-7 0,-21 6 7 0,2-1-7 16,19-5-1-16,0 0 1 0,-18 0 0 0,3-7 0 0,15 7-89 15,0 0 89-15,-13-12-89 0,5-9 89 16,8 21-110-16,0 0 110 0,3-29-109 0,9-8 109 0,4-34-551 16</inkml:trace>
  <inkml:trace contextRef="#ctx0" brushRef="#br0" timeOffset="-178973.112">30926 12526 247 0,'0'0'0'0,"0"0"0"15,0 0 0-15,0 0 1 0,0 0-1 0,0 0 2 16,0 0-2-16,0 0-2 0,0 0 2 0,0 0-1 15,0 0 1-15,0 0-26 0,0 0 26 0,0 0-25 16,0 0 25-16,0 0-34 0,0 0 34 0,0 0-34 16,0 0 34-16,0 0 5 0,0 0-5 0,0 0 5 0,0 0-5 15,0 0 52-15,0 0-52 0,0 0 53 0,0 0-53 16,0 0 50-16,0 0-50 0,0 0 50 0,0 0-50 16,0 0 61-16,0 0-61 0,0 0 62 0,0 0-62 15,0 0 46-15,0 0-46 0,0 0 47 0,0 0-47 0,0 0 43 16,0 0-43-16,0 0 43 0,0 0-43 0,0 0 28 15,0 0-28-15,0 0 28 0,0 0-28 0,0 0 16 16,0 0-16-16,0 0 17 0,0 0-17 0,0 0 18 16,0 0-18-16,0 0 19 0,0 0-19 0,0 0 39 15,0 0-39-15,0 0 39 0,0 0-39 0,0 0 19 16,0 0-19-16,0 0 20 0,0 0-20 0,0 0 47 0,0 0-47 16,0 0 48-16,0 0-48 0,0 0 34 15,0 0-34-15,0 0 34 0,0 0-34 0,0 0 44 0,0 0-44 16,0 0 45-16,0 0-45 0,0 0 27 0,0 0-27 0,0 0 27 15,0 0-27-15,0 0 18 0,0 0-18 0,0 0 18 16,0 0-18-16,0 0 1 0,0 0-1 0,0 0 2 16,0 0-2-16,0 0 1 0,0 0-1 0,3 19 2 15,4 16-2-15,-7-35 1 0,0 0-1 0,7 42 1 16,2 17-1-16,-9-59 0 0,0 0 0 0,7 60 0 16,0 6 0-16,-7-66 0 0,0 0 0 15,5 64 0-15,-1-4 0 0,-4-60 0 0,0 0 0 0,2 53 1 16,-1-7-1-16,-1-46 0 0,0 0 0 0,2 39 1 15,0-8-1-15,-2-31-6 0,0 0 6 0,1 26-5 16,-1-9 5-16,0-17-90 0,0 0 90 0,0 14-89 16,0-4 89-16,0-10-148 0,0 0 148 15,-8-5-148-15,-8-14 148 0,-8-5-469 0</inkml:trace>
  <inkml:trace contextRef="#ctx0" brushRef="#br0" timeOffset="-178253.603">30971 12592 236 0,'0'0'0'0,"0"0"0"16,-5 3 0-16,5-3-16 0,0 0 16 0,0 0-15 16,7 2 15-16,-7-2-7 0,0 0 7 0,5 0-7 15,2-2 7-15,-7 2 1 0,0 0-1 0,5-2 2 16,2 1-2-16,-7 1 37 0,0 0-37 0,6 0 38 16,-1 0-38-16,-5 0 59 0,0 0-59 0,5 0 59 15,-1 0-59-15,-4 0 50 0,0 0-50 0,3 0 51 16,-1 0-51-16,-2 0 33 0,0 0-33 0,3 3 34 15,3 9-34-15,-6-12 10 0,0 0-10 0,10 24 10 16,6 15-10-16,-4-3 12 0,2 4-12 0,-6-9 12 16,-2-9-12-16,-1 5 8 15,-2 2-8-15,1-1 8 0,-1-4-8 16,-3-24 44-16,0 0-44 0,6 31 44 0,2-2-44 0,-8-29 42 0,0 0-42 0,6 24 42 0,-1-4-42 16,-5-20 40-16,0 0-40 0,5 17 41 0,-2-6-41 15,-3-11 63-15,0 0-63 0,7 5 64 0,0-5-64 16,-7 0 56-16,0 0-56 0,7-12 57 0,2-7-57 15,-4-2 17-15,-3-4-17 0,0-1 17 0,0-3-17 0,-2 29 39 16,0 0-39-16,1-40 39 0,1-6-39 0,-2 46 6 16,0 0-6-16,4-49 6 0,-1-3-6 0,2 2 5 15,2 6-5-15,0 6 5 16,0 6-5-16,-7 32 1 0,0 0-1 0,18-33 1 0,8 6-1 0,-26 27 0 0,0 0 0 16,33-28 0-16,9 1 0 0,-42 27-1 0,0 0 1 15,41-19 0-15,5 5 0 0,-8 7-1 16,-5 1 1-16,-5 7-1 15,-7 6 1-15,0 7-1 0,-2 5 1 0,-5 1 0 0,-5 1 0 0,-9-21 1 0,0 0-1 16,10 39 2-16,-1 11-2 0,-9-50 28 0,0 0-28 0,7 56 28 16,-4 8-28-16,-1-9 42 0,-4-4-42 0,2-17 42 15,2-13-42-15,-2 1 34 16,-2-1-34-16,1-1 34 0,-3-1-34 0,4-19 33 16,0 0-33-16,-3 16 34 0,1-4-34 0,2-12 32 0,0 0-32 0,-4 8 33 15,3-1-33-15,1-7 7 0,0 0-7 0,-2 7 8 16,0-2-8-16,-1-2 0 0,-1-3 0 0,-5-6 0 15,-1-8 0-15,10 14-126 0,0 0 126 0,-21-28-126 16,-5-9 126-16,-21-27-918 0</inkml:trace>
  <inkml:trace contextRef="#ctx0" brushRef="#br0" timeOffset="-178027.608">30846 12240 1043 0,'0'0'0'0,"7"0"0"0,3 2 0 0,-10-2 75 15,0 0-75-15,7 0 75 0,0-2-75 0,-7 2-117 16,0 0 117-16,18-7-116 0,6-5 116 0,-24 12-120 0,0 0 120 16,23-25-120-16,1-9 120 0,23-25-450 15</inkml:trace>
  <inkml:trace contextRef="#ctx0" brushRef="#br0" timeOffset="-177605.869">31839 12508 931 0,'0'0'0'0,"-5"-11"0"16,-2-4 0-16,7 15 141 0,0 0-141 0,-4-7 142 16,4 5-142-16,0 2 88 0,0 0-88 0,0 0 89 15,4 0-89-15,-4 0 46 0,0 0-46 0,0 0 47 0,0 0-47 16,0 0 18-16,0 0-18 0,0 0 18 0,0 0-18 16,0 0 39-16,0 0-39 0,0 0 40 15,0 0-40-15,0 0 54 0,0 0-54 0,0 0 54 16,0 0-54-16,0 0 48 0,0 0-48 0,0 0 48 0,0 0-48 0,0 0 38 15,0 0-38-15,0 0 38 16,0 0-38-16,0 0 35 0,0 0-35 0,0 0 36 0,0 0-36 16,0 0 0-16,0 0 0 0,7 2 1 0,3 5-1 0,-10-7 2 15,0 0-2-15,28 24 2 0,12 10-2 0,-40-34-15 16,0 0 15-16,42 45-14 0,7 11 14 0,-8-3-2 16,-1 2 2-16,-5-9-1 0,-2-5 1 0,-33-41-13 15,0 0 13-15,37 40-12 0,0-2 12 16,-37-38-9-16,0 0 9 0,34 32-9 0,1-4 9 0,-35-28-44 15,0 0 44-15,25 22-44 0,-6-7 44 0,-19-15-115 0,0 0 115 16,3 2-115-16,-11-11 115 0,8 9-140 0,0 0 140 0,-18-27-140 16,-10-23 140-1,-17-27-867-15</inkml:trace>
  <inkml:trace contextRef="#ctx0" brushRef="#br0" timeOffset="-177333.91">32212 12288 931 0,'0'0'0'0,"0"0"96"0,0 0-96 0,0 4 97 16,0 1-97-16,0 0 84 0,-2 2-84 0,0 0 85 0,2-4-85 16,-3 6 58-16,-3 3-58 0,-4 15 59 15,-6 12-59-15,16-39 29 0,0 0-29 0,-22 50 29 0,-6 15-29 0,0-3 9 16,0 1-9-16,5-16 9 0,3-8-9 0,20-39 36 15,0 0-36-15,-27 50 37 0,-2 1-37 0,29-51 0 16,0 0 0-16,-23 39 0 0,4-6 0 0,19-33-27 16,0 0 27-16,-14 24-27 0,4-7 27 0,10-17-144 15,0 0 144-15,-6 4-143 0,5-11 143 16,-6 3-818-16</inkml:trace>
  <inkml:trace contextRef="#ctx0" brushRef="#br0" timeOffset="-177144.912">32821 12768 1233 0,'0'0'0'0,"0"0"-140"0,0 0 140 0</inkml:trace>
  <inkml:trace contextRef="#ctx0" brushRef="#br0" timeOffset="-169517.611">27520 13575 729 0,'0'0'0'0,"21"-2"0"15,14 0 0-15,-35 2 137 0,0 0-137 0,3 0 137 16,-13-3-137-16,10 3 100 0,0 0-100 0,-7-2 100 16,-3 1-100-16,10 1 102 0,0 0-102 0,-9-2 103 15,2 2-103-15,7 0 51 0,0 0-51 0,-4 0 52 16,3 0-52-16,1 0 40 0,0 0-40 0,0 0 40 16,0 0-40-16,0 0 36 0,0 0-36 0,0 0 36 15,0 0-36-15,0 0 13 0,0 0-13 0,5 2 14 0,4 1-14 16,-9-3 37-16,0 0-37 0,12 3 37 0,3-1-37 15,-15-2-30-15,0 0 30 0,25 2-30 0,8 0 30 16,-33-2-15-16,0 0 15 0,38 0-15 0,9 0 15 16,-47 0-37-16,0 0 37 0,53 0-37 0,4 0 37 0,-57 0-15 15,0 0 15-15,63 1-14 0,5 1 14 16,-68-2-12-16,0 0 12 0,97 2-12 16,23-1 12-16,-120-1-17 0,0 0 17 0,121 0-16 0,8 0 16 0,-129 0 4 15,0 0-4-15,144-3 5 0,16-2-5 0,-160 5 14 16,0 0-14-16,171-4 15 0,10 4-15 0,-181 0 9 15,0 0-9-15,204 2 10 0,21 3-10 16,-225-5 17-16,0 0-17 0,239 7 17 0,15 3-17 0,-254-10 22 16,0 0-22-16,254 6 23 0,8-3-23 0,-262-3 44 0,0 0-44 15,254 2 44-15,-3-1-44 0,-251-1 49 0,0 0-49 16,228 4 50-16,-14 1-50 0,-214-5 12 16,0 0-12-16,194 7 13 0,-18 3-13 0,-176-10 33 0,0 0-33 0,136 12 34 15,-32 3-34-15,-104-15-49 0,0 0 49 0,80 9-48 16,-28 0 48-16,-52-9-88 0,0 0 88 0,133 13-1214 15,-266-26 1214-15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1T01:47:14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3307 4471 684 0,'0'0'0'0,"-7"2"0"16,-2 1 0-16,9-3 87 0,0 0-87 0,-14-5 88 15,-4-10-88-15,18 15 81 0,0 0-81 0,-19-7 82 16,-3-2-82-16,22 9 37 0,0 0-37 0,-33 0 38 16,-11 4-38-16,44-4 1 0,0 0-1 0,-57 14 2 15,-8 8-2-15,65-22 0 0,0 0 0 0,-68 31 1 16,-3 8-1-16,71-39 0 0,0 0 0 0,-86 51 0 15,-8 13 0-15,94-64 0 0,0 0 0 16,-80 60 0-16,3 5 0 0,77-65 0 0,0 0 0 0,-62 67 0 0,15 1 0 16,47-68 1-16,0 0-1 0,-30 82 2 15,16 13-2-15,14-95 9 0,0 0-9 0,9 102 10 16,14 12-10-16,-23-114 50 0,0 0-50 0,33 123 51 0,8 14-51 0,-41-137 33 16,0 0-33-16,39 142 33 0,-1 7-33 0,-5-24 24 15,-10-10-24-15,-2-17 25 0,-6-14-25 16,-15-84 35-16,0 0-35 0,11 90 36 0,1 5-36 0,-3-25 36 15,0-15-36-15,-3-19 37 0,-6-24-37 0,2 3 8 16,2-3-8-16,-4-7 8 0,0-3-8 0,3 3-2 16,1 0 2-16,-4-1-1 0,-4-4 1 0,1-2-126 15,-1-2 126-15,-4-19-125 0,-3-12 125 0,11 35-129 0,0 0 129 16,-28-60-128-16,-7-22 128 0,-29-60-649 0</inkml:trace>
  <inkml:trace contextRef="#ctx0" brushRef="#br0" timeOffset="231.812">2050 5491 919 0,'0'0'0'0,"13"5"0"15,1 3 0-15,-14-8 157 0,0 0-157 0,21 7 158 16,8-2-158-16,-29-5 119 0,0 0-119 0,38 7 119 16,9 0-119-16,-47-7 71 0,0 0-71 0,60 9 72 15,8-4-72-15,-68-5 61 0,0 0-61 0,71 7 61 16,-1-2-61-16,-70-5 14 0,0 0-14 0,80 7 15 0,9-1-15 15,-89-6 23-15,0 0-23 0,62 2 24 16,-14 2-24-16,-48-4-2 0,0 0 2 0,47 3-1 0,-6-3 1 0,-41 0-102 16,0 0 102-16,42-3-101 15,-7-6 101-15,-35 9-224 0,0 0 224 16,38-15-223-16,-3-13 223 0,40-18-755 0</inkml:trace>
  <inkml:trace contextRef="#ctx0" brushRef="#br0" timeOffset="538.211">3803 4831 1043 0,'0'0'0'16,"-7"3"0"-16,-2 4 0 0,9-7 153 0,0 0-153 15,-8 0 154-15,-1-7-154 0,9 7 68 0,0 0-68 0,-12-8 69 16,-2-1-69-16,-4 2 24 15,-3 4-24-15,9-2 25 0,4 1-25 0,-5 4-6 0,5 4 6 0,-13 1-6 16,-12 5 6-16,3 7-29 0,-1 2 29 0,6-2-29 16,3 2 29-16,22-19-37 0,0 0 37 0,-33 52-36 15,-6 21 36-15,39-73-22 0,0 0 22 0,-42 127-22 32,-1 38 22-32,43-165-28 15,0 0 28-15,-30 162-28 0,13 6 28 0,17-168-61 0,0 0 61 0,5 142-60 0,12-15 60 0,-17-127-182 0,0 0 182 0,42 89-182 16,14-25 182-16,42 90-501 0</inkml:trace>
  <inkml:trace contextRef="#ctx0" brushRef="#br0" timeOffset="835.475">3631 5011 1009 0,'0'0'0'0,"3"8"0"0,1 8 0 0,-4-16 116 16,0 0-116-16,1 3 117 0,-1-3-117 16,0 0 47-16,0 0-47 0,7 9 48 0,2 3-48 0,-9-12 12 15,0 0-12-15,17 31 12 0,13 8-12 0,-30-39-2 0,0 0 2 16,35 48-2-16,10 10 2 0,-45-58-4 0,0 0 4 16,44 64-4-16,6 6 4 0,-50-70-8 0,0 0 8 15,59 79-7-15,4 8 7 0,-63-87-3 0,0 0 3 16,56 70-3-16,-6-13 3 0,-50-57-19 0,0 0 19 15,40 41-18-15,-10-15 18 0,-30-26-94 0,0 0 94 16,28 10-94-16,-7-13 94 16,-21 3-110-16,0 0 110 0,10-21-110 0,-6-13 110 15,13-25-575-15</inkml:trace>
  <inkml:trace contextRef="#ctx0" brushRef="#br0" timeOffset="1074.895">4246 4894 964 0,'0'0'0'16,"-9"12"0"-16,-3 11 0 0,12-23 100 0,0 0-100 0,-14 19 101 0,-2 1-101 0,16-20 64 15,0 0-64-15,-26 46 65 0,-12 19-65 0,-1 1 32 16,-3 2-32-16,-13 23 33 0,-10 13-33 16,65-104 0-16,0 0 0 0,-71 115 0 15,-9 12 0-15,80-127 0 0,0 0 0 0,-68 113 0 0,3-3 0 16,65-110-101-16,0 0 101 0,-42 75-100 0,13-24 100 0,29-51-167 15,0 0 167-15,-18 23-167 0,15-25 167 0,-18 24-517 16</inkml:trace>
  <inkml:trace contextRef="#ctx0" brushRef="#br0" timeOffset="1316.549">4610 5463 1009 0,'0'0'0'0,"1"24"0"16,6 16 0-16,-7-40 49 0,0 0-49 0,0 42 49 15,-3 13-49-15,3-55-196 0,0 0 196 0,-9 60-196 16,-5 4 196-16,14-64-168 0,0 0 168 0,-24 125-260 15,48-250 260-15</inkml:trace>
  <inkml:trace contextRef="#ctx0" brushRef="#br0" timeOffset="1851.108">5056 5225 1076 0,'0'0'0'0,"0"0"0"0,0 0 0 0,0 0 90 16,0 0-90-16,0 0 90 0,0 0-90 0,0 0 45 15,0 0-45-15,0 0 46 0,0 0-46 0,0 0-1 16,0 0 1-16,0 0-1 0,3 22 1 0,-3-22-39 16,0 0 39-16,2 33-38 0,1 17 38 0,-3-50-25 0,0 0 25 15,4 53-24-15,1 12 24 0,-5-65-10 16,0 0 10-16,9 60-10 0,3-2 10 0,-12-58-11 0,0 0 11 15,17 43-11-15,4-11 11 0,-21-32-4 0,0 0 4 16,30 16-3-16,8-20 3 16,-38 4-1-16,0 0 1 0,39-24 0 0,6-18 0 0,-10-3 0 0,-6-8 0 0,-3 8 1 15,-1 2-1-15,-8 1 3 0,1 1-3 0,-3 1 4 16,-6 1-4-16,-9 39 13 0,0 0-13 16,9-43 14-16,-1-5-14 0,-8 48 23 15,0 0-23-15,4-38 24 0,-2 6-24 0,-2 32 43 0,0 0-43 0,3-24 44 16,-3 8-44-16,0 16 38 0,0 0-38 0,-3-12 39 15,1 5-39-15,2 7 16 0,0 0-16 0,0-5 17 16,-4 7-17-16,4-2 0 16,0 0 0-16,-7 22 1 0,2 18-1 0,0-1-2 15,2 9 2-15,3 3-1 0,3 4 1 0,-3-55-20 0,0 0 20 0,9 98-19 0,3 25 19 16,-12-123-16-16,0 0 16 0,14 125-15 0,3 6 15 16,-17-131-5-16,0 0 5 0,16 121-5 0,-2 1 5 15,-14-122-1-15,0 0 1 0,9 103-1 16,-6-13 1-16,-3-90 0 0,0 0 0 15,0 74 0-15,-9-14 0 0,9-60 32 0,0 0-32 0,-12 55 32 0,-9-12-32 0,21-43-55 16,0 0 55-16,-31 32-54 0,-6-13 54 0,37-19-171 16,0 0 171-16,-43-10-171 0,-8-26 171 0,-43-9-630 15</inkml:trace>
  <inkml:trace contextRef="#ctx0" brushRef="#br0" timeOffset="2080.463">5726 5657 863 0,'0'0'0'0,"6"12"0"16,9 12 0-16,-6-2 84 0,3 2-84 0,-3-7 84 15,0 2-84-15,-9-19 39 0,0 0-39 0,3 31 40 16,2 5-40-16,-5-36-93 0,0 0 93 0,-3 43-93 15,1-1 93-15,2-42-134 0,0 0 134 0,-12 36-134 16,-6-8 134-16,-11 32-399 0</inkml:trace>
  <inkml:trace contextRef="#ctx0" brushRef="#br0" timeOffset="2507.051">6117 5211 1099 0,'0'0'0'0,"0"-7"0"0,0 1 0 0,0 6 109 16,0 0-109-16,8-14 109 0,4-5-109 0,-12 19 45 16,0 0-45-16,21-19 45 0,0-1-45 0,-21 20 2 15,0 0-2-15,26-16 2 0,1 4-2 0,-27 12-37 0,0 0 37 16,24-3-36-16,2 6 36 0,-26-3-41 0,0 0 41 15,26 11-40-15,-1 9 40 0,-5-4-26 0,-6 1 26 16,-1-2-26-16,-5-3 26 0,-8-12-11 0,0 0 11 0,6 24-10 16,1 7 10-16,-7-31-2 0,0 0 2 0,0 39-2 15,-4 4 2-15,4-43 0 16,0 0 0-16,-5 52 1 0,-7 7-1 0,3-4 16 0,-3-2-16 16,3-13 17-16,0-11-17 0,2 5 26 0,2-6-26 15,0-4 26-15,-2-9-26 0,2 6 13 0,1-3-13 16,2-6 14-1,1-10-14-15,-1 5 2 0,2-4-2 0,0 3 2 0,0 0-2 0,2 3 5 0,5-6-5 0,5 1 6 16,-2-2-6-16,-10-2 2 0,0 0-2 0,21-2 3 16,9-8-3-16,-30 10 1 0,0 0-1 0,29-9 2 15,8-8-2-15,-37 17-45 16,0 0 45-16,30-16-44 0,1-6 44 0,-31 22-157 0,0 0 157 0,24-24-156 16,-3-10 156-16,23-23-587 0</inkml:trace>
  <inkml:trace contextRef="#ctx0" brushRef="#br0" timeOffset="2718.901">6164 5456 740 0,'0'0'0'0,"15"4"0"0,17-1 0 0,-25-3 138 16,-16-3-138-16,9 3 138 0,5 0-138 0,-5 0 67 16,0 0-67-16,-3 0 68 0,-3 0-68 0,6 0 9 0,0 0-9 15,0 3 10-15,9-1-10 0,-9-2 0 0,0 0 0 16,21 3 1-16,5 4-1 0,-26-7 1 0,0 0-1 15,35 0 2-15,10 0-2 0,-45 0-18 16,0 0 18-16,51-7-18 0,5-1 18 0,-6-8-157 0,1 1 157 16,-8-4-157-16,-1 2 157 0,47-19-519 0</inkml:trace>
  <inkml:trace contextRef="#ctx0" brushRef="#br0" timeOffset="3038.614">6617 4853 1110 0,'0'0'0'0,"5"9"0"0,7-1 0 16,-10-4 121-16,-2-4-121 0,0 0 122 0,7-9-122 16,-4 6 70-16,6 3-70 0,1-4 71 0,9 3-71 15,-1 6 31-15,3 0-31 0,0 5 31 0,-2 2-31 16,-19-12 0-16,0 0 0 0,28 28 0 0,7 11 0 15,-35-39 3-15,0 0-3 0,38 55 3 0,0 12-3 16,-38-67-20-16,0 0 20 0,42 94-19 0,0 17 19 0,-42-111-40 16,0 0 40-16,29 113-39 15,-9 6 39-15,-20-119-3 0,0 0 3 0,7 114-3 0,-13-1 3 0,6-113-36 16,0 0 36-16,-15 112-35 0,-10-9 35 0,25-103-63 16,0 0 63-16,-26 90-63 0,-3-9 63 0,29-81-150 15,0 0 150-15,-21 53-149 0,7-19 149 0,-21 50-610 16</inkml:trace>
  <inkml:trace contextRef="#ctx0" brushRef="#br0" timeOffset="3377.902">7432 5278 875 0,'0'0'0'0,"0"9"0"15,-4 3 0-15,4-12 90 0,0 0-90 0,0 0 91 16,-3-5-91-16,3 5 41 0,0 0-41 0,3-4 42 16,3 1-42-16,-6 3 2 0,0 0-2 0,15-4 2 0,10-1-2 15,1 5 0-15,3-3 0 0,1 6 0 0,0-1 0 16,-1 1 2-16,3-3-2 0,-3 0 2 0,1 4-2 15,-30-4 18-15,0 0-18 0,36 3 19 0,3 1-19 0,-39-4 24 16,0 0-24-16,40 1 25 0,5 3-25 0,-7-4 33 16,4 0-33-16,-16 3 33 0,-5-3-33 0,0 0-59 15,-3-3 59-15,-6-1-59 0,-2-1 59 16,-10 5-189-16,0 0 189 0,12-12-189 0,1-7 189 16,11-12-495-16</inkml:trace>
  <inkml:trace contextRef="#ctx0" brushRef="#br0" timeOffset="3589.92">7425 5575 1099 0,'0'0'0'0,"9"3"0"16,6 4 0-16,-15-7 137 0,0 0-137 0,25 12 137 15,1 1-137-15,-26-13 9 0,0 0-9 0,29 11 9 16,6 1-9-16,-35-12-161 0,0 0 161 0,39-7-160 15,6-9 160-15,-45 16-133 0,0 0 133 0,38-29-133 16,1-10 133-16,37-31-510 0</inkml:trace>
  <inkml:trace contextRef="#ctx0" brushRef="#br0" timeOffset="6154.056">8684 5007 371 0,'0'0'0'0,"6"-5"0"0,4 2 0 16,-10 3 87-16,0 0-87 0,9-4 87 0,-4 1-87 0,-5 3 72 15,0 0-72-15,4 0 72 0,-4 0-72 0,0 0 105 16,0 0-105-16,0 0 105 0,0 0-105 0,0 0 88 16,0 0-88-16,0 0 88 0,-4 0-88 0,4 0 78 15,0 0-78-15,0-5 78 0,-3 1-78 0,3 4 47 16,0 0-47-16,3-10 48 0,1-2-48 0,-4 12 33 15,0 0-33-15,5-12 33 0,7-3-33 0,-12 15-2 16,0 0 2-16,14-14-1 0,2-1 1 0,-16 15-22 0,0 0 22 16,20-12-22-16,1 1 22 0,0 6-50 15,-2-2 50-15,-3 4-50 0,-4 3 50 0,2 0-47 0,2 0 47 16,-2 2-46-16,-2-1 46 0,2 3-37 16,2-1 37-16,-2-3-36 0,1 4 36 15,-1 1-35-15,2 2 35 0,-4 1-35 0,-3-1 35 0,5 5-15 0,-2 2 15 0,0 0-14 16,-3-2 14-16,-9-12-2 0,0 0 2 0,12 27-2 15,5 9 2-15,-17-36-2 0,0 0 2 0,11 43-2 16,-1 5 2-16,-10-48 3 16,0 0-3-16,6 51 3 0,-6 7-3 0,0-58 44 0,0 0-44 0,-9 60 45 15,-9 0-45-15,18-60 66 0,0 0-66 0,-20 58 66 16,-7-3-66-16,27-55 51 0,0 0-51 16,-20 47 52-16,-1-11-52 0,0-6 45 0,0-6-45 15,9-8 46-15,3-8-46 0,-2 1 43 0,1-2-43 0,-7-4 43 16,-4 2-43-16,21-5 34 0,0 0-34 0,-26-3 35 15,-4-2-35-15,30 5 33 0,0 0-33 0,-30-16 34 0,1-8-34 16,29 24 7-16,0 0-7 0,-26-27 8 16,1-4-8-16,8 0 29 15,3 2-29-15,5 10 29 0,0 2-29 0,9 17 1 16,0 0-1-16,-3-19 2 0,-1-5-2 0,4 24 0 0,0 0 0 0,0-18 1 0,0-3-1 0,0 21-2 16,0 0 2-16,4-15-2 0,-1 3 2 0,-3 12-32 15,0 0 32-15,9-12-32 0,2 0 32 16,-11 12-26-16,0 0 26 0,17-4-26 0,7 1 26 0,-24 3-51 15,0 0 51-15,30 3-51 0,8 2 51 0,-5 6-47 16,2-3 47-16,-5 4-47 0,-1 7 47 0,-2-5-37 16,0 1 37-16,-4 0-36 0,2 1 36 15,-25-16-27-15,0 0 27 0,34 19-27 16,3-4 27-16,-37-15-107 0,0 0 107 0,47 14-106 0,5-2 106 0,-52-12-182 0,0 0 182 16,54 3-181-16,5-8 181 0,56 5-400 15</inkml:trace>
  <inkml:trace contextRef="#ctx0" brushRef="#br0" timeOffset="6921.133">9878 4798 774 0,'0'0'0'0,"-2"9"0"0,-5 6 0 15,5-11 57-15,2-4-57 0,0 0 58 16,6-9-58-16,-6 6 57 0,0-1-57 0,0 1 57 0,0-2-57 16,0 5 19-16,3-4-19 0,-3 4 20 0,5 0-20 0,-5 0 15 15,0 0-15-15,0 0 16 0,0 0-16 0,0 0 62 16,0 0-62-16,0 0 62 15,0 0-62-15,0 0 52 0,0 0-52 0,0 0 53 0,0 0-53 0,0 0 50 16,0 0-50-16,0 0 51 0,0 0-51 0,0 0 44 16,-3-3-44-16,3 3 44 0,-2-5-44 0,2 5 29 0,0-4-29 15,0 4 29-15,0 0-29 0,0 0 25 16,0 0-25-16,0 0 26 0,0 0-26 0,0 0 0 16,0 0 0-16,0 0 0 0,0 0 0 0,0 0-1 0,0 0 1 15,0 0 0-15,0 0 0 0,0 0-16 0,0 0 16 0,0 0-15 16,0 0 15-16,0 0-5 0,0 0 5 15,0 0-4-15,0 0 4 0,0 0-8 0,0 0 8 16,0 0-8-16,0 0 8 0,0 0-8 0,0 0 8 0,0 0-8 16,0 0 8-16,0 0 0 0,0 0 0 0,0 0 0 15,0 0 0-15,0 0 11 0,0 0-11 0,0 0 11 16,0 0-11-16,0 0 10 0,0 0-10 0,0 0 11 16,0 0-11-16,0 0 26 0,0 0-26 0,0 0 26 15,0 0-26-15,0 0 6 0,0 0-6 0,0 0 7 16,0 0-7-16,0 0 9 0,0 0-9 0,0 0 10 0,0 0-10 15,0 0 15-15,0 0-15 0,0 0 16 16,0 0-16-16,0 0 1 0,0 0-1 0,0 0 1 0,0 0-1 16,0 0 0-16,0 0 0 0,0 0 0 0,0 0 0 15,0 0-28-15,0 0 28 0,0 0-28 0,5 0 28 0,-1 4-31 16,-1 1 31-16,8 7-31 16,4 3 31-16,6 4-14 0,0 7 14 0,5 0-13 0,0 1 13 15,-26-27-14-15,0 0 14 0,34 36-13 0,4 3 13 0,-38-39-10 16,0 0 10-16,42 47-9 0,10 4 9 0,-10-3-8 15,-2-5 8-15,-4-4-8 0,-4-3 8 16,-4-5-1-16,-7-3 1 16,1-1-1-16,-1-1 1 0,-21-26-1 0,0 0 1 0,24 29 0 0,3 3 0 15,-27-32-1-15,0 0 1 0,24 33 0 0,2 1 0 0,-26-34 0 0,0 0 0 16,23 28 0-16,-4-8 0 0,-19-20-42 0,0 0 42 16,17 19-41-16,-3-10 41 0,-14-9-93 0,0 0 93 15,12 3-92-15,1-10 92 16,-13 7-141-16,0 0 141 0,3-24-141 0,-3-15 141 0,5-25-600 15</inkml:trace>
  <inkml:trace contextRef="#ctx0" brushRef="#br0" timeOffset="7443.402">10580 4834 651 0,'0'0'0'0,"-2"7"0"15,0 9 0-15,2-16 3 0,0 0-3 0,0 0 4 16,0-7-4-16,0 7 31 0,0 0-31 0,0-4 31 16,0-1-31-16,0 5 5 0,0 0-5 0,0-7 5 0,0 4-5 0,0 3 30 15,0 0-30-15,-3-3 30 0,3 1-30 16,0 2 40-16,0 0-40 0,-4-4 41 0,3 1-41 0,1 3 61 15,0 0-61-15,0-3 62 0,0 1-62 0,0 2 56 16,0 0-56-16,0 0 57 0,-4-4-57 0,4 4 63 16,0 0-63-16,0 0 63 0,-3 0-63 0,3 0 52 15,0 0-52-15,0 0 53 0,-2-3-53 0,2 3 44 16,0 0-44-16,0 0 45 0,-4 0-45 0,4 0 19 16,0 0-19-16,0 0 20 0,-5 0-20 0,5 0 36 0,0 0-36 15,-3 3 37-15,-4 1-37 0,-4 4 30 0,-6 1-30 16,-2 13 30-16,-4 2-30 0,23-24 22 15,0 0-22-15,-30 40 22 0,-8 11-22 0,2-3 28 16,-3 7-28-16,4-16 28 0,-1-3-28 0,36-36 0 0,0 0 0 0,-52 58 0 16,-8 13 0-16,17-28-17 0,13-16 17 0,9-3-16 15,13-12 16-15,8-12-9 0,0 0 9 0,-16 19-9 16,-2-2 9 0,18-17-58-16,0 0 58 0,-12 15-58 0,2-6 58 0,10-9-85 15,0 0 85-15,-7 7-85 0,2-2 85 0,5-5-151 0,0 0 151 0,-4 3-151 16,-1 1 151-16,5-4-165 0,0 0 165 0,-4-4-164 15,1-4 164-15,-2-3-448 0</inkml:trace>
  <inkml:trace contextRef="#ctx0" brushRef="#br0" timeOffset="8393.143">11332 4353 281 0,'0'0'0'0,"4"9"0"16,1 6 0-16,-1-13 72 0,-4-2-72 0,0 0 72 15,-6-5-72-15,3 1 12 0,-1-1-12 0,4 2 12 16,-3-1-12-16,3 4 22 0,-2 0-22 0,2 0 22 15,0 0-22-15,0 0 19 0,0 0-19 0,0 0 20 16,-3 0-20-16,3 0 37 0,-7 4-37 0,5-1 38 16,-1-3-38-16,-1 0 37 0,2 2-37 0,2-2 37 15,-3 3-37-15,3 1 39 0,0-1-39 0,-4 9 39 16,3 9-39-16,1-21 40 0,0 0-40 0,-4 34 40 0,4 14-40 16,0-48 34-16,0 0-34 0,0 60 35 0,4 13-35 15,-3-2 23-15,6 1-23 0,-1 10 24 0,1 2-24 16,-7-84 28-16,0 0-28 0,8 85 28 15,1 3-28-15,0-18 13 0,-6-15-13 0,2-23 13 16,-1-16-13-16,1 3 19 0,-1-7-19 0,-3 0 20 0,3-5-20 0,-1 1 8 16,-1 1-8-16,0-2 8 0,-1-4-8 0,-1-3-1 15,0 0 1-15,4 2-1 0,-4 1 1 0,0-3-62 16,0 0 62-16,0-3-62 0,0-6 62 0,0 9-126 16,0 0 126-16,-5-32-126 0,1-15 126 15,-4-32-444-15</inkml:trace>
  <inkml:trace contextRef="#ctx0" brushRef="#br0" timeOffset="9021.108">10984 4901 595 0,'0'0'0'0,"9"5"0"0,12 6 0 0,-21-11 94 0,0 0-94 0,17 3 94 16,-1-6-94-16,10-1 73 15,0 1-73-15,4 1 74 0,-1-1-74 0,4-1 69 0,2 1-69 0,-2-1 69 16,2 3-69-16,-35 1 22 0,0 0-22 0,42-7 22 15,5 2-22-15,-47 5 12 0,0 0-12 0,50-4 13 16,6-4-13-16,-9 4 41 16,-5-4-41-16,-4 1 41 0,-8 0-41 15,-6 2 11-15,-1-2-11 0,-2 2 11 0,-7-2-11 16,2 2 31-16,-4 1-31 0,-2 1 31 0,-3 3-31 0,2-3 11 0,-6 1-11 0,3 2 11 0,-6 0-11 16,0 0 2-16,5 0-2 0,-5 0 2 0,3 0-2 15,-3 0 5-15,0 0-5 0,0 0 6 0,0 0-6 16,0 0 6-16,0 0-6 0,0 0 7 0,0 0-7 15,0 0 13-15,0 0-13 0,0 0 14 0,0 0-14 16,0 0 33-16,-3 0-33 0,3 0 34 0,-2 5-34 0,-5-2 1 16,-2 1-1-16,-5 11 2 0,-6 9-2 15,-1 0 6-15,-5 4-6 0,5-1 7 0,3 1-7 16,18-28 3-16,0 0-3 0,-24 42 4 0,-2 11-4 0,26-53 0 0,0 0 0 16,-21 47 1-16,3-3-1 0,18-44 1 15,0 0-1-15,-15 38 2 0,4-11-2 0,11-27-4 16,0 0 4-16,0 24-3 0,7-7 3 0,9-6-1 15,1-10 1-15,4-2-1 0,4-10 1 16,-25 11-1-16,0 0 1 16,26-20 0-16,3-8 0 0,-29 28 0 0,0 0 0 0,26-32 0 0,4-7 0 0,-6 4 12 0,-4 4-12 0,-5 7 12 15,-2 7-12-15,-5-2 45 0,1 4-45 0,-6 3 46 16,-3 0-46-16,0 12 13 16,0 0-13-16,4-8 14 0,1-4-14 15,-5 12 38-15,0 0-38 0,4-7 39 0,-3 2-39 0,-1 5 12 0,0 0-12 0,4-4 13 16,-4 1-13-16,0 3 12 0,0 0-12 0,0 0 12 15,0 0-12-15,0 0 1 0,0 0-1 0,0 20 1 16,3 14-1-16,-3-34 3 0,0 0-3 16,2 43 4-16,5 9-4 0,-7-52 6 15,0 0-6-15,5 48 6 0,2-2-6 0,-7-46-58 0,0 0 58 0,9 39-57 16,0-6 57-16,-9-33-153 0,0 0 153 0,19 15-153 16,9-15 153-16,15 16-901 0</inkml:trace>
  <inkml:trace contextRef="#ctx0" brushRef="#br0" timeOffset="9434.627">12146 4780 415 0,'0'0'0'0,"-2"15"0"0,1 12 0 0,1-11 70 16,1-11-70-16,6 5 70 0,-2-1-70 16,2 3 87-16,2 7-87 0,2 5 87 0,-1 3-87 0,-10-27 79 15,0 0-79-15,10 43 79 0,3 8-79 0,-1-3 60 16,-5-1-60-16,0-11 61 0,0-9-61 0,-2 0 53 15,2 1-53-15,-5-8 54 0,-1-4-54 0,1-1 44 16,2 2-44-16,-4-6 44 16,0-6-44-16,0 2 53 0,0-4-53 0,0 2 53 0,0-5-53 0,0 4 54 0,0-1-54 0,0-3 54 15,0-3-54-15,0-9 1 16,0-4-1-16,0-6 1 16,1-4-1-16,-1 26 0 0,0 0 0 0,4-39 0 15,1-14 0-15,2 8 0 0,-2-1 0 0,2 5 1 0,-1 3-1 0,-6 38 0 0,0 0 0 0,7-33 0 16,1 3 0-16,-8 30 0 0,0 0 0 0,9-24 0 15,0 5 0-15,-9 19-1 0,0 0 1 0,12-14 0 16,5 4 0-16,-17 10-8 0,0 0 8 0,18-4-7 16,3 4 7-16,-21 0-25 0,0 0 25 0,20 11-24 15,1 2 24-15,-21-13-13 0,0 0 13 0,23 28-13 16,1 11 13-16,-24-39-11 0,0 0 11 0,18 50-10 16,-1 10 10-16,-3-5-5 0,-3-4 5 0,-3-8-4 15,-4-9 4-15,-4-34-77 0,0 0 77 0,5 45-76 0,-1 6 76 16,-4-51-166-16,0 0 166 0,8 31-166 0,6-12 166 15,11 32-509-15</inkml:trace>
  <inkml:trace contextRef="#ctx0" brushRef="#br0" timeOffset="9666.874">12733 4989 460 0,'0'0'0'0,"4"-2"0"16,-3-5 0-16,-1 7-94 0,0 0 94 0,4-12-93 15,-1 0 93-15,6-12-122 0</inkml:trace>
  <inkml:trace contextRef="#ctx0" brushRef="#br0" timeOffset="10118.08">12757 4759 247 0,'0'0'0'0,"0"3"0"15,0 9 0-15,0-12 108 0,6 0-108 0,-6 0 108 16,0-3-108-16,0 0 87 0,3-3-87 0,-3 3 87 16,0 0-87-16,0 3 81 0,0 0-81 0,0-4 81 15,2-1-81-15,-2 5 42 0,0 0-42 0,0-3 42 0,2-6-42 16,-2 9 37-16,0 0-37 0,0-3 38 0,1-6-38 15,-1 9 33-15,0 0-33 0,0-3 33 0,0-1-33 16,0 4 37-16,0 0-37 0,0-5 38 16,-1 3-38-16,1 2 33 0,0 0-33 0,0 0 33 0,0-1-33 0,0 1 49 15,0 0-49-15,0 0 50 0,0 0-50 0,0 0 53 16,0 0-53-16,0 0 53 0,0 0-53 0,0 0 32 16,0 0-32-16,0 0 33 15,0 0-33-15,0 0 34 0,0 0-34 0,0 0 34 0,0 0-34 0,0 0 38 16,0 0-38-16,0 0 38 0,0 0-38 0,0 0 15 15,0 0-15-15,0 0 15 0,0 0-15 0,0 0 43 0,0 0-43 16,0 0 43-16,0 0-43 0,0 0 13 16,0 0-13-16,0 0 13 0,0 0-13 15,0 0 7-15,0 0-7 0,0 0 7 0,0 0-7 0,0 0-1 16,0 0 1-16,0 0-1 0,0 0 1 0,0 0-35 0,-4 3 35 16,1 18-35-16,-3 6 35 0,-4 12-12 0,1 4 12 0,2 9-12 15,4 4 12-15,-1 6-32 16,1 1 32-16,3 1-32 0,0 2 32 0,0-66 0 0,0 0 0 15,7 83 0-15,2 14 0 0,-9-97-21 0,0 0 21 0,20 79-21 16,7-14 21-16,-27-65-55 0,0 0 55 0,43 47-55 16,15-23 55-16,-58-24-164 0,0 0 164 0,47 6-163 15,-4-18 163-15,-43 12-164 0,0 0 164 16,58-30-164-16,6-22 164 0,60-34-475 0</inkml:trace>
  <inkml:trace contextRef="#ctx0" brushRef="#br0" timeOffset="10754.534">13097 4744 942 0,'0'0'0'0,"4"0"0"0,3 0 0 0,-7 0 86 16,0 0-86-16,7 0 87 0,-4-4-87 0,-3 4 66 15,0 0-66-15,0 0 66 0,0-3-66 0,0 3 2 16,0 0-2-16,0 0 3 0,0 0-3 0,0 0-13 0,0 0 13 16,0 0-12-16,0 3 12 0,-3 4-8 0,3-3 8 15,0 13-7-15,0 10 7 0,0 4-2 0,0 10 2 0,0-3-1 16,0-2 1-16,0-36 0 0,0 0 0 16,0 46 0-16,3 5 0 0,2-8 1 15,1-7-1-15,-3-7 2 0,1-6-2 0,1-8 5 0,3-1-5 0,5-4 6 16,4-7-6-16,-17-3 8 0,0 0-8 0,30-7 8 15,8-13-8-15,-38 20 15 0,0 0-15 0,38-26 15 16,8-10-15-16,-13 7 33 16,-2-5-33-16,-7 6 33 0,-4 4-33 15,-5 4 46-15,-6 1-46 0,-2 4 46 0,-2 3-46 0,-3-4 57 0,0 4-57 0,-1 0 57 16,-1 4-57-16,0 1 61 0,-1-2-61 0,-1-1 62 16,2 5-62-16,-2-4 52 0,-3 2-52 0,2 2 53 15,3-2-53-15,-6 4 33 16,3 0-33-16,-1 1 34 0,4 2-34 0,-5-4 9 15,5 4-9-15,0 0 10 0,-3 0-10 0,3 0 12 0,0 0-12 0,0 0 12 0,0 0-12 16,0 0-4-16,-4 4 4 0,4-2-4 0,0 4 4 0,4 6-34 16,-1 4 34-1,6 11-33-15,0 9 33 16,-9-36-28-16,0 0 28 0,8 48-28 0,4 10 28 0,-3-3-10 0,0 4 10 0,-6-8-9 0,3 0 9 0,-6-51-12 16,0 0 12-16,0 60-12 0,0 7 12 0,0-67-1 15,0 0 1-15,-7 74-1 0,-2 8 1 0,2-31 4 16,0-18-4-16,3-11 5 0,4-10-5 15,-3-3 9-15,-2-2-9 16,0 1 10-16,-4-3-10 0,9-5 9 0,0 0-9 0,-33 7 10 0,-14-2-10 0,8-3-45 0,-4-5 45 16,10-1-45-16,0 1 45 0,33 3-112 0,0 0 112 15,-35-17-111-15,-2-9 111 0,37 26-225 16,0 0 225-16,-31-39-225 0,1-13 225 0,-34-39-624 16</inkml:trace>
  <inkml:trace contextRef="#ctx0" brushRef="#br0" timeOffset="11344.222">13799 4853 91 0,'0'0'0'0,"-1"-7"0"0,-6-1 0 0,7 8 85 16,0 0-85-16,-2-7 85 0,-2 2-85 0,4 5 125 15,0 0-125-15,0 0 125 0,-5-4-125 0,5 4 125 16,0 0-125-16,0 0 125 0,0 0-125 0,0 0 119 15,0 0-119-15,0 0 119 0,0 0-119 0,0 0 70 16,0 0-70-16,0 0 71 0,9-6-71 0,-6 0 58 0,6 0-58 16,0 0 59-16,-1 3-59 0,3-2 1 0,5 3-1 15,-4 0 2-15,-2 2-2 0,2 0 0 16,4 0 0-16,-7 2 0 0,3 0 0 0,-3 3-2 31,1-2 2-31,1 1-2 0,-3 1 2 0,1 2-3 0,-4 5 3 0,0-4-3 0,-1-1 3 0,-1 2-3 0,1-2 3 16,-2 5-2-16,-1 0 2 0,-1-12 0 0,0 0 0 0,-3 25 1 15,-4 10-1-15,7-35 25 16,0 0-25-16,-12 39 26 0,-6 4-26 0,1-4 22 16,-4 1-22-16,7-16 22 0,5-5-22 0,9-19 16 0,0 0-16 0,-19 32 17 15,0 2-17-15,19-34 10 0,0 0-10 0,-16 29 11 16,4-3-11-16,12-26 10 0,0 0-10 0,-9 24 10 16,6-8-10-16,3-16 1 15,0 0-1-15,7 13 1 0,10-2-1 0,1-6 3 16,1-5-3-16,0 3 3 0,0-3-3 0,-1-5-3 0,-4-2 3 0,-2-1-3 15,0 1 3-15,-3-5-94 0,-1 0 94 0,-2 3-93 0,2 2 93 16,-8 7-183-16,0 0 183 0,7-12-182 16,-7-7 182-16,0 19-166 0,0 0 166 0,0-24-165 0,-7-8 165 15,0-23-300-15</inkml:trace>
  <inkml:trace contextRef="#ctx0" brushRef="#br0" timeOffset="11540.596">13850 5059 326 0,'0'0'0'0,"9"3"0"0,6 1 0 0,-15-4 116 15,0 0-116-15,2 0 116 0,-2 0-116 16,0 0 92-16,0 0-92 0,0 0 93 0,0 0-93 0,0 0 90 0,0 0-90 16,7 0 90-16,0 1-90 15,-7-1 54-15,0 0-54 0,16 0 54 0,4 0-54 0,-20 0 27 0,0 0-27 16,28 0 27-16,4 0-27 0,-32 0-22 0,0 0 22 16,33-5-22-16,3-3 22 0,-36 8-77 0,0 0 77 0,39-16-76 15,1-3 76-15,40-17-587 16</inkml:trace>
  <inkml:trace contextRef="#ctx0" brushRef="#br0" timeOffset="11829.378">14052 4550 1043 0,'0'0'0'0,"12"0"0"0,11 0 0 0,-23 0 103 0,0 0-103 0,33 9 103 0,7-1-103 16,-40-8 35-16,0 0-35 0,45 22 35 15,7 11-35-15,-6 1 38 0,-4 6-38 0,-8-1 39 0,-1 2-39 0,-5 5 12 16,0-1-12 0,-7 1 13-16,0 1-13 0,-2 0 25 0,-3 0-25 0,-2 1 26 15,-4 0-26-15,-10-48 0 0,0 0 0 0,6 73 0 0,-10 11 0 0,4-84-72 16,0 0 72-16,-14 86-72 0,-10 1 72 0,24-87-195 15,0 0 195-15,-42 64-195 0,-14-18 195 0,-41 64-595 16</inkml:trace>
  <inkml:trace contextRef="#ctx0" brushRef="#br0" timeOffset="12878.514">14968 5031 449 0,'0'0'0'0,"5"-5"0"0,-1-2 0 0,-4 7 34 16,0 0-34-16,3-6 34 0,-1 4-34 0,-2 2 59 15,0 0-59-15,0 0 59 0,0-4-59 0,0 4 47 16,0 0-47-16,0 0 48 0,-3-3-48 0,3 3 72 0,0 0-72 16,0 0 72-16,-2 0-72 0,2 0 53 0,0 0-53 15,0 0 53-15,-4 3-53 0,4-3 51 0,0 0-51 0,0 0 52 16,-5 0-52-16,5 0 50 0,0 0-50 0,0 0 50 15,0 0-50-15,0 0 31 0,0 0-31 0,0 0 31 16,5 0-31-16,-5 0 24 0,0 0-24 0,13-5 25 16,4 2-25-16,-17 3 16 0,0 0-16 0,30-4 17 15,13 1-17-15,-3 3 27 0,4 0-27 0,-6 0 27 16,-3 0-27-16,-35 0 2 16,0 0-2-16,38 3 3 0,1 1-3 0,-1-2 7 15,2 1-7-15,-3 0 7 0,-1 1-7 0,-36-4 14 0,0 0-14 0,47 0 15 16,7 0-15-16,-54 0 14 0,0 0-14 0,56 0 15 15,3 0-15-15,-8-4 9 16,-4-1-9-16,-5 2 9 0,-4-4-9 16,-38 7 0-16,0 0 0 0,44-5 0 0,-3-7 0 0,-41 12-73 0,0 0 73 0,39-7-73 15,-8-5 73-15,-31 12-112 0,0 0 112 0,24-8-112 0,-11 1 112 16,25-12-742-16</inkml:trace>
  <inkml:trace contextRef="#ctx0" brushRef="#br0" timeOffset="14255.864">16561 4016 1267 0,'0'0'0'0,"0"6"0"0,5 6 0 15,-5-12 110-15,0 0-110 0,3 2 110 0,1-4-110 16,-4 2 2-16,0 0-2 0,0 0 2 0,0-6-2 0,0 6-12 15,0 0 12-15,0-4-12 0,0 1 12 16,0 3-52-16,0 0 52 0,0 0-52 0,0-2 52 0,0 2-46 16,0 0 46-16,0 0-45 0,0 0 45 0,0 0-35 15,0 0 35-15,0 3-35 0,1 6 35 0,-1-9-23 16,0 0 23-16,4 36-22 0,1 19 22 0,2 3-2 16,-2 7 2-16,2 0-2 15,-1 4 2-15,-6-69 5 0,0 0-5 0,5 109 6 0,2 25-6 0,-7-134 27 0,0 0-27 16,5 127 27-16,4 6-27 0,-9-133 13 0,0 0-13 15,12 113 13-15,2-13-13 0,-2-23 2 0,0-26-2 0,-3-15 2 16,-4-17-2 0,2-7-42-16,0-3 42 0,-2-4-42 0,-1-2 42 0,1 1-129 0,-3-1 129 0,5-3-128 15,0-3 128-15,-7 3-134 0,0 0 134 0,10-21-133 16,6-15 133-16,6-20-387 0</inkml:trace>
  <inkml:trace contextRef="#ctx0" brushRef="#br0" timeOffset="14753.324">16930 4780 707 0,'0'0'0'0,"-7"6"0"16,-4 0 0-16,11-6 151 0,0 0-151 0,0 0 151 15,11-9-151-15,-11 9 113 0,0 0-113 0,10-12 113 16,3 0-113-16,-13 12 73 0,0 0-73 0,10-10 74 0,2-2-74 0,-12 12 29 15,0 0-29-15,9-9 29 0,-4 4-29 0,-5 5 0 16,0 0 0-16,7-3 0 0,-5-1 0 16,1 8-22-16,4-3 22 0,-3 13-22 0,3 3 22 0,3 11-9 15,2 2 9-15,-6-6-9 0,-3-5 9 0,-3-19-12 16,0 0 12-16,5 40-12 0,-3 11 12 0,-2-51 3 16,0 0-3-16,4 48 4 0,-1 3-4 0,2-8 1 15,2-8-1-15,-5-10 1 0,-2-9-1 16,3-1 0-16,1-8 0 0,-2-4 0 0,-2 2 0 0,0-5 8 0,0 0-8 0,7-5 9 15,1-5-9-15,-8 10 33 16,0 0-33-16,13-19 33 0,-3-10-33 0,-10 29 0 0,0 0 0 16,12-36 0-16,4-7 0 0,-6 0 13 15,3 1-13-15,-5 6 14 0,-1 3-14 16,2 7 16-16,0 6-16 0,-2-2 17 0,-2 4-17 0,4 3 8 0,3 0-8 0,-9 6 9 16,2 6-9-16,1-3 4 0,1 3-4 0,0 0 5 15,3-1-5-15,-10 4 0 0,0 0 0 0,12 0 1 16,6 4-1-16,-18-4 0 0,0 0 0 15,22 12 0-15,6 3 0 0,-28-15 1 0,0 0-1 16,30 21 2-16,1 9-2 0,-3-2 1 0,-2 3-1 0,-5-2 2 16,-2-2-2-16,-19-27 4 0,0 0-4 0,19 43 4 15,-1 3-4-15,-4-1-42 16,-4-2 42-16,-3-12-41 0,-3-11 41 0,-1 1-167 16,-3-3 167-16,0-2-166 0,-3-4 166 0,1 12-747 0</inkml:trace>
  <inkml:trace contextRef="#ctx0" brushRef="#br0" timeOffset="15802.498">18191 4086 886 0,'0'0'0'0,"0"0"-194"16,0 0 194-16,0 0-193 0,0 0 193 0,0 0-59 0,0 0 59 0,0 0-58 15,0 0 58-15,0 0-46 0,0 0 46 0,0 0-45 16,0 0 45-16,0 0-33 0,0 0 33 16,0 0-33-16,0 0 33 0,0 0 0 0,0 0 0 0,0 0 1 15,0 0-1-15,0 0-17 0,0 0 17 0,0 0-17 16,0 0 17-16,0 0-80 0</inkml:trace>
  <inkml:trace contextRef="#ctx0" brushRef="#br0" timeOffset="16967.989">17998 4613 1356 0,'-16'-6'0'0,"16"6"-183"0,0 0 183 0,-30-6-182 0,-8-6 182 15,38 12-33-15,0 0 33 0,-26-6-33 0,7 0 33 16,19 6 1-16,0 0-1 0,-14-3 1 0,5 3-1 0,9 0 49 16,0 0-49-16,-9-3 50 0,9 3-50 15,0 0 58-15,0 0-58 0,0 0 59 0,2-4-59 16,-2 4 38-16,0 0-38 0,7-2 38 0,5-1-38 0,-1 3 49 16,1-3-49-16,-3 3 49 0,-2 0-49 0,-7 0 10 15,0 0-10-15,10 0 11 0,6 0-11 0,-16 0 22 16,0 0-22-16,12 0 22 0,2 3-22 0,-14-3-2 15,0 0 2-15,17 9-1 0,3-3 1 16,-20-6-5-16,0 0 5 0,22 18-5 0,4 4 5 0,2 4-1 0,-2 3 1 16,0 3 0-16,4 4 0 15,-30-36 4-15,0 0-4 0,42 50 4 0,5 10-4 16,-47-60 34-16,0 0-34 0,59 79 34 0,13 18-34 0,-20-18 41 0,-7-7-41 16,-7-17 42-16,-8-9-42 0,-9-17 34 0,-4-13-34 0,-4-1 34 15,-5-3-34-15,-8-12 15 16,0 0-15-16,14 12 15 0,2-2-15 0,-16-10 0 15,0 0 0-15,14 9 1 0,-2-7-1 0,-12-2-85 0,0 0 85 0,9-14-85 16,-4-12 85-16,-5 26-121 0,0 0 121 0,-2-37-121 16,-6-10 121-16,-3-40-821 0</inkml:trace>
  <inkml:trace contextRef="#ctx0" brushRef="#br0" timeOffset="17230.125">18531 4559 1132 0,'0'0'0'0,"-2"8"0"0,-1 4 0 15,3-12 129-15,0 0-129 0,-2 7 130 0,2-2-130 16,0-5 90-16,0 0-90 0,-5 19 90 0,-2 8-90 0,-6 4 65 16,-2 5-65-16,1-5 65 0,-2-4-65 0,16-27 11 15,0 0-11-15,-33 45 11 0,-12 5-11 0,45-50 30 16,0 0-30-16,-45 56 30 0,-3 4-30 0,-4 5 0 15,0 2 0-15,26-34 0 0,17-23 0 0,0-1-10 0,8-8 10 16,-15 18-10-16,-7 3 10 0,8-5-74 16,-3-1 74-16,8-4-74 0,5-9 74 15,5-3-62-15,0 0 62 0,-6-12-61 16,1-12 61-16,-5-10-1044 0</inkml:trace>
  <inkml:trace contextRef="#ctx0" brushRef="#br0" timeOffset="17529.501">18614 4889 908 0,'0'0'0'0,"14"0"0"16,11 0 0-16,-25 0 105 0,0 0-105 0,31 4 106 0,13-4-106 15,-1 1 74-15,4-1-74 0,-5 4 74 0,-4 3-74 16,3-2 57-16,-1 2-57 0,-2-4 57 16,-2 2-57-16,-36-5 1 0,0 0-1 0,51 0 2 0,8 4-2 15,-5-4 3-15,-3 0-3 0,-9-4 3 0,-4-1-3 0,-3 2-11 16,-9-4 11-16,-2-2-11 0,-3-3 11 0,-3 4-76 16,-4-6 76-16,-4 0-76 15,-1-1 76-15,-9 15-174 0,0 0 174 16,1-24-174-16,-4-7 174 0,1-20-548 0</inkml:trace>
  <inkml:trace contextRef="#ctx0" brushRef="#br0" timeOffset="17834.989">19013 4673 886 0,'0'0'0'0,"7"-1"0"15,9-3 0-15,-16 4 92 0,0 0-92 0,7-3 92 16,-2-1-92-16,-5 4 64 0,0 0-64 0,0 0 65 16,0 0-65-16,0 0 12 0,0 0-12 0,0 0 12 15,-5 4-12-15,5-4-1 0,0 0 1 0,-3 19-1 16,-1 17 1-16,2 0-2 0,2 10 2 0,-3-7-1 16,3-3 1-16,0-36-2 0,0 0 2 0,0 48-2 15,0 7 2-15,0-55-2 0,0 0 2 0,5 55-1 16,2-4 1-16,2-11-45 0,3-13 45 0,-3-3-45 15,3-14 45-15,-12-10-76 0,0 0 76 0,28-6-75 16,12-22 75-16,-40 28-132 0,0 0 132 0,47-39-132 16,9-13 132-16,46-37-437 0</inkml:trace>
  <inkml:trace contextRef="#ctx0" brushRef="#br0" timeOffset="18268.782">19506 4668 203 0,'0'0'0'0,"6"-15"0"0,1-16 0 0,-2 10 35 16,2 3-35-16,-4 6 36 0,-3 3-36 0,2 6 47 15,-2-1-47-15,0 4 47 0,0 0-47 0,0 0 65 16,0 0-65-16,0 4 66 0,-2-1-66 0,2-3 90 15,0 0-90-15,-3 27 90 0,-1 13-90 0,1 1 81 16,1 5-81-16,2 0 81 0,0 6-81 0,0-52 65 16,0 0-65-16,4 56 65 0,1 11-65 0,-5-67 55 15,0 0-55-15,9 62 56 0,1-2-56 16,-10-60 44-16,0 0-44 0,16 46 45 0,5-6-45 0,-21-40 58 0,0 0-58 16,24 27 59-16,4-13-59 0,-28-14 61 0,0 0-61 15,29 0 61-15,3-14-61 0,-32 14 46 16,0 0-46-16,29-27 46 0,-1-9-46 0,-7 5 43 15,-3-7-43-15,-3 5 44 16,-3 3-44-16,-3 2 18 0,0 4-18 0,-2-3 19 0,-2 3-19 0,-1 0 20 0,1-4-20 0,-5 8 20 16,0-2-20-16,0 22 34 15,0 0-34-15,0-24 34 0,0 0-34 16,0 24 18-16,0 0-18 0,0-21 18 0,0 6-18 16,0 15 11-16,0 0-11 0,0-14 11 0,0 4-11 0,0 10 11 0,0 0-11 0,0-4 11 15,0 1-11-15,0 3-16 0,0 0 16 0,0 0-15 16,2 3 15-16,1 9-58 0,1 9 58 0,1 10-57 15,3 11 57-15,-8-42-42 16,0 0 42-16,7 64-42 0,2 15 42 0,-5 15-21 0,1 12 21 0,-2-12-21 0,-1-1 21 16,-2-93-13-16,0 0 13 0,-5 101-13 0,-4-2 13 15,-7-18-35-15,3-13 35 0,6-37-34 0,10-31 34 16,-3 4-52-16,0-8 52 0,-30 20-51 0,-17 8 51 16,47-24-114-16,0 0 114 0,-59 12-114 0,-12-4 114 15,-58 14-749-15</inkml:trace>
  <inkml:trace contextRef="#ctx0" brushRef="#br0" timeOffset="18647.965">17585 4307 875 0,'0'0'0'0,"9"3"0"16,5 2 0-16,-14-5 40 0,0 0-40 16,5 4 40-16,-10-8-40 0,5 4 12 0,0 0-12 0,0 0 12 15,-4-1-12-15,-1 1-3 0,3-2 3 0,-3 5-3 16,-2 4 3-16,-2 9-8 0,0-1 8 0,1 11-8 15,-1 8 8-15,9-34 0 0,0 0 0 0,-5 58 1 16,0 21-1-16,6 20 22 0,5 23-22 0,-3-12 23 16,1 4-23-16,1-7 46 15,3-5-46-15,5-4 46 0,1-4-46 0,5-10 50 0,-2-7-50 0,8-8 51 16,4-11-51-16,-29-58-2 0,0 0 2 0,65 52-1 16,25-13 1-16,-90-39-87 0,0 0 87 15,113 5-86-15,23-25 86 0,113 1-684 16</inkml:trace>
  <inkml:trace contextRef="#ctx0" brushRef="#br0" timeOffset="19027.14">19813 4168 785 0,'0'0'0'0,"10"-2"0"16,8 1 0-16,-18 1 59 0,0 0-59 16,21 1 59-16,8 3-59 0,-29-4 58 0,0 0-58 15,35 10 58-15,7 2-58 0,-42-12 29 0,0 0-29 0,49 24 29 16,8 9-29-16,-4 6 53 0,1 7-53 0,-9 2 54 15,-5 7-54-15,7 19 51 0,2 13-51 0,-6-5 52 16,-6 0-52-16,-37-82 44 0,0 0-44 0,37 105 44 16,-4 15-44-16,-33-120 38 0,0 0-38 15,22 111 38-15,-6-1-38 0,-16-110 1 0,0 0-1 0,-4 106 1 0,-15-7-1 16,19-99-75-16,0 0 75 0,-38 90-75 0,-16-15 75 16,54-75-163-16,0 0 163 0,-68 51-163 0,-16-20 163 15,-65 48-632-15</inkml:trace>
  <inkml:trace contextRef="#ctx0" brushRef="#br0" timeOffset="20136.24">16379 5866 371 0,'0'0'0'0,"7"-4"0"0,2-1 0 16,-9 5 30-16,0 0-30 0,5-3 30 0,2-2-30 0,-7 5 3 15,0 0-3-15,2 0 4 0,0 0-4 0,-2 0 13 16,0 0-13-16,7 1 14 0,1 3-14 0,-8-4 1 16,0 0-1-16,16 0 2 0,5 3-2 15,0 1 33-15,3 1-33 0,1-2 34 0,-1-3-34 0,-24 0 16 16,0 0-16-16,33 4 17 0,0-4-17 0,-33 0 47 16,0 0-47-16,47 0 48 0,6 0-48 0,-53 0 40 0,0 0-40 15,71 0 40-15,9 0-40 16,11 1 62-16,10 3-62 0,-7-1 62 0,3-3-62 15,-97 0 62-15,0 0-62 0,122 0 62 0,14 0-62 0,-136 0 47 0,0 0-47 0,160 0 47 16,20 0-47-16,-180 0 66 0,0 0-66 16,195-5 67-16,18-5-67 0,-25 1 51 15,-12 1-51-15,-30-4 52 0,-21-2-52 16,-1 5 50-16,-4 1-50 0,-8-2 50 0,-8-4-50 16,10 4 55-16,4 1-55 0,-17 0 55 0,-9 3-55 0,-92 6 43 0,0 0-43 0,121-7 44 15,13 5-44-15,-28-1 70 0,-10-4-70 0,-21 7 70 16,-14 1-70-16,-61-1 35 0,0 0-35 0,59 6 36 15,-7-3-36-15,-52-3 19 0,0 0-19 0,37 0 20 16,-15 2-20-16,-22-2 0 0,0 0 0 0,13 0 0 16,-10 0 0-16,-3 0-43 0,0 0 43 0,-16-5-42 15,-13-4 42-15,29 9-229 0,0 0 229 0,-40-10-228 16,-11-4 228-16,51 14-155 16,0 0 155-16,-94-22-723 0,188 44 723 0</inkml:trace>
  <inkml:trace contextRef="#ctx0" brushRef="#br0" timeOffset="20823.288">18216 6169 1166 0,'0'0'0'0,"0"0"0"15,38-24 0-15,-38 24-17 0,0 0 17 0,29-12-17 16,3 0 17-16,-32 12 1 0,0 0-1 0,36-12 2 15,4 0-2-15,-40 12 25 0,0 0-25 0,41-12 26 16,0 2-26-16,-41 10 5 0,0 0-5 0,44-9 5 16,-1 1-5-16,-43 8 17 0,0 0-17 0,48-7 17 15,0 3-17-15,-48 4 35 0,0 0-35 0,49 4 35 0,2-1-35 16,-51-3 29-16,0 0-29 0,41 7 29 16,-2 5-29-16,-10 2 22 15,-4 5-22-15,-8-11 23 0,-8-1-23 16,-4 0 5-16,2 1-5 0,-5 1 5 0,-2 6-5 0,-2 1 9 0,-1 4-9 0,-1-8 10 0,1-3-10 15,-4 5 8-15,-4 1-8 0,-10 11 8 0,-7 5-8 0,28-31 3 16,0 0-3-16,-38 36 3 16,-9 3-3-16,47-39 12 0,0 0-12 0,-52 41 12 0,-6 4-12 15,8-6 22-15,1-8-22 0,14-7 23 0,9-7-23 0,26-17 7 16,0 0-7-16,-42 22 8 0,-5-1-8 0,47-21 17 16,0 0-17-16,-35 19 17 0,2-7-17 0,33-12 23 15,0 0-23-15,-24 8 24 0,6-1-24 16,18-7 32-16,0 0-32 0,-14 5 32 0,6-1-32 0,8-4 29 0,0 0-29 15,0 6 29-15,12 3-29 0,5-4 44 0,6 2-44 16,1 0 45-16,6-5-45 0,0 4 56 0,-1-2-56 16,1-2 57-16,1-1-57 0,-31-1 23 15,0 0-23-15,46 0 24 0,4 0-24 16,-3 0 32-16,5-1-32 0,-5 1 32 0,-1-2-32 0,-5 4 19 0,-7 1-19 0,-5 0 20 16,-3-3-20-16,0 0-1 0,-5 0 1 0,-7 0 0 15,-1 0 0-15,-1 4-71 0,-2-4 71 0,-3 0-71 16,-3-7 71-16,-1 5-178 15,2 1 178-15,-5-1-178 0,0-5 178 0,0 7-147 0,0 0 147 0,-21-21-146 16,-8-16 146-16,-18-20-880 0</inkml:trace>
  <inkml:trace contextRef="#ctx0" brushRef="#br0" timeOffset="21060.163">18322 6243 1479 0,'0'0'0'0,"22"8"0"0,19 4 0 0,-5 0 184 15,4 0-184-15,2-2 184 0,2 2-184 0,-44-12 112 16,0 0-112-16,62 9 113 0,13 3-113 0,-75-12-4 16,0 0 4-16,89 9-3 0,16 1 3 15,-105-10-148-15,0 0 148 0,88-4-147 0,-1-8 147 0,-87 12-143 0,0 0 143 16,74-37-143-16,-13-20 143 0,73-34-1018 0</inkml:trace>
  <inkml:trace contextRef="#ctx0" brushRef="#br0" timeOffset="21407.968">21325 5484 1647 0,'0'0'0'0,"0"0"0"0,21 31 0 0,-21-31-123 16,0 0 123-16,14-4-123 0,3-11 123 0,-17 15-51 16,0 0 51-16,32-21-909 0,-64 42 909 0</inkml:trace>
  <inkml:trace contextRef="#ctx0" brushRef="#br0" timeOffset="37874.184">1117 9242 539 0,'0'0'0'0,"0"0"43"0,0 0-43 0,5-7 44 15,4-1-44-15,-9 8 21 0,0 0-21 16,3-5 21-16,2 1-21 0,-5 4 19 0,0 0-19 0,0 0 20 16,0-3-20-16,0 3 24 0,0 0-24 0,-5-4 25 15,-4 1-25-15,9 3 47 0,0 0-47 0,-8-8 48 16,-1-1-48-16,9 9 46 0,0 0-46 0,-4-15 46 15,1-4-46-15,3 19 53 0,0 0-53 0,-2-21 54 16,2-3-54-16,0 24 44 0,0 0-44 0,2-27 44 16,5-1-44-16,3 4 29 0,6 2-29 0,-11 7 29 15,2 4-29-15,2-1 17 0,8 2-17 0,-4-2 17 16,1 0-17-16,1-3 10 0,-1 3-10 16,2-4 11-16,-2 1-11 15,1 1 17-15,5 0-17 0,-1 2 17 0,-2 0-17 0,-17 12 14 0,0 0-14 0,26-15 15 0,7-2-15 16,-33 17 4-16,0 0-4 0,39-14 4 0,8 1-4 0,-47 13 7 15,0 0-7-15,42-7 8 0,5 3-8 16,-12 3 7-16,-2 1-7 16,-7 3 8-16,-9 6-8 0,2-1 22 0,-5 2-22 0,0 1 23 0,2-1-23 15,-4 2 7-15,2 3-7 0,2-1 7 0,-2 1-7 0,-14-15 16 16,0 0-16-16,21 23 17 0,3 1-17 0,-24-24 15 16,0 0-15-16,23 31 15 0,3 8-15 0,-26-39 15 15,0 0-15-15,24 43 16 0,0 6-16 16,-24-49 26-16,0 0-26 15,18 55 26-15,-4 7-26 0,-14-62 6 0,0 0-6 0,0 75 7 0,-5 14-7 0,5-89 17 0,0 0-17 16,-18 84 17-16,-11 2-17 0,1-19 33 16,-2-11-33-16,20-32 34 0,15-25-34 15,-5 1 4-15,3-4-4 0,-20 21 5 16,-16 18-5-16,-2-8 27 0,-2 0-27 0,11-9 27 0,9-3-27 0,17-15 30 0,0 0-30 0,-38 15 30 16,-13-3-30-16,9-3 36 0,4-4-36 0,8 0 37 15,8-5-37 1,-3-3 23-16,4-2-23 0,0-6 24 0,0-2-24 15,4-1 35-15,3 0-35 0,-2-3 36 0,3-3-36 0,0-1 2 0,5 0-2 0,-1 3 3 16,2-6-3-16,7 24 3 0,0 0-3 0,-5-26 4 16,1-3-4-16,4 29 0 0,0 0 0 0,-2-34 1 15,-1 1-1-15,3 33-1 0,0 0 1 0,0-34 0 16,0 1 0-16,5 6-15 0,2 3 15 16,-2 5-15-16,4 2 15 0,0 1-26 0,3 1 26 0,-3 3-25 0,3 0 25 15,-12 12-13-15,0 0 13 0,24-10-13 16,4 1 13-16,-28 9-29 0,0 0 29 0,37-3-29 15,10 3 29-15,-9 8-28 0,4 8 28 16,-4-4-28-16,-3 1 28 0,-35-13-44 0,0 0 44 0,38 21-44 0,-1 6 44 16,-37-27-25-16,0 0 25 0,35 33-24 0,3 3 24 15,-38-36-70 1,0 0 70-16,35 32-69 0,3-2 69 0,-38-30-118 0,0 0 118 0,39 18-118 0,3-6 118 0,34 16-859 16</inkml:trace>
  <inkml:trace contextRef="#ctx0" brushRef="#br0" timeOffset="38600.678">2617 8302 718 0,'0'0'0'0,"-6"3"0"0,-2 1 0 0,8-4 62 0,0 0-62 15,-9 0 63-15,-3-2-63 0,0 0 56 16,1 2-56-16,1-3 56 0,4 3-56 0,6 0 10 15,0 0-10-15,-20 0 11 0,-3 3-11 0,23-3 0 0,0 0 0 16,-28 4 0-16,2 1 0 0,26-5 0 0,0 0 0 0,-24 7 0 16,4-4 0-16,20-3 0 0,0 0 0 15,-19 9 0-15,2-1 0 0,-1 4 3 0,1 4-3 16,5-10 4-16,8 0-4 0,-1 2 7 0,0 2-7 16,-4 9 8-16,-3 10-8 0,12-29 0 0,0 0 0 15,-9 40 0-15,2 8 0 0,7-48 0 0,0 0 0 0,-2 58 0 16,2 9 0-16,0 0 2 0,0-1-2 0,9 20 3 15,0 10-3-15,-9-96 18 0,0 0-18 0,14 113 19 16,7 14-19-16,-21-127 39 0,0 0-39 0,21 130 40 16,3 9-40-16,-24-139 37 0,0 0-37 0,26 125 37 15,0-9-37-15,-26-116 73 0,0 0-73 0,25 103 73 16,-3-15-73-16,-1-22 69 0,-5-18-69 0,-7-17 70 16,-9-15-70-16,5-4 60 15,0-6-60-15,-1 0 61 0,-4-3-61 0,3 0 59 0,2 3-59 16,-1-3 60-16,-8-3-60 0,4 0 9 0,0 3-9 0,0-3 10 0,0 4-10 15,0-4-9-15,0 0 9 0,0 0-9 0,-1-2 9 16,1 2-80-16,0 0 80 0,-11-8-79 16,1-6 79-16,10 14-143 0,0 0 143 0,-21-29-142 15,-4-12 142-15,-18-30-861 0</inkml:trace>
  <inkml:trace contextRef="#ctx0" brushRef="#br0" timeOffset="38869.182">2127 9314 494 0,'0'0'0'16,"5"14"0"-16,2 10 0 0,-10-22 94 0,-6-7-94 15,6-2 95-15,-3-2-95 0,-1 2 108 16,2 2-108-16,2-2 108 0,3 2-108 0,0 2 92 0,3-1-92 0,2 3 92 16,2-1-92-16,2 0 70 0,0 2-70 0,3 0 70 15,5 0-70-15,1 2 73 0,3 1-73 16,5 1 73-16,-2 3-73 0,-24-7 43 0,0 0-43 0,35 3 44 15,7 2-44-15,-42-5 43 0,0 0-43 0,47 5 44 16,4 0-44-16,-4 1 10 0,-6-3-10 0,-9-1 10 16,-8-1-10-16,2 1-103 0,-1 2 103 15,-3-4-102-15,3-4 102 16,-25 4-112-16,0 0 112 0,43-2-821 0,-86 4 821 0</inkml:trace>
  <inkml:trace contextRef="#ctx0" brushRef="#br0" timeOffset="51659.753">1172 10466 169 0,'0'0'0'16,"0"0"54"-16,0 0-54 0,-3-11 55 0,-2-6-55 15,5 17 55-15,0 0-55 0,-7-12 55 16,2 2-55-16,5 10 46 0,0 0-46 0,-6-9 46 0,3 4-46 16,3 5 31-16,0 0-31 0,-4-5 31 0,4 0-31 0,0 5 33 15,0 0-33-15,-1-5 34 0,1 1-34 0,0 4 13 16,0 0-13-16,-4-3 13 0,4 3-13 0,0 0 20 15,0 0-20-15,0 0 20 0,0-5-20 0,0 5 24 16,0 0-24-16,0 0 25 0,0 0-25 0,0 0 13 0,0 0-13 16,0 0 13-16,0 0-13 0,0 0 10 0,0 0-10 15,0 0 11-15,0 0-11 0,0 0 17 0,0 0-17 16,0 0 17-16,0 0-17 0,0 0 38 0,0 0-38 16,4 0 39-16,1-2-39 0,-5 2 36 0,0 0-36 0,9 0 36 15,3-2-36-15,-12 2 44 0,0 0-44 0,14 0 45 16,5 0-45-16,-19 0 52 0,0 0-52 0,17 0 52 15,4-3-52-15,-21 3 43 0,0 0-43 0,30-4 44 16,5-2-44-16,-35 6 29 0,0 0-29 16,50-7 29-16,11-4-29 15,-61 11 62-15,0 0-62 16,72-6 63-16,8 0-63 0,-80 6 22 0,0 0-22 0,106-5 22 0,26 0-22 0,-132 5 37 0,0 0-37 0,119-2 38 16,-1 2-38-16,-118 0 14 0,0 0-14 0,110 0 15 15,-7 0-15-15,-103 0 11 0,0 0-11 0,106 4 11 16,-5-1-11-16,-101-3 26 0,0 0-26 0,89 9 26 15,-7-4-26-15,-82-5 6 0,0 0-6 0,83 12 6 0,-2 2-6 16,-81-14 9-16,0 0-9 0,73 17 10 0,-5 3-10 16,-68-20 15-16,0 0-15 0,59 23 16 0,-7 1-16 15,-52-24-2-15,0 0 2 0,46 19-1 0,-12 1 1 16,-34-20-96-16,0 0 96 0,26 15-96 0,-6-8 96 0,-20-7-127 16,0 0 127-16,10 5-127 0,-3-5 127 0,14 4-848 15</inkml:trace>
  <inkml:trace contextRef="#ctx0" brushRef="#br0" timeOffset="52334.064">1444 11151 942 0,'0'0'0'0,"-5"-9"75"0,-4-1-75 0,6 1 76 15,-1 1-76-15,1 4 41 0,1-2-41 0,-1 0 41 16,3 0-41-16,-4-3-20 0,2-6 20 0,4-4-20 15,2 2 20-15,-4 17-48 0,0 0 48 0,8-28-47 0,8-4 47 16,-16 32-31-16,0 0 31 0,17-31-31 0,4-4 31 16,-21 35-17-16,0 0 17 0,26-29-16 15,4 0 16-15,0 7-11 0,-1 5 11 0,-3 1-10 0,1 4 10 16,-3 2-10-16,2 3 10 0,-5 0-10 16,0 2 10-16,0 0-4 0,0 2 4 0,5-1-3 0,0 4 3 0,-26 0-2 15,0 0 2-15,33 0-2 0,2 5 2 0,-35-5-2 16,0 0 2-16,42 12-1 0,0 7 1 15,-42-19 4 1,0 0-4-16,38 28 4 0,0 6-4 0,-38-34 50 0,0 0-50 0,30 41 51 0,-4 5-51 0,-5-1 44 16,-9 1-44-16,-3-13 44 0,-4-11-44 0,-5-22 64 0,0 0-64 15,-5 48 65-15,-7 12-65 0,-6-5 35 16,-6-2-35-16,10-16 36 0,2-11-36 16,12-26 28-16,0 0-28 0,-34 43 28 0,-9 8-28 0,-11-1 39 0,-5 3-39 15,36-27 40-15,16-19-40 0,2 0 54 0,8-7-54 0,-24 12 55 16,-12 0-55-16,2-4 59 0,-2-1-59 15,8-4 60-15,8-4-60 16,-4-1 34-16,4-8-34 0,3 5 35 0,5-4-35 16,9 9 18-16,0 0-18 0,-16-15 19 0,2-8-19 0,14 23 6 0,0 0-6 0,-12-25 6 15,9-6-6-15,3 31 3 0,0 0-3 0,0-31 4 16,9-2-4-16,-9 33-6 16,0 0 6-16,12-29-6 0,9 0 6 0,-21 29-47 0,0 0 47 0,21-24-46 15,8 0 46-15,-29 24-55 0,0 0 55 0,31-19-55 16,11 7 55-16,-42 12-84 0,0 0 84 0,47-15-83 15,4 6 83-15,-51 9-158 0,0 0 158 0,59-12-157 16,9 4 157-16,59-11-710 16</inkml:trace>
  <inkml:trace contextRef="#ctx0" brushRef="#br0" timeOffset="52674.863">2357 10841 863 0,'0'0'0'0,"-5"7"0"0,1 5 0 0,4-12 140 0,0 0-140 0,-8 0 140 0,-1-9-140 0,9 9 118 16,0 0-118-16,-5-3 119 0,-2-4-119 0,7 7 91 16,0 0-91-16,-4-5 92 0,3 1-92 0,1 4 49 0,0 0-49 15,-4-3 49-15,4 1-49 0,0 2 44 16,0 0-44-16,0 0 44 0,-5-3-44 0,5 3 35 15,0 0-35-15,0 0 36 0,5 5-36 0,-5-5 3 0,0 0-3 0,21 15 4 16,12 13-4-16,2-1 10 0,3 2-10 0,4 4 10 16,-2-1-10-1,0 1 3-15,-5-2-3 16,0-1 4-16,-6 1-4 0,-29-31 2 0,0 0-2 0,39 41 2 0,6 7-2 0,-45-48 5 0,0 0-5 0,56 57 5 16,12 8-5-16,-25-22-20 0,-6-12 20 0,-14-13-19 15,-11-6 19-15,3 0-130 0,-1-1 130 16,-5-4-129-16,-5-4 129 0,-4-3-220 0,0 0 220 0,8-5-220 15,4-5 220-15,9-6-733 0</inkml:trace>
  <inkml:trace contextRef="#ctx0" brushRef="#br0" timeOffset="52941.49">2747 10637 1222 0,'0'0'0'0,"6"10"0"0,4 6 0 0,-10-4 161 16,-10-4-161-16,-4 11 162 0,-13 5-162 0,27-24 118 15,0 0-118-15,-24 39 118 0,-7 16-118 0,31-55 58 16,0 0-58-16,-42 67 58 0,-3 13-58 0,45-80 2 0,0 0-2 16,-65 119 2-16,-15 30-2 0,19-28-42 15,4-6 42-15,16-19-41 0,8-17 41 0,33-79-190 0,0 0 190 16,-29 82-189-16,8-3 189 0,21-79-169 15,0 0 169-15,-14 32-169 0,10-32 169 0,-13 33-724 0</inkml:trace>
  <inkml:trace contextRef="#ctx0" brushRef="#br0" timeOffset="54036.096">4003 9849 147 0,'0'0'0'0,"13"-2"0"16,13 0 0-16,-18 2 57 0,-8 2-57 0,0-2 58 16,0 0-58-16,-5 0 77 0,-2 0-77 15,5 0 77-15,-1 2-77 0,0-2 95 0,1 0-95 0,2 0 96 16,-4 0-96-16,4 0 90 0,0 0-90 0,0 0 90 16,-3 0-90-16,3 0 89 0,0 0-89 0,0 0 90 15,0 0-90-15,0 0 88 0,-2 0-88 0,2 0 89 16,0 0-89-16,0 0 60 0,0 0-60 0,0 0 60 15,0 0-60-15,0 0 48 0,0 0-48 0,0 0 49 16,0 0-49-16,0 0 54 0,0 0-54 0,0 0 55 16,0 0-55-16,0 0 21 0,0 0-21 0,0 0 21 15,0 0-21-15,0 0 32 0,2 0-32 0,-2 0 32 0,3 0-32 16,1 0 11-16,4 0-11 0,-2 0 11 0,2 0-11 16,1 0 11-16,7 3-11 0,1-3 11 0,1 0-11 15,-18 0 10-15,0 0-10 0,33 0 10 16,5 4-10-16,-3-1 8 0,3-1-8 0,-1 5 8 0,-8-4-8 0,-29-3 3 15,0 0-3-15,35 9 4 0,-2-1-4 0,-33-8 19 16,0 0-19-16,32 9 20 0,-3 1-20 0,-29-10 3 16,0 0-3-16,33 12 3 0,2-5-3 15,-35-7 6-15,0 0-6 0,30 8 7 0,0 1-7 0,-30-9 1 16,0 0-1-16,24 9 1 0,-3-3-1 0,-21-6-58 16,0 0 58-16,22 7-58 0,-6-2 58 0,-16-5-148 15,0 0 148-15,14 4-148 0,-2-2 148 16,11 3-886-16</inkml:trace>
  <inkml:trace contextRef="#ctx0" brushRef="#br0" timeOffset="54296.175">4045 10210 1244 0,'0'0'0'0,"12"-12"0"16,6-8 0-16,-13 13 164 0,-5 3-164 0,4 1 164 16,-1 1-164-16,-1 4 103 0,5 5-103 0,1-2 103 15,10 5-103-15,-18-10 60 0,0 0-60 0,29 12 61 16,10-3-61-16,-1-1 18 0,4 3-18 0,-4-3 18 0,1 3-18 16,-5-1-8-16,3 0 8 0,-2-5-8 0,-2 2 8 15,-33-7-62-15,0 0 62 0,47 7-61 16,9 0 61-16,-56-7-154 0,0 0 154 0,62 5-153 15,3 0 153-15,62 5-1019 0</inkml:trace>
  <inkml:trace contextRef="#ctx0" brushRef="#br0" timeOffset="67363.238">5535 9467 729 0,'0'0'0'0,"-4"-7"0"0,1 2 0 15,3 5 137-15,0 0-137 0,0-5 137 16,3 3-137-16,-3 2 94 0,0 0-94 0,0 0 94 0,4 0-94 15,-4 0 40-15,0 0-40 0,5 0 40 0,-2 0-40 0,-3 0 0 16,0 0 0-16,6-4 0 0,2-2 0 16,-8 6-5-16,0 0 5 0,18-11-5 0,6-4 5 0,-24 15-26 15,0 0 26-15,26-15-25 0,7-3 25 0,-33 18-7 16,0 0 7-16,33-13-6 0,6-1 6 0,-39 14-17 16,0 0 17-16,35-9-17 15,-2 3 17-15,-33 6-15 0,0 0 15 0,31 0-15 0,6 1 15 0,-37-1-4 16,0 0 4-16,29 7-4 0,3 5 4 15,-32-12-3-15,0 0 3 0,28 19-3 0,1 2 3 16,-29-21 0-16,0 0 0 0,18 30 0 0,-1 6 0 0,-17-36 0 0,0 0 0 16,3 43 1-16,-6 3-1 0,3-46 1 0,0 0-1 0,-16 52 1 15,-6-1-1-15,22-51 16 16,0 0-16-16,-26 52 17 0,-4 4-17 0,30-56 8 16,0 0-8-16,-30 50 8 0,2-7-8 0,28-43 25 0,0 0-25 0,-22 36 26 15,1-9-26-15,21-27 36 0,0 0-36 0,-18 21 37 16,6-8-37-16,12-13 37 0,0 0-37 15,-12 12 37-15,3-3-37 0,9-9 45 16,0 0-45-16,-8 3 45 0,-5-1-45 0,13-2 18 0,0 0-18 0,-8-2 18 16,-4-1-18-16,12 3 0 0,0 0 0 0,-6-4 1 15,1-2-1-15,5 6 1 0,0 0-1 0,-3-6 1 16,-1 1-1-16,4 5-2 0,0 0 2 16,4-3-1-16,-1-1 1 0,-3 4-7 0,0 0 7 0,11 0-7 15,4 2 7-15,-15-2-15 0,0 0 15 0,21 10-15 0,5 2 15 16,-26-12-15-16,0 0 15 0,33 16-15 0,2 4 15 15,-35-20-9-15,0 0 9 0,39 23-9 16,8 2 9-16,-2-2-34 0,-2-1 34 0,-1-5-34 0,-3-5 34 0,-5 0-96 16,-4 0 96-16,-2-5-96 0,-2-4 96 0,0-3-158 15,-1-1 158-15,4-5-157 0,1-6 157 0,31-8-522 16</inkml:trace>
  <inkml:trace contextRef="#ctx0" brushRef="#br0" timeOffset="67718.854">6698 8677 908 0,'0'0'0'15,"-5"5"0"-15,-2 5 0 0,7-10 117 0,0 0-117 0,0 0 117 16,4-1-117-16,-4 1 87 0,0 0-87 0,0 0 88 15,3-7-88-15,-3 7 49 0,0 0-49 0,0 0 50 16,5-5-50-16,-5 5 5 0,0 0-5 0,0 0 6 16,4-2-6-16,-4 2 0 0,0 0 0 0,2 22 0 15,1 11 0-15,-3-33-4 0,0 0 4 0,7 61-3 16,2 25 3-16,0 19-15 0,3 23 15 0,-4-15-15 16,1 0 15-16,0-5-10 0,-6-3 10 0,3-16-9 0,-3-14 9 15,-3-75-26-15,0 0 26 0,5 76-25 16,4-8 25-16,-9-68-42 0,0 0 42 0,7 48-42 0,2-15 42 15,-9-33-88-15,0 0 88 0,5 20-88 0,-2-15 88 16,-3-5-141-16,0 0 141 0,2-5-140 0,-2-12 140 16,4-7-490-16</inkml:trace>
  <inkml:trace contextRef="#ctx0" brushRef="#br0" timeOffset="68351.88">6413 9376 471 0,'0'0'0'0,"17"15"0"0,9 6 0 0,-14-11 137 15,-12-1-137-15,-8-13 138 0,-10-8-138 0,18 12 93 0,0 0-93 16,-12-6 93-16,3-3-93 0,9 9 43 16,0 0-43-16,11-9 43 0,17-1-43 0,3 0 20 0,11 0-20 15,-4-2 20-15,4 0-20 0,2 3 9 0,1 2-9 0,-2-1 10 16,3-3-10-16,-46 11 24 0,0 0-24 16,52-8 25-16,7 1-25 0,-8 2 12 15,-4 1-12-15,-14 1 13 16,-3 1-13-16,-8-1 27 0,-3 3-27 0,-5-4 27 0,-5 4-27 15,0 0 30-15,-2-1-30 0,-2 1 30 0,-2 1-30 0,-1 3 13 0,2-4-13 0,-4 0 13 16,3 0-13-16,-3 0 36 0,0 0-36 16,0 0 37-16,0 0-37 0,0 0 19 0,0 0-19 15,0 0 20-15,0 0-20 0,0 0 28 0,0 0-28 0,0 0 28 16,0 0-28-16,0 0 7 0,0 0-7 0,0 0 7 16,0 0-7-16,0 0 10 0,-3 3-10 0,-6 2 11 15,-7 7-11-15,16-12 1 0,0 0-1 0,-22 24 1 16,-12 11-1-16,34-35 0 0,0 0 0 0,-31 44 1 0,-2 18-1 15,33-62 0-15,0 0 0 0,-26 67 0 0,-2 6 0 16,28-73-1-16,0 0 1 0,-17 93 0 0,4 13 0 16,13-106 0-16,0 0 0 0,0 82 0 15,9-10 0-15,-9-72-6 0,0 0 6 0,16 45-6 0,5-25 6 0,-21-20-39 16,0 0 39-16,26 12-39 0,7-12 39 0,-33 0-29 16,0 0 29-16,30-12-29 0,-4-7 29 0,-26 19 0 15,0 0 0-15,24-20 0 0,-7-6 0 0,1 2 36 16,-9 0-36-16,-1 4 36 0,-4-3-36 15,-1 6 47-15,-3-3-47 16,0 4 48-16,0 4-48 0,-3 0 65 0,3 2-65 0,0-2 66 0,0-3-66 0,-4 3 41 16,4 3-41-16,0 0 42 0,0 6-42 0,0 0 37 15,0-3-37-15,0 6 37 0,0-3-37 0,0 3 25 16,0 0-25-16,0 0 26 0,0 0-26 0,0 0 34 0,0 0-34 16,0 0 34-16,0 0-34 0,0 0 0 0,0 0 0 0,0 0 0 15,0 0 0-15,0 0-9 16,0 0 9-16,0 3-9 0,4 3 9 0,-1 6-34 0,3 5 34 15,-1 0-34-15,-2 3 34 0,-3-20-53 0,0 0 53 0,12 30-53 16,1 7 53-16,-13-37-126 0,0 0 126 0,17 36-126 16,4 0 126-16,-21-36-144 0,0 0 144 0,21 22-144 15,7-8 144-15,22 24-797 16</inkml:trace>
  <inkml:trace contextRef="#ctx0" brushRef="#br0" timeOffset="68789.789">7488 9463 494 0,'0'0'0'0,"-6"9"0"0,3 6 0 16,3-15 89-16,0 0-89 0,-5-1 89 0,5-11-89 16,0 12 89-16,0 0-89 0,-4-7 90 15,4-2-90-15,0 9 71 0,0 0-71 0,-3-8 72 16,1 2-72-16,2 6 41 0,0 0-41 0,0 4 41 0,0 6-41 0,0-10 12 16,0 0-12-16,9 33 12 0,1 16-12 0,2-1 13 15,-3 7-13-15,0-10 13 0,-1-4-13 0,-8-41 3 16,0 0-3-16,9 56 4 0,2 3-4 15,-11-59 12-15,0 0-12 0,8 51 13 0,-2-3-13 0,-6-48 14 16,0 0-14-16,5 34 15 0,2-5-15 0,-7-29 1 16,0 0-1-16,5 21 1 0,7-7-1 0,-12-14-4 0,0 0 4 15,9-9-3-15,3-13 3 16,0-2-1-16,-3-7 1 0,3-2-1 0,-3-4 1 0,-4-1 8 0,4-3-8 0,-4 0 8 16,2 0-8-16,-7 41 51 0,0 0-51 15,9-45 52-15,-1-6-52 0,-8 51 46 0,0 0-46 0,13-40 46 16,-1 1-46-16,-12 39 36 15,0 0-36-15,9-27 37 0,-1 8-37 0,-8 19 40 0,0 0-40 16,9-9 41-16,3 4-41 0,-12 5 25 0,0 0-25 0,12 9 26 16,6 8-26-16,-18-17 17 0,0 0-17 0,21 25 17 15,1 11-17-15,-22-36 10 0,0 0-10 0,21 42 11 16,4 7-11-16,-8-3-8 0,-3 2 8 0,-2-3-7 16,-3 1 7-16,-9-46-153 0,0 0 153 0,7 52-152 15,2 2 152-15,4 54-901 0</inkml:trace>
  <inkml:trace contextRef="#ctx0" brushRef="#br0" timeOffset="69734.917">8536 9186 516 0,'0'0'0'0,"7"0"0"15,2 2 0-15,-9-2 86 0,0 0-86 0,5 0 86 16,-5-2-86-16,0 2 67 0,0 0-67 0,0 0 68 15,0-4-68-15,0 4 44 0,0 0-44 0,0 0 44 16,-5-3-44-16,5 3 23 0,0 0-23 0,-3 0 24 0,-1 0-24 16,4 0 4-16,0 0-4 0,-2 5 5 0,-1 7-5 15,-1 14 8-15,3 11-8 0,1 6 9 16,-4 7-9-16,4-50 3 0,0 0-3 0,0 63 4 16,0 9-4-16,0-5 2 0,0-2-2 15,0-17 2-15,4-17-2 0,-3 2 4 0,6-3-4 0,-1-9 5 0,2-2-5 0,1-5 0 16,7-1 0-16,-4-4 1 0,5-6-1 0,-17-3-3 15,0 0 3-15,18 0-2 0,3-8 2 0,-21 8-1 16,0 0 1-16,20-12 0 0,1-4 0 16,-21 16 18-16,0 0-18 0,18-15 18 0,-1-7-18 0,-17 22 56 0,0 0-56 15,12-21 57-15,-3-6-57 0,-9 27 64 0,0 0-64 16,0-24 65-16,0-4-65 0,0 28 81 16,0 0-81-16,-3-24 81 0,-6-1-81 0,9 25 79 15,0 0-79-15,-7-24 80 0,-2 0-80 0,9 24 41 0,0 0-41 0,-5-21 41 16,-4 6-41-16,9 15 8 0,0 0-8 0,-5-18 8 15,2 8-8-15,3 10-6 0,0 0 6 16,-4-12-5-16,2 2 5 0,2 10-52 16,0 0 52-16,-1-7-52 0,-1 2 52 15,2 5-69-15,0 0 69 0,0-2-68 0,0-1 68 0,0 3-70 0,0 0 70 0,0 0-70 16,0 0 70-16,0 0-61 0,0 0 61 0,3 3-60 16,6 2 60-16,-9-5-48 0,0 0 48 0,11 19-47 15,8 9 47-15,-19-28-49 16,0 0 49-16,22 30-49 0,-1 12 49 0,0-1-37 0,0 3 37 0,-3-8-36 15,-5-2 36-15,-13-34-16 0,0 0 16 0,16 48-15 16,-4 11 15-16,-1-5-1 0,-1 1 1 0,-5-17 0 16,-5-11 0-16,0 4 26 0,0 0-26 15,-5 8 26-15,-2 4-26 0,-1-3 50 16,-1-3-50-16,4-11 51 0,1-11-51 0,4-15 47 0,0 0-47 0,-12 30 48 0,-2 4-48 0,14-34 37 16,0 0-37-16,-12 24 38 0,0-4-38 0,12-20 5 15,0 0-5-15,-18 16 5 0,1-6-5 0,17-10 1 16,0 0-1-1,-30-3 2-15,-3-13-2 0,3-3-78 0,1-5 78 16,3-3-77-16,0-6 77 0,26 33-187 0,0 0 187 0,-21-49-187 0,5-11 187 16,16 60-177-16,0 0 177 0,-4-88-177 0,11-18 177 0,-3-86-150 15</inkml:trace>
  <inkml:trace contextRef="#ctx0" brushRef="#br0" timeOffset="70240.263">8961 9266 819 0,'0'0'0'0,"-5"4"0"0,-4-1 0 0,9-3 90 0,0-3-90 0,0-2 90 15,4-1-90-15,-2 0 55 0,5-1-55 0,-2 0 56 16,7 2-56-16,-12 5 15 0,0 0-15 0,12-11 16 15,9 3-16-15,-21 8 0 0,0 0 0 0,23-9 0 16,5 1 0-16,-28 8 0 0,0 0 0 0,28-4 0 16,1 3 0-16,-29 1 0 0,0 0 0 0,28 3 0 0,-2 4 0 15,-26-7-2-15,0 0 2 0,23 12-2 16,1 3 2-16,-24-15-2 0,0 0 2 0,16 12-1 16,1 4 1-16,-17-16-2 0,0 0 2 0,9 20-1 15,0 4 1-15,-9-24-1 0,0 0 1 16,0 28-1-16,0 6 1 0,0-34-1 0,0 0 1 0,-9 39 0 0,-8 4 0 0,17-43-1 15,0 0 1-15,-18 48 0 0,-1-2 0 0,19-46 0 16,0 0 0-16,-19 43 0 0,-2-2 0 16,5-6 6-16,-1-6-6 15,5-10 6-15,8-7-6 0,-1-4 15 0,0-1-15 0,1 0 16 0,-1 3-16 0,2 2 9 0,-4 0-9 16,5-5 9-16,2 0-9 0,0-4 4 16,0 2-4-16,0-5 4 0,0 4-4 0,0-4 3 15,3 0-3-15,3 2 3 0,-3-2-3 16,-3 0 0-16,0 0 0 0,5 0 0 0,4-2 0 0,-9 2-16 15,0 0 16-15,12-4-15 0,0-1 15 0,-12 5-58 0,0 0 58 0,14-3-57 16,-1-4 57-16,-13 7-92 0,0 0 92 0,8-7-91 16,1 0 91-16,-9 7-120 0,0 0 120 0,5-15-120 15,-3-4 120-15,5-19-385 16</inkml:trace>
  <inkml:trace contextRef="#ctx0" brushRef="#br0" timeOffset="70502.15">8853 9431 729 0,'0'0'0'0,"13"12"0"0,4 3 0 15,-12-11 125-15,-8-6-125 0,3 2 126 0,0 0-126 16,-2-2 103-16,-1-1-103 0,-1-2 104 0,8 1-104 0,-4 4 63 16,0 0-63-16,8 0 63 0,10 4-63 0,-18-4 43 15,0 0-43-15,28 5 43 0,10 3-43 0,-38-8 35 16,0 0-35-16,43 7 35 0,4-3-35 0,-47-4 14 15,0 0-14-15,54 3 15 0,6 2-15 0,-60-5 42 16,0 0-42-16,50 0 43 0,2 2-43 0,-52-2 21 16,0 0-21-16,39 0 21 0,-4-2-21 15,-35 2-7-15,0 0 7 0,28 0-6 0,-11 0 6 16,-17 0-105-16,0 0 105 0,14 0-104 16,-7 2 104-16,14 1-967 0</inkml:trace>
  <inkml:trace contextRef="#ctx0" brushRef="#br0" timeOffset="71095.455">8125 9152 135 0,'0'0'0'0,"7"-4"0"0,-2 2 0 0,-5 2 45 0,0 0-45 16,4-1 46-16,-1 1-46 0,-3 0 40 0,0 0-40 15,0 0 41-15,0 0-41 0,0 0 52 0,0 0-52 16,0 0 53-16,-3 0-53 0,3 0 43 0,0 0-43 0,0 0 44 16,0 0-44-16,0 0 41 0,0 0-41 15,0 0 42-15,-4 7-42 0,3-4 57 0,-3 6-57 0,-5 3 58 16,1 5-58-16,-1 8 55 0,-1 8-55 0,4 5 55 16,-2 4-55-16,8-42 72 15,0 0-72-15,-4 64 73 0,4 13-73 0,4 15 54 0,1 15-54 16,4-8 55-16,1-1-55 0,4-8 40 0,-2-7-40 0,0-15 41 15,2-10-41-15,-14-58 5 0,0 0-5 0,30 67 6 16,8 3-6-16,-38-70-43 0,0 0 43 0,59 54-42 16,18-8 42-16,-77-46-178 0,0 0 178 15,92 14-178-15,11-25 178 0,92 15-430 0</inkml:trace>
  <inkml:trace contextRef="#ctx0" brushRef="#br0" timeOffset="71493.709">9512 8943 841 0,'0'0'0'0,"-5"0"0"0,-2 0 0 0,7 0 93 16,0 0-93-16,0 0 93 0,0 0-93 0,0 0 40 15,0 0-40-15,0 0 40 0,0 0-40 0,0 0 12 0,0 0-12 0,0 0 12 16,0 0-12-16,0 0 0 0,3 0 0 0,-3 0 1 16,5-4-1-16,-1 4-3 0,1 4 3 0,11 8-2 15,1 12 2-15,-17-24-3 0,0 0 3 0,30 42-3 16,8 18 3-16,-1 0 65 0,-1 7-65 0,4 12 65 15,-1 13-65-15,-10-4 93 0,-8-3-93 0,-3-7 93 16,-8-7-93-16,-10-71 49 0,0 0-49 16,0 102 50-16,-5 16-50 0,5-118-46 15,0 0 46-15,-42 125-46 0,-22 12 46 0,64-137-106 0,0 0 106 16,-93 106-106-16,-23-15 106 0,-92 109-838 0</inkml:trace>
  <inkml:trace contextRef="#ctx0" brushRef="#br0" timeOffset="76385.648">10310 9419 382 0,'0'0'0'0,"3"0"0"0,1-4 0 0,-4 4 13 15,0 0-13-15,5-3 14 0,-5 0-14 0,0 3 38 0,0 0-38 16,0 0 38-16,4-2-38 0,-4 2 39 0,0 0-39 0,0 0 40 15,0 0-40-15,0 0 35 0,0 0-35 16,0 0 35-16,-4 2-35 0,4-2 44 0,0 0-44 0,0 0 45 16,0 0-45-16,0 0 52 0,0 0-52 0,0 0 52 15,0 0-52-15,0 0 49 0,0 0-49 0,0 0 49 16,0 3-49-16,0-3 37 0,0 0-37 0,0 0 38 16,-3 3-38-16,3-3 35 0,0 0-35 0,0 0 35 15,0 0-35-15,0 0 32 0,0 0-32 0,0 0 33 16,0 0-33-16,0 0 22 0,0 0-22 0,0 0 22 15,0 0-22-15,0 0 35 0,0 0-35 0,0 0 36 16,0 0-36-16,0 0 48 0,0 0-48 0,0 0 48 16,0 0-48-16,0 0 40 0,-4 4-40 0,4-4 41 0,0 0-41 15,0 0 18-15,0 0-18 0,0 0 19 0,0 0-19 16,0 0 32-16,0 0-32 0,0 0 32 0,0 0-32 16,0 0 10-16,0 0-10 0,0 0 11 0,0 0-11 0,0 0 19 15,0 0-19-15,0 0 20 0,4 0-20 16,-1 0 23-16,2 0-23 0,2-4 24 0,4 1-24 0,1 0 32 15,4-1-32-15,4-1 32 0,1 0-32 0,-21 5 12 16,0 0-12-16,35-7 12 16,7 0-12-16,2 2 20 0,-3 2-20 15,-1-1 20-15,1 2-20 0,-7 1 15 0,-1-1-15 0,-5 2 15 0,0-3-15 0,-2-1 16 16,4 4-16-16,-4-2 17 0,4-1-17 0,-30 3 9 0,0 0-9 16,41-3 9-16,12-1-9 0,-4 1 39 0,1 1-39 15,-3 0 40-15,-3 1-40 0,-3-3 5 16,-6 1-5-16,2-1 6 0,-2-1-6 0,-35 5 11 0,0 0-11 15,38-3 11-15,4 1-11 0,-42 2 1 16,0 0-1-16,40 0 2 0,0 2-2 0,-5 1 8 0,-6 2-8 16,-8-3 9-16,-8 0-9 0,1-1-58 0,-8 5 58 0,0-5-57 15,-3 1 57-15,2 3-176 0,-3 4 176 0,-2 1-175 16,-2 2 175-16,2-12-128 0,0 0 128 0,-20 12-127 16,-19-2 127-16,-24 12-850 0</inkml:trace>
  <inkml:trace contextRef="#ctx0" brushRef="#br0" timeOffset="110075.401">12913 8175 91 0,'0'0'0'0,"0"0"0"16,-6 3 0-16,6-3 10 0,0 0-10 0,0 0 10 16,0 0-10-16,0 0 10 0,0 0-10 0,0 0 10 0,0 0-10 15,0 0 25-15,0 0-25 0,0 6 26 0,-1-3-26 0,1-3 36 16,0 0-36-16,-4 21 37 0,-3 11-37 16,7-32 37-16,0 0-37 0,-5 45 37 0,0 15-37 0,5-60 50 15,0 0-50-15,-4 66 51 0,4 13-51 0,0-79 42 16,0 0-42-16,0 103 43 15,5 15-43-15,-5-118 58 0,0 0-58 16,7 106 58-16,4-3-58 0,-11-103 72 0,0 0-72 0,10 89 73 0,4-10-73 0,-2-22 76 16,-3-14-76-16,-4-20 77 0,-5-16-77 0,4 9 62 15,1-8-62-15,-1 3 63 0,-1-3-63 0,-1 6 54 16,1 1-54-16,1-4 54 0,-4-3-54 0,3 1 39 16,-3 1-39-16,0-1 39 0,0-1-39 0,0 2 17 0,0 1-17 15,0-4 17-15,2-4-17 0,-2 2 0 0,3-1 0 0,-3-4 0 16,0 3 0-16,0-3-75 15,-5 3 75-15,5-3-75 0,-3 2 75 0,3-2-102 0,0 0 102 16,-9-2-101-16,-7 2 101 0,-6-3-606 0</inkml:trace>
  <inkml:trace contextRef="#ctx0" brushRef="#br0" timeOffset="110345.946">12261 9234 158 0,'0'0'0'0,"2"-4"0"0,5 4 0 0,-7 0-6 16,1-5 6-16,-1 5-6 0,-1-2 6 0,-5 1-48 16</inkml:trace>
  <inkml:trace contextRef="#ctx0" brushRef="#br0" timeOffset="110808.686">12195 9225 102 0,'0'0'0'0,"3"-2"0"0,2 1 0 0,-5 1 41 0,0 0-41 16,0 0 42-16,0-4-42 0,0 4 60 0,0 0-60 15,-1 0 61-15,-3 0-61 0,4 0 62 16,0 0-62-16,-5 0 62 0,2-3-62 0,3 3 42 0,0 0-42 0,-4 0 42 15,1 0-42-15,3 0 31 0,0 0-31 16,-2 0 31-16,-3-4-31 0,5 4 8 0,0 0-8 0,-4 0 8 16,4-1-8-16,0 1 18 0,0 0-18 0,0 0 19 15,-5-2-19-15,5 2 8 16,0 0-8-16,0 0 8 0,0 0-8 0,0 0 24 0,0 0-24 0,0 0 25 16,-4 2-25-16,4-2 30 0,0 0-30 0,0 0 30 15,-3 0-30-15,3 0 6 0,0 0-6 0,0 0 7 16,0 0-7-16,0 0 18 0,0 0-18 0,0 0 19 15,0 0-19-15,0 0 8 0,0 0-8 0,0 0 9 16,3 1-9-16,3-1 9 0,1 0-9 0,3 0 9 16,2 0-9-16,2 0 15 0,5 0-15 0,-1 0 15 15,-1 4-15-15,-17-4 14 0,0 0-14 0,33 0 15 0,14-4-15 16,-47 4 25-16,0 0-25 0,51-1 26 0,8-1-26 16,0 0 12-16,6 2-12 0,-2 0 13 0,3 0-13 0,-66 0 41 15,0 0-41-15,101 4 41 0,22 1-41 16,-123-5 20-16,0 0-20 0,135 7 20 0,13 1-20 15,-28-4 30-15,-16-1-30 0,-8 2 30 0,-9-1-30 0,-1-4 31 16,-4 1-31-16,-11 1 31 0,-8-2-31 16,-63 0 30-16,0 0-30 0,85-2 30 0,13 1-30 0,-18-3 44 15,-9-3-44-15,-10 2 44 16,-10-2-44-16,-13 4 25 0,-8 1-25 0,-1 2 26 0,-3-3-26 16,-26 3 11-16,0 0-11 0,37-7 11 0,7 2-11 0,-10 0 12 15,3 0-12-15,-11 3 12 0,-9 2-12 0,1 2-46 0,-2-1 46 16,-4 3-45-16,-4 1 45 0,-8-5-156 0,0 0 156 15,9 15-156-15,-7 13 156 0,8 16-696 16</inkml:trace>
  <inkml:trace contextRef="#ctx0" brushRef="#br0" timeOffset="113543.412">11977 9943 91 0,'0'0'0'0,"4"-3"0"16,4-3 0-16,-8 6 10 0,0 0-10 0,5-3 10 15,-1 0-10-15,-4 3 51 0,0 0-51 0,0 0 52 16,3-2-52-16,-3 2 67 0,0 0-67 0,0 0 67 0,0 0-67 16,0 0 52-16,0 0-52 0,0 0 53 15,-3 2-53-15,3-2 26 0,0 0-26 0,-4 3 26 0,1-3-26 16,3 0 30-16,0 0-30 0,0 0 30 0,-2 0-30 15,2 0 12-15,0 0-12 0,2-5 13 0,5-2-13 0,2-2 18 16,-1-1-18-16,6-2 19 0,2 0-19 16,-2 0 3-16,2 4-3 0,-2-3 4 0,-2 6-4 15,2-2 13-15,1 4-13 0,-6 1 14 0,3-5-14 0,0 4 3 16,-1 0-3-16,1 1 4 0,0 2-4 0,0 0 0 16,6 2 0-16,-6-1 1 0,-3 1-1 0,-9-2-1 15,0 0 1-15,14 3 0 0,3 1 0 0,-17-4-3 16,0 0 3-16,16 5-3 0,1 2 3 15,-17-7-3-15,0 0 3 0,16 7-3 0,1 1 3 0,-17-8-6 16,0 0 6-16,13 9-5 0,-3-2 5 0,-10-7-7 0,0 0 7 16,9 12-7-16,1-4 7 0,-10-8-3 15,0 0 3-15,5 19-3 0,-1 5 3 0,-4-24 0 16,0 0 0-16,2 24 1 0,-2 7-1 0,0-31 3 0,0 0-3 0,-6 32 3 16,-2 6-3-16,8-38 13 0,0 0-13 0,-13 36 14 15,0 3-14 1,-3-6 24-16,2 1-24 0,2-10 25 0,0-7-25 15,12-17 37-15,0 0-37 0,-18 35 38 0,-6 7-38 0,24-42 48 0,0 0-48 0,-21 36 48 16,2 4-48-16,19-40 47 0,0 0-47 0,-25 39 48 16,1-1-48-16,5-6 48 0,-2-4-48 15,9-13 49-15,5-6-49 0,0-1 48 0,0-1-48 0,3-3 48 16,4-3-48-16,-5 3 42 0,-4 1-42 16,9-5 43-16,0 3-43 0,0-3 41 0,0 0-41 0,-5 4 42 15,2-1-42-15,3-3 34 0,0 0-34 0,-4 4 35 16,1 1-35-16,3-5 33 0,0 0-33 15,-2 3 34-15,-2 1-34 0,4-4 32 0,0 0-32 0,-3 1 32 16,1-1-32-16,-1 0 32 0,-1 0-32 0,4 0 32 0,-3 2-32 0,3-2 7 16,0 0-7-16,0 0 8 0,0 0-8 0,0 0 29 15,0 0-29-15,0 0 29 0,-2 2-29 0,2-2 0 16,0 0 0-16,0 0 0 16,-4 3 0-16,4-3 3 0,0 0-3 0,0 0 3 0,6 0-3 15,1 0 0-15,-4 0 0 0,6 0 0 0,0 4 0 0,3-4 0 16,-4 0 0-16,5 1 0 0,1 3 0 0,0-2 0 0,1-2 0 15,-3 1 0-15,-1-1 0 16,5 4 1-16,4-4-1 0,-2 0 2 16,-1 3-2-16,-17-3 1 0,0 0-1 0,26 0 1 0,8 2-1 0,-34-2 4 0,0 0-4 0,33 0 4 15,0 0-4-15,-33 0 0 0,0 0 0 16,29 0 1-16,-3-2-1 0,-26 2-13 16,0 0 13-16,20 0-12 0,-5 0 12 0,-15 0-86 0,0 0 86 0,13 0-85 15,-5 0 85 1,-8 0-81-16,0 0 81 0,-5-3-80 0,-11-2 80 0,-8-2-922 0</inkml:trace>
  <inkml:trace contextRef="#ctx0" brushRef="#br0" timeOffset="113921.968">11778 10186 953 0,'0'0'0'0,"6"0"0"0,4 0 0 0,-5 0 71 16,1 0-71-16,2 2 71 0,3 1-71 0,-11-3 46 15,0 0-46-15,17 4 47 0,13 1-47 16,-30-5 21-16,0 0-21 0,31 5 21 0,11 2-21 0,-5 0 1 15,-1 0-1-15,-3-6 2 0,-3 3-2 0,-2-4 34 0,0-2-34 16,-1-1 34-16,0-1-34 0,-27 4 10 0,0 0-10 16,38-7 10-16,4 2-10 0,-42 5 21 0,0 0-21 15,47-5 21-15,3 2-21 16,-3-1 33-16,-5 1-33 0,-12 3 34 16,-9 0-34-16,1 0-3 0,-4 3 3 0,-3-3-3 0,-4 2 3 0,-1 0-202 0,1-1 202 0,-1 6-202 15,1 5 202-15,-11-12-138 0,0 0 138 0,3 9-138 16,-8 1 138-16,3 11-464 0</inkml:trace>
  <inkml:trace contextRef="#ctx0" brushRef="#br0" timeOffset="114408.883">13203 9443 483 0,'0'0'0'0,"-8"0"0"0,-1 0 0 0,9 0 21 16,0 0-21-16,-7 0 21 0,5 1-21 0,2-1 36 15,0 0-36-15,0 0 36 0,-1 4-36 0,1-4 41 16,0 0-41-16,-2 3 41 0,-3 4-41 0,5-7 39 16,0 0-39-16,-9 9 40 0,-2 1-40 0,11-10 25 0,0 0-25 15,-13 14 26-15,-5 1-26 0,18-15 18 16,0 0-18-16,-21 21 19 0,-5 8-19 0,5-2 10 0,0 2-10 16,6-11 11-16,9-8-11 0,6-10 10 15,0 0-10-15,-21 27 10 16,-8 13-10-16,29-40 15 0,0 0-15 0,-25 54 15 0,3 10-15 0,22-64 14 0,0 0-14 0,-25 94 15 15,5 17-15-15,20-111 25 0,0 0-25 0,-11 113 26 16,11 9-26-16,0-122 12 0,0 0-12 16,5 108 13-16,9-2-13 0,2-24 5 0,5-18-5 15,-4-18 5-15,-3-15-5 0,-14-31-1 0,0 0 1 0,23 27-1 16,3-3 1-16,-26-24-97 0,0 0 97 0,30 16-97 16,1-4 97-16,-31-12-140 0,0 0 140 0,36 1-139 15,3-6 139-15,37-2-323 16</inkml:trace>
  <inkml:trace contextRef="#ctx0" brushRef="#br0" timeOffset="115046.754">13132 9820 214 0,'0'0'0'16,"7"8"0"-16,7 6 0 0,-11-9 92 0,-3-5-92 0,0 0 93 15,0 0-93-15,0 0 99 0,-7-7-99 0,6 4 100 16,-1 1-100-16,2 2 87 0,-2-5-87 0,2 3 88 0,0-1-88 15,-3-2 67-15,1 3-67 0,2 2 67 16,-2-3-67-16,2 3 50 0,0 0-50 0,0 0 50 0,0 0-50 16,0 0 38-16,0 0-38 0,0 0 38 15,0 0-38-15,0 0 24 0,0 0-24 0,0 0 25 0,0 0-25 16,0 0 27-16,7 3-27 0,-5-1 27 0,1-1-27 0,-3-1 3 16,0 0-3-16,11 9 3 0,6 3-3 0,-17-12 3 15,0 0-3-15,30 27 4 0,8 11-4 16,-38-38 12-16,0 0-12 15,44 41 12-15,3 9-12 0,-5-19 7 0,-1-6-7 0,-6 10 8 0,-9 4-8 0,1-3 15 16,-3-2-15-16,0-3 15 0,-4-5-15 0,-20-26 8 16,0 0-8-16,27 31 9 0,3 1-9 15,-30-32 9-15,0 0-9 0,30 33 9 0,-1-1-9 16,-29-32 8-16,0 0-8 0,23 24 8 0,-4-5-8 16,-19-19-62-16,0 0 62 0,17 14-62 0,-8-4 62 0,-9-10-82 0,0 0 82 0,0-7-81 15,-9-8 81-15,-3-6-694 16</inkml:trace>
  <inkml:trace contextRef="#ctx0" brushRef="#br0" timeOffset="115323.837">13655 9789 852 0,'0'0'0'0,"0"8"0"16,0 8 0-16,0-16 105 0,0 0-105 0,0 0 106 15,0-4-106-15,0 4 88 0,0 0-88 0,0-3 88 0,0 0-88 16,0 3 48-16,0 0-48 0,0-2 48 16,-2-2-48-16,2 4 11 0,-4 0-11 0,-1 4 11 0,2 3-11 15,3-7 30-15,0 0-30 0,-18 27 30 0,-8 18-30 16,4-4 40-16,-1 8-40 0,-3-2 41 0,0 1-41 0,-2-4 8 16,2 2-8-16,1-6 8 0,6-8-8 0,19-32 13 15,0 0-13-15,-24 43 13 0,-6 5-13 16,30-48 1-16,0 0-1 0,-23 38 2 0,4-6-2 15,19-32-40-15,0 0 40 0,-14 26-39 16,6-9 39-16,8-17-145 0,0 0 145 0,1 16-144 0,15-9 144 16,1 17-786-16</inkml:trace>
  <inkml:trace contextRef="#ctx0" brushRef="#br0" timeOffset="115659.07">14052 10082 897 0,'0'0'0'0,"-4"-2"0"16,-3-5 0-16,7 7 87 0,7 0-87 0,2 4 88 15,5-1-88-15,-14-3 58 0,0 0-58 0,24 3 59 16,10 3-59-16,-34-6 35 0,0 0-35 0,38 3 35 15,5-3-35-15,-43 0 17 0,0 0-17 0,46-3 17 16,-3-1-17-16,-43 4 16 0,0 0-16 0,46-3 17 0,-5 1-17 16,-41 2 10-16,0 0-10 0,40-3 11 15,-3-3-11-15,-37 6-1 0,0 0 1 0,31-3 0 0,-3 1 0 16,-28 2-79-16,0 0 79 0,23-1-79 0,-9-6 79 0,-14 7-141 16,0 0 141-16,9-9-140 0,-6-8 140 0,9-9-586 15</inkml:trace>
  <inkml:trace contextRef="#ctx0" brushRef="#br0" timeOffset="115923.958">14142 9868 964 0,'0'0'0'16,"7"1"0"-16,2 1 0 0,-9-2 100 0,0 0-100 15,5 0 101-15,1 0-101 0,-6 0 53 16,0 0-53-16,0 0 53 0,0 0-53 0,0 0 5 0,0 0-5 0,0 0 6 16,0 0-6-16,0 0-6 0,0 0 6 0,0 12-5 15,1 9 5-15,-1-21-38 0,0 0 38 0,6 34-37 16,-3 14 37-16,-3-48-20 0,0 0 20 0,5 55-19 16,1 5 19-16,-6-60-143 0,0 0 143 0,6 60-142 15,5 1 142-15,-11-61-194 0,0 0 194 0,14 48-194 16,2-8 194-16,13 47-255 0</inkml:trace>
  <inkml:trace contextRef="#ctx0" brushRef="#br0" timeOffset="116505.03">14775 9662 1087 0,'0'0'0'0,"-5"0"0"0,-9 0 0 0,12 5 86 16,4 2-86-16,3 5 86 0,4 5-86 0,-1 5 78 15,1 8-78-15,-2 0 78 0,-2-2-78 0,-5-28 5 16,0 0-5-16,2 44 5 0,0 13-5 0,-1-9-2 16,3 0 2-16,-4-16-2 0,0-8 2 0,0-1 0 0,3-8 0 15,-1 0 0-15,2-6 0 0,3 3-1 0,1-2 1 16,-1-1-1-16,4-7 1 0,-1-1-34 0,6-2 34 15,0-5-33-15,6-9 33 0,-22 15-34 0,0 0 34 0,30-24-34 16,3-15 34-16,-33 39-23 0,0 0 23 0,38-43-22 16,1-9 22-1,-5 8-20-15,1 1 20 0,-7 5-20 16,-9 2 20-16,2 7-10 0,-2 5 10 0,-6-1-9 16,-5 1 9-16,1 3-2 0,0 6 2 0,-6 1-1 0,-1 2 1 0,-2 12 15 0,0 0-15 0,0-10 16 15,0 3-16-15,0 7 63 0,0 0-63 0,0-5 64 16,-2 1-64-16,2 4 49 0,0 0-49 15,-2-3 49-15,2 3-49 0,0 0 39 0,0 0-39 0,0 0 39 16,0 0-39-16,0 0 28 0,0 3-28 0,0-3 28 16,0 0-28-16,0 0 1 0,0 0-1 0,-1 9 1 15,-3 6-1-15,-1 4 1 0,2 7-1 16,-1 8 2-16,1 2-2 0,3-36-4 16,0 0 4-16,1 58-3 0,5 9 3 0,-3 2-9 0,6 1 9 0,-6 9-8 0,4 6 8 0,-7-85-10 15,0 0 10-15,7 93-9 0,-5 8 9 0,0-19-9 16,-1-8 9-16,-1-30-8 15,-1-21 8-15,1-23 0 0,0 0 0 0,-4 44 0 16,-5 7 0-16,9-51 0 0,0 0 0 0,-8 47 0 0,-1-3 0 0,9-44 0 16,0 0 0-16,-12 35 1 0,0-10-1 0,12-25-53 15,0 0 53-15,-32 11-52 0,-13-17 52 0,45 6-102 16,0 0 102-16,-45-51-102 0,-4-38 102 16,-45-52-818-16</inkml:trace>
  <inkml:trace contextRef="#ctx0" brushRef="#br0" timeOffset="116832.351">15191 9239 1031 0,'0'0'0'15,"0"0"0"-15,-2-4 0 0,11 3 130 0,3 1-130 0,6 1 130 16,3 3-130-16,0 3 80 0,5 1-80 0,0 8 80 15,7-1-80-15,-33-15 39 0,0 0-39 0,38 31 39 16,9 10-39-16,-47-41 2 0,0 0-2 0,51 52 2 16,-1 9-2-16,-3 9 5 0,4 11-5 0,-13-11 6 0,-6-3-6 15,-32-67 43-15,0 0-43 0,24 82 44 16,-8 6-44-16,-8-15 42 0,-8-9-42 0,2-20 42 16,-2-16-42-16,-3 8 27 0,-3-2-27 15,1 2 27-15,2-2-27 0,3-34 35 0,0 0-35 0,-12 46 36 0,-2 7-36 0,14-53 3 16,0 0-3-16,-21 48 3 0,-9-1-3 15,30-47-56-15,0 0 56 0,-38 37-56 0,-9-8 56 16,5-10-220-16,4-12 220 0,1-7-220 16,6-10 220-16,-36 0-856 0</inkml:trace>
  <inkml:trace contextRef="#ctx0" brushRef="#br0" timeOffset="117047.709">16043 9314 1468 0,'0'0'0'0,"0"0"0"16,-2-5 0-16,2 5-260 0,0 0 260 0,2-22-260 15,2-12 260-15,1-21-586 0</inkml:trace>
  <inkml:trace contextRef="#ctx0" brushRef="#br0" timeOffset="123480.401">1164 13063 191 0,'5'-2'0'0,"-5"2"68"0,0 0-68 0,-12-10 68 0,-6-8-68 0,18 18 70 16,0 0-70-16,-14-15 71 0,2-2-71 0,12 17 67 16,0 0-67-16,-5-21 68 0,1-1-68 0,4 22 66 15,0 0-66-15,6-26 66 0,6-1-66 16,5 5 58-16,4-2-58 0,0 3 59 0,-3 2-59 0,-18 19 35 16,0 0-35-16,20-20 35 0,10-2-35 0,-30 22 10 15,0 0-10-15,35-21 10 0,10 2-10 0,-45 19 6 0,0 0-6 16,51-20 7-1,8 1-7-15,-59 19 3 0,0 0-3 0,61-12 3 0,5-2-3 0,-66 14 0 0,0 0 0 0,61-2 0 16,2 2 0-16,-63 0 0 0,0 0 0 16,73 16 0-16,11 8 0 0,-84-24 1 0,0 0-1 0,73 34 1 15,-5 9-1-15,-26-12 15 16,-16-4-15-16,-2 2 15 0,-6 0-15 16,-18-29 33-16,0 0-33 0,13 41 34 0,0 9-34 0,-13-50 18 0,0 0-18 0,7 53 19 15,-6 7-19-15,-6 7 36 0,-4 0-36 0,1-26 37 16,4-19-37-16,4-22 12 0,0 0-12 15,-26 46 13-15,-12 9-13 0,38-55 36 0,0 0-36 0,-54 65 37 16,-14 11-37-16,16-20 41 0,1-8-41 0,27-26 42 16,18-16-42-16,-2 0 39 0,4-6-39 0,-13 6 40 15,-13-1-40-15,1-4 26 0,-1-2-26 16,6 1 26-16,6-2-26 0,18 2 10 0,0 0-10 0,-31-15 11 16,-6-9-11-16,37 24 6 0,0 0-6 0,-35-31 6 0,2-9-6 15,7 6 0-15,5 2 0 0,4 8 0 0,5 5 0 0,-1-2-3 16,5 2 3-16,-1 6-2 0,5 6 2 15,3-7-13-15,1 2 13 0,0 2-13 0,0 1 13 16,5 1-9-16,-2-3 9 0,6 1-9 0,0 0 9 0,-9 10-9 16,0 0 9-16,21-14-9 0,1-1 9 15,-22 15-24-15,0 0 24 0,34-14-23 0,0-1 23 0,3 3-7 16,-2 1 7-16,-6 4-6 0,-2 6 6 16,-3-3-34-16,-3 8 34 0,1-3-34 0,-1 6 34 15,0 2-18-15,4 1 18 0,-3 4-18 0,-1 3 18 0,-21-17-18 16,0 0 18-16,30 26-18 0,3 8 18 0,-33-34-27 0,0 0 27 15,35 38-27-15,0 3 27 0,-35-41-93 16,0 0 93-16,40 39-93 0,0-1 93 0,-40-38-200 16,0 0 200-16,38 27-200 0,4-8 200 0,-42-19-164 0,0 0 164 0,42 10-164 15,1-10 164-15,46 11-109 0</inkml:trace>
  <inkml:trace contextRef="#ctx0" brushRef="#br0" timeOffset="124211.688">2700 12345 124 0,'0'0'0'0,"-3"-5"0"15,-2-7 0-15,5 12 23 0,0 0-23 0,-7-16 24 16,1-1-24-16,6 17 40 0,0 0-40 0,-5-14 40 15,-2 1-40-15,7 13 33 0,0 0-33 0,-5-11 33 16,-4 3-33-16,9 8 61 0,0 0-61 0,-8-9 61 16,-5 2-61-16,13 7 66 0,0 0-66 0,-8-3 66 15,-5 1-66-15,13 2 70 0,0 0-70 0,-14-1 70 16,-1 1-70-16,15 0 61 0,0 0-61 0,-18 1 61 16,1 4-61-16,17-5 41 0,0 0-41 0,-21 12 42 15,0 4-42-15,21-16 30 0,0 0-30 0,-21 29 30 0,0 9-30 16,21-38 14-16,0 0-14 0,-14 54 15 0,6 13-15 15,8-67 19-15,0 0-19 0,0 112 20 0,8 32-20 16,5-11 38-16,4 6-38 16,0-19 39-16,-3-12-39 0,-14-108 53 0,0 0-53 0,21 132 53 15,7 10-53-15,-5-29 59 0,1-17-59 0,-10-21 60 0,-2-18-60 0,-12-57 51 16,0 0-51-16,18 70 52 0,3-3-52 0,-21-67 45 16,0 0-45-16,17 56 45 0,4-6-45 15,-4-14 29-15,-4-14-29 0,-10-10 29 0,-1-10-29 16,1 1-4-16,-3-3 4 0,0 0-3 0,0-5 3 0,-3 2-109 0,3-1 109 15,-2-2-108-15,-5-3 108 0,7 9-209 16,0 0 209-16,-14-31-208 0,-7-13 208 0,-17-32-605 0</inkml:trace>
  <inkml:trace contextRef="#ctx0" brushRef="#br0" timeOffset="124476.243">2319 13260 438 0,'0'0'0'0,"12"20"0"15,9 13 0-15,-16-21 105 0,-10-11-105 0,-4-7 106 16,-3-15-106-16,0 7 118 0,0 1-118 0,6 2 119 16,1 4-119-16,2 2 106 0,-1 0-106 0,4 2 107 15,4-1-107-15,-4 4 69 0,0 0-69 0,8-3 70 16,13-2-70-16,-21 5 46 0,0 0-46 0,30-4 46 0,8 1-46 16,1 1 60-16,-1 1-60 0,-3 2 60 15,-2 1-60-15,0 1 54 0,-4 2-54 0,-6 1 55 16,-5-1-55-16,2 0 15 0,5 0-15 0,-11 0 15 0,1-1-15 0,-15-4 25 15,0 0-25-15,21 5 26 0,6-2-26 16,-27-3-11-16,0 0 11 0,20 5-11 0,1-1 11 0,-21-4-74 16,0 0 74-16,14 3-73 0,-5-3 73 15,15 4-1025-15</inkml:trace>
  <inkml:trace contextRef="#ctx0" brushRef="#br0" timeOffset="124989.023">922 13835 427 0,'5'-1'0'0,"2"-3"12"0,3 1-12 0,-1 1 13 15,3 2-13-15,-12 0 40 0,0 0-40 0,18 2 40 16,6 1-40-16,6 1 57 0,8-1-57 0,-5-1 58 0,-2-2-58 15,6-4 66-15,6-4-66 0,3 1 66 0,1-2-66 0,9-1 52 16,6 0-52-16,3-1 53 0,-1 1-53 16,-64 10 52-16,0 0-52 0,110-14 52 0,29-6-52 15,-20 3 55-15,-11 0-55 16,-11 3 56-16,-11 0-56 0,-86 14 43 0,0 0-43 0,109-14 44 0,10 1-44 0,-119 13 42 16,0 0-42-16,118-12 42 0,6 2-42 15,-124 10 18-15,0 0-18 0,115-7 18 0,-2 3-18 0,-113 4 36 16,0 0-36-16,94 0 37 0,-10 4-37 0,-84-4 2 15,0 0-2-15,73 5 2 0,-14 3-2 0,-59-8 0 16,0 0 0-16,51 9 0 0,-13 1 0 0,-38-10-91 16,0 0 91-16,21 7-91 0,-12-2 91 0,-9-5-111 15,0 0 111-15,-9 17-110 0,-15 9 110 0,-11 13-648 16</inkml:trace>
  <inkml:trace contextRef="#ctx0" brushRef="#br0" timeOffset="125597.94">1660 14418 919 0,'0'0'0'0,"0"0"73"0,0 0-73 0,-17-7 74 0,-11-5-74 16,28 12 25-16,0 0-25 0,-17-10 26 0,-1-1-26 16,18 11-13-16,0 0 13 0,-12-12-13 0,7 0 13 0,5 12-62 15,0 0 62-15,0-13-61 0,5-1 61 0,4 0-39 16,3 2 39-16,0 2-39 0,2 0 39 0,2 1-11 16,-2 1 11-16,1 4-11 0,-3-3 11 0,2 4-8 15,2-1 8-15,-2 1-7 0,-2 1 7 0,6 1-1 16,-1-1 1-16,4 2 0 0,3 2 0 0,-24-2-1 15,0 0 1-15,30 5 0 0,8 3 0 0,-38-8 0 16,0 0 0-16,39 16 0 0,4 4 0 0,-43-20 0 0,0 0 0 16,42 29 0-16,0 7 0 0,-42-36 0 0,0 0 0 15,35 41 1-15,-2 6-1 0,-7-4 7 16,-9-4-7-16,-5-12 8 0,-3-11-8 16,-4 4 9-16,-1-1-9 0,-4 7 9 15,0 5-9-15,0-31 39 0,0 0-39 0,-9 36 39 0,-3 5-39 0,12-41 47 0,0 0-47 0,-23 43 47 16,-6 1-47-16,29-44 35 0,0 0-35 0,-46 41 35 15,-6-1-35 1,5-10 57-16,-3-6-57 0,20-6 58 16,9-10-58-16,0 1 66 0,-3-4-66 0,-8-3 66 0,-1-2-66 0,-2-2 41 0,2-3-41 0,7 1 41 15,9-1-41-15,17 5 13 0,0 0-13 0,-28-12 14 16,-2-3-14-16,30 15 0 0,0 0 0 0,-26-17 0 16,5-2 0-16,21 19-6 0,0 0 6 0,-17-22-5 15,8-2 5-15,9 24-35 16,0 0 35-16,5-26-35 0,11-2 35 0,5 8-47 0,2 1 47 0,1 2-47 0,2 3 47 15,0 0-74-15,2 2 74 0,2 0-74 0,-4 2 74 16,-26 10-104-16,0 0 104 0,38-15-104 0,4-6 104 16,-42 21-125-16,0 0 125 0,47-25-125 0,9-8 125 15,45-25-436-15</inkml:trace>
  <inkml:trace contextRef="#ctx0" brushRef="#br0" timeOffset="126355.645">2441 14413 841 0,'0'0'0'0,"-12"-4"0"0,-9 1 0 0,21 3 87 0,0 0-87 16,-6-5 87-16,12 3-87 0,-6 2 50 0,0 0-50 0,3-2 50 15,2 0-50-15,-5 2 8 0,0 0-8 0,4-1 8 16,1 1-8-16,-5 0 0 0,0 0 0 0,0 0 0 16,0 0 0-16,0 0 5 0,0 0-5 0,-5 7 5 15,1 5-5-15,4-12 13 16,0 0-13-16,-8 29 14 0,2 14-14 0,6-43 26 0,0 0-26 0,-3 46 26 16,-1 14-26-16,4-60 21 0,0 0-21 0,4 56 21 15,1 6-21-15,-5-62 34 0,0 0-34 0,12 55 35 16,4-4-35-16,-16-51 42 0,0 0-42 0,23 36 42 15,3-8-42-15,-26-28-9 0,0 0 9 16,29 6-8-16,8-14 8 0,-7-8-36 0,-1-9 36 0,-6-1-35 16,-7-5 35-16,1 0-6 0,-5-1 6 0,2 1-5 0,-5 4 5 0,-2-1 5 15,-2 4-5-15,-2 0 5 16,-3 0-5-16,0 24 44 0,0 0-44 0,0-29 45 16,0-2-45-16,0 31 39 0,0 0-39 0,-3-25 39 0,-2-1-39 0,5 26 46 15,0 0-46-15,-4-19 47 0,1 4-47 16,3 15 41-16,0 0-41 0,-5-11 42 0,5 4-42 0,0 7 27 15,0 0-27-15,-4-3 27 0,4 1-27 16,0 2 18-16,0 0-18 0,-3 4 18 16,1 4-18-16,2-8 10 0,0 0-10 0,-4 19 10 0,4 9-10 0,0 1 10 0,4 1-10 15,1-4 10-15,-1-2-10 0,4 5 3 0,4 4-3 16,-3 1 4-16,3 4-4 0,-12-38 2 16,0 0-2-16,14 56 2 15,4 15-2-15,-18-71 5 0,0 0-5 0,24 92 5 16,9 18-5-16,-33-110 2 0,0 0-2 0,23 109 2 0,-2 8-2 0,-21-117-13 15,0 0 13-15,8 103-13 0,-4-6 13 0,-4-97-19 0,0 0 19 0,-9 93-18 16,-6-8 18-16,15-85-10 0,0 0 10 16,-27 81-10-16,-7-7 10 0,4-21 0 15,2-17 0-15,18-17 1 0,6-16-1 0,1 0 61 0,-1-3-61 0,-4 0 62 16,-6-1-62-16,14 1 81 0,0 0-81 0,-25-12 81 16,-6-9-81-16,1-8 52 15,1-7-52-15,4 2 52 0,4-4-52 0,21 38 29 16,0 0-29-16,-14-44 29 0,2-6-29 0,9 4 1 0,10-1-1 0,-2 6 2 15,7 2-2-15,-12 39-59 0,0 0 59 0,21-48-59 0,5-7 59 16,0 5-149-16,7 2 149 0,-3 7-149 16,5 7 149-16,-35 34-106 15,0 0 106-15,50-51-106 0,10-11 106 0,46-51-1087 0</inkml:trace>
  <inkml:trace contextRef="#ctx0" brushRef="#br0" timeOffset="140266.693">4169 12782 91 0,'0'0'0'0,"3"0"0"16,3 0 0-16,-6 0 46 0,0 0-46 0,3 0 46 16,1 0-46-16,-4 0 55 0,0 0-55 0,0 0 55 15,1 0-55-15,-1 0 39 0,0 0-39 0,0 0 39 0,0 0-39 16,0 0 36-16,0 0-36 0,0 0 37 0,0 0-37 16,0 0 24-16,0 0-24 0,0 0 25 0,0 0-25 15,0 0 26-15,0 0-26 0,0 0 26 0,0 0-26 0,0 0 22 16,0 0-22-16,0 0 23 0,-1 0-23 15,1 0 34-15,0 0-34 0,0 0 35 0,0 0-35 0,0 0 19 16,0 0-19-16,0 0 20 0,0 0-20 0,0 0 36 16,0 0-36-16,0 0 36 0,0 0-36 0,0 0 6 15,0 0-6-15,0 0 7 0,0 0-7 0,0 0 18 16,0 0-18-16,0 0 19 0,0 0-19 0,0 0 8 16,0 0-8-16,0 0 9 0,0 0-9 0,0 0 9 0,0 0-9 15,0 0 9-15,0 0-9 0,0 0 15 16,0 0-15-16,0 0 15 0,0 0-15 0,0 0 8 15,0 0-8-15,0 0 8 0,0 0-8 0,0 0 24 0,0 0-24 0,0 0 25 16,0 0-25-16,0 0 6 0,0 0-6 0,0 0 7 16,0 0-7-16,0 0 16 0,0 0-16 0,0 0 17 15,0 0-17-15,0 0 3 0,0 0-3 0,0 0 4 16,0 0-4-16,0 0 13 0,0 0-13 0,0 0 13 16,0 0-13-16,0 0 39 0,0 0-39 0,0 0 39 15,0 0-39-15,0 0 10 0,0 0-10 0,0 0 11 16,0 0-11-16,0 0 32 0,0 0-32 0,0 0 32 15,0 0-32-15,0 0 10 0,0 0-10 0,1 0 11 16,6-2-11-16,-7 2 11 0,0 0-11 0,14-3 11 16,11-1-11-16,-25 4 4 0,0 0-4 0,31-5 5 15,11-2-5-15,-42 7 7 0,0 0-7 0,45-8 7 16,2-1-7-16,-47 9 3 0,0 0-3 0,52-10 3 0,2 1-3 16,-54 9 10-16,0 0-10 0,60-12 11 15,4 4-11-15,-64 8 8 0,0 0-8 0,59-7 9 0,-6 0-9 0,-53 7 8 16,0 0-8-16,48-5 9 15,-9 1-9-15,-39 4 1 0,0 0-1 0,31-1 1 0,-7 1-1 0,-24 0-2 16,0 0 2-16,18 0-1 0,-1 0 1 0,-17 0-20 16,0 0 20-16,9 1-19 0,-2 3 19 0,-7-4-68 15,0 0 68-15,5 0-67 0,-1 1 67 0,-4-1-110 16,0 0 110-16,0 0-110 0,0 0 110 0,0 0-164 16,0 0 164-16,-4 4-164 0,1 3 164 0,-3 3-346 0</inkml:trace>
  <inkml:trace contextRef="#ctx0" brushRef="#br0" timeOffset="140771.925">4301 13097 595 0,'0'0'0'0,"12"-5"0"16,9-4 0-16,-21 9 49 0,0 0-49 0,6-3 50 15,-3 1-50-15,-3 2 18 0,0 0-18 0,0 0 19 0,0 0-19 16,0 0 3-16,0 0-3 0,0 0 3 0,-5 2-3 16,5-2 2-16,0 0-2 0,-4 3 2 15,1-3-2-15,3 0 38 0,0 0-38 0,-2 0 39 0,-1 2-39 16,3-2 57-16,0 0-57 0,0 0 58 0,-4 2-58 0,4-2 72 15,0 0-72-15,0 0 72 0,0 0-72 16,0 0 77-16,0 0-77 0,0 0 78 0,0 0-78 16,0 0 63-16,0 0-63 0,0 0 63 0,-2 3-63 0,2-3 48 15,0 0-48-15,0 0 49 0,0 0-49 0,0 0 32 16,0 0-32-16,2 0 32 0,5 2-32 0,-7-2 33 16,0 0-33-16,14 3 33 0,4-3-33 0,-18 0 13 15,0 0-13-15,24 0 13 0,6 0-13 0,-30 0 12 16,0 0-12-16,38 0 13 0,5-3-13 0,-43 3 9 0,0 0-9 15,47-2 10-15,4 0-10 0,-51 2 1 0,0 0-1 16,50 0 1-16,1 0-1 0,-51 0 7 16,0 0-7-16,47 0 8 0,-2 2-8 0,-45-2 13 15,0 0-13-15,39 2 14 0,-8 1-14 0,-31-3-51 0,0 0 51 0,37 5-50 16,-3 6 50-16,-34-11-45 0,0 0 45 0,21 6-44 16,-3 0 44-16,20 2-1061 0</inkml:trace>
  <inkml:trace contextRef="#ctx0" brushRef="#br0" timeOffset="158330.707">5615 12446 102 0,'0'0'0'0,"0"-4"0"15,0-2 0-15,0 6 58 0,0 0-58 0,0-2 59 16,0-2-59-16,0 4 80 0,0 0-80 0,0 0 81 15,0 0-81-15,0 0 85 0,0 0-85 0,0 0 85 16,0 0-85-16,0 0 77 0,0 0-77 0,0 0 77 16,0 0-77-16,0 0 69 0,0 0-69 0,0 0 70 15,2-3-70-15,-2 3 49 0,0 0-49 0,3-3 49 0,2-3-49 16,-5 6 33-16,0 0-33 0,7-5 33 0,-2-2-33 16,-5 7 15-16,0 0-15 0,7-5 15 0,2-2-15 15,-9 7 11-15,0 0-11 0,5-3 11 0,1 0-11 0,1 1 4 16,1 0-4-16,-4 0 5 0,1 2-5 15,4 0 0-15,-4-3 0 0,2 3 1 16,-2 0-1-16,2 0-7 0,-2 0 7 0,1 0-6 0,1 0 6 16,1 0-35-16,1 3 35 0,-4-3-34 0,2 0 34 0,-2 2-28 15,2 0 28-15,-1 0-28 0,-1-1 28 0,2 4-40 16,-2-1 40-16,-2-1-39 0,1 2 39 0,1-1-15 16,-1 1 15-16,1 5-15 0,-2 4 15 0,-3-14-21 15,0 0 21-15,0 29-21 0,2 11 21 0,-2-40-1 0,0 0 1 16,0 44-1-16,-2 2 1 0,-1-5 0 0,-2-1 0 15,5-13 0-15,-4-8 0 0,4-5 5 0,-5 0-5 16,1 1 5-16,-4 2-5 0,-1 2 23 16,0-4-23-16,2-3 24 0,7-10-24 0,-3 3 32 0,1-3-32 0,-1 1 32 15,-3 1-32-15,-1 3 42 0,-1-1-42 0,3-2 42 16,6-4-42-16,-1 0 39 0,0 0-39 0,-8 3 40 16,-3 2-40-1,11-5 46-15,0 0-46 0,-16 4 46 0,2-1-46 0,14-3 41 0,0 0-41 0,-15 4 42 16,-3-8-42-16,18 4 18 0,0 0-18 0,-17 0 18 15,1-1-18-15,16 1 21 0,0 0-21 0,-14-2 21 16,-1-2-21-16,15 4 15 0,0 0-15 16,-11-1 15-16,1-3-15 0,10 4 9 0,0 0-9 0,-9-1 10 15,4-1-10-15,5 2 9 0,0 0-9 0,-5-2 10 16,1 2-10-16,4 0 1 0,0 0-1 0,-5 0 1 0,1-2-1 16,4 2 3-16,0 0-3 0,-3 0 3 15,-2-1-3-15,5 1 0 0,0 0 0 0,-4 0 0 0,4 0 0 0,0 0 0 16,0 0 0-16,0 0 0 0,-5-4 0 0,5 4-4 15,0 0 4-15,0 0-3 16,0 0 3-16,0 0-14 0,0 0 14 0,0 0-13 16,5 4 13-16,-5-4-16 0,0 0 16 0,4 0-15 0,4 1 15 0,-8-1-10 15,0 0 10-15,14 6-9 0,7-1 9 0,-21-5-4 16,0 0 4-16,25 8-4 0,4 4 4 16,1-1-3-16,-4 1 3 0,-5-4-3 0,-4 1 3 15,1-1-2-15,-6 3 2 0,0-6-1 0,-3 2 1 0,-9-7-4 0,0 0 4 16,12 6-3-16,2 3 3 0,-14-9-65 0,0 0 65 15,12 9-64-15,0-1 64 0,-12-8-47 16,0 0 47-16,11 9-46 0,-1-2 46 0,8 8-725 16</inkml:trace>
  <inkml:trace contextRef="#ctx0" brushRef="#br0" timeOffset="158948.71">5965 12446 225 0,'0'0'0'0,"0"0"0"0,3 5 0 0,-3-5 111 15,0 0-111-15,0 0 111 0,4 2-111 0,-4-2 103 16,0 0-103-16,0 0 104 0,0 0-104 0,0 0 79 0,0 0-79 15,0 0 79-15,0 0-79 0,0 0 55 16,0 0-55-16,0 0 55 0,0 0-55 0,0 0 25 0,0 0-25 16,0 0 26-16,0 0-26 0,0 0 5 0,0 0-5 15,0 0 5-15,0 0-5 0,0 0 1 0,0 0-1 0,0 0 1 16,2 0-1-16,-2 0 0 0,0 0 0 0,3 0 0 16,4 1 0-16,-7-1-1 0,0 0 1 0,14 4 0 15,4 3 0-15,6 1-7 0,2 4 7 0,4 4-7 16,3 1 7-16,-33-17-15 0,0 0 15 15,35 27-15-15,6 8 15 16,1-3-1-16,-3 2 1 0,-1-1-1 16,0 1 1-16,-38-34-4 0,0 0 4 0,44 29-3 0,6 0 3 0,-6-3-1 0,1-5 1 0,-12-3 0 15,-7-2 0-15,0 3 2 0,-1-6-2 0,-4 1 3 16,-7-7-3-16,1 3 7 16,3-1-7-16,-9-2 7 0,-1 0-7 15,1-2 9-15,0 3-9 0,-4-3 9 0,2 1-9 0,-4-3-10 0,3 0 10 0,-3-1-9 0,-1-2 9 16,-2 0-125-16,0 0 125 0,0 0-124 0,3 2 124 15,-3-2-123-15,0 0 123 0,-5-5-123 0,-11-6 123 16,-5-4-249-16</inkml:trace>
  <inkml:trace contextRef="#ctx0" brushRef="#br0" timeOffset="159345.938">6766 12288 662 0,'0'0'0'0,"-3"4"0"0,-2 1 0 0,5-5 96 0,0 0-96 0,-4 0 96 16,2-2-96-16,2 2 60 0,0 0-60 0,0 0 60 16,-3-3-60-16,3 3 39 0,0 0-39 0,0 0 39 15,-5-2-39-15,1 2 4 0,1 2-4 16,-9 3 5-16,-2 3-5 0,-7 4 9 0,-4 6-9 15,8-6 9-15,3-4-9 0,14-8 15 0,0 0-15 0,-33 24 15 16,-9 9-15-16,42-33 44 0,0 0-44 0,-40 44 44 16,-9 9-44-1,49-53 48-15,0 0-48 0,-43 59 49 0,-4-1-49 0,5 2 47 16,-2 1-47-16,23-30 48 0,9-17-48 0,3-2 22 0,4-7-22 0,-10 19 22 16,-3 9-22-16,6-4 12 0,-2 0-12 0,5-12 13 15,2-8-13-15,7-9 0 0,0 0 0 0,-8 27 0 16,-6 4 0-16,14-31-44 0,0 0 44 15,-11 29-44-15,1 2 44 0,10-31-101 0,0 0 101 0,-7 24-100 0,2 0 100 16,5-24-155-16,0 0 155 0,5 20-155 0,7-4 155 16,5 21-546-16</inkml:trace>
  <inkml:trace contextRef="#ctx0" brushRef="#br0" timeOffset="159563.797">7047 12831 1479 0,'0'0'0'0,"-5"-8"0"0,-4-3 0 0,9 6-164 0,0 4 164 0,0 1-163 16,0 0 163-16,0 0-124 0,0 0 124 0,0 0-640 15,0 0 640-15</inkml:trace>
  <inkml:trace contextRef="#ctx0" brushRef="#br0" timeOffset="161236.037">8259 12138 180 0,'0'0'0'0,"-3"0"0"15,-2 1 0-15,5-1 3 0,0 0-3 0,0 0 4 0,0 0-4 16,0 0 31-16,0 0-31 0,0 0 31 0,0 0-31 16,0 0 18-16,0 0-18 0,-4-1 19 0,-1-3-19 15,5 4 9-15,0 0-9 0,-12-3 10 0,-6-2-10 16,18 5 57-16,0 0-57 0,-24-4 58 0,-11 1-58 0,35 3 51 16,0 0-51-16,-42 1 51 0,-12 6-51 0,54-7 37 15,0 0-37-15,-52 12 38 0,-4 4-38 16,56-16 53-16,0 0-53 0,-54 22 53 15,2 4-53-15,10-1 30 0,6 1-30 0,13-11 30 0,6-6-30 0,4-2 16 16,5-2-16-16,-1 2 17 0,2 0-17 0,2 5 2 16,-4 0-2-16,6-5 2 0,1-2-2 0,2 2-6 15,5 1 6-15,0 4-6 0,4 0 6 16,-9-12-28-16,0 0 28 0,19 12-28 0,11 3 28 0,-30-15-21 16,0 0 21-16,35 11-21 0,8-1 21 0,-1-1-10 0,3-4 10 15,-10 2-10-15,-5-2 10 0,-4 3-5 16,0-3 5-16,-7 2-5 0,-1 0 5 15,-1 3-8-15,0 1 8 0,-4 1-7 0,-1-5 7 0,-12-7 0 16,0 0 0-16,12 13 0 0,5 6 0 0,-17-19 20 0,0 0-20 16,11 16 20-16,-1-3-20 0,-10-13 51 0,0 0-51 0,6 17 51 15,-3 4-51-15,-3-21 62 16,0 0-62-16,-12 27 63 0,-6 8-63 0,1-3 51 16,-4-4-51-16,5-4 52 0,-1-11-52 0,17-13 40 0,0 0-40 0,-30 23 40 15,-8-1-40-15,38-22 18 0,0 0-18 0,-35 17 18 16,2-2-18-16,33-15 36 0,0 0-36 0,-30 12 37 15,4-5-37-15,26-7-1 16,0 0 1-16,-24 9 0 0,7-8 0 0,17-1-57 0,0 0 57 0,-18 0-57 0,2-1 57 16,16 1-85-16,0 0 85 0,-12-12-84 0,2-14 84 0,-11-12-609 15</inkml:trace>
  <inkml:trace contextRef="#ctx0" brushRef="#br0" timeOffset="161811.45">8413 12619 1087 0,'8'-5'0'0,"17"-14"-105"0,13-8 105 16,-3-1-104-16,0 1 104 15,-35 27-18-15,0 0 18 0,40-33-18 0,3 2 18 0,-43 31-62 0,0 0 62 16,39-27-61-16,-1-1 61 0,-38 28-45 0,0 0 45 0,24-23-44 16,-3 7 44-16,-21 16 13 0,0 0-13 0,18-15 13 15,-10 4-13-15,-8 11 76 0,0 0-76 16,9-6 77-16,-7 0-77 0,-2 6 63 0,0 0-63 0,0-1 63 16,-2-4-63-16,2 5 23 0,0 0-23 0,-5-6 24 15,-2 1-24-15,7 5 1 0,0 0-1 0,-12-10 1 16,-2 0-1-16,14 10-25 0,0 0 25 0,-16-11-24 15,-1-1 24-15,17 12-46 0,0 0 46 0,-23-8-45 16,2-4 45-16,21 12-27 0,0 0 27 0,-21-10-27 16,0 4 27-16,21 6-28 0,0 0 28 0,-24-6-28 15,1 2 28-15,23 4-23 0,0 0 23 0,-21 0-22 0,1 2 22 16,20-2-10-16,0 0 10 0,-21 5-9 16,-2 2 9-16,23-7-11 0,0 0 11 0,-21 12-10 0,-3 0 10 0,24-12-1 15,0 0 1-15,-21 12-1 0,0 3 1 16,21-15-1-16,0 0 1 0,-21 17 0 0,2 6 0 0,19-23 1 15,0 0-1-15,-18 19 2 16,3 1-2-16,15-20 20 0,0 0-20 0,-14 24 20 16,2-2-20-16,12-22 15 0,0 0-15 0,-9 33 15 0,5 1-15 0,4-34 10 15,0 0-10-15,4 41 10 0,5 4-10 0,-9-45 17 16,0 0-17-16,14 43 17 0,6-1-17 0,1-6 8 0,0-3-8 16,-3-9 8-16,-6-7-8 15,2 0 0-15,3-1 0 0,-1-3 0 16,-2-2 0-16,2-1-63 0,1-2 63 0,-5-1-62 0,-3-3 62 0,5-1-115 0,5 2 115 0,0-8-115 15,5-1 115-15,18-1-237 0</inkml:trace>
  <inkml:trace contextRef="#ctx0" brushRef="#br0" timeOffset="162310.08">9299 12091 1110 0,'0'0'0'0,"-14"0"0"15,-6 4 0-15,20-4 104 0,0 0-104 0,-13 3 105 16,6-1-105-16,7-2 50 0,0 0-50 0,-10 3 50 0,-1 1-50 0,11-4 0 15,0 0 0-15,-17 8 0 0,-4-3 0 0,21-5-27 16,0 0 27-16,-22 7-27 0,-3 2 27 0,25-9 13 16,0 0-13-16,-23 8 14 0,3-1-14 0,20-7 37 15,0 0-37-15,-18 7 38 0,2 0-38 0,16-7 38 16,0 0-38-16,-17 8 38 0,0 3-38 0,17-11 34 16,0 0-34-16,-18 10 35 0,6 2-35 0,12-12 15 15,0 0-15-15,-12 15 15 0,3-3-15 0,0 6 21 16,1-1-21-16,1-2 21 15,5-3-21-15,-2 4 8 0,-1 1-8 0,7 5 8 0,1 7-8 0,1-2 25 0,-2 1-25 0,-1-1 26 16,5-6-26-16,-6-21 6 0,0 0-6 0,8 34 6 16,5 7-6-16,-13-41 9 0,0 0-9 0,17 41 10 15,6 0-10 1,1-5-39-16,0-3 39 0,3-7-39 16,-5-6 39-16,-22-20-49 0,0 0 49 0,37 19-49 0,10-5 49 0,-9-2-99 0,4-4 99 0,-12 1-99 15,-1-6 99-15,-3-1-224 0,-5-2 224 0,5-3-223 16,-5-3 223-16,26-2-605 0</inkml:trace>
  <inkml:trace contextRef="#ctx0" brushRef="#br0" timeOffset="163149.637">9258 11802 830 0,'0'0'0'0,"7"-2"0"0,-2 2 0 16,-5 0 136-16,0 0-136 0,3-3 137 0,-1-1-137 15,-2 4 48-15,0 0-48 0,3-7 49 0,-3-3-49 16,0 10 12-16,0 0-12 0,0-12 13 0,4-2-13 0,-4 14-3 16,0 0 3-16,5-13-3 0,2-1 3 0,-7 14-19 15,0 0 19-15,9-12-18 0,5 0 18 16,-14 12-40-16,0 0 40 0,12-5-39 0,0-2 39 0,-12 7-20 16,0 0 20-16,11-2-20 0,4 2 20 0,-15 0-30 0,0 0 30 15,13 2-30-15,-3 5 30 0,-10-7-7 16,0 0 7-16,10 7-6 0,1 3 6 0,-11-10-41 15,0 0 41-15,9 12-41 0,-2 3 41 0,-7-15-28 16,0 0 28-16,5 19-28 0,2 3 28 16,-5 2-40-16,1 0 40 0,-3-10-39 0,3-7 39 0,-3 2-25 0,-3-1 25 0,3 6-24 15,-5 5 24-15,1 1-5 0,1 4 5 0,1-12-5 16,2-5 5-16,-3 3-10 16,3-1 10-16,-4 1-9 0,1-1 9 15,1 4-4-15,-2 5 4 0,1-8-3 0,3-5 3 0,0-5-6 0,0 0 6 0,0 7-5 16,0 0 5-16,0-7-3 0,0 0 3 0,0 7-3 15,3 3 3-15,-3-10-2 0,0 0 2 0,0 7-1 16,4 1 1-16,-4-8 0 0,0 0 0 0,5 5 0 16,2 2 0-16,-7-7 0 0,0 0 0 15,9 5 0-15,8 2 0 0,-17-7-3 0,0 0 3 0,21 4-3 16,10 3 3-16,-31-7-30 0,0 0 30 0,42 8-30 16,4 1 30-16,-46-9-109 15,0 0 109-15,52 17-108 0,2 5 108 0,52 17-202 0</inkml:trace>
  <inkml:trace contextRef="#ctx0" brushRef="#br0" timeOffset="164637.745">9965 11870 124 0,'0'0'0'0,"0"0"0"0,0 0 0 0,0 0 14 16,0 0-14-16,0 0 15 0,0 0-15 0,0 0 47 15,0 0-47-15,0 0 48 0,0 0-48 0,0 0 39 16,0 0-39-16,0 0 40 0,0 0-40 0,0 0 62 0,0 0-62 15,0 0 62-15,0 0-62 0,0 0 56 16,0 0-56-16,0 0 57 0,0 0-57 0,0 0 45 16,0 0-45-16,0 0 46 0,0 0-46 0,0 0 22 0,0 0-22 15,0 0 22-15,-4 5-22 0,-3 4 2 0,2 3-2 0,-4 14 2 16,1 10-2-16,8-36 0 0,0 0 0 0,-12 54 1 16,-1 17-1-1,3-6 1-15,-1 3-1 0,3-3 2 0,-1 1-2 0,9-66 1 0,0 0-1 0,-9 95 1 16,-1 20-1-16,6-26 1 0,1-13-1 0,-1-33 1 15,3-30-1-15,1 8 3 0,5-8-3 0,-2 11 3 16,6 4-3-16,0-2-2 16,0-2 2-16,-1-9-2 0,-1-5 2 0,2 1-43 0,0-6 43 0,-4 2-43 15,4-6 43-15,-2 1-82 0,1-2 82 0,1-3-82 16,0-6 82-16,-9 9-100 0,0 0 100 0,12-21-100 16,2-8 100-16,15-20-113 0</inkml:trace>
  <inkml:trace contextRef="#ctx0" brushRef="#br0" timeOffset="165185.799">10017 12227 785 0,'0'0'0'0,"0"3"0"0,0 4 0 0,0-7 81 16,0 0-81-16,0 0 81 0,4-4-81 0,-4 4 10 0,0 0-10 16,1-5 10-16,1 0-10 0,-2 5-2 0,0 0 2 15,2-2-1-15,-2-3 1 0,0 5-34 0,0 0 34 16,0 0-33-16,3-3 33 0,-3 3 9 0,0 0-9 0,0 0 10 16,0 0-10-16,0 0 37 0,0 0-37 15,0 0 37-15,0 0-37 0,0 0 42 0,0 0-42 0,0 0 43 16,0 0-43-16,0 0 35 0,0 0-35 0,0 0 36 15,0 0-36-15,0 0 25 0,0 0-25 0,0 0 26 16,0 0-26-16,0 0 34 0,0 0-34 0,0 0 35 16,0 0-35-16,0 0 12 0,0 0-12 0,0 0 13 15,0 0-13-15,0 0 12 0,0 0-12 0,0 0 13 16,0 0-13-16,0 0 16 0,0 0-16 0,0 0 17 16,0 0-17-16,0 0 1 0,0 0-1 0,0 0 1 15,6 2-1-15,-6-2 0 0,0 0 0 0,15 6 1 0,6 3-1 16,9 5 7-16,5 5-7 15,-2-1 8-15,2 5-8 0,-2-3 0 0,1 1 0 0,-9-4 1 0,-4 0-1 16,1-2 3-16,-1 4-3 0,2 2 3 0,1-2-3 0,-3-2 2 16,2 0-2-16,-4-2 2 0,0-3-2 15,-19-12 4-15,0 0-4 0,21 14 5 0,4 2-5 16,-25-16 2-16,0 0-2 0,15 12 3 0,3-4-3 0,-18-8-21 16,0 0 21-16,8 7-21 0,1-4 21 15,-9-3-107-15,0 0 107 0,5 2-107 0,-1-4 107 0,-4 2-87 16,0 0 87-16,-9-15-87 0,-7-11 87 0,-6-15-640 15</inkml:trace>
  <inkml:trace contextRef="#ctx0" brushRef="#br0" timeOffset="165477.542">10529 12060 561 0,'0'0'0'0,"0"9"0"15,0 5 0-15,0-14 85 0,0 0-85 0,0 0 85 16,0-4-85-16,0 4 58 0,0 0-58 0,0-3 59 16,0-1-59-16,0 4 53 0,-3-3-53 0,-4 10 54 15,-2 5-54-15,9-12 56 0,0 0-56 0,-19 27 56 16,-5 8-56-16,24-35 54 0,0 0-54 0,-25 39 54 16,3 5-54-16,-5-6 15 0,7-2-15 0,2-10 15 15,8-7-15-15,-1 1 16 0,-1 2-16 0,-5 6 17 16,-1 4-17-1,2-1 24-15,3-3-24 0,4-13 25 0,5-3-25 0,4-12-6 0,0 0 6 0,-7 12-6 0,2-2 6 16,5-10-83-16,0 0 83 0,-3 11-83 0,1-4 83 16,2-7-152-16,0 0 152 0,-4 6-152 0,1 0 152 15,-2 5-506-15</inkml:trace>
  <inkml:trace contextRef="#ctx0" brushRef="#br0" timeOffset="167322.219">10336 12151 259 0,'0'0'0'0,"16"0"0"0,5-1 0 0,17-1-135 0</inkml:trace>
  <inkml:trace contextRef="#ctx0" brushRef="#br0" timeOffset="167894.275">10157 12199 1300 0,'0'0'0'0,"0"0"-144"0,0 0 144 16,3-2-143-16,2 1 143 0,-5 1-4 0,0 0 4 0,4-2-3 0,-3 2 3 0,-1 0-45 0,0 0 45 0,0 0-45 0,0 0 45 0,0 0-38 0,0 0 38 16,0 0-38-16,0 0 38 0,0 0-6 0,0 0 6 0,0 0-6 15,0 0 6-15,0 0-18 16,0 0 18-16,0 0-18 0,-1 0 18 0,1 0-7 16,0 0 7-16,0 0-7 0,-4 2 7 0,4-2-9 0,0 0 9 0,0 0-9 15,0 0 9-15,0 0-1 0,0 0 1 0,0 0-1 16,0 0 1-16,0 0 18 0,0 0-18 0,0 0 18 15,0 0-18-15,0 0 26 0,0 0-26 0,0 7 26 0,0 3-26 16,0-10 33-16,0 0-33 0,0 24 34 0,4 8-34 16,-4-32 31-16,0 0-31 0,5 35 31 0,4 2-31 15,-1-2 13-15,1-1-13 0,-2-8 14 0,-2-8-14 16,-1 1 21-16,4-2-21 0,-4-3 21 0,5-5-21 16,-4-1 8-16,2-1-8 0,2-2 8 0,-1-1-8 15,3-1 56-15,1-6-56 0,0-2 57 0,2-2-57 0,2-5 39 16,-4-4-39-16,0 4 39 0,-1-5-39 0,-3 2 46 15,1-1-46-15,-2 3 47 0,-4-1-47 16,3 0 65-16,-3 0-65 0,2-1 65 0,-1 0-65 0,-4 15 45 16,0 0-45-16,3-21 46 0,3-5-46 0,-6 26 43 0,0 0-43 15,3-24 44-15,-1-1-44 0,-2 25 36 16,0 0-36-16,0-19 36 0,0 0-36 0,0 19 8 16,0 0-8-16,0-15 9 0,-2 3-9 0,2 12 2 0,0 0-2 15,0-12 3-15,2 0-3 0,-2 12-3 0,0 0 3 16,3-11-2-16,-3 1 2 0,4 3-4 0,-4 0 4 0,2 1-3 15,-2 0 3-15,0 1-14 0,3 0 14 0,-3 2-13 16,0 1 13-16,0 2 0 0,3-5 0 0,-3 5 0 16,2-4 0-16,-2 4 4 0,0 0-4 0,0 0 5 15,0 0-5-15,0 0 8 0,0 0-8 0,0 0 8 16,0 0-8-16,0 0 9 0,0 0-9 0,0 0 10 16,0 0-10-16,0 0 1 0,0 0-1 0,0 0 1 15,0 0-1-15,0 0 0 0,0 0 0 0,0 0 1 16,0 0-1-16,0 0 0 0,0 0 0 0,0 0 0 15,0 0 0-15,0 0-3 0,0 0 3 0,0 0-3 16,0 0 3-16,0 0 0 0,0 0 0 0,0 0 0 0,0 0 0 16,0 0 0-16,0 0 0 0,0 0 1 0,0 0-1 15,0 0 3-15,0 0-3 0,0 0 3 0,0 0-3 16,0 0 6-16,0 0-6 0,0 0 7 0,0 0-7 16,0 0 7-16,0 0-7 0,0 0 8 0,0 0-8 15,0 0 8-15,0 0-8 0,0 0 8 0,0 0-8 16,0 0 1-16,0 0-1 0,0 0 1 0,0 7-1 0,0-7 7 15,0 0-7-15,0 2 8 0,0 3-8 0,0-5 3 16,0 0-3-16,0 5 3 0,0 2-3 0,0-7-43 16,0 0 43-16,0 9-42 0,0-4 42 0,0-5-44 15,0 0 44-15,0 7-43 0,0-4 43 0,0-3-160 0,0 0 160 16,-2 4-160-16,-6-4 160 0,8 0-124 0,0 0 124 16,-25-14-123-16,-13-7 123 0,-26-16-722 0</inkml:trace>
  <inkml:trace contextRef="#ctx0" brushRef="#br0" timeOffset="168275.168">12636 11699 852 0,'0'0'0'16,"-6"-5"0"-16,-6-2 0 0,12 7-253 0,0 0 253 15,-7-9-253-15,2-6 253 0,-7-9-137 0</inkml:trace>
  <inkml:trace contextRef="#ctx0" brushRef="#br0" timeOffset="169676.66">10157 12242 135 0,'0'0'0'0,"0"0"0"15,8-2 0-15,-8 2 84 0,0 0-84 0,0 0 85 16,4-3-85-16,-4 3 88 0,0 0-88 0,0-4 88 15,0-1-88-15,0 5 89 0,0 0-89 0,0-3 90 16,-4-1-90-16,4 4 73 0,0 0-73 0,0-5 73 16,0 0-73-16,0 5 62 0,0 0-62 0,-3-2 63 0,3-3-63 15,0 5 47-15,0 0-47 0,-2-3 47 16,2 1-47-16,0 2 37 0,0 0-37 0,0 0 38 0,0-5-38 16,0 5 34-16,0 0-34 0,0 0 34 0,-3-3-34 15,3 3 13-15,0 0-13 0,0 0 14 16,0 0-14-16,0 0 21 0,0 0-21 0,0 0 21 0,0 0-21 15,0 0 23-15,0 0-23 0,0 0 24 0,0 0-24 0,0 0 22 16,0 0-22-16,0 0 22 0,0 0-22 0,0 0 9 16,0 0-9-16,0 0 9 0,0 0-9 15,0 0 5-15,0 0-5 0,0 3 5 0,0 0-5 16,0 4 7-16,3 2-7 0,-1 5 8 0,1 1-8 0,-3-15 3 16,0 0-3-16,9 26 3 0,-2 6-3 0,2-3 10 15,-1-1-10-15,1-6 11 0,-4-7-11 0,2-3 1 16,2 0-1-16,0-1 1 15,-1-3-1-15,1 3 0 0,0-3 0 0,-1-1 1 16,1-2-1-16,0 0 13 0,0-3-13 0,-1-2 14 0,1-2-14 0,0 2 33 0,1-5-33 16,-1 0 33-16,0-4-33 0,-1 1 27 0,5-2-27 0,-8 1 27 15,0 0-27-15,2 1 45 0,-2-1-45 16,-1 2 46-16,-1-1-46 0,-1 1 51 16,-2-5-51-16,0 2 51 0,3 0-51 0,-3 10 48 0,0 0-48 0,0-16 49 15,-3-3-49-15,3 19 22 0,0 0-22 0,-2-22 22 16,2-5-22-16,0 27 20 0,0 0-20 0,0-26 20 15,0-5-20-15,0 31 1 16,0 0-1-16,0-27 2 0,0 3-2 0,-3 1 0 0,3 6 0 0,-4 5 0 16,4 5 0-16,0 2 8 0,0 2-8 0,0-1 8 15,4 3-8-15,-4 1 3 0,0-4-3 0,0 4 4 16,0 0-4-16,0 0 6 0,0-3-6 0,0 3 7 16,-4-4-7-16,4 4 3 0,0 0-3 15,0 0 4-15,0 0-4 0,0 0 2 0,-2-3-2 0,2 3 2 0,0-5-2 16,0 5-1-16,0-4 1 0,0 4-1 0,0 0 1 0,0 0-5 15,0 0 5-15,0 0-4 16,0 0 4-16,0 0-3 0,0 0 3 0,0 0-3 0,0 0 3 0,0 0-20 16,0 0 20-16,0 0-20 0,0 0 20 0,0 0-7 15,0 0 7-15,0 0-7 0,0 0 7 0,0 0-26 16,0 0 26-16,0 0-25 0,0 0 25 0,0 0-13 16,0 0 13-16,0 0-12 0,0 4 12 0,0-4-41 15,0 5 41-15,0-2-40 0,0 1 40 0,0-4-20 0,0 0 20 16,2 12-20-16,5 10 20 0,-7-22-30 15,0 0 30-15,5 34-30 0,8 9 30 0,-5-2-13 16,4 0 13-16,-3-6-12 16,3-8 12-16,-12-27-20 15,0 0 20-15,11 38-19 0,5 5 19 0,-16-43-8 0,0 0 8 0,12 46-8 0,-2 5 8 0,-10-51 0 0,0 0 0 16,7 50 0-16,-2 1 0 0,-5-51 15 0,0 0-15 0,4 43 16 16,-4-3-16-16,0-40 52 0,0 0-52 0,-7 36 53 15,0-6-53-15,-5 0 74 16,-4-7-74-16,7-7 74 0,6-8-74 0,-6 3 87 0,-3-3-87 15,-7 9 88-15,-6 6-88 0,1-3 82 0,1-1-82 0,8-7 82 16,6-3-82-16,-1-2 48 0,-1-2-48 0,1 0 49 16,-3 0-49-16,-4-2 40 15,-2 3-40-15,8-3 40 16,3-3-40-16,8 0-1 0,0 0 1 0,-18 0-1 0,-3-5 1 0,21 5-42 0,0 0 42 0,-21-7-42 16,1-5 42-16,20 12-60 0,0 0 60 0,-21-15-59 15,5-9 59-15,16 24-113 0,0 0 113 0,-11-33-113 16,8-8 113-16,3 41-165 0,0 0 165 0,0-53-164 0,3-9 164 0,1-56-1102 15</inkml:trace>
  <inkml:trace contextRef="#ctx0" brushRef="#br0" timeOffset="170324.117">10686 12165 494 0,'0'0'0'0,"-3"-2"0"16,-4-3 0-16,7 5 100 0,0 0-100 0,0 0 101 15,0 0-101-15,0 0 86 0,0 0-86 0,0 0 86 16,3 2-86-16,-3-2 83 0,0 0-83 0,5 0 83 16,6-2-83-16,-11 2 77 0,0 0-77 0,14-3 77 15,1-9-77-15,3 1 78 0,3-2-78 0,-4 1 79 16,1-2-79-16,-1 2 63 0,4 0-63 0,-9 3 63 16,0 4-63-16,-12 5 37 0,0 0-37 0,18-3 37 15,-4-1-37-15,-14 4 41 0,0 0-41 0,15 0 42 16,-1 2-42-16,-14-2 15 0,0 0-15 0,12 4 15 15,1 2-15-15,-13-6 2 0,0 0-2 0,12 16 3 0,-3 4-3 16,-9-20 0-16,0 0 0 0,5 31 0 0,-2 9 0 0,-3-40 0 16,0 0 0-16,-3 42 0 0,-6 5 0 15,4-8 9-15,-6-3-9 16,4-10 9-16,4-11-9 0,-6 1 25 0,6-3-25 0,-9 13 26 16,-2 8-26-16,14-34 7 0,0 0-7 0,-11 24 7 0,2 0-7 0,9-24 10 15,0 0-10-15,-5 21 11 0,0-2-11 0,5-19 3 16,0 0-3-16,-3 19 4 0,-1-6-4 15,4-13 0-15,0 0 0 0,0 14 1 0,4-2-1 0,-4-12-3 16,0 0 3-16,3 12-2 0,6-4 2 0,-9-8-8 0,0 0 8 16,14 7-7-16,3-2 7 0,-17-5-16 0,0 0 16 15,21 2-15-15,3-5 15 0,-24 3-9 0,0 0 9 0,23-5-8 16,1-2 8-16,-24 7-39 16,0 0 39-16,21-7-39 15,-3-2 39-15,-18 9-58 0,0 0 58 0,14-7-58 0,-4 1 58 0,-10 6-105 0,0 0 105 0,5-5-105 16,-5-6 105-16,0 11-135 0,0 0 135 0,-15-13-135 15,-8-8 135-15,-12-13-681 0</inkml:trace>
  <inkml:trace contextRef="#ctx0" brushRef="#br0" timeOffset="170603.775">10627 12384 583 0,'0'0'0'0,"9"-2"0"0,-1 2 0 16,1 0 65-16,-5 0-65 0,4 2 66 0,1 0-66 0,1 0 88 16,6-1-88-16,-4 1 89 0,6 1-89 15,-4-3 86-15,5 2-86 0,-2 0 87 0,6-2-87 16,1 0 65-16,1 0-65 0,1 0 65 0,-4 0-65 0,-22 0 43 16,0 0-43-16,33 0 44 0,2 0-44 0,2 0 54 15,-2 0-54-15,-2-2 55 0,-4 0-55 0,1 2 42 16,0-5-42-16,-8 0 43 0,-1 0-43 15,0 0-13-15,-7 0 13 0,5 0-12 0,-5-2 12 0,2-2-126 0,-2 1 126 16,0-3-125-16,-2-2 125 0,-12 13-140 16,0 0 140-16,10-24-140 0,1-7 140 15,10-27-595-15</inkml:trace>
  <inkml:trace contextRef="#ctx0" brushRef="#br0" timeOffset="170933.98">11111 11911 931 0,'0'0'0'0,"2"-1"0"16,5-1 0-16,-4 0 102 0,6-5-102 0,0 2 102 16,1 2-102-16,2-4 69 0,4 2-69 0,2 0 69 15,-3 1-69-15,4 1 15 0,1 1-15 0,-1 0 15 16,2 2-15-16,3 0 0 0,-3 4 0 0,5 1 0 0,-3 4 0 15,-23-9 0 1,0 0 0-16,29 13 1 16,4 4-1-16,1 4 42 0,-5 5-42 0,-6-2 42 0,-2 3-42 0,-21-27 59 0,0 0-59 0,21 43 60 0,0 13-60 15,-9-2 50-15,0-1-50 0,-3-11 50 0,-4-7-50 16,-2 4 45-16,1-1-45 0,-6 5 46 0,-3 3-46 0,5-46 30 16,0 0-30-1,-9 50 30-15,0 4-30 0,-3-9 3 0,4-6-3 0,-1-15 4 16,5-8-4-16,1-3-67 0,1-4 67 0,-1-4-66 0,6-5 66 0,-3 0-133 15,0 0 133-15,-12-10-133 0,-4-6 133 0,-10-8-932 16</inkml:trace>
  <inkml:trace contextRef="#ctx0" brushRef="#br0" timeOffset="171114.734">12183 12240 1356 0,'0'0'0'0,"-7"2"0"16,-4 1 0-16,11-3 0 0,0 0 0 0,4 9 0 16,8 1 0-16,-12-10-126 0,0 0 126 0,2-3-125 15,1-16 125-15,4-2-738 0</inkml:trace>
  <inkml:trace contextRef="#ctx0" brushRef="#br0" timeOffset="173160.327">7000 12372 169 0,'0'0'0'0,"3"-1"0"0,6-1 0 0,-9 2 105 15,0 0-105-15,3-2 105 0,3 2-105 0,-6 0 94 16,0 0-94-16,0 0 94 0,0 0-94 16,0 0 76-16,0 0-76 0,0 0 76 0,-6 0-76 0,6 0 42 0,0 0-42 15,0 0 43-15,0 0-43 0,0 0 7 16,0 0-7-16,0 0 7 0,0 0-7 0,0 0 5 16,0 0-5-16,0 0 6 0,0 0-6 0,0 0 0 15,0 0 0-15,0 0 1 0,0 0-1 0,0 0 1 0,6 0-1 16,-1-3 2-16,2 1-2 0,-2 0 26 15,2 1-26-15,2-1 26 0,0 2-26 0,-1 0 19 16,1-2-19-16,-4 2 20 0,2 0-20 0,-2 0 10 0,1-3-10 0,1 3 10 16,-4-2-10-16,2 2 5 0,0-2-5 0,2 2 6 15,-3-1-6-15,5 1 7 0,-4 0-7 16,0 0 8-16,2 1-8 0,-2 1 3 0,2-2-3 0,-1 0 3 16,-3 0-3-16,2 0 1 0,-1 2-1 0,1 1 2 15,0-3-2-15,2 2 4 0,-3 0-4 0,-3-1 5 16,6 1-5-16,-5 0 6 0,5 1-6 0,-5 1 6 15,1-3-6-15,-3 3 32 0,4-1-32 16,-4 0 33-16,3 1-33 0,-3 1 4 0,2 2-4 16,1 3 4-16,-3 4-4 0,0 3 17 0,0 9-17 0,0 3 17 15,0 3-17-15,0-32 15 0,0 0-15 0,0 42 16 0,-3 9-16 16,1-8 15-16,-5 1-15 0,7-13 16 16,-3-10-16-16,1-1 16 0,-1-1-16 15,-3 8 17-15,-2 8-17 0,1-6 34 0,-2 0-34 0,4-8 34 16,5-13-34-16,0-8 18 0,0 0-18 0,-9 21 18 0,2 1-18 0,7-22 41 15,0 0-41-15,-5 17 42 0,-2-3-42 0,7-14 38 16,0 0-38-16,-5 10 38 0,1-1-38 16,4-9 15-16,0 0-15 0,-2 6 16 0,2-2-16 15,0-4 37-15,0 0-37 0,0 3 38 0,0 1-38 0,0-4 6 0,0 0-6 16,0 0 6-16,0 1-6 0,0-1 11 0,0 0-11 16,0 0 11-16,0 0-11 0,0 0 16 15,0 0-16-15,0 0 17 0,0 0-17 0,0 0 13 0,0 0-13 0,0 0 14 16,0 0-14-16,0 0 16 0,0 0-16 0,0 0 17 15,-3 2-17-15,3-2 25 0,0 0-25 0,0 0 26 16,0 0-26-16,0 0 0 16,0 0 0-16,0 0 1 0,0 0-1 0,0 0 1 0,0 0-1 15,0 0 1-15,0 0-1 0,0 0-2 0,0 0 2 0,0 0-1 16,5 0 1-16,-5 0-6 0,0 0 6 0,9 0-6 16,7 0 6-16,-16 0-9 0,0 0 9 0,17 0-8 15,7 0 8-15,-24 0-4 0,0 0 4 16,30 0-3-16,5 0 3 0,-35 0 0 0,0 0 0 0,38 0 0 15,0-2 0-15,-38 2-5 0,0 0 5 0,39-1-5 16,3-3 5-16,-42 4-3 0,0 0 3 0,38-1-3 16,0-3 3-16,-38 4 0 0,0 0 0 0,33-2 1 15,-7 1-1-15,-26 1 0 0,0 0 0 0,21 0 1 0,-3 0-1 16,-18 0-16-16,0 0 16 0,12 0-15 16,-3-4 15-16,-9 4-108 0,0 0 108 0,3-1-107 0,-3-1 107 15,0 2-92-15,0 0 92 0,-21-2-91 0,-8 2 91 16,-22-2-870-16</inkml:trace>
  <inkml:trace contextRef="#ctx0" brushRef="#br0" timeOffset="173490.773">7068 12734 1267 0,'0'0'0'0,"0"0"-2"15,0 0 2-15,-4-2-1 0,-1 0 1 0,5 2 33 0,0 0-33 0,-3-1 34 16,1-1-34-16,2 2-6 0,0 0 6 0,0 0-6 16,0 0 6-16,0 0-39 0,0 0 39 0,0 0-38 15,0 0 38-15,0 0 6 0,0 0-6 0,5 0 6 16,7 0-6-16,-12 0 42 0,0 0-42 0,21 0 43 15,9 0-43-15,-30 0 43 0,0 0-43 0,35 0 43 16,6 0-43-16,-41 0 11 0,0 0-11 0,39 0 11 16,4 0-11-16,-43 0 3 0,0 0-3 15,42-2 4-15,0-1-4 0,-42 3-147 0,0 0 147 0,35-5-147 0,-11-2 147 16,35-5-774-16</inkml:trace>
  <inkml:trace contextRef="#ctx0" brushRef="#br0" timeOffset="174581.501">11055 12979 460 0,'0'0'0'0,"-1"-9"0"16,-1-6 0-16,-5-9-285 0</inkml:trace>
  <inkml:trace contextRef="#ctx0" brushRef="#br0" timeOffset="199423.338">12240 12197 113 0,'0'0'0'0,"5"-1"0"16,2-1 0-16,-7 2 43 0,0 0-43 0,6 0 43 16,-3-3-43-16,-3 3 50 0,0 0-50 0,0 0 50 15,3-2-50-15,-3 2 32 0,0 0-32 0,0 0 32 16,0 0-32-16,0 0 40 0,0 0-40 0,0 0 40 16,-3 2-40-16,3-2 24 0,0 0-24 0,0 0 25 0,-3 3-25 15,3-3 34-15,0 0-34 0,0 0 35 0,-6 0-35 16,6 0 37-16,0 0-37 0,-3 0 37 15,3 0-37-15,0 0 44 0,0 0-44 0,-5 0 44 0,3 0-44 16,2 0 35-16,0 0-35 0,-2 2 36 0,-1-2-36 0,3 0 39 16,0 0-39-16,-4 1 40 0,2-1-40 0,2 0 39 15,0 0-39-15,-3 2 40 0,3-2-40 16,0 0 34-16,0 0-34 0,-5 0 34 0,5 0-34 16,0 0 33-16,0 0-33 0,-4 0 34 0,1 0-34 0,3 0 22 15,0 0-22-15,0 0 22 0,-4 0-22 0,4 0 28 16,0 0-28-16,0 0 28 0,0 0-28 0,0 0 21 15,0 0-21-15,0 0 21 0,0 0-21 0,0 0 35 0,0 0-35 16,0 0 35-16,-2 0-35 0,2 0 12 16,0 0-12-16,0 0 12 0,0 0-12 0,0 0 30 0,0 0-30 15,0 0 30-15,0 0-30 0,0 0 41 0,0 0-41 16,0 0 42-16,0 0-42 0,0 0 22 0,0 0-22 0,0 0 23 16,0 0-23-16,0 0 20 0,0 0-20 0,0 0 20 15,0 0-20-15,0 0 18 0,0 0-18 0,0 0 18 16,0 0-18-16,0 0 3 0,0 0-3 0,0 0 4 15,0 0-4-15,0 0 3 0,0 0-3 0,0 0 3 16,0 0-3-16,0 0 5 0,0 0-5 0,0 0 6 16,0 0-6-16,0 0 2 0,0 0-2 0,0 0 3 15,0 0-3-15,0 0 10 0,0 0-10 0,2 0 11 16,5 0-11-16,-7 0 3 0,0 0-3 0,9 0 4 16,5 0-4-16,-14 0 2 0,0 0-2 0,19 0 3 15,0 0-3-15,-19 0 1 0,0 0-1 0,23 0 2 0,3 0-2 16,-26 0 0-16,0 0 0 0,26 0 0 15,0-2 0-15,-26 2 3 0,0 0-3 0,28-1 3 0,0-1-3 16,-28 2 2-16,0 0-2 0,28 0 2 0,1-5-2 16,-29 5 0-16,0 0 0 0,30-4 0 0,0 1 0 15,-30 3 5-15,0 0-5 0,28-3 5 0,-1 1-5 16,-27 2 0-16,0 0 0 0,30-2 1 0,1 2-1 0,-31 0 0 16,0 0 0-16,33 0 1 0,1 0-1 0,-34 0 0 15,0 0 0-15,38 0 1 16,0 0-1-16,-38 0 0 15,0 0 0-15,39 0 0 0,2 0 0 0,-41 0 0 0,0 0 0 0,35 0 0 0,0-2 0 0,-35 2 0 0,0 0 0 16,30-1 0-16,-6-1 0 0,-24 2 5 16,0 0-5-16,21-3 6 0,0-1-6 0,-21 4 3 15,0 0-3-15,17-1 4 0,-3 1-4 16,-14 0 2-16,0 0-2 0,12 0 2 0,1 1-2 0,-13-1-7 16,0 0 7-16,8 2-7 0,5 3 7 0,-13-5-120 0,0 0 120 0,10 9-119 15,6 6 119-15,-16-15-88 0,0 0 88 0,29 27-906 16,-58-54 906-16</inkml:trace>
  <inkml:trace contextRef="#ctx0" brushRef="#br0" timeOffset="204266.07">14540 11075 102 0,'0'0'0'0,"0"0"0"0,0 0 0 0,0 0 11 15,0 0-11-15,0 0 11 0,0 0-11 0,0 0 35 0,0 0-35 16,0 0 36-16,0 0-36 0,0 0 12 0,0 0-12 16,0 0 12-16,0 0-12 0,0 0 30 0,0 0-30 15,0 0 30-15,0 0-30 0,0 0 18 0,0 0-18 0,0 0 19 16,0 0-19-16,0 0 5 0,0 0-5 0,0 0 5 16,0 0-5-16,0 0 15 0,0 0-15 0,0 0 16 15,0 0-16-15,0 0 15 0,0 0-15 0,0 0 15 16,0 0-15-16,0 0 33 0,0 0-33 0,0 4 34 15,1 1-34-15,3 2 10 0,-1 3-10 0,-3 2 11 16,4 0-11-16,-4-12 36 0,0 0-36 0,5 31 37 16,-3 15-37-16,1-6 19 0,3 4-19 0,-3-10 20 15,1-10-20-15,-4-24 28 0,0 0-28 0,3 40 28 16,2 6-28-16,-5-46 21 0,0 0-21 0,4 46 21 16,1 1-21-16,-5-47 40 0,0 0-40 0,5 44 41 15,-1-3-41-15,-4-41 32 0,0 0-32 0,3 34 32 0,-1-4-32 16,-2-30 32-16,0 0-32 0,2 25 33 15,3-4-33-15,-5-21 22 0,0 0-22 0,3 19 22 0,-1-4-22 0,-2-15 18 16,0 0-18-16,4 12 18 0,-1-2-18 0,-3-10 10 16,0 0-10-16,2 11 10 0,0-8-10 0,-2-3-8 15,0 0 8-15,0 5-7 0,0-1 7 0,0-4-142 16,0 0 142-16,0 3-141 0,0 0 141 16,0-3-160-16,0 0 160 0,-4 6-160 0,1-1 160 0,-3 5-183 15</inkml:trace>
  <inkml:trace contextRef="#ctx0" brushRef="#br0" timeOffset="205332.99">13679 12185 91 0,'0'0'0'0,"17"0"0"0,13 2 0 0,-30-2 10 0,0 0-10 0,37-2 10 16,8 1-10-16,-45 1 46 0,0 0-46 0,49-5 46 16,1-2-46-16,-50 7 22 0,0 0-22 0,65-7 22 15,4-2-22-15,-69 9 48 16,0 0-48-16,100-8 48 0,23-1-48 15,-123 9 25-15,0 0-25 0,124-8 26 0,12-1-26 16,-136 9 35-16,0 0-35 0,136-7 35 0,5-5-35 0,-14 2 43 0,-5 0-43 0,-21-2 44 16,-19-2-44-16,-4 2 34 0,-10 0-34 0,2 0 34 15,1 0-34-15,-3 0 33 0,0 2-33 16,-7-1 34-16,-7 5-34 0,-54 6 38 16,0 0-38-16,80-12 39 0,9 0-39 0,-12-2 55 0,-6 4-55 0,-11 3 56 15,-8 2-56-15,-17 1 37 0,-11 1-37 0,-1-1 38 16,-2 3-38-16,-2 1 18 0,-2 1-18 0,-5 3 19 15,-1-4-19-15,-11 0-19 0,0 0 19 0,9 0-18 0,-2-4 18 16,-7 4-118-16,0 0 118 0,0 0-117 0,-4 7 117 16,1-3-447-16</inkml:trace>
  <inkml:trace contextRef="#ctx0" brushRef="#br0" timeOffset="206401.341">13714 12787 113 0,'0'0'0'16,"0"-4"0"-16,3-1 0 0,-3 5 59 15,0 0-59-15,0-1 60 0,4-3-60 0,-4 4 53 0,0 0-53 0,0 0 54 16,2-2-54-16,-2 2 40 0,0 0-40 0,0 0 40 15,0 0-40-15,0 0 21 0,0 0-21 0,0 0 21 16,0 0-21-16,0 0 5 16,0 0-5-16,3 0 5 0,4-1-5 0,-7 1 4 0,0 0-4 0,14-4 4 15,0-1-4-15,-14 5 0 0,0 0 0 0,24-7 0 16,6 0 0-16,-30 7 1 0,0 0-1 0,30-6 2 16,1 2-2-1,-31 4 4-15,0 0-4 0,31-5 4 0,1 3-4 16,-32 2 6-16,0 0-6 0,24 0 7 0,-3 2-7 0,-21-2 1 0,0 0-1 0,17 5 1 0,-4-1-1 15,-5 1 13-15,1 2-13 0,0-6 14 0,-8 3-14 16,3-1 33-16,-1 1-33 0,-3 1 33 0,4 2-33 0,-2-2 26 16,-2 5-26-16,0-5 26 0,1 2-26 15,-2-2 40-15,-1 4-40 0,-2-3 41 16,4 1-41-16,-3 5 38 0,-2 0-38 0,-1 4 39 0,3-1-39 0,3-15 34 16,0 0-34-16,-12 28 34 0,-4 8-34 15,16-36 39-15,0 0-39 0,-19 39 39 0,-2 0-39 0,0-4 24 16,-3 1-24-16,12-16 25 0,5-10-25 15,7-10 27-15,0 0-27 0,-21 24 27 0,-4 7-27 16,25-31 14-16,0 0-14 0,-22 23 15 0,6-1-15 0,16-22 28 16,0 0-28-16,-14 13 28 0,5-2-28 0,9-11 6 15,0 0-6-15,-7 8 6 0,2-1-6 0,5-7 26 16,0 0-26-16,-3 4 26 0,3-3-26 0,0-1 36 16,0 0-36-16,0 7 37 0,5-3-37 0,-5-4 31 0,0 0-31 0,10 5 31 15,8 0-31-15,-1 0 22 0,-3 4-22 0,7-8 23 16,3-1-23-16,-6 0 29 15,-6-1-29-15,5 1 29 0,-3 0-29 16,2 0 12-16,-2 0-12 0,3 0 13 0,3 0-13 0,-20 0 19 0,0 0-19 0,22 0 20 16,6-4-20-16,-28 4 8 0,0 0-8 0,26-2 8 15,4-1-8-15,-30 3-39 0,0 0 39 0,22-2-38 16,3-1 38-16,-25 3-94 0,0 0 94 0,21-2-93 16,-9 2 93-16,-12 0-159 0,0 0 159 0,10 0-159 15,-3 0 159-15,11 0-607 0</inkml:trace>
  <inkml:trace contextRef="#ctx0" brushRef="#br0" timeOffset="206771.275">13665 12958 785 0,'0'0'0'0,"7"4"0"0,4-1 0 16,-11-3 36-16,0 0-36 0,5 2 37 0,-2-2-37 0,-3 0 2 16,0 0-2-16,4-4 2 0,3-1-2 0,-7 5 0 0,0 0 0 15,15-5 0-15,8-2 0 0,0 2 0 0,3-2 0 16,0 2 0-16,0-2 0 0,-2 4 50 15,-1 1-50-15,2 0 50 0,-5 1-50 0,1-1 39 0,0 2-39 16,5 0 39-16,0-2-39 0,-26 2 20 0,0 0-20 16,37 0 20-16,7-3-20 0,-44 3 7 0,0 0-7 0,41-2 8 15,6 0-8-15,-8 1 1 0,-4-1-1 0,-6 2 1 16,-4 0-1-16,-4 3-80 16,-4 1 80-16,-5-1-79 0,-1-3 79 15,-3 5-181-15,1 4 181 0,-5-7-181 0,-4-4 181 0,3 2-327 0</inkml:trace>
  <inkml:trace contextRef="#ctx0" brushRef="#br0" timeOffset="207228.863">14885 12379 707 0,'0'0'0'0,"-9"3"0"0,-12 1 0 0,16-2 33 16,10-4-33-16,-5 2 34 0,3-2-34 0,1 0-2 0,3-1 2 15,-4 3-1-15,1-3 1 0,-4 3-20 0,0 0 20 16,0 0-20-16,0 3 20 0,0-3-43 0,0 3 43 15,0-3-43-15,0 4 43 0,0-4-2 0,-4 5 2 0,4-5-1 16,0 3 1-16,0-3 18 0,0 0-18 0,0 0 19 16,-1 4-19-16,-1-1 40 0,0 2-40 0,-3-1 41 15,3-1-41-15,0 2 15 0,-3 2-15 0,-2 10 16 16,-5 7-16-16,12-24 3 0,0 0-3 0,-10 42 3 16,1 11-3-16,5-2 3 0,1 4-3 0,-1-9 3 15,3-3-3-15,1-43-3 0,0 0 3 0,5 63-3 16,0 13 3-16,6 6-25 0,4 9 25 15,-8-42-24-15,-3-19 24 0,1 0-3 16,2-4 3-16,3 3-3 0,6 2 3 0,2-4-49 0,-1 3 49 0,-3-15-49 16,-4-3 49-16,-10-12-94 0,0 0 94 0,26 9-94 0,6-4 94 15,25 8-259-15</inkml:trace>
  <inkml:trace contextRef="#ctx0" brushRef="#br0" timeOffset="207784.816">15038 12592 135 0,'0'0'0'0,"0"0"0"15,3 3 0-15,-3-3 118 0,0 0-118 0,0 0 118 16,4 0-118-16,-4 0 118 0,0 0-118 0,0 0 118 16,0 0-118-16,0 0 104 0,0 0-104 0,0 0 104 0,0 0-104 15,0 0 74-15,0 0-74 0,0 0 75 0,0 0-75 16,0 0 41-16,0 0-41 0,0 0 42 0,5 0-42 0,-5 0 29 16,0 0-29-16,9 3 29 0,6 2-29 15,-15-5 22-15,0 0-22 0,27 16 23 0,7 8-23 0,1 0 4 16,5 3-4-16,-8-1 5 0,-3 0-5 0,-1-1 1 15,-2-1-1-15,0 2 1 0,2-2-1 0,-28-24 0 16,0 0 0-16,32 31 1 0,1 3-1 16,-33-34 0-1,0 0 0-15,38 34 0 0,0 6 0 0,-38-40-1 0,0 0 1 0,39 37 0 0,-1-1 0 0,-38-36-3 16,0 0 3-16,26 28-3 0,-5-9 3 0,-21-19-98 16,0 0 98-16,16 15-98 0,-2-5 98 0,-14-10-116 0,0 0 116 15,-4-6-115-15,-8-15 115 0,-2-6-458 16</inkml:trace>
  <inkml:trace contextRef="#ctx0" brushRef="#br0" timeOffset="208080.565">15500 12537 852 0,'0'0'0'0,"0"8"0"16,1 8 0-16,-1-16 139 0,0 0-139 0,4 3 139 15,3-6-139-15,-7 3 100 0,0 0-100 0,2-2 101 16,-1-3-101-16,-1 5 76 0,0 0-76 0,0 0 77 16,0-2-77-16,0 2 44 0,0 0-44 0,-10 12 44 0,-9 16-44 15,3-1 47-15,-1 4-47 0,1-7 47 16,5-4-47-16,-1 4 29 0,0 0-29 0,-4 11 29 0,2 4-29 16,14-39 9-16,0 0-9 0,-17 44 10 0,1 10-10 15,16-54 19-15,0 0-19 0,-14 44 20 0,6-1-20 0,8-43 0 16,0 0 0-16,-13 34 1 0,6-6-1 15,7-28-46-15,0 0 46 0,-5 22-45 16,2-7 45-16,3-15-50 0,0 0 50 0,0-5-50 0,3-17 50 0,1-6-1122 16</inkml:trace>
  <inkml:trace contextRef="#ctx0" brushRef="#br0" timeOffset="208435.416">15878 12878 1065 0,'0'0'0'0,"-9"-7"0"16,-3-4 0-16,8 10 100 0,8-3-100 0,-4 4 100 16,7 4-100-16,-2-4 35 0,-2 1-35 0,6-1 36 15,0 0-36-15,-9 0 3 0,0 0-3 0,14-1 4 16,10-4-4-16,-24 5-5 0,0 0 5 0,33-6-5 15,11 1 5-15,-2-3 0 0,-4 1 0 0,0 2 0 16,-3 1 0-16,-2 1 2 0,-3 3-2 0,-1 0 2 16,3 0-2-16,-32 0 6 0,0 0-6 0,36 0 7 0,3 0-7 15,-39 0 3-15,0 0-3 0,35 2 4 16,-1-1-4-16,-34-1 0 0,0 0 0 0,28 2 1 0,-3-2-1 16,-25 0-49-16,0 0 49 0,17 0-48 15,-5 0 48-15,-12 0-152 0,0 0 152 0,-1-5-151 16,-13-7 151-16,14 12-133 0,0 0 133 0,-18-19-133 0,-8-1 133 0,-16-18-426 15</inkml:trace>
  <inkml:trace contextRef="#ctx0" brushRef="#br0" timeOffset="208704.983">16259 12492 1020 0,'0'0'0'0,"0"9"0"0,0 3 0 0,0-9 117 16,0-3-117-16,0 0 118 0,0-3-118 0,0-1 60 0,0-1-60 0,0 2 60 15,0-1-60-15,0 4 1 0,0 0-1 0,0 0 1 16,0 0-1-16,0 0-19 0,0 0 19 0,0 19-18 16,-3 14 18-16,-1 4-44 0,2 10 44 0,-3-10-43 15,2-1 43-15,-1 4-39 0,1 1 39 0,-1 0-39 16,3 2 39-16,1-43-26 0,0 0 26 0,-4 41-25 15,4-2 25-15,0-39-125 0,0 0 125 0,4 31-124 32,-3-5 124-32,-1-26-113 0,0 0 113 0,16 0-112 0,8-19 112 0,15 0-400 0</inkml:trace>
  <inkml:trace contextRef="#ctx0" brushRef="#br0" timeOffset="209340.169">16679 12485 1188 0,'0'0'0'0,"-9"-7"0"0,-1-5 0 0,8 9 102 16,2 3-102-16,0 0 102 0,5 3-102 0,-1-1 53 16,1 3-53-16,-1-3 54 0,1 0-54 0,-4 1-2 15,1-1 2-15,-2-2-1 0,4 3 1 16,-4-3-35-16,0 0 35 0,0 0-35 0,0 4 35 0,0-4-24 15,0 0 24-15,1 13-23 0,3 10 23 0,-4-23 0 0,0 0 0 16,5 27 0-16,0 7 0 0,-5-34-2 0,0 0 2 16,7 33-2-16,4-2 2 0,-11-31-5 0,0 0 5 15,17 24-5-15,2-4 5 16,-19-20-31-16,0 0 31 0,25 11-31 16,3-10 31-16,-28-1-17 0,0 0 17 0,28-7-17 15,-1-6 17-15,-27 13-11 0,0 0 11 0,27-21-11 0,-3-3 11 0,-24 24 0 0,0 0 0 0,21-22 0 16,-4-4 0-16,-17 26 13 0,0 0-13 0,14-22 13 15,-5 3-13-15,-9 19 36 0,0 0-36 0,7-19 36 16,-2 6-36-16,-5 13 30 0,0 0-30 16,0-11 30-16,2 4-30 0,-2 7 33 0,0 0-33 0,0-5 33 15,-2 2-33-15,2 3 7 0,0 0-7 0,0 0 8 16,0 0-8-16,0 0 6 0,0 0-6 0,0 0 6 0,0 0-6 16,0 0 0-16,0 0 0 0,0 0 0 15,0 0 0-15,0 0-2 0,0 0 2 0,0 0-2 0,0 0 2 16,0 0-31-16,0 0 31 0,0 0-31 0,0 0 31 0,0 0-18 15,0 0 18-15,0 0-18 0,0 0 18 16,2 3-47-16,0 1 47 0,3 4-46 16,-2 8 46-16,-3-16-45 0,0 0 45 15,6 31-45-15,6 13 45 0,-4-1-36 0,-1 3 36 0,-1-10-35 0,-1-5 35 0,0 5-17 16,2 0 17-16,-5 7-16 0,0 0 16 0,-2-43 5 16,0 0-5-16,0 51 6 0,0 5-6 0,0-6 38 15,1-5-38-15,-2-16 39 0,-1-12-39 16,0-3 13-16,-3-4-13 0,-2 5 13 15,-2-3-13-15,9-12-17 0,0 0 17 0,-16 16-17 0,-3-4 17 0,19-12-112 0,0 0 112 0,-35-12-112 16,-8-14 112-16,-34-10-636 0</inkml:trace>
  <inkml:trace contextRef="#ctx0" brushRef="#br0" timeOffset="209674.412">16747 12122 1132 0,'0'0'0'0,"-4"0"0"15,1 0 0-15,3 0 152 0,7 0-152 0,-2-2 152 16,4-1-152-16,-9 3 95 0,0 0-95 0,19-9 95 16,7-3-95-16,-26 12 45 0,0 0-45 0,38-8 46 0,10-2-46 15,-7 8-2-15,3 7 2 0,-2 10-1 0,-2 8 1 0,-40-23-5 16,0 0 5-16,43 39-5 15,3 16 5-15,-46-55 1 0,0 0-1 0,57 82 2 0,4 24-2 16,-61-106 40-16,0 0-40 0,59 108 41 16,1 10-41-16,-17-20 31 0,-10-16-31 0,-8-11 31 0,-10-11-31 15,-15-60 39 1,0 0-39-16,11 66 40 0,-6 6-40 0,-3-13 4 16,-2-13-4-16,-2-24 4 0,0-22-4 0,2 0 1 0,0 0-1 0,-21 19 2 0,-12 3-2 15,33-22-83-15,0 0 83 0,-40 10-82 0,-7-6 82 0,47-4-289 0,0 0 289 16,-63-39-289-16,-12-33 289 15,-62-40-766-15</inkml:trace>
  <inkml:trace contextRef="#ctx0" brushRef="#br0" timeOffset="209870.901">17574 11713 1289 0,'0'0'0'0,"0"-4"0"0,0-3 0 0,-3-1-907 0</inkml:trace>
  <inkml:trace contextRef="#ctx0" brushRef="#br0" timeOffset="-208654.93">1427 16138 415 0,'0'0'0'16,"0"0"47"-16,0 0-47 0,0 0 48 15,-4-19-48-15,4 10 32 0,0 1-32 0,0-1 32 0,0 2-32 0,0 7 13 16,0 0-13-16,4-12 13 0,-4-3-13 0,0 15 0 16,0 0 0-16,5-16 1 0,2-2-1 15,-7 18 0-15,0 0 0 0,10-21 0 0,10-1 0 0,-20 22-2 16,0 0 2-16,22-26-2 0,4-3 2 0,-26 29-21 16,0 0 21-16,33-33-21 0,6-3 21 0,-39 36-14 15,0 0 14-15,35-32-13 0,5 1 13 0,-40 31-10 0,0 0 10 16,38-26-10-16,0 9 10 0,-38 17-5 0,0 0 5 15,44-7-4-15,3 11 4 0,-47-4 0 16,0 0 0-16,45 17 0 0,2 12 0 0,-3 2 21 0,-8 5-21 0,-4-2 21 16,1 2-21-16,-33-36 51 0,0 0-51 15,26 51 51-15,-2 13-51 0,-24-64 57 0,0 0-57 0,21 80 57 16,-3 18-57 0,-6-19 56-16,-3-9-56 0,-9-13 56 0,0-11-56 15,0-46 57-15,0 0-57 0,-13 67 57 0,-7 11-57 0,20-78 50 0,0 0-50 0,-30 74 51 16,-14 0-51-16,44-74 49 0,0 0-49 0,-54 67 50 15,-8-4-50-15,62-63 59 0,0 0-59 16,-58 53 60-16,-1-7-60 0,59-46 56 0,0 0-56 0,-51 31 56 16,13-12-56-16,38-19 25 0,0 0-25 0,-42 9 26 15,7-13-26-15,35 4 2 0,0 0-2 0,-36-8 2 16,1-9-2-16,35 17-2 0,0 0 2 0,-33-23-1 0,3-4 1 16,30 27-21-1,0 0 21-15,-17-26-21 0,3-1 21 0,14 27-25 0,0 0 25 0,-4-24-24 0,4 0 24 16,0 24-24-16,0 0 24 0,9-21-23 0,3 1 23 0,-12 20-34 15,0 0 34-15,18-21-34 0,8 2 34 0,-26 19-20 16,0 0 20 0,33-22-19-16,5-4 19 0,-38 26-19 15,0 0 19-15,44-27-18 0,5-4 18 0,-49 31-5 0,0 0 5 0,55-26-5 0,10 1 5 0,-65 25-4 16,0 0 4-16,80-21-3 0,14 4 3 0,-94 17-2 16,0 0 2-16,75-7-1 0,-11 7 1 15,-64 0 1-15,0 0-1 0,51 7 1 0,-16 7-1 0,-35-14 9 0,0 0-9 16,33 15 10-16,-3 2-10 0,-30-17 9 15,0 0-9-15,29 14 10 0,1-2-10 0,-30-12-39 0,0 0 39 16,26 3-38-16,-3-4 38 0,-23 1-88 16,0 0 88-16,19-16-87 0,-2-11 87 15,18-16-633-15</inkml:trace>
  <inkml:trace contextRef="#ctx0" brushRef="#br0" timeOffset="-208275.373">2531 15646 1188 0,'0'0'0'0,"-12"7"0"16,-7 5 0-16,19-12 147 0,0 0-147 0,-16 7 147 0,-5-2-147 15,21-5 40-15,0 0-40 0,-17 5 41 0,-4-2-41 16,21-3 15-16,0 0-15 0,-17 7 16 0,-1 2-16 15,18-9-33-15,0 0 33 0,-17 12-33 0,1 3 33 16,16-15-46-16,0 0 46 0,-17 24-46 0,4 7 46 0,0 0-35 16,4 0 35-16,5 0-35 0,1-1 35 15,3-30-26-15,0 0 26 0,3 57-26 0,6 18 26 16,-9-75-17-16,0 0 17 0,17 108-16 0,4 26 16 0,-21-134-11 16,0 0 11-16,21 132-10 0,4 8 10 0,-25-140-5 15,0 0 5 1,22 112-4-16,-1-16 4 0,-21-96-3 15,0 0 3-15,21 75-3 0,0-19 3 0,-4-16-26 0,1-20 26 0,-9-6-26 0,-6-12 26 0,2-4-137 0,2-5 137 16,2-1-136-16,5-4 136 0,-5-7-182 0,3-5 182 16,-9 2-182-16,-3-2 182 0,2-23-312 0</inkml:trace>
  <inkml:trace contextRef="#ctx0" brushRef="#br0" timeOffset="-208023.981">2310 16290 315 0,'0'0'0'15,"12"17"0"-15,2 12 0 0,-14-29 92 0,0 0-92 0,-2 6 92 16,-13-12-92-16,3 5 87 0,3-4-87 0,4 1 88 16,-4-1-88-16,5 3 69 0,1 1-69 0,3 1 69 15,0 0-69-15,0 0 32 0,3 3-32 0,1-1 33 16,-2-2-33-16,-2 0 4 0,0 0-4 0,12 3 5 16,4 1-5-16,-16-4 9 0,0 0-9 0,26 5 10 0,8 0-10 15,3 0 3-15,1 0-3 0,-3-1 3 0,-2-3-3 16,2 3 11-16,-2-3-11 0,-10 1 11 15,-4-2-11-15,0 0 8 16,0 0-8-16,1 0 9 0,-1-2-9 0,-2 2-9 0,1 2 9 16,-6-2-9-16,-7-2 9 0,-5 2-114 0,0 0 114 0,9 0-113 0,-2-1 113 0,10-1-441 15</inkml:trace>
  <inkml:trace contextRef="#ctx0" brushRef="#br0" timeOffset="-207579.1">1254 17205 483 0,'11'-5'0'0,"3"-4"13"16,3-3-13-16,-17 21 13 0,-14 10-13 0,5-6 7 0,-3 3-7 0,4-6 7 15,4-1-7-15,4-4 0 0,0-2 0 0,0-3 1 16,5 2-1-16,2-2 2 0,5-2-2 0,2-1 2 0,2-1-2 16,7-2 25-16,3-3-25 0,7 0 26 15,2 1-26-15,-35 8 59 0,0 0-59 0,54-14 59 0,14-5-59 16,-68 19 65-16,0 0-65 0,80-20 65 0,10-4-65 15,-90 24 59-15,0 0-59 0,122-24 59 0,27 0-59 16,-149 24 41-16,0 0-41 0,135-17 42 0,1 3-42 16,-136 14 42-16,0 0-42 0,127-7 42 0,-12 5-42 0,-115 2 26 15,0 0-26-15,107-3 26 0,-15-1-26 16,-92 4 17-16,0 0-17 0,87-5 17 0,-3-3-17 0,-84 8 10 16,0 0-10-16,68-7 11 0,-9 2-11 15,-59 5-61-15,0 0 61 0,42-4-60 0,-16 4 60 0,-26 0-177 16,0 0 177-16,14 2-176 0,-11 0 176 0,18 1-455 15</inkml:trace>
  <inkml:trace contextRef="#ctx0" brushRef="#br0" timeOffset="-206941.125">1767 17524 819 0,'3'-2'0'0,"-3"2"62"0,0 0-62 0,2-4 62 16,1-2-62-16,-3 6 0 0,0 0 0 0,4-9 1 15,-3-3-1-15,6 2-3 0,-1-2 3 0,6 0-3 16,0 0 3-16,-12 12-37 0,0 0 37 0,21-14-37 0,5-3 37 15,-26 17-8-15,0 0 8 0,38-12-8 0,6 3 8 16,-2 8-20-16,0 2 20 0,-4 3-19 16,0-1 19-16,-38-3-8 0,0 0 8 0,35 14-7 0,2 7 7 15,-37-21 0-15,0 0 0 0,31 29 0 0,2 7 0 0,-33-36 0 16,0 0 0-16,30 37 0 0,-1 4 0 0,-29-41 1 16,0 0-1-16,21 43 2 0,0 2-2 15,-21-45 11-15,0 0-11 0,11 51 11 0,-4 4-11 0,-7-55 34 16,0 0-34-16,-4 58 34 0,-8 2-34 0,-2 5 26 15,-10 2-26-15,15-36 26 0,9-24-26 0,-9 3 40 16,0-5-40-16,-11 16 40 0,-12 6-40 0,-1 2 33 16,-2 6-33-16,6-17 33 0,4-9-33 15,25-9 22-15,0 0-22 0,-42 12 23 0,-8-2-23 0,6-1 52 16,3-2-52-16,6-6 53 0,10-2-53 0,-1-3 35 0,-3-3-35 16,8 1 35-16,3-3-35 0,1-3 16 0,-1-5-16 0,3 3 17 15,2-1-17-15,13 15 13 0,0 0-13 16,-10-21 13-16,1-5-13 0,9 26 1 15,0 0-1-15,-7-27 1 0,4-4-1 0,3 31 0 0,0 0 0 0,3-29 0 16,6 2 0-16,-9 27-5 0,0 0 5 0,12-26-5 16,6 4 5-16,-18 22-4 0,0 0 4 0,24-19-4 15,2 2 4-15,-26 17-3 0,0 0 3 16,33-12-3-16,11 1 3 16,-44 11 0-16,0 0 0 0,50-3 0 0,6 3 0 0,-56 0 1 0,0 0-1 0,56 2 1 15,1 3-1-15,-57-5-67 0,0 0 67 0,53 7-66 16,-3 0 66-16,-50-7-48 0,0 0 48 0,38 3-48 15,-3-3 48-15,40 3-765 0</inkml:trace>
  <inkml:trace contextRef="#ctx0" brushRef="#br0" timeOffset="-206405.807">2378 17626 819 0,'0'0'0'0,"0"0"56"0,0 0-56 16,0-6 57-16,3-8-57 0,-3 14 20 0,0 0-20 16,9-16 20-16,3-1-20 0,-12 17 1 0,0 0-1 0,18-19 2 15,4-3-2-15,-22 22-12 0,0 0 12 16,25-19-12-16,4 2 12 0,-29 17-13 0,0 0 13 0,30-14-13 15,0 4 13-15,-30 10 0 0,0 0 0 0,29-8 0 16,1-1 0-16,-4 2 14 0,-5 2-14 0,0 2 15 16,-7-1-15-16,1 4 35 0,-1 0-35 0,-1 0 36 15,-5 2-36-15,-8-2 20 0,0 0-20 0,13 2 20 16,0 1-20-16,-13-3 36 0,0 0-36 0,13 5 37 16,-1 4-37-16,-12-9 30 0,0 0-30 15,9 20 30-15,-6 11-30 0,-3 2 32 0,-7 4-32 0,5-14 33 16,-1-8-33-16,-6 4 22 0,2-2-22 0,-3 24 22 15,-9 16-22-15,19-57 18 0,0 0-18 0,-18 63 18 16,1 9-18-16,5-7 35 0,3 0-35 0,0-25 35 16,0-20-35-16,4 1 1 0,5-9-1 0,0 10 2 0,2 5-2 0,5 1 0 15,-2-1 0-15,4-11 1 16,3-9-1-16,0 1-2 0,0-3 2 0,2-3-1 16,-5-4 1-16,-9 2-6 0,0 0 6 0,16-5-6 15,5-3 6-15,-21 8-16 0,0 0 16 0,19-14-15 0,5-5 15 0,-24 19-62 16,0 0 62-16,21-21-61 0,-4-4 61 0,-17 25-142 15,0 0 142-15,18-28-141 0,-6-2 141 0,-12 30-137 16,0 0 137-16,5-31-136 0,-6-2 136 16,6-30-425-16</inkml:trace>
  <inkml:trace contextRef="#ctx0" brushRef="#br0" timeOffset="-206195.747">2585 17971 919 0,'0'0'0'0,"0"0"112"0,0 0-112 0,9-4 113 15,3-1-113-15,-12 5 76 0,0 0-76 0,18-7 76 16,-1-1-76-16,-17 8 47 0,0 0-47 0,21-11 47 16,9 1-47-16,-30 10-9 0,0 0 9 0,29-12-9 15,6 0 9-15,-35 12-89 0,0 0 89 0,38-12-88 16,-1 2 88-16,-37 10-120 0,0 0 120 0,35-9-120 15,-6 4 120-15,34-8-627 0</inkml:trace>
  <inkml:trace contextRef="#ctx0" brushRef="#br0" timeOffset="-205565.788">3876 16681 135 0,'5'1'0'0,"-5"-1"96"0,0 0-96 0,-5 2 96 0,-9 2-96 16,14-4 90-16,0 0-90 0,-7 1 90 16,2-1-90-16,5 0 80 0,0 0-80 0,-7 0 80 15,5 0-80-15,2 0 60 0,0 0-60 0,-3 0 60 0,-1 2-60 0,4-2 42 16,0 0-42-16,0 0 42 0,7 5-42 0,-7-5 41 16,0 0-41-16,9 4 41 0,3-3-41 0,-12-1 56 15,0 0-56-15,19 4 57 0,6-3-57 0,-25-1 54 16,0 0-54-16,26 2 55 0,4-2-55 0,-30 0 56 15,0 0-56-15,33 0 56 0,0-2-56 0,-33 2 34 16,0 0-34-16,38 0 34 0,0-1-34 0,-38 1 9 16,0 0-9-16,44 0 10 0,1-2-10 15,-45 2 42-15,0 0-42 0,40 0 43 0,2-2-43 16,-42 2 5-16,0 0-5 0,38-1 6 0,-4-1-6 16,-34 2 2-16,0 0-2 0,29 0 2 0,-8 0-2 0,-21 0-71 15,0 0 71-15,18 2-71 0,-5-1 71 0,-13-1-180 0,0 0 180 16,13 2-179-16,-10-2 179 0,15 2-625 15</inkml:trace>
  <inkml:trace contextRef="#ctx0" brushRef="#br0" timeOffset="-205302.747">4084 16929 1199 0,'3'-5'0'0,"2"-4"109"0,0-3-109 0,2 2 109 0,4 0-109 15,-4 5 77-15,-4 3-77 0,-1 2 78 0,2 2-78 16,-4-2 23-16,0 0-23 0,8 5 24 0,4 2-24 16,-12-7 0-16,0 0 0 0,18 8 0 0,6 1 0 0,-24-9 0 15,0 0 0-15,32 8 1 0,13 3-1 16,-10-3-17-16,3-1 17 0,-5 0-17 0,-3 0 17 15,-30-7-118-15,0 0 118 0,35 10-118 0,6 2 118 0,40 10-923 16</inkml:trace>
  <inkml:trace contextRef="#ctx0" brushRef="#br0" timeOffset="-194191.015">5204 16263 707 0,'0'0'0'0,"0"-4"0"16,5-1 0-16,-5 5 89 0,0 0-89 0,0-3 90 15,3-1-90-15,-3 4 55 0,0 0-55 0,0 0 55 16,0-3-55-16,0 3 0 0,0 0 0 0,-3-4 1 15,3-2-1-15,0 6 0 0,0 0 0 0,-4-11 0 16,4-2 0-16,0 13-5 0,0 0 5 0,4-18-5 0,3-4 5 16,-2 2-9-16,0-1 9 0,4 2-9 0,3 0 9 0,-5 6-15 15,4 1 15-15,1 1-15 0,-3 3 15 16,-1-2-24-16,1 1 24 0,-2 4-23 0,-4 1 23 16,6 1-8-16,-4 0 8 0,4-1-7 0,3 2 7 0,-3 1-10 15,3-1 10-15,0 0-10 0,-3 2 10 0,0 0-1 16,5-1 1-16,-2-1-1 0,0 0 1 15,-12 2 0-15,0 0 0 0,18 0 0 0,2 2 0 16,-20-2 0-16,0 0 0 0,23 7 0 0,5 3 0 0,-28-10 3 0,0 0-3 16,30 17 3-16,-4 5-3 0,-26-22 19 0,0 0-19 15,21 31 20-15,-4 4-20 0,-17-35 32 0,0 0-32 16,9 42 32-16,-6 6-32 0,-3-48 18 16,0 0-18-16,-8 50 19 0,-5 1-19 0,13-51 47 15,0 0-47-15,-21 54 48 0,-5 0-48 0,26-54 56 0,0 0-56 16,-36 71 56-16,-8 7-56 0,44-78 49 0,0 0-49 15,-29 52 50-15,4-18-50 16,3-3 38-16,1-9-38 0,8-6 38 0,8-10-38 0,-4 1 28 16,1-2-28-16,4-3 28 0,4-2-28 0,-7 0 24 0,-1 0-24 0,2-2 25 15,-2-1-25-15,8 3 44 0,0 0-44 0,-16-9 45 16,-3-4-45 0,19 13 15-16,0 0-15 0,-16-17 15 0,2-6-15 15,14 23 32-15,0 0-32 0,-12-22 32 0,3 0-32 0,9 22 11 0,0 0-11 0,-3-19 11 16,-1 0-11-16,4 19 19 0,0 0-19 0,-1-15 20 15,1 3-20-15,0 12 14 0,0 0-14 16,0-9 15-16,0 4-15 0,0 0-44 16,1 1 44-16,3 1-44 0,5-2 44 0,-4 3-66 0,5 0 66 0,1 1-65 0,4 1 65 15,-2 1-75-15,4 1 75 0,0 0-75 0,4 1 75 16,0 2-58-16,2 4 58 0,1-2-58 0,2 1 58 16,-26-8-42-16,0 0 42 0,33 11-41 0,6 2 41 15,-39-13-81-15,0 0 81 0,43 12-80 0,4 2 80 16,-47-14-200-16,0 0 200 0,46 12-199 0,-5-2 199 0,48 13-365 15</inkml:trace>
  <inkml:trace contextRef="#ctx0" brushRef="#br0" timeOffset="-193741.236">5862 16145 673 0,'0'0'0'15,"-5"8"0"-15,1 4 0 0,4-12 91 0,0 0-91 16,-3 4 92-16,6-8-92 0,-3 4 59 0,0 0-59 0,0 0 60 16,0-3-60-16,0 3 44 0,0 0-44 0,0 0 45 15,4-5-45-15,-4 5 18 0,0 0-18 0,0-4 18 16,0 1-18-16,0 3 27 0,0 0-27 0,0-4 27 15,0 3-27-15,0 1 22 0,0 0-22 0,0 0 22 0,0 0-22 16,0 0 4-16,0 0-4 0,0 0 5 0,0 0-5 16,0 0 3-16,0 0-3 0,0 0 4 15,0 0-4-15,0 0 6 0,0 0-6 0,0 0 7 16,5 3-7-16,-5-3 0 0,0 0 0 0,12 9 1 0,9 3-1 0,-21-12 0 16,0 0 0-16,32 20 0 0,13 9 0 15,2-1 0-15,4 1 0 0,-8-4 0 0,2 1 0 0,-1 0 0 16,-6 0 0-16,-1-6 0 15,1-1 0-15,-38-19 0 16,0 0 0-16,44 26 0 0,3 1 0 0,-5-3 0 0,-4-3 0 0,-8-4 0 0,-8-4 0 0,-22-13 5 16,0 0-5-16,25 12 5 0,-1-1-5 0,-24-11-51 15,0 0 51-15,17 7-51 0,-3-2 51 16,-7-5-141-16,-2-5 141 0,-13-11-140 0,-10-8 140 0,-6-15-547 0</inkml:trace>
  <inkml:trace contextRef="#ctx0" brushRef="#br0" timeOffset="-193409.868">6320 15975 863 0,'0'0'0'0,"4"3"0"16,-2 2 0-16,-2-5 123 0,0 0-123 0,0 0 124 15,0 0-124-15,0 0 58 0,0 0-58 0,0 0 59 16,0 0-59-16,0 0 32 0,-6 2-32 0,6-2 33 16,-3-2-33-16,3 2-3 0,0 0 3 0,-11 12-2 0,-8 9 2 15,19-21-3-15,0 0 3 0,-26 38-3 0,-9 13 3 16,35-51 0-16,0 0 0 0,-38 58 1 16,-4 11-1-16,42-69 3 0,0 0-3 0,-50 92 3 15,-3 25-3-15,17-25 13 0,3-9-13 16,14-30 14-16,10-29-14 0,2-2-1 0,7-12 1 0,0-3-1 0,0-9 1 15,0 2-141-15,0 0 141 0,9-1-140 0,6-4 140 0,-15 5-109 16,0 0 109-16,18-36-108 0,8-24 108 16,16-36-525-16</inkml:trace>
  <inkml:trace contextRef="#ctx0" brushRef="#br0" timeOffset="-192504.104">6684 16151 595 0,'0'0'0'0,"-8"-5"0"16,-8-5 0-16,16 10 72 0,0 0-72 0,0-5 72 16,4 0-72-16,-4 5 17 0,0 0-17 0,1-9 17 15,6-1-17-15,-3 0 0 0,-4-1 0 0,2 1 0 16,-2 5 0-16,-2 1-8 0,2 1 8 0,-4 0-8 15,4-1 8-15,0 4 0 0,0 0 0 0,0 0 0 16,4-3 0-16,-4 3 29 0,0 0-29 0,0 0 29 16,0 0-29-16,0 0 31 0,0 0-31 0,0 0 31 15,0 0-31-15,0 0 14 0,0 0-14 0,0 0 15 0,0 0-15 16,0 0 13-16,0 0-13 0,0 0 13 0,0 0-13 16,0 0 16-16,0 0-16 0,0 0 17 0,0 0-17 15,0 0 38-15,0 0-38 0,0 0 39 0,0 0-39 0,0 0 41 16,0 0-41-16,0 0 42 0,0 0-42 0,0 0 40 15,0 0-40-15,0 0 40 0,0 0-40 0,0 0 27 16,0 0-27-16,0 10 27 0,2 5-27 0,-2-15 35 16,0 0-35-16,3 35 35 0,6 11-35 15,-6-3 7-15,6 1-7 0,-6-9 7 0,6-8-7 0,0-1 11 16,0-2-11-16,-1-5 11 0,1-6-11 16,3 1 1-16,0 0-1 0,6-8 1 0,-1-4-1 0,-17-2 0 15,0 0 0-15,30-12 0 0,12-12 0 16,-42 24-6-16,0 0 6 0,38-41-5 0,2-15 5 15,-3 1-16-15,-8-3 16 0,-3 6-15 0,-5 2 15 0,-3 6-1 0,-6 3 1 16,-3 3-1-16,-1 4 1 0,-8 34 8 0,0 0-8 0,5-38 8 16,2 0-8-16,-7 38 41 0,0 0-41 0,2-29 41 15,-2 4-41 1,0 25 54-16,0 0-54 0,0-19 55 0,-2 7-55 0,2 12 48 0,0 0-48 0,0-9 49 16,-3 6-49-16,3 3 14 0,0 0-14 0,0 0 15 15,-4-2-15-15,4 2 23 0,0 0-23 0,-1 14 24 16,-6 8-24-16,2-3 3 0,-2 1-3 0,5-2 3 15,2-5-3-15,0 3 6 0,0 1-6 16,0-2 6-16,0-1-6 0,3 7 3 16,3 1-3-16,2 7 3 0,-3 5-3 0,-5-34 5 0,0 0-5 0,9 43 6 0,2 7-6 15,-3-4 7-15,-2 0-7 0,2-8 7 0,1-6-7 16,0 3 3-16,-2-3-3 0,1-3 3 16,-4-3-3-16,-4-26 12 0,0 0-12 15,5 43 12-15,0 8-12 0,-5-51 8 0,0 0-8 0,4 57 8 0,-1 5-8 0,-3-11 8 16,0-3-8-16,0-17 9 0,0-14-9 15,-3 0 15-15,-2-7-15 0,-4 14 15 0,-2 9-15 0,1-4 8 16,-6 0-8-16,11-12 8 0,5-10-8 0,0-7 15 16,0 0-15-16,-17 15 16 0,-8 4-16 15,-1-7 3-15,2-1-3 16,10-3 4-16,2-3-4 0,12-5 3 0,0 0-3 0,-25 0 3 0,-6-5-3 0,3-5 18 16,2-4-18-16,3 6 18 0,8 1-18 0,1-5 3 15,1-2-3-15,5 2 3 0,-1 0-3 0,6-3 0 16,-1-3 0-16,4 8 1 15,4 3-1-15,-4 7 0 0,0 0 0 0,12-12 0 0,5-3 0 0,-17 15-23 0,0 0 23 0,30-15-22 16,12-1 22-16,-42 16-61 0,0 0 61 16,43-14-61-16,11 2 61 0,-54 12-177 15,0 0 177-15,58-12-176 0,11 0 176 16,-69 12-111-16,0 0 111 0,53-13-111 0,-8-1 111 16,54-13-817-16</inkml:trace>
  <inkml:trace contextRef="#ctx0" brushRef="#br0" timeOffset="-190598.347">8069 15763 561 0,'0'0'0'15,"4"-2"0"-15,5-3 0 0,-9 5 91 16,0 0-91-16,3-5 91 0,-1-4-91 0,-2 9 76 0,0 0-76 0,3-7 76 16,1 0-76-16,-4 7 80 0,0 0-80 0,0-5 81 15,2 0-81-15,-2 5 97 0,0 0-97 16,1-2 97-16,-1-3-97 0,0 5 76 0,0 0-76 0,0-3 77 16,-1-1-77-16,1 4 65 0,0 0-65 0,-2-5 65 15,-5 0-65-15,2-2 32 0,-8-1-32 0,8 1 33 16,-3 2-33-16,8 5 9 0,0 0-9 15,-18-9 9-15,-6 0-9 0,24 9-13 0,0 0 13 0,-25-10-12 16,3 3 12-16,22 7-36 16,0 0 36-16,-35 0-35 0,-2 5 35 0,37-5-54 0,0 0 54 0,-38 14-54 15,0 5 54-15,38-19-71 0,0 0 71 0,-35 27-71 16,-4 9 71 0,39-36-59-16,0 0 59 0,-29 35-59 0,4-1 59 15,8-2-42-15,1-2 42 0,6-12-42 0,6-6 42 0,-1 0-31 0,5-1 31 0,0 1-31 0,5 1 31 16,-1 1-23-16,5 2 23 0,-1-5-22 0,4 0 22 15,-12-11-17-15,0 0 17 0,21 10-16 16,11 0 16-16,-32-10-18 0,0 0 18 16,33 9-18-16,9-2 18 0,-4 0-25 0,2-2 25 0,-12 0-24 0,-7-2 24 0,1 2-21 15,-1 1 21-15,-3-1-21 0,-6-2 21 0,-12-3-17 16,0 0 17-16,21 7-16 0,0 0 16 0,-21-7-2 16,0 0 2-16,17 7-1 15,-5 0 1-15,-12-7 0 0,0 0 0 16,11 6 0-16,-2 0 0 0,-9-6 15 0,0 0-15 0,7 6 15 0,-4 0-15 0,-3-6 52 0,0 0-52 15,0 8 52-15,0 4-52 0,0-12 40 16,0 0-40-16,-12 22 40 0,-6 9-40 0,3-3 18 16,-3 1-18-16,1-9 19 15,5-4-19-15,12-16 13 16,0 0-13-16,-26 22 14 0,-8 2-14 0,34-24 1 0,0 0-1 0,-33 19 2 0,4-2-2 0,29-17-95 0,0 0 95 0,-28 14-95 16,4-6 95-16,-27 14-559 0</inkml:trace>
  <inkml:trace contextRef="#ctx0" brushRef="#br0" timeOffset="-190055.891">8164 16042 415 0,'0'0'0'0,"3"1"0"16,4 3 0-16,-7-4 36 0,0 0-36 0,17-7 36 15,10-2-36-15,-27 9 18 0,0 0-18 0,38-13 18 0,12-8-18 0,-6-1 52 16,1-2-52-16,-6 0 52 0,-6 0-52 0,-33 24 10 16,0 0-10-16,35-29 10 0,-6-4-10 0,-29 33 13 15,0 0-13-15,26-27 14 0,-1-1-14 0,-25 28 35 16,0 0-35-16,14-20 35 0,-2 5-35 0,-12 15 51 16,0 0-51-16,8-12 52 0,-2 3-52 0,-6 9 58 15,0 0-58-15,3-7 58 0,1 2-58 16,-4 5 62-16,0 0-62 0,0-2 62 0,0-1-62 0,0 3 42 15,0 0-42-15,0 0 42 0,-6-4-42 0,6 4 2 0,0 0-2 16,-3-1 2-16,-1-3-2 0,4 4 4 0,0 0-4 16,-8-5 5-16,-1 0-5 0,9 5 6 15,0 0-6-15,-9-5 6 0,-3-2-6 0,-2 0 2 0,2 0-2 16,3 4 2-16,2 1-2 0,2 0 5 0,-4 2-5 0,2 0 5 16,-1 2-5-16,-3 0 7 0,-1 0-7 15,3-1 7-15,1 1-7 0,8-2 7 0,0 0-7 0,-19 9 8 16,-4 4-8-16,23-13 1 0,0 0-1 15,-21 14 1-15,0 1-1 0,21-15 0 0,0 0 0 0,-21 26 1 16,4 7-1-16,17-33 0 0,0 0 0 0,-18 37 1 16,3 4-1-16,15-41 0 0,0 0 0 0,-9 47 0 15,7 2 0 1,2-49 0-16,0 0 0 0,0 53 0 0,9 6 0 16,-9-59-3-16,0 0 3 0,10 53-2 0,9 0 2 0,-1-10-13 0,3-9 13 0,-4-8-12 15,4-7 12-15,0-4-79 0,-2-6 79 0,6-4-78 0,-4-7 78 16,-21 2-135-16,0 0 135 0,34-14-134 0,12-10 134 15,-46 24-120-15,0 0 120 0,50-36-119 0,8-10 119 16,50-36-322-16</inkml:trace>
  <inkml:trace contextRef="#ctx0" brushRef="#br0" timeOffset="-189666.16">9155 15692 583 0,'0'0'0'0,"-9"5"0"0,0 4 0 0,9-9 82 0,0 0-82 0,-8 3 82 16,1-1-82-16,7-2 53 0,0 0-53 0,-6 0 54 16,-2 0-54-16,8 0 41 0,0 0-41 15,-18 2 41-15,-1 1-41 0,19-3 10 0,0 0-10 16,-21 4 11-16,2 3-11 0,19-7 47 0,0 0-47 0,-28 13 47 15,2 4-47-15,26-17 44 0,0 0-44 0,-26 16 44 16,5-1-44-16,0 1 40 0,4-3-40 0,5-2 41 16,3-3-41-16,9-8 28 0,0 0-28 0,-14 21 28 15,-2 6-28-15,16-27 45 16,0 0-45-16,-8 33 46 0,2 4-46 0,12-1 34 0,6-1-34 0,2-5 34 16,7 1-34-16,-21-31 39 0,0 0-39 0,29 28 39 15,9-1-39-15,-38-27 9 0,0 0-9 0,44 21 9 16,14-4-9-16,-58-17-5 15,0 0 5-15,61 7-5 0,10-11 5 0,-71 4-174 0,0 0 174 0,75-22-173 0,7-16 173 16,-82 38-145-16,0 0 145 0,59-53-145 16,-7-15 145-16,61-54-567 0</inkml:trace>
  <inkml:trace contextRef="#ctx0" brushRef="#br0" timeOffset="-189193.983">8942 15199 1132 0,'0'0'0'0,"5"-2"0"0,2 0 0 0,-1-4 129 0,-3-5-129 15,2-1 130-15,1-1-130 0,1-1 96 0,1 0-96 0,4 1 96 16,-1 1-96-16,1 1 38 0,4 3-38 0,-2-1 38 15,-2 1-38-15,-12 8 0 0,0 0 0 0,23-7 0 16,4 2 0-16,-27 5 0 0,0 0 0 16,35-6 0-16,7 1 0 0,-7 2 2 0,2 1-2 0,-10 0 2 15,1 2-2-15,-7 0 18 0,-3 2-18 0,-6 0 18 16,-3-2-18-16,-1 0 14 0,-4 0-14 0,1 0 15 16,-2 0-15-16,-3 0 9 0,0 3-9 0,0-3 10 15,0 0-10-15,0 4 4 0,-3-1-4 0,3 1 5 16,0-3-5-16,0-1 3 0,0 0-3 0,-12 21 3 0,-6 11-3 15,18-32 1-15,0 0-1 0,-17 29 2 0,-1 2-2 16,18-31 1-16,0 0-1 16,-12 29 1-16,0 1-1 0,12-30 3 15,0 0-3-15,4 29 3 0,4-2-3 0,-8-27 2 0,0 0-2 0,18 21 2 0,3-8-2 16,-21-13 10-16,0 0-10 0,26 7 10 0,7-7-10 0,-33 0 3 16,0 0-3-16,33-3 4 0,7-7-4 0,-40 10-86 15,0 0 86-15,42-14-86 0,5-2 86 16,-47 16-154-16,0 0 154 0,42-15-154 0,-4 3 154 15,44-14-895-15</inkml:trace>
  <inkml:trace contextRef="#ctx0" brushRef="#br0" timeOffset="-188561.839">9925 15235 169 0,'0'0'0'0,"0"0"0"16,3-2 0-16,-3 2 49 0,0 0-49 0,-1 7 49 15,-1 5-49-15,2-12 48 16,0 0-48-16,-7 27 48 0,0 13-48 0,-2-1 33 0,4 7-33 16,-2 6 33-16,3 3-33 0,4-55 33 0,0 0-33 15,-1 73 34-15,2 13-34 0,1 10 22 0,3 10-22 16,-1-17 22-16,1-10-22 0,-5-79 27 0,0 0-27 0,12 84 27 16,6 2-27-16,-6-21 3 15,0-16-3-15,-1-19 3 0,1-18-3 16,-12-12-26-16,0 0 26 0,15 12-25 0,12-11 25 0,-27-1-67 0,0 0 67 0,29-10-66 15,10-12 66-15,29-11-236 0</inkml:trace>
  <inkml:trace contextRef="#ctx0" brushRef="#br0" timeOffset="-187807.1">10177 15576 785 0,'0'0'0'0,"-3"5"0"0,3 2 0 0,0-7 126 15,0 0-126-15,0 0 126 0,0 0-126 0,0 0 95 0,0 0-95 16,0 0 95-16,0-5-95 0,0 5 90 0,0 0-90 16,0-4 90-16,0 1-90 0,0 3 58 0,0 0-58 15,0 0 58-15,0-4-58 0,0 4 10 0,0 0-10 16,0 0 10-16,0 0-10 0,0 0 9 0,0 0-9 15,0 4 10-15,0-1-10 0,0-3-1 0,0 0 1 0,0 22-1 16,3 13 1-16,-3-35-6 0,0 0 6 0,6 41-6 16,2 7 6 15,-1-9-17-31,2-3 17 0,-4-8-16 0,4-6 16 0,-2-5-39 0,2-3 39 16,-1-4-39-16,3-3 39 0,1-4-47 0,0-1 47 0,4-4-47 0,-2-5 47 0,-14 7-19 0,0 0 19 0,14-13-18 15,5-10 18-15,-19 23-15 0,0 0 15 0,17-29-14 16,4-5 14-16,-7 0 0 0,-2 0 0 15,-3 10 0-15,-2 5 0 0,-2 0 14 0,-1 3-14 0,-2 6 15 0,1 3-15 16,-3-1 52-16,0 1-52 0,0 2 53 16,0 3-53-16,0-3 40 0,-3 0-40 0,3 5 40 0,0-4-40 15,0 4 28-15,0 0-28 0,0 0 28 16,0 0-28-16,0 0 0 0,0 0 0 0,0 0 0 16,0 0 0-16,0 0-11 0,0 0 11 0,0 0-11 0,0 0 11 15,0 0-41-15,-2-3 41 0,2 3-41 0,0-4 41 0,0 4-23 16,0 0 23-16,0 0-22 0,0 0 22 15,0 0-20-15,0 0 20 0,0 0-19 0,0 0 19 16,0 0-26-16,0 0 26 0,0 0-26 0,0 0 26 0,0 0-38 16,0 0 38-16,0 0-37 0,0 0 37 0,0 0-43 15,5 6 43-15,-2 2-42 0,3 6 42 0,-6-14-27 16,0 0 27-16,12 29-27 0,5 14 27 16,-17-43-18-16,0 0 18 0,21 44-18 0,2 6 18 0,-23-50-5 0,0 0 5 0,24 50-5 15,1-1 5-15,-25-49 4 16,0 0-4-16,19 54 4 0,0 0-4 0,-19-54 62 0,0 0-62 0,12 52 62 15,-3-3-62 1,-9-49 53-16,0 0-53 16,5 45 53-16,-5-4-53 0,0-41 51 0,0 0-51 0,-5 36 51 0,-6-3-51 0,11-33 61 0,0 0-61 15,-19 29 61-15,-9-2-61 0,2-5 39 0,0-3-39 0,10-7 40 16,8-5-40-16,-6 3 19 16,-4-1-19-16,3-6 20 0,1-3-20 0,-7 2-20 15,0 2 20-15,5-4-19 0,11-2 19 0,-12 2-84 0,-1 0 84 0,-3-4-83 16,0-2 83-16,21 6-77 0,0 0 77 0,-29-21-76 15,-1-8 76-15,-26-21-872 0</inkml:trace>
  <inkml:trace contextRef="#ctx0" brushRef="#br0" timeOffset="-187184.658">10620 15504 953 0,'0'0'0'0,"-5"5"0"0,-8 7 0 0,13-12 32 15,0 0-32-15,4 0 32 0,6-9-32 0,6 3-5 16,2-3 5-16,-1 0-5 0,0 1 5 0,3-1-43 0,-7 2 43 15,0 2-43-15,-8 4 43 0,4-1-45 0,-2 0 45 0,1 2-45 16,-2 0 45-16,0 0-1 16,-2 0 1-16,1 0 0 0,-3 2 0 0,1-2 6 0,1 0-6 0,-1 0 7 15,-1 0-7-15,2 0 52 0,1 2-52 0,-2-1 52 16,1 1-52-16,-1 1 46 0,3-3-46 0,-5 2 46 16,1 2-46-16,3-1 42 0,-1 2-42 0,-3 0 42 15,3-1-42-15,-1 1 19 0,3 2-19 0,-1 0 20 16,-2-1-20-16,1 3 30 0,1 1-30 0,-1 4 30 15,-1 3-30-15,-3-17 29 0,0 0-29 0,0 29 29 16,-3 7-29-16,3-36 22 0,0 0-22 0,-6 41 22 16,-2 4-22-16,1-2 35 0,1-4-35 15,-1-13 35-15,2-13-35 16,2 1 30-16,-1-5-30 0,-6 15 30 0,-6 10-30 0,2-1 38 0,-1-1-38 0,4-11 39 0,8-9-39 16,-4 1 44-16,1-2-44 0,3-5 44 0,3-2-44 15,-2 3 28-15,2 1-28 0,-3-3 28 0,3-3-28 16,0-2 10-16,0 0-10 0,0 4 10 15,0 1-10-15,0-5 6 0,0 0-6 0,0 8 6 0,3-3-6 0,-3-5-5 16,0 0 5-16,5 7-5 0,8 2 5 0,-13-9-17 16,0 0 17-16,14 5-16 0,5-3 16 0,0-2-35 15,2-2 35-15,-4 0-34 0,2-1 34 16,-5-1-36-16,0-1 36 0,-2 0-36 0,-1-2 36 16,-11 7-66-16,0 0 66 0,14-7-66 0,-2-1 66 0,-12 8-119 0,0 0 119 15,9-7-118-15,-1 0 118 0,-8 7-121 0,0 0 121 16,6-7-121-16,-3 0 121 0,2-6-594 0</inkml:trace>
  <inkml:trace contextRef="#ctx0" brushRef="#br0" timeOffset="-186946.147">10623 15763 572 0,'0'0'0'0,"13"10"0"16,4 9 0-16,-17-19 114 0,0 0-114 0,2 3 115 15,-7-12-115-15,5 9 93 0,0 0-93 0,3-3 93 16,-3 0-93-16,0 3 53 0,0 0-53 0,14-4 53 16,10 2-53-16,-24 2 42 0,0 0-42 0,26-1 43 0,11-1-43 15,-37 2 39-15,0 0-39 0,40-2 40 0,5 2-40 16,-45 0 9-16,0 0-9 0,44-1 9 0,3-1-9 0,-47 2 7 16,0 0-7-16,45-2 7 0,-3 1-7 15,-42 1-79-15,0 0 79 0,37-2-78 16,-6 2 78-16,-31 0-154 0,0 0 154 0,21-2-153 0,-7-1 153 0,17-2-521 15</inkml:trace>
  <inkml:trace contextRef="#ctx0" brushRef="#br0" timeOffset="-186604.958">10949 15247 942 0,'0'0'0'0,"5"5"0"0,-1-2 0 0,-4-3 137 0,0 0-137 0,5 2 137 15,-1 0-137-15,-4-2 43 0,0 0-43 0,0 0 44 16,1-2-44-16,-1 2 2 0,0 0-2 0,7 0 2 16,2 2-2-16,-9-2-1 0,0 0 1 0,23 12 0 15,10 8 0-15,-33-20 1 0,0 0-1 0,38 30 2 16,7 7-2-16,-6-3 51 0,-1 6-51 0,0 3 51 15,-6 1-51-15,-32-44 62 0,0 0-62 0,42 79 62 16,3 22-62-16,-45-101 40 16,0 0-40-16,38 103 41 0,-8 8-41 0,-30-111 32 0,0 0-32 0,5 120 32 15,-17 10-32-15,12-130-202 0,0 0 202 0,-59 136-202 0,-36 6 202 16,95-142-104-16,0 0 104 0,-153 277-743 16,306-554 743-16</inkml:trace>
  <inkml:trace contextRef="#ctx0" brushRef="#br0" timeOffset="-184058.245">12024 15852 91 0,'0'0'0'0,"0"0"0"15,0 0 0-15,0 0 51 0,0 0-51 0,0 0 52 16,0 0-52-16,0 0 78 0,0 0-78 0,0 0 79 16,0 0-79-16,0 0 78 0,0 0-78 0,0 0 78 15,0 0-78-15,0 0 59 0,0 0-59 0,0 0 59 16,0 0-59-16,0 0 48 0,0 0-48 0,0 0 48 15,0 0-48-15,0 0 37 0,0 0-37 0,0 0 37 16,0 0-37-16,0 0 24 0,0 0-24 0,0 0 25 16,0 0-25-16,0 0 17 0,0 0-17 0,0 0 17 0,0 0-17 0,0 0 28 15,0 0-28-15,0 0 28 0,0 0-28 0,0 0 2 16,0 0-2-16,0 0 2 0,0 0-2 0,0 0 22 16,0 0-22-16,0 0 22 0,0 0-22 0,0 0 31 15,0 0-31-15,0 0 31 0,0 0-31 0,0 0 28 16,0 0-28-16,0 0 28 0,30-7-28 0,-30 7 24 15,0 0-24-15,29-4 25 0,13-1-25 16,-42 5 16-16,0 0-16 0,49-2 17 0,10 1-17 16,-59 1 10-16,0 0-10 0,66 0 11 0,2 0-11 0,-68 0 10 0,0 0-10 15,68 1 10-15,0 1-10 0,-68-2 15 0,0 0-15 16,82 4 15-16,10 1-15 16,-92-5 14-16,0 0-14 0,82 1 15 0,2-2-15 0,-84 1 15 0,0 0-15 15,68-4 16-15,-12-3-16 0,-56 7-1 0,0 0 1 0,41-6-1 16,-15-1 1-16,-26 7-162 15,0 0 162-15,25-7-161 0,-8 0 161 0,25-5-641 0</inkml:trace>
  <inkml:trace contextRef="#ctx0" brushRef="#br0" timeOffset="-174833.71">12453 15475 886 0,'0'0'0'0,"0"0"-93"0,0 0 93 0,0 0-93 15,0 0 93-15,0 0-1 0,0 0 1 0,0 0 0 16,0 0 0-16,0 0 0 0,0 0 0 0,0 0 0 0,0 0 0 16,0 0-2-16,0 0 2 0,0 0-1 0,0 0 1 0,0 0 3 15,0 0-3-15,0 0 4 0,0 0-4 0,0 0 26 16,0 0-26-16,0 0 26 0,0 0-26 15,0 0 32-15,0 0-32 0,0 0 32 0,0 0-32 0,0 0 42 16,0 0-42-16,0 0 42 0,0 0-42 0,0 0 39 16,0 0-39-16,0 0 40 0,0 0-40 0,0 0 34 15,0 0-34-15,0 0 35 0,0 0-35 0,0 0 39 16,0 0-39-16,0 0 40 0,0 0-40 0,0 0 39 16,0 0-39-16,0 0 39 0,0 0-39 0,0 0 39 15,0 0-39-15,0 0 40 0,0 0-40 0,0 0 34 16,0 0-34-16,0 0 35 0,0 0-35 0,0 0 23 0,0 0-23 15,0 0 24-15,0 0-24 0,0 0 18 0,0 0-18 16,0 0 18-16,0 19-18 0,0-19 10 0,0 0-10 0,3 29 10 16,2 13-10-16,-5-42 40 0,0 0-40 15,7 54 40-15,4 9-40 0,1-3 5 0,-3 2-5 0,-2-20 6 16,-2-9-6-16,4 5 11 0,-4-1-11 0,2 10 11 16,1 2-11-16,-8-49-44 0,0 0 44 0,9 53-44 15,-4 6 44-15,-1-8-179 0,-1-1 179 16,-3-21-178-16,2-14 178 0,2 30-741 0</inkml:trace>
  <inkml:trace contextRef="#ctx0" brushRef="#br0" timeOffset="-157028.042">13798 14207 124 0,'0'0'0'0,"0"0"0"0,-6 0 0 0,6 0 44 15,0 0-44-15,0 0 44 0,0 0-44 0,0 0 25 16,0 0-25-16,0 0 26 0,6 0-26 0,-6 0 53 16,0 0-53-16,0 0 53 0,0 0-53 0,0 0 64 0,0 0-64 15,0 0 64-15,0 0-64 0,0 0 57 16,0 0-57-16,0 0 57 0,0 0-57 0,0 0 46 15,0 0-46-15,0 0 46 0,0 0-46 0,0 0 43 0,0 0-43 16,0 0 44-16,0 0-44 0,0 0 10 0,0 0-10 16,0 0 11-16,0 0-11 0,0 0 21 0,0 0-21 0,0 0 21 15,0 0-21-15,0 0 8 0,0 0-8 16,0 0 8-16,0 0-8 0,0 0 3 0,0 0-3 0,0 0 4 16,0 0-4-16,0 0 0 0,0 0 0 0,0 0 1 15,0 0-1-15,0 0 0 0,0 0 0 0,0 14 0 16,0 10 0-16,0-24-1 0,0 0 1 0,5 44 0 15,2 20 0-15,-7-64-1 0,0 0 1 0,12 73-1 16,4 13 1-16,-16-86 4 0,0 0-4 0,22 111 5 16,8 21-5-16,-30-132 50 0,0 0-50 0,26 113 50 15,0-7-50-15,-26-106 61 0,0 0-61 0,25 98 61 16,1-9-61-16,-26-89 57 0,0 0-57 0,21 84 57 16,1-8-57-16,-4-17 46 0,-6-12-46 0,-5-20 46 0,-2-15-46 15,-5 5 43-15,3-3-43 0,-1 1 44 16,2-1-44-16,-1 3 18 0,-3 0-18 0,0-5 18 15,0-5-18-15,0-7-53 0,0 0 53 0,0 9-53 0,0-1 53 16,0-8-156-16,0 0 156 0,-3 5-156 0,-1-3 156 0,-1 5-663 16</inkml:trace>
  <inkml:trace contextRef="#ctx0" brushRef="#br0" timeOffset="-156404.945">14268 14639 953 0,'0'0'0'0,"-4"0"0"0,-8 1 0 0,12-1 99 0,0 0-99 0,-3 0 99 16,6 0-99-16,-3 0 36 0,0 0-36 0,0 0 36 15,4-1-36-15,-4 1-2 0,0 0 2 0,0 0-1 16,0 0 1-16,0 0-62 0,0 0 62 0,0 0-62 16,3 0 62-16,-3 0-50 0,0 0 50 0,5 19-50 15,1 13 50-15,-6-32-15 0,0 0 15 0,7 51-14 16,3 16 14-16,-1-5-1 0,-1 3 1 0,-1-7-1 16,-1-1 1-16,-6-57 16 0,0 0-16 0,8 56 17 15,1-3-17-15,-9-53 53 0,0 0-53 0,11 43 53 16,-6-10-53-16,-5-33 35 0,0 0-35 0,12 26 36 0,0-11-36 0,-12-15 46 15,0 0-46-15,14 5 46 0,2-10-46 0,-2-5 28 16,-6-4-28-16,1-5 28 16,-2-1-28-16,-2-3 26 0,1-1-26 15,-3 2 26-15,1-2-26 0,-4-2 39 0,0 1-39 0,0-6 40 0,0-3-40 0,0 34 3 16,0 0-3-16,0-48 3 0,3-9-3 0,2 6 9 16,0-2-9-16,2 5 10 0,2 3-10 15,2 7 0-15,1 8 0 0,-3 4 0 16,-1 5 0-16,1 4-2 0,1 2 2 0,-1 4-1 0,-4 3 1 0,-5 8-2 0,0 0 2 15,7-7-2-15,2 4 2 0,-9 3-6 0,0 0 6 16,9 0-5-16,-1 3 5 0,-8-3-7 0,0 0 7 16,14 15-7-16,6 9 7 15,-20-24-8-15,0 0 8 0,20 38-7 16,3 14 7-16,-23-52-8 0,0 0 8 0,21 61-8 0,2 11 8 0,-2-7-1 0,-2-3 1 16,-5-19-1-16,-9-14 1 0,2 0 0 0,-2-5 0 15,2 5 0-15,0 2 0 0,0-4 0 0,2-1 0 0,-4-9 0 16,-3-8 0-16,-1-1 0 15,3-1 0-15,-4-2 0 0,0-1 0 0,0-4-87 0,0 0 87 0,0 3-87 16,0 1 87-16,0-4-158 0,0-9 158 0,-9-10-158 16,-3-12 158-16,-5-17-594 15</inkml:trace>
  <inkml:trace contextRef="#ctx0" brushRef="#br0" timeOffset="-156000.74">15249 14260 807 0,'0'0'0'0,"-12"5"0"0,-6 2 0 0,9-3 61 16,9-4-61-16,0 0 62 0,6-7-62 0,-1 3 6 15,2 1-6-15,-5 1 7 0,-1 2-7 0,-1 0-13 0,6-3 13 16,-6 3-12-16,0 0 12 0,0 0-51 16,0 0 51-16,0 0-51 0,0 0 51 0,0 0-7 0,0 0 7 0,-6 3-7 15,3 2 7-15,-4 2 10 0,0 3-10 0,0-1 11 16,0 1-11-16,7-10 46 0,0 0-46 16,-16 28 47-16,-5 11-47 0,21-39 45 0,0 0-45 0,-21 43 46 15,1 7-46-15,20-50 48 0,0 0-48 0,-21 66 48 16,0 15-48-16,3 18 42 0,3 18-42 15,4-20 43-15,4-11-43 0,7-86 28 16,0 0-28-16,4 108 28 0,1 10-28 0,-5-118 0 0,0 0 0 0,17 96 0 16,8-12 0-16,-25-84-92 0,0 0 92 0,38 55-92 15,14-26 92-15,-3-15-234 0,0-19 234 0,-16-9-234 16,-9-12 234-16,36-13-326 16</inkml:trace>
  <inkml:trace contextRef="#ctx0" brushRef="#br0" timeOffset="-155654.455">15291 14570 1155 0,'0'0'0'0,"0"0"0"0,0-3 0 0,0 3 120 15,5-2-120-15,-5 2 121 0,0 0-121 0,0 0 78 16,0 0-78-16,0 0 78 0,1-2-78 0,3 1 9 15,-1-1-9-15,1 0 9 0,-1 0-9 0,3 1 7 16,-6 1-7-16,0 0 7 0,5-2-7 0,-2 2-1 0,1 0 1 16,1 0 0-16,-3 2 0 0,5 3-4 0,1 2 4 15,10 6-4-15,8 6 4 0,-26-19 0 16,0 0 0-16,37 35 0 0,10 11 0 0,-47-46 5 16,0 0-5-16,50 51 6 15,2 9-6-15,-6-7 15 0,-6-1-15 0,-4-11 16 0,-6-7-16 0,-4-1 0 0,-1-6 0 0,-5-1 0 16,1-4 0-16,-3-3-50 0,-1-5 50 15,-5-6-49-15,-3-3 49 0,-9-5-118 0,0 0 118 0,9 0-118 16,0-7 118-16,-9 7-143 0,0 0 143 0,3-24-143 16,-5-17 143-16,4-24-652 0</inkml:trace>
  <inkml:trace contextRef="#ctx0" brushRef="#br0" timeOffset="-155406.913">15825 14366 628 0,'0'0'0'0,"0"14"0"0,0 12 0 16,0-26 87-16,0 0-87 0,0 10 87 0,-1-3-87 0,1-7 73 16,0 0-73-16,-2 8 73 0,-2 1-73 15,4-9 63-15,0 0-63 0,-10 22 64 0,-6 9-64 0,1 2 41 16,-5 3-41-16,5-6 41 0,1 0-41 0,14-30 41 16,0 0-41-16,-30 53 41 0,-8 15-41 0,38-68 26 15,0 0-26-15,-51 82 26 0,-13 16-26 16,22-26 35-16,9-14-35 15,16-25 35-15,8-23-35 0,0 2-53 0,7-8 53 0,2-1-52 0,2-3 52 0,-2 0-93 16,0 0 93-16,19-14-92 0,11-8 92 0,19-14-721 0</inkml:trace>
  <inkml:trace contextRef="#ctx0" brushRef="#br0" timeOffset="-155062.839">16144 14926 1132 0,'0'0'0'0,"-5"-5"0"16,0-3 0-16,5 8 118 0,0 0-118 0,0-4 119 16,3 3-119-16,-3 1 99 0,0 0-99 0,7-2 99 15,-2-1-99-15,-5 3 43 0,0 0-43 0,13-6 43 16,-1-2-43-16,-12 8 21 0,0 0-21 0,14-7 21 15,7-3-21-15,-21 10 24 0,0 0-24 0,26-5 25 0,3-1-25 16,-29 6 14-16,0 0-14 0,39-1 15 0,8 1-15 0,-47 0 36 16,0 0-36-16,57 0 36 0,4 1-36 15,-61-1 18-15,0 0-18 0,63 2 19 0,0 0-19 16,-63-2 11-16,0 0-11 0,64 2 11 16,-3-2-11-16,-61 0-13 0,0 0 13 0,58 0-12 0,-8 0 12 0,-50 0-103 15,0 0 103-15,40 0-102 0,-7-2 102 0,-33 2-203 16,0 0 203-16,25 0-203 0,-8 0 203 0,21 0-841 15</inkml:trace>
  <inkml:trace contextRef="#ctx0" brushRef="#br0" timeOffset="-154746.255">16428 14419 1054 0,'0'0'0'0,"5"4"0"15,-1 1 0-15,-4-5 76 0,0 0-76 16,3 2 77-16,3-1-77 0,-6-1 28 0,0 0-28 0,0 0 28 16,0 0-28-16,0 0 0 0,0 0 0 0,0 16 0 15,3 10 0-15,-3-26-32 0,0 0 32 0,7 47-32 16,5 24 32-16,-12-71-3 0,0 0 3 0,12 82-3 15,2 14 3-15,-14-96-1 0,0 0 1 0,19 120-1 16,6 20 1-16,-25-140 1 0,0 0-1 16,24 113 1-16,1-13-1 0,-25-100-37 0,0 0 37 0,21 68-36 0,-1-23 36 0,-20-45-187 15,0 0 187-15,27-2-186 0,0-41 186 16,29-1-454-16</inkml:trace>
  <inkml:trace contextRef="#ctx0" brushRef="#br0" timeOffset="-154129.974">16850 14536 1211 0,'0'0'0'0,"-4"-2"0"0,-1-3 0 0,5 5 115 0,0 0-115 0,0 0 116 15,0 0-116-15,0 0 51 0,0 0-51 16,0 0 52-16,3 2-52 0,-3-2 33 0,0 0-33 0,0 0 34 15,6 1-34-15,-6-1-14 0,0 0 14 0,5 7-13 16,2 5 13-16,-7-12-11 0,0 0 11 0,9 23-10 16,3 9 10-16,-12-32-1 0,0 0 1 0,17 34-1 15,4 6 1-15,-21-40-17 0,0 0 17 0,26 34-16 16,7-1 16-16,-33-33-60 0,0 0 60 0,33 18-60 16,6-7 60-16,-4-11-52 0,-1-11 52 0,-4-2-52 15,-2-8 52-15,-28 21-39 0,0 0 39 0,28-27-39 16,0-6 39-16,-28 33-6 0,0 0 6 0,22-37-6 15,-1-5 6-15,-21 42 2 0,0 0-2 16,18-39 2-16,-6 0-2 0,-12 39 37 0,0 0-37 0,9-29 38 16,-2-1-38-16,-7 30 48 0,0 0-48 0,5-20 49 0,-2 4-49 15,-3 16 47-15,0 0-47 0,0-10 48 0,0 3-48 16,0 7 31-16,0 0-31 0,0-3 31 0,0 3-31 16,0 0 34-16,0 0-34 0,0 0 34 0,-3 3-34 0,3-3 13 15,0 0-13-15,-4 5 14 0,3 1-14 0,1-6 6 16,0 0-6-16,-2 5 6 0,0 0-6 0,2-5 1 15,0 0-1-15,0 5 1 0,-3 2-1 0,3-7 0 16,0 0 0-16,-2 7 0 0,2-2 0 0,0-5-7 16,0 0 7-16,0 12-6 0,2 5 6 0,-2-17-16 0,0 0 16 15,7 27-15-15,5 9 15 16,-12-36-16-16,0 0 16 0,14 48-15 0,1 9 15 16,-15-57-17-16,0 0 17 0,14 67-16 15,0 10 16-15,-14-77-1 0,0 0 1 0,12 85-1 0,1 11 1 0,-5-20-1 16,-2-13 1-16,-5-29-1 0,-2-23 1 0,1-11-4 0,0 0 4 15,-6 27-3-15,-2 6 3 0,8-33-20 16,0 0 20-16,-9 22-19 0,0-3 19 0,9-19-128 16,0 0 128-16,-29 5-127 0,-17-10 127 0,46 5-230 0,0 0 230 0,-47-24-229 15,-5-16 229-15,-47-23-472 0</inkml:trace>
  <inkml:trace contextRef="#ctx0" brushRef="#br0" timeOffset="-153775.438">17317 13931 953 0,'0'0'0'0,"-4"5"0"0,-3 4 0 0,7-9 110 16,0 0-110-16,0 0 111 0,7-7-111 0,-7 7 66 15,0 0-66-15,7-5 66 0,2-4-66 0,-9 9 9 16,0 0-9-16,9-7 9 0,3 1-9 0,-12 6 0 16,0 0 0-16,17-2 0 0,4 4 0 0,-21-2 0 15,0 0 0-15,30 18 0 0,8 10 0 0,-3 4 17 16,0 8-17-16,-4-1 17 0,-3 2-17 0,0 4 50 0,-6 1-50 16,3 2 51-1,-4 3-51-15,-21-51 46 0,0 0-46 0,24 83 46 0,6 21-46 16,-30-104 36-16,0 0-36 0,17 113 37 0,-6 12-37 0,-13-20 40 0,-9-9-40 0,-6-11 41 15,-6-11-41-15,23-74-84 0,0 0 84 0,-45 93-83 16,-16 9 83-16,61-102-77 0,0 0 77 16,-87 67-76-16,-21-15 76 0,-87 64-960 0</inkml:trace>
  <inkml:trace contextRef="#ctx0" brushRef="#br0" timeOffset="-153162.706">13543 15936 259 0,'0'0'0'0,"12"-4"0"0,8-1 0 16,-13 2 52-16,-7 1-52 0,0 2 53 0,3-4-53 0,-3 4-92 15,0 0 92-15,-3-5-92 0,-1-2 92 16,-1-5-52-16</inkml:trace>
  <inkml:trace contextRef="#ctx0" brushRef="#br0" timeOffset="-152805.915">13625 15879 91 0,'0'0'0'0,"0"0"0"0,7 0 0 0,-2 0 68 0,2 0-68 16,-2 0 68-16,2 0-68 0,-7 0 66 0,0 0-66 15,11 0 66-15,1 0-66 0,-12 0 71 16,0 0-71-16,21 0 71 0,5 0-71 0,4-2 90 0,-1-1-90 0,1 1 90 15,3-1-90-15,-33 3 87 0,0 0-87 0,35-2 87 16,7 0-87-16,-4 1 60 16,-3-1-60-16,7 2 60 0,-1 0-60 0,-41 0 54 0,0 0-54 0,60-2 54 15,13-3-54-15,-73 5 56 0,0 0-56 0,104-7 56 16,29-3-56-16,-133 10 49 16,0 0-49-16,132-16 49 0,13-2-49 0,-145 18 65 0,0 0-65 0,151-21 66 15,11-3-66-15,-29 0 46 0,-11-2-46 0,-2 6 47 16,-7 1-47-16,-3-2 60 0,-7-4-60 0,3 4 61 15,5 4-61-15,-4 2 62 0,-3-4-62 0,3 2 62 16,4 0-62-16,-6-1 62 0,-4 0-62 0,-2 4 63 16,-3 4-63-16,-96 10 58 0,0 0-58 0,116-12 59 15,15 1-59-15,-131 11 35 16,0 0-35-16,136-8 35 0,7 1-35 0,-143 7 51 0,0 0-51 0,118-4 52 0,-11 4-52 0,-107 0 19 16,0 0-19-16,94 2 20 0,-16 5-20 0,-78-7 6 15,0 0-6-15,61 2 7 0,-16 3-7 16,-45-5-55-16,0 0 55 0,30 3-54 0,-16-1 54 15,-14-2-143-15,0 0 143 0,-7 5-142 0,-21 2 142 0,-7 5-1281 16</inkml:trace>
  <inkml:trace contextRef="#ctx0" brushRef="#br0" timeOffset="-151863.185">15576 16338 214 0,'0'0'0'0,"4"-7"0"0,4-3 0 0,-8 10 143 16,0 0-143-16,2-7 143 0,0 0-143 0,-2 7 166 0,0 0-166 0,5-12 166 15,4-3-166-15,-9 15 179 0,0 0-179 16,16-21 180-16,4-3-180 0,-20 24 106 0,0 0-106 16,23-20 106-16,0 1-106 0,-23 19 66 0,0 0-66 0,24-14 66 15,2 2-66-15,-26 12 24 0,0 0-24 0,30-7 25 16,3 2-25-16,-33 5 5 0,0 0-5 0,38-1 5 16,4 1-5-16,-42 0 8 0,0 0-8 0,38 3 8 15,4 2-8 1,-42-5 0-16,0 0 0 0,39 9 0 0,-5 1 0 15,-34-10-20-15,0 0 20 0,30 12-20 0,-9 3 20 0,-21-15-40 0,0 0 40 0,17 17-39 16,-4 4 39-16,-5 1-33 0,-8 2 33 0,0-10-32 16,2-7 32-16,-2-7-15 0,0 0 15 0,-10 24-14 15,-11 10 14-15,21-34-3 0,0 0 3 0,-26 39-2 16,-8 6 2-16,34-45 2 0,0 0-2 0,-34 50 2 0,-5 3-2 16,39-53 13-16,0 0-13 0,-38 51 14 0,-2 1-14 15,-4 1 27-15,-6 0-27 0,24-22 27 0,12-16-27 16,14-15 20-16,0 0-20 0,-28 27 20 15,-7 4-20-15,35-31 10 0,0 0-10 0,-28 24 10 0,5-3-10 16,23-21 27-16,0 0-27 0,-20 17 27 0,6-5-27 0,14-12 19 16,0 0-19-16,-11 10 20 0,4-5-20 0,7-5 25 15,0 0-25-15,-3 6 26 0,-1-3-26 16,4-3 33-16,0 0-33 0,7 5 33 0,7-1-33 16,-2-3 19-16,7-1-19 0,2 2 20 0,4-2-20 0,-3 0 36 15,-1-2-36-15,0 2 36 0,4 0-36 0,-4-1 6 0,1-5-6 16,3 6 7-16,1 0-7 0,-26 0 18 15,0 0-18-15,42 4 19 0,12 3-19 0,-7-2 8 16,0 0-8-16,-6 0 9 0,3-1-9 0,-44-4 1 0,0 0-1 16,38 3 1-16,-1 0-1 0,-37-3-4 0,0 0 4 0,35 2-4 15,-6-2 4-15,-29 0-62 0,0 0 62 0,26-2-62 16,-5-1 62-16,-21 3-171 16,0 0 171-16,13-12-170 0,-5-7 170 15,10-12-988-15</inkml:trace>
  <inkml:trace contextRef="#ctx0" brushRef="#br0" timeOffset="-151546.341">15597 16660 1166 0,'0'0'0'0,"0"0"105"0,0 0-105 0,14-10 105 0,10-6-105 16,-24 16 58-16,0 0-58 0,30-15 59 0,8 0-59 0,-8 3 50 15,0 0-50-15,-1 3 51 0,6 2-51 0,-35 7 4 16,0 0-4-16,45-3 4 0,11 3-4 0,-56 0 33 16,0 0-33-16,59 2 34 0,6 3-34 0,-65-5 5 15,0 0-5-15,59 5 5 0,-3 0-5 0,-56-5-13 0,0 0 13 16,54 3-12-16,-7-1 12 0,-47-2-136 0,0 0 136 15,36-2-135-15,-1-1 135 0,-35 3-115 16,0 0 115-16,18-15-115 0,-10-8 115 0,17-14-776 16</inkml:trace>
  <inkml:trace contextRef="#ctx0" brushRef="#br0" timeOffset="-151009.605">16475 15968 1110 0,'0'0'0'15,"0"0"0"-15,-5-3 0 0,5 3 116 0,0 0-116 0,0 0 116 0,0-5-116 16,0 5 28-16,0 0-28 0,2-4 28 0,3-1-28 0,-5 5 28 15,0 0-28-15,9-5 28 0,3 0-28 0,3-2 10 16,3 0-10-16,-1 4 11 0,4-1-11 0,0 2 21 16,2 1-21-16,-2 1 21 0,-2 0-21 0,0 1 34 15,-2 3-34-15,-1-2 35 0,-4-1-35 0,6 3 20 16,-3-1-20-16,-1 1 20 0,-7 1-20 0,-7-5 41 16,0 0-41-16,14 7 42 0,0 1-42 0,-14-8 13 15,0 0-13-15,12 9 14 0,1 1-14 0,-13-10 22 16,0 0-22-16,3 17 22 0,-1 7-22 15,-2-24 38-15,0 0-38 0,-5 33 39 0,-4 6-39 0,9-39 2 0,0 0-2 16,-16 43 2-16,2 3-2 0,-3-5 15 0,1-3-15 16,6-14 16-16,3-10-16 0,0-1 4 15,5-2-4-15,-3-5 4 0,3-4-4 16,0 3 12-16,2 0-12 0,0-5 13 0,0 0-13 0,0 0 23 0,0 0-23 0,0 0 24 16,0 0-24-16,0 4 3 0,-3-1-3 0,3 1 3 15,3-1-3-15,1 1 7 0,6 1-7 16,2-2 7-16,2 1-7 0,-14-4 3 0,0 0-3 0,23 1 4 15,8-1-4-15,-31 0 2 0,0 0-2 0,35 0 2 16,7-1-2-16,0-1-72 0,0 0 72 0,-9 0-72 16,-4-1 72-16,-29 3-230 0,0 0 230 0,28-10-229 15,-3-6 229-15,27-9-933 16</inkml:trace>
  <inkml:trace contextRef="#ctx0" brushRef="#br0" timeOffset="-150802.741">17757 16304 1356 0,'0'0'0'0,"0"-5"0"0,-5-4 0 0,5 9-261 0,0 0 261 15,-3-46-260-15,-6-28 260 0,-3-46-502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54:0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7 190 10848,'-6'-40'1924,"20"32"-7815,-14-65 3963,0 5-825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54:08.49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705 530 8608,'0'0'985,"0"0"-53,0 0-232,0 0-149,0 0-383,0 0-120,0 0-96,0 0-131,0 0-425,0 0-205,0 0-415,0 0-723,0 0-2474</inkml:trace>
  <inkml:trace contextRef="#ctx0" brushRef="#br0" timeOffset="572.745">273 926 7896,'0'0'0,"0"-8"0,0-5 0,0 13-168,0 0 168,0 0-168,6 4 168,-6-4-856,0 0 856,5 4-848,1-4 848,-6 0-1376,0 0 1376,15 2-1376,6-2 1376,14 3-1504</inkml:trace>
  <inkml:trace contextRef="#ctx0" brushRef="#br0" timeOffset="4425.241">83 483 9592,'0'0'0,"10"-2"0,5-7 0,-15 9 16,0 0-16,9-6 16,-3 2-16,-6 4-712,0 0 712,5 0-712,5 6 712,-10-6-1232,0 0 1232,5 4-1232,5 1 1232,5 5-3520</inkml:trace>
  <inkml:trace contextRef="#ctx0" brushRef="#br1" timeOffset="10027.612">10 14 1264,'21'-9'1488,"-21"8"-1288,-12-2 548,5 16 4656,-4 270-3652,11-168-1687,27 190-36,-9-200-27,-10-69 49,0-1 1,3 0 0,1-1 0,1 0 0,2-1 0,1-1-1,16 24-51,-28-51 33,0 0 0,0-1-1,0 0 1,1 0 0,0 0 0,-1 0-1,1-1 1,1 0 0,-1 0-1,0 0 1,1-1 0,-1 1 0,1-1-1,0-1 1,0 1 0,0-1-1,4 1-32,-2-1 31,13 0 116,0-7-70,0 0 0,0-2 0,-1 0 0,0-1 0,0-1 0,-1-1 0,0-1 0,16-13-77,46-47 336,75-124 429,-108 120-418,36-104 1521,-83 176-1815,-1 3-37,0 1 39,0 0-1,0 0-36,0 0-10,0 0-4,0 0-15,0 0-5,0 0-25,0 0-31,0 0-95,0 0 3,0 0 87,0 0-5,0 0-99,0 0 10,0 0 125,0 0 28,0 0-4,0 0-13,0 0-42,0 0 2,0 0 51,0 0 3,0 0-2,0 0 6,-4-30-431,-11-133-1076,15 163 1465,-2-10 1095,2 11-1048,-4 11-84,1 77-103,3 1 0,5-1 0,3 0 0,4 0 0,17 55 199,-8-25-45,5 29 143,-6 1 0,-7 0 0,-7 2-1,-6-1 1,-14 98-98,14-245 77,0 0-1,1 1 0,-1-1 0,0 0 1,-1 0-1,1 0 0,-1 0 0,1 1 1,-1-1-1,0 0 0,0 0 0,0 0 1,-1-1-1,1 1 0,-1 0 0,1 0 1,-1-1-1,0 1 0,0-1 1,0 1-1,-1-1 0,1 0 0,0 0 1,-1 0-1,1 0 0,-1 0 0,0-1 1,0 1-1,0-1 0,0 1 0,0-1 1,0 0-1,0-1 0,0 1 1,0 0-1,0-1 0,0 0 0,0 1 1,-1-1-1,1 0 0,0-1 0,0 1 1,0-1-1,0 1 0,0-1 0,0 0 1,0 0-1,0 0 0,0-1 0,-3-1-76,-19-6 105,0-1 0,1-1-1,0-1 1,0-1-1,1-2 1,1 0-1,1-1 1,0-1-1,1-1 1,1-1-1,1-1 1,0 0-1,-6-12-104,-44-65 155,69 94-172,1-1-1,0 1 1,0 0 0,0 0-1,1 0 1,-1 0 0,1 0 0,-1 0-1,1 1 1,0-1 0,0 1 0,0 0-1,0 0 1,1 0 0,-1 0 0,1 0-1,-1 1 1,1 0 0,-1 0 0,1 0-1,0 0 1,0 0 0,-1 1 0,1-1-1,0 1 1,0 0 0,0 0 17,-2 0-16,75-5-1793,-18 8-7940,-93-6 8028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1T01:54:27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4923 6005 91 0,'0'0'0'0,"2"-6"0"15,5-6 0-15,-7 12 85 0,0 0-85 0,0-6 85 16,2 0-85-16,-2 6 86 0,0 0-86 0,0-3 86 15,-2-2-86-15,2 5 71 0,0 0-71 0,0-4 72 16,-4 4-72-16,4 0 70 0,0 0-70 0,0 0 70 16,-5-3-70-16,5 3 54 0,0 0-54 0,-3-3 55 15,-1 3-55-15,4 0 45 0,0 0-45 0,-2-2 45 0,-1 0-45 16,3 2 29-16,0 0-29 0,-3-2 29 0,-3 2-29 16,6 0 39-16,0 0-39 0,-3-3 40 0,-1 3-40 15,4 0 23-15,0 0-23 0,-1 0 24 0,-3 0-24 16,4 0 40-16,0 0-40 0,-5 0 41 0,5-3-41 0,0 3 14 15,0 0-14-15,-4 0 15 0,1 0-15 0,3 0 37 16,0 0-37-16,-4 0 37 16,3-4-37-16,1 4 12 0,0 0-12 0,0 0 13 0,-4 0-13 0,4 0 12 15,0 0-12-15,0 0 12 0,0 0-12 0,0 0 0 16,0 0 0-16,0 0 0 0,0 0 0 0,0 0 0 16,0 0 0-16,4 0 0 0,1 4 0 0,-5-4-2 15,0 0 2-15,12 0-1 0,2 0 1 0,-14 0-2 16,0 0 2-16,24 3-1 0,3-3 1 0,-27 0-2 15,0 0 2-15,33 0-1 0,5 3 1 16,-38-3-1-16,0 0 1 16,42 6-1-16,5 0 1 0,-47-6 1 0,0 0-1 0,50 4 2 0,1 1-2 0,-51-5 5 0,0 0-5 15,47 0 5-15,-4 0-5 0,-43 0 23 0,0 0-23 0,42-7 24 16,0 2-24-16,-42 5 13 0,0 0-13 16,38-9 13-16,1 3-13 0,-39 6 18 15,0 0-18-15,31-9 18 0,2 6-18 0,-33 3 8 0,0 0-8 0,25-6 9 16,-8 3-9-16,-17 3 4 0,0 0-4 0,12 0 4 15,-3-3-4-15,-9 3-11 0,0 0 11 0,5 0-10 16,-1 0 10-16,-4 0-98 0,0 0 98 0,0 0-97 16,0 0 97-16,0 0-157 0,0 0 157 0,-16 0-156 15,-5 3 156-15,-14 2-606 0</inkml:trace>
  <inkml:trace contextRef="#ctx0" brushRef="#br0" timeOffset="361.778">4648 6366 774 0,'0'0'0'0,"5"-5"0"0,2-5 0 0,-7 10 91 16,0 0-91-16,5-6 91 0,-1 3-91 0,-4 3 30 15,0 0-30-15,9-3 30 0,-1 6-30 0,-8-3 10 0,0 0-10 16,18 0 10-16,11 0-10 0,-29 0 3 16,0 0-3-16,33 0 3 0,11-3-3 0,-44 3 15 15,0 0-15-15,38-4 16 0,4 2-16 0,-7-1 15 0,2 0-15 0,-6 1 16 16,-1-2-16-16,-30 4 34 0,0 0-34 0,45-3 35 16,5 0-35-1,-3-1 28-15,-3 2-28 16,-2-1 28-16,-4 0-28 0,-3-1 15 0,-2-1-15 0,-9 2 15 0,-1 3-15 0,1-4 20 0,-3 4-20 15,2 0 20-15,-2-2-20 0,-21 2-25 0,0 0 25 0,24 2-24 16,2 2 24-16,-26-4-116 0,0 0 116 0,18 5-116 16,-1 2 116-16,16 1-675 15</inkml:trace>
  <inkml:trace contextRef="#ctx0" brushRef="#br0" timeOffset="956.393">6507 5074 785 0,'0'0'0'0,"-12"0"0"15,-6 0 0-15,18 0 53 0,0 0-53 0,-12-3 53 16,-2 3-53-16,14 0 10 0,0 0-10 15,-16-4 10-15,-1 3-10 0,17 1 1 0,0 0-1 0,-16 1 2 16,-1 3-2-16,17-4-3 0,0 0 3 0,-14 0-2 16,-4 3 2-16,18-3-10 0,0 0 10 0,-15 5-10 15,-3 6 10-15,18-11-4 0,0 0 4 0,-15 5-3 16,4 2 3-16,11-7-3 0,0 0 3 0,-17 12-2 16,1 7 2-16,2-2-5 0,-1 5 5 0,2 4-5 0,5 3 5 15,8-29-2-15,0 0 2 0,-6 56-2 0,6 20 2 16,0-3-2-16,0 10 2 0,6 11-1 0,1 12 1 0,-7-106 1 15,0 0-1-15,14 118 1 0,1 12-1 16,-15-130 25-16,0 0-25 0,19 134 26 0,6 5-26 16,-4-26 37-16,-7-19-37 0,-2-22 38 0,0-24-38 15,-3 7 32-15,-1-2-32 0,-1-17 33 0,-1-12-33 0,-6-24 33 16,0 0-33-16,5 51 33 0,7 13-33 0,-12-64 32 16,0 0-32-16,4 46 32 0,1-14-32 0,-5-32 7 15,0 0-7-15,0 28 8 0,0-9-8 16,-4-4-30-16,3-3 30 0,1-3-30 15,0-6 30-15,-4 1-148 0,-5-3 148 0,-8-6-148 0,-9-10 148 0,-16-9-535 0</inkml:trace>
  <inkml:trace contextRef="#ctx0" brushRef="#br0" timeOffset="1237.64">5892 5941 1054 0,'0'0'0'0,"9"4"0"16,3-4 0-16,-12 0 115 0,0 0-115 0,8 0 116 16,-4 0-116-16,-4 0 72 0,0 0-72 0,10 0 72 15,6 3-72-15,-16-3 53 0,0 0-53 0,33 3 53 16,16 3-53-16,-49-6 14 0,0 0-14 0,50 6 15 16,10 0-15-16,-60-6 27 0,0 0-27 0,55 6 27 15,3 1-27-15,-58-7 13 0,0 0-13 0,56 5 14 0,-1 1-14 16,-55-6 5-16,0 0-5 0,54 1 6 0,2-1-6 15,-56 0-40-15,0 0 40 0,51-7-39 0,-4-11 39 16,-47 18-83-16,0 0 83 0,42-24-82 0,-4-12 82 16,44-24-979-16</inkml:trace>
  <inkml:trace contextRef="#ctx0" brushRef="#br0" timeOffset="1575.794">7068 5593 1087 0,'0'0'0'0,"-9"0"0"0,-5 0 0 0,14 0 91 16,0 0-91-16,-10 0 92 0,4-3-92 0,6 3 40 0,0 0-40 0,-5 0 41 15,2 0-41-15,3 0 1 0,0 0-1 0,-9 0 1 16,-3 3-1-16,12-3-16 0,0 0 16 15,-18 6-15-15,-3 4 15 0,-1 2-50 0,1 1 50 0,0 3-49 16,5-1 49-16,16-15-25 0,0 0 25 0,-17 47-24 16,-6 16 24-16,8 4-11 0,1 3 11 15,1 11-11-15,5 8 11 0,8-89 0 0,0 0 0 0,0 97 0 16,8 11 0-16,1-22 0 0,9-18 0 0,-1-13 0 16,4-17 0-16,-21-38-10 0,0 0 10 0,24 31-10 15,11-11 10 1,-35-20-134-16,0 0 134 0,38 16-134 0,8-13 134 0,-46-3-141 0,0 0 141 0,38-14-140 15,0-15 140-15,39-14-343 0</inkml:trace>
  <inkml:trace contextRef="#ctx0" brushRef="#br0" timeOffset="1899.676">7083 5833 807 0,'0'0'0'0,"0"9"0"0,6 3 0 0,-3-7 134 0,-3-5-134 16,0 0 134-16,-3-5-134 0,-3 1 109 0,3-1-109 16,3 2 109-16,-4-2-109 0,4 1 99 15,4 4-99-15,-4 0 100 0,0-3-100 0,0 3 39 16,0 0-39-16,0 0 40 0,0 0-40 0,0 0 21 16,0 0-21-16,0 0 21 0,0 0-21 0,0 0-3 0,3 0 3 0,6 5-2 15,3 2 2-15,-12-7-29 0,0 0 29 0,23 27-29 16,10 13 29-16,-3-1-20 15,1 7 20-15,2-5-20 16,2-1 20-16,-35-40-6 0,0 0 6 0,42 43-6 0,5 3 6 0,-47-46-10 0,0 0 10 0,50 44-9 16,4 3 9-16,-54-47-15 0,0 0 15 0,44 36-14 15,1-6 14-15,-45-30-123 0,0 0 123 0,32 21-122 16,-5-12 122-16,-27-9-138 0,0 0 138 16,20-12-138-16,-8-18 138 0,21-9-603 0</inkml:trace>
  <inkml:trace contextRef="#ctx0" brushRef="#br0" timeOffset="2159.923">7366 5739 729 0,'0'0'0'0,"3"2"0"0,4 5 0 15,-7-7 92-15,0 0-92 0,5 0 92 0,-5 3-92 16,0-3 57-16,0 0-57 0,0 0 57 0,0 0-57 0,0 0 38 15,0 0-38-15,-8 15 39 0,-8 13-39 0,16-28 23 0,0 0-23 16,-19 48 24-16,-6 15-24 0,1 1 23 0,3 6-23 16,2-9 24-16,0-1-24 0,19-60 15 15,0 0-15-15,-28 79 16 0,-5 15-16 16,33-94-7-16,0 0 7 0,-21 64-6 0,3-18 6 0,18-46-174 16,0 0 174-16,-8 26-173 0,8-19 173 0,-7 23-549 0</inkml:trace>
  <inkml:trace contextRef="#ctx0" brushRef="#br0" timeOffset="2467.398">7406 5374 729 0,'0'0'0'0,"-7"7"0"15,-5 2 0-15,12-9 11 0,0 0-11 0,7 8 11 16,13 2-11-16,-20-10 14 0,0 0-14 0,21 24 15 16,9 16-15-16,-4-4 10 0,4 7-10 0,-8-1 10 0,-1 3-10 0,-21-45-1 15,0 0 1-15,18 62 0 0,-3 8 0 0,-15-70 14 16,0 0-14-16,18 92 15 0,-6 18-15 16,-3-21 40-16,-4-5-40 15,-2-26 40-15,-3-18-40 0,0-40 37 0,0 0-37 0,-8 63 38 0,-10 12-38 0,-1-15-23 16,-4-7 23-16,11-23-22 0,7-20 22 0,5-10-69 15,0 0 69-15,-33 12-68 0,-11-4 68 0,-32 15-524 16</inkml:trace>
  <inkml:trace contextRef="#ctx0" brushRef="#br0" timeOffset="3057.641">8808 6071 438 0,'0'0'0'0,"-2"-5"0"0,-1-3 0 0,3 8 22 16,0 0-22-16,-9-7 23 0,-3 7-23 0,12 0 44 15,0 0-44-15,-9-4 45 0,-3 4-45 0,12 0 54 16,0 0-54-16,-9 0 54 0,4 0-54 0,5 0 55 16,0 0-55-16,-7 0 55 0,2 0-55 0,5 0 83 0,0 0-83 15,-4 0 84-15,1 0-84 0,3 0 57 0,0 0-57 16,0 0 57-16,7-1-57 0,-7 1 42 16,0 0-42-16,17-4 43 0,13 1-43 0,-30 3 53 0,0 0-53 15,42-9 54-15,10 1-54 0,-52 8 36 0,0 0-36 0,66-7 37 16,11-2-37-16,-77 9 26 0,0 0-26 15,99-7 26-15,23 2-26 0,-122 5 27 0,0 0-27 0,110-3 27 16,-4 3-27-16,-106 0 7 0,0 0-7 16,101-4 8-16,-3 4-8 0,-98 0 10 0,0 0-10 0,78 4 11 15,-12-4-11-15,-66 0 15 0,0 0-15 0,47 2 16 16,-15-1-16-16,-32-1 0 0,0 0 0 0,21 2 0 16,-14-2 0-1,-7 0-69-15,0 0 69 0,8-2-68 0,-6 1 68 0,-2 1-183 16,0 0 183-16,-10-6-183 0,-11-6 183 0,-14-8-649 0</inkml:trace>
  <inkml:trace contextRef="#ctx0" brushRef="#br0" timeOffset="3363.416">8892 6212 628 0,'0'0'0'0,"8"-4"0"0,6-1 0 0,2 5 64 16,-2 0-64-16,3-3 65 0,3-1-65 0,6 4 51 15,0-3-51-15,7 1 52 0,0 2-52 0,-33 0 25 16,0 0-25-16,52 0 26 0,8-3-26 0,-5 3 9 0,3 0-9 16,-6 0 10-16,-1 3-10 0,-51-3 9 15,0 0-9-15,61 0 10 16,6 5-10-16,-4-1 24 0,0-4-24 0,-11 0 25 0,-5 0-25 0,-1 0 12 15,-8-4-12-15,-3-1 13 0,-2-2-13 0,-33 7-72 0,0 0 72 0,33-15-71 16,-2-6 71-16,-31 21-94 0,0 0 94 16,21-30-93-16,-5-10 93 0,19-33-437 15</inkml:trace>
  <inkml:trace contextRef="#ctx0" brushRef="#br0" timeOffset="3695.69">9521 5715 863 0,'0'0'0'0,"7"0"0"0,7 0 0 16,-6 0 73-16,-4 0-73 0,1 0 73 0,2-3-73 15,-7 3 42-15,0 0-42 0,17 3 43 0,6 2-43 0,-23-5 27 16,0 0-27-16,33 7 27 0,11 2-27 0,-6 6 5 15,0 0-5-15,-5-3 5 0,-3 0-5 0,-30-12 22 16,0 0-22-16,33 19 22 0,0 2-22 0,-33-21 8 16,0 0-8-16,32 27 8 0,-3 2-8 0,-29-29 26 0,0 0-26 15,30 35 26-15,-1 1-26 0,-29-36 12 16,0 0-12-16,21 36 13 0,0 1-13 16,-21-37 10-16,0 0-10 0,14 40 10 0,-5-4-10 0,-9-36-50 0,0 0 50 15,-2 42-49-15,-7 3 49 0,9-45-208 0,0 0 208 0,-19 43-207 16,-7 0 207-1,-17 42-489-15</inkml:trace>
  <inkml:trace contextRef="#ctx0" brushRef="#br0" timeOffset="5718.497">11981 5172 595 0,'0'0'0'0,"0"0"0"16,-4-3 0-16,4 3 55 0,0 0-55 0,-5-4 55 16,3 1-55-16,2 3 37 0,0 0-37 0,-5-5 37 0,-4 1-37 15,9 4 18-15,0 0-18 0,-12-8 18 16,-5 1-18-16,17 7 46 0,0 0-46 0,-21-12 46 16,-6-5-46-16,27 17 32 0,0 0-32 0,-26-14 32 0,-2 0-32 15,28 14 15-15,0 0-15 0,-26-10 15 0,-5-2-15 0,31 12 3 16,0 0-3-16,-28-9 3 0,2 2-3 15,26 7 0-15,0 0 0 0,-26-3 0 0,1 3 0 0,25 0-8 16,0 0 8-16,-24 7-8 0,-2 8 8 16,26-15-35-16,0 0 35 0,-26 24-35 0,0 16 35 0,26-40-18 15,0 0 18-15,-20 46-18 0,7 14 18 16,13-60-19-16,0 0 19 0,-6 87-18 0,6 26 18 0,0-113-18 16,0 0 18-16,9 91-18 0,12-4 18 0,-21-87-1 15,0 0 1-15,26 71-1 0,7-16 1 0,-33-55 15 16,0 0-15-16,30 36 16 0,-1-18-16 0,-29-18 41 15,0 0-41-15,37 4 41 0,5-14-41 0,-42 10 8 16,0 0-8-16,63-30 8 0,10-16-8 0,-73 46 21 0,0 0-21 0,64-60 21 16,2-13-21-16,-66 73 22 0,0 0-22 0,44-83 23 15,-11-4-23-15,-33 87 14 0,0 0-14 0,23-87 15 16,-8-3-15-16,-15 90 10 16,0 0-10-16,9-87 10 0,-5 0-10 0,-4 87 17 15,0 0-17-15,1-71 17 0,-2 13-17 0,1 58 22 0,0 0-22 0,-4-36 23 16,-1 14-23-16,5 22 32 0,0 0-32 0,-4-17 33 15,-1 5-33-15,5 12 2 0,0 0-2 0,-3-9 2 16,-3 6-2-16,6 3 3 0,0 0-3 0,-3-4 4 16,-1-1-4-16,4 5 0 0,0 0 0 0,-3-1 1 15,1-1-1-15,2 2-3 0,0 0 3 0,-3 0-3 16,1 0 3-16,2 0-38 0,0 0 38 0,0 0-38 16,0 0 38-16,0 2-47 0,-2 4 47 0,2 6-47 15,0 4 47-15,0-16-47 0,0 0 47 16,4 36-47-16,1 19 47 0,-5-55-13 0,0 0 13 0,9 63-13 0,1 11 13 0,-10-74-15 15,0 0 15-15,18 94-14 0,2 14 14 0,-20-108-1 16,0 0 1-16,27 92-1 0,2-4 1 16,-29-88 0-16,0 0 0 0,35 67 0 0,10-19 0 15,-45-48 1-15,0 0-1 0,51 24 2 0,13-21-2 0,-64-3 30 16,0 0-30-16,56-12 30 0,3-15-30 0,-59 27 40 16,0 0-40-16,42-28 41 0,-16-8-41 0,-1 9 55 0,-8-1-55 15,0 4 56-15,-8 4-56 16,3-2 72-16,-6-2-72 0,1 8 72 15,-6 4-72-15,3-3 54 0,-1-4-54 0,-3 5 55 0,2-1-55 0,-2 15 46 0,0 0-46 0,0-12 47 16,0-4-47-16,0 16 54 0,0 0-54 0,0-12 54 16,-2 2-54-16,2 10 31 0,0 0-31 15,0-9 31-15,0 4-31 16,0 5 9-16,0 0-9 0,-3-3 10 0,3-4-10 0,0 7 6 16,0 0-6-16,-4-3 7 0,3 1-7 0,1 2-2 0,0 0 2 0,0 0-1 15,0-3 1-15,0 3-42 0,0 0 42 0,0 0-42 16,0 0 42-16,0 3-60 0,0 2 60 15,-4 10-60-15,4 4 60 16,-3 9-62-16,3 8 62 0,3 0-62 0,1 0 62 0,-4-36-53 0,0 0 53 0,8 41-52 16,4 3 52-16,-12-44-46 0,0 0 46 0,23 35-45 15,10-3 45-15,-33-32-53 0,0 0 53 0,39 16-53 16,11-16 53-16,-50 0-21 0,0 0 21 16,42-11-21-16,1-9 21 0,-9-4 5 0,-7-4-5 0,-6 8 5 0,-5 1-5 15,-4-3 65-15,-3 1-65 0,0 1 66 0,-6 1-66 0,2-2 54 16,-3 6-54-16,-2-1 55 0,-2 4-55 15,2 12 46-15,0 0-46 0,-3-20 47 0,-2-3-47 16,5 23 49-16,0 0-49 0,-6-24 49 0,3 1-49 0,3 23 36 16,0 0-36-16,-7-19 37 0,2 2-37 15,5 17 9-15,0 0-9 0,-6-14 9 0,-1 2-9 0,7 12 7 16,0 0-7 0,-5-9 7-16,-2 1-7 0,7 8 0 15,0 0 0-15,-5-4 0 0,0-1 0 0,5 5-30 0,0 0 30 0,-4-3-30 0,4 3 30 0,0 0-48 16,0 0 48-16,-7 15-47 0,2 13 47 0,0 4-53 0,1 1 53 15,-1 6-52-15,2 7 52 16,3-46-39-16,0 0 39 0,0 59-38 0,0 12 38 16,3-4-11-16,-3-5 11 0,2-14-10 0,-2-16 10 0,0 8-14 0,-2-2 14 0,2 1-13 15,-3 0 13-15,3-39-1 0,0 0 1 0,-5 42-1 16,1-1 1 0,4-41 0-16,0 0 0 0,-7 32 0 15,2-4 0-15,5-28 2 0,0 0-2 0,-16 24 2 0,-1-6-2 0,17-18-6 0,0 0 6 0,-35 12-5 16,-12-10 5-16,47-2-186 0,0 0 186 0,-51-5-185 15,-8-14 185-15,59 19-119 0,0 0 119 0,-85-32-118 16,-27-16 118-16,-85-33-343 0</inkml:trace>
  <inkml:trace contextRef="#ctx0" brushRef="#br0" timeOffset="6130.378">11214 5936 438 0,'0'0'0'0,"17"-7"0"0,16-5 0 0,-33 12 14 16,0 0-14-16,0 0 15 0,-24 4-15 0,24-4 0 15,0 0 0-15,-14 3 0 0,0-1 0 0,14-2 1 16,0 0-1-16,-7 1 1 0,7-1-1 0,0 0-2 0,0 0 2 15,9-3-1-15,12-4 1 0,-21 7 2 0,0 0-2 16,35-8 3-16,12-4-3 0,2 0 37 0,6 1-37 16,5 6 37-16,-1-3-37 0,-3 1 64 0,-2 2-64 15,1 1 64-15,4 1-64 0,1 3 62 0,8 0-62 0,8-4 62 16,6 1-62-16,-7 1 59 0,-7-1-59 0,0 3 59 16,-4-4-59-16,-8 4 52 0,-5 0-52 0,-4 0 52 15,-2 0-52-15,-7 0 38 0,1 4-38 0,-1-4 39 16,-3-4-39-1,-35 4 10-15,0 0-10 0,45-3 10 0,6 1-10 0,-8 1 31 0,-1 1-31 0,-11 0 31 16,-4 0-31-16,-5 3-1 0,-4 4 1 0,-4-7 0 16,-2 0 0-16,-4 0-88 0,-2-4 88 0,1 4-87 15,-7 0 87-15,0 0-170 0,0 0 170 0,0 0-169 16,0 0 169-16,0 0-395 0</inkml:trace>
  <inkml:trace contextRef="#ctx0" brushRef="#br0" timeOffset="6659.604">12359 6369 281 0,'0'0'0'0,"1"-8"0"0,6-2 0 0,-7 10 38 16,0 0-38-16,0-6 39 0,2 3-39 0,-2 3 57 15,0 0-57-15,0-7 57 0,0 5-57 0,0 2 57 16,0 0-57-16,-2-6 58 0,-5 0-58 0,7 6 54 0,0 0-54 0,-5-10 54 16,-7 2-54-16,0-1 50 15,1-3-50-15,-4 3 51 0,1 3-51 0,-4-1 22 0,-3 2-22 0,2-2 23 16,2 2-23-16,-4-4 6 0,-2 2-6 0,6 4 7 16,5-2-7-16,12 5 9 0,0 0-9 0,-34-2 10 15,-9 2-10-15,43 0 0 0,0 0 0 16,-47 7 1-16,-4 5-1 15,51-12-2-15,0 0 2 0,-50 20-1 0,-1 9 1 0,51-29-37 0,0 0 37 16,-43 42-37-16,4 9 37 0,10-1-29 0,8 3 29 0,2-16-29 16,8-13 29-16,11-24-9 0,0 0 9 0,-7 52-8 15,6 15 8-15,1-67-7 16,0 0 7-16,1 73-6 0,6 11 6 0,-7-84 0 0,0 0 0 0,18 62 0 0,8-11 0 16,-5-22 2-16,3-13-2 0,-1-8 2 15,3-9-2-15,-26 1 7 0,0 0-7 0,29-9 7 16,8-10-7-16,-37 19 0 0,0 0 0 0,33-31 0 15,2-8 0-15,-5 0-11 0,-9-1 11 16,-2 1-10-16,-4-1 10 0,-2 1-27 0,-8 0 27 0,2-4-27 0,-5 2 27 0,-2 41-49 16,0 0 49-16,0-57-48 0,-2-10 48 0,2 67-52 15,0 0 52-15,-7-72-51 16,2-10 51-16,5 82-43 0,0 0 43 16,-9-53-43-16,2 15 43 0,7 38-71 0,0 0 71 0,-9-30-70 0,-1 9 70 0,-9-34-92 15</inkml:trace>
  <inkml:trace contextRef="#ctx0" brushRef="#br0" timeOffset="7036.897">11897 6066 91 0,'0'0'0'0,"7"4"0"15,10-4 0-15,-17 0 62 16,0 0-62-16,6 0 63 0,-1 0-63 16,-5 0 75-16,0 0-75 0,3 0 76 0,1 0-76 0,-4 0 78 15,0 0-78-15,0 0 79 0,3-4-79 0,-3 4 81 0,0 0-81 0,5-3 82 16,4 1-82-16,-9 2 86 0,0 0-86 0,9-2 86 15,3 2-86-15,-12 0 75 0,0 0-75 0,12 0 76 16,-3-1-76-16,-9 1 46 0,0 0-46 0,10 0 46 16,3 0-46-16,-13 0 50 0,0 0-50 0,12 0 50 15,-4 0-50-15,-8 0 36 0,0 0-36 0,13 3 37 16,-1 2-37-16,0 4 33 0,2 1-33 0,3 4 34 16,4 1-34-16,0 7 32 0,0 2-32 0,2 4 33 15,1-1-33-15,-24-27 13 0,0 0-13 0,33 48 14 16,11 10-14-16,-2-3 0 0,1-2 0 0,-1-3 1 0,0-7-1 15,0 8-5-15,1 4 5 0,-13-19-5 16,-9-15 5-16,-21-21-10 0,0 0 10 0,29 25-10 0,-3 1 10 16,-26-26 0-16,0 0 0 0,27 22 0 0,-3-1 0 0,-24-21-17 15,0 0 17-15,21 12-16 0,-7-2 16 0,-14-10-106 16,0 0 106-16,12 9-105 0,-7-4 105 0,-5-5-141 16,0 0 141-16,-2-16-140 0,-10-13 140 15,-5-19-565-15</inkml:trace>
  <inkml:trace contextRef="#ctx0" brushRef="#br0" timeOffset="7306.269">12571 6263 774 0,'0'0'0'0,"2"10"0"15,5 8 0-15,-5-15 108 0,-1-3-108 0,-1 0 108 16,2-3-108-16,-2-4 112 0,-2 2-112 0,1 1 113 15,1 1-113-15,-2 1 81 0,2-1-81 0,0 3 81 16,0-4-81-16,0 4 28 0,0 0-28 0,0 0 28 16,0 0-28-16,0 0 6 0,0 0-6 0,-9 24 6 15,-3 19-6-15,12-43 5 0,0 0-5 0,-18 50 5 16,-9 15-5-16,27-65 2 0,0 0-2 0,-28 73 2 16,-5 6-2-16,33-79-89 0,0 0 89 0,-33 94-89 15,-2 13 89-15,35-107-105 0,0 0 105 0,-13 55-104 16,17-35 104-16,-16 52-718 0</inkml:trace>
  <inkml:trace contextRef="#ctx0" brushRef="#br0" timeOffset="9313.831">13857 5814 91 0,'0'0'0'0,"0"0"0"0,-9-18 0 0,-3 0-9 16</inkml:trace>
  <inkml:trace contextRef="#ctx0" brushRef="#br0" timeOffset="9571.595">13869 5811 135 0,'0'0'0'15,"-4"-3"0"-15,-1-3 0 0,5 6 51 0,0-3-51 0,0 3 51 0,5 0-51 0,-5 0 47 16,2 0-47-16,-2 0 47 0,4 0-47 0,-4 0 44 0,3-3-44 16,1 1 44-16,1 2-44 0,-2-4 42 15,6 4-42-15,0 0 42 0,0 0-42 0,3 0 51 16,-2 0-51-16,6 0 52 0,0 0-52 0,1 0 48 0,2 0-48 0,4 0 48 15,5 0-48-15,-28 0 21 0,0 0-21 0,40 0 21 16,12 4-21-16,-2-4 31 0,6 2-31 16,-9-2 31-16,4 0-31 0,-6 0 29 0,2 0-29 15,-3 0 29-15,-3-2-29 0,-41 2 13 0,0 0-13 0,51 0 14 16,5-4-14-16,-6 4 36 0,-3 0-36 0,-14 0 37 16,-5 0-37-16,0 0 12 0,-7 4-12 15,-4-8 12-15,-4 4-12 0,1-3-13 16,0 3 13-16,-7-3-12 0,-4 3 12 0,-3 0-168 0,0 0 168 0,2-2-168 15,1 0 168-15,4 0-369 0</inkml:trace>
  <inkml:trace contextRef="#ctx0" brushRef="#br0" timeOffset="9891.445">14482 5587 662 0,'0'0'0'0,"16"3"0"0,5 0 0 0,-21-3 51 16,0 0-51-16,8 0 51 0,-8-3-51 0,0 3 0 16,0 0 0-16,0 0 0 0,-5-3 0 15,5 3-25-15,0 0 25 0,0 0-24 0,5 3 24 0,-5-3-18 0,0 0 18 16,13 3-18-16,8-1 18 0,-21-2-1 0,0 0 1 16,29 7 0-16,10 0 0 0,-39-7 9 15,0 0-9-15,43 8 9 0,1 1-9 0,-4 3 47 0,0 0-47 16,-14-2 48-16,-10-1-48 0,1-1 45 0,-1 3-45 0,-2 1 45 15,-2 3-45-15,0 0 11 16,-3 6-11-16,-1-4 11 0,-6 2-11 0,-2-19 24 0,0 0-24 0,0 31 25 16,-2 13-25-16,2-44-53 15,0 0 53-15,-7 43-52 0,-1 3 52 0,8-46-140 0,0 0 140 16,-14 40-140-16,-4-1 140 0,-11 42-331 0</inkml:trace>
  <inkml:trace contextRef="#ctx0" brushRef="#br0" timeOffset="10768.421">15919 4543 651 0,'0'0'0'0,"2"4"0"0,5 1 0 0,-7-5-5 0,0 0 5 16,0 0-4-16,2 3 4 0,-2-3-8 16,0 0 8-16,0 0-7 0,0 0 7 0,0 0-39 0,0 0 39 0,0 0-39 15,0 0 39-15,0 0-9 0,0 0 9 0,3 12-9 16,4 10 9-16,-7-22-8 0,0 0 8 0,9 36-7 16,8 16 7-16,-17-52 9 0,0 0-9 15,14 75 10-15,6 23-10 0,-20-98 48 0,0 0-48 0,20 130 48 16,3 35-48-16,-23-165 56 0,0 0-56 0,23 147 56 15,-1 2-56-15,-4-36 38 16,-4-22-38-16,0-24 39 0,0-25-39 16,-14-42 2-16,0 0-2 0,15 45 2 0,1-9-2 0,-16-36-106 0,0 0 106 0,12 24-106 15,-7-14 106-15,-5-10-148 0,0 0 148 0,4 5-148 0,-8-10 148 16,4 5-140-16</inkml:trace>
  <inkml:trace contextRef="#ctx0" brushRef="#br0" timeOffset="12733.881">15846 5228 516 0,'0'0'0'0,"7"-3"0"0,4-2 0 0,-1-2 52 16,1 2-52-16,3-4 53 0,3 2-53 0,-17 7 49 15,0 0-49-15,28-6 49 0,8-3-49 0,-36 9 76 0,0 0-76 16,40-5 76-16,8-5-76 0,-48 10 76 0,0 0-76 15,43-5 77-15,1-2-77 0,-44 7 73 0,0 0-73 0,38-4 73 16,-1 3-73-16,-37 1 51 0,0 0-51 16,26 0 52-16,-2 1-52 0,-24-1 34 0,0 0-34 0,24 4 35 15,-1 3-35-15,-7-2 33 0,-6 2-33 0,-1-4 34 16,-2 2-34-16,-7-5 13 0,0 0-13 0,9 15 13 16,-1 13-13-16,-8-28 20 15,0 0-20-15,9 43 20 16,0 8-20-16,-9-51 24 0,0 0-24 0,12 58 25 0,-3 9-25 0,-9-67 7 0,0 0-7 0,12 60 7 15,0-3-7-15,-12-57 26 0,0 0-26 0,16 46 26 16,3-10-26-16,-19-36-6 0,0 0 6 0,24 24-5 16,8-10 5-16,-32-14-78 15,0 0 78-15,34-4-77 0,5-18 77 16,-39 22-56-16,0 0 56 0,33-33-55 0,-3-15 55 0,-4-1-37 0,-5-3 37 0,-6 13-36 16,-6 6 36-16,0-1-20 0,-1-2 20 0,-4 9-19 0,-4-1 19 15,0 28-19-15,0 0 19 0,0-32-18 16,0-3 18-16,0 35-4 0,0 0 4 0,0-32-3 0,-4 1 3 15,4 31 0-15,0 0 0 0,0-22 0 0,0 8 0 0,0 14 12 16,0 0-12-16,-3-12 12 0,3 5-12 0,0 7 1 16,0 0-1-16,0-3 2 0,0 1-2 0,0 2-3 15,0 0 3-15,3 21-2 0,3 10 2 16,1 8-3 0,1 5 3-16,1 3-3 0,-6 8 3 0,-3-55-3 0,0 0 3 0,11 66-3 15,1 18 3-15,-12-84-2 0,0 0 2 0,18 89-1 0,6 14 1 0,-24-103 0 16,0 0 0-16,26 82 0 0,7-10 0 0,-33-72 1 0,0 0-1 15,30 45 1-15,1-18-1 16,-31-27-3-16,0 0 3 0,28 7-3 0,2-22 3 16,-8-2-43-16,3-9 43 0,-10-3-42 0,-1-9 42 0,-14 38-38 0,0 0 38 15,12-51-37-15,-1-13 37 0,-1-11-26 0,1-11 26 0,-4 14-25 16,-7 9 25-16,0 63-11 16,0 0 11-16,0-70-10 0,0 3 10 0,0 67 0 15,0 0 0-15,0-48 1 0,-4 10-1 0,4 38 13 0,0 0-13 0,0-27 14 16,0 10-14-16,0 17 27 0,0 0-27 0,-3-16 27 15,3 8-27-15,0 8-2 16,0 0 2-16,0-4-1 0,0 1 1 0,0 3-24 0,0 0 24 16,3 8-23-16,4 15 23 0,2 1-15 0,1 7 15 0,-1 5-14 15,0 6 14-15,-9-42-20 0,0 0 20 0,10 64-19 16,4 18 19-16,-14-82-1 0,0 0 1 0,16 108-1 16,3 24 1-16,-19-132 0 0,0 0 0 0,16 118 0 15,-1-3 0-15,-15-115 5 0,0 0-5 0,14 84 5 16,-1-19-5-16,-13-65 15 0,0 0-15 0,10 44 15 0,-3-21-15 15,-7-23 39-15,0 0-39 0,3 12 40 0,-3-16-40 16,0 4 2-16,0 0-2 0,-1-24 2 0,-4-19-2 16,5 43-4-16,0 0 4 0,-9-51-3 0,0-16 3 0,9 67-39 15,0 0 39-15,-16-87-38 0,-1-26 38 0,7 25 1 16,6 10-1-16,-3 16 2 0,4 17-2 0,4 15 7 16,5 9-7-16,-3 6 8 0,-3 6-8 15,0 9 23-15,0 0-23 0,2-14 24 0,5 1-24 0,-7 13 3 16,0 0-3-16,10-14 4 0,2 0-4 0,-12 14 0 0,0 0 0 15,20-14 1-15,2 4-1 0,-22 10-5 0,0 0 5 16,28-10-5-16,7 1 5 16,-2 2-5-16,2 2 5 0,-14 2-4 0,-4-1 4 15,1 4-15-15,-4 0 15 0,1 0-14 0,-3 0 14 0,-1 4-24 0,1 1 24 16,-3-2-23-16,-2 1 23 0,-2 3-7 0,2-2 7 0,2 3-7 16,-4 3 7-16,2 4 0 0,2 6 0 0,-2 6 0 15,-2 6 0-15,-5-33 8 16,0 0-8-16,5 49 8 0,-5 11-8 0,0-5 35 0,0-3-35 15,0-6 35-15,0-7-35 0,0 1 19 0,0-1-19 0,2-15 20 16,1-7-20-16,2 2 29 0,2-4-29 0,2-3 29 16,3-3-29-16,-12-9 0 0,0 0 0 15,21-5 1-15,9-7-1 0,-30 12 1 0,0 0-1 0,38-24 1 16,2-10-1-16,-40 34 3 0,0 0-3 0,39-43 4 16,-1-12-4-16,-8 2 5 0,-3-5-5 0,-7 6 5 15,-5 1-5-15,-3 8 32 0,-3 4-32 0,-2 3 33 16,-2 1-33-16,-5 35 16 15,0 0-16-15,4-32 17 0,-4-3-17 0,0 35 36 0,0 0-36 0,2-24 36 0,-2 6-36 0,0 18 12 16,0 0-12-16,0-14 13 0,3 7-13 0,-3 7 0 16,0 0 0-16,0-7 0 0,0 6 0 15,0 4-12-15,0 6 12 0,-3 9-12 0,-1 15 12 16,2-2-27-16,-1 8 27 0,1 1-27 0,0 4 27 0,2-44-8 16,0 0 8-16,2 51-7 0,3 4 7 0,1-8-5 15,1-5 5-15,-2-9-5 0,-5-14 5 16,5 1-1-16,4-8 1 15,3 4 0-15,4-4 0 0,-3-4 0 0,5-1 0 0,-1-7 0 0,2 0 0 0,-19 0-2 0,0 0 2 0,30-12-1 16,1-8 1-16,-31 20-17 16,0 0 17-16,34-30-16 0,0-7 16 0,-4-1-4 0,-4-5 4 15,-3 7-4-15,-2 4 4 0,-6-4 0 16,-4 2 0-16,-1 6 0 0,1 1 0 16,-4 3 28-16,-2 0-28 0,0 0 28 0,-1-2-28 0,-4 26 21 0,0 0-21 0,5-26 21 15,-3 1-21-15,-2 25 29 0,0 0-29 0,3-21 29 16,2 6-29-16,-5 15 13 15,0 0-13-15,7-12 13 0,-3 5-13 0,-4 7-1 16,0 0 1-16,8 3 0 0,1 9 0 0,2 7-3 0,-1 5 3 0,1 3-2 16,-3 4 2-16,1 2 0 0,-2 6 0 0,-2 4 0 15,2 3 0-15,-7-46 5 0,0 0-5 0,4 55 6 16,3 5-6-16,-2-5 9 0,0 0-9 16,-3-23 9-16,0-9-9 0,-1-3 16 0,-1-1-16 0,4-7 17 15,-1 0-17-15,-3-12 14 0,0 0-14 0,5 9 15 0,4-3-15 16,-9-6 9-16,0 0-9 0,14 0 9 15,4-6-9-15,-18 6 9 0,0 0-9 0,19-21 10 16,3-6-10-16,-22 27 8 0,0 0-8 0,21-43 8 16,0-12-8-16,-21 55 3 0,0 0-3 0,16-60 4 0,-2-7-4 15,-14 67 0-15,0 0 0 0,12-62 1 16,-2 6-1-16,1 10 1 16,-2 10-1-16,-6 8 2 15,2 6-2-15,-1 8 1 0,1 2-1 0,-2 5 1 0,-3 2-1 0,0 2-1 0,0 3 1 0,0 0-1 0,0 0 1 0,0 0-17 16,0 0 17-16,0 0-17 0,0 2 17 0,4 1-26 15,1 4 26-15,-1 5-25 0,1 7 25 0,0 5-14 16,2 3 14-16,2 9-13 0,0 4 13 0,-9-40-6 16,0 0 6-16,10 47-5 0,4 15 5 0,0-10-4 0,-2-1 4 0,-1-12-3 15,1-3 3-15,3-5 0 0,3-7 0 16,3-3 0-16,0-6 0 0,-21-15 0 0,0 0 0 0,29 9 1 16,10-8-1-1,-39-1 15-15,0 0-15 0,38-6 16 0,9-6-16 0,-9-4 45 16,-3-3-45-16,-5 2 46 0,-6-5-46 0,-24 22 43 0,0 0-43 0,21-28 44 15,-4-4-44-15,-17 32 46 0,0 0-46 16,11-33 47-16,-1-1-47 0,-6 7 21 16,1-1-21-16,-3 9 21 0,0 7-21 0,-4 4 12 0,0-1-12 0,2 6 13 15,0 6-13-15,0-3 10 0,0 0-10 0,0 4 11 16,-3 4-11-16,3-8 1 0,0 0-1 0,-4 24 1 16,-3 9-1-16,7-33 0 15,0 0 0-15,-3 29 1 0,-1 0-1 0,4-29 0 0,0 0 0 16,5 28 0-16,8-1 0 0,-5-7-7 0,3-4 7 0,-1-4-7 0,2-2 7 15,-12-10-84-15,0 0 84 0,16 2-84 0,5-2 84 16,-21 0-46-16,0 0 46 0,26-14-46 0,5-10 46 16,27-13-1027-16</inkml:trace>
  <inkml:trace contextRef="#ctx0" brushRef="#br0" timeOffset="15699.404">20553 4723 527 0,'0'0'0'0,"0"5"0"15,0 2 0-15,0-7 2 0,0 0-2 0,-5 2 3 16,-2-4-3-16,7 2 0 0,0 0 0 0,-3-3 0 16,-1-1 0-16,4 4-44 0,0 0 44 0,-1 7-44 15,1 2 44-15,0-9-40 0,0 0 40 0,1 46-40 0,6 26 40 16,-7-72 0-16,0 0 0 0,7 121 0 0,4 49 0 15,-11-170 3-15,0 0-3 0,12 173 3 32,2 19-3-32,-14-192 22 0,0 0-22 0,15 178 23 0,-2-5-23 0,-1-31 15 0,2-20-15 0,-7-35 16 0,-2-25-16 0,-5-62 41 15,0 0-41-15,10 60 41 0,4-10-41 16,-14-50 53-16,0 0-53 0,14 32 54 0,-3-13-54 0,-11-19 70 16,0 0-70-16,8 5 71 15,-1-13-71-15,-7 8 43 0,0 0-43 0,6-28 43 16,1-11-43-16,-7-1-5 0,0-2 5 0,-6-6-4 0,3-7 4 0,3 55-35 15,0 0 35-15,-12-98-34 0,-2-29 34 0,14 127-12 16,0 0 12-16,-4-137-12 0,1-17 12 0,6 33-15 16,8 9 15-16,-4 27-14 0,1 14 14 15,-8 71 8-15,0 0-8 0,16-63 9 0,3 8-9 0,-19 55 26 0,0 0-26 16,23-43 26-16,3 11-26 0,-26 32 7 16,0 0-7-16,26-16 8 0,-3 13-8 15,-23 3 0-15,0 0 0 0,29 15 0 0,6 16 0 16,-35-31-3-16,0 0 3 0,33 36-2 0,2 10 2 0,-35-46-8 0,0 0 8 0,30 64-7 15,-2 11 7-15,-28-75-4 0,0 0 4 0,8 72-4 16,-8 2 4-16,0-74-1 0,0 0 1 16,-17 61 0-16,-13-7 0 0,6-20 6 15,3-19-6-15,9-3 7 0,8-8-7 0,-3 1 34 0,2-5-34 0,-9 3 35 16,-5 1-35-16,0 1 18 0,0-5-18 0,5 3 19 16,9-3-19-16,-2 0 6 0,3 0-6 0,4 0 6 15,0 0-6-15,0 0-15 0,-3 0 15 0,3 0-14 16,-2-3 14-16,2 3-36 0,0 0 36 0,14-9-35 15,7-6 35-15,-21 15-13 0,0 0 13 0,40-24-13 0,17-4 13 16,-57 28-15-16,0 0 15 0,56-34-14 16,9-2 14-16,-8 0 0 0,-1 0 0 0,-7 9 0 0,-1-1 0 15,-48 28 4-15,0 0-4 0,68-34 5 16,11-2-5-16,-25 9 44 0,-12 3-44 0,-9 5 45 0,-11 2-45 0,-22 17 71 16,0 0-71-16,21-16 72 0,-3-3-72 0,-18 19 63 15,0 0-63-15,12-15 64 0,-3 3-64 0,-9 12 32 16,0 0-32-16,1-8 32 0,-2-1-32 0,1 9 1 15,0 0-1-15,-23-3 2 0,-14-4-2 0,37 7 0 16,0 0 0-16,-47 3 1 0,-15 4-1 0,9 2-3 16,-2-1 3-16,16 1-2 0,11 1 2 0,28-10-14 15,0 0 14-15,-48 24-13 0,-12 12 13 16,60-36-10-16,0 0 10 0,-61 55-9 0,-5 15 9 16,66-70-17-16,0 0 17 0,-33 63-16 0,14 4 16 0,19-67-8 15,0 0 8-15,7 43-8 0,21-14 8 0,-28-29-51 16,0 0 51-16,40 19-50 0,14-16 50 0,-54-3-14 15,0 0 14-15,82-12-13 0,24-12 13 0,-106 24-4 16,0 0 4-16,94-34-3 0,2-5 3 0,-28 3 4 0,-16-4-4 0,-17 16 5 16,-19 12-5-16,1-6 46 0,-1 2-46 0,-4 4 46 15,0-3-46-15,2 3 33 0,-5 0-33 0,-1 0 34 16,-1 3-34-16,-1 2 39 16,-3-1-39-16,2 1 39 0,-3 3-39 0,-2 4 4 0,0 0-4 0,4-1 4 15,-1 1-4-15,-3 0 0 0,0 0 0 0,5 1 0 16,2 10 0-16,-7-11-7 0,0 0 7 0,9 27-7 15,3 13 7-15,-12-40-6 0,0 0 6 0,9 48-5 0,-4 13 5 16,-5-61-1-16,0 0 1 0,4 64-1 0,-1-1 1 0,-3-63-3 16,0 0 3-16,2 51-3 0,1-4 3 15,-3-47 0-15,0 0 0 0,0 36 0 16,0-9 0-16,0-27 22 0,0 0-22 0,0 21 23 0,0-6-23 16,0-15 8-16,0 0-8 0,5-5 9 0,8-11-9 0,-13 16-3 15,0 0 3-15,12-30-2 0,-2-13 2 0,-10 43-37 16,0 0 37-16,11-59-36 0,-8-12 36 0,-3 71-30 15,0 0 30-15,5-88-30 0,-3-13 30 16,-2 101-16-16,0 0 16 0,7-79-15 0,-3 7 15 16,-4 72-13-16,0 0 13 0,5-42-13 0,0 19 13 0,-5 23-17 0,0 0 17 15,12-20-16-15,7 8 16 0,-19 12-23 0,0 0 23 16,25-16-22-16,6-1 22 0,-31 17-44 16,0 0 44-16,30-19-44 0,-1-1 44 0,-2 1 0 0,-8-2 0 15,0 6 0-15,-3-4 0 0,-2 4 0 0,-6 3 0 0,1-4 0 16,-2-1 0-16,-2 3 11 0,0 1-11 0,-1-1 11 15,-4 2-11-15,0 0 18 0,-4 3-18 16,3-3 19-16,1 4-19 0,-2-4 4 16,0 5-4-16,-3-2 4 0,1-3-4 0,4 12 15 0,0 0-15 0,-3-6 15 15,-2-6-15-15,5 12 22 0,0 0-22 0,-4-7 23 16,-1 2-23-16,5 5 3 0,0 0-3 0,-3-4 3 16,3 4-3-16,0 0 0 0,-4 7 0 0,4 8 0 15,4 13 0-15,-4-28 0 0,0 0 0 0,0 53 0 16,0 24 0-16,0-2 1 0,0 4-1 0,0 16 2 0,0 7-2 15,0-102 10-15,0 0-10 0,0 103 11 16,0 7-11-16,0-28 4 0,0-19-4 0,1-27 5 16,1-20-5-16,3-1 3 15,4-8-3-15,0 2 3 0,3-4-3 0,-12-5-1 0,0 0 1 0,10 0 0 0,3-5 0 0,-13 5-34 16,0 0 34-16,8-12-33 0,-1-7 33 0,-7 19-47 16,0 0 47-16,0-33-46 0,-7-6 46 0,7 39-19 15,0 0 19-15,-10-50-18 0,-11-6 18 16,9 4-4-16,1 6 4 15,4 10-3-15,-1 10 3 0,-1 2 17 0,4 4-17 0,1 4 17 0,4 4-17 0,2 4 75 16,1-4-75-16,1 5 75 0,1-2-75 0,-5 9 52 16,0 0-52-16,19-8 52 0,13 1-52 0,-32 7 0 15,0 0 0-15,38-9 0 0,7-3 0 16,-45 12-1-16,0 0 1 0,49-7 0 0,5-4 0 0,-54 11-4 16,0 0 4-16,51-7-3 0,-3 2 3 0,-48 5-1 0,0 0 1 15,42-7-1-15,-4 2 1 0,-38 5-1 0,0 0 1 16,30-4-1-16,-6 1 1 0,-24 3 0 0,0 0 0 0,18-2 0 15,-6 0 0 1,-12 2 0-16,0 0 0 0,9 0 0 0,-6 2 0 0,-1 3-6 0,-2-1 6 0,-5 11-6 16,-4 12 6-16,-5 1 0 0,-2 4 0 0,-1-1 0 15,5 2 0 1,12-33 0-16,0 0 0 0,-21 43 0 0,0 8 0 16,21-51 5-16,0 0-5 0,-17 39 5 0,1-3-5 0,16-36 3 0,0 0-3 0,-12 28 4 15,5-9-4-15,7-19 31 0,0 0-31 0,-7 15 31 16,3-3-31-16,4-12 25 0,0 0-25 0,2 3 26 15,3-3-26-15,-5 0 33 0,0 0-33 0,9-12 33 16,3-6-33-16,-12 18 38 0,0 0-38 0,11-24 38 0,3-4-38 16,-1 1 50-16,-4-9-50 0,0 17 50 0,-4 4-50 15,2-3 19-15,-3 3-19 0,1 0 20 0,-2 3-20 16,1-4 22-16,-1 1-22 0,-1 8 22 16,0 5-22-16,-2 2 4 0,7-3-4 0,-6 3 4 0,6 0-4 0,-5 0-5 15,2-4 5-15,-1 8-5 0,1-4 5 0,-1 5-34 16,2 2 34-16,1 0-34 0,1 1 34 0,-7-8-28 15,0 0 28-15,10 21-28 0,2 6 28 16,-12-27-17-16,0 0 17 0,16 28-16 0,1-1 16 0,-17-27-2 16,0 0 2-16,26 20-2 0,9-1 2 0,-35-19 0 15,0 0 0-15,39 9 1 0,6-11-1 0,-45 2 1 16,0 0-1-16,43-10 1 0,3-11-1 0,-8 1 9 16,-5-2-9-16,-5 1 9 0,-4 2-9 0,-24 19 24 15,0 0-24-15,21-20 25 0,-5-3-25 0,-16 23 20 0,0 0-20 16,16-20 20-16,-1-3-20 0,-15 23 17 0,0 0-17 15,13-17 17-15,-5-3-17 16,-8 20 27-16,0 0-27 0,9-16 27 0,0 3-27 0,-9 13 12 0,0 0-12 16,7-12 13-16,-2 3-13 0,-5 9 10 0,0 0-10 0,3-5 11 15,-1-2-11-15,-2 7-3 0,0 0 3 0,0 0-3 16,4 0 3-16,-4 0-33 0,0 0 33 0,7 19-32 16,3 13 32-16,-10-32-11 15,0 0 11-15,12 43-11 0,-1 12 11 0,-11-55-14 0,0 0 14 0,10 57-13 16,1 8 13-16,-11-65-4 0,0 0 4 0,12 56-4 15,3-4 4-15,-1-11-1 0,2-9 1 0,-7-8 0 16,-4-12 0-16,4-1 6 0,3-6-6 16,4-2 7-16,4-6-7 15,-20 3 26-15,0 0-26 0,21-12 26 0,2-4-26 0,-23 16 7 0,0 0-7 0,21-27 7 0,-7-6-7 16,-14 33 10-16,0 0-10 0,16-42 11 0,-4-6-11 0,-2 5 8 16,1-4-8-16,-4 15 9 0,0 5-9 15,0 3 3-15,-2 0-3 0,-2 5 4 0,-1 3-4 16,1 4 12-16,3 0-12 0,-3 4 12 0,-3 4-12 0,0 1 0 15,0-1 0-15,0 4 1 0,2-5-1 0,-2 5-2 16,5 0 2-16,-5 0-1 0,5 2 1 16,-1 1-36-16,1 4 36 0,-5-3-35 0,2 4 35 15,0 4-19-15,3 0 19 0,-3 16-18 0,1 8 18 0,-3-36-31 16,0 0 31-16,4 39-31 0,1 11 31 0,-5-50-6 16,0 0 6-16,5 44-6 0,2 3 6 0,-7-47-5 15,0 0 5-15,12 36-5 0,6-6 5 16,-18-30-3-16,0 0 3 0,24 21-3 0,6-12 3 0,-30-9-2 15,0 0 2-15,31-6-1 0,2-9 1 0,-33 15 1 0,0 0-1 0,30-31 1 16,-4-8-1-16,-5-1 0 0,-4-3 0 0,-1 8 0 16,-2-1 0-16,-6 1 1 0,-4 3-1 15,-1 1 2-15,1 3-2 0,-4 28-1 16,0 0 1-16,5-32 0 0,4-6 0 0,-9 38 0 0,0 0 0 0,5-29 0 16,0 2 0-16,-5 27-1 0,0 0 1 0,4-23-1 15,-3 10 1-15,-1 13-16 0,0 0 16 0,2-7-15 16,-2 0 15-16,0 7-39 0,0 0 39 0,4 7-39 15,-1 8 39-15,-3-15-31 0,0 0 31 0,5 28-31 16,2 11 31-16,-1-6-8 0,1 4 8 0,3-8-8 16,-1 2 8-16,3-3-13 0,0-4 13 0,2-2-12 0,4-1 12 15,-18-21-1-15,0 0 1 0,33 17-1 0,8-4 1 16,1-8 0-16,2-1 0 0,-4-9 0 0,-4-2 0 16,-2-5-1-16,-5-3 1 0,3-1 0 15,1-3 0-15,-33 19 0 0,0 0 0 0,40-20 1 0,7-4-1 0,-47 24 37 16,0 0-37-16,43-28 37 0,3-6-37 0,-46 34 47 15,0 0-47-15,38-29 47 16,-5 2-47-16,-33 27 36 0,0 0-36 0,24-21 36 0,-8 6-36 0,-16 15 1 16,0 0-1-16,14-11 2 0,-11 6-2 0,-3 5 1 15,0 0-1-15,-8 17 1 0,-13 18-1 16,21-35 2-16,0 0-2 0,-30 42 3 0,-8 11-3 16,38-53 9-16,0 0-9 0,-44 67 10 0,-6 12-10 0,50-79 8 0,0 0-8 15,-30 50 9-15,11-21-9 0,19-29 33 0,0 0-33 0,-16 26 34 16,8-11-34-16,8-15 26 0,0 0-26 0,1 12 26 15,10-12-26-15,-11 0 4 0,0 0-4 16,16-12 4-16,8-14-4 0,-24 26 1 16,0 0-1-16,30-29 2 0,8-10-2 0,-38 39 0 0,0 0 0 0,36-36 0 15,5 2 0-15,-10 6-2 0,-5 8 2 16,-3 4-1-16,-6 8 1 0,1 4-30 0,-5 6 30 16,0 5-30-16,-1 5 30 0,-12-12-27 0,0 0 27 15,14 27-27-15,3 13 27 0,-17-40-56 16,0 0 56-16,18 39-55 0,3 4 55 0,-21-43-144 0,0 0 144 0,15 31-143 15,-1-4 143-15,16 33-784 0</inkml:trace>
  <inkml:trace contextRef="#ctx0" brushRef="#br0" timeOffset="23486.357">13242 5717 102 0,'0'0'0'0,"0"-2"0"15,0-5 0-15,0 7 11 0,0 0-11 0,0-5 11 16,0 3-11-16,0 2 5 0,0 0-5 0,0 0 6 16,0 0-6-16,0 0 8 0,0 0-8 0,0 0 9 15,0 0-9-15,0 0 14 0,0 0-14 0,0 0 15 16,0 0-15-16,0 0 1 0,0 0-1 0,0 0 1 0,0 0-1 16,0 0 0-16,0 0 0 0,0 0 1 0,0 0-1 15,0 0 0-15,0 0 0 0,0 0 1 0,0 0-1 16,0 0 0-16,0 0 0 0,0 0 1 0,0 0-1 0,0 0-1 15,0 0 1-15,0 0 0 0,0 0 0 0,0 0-7 16,0 0 7-16,0 0-6 0,0 0 6 16,0 0-25-16,0 0 25 0,0 0-24 0,0 0 24 0,0 0-27 15</inkml:trace>
  <inkml:trace contextRef="#ctx0" brushRef="#br0" timeOffset="26192.673">12482 7617 135 0,'0'0'0'0,"0"3"0"15,-3 0 0-15,3-3 62 0,0 0-62 0,0 0 62 16,-4 0-62-16,4 0 38 0,0 0-38 0,-1-3 39 16,-6 0-39-16,7 3 54 0,0 0-54 0,-6-9 54 15,-2 2-54-15,8 7 66 0,0 0-66 0,-16-7 66 16,-3-1-66-16,19 8 79 0,0 0-79 0,-21-9 80 15,-5 1-80-15,1 1 79 0,4-2-79 0,4 2 80 0,5 4-80 16,-2-1 69-16,2 3-69 0,0-3 69 0,-1-3-69 16,-1 2 50-16,-7 0-50 0,9 2 50 0,0 3-50 15,-2-4 33-15,-7 1-33 0,6 3 34 0,1 0-34 16,14 0 3-16,0 0-3 0,-27 0 4 0,-6 3-4 16,33-3 4-16,0 0-4 0,-29 0 4 0,3 4-4 15,26-4-2-15,0 0 2 0,-28 8-2 0,5 1 2 0,23-9-22 16,0 0 22-16,-24 14-22 0,1 6 22 0,23-20-33 15,0 0 33-15,-21 31-33 0,4 10 33 16,17-41-20-16,0 0 20 0,-18 52-19 16,6 9 19-16,3-6-6 0,2 5 6 0,6-5-5 0,1-4 5 0,0-51-5 15,0 0 5-15,8 72-4 0,10 10 4 0,-18-82-2 0,0 0 2 16,31 67-2-16,18-5 2 0,-11-26 0 16,1-17 0-16,-1-7 1 15,4-12-1-15,-42 0 9 0,0 0-9 0,61-23 10 16,19-13-10-16,-80 36 26 0,0 0-26 0,77-56 26 0,3-18-26 0,-21 13 20 0,-9 4-20 0,-11 6 20 15,-18 3-20-15,-21 48 51 0,0 0-51 0,19-62 52 16,-9-5-52-16,-1 12 45 16,-7 11-45-16,-2 3 46 0,-2 5-46 15,-1 0 48-15,-4 1-48 0,1 6 48 0,1-1-48 0,5 30 59 0,0 0-59 0,-9-30 60 16,1 0-60-16,8 30 39 0,0 0-39 0,-13-28 39 16,5 1-39-16,8 27 29 15,0 0-29-15,-9-21 29 0,2 6-29 0,7 15 9 0,0 0-9 0,-5-12 9 16,1 5-9-16,4 7 1 0,0 0-1 0,-3-7 2 15,1 5-2-15,2 2-8 0,0 0 8 0,0 0-7 0,-3 0 7 16,3 0-58-16,0 0 58 0,3 17-58 16,-1 18 58-16,5 1-52 0,5 7 52 15,-3 5-52-15,1 6 52 0,-10-54-45 0,0 0 45 0,12 71-44 0,4 13 44 16,-2 10-21-16,2 10 21 0,-4-28-21 0,-3-16 21 0,-9-60-43 16,0 0 43-16,12 66-42 0,5-2 42 15,-17-64-133-15,0 0 133 0,18 36-132 16,3-19 132-16,-21-17-99 0,0 0 99 0,19-14-98 15,2-27 98-15,20-14-517 0</inkml:trace>
  <inkml:trace contextRef="#ctx0" brushRef="#br0" timeOffset="26566.8">12775 7092 875 0,'0'0'0'0,"0"0"0"0,-7 5 0 0,7-5 102 0,0 0-102 0,0 0 102 15,0 0-102-15,0 0 66 0,0 0-66 0,0 0 66 16,0 0-66-16,0 0 21 0,0 0-21 0,0 0 21 16,0 0-21-16,0 0-4 0,0 0 4 0,0 0-3 15,0 0 3-15,0 0-34 0,0 0 34 0,0 0-33 16,2 4 33-16,-2-4-42 0,0 0 42 0,5 27-41 15,4 21 41-15,-9-48-34 0,0 0 34 0,12 67-34 16,5 20 34-16,-17-87-9 0,0 0 9 16,26 132-8-16,7 38 8 0,-33-170-1 0,0 0 1 0,30 161 0 0,1 12 0 15,-6-41 5-15,-4-24-5 0,-9-36 6 0,-7-38-6 16,4 6 35-16,3-8-35 0,-3-1 35 16,-2 1-35-16,-2-13 12 0,-9-7-12 0,8-3 12 15,-2-6-12-15,-1 1-76 0,5-3 76 0,-6-1-75 16,-4-5 75-16,4 5-94 0,0 0 94 0,-17-32-94 0,-9-18 94 15,-21-29-499-15</inkml:trace>
  <inkml:trace contextRef="#ctx0" brushRef="#br0" timeOffset="26823.69">12580 7608 695 0,'0'0'0'16,"12"14"0"-16,7 8 0 0,-12-17 83 0,-10-1-83 0,1-10 83 15,0-4-83-15,0 5 70 0,2-2-70 16,0 4 70-16,0 1-70 0,4 2 63 0,5 0-63 15,-1 0 63-15,3 2-63 0,4-1 56 0,6 5-56 0,0-3 56 16,2-1-56-16,-23-2 38 0,0 0-38 0,36 7 39 16,12-4-39-16,-48-3 53 0,0 0-53 15,50 5 53-15,6 2-53 0,-56-7 59 0,0 0-59 0,52 3 60 16,2 1-60-16,-54-4 33 0,0 0-33 0,51 2 34 16,-1-4-34-16,-50 2 18 0,0 0-18 0,40 0 18 15,-1-2-18-15,-39 2-6 0,0 0 6 0,33 0-6 16,-4 0 6-16,-29 0-67 0,0 0 67 15,21 4-67-15,-7-1 67 0,23 4-1047 0</inkml:trace>
  <inkml:trace contextRef="#ctx0" brushRef="#br0" timeOffset="27388.271">11679 8596 113 0,'0'0'0'0,"11"-3"0"16,4-4 0-16,-15 7 0 0,0 0 0 0,9-2 1 15,-4-1-1-15,-5 3 15 0,0 0-15 0,0 0 16 16,0 0-16-16,0 0 16 0,0 0-16 0,0 0 17 15,0 0-17-15,0 0 24 0,0 0-24 0,0 0 25 16,0 0-25-16,0 0 22 0,0 0-22 0,0 0 22 0,4 0-22 16,-4 0 9-16,0 0-9 0,3 0 9 0,2 0-9 15,-5 0 27-15,0 0-27 0,4 0 27 0,5-3-27 16,-9 3 6-16,0 0-6 0,3-2 6 0,6 0-6 16,-9 2 25-16,0 0-25 0,5-2 26 0,-2 2-26 15,-3 0 20-15,0 0-20 0,2-3 20 0,2 3-20 0,-4 0 25 16,0 0-25-16,3 0 26 0,-1 0-26 15,-2 0 8-15,0 0-8 0,0 0 8 0,3 3-8 16,-3-3 10-16,0 0-10 0,0 0 11 0,0 0-11 0,0 0-16 16,0 0 16-16,0 0-15 0,0 0 15 0,0 0-108 15,0 0 108-15,0 0-108 0,0 2 108 0,0 2-129 16</inkml:trace>
  <inkml:trace contextRef="#ctx0" brushRef="#br0" timeOffset="27875.254">13590 7243 785 0,'0'0'0'0,"-8"0"0"0,-6 0 0 15,14 0 81-15,0 0-81 0,-4 4 81 0,4-4-81 0,0 0 52 16,0 0-52-16,0 0 52 0,0 0-52 0,0 0 37 15,0 0-37-15,0 0 37 0,0 0-37 16,0 0 2-16,0 0-2 0,0 3 2 0,-5 2-2 0,5-5 21 16,0 0-21-16,-7 12 21 0,-5 7-21 0,12-19 14 15,0 0-14-15,-14 24 15 0,-7 8-15 0,3 3 9 16,1-4-9-16,1 5 10 0,4 3-10 16,12-39 4-16,0 0-4 0,-14 62 5 0,2 18-5 15,12-80 7-15,0 0-7 0,-9 106 7 0,4 23-7 0,5-129 13 0,0 0-13 16,5 116 13-16,7 1-13 0,6-32 3 15,3-18-3-15,-7-19 4 0,1-24-4 0,-2-5-41 0,1-9 41 0,1 1-41 16,4-3 41-16,-19-8-117 16,0 0 117-16,25-3-116 0,4-11 116 15,-29 14-108-15,0 0 108 0,27-31-108 0,0-18 108 0,27-32-471 0</inkml:trace>
  <inkml:trace contextRef="#ctx0" brushRef="#br0" timeOffset="28169.585">13561 7617 628 0,'0'0'0'0,"7"12"0"16,7 6 0-16,-11-12 109 0,-3-6-109 0,0 0 110 15,0-7-110-15,-3 2 128 0,3-2-128 0,-4 5 128 0,4-1-128 16,-2-3 111-16,2 3-111 0,0 3 111 16,0 0-111-16,0 0 63 0,0 0-63 15,0 0 63-15,0 0-63 0,0 0 44 0,0 0-44 0,0 0 45 0,0 0-45 16,0 0 0-16,0 0 0 0,0 0 1 0,0 0-1 15,0 0-1-15,0 0 1 0,9 9-1 0,8 6 1 0,-17-15-10 16,0 0 10-16,30 27-9 0,10 9 9 16,-3-3-11-16,1 5 11 15,0-6-10-15,-3-1 10 16,-7-4-34-16,-5-3 34 0,1-5-34 0,-3 2 34 0,-4-2-175 0,-4-4 175 0,-1-3-174 0,-2-3 174 0,-10-9-129 16,0 0 129-16,5-6-129 0,-3-11 129 0,7-3-526 15</inkml:trace>
  <inkml:trace contextRef="#ctx0" brushRef="#br0" timeOffset="28404.629">13913 7416 953 0,'0'0'0'0,"0"4"0"0,0 4 0 0,0-8 99 0,0 0-99 0,0 5 99 15,0-1-99-15,-4-1 69 0,2 1-69 0,-1 8 70 16,-6 6-70-16,9-18 33 0,0 0-33 0,-16 36 33 15,-1 19-33-15,17-55-1 0,0 0 1 0,-17 60 0 16,-1 7 0-16,18-67-8 0,0 0 8 0,-16 63-7 16,3 1 7-16,13-64-34 0,0 0 34 0,-13 49-34 15,8-7 34-15,5-42-102 0,0 0 102 0,-9 30-102 16,6-7 102-16,3-23-159 0,0 0 159 0,9-7-158 16,6-21 158-16,11-4-464 0</inkml:trace>
  <inkml:trace contextRef="#ctx0" brushRef="#br0" timeOffset="28640.744">13954 7247 662 0,'0'0'0'0,"4"3"0"0,1 9 0 0,-5-12 118 16,0 0-118-16,14 5 119 0,5 2-119 0,-19-7 87 16,0 0-87-16,26 15 87 0,9 9-87 0,-35-24 58 15,0 0-58-15,38 33 59 0,6 10-59 0,-44-43 52 16,0 0-52-16,42 49 53 0,0 11-53 0,-42-60 59 15,0 0-59-15,36 86 59 0,-4 20-59 0,-32-106 24 16,0 0-24-16,5 101 25 0,-19 4-25 0,14-105-27 0,0 0 27 16,-30 103-27-16,-17-4 27 0,47-99-204 0,0 0 204 0,-52 79-203 15,-7-14 203-15,59-65-165 0,0 0 165 0,-61 36-165 16,-5-24 165-16,-62 36-402 0</inkml:trace>
  <inkml:trace contextRef="#ctx0" brushRef="#br0" timeOffset="29120.921">11536 8643 359 0,'0'0'0'0,"9"-5"0"0,12-1 0 16,-21 6 18-16,0 0-18 0,5-5 19 0,-1 2-19 0,-4 3 0 15,0 0 0-15,0 0 0 0,0 0 0 0,0 0 18 16,0 0-18-16,12 0 18 0,5 0-18 0,-17 0 45 15,0 0-45-15,30 0 45 0,12-7-45 0,-42 7 42 0,0 0-42 16,55-5 43-16,17 1-43 0,-72 4 64 0,0 0-64 0,80-8 65 16,16 1-65-16,-96 7 52 0,0 0-52 0,139-9 52 15,34-3-52-15,-34 4 45 16,-7 1-45-16,-13 0 45 0,-8 2-45 16,-10 2 59-16,-7-1-59 0,-8 1 59 0,-6 1-59 15,4 0 49-15,4 2-49 0,-9-1 50 0,-4-6-50 0,-75 7 38 0,0 0-38 0,97-9 38 16,18 1-38-16,-24-4 35 15,-8 1-35-15,-11 6 36 0,-8-2-36 0,-64 7 14 16,0 0-14-16,74-5 15 0,4-2-15 0,-78 7-29 16,0 0 29-16,66-3-29 0,-3 0 29 0,-63 3-165 0,0 0 165 0,33 0-164 15,-16 0 164-15,36 0-601 0</inkml:trace>
  <inkml:trace contextRef="#ctx0" brushRef="#br0" timeOffset="29797.522">13146 8979 1020 0,'0'0'0'0,"7"-11"0"0,-2-2 0 0,-5 6 101 16,-2 2-101-16,-1 1 101 0,3 1-101 0,-5-1 39 15,1-1-39-15,-3 2 39 0,2-4-39 0,-4 2 3 16,-3-7-3-16,-2 1 4 0,-3 1-4 0,-2 0 1 0,-2-2-1 16,3 3 1-16,4 2-1 0,14 7-3 15,0 0 3-15,-26-5-3 0,-12-5 3 0,38 10-22 16,0 0 22-16,-38-3-22 0,-2 3 22 0,3 0-43 0,0 0 43 0,11 6-43 16,2 6 43-16,24-12-50 0,0 0 50 0,-30 35-49 15,-1 13 49-15,31-48-30 16,0 0 30-16,-30 67-30 0,2 11 30 0,0 11-5 15,4 12 5-15,7-23-5 0,10-15 5 0,7-63 0 0,0 0 0 0,3 67 0 16,9 0 0-16,-12-67-2 0,0 0 2 0,18 42-1 16,6-14 1-16,-1-9-14 0,3-9 14 0,2-7-13 15,3-8 13-15,-31 5-39 0,0 0 39 0,45-25-39 16,6-17 39-16,5-11-88 0,5-12 88 0,-12 12-87 16,-6 2 87-16,-43 51-67 0,0 0 67 0,24-48-66 15,-10 3 66-15,-14 45-5 0,0 0 5 0,13-67-4 0,-8-13 4 16,-2 27 1-16,-6 10-1 0,-2 4 1 15,-2 4-1-15,-2 3 41 0,-2 4-41 0,-1 4 41 16,0 2-41-16,0 1 45 0,-2 3-45 0,2 1 45 16,0 5-45-16,12 12 41 0,0 0-41 0,-18-16 42 0,-6 1-42 15,24 15 47-15,0 0-47 0,-18-12 47 0,4 0-47 16,14 12 52-16,0 0-52 0,-12-9 53 0,3 6-53 16,9 3 54-16,0 0-54 0,-8-4 55 0,4 1-55 15,4 3 44-15,0 0-44 0,-5 0 45 0,5 0-45 0,5 7 6 16,7-2-6-16,9 10 7 0,9 6-7 0,5 5 31 15,0-1-31 1,1 6 31-16,3 3-31 16,-39-34 25-16,0 0-25 0,47 52 26 0,8 6-26 0,8 7 32 0,9 5-32 0,-13-11 33 0,-4-5-33 0,-13-9 37 0,-5-7-37 15,-7-11 38-15,-6-10-38 0,-3 5 1 16,1-1-1-16,3-4 1 0,4-1-1 0,-29-16-37 16,0 0 37-16,34 11-36 0,7 0 36 0,-41-11-154 15,0 0 154-15,35 1-154 0,-5-6 154 0,34-2-742 0</inkml:trace>
  <inkml:trace contextRef="#ctx0" brushRef="#br0" timeOffset="30020.719">13582 8759 1390 0,'0'0'0'0,"13"7"0"0,12-2 0 15,-13 2 157-15,-7-3-157 0,-17 11 157 0,-16 11-157 0,28-26 91 16,0 0-91-16,-31 44 92 0,-6 18-92 16,37-62 54-16,0 0-54 0,-52 84 54 0,-14 19-54 0,66-103-22 15,0 0 22-15,-58 95-22 0,1 7 22 0,57-102-162 16,0 0 162-16,-45 82-161 0,6-7 161 0,-46 83-1121 16</inkml:trace>
  <inkml:trace contextRef="#ctx0" brushRef="#br0" timeOffset="31842.954">14658 8266 135 0,'0'0'0'0,"11"2"0"0,4-1 0 0,-15-1 45 15,0 0-45-15,5 0 46 0,-6 0-46 0,1 0 46 0,0 0-46 16,0 0 46-16,-4-1-46 0,4 1 48 16,0 0-48-16,-3-2 49 0,-2 2-49 0,5 0 37 0,0 0-37 15,-4-4 37-15,4 4-37 0,0 0 34 16,0 0-34-16,0 0 35 0,0 0-35 0,0 0 22 0,0 0-22 16,0 0 23-16,4 6-23 0,-4-6 28 0,0 0-28 0,5 5 28 15,0 0-28-15,-5-5 32 0,0 0-32 0,10 7 32 16,8 1-32-16,-1 1 12 15,4 1-12-15,-3-1 12 16,-4-6-12-16,5 2 48 0,3-1-48 0,-4-4 48 0,-3 0-48 0,6 0 55 0,0-4-55 0,-2 1 55 16,1-2-55-16,-20 5 43 0,0 0-43 15,26-14 43-15,5 0-43 0,-31 14 60 0,0 0-60 0,38-25 60 16,8-8-60-16,-3 2 72 0,4-1-72 16,-7-3 73-16,-5 3-73 0,-2-4 54 0,-3 2-54 0,-7 3 54 15,-3 2-54-15,1 1 57 0,0-3-57 0,-3 1 58 16,-3 0-58-16,-15 30 51 0,0 0-51 0,18-48 51 15,-1-8-51-15,-17 56 37 0,0 0-37 0,16-60 38 16,3-7-38-16,-19 67 35 0,0 0-35 0,18-87 35 16,1-18-35-16,-19 105 32 0,0 0-32 0,17-96 33 0,-3-1-33 15,-14 97 22-15,0 0-22 0,16-88 22 0,-2 1-22 16,-14 87 28-16,0 0-28 0,15-82 28 0,-2 3-28 0,0 17 7 16,0 11-7-1,-3 15 7-15,6 14-7 0,-11-2 18 16,2 3-18-16,-5 6 18 0,-2 3-18 0,3 0 8 0,1 3-8 0,-3-3 8 0,1 5-8 0,0-1 9 15,-2-1-9-15,3 6 9 0,1-4-9 0,-2 3 1 16,-2 3-1-16,1-3 1 0,1 1-1 16,2-1 0-16,-4 3 0 0,3-1 0 0,2 0 0 0,-3 2-7 15,0-3 7-15,-2 3-6 0,5 0 6 0,-5 0-16 0,2-4 16 16,-2 4-15-16,3-1 15 0,-3 1-1 16,4-2 1-16,-4 2-1 0,5-2 1 0,-2 2-1 0,1 0 1 15,-1 0-1-15,-1-3 1 0,-2 3-1 16,0 0 1-16,0 0-1 0,0 0 1 0,0 0-7 0,0 0 7 15,0 0-7-15,0 0 7 0,0 0-4 0,0 0 4 0,0 0-3 16,0 0 3-16,0 0-2 0,0 0 2 0,0 0-2 16,0 0 2-16,0 0-5 0,4 0 5 15,-4 0-5-15,3 0 5 0,-3 0-3 0,5 3 3 0,-5-3-2 16,4 0 2-16,-4 0-5 0,5-3 5 0,-5 3-5 16,5 0 5-16,-5 0-3 0,4 0 3 0,-4 0-3 15,0 0 3-15,0 0-108 0,0 0 108 0,0 0-108 16,0 0 108-16,0 0-151 0,0 0 151 0,0 0-151 15,0 0 151-15,0 0-205 0,0 0 205 0,0 0-204 16,-5-4 204-16,-1-1-633 0</inkml:trace>
  <inkml:trace contextRef="#ctx0" brushRef="#br0" timeOffset="32128.603">15561 6441 326 0,'0'0'0'0,"12"7"0"0,9 3 0 16,-21-10 3-16,0 0-3 0,0 0 3 0,-18-3-3 0,18 3 59 15,0 0-59-15,-8 0 60 0,-5-3-60 0,13 3 76 16,0 0-76-16,-5-4 77 0,-2 1-77 0,7 3 73 16,0 0-73-16,7-2 74 0,4 0-74 0,-11 2 80 15,0 0-80-15,19-1 80 0,10 1-80 0,-29 0 69 0,0 0-69 16,30 1 69-16,5 3-69 0,-35-4 61 0,0 0-61 16,29 7 61-16,1-2-61 0,-30-5 58 0,0 0-58 0,30 10 58 15,-4 2-58 1,-2 0 39-16,-3 0-39 0,-2 0 40 15,0 3-40-15,-19-15 18 0,0 0-18 0,20 18 19 0,0 4-19 0,-20-22 20 0,0 0-20 0,18 24 20 16,-2 0-20-16,-16-24-9 0,0 0 9 0,5 38-9 16,-7 9 9-16,2-47-197 15,0 0 197-15,-16 43-196 0,-10 0 196 0,-19 45-665 0</inkml:trace>
  <inkml:trace contextRef="#ctx0" brushRef="#br0" timeOffset="46190.596">4359 10623 158 0,'0'0'0'0,"-7"-3"0"15,-2-4 0-15,9 7 114 0,0 0-114 16,-5-4 115-16,1 3-115 0,4 1 112 0,0 0-112 0,-5-5 113 15,-2 3-113-15,7 2 92 0,0 0-92 0,-9-4 92 16,-4-1-92-16,13 5 82 0,0 0-82 0,-25-7 82 16,-1-3-82-16,0 3 64 0,1-1-64 0,8 4 64 15,0-3-64-15,17 7 64 0,0 0-64 0,-25-6 65 0,-1-5-65 16,26 11 18-16,0 0-18 0,-29-7 19 0,2-1-19 16,27 8 23-16,0 0-23 0,-33-4 24 0,0 1-24 15,33 3 3-15,0 0-3 0,-31-2 4 0,1 2-4 16,30 0 2-16,0 0-2 0,-33 2 3 0,3 1-3 15,30-3 0-15,0 0 0 0,-26 6 0 0,2 0 0 16,24-6-4-16,0 0 4 0,-26 12-3 0,1 4 3 16,3-1-23-16,1 2 23 0,9-6-22 0,6-8 22 0,0 6-33 15,0-4 33-15,-6 19-32 0,-2 10 32 16,14-34-20-16,0 0 20 0,-12 45-19 0,3 8 19 0,1-2-29 16,-1-3 29-16,5-9-29 0,1-8 29 15,3 4-13-15,3-3 13 0,1 4-12 0,1 0 12 0,-5-36-11 16,0 0 11-16,12 41-11 0,0 4 11 0,-12-45-10 15,0 0 10-15,18 41-10 0,8 0 10 0,-26-41-1 0,0 0 1 0,38 31-1 16,13-7 1-16,-51-24 1 0,0 0-1 16,56 0 2-16,6-16-2 0,-62 16-1 15,0 0 1-15,80-48 0 0,20-24 0 0,-100 72-29 0,0 0 29 0,89-83-29 16,-1-20 29-16,-25 17-6 0,-16 4 6 16,-12 13-6-16,-14 8 6 0,-21 61 6 0,0 0-6 0,12-79 6 15,-10-9-6-15,5 10 39 16,-4 2-39-16,-3 11 39 0,0 9-39 15,0 56 32-15,0 0-32 0,-7-62 32 0,-1-1-32 0,8 63 39 0,0 0-39 0,-9-60 39 16,-3 1-39-16,12 59 33 0,0 0-33 0,-9-41 34 16,4 14-34-16,1 8 14 0,1 4-14 0,1 4 15 15,-1 4-15-15,-1 2 13 0,2 4-13 0,2-3 13 16,-3 1-13-16,3 3 4 0,-4-4-4 0,4 4 4 16,0 0-4-16,0 0 7 0,0 0-7 0,0 0 7 15,0 0-7-15,0 0 3 0,0 0-3 0,0 0 3 16,0 0-3-16,0 0 0 0,-3 4 0 0,3-4 0 0,-2 7 0 15,2-7 0-15,0 0 0 0,-9 27 0 16,1 16 0-16,8-43 0 0,0 0 0 16,-9 53 0-16,-3 10 0 0,12-63 0 0,0 0 0 0,-4 79 0 0,8 15 0 15,1 11 3-15,7 13-3 0,0-25 4 0,6-9-4 0,-18-84 13 16,0 0-13-16,14 89 14 0,7 0-14 0,-6-22 9 16,-1-11-9-16,-5-22 9 0,-5-18-9 0,4-1-15 15,4-1 15-15,-6-4-15 0,1-5 15 0,-7-5-97 0,0 0 97 16,14 2-96-16,6-4 96 0,14 2-796 0</inkml:trace>
  <inkml:trace contextRef="#ctx0" brushRef="#br0" timeOffset="46875.593">3481 11548 169 0,'0'0'0'0,"14"-5"0"16,10-3 0-16,-15 6 77 0,-9-2-77 0,5 3 77 15,2-1-77-15,-7 2 82 0,0 0-82 0,0 0 82 16,0 0-82-16,0 0 65 0,-4 2-65 0,4-2 66 15,0 5-66-15,0-5 55 0,4 0-55 0,1 2 56 16,0-2-56-16,8 1 51 0,2 1-51 0,6-2 51 16,9 0-51-16,-30 0 42 0,0 0-42 0,47-2 43 15,17-1-43-15,-4 3 63 0,4-5-63 16,-5 3 64 0,0 0-64-16,-59 2 34 0,0 0-34 0,89 0 34 0,14 0-34 0,-16 2 41 0,-8 0-41 0,-25-1 41 15,-16-1-41-15,-3-1 40 0,-2-3-40 0,0 3 40 16,-3 1-40-16,-30 0 15 0,0 0-15 0,43-2 16 15,4-7-16-15,-2 6 32 0,-1-1-32 0,-6-1 32 0,-5 2-32 0,-6-1-22 16,-7 1 22-16,-2 0-22 0,-6-1 22 0,0 2-143 16,0-3 143-16,-6 5-142 0,-1 0 142 0,-5 0-145 15,0 0 145-15,3 0-144 0,-3 2 144 0,4 1-467 16</inkml:trace>
  <inkml:trace contextRef="#ctx0" brushRef="#br0" timeOffset="47689.65">4249 12124 628 0,'0'0'0'0,"-9"-5"0"15,1-4 0-15,8 9 103 0,0 0-103 0,-9-7 104 16,5 0-104-16,4 7 60 0,0 0-60 0,-3-8 60 16,-6-1-60-16,9 9 9 0,0 0-9 0,-14-13 10 0,-1-5-10 15,-3-2-2-15,-3 1 2 0,4 4-1 0,1 3 1 16,-1 0 10-16,-1 1-10 0,-3 1 11 15,4 3-11-15,-9-3 39 0,-4 0-39 0,6 3 39 0,3 3-39 16,21 4 20-16,0 0-20 0,-35-5 20 0,-12 2-20 0,5-2 32 16,0 1-32-16,13 3 32 0,8-1-32 0,-2 2 29 15,2 2-29-15,4 1 29 16,0 0-29-16,-8 4 0 0,-1 2 0 16,14-6 1-16,8-3-1 0,4 0 0 0,0 0 0 0,-22 14 0 0,-11 8 0 0,33-22-1 15,0 0 1-15,-30 31 0 0,4 3 0 16,26-34-17-16,0 0 17 0,-21 48-17 0,7 12 17 0,14-60-9 15,0 0 9-15,-3 62-9 0,6 6 9 16,7 6-10-16,10 7 10 0,-6-27-9 0,3-12 9 0,-17-42-9 16,0 0 9-16,21 44-8 0,3-4 8 0,-24-40 0 0,0 0 0 15,35 29 0-15,3-4 0 0,-38-25 0 0,0 0 0 0,47 7 0 16,9-14 0-16,10-13 0 0,4-13 0 0,-21 4 0 16,-11 0 0-16,-3-5-13 15,-5-4 13-15,-4 2-12 16,-2-2 12-16,-24 38-17 0,0 0 17 0,26-61-16 0,7-22 16 0,-33 83-4 0,0 0 4 0,27-82-4 15,-7-5 4-15,-20 87-1 0,0 0 1 0,13-82-1 16,-13 3 1-16,0 79-1 0,0 0 1 0,0-76 0 16,-9 3 0-16,2 16 6 15,-2 11-6-15,4 13 7 0,-4 11-7 0,2 2 26 0,2 4-26 0,-4 1 26 16,6 3-26-16,-2 2 6 0,-2 1-6 0,5 4 7 16,-1-2-7-16,-1 2 10 0,1 1-10 15,1-1 11-15,2 4-11 0,0-3 8 0,0 2-8 0,0 2 9 16,0 0-9-16,0 0 3 0,0 0-3 0,0 0 4 0,0 0-4 15,0 0-2-15,0 0 2 0,0 2-2 16,0 2 2-16,0 8-14 0,2 5 14 0,1 15-13 0,4 14 13 0,2 6-5 16,-1 8 5-16,1 0-4 0,0 3 4 15,-9-63-8-15,0 0 8 0,17 110-8 16,8 32 8-16,-25-142-1 0,0 0 1 0,22 132 0 0,3 3 0 16,-25-135-7-16,0 0 7 0,21 113-6 0,5-13 6 0,-26-100-38 15,0 0 38-15,21 70-38 0,0-26 38 16,-21-44-142-16,0 0 142 0,17 14-142 0,0-28 142 15,16 14-481-15</inkml:trace>
  <inkml:trace contextRef="#ctx0" brushRef="#br0" timeOffset="48008.099">4347 11870 1199 0,'0'0'0'0,"0"0"0"16,-4 5 0-16,4-5 120 0,7-1-120 0,-7 1 120 16,5-4-120-16,-5 4 74 0,4-3-74 0,-4 3 75 15,0 0-75-15,0 0 33 0,5 2-33 0,-2-1 34 16,3 1-34-16,2 5 0 0,5-4 0 0,-1 8 0 16,5 2 0-16,4 6 0 0,5 7 0 0,-5 3 0 15,5 5 0-15,-26-34 6 0,0 0-6 0,33 50 6 0,9 5-6 16,-42-55 24-16,0 0-24 0,47 56 25 0,9 2-25 15,3 1 7 1,0 1-7-16,-20-23 7 0,-13-14-7 0,0-6 0 0,-2-7 0 0,1-3 0 0,-3-5 0 16,-22-2-145-16,0 0 145 0,21-14-145 0,4-10 145 15,18-14-984-15</inkml:trace>
  <inkml:trace contextRef="#ctx0" brushRef="#br0" timeOffset="48231.629">4831 11747 1300 0,'0'0'0'0,"5"5"0"0,7 4 0 0,-12-9 153 16,0 0-153-16,-14 17 154 0,-10 12-154 0,24-29 80 0,0 0-80 15,-26 38 81-15,-7 8-81 0,33-46 44 0,0 0-44 0,-32 63 45 16,-4 16-45-16,-3 8-51 0,1 9 51 0,17-39-50 15,7-26 50 1,-3 5-152-16,5-4 152 16,-1 6-151-16,1 1 151 0,12-39-256 0,0 0 256 15,-8 29-255-15,2-5 255 0,-6 30-583 0</inkml:trace>
  <inkml:trace contextRef="#ctx0" brushRef="#br0" timeOffset="49022.317">6237 10101 987 0,'0'0'0'0,"-14"-2"0"0,-11 0 0 0,11 2 86 0,6 0-86 0,-4 0 86 16,6 0-86-16,6 0 45 0,0 0-45 15,-29 2 46-15,-10 0-46 0,3 1-2 0,-2-3 2 0,11 0-1 16,6 0 1-16,-1 2-55 0,1-2 55 0,-3 1-54 16,1 1 54-16,-7 2-30 0,1 2 30 15,4-4-30-15,4 2 30 0,21-4-18 0,0 0 18 0,-34 6-18 16,-8-2 18-16,42-4-6 0,0 0 6 0,-35 5-5 16,2 2 5-16,33-7-15 0,0 0 15 0,-26 8-15 15,5-2 15-15,21-6-23 0,0 0 23 0,-18 6-22 16,6 0 22-16,12-6-32 0,0 0 32 0,-12 13-32 0,3 4 32 15,9-17-20-15,0 0 20 0,-5 28-19 16,5 8 19-16,0-36-2 0,0 0 2 0,5 43-2 0,4 5 2 16,-9-48-2-16,0 0 2 0,16 53-2 15,3 0 2-15,-19-53-2 0,0 0 2 16,21 58-1-16,3 5 1 0,-24-63 1 0,0 0-1 0,30 95 1 0,5 23-1 16,-8-17 10-16,-4-7-10 0,-7-8 11 0,-6-7-11 0,-10-79 16 15,0 0-16-15,12 102 17 0,1 13-17 16,-13-115 9-16,0 0-9 0,8 125 9 0,1 11-9 15,-6-27 25-15,1-15-25 0,-2-15 26 0,-2-10-26 0,0-69 42 16,0 0-42-16,3 77 42 0,1-2-42 0,-4-75 43 16,0 0-43-16,1 64 44 15,3-6-44-15,-1-15 41 0,3-11-41 16,-3-13 41-16,-3-17-41 0,2 5 41 0,1-4-41 0,-3 1 42 0,0-1-42 0,4 5 26 0,-1-1-26 16,-3-2 26-16,0-3-26 0,2 2 27 0,1-1-27 15,-3 0 27-15,0-1-27 0,0-2 14 0,6 4-14 0,-6-4 15 16,3 1-15-1,-3-1 18-15,5 4-18 0,-5-4 19 0,4 5-19 0,-4-5 3 0,7 0-3 16,-5 2 4-16,5-2-4 0,-2 1-2 0,4 1 2 16,3 0-1-16,0-2 1 0,-12 0-36 0,0 0 36 0,17 0-36 15,4-2 36-15,-21 2-76 16,0 0 76-16,35-3-75 0,7-4 75 16,-42 7-143-16,0 0 143 0,42-11-143 0,1-9 143 0,43-11-632 0</inkml:trace>
  <inkml:trace contextRef="#ctx0" brushRef="#br0" timeOffset="50203.248">7113 10164 1099 0,'0'0'0'0,"-12"-5"0"0,-6-7 0 0,18 12 131 16,0 0-131-16,-8-4 132 0,1 1-132 0,7 3 122 15,0 0-122-15,0 0 123 0,3-3-123 0,-3 3 60 0,0 0-60 16,0 0 60-16,-8-4-60 0,8 4-1 16,0 0 1-16,-9-2-1 0,-3-4 1 0,12 6-1 15,0 0 1-15,-21-9 0 0,-5-1 0 0,26 10-4 0,0 0 4 0,-28-9-3 16,2 1 3-1,26 8-3-15,0 0 3 0,-27-9-3 0,-2-3 3 0,29 12-27 0,0 0 27 16,-25-7-27-16,6 2 27 0,19 5-29 16,0 0 29-16,-19-3-29 0,5 3 29 0,14 0-21 0,0 0 21 0,-21 3-21 15,0 6 21-15,-1 3-29 0,1 5 29 0,9-10-29 16,3-4 29-16,9-3-20 0,0 0 20 0,-21 21-20 16,-5 15 20-16,26-36-27 15,0 0 27-15,-25 44-27 0,3 13 27 0,22-57-14 0,0 0 14 0,-16 61-13 16,7 6 13-16,9-67-29 0,0 0 29 0,0 64-29 15,9-1 29-15,7 2-11 0,6 0 11 0,-6-22-11 16,2-14 11-16,-18-29-36 0,0 0 36 0,26 24-36 16,3-7 36-1,1-8-28-15,0-8 28 0,3-6-28 0,-2-7 28 0,-31 12-15 0,0 0 15 0,42-24-15 0,8-7 15 16,-6 1-20-16,-2-3 20 0,-7 6-20 0,-6-1 20 16,-29 28-4-16,0 0 4 0,28-37-3 15,-7-5 3-15,-21 42 17 0,0 0-17 0,17-49 17 16,-3-6-17-16,-7 7 46 0,2 0-46 0,-7 9 47 0,1 6-47 0,-3 2 51 15,-3 4-51-15,1-1 52 0,-5 4-52 0,7 24 38 16,0 0-38-16,-5-30 38 0,-4-6-38 0,9 36 27 16,0 0-27-16,-9-33 27 0,1 2-27 15,8 31 34-15,0 0-34 0,-11-29 35 0,2 3-35 0,4 4 2 16,0 7-2-16,2 1 2 0,-1 2-2 0,1 5 3 0,-3-1-3 16,6 4 4-16,-3-3-4 0,1 4 0 0,2 1 0 15,0-3 1-15,2 2-1 0,-2 3-1 16,3-4 1-16,-3 4 0 0,4-3 0 0,-4 3-9 15,0 0 9-15,0 0-8 0,0 0 8 0,0 0-25 0,0 0 25 0,0 0-24 16,0 0 24-16,0 0-43 0,-4 3 43 0,4 4-43 16,0 5 43-16,0-12-33 0,0 0 33 0,4 45-32 15,1 21 32-15,-5-66-25 0,0 0 25 0,4 115-24 16,1 43 24-16,2-25-10 16,-2-1 10-16,-5-17-10 0,3-12 10 0,-3-103-36 0,0 0 36 0,4 94-35 15,5-10 35-15,-4-17-74 0,4-17 74 16,-1-18-74-16,1-16 74 0,0-4-142 0,-2-6 142 0,3 0-141 15,2-6 141-15,13 5-464 0</inkml:trace>
  <inkml:trace contextRef="#ctx0" brushRef="#br0" timeOffset="51611.519">7695 10089 1076 0,'0'0'0'0,"0"0"0"0,2-4 0 0,-2 4 107 15,0 0-107-15,0 0 107 0,0 0-107 16,0 0 82-16,0 0-82 0,0 0 83 0,0 0-83 0,0 0 38 16,0 0-38-16,0 0 38 0,0 0-38 0,0 0 1 0,0 0-1 15,0 0 2-15,0 0-2 0,0 0 10 16,0 0-10-16,0 0 11 0,0 0-11 0,0 0 4 0,0 0-4 15,0 0 4-15,0 0-4 0,1 4 13 16,1-1-13-16,2 11 13 0,-1 6-13 0,-1 9 15 0,5 7-15 16,-2 2 15-16,-1 5-15 0,-4-43 15 0,0 0-15 0,8 48 15 15,4 5-15-15,-12-53 9 0,0 0-9 0,18 46 10 16,3-1-10-16,-21-45-15 16,0 0 15-16,29 32-15 0,6-6 15 0,-2-12-74 15,2-9 74-15,-5-5-74 0,-4-5 74 0,-26 5-57 0,0 0 57 0,24-17-57 16,2-9 57-16,-26 26-12 0,0 0 12 0,18-31-12 15,-2-8 12-15,-4 4 15 0,-4 3-15 0,-2 4 15 16,-3 4-15-16,2 0 57 16,-5 2-57-16,0 3 57 0,0 2-57 0,-5 2 60 0,2 3-60 0,-1 0 60 15,2 0-60-15,-1 2 47 0,-2-1-47 0,1 4 47 16,1 1-47-16,-1 0 49 0,-1-2-49 0,2 4 49 16,1 1-49-16,-2 0 42 0,1-1-42 0,1 1 43 15,-1 1-43-15,-1 2 10 0,2-3-10 0,-1 1 11 16,3 2-11-16,-4 0 22 0,1-2-22 0,3 2 22 0,-2-2-22 0,2 2 0 15,0 0 0-15,0 0 0 0,0 0 0 0,0 0-35 16,0 0 35-16,0 0-35 0,-3 4 35 16,3 1-42-16,0 2 42 0,-4 20-42 0,4 14 42 15,0-41-58-15,0 0 58 0,4 59-57 0,-1 13 57 0,2-2-39 16,4 0 39-16,-2-7-39 0,-2-6 39 0,-5-57-20 16,0 0 20-16,6 86-19 0,1 18 19 15,-2-27-2-15,0-10 2 16,-5-29-2-16,-2-23 2 0,2 6-2 0,-3-6 2 0,-6 6-2 0,0 1 2 0,1 2-17 0,-5 3 17 15,1-9-17-15,-2-7 17 0,14-11-94 16,0 0 94-16,-38 19-93 0,-21-2 93 0,-39 21-924 0</inkml:trace>
  <inkml:trace contextRef="#ctx0" brushRef="#br0" timeOffset="52012.145">6350 11175 863 0,'0'0'0'0,"12"-12"0"0,2-4 0 16,-7 11 90-16,-7 5-90 0,2-3 90 0,5-1-90 15,-5-1 17-15,1 2-17 0,-3 3 17 0,0 0-17 16,-3 3-9-16,1 2 9 0,2-1-8 0,2-3 8 15,-2-1-50-15,0 0 50 0,19 0-50 0,7-1 50 16,7 1-7-16,11-4 7 0,-3 1-7 0,3-1 7 0,1 1-1 16,-1 1 1-16,6-1 0 15,1 1 0-15,5 2 11 0,6 2-11 16,-3 1 11-16,6 2-11 0,-6 2 31 0,0-3-31 16,18-1 31-16,8 6-31 0,-4-4 41 0,-1 3-41 0,-16-4 42 0,-5-2-42 0,-59-2 24 15,0 0-24-15,77 0 25 0,12 0-25 0,-12 0 41 0,-4-2-41 16,-19 0 41-16,-16 0-41 15,-3 1 33-15,-2 1-33 16,0-4 34-16,-3 1-34 0,-30 3 0 0,0 0 0 0,29-4 0 0,3 3 0 0,-32 1-60 16,0 0 60-16,24-5-60 0,-7 3 60 0,-17 2-125 0,0 0 125 15,9 0-125-15,-4 0 125 0,11 0-614 0</inkml:trace>
  <inkml:trace contextRef="#ctx0" brushRef="#br0" timeOffset="52706.292">7298 11863 875 0,'0'0'0'0,"7"-8"0"16,-2-2 0-16,-5 10 118 0,0 0-118 0,3-9 119 0,-3 0-119 0,0 9 75 15,0 0-75-15,-3-8 76 0,-2-2-76 0,5 10 58 16,0 0-58-16,-6-9 58 0,-1-5-58 0,7 14 42 16,0 0-42-16,-5-10 42 0,-2 0-42 0,7 10 39 15,0 0-39-15,-5-5 40 0,0-2-40 16,5 7 17-16,0 0-17 0,-4-4 17 0,1 1-17 0,3 3 22 16,0 0-22-16,-9 3 22 0,-5 8-22 0,14-11-5 15,0 0 5-15,-24 24-4 0,-11 12 4 0,35-36-14 16,0 0 14-16,-38 44-13 15,-2 9 13-15,40-53-17 0,0 0 17 0,-32 60-17 16,3 10 17-16,29-70-26 0,0 0 26 0,-18 59-26 0,15-4 26 0,3-55-54 0,0 0 54 16,12 39-53-16,18-10 53 0,-30-29-69 0,0 0 69 15,34 12-69-15,12-14 69 16,-46 2-37-16,0 0 37 0,43-17-36 0,4-12 36 16,-47 29-7-16,0 0 7 0,46-36-6 0,-8-5 6 0,-38 41 2 0,0 0-2 0,35-38 2 15,-11-1-2-15,-24 39 54 0,0 0-54 0,18-38 54 16,-6-1-54-16,-12 39 52 15,0 0-52-15,1-43 52 0,-6-3-52 16,5 46 50-16,0 0-50 0,-8-47 50 0,-10 1-50 0,-1 7 50 0,0 5-50 0,7 6 50 16,-1 8-50-16,-2-1 0 0,1 4 0 0,2 1 1 15,3 3-1-15,-3-1-3 0,1 0 3 0,4 6-2 16,2 4 2-16,-4-1-7 0,1 2 7 16,4-1-7-16,-1 1 7 0,1 0-5 0,1 1 5 0,3 2-5 15,-5-4 5-15,5 4-21 0,0 0 21 0,0 0-21 0,0 0 21 16,0 0-13-16,0 0 13 0,0 0-13 15,0 0 13-15,5 7-35 0,2 5 35 0,16 12-34 16,10 9 34-16,-33-33-11 0,0 0 11 0,47 46-11 0,17 9 11 0,11 8-6 16,14 7 6-16,-19-6-6 0,-8-6 6 15,-62-58-1-15,0 0 1 0,80 67-1 0,6 5 1 0,-86-72 1 16,0 0-1-16,80 65 2 16,2-3-2-16,-23-16 6 0,-8-10-6 15,-17-10 6-15,-13-13-6 0,-21-13-25 0,0 0 25 0,25 12-24 0,-3-5 24 0,-22-7-83 16,0 0 83-16,18-5-83 0,-3-10 83 0,19-4-806 0</inkml:trace>
  <inkml:trace contextRef="#ctx0" brushRef="#br0" timeOffset="52960.348">7775 11630 1255 0,'0'0'0'0,"9"9"0"0,3 3 0 0,-12-12 176 0,0 0-176 16,2 3 177-16,-6-1-177 0,4-2 89 0,0 0-89 0,-10 14 90 15,-11 6-90-15,21-20 53 0,0 0-53 0,-21 40 54 16,0 15-54-16,-3-6-2 0,1 8 2 0,2-1-1 16,0 6 1-16,21-62-6 0,0 0 6 0,-26 79-5 15,-7 17 5-15,33-96-122 0,0 0 122 0,-23 70-122 16,2-8 122-16,21-62-188 0,0 0 188 0,-8 32-188 15,8-16 188-15,-12 33-838 0</inkml:trace>
  <inkml:trace contextRef="#ctx0" brushRef="#br0" timeOffset="53606.194">8357 10092 807 0,'0'0'0'0,"3"-3"0"16,8-4 0-16,-11 7 72 0,0 0-72 0,7-2 73 15,-5-1-73-15,-2 3 1 0,0 0-1 0,7 0 1 16,1-4-1-16,-8 4 7 0,0 0-7 0,21-7 7 16,9-3-7-16,-30 10 39 0,0 0-39 0,29-12 40 15,10-2-40-15,-39 14 32 0,0 0-32 0,38-15 32 16,2 1-32-16,-40 14 9 0,0 0-9 0,37-15 9 0,-4 3-9 15,-33 12 22-15,0 0-22 0,29-7 23 0,-2 2-23 16,-27 5 3-16,0 0-3 0,17-2 3 16,0 2-3-16,-17 0 2 0,0 0-2 0,13 2 3 15,-8 1-3 1,-5-3 10-16,0 0-10 0,7 11 11 0,-2 4-11 16,-5-15 8-16,0 0-8 0,0 22 8 0,0 2-8 0,0-24 8 0,0 0-8 0,0 29 9 0,-5 4-9 15,5-33 1-15,0 0-1 0,-4 39 1 16,4 9-1-16,0-48 3 0,0 0-3 0,-3 55 3 0,3 12-3 15,0-67-1-15,0 0 1 0,3 72 0 0,6 0 0 16,-9-72-4-16,0 0 4 0,12 108-3 0,9 24 3 0,-3-23-3 0,-1-8 3 16,0-13-3-16,-1-9 3 0,-16-79-2 0,0 0 2 15,21 101-2-15,-4 17 2 16,1-22-2-16,-1-9 2 16,-5-6-1-16,1-9 1 0,-13-72 1 0,0 0-1 0,8 84 1 0,4 5-1 0,-6-16 35 0,2-6-35 15,-4-19 36-15,-1-17-36 0,-3-31 46 0,0 0-46 0,6 55 47 16,-6 12-47-16,0-67 47 0,0 0-47 0,0 47 47 15,-4-9-47-15,1-5-53 16,1-6 53-16,-5-10-52 0,2-6 52 16,5-11-69-16,0 0 69 0,-44 6-68 0,-22-4 68 0,-42 7-856 0</inkml:trace>
  <inkml:trace contextRef="#ctx0" brushRef="#br0" timeOffset="54934.654">9536 11144 1065 0,'0'0'0'0,"0"0"-253"0,0 0 253 0,0 0-253 0,0 0 253 15,0 0-90-15,0 0 90 0,0 0-90 0,0 0 90 0,0 0-57 16,0 0 57-16,0 0-56 0,0 0 56 0,0 0-20 16,0 0 20-16,0 0-20 0,0 0 20 0,0 0 3 15,0 0-3-15,0 0 4 0,0 0-4 0,0 0 52 16,0 0-52-16,0 0 53 0,0 0-53 0,0 0 57 15,0 0-57-15,0 0 58 0,0 0-58 0,0 0 61 16,0 0-61-16,0 0 62 0,0 0-62 0,0 0 52 16,0 0-52-16,0 0 53 0,0 0-53 0,0 0 33 0,0 0-33 15,0 0 34-15,0 0-34 0,0 0 25 0,0 0-25 16,0 0 26-16,0 0-26 0,0 0 9 16,0 0-9-16,0 0 9 0,0 0-9 0,0 0 18 15,0 0-18-15,0 0 18 0,0 0-18 0,0 0 14 0,0 0-14 0,0 0 15 16,0 0-15-16,0 0 4 0,0 0-4 15,0 0 4-15,0 0-4 0,0 0 7 0,0 0-7 0,0 0 8 16,26-9-8-16,-26 9 13 0,0 0-13 0,23-5 14 16,8 0-14-16,-31 5 3 0,0 0-3 0,39-2 4 15,8 2-4-15,-4 0 13 0,1 0-13 0,1 0 13 16,2-3-13-16,-47 3 15 0,0 0-15 0,65-4 15 16,18 1-15-16,6 1 39 0,9-1-39 15,-18 1 39-15,-3-1-39 0,-77 3 6 16,0 0-6-16,94 0 6 0,7 0-6 0,-21 2 42 0,-7 1-42 0,-14 0 42 15,-12-1-42-15,-47-2 12 0,0 0-12 0,51 3 13 16,-4 1-13-16,-47-4 30 0,0 0-30 0,68 3 30 16,12-3-30-16,-24 2 36 0,-15 0-36 15,-9-1 37-15,-8 1-37 0,-3-2 6 16,0-3-6-16,-4 1 7 0,-4 0-7 0,-1 2-11 0,-3-5 11 0,-4 3-11 0,-2 1 11 16,2-1-97-16,-1 2 97 0,-4 0-96 0,2-2 96 0,-2 2-118 15,0 0 118-15,-6-6-117 16,-7-6 117-16,-7-7-579 0</inkml:trace>
  <inkml:trace contextRef="#ctx0" brushRef="#br0" timeOffset="55300.921">10665 10836 819 0,'0'0'0'0,"21"3"0"15,17 6 0-15,-38-9 129 0,0 0-129 0,0 0 130 16,-19-4-130-16,19 4 86 0,0 0-86 0,-10-5 86 16,-8 2-86-16,18 3 55 0,0 0-55 0,-7-2 55 15,4 0-55-15,3 2 3 0,0 0-3 0,12 5 4 16,13 6-4-16,-25-11 8 0,0 0-8 0,26 12 9 16,9 5-9-16,-35-17-62 0,0 0 62 15,41 22-62-15,5-2 62 0,-46-20-38 0,0 0 38 0,52 24-37 16,2 0 37-1,-2-1-21-15,-1-3 21 0,-6-1-21 0,-5-3 21 0,-5-1-1 0,-6 0 1 0,-4-3 0 16,-4-1 0-16,0 2-4 0,-4-4 4 0,-5 1-3 0,-1 0 3 16,1 2-5-16,0 2 5 0,-7-5-5 15,-3-4 5-15,-2-5-60 0,0 0 60 0,0 22-59 0,-2 9 59 16,2-31-141-16,0 0 141 0,-7 31-141 0,0 1 141 16,7-32-158-16,0 0 158 0,-17 35-158 0,-4 2 158 0,-17 37-207 15</inkml:trace>
  <inkml:trace contextRef="#ctx0" brushRef="#br0" timeOffset="56017.939">11968 10089 1031 0,'0'0'0'0,"0"3"0"0,6 4 0 0,-6-7 74 0,0 0-74 16,0 0 74-16,0 0-74 0,0 0 73 0,0 0-73 15,-4-2 74-15,2-1-74 0,2 3 38 0,0 0-38 0,-3-2 38 16,-1 2-38-16,4 0 9 0,0 0-9 0,0 0 10 16,-1-3-10-16,1 3 28 0,0 0-28 0,0 0 28 15,0 0-28-15,0 0-70 0,0 0 70 16,5 15-70-16,0 4 70 0,-5-19-53 0,0 0 53 0,12 48-52 16,6 20 52-16,-3 1-5 0,3 6 5 0,3 13-5 15,0 9 5-15,-21-97 0 0,0 0 0 0,20 108 0 16,0 16 0-16,-5-25 9 0,-2-12-9 0,-8-22 10 15,2-17-10-15,-7-48 0 0,0 0 0 0,5 55 1 16,2 0-1-16,-7-55-41 0,0 0 41 0,7 34-41 16,0-15 41-16,-7-19-167 0,0 0 167 0,2 19-166 15,1-12 166-15,-3-7-170 0,0 0 170 0,-2-4-169 0,-1-9 169 16,-6-4-264-16</inkml:trace>
  <inkml:trace contextRef="#ctx0" brushRef="#br0" timeOffset="57879.612">11813 10728 270 0,'0'0'0'0,"11"13"0"16,6 8 0-16,-13-14 132 0,-4-9-132 0,0 2 133 0,-4-9-133 0,1 4 82 15,-1-5-82-15,2 5 82 0,4-2-82 0,-2 7 49 16,0 0-49-16,11-5 50 0,6-5-50 0,-17 10 26 16,0 0-26-16,26-11 26 0,13-1-26 0,-5 2 39 0,3-2-39 15,-7 4 39-15,1 4-39 0,-3-6 37 0,0 1-37 16,-4 4 37-16,0-2-37 0,-3 0 33 0,5 1-33 15,-8 0 33-15,-1 5-33 0,-17 1 39 16,0 0-39-16,25-5 39 16,-3 1-39-16,-22 4 8 0,0 0-8 0,25 0 9 0,-3 0-9 0,-22 0 21 15,0 0-21-15,20 4 21 0,-3 1-21 0,-17-5 22 0,0 0-22 0,17 8 23 16,-4 8-23-16,-13-16 44 0,0 0-44 0,8 39 44 16,4 12-44-16,-12-51 44 0,0 0-44 0,9 62 44 15,0 14-44-15,-9-76 18 16,0 0-18-16,9 87 19 0,5 16-19 15,-14-103 22-15,0 0-22 0,15 80 22 0,6-8-22 0,-21-72-1 0,0 0 1 0,18 43-1 16,-5-19 1-16,-13-24-62 0,0 0 62 0,20 7-62 16,2-14 62-16,-3-8-70 0,-1-9 70 15,-1-4-69-15,-4-8 69 16,0 2-61-16,-4-2 61 0,0-3-60 0,-2 1 60 0,-7 38-43 0,0 0 43 0,5-53-42 0,-1-9 42 16,-4 7-13-16,0 0 13 0,0 9-12 0,-4 5 12 15,1 5-7-15,-1 4 7 16,2 8-7-16,-3 8 7 0,5 16 0 0,0 0 0 15,-3-19 0-15,-4-1 0 0,7 20 47 0,0 0-47 0,-2-14 48 0,-2 2-48 0,4 12 67 16,0 0-67-16,-3-5 68 0,1-2-68 0,2 7 36 16,0 0-36-16,0-3 36 0,0 3-36 15,0 0 2-15,0 0-2 0,0 6 3 0,2 3-3 16,5 10 1-16,2 5-1 0,-1 8 1 0,1 10-1 0,-9-42 0 16,0 0 0-16,12 59 0 0,6 17 0 0,-18-76-3 0,0 0 3 15,22 94-2-15,8 16 2 0,-30-110-7 16,0 0 7-16,28 87-6 0,3-8 6 0,-31-79-33 15,0 0 33-15,28 55-33 0,-2-18 33 0,-26-37-40 0,0 0 40 0,23 16-39 16,-4-20 39-16,2-8-84 0,0-12 84 0,-4-1-83 16,-5-6 83-16,2 2-112 15,-1-5 112-15,-3 1-112 16,-3 0 112-16,-7 33-49 0,0 0 49 0,5-46-48 0,-1-9 48 0,-1 1-24 16,-1-3 24-16,1 11-23 0,-3 3 23 0,0 3 0 0,0 6 0 0,-3 12 1 15,1 7-1-15,2 1 60 0,0 2-60 0,0 3 60 16,0 4-60-16,0 0 98 0,2 3-98 0,-2 2 98 15,0-5-98-15,0 5 55 0,3 5-55 0,1 2 55 16,-2 2-55-16,5 11 56 0,-2 11-56 0,0 5 56 16,2 9-56-16,-7-45 39 0,0 0-39 0,3 54 40 15,3 12-40-15,-3-8 15 0,1-3-15 0,-3-16 16 16,3-10-16-16,-4-1 22 0,0-1-22 0,0-10 22 16,-4-3-22-16,8 1 22 0,-4-1-22 0,0-7 23 0,0-6-23 0,0 3 32 15,0-2-32-15,0-2 33 0,0 0-33 0,0 0-2 16,0 0 2-16,0-7-2 0,0-5 2 15,2-7-34-15,-1-8 34 0,-1-3-33 16,-1-4 33-16,1 34-27 0,0 0 27 0,-2-43-27 0,2-5 27 0,0 4-17 16,0 1 17-16,2 9-17 0,-1 3 17 0,5 3-2 15,-3 3 2-15,2 6-2 0,1 3 2 16,1 5-1-16,3-1 1 0,0 1 0 0,1 3 0 16,-11 8 0-16,0 0 0 0,19-12 1 0,2 0-1 0,-21 12 9 0,0 0-9 15,26-11 10-15,0 1-10 0,-26 10 15 16,0 0-15-16,26-7 16 0,2 4-16 0,-5-1 15 0,-2 3-15 15,-9 2 16-15,0 3-16 0,-1 6 34 16,4 7-34-16,-3 9 35 0,2 8-35 0,-14-34 18 16,0 0-18-16,13 53 18 0,-5 14-18 0,-2-10 29 0,1 1-29 15,-6-15 29-15,1-11-29 0,0 3 20 0,1-3-20 0,1-1 20 16,1-2-20 0,-5-29-7-16,0 0 7 0,5 26-7 0,2-9 7 15,-7-17-50-15,0 0 50 0,9 12-49 0,8-7 49 0,-3-7-34 0,2-6 34 0,0-4-33 16,1-9 33-16,0 2-5 0,-4-3 5 0,-1 0-5 15,2-4 5-15,-14 26-2 0,0 0 2 0,12-36-2 16,-3-10 2-16,-9 46-2 16,0 0 2-16,8-52-1 0,1-6 1 0,-9 58 5 0,0 0-5 0,5-53 5 0,-1 2-5 15,-4 51 25-15,0 0-25 0,0-43 26 16,-4 4-26-16,4 39 31 0,0 0-31 0,-1-33 31 16,1 11-31-16,0 22 42 15,0 0-42-15,-4-17 43 0,4 6-43 0,0 11 9 0,0 0-9 0,-3-7 9 16,1 4-9-16,2 3 3 0,0 0-3 0,-2 10 3 15,0 6-3-15,-3 11-2 0,3 9 2 0,1 7-1 0,1 8 1 0,0-51-15 16,0 0 15-16,3 59-14 0,2 7 14 16,-5-66-10-16,0 0 10 0,9 57-9 15,3-4 9-15,-12-53-10 0,0 0 10 0,18 41-10 0,3-10 10 0,-21-31-8 16,0 0 8-16,26 21-8 0,7-13 8 0,-7-4-15 16,0-8 15-16,-2-1-15 0,-3-10 15 0,-3 3-15 15,-1-7 15-15,-5 2-14 0,1-6 14 16,-13 23 0-16,0 0 0 0,8-31 0 15,-4-6 0-15,-4 37 1 0,0 0-1 0,5-46 1 0,-3-11-1 0,-2 7 9 0,-2 2-9 0,2 5 10 16,0 8-10-16,0 35 9 0,0 0-9 0,-5-38 10 16,1 5-10-16,4 33 56 0,0 0-56 0,-3-29 56 15,3 7-56-15,0 22 67 16,0 0-67-16,0-16 67 0,0 4-67 16,0 12 36-16,0 0-36 0,3-6 36 0,-3 2-36 0,2 8 6 0,0 2-6 0,3 15 7 15,-3 10-7-15,1 3 6 0,1 6-6 0,-1-1 7 16,-1 2-7-16,-2-41 13 15,0 0-13-15,3 53 13 16,3 7-13-16,-3-5 0 0,2-4 0 0,-1-18 1 16,-1-9-1-16,-1-2 0 0,5-6 0 0,-7-4 1 0,4-7-1 0,-3 2 7 0,3-2-7 0,-1-2 7 15,1 1-7-15,3-1 0 0,1-6 0 0,3-3 1 16,-2-4-1-16,-9 10-2 0,0 0 2 0,12-20-1 16,2-16 1-16,-14 36-6 0,0 0 6 15,12-50-5-15,0-13 5 0,-12 63-45 0,0 0 45 0,9-64-45 0,-6-10 45 16,-3 74-48-16,0 0 48 0,6-63-48 0,-6 1 48 15,0 62-36-15,0 0 36 0,1-48-36 0,-1 11 36 16,0 37 0-16,0 0 0 0,0-29 0 0,0 11 0 16,0 18 1-16,0 0-1 0,0-15 1 0,-1 7-1 0,1 8-1 15,0 0 1-15,1 8 0 0,6 9 0 0,-7-17-1 16,0 0 1-16,9 31 0 0,5 15 0 0,-14-46-7 16,0 0 7-16,19 52-6 0,0 9 6 15,-19-61-9-15,0 0 9 0,23 62-9 16,3 3 9-16,0-13-9 0,-5-8 9 0,-4-10-8 0,-1-13 8 0,2-2-15 15,-1-4 15-15,-3-6-15 0,3-4 15 0,-1-3-23 16,-2-4 23-16,-2 0-22 0,0-5 22 0,-12 7-15 0,0 0 15 16,13-12-14-16,-3-5 14 15,-10 17-5-15,0 0 5 0,12-24-5 0,4-7 5 0,-16 31-8 16,0 0 8-16,9-34-8 0,-1-2 8 0,-4 4-3 0,1 2 3 0,-2 10-3 16,-3 4 3-16,0 4 0 0,0 4 0 0,0-1 1 15,0 6-1-15,0-1 3 0,0 3-3 0,0 1 4 16,0 5-4-16,0-5 3 0,0 0-3 0,6 17 3 15,2 14-3-15,-8-31 2 0,0 0-2 0,13 36 2 16,2 5-2-16,-15-41 0 0,0 0 0 0,21 38 0 16,5-2 0-16,-26-36-25 0,0 0 25 0,30 29-24 15,5-4 24-15,0-6-184 16,1-5 184-16,-6-7-184 0,-4-5 184 0,33 6-639 0</inkml:trace>
  <inkml:trace contextRef="#ctx0" brushRef="#br0" timeOffset="59946.23">15561 9671 673 0,'0'0'0'0,"-2"0"0"16,-5-2 0-16,7 2 58 0,0 0-58 0,-5-2 58 16,1-5-58-16,4 7 18 0,0 0-18 0,-5-5 19 15,1 2-19-15,4 3 1 0,0 0-1 0,-3-5 1 16,1 3-1-16,2 2-41 0,0 0 41 0,0 14-40 0,0 11 40 16,0-25-35-16,0 0 35 0,9 65-34 15,0 26 34-15,-9-91 3 0,0 0-3 0,17 146 4 16,7 39-4-16,-3-28 45 0,-2-6-45 0,1-21 45 0,-6-13-45 15,1-19 60-15,3-16-60 0,-4-22 61 0,1-28-61 16,-2 4 40-16,0-7-40 0,1-8 41 16,0-9-41-16,0-3 13 0,-2-3-13 15,2-4 13-15,4-2-13 0,-3 0 32 16,-1 0-32-16,2-2 32 0,2-6-32 0,-18 8 9 0,0 0-9 0,13-16 10 0,3-6-10 0,-16 22 5 16,0 0-5-16,14-32 5 0,-2-15-5 15,-12 47 3-15,0 0-3 0,9-55 4 0,-2-11-4 16,-7 66 2-16,0 0-2 0,3-65 2 0,-3-4-2 0,0 69 1 15,0 0-1-15,-3-77 2 0,-1-5-2 0,4 82 3 16,0 0-3-16,-7-55 4 0,6 16-4 0,1 39 19 0,0 0-19 16,-5-28 20-16,3 8-20 15,2 20 3-15,0 0-3 0,-2-12 3 0,2 8-3 16,-5 9-2-16,1 7 2 0,1 19-1 0,-4 14 1 0,-2 1-2 0,0 2 2 0,4 5-2 16,-2 3 2-16,6 1-2 0,-5 0 2 0,6-13-2 15,2-10 2 1,-2-34-6-16,0 0 6 0,9 40-5 0,6-1 5 0,-15-39-13 15,0 0 13-15,25 29-12 0,10-6 12 0,-1-11-56 0,8-9 56 0,-3-6-55 16,-1-9 55-16,-38 12-62 0,0 0 62 0,42-24-62 16,5-12 62-16,-47 36-10 15,0 0 10-15,42-43-10 0,-1-7 10 0,-41 50-2 16,0 0 2-16,46-58-1 0,-1-11 1 0,-45 69 7 0,0 0-7 0,30-51 7 16,-9 8-7-16,-21 43 31 0,0 0-31 0,12-43 31 15,-7 2-31-15,-5 41 11 0,0 0-11 0,2-38 11 16,-8 2-11-16,6 36 12 0,0 0-12 0,-5-27 13 15,-3 3-13-15,8 24 45 0,0 0-45 0,-9-19 46 0,-3 7-46 16,12 12 12-16,0 0-12 0,-16-5 13 0,-3 7-13 16,19-2 3-16,0 0-3 0,-25 19 3 0,-1 8-3 15,-2 4-2-15,6 7 2 0,4-6-1 0,8-3 1 16,10-29-3-16,0 0 3 0,-9 47-3 0,7 12 3 16,2-59-1-16,0 0 1 0,0 52 0 0,2-1 0 0,-2-51-3 15,0 0 3-15,12 47-2 0,9-11 2 0,-21-36-5 16,0 0 5-16,33 23-5 0,9-12 5 15,-42-11-13-15,0 0 13 0,52-4-13 16,11-11 13-16,-63 15-9 0,0 0 9 0,68-31-8 0,4-12 8 0,-27 14 3 16,-16 3-3-16,-1 4 4 0,-10 3-4 0,-6-1 55 0,-2 1-55 15,-3 4 56-15,-3 3-56 0,1-4 46 0,0 1-46 0,-1-6 46 16,-1 2-46-16,-3 19 54 16,0 0-54-16,4-24 55 0,-3-1-55 0,-1 25 39 15,0 0-39-15,4-26 39 0,-4-2-39 0,0 28 18 0,0 0-18 0,0-22 18 16,0 5-18-16,0 17 30 0,0 0-30 0,0-15 30 15,0 4-30-15,0 11 11 16,0 0-11-16,-4-6 11 16,3 0-11-16,1 6-1 0,0 0 1 0,-4 14 0 0,-3 12 0 0,2 5-13 0,2 6 13 0,-3 1-12 15,-1 1 12-15,7-39-5 0,0 0 5 0,-8 55-5 16,-1 12 5-16,9-67-9 0,0 0 9 0,-5 55-9 16,-2-4 9-16,5-8-4 0,6-9 4 15,-4-10-3-15,-2-10 3 0,4 0 0 16,-1-7 0-16,3-2 0 0,-1-4 0 0,-3-1 3 0,0 0-3 0,5-6 3 0,8-8-3 15,-13 14 13-15,0 0-13 0,12-24 14 0,0-15-14 16,-12 39 40-16,0 0-40 0,9-48 40 0,-2-11-40 16,-7 59 19-16,0 0-19 15,-2-72 20-15,-7-8-20 0,2-11 30 0,-1-8-30 0,-5 16 30 0,-2 8-30 0,-1 12 12 16,-1 10-12-16,4 11 13 0,5 12-13 0,8 30 19 16,0 0-19-16,-16-36 20 0,2-4-20 0,14 40 23 15,0 0-23-15,-14-27 24 0,2-1-24 16,12 28 3-16,0 0-3 0,-11-18 3 15,1 6-3-15,10 12 7 0,0 0-7 0,-16-7 8 16,-1 5-8-16,17 2-57 0,0 0 57 0,-16 12-56 0,1 5 56 0,15-17-81 0,0 0 81 16,-4 28-81-16,13 6 81 15,1-3-113-15,9-1 113 0,2-4-113 16,2-4 113-16,5-4-96 0,7-5 96 0,-4 1-95 0,6-4 95 0,-37-10-53 0,0 0 53 16,45 12-53-16,11-3 53 0,-6-4-37 0,2 2 37 0,-10-2-37 15,-9 0 37-15,2 4-25 16,-5 3 25-16,-9 0-24 0,-7 0 24 0,-14-12-1 15,0 0 1-15,21 32-1 0,-4 20 1 0,-1-3 0 16,1-1 0-16,-8-2 0 0,-6-6 0 0,3 4 33 0,-5 6-33 0,-2-7 33 16,-3-4-33-16,4-39 36 0,0 0-36 0,-3 48 37 15,1 7-37-15,2-55 33 0,0 0-33 0,-4 40 34 16,4-4-34-16,4-9 9 16,-2-7-9-16,5-6 9 0,1-9-9 0,-8-5 0 0,0 0 0 0,12-5 1 15,9-10-1-15,-21 15-6 0,0 0 6 0,26-28-6 16,4-11 6-16,-30 39-11 0,0 0 11 0,24-46-10 15,4-11 10-15,-7 6-5 0,-2-2 5 0,-5 5-5 16,-7 0 5-16,2-4-7 0,-2-1 7 16,-5 9-7-16,-2 1 7 0,0 43-1 15,0 0 1-15,-2-45 0 0,0 4 0 0,2 41 0 0,0 0 0 0,-5-32 0 0,2 8 0 16,3 24 3-16,0 0-3 0,-4-21 3 0,2 7-3 0,2 14 6 16,0 0-6-16,-1-8 7 0,1 3-7 15,0 5-1-15,0 0 1 0,-4 20-1 0,-1 16 1 16,5-36-11-16,0 0 11 0,-5 58-10 0,-4 23 10 0,9-81-5 15,0 0 5-15,0 105-5 0,0 16 5 0,0-121-8 16,0 0 8-16,17 103-8 0,9-12 8 0,-26-91-3 16,0 0 3-16,42 63-3 0,9-20 3 0,-51-43 0 15,0 0 0-15,59 15 1 0,14-23-1 16,-73 8 8-16,0 0-8 0,82-28 8 0,9-18-8 0,-22 3 62 0,-6 0-62 0,-18 4 63 16,-8 3-63-16,-9 12 63 0,-11 4-63 0,1 1 64 15,-3-4-64-15,-15 23 58 0,0 0-58 0,18-29 58 16,-1-8-58-1,-17 37 53-15,0 0-53 0,16-38 53 0,-2-5-53 16,-14 43 33-16,0 0-33 0,10-31 33 0,-3 4-33 0,-7 27 39 0,0 0-39 16,5-21 39-16,-3 8-39 0,-2 13 0 0,0 0 0 0,-10 12 0 15,-8 17 0-15,1 7 12 0,-7 12-12 16,3-6 12-16,1 1-12 0,20-43 4 0,0 0-4 16,-20 55 4-16,-1 10-4 0,21-65 2 0,0 0-2 0,-18 55 3 15,1-5-3-15,17-50-3 0,0 0 3 0,-11 39-2 16,4-10 2-16,7-29-3 0,0 0 3 0,0 16-3 15,7-13 3-15,-7-3-7 0,0 0 7 0,13-8-7 16,6-20 7-16,-2 4-8 0,2-3 8 0,-1 1-8 0,1 0 8 16,-19 26-3-16,0 0 3 0,17-25-3 0,-1-1 3 0,-16 26-6 15,0 0 6-15,17-19-6 0,1 7 6 0,-18 12-1 16,0 0 1-16,19 0 0 16,5 7 0-16,-24-7-13 0,0 0 13 15,25 22-12-15,-1 16 12 0,-24-38-100 0,0 0 100 0,25 39-100 0,-1 4 100 0,-24-43-195 16,0 0 195-16,17 36-195 0,-4-8 195 15,16 35-669-15</inkml:trace>
  <inkml:trace contextRef="#ctx0" brushRef="#br0" timeOffset="73836.025">2136 13131 796 0,'0'0'0'0,"5"-8"0"0,4-11 0 0,-9 19 127 16,0 0-127-16,7-16 128 0,-2 1-128 0,-5 15 123 16,0 0-123-16,0-12 124 0,3 2-124 0,-3 10 90 0,0 0-90 0,-8-12 91 15,-1 1-91-15,-7-1 39 0,2 4-39 0,2 1 39 16,4 4-39-16,8 3 20 0,0 0-20 15,-27-2 20-15,-9 2-20 0,36 0 5 0,0 0-5 0,-40 8 6 16,-11 8-6-16,51-16 3 0,0 0-3 0,-54 29 4 16,-2 12-4-16,56-41 0 0,0 0 0 0,-71 65 0 15,-18 21 0-15,89-86-3 0,0 0 3 0,-76 99-3 16,2 16 3-16,24-23-14 0,12-8 14 16,13-32-13-16,16-27 13 0,8 5-26 0,6-10 26 0,4 9-26 15,6 4 26-15,-15-33-7 0,0 0 7 0,49 44-6 16,28 11 6-16,-77-55-35 0,0 0 35 0,83 50-34 15,10-6 34-15,-93-44-2 0,0 0 2 0,99 45-1 16,11-1 1-16,-25-9 1 0,-8-6-1 0,-15-2 2 16,-11-3-2-16,-51-24 2 0,0 0-2 0,50 33 2 15,-6 5-2-15,-44-38 12 0,0 0-12 0,42 51 12 16,-4 5-12-16,-38-56 4 0,0 0-4 0,26 57 4 0,-13-1-4 0,-13-56 6 16,0 0-6-16,3 40 7 0,-15-13-7 0,12-27-35 15,0 0 35-15,-18 29-34 0,-10-3 34 16,2-5-54-16,0-2 54 0,5-11-54 0,4-4 54 0,-1-1-44 15,-2-1 44-15,4-4-43 0,-2-5 43 0,-2 0-33 16,2-1 33-16,4-1-32 0,2 1 32 0,12 8-39 16,0 0 39-16,-9-14-38 0,-3-5 38 0,12 19-39 15,0 0 39-15,0-22-38 0,5-6 38 0,-5 28-25 16,0 0 25-16,13-29-24 0,7-5 24 0,-20 34-11 16,0 0 11-16,27-36-10 0,9-2 10 0,-36 38-6 0,0 0 6 15,47-41-6-15,9-3 6 0,0 2-3 0,3 3 3 16,0-4-3-16,9 0 3 0,-68 43-2 15,0 0 2-15,68-53-1 0,3-8 1 0,-71 61-1 0,0 0 1 0,77-64-1 16,0-9 1-16,-15 19-1 0,-6 10 1 16,-21 15 0-16,-14 12 0 0,-4 0 1 0,-4 1-1 0,-5 8 2 15,-4 4-2-15,-2-1 47 0,1 0-47 16,-3 5 47-16,0-4-47 0,0 4 88 0,-5-3-88 16,5 3 89-16,-4-7-89 0,-1 5 68 0,-2-1-68 0,-3 3 68 15,-9-3-68-15,19 3 40 0,0 0-40 0,-32-2 41 16,-15-2-41-16,2 3 22 0,1-3-22 0,11 3 22 15,7 1-22-15,2 1 5 16,1 1-5-16,-10 5 5 0,-5 3-5 0,38-10 1 0,0 0-1 0,-46 19 1 0,-3 5-1 16,49-24-2-16,0 0 2 0,-50 45-1 0,-4 15 1 15,3 11-32-15,3 15 32 0,8-9-32 0,13-1 32 16,27-76-35-16,0 0 35 16,-22 92-34-16,10 6 34 0,5-21-8 0,10-12 8 0,9-17-7 15,9-16 7-15,-21-32-7 0,0 0 7 0,52 24-7 0,23-10 7 16,-7-12-33-16,6-11 33 0,-20-1-33 0,-7-5 33 0,-47 15-15 15,0 0 15-15,81-43-15 0,24-19 15 0,-20 6-42 16,-5-6 42-16,-15 10-42 0,-6 5 42 16,-59 47-8-16,0 0 8 0,72-55-7 0,4-4 7 0,-76 59-7 15,0 0 7-15,73-63-6 0,2-7 6 16,-22 12 0-16,-12 4 0 0,-8 15 0 0,-6 8 0 16,-10 7 11-16,-5 9-11 0,0 3 11 0,-1 2-11 0,-11 10 28 0,0 0-28 15,9-7 28-15,-2 2-28 0,-7 5 37 0,0 0-37 16,5-4 37-16,-2 4-37 0,-3 0 32 0,0 0-32 15,0 5 32-15,0 6-32 0,0-11 22 0,0 0-22 0,0 34 22 16,0 21-22-16,-3-11 2 0,3 4-2 16,0-10 2-16,0-6-2 0,0-32-2 0,0 0 2 0,12 35-2 15,2-3 2-15,-14-32-54 16,0 0 54-16,24 22-54 0,9-10 54 0,-6-6-80 0,2-10 80 0,-3-3-79 16,-1-6 79-1,-25 13-62-15,0 0 62 0,22-21-61 0,3-8 61 0,-25 29-14 16,0 0 14-16,21-31-13 0,-4-5 13 0,-3 5 22 0,-4 0-22 0,-4 9 23 15,-6 5-23-15,0-2 44 0,0 0-44 0,-4 4 45 16,2 1-45-16,-5-3 42 0,2 2-42 0,2 4 42 16,-2 5-42-16,-4-3 36 0,2 0-36 15,-2 4 36-15,0 0-36 0,9 5 24 0,0 0-24 0,-24-2 25 0,-7-3-25 16,31 5 10-16,0 0-10 0,-42 5 10 0,-5 4-10 16,2 6 1-16,4 6-1 0,3 5 2 0,5 5-2 0,33-31-1 15,0 0 1-15,-44 46 0 0,-1 14 0 16,45-60-5-16,0 0 5 0,-52 77-4 0,-2 15 4 15,54-92-15-15,0 0 15 0,-26 96-15 0,17 5 15 0,9-22-34 16,18-12 34-16,8-17-33 0,7-16 33 0,-7-8-46 16,-2-9 46-16,6-9-46 0,-1-6 46 0,-29-2-46 15,0 0 46-15,48-3-46 0,13-9 46 16,-61 12-76-16,0 0 76 0,80-28-76 0,17-11 76 16,-97 39-43-16,0 0 43 0,84-52-43 0,-2-9 43 0,-82 61-8 0,0 0 8 15,71-59-8-15,-6 0 8 0,-65 59 0 16,0 0 0-16,50-50 0 0,-12 7 0 0,-38 43 42 15,0 0-42-15,25-33 43 0,-11 13-43 0,-14 20 55 0,0 0-55 0,12-21 56 16,-9 6-56-16,-3 15 78 0,0 0-78 0,0-12 78 16,0 5-78-16,0 7 84 0,0 0-84 15,0-7 84-15,-3 4-84 0,3 3 58 0,0 0-58 0,-4-2 59 16,-1 2-59-16,5 0 21 0,0 0-21 16,-17 12 21-16,-13 7-21 0,30-19 3 0,0 0-3 0,-33 36 3 15,-2 10-3-15,35-46-2 0,0 0 2 0,-33 52-1 16,4 7 1-16,29-59-15 0,0 0 15 0,-27 47-14 15,10-8 14-15,17-39-57 0,0 0 57 0,-12 31-57 16,3-7 57-16,9-24-69 0,0 0 69 0,9 9-68 16,12-13 68-16,-21 4-47 0,0 0 47 0,29-22-47 15,11-14 47-15,-40 36-62 0,0 0 62 0,42-40-62 16,5-8 62-16,-8 9-46 0,-3 0 46 0,-6 6-45 0,-8 4 45 16,-22 29-13-16,0 0 13 0,18-27-12 0,-2 3 12 15,-16 24-1-15,0 0 1 0,12-21-1 0,-4 2 1 16,-8 19 17-16,0 0-17 0,6-13 17 0,-3 6-17 0,-3 7 58 15,0 0-58-15,2-7 59 0,1 3-59 0,-3 4 59 16,0 0-59-16,0 0 60 0,0-1-60 0,0 1 40 16,0 0-40-16,0 8 41 0,0 9-41 15,4 9 2-15,1 5-2 16,-1-4 2-16,-1 1-2 0,-3-28 1 0,0 0-1 0,0 49 2 0,0 17-2 0,0-8 0 0,2 2 0 16,-2-19 0-16,0-12 0 0,0-2-3 0,3-6 3 15,-3-4-2-15,0-3 2 0,0-1-1 16,0-1 1-16,0-5 0 0,0-3 0 0,0 1-13 15,4-2 13-15,-4-3-12 0,5-3 12 0,-5 3-8 0,0 0 8 0,7-17-8 16,2-11 8-16,-9 28-9 0,0 0 9 0,8-43-9 16,5-13 9-1,-5 3-4-15,-3-4 4 0,1 6-3 0,-3 3 3 16,-3 48 0-16,0 0 0 0,4-50 0 0,-3-1 0 0,-1 51 13 0,0 0-13 0,4-45 14 16,-1 4-14-16,-3 41 18 0,0 0-18 0,4-36 18 15,1 5-18 1,4 6 25-16,0 4-25 0,-3 7 26 0,0 4-26 0,-6 10 13 0,0 0-13 0,8-8 13 15,1-1-13-15,-9 9 28 0,0 0-28 0,9-3 28 16,3 3-28-16,-12 0 19 0,0 0-19 0,12 17 20 16,2 14-20-16,-14-31 10 0,0 0-10 0,12 41 10 15,1 10-10-15,-13-51 18 0,0 0-18 0,5 62 18 0,-5 8-18 16,0-70 33-16,0 0-33 0,-5 69 33 0,1 1-33 16,4-70 4-16,0 0-4 0,-5 53 5 15,1-10-5-15,4-43 1 0,0 0-1 0,-3 32 2 0,1-9-2 16,2-23-8-16,0 0 8 0,2 12-7 0,5-11 7 0,-7-1-18 15,0 0 18-15,14-12-18 0,1-13 18 0,-15 25 0 16,0 0 0-16,14-31 0 0,2-9 0 0,-16 40 0 16,0 0 0-16,18-39 1 0,2 0-1 15,-2 8 15-15,-6 3-15 0,-3 9 15 16,-1 7-15-16,-2 4 26 0,1 3-26 0,1 1 26 0,3 4-26 0,1 0 21 16,4 0-21-16,-8 0 21 0,1 2-21 0,5 3 5 0,2 4-5 15,1 1 5-15,1 0-5 0,-18-10-45 16,0 0 45-16,27 16-45 0,8 3 45 0,-35-19-84 15,0 0 84-15,26 10-83 0,-1-7 83 0,25 11-896 0</inkml:trace>
  <inkml:trace contextRef="#ctx0" brushRef="#br0" timeOffset="75483.226">5934 13823 1110 0,'0'0'0'0,"-4"0"0"0,-1-3 0 0,5 3 88 16,0-4-88-16,0 4 88 0,0-3-88 15,2 1 1-15,1-3-1 0,-3 2 2 0,0 1-2 0,0 2-28 16,0-5 28-16,0 5-28 16,-5-5 28-16,1 1-58 0,1 1 58 0,1-2-58 0,-1 3 58 0,-1 0 2 15,-1 1-2-15,5 1 2 0,-3 1-2 0,3-1 13 16,-4 4-13-16,-1 9 13 0,-7 10-13 0,12-23 27 16,0 0-27-16,-9 48 27 0,4 18-27 15,-2-4 33-15,5 3-33 0,2-7 33 16,0-1-33-16,0-57 19 0,0 0-19 0,9 58 20 0,-1 1-20 0,-8-59 5 0,0 0-5 15,21 51 6-15,9-8-6 0,-30-43-4 16,0 0 4-16,35 24-3 0,12-14 3 0,-47-10-50 16,0 0 50-16,45-7-49 15,7-17 49-15,-10 0-17 0,-4-7 17 16,-8 2-16-16,-9 0 16 0,0-2-1 0,-7-1 1 0,-2 4-1 0,-3 3 1 0,-9 25 23 0,0 0-23 0,5-30 24 16,2 1-24-16,-7 29 46 0,0 0-46 0,3-30 46 15,-3-5-46-15,0 35 68 0,0 0-68 0,-1-27 69 16,-1 1-69-16,2 26 81 15,0 0-81-15,0-19 81 0,-4 4-81 0,4 15 74 0,0 0-74 0,-5-12 74 16,2 3-74-16,3 9 74 0,0 0-74 0,-4-5 74 16,3 2-74-16,1 3 44 0,0 0-44 0,0 0 45 15,-4-2-45-15,4 2 3 0,0 0-3 0,-3 15 3 16,1 9-3-16,-2 6 1 0,1 4-1 16,-1 4 2-16,8 3-2 0,-4 5-25 0,3 2 25 0,3 0-24 0,1 2 24 15,-7-50-26-15,0 0 26 0,5 51-26 0,3-1 26 16,-8-50-46-16,0 0 46 0,13 41-45 15,4-7 45-15,-1-8-51 0,1-8 51 0,4-9-51 16,-3-9 51-16,-18 0-65 0,0 0 65 0,29-20-65 0,6-20 65 0,-35 40-92 16,0 0 92-16,35-48-91 0,1-14 91 0,-9 8-93 15,-3-1 93-15,-7 3-92 16,-3 3 92-16,-14 49-79 0,0 0 79 16,12-76-79-16,-8-14 79 0,-1 21-48 0,-3 6 48 0,2 27-48 0,-2 19 48 0,0-1-9 0,0 6 9 15,-2 6-9-15,1 6 9 0,-1-4 41 16,2 2-41-16,0 2 42 0,0 0-42 0,0 0 94 15,0-5-94-15,0 5 94 0,0 0-94 16,0 0 82-16,0 0-82 0,0 0 82 0,0 0-82 0,0 5 73 16,2 4-73-16,1 22 73 0,4 15-73 0,-7-46 46 0,0 0-46 15,5 57 46-15,1 13-46 0,-3-3 32 0,1 1-32 0,-4-13 32 16,1-7-32-16,-1-48 7 16,0 0-7-16,0 55 8 0,0 1-8 15,0-56 5-15,0 0-5 0,0 43 6 0,-1-9-6 0,1-34-2 0,0 0 2 0,0 26-1 16,0-10 1-16,0-16-65 0,0 0 65 0,1 3-64 15,6-12 64-15,-7 9-54 0,0 0 54 0,9-25-53 16,0-15 53-16,-4 3-57 16,2-4 57-16,-5 1-57 0,-1 1 57 0,-1 39-41 0,0 0 41 0,0-52-40 15,0-6 40-15,0 3-19 0,0 2 19 0,0 9-18 16,2 4 18-16,2 8-13 0,-4 1 13 0,3 7-12 16,2 7 12-16,-1 1-10 0,-4 3 10 15,2 4-9-15,-2 6 9 0,0-3 4 0,3 1-4 0,-3 5 5 16,4 0-5-16,-4 0 39 0,1 0-39 0,-1 0 39 0,4 5-39 15,-1-1 20-15,1 4-20 0,1 15 20 0,0 13-20 0,-5-36 31 16,0 0-31-16,7 48 31 0,-2 13-31 16,2-6 19-16,-1 2-19 15,-3-15 20-15,-3-6-20 0,5-3 5 0,-1 1-5 0,-3-10 5 0,3-1-5 0,-4-3 15 16,0-1-15-16,3-7 16 0,-1-3-16 0,2-1 0 16,-1-3 0-1,1-3 0-15,1-2 0 0,-5 0-35 0,0 0 35 0,12-12-34 0,6-10 34 16,-18 22-36-16,0 0 36 0,17-33-36 0,0-8 36 0,-17 41-40 15,0 0 40-15,18-53-40 0,-3-14 40 0,-15 67-35 0,0 0 35 16,14-67-34-16,2-3 34 0,-16 70-34 16,0 0 34-16,12-60-33 0,-3 7 33 15,-9 53-14-15,0 0 14 0,9-41-13 0,-4 13 13 0,-5 28 0 0,0 0 0 0,3-24 0 16,1 9 0-16,-4 15 41 0,0 0-41 0,2-10 42 16,-2 5-42-16,0 5 43 0,0 0-43 15,0-4 44-15,0 4-44 0,0 0 30 16,0 0-30-16,3 19 30 0,6 15-30 15,-9-34 26-15,0 0-26 0,7 57 26 0,3 18-26 0,-1-5 24 0,0 4-24 0,1 7 25 16,-1 4-25-16,-9-85 0 0,0 0 0 16,9 76 0-16,3-4 0 0,-12-72 0 15,0 0 0-15,10 48 0 0,2-19 0 0,-12-29-56 0,0 0 56 0,16 22-55 16,1-10 55-16,-17-12-80 0,0 0 80 0,18 0-80 16,3-12 80-16,-21 12-51 0,0 0 51 0,21-21-50 0,-4-11 50 15,-3 3-6-15,2-2 6 0,-8 3-6 16,1-1 6-16,0 2-1 0,-6 1 1 15,-1 2 0-15,0 4 0 0,-2 20 6 0,0 0-6 0,2-23 6 16,1-1-6-16,-3 24 47 0,0 0-47 0,0-18 48 0,0 0-48 0,0 18 60 16,0 0-60-16,0-12 61 0,0 2-61 15,0 10 56-15,0 0-56 0,-3-8 56 16,3 3-56 0,0 5 57-16,0 0-57 0,0-4 58 0,0 1-58 0,0 3 51 0,0 0-51 0,0 0 51 0,0 0-51 0,0 0 22 15,0 0-22-15,3 5 23 0,1 2-23 0,-4-7 6 16,0 0-6-1,8 27 7-15,6 12-7 0,-14-39 9 16,0 0-9-16,12 50 10 0,2 8-10 0,-14-58 13 0,0 0-13 0,11 57 14 0,-1 3-14 16,-10-60 15-16,0 0-15 0,9 46 15 0,0-10-15 0,-9-36 9 0,0 0-9 15,19 26 9-15,3-9-9 0,-22-17 16 16,0 0-16-16,34 3 17 0,4-13-17 16,-38 10 1-16,0 0-1 0,38-17 1 0,1-10-1 0,-1 3 8 0,-5 1-8 0,-3 1 8 15,-4 5-8-15,-26 17 3 0,0 0-3 0,29-21 3 16,1 2-3-16,-30 19 0 0,0 0 0 0,30-11 1 15,-1-1-1 1,-29 12-82-16,0 0 82 0,23-9-82 16,1 4 82-16,-24 5-148 0,0 0 148 0,9-7-147 0,-9 2 147 0,7-7-902 0</inkml:trace>
  <inkml:trace contextRef="#ctx0" brushRef="#br0" timeOffset="76099.376">2568 15017 740 0,'0'0'0'0,"14"-7"0"0,10-6 0 0,-15 8 48 0,-9 3-48 0,5 0 49 16,2-1-49-16,-5 1 2 0,1 2-2 0,-3 5 3 15,0-1-3-15,4 2 2 0,1 5-2 0,4-1 2 16,3 0-2-16,5-1-2 0,4-1 2 0,5-1-2 16,4-3 2-16,-30-4-1 0,0 0 1 0,47 3-1 15,16-1 1-15,-4 0 16 0,2-2-16 0,2 0 17 16,-1 0-17-16,24 3 35 0,11-3-35 0,-4 0 35 16,-3-5-35-16,-90 5 37 0,0 0-37 0,124-7 38 15,28-3-38-15,-152 10 33 0,0 0-33 0,168-11 34 0,29 1-34 16,-197 10 22-16,0 0-22 0,211-12 23 15,19-2-23-15,-230 14 36 0,0 0-36 0,246-10 36 0,13-5-36 16,-259 15 48-16,0 0-48 0,258-9 48 16,5 6-48-16,-263 3 35 15,0 0-35-15,251-5 35 0,-9 3-35 0,-242 2 9 0,0 0-9 0,221 3 10 0,-17 4-10 0,-204-7 32 16,0 0-32-16,187 16 32 0,-17 4-32 0,-44-4 1 16,-37-3-1-16,-11 1 1 0,-20-2-1 0,-58-12 2 15,0 0-2-15,76 17 2 16,1 2-2-16,-9-4-32 0,-9-1 32 15,-17-4-32-15,-14-1 32 0,1-2-160 0,-1-2 160 0,-16-3-159 0,-3-4 159 0,-9 2-167 0,0 0 167 16,14-10-167-16,0-7 167 0,16-11-454 16</inkml:trace>
  <inkml:trace contextRef="#ctx0" brushRef="#br0" timeOffset="76264.565">7970 14968 807 0,'0'0'0'0,"-12"1"0"0,-9 3 0 0,16-3 134 0,10 1-134 0,4-2 134 16,-1 0-134-16,5 0 64 0,-5 2-64 0,1-2 64 16,-5 0-64-16,-4 0-134 0,0 0 134 0,-9-16-133 15,-9-8 133-15,-6-15-609 0</inkml:trace>
  <inkml:trace contextRef="#ctx0" brushRef="#br0" timeOffset="76415.571">7930 14260 1468 0,'0'0'0'0,"-5"0"0"15,0 0 0-15,5 4 104 0,1-1-104 0,3 2 104 0,3 2-104 0,-7-7-202 16,0 0 202-16,10-2-201 0,2-6 201 0,13-1-845 16</inkml:trace>
  <inkml:trace contextRef="#ctx0" brushRef="#br0" timeOffset="77502.699">11744 13577 247 0,'0'0'0'0,"-9"-2"0"0,-9 0 0 0,18 2 158 0,0 0-158 0,0 0 158 15,9-2-158-15,-9 2 148 0,0 0-148 0,5-3 149 16,-1 3-149-16,-4 0 116 0,0 0-116 0,5 0 116 16,-1-2-116-16,-4 2 101 0,0 0-101 0,0 0 102 15,3 0-102-15,-3 0 69 0,0 0-69 0,-3 0 70 16,-3 0-70-16,6 0 38 0,0 0-38 0,-28 0 39 16,-15-1-39-16,43 1 12 0,0 0-12 0,-59-2 12 15,-13-2-12-15,72 4 29 16,0 0-29-16,-80 0 29 0,-5 2-29 0,85-2 1 0,0 0-1 0,-101 10 2 0,-14 4-2 15,115-14 12-15,0 0-12 0,-86 16 12 0,13 1-12 16,16 0 4-16,17-2-4 0,20-8 4 16,20-9-4-16,-5 6 0 0,2-1 0 0,-11 19 1 0,-12 11-1 15,26-33-7-15,0 0 7 0,-21 48-6 0,-4 15 6 16,8-1-17-16,1 0 17 0,8 10-17 0,2 5 17 16,6-77-1-16,0 0 1 0,13 92-1 0,7 11 1 15,7-21-2-15,-1-13 2 0,7-13-1 0,9-11 1 16,-42-45-1-16,0 0 1 0,76 32-1 0,25-11 1 0,-14-11-3 15,-3-11 3-15,-7-8-3 0,-6-10 3 0,-71 19-5 16,0 0 5-16,86-39-5 0,2-16 5 16,-23 4-38-16,-11-6 38 0,-11 4-38 0,-13-2 38 0,-4-1-5 15,-8-3 5-15,1-2-5 0,-7-3 5 0,-12 64-2 0,0 0 2 16,14-89-2-16,-2-17 2 0,-12 106-2 0,0 0 2 16,5-120-1-16,-5-15 1 0,0 135 0 0,0 0 0 0,-8-124 0 15,-5 3 0 1,13 121 10-16,0 0-10 0,-14-112 11 0,-3 6-11 0,5 31 34 15,0 20-34-15,3 19 35 0,9 17-35 0,-7 7 35 0,5 4-35 0,-1 4 36 16,1-1-36-16,0 0 33 0,0-2-33 0,2 7 33 16,0 0-33-16,0 0 49 0,-3 2-49 0,3-2 50 15,-5 0-50-15,5 0 29 0,0 0-29 0,0 0 29 16,-4 3-29-16,4-3 17 0,-3 0-17 0,3 0 17 16,-2 5-17-16,2-5 12 0,0 0-12 0,2 36 12 15,1 23-12-15,1 2 4 0,4 9-4 0,3 6 4 16,1 6-4-16,-12-82 13 0,0 0-13 0,21 127 13 15,5 25-13-15,-26-152 8 16,0 0-8-16,30 158 8 0,6 13-8 0,-36-171-17 0,0 0 17 0,30 160-16 0,1-6 16 16,-31-154-197-16,0 0 197 0,28 120-196 0,-7-26 196 15,28 120-1040-15</inkml:trace>
  <inkml:trace contextRef="#ctx0" brushRef="#br0" timeOffset="78112.668">12264 12994 751 0,'0'0'0'16,"0"4"0"-16,-1-1 0 0,1-3 83 0,0 0-83 0,0 0 84 15,0-3-84-15,0 3 67 0,-2-6-67 0,2 6 67 16,0-3-67-16,0 3 57 0,-3-7-57 0,3 7 58 16,0-3-58-16,0 3 48 0,0 0-48 0,0 0 48 15,0 0-48-15,0 0 12 0,0 0-12 0,0 12 12 16,3 8-12-16,-1 14 23 0,5 13-23 0,1-4 24 15,-2 1-24-15,-6-44 32 0,0 0-32 0,7 55 33 16,1 8-33-16,-8-63 26 16,0 0-26-16,9 62 26 0,0 0-26 0,-9-62 9 0,0 0-9 0,5 49 10 0,2-8-10 15,-7-41 6-15,0 0-6 0,3 31 6 0,3-10-6 0,-6-21 1 16,0 0-1-16,10 5 1 0,6-14-1 16,-16 9 0-16,0 0 0 0,15-25 0 0,3-13 0 15,-18 38 17-15,0 0-17 0,14-41 17 0,-2-9-17 16,-12 50 50-16,0 0-50 0,5-53 51 0,2-3-51 15,-7 56 40-15,0 0-40 0,2-55 40 0,1-2-40 0,-3 57 18 16,0 0-18-16,6-48 19 0,1 7-19 0,-2 9 37 16,4 8-37-16,-2 5 38 15,-2 5-38-15,2 2 0 0,1 2 0 0,1 3 1 0,2-2-1 0,-1 4 8 16,0 4-8-16,1 1 9 0,-2 0-9 0,-9 0 1 0,0 0-1 16,17 15 1-16,1 4-1 0,-18-19 0 15,0 0 0-15,20 36 0 0,3 10 0 0,-4 2-11 16,0 3 11-16,-3 2-11 0,-7 1 11 0,-9-54-86 0,0 0 86 0,3 66-85 15,-3 10 85-15,0-1-170 0,0 2 170 0,0-34-169 16,0-22 169-16,0-21-140 0,0 0 140 0,2 13-139 16,5-9 139-1,5 15-671-15</inkml:trace>
  <inkml:trace contextRef="#ctx0" brushRef="#br0" timeOffset="79125.649">10705 14879 113 0,'0'0'0'0,"9"-6"0"0,7-4 0 0,-16 10 21 16,0 0-21-16,8-5 21 0,-2 0-21 0,-6 5 4 16,0 0-4-16,3-2 5 0,-3 2-5 0,0 0 4 15,0 0-4-15,0 0 5 0,0 0-5 0,0 0 0 16,0 0 0-16,0 0 0 0,-2 4 0 0,2-4-8 0,0 0 8 16,0 0-7-16,-3 1 7 0,3-1 0 0,0 0 0 15,0 0 0-15,-4 0 0 0,4 0 32 0,0 0-32 16,0 0 33-16,0 0-33 0,0 0 53 0,0 0-53 15,0 0 53-15,0 4-53 0,0-4 65 0,0 0-65 16,0 0 66-16,-5 1-66 0,5-1 53 0,0 0-53 0,0 0 54 16,-3 2-54-16,3-2 62 0,0 0-62 0,0 0 62 15,-4 4-62-15,4-4 52 0,0 0-52 0,0 0 52 16,0 0-52-16,0 0 44 0,0 0-44 0,7 0 44 16,-2 0-44-16,-5 0 64 0,0 0-64 0,21 0 64 15,4-2-64-15,-25 2 45 0,0 0-45 0,47-5 46 16,10-2-46-16,-57 7 76 0,0 0-76 0,75-10 77 15,14-2-77-15,-89 12 43 16,0 0-43-16,127-16 44 0,32-8-44 16,-29 5 54-16,-8-1-54 0,-14 1 55 0,-10 0-55 0,-2 4 55 0,-2 3-55 0,-14-2 56 15,-3 2-56-15,-77 12 38 0,0 0-38 0,106-15 38 0,17-1-38 16,-21 4 46-16,-14 0-46 16,-2 4 47-16,-10 1-47 0,6-2 47 15,2 1-47-15,-16-1 47 0,-5 0-47 0,-8 6 29 0,-8 3-29 0,-5-2 29 0,-12 2-29 0,-30 0 10 16,0 0-10-16,47-3 10 0,5 3-10 15,-7 0 6-15,-3 0-6 0,-10 0 6 0,-6 0-6 16,-26 0-17-16,0 0 17 0,22 3-17 16,-4-3 17-16,-18 0-81 0,0 0 81 0,14 2-80 0,-6-2 80 0,-8 0-87 15,0 0 87-15,0 0-86 0,-5 0 86 0,-4 0-1079 16</inkml:trace>
  <inkml:trace contextRef="#ctx0" brushRef="#br0" timeOffset="79891.798">11731 15406 886 0,'0'0'0'0,"0"-3"0"0,0-2 0 0,0 5-13 0,0 0 13 0,4-6-12 0,-4 5 12 16,0 1-10-16,0 0 10 0,0 0-9 0,0 0 9 15,0 0-22-15,0 0 22 0,-4 0-22 0,-1 0 22 16,5 0 1-16,0 0-1 0,-12 0 1 0,-4 0-1 0,16 0 31 16,0 0-31-16,-29 3 31 0,-11 4-31 0,40-7 20 15,0 0-20-15,-47 14 20 0,-7 3-20 0,3 5 37 16,-1 6-37-16,13-6 38 0,10-7-38 16,29-15 13-16,0 0-13 15,-38 45 13-15,-4 18-13 0,0 9 20 0,0 10-20 0,12-22 20 0,8-10-20 16,22-50 15-16,0 0-15 0,-16 77 15 0,6 14-15 0,10-91 34 0,0 0-34 15,1 79 35-15,12-2-35 0,-1-19 35 0,2-13-35 16,1-21 35 0,-4-18-35-16,5 1 0 15,1-5 0-15,4-5 1 0,0-6-1 0,-21 9-20 16,0 0 20-16,38-31-19 0,7-15 19 0,-45 46-45 0,0 0 45 0,67-76-45 0,16-30 45 0,-83 106-74 0,0 0 74 0,65-111-74 16,-6-16 74-16,-17 23-43 0,-16 9 43 0,-2 17-43 15,-12 7 43-15,-12 71-4 16,0 0 4-16,14-92-3 0,-8-11 3 0,-3 19 2 0,-3 10-2 15,-2 16 3-15,1 14-3 0,1 44 61 0,0 0-61 0,-2-36 61 16,-2 12-61-16,4 24 64 0,0 0-64 0,0-19 65 16,-3 5-65-16,3 14 76 0,0 0-76 0,0-10 76 15,0 3-76-15,0 7 62 0,0 0-62 0,0-3 62 16,-2 1-62-16,2 2 36 0,0 0-36 0,-3 10 37 16,-3 11-37-16,3 3 1 0,-6 7-1 0,6 10 2 0,3 8-2 15,0-49 0-15,0 0 0 0,0 74 1 0,5 19-1 0,-5-93 0 16,0 0 0-1,9 137 0-15,1 36 0 0,-1-38-3 16,-6-13 3-16,3-32-3 0,-3-25 3 0,-3-65-14 0,0 0 14 0,9 66-13 0,-1-12 13 0,-8-54-50 16,0 0 50-16,13 40-50 0,1-16 50 0,-14-24-117 15,0 0 117-15,21-2-117 0,3-20 117 16,21-2-725-16</inkml:trace>
  <inkml:trace contextRef="#ctx0" brushRef="#br0" timeOffset="80245.578">12010 15454 886 0,'0'0'0'0,"-2"4"0"16,1 2 0-16,1-6 120 0,0 0-120 0,0 0 120 16,0-5-120-16,0 5 104 0,0 0-104 0,0 0 104 15,0-5-104-15,0 5 92 0,0 0-92 0,0 0 93 16,1-5-93-16,-1 5 91 0,0 0-91 0,0 0 92 15,2-3-92-15,-2 3 64 0,0 0-64 0,0 0 65 16,0 0-65-16,0 0 39 0,0 0-39 0,0 0 40 16,5 1-40-16,4 1 42 0,0 0-42 0,5 3 43 15,5 0-43-15,2 4 8 0,-2 1-8 0,5 5 9 16,1 4-9-16,-25-19 6 0,0 0-6 0,40 33 7 16,14 9-7-16,-54-42 8 0,0 0-8 15,59 54 9-15,14 9-9 0,4 5 7 0,6 10-7 16,-15-15 7-16,-8-8-7 0,-60-55 14 0,0 0-14 0,64 61 15 15,1 5-15-15,-65-66-5 0,0 0 5 0,57 56-4 0,-8-5 4 0,-49-51-100 16,0 0 100-16,36 33-100 16,-13-14 100-16,-23-19-223 0,0 0 223 15,16 0-223-15,-16-17 223 0,15 0-957 0</inkml:trace>
  <inkml:trace contextRef="#ctx0" brushRef="#br0" timeOffset="80524.236">12627 15351 1211 0,'0'0'0'0,"7"7"0"0,7 0 0 0,-14-7 154 0,0 0-154 0,0 0 155 16,0 0-155-16,0 0 110 0,0 0-110 0,-5 0 111 16,1-2-111-16,4 2 55 0,0 0-55 0,-7 5 56 15,-2 2-56-15,-3 5 10 0,-4 5-10 0,3 4 10 16,-3-2-10-16,16-19 18 0,0 0-18 0,-28 48 18 15,-10 19-18-15,38-67 8 0,0 0-8 0,-47 94 8 16,-13 24-8-16,60-118 16 0,0 0-16 0,-50 115 17 16,-1 5-17-16,51-120 3 0,0 0-3 0,-31 96 4 15,7-16-4-15,24-80-36 16,0 0 36-16,-14 55-36 0,3-22 36 0,11-33-177 0,0 0 177 16,-5 20-176-16,3-16 176 0,-5 20-1051 0</inkml:trace>
  <inkml:trace contextRef="#ctx0" brushRef="#br0" timeOffset="81061.182">12648 15098 1401 0,'0'0'0'0,"-7"-2"0"15,-4 0 0-15,8 2 147 0,3-3-147 16,0 3 147-16,0 0-147 0,3 0 107 0,3 0-107 16,-3 0 107-16,-1 0-107 0,-2 0 50 0,7 0-50 0,-7 0 51 15,0 5-51-15,0-5 0 0,0 0 0 0,0 33 0 16,3 18 0-16,-3-51 2 0,0 0-2 0,2 55 2 15,5 7-2-15,-7-62 10 0,0 0-10 16,5 54 11-16,2-1-11 0,0-10-4 0,0-8 4 16,-3-10-3-16,-4-9 3 0,5-3-3 0,-2-4 3 0,-1-4-3 15,0-3 3-15,3-4-60 0,-3-3 60 0,5-2-60 16,-2-3 60-16,4-6-63 0,-1-6 63 0,1-2-63 16,1-3 63-16,-10 27-40 15,0 0 40-15,11-41-40 0,-1-11 40 0,-10 52-33 0,0 0 33 0,11-53-32 0,-2-3 32 16,-9 56-8-16,0 0 8 0,10-50-8 15,0 4 8-15,-10 46-11 0,0 0 11 0,11-38-11 0,-1 9 11 16,-10 29 24-16,0 0-24 0,13-22 25 0,-1 4-25 16,-12 18 66-16,0 0-66 0,14-6 67 15,5 0-67-15,-2 6 62 0,2 6-62 0,-3-1 62 0,-4 5-62 16,6 5 43-16,-4 4-43 0,1 7 43 0,-2 5-43 0,-13-31 37 16,0 0-37-16,13 39 38 0,0 13-38 15,-13-52-45-15,0 0 45 0,12 51-44 0,2 4 44 16,-2-7-192-16,-3-5 192 15,-4-14-192-15,-3-12 192 0,5 29-1083 0</inkml:trace>
  <inkml:trace contextRef="#ctx0" brushRef="#br0" timeOffset="84932.25">13573 12843 1009 0,'0'4'0'0,"0"-4"-91"0,-4 5 91 0,4-5-91 16,0 0 91-16,0 0 0 0,-3-7 0 15,1 5 0-15,2-3 0 0,-5 2 2 0,1-1-2 0,-3 1 3 16,6 1-3-16,-8 0 2 0,0 1-2 0,2-1 2 16,2 2-2-16,-4 0 31 0,-1 0-31 0,1 0 31 15,0 2-31-15,9-2 36 0,0 0-36 0,-13 3 37 16,-8 2-37-16,21-5 23 0,0 0-23 0,-21 5 24 15,-2 2-24-15,23-7 28 0,0 0-28 0,-24 16 28 16,-6 1-28-16,30-17 32 0,0 0-32 0,-24 31 33 16,1 8-33-16,23-39 19 0,0 0-19 15,-16 52 20-15,4 7-20 0,12-59 18 0,0 0-18 0,-7 69 19 0,5 10-19 16,2-79 40-16,0 0-40 0,7 108 41 16,6 22-41-16,-13-130 37 0,0 0-37 0,17 120 37 0,6 1-37 15,-23-121 61-15,0 0-61 0,28 117 61 0,6-2-61 0,-4-26 61 16,0-19-61-16,-15-19 62 15,-1-16-62-15,-2 1 69 0,-1-4-69 0,-4-11 70 0,-5-11-70 0,-2-10 60 16,0 0-60-16,7 22 60 0,5 4-60 0,-12-26 41 16,0 0-41-16,5 19 41 0,2-2-41 15,-7-17 12-15,0 0-12 0,5 12 12 0,-5-2-12 16,0-10-18-16,0 0 18 0,4 4-18 0,-4-1 18 0,0-3-124 16,0 0 124-16,-7-7-124 0,-4-12 124 0,1-6-164 0,-4-9 164 15,-4-4-164-15,-2-3 164 0,-22-38-925 16</inkml:trace>
  <inkml:trace contextRef="#ctx0" brushRef="#br0" timeOffset="85163.226">13033 13571 841 0,'0'0'0'0,"14"7"0"16,7 9 0-16,-21-16 165 0,0 0-165 0,1 1 166 15,-6-7-166-15,5 6 128 0,0 0-128 0,0-4 129 16,4 1-129-16,-4 3 68 0,0 0-68 15,10 0 68-15,9 1-68 0,-19-1 40 0,0 0-40 0,30 4 40 16,10 1-40-16,-40-5 33 0,0 0-33 0,45 3 34 16,9 1-34-16,-54-4 37 0,0 0-37 0,52 2 38 0,-1-4-38 15,-51 2-1-15,0 0 1 0,42 0-1 16,-4 0 1-16,-38 0-87 0,0 0 87 0,30 0-87 16,-2-4 87-16,-28 4-131 0,0 0 131 0,24-12-130 0,-3-6 130 0,24-13-920 15</inkml:trace>
  <inkml:trace contextRef="#ctx0" brushRef="#br0" timeOffset="85523.607">14007 13138 1367 0,'0'0'0'0,"-9"0"0"0,-5-2 0 0,14 2 155 16,0 0-155-16,0-1 155 0,2-5-155 0,-2 6 95 0,0 0-95 0,1-3 96 16,5 1-96-16,-6 2 43 0,0 0-43 15,0 0 43-15,1-1-43 0,-1 1 0 0,0 0 0 0,0 0 0 16,-5 0 0-16,5 0-2 0,0 0 2 0,-9 3-1 16,1 6 1-16,8-9 0 0,0 0 0 0,-21 13 0 15,-5 13 0-15,26-26-34 0,0 0 34 0,-26 34-34 16,1 14 34-16,25-48-10 0,0 0 10 0,-21 69-10 31,0 16 10-31,21-85-38 0,0 0 38 0,-17 112-37 0,1 21 37 0,16-133-30 0,0 0 30 0,-1 119-30 16,4-3 30-16,6-32-72 0,5-22 72 0,-2-20-71 15,2-19 71-15,1-6-136 0,-1-12 136 0,4 0-135 16,3-3 135-16,-21-2-243 0,0 0 243 0,24-14-243 16,6-13 243-16,20-14-501 0</inkml:trace>
  <inkml:trace contextRef="#ctx0" brushRef="#br0" timeOffset="85828.748">13925 13378 931 0,'0'0'0'0,"5"14"0"0,4 10 0 0,-6-14 192 16,-3-10-192-16,-3-4 192 0,-1-4-192 0,2-1 138 15,-3 1-138-15,3 3 138 0,2-1-138 0,0 3 102 16,0 0-102-16,0 3 102 0,2-4-102 0,-2 4 18 0,0 0-18 15,0 0 19-15,7 2-19 0,0 1 1 0,5 4-1 16,1 2 1-16,6 3-1 0,-19-12 1 0,0 0-1 16,29 25 1-16,11 10-1 0,-40-35 2 0,0 0-2 15,46 36 2-15,8 5-2 16,-7-7 4-16,-2-3-4 0,-7-4 5 0,-6-3-5 0,-4-2 3 16,-2-1-3-16,-5-6 3 0,-1-1-3 0,-2-2-48 0,-1-2 48 0,-4-1-48 15,-5-2 48 1,1-4-141-16,0-3 141 0,-1-1-140 0,5-5 140 0,-13 6-142 15,0 0 142-15,3-20-142 0,-3-11 142 0,2-20-800 0</inkml:trace>
  <inkml:trace contextRef="#ctx0" brushRef="#br0" timeOffset="86075.313">14332 13236 897 0,'0'0'0'0,"2"8"0"0,5 8 0 16,-3-11 138-16,-8-7-138 0,4 2 138 15,0-5-138-15,0 1 97 0,-5 1-97 0,5 3 97 0,-2-3-97 16,2 3 48-16,0 0-48 0,-2 5 48 0,-5 5-48 0,7-10 21 16,0 0-21-16,-14 29 21 0,-3 16-21 0,17-45 3 15,0 0-3-15,-21 53 4 0,-5 12-4 0,26-65 8 16,0 0-8-16,-21 65 8 0,0 4-8 16,21-69 3-16,0 0-3 0,-21 77 4 0,-3 3-4 15,24-80-43-15,0 0 43 0,-14 50-42 0,5-21 42 0,9-29-184 0,0 0 184 16,0 19-184-16,2-16 184 15,0 19-706-15</inkml:trace>
  <inkml:trace contextRef="#ctx0" brushRef="#br0" timeOffset="86349.683">14412 12836 1132 0,'0'0'0'0,"9"7"0"15,3 5 0-15,2 4 129 0,0-3-129 0,2 3 130 16,5 1-130-16,-21-17 84 0,0 0-84 0,26 29 85 16,7 11-85-16,-33-40 41 0,0 0-41 0,38 49 42 15,6 11-42-15,-6-7 10 0,1 2-10 0,-12 0 11 16,-4-2-11-16,-23-53 40 0,0 0-40 0,18 86 40 16,-3 18-40-16,-11-22 30 0,-6-8-30 15,-7-11 30-15,-8-8-30 16,17-55 1-16,0 0-1 0,-30 69 1 0,-12 4-1 0,42-73-30 0,0 0 30 0,-45 67-30 0,-5-2 30 15,50-65-210-15,0 0 210 0,-60 45-210 0,-8-14 210 16,-59 44-882-16</inkml:trace>
  <inkml:trace contextRef="#ctx0" brushRef="#br0" timeOffset="87058.296">13082 14646 516 0,'0'0'0'0,"12"-6"0"0,9-2 0 16,-18 6 131-16,-6-1-131 0,3 3 131 0,5-4-131 0,-5 4 88 16,0 0-88-16,0 0 89 0,0 0-89 0,0 0 58 15,-2 2-58-15,2-2 58 0,0 0-58 16,0 0 24-16,-3 2-24 0,3-2 25 0,0 0-25 16,0 0 39-16,-6 0-39 0,6 0 40 0,-3 0-40 0,3 0 54 15,-5 3-54-15,5-3 54 0,-4 0-54 0,4 0 48 16,0 0-48-16,0 0 48 0,0 0-48 0,0 0 49 15,0 0-49-15,0 0 50 0,0 0-50 0,0 0 32 16,0 0-32-16,0 0 32 0,0 0-32 0,0 0 8 0,0 0-8 16,0 0 9-16,0 0-9 0,0 0 29 0,4 0-29 0,1 0 29 15,-3-3-29-15,5 1 10 0,5 0-10 0,0 1 11 16,5 1-11-16,-17 0 28 16,0 0-28-16,35-4 28 0,16 1-28 15,-1-2 53-15,6-4-53 0,-5 2 53 0,1 0-53 0,-52 7 18 0,0 0-18 0,71-8 18 16,13-1-18-16,-84 9 44 0,0 0-44 0,106-8 44 15,18-1-44-15,-124 9 23 0,0 0-23 0,127-2 24 16,2-1-24-16,-129 3 35 0,0 0-35 16,115 3 35-16,-7-1-35 0,-31 1 21 0,-18 3-21 15,-12-1 21-15,-12-2-21 0,-35-3 10 0,0 0-10 0,28 4 11 16,-6-3-11-16,-22-1-1 0,0 0 1 0,14 2 0 16,-2 0 0-16,-12-2-100 0,0 0 100 15,9 1-99-15,-5 1 99 0,-4-2-152 0,0 0 152 0,-18-3-151 0,-18-6 151 16,-17-3-1121-16</inkml:trace>
  <inkml:trace contextRef="#ctx0" brushRef="#br0" timeOffset="87680.131">15818 14358 393 0,'0'0'0'0,"14"-7"0"0,9-5 0 15,-23 12 67-15,0 0-67 0,2-4 67 0,-8 8-67 0,6-4 69 16,0 0-69-16,-6 0 69 0,-3 2-69 16,9-2 75-16,0 0-75 0,-5 1 75 0,-2 1-75 15,7-2 119-15,0 0-119 0,-6 0 120 0,3 0-120 0,3 0 138 16,0 0-138-16,0 0 138 0,-2 0-138 0,2 0 91 16,0 0-91-16,4 0 91 0,6 0-91 15,2 0 72-15,6 0-72 0,3 0 73 0,3-2-73 0,-24 2 57 16,0 0-57-16,40-1 57 0,14-1-57 0,-54 2 72 15,0 0-72-15,59-4 72 0,4-1-72 0,-5 2 48 16,-3-2-48-16,-6 1 48 0,-7 3-48 0,-42 1 23 0,0 0-23 16,47-2 24-16,0 0-24 0,-47 2 12 15,0 0-12-15,40 0 13 0,-2 0-13 0,-10-2-1 16,-7-1 1-16,-3 1 0 0,-10 2 0 0,-1 0-107 0,-2 0 107 16,-3 0-107-16,0 2 107 0,-2-2-147 0,0 0 147 15,-19 0-146-15,-13 0 146 0,-18 0-1085 16</inkml:trace>
  <inkml:trace contextRef="#ctx0" brushRef="#br0" timeOffset="87910.464">15674 14733 1390 0,'0'0'0'0,"7"-9"0"15,7-4 0-15,-2 11 151 0,-2 5-151 0,6 1 152 16,0-1-152-16,3-3 90 0,2-2-90 0,5 1 91 0,4-1-91 16,-30 2 41-16,0 0-41 0,41-7 42 0,13-1-42 0,-7 1-26 15,0 0 26-15,0 0-26 0,-1-1 26 16,-8 1-162-16,-7 2 162 0,8-4-161 16,1 4 161-16,-40 5-132 0,0 0 132 0,36-14-132 0,1-6 132 0,36-15-896 15</inkml:trace>
  <inkml:trace contextRef="#ctx0" brushRef="#br0" timeOffset="89072.051">18177 13347 1132 0,'0'0'0'0,"0"0"0"16,-3-24 0-16,1 21 79 0,0-1-79 0,0 1 80 15,2 1-80-15,0 2 45 0,0-3-45 0,-12 4 46 16,-9 1-46-16,-5-2 15 0,-9 0-15 0,6 0 16 15,1 2-16-15,28-2 0 0,0 0 0 0,-44 0 0 16,-15 0 0-16,7 0 6 0,0-2-6 0,17 2 7 0,10 0-7 16,3 2 8-16,4-1-8 0,-15 5 9 0,-7-1-9 15,40-5 9-15,0 0-9 0,-45 10 10 0,-9 2-10 16,54-12 15-16,0 0-15 0,-52 17 16 0,-2 5-16 0,54-22 14 16,0 0-14-16,-49 31 15 0,4 9-15 0,10 1 15 15,9 2-15-15,5-11 16 0,8-6-16 16,1 3 16-16,7 2-16 0,2 12 17 15,3 6-17-15,0-49 9 16,0 0-9-16,12 72 9 0,5 19-9 0,-17-91 9 0,0 0-9 0,35 75 10 0,16-3-10 0,1-19 3 16,7-17-3-16,-14-13 4 0,-10-15-4 0,7-8-6 0,0-5 6 15,5-5-6-15,3-6 6 0,-50 16-74 16,0 0 74-16,82-46-74 0,23-22 74 16,-29 4-84-16,-11-4 84 0,-13 11-83 0,-12 6 83 0,-12 1-53 0,-7 4 53 0,-7 3-53 15,-5 2 53-15,-9 41-2 16,0 0 2-16,8-77-2 0,-1-24 2 0,-7 101 0 0,0 0 0 0,-1-103 0 15,-6-12 0-15,-2 23 24 16,-2 8-24-16,1 19 25 0,1 15-25 16,1 12 45-16,2 14-45 0,-2 0 46 0,1 2-46 0,7 22 57 0,0 0-57 0,-9-24 57 15,-2-2-57-15,11 26 55 0,0 0-55 0,-8-22 56 16,-1 2-56-16,9 20 15 0,0 0-15 0,-7-16 16 16,0 2-16-16,7 14 34 0,0 0-34 15,-5-12 34-15,0 0-34 0,5 12 35 0,0 0-35 0,-4-8 35 16,1 1-35-16,3 7 21 0,0 0-21 0,-2-2 21 15,2-1-21-15,0 3 19 0,0 0-19 0,0 0 20 16,0 0-20-16,0 0-4 0,0 0 4 0,0 19-3 16,0 10 3-16,2 9-20 0,1 10 20 0,2 6-20 15,2 3 20-15,-3 10-26 0,5 10 26 0,-1 10-25 0,3 12 25 16,-11-99-15-16,0 0 15 0,12 122-14 0,4 19 14 16,-6-32-28-16,0-9 28 0,3-15-28 15,-1-13 28-15,-12-72-53 0,0 0 53 16,24 77-53-16,9-3 53 0,-33-74-131 0,0 0 131 0,33 55-130 0,2-14 130 0,33 55-851 15</inkml:trace>
  <inkml:trace contextRef="#ctx0" brushRef="#br0" timeOffset="89589.716">17048 14481 539 0,'0'0'0'0,"13"-2"0"15,7-3 0-15,-20 5 105 0,0 0-105 0,7-1 105 0,-5 1-105 16,-2 0 78-16,0 0-78 0,0 0 79 0,-3 0-79 16,3 0 59-16,0 0-59 0,0 0 60 0,0 0-60 0,0 0 59 15,0 0-59-15,8-4 60 0,8 2-60 0,-16 2 66 16,0 0-66-16,31-5 67 0,11-3-67 0,-42 8 58 15,0 0-58-15,61-9 59 0,18 1-59 0,-79 8 91 16,0 0-91-16,109-7 92 16,27 0-92-16,-136 7 69 0,0 0-69 0,138-7 70 0,10 2-70 0,-148 5 39 0,0 0-39 15,157-5 40-15,5-2-40 0,-162 7 54 16,0 0-54-16,151-14 55 0,-4-3-55 0,-18 0 36 16,-14-2-36-16,-20 0 37 0,-18-1-37 15,-14 3-4-15,-15 1 4 0,-7 2-3 16,-12 2 3-16,-29 12-57 0,0 0 57 0,25-10-56 0,-12 3 56 0,-13 7-125 0,0 0 125 15,11-5-124-15,-8 2 124 0,-3 3-167 0,0 0 167 16,-14 3-167-16,-12 7 167 0,-12 4-854 16</inkml:trace>
  <inkml:trace contextRef="#ctx0" brushRef="#br0" timeOffset="90373.425">17986 15038 886 0,'0'0'0'0,"-4"-4"0"0,-3-1 0 0,5-2 52 16,2 1-52-16,-3-3 53 0,1-3-53 0,2 12-1 16,0 0 1-16,-12-15-1 0,-5-3 1 0,17 18-3 0,0 0 3 15,-30-18-2-15,-8-3 2 0,38 21-3 0,0 0 3 0,-44-15-3 16,-5 3 3-16,49 12 45 15,0 0-45-15,-45-7 46 0,1 3-46 0,44 4 40 0,0 0-40 0,-55 4 41 16,-8 3-41-16,63-7 37 0,0 0-37 0,-65 13 37 16,-6 4-37-16,3 6 35 0,-2 2-35 0,34-11 36 15,15-7-36-15,-3 3 22 0,4 1-22 0,-4 14 22 16,-2 13-22-16,26-38 28 16,0 0-28-16,-21 56 28 0,-2 18-28 15,11 5 13-15,9 10-13 0,-1-19 13 0,9-10-13 0,-5-60 47 0,0 0-47 0,16 64 47 16,8-3-47-16,-24-61 32 0,0 0-32 0,39 48 33 15,13-8-33-15,-52-40 8 0,0 0-8 16,66 17 8-16,14-19-8 0,-12-12 3 0,-3-15-3 16,-18 4 3-16,-14-5-3 0,-2 0-1 0,-6-5 1 0,3-2 0 15,-1-4 0-15,-27 41-1 0,0 0 1 0,35-76-1 16,7-23 1-16,-42 99-17 0,0 0 17 0,33-98-17 16,-7-1 17-16,-26 99-4 0,0 0 4 0,14-108-3 0,-7-5 3 15,-7 113-1-15,0 0 1 0,2-98 0 0,-7 7 0 0,5 91 5 16,0 0-5-16,-6-75 5 0,-6 12-5 15,12 63 26-15,0 0-26 0,-8-47 26 0,-1 17-26 16,9 30 13 0,0 0-13-16,-5-21 13 0,3 14-13 0,2 7 19 0,0 0-19 0,-2-5 20 15,2 3-20-15,0 2 8 0,0 0-8 0,0 0 8 0,0 0-8 0,0 0 1 16,0 0-1-16,2 17 1 0,5 11-1 0,-7-28-16 16,0 0 16-16,17 61-15 0,6 25 15 15,5 15-19 1,1 17 19-16,-2-3-18 0,-1 3 18 0,-7-6-35 0,-5-4 35 0,0-9-35 15,-4-10 35-15,-10-89-13 0,0 0 13 0,11 99-12 0,-3 6 12 0,-1-31-59 16,2-18 59-16,-5-20-58 0,1-19 58 0,-2-6-142 0,2-8 142 16,9-5-141-16,7-5 141 0,-21 7-114 15,0 0 114-15,21-29-113 0,4-19 113 16,16-29-596-16</inkml:trace>
  <inkml:trace contextRef="#ctx0" brushRef="#br0" timeOffset="90702.658">18118 15159 1155 0,'0'0'0'0,"3"0"0"16,6 0 0-16,-9 0 171 0,2-3-171 0,-2 3 171 0,0 0-171 16,0 0 77-16,0 0-77 0,0 0 78 0,0 0-78 15,0 0 49-15,0 0-49 0,0 0 50 16,0 0-50-16,0 0 21 0,2-3-21 0,-1-1 21 15,3 1-21-15,-4-1 38 0,3-1-38 0,3 2 38 16,-3-1-38-16,-3 4 43 0,0 0-43 0,12 4 43 0,4-3-43 0,-16-1 35 16,0 0-35-16,38 21 36 0,16 12-36 0,-54-33 34 15,0 0-34-15,63 44 34 16,14 14-34-16,-77-58 8 16,0 0-8-16,99 77 8 0,26 19-8 0,-125-96 6 0,0 0-6 0,101 86 6 0,-5 1-6 0,-96-87-40 15,0 0 40-15,80 71-40 0,-12-11 40 0,-68-60-117 0,0 0 117 16,56 37-117-16,-11-18 117 0,-45-19-125 0,0 0 125 15,33-20-125-15,-6-33 125 0,32-21-1078 0</inkml:trace>
  <inkml:trace contextRef="#ctx0" brushRef="#br0" timeOffset="90978.705">18954 14940 1345 0,'0'0'0'0,"7"9"0"15,4 3 0-15,-11-12 169 0,0 0-169 0,3 1 169 16,-6-2-169-16,3 1 114 0,0 0-114 0,0 0 115 16,-6-4-115-16,6 4 48 0,-3-1-48 0,-11 16 48 15,-7 9-48-15,21-24 0 0,0 0 0 0,-37 48 0 0,-11 19 0 16,-12 17-2-16,-7 17 2 0,11-14-2 0,4-3 2 16,52-84-6-16,0 0 6 0,-53 99-6 31,-3 9 6-31,9-24-44 0,7-15 44 0,21-33-44 0,17-28 44 0,2-8-115 0,0 0 115 0,-6 7-115 0,2-8 115 0,4 1-129 15,0 0 129-15,9-64-129 0,12-42 129 0,5-64-970 16</inkml:trace>
  <inkml:trace contextRef="#ctx0" brushRef="#br0" timeOffset="91689.521">20247 12818 539 0,'0'0'0'0,"-7"-11"0"0,-5-4 0 0,12 15 82 0,0 0-82 0,-21-22 83 15,-5-2-83-15,26 24 85 0,0 0-85 0,-37-28 85 16,-7-1-85-16,44 29 92 0,0 0-92 0,-48-26 93 16,-5 2-93-16,53 24 66 0,0 0-66 0,-55-17 67 15,-6 4-67-15,61 13 38 0,0 0-38 0,-65-11 39 16,-3 5-39-16,68 6 53 0,0 0-53 0,-75-7 54 16,-5 3-54-16,80 4 36 15,0 0-36-15,-50 0 37 0,17 2-37 16,33-2 16-16,0 0-16 0,-30 3 17 0,11 3-17 0,19-6 13 0,0 0-13 0,-19 3 13 0,5 2-13 15,14-5-1-15,0 0 1 0,-14 15-1 0,2 6 1 16,12-21-1-16,0 0 1 0,-9 29-1 16,9 5 1-16,-4-1-5 0,4 1 5 0,0-11-5 15,0-8 5-15,4 7-8 0,-2 0 8 16,5 13-7-16,5 4 7 0,-12-39-8 0,0 0 8 0,12 55-7 0,2 13 7 0,-4-2-8 16,1-1 8-16,-1 12-8 0,3 8 8 0,-1 3-1 15,0 6 1-15,0-12-1 0,-1-1 1 0,-11-81-3 16,0 0 3-16,10 118-3 0,2 22 3 0,-12-140 0 0,0 0 0 15,16 160 0-15,3 18 0 0,-19-178 22 0,0 0-22 0,23 187 23 16,6 11-23-16,-1-47 50 0,0-28-50 16,-4-16 50-16,1-22-50 0,-25-85 57 0,0 0-57 15,28 103 58-15,1 3-58 0,-1-20 62 16,-7-12-62-16,-2-8 62 0,-5-9-62 0,-14-57 35 0,0 0-35 0,14 65 36 16,0 4-36-16,-3-20 18 0,-3-8-18 0,-3-18 19 15,-3-16-19-15,2 3 30 0,-1-2-30 16,-1-1 30-16,-2-3-30 0,3 3 0 15,1-1 0-15,1 0 0 0,2-1 0 0,-7 0 0 0,2 2 0 16,0-6 1-16,3 3-1 0,-5-1 0 0,2-1 0 0,1-2 1 16,1 0-1-16,-4 0 0 0,0 0 0 0,6 0 1 15,5 2-1-15,-11-2 0 0,0 0 0 0,12 1 0 16,4-1 0-16,-16 0-7 0,0 0 7 0,22 0-6 0,8 0 6 16,-30 0-79-16,0 0 79 0,30-5-79 0,3-2 79 15,-33 7-190-15,0 0 190 0,36-24-190 16,4-10 190-16,34-24-976 0</inkml:trace>
  <inkml:trace contextRef="#ctx0" brushRef="#br0" timeOffset="92650.538">20970 13179 550 0,'0'0'0'0,"0"0"0"0,-7-5 0 16,7 5-40-16,0 0 40 0,-2-9-39 0,2 1 39 0,0 8-11 16,0 0 11-16,-7-16-11 0,-2-6 11 15,9 22-1-15,0 0 1 0,-14-24-1 0,-6-10 1 16,2 8 52-16,-3 1-52 0,4 7 53 0,5 5-53 0,-2-1 102 16,2 2-102-16,-1 2 103 0,-1 1-103 0,-1 1 96 15,-3 1-96-15,-1 0 97 0,2-2-97 16,17 9 65-16,0 0-65 0,-32-5 66 0,-6 2-66 0,38 3 57 15,0 0-57-15,-44-4 57 0,-6 3-57 0,5 4 50 0,3 2-50 16,16-3 50-16,10-2-50 0,2 2 37 0,5-1-37 16,-17 18 37-16,-5 5-37 0,31-24 16 0,0 0-16 15,-33 45 17-15,-2 13-17 0,35-58 6 0,0 0-6 16,-30 92 7-16,6 30-7 16,24-122 24-16,0 0-24 0,-2 113 25 0,18 5-25 0,0-32 41 0,4-19-41 0,5-16 42 15,3-18-42-15,-2-11 3 0,-2-13-3 0,4-1 3 16,2-3-3-16,-30-5 10 0,0 0-10 0,47-3 11 15,12-7-11-15,-8-6 0 16,-3-4 0-16,-6-1 0 0,-7-5 0 0,-35 26-2 0,0 0 2 16,47-54-1-16,0-24 1 0,-47 78 0 0,0 0 0 0,38-82 0 15,-5-9 0-15,-33 91 0 0,0 0 0 0,20-104 1 16,-10-9-1-16,-10 113 7 0,0 0-7 16,4-106 8-16,-10-1-8 0,6 107 39 15,0 0-39-15,-8-101 40 0,-6 2-40 0,1 18 5 0,3 15-5 0,0 13 6 0,1 11-6 16,2 13 36-16,0 12-36 0,2-2 37 15,1 4-37-15,-1-1 18 0,0-4-18 0,1 8 19 16,1 5-19-16,3 7 10 0,0 0-10 0,-4-12 11 0,1-3-11 16,3 15 35-16,0 0-35 0,-2-12 36 0,0 1-36 0,2 11 0 15,0 0 0-15,0-5 0 0,0 2 0 0,0 3-11 16,0 0 11-16,0 0-10 0,2 3 10 16,3 8-40-16,-1 6 40 0,3 14-40 0,3 15 40 15,1 12-32-15,3 11 32 0,0 1-32 0,1 3 32 0,-15-73-15 0,0 0 15 16,23 120-14-16,1 31 14 0,-24-151-21 0,0 0 21 15,28 144-21-15,2 7 21 16,-30-151-15-16,0 0 15 0,36 127-14 16,3-13 14-16,-10-28-74 0,1-24 74 0,-13-21-73 0,-8-22 73 0,0-4-201 15,-2-8 201-15,-2-4-200 0,0-3 200 0,-5 0-133 16,0 0 133-16,-5-19-133 0,-7-15 133 0,-6-19-507 0</inkml:trace>
  <inkml:trace contextRef="#ctx0" brushRef="#br0" timeOffset="93193.365">20914 12288 1323 0,'0'0'0'0,"0"0"0"0,0 0 0 15,0 0 105-15,0 0-105 0,0 0 105 0,0 0-105 16,0 0 43-16,0 0-43 0,0 0 44 16,4 5-44-16,-4-5 0 0,0 0 0 0,7 23 1 0,3 11-1 0,-10-34-33 15,0 0 33-15,10 51-32 0,6 16 32 0,-16-67-9 16,0 0 9-16,11 69-9 0,-1 4 9 0,-10-73 0 16,0 0 0-16,10 62 0 0,1-9 0 0,-11-53 37 15,0 0-37-15,10 43 37 0,3-10-37 0,-13-33 54 16,0 0-54-16,13 22 54 0,7-10-54 15,-8-4 22-15,0-8-22 0,-2-5 23 0,1-9-23 0,-11 14-5 0,0 0 5 16,10-27-5-16,3-12 5 0,-8-4-30 16,-2-5 30-16,3 2-30 0,-3-1 30 15,-1 1-1-15,0 0 1 0,-1 5 0 0,-1 1 0 0,0 40-5 16,0 0 5-16,2-41-5 0,3-2 5 0,-5 43-3 0,0 0 3 0,2-41-3 16,5 2 3-16,-7 39 43 0,0 0-43 0,9-33 44 15,5 6-44-15,-14 27 8 0,0 0-8 0,12-19 8 16,0 5-8-1,-12 14 8-15,0 0-8 0,17 0 9 0,4 11-9 16,-21-11 0-16,0 0 0 0,23 27 0 0,1 12 0 0,-24-39-2 0,0 0 2 0,25 48-1 16,-3 11 1-16,-22-59 0 0,0 0 0 0,20 61 0 15,-5 8 0 1,-15-69-2-16,0 0 2 16,14 74-2-16,0 6 2 0,-14-80-17 0,0 0 17 0,12 50-17 0,-3-18 17 0,-9-32-101 0,0 0 101 0,5 24-100 15,2-13 100-15,-7-11-128 0,0 0 128 0,4-12-128 16,-3-19 128-16,5-16-883 0</inkml:trace>
  <inkml:trace contextRef="#ctx0" brushRef="#br0" timeOffset="93452.497">21569 12412 1211 0,'0'0'0'0,"-2"-6"0"0,-1-2 0 0,5 4 154 16,1 4-154-16,2-3 155 0,2 1-155 0,5 1 77 16,-1-3-77-16,-1-1 77 0,3-2-77 0,-13 7 54 0,0 0-54 15,15-8 54-15,6-1-54 0,-21 9-2 16,0 0 2-16,23-14-2 0,5 2 2 0,-28 12-11 0,0 0 11 0,28-10-11 16,-1 0 11-16,-27 10-45 15,0 0 45-15,28-9-44 0,-2 2 44 0,-26 7-72 0,0 0 72 0,28-5-71 16,2-3 71-16,-30 8-164 0,0 0 164 0,26-14-164 15,-3-7 164-15,25-13-796 0</inkml:trace>
  <inkml:trace contextRef="#ctx0" brushRef="#br0" timeOffset="93778.286">22060 11994 942 0,'0'0'0'0,"-5"3"0"16,-2-1 0-16,7-2 114 0,0-5-114 0,0 5 115 0,0-6-115 16,0 3 89-16,0-2-89 0,4 0 89 15,-4 0-89-15,1-4 55 0,1 1-55 0,0 2 56 0,-2 1-56 16,0 2 47-16,3-1-47 0,-3 4 48 16,0-3-48-16,0 3 40 0,2-5-40 0,-2 5 41 0,2-5-41 0,-2 5 35 15,2-4-35-15,-2 4 36 0,0 0-36 0,0 0 39 16,0 0-39-16,0 0 40 0,0 0-40 0,1 7 1 15,1 3-1-15,5 18 1 0,7 13-1 16,-14-41-11-16,0 0 11 0,10 55-11 16,4 12 11-16,0-6-47 0,-3 3 47 0,1-4-46 0,-2-2 46 0,-10-58-135 0,0 0 135 15,11 84-134-15,1 17 134 0,-12-101-162 0,0 0 162 16,12 72-162-16,-3-12 162 0,12 70-710 0</inkml:trace>
  <inkml:trace contextRef="#ctx0" brushRef="#br0" timeOffset="95080.625">20303 14104 158 0,'0'0'0'0,"8"-3"0"0,6-4 0 0,-14 7 86 16,0 0-86-16,5-4 87 16,-1 1-87-16,-4 3 62 0,0 0-62 0,0 0 62 0,0 0-62 0,0 0 50 15,0 0-50-15,0 0 50 0,-4 0-50 0,4 0 62 16,0 0-62-16,0 0 62 0,-1 2-62 0,1-2 67 15,0 0-67-15,0 0 67 0,-4 3-67 0,4-3 86 16,0 4-86-16,0-4 87 0,4 3-87 0,-4-3 80 16,3 5-80-16,-1-1 81 0,1-3-81 0,1 4 64 15,3-5-64-15,3 2 65 0,8 0-65 0,-18-2 55 16,0 0-55-16,33 0 55 0,17-4-55 16,-50 4 84-16,0 0-84 0,65-8 84 0,8-4-84 0,-73 12 44 0,0 0-44 0,117-26 45 15,33-6-45-15,-150 32 61 0,0 0-61 0,148-40 62 16,12-1-62-16,-19 7 62 0,-10 3-62 0,-23 7 63 15,-19 4-63-15,-89 20 34 0,0 0-34 16,118-19 34-16,11 3-34 0,-25 3 47 16,-15 2-47-16,-9 3 47 0,-8-1-47 0,-72 9 35 0,0 0-35 0,83-8 35 15,5 2-35-15,-24-2 33 0,-13 1-33 0,-17 4 34 16,-9 3-34-16,-8-2 3 0,-3-2-3 16,-3 3 4-16,-6-3-4 15,0 1-24-15,0-1 24 0,-1 4-23 0,-3 0 23 0,-1 0-106 0,0 0 106 0,0 0-106 16,0 0 106-16,0 0-222 0,0 0 222 0,0 0-222 15,0 0 222-15,0 0-1005 0</inkml:trace>
  <inkml:trace contextRef="#ctx0" brushRef="#br0" timeOffset="95850.063">21111 14719 695 0,'0'0'0'0,"-4"-7"0"15,-3-5 0-15,7 12 66 0,0 0-66 0,-3-6 66 16,-1-1-66-16,4 7 50 0,0 0-50 0,-10-11 50 16,-4-2-50-16,14 13 16 0,0 0-16 0,-23-14 17 15,-6 0-17-15,3 4 41 0,0 3-41 0,6-1 41 16,6 4-41-16,-3 2 86 0,1 1-86 0,2-1 86 15,4 2-86-15,-6 0 49 0,1 2-49 0,-3 3 50 16,-6 2-50-16,-2 3 30 0,-2 2-30 0,0 3 30 16,-5 3-30-16,33-18 10 0,0 0-10 0,-40 37 11 0,-6 13-11 15,5 1 1-15,2 4-1 0,10-7 2 0,4-5-2 16,4 7 25-16,6 3-25 0,-1 14 26 0,2 8-26 0,14-75 18 16,0 0-18-16,-2 74 18 0,9 1-18 15,0-25 10-15,7-21-10 0,-9-5 10 16,2-11-10-16,-7-13 11 0,0 0-11 0,20 9 11 0,6-2-11 0,-26-7 0 15,0 0 0-15,35-7 0 0,8-10 0 16,-43 17-69-16,0 0 69 0,42-38-68 0,2-17 68 0,-8 2-66 16,-5-3 66-16,1-8-66 0,-1-4 66 15,-31 68-49-15,0 0 49 0,21-84-49 0,-5-12 49 16,-2 12-5-16,-4 5 5 0,-3 11-5 0,-3 9 5 0,-4 59 2 16,0 0-2-16,0-70 2 0,-4-4-2 0,4 74 49 0,0 0-49 15,-7-68 49-15,-2 1-49 0,4 26 51 0,0 15-51 16,2 8 52-16,1 6-52 0,-2 1 71 15,3 3-71-15,-1 3 72 0,0 1-72 16,2 1 54-16,0 1-54 0,0 2 54 0,-2-3-54 0,2 3 51 0,-3-2-51 0,3 2 52 16,-4 0-52-16,4 0 38 0,0 0-38 15,0 0 39-15,0 0-39 0,2 3 1 0,0 2-1 16,3 11 2-16,2 6-2 16,-7-22-11-16,0 0 11 0,17 50-10 15,8 18 10-15,-25-68-19 0,0 0 19 0,38 110-18 0,11 36 18 0,-49-146-27 0,0 0 27 0,45 135-27 16,1 7 27-16,-46-142-32 0,0 0 32 0,38 132-32 15,-5-7 32-15,-33-125-81 0,0 0 81 0,24 91-81 16,-4-26 81-16,-20-65-194 16,0 0 194-16,17 38-193 0,-3-30 193 0,17 38-689 15</inkml:trace>
  <inkml:trace contextRef="#ctx0" brushRef="#br0" timeOffset="96173.591">21090 14618 1121 0,'0'0'0'0,"0"7"0"0,2 5 0 15,3-7 179-15,-3-3-179 0,1-2 179 0,1-2-179 0,1 2 100 16,2 0-100-16,-2 0 100 0,7 0-100 0,-3 4 60 0,3 1-60 16,0 2 60-16,6-1-60 0,1 10 0 15,4 4 0-15,3 6 0 0,3 7 0 0,-29-33-2 0,0 0 2 16,47 49-1-16,18 15 1 0,6 9 30 0,9 13-30 0,-13-11 30 15,-8-1-30-15,-59-74 5 0,0 0-5 0,66 77 6 16,4 4-6-16,-70-81 0 16,0 0 0-16,66 68 1 0,0-8-1 0,-19-19-75 15,-10-15 75-15,-16-11-74 0,-13-9 74 0,1-3-214 16,-5-3 214-16,-1-12-214 0,-3-9 214 0,0 21-150 0,0 0 150 0,-3-36-149 16,-6-12 149-16,-3-34-647 0</inkml:trace>
  <inkml:trace contextRef="#ctx0" brushRef="#br0" timeOffset="96414.391">21771 14618 942 0,'0'0'0'0,"5"4"0"0,8 4 0 16,-12-4 137-16,-1-4-137 0,0 0 137 0,0-4-137 0,0 4 88 15,-5-5-88-15,5 5 88 0,-2-3-88 0,2 3 35 16,-3 0-35-16,3 0 36 0,0 0-36 15,0 0 7-15,-4 1-7 0,-8 18 8 0,-7 14-8 0,19-33 15 16,0 0-15-16,-24 54 15 0,-9 22-15 0,33-76 8 16,0 0-8-16,-47 113 8 0,-13 31-8 0,60-144 16 15,0 0-16-15,-54 128 17 16,2 1-17-16,52-129-2 0,0 0 2 0,-37 94-1 0,11-24 1 0,26-70-135 16,0 0 135-16,-17 50-135 0,8-24 135 0,-17 49-870 15</inkml:trace>
  <inkml:trace contextRef="#ctx0" brushRef="#br0" timeOffset="97284.29">21785 14371 191 0,'0'0'0'16,"4"-3"0"-16,1-4 0 0,-5 7 113 0,0 0-113 0,3-3 113 15,-1-1-113-15,0 1 97 0,-2-1-97 0,0 4 97 16,0-3-97-16,0 3 94 0,0 0-94 0,0 0 94 15,0 0-94-15,0 0 92 0,0 0-92 0,0 0 92 16,0 0-92-16,0 0 66 0,0 0-66 0,0 0 66 16,0 0-66-16,0 0 44 0,0 0-44 0,2 22 44 15,1 11-44-15,-3-33 31 0,0 0-31 0,5 38 31 0,2 10-31 16,-7-48 3-16,0 0-3 0,5 39 3 16,2-3-3-16,-7-36 15 0,0 0-15 15,6 31 15-15,1-4-15 0,-7-27 39 0,0 0-39 0,5 19 39 0,4-5-39 16,-9-14 35-16,0 0-35 0,8 7 36 0,6-7-36 15,-14 0 8-15,0 0-8 0,12-9 9 0,1-3-9 16,-13 12 7-16,0 0-7 0,12-19 7 0,0-5-7 16,-12 24 1-16,0 0-1 0,10-26 1 0,1-4-1 0,-11 30 13 15,0 0-13-15,7-30 13 0,0 0-13 0,-7 30 22 16,0 0-22-16,7-28 23 0,-2 1-23 0,-5 27 7 16,0 0-7-16,5-22 8 0,2 4-8 15,-2 5 41-15,2 2-41 0,-3 5 41 0,-2 2-41 16,-2 4 41-16,0 0-41 0,0 0 42 0,5 0-42 0,-5 0 25 15,0 0-25-15,7 10 26 0,2 6-26 0,-9-16 5 16,0 0-5-16,12 26 5 0,2 10-5 0,-4-4 1 16,-1 1-1-16,-2-9 2 0,0-6-2 0,-2 5 0 0,0-3 0 15,-1-3 0-15,-1-3 0 0,-1 3-69 0,0 0 69 0,-1-6-69 16,-1-4 69-16,0-7-184 0,0 0 184 16,0 1-183-16,0-1 183 15,0 4-864-15</inkml:trace>
  <inkml:trace contextRef="#ctx0" brushRef="#br0" timeOffset="97565.132">22132 14481 1121 0,'0'0'0'0,"0"-3"0"0,-2-2 0 0,2 5 100 15,0 0-100-15,2-6 101 0,0 5-101 0,-2 1 83 16,0 0-83-16,5-2 83 0,2 0-83 0,-7 2 49 16,0 0-49-16,8-3 50 0,5-4-50 0,-13 7 0 15,0 0 0-15,15-5 1 0,4-2-1 0,-19 7 3 16,0 0-3-16,25-5 4 0,6 1-4 0,-31 4 0 16,0 0 0-16,32-1 0 0,2 2 0 0,-34-1-82 15,0 0 82-15,27 2-82 0,-3 0 82 0,-24-2-175 16,0 0 175-16,19-4-175 0,-3-4 175 0,19-4-707 15</inkml:trace>
  <inkml:trace contextRef="#ctx0" brushRef="#br0" timeOffset="97951.956">22519 14303 572 0,'0'0'0'0,"-4"0"0"16,1 0 0-16,3 0 29 0,1-4-29 0,5-2 29 15,-3 1-29-15,2-6 32 0,-5 3-32 0,2 1 32 16,0 2-32-16,-2 1 37 0,0 1-37 0,0-1 37 0,-2 3-37 16,2 1 64-16,-2-4-64 0,2 4 65 15,0 0-65-15,0 0 89 0,0 0-89 0,0 0 89 0,0 0-89 16,0 0 88-16,0 0-88 0,0 0 88 0,0 0-88 0,0 0 84 15,0 0-84-15,0 0 84 0,0 0-84 0,0 0 59 16,0 0-59-16,0 0 60 0,0 0-60 16,0 0 58-16,0 0-58 0,0 0 59 0,0 0-59 15,0 0 16-15,0 0-16 0,0 0 17 0,0 0-17 0,0 0 14 16,0 0-14-16,0 4 15 0,2-1-15 0,-2-3 4 16,0 0-4-16,3 28 4 0,3 16-4 0,-1 2-2 31,0 1 2-31,-1-11-2 0,1-9 2 0,-3 2-60 0,-1-2 60 0,3 8-59 15,1 4 59-15,-5-39-181 0,0 0 181 0,0 38-181 0,-2-2 181 0,1 37-825 16</inkml:trace>
  <inkml:trace contextRef="#ctx0" brushRef="#br0" timeOffset="99603.352">23309 12823 124 0,'0'0'0'0,"-8"1"0"16,-4 3 0-16,12-4 66 0,0 0-66 0,-14-7 67 15,0-5-67-15,14 12 72 0,0 0-72 0,-11-10 73 16,3 0-73-16,8 10 78 0,0 0-78 0,-14-11 79 0,-4 3-79 15,18 8 102-15,0 0-102 0,-16-5 103 0,3-2-103 16,13 7 73-16,0 0-73 0,-16-4 74 0,2 3-74 16,14 1 53-16,0 0-53 0,-16 0 53 0,6 0-53 15,1 0 35-15,2 0-35 0,2 1 35 0,1 3-35 0,-1 3 3 16,2-4-3-16,-3 9 4 0,0 3-4 0,2 9 15 16,1 5-15-16,1 1 16 0,0-1-16 0,2-29 8 15,0 0-8-15,4 49 9 0,1 15-9 16,0-1 15-16,4-1-15 0,-8 1 15 0,3 2-15 15,-4-65 15-15,0 0-15 0,7 101 15 0,2 23-15 0,-9-124 15 16,0 0-15-16,17 125 16 0,7 10-16 0,-24-135 26 0,0 0-26 16,27 127 26-16,2-4-26 15,-29-123 20-15,0 0-20 0,33 115 20 16,6-9-20-16,-39-106 46 0,0 0-46 0,31 98 46 0,-3-12-46 0,-2-20 33 0,-2-14-33 0,-17-28 33 16,-10-24-33-16,1 5 8 0,0-7-8 15,4 14 9-15,2 9-9 0,-1-8 0 0,2 5 0 0,-3-8 1 16,-4-5-1-16,-1 0-29 0,-1-1 29 15,1-3-29-15,-2-2 29 0,5 1-88 16,0 0 88-16,-14-9-88 0,-11-6 88 0,25 15-112 0,0 0 112 0,-28-38-112 16,-6-19 112-16,-29-37-695 0</inkml:trace>
  <inkml:trace contextRef="#ctx0" brushRef="#br0" timeOffset="99855.711">22888 13678 942 0,'0'0'0'0,"7"0"0"16,5 0 0-16,-7 0 176 0,0 0-176 0,-3 0 177 0,2-4-177 16,-4 4 163-16,3-2-163 0,4 2 164 0,4 2-164 0,1-2 128 15,-2 0-128-15,4 0 128 0,2 4-128 0,3-4 82 16,4 0-82-16,-8 0 83 0,-2 1-83 0,-13-1 38 16,0 0-38-16,31 2 38 0,11 0-38 15,-42-2 30-15,0 0-30 0,45 0 30 0,6 0-30 0,-8 0 7 16,-1-2-7-16,-12 2 8 0,-10 0-8 0,0 0-1 15,-3-2 1-15,-1 1 0 0,-4-3 0 0,-12 4-90 16,0 0 90-16,14-7-89 0,2-1 89 16,-16 8-121-16,0 0 121 0,13-24-121 15,1-12 121-15,14-24-1239 0</inkml:trace>
  <inkml:trace contextRef="#ctx0" brushRef="#br0" timeOffset="100184.151">23897 13213 1177 0,'0'0'0'0,"-6"0"0"0,-1-3 0 0,7 3 84 0,0 0-84 0,0 0 84 16,2-3-84-16,-2 3 60 0,0 0-60 0,-2-4 60 16,-1-3-60-16,3 7 13 0,0 0-13 0,-7-5 14 15,-4-2-14-15,11 7-1 0,0 0 1 0,-12-5 0 0,0 0 0 16,12 5-11-16,0 0 11 0,-16-5-11 15,1 5 11-15,15 0-5 0,0 0 5 0,-28 15-4 0,-7 11 4 16,5 5-21-16,1 8 21 0,4 9-21 16,6 7 21-16,5 5-14 0,4 3 14 0,1 2-13 0,4-3 13 0,5-62 0 15,0 0 0-15,0 94 0 16,5 19 0-16,-5-113 0 0,0 0 0 16,16 98 0-16,10-5 0 0,-26-93-40 15,0 0 40-15,45 65-39 0,18-23 39 0,-63-42-204 0,0 0 204 0,64 7-204 0,10-31 204 0,63 7-567 16</inkml:trace>
  <inkml:trace contextRef="#ctx0" brushRef="#br0" timeOffset="100447.959">23919 13254 1099 0,'0'0'0'0,"4"4"0"16,6 1 0-16,-6-3 103 0,-1 1-103 0,-3-3 104 15,0 0-104-15,0 0 88 0,0 0-88 0,0 0 89 16,0 4-89-16,4-1 50 0,1 2-50 0,-3 2 50 16,3 2-50-16,3 6 0 0,6 4 0 0,2 10 1 15,9 4-1-15,-25-33 1 0,0 0-1 0,34 42 2 16,12 10-2-16,-5-6 1 0,3 0-1 0,-4-6 2 16,0-6-2-16,-7-5 0 0,-3-5 0 0,-2-2 0 15,0 1 0 1,-7-3-86-16,-6-3 86 0,3-5-86 0,-3-3 86 0,-15-9-153 0,0 0 153 0,14-2-153 15,0-8 153-15,14-2-736 0</inkml:trace>
  <inkml:trace contextRef="#ctx0" brushRef="#br0" timeOffset="100705.451">24424 13186 897 0,'0'0'0'0,"2"5"0"0,0 5 0 0,-2-10 132 15,0 0-132-15,0 4 133 0,0-2-133 0,0-2 90 16,-5 1-90-16,5-1 91 0,-4 0-91 0,4 0 62 16,-2 5-62-16,-8 11 63 0,-13 13-63 0,23-29 9 15,0 0-9-15,-34 41 9 0,-14 10-9 0,48-51 12 0,0 0-12 16,-47 60 12-16,-5 7-12 0,0 3 33 0,-4 4-33 16,27-33 34-16,16-22-34 0,1 0-15 15,5-7 15-15,0 8-15 0,2 4 15 0,2-3-133 16,1-2 133-16,4-9-132 0,1-3 132 0,-3-7-107 0,0 0 107 0,19-14-107 15,11-17 107-15,19-13-715 0</inkml:trace>
  <inkml:trace contextRef="#ctx0" brushRef="#br0" timeOffset="100968.954">24459 13013 1054 0,'0'0'0'0,"11"19"0"16,4 12 0-16,-15-31 104 0,0 0-104 0,21 37 105 0,4 11-105 16,-25-48 64-16,0 0-64 0,24 57 64 0,4 8-64 15,-28-65 44-15,0 0-44 0,30 94 45 0,3 23-45 16,-33-117 5-16,0 0-5 0,24 111 5 16,-5 2-5-1,-19-113 1-15,0 0-1 0,5 111 1 0,-8-1-1 0,3-110 1 0,0 0-1 16,-19 93 1-16,-13-15-1 0,32-78-51 0,0 0 51 0,-36 60-51 0,-8-19 51 15,6-17-259-15,1-17 259 0,10-10-258 0,6-13 258 0,-28-1-532 16</inkml:trace>
  <inkml:trace contextRef="#ctx0" brushRef="#br0" timeOffset="101842.556">24008 11740 1054 0,'0'0'0'0,"9"0"0"0,6 2 0 0,-15-2 98 16,0 0-98-16,27 3 99 0,9 1-99 0,-36-4 80 0,0 0-80 15,49 1 80-15,7-2-80 0,-56 1 58 16,0 0-58-16,55-2 59 0,3-3-59 0,-58 5 25 0,0 0-25 15,57-5 26-15,3 1-26 0,-60 4 34 0,0 0-34 0,55-7 34 16,3 4-34-16,-58 3 43 0,0 0-43 0,45-2 44 16,-3 1-44-16,-42 1 34 0,0 0-34 15,35 0 35-15,-7 1-35 0,-28-1 24 16,0 0-24-16,22 2 25 0,-4 0-25 0,-18-2 17 0,0 0-17 0,14 8 17 16,-4-1-17-16,-10-7 10 0,0 0-10 0,7 17 11 15,-2 7-11-15,-5-24 4 0,0 0-4 0,2 31 5 16,-2 2-5-16,0-33 3 15,0 0-3-15,0 41 3 0,0 5-3 0,0-46-44 16,0 0 44-16,0 56-43 0,2 10 43 0,3-5-56 0,4 3 56 0,-2-6-55 16,0-2 55-16,-7-56-40 0,0 0 40 0,14 101-39 15,7 23 39-15,-8-18-37 0,5-5 37 0,-2-3-37 16,-1-4 37-16,3 2-16 0,-1 0 16 0,2-7-15 16,4-5 15-16,-23-84-6 0,0 0 6 0,31 115-6 0,8 20 6 0,-39-135 3 15,0 0-3-15,45 154 4 0,7 19-4 16,-52-173 39-16,0 0-39 0,44 180 40 15,-4 14-40-15,-9-45 37 0,-8-24-37 16,-6-14 37-16,-5-22-37 0,1 2 34 0,-3-7-34 0,-1-12 34 0,-2-7-34 16,-2-2 23-16,-2-4-23 0,-1-3 24 0,-2-4-24 0,0-52 41 15,0 0-41-15,0 58 41 0,-2 3-41 0,1-14 7 16,1-11-7-16,-2-19 8 0,2-15-8 0,-2 1-2 16,2-3 2-16,0 0-2 0,-5 0 2 0,0 0-19 15,0 2 19-15,-15-4-18 0,-6 0 18 0,26 2-41 0,0 0 41 16,-43-32-40-16,-15-23 40 0,58 55-178 0,0 0 178 15,-75-120-178-15,-14-50 178 0,89 170-125 16,0 0 125-16,-67-178-125 0,7-21 125 16,-67-176-788-16</inkml:trace>
  <inkml:trace contextRef="#ctx0" brushRef="#br0" timeOffset="102034.494">25743 13981 1423 0,'0'0'0'0,"-9"-16"0"15,-6-11 0-15,15 27-10 0,0 0 10 0,-39-51-10 16,-15-23 10-16,-36-51-990 0</inkml:trace>
  <inkml:trace contextRef="#ctx0" brushRef="#br0" timeOffset="107319.603">26161 13302 203 0,'0'0'0'0,"9"-1"0"0,5-4 0 16,-9 3 91-16,-5 2-91 0,0 0 92 0,4-2-92 15,-4 2 87-15,0 0-87 0,0 0 87 0,0 0-87 0,0 0 96 16,0 0-96-16,0 0 96 0,0 0-96 0,0 0 73 16,1 5-73-16,-1-5 74 0,4 4-74 0,-1-3 74 15,3-1-74-15,2 2 74 0,5 2-74 0,-13-4 56 0,0 0-56 16,24 0 56-16,11 3-56 0,-35-3 40 0,0 0-40 16,47 2 40-16,10-2-40 0,-3 0 46 0,0 0-46 15,-5 0 47-15,-5 0-47 0,-3 0 46 0,-1-2-46 16,-5 2 47-16,-3 0-47 15,-32 0 19-15,0 0-19 0,41 0 20 0,8 0-20 0,-9 0 54 0,0 0-54 0,-3 0 54 16,-4 2-54-16,-3-1 40 0,-2 1-40 0,-13-2 41 16,-4 0-41-16,-1 0 26 0,4 4-26 0,-9-4 26 15,-3 0-26-15,3 0 11 16,1 0-11-16,-6 0 11 0,3 0-11 0,2 1 6 16,2 1-6-16,-3-2 6 0,-4 0-6 0,0 0-17 0,5-2 17 0,-5 2-17 15,0 0 17-15,0 0-103 0,0 0 103 0,-4 0-103 16,-3 0 103-16,-3 0-1039 0</inkml:trace>
  <inkml:trace contextRef="#ctx0" brushRef="#br0" timeOffset="107683.275">26147 13529 1099 0,'0'0'0'0,"0"0"-171"15,0 0 171-15,2-7-171 0,3-4 171 0,-5 11-22 16,0 0 22-16,4-5-22 0,-2 0 22 0,-2 5 51 0,0 0-51 16,1-3 51-16,-1 1-51 0,0 2 39 0,0 0-39 15,0 0 39-15,7-2-39 0,-7 2 51 0,0 0-51 16,7 0 51-16,7 0-51 0,-14 0 42 15,0 0-42-15,19 2 42 0,6 0-42 0,-25-2 28 16,0 0-28-16,35 1 28 0,10 5-28 0,-45-6 8 0,0 0-8 16,52 1 9-16,7 4-9 0,-59-5 41 0,0 0-41 0,60 2 42 15,1 0-42-15,-61-2 0 0,0 0 0 0,59-4 0 16,2-1 0-16,-61 5-16 16,0 0 16-16,54-7-15 0,-2 1 15 0,-52 6-102 15,0 0 102-15,44-12-101 0,-6 1 101 0,-38 11-125 0,0 0 125 0,30-13-124 16,-10-4 124-16,31-14-473 0</inkml:trace>
  <inkml:trace contextRef="#ctx0" brushRef="#br0" timeOffset="108047.751">26714 13076 438 0,'0'0'0'0,"10"11"0"0,9 6 0 0,-19-17 72 16,0 0-72-16,0 3 72 0,-9-8-72 0,9 5 100 16,0 0-100-16,-5-3 100 0,0-1-100 0,5 4 65 15,0 0-65-15,-3-5 66 0,1 2-66 0,2 3 36 16,0 0-36-16,5 3 36 0,7 6-36 0,-12-9 18 16,0 0-18-16,21 13 19 0,9 10-19 0,-30-23 18 15,0 0-18-15,35 20 19 0,8 4-19 0,-3-2 39 0,2 1-39 16,-12-6 39-16,-6-2-39 0,0-1 36 15,-1-2-36-15,-7-2 37 0,-9-3-37 0,3 5 38 0,2 0-38 0,-6 0 39 16,-1 0-39-16,-5-12 17 16,0 0-17-16,7 21 17 0,0 6-17 15,-7-27-2-15,0 0 2 0,-2 33-1 0,-3 4 1 16,5-37-63-16,0 0 63 0,-12 36-63 0,-8 0 63 0,20-36-48 0,0 0 48 0,-29 31-48 16,-10 0 48-16,-28 27-750 0</inkml:trace>
  <inkml:trace contextRef="#ctx0" brushRef="#br0" timeOffset="113203">28099 12336 147 0,'0'0'0'0,"-7"4"0"0,-6-3 0 15,10 1 46-15,5 0-46 0,-2-2 46 0,5-5-46 0,0 1 41 16,0 1-41-16,-1 1 42 0,-2 0-42 0,-2 2 70 15,0 0-70-15,0 0 70 0,0 0-70 0,0 0 97 16,0 0-97-16,-4-1 97 0,-1-4-97 0,5 5 83 16,0 0-83-16,-5-6 83 0,-2 0-83 0,7 6 88 0,0 0-88 15,-9-9 89-15,-3-1-89 0,12 10 72 0,0 0-72 16,-12-11 72-16,-2-1-72 0,14 12 39 16,0 0-39-16,-18-12 39 0,-3 0-39 0,21 12 30 0,0 0-30 15,-28-12 30-15,-5 0-30 0,33 12 3 0,0 0-3 0,-36-8 4 16,-4 4-4-16,40 4 14 0,0 0-14 0,-37-5 15 15,2 5-15-15,35 0 8 0,0 0-8 0,-40 5 9 16,-3 4-9-16,43-9 3 0,0 0-3 0,-34 7 4 16,7-2-4-16,27-5 6 0,0 0-6 0,-27 10 7 15,5 2-7-15,-1 2 3 0,4 1-3 0,9-4 3 16,4-6-3-16,-2 3 1 0,-1 3-1 0,-5 13 2 16,-5 10-2-16,5 2-1 15,2 3 1-15,-1 4-1 0,3 2 1 0,10-45-2 16,0 0 2-16,-9 55-1 0,4 4 1 0,5-59 1 0,0 0-1 0,-2 55 1 15,4 0-1-15,3-10 15 0,4-8-15 0,-2-9 15 0,0-8-15 16,5-1 46-16,2-3-46 16,2-3 46-16,1-1-46 0,2-1 55 15,2-10-55-15,-2-1 55 0,2-5-55 0,-21 5 14 0,0 0-14 0,28-14 15 0,7-6-15 16,-35 20 15-16,0 0-15 0,38-26 16 0,4-5-16 0,-42 31 34 16,0 0-34-16,37-43 35 0,-4-8-35 15,-33 51 9-15,0 0-9 0,26-60 9 0,-5-14-9 16,-21 74 36-16,0 0-36 0,17-87 37 0,-4-19-37 0,-13 106 2 15,0 0-2-15,5-101 2 0,-7 1-2 0,2 100 7 16,0 0-7-16,-5-90 8 0,-4 4-8 16,9 86 0-16,0 0 0 0,-9-77 0 15,-1 8 0-15,10 69-2 0,0 0 2 0,-9-66-1 0,1 0 1 0,8 66-20 0,0 0 20 16,-7-56-19-16,1 6 19 0,6 50-9 16,0 0 9-16,-5-34-8 0,2 10 8 0,3 24-10 15,0 0 10-15,-6-24-9 0,3 9 9 0,3 15-16 16,0 0 16-16,-4-16-15 0,1 4 15 15,3 12-15-15,0 0 15 0,-4-10-14 0,1 3 14 0,3 7-26 0,0 0 26 0,-2-7-25 16,2 4 25-16,0 3-3 0,0 0 3 0,0-5-2 16,0 3 2-16,0 2-13 0,0 0 13 15,0 0-13-15,0 0 13 0,0 0-34 16,0 0 34-16,0 0-33 0,0 0 33 0,0 0-40 0,0 0 40 0,2 3-40 16,0 3 40-16,-2-6-51 0,0 0 51 0,7 27-50 15,3 16 50-15,-10-43-49 0,0 0 49 0,14 58-48 16,2 16 48-16,-16-74-38 0,0 0 38 0,24 111-37 15,6 31 37-15,-4-25-10 0,2-9 10 0,-7-18-10 16,-6-13 10-16,-15-77 0 0,0 0 0 0,18 84 0 16,1 2 0-16,-19-86 12 0,0 0-12 0,17 75 13 15,2-8-13-15,-3-19 27 0,-4-13-27 16,-5-17 27-16,-3-14-27 16,1 3 3-16,-1-4-3 0,-3 0 3 0,1-3-3 0,-2 0-40 0,5 0 40 0,-5 0-40 0,4 0 40 15,-4 0-144-15,0 0 144 0,3-18-144 0,1-15 144 0,-4 33-120 16,0 0 120-16,3-44-120 15,-1-15 120-15,3-43-396 0</inkml:trace>
  <inkml:trace contextRef="#ctx0" brushRef="#br0" timeOffset="113734.157">28212 11651 651 0,'0'0'0'0,"-2"3"0"15,-1 4 0-15,3-7 72 0,0 0-72 0,0 0 72 16,3 0-72-16,-3 0 60 0,0 0-60 16,0 0 60-16,4-1-60 0,-4 1 31 0,0 0-31 0,0 0 31 15,0 0-31-15,0 0 8 0,0 0-8 0,0 0 8 16,0 0-8-16,0 0 5 0,0 0-5 0,0 0 5 15,0 0-5-15,0 0 13 0,0 0-13 0,0 0 13 16,0 0-13-16,0 0 8 0,0 0-8 0,-2 3 9 16,0 0-9-16,2-3 15 0,0 0-15 0,-5 9 15 0,-2 5-15 15,7-14 15-15,0 0-15 0,-11 29 15 16,-1 10-15-16,12-39 15 0,0 0-15 16,-9 46 16-16,4 8-16 0,5-54 9 0,0 0-9 0,0 58 10 0,7 3-10 0,-7-61 16 15,0 0-16-15,16 60 17 0,10-3-17 16,-26-57 8-16,0 0-8 0,35 46 8 0,10-10-8 0,-45-36 45 15,0 0-45-15,42 24 45 0,2-10-45 16,-44-14 70-16,0 0-70 0,38 2 70 0,-2-11-70 16,-36 9 86-16,0 0-86 0,30-17 86 0,-7-10-86 0,-6 1 87 15,-6-2-87-15,-3 4 87 0,-1 4-87 0,-5-4 72 16,-2 0-72-16,-2 0 72 0,-1-2-72 0,3 26 57 16,0 0-57-16,-9-32 57 0,-5-6-57 0,14 38 34 15,0 0-34-15,-17-43 35 16,-2-5-35-16,-1 5 4 0,-1 4-4 0,1 6 4 0,0 4-4 0,20 29-22 0,0 0 22 15,-26-27-22-15,-3 5 22 0,29 22-102 0,0 0 102 0,-26-19-101 16,-1 8 101-16,27 11-131 0,0 0 131 0,-26 11-131 16,2 13 131-16,-27 10-1113 15</inkml:trace>
  <inkml:trace contextRef="#ctx0" brushRef="#br0" timeOffset="115100.186">27464 13254 1211 0,'0'0'0'0,"0"0"-254"16,6-3 254-16,-3 1-254 0,2-1 254 0,-1 1-84 15,-2 2 84-15,-2 0-83 0,0 0 83 0,0 0-76 16,-4 2 76-16,4-2-76 0,0 0 76 0,0 0-66 16,0 0 66-16,0 0-65 0,0 0 65 0,0 0-33 15,-3 2 33-15,3-2-32 0,-4 1 32 0,4-1-13 0,0 0 13 16,0 0-13-16,-5 2 13 0,5-2-2 0,0 0 2 15,-4 2-2-15,1-2 2 0,3 0 0 0,0 0 0 16,-4 1 1-16,-1 1-1 0,5-2 24 0,0 0-24 16,-5 2 25-16,1-2-25 0,4 0 22 0,0 0-22 0,-3 2 23 15,0-2-23-15,3 0 40 0,0 0-40 0,0 0 40 16,-4 3-40-16,4-3 55 0,0 0-55 0,0 0 55 16,-2 5-55-16,2-5 76 0,0 0-76 0,0 0 76 15,-1 4-76-15,2-1 94 0,1-1-94 0,5 1 95 16,2-3-95-16,1 2 95 0,1-2-95 0,3 0 95 15,1 0-95-15,3 0 85 0,1-2-85 0,2 2 85 32,1-5-85-32,-22 5 60 0,0 0-60 0,42-3 61 0,14-1-61 15,0-4 76-15,6 1-76 0,-1 0 76 0,4 2-76 0,-65 5 37 0,0 0-37 0,106-12 38 16,28-4-38-16,-134 16 59 0,0 0-59 0,120-15 59 16,1 0-59-16,-121 15 14 0,0 0-14 0,109-14 15 15,-6 2-15-15,-103 12 38 16,0 0-38-16,84-10 38 0,-16 1-38 0,-68 9-28 0,0 0 28 0,47-7-28 0,-21 2 28 0,-26 5-125 15,0 0 125-15,14-3-124 0,-16-6 124 0,2 9-97 16,0 0 97-16,-24-5-96 0,-20-2 96 16,-24-5-829-16</inkml:trace>
  <inkml:trace contextRef="#ctx0" brushRef="#br0" timeOffset="117548.904">27959 13787 931 0,'0'0'0'0,"-2"-8"0"0,1-6 0 15,1 9 119-15,0 5-119 0,0 0 119 16,0 0-119-16,0 0 67 0,0 3-67 0,0-3 67 0,0 0-67 0,0 0 56 16,0 0-56-16,0 0 57 0,-4 0-57 0,4 0-49 15,-5 2 49-15,1 0-49 0,1-2 49 0,3 0-48 16,0 0 48-16,-7 0-48 0,-2 0 48 0,9 0-31 15,0 0 31-15,-10-2-31 0,-4-1 31 0,14 3-20 16,0 0 20-16,-14-4-19 0,-2-1 19 0,16 5-28 16,0 0 28-16,-21-3-28 0,-5-3 28 0,26 6-6 15,0 0 6-15,-22-3-6 0,-1 0 6 16,4 1-10-16,1 0 10 0,8 2-10 0,5 0 10 0,-2 0-25 0,0 2 25 16,2 0-24-16,1-1 24 0,-3 4-6 0,-2-3 6 15,1 2-6-15,1-1 6 0,-4 4-10 0,1 3 10 16,-6 11-9-16,-1 8 9 15,17-29-4-15,0 0 4 0,-14 39-3 0,2 9 3 0,1-2-1 16,4 1 1-16,2-10 0 0,3-6 0 0,0 2 7 0,4-1-7 0,0-1 7 16,3-2-7-16,-5-29 40 0,0 0-40 0,7 35 40 15,4 2-40-15,-11-37 42 16,0 0-42-16,12 31 43 0,2-5-43 16,-14-26 40-16,0 0-40 0,21 17 41 0,3-9-41 0,-24-8 5 0,0 0-5 0,30-3 5 15,6-11-5-15,-36 14 2 0,0 0-2 0,35-24 2 16,0-10-2-16,-9 0-1 0,-5-4 1 0,-4 0 0 15,-3-1 0-15,-14 39-10 16,0 0 10-16,9-58-9 0,-4-11 9 0,-5 69-17 0,0 0 17 0,0-91-17 0,-10-13 17 16,10 104-9-16,0 0 9 0,-11-93-9 15,-3 3 9-15,14 90-10 0,0 0 10 0,-12-69-9 16,0 16 9-16,12 53-8 0,0 0 8 16,-9-34-8-16,4 17 8 0,5 17-1 0,0 0 1 0,-5-14-1 0,3 9 1 15,2 5 10-15,0 0-10 0,-2-4 11 0,1 3-11 16,1 1 28-16,0 0-28 0,0 0 28 0,0 0-28 0,0 0 0 15,0 0 0-15,1 13 0 0,1 8 0 16,-2-21-26-16,0 0 26 0,11 43-25 0,6 18 25 0,2-2-54 16,2 6 54-16,-2 0-54 0,0 2 54 0,-19-67-31 15,0 0 31-15,23 92-31 0,3 16 31 16,-7-24-10-16,-3-10 10 16,-4-23-10-16,-3-15 10 15,-9-36-49-15,0 0 49 0,10 33-48 0,1-4 48 0,-11-29-138 0,0 0 138 0,21 13-138 0,5-9 138 0,21 10-336 0</inkml:trace>
  <inkml:trace contextRef="#ctx0" brushRef="#br0" timeOffset="117881.916">28104 13762 785 0,'0'0'0'0,"5"-2"0"16,2-2 0-16,-4 1 115 0,-1 1-115 0,-2 2 115 15,0 0-115-15,0 0 75 0,0 0-75 0,0 0 76 16,0 0-76-16,0 0 45 0,0 0-45 0,0 0 46 0,0 0-46 16,0 0 28-16,0 0-28 0,0 0 28 0,5 0-28 15,-5 0 7-15,0 0-7 0,11 5 7 0,5 1-7 16,-16-6 18-16,0 0-18 0,31 24 19 0,14 10-19 0,-45-34 44 16,0 0-44-16,47 48 45 0,5 10-45 15,-4-3 13-15,-5 1-13 0,4 6 13 0,4 1-13 16,-51-63 7-16,0 0-7 0,57 66 8 0,6-1-8 0,-63-65 0 15,0 0 0-15,57 54 0 0,-3-4 0 0,-54-50-68 16,0 0 68-16,35 29-68 0,-14-13 68 16,-21-16-184-16,0 0 184 0,16-7-184 0,-8-21 184 15,-8 28-131-15,0 0 131 0,-5-44-130 0,-10-20 130 0,-6-42-455 16</inkml:trace>
  <inkml:trace contextRef="#ctx0" brushRef="#br0" timeOffset="118148.211">28511 13720 684 0,'0'0'0'0,"7"9"0"0,4 6 0 0,-11-15 126 0,0 0-126 0,0 0 127 15,0-6-127-15,-2 2 95 0,-1-1-95 0,1 2 96 16,2 1-96-16,0 2 61 0,-4-4-61 0,4 4 62 16,0 0-62-16,0 0 21 0,-3 4-21 0,3-4 21 15,-4 5-21-15,-1 4 28 0,-4 1-28 0,-6 17 28 16,-4 11-28-16,19-38 6 0,0 0-6 0,-23 46 7 15,-5 11-7-15,28-57 17 0,0 0-17 0,-28 55 17 0,-1 3-17 16,29-58 3-16,0 0-3 0,-25 48 4 16,6-7-4-16,19-41 0 0,0 0 0 0,-17 36 1 15,4-12-1-15,13-24-115 0,0 0 115 0,-8 20-114 0,4-6 114 0,4-14-133 16,0 0 133-16,9-17-132 0,8-24 132 16,10-17-590-16</inkml:trace>
  <inkml:trace contextRef="#ctx0" brushRef="#br0" timeOffset="118661.21">28804 13522 572 0,'0'0'0'15,"-3"-2"0"-15,-4-3 0 0,7 5 19 16,0 0-19-16,1-4 20 0,5-1-20 0,-6 5 4 0,0 0-4 0,5-1 5 15,0-6-5-15,-5 7 33 0,0 0-33 0,5-4 34 16,-1-1-34-16,-4 5 54 0,0 0-54 0,3-3 54 16,-1-1-54-16,-2 4 69 0,0 0-69 15,0 0 69-15,3-3-69 0,-3 3 66 0,0 0-66 0,0 0 66 16,0 0-66-16,0 0 55 0,0 0-55 0,0 0 55 16,0 0-55-16,0 0 26 0,0 0-26 0,0 0 26 15,0 0-26-15,0 0 36 0,0 0-36 0,0 0 36 16,-5 5-36-16,5-5 6 0,0 0-6 0,-5 9 6 15,-2-1-6-15,7-8 28 0,0 0-28 0,-9 14 28 16,1 3-28-16,8-17 36 0,0 0-36 0,-9 19 36 0,0 7-36 16,9-26 12-16,0 0-12 0,-7 27 13 15,4 2-13-15,3-29 49 0,0 0-49 0,-2 29 49 0,4 2-49 16,-2-31 38-16,0 0-38 0,7 27 39 0,7-3-39 16,-2-5 34-16,4-5-34 0,-1-2 34 15,3-3-34-15,-3-6 50 0,3-5-50 0,-4-1 51 0,-2-2-51 0,4-2 29 16,1-3-29-16,-7 3 29 15,-1 2-29-15,-9 5 26 0,0 0-26 0,11-12 26 0,1-6-26 16,0 3 16-16,2-6-16 0,-9 8 17 16,-5 2-17-16,0 11 27 0,0 0-27 0,-5-20 27 0,-6-6-27 0,11 26 0 15,0 0 0-15,-17-32 1 0,-6-8-1 0,23 40-40 16,0 0 40-16,-43-39-40 0,-16-4 40 0,59 43-93 16,0 0 93-16,-54-51-93 0,-4-6 93 15,-53-51-1222-15</inkml:trace>
  <inkml:trace contextRef="#ctx0" brushRef="#br0" timeOffset="119766.181">29485 12177 1446 0,'0'0'0'0,"0"0"73"0,0 0-73 0,0 0 74 16,0 0-74-16,0 0 71 0,0 0-71 0,0 0 71 16,0 0-71-16,0 0 5 0,0 0-5 0,0 0 6 15,0 0-6-15,0 0-7 0,0 0 7 0,0 0-7 16,0 0 7-16,0 0-42 0,0 0 42 0,0 0-42 15,0 0 42-15,0 0-13 0,0 0 13 0,0 0-13 16,0 0 13-16,0 0-43 0,0 0 43 0,0 0-43 16,-8 32 43-16,4-2-13 0,2 9 13 0,4 2-13 15,3 4 13-15,-5-45-21 0,0 0 21 0,12 73-21 0,6 22 21 16,-18-95-4-16,0 0 4 0,30 138-3 0,8 32 3 16,-38-170 0-16,0 0 0 0,42 166 0 0,3 9 0 15,-45-175 2-15,0 0-2 0,40 159 2 0,0-6-2 0,-10-35 7 16,-6-29-7-16,-6-15 7 15,-6-21-7-15,-12-53 23 0,0 0-23 0,15 58 24 16,1-5-24-16,-16-53-2 0,0 0 2 0,11 36-2 0,-3-14 2 16,-8-22-97-16,0 0 97 0,2 7-96 0,-4-10 96 0,2 3-183 15,0 0 183-15,-21-28-182 0,-15-20 182 0,-22-25-618 16</inkml:trace>
  <inkml:trace contextRef="#ctx0" brushRef="#br0" timeOffset="119979.701">29062 12951 583 0,'0'0'0'0,"9"14"0"0,6 10 0 0,-15-24 188 0,0 0-188 0,4 0 189 16,-6-10-189-16,2 10 188 0,0 0-188 0,5-7 188 15,6-2-188-15,-11 9 125 0,0 0-125 0,29-1 126 16,17-3-126-16,-5 4 130 0,5 4-130 0,-6-4 130 16,-2 0-130-16,-38 0 64 0,0 0-64 0,47-4 65 15,4 1-65-15,-51 3 26 0,0 0-26 16,54-5 26-16,1-2-26 0,-8 2-11 0,-5-1 11 0,-7 3-11 15,-7 0 11-15,-4-1-119 16,-3 1 119-16,-3-1-119 16,-6-1 119-16,-12 5-190 0,0 0 190 0,12-17-189 0,-3-10 189 0,12-18-935 0</inkml:trace>
  <inkml:trace contextRef="#ctx0" brushRef="#br0" timeOffset="120296.244">30219 12506 1076 0,'0'0'0'0,"-16"0"0"0,-12 2 0 0,18-2 123 16,6 0-123-16,1 0 124 0,1 0-124 0,2 0 97 16,0 0-97-16,0 0 98 0,-4 0-98 0,4 0 37 15,0 0-37-15,-8 1 37 0,-4 3-37 16,12-4-36-16,0 0 36 0,-18 1-36 0,-3 5 36 15,21-6-52-15,0 0 52 0,-24 10-52 0,-2 2 52 0,26-12-44 16,0 0 44-16,-28 26-44 0,-4 9 44 0,5 3-32 0,2 7 32 16,6-4-32-16,7 5 32 0,12-46-4 15,0 0 4-15,-11 60-3 0,6 10 3 16,5-70-16-16,0 0 16 0,0 88-15 0,7 13 15 16,0-26-61-16,4-13 61 0,-3-23-61 0,3-23 61 0,-11-16-102 0,0 0 102 0,19 15-102 15,9-10 102-15,19 16-590 0</inkml:trace>
  <inkml:trace contextRef="#ctx0" brushRef="#br0" timeOffset="120528.424">29975 12749 662 0,'0'0'0'0,"3"16"0"16,2 4 0-16,-5-20 152 0,0 0-152 0,4 4 152 0,-2-13-152 15,-2 9 156-15,0 0-156 0,1-3 156 0,1-6-156 16,-2 9 87-16,0 0-87 0,16 2 88 0,8 5-88 0,6-1 61 15,6 8-61-15,-1 1 61 0,2 4-61 0,-4-2 35 16,0 6-35-16,0-3 36 0,-1 4-36 0,-32-24 8 16,0 0-8-16,34 31 9 0,5 5-9 0,-39-36 0 15,0 0 0-15,36 34 0 0,3 2 0 0,-39-36-60 16,0 0 60-16,31 31-59 16,-1-7 59-16,-30-24-194 0,0 0 194 0,22 16-193 15,-4-13 193-15,22 16-760 0</inkml:trace>
  <inkml:trace contextRef="#ctx0" brushRef="#br0" timeOffset="120793.945">30281 12568 1054 0,'0'0'0'15,"13"8"0"-15,9 4 0 0,-22-12 160 0,0 0-160 0,9 9 161 16,-6 1-161-16,-3-10 92 0,0 0-92 0,-3 20 93 15,-6 11-93-15,2 0 45 0,-1 5-45 0,1-8 46 16,1-8-46-16,-1 13 1 0,-1 4-1 16,-3 4 1-16,1 7-1 0,10-48-1 0,0 0 1 0,-14 57-1 15,-2 1 1-15,2-6-52 0,2-4 52 0,3-16-52 16,6-10 52-16,3-22-107 0,0 0 107 0,-2 18-106 0,4-3 106 16,-2-15-179-16,0 0 179 0,14-2-179 15,8-13 179-15,15-1-628 0</inkml:trace>
  <inkml:trace contextRef="#ctx0" brushRef="#br0" timeOffset="121070.331">30424 12391 875 0,'0'0'0'0,"12"3"0"0,8-1 0 0,-20-2 141 16,0 0-141-16,24 10 141 0,7 2-141 0,-1 4 80 15,3 1-80-15,-7 7 80 0,-1 5-80 0,-25-29 55 0,0 0-55 16,24 45 56-16,-1 13-56 0,-2-3 37 0,-4 1-37 16,-3-4 38-16,-4-6-38 0,-10-46 42 15,0 0-42-15,13 74 43 0,-1 15-43 16,-12-89 10-16,0 0-10 0,5 73 10 0,-3-2-10 16,-1-27-2-16,-1-18 2 0,0-9-1 0,-1-10 1 0,-1 0-147 0,2-2 147 0,0-5-146 15,0 0 146-15,0 0-134 0,0 0 134 0,-17-14-133 16,-11-8 133-16,-18-12-691 15</inkml:trace>
  <inkml:trace contextRef="#ctx0" brushRef="#br0" timeOffset="121328.354">30679 12706 1323 0,'0'0'0'0,"12"7"0"15,10-2 0-15,-22-5 155 0,0 0-155 0,27 9 156 0,6 3-156 16,-33-12 104-16,0 0-104 0,40 10 105 0,5-1-105 16,0-2 67-16,1-4-67 0,-5-1 67 0,0-2-67 0,-7 0 5 15,-2-2-5-15,-10 2 5 0,-6 0-5 0,-16 0 4 16,0 0-4-16,16 0 5 0,-1 0-5 0,-15 0-47 16,0 0 47-16,13 0-46 0,-5 0 46 0,-8 0-146 15,0 0 146-15,7 0-146 0,-3 0 146 0,-4 0-216 16,0 0 216-16,-9-3-216 0,-8-9 216 0,-10-4-771 15</inkml:trace>
  <inkml:trace contextRef="#ctx0" brushRef="#br0" timeOffset="121506.861">30846 13030 987 0,'0'0'0'0,"26"7"0"16,16 3 0-16,-42-10 209 0,0 0-209 0,52 9 209 15,13-1-209-15,-65-8 100 0,0 0-100 0,60 4 100 16,1-4-100-16,-61 0-4 0,0 0 4 0,56-11-3 16,-4-2 3-16,-52 13-140 0,0 0 140 0,61-46-139 15,6-20 139-15,60-43-895 0</inkml:trace>
  <inkml:trace contextRef="#ctx0" brushRef="#br0" timeOffset="121934.078">31952 11973 964 0,'0'0'0'0,"-3"0"0"0,-4 2 0 0,7-2 117 15,0 0-117-15,-6-5 118 0,1-6-118 0,5 11 79 16,0 0-79-16,-5-6 79 0,1-1-79 0,4 7 37 16,0 0-37-16,-3-9 37 0,0 4-37 0,3 5 0 0,0 0 0 15,-4-2 1-15,2-1-1 0,2 3-5 16,0 0 5-16,-8 19-5 0,-3 11 5 0,11-30-40 16,0 0 40-16,-5 60-39 0,3 21 39 0,2-81-30 0,0 0 30 15,7 132-30-15,5 36 30 16,4-17-15-16,3-4 15 0,2-12-15 0,3-8 15 0,-1-14-3 0,1-10 3 0,-1-4-2 15,0-5 2-15,-1-6 5 0,-1-3-5 0,4-13 6 16,3-8-6-16,-28-64 5 0,0 0-5 0,33 80 5 16,7 9-5-16,-40-89 16 15,0 0-16-15,33 77 17 0,0-3-17 0,-33-74-2 16,0 0 2-16,19 48-1 0,-7-21 1 0,-12-27-108 0,0 0 108 0,-22 16-107 16,-27-16 107-16,49 0-203 0,0 0 203 0,-70-31-202 15,-22-29 202-15,-70-31-399 0</inkml:trace>
  <inkml:trace contextRef="#ctx0" brushRef="#br0" timeOffset="122127.632">31562 12850 1199 0,'0'0'0'0,"17"0"0"0,15 2 0 0,-3 0 210 15,6-1-210-15,2 3 210 0,1-3-210 16,-38-1 144-16,0 0-144 0,56 4 144 0,10 3-144 0,-9-7 84 15,1 1-84-15,-11-2 85 0,-9-3-85 0,-5-1-55 16,-5-2 55-16,-5 2-55 0,-6-2 55 0,-17 7-166 16,0 0 166-16,23-24-166 0,0-12 166 15,-23 36-127-15,0 0 127 16,19-49-126-16,-2-13 126 0,20-49-945 0</inkml:trace>
  <inkml:trace contextRef="#ctx0" brushRef="#br0" timeOffset="122417.354">32672 12249 1065 0,'0'0'0'0,"0"0"105"0,0 0-105 0,-4-4 106 16,1 3-106-16,3 1 53 0,0 0-53 0,-4-2 54 15,2 2-54-15,2 0 13 0,0 0-13 0,0 0 13 0,-3-2-13 16,3 2-6-16,0 0 6 0,-11 12-6 0,-2 12 6 15,-8 5-13-15,-4 11 13 0,3 6-12 16,-3 9 12-16,25-55-10 0,0 0 10 0,-24 72-9 0,-1 12 9 16,4 8-4-16,2 11 4 0,12-17-3 0,9-13 3 0,-2-73-37 15,0 0 37-15,16 72-37 0,10-5 37 0,-26-67-130 16,0 0 130-16,31 52-129 0,9-13 129 0,-40-39-120 16,0 0 120-16,37 10-120 0,1-23 120 0,37 9-490 15</inkml:trace>
  <inkml:trace contextRef="#ctx0" brushRef="#br0" timeOffset="122670.038">32567 12412 819 0,'2'3'0'0,"1"0"152"0,1 1-152 0,-1-2 152 15,1-1-152-15,-4-1 118 0,3-1-118 0,-3 1 119 16,4-2-119-16,-1 2 70 0,2 0-70 0,4 3 70 15,3 6-70-15,-12-9 39 0,0 0-39 0,28 24 40 16,11 10-40-16,-39-34 25 0,0 0-25 0,48 43 26 16,10 10-26-16,-8-5 15 0,1-2-15 0,-8-3 16 15,-3-7-16-15,-40-36 2 0,0 0-2 0,42 36 2 16,0-2-2-16,-42-34-43 0,0 0 43 0,37 29-42 16,-4-3 42-16,-33-26-123 0,0 0 123 0,24 19-123 15,-8-7 123-15,24 21-910 0</inkml:trace>
  <inkml:trace contextRef="#ctx0" brushRef="#br0" timeOffset="122927.55">32975 12316 1267 0,'0'0'0'0,"0"0"144"16,0 0-144-16,1 3 144 0,3 1-144 0,-1 1 88 15,1-4-88-15,-4-1 88 0,3 4-88 0,-3-4 39 16,-1 7-39-16,-6 10 40 0,-2 10-40 0,9-27 1 16,0 0-1-16,-21 46 1 15,-10 18-1-15,31-64-1 0,0 0 1 0,-32 67-1 0,-4 8 1 0,36-75-27 0,0 0 27 16,-39 89-27-16,-2 14 27 0,41-103-93 0,0 0 93 0,-23 77-92 31,13-12 92-31,10-65-162 0,0 0 162 0,8 36-162 16,18-26 162-16,9 37-835 0</inkml:trace>
  <inkml:trace contextRef="#ctx0" brushRef="#br0" timeOffset="123209.784">33023 12024 1020 0,'0'0'0'0,"14"6"129"0,11 4-129 0,-8-2 129 0,-1-1-129 15,-16-7 67-15,0 0-67 0,28 17 68 16,7 6-68-16,-35-23 53 0,0 0-53 0,38 36 53 0,7 6-53 16,-8 3 33-16,-2 3-33 0,-9-2 33 0,-5 2-33 15,-21-48 41-15,0 0-41 0,22 82 42 0,1 25-42 0,-9-15 40 16,-5 1-40-16,-1-15 41 16,-1-7-41-16,-7-71 63 0,0 0-63 0,2 79 63 0,-2 3-63 15,-5-17 4-15,-6-10-4 16,10-26 5-16,2-19-5 0,-2 6-58 0,-3-3 58 0,2-4-57 15,2-8 57-15,0-1-91 0,0 0 91 0,-24-1-91 0,-18-6 91 16,-24-2-1108-16</inkml:trace>
  <inkml:trace contextRef="#ctx0" brushRef="#br0" timeOffset="123384.38">33431 13008 1412 0,'0'0'0'15,"0"0"-143"-15,0 0 143 0,-3 0-142 0,-3 2 142 0,6-2-39 0,0 0 39 0,-8 1-711 16,16-2 711-16</inkml:trace>
  <inkml:trace contextRef="#ctx0" brushRef="#br0" timeOffset="131470.75">17595 16583 135 0,'0'0'0'0,"0"0"56"0,0 0-56 0,0 0 57 16,-3 2-57-16,3-2 37 0,0 0-37 0,0 0 38 15,0 0-38-15,0 0 42 0,0 0-42 0,0 0 42 16,0 0-42-16,0 0 27 0,0 0-27 0,0 0 27 15,0 0-27-15,0 0 25 0,0 0-25 0,0 0 26 16,0 0-26-16,0 0 33 0,0 0-33 0,0 0 34 16,0 0-34-16,0 0 42 0,0 0-42 0,0 0 42 15,0 0-42-15,0 0 24 0,0 0-24 0,0 0 25 16,0 0-25-16,0 0 29 0,0 0-29 0,0 0 29 0,0 0-29 16,0 0 13-16,0 0-13 0,0 0 14 0,2 0-14 0,-2 0 11 15,0 0-11-15,0 0 11 0,5 2-11 16,-5-2 17-16,0 0-17 0,5 1 17 0,-3 3-17 0,-2-4 3 15,0 0-3-15,7 5 4 0,-4 0-4 0,-3-5 20 16,0 0-20-16,5 10 20 0,2 4-20 0,-7-14 14 16,0 0-14-16,9 17 15 0,2 5-15 15,1 1 16-15,-3 2-16 0,-3-6 17 0,0-5-17 16,-1 1 15-16,2-1-15 0,2 0 16 0,-1-1-16 0,-8-13 16 16,0 0-16-16,9 21 17 0,5 3-17 0,-14-24 9 0,0 0-9 15,16 26 9-15,-1 3-9 0,-15-29 16 16,0 0-16-16,18 27 17 0,1 1-17 0,-19-28 14 15,0 0-14-15,21 25 15 0,3 1-15 0,-24-26 25 0,0 0-25 0,21 24 26 16,-3-2-26-16,-18-22 12 0,0 0-12 16,20 22 13-16,3 1-13 0,-23-23 18 0,0 0-18 0,21 19 19 15,-2-4-19-15,-19-15 3 16,0 0-3-16,19 12 4 0,-1-3-4 0,-18-9 7 0,0 0-7 16,21 6 8-16,3-2-8 0,-24-4 3 0,0 0-3 0,30 0 3 15,1-5-3-15,-31 5 2 0,0 0-2 0,37-11 2 16,4-4-2-16,-41 15 4 0,0 0-4 0,47-17 5 15,6-4-5 1,-53 21 0-16,0 0 0 0,48-20 1 0,0-3-1 0,-8 3 1 0,-4-2-1 0,-6 8 2 0,-4 5-2 16,0-1 1-16,-2 0-1 0,1 3 2 15,-1 0-2-15,-24 7 1 0,0 0-1 0,39-8 1 16,9-4-1-16,-1 0 1 0,-1 0-1 0,-3 0 1 16,-3 1-1-16,0 1 0 0,-1 0 0 0,-1 1 1 0,0 2-1 15,-38 7 3-15,0 0-3 0,49-5 3 0,9 0-3 16,-4 2 5-16,1 1-5 0,-8 4 5 15,-3 3-5-15,-2 3 7 0,-9 3-7 16,2 2 8-16,0 4-8 0,-35-17 3 0,0 0-3 0,38 30 4 0,2 6-4 16,-40-36 12-16,0 0-12 0,38 42 12 0,1 8-12 0,-8-9 14 15,-3-1-14-15,-9-11 15 0,-3-9-15 0,-4 1 24 16,-2-4-24-16,1 0 25 0,-3 0-25 0,1-1 3 16,2-1-3-16,-4-5 3 15,-6-3-3-15,6 0 32 0,-1 0-32 0,0-2 32 0,-4 0-32 0,2 0 15 16,1 0-15-16,-2 1 16 0,3-3-16 0,-1 0 6 0,2 1-6 15,2-4 6-15,3-2-6 0,-2-3 4 16,4-4-4-16,-5 1 5 0,3-4-5 0,-12 12 0 16,0 0 0-16,21-17 1 0,5-7-1 0,-26 24 0 15,0 0 0-15,31-28 0 0,8-4 0 0,-39 32 0 0,0 0 0 0,42-36 0 16,3-4 0-16,-7 4-4 0,-3 2 4 16,-7 8-3-16,-4 8 3 0,1-1-1 0,-1 0 1 0,-3 5 0 15,-4 2 0-15,-17 12-1 0,0 0 1 16,27-13 0-16,2-1 0 0,-29 14 0 15,0 0 0-15,42-12 0 0,3 0 0 0,1 2-36 16,-1-1 36-16,-5 3-35 0,-2-1 35 0,-3 1-28 0,-4-3 28 0,1 4-28 16,-1 4 28-16,-31 3-5 0,0 0 5 0,42-3-4 15,7-1 4-15,-49 4-6 0,0 0 6 16,54-3-5-16,5 1 5 0,-7-1-3 16,-3-2 3-16,-5 3-3 0,-6 0 3 0,0 0 0 0,-5 1 0 0,2-1 1 0,2 2-1 15,-37 0 4-15,0 0-4 0,52-2 5 0,7-1-5 16,-3 1 38-16,0-1-38 0,-6 1 38 15,-4 0-38-15,-46 2 5 0,0 0-5 0,59 0 6 16,7 2-6-16,9 0 29 0,7-2-29 0,-13 1 29 0,-2 3-29 0,-19-1 5 16,-11-1-5-16,3 1 6 0,-2 1-6 0,-38-4 9 15,0 0-9-15,58 2 10 0,10-1-10 0,2-1 24 16,6 0-24 0,-22 2 25-16,-8 1-25 0,-46-3 2 0,0 0-2 0,74 4 2 0,15 1-2 0,-12-3 12 15,-7-2-12-15,-16 1 13 0,-13-1-13 0,-41 0 9 16,0 0-9-16,77 2 9 0,21-2-9 0,-10-2 44 15,1-3-44-15,-15 2 45 0,-10-1-45 0,-64 4 6 0,0 0-6 16,94-8 6-16,19-6-6 0,-113 14 42 16,0 0-42-16,124-19 43 0,15-5-43 0,-139 24 31 15,0 0-31-15,136-29 31 0,4-5-31 0,-140 34 38 0,0 0-38 0,129-33 38 16,-8-1-38 0,-25 8 8-16,-17 6-8 0,-15 3 9 0,-15 5-9 15,-11 0 21-15,-13 3-21 0,-3 4 21 0,-8 3-21 0,2 1-10 0,0-1 10 0,-3 0-9 16,0-5 9-16,-1 4-102 0,-2-1 102 0,-4 3-101 15,-3 1 101-15,-3 0-140 0,0 0 140 0,-5-14-140 16,-11-7 140-16,-5-13-1057 16</inkml:trace>
  <inkml:trace contextRef="#ctx0" brushRef="#br0" timeOffset="133199.416">11183 17296 124 0,'8'-5'0'0,"-2"-2"8"0,-1-4-8 0,3 5 8 16,5-1-8-16,-10 3 47 0,-3 4-47 0,4-1 48 15,-3-1-48-15,-1 2 55 0,4 0-55 0,-4 0 55 16,-4 2-55-16,-1-1 60 0,0 1-60 0,1 0 60 16,4-2-60-16,-5 0 63 0,3 0-63 0,2 0 63 0,-1 1-63 15,1-1 53-15,-4 4-53 0,4-4 53 16,0 0-53-16,0 0 33 0,-3 0-33 0,3 0 34 0,-2 2-34 15,2-2 25-15,-3 3-25 0,3-3 26 0,0 0-26 16,0 0 15-16,0 5-15 0,3-1 16 0,-1-3-16 0,1 3 35 16,1 1-35-16,-4 0 36 15,3-2-36-15,2 3 28 0,-3 0-28 0,2 1 28 16,3 2-28-16,-7-9 50 0,0 0-50 0,5 17 50 0,0 7-50 0,-5-24 63 16,0 0-63-16,7 26 64 0,2 5-64 0,-9-31 57 15,0 0-57-15,12 34 58 0,-3 3-58 0,-9-37 46 16,0 0-46-16,17 40 46 0,4 1-46 0,-21-41 22 15,0 0-22-15,26 39 22 0,4 1-22 16,-30-40-2-16,0 0 2 0,35 39-2 0,5 1 2 0,-5-6-28 0,-1-3 28 16,-1-6-28-16,-3-6 28 0,-30-19-43 0,0 0 43 15,33 17-43-15,4-1 43 0,-37-16-35 0,0 0 35 16,42 8-34-16,3-6 34 0,-45-2-9 0,0 0 9 16,56-5-8-16,3-5 8 0,-3-1-31 0,-1 1 31 0,-6-4-31 15,-2-1 31-15,-7-2-5 0,-1-2 5 0,-3 0-5 16,2 0 5-16,-38 19-9 0,0 0 9 0,48-25-9 15,11-5 9-15,-59 30-9 16,0 0 9-16,76-41-8 0,13-8 8 0,-89 49-4 0,0 0 4 0,82-48-3 16,2-2 3-16,-84 50-6 0,0 0 6 0,85-46-6 15,4 1 6-15,-14 8-3 0,-11 4 3 0,-4 7-3 16,-12 6 3-16,-48 20-2 0,0 0 2 0,70-29-1 16,8-4 1-16,-78 33 0 15,0 0 0-15,89-39 0 0,12-8 0 0,-101 47 4 0,0 0-4 0,100-42 4 16,8-3-4-16,-21 9 1 0,-7 7-1 0,-9 10 1 0,-8 7-1 15,-7-3 1-15,-6 1-1 0,1 9 1 16,5 7-1-16,-56-2 3 0,0 0-3 0,69 8 3 0,15 6-3 16,-84-14 5-16,0 0-5 0,80 22 5 0,2 6-5 0,-82-28 7 15,0 0-7-15,83 34 8 0,-2 5-8 0,-81-39 15 16,0 0-15-16,73 40 15 0,-2-1-15 16,-19-6 22-16,-6-6-22 0,-24-10 23 15,-15-10-23-15,7 5 32 0,2-2-32 16,-4 9 33-16,4 3-33 0,-16-22 12 0,0 0-12 0,19 26 12 0,4 1-12 0,-23-27 20 15,0 0-20-15,24 28 20 0,0-1-20 0,-24-27 24 0,0 0-24 16,27 24 25 0,2-3-25-16,-29-21 13 0,0 0-13 0,32 15 13 15,1-6-13-15,-33-9 5 0,0 0-5 0,35 1 5 0,1-7-5 0,-6-5 1 0,-1-6-1 16,-3 2 1-16,-3-2-1 0,1-4 0 0,1-1 0 0,1 1 0 16,-3 2 0-1,-23 19-1-15,0 0 1 0,36-24 0 0,3-3 0 0,-39 27-1 0,0 0 1 0,47-31 0 16,8-5 0-16,-55 36-8 0,0 0 8 0,51-36-7 15,3 0 7-15,-54 36-4 0,0 0 4 0,59-41-3 16,11-5 3-16,-70 46-2 0,0 0 2 0,68-38-2 16,3 2 2-16,-20 12-5 0,-13 7 5 0,0 3-5 15,-6 6 5-15,-1-2 0 16,-3-2 0-16,2 3 0 0,-3 4 0 0,-27 5 0 0,0 0 0 0,35-4 0 16,7 1 0-16,-42 3 0 0,0 0 0 0,42-3 0 15,7 1 0-15,-49 2 3 0,0 0-3 0,47 0 3 16,1 0-3-16,-7 2 6 0,-5 1-6 15,-10 0 6-15,-5 1-6 0,0 3 15 0,0 0-15 16,0 1 15-16,2 2-15 0,-23-10 15 0,0 0-15 0,33 18 15 0,7 2-15 16,-40-20 4-16,0 0-4 0,52 28 4 15,12 6-4-15,-64-34 22 0,0 0-22 0,79 44 22 16,17 11-22-16,-96-55 6 0,0 0-6 16,97 46 7-16,1-1-7 0,-15-16 9 0,-6-12-9 0,-16-5 10 0,-10-7-10 0,-13-6-56 15,-7-6 56-15,6-7-56 0,1-5 56 0,-38 19-142 16,0 0 142-16,65-79-142 0,18-42 142 15,65-80-764-15</inkml:trace>
  <inkml:trace contextRef="#ctx0" brushRef="#br0" timeOffset="148803.633">31867 14248 147 0,'0'0'0'0,"5"-3"0"0,2-4 0 0,-7 7 40 16,0 0-40-16,3-4 41 0,1 3-41 0,-4 1 40 16,0 0-40-16,0 0 40 0,0 0-40 0,0 0 35 15,0 0-35-15,0 0 36 0,0 0-36 0,0 0 34 16,0 0-34-16,0 0 34 0,0 0-34 0,0 0 32 16,0 0-32-16,0 0 32 0,0 0-32 0,0 0 13 15,0 0-13-15,0 0 14 0,0 0-14 0,0 0 21 16,0 0-21-16,0 0 21 0,-4 0-21 0,4 0 14 0,0 0-14 15,0 0 15-15,0 0-15 0,0 0 26 16,0 0-26-16,0 0 26 0,0 0-26 0,0 0 30 16,0 0-30-16,0 0 30 0,0 3-30 0,0-3 37 0,0 0-37 15,4 2 37-15,1-2-37 0,-5 0 44 16,0 0-44-16,11 2 44 16,3-2-44-16,3-2 74 0,26-7 1 0,-13 4-75 0,1-2 76 0,6-1-76 15,1 1 76-15,6 0-76 16,12-2 45-16,8-1-45 0,-1 2 46 0,1-1-46 15,-64 9 25-15,0 0-25 0,115-9 26 0,35 1-26 0,-26 3 40 0,-4 1-40 16,-15 3 41-16,-11-1-41 0,-4 0 32 0,-3 0-32 0,-15 2 32 16,-11 2-32-16,-61-2 32 0,0 0-32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1:57:53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993 170 5472,'-26'-36'3854,"8"21"-3450,5 2-226,-1 1 0,0 1 1,-1 0-1,0 1 0,-1 0 0,0 1 0,0 1 1,-1 1-1,0 0 0,-1 2 0,-2-1-178,-49-4 119,-117 47-11,104 4-161,-116 131-386,101-41-304,71-56 437,-35 183-69,23 165-80,41-381 415,-2-41 92,-1-1 158,15 31 1872,30 188-2815,20 62 428,-10-189 81,57-5 86,-92-76 129,0-1-1,1 0 1,1-2-1,-1 0 1,1-2-1,0 0 1,1-1-1,-1-2 1,1 0-1,0-1 1,0-2-1,0 0 1,0-1-1,-1-2 1,1 0 0,0-1-1,20-8 10,36-8-33,-5-4 13,26-13 16,97-56 1,-159 71-9,43-32 30,-2-3 0,-2-4-1,-4-4 1,-2-2 0,-3-3 0,26-39-18,-16-38 980,-77 143-911,0 1 1,1 0-1,-1-1 1,-1 0-1,1 1 1,-1-1 0,1 1-1,-1-1 1,0 0-1,0 1 1,-1-1-1,1 0 1,-1 1-1,1-1 1,-1 1 0,-1-1-1,1 1 1,0 0-1,-1-1 1,1 1-1,-1 0 1,0 0-1,0 0 1,0 0-1,-1 0 1,1 0 0,-1 1-1,1-1 1,-1 1-1,0 0 1,0 0-1,0 0 1,0 0-1,-1 0 1,1 1 0,-4-2-70,-25-13 265,-28-2-526,42 53-45,7-2 164,-4 9-44,1 1 0,2 0 0,2 1 1,2 0-1,2 1 0,2-1 1,2 10 185,10 48-351,26 18 28,-31-114 301,0 0 0,0 0 0,1 0 0,0-1 0,0 0 0,0 1 0,0-2-1,1 1 1,0 0 0,0-1 0,0 0 0,1 0 0,-1-1 0,1 1 0,0-1-1,2 1 23,0 0-18,11 1-48,36-9-1,20-21 54,-41 3 63,-1-1 0,0-2 0,-2-1 0,-1-2 0,-1-1 0,-2-1 0,-1-1 0,-1-2 0,-2 0 0,-1-2 0,9-20-50,17-75 422,-32 62-145,21-107 0,-20 83-197,4 1 1,4 0 0,35-82-81,-42 140 64,26-19-48,-42 49-25,1 0 0,-1 1 0,1 0 1,0 0-1,-1 0 0,1 0 0,0 0 1,0 0-1,0 1 0,1-1 0,-1 1 1,0 0-1,0 0 0,1 0 1,-1 0-1,1 1 0,-1-1 0,0 1 1,1 0-1,-1 0 0,1 0 0,-1 1 1,1-1-1,-1 1 0,1 0 0,-1-1 1,0 2-1,0-1 0,1 0 0,-1 1 1,0-1-1,0 1 0,0 0 0,-1 0 1,1 0-1,1 1 9,31 25-27,-22-10-39,45 134-16,-48-109 76,29 243-4,-33-224 5,5 92 4,-3 29 1,31 251 1,-38-428 1,-2-5-2,1 1 0,0-1 1,0 1-1,0-1 0,0 1 0,0-1 0,0 1 1,0-1-1,0 1 0,1-1 0,-1 1 1,1-1-1,-1 1 0,1-1 0,-1 0 0,1 1 1,0-1-1,0 0 0,0 1 0,0-1 0,-1 0 1,2 0-1,-1 0 0,0 0 0,0 0 1,0 0-1,0 0 0,1 0 0,-1-1 0,0 1 1,1 0-1,-1-1 0,0 1 0,1-1 1,-1 1-1,1-1 0,-1 0 0,1 0 0,-1 0 1,1 1-1,-1-1 0,1-1 0,-1 1 1,1 0-1,-1 0 0,1 0 0,-1-1 0,1 1 1,-1-1-1,0 1 0,1-1 0,-1 0 1,0 0-1,1 1 0,-1-1 0,0 0 0,0 0 1,0 0-1,0 0 0,0 0 0,0-1 1,0 1-1,0 0 0,1-2 0,47-39 15,-38 27 26,153-403 517,-113 270-395,-13 46-52,47-91 57,-71 181-163,0 21-3,2 23-2,5 22 0,89 217-702,-19-161-432,-72-99 595,-7-7 472,0-1 0,1 0-1,-1-1 1,1 0 0,-1-1 0,1-1-1,0 0 1,-1-1 0,1 0 0,0-1-1,-1 0 1,0-1 0,1 0 0,-1-1-1,0 0 1,-1-1 0,1-1 0,-1 0 0,0 0-1,0-1 1,4-4 67,42-43-116,28-87 71,-17-18 5,-6-4 37,51-172 91,-100 293-51,48-226 979,-63 256-845,3 30-166,44 205-442,43 671 342,-79-756 93,3 288 96,-17-417 162,-22-44-46,7 1-178,1-1 0,2-1 0,1-1 1,2 0-1,1-1 0,-2-17-32,10 34 8,-1 2 60,1 1-1,1 0 1,0-1-1,2 0 1,0 0-1,1 0 1,1 0-1,0 0 1,2 0-1,0 1 1,5-18-68,-5 28 21,1-1 0,1 1 0,0 0 0,0 0 0,0 0 0,1 1 0,0-1 0,1 1 0,0 0 0,0 1 0,0-1 0,1 1 0,0 0 1,0 1-1,0 0 0,1 0 0,-1 0 0,1 1 0,1 1 0,-1-1 0,0 1 0,1 0 0,0 1 0,-1 0 0,1 1 0,0-1 0,0 2 0,0-1 1,0 1-1,8 1-21,-4 1-5,0 0 0,0-1 0,1-1 1,-1 0-1,0-1 0,0 0 1,0-1-1,1 0 0,-2-1 0,1-1 1,0 0-1,-1-1 0,4-2 5,47-19-16,25-26 14,-22 4 10,-33 21 87,-2-1 0,0-1 0,-3-1 0,0-2 0,-2-1 1,-1-1-1,-2-1 0,-1-1 0,-2-1 0,-2-1 0,4-15-95,-19 41 64,-1 0 1,-1 1-1,0-1 0,-1 0 0,0 0 0,0 0 0,-1 0 1,-1 0-1,0 0 0,-1 1 0,0-1 0,-1 1 0,0 0 0,-1 0 1,0 0-1,-1 1 0,-3-5-64,0 0 9,4 6-4,-1 0-1,-1 0 0,1 1 1,-1 0-1,-1 1 0,0-1 1,0 1-1,0 1 0,-1-1 1,1 2-1,-2-1 0,1 1 1,-1 1-1,1-1 0,-1 2 1,0-1-5,-86-16-483,90 81-522,15 11 709,94 212-458,128 347 325,-148-256 134,-59-230 239,59 113-1677,-21-192-576,-11-18-2051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1T01:57:59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4261 4043 102 0,'0'0'0'0,"73"0"0"0,51-3 0 0,-124 3 18 16,0 0-18-16,181-4 19 0,53-1-19 0,-234 5 46 16,0 0-46-16,245-3 46 0,27-3-46 15,-272 6 56-15,0 0-56 0,277-6 56 0,7-6-56 0,-284 12 66 16,0 0-66-16,284-16 67 0,2-4-67 0,-286 20 87 15,0 0-87-15,275-19 87 0,-8-2-87 16,-267 21 69-16,0 0-69 0,254-19 70 0,-12 1-70 0,-242 18 62 0,0 0-62 16,221-18 62-16,-17-4-62 0,-204 22 30 15,0 0-30-15,187-17 30 0,-19 2-30 0,-168 15 34 0,0 0-34 0,136-12 35 16,-29 3-35-16,-107 9 13 0,0 0-13 16,97-7 13-16,-20 0-13 0,-77 7-20 15,0 0 20-15,59-5-20 0,-17 2 20 0,-42 3-151 0,0 0 151 0,23 0-150 16,-20 7 150-16,20-2-448 0</inkml:trace>
  <inkml:trace contextRef="#ctx0" brushRef="#br0" timeOffset="740.716">3974 5198 1267 0,'0'0'0'0,"0"0"0"0,0 0 0 0,-47-12 0 0,-33-9 0 15,80 21-46-15,0 0 46 0,-68-19-45 0,-4 6 45 0,72 13-48 16,0 0 48-16,-52-11-48 0,10 8 48 16,42 3-68-16,0 0 68 0,-26-2-68 0,9 4 68 0,17-2-38 15,0 0 38-15,-16 3-38 0,7 4 38 16,-5 2-35-16,6 1 35 0,-5 11-34 0,5 8 34 0,1 5-14 16,1 9 14-16,3 5-13 0,-1 10 13 0,4 5-1 15,4 9 1-15,3 26 0 16,2 15 0-16,1 9 5 0,2 11-5 0,-3-1 6 0,3 2-6 0,-12-134 17 15,0 0-17-15,21 180 17 0,3 29-17 0,-1-36 9 16,2-12-9-16,-5-29 10 0,-2-19-10 0,-18-113 10 0,0 0-10 16,26 106 10-16,4-7-10 0,-30-99 15 15,0 0-15-15,29 94 15 0,-3-8-15 0,-26-86 33 16,0 0-33-16,25 70 33 0,-8-18-33 0,-17-52-8 0,0 0 8 0,12 36-8 16,-3-17 8-16,-9-19-121 0,0 0 121 0,-3-31-120 15,-10-41 120-15,13 72-93 16,0 0 93-16,-26-98-93 0,-9-35 93 0,-27-102-298 0</inkml:trace>
  <inkml:trace contextRef="#ctx0" brushRef="#br0" timeOffset="964.716">3456 6224 393 0,'0'0'0'0,"7"3"0"15,7 2 0-15,-2-1 101 0,9-1-101 0,0-3 101 0,5-5-101 16,-26 5 76-16,0 0-76 0,44-3 76 15,19-1-76-15,-4-3 85 0,5 2-85 0,-4-3 85 0,-1 1-85 16,-59 7 50-16,0 0-50 0,59-9 51 0,4 2-51 16,-63 7 24-16,0 0-24 0,59-8 25 0,-3-2-25 15,-56 10 2-15,0 0-2 0,47-9 2 0,-9 0-2 16,-38 9-76-16,0 0 76 0,30-12-75 0,-4 0 75 0,-26 12-141 16,0 0 141-16,24-30-141 15,-6-13 141-15,23-29-384 0</inkml:trace>
  <inkml:trace contextRef="#ctx0" brushRef="#br0" timeOffset="1241.953">4817 5621 1155 0,'0'0'0'0,"-12"0"0"15,-9-4 0-15,21 4 148 0,0 0-148 0,-12 0 149 16,3 0-149-16,9 0 84 0,0 0-84 0,-12 0 84 15,-2 0-84-15,14 0 32 0,0 0-32 0,-28 7 32 16,-7 7-32-16,2 5-4 0,3 1 4 0,8 3-3 16,1 1 3-16,21-24-26 0,0 0 26 15,-21 54-25-15,-2 22 25 0,8 18-7 0,1 21 7 16,1-9-6-16,6 0 6 0,11-8-5 0,3-7 5 0,3-18-5 16,11-8 5-16,-21-65-105 0,0 0 105 0,33 66-104 15,14-3 104-15,-47-63-172 0,0 0 172 0,65 39-172 16,19-15 172-16,60 36-685 0</inkml:trace>
  <inkml:trace contextRef="#ctx0" brushRef="#br0" timeOffset="1508.782">4885 5905 91 0,'0'0'0'0,"2"9"0"0,1 10 0 0,-3-19 26 0,0 0-26 0,-5 0 26 0,1-12-26 0,4 12 66 16,0 0-66-16,-3-7 66 0,-2-2-66 0,5 9 33 15,0 0-33-15,1-5 33 0,3 2-33 0,-4 3 41 16,0 0-41-16,17 8 42 16,11 8-42-16,-28-16 27 0,0 0-27 0,44 30 27 0,15 10-27 0,-3 1 44 15,3 5-44-15,-9 0 45 0,1-1-45 0,-51-45 40 16,0 0-40-16,59 70 40 0,0 14-40 0,-10-17 34 0,-9-5-34 16,-17-30 34-16,-16-20-34 0,-7-12 4 0,0 0-4 15,14 19 4-15,0-4-4 0,-14-15-49 16,0 0 49-16,10 7-49 0,-1-5 49 15,-9-2-96-15,0 0 96 0,2-21-95 0,-2-18 95 0,3-24-242 16</inkml:trace>
  <inkml:trace contextRef="#ctx0" brushRef="#br0" timeOffset="1719.258">5463 5778 763 0,'0'0'0'0,"4"16"0"15,-3 8 0-15,-1-12 101 0,-1-7-101 0,1 2 101 16,0-2-101-16,0-5 66 0,0 0-66 0,-12 34 66 16,-9 14-66-16,0 4 12 0,-5 9-12 0,5-9 12 15,0-1-12-15,21-51 2 0,0 0-2 0,-35 82 3 16,-12 21-3 0,47-103-9-16,0 0 9 0,-38 86-9 0,-4-8 9 0,42-78-120 0,0 0 120 0,-30 52-120 0,13-16 120 15,-30 50-561-15</inkml:trace>
  <inkml:trace contextRef="#ctx0" brushRef="#br0" timeOffset="2008.477">5463 5641 393 0,'0'0'0'0,"16"0"0"0,7 4 0 0,-23-4 33 0,0 0-33 15,38 5 34-15,7 7-34 0,-1 3 39 0,3 4-39 0,-5 0 40 16,-4 2-40-16,-38-21 31 0,0 0-31 0,38 42 31 16,4 15-31-16,-42-57 34 0,0 0-34 0,47 89 35 15,4 21-35-15,-51-110 32 0,0 0-32 16,29 114 32-16,-8 13-32 0,-21-127 22 16,0 0-22-16,5 110 22 0,-10-7-22 0,-5-28 41 0,-4-13-41 0,9-33 42 15,5-22-42-15,-4 1-41 16,4-8 41-16,-5 10-40 0,-6 4 40 0,11-14-162 0,0 0 162 0,-10 4-162 0,-9-6 162 15,-9 4-242-15</inkml:trace>
  <inkml:trace contextRef="#ctx0" brushRef="#br0" timeOffset="2302.69">6380 5914 785 0,'0'0'0'0,"0"0"0"0,-6 1 0 0,6-1 64 15,0 0-64-15,14 2 65 0,7-2-65 0,-21 0 48 16,0 0-48-16,42 4 48 0,14 1-48 0,-56-5 40 0,0 0-40 16,59 7 41-16,2 1-41 0,-61-8 6 0,0 0-6 0,66 10 6 15,7 4-6-15,-73-14 18 0,0 0-18 16,68 14 18-16,0-6-18 0,-68-8 15 15,0 0-15-15,56 7 15 0,-2-2-15 0,-54-5-23 0,0 0 23 0,38 0-22 16,-8 0 22-16,-30 0-117 0,0 0 117 0,14-12-117 16,-7-3 117-16,-7 15-106 0,0 0 106 0,-12-24-106 15,-18-7 106-15,-8-24-422 0</inkml:trace>
  <inkml:trace contextRef="#ctx0" brushRef="#br0" timeOffset="2498.169">6587 6457 763 0,'0'0'0'0,"23"7"0"15,13 5 0-15,-1 0 112 0,7 3-112 0,-4-3 112 0,0-5-112 16,-38-7 63-16,0 0-63 0,53 0 63 16,6 0-63-16,-59 0-143 0,0 0 143 0,59-16-142 0,4-11 142 0,-63 27-134 15,0 0 134-15,73-55-134 0,7-18 134 16,74-54-327-16</inkml:trace>
  <inkml:trace contextRef="#ctx0" brushRef="#br0" timeOffset="3489.186">8543 5468 651 0,'0'0'0'0,"9"0"0"16,0-3 0-16,-9 3 55 0,0 0-55 0,0-2 56 16,-4-5-56-16,4 7 15 0,0 0-15 0,-3-3 16 0,-2-1-16 15,5 4-1-15,0 0 1 0,-6-1 0 16,3 1 0-16,3 0-41 0,0 0 41 0,-5 0-41 16,1 0 41-16,4 0-9 0,0 0 9 0,-9 17-9 0,-3 14 9 0,-3 0-7 15,1 8 7-15,0-10-7 0,1-7 7 16,13-22-1-16,0 0 1 0,-15 45-1 0,-3 10 1 0,18-55 5 15,0 0-5-15,-17 51 6 0,5 2-6 16,12-53 4-16,0 0-4 0,-9 48 5 0,9-2-5 16,0-46 14-16,0 0-14 0,4 38 15 0,9-4-15 0,-13-34 3 15,0 0-3-15,21 24 4 0,4-8-4 0,-25-16 2 16,0 0-2-16,26 7 3 0,4-7-3 0,-30 0 5 16,0 0-5-16,29 0 5 0,2-4-5 15,-31 4 0-15,0 0 0 0,32-3 1 0,3 3-1 0,-35 0 0 0,0 0 0 16,35 0 0-16,3 3 0 0,-38-3-3 0,0 0 3 0,38 12-2 15,4 4 2-15,-9-3-21 16,-7 6 21-16,-5-7-21 0,-9-3 21 0,2 4-15 16,-2-1 15-16,-6 2-14 0,-3 2 14 0,1 6 7 0,-8-2-7 0,-1 4 8 15,-4 2-8-15,9-26 24 0,0 0-24 0,-21 38 25 16,-12 11-25-16,33-49 22 0,0 0-22 0,-35 40 23 16,-3-1-23-16,38-39-14 15,0 0 14-15,-38 24-13 0,-2-5 13 0,40-19-168 16,0 0 168-16,-40-10-168 0,1-19 168 0,-41-9-212 0</inkml:trace>
  <inkml:trace contextRef="#ctx0" brushRef="#br0" timeOffset="3755.491">8489 5653 415 0,'0'0'0'0,"0"0"0"0,4 4 0 0,-4-4 42 15,0 0-42-15,9-4 42 0,-1-4-42 0,-8 8 47 16,0 0-47-16,16-9 48 0,7-1-48 0,-23 10 40 16,0 0-40-16,33-12 40 0,5 0-40 0,-38 12 29 15,0 0-29-15,40-12 29 0,9 5-29 0,-49 7 24 16,0 0-24-16,43-2 25 0,3 2-25 0,-46 0 16 16,0 0-16-16,40 4 17 0,-2 4-17 0,-38-8 0 15,0 0 0-15,33 9 0 0,-8-1 0 0,-25-8-54 16,0 0 54-16,22 11-53 0,-4-3 53 0,-18-8-136 0,0 0 136 15,15 5-136-15,-3-1 136 0,18 6-233 0</inkml:trace>
  <inkml:trace contextRef="#ctx0" brushRef="#br0" timeOffset="4144.848">9096 5645 315 0,'0'0'0'0,"0"0"0"15,-4-4 0-15,4 4 29 0,0 0-29 0,0 0 29 16,4-3-29-16,-4 3 19 0,0 0-19 0,3-2 20 0,2 2-20 16,-5 0 23-16,0 0-23 0,4 0 24 0,4-2-24 15,-8 2 28-15,0 0-28 0,9 0 28 0,0-1-28 16,-9 1 48-16,0 0-48 0,14 0 48 0,2 0-48 0,-16 0 57 15,0 0-57-15,22 0 57 0,6 5-57 0,2 5 56 16,4 2-56-16,-4 0 56 0,3 4-56 0,-1 8 45 16,1 5-45-1,0 2 46-15,2 3-46 0,-35-34 37 16,0 0-37-16,38 48 38 0,9 10-38 0,-47-58 34 0,0 0-34 0,63 69 34 0,6 11-34 0,-11-15 32 16,-11-7-32-16,-14-23 32 0,-12-15-32 0,-21-20 13 0,0 0-13 15,23 24 14-15,-3-5-14 0,-20-19 0 16,0 0 0-16,21 17 0 0,-7-3 0 0,-14-14-120 15,0 0 120-15,12 10-120 0,1-3 120 16,-13-7-150-16,0 0 150 0,8-7-150 0,5-7 150 0,7-4-369 0</inkml:trace>
  <inkml:trace contextRef="#ctx0" brushRef="#br0" timeOffset="4463.041">9911 5429 919 0,'0'0'0'0,"3"10"0"0,-1 7 0 16,-2-17 90-16,0 0-90 0,2 4 90 16,-4-8-90-16,2 4 22 0,0 0-22 0,-5 12 22 0,0 9-22 15,-8 10 8-15,-4 12-8 0,-7-1 9 0,-2 10-9 0,26-52-1 16,0 0 1-16,-54 94-1 0,-16 28 1 0,11-26-1 15,-1-4 1-15,13-5 0 16,14-11 0-16,33-76-1 16,0 0 1-16,-38 75 0 0,5-5 0 0,33-70-29 0,0 0 29 0,-23 47-29 0,11-18 29 0,12-29-119 15,0 0 119-15,-12 19-119 0,3-16 119 0,9-3-135 16,0 0 135-16,-9-15-134 0,-3-25 134 0,-9-15-350 16</inkml:trace>
  <inkml:trace contextRef="#ctx0" brushRef="#br0" timeOffset="5799.083">9953 4629 102 0,'0'0'0'0,"5"-4"0"0,7 4 0 0,-12 0 5 16,0 0-5-16,5-3 6 0,2 3-6 0,-7 0 1 16,0 0-1-16,2 0 2 0,-2 0-2 0,0 0 4 15,0 0-4-15,0 0 5 0,0 0-5 0,0 0 30 16,0 0-30-16,0 0 30 0,-2 3-30 0,2-3 25 16,0 0-25-16,0 0 26 0,-3 0-26 0,3 0 45 15,0 0-45-15,0 0 45 0,-5 4-45 0,5-4 45 16,0 0-45-16,0 0 46 0,-4 0-46 0,4 0 47 15,0 0-47-15,0 0 47 0,0 0-47 0,0 0 37 0,0 0-37 16,0 0 37-16,0 0-37 0,0 0 34 0,0 0-34 16,0 0 35-16,-3 0-35 0,3 0 32 0,0 0-32 15,0 0 33-15,0 0-33 0,0 0 38 0,0 0-38 16,0 0 38-16,0 0-38 0,0 0 50 0,0 0-50 0,0 0 50 16,-2-7-50-16,2 7 42 0,0 0-42 0,0-3 42 15,0-3-42-15,0 6 28 0,0 0-28 0,2-3 28 16,1-4-28-16,-3 7 5 0,0 0-5 0,4-5 5 15,4-4-5-15,-8 9 1 0,0 0-1 0,12-6 2 16,6-3-2-16,-18 9 0 0,0 0 0 0,21-10 0 16,8 1 0-16,-29 9-20 0,0 0 20 0,32-3-19 31,4 1 19-31,-36 2-34 0,0 0 34 0,35 5-34 0,-2-1 34 0,-33-4-29 0,0 0 29 0,23 8-29 16,-2 2 29-16,-21-10-9 0,0 0 9 0,16 21-9 15,-6 3 9-15,-10-24 0 0,0 0 0 0,3 27 0 16,-8 6 0-16,5-33 2 0,0 0-2 0,-12 38 2 0,-14-2-2 15,26-36 13-15,0 0-13 0,-21 30 14 0,0-2-14 16,21-28 27-16,0 0-27 0,-21 20 27 0,4-4-27 0,17-16 19 16,0 0-19-16,-16 12 20 0,7-5-20 15,9-7 35-15,0 0-35 0,-5 5 35 16,-2-2-35-16,7-3 12 0,0 0-12 0,-5 0 12 16,2 0-12-16,3 0 12 0,0 0-12 0,0 0 13 0,0 0-13 0,0 0 4 15,0 0-4-15,6-3 4 0,7-4-4 0,-13 7 3 16,0 0-3-16,17-5 3 0,1-2-3 0,-18 7-14 15,0 0 14-15,22-5-13 0,6 1 13 0,-5 4-59 16,1 4 59-16,-3-1-58 0,-7 6 58 0,2-1-53 16,-2 8 53-16,-2-6-53 0,-4 2 53 0,-8-12-45 0,0 0 45 0,13 24-44 15,-1 4 44-15,-12-28-7 16,0 0 7-16,9 29-7 0,-1 8 7 0,-8-37 1 0,0 0-1 0,4 29 2 16,-3-1-2-16,-2-2 53 0,-3-2-53 15,4-12 54-15,0-4-54 0,-3-1 52 16,-2 2-52-16,-11 6 52 0,-7 5-52 0,23-20 39 15,0 0-39-15,-33 16 39 0,-5-4-39 0,38-12-1 0,0 0 1 0,-39 7 0 16,-4-2 0-16,43-5-112 0,0 0 112 0,-37-16-112 16,2-8 112-16,-36-15-539 15</inkml:trace>
  <inkml:trace contextRef="#ctx0" brushRef="#br0" timeOffset="9090.972">12036 5927 124 0,'0'0'0'0,"26"0"0"0,16 2 0 0,-42-2 14 15,0 0-14-15,56 4 15 0,15-1-15 0,-71-3 19 16,0 0-19-16,94 9 20 0,20-3-20 15,-114-6 34-15,0 0-34 0,97 4 35 0,-3-2-35 16,-94-2 5-16,0 0-5 0,77-2 5 0,-9-2-5 16,-68 4 36-16,0 0-36 0,47-3 36 0,-17-4-36 15,-30 7 27-15,0 0-27 0,22-2 27 0,-6-1-27 0,-16 3-1 16,0 0 1-16,9-3-1 0,-2-1 1 0,-7 4-88 16,0 0 88-16,-2-5-87 0,-9-7 87 0,-1-3-84 15</inkml:trace>
  <inkml:trace contextRef="#ctx0" brushRef="#br0" timeOffset="9383.204">12461 5763 203 0,'0'0'0'0,"7"0"0"15,7 0 0-15,-5 3 86 0,0-3-86 0,-1-3 86 16,1 0-86-16,3-6 63 0,0 2-63 0,-3 2 64 16,0 2-64-16,3 3 16 0,0 0-16 0,2 3 17 15,0 2-17-15,2 5 9 0,5 2-9 0,-7 0 10 0,1 0-10 16,-15-12 15-16,0 0-15 0,21 24 15 0,0 9-15 16,-21-33 13-16,0 0-13 0,21 41 13 0,-2 7-13 15,-19-48 15-15,0 0-15 0,16 51 16 0,-7 1-16 16,-9-52-8-16,0 0 8 0,3 55-8 15,-6-4 8-15,3-51-135 0,0 0 135 0,-7 48-134 16,-2-2 134-16,-5 48-174 0</inkml:trace>
  <inkml:trace contextRef="#ctx0" brushRef="#br0" timeOffset="11731.858">15216 4968 561 0,'0'0'0'0,"-9"0"0"16,-7-3 0-16,16 3 68 0,2-4-68 0,3 3 69 15,-3 1-69-15,5 0 66 0,-4-4-66 0,1 4 66 16,-2-3-66-16,-2 3 42 0,0 0-42 0,-6-5 43 16,-2-2-43-16,8 7 30 0,0 0-30 0,-21-12 30 0,-9 0-30 15,30 12 60-15,0 0-60 0,-36-12 61 0,-5-4-61 16,5 8 54-16,3 1-54 0,5 0 55 15,2 2-55-15,26 5 62 0,0 0-62 0,-32-5 62 16,-2 1-62-16,34 4 41 0,0 0-41 0,-39-3 41 0,-4-1-41 16,43 4-20-16,0 0 20 0,-40 0-19 0,1 4 19 15,39-4-58-15,0 0 58 0,-36 8-58 0,3 4 58 0,0 4-76 16,6-1 76-16,7 4-76 0,4-3 76 16,16-16-68-16,0 0 68 0,-19 44-68 0,1 14 68 15,6 2-39-15,0 0 39 0,3 21-39 16,4 13 39-16,5-94-13 0,0 0 13 0,7 108-12 0,12 14 12 0,-19-122-2 15,0 0 2-15,21 113-2 0,9 1 2 0,-30-114 0 16,0 0 0-16,43 88 1 0,8-15-1 16,-51-73 15-16,0 0-15 0,59 43 16 0,14-22-16 0,-73-21 69 15,0 0-69-15,85-24 69 0,16-38-69 0,-17 6 48 0,-2-15-48 0,-14 8 49 16,-16-4-49-16,-52 67 78 0,0 0-78 0,51-94 78 16,-6-21-78-16,-45 115 55 0,0 0-55 15,40-130 56-15,-3-14-56 16,-37 144 18-16,0 0-18 0,29-139 18 0,-8-1-18 0,-21 140 8 0,0 0-8 0,14-136 9 15,-5 3-9-15,-9 133 1 0,0 0-1 0,3-106 1 16,-10 17-1-16,7 89-2 0,0 0 2 0,-7-69-1 16,-3 18 1-16,10 51-7 0,0 0 7 0,-11-35-6 15,-1 17 6-15,12 18-39 16,0 0 39-16,-8-14-39 0,-1 10 39 0,9 4-19 0,0 0 19 0,-9-3-18 0,2 3 18 16,7 0-37-16,0 0 37 0,-5 3-36 15,0-3 36-15,5 0-37 0,0 0 37 0,-4 4-37 0,1-2 37 16,-2 4-39-16,1 3 39 0,1 22-38 15,1 8 38-15,2-39-26 0,0 0 26 0,0 70-25 0,2 25 25 16,-2-95-2-16,0 0 2 0,5 150-1 0,5 44 1 0,-10-194-1 16,0 0 1-16,11 199 0 0,-1 15 0 0,-10-214 3 15,0 0-3-15,14 171 3 0,2-23-3 16,-16-148 7-16,0 0-7 0,19 113 8 0,5-35-8 16,-24-78-25-16,0 0 25 0,23 59-24 0,5-27 24 0,-28-32-128 15,0 0 128-15,21 0-128 0,-2-31 128 0,23 2-475 16</inkml:trace>
  <inkml:trace contextRef="#ctx0" brushRef="#br0" timeOffset="12541.307">15860 4374 191 0,'0'0'0'0,"12"8"0"15,11 4 0-15,-23-12 62 0,0 0-62 16,17 19 63-16,3 5-63 0,-20-24 63 0,0 0-63 0,14 31 64 15,-2 5-64-15,-12-36 77 0,0 0-77 0,0 39 77 16,-4 7-77-16,-1-6 83 0,-7-1-83 0,7-15 84 16,3-12-84-16,0 0 69 0,-5-3-69 0,2 1 70 15,1-5-70-15,-1 4 50 0,-3 1-50 0,8-5 50 16,0-5-50-16,0 0 34 0,0 0-34 0,0 0 34 16,0 0-34-16,0 0 3 0,0 0-3 0,0 0 4 15,1-2-4-15,-1 2 0 0,0 0 0 0,11-11 0 16,6-5 0-16,-17 16 0 0,0 0 0 0,23-19 0 15,8-1 0-15,-31 20-20 0,0 0 20 0,35-16-19 16,-2 4 19-16,-33 12-50 0,0 0 50 16,35 0-50-16,-2 5 50 0,-33-5-26 0,0 0 26 0,28 16-25 0,0 3 25 15,-11 1 0-15,-1 4 0 0,-6-8 0 0,-3-4 0 0,-1 3 9 16,-6-3-9-16,0 7 9 0,0 1-9 0,-4 1 46 16,-1 5-46-16,0-13 47 0,3-2-47 15,2-11 34-15,0 0-34 0,-18 24 34 0,-8 7-34 16,26-31 0-16,0 0 0 0,-31 23 0 0,-6 1 0 0,37-24-109 15,0 0 109-15,-41 16-109 0,-3-4 109 0,44-12-170 16,0 0 170-16,-38 7-169 0,5-2 169 16,-37 10-281-16</inkml:trace>
  <inkml:trace contextRef="#ctx0" brushRef="#br0" timeOffset="13729.829">16885 4339 785 0,'0'0'0'0,"0"11"0"16,-2 4 0-16,2-15 12 0,0 0-12 0,0 0 12 15,-5-7-12-15,5 7-3 0,0 0 3 0,-4-5-3 0,1-2 3 16,3 7-36-16,0 0 36 0,-4-3-35 16,2-2 35-16,2 5-11 0,0 0 11 0,-3 8-11 0,-1 8 11 0,4-16-16 15,0 0 16-15,-3 36-15 0,-2 15 15 0,5-51 34 16,0 0-34-16,-6 67 34 0,3 18-34 16,3-85 59-16,0 0-59 0,-5 134 60 0,-6 36-60 15,11-170 72 1,0 0-72-16,-5 181 73 0,0 25-73 0,5-35 67 15,0-20-67-15,2-17 68 0,5-21-68 0,-7-113 54 0,0 0-54 0,8 111 55 0,10-13-55 0,-18-98 46 16,0 0-46-16,14 90 46 0,0-7-46 0,-14-83 36 16,0 0-36-16,14 75 36 0,-2-8-36 0,-12-67 45 15,0 0-45-15,8 43 45 0,1-16-45 0,-9-27 5 16,0 0-5-16,0 17 5 0,0-10-5 0,0-7-30 0,0 0 30 16,-7-15-30-16,-7-21 30 0,14 36-76 0,0 0 76 0,-26-67-75 15,-9-34 75-15,-26-65-903 0</inkml:trace>
  <inkml:trace contextRef="#ctx0" brushRef="#br0" timeOffset="13966.048">16297 5299 1110 0,'0'0'0'0,"7"3"0"15,7-1 0-15,-14-2 3 0,0 0-3 0,23 3 3 16,8 1-3-16,-31-4 53 0,0 0-53 0,40 7 53 15,11-2-53-15,-7-2 32 0,1 1-32 0,-7-1 33 16,-3 6-33-16,0-4 3 0,-4 5-3 0,-5-5 4 0,-5-5-4 16,-3 0-1-16,3 0 1 0,-13 0 0 0,1 0 0 15,-9 0-72-15,0 0 72 0,7 0-71 0,0 0 71 16,-7 0-156-16,0 0 156 0,7-3-155 0,-2 1 155 0,7-5-531 16</inkml:trace>
  <inkml:trace contextRef="#ctx0" brushRef="#br0" timeOffset="14296.138">17273 4716 1009 0,'0'0'0'16,"-5"4"0"-16,1-3 0 0,4-1-41 0,0 0 41 0,0 0-40 16,-1 4 40-16,1-4-53 0,0 3 53 15,0-3-53-15,0 0 53 0,0 0-68 0,0 0 68 0,-9 16-67 16,-7 2 67-16,1 8-53 0,-3 5 53 0,6-9-53 16,3-8 53-16,9-14-19 0,0 0 19 0,-17 50-18 15,-1 17 18-15,3 1 0 0,1 9 0 0,-2 26 0 16,-1 15 0-1,8-8 12-15,4-4-12 0,3-15 13 0,5-9-13 0,-3-82 19 0,0 0-19 0,16 81 20 16,12-4-20-16,-28-77-106 0,0 0 106 0,45 51-106 16,11-24 106-16,-56-27-78 0,0 0 78 0,63 0-78 15,5-30 78-15,62-3-101 0</inkml:trace>
  <inkml:trace contextRef="#ctx0" brushRef="#br0" timeOffset="14569.935">17452 5114 359 0,'0'0'0'0,"0"5"0"0,0 2 0 0,0-7 103 15,0 0-103-15,0 0 103 0,-3-4-103 0,3 4 86 16,0 0-86-16,0-3 86 0,2 1-86 0,-2 2 70 16,0 0-70-16,8 0 71 0,5 2-71 0,-13-2 54 0,0 0-54 15,26 15 55-15,5 9-55 0,2 2 55 0,0 3-55 16,0 2 56-16,-1 3-56 0,-32-34 44 0,0 0-44 15,36 41 44-15,8 9-44 0,-44-50 53 0,0 0-53 16,40 51 53-16,5 1-53 0,-45-52 3 16,0 0-3-16,39 43 3 0,-3-4-3 0,-36-39-116 0,0 0 116 15,35 24-115-15,-5-15 115 0,-30-9-200 0,0 0 200 0,21-9-199 16,-4-24 199-16,21-8-392 16</inkml:trace>
  <inkml:trace contextRef="#ctx0" brushRef="#br0" timeOffset="14812.827">17893 4846 236 0,'0'0'0'0,"4"19"0"0,4 12 0 16,-8-31 45-16,0 0-45 0,-3 21 45 0,-9-6-45 16,12-15 62-16,0 0-62 0,-18 31 62 0,-6 13-62 15,1-1 80-15,1 2-80 0,2-7 81 0,7-6-81 16,-8 4 94-16,0 7-94 0,-2 3 95 0,0 6-95 0,23-52 78 15,0 0-78-15,-20 54 78 16,0-2-78-16,20-52-2 16,0 0 2-16,-17 41-2 0,5-10 2 0,12-31-130 0,0 0 130 0,-7 7-129 0,5-26 129 0,4-5-147 15,6-19 147-15,3 7-146 0,6-7 146 0,8-39-204 16</inkml:trace>
  <inkml:trace contextRef="#ctx0" brushRef="#br0" timeOffset="15063.205">17954 4571 259 0,'0'0'0'0,"14"8"0"0,11 8 0 0,-25-16 114 0,0 0-114 15,24 22 114-15,6 5-114 0,-4 2 84 0,2 6-84 0,-2-6 84 16,-2 2-84-16,-24-31 64 0,0 0-64 0,28 42 64 16,2 10-64-16,-30-52 88 0,0 0-88 0,27 63 89 15,-4 11-89-15,-23-74 79 0,0 0-79 0,9 94 79 16,-11 17-79-16,2-111 68 0,0 0-68 0,-21 114 69 15,-21 4-69-15,7-27 1 0,-3-16-1 0,9-27 1 16,8-24-1-16,-12 2-24 0,-1-6 24 0,12-4-23 16,-1-13 23-16,23-3-79 0,0 0 79 15,-40 9-79-15,-12-1 79 0,52-8-178 16,0 0 178-16,-68 12-178 0,-21 0 178 0,-68 14-418 0</inkml:trace>
  <inkml:trace contextRef="#ctx0" brushRef="#br0" timeOffset="15512.666">14733 6136 505 0,'0'0'0'0,"28"-8"0"16,19-6 0-16,-47 14 26 0,0 0-26 16,3 7 26-16,-23 8-26 0,20-15 18 0,0 0-18 0,1 12 18 15,6 6-18-15,7-6 79 0,7-2-79 0,0-2 79 16,3-4-79-16,-24-4 67 0,0 0-67 0,44 3 68 16,19-6-68-16,-1 3 115 0,8 0-115 0,-4-4 116 15,-1 1-116-15,-65 3 72 0,0 0-72 0,118-9 72 16,35-3-72-16,-153 12 59 0,0 0-59 0,175-15 60 15,29-2-60-15,-204 17 47 0,0 0-47 0,216-22 48 16,17-2-48-16,-233 24 58 16,0 0-58-16,242-33 59 0,12-5-59 0,-254 38 49 0,0 0-49 0,237-30 50 15,-1 0-50-15,-236 30 44 0,0 0-44 0,219-24 44 0,-13 6-44 16,-206 18 42-16,0 0-42 0,174-9 42 16,-26 6-42-16,-148 3-33 15,0 0 33-15,118-4-32 0,-25 8 32 0,-93-4-82 0,0 0 82 0,61 3-82 0,-30 0 82 16,-31-3-189-16,0 0 189 0,0 14-189 0,-30 5 189 0,30-19-213 15,0 0 213-15,-59 27-213 0,-30 6 213 0,-59 29-510 16</inkml:trace>
  <inkml:trace contextRef="#ctx0" brushRef="#br0" timeOffset="16528.243">16097 6861 707 0,'0'0'0'0,"0"-5"0"16,2-2 0-16,-2 7 33 0,0 0-33 0,0-8 34 15,-2 1-34-15,2 7-41 0,0 0 41 0,-3-7-41 16,-4 2 41-16,7 5-55 0,0 0 55 0,-9-9-55 15,0 2 55-15,9 7-71 0,0 0 71 0,-17-8-70 16,-8-3 70-16,-1 6-40 0,-2-3 40 0,9 4-40 16,7 1 40-16,12 3 2 0,0 0-2 0,-26 0 2 15,-9-4-2-15,35 4 39 0,0 0-39 0,-33 4 39 16,0-1-39-16,33-3 32 0,0 0-32 0,-40 9 32 16,-7 6-32-16,47-15 24 0,0 0-24 15,-46 23 25-15,-1 9-25 0,47-32 17 0,0 0-17 0,-41 45 17 0,6 13-17 16,35-58 28-16,0 0-28 0,-37 98 28 15,6 28-28-15,13-28 12 16,8-7-12-16,1-35 12 0,8-21-12 0,1-35 5 16,0 0-5-16,12 46 5 0,16 2-5 0,-28-48 15 0,0 0-15 0,50 27 15 0,22-15-15 0,-22-15 32 15,-5-9-32-15,1-9 33 0,-1-5-33 0,-45 26 34 16,0 0-34-16,68-56 35 0,14-23-35 16,-16 4 77-16,-10-2-77 0,-9 8 78 0,-5 4-78 15,-42 65 92-15,0 0-92 0,33-87 93 0,-4-16-93 0,-8 12 49 0,-7 9-49 16,-2 7 50-16,-3 8-50 0,-9 67 31 0,0 0-31 15,9-86 31-15,-1-13-31 0,-4 25 3 0,-6 7-3 16,2 12 4-16,2 13-4 0,-4 12 8 16,-3 8-8-16,1 2 9 0,3 4-9 15,1 16 7-15,0 0-7 0,-5-12 8 0,1 4-8 0,4 8 0 0,0 0 0 0,-3-9 1 16,1 6-1-16,-2 3-27 0,1 5 27 0,-4 10-27 16,0 7 27-16,7-22-33 0,0 0 33 0,-9 60-32 15,-1 23 32-15,-4 23-8 0,-2 24 8 0,4-7-7 16,3 6 7-16,1-14-7 15,2-4 7-15,1-6-7 0,7-10 7 16,-4-9-4-16,0-7 4 0,9-21-3 0,0-18 3 0,2-4 0 0,5-16 0 0,-5-4 0 16,-1-10 0-16,1-2-9 0,0-2 9 0,1 1-9 15,4 0 9-15,-2-3-34 0,2 0 34 0,0-3-33 16,0-6 33-16,-3-1-41 0,1-4 41 16,-4-1-40-16,1-6 40 0,-9 21-62 0,0 0 62 0,9-30-62 0,-2-10 62 15,-7 40-68-15,0 0 68 0,5-50-67 0,-1-6 67 16,-4 56-88-16,0 0 88 0,0-55-87 0,1-3 87 15,-1 58-65-15,0 0 65 0,2-48-64 16,-2 5 64-16,0 43-15 0,0 0 15 0,0-32-14 0,0 9 14 16,0 23 1-16,0 0-1 0,0-19 1 0,2 6-1 0,-2 13 34 15,0 0-34-15,3-11 34 0,3 6-34 16,-6 5 37-16,0 0-37 0,7-3 37 16,3-2-37-16,-10 5 51 0,0 0-51 0,16-4 51 0,-2-3-51 0,-14 7 76 15,0 0-76-15,19-5 76 0,2 2-76 16,-21 3 88-16,0 0-88 0,26-4 88 0,0 4-88 0,-26 0 82 15,0 0-82-15,30 0 82 0,3 4-82 16,1 4 76-16,0 8-76 0,2-1 77 16,4 1-77-16,-40-16 51 0,0 0-51 0,56 29 52 0,12 10-52 0,-68-39 78 0,0 0-78 0,80 62 79 15,12 20-79-15,-18-18 43 0,-7-5-43 0,-14-9 44 16,-8-7-44 0,-45-43 22-16,0 0-22 0,51 39 22 0,-1-6-22 15,-13-9 0-15,-8-14 0 0,-8 0 1 0,-9-6-1 0,2-1-86 0,0-3 86 0,-3-3-85 16,-4-1 85-16,1-1-172 0,3-7 172 0,-2 0-171 15,1-8 171-15,-10 20-203 0,0 0 203 0,9-31-202 16,-8-15 202-16,-1 46-180 0,0 0 180 16,2-57-179-16,-2-13 179 0,2-57-253 0</inkml:trace>
  <inkml:trace contextRef="#ctx0" brushRef="#br0" timeOffset="16752.96">17390 6656 135 0,'0'0'0'0,"0"15"0"0,-2 11 0 15,-12-14 152-15,-7-6-152 0,9 1 152 16,0 2-152-16,12-9 203 0,0 0-203 0,-30 29 203 0,-6 17-203 16,1 1 143-16,0 9-143 0,-3 2 143 0,-4 1-143 0,42-59 80 15,0 0-80-15,-56 95 80 0,-12 27-80 0,68-122 58 16,0 0-58-16,-63 106 58 0,6 1-58 0,57-107 8 16,0 0-8-16,-49 89 8 0,7-12-8 0,42-77-92 15,0 0 92-15,-29 49-92 0,11-19 92 16,18-30-128-16,0 0 128 0,-10-26-127 0,10-44 127 0,-11-25-647 0</inkml:trace>
  <inkml:trace contextRef="#ctx0" brushRef="#br0" timeOffset="17214.794">17583 6325 1356 0,'0'0'0'0,"9"-7"0"16,0-5 0-16,3 0 125 0,-2 3-125 0,4 6 126 15,2 0-126-15,-16 3 89 0,0 0-89 0,24 12 89 16,9 6-89-16,-33-18 38 0,0 0-38 0,39 33 39 0,-1 10-39 16,-38-43 2-16,0 0-2 0,35 44 3 15,-2 6-3-15,-33-50 6 0,0 0-6 0,21 45 6 16,-7 1-6-16,-14-46-5 0,0 0 5 0,3 46-4 0,-11 6 4 0,8-52-1 15,0 0 1-15,-16 47-1 0,-10 1 1 16,26-48 8-16,0 0-8 0,-18 36 9 0,-3-8-9 0,21-28 26 16,0 0-26-16,-17 19 26 0,0-7-26 15,17-12-10-15,0 0 10 0,-18-4-10 16,6-13 10-16,3 2-22 0,6-6 22 0,6 2-22 0,2-3 22 0,-5 22-25 16,0 0 25-16,21-21-24 0,9 1 24 15,0 4-34-15,4 6 34 0,0 5-34 0,-5 0 34 0,1 5-48 16,-8 5 48-16,-2-2-47 0,-3 6 47 15,-17-9-41-15,0 0 41 0,17 15-40 0,-1 9 40 0,-16-24 0 16,0 0 0-16,11 31 1 0,-4 9-1 0,-7-4 1 0,-4 3-1 16,4-15 1-16,-5-5-1 0,5-19 1 0,0 0-1 15,-33 32 1-15,-21 8-1 0,3-6-49 0,-5-6 49 16,18-4-49 0,8-9 49-16,1-7-191 0,3-1 191 0,-11-10-191 0,-3-9 191 0,-40 0-721 0</inkml:trace>
  <inkml:trace contextRef="#ctx0" brushRef="#br0" timeOffset="17581.266">19379 5575 875 0,'0'0'0'0,"5"6"0"0,6 6 0 0,-11-12 34 16,0 0-34-16,12 17 35 0,9 6-35 0,0-8 35 15,3 2-35-15,1-1 35 0,1-1-35 16,-26-15 11-16,0 0-11 0,38 12 11 0,9 0-11 0,-3 0 64 15,-1-2-64-15,-1-1 64 0,-2-6-64 0,-5-1 68 16,-2 2-68-16,0-1 69 0,-1-3-69 0,-32 0 54 0,0 0-54 16,38 0 55-16,4-3-55 0,-42 3 53 15,0 0-53-15,38-4 53 0,0-1-53 0,-38 5 0 0,0 0 0 16,28-12 0-16,-7 0 0 16,-21 12-154-16,0 0 154 0,5-19-154 15,-10-1 154-15,5-20-808 0</inkml:trace>
  <inkml:trace contextRef="#ctx0" brushRef="#br0" timeOffset="17799.195">19569 6208 1155 0,'0'0'0'0,"25"7"0"0,18-2 0 16,-3 2 115-16,4 2-115 0,-4-2 115 0,2 1-115 15,-9-4 77-15,2 1-77 0,-4-5 77 0,0-4-77 16,-31 4-40-16,0 0 40 0,40-12-40 0,7-5 40 0,-47 17-208 16,0 0 208-16,49-31-207 0,2-11 207 15,48-30-672-15</inkml:trace>
  <inkml:trace contextRef="#ctx0" brushRef="#br0" timeOffset="18294.147">21348 5059 1244 0,'0'0'0'0,"-5"-7"0"16,-4-3 0-16,9 10-66 0,0 0 66 0,-9-14-65 16,-1-1 65-16,-1-3-171 0,1 3 171 0,3 3-170 15,3 0 170-15,-4 4-115 0,1-6 115 0,1 0-115 16,0-1 115-16,0-1 3 0,3-3-3 0,1 2 4 16,4-2-4-16,-2 19 130 0,0 0-130 0,7-27 130 15,-2 0-130-15,-5 27 128 0,0 0-128 0,14-36 129 16,5-4-129-16,-19 40 100 0,0 0-100 0,30-36 101 15,8 2-101-15,0 7 69 0,6 6-69 0,-4 9 69 16,4 3-69-16,-44 9 67 0,0 0-67 0,41 2 67 0,6 7-67 0,-47-9 5 16,0 0-5-16,49 19 5 0,2 11-5 0,-51-30 13 15,0 0-13-15,54 36 14 0,0 11-14 0,-2 7 1 16,-2 3-1-16,-11-2 1 16,-8 0-1-16,-31-55 2 0,0 0-2 0,21 72 3 15,-10 10-3-15,-10-12 28 0,-9-7-28 0,2-20 28 0,-4-12-28 0,10-31 5 16,0 0-5-16,-26 60 5 0,-13 19-5 0,39-79 10 15,0 0-10-15,-29 60 10 0,-1-5-10 16,9-18-33-16,7-16 33 0,7-6-33 16,6-11 33-16,1-4-177 0,0 0 177 0,-4 5-176 0,2-5 176 0,-1 7-834 0</inkml:trace>
  <inkml:trace contextRef="#ctx0" brushRef="#br0" timeOffset="18461.754">22104 5924 1110 0,'0'0'0'0,"-14"-15"0"15,-9-8 0-15,23 23-114 0,0 0 114 0,-36-36-659 16,72 72 659-16</inkml:trace>
  <inkml:trace contextRef="#ctx0" brushRef="#br0" timeOffset="31879.964">4402 9422 225 0,'0'0'0'0,"-8"-7"0"0,-5-3 0 0,13 10 83 0,0 0-83 15,-20-12 83-15,-3-2-83 0,23 14 64 0,0 0-64 16,-28-15 64-16,-3 0-64 0,31 15 73 0,0 0-73 0,-33-12 74 15,-6-4-74-15,4 8 71 0,2-3-71 0,7 6 72 16,9 0-72-16,-4 0 54 0,0 0-54 0,-5 0 55 16,-7 1-55-16,33 4 26 0,0 0-26 0,-39-3 26 15,-8 3-26-15,47 0 6 0,0 0-6 0,-47 0 6 16,-3 0-6-16,4 3 4 16,8-1-4-16,15 1 5 0,11 1-5 0,4-4-1 15,1 3 1-15,-11 9 0 0,-4 5 0 0,22-17-23 0,0 0 23 0,-18 31-22 16,-3 12 22-16,21-43-34 0,0 0 34 0,-12 55-33 15,0 8 33-15,3-5-13 0,0 6 13 0,6-6-12 16,-1 2 12-16,4-60-31 0,0 0 31 0,0 79-31 16,4 15 31-16,-1-22 0 0,6-10 0 0,0-23 0 0,-6-24 0 15,6 4-1-15,0-7 1 0,5 2 0 16,5 0 0-16,-19-14-1 0,0 0 1 16,38 5 0-16,14-5 0 0,-5-10 2 0,7-4-2 0,-7-7 2 0,1-6-2 0,-48 27 12 15,0 0-12-15,55-62 13 0,11-23-13 0,-66 85 15 16,0 0-15-16,56-81 16 0,-9-5-16 0,-47 86 26 15,0 0-26-15,39-89 26 0,-13-3-26 0,-26 92 20 16,0 0-20-16,19-89 20 0,-10 5-20 0,-9 84 26 16,0 0-26-16,0-67 26 0,-9 7-26 0,9 60 33 15,0 0-33-15,-11-53 33 0,-3 5-33 0,14 48 12 16,0 0-12-16,-12-39 12 0,-2 4-12 0,14 35 12 16,0 0-12-16,-12-29 13 0,0-2-13 0,7 7 1 15,-2 5-1-15,5 7 1 0,-1 6-1 0,-1 0 0 0,2 3 0 16,2 3 0-16,0-3 0 0,0 3-5 0,0 0 5 15,0 0-5-15,0 0 5 0,0 0-34 16,0 0 34-16,0 10-34 0,0 5 34 0,0-15-17 0,0 0 17 16,6 41-17-16,6 21 17 0,-12-62-12 0,0 0 12 0,12 111-12 15,5 42 12-15,-17-153-11 0,0 0 11 0,14 161-10 16,4 21 10-16,-18-182-25 0,0 0 25 0,21 149-24 16,6-19 24-16,-27-130-42 15,0 0 42-15,32 99-42 0,4-22 42 0,-4-29-105 0,1-20 105 0,-7-18-105 16,-2-15 105-16,6-12-150 0,-4-19 150 0,-5 1-149 15,-4-1 149-15,22-37-136 0</inkml:trace>
  <inkml:trace contextRef="#ctx0" brushRef="#br0" timeOffset="32198.403">4577 8600 527 0,'0'0'0'0,"0"0"0"0,-6 3 0 0,6-3 54 16,0 0-54-16,0 0 54 0,0 0-54 0,0 0 1 15,0 0-1-15,0 0 1 0,0 0-1 0,0 0-11 16,0 0 11-16,0 21-10 0,-3 10 10 0,3 8-42 16,3 11 42-16,-1 8-41 0,5 12 41 0,-7-70-1 0,0 0 1 15,12 125-1-15,6 45 1 0,-18-170-3 0,0 0 3 16,17 178-3-16,7 23 3 0,-24-201 3 15,0 0-3-15,18 178 3 0,-4-10-3 0,-14-168 8 0,0 0-8 0,17 133 8 16,2-27-8-16,-19-106 25 0,0 0-25 0,18 91 26 16,-1-22-26-16,-17-69-6 0,0 0 6 0,12 49-5 15,-6-21 5 1,-6-28-139-16,0 0 139 0,3 15-139 0,-6-13 139 0,-1 17-137 0</inkml:trace>
  <inkml:trace contextRef="#ctx0" brushRef="#br0" timeOffset="32459.436">4352 9604 292 0,'0'0'0'0,"7"8"0"15,7 3 0-15,-14-11 90 0,0 0-90 0,3 0 90 0,-6-5-90 16,3 5 35-16,0 0-35 0,3-2 36 0,-3-2-36 16,0 4 57-16,0 0-57 0,12 0 58 0,6 0-58 0,-18 0 64 15,0 0-64-15,29 6 65 16,6 0-65-16,-35-6 44 0,0 0-44 0,42 6 45 0,14-1-45 0,-6 0 61 15,6-5-61-15,-5-5 61 0,-4-2-61 0,-47 7 73 16,0 0-73-16,45-9 73 0,-2-3-73 0,-43 12 43 16,0 0-43-16,42-10 43 15,-3-2-43-15,-39 12-17 0,0 0 17 0,29-9-17 0,-8 6 17 0,-21 3-131 16,0 0 131-16,14-3-130 0,-9 6 130 0,14-3-609 0</inkml:trace>
  <inkml:trace contextRef="#ctx0" brushRef="#br0" timeOffset="32897.843">3570 10364 214 0,'0'0'0'0,"8"-5"0"0,4-5 0 16,-12 10 42-16,0 0-42 0,6-5 43 0,-1 1-43 0,-5 4 32 15,0 0-32-15,7 0 32 0,-2 0-32 16,-5 0 35-16,0 0-35 0,21 0 35 0,12 0-35 0,5-3 31 16,10 0-31-16,2 1 31 15,2 2-31-15,-1-4 43 0,5 1-43 0,1 1 44 0,-1-1-44 0,5 1 25 16,5 0-25-16,-7 4 26 0,0 2-26 16,-59-4 18-16,0 0-18 0,82 6 19 0,19 0-19 0,-101-6 28 15,0 0-28-15,100 6 28 0,9 0-28 0,-109-6 12 0,0 0-12 16,89 5 12-16,-12 0-12 15,-77-5 1-15,0 0-1 0,68 0 2 16,-14 0-2-16,-54 0-77 0,0 0 77 0,38-5-76 0,-15-2 76 0,40-3-371 0</inkml:trace>
  <inkml:trace contextRef="#ctx0" brushRef="#br0" timeOffset="33531.184">4636 10800 1031 0,'0'0'0'0,"-5"-7"0"0,-8-5 0 0,1 0 108 0,-2 3-108 0,2 2 108 0,3 2-108 15,-3 0 0-15,0 0 0 0,-11-4 0 0,-1 2 0 16,-2 1-9-16,1-1 9 0,-6 2-9 0,-6 3 9 0,37 2-59 15,0 0 59-15,-47 2-59 16,-7 4 59-16,54-6-80 0,0 0 80 0,-55 19-79 0,-6 9 79 0,61-28-49 16,0 0 49-16,-72 51-48 0,-11 13 48 0,83-64-34 15,0 0 34-15,-70 78-34 0,2 11 34 0,68-89-26 16,0 0 26-16,-51 112-26 0,13 13 26 16,38-125-15-16,0 0 15 15,-21 116-15-15,18 1 15 0,3-117-11 0,0 0 11 0,15 94-10 0,15-13 10 0,-30-81-2 0,0 0 2 16,40 54-1-16,18-19 1 0,-58-35-4 0,0 0 4 15,59 0-3-15,9-35 3 0,-68 35-2 0,0 0 2 16,73-54-2-16,4-29 2 0,-77 83-35 0,0 0 35 16,68-92-35-1,-6-14 35-15,-18 15-17 0,-11 9 17 0,-12 11-16 0,-12 11 16 16,-9 60-2-16,0 0 2 0,8-82-2 0,-8-12 2 0,0 12-1 0,-3 3 1 0,-2 19 0 16,-2 10 0-16,1 13 12 0,3 9-12 0,-2 4 12 15,1 7-12-15,4 17 41 0,0 0-41 0,-9-21 42 16,-3-6-42-16,12 27 22 15,0 0-22-15,-10-20 22 0,3 1-22 0,7 19 36 0,0 0-36 0,-9-12 36 16,4 1-36-16,5 11 31 0,0 0-31 0,-4-5 31 16,1 2-31-16,3 3 13 0,0 0-13 0,-2 8 14 15,2 10-14-15,2 6 13 0,5 5-13 16,-2 8 13-16,4 8-13 0,-9-45 25 0,0 0-25 0,12 74 26 0,0 16-26 16,6 18 12-16,3 16-12 0,-8-16 12 0,0-6-12 15,-1-13 10-15,-3-10-10 0,-1-15 10 16,1-18-10-16,-2 2-3 15,2-7 3-15,-4-15-3 16,-2-20 3-16,-3-6-100 0,0 0 100 0,13 18-100 0,0-3 100 0,-13-15-106 0,0 0 106 0,21-7-106 0,9-12 106 0,17-5-347 16</inkml:trace>
  <inkml:trace contextRef="#ctx0" brushRef="#br0" timeOffset="33785.925">4733 10902 337 0,'0'0'0'0,"0"9"0"0,0 6 0 0,0-15 61 0,0 0-61 16,0 0 61-16,0-3-61 0,0 3 48 0,0 0-48 0,4-5 48 15,1 1-48-15,-5 4 58 0,0 0-58 0,16 5 58 16,6 6-58-16,3 4 81 0,4 7-81 0,-3 1 82 16,-1 4-82-16,1 1 83 0,4 4-83 15,-4 2 83-15,-2 2-83 0,-24-36 48 0,0 0-48 0,35 47 48 16,0 4-48-16,-35-51 18 0,0 0-18 15,38 51 18-15,4 1-18 32,-9-9-41-32,-3-7 41 0,-9-9-41 0,-4-8 41 0,0-2-161 0,-4-2 161 0,-1-8-161 0,-7-3 161 0,12 8-446 0</inkml:trace>
  <inkml:trace contextRef="#ctx0" brushRef="#br0" timeOffset="34013.746">5082 10745 505 0,'0'0'0'0,"-9"20"0"0,-5 8 0 0,14-28 96 15,0 0-96-15,-21 44 96 0,-3 13-96 0,1 3 63 16,-1 0-63-16,-2 17 64 0,-1 12-64 0,-2-9 38 16,4-1-38-16,8-29 39 0,5-23-39 15,12-27 7-15,0 0-7 0,-30 65 7 0,-5 14-7 0,35-79-1 16,0 0 1-16,-29 67 0 0,-4 2 0 0,33-69-113 15,0 0 113-15,-21 32-112 0,12-25 112 0,-21 32-429 16</inkml:trace>
  <inkml:trace contextRef="#ctx0" brushRef="#br0" timeOffset="34480.225">5413 9253 460 0,'0'0'0'0,"-5"-2"0"0,-2 0 0 0,1-1 80 16,-2-1-80-16,-1-3 80 0,0 2-80 15,9 5 58-15,0 0-58 0,-12-7 58 0,-9 2-58 0,4-3 35 16,-4 4-35-16,7 1 36 0,7-2-36 0,7 5 2 15,0 0-2-15,-18 8 2 0,-6 4-2 0,24-12-2 16,0 0 2-16,-26 31-1 0,-4 17 1 0,1 10-37 16,3 14 37-16,-1 12-36 0,3 12 36 0,24-96-30 0,0 0 30 15,-17 118-30-15,-1 21 30 0,9-29-9 0,6-13 9 16,6-30-8-16,3-22 8 16,-6-45-54-16,0 0 54 0,12 48-53 0,11-2 53 15,-23-46-106-15,0 0 106 0,27 17-106 0,8-15 106 0,24 18-168 0</inkml:trace>
  <inkml:trace contextRef="#ctx0" brushRef="#br0" timeOffset="34746.146">5319 9561 236 0,'0'0'0'0,"0"7"0"0,0 5 0 0,0-12 73 0,0 0-73 0,0 0 73 0,3-2-73 15,-3 2 79-15,0 0-79 0,0-2 79 0,0-1-79 16,0 3 70-16,0 0-70 0,0 0 71 16,2-5-71-16,-2 5 61 0,0 0-61 0,7 10 61 0,7 7-61 0,-2 6 52 15,2 4-52-15,2-5 52 0,-4 0-52 0,-2 4 33 16,6 0-33-16,-4-2 33 0,0-4-33 16,-1 3 9-16,4-1-9 0,-6-5 9 0,3-3-9 0,-12-14-48 15,0 0 48-15,11 15-47 16,4 1 47-16,-15-16-112 0,0 0 112 0,13 3-112 15,-5-6 112-15,13 6-416 0</inkml:trace>
  <inkml:trace contextRef="#ctx0" brushRef="#br0" timeOffset="34959.705">5472 9582 169 0,'0'0'0'0,"0"-4"0"0,0-1 0 0,0 5 37 0,0 0-37 16,0-7 38-16,0 2-38 0,0 5 79 0,0 0-79 0,-4-3 80 15,4 1-80-15,0 2 78 0,0 0-78 0,0 0 78 16,-1-4-78-16,1 4 62 0,0 0-62 0,0 4 63 15,-4 1-63-15,-1 7 49 0,2 5-49 0,-3-1 50 16,3-3-50-16,-1 8 22 0,1 3-22 0,1 3 22 16,-1 6-22-16,-3-2 2 0,6-1-2 0,-3-11 2 15,3-7-2-15,0-12-104 0,0 0 104 0,0 12-103 16,0 0 103-16,0-12-136 16,0 0 136-16,0 2-136 0,3-4 136 0,-1 4-170 0</inkml:trace>
  <inkml:trace contextRef="#ctx0" brushRef="#br0" timeOffset="35163.628">5439 9364 135 0,'0'0'0'0,"10"12"0"0,4 9 0 16,-14-21 73-16,0 0-73 0,21 23 74 0,2 7-74 16,-23-30 80-16,0 0-80 0,33 32 80 0,9 1-80 15,-42-33 103-15,0 0-103 0,38 31 103 16,0-1-103-16,-5-6 103 0,-3-3-103 0,-7-2 104 0,-11-7-104 0,0 3 59 15,-3 1-59-15,-4-1 59 0,-1 0-59 0,-4-15-17 16,0 0 17-16,-9 42-16 0,-12 18 16 0,21-60-85 16,0 0 85-16,-44 82-85 0,-18 22 85 15,-45 83-497-15</inkml:trace>
  <inkml:trace contextRef="#ctx0" brushRef="#br0" timeOffset="35711.817">6453 10219 583 0,'0'0'0'0,"0"-5"0"0,0-4 0 0,0 9 54 16,0 0-54-16,0-5 54 0,0 3-54 0,0 2 29 0,0 0-29 15,0 0 29-15,0 0-29 0,0 0 1 0,0 0-1 16,7 0 2-16,3 2-2 0,-10-2 12 0,0 0-12 16,25 2 12-16,8 1-12 0,2-1 65 0,3 1-65 0,-5-3 65 15,2 4-65-15,-6-4 69 16,-2 0-69-16,-3 0 70 0,0-2-70 0,-24 2 60 15,0 0-60-15,30-2 61 0,1-3-61 0,-31 5 37 0,0 0-37 0,33-5 37 16,2-4-37-16,-35 9 35 0,0 0-35 0,30-5 36 16,-4-5-36-16,-26 10-10 15,0 0 10-15,19-5-10 0,-5-2 10 16,-14 7-116-16,0 0 116 0,9-5-115 0,-6-2 115 0,-3 7-104 0,0 0 104 0,-17-9-104 16,-11 1 104-16,-16-8-553 0</inkml:trace>
  <inkml:trace contextRef="#ctx0" brushRef="#br0" timeOffset="35944.018">6350 10507 662 0,'0'0'0'0,"9"-2"0"0,-1-2 0 0,-8 4 96 15,0 0-96-15,25-3 96 0,6 1-96 0,-31 2 93 16,0 0-93-16,47-1 94 0,12-3-94 0,-59 4 85 15,0 0-85-15,63-5 86 0,9 0-86 0,-72 5 30 16,0 0-30-16,73-3 30 0,3-4-30 0,-76 7-2 16,0 0 2-16,89-2-2 0,9 0 2 0,-98 2-219 0,0 0 219 15,75-1-219-15,-11 1 219 0,72-2-508 0</inkml:trace>
  <inkml:trace contextRef="#ctx0" brushRef="#br0" timeOffset="37594.164">7988 9698 91 0,'0'0'0'0,"0"0"0"16,-7 5 0-16,7-5 1 0,0 4-1 0,0-4 2 0,0 0-2 15,0 0 1-15,0 0-1 0,0 0 2 0,0 0-2 16,0 0 5-16,0 0-5 0,0 0 5 0,0 0-5 16,0 0 31-16,0 0-31 0,0 0 31 0,0 0-31 0,0 0 16 15,0 0-16-15,0 0 17 0,0 0-17 16,0 0 29-16,0 0-29 0,0 0 29 0,0 0-29 0,0 0 37 15,0 0-37-15,0 0 37 0,0 0-37 0,0 0 32 16,0 0-32-16,0 0 32 0,0 0-32 0,0 0 43 16,0 0-43-16,0 0 44 0,0 0-44 0,0 0 40 15,0 0-40-15,0 0 41 0,0 0-41 0,0 0 40 16,0 0-40-16,0 0 41 0,0 0-41 0,0 0 26 16,0 0-26-16,0 0 26 0,0 0-26 0,0 0 18 0,0 0-18 15,0 0 18-15,0 0-18 0,0 0 18 0,3 3-18 16,1 14 18-16,-3 9-18 0,-1-26 39 0,0 0-39 0,7 50 39 15,-3 20-39 1,1 0 19-16,-2 2-19 0,-3-4 20 16,2 1-20-16,-2-69 36 0,0 0-36 0,-2 98 37 0,-1 13-37 0,3-22 13 0,0-14-13 0,0-39 13 15,-5-27-13-15,1 1 30 0,4-10-30 0,-3 16 30 16,3 8-30-16,0-9-37 0,3-3 37 16,-3 0-37-16,0-8 37 0,0-4-113 15,0 0 113-15,-7-14-112 0,2-14 112 0,-9-13-473 0</inkml:trace>
  <inkml:trace contextRef="#ctx0" brushRef="#br0" timeOffset="38012.681">8336 9664 1211 0,'0'0'0'0,"-5"-4"0"0,-6-1 0 0,11 5 143 16,0 0-143-16,-8 9 144 0,2 10-144 0,6-19 74 15,0 0-74-15,-15 32 75 0,-4 11-75 0,19-43 52 16,0 0-52-16,-20 48 53 0,-2 10-53 0,4-10-1 16,3 0 1-16,6-17 0 0,0-9 0 0,4-5-7 15,-2-5 7-15,2 11-6 0,1 4 6 0,4-8-8 16,0 1 8-16,0-4-8 0,4-2 8 0,-4-14-4 0,0 0 4 0,14 18-3 15,7 3 3-15,-21-21-1 0,0 0 1 16,26 27 0-16,7 8 0 0,-33-35-2 0,0 0 2 0,33 39-2 16,5 4 2-16,-38-43 1 15,0 0-1-15,32 43 1 0,1 5-1 16,-12-9 4-16,-4-6-4 0,-5-9 4 0,-3-9-4 0,-6 2-35 0,-3-3 35 16,-3 1-35-16,0-6 35 0,3-9-42 0,0 0 42 0,-11 19-41 15,-1-2 41-15,12-17-58 0,0 0 58 0,-25 14-58 16,-4-2 58-1,29-12-158-15,0 0 158 0,-35-4-157 0,-3-8 157 0,-34-7-753 0</inkml:trace>
  <inkml:trace contextRef="#ctx0" brushRef="#br0" timeOffset="38212.15">8099 9828 774 0,'0'0'0'0,"16"4"0"0,10 4 0 0,-26-8 108 16,0 0-108-16,38 7 108 0,9 5-108 0,-47-12 79 16,0 0-79-16,54 9 79 0,11-4-79 0,-65-5 17 15,0 0-17-15,55 3 17 0,3-3-17 0,-11 0-80 16,-7-2 80-16,-7-3-80 0,-3-3 80 0,-30 8-148 16,0 0 148-16,22-12-148 0,-2-2 148 0,23-12-448 0</inkml:trace>
  <inkml:trace contextRef="#ctx0" brushRef="#br0" timeOffset="38543.841">8836 9869 964 0,'0'0'0'0,"-9"-5"0"16,-3-7 0-16,9 9 195 0,3 1-195 15,0 2 196-15,5 0-196 0,2 2 107 0,-4 1-107 0,3-3 108 16,-3 0-108-16,-1 0 50 0,1 0-50 0,1-3 51 16,1 1-51-16,-2 0-10 0,6 2 10 0,9 7-9 15,2-2 9-15,-20-5-17 0,0 0 17 0,35 24-17 16,11 11 17-16,-46-35-2 0,0 0 2 0,50 42-1 0,6 10 1 16,0-8 0-16,-4 1 0 0,5 6 1 0,3 4-1 15,-60-55 0-15,0 0 0 0,55 63 0 0,-4 6 0 16,-51-69 0-16,0 0 0 0,50 74 0 0,-3 1 0 15,-47-75-34-15,0 0 34 0,40 60-33 0,-6-10 33 16,-34-50-47-16,0 0 47 0,20 27-46 16,-7-15 46-16,-13-12-120 0,0 0 120 0,5 9-120 0,-2-9 120 0,6 8-822 15</inkml:trace>
  <inkml:trace contextRef="#ctx0" brushRef="#br0" timeOffset="38797.872">9402 9808 1020 0,'0'0'0'0,"7"13"0"16,2 10 0-16,-9-11 78 0,-4-7-78 0,1 2 79 16,1-2-79-16,2-5 45 0,0 0-45 0,-21 34 46 15,-17 17-46-15,38-51 14 0,0 0-14 0,-58 95 15 16,-15 26-15-16,12-13-3 0,4 2 3 0,13-21-3 15,6-12 3-15,5-10-112 0,0-11 112 0,19-28-111 16,14-23 111-16,0-5-147 0,0 0 147 0,-21 14-147 16,-9-4 147-16,-17 14-484 0</inkml:trace>
  <inkml:trace contextRef="#ctx0" brushRef="#br0" timeOffset="39230.654">9491 8991 1121 0,'0'0'0'0,"0"0"0"0,4-7 0 0,-1 5 67 0,2 2-67 16,0 0 67-16,6 2-67 0,-11-2 12 15,0 0-12-15,19 1 13 0,9-1-13 0,-28 0-15 16,0 0 15-16,31 2-15 0,11 2 15 0,-4-4-89 0,-4 0 89 0,-8 0-89 16,-5 3 89-16,-21-3-63 0,0 0 63 0,20 3-62 15,-2 1 62-15,-18-4-38 0,0 0 38 16,17 5-37-16,-4 0 37 0,-13-5-6 0,0 0 6 0,8 19-6 16,-4 8 6-16,-4 1 0 0,-7-1 0 0,2-3 1 15,-2-3-1-15,7-21 15 0,0 0-15 0,-20 36 16 16,-9 8-16-16,29-44 18 0,0 0-18 0,-30 50 18 15,-3 5-18-15,33-55 17 16,0 0-17-16,-26 49 17 0,2-1-17 16,24-48 4-16,0 0-4 0,-18 40 4 0,4-9-4 0,14-31 7 0,0 0-7 0,-3 29 8 15,8-4-8-15,-5-25 22 0,0 0-22 0,21 18 23 16,14-8-23-16,-35-10 42 0,0 0-42 0,38 2 43 16,11-8-43-16,-49 6-41 0,0 0 41 0,47-10-40 15,3-7 40-15,-50 17-83 0,0 0 83 0,100-27-623 16,-200 54 623-16</inkml:trace>
  <inkml:trace contextRef="#ctx0" brushRef="#br0" timeOffset="40288.304">2463 10077 975 0,'0'0'0'0,"7"-6"0"16,-1 0 0-16,-6 6-8 0,0 0 8 0,8 0-8 15,4 3 8-15,-12-3-287 0,0 0 287 0,14 3-287 16,7 3 287-16,12 2-157 0</inkml:trace>
  <inkml:trace contextRef="#ctx0" brushRef="#br0" timeOffset="41367.316">4279 13296 572 0,'0'0'0'0,"-7"0"0"0,-4 1 0 0,11-1 53 15,0 0-53-15,-15-3 53 0,-6-2-53 0,21 5 1 16,0 0-1-16,-27-9 2 0,-7-3-2 0,34 12-50 16,0 0 50-16,-39-12-50 0,-9 0 50 0,48 12-47 15,0 0 47-15,-56-8-46 0,-12 2 46 0,68 6-26 0,0 0 26 16,-68-1-25-16,-9 1 25 0,77 0 2 0,0 0-2 16,-82 5 2-16,-1 5-2 0,83-10 41 15,0 0-41-15,-77 19 41 0,9 8-41 0,68-27 21 0,0 0-21 0,-56 47 21 16,9 13-21-16,47-60 13 0,0 0-13 0,-27 80 14 15,18 18-14-15,9-98 1 16,0 0-1-16,3 111 2 0,15 14-2 0,-18-125 0 0,0 0 0 0,33 113 0 16,10-1 0-16,-43-112 1 0,0 0-1 0,46 92 1 15,9-11-1-15,-55-81 3 0,0 0-3 0,65 55 3 16,12-20-3-16,-77-35 36 0,0 0-36 0,83 2 37 16,8-27-37-16,-91 25 35 15,0 0-35-15,83-43 36 0,-6-24-36 0,-77 67 14 0,0 0-14 0,68-89 15 16,-5-23-15-16,-63 112 37 0,0 0-37 0,48-113 38 15,-6-10-38-15,-42 123 20 0,0 0-20 0,30-130 20 16,-13-12-20-16,-17 142 28 0,0 0-28 0,12-144 28 0,-8-4-28 16,-4 148 3-16,0 0-3 0,0-130 3 0,-4 9-3 0,4 121 0 15,0 0 0-15,-8-108 0 16,-4 12 0-16,12 96 0 0,0 0 0 16,-9-69 0-16,0 23 0 0,9 46 0 15,0 0 0-15,-9-33 0 0,1 18 0 0,8 15 0 0,0 0 0 0,-4-10 0 0,-1 8 0 0,5 2 0 16,0 0 0-16,-9 5 0 0,1 4 0 15,8-9-7-15,0 0 7 0,-13 31-6 0,-4 16 6 0,17-47-16 16,0 0 16-16,-9 86-15 0,1 29 15 16,8-115-4-16,0 0 4 0,1 140-4 0,6 28 4 15,-7-168-8-15,0 0 8 0,18 184-7 0,11 13 7 0,-29-197-8 0,0 0 8 16,26 176-7-16,1-6 7 0,-27-170-3 0,0 0 3 16,27 118-3-16,-4-32 3 0,-23-86-20 0,0 0 20 15,21 66-19-15,0-23 19 16,-21-43-167-1,0 0 167-15,17 19-166 0,4-21 166 0,18 16-269 0</inkml:trace>
  <inkml:trace contextRef="#ctx0" brushRef="#br0" timeOffset="41875.228">4444 12999 830 0,'0'0'0'0,"0"-5"0"0,-3-3 0 0,3 8-1 16,0 0 1-16,5-16 0 0,5-4 0 0,1-3-26 15,8-2 26-15,-5 6-26 0,3-4 26 0,-17 23-27 16,0 0 27-16,21-17-27 0,9-3 27 0,-30 20-52 0,0 0 52 16,29-16-51-16,1 4 51 0,-30 12-13 0,0 0 13 15,30-8-12-15,-4 3 12 0,-26 5 2 16,0 0-2-16,21-2 2 0,-6 5-2 0,-15-3 47 16,0 0-47-16,14 4 47 0,-5 1-47 0,-9-5 56 0,0 0-56 15,9 9 56-15,-6 1-56 0,-3-10 50 0,0 0-50 0,-5 24 51 16,-11 12-51-16,16-36 44 0,0 0-44 0,-17 43 45 31,-9 11-45-31,26-54 47 0,0 0-47 0,-25 53 48 0,1 1-48 16,1-6 18-16,6-9-18 0,1-15 19 0,11-9-19 0,-4-1 32 0,6-4-32 0,-1-1 32 15,3-2-32-15,1 1-1 0,-4-1 1 0,4-2 0 16,0 2 0-16,0-3-2 0,4 1 2 0,-4-2-1 16,0 1 1-16,0-4-6 0,0 0 6 0,5 5-5 15,-2 0 5-15,-3-5-39 0,0 0 39 0,9 5-38 16,5 0 38-16,-14-5-103 0,0 0 103 0,21 4-102 0,5-8 102 15,23 4-585-15</inkml:trace>
  <inkml:trace contextRef="#ctx0" brushRef="#br0" timeOffset="42291.91">5200 12434 639 0,'0'0'0'0,"-5"7"0"0,-4 8 0 0,9-15 13 0,0 0-13 0,-15 5 14 15,-8-8-14-15,23 3 3 0,0 0-3 0,-19-2 4 16,5 0-4-16,2 2-2 0,-1 2 2 0,5 3-1 15,-1 2 1-15,9-7-39 0,0 0 39 16,-14 33-39-16,-2 13 39 0,2 4-3 0,6 4 3 0,1 3-3 16,3 3 3-16,4-60 0 0,0 0 0 0,7 110 0 15,5 35 0-15,-12-145 15 0,0 0-15 0,14 160 16 16,2 21-16-16,-16-181 29 16,0 0-29-16,23 189 29 0,-2 9-29 15,-21-198 21-15,0 0-21 0,24 178 21 0,2-13-21 0,-26-165 35 0,0 0-35 0,21 139 35 16,2-23-35-16,-4-28 19 0,-5-30-19 0,-2-19 20 15,-3-20-20-15,-4 2 5 0,2-8-5 0,-5-6 6 0,1-9-6 16,-3 2-117-16,0 0 117 0,0 0-116 16,4 2 116-16,-4-2-128 0,0 0 128 0,-4-29-127 15,-8-19 127-15,-2-29-170 0</inkml:trace>
  <inkml:trace contextRef="#ctx0" brushRef="#br0" timeOffset="42552.045">5035 13294 606 0,'0'0'0'0,"3"8"0"0,2 10 0 0,-5-18 90 15,0 0-90-15,4 5 90 0,-1-4-90 0,-3-1 39 16,0 0-39-16,14 9 39 0,2-4-39 0,-16-5 24 0,0 0-24 16,28 9 25-16,12 1-25 0,-5-5 9 0,0 0-9 15,-2 0 10-15,-4-5-10 0,-3-3-1 16,-1-2 1-16,-4 0-1 0,1-2 1 0,-1 0-74 0,0 0 74 15,-3-1-73-15,-3-3 73 0,-15 11-95 0,0 0 95 0,18-19-94 16,-1-6 94-16,-17 25-129 0,0 0 129 0,18-36-128 16,-3-9 128-1,20-35-161-15</inkml:trace>
  <inkml:trace contextRef="#ctx0" brushRef="#br0" timeOffset="42796.143">5620 12967 113 0,'0'0'0'0,"-5"10"0"0,-6 2 0 0,11-12 71 0,0 0-71 0,-1 3 71 0,1-1-71 16,0-2 112-16,0 0-112 0,0 0 112 0,0 0-112 16,0 0 115-16,0 0-115 0,0 0 115 0,0 0-115 15,0 0 103-15,0 0-103 0,0 0 104 0,-7 2-104 16,7-2 78-16,0 0-78 0,-6 7 78 0,-6 6-78 0,12-13 36 16,0 0-36-16,-14 33 37 15,-1 18-37-15,15-51 5 0,0 0-5 0,-9 69 6 0,5 16-6 16,4-85 0-16,0 0 0 0,7 110 0 15,6 22 0-15,-13-132-25 0,0 0 25 0,26 111-24 0,12-8 24 0,-38-103-230 16,0 0 230-16,44 67-229 0,10-28 229 0,43 68-369 16</inkml:trace>
  <inkml:trace contextRef="#ctx0" brushRef="#br0" timeOffset="43050.104">5786 13028 931 0,'0'0'0'0,"3"-3"0"0,-3-4 0 0,0 7 57 0,0 0-57 0,5 7 58 16,0 8-58-16,-5-15 30 0,0 0-30 0,16 28 30 15,10 11-30-15,-26-39 3 0,0 0-3 0,26 40 4 16,8 2-4-16,-34-42 0 0,0 0 0 0,33 41 0 15,7 6 0-15,-40-47-7 0,0 0 7 0,36 43-7 16,-3-1 7-16,-33-42-68 0,0 0 68 0,28 42-67 0,-3-3 67 16,-25-39-176-16,0 0 176 0,21 31-176 0,-8-9 176 15,24 31-355-15</inkml:trace>
  <inkml:trace contextRef="#ctx0" brushRef="#br0" timeOffset="43279.889">6083 12859 785 0,'0'0'0'0,"-1"13"0"0,-3 13 0 0,4-26 120 16,0 0-120-16,-12 36 121 0,-5 14-121 0,17-50 71 0,0 0-71 15,-21 60 71-15,-5 12-71 0,26-72 45 0,0 0-45 16,-34 103 46-16,-4 25-46 0,38-128-8 15,0 0 8-15,-33 103-7 0,7-4 7 0,5-29-178 0,12-20 178 0,1-23-178 16,8-18 178-16,-9 24-562 0</inkml:trace>
  <inkml:trace contextRef="#ctx0" brushRef="#br0" timeOffset="43516.141">6014 12741 516 0,'0'0'0'0,"10"3"0"16,9 0 0-16,-19-3 114 0,0 0-114 0,23 11 114 16,7 4-114-16,-4 4 157 0,2 5-157 0,-6 0 158 0,3 7-158 15,-25-31 144-15,0 0-144 0,21 44 145 16,5 18-145-16,-9-7 80 0,1 3-80 0,-6-10 81 16,0-9-81-16,-3 6 63 0,-6-2-63 0,2 6 64 15,-1 5-64-15,-4-54 20 0,0 0-20 0,-9 73 20 0,-3 18-20 0,-5-24-29 16,-3-7 29-16,10-24-29 0,3-21 29 15,7-15-53-15,0 0 53 0,-31 29-53 16,-15 4 53-16,-30 29-1061 0</inkml:trace>
  <inkml:trace contextRef="#ctx0" brushRef="#br0" timeOffset="43955.55">4261 14490 259 0,'0'0'0'16,"56"-9"0"-16,38-6 0 0,-94 15 69 0,0 0-69 0,127-19 70 0,39-7-70 15,-166 26 57-15,0 0-57 0,169-27 57 16,14-4-57-16,-183 31 77 0,0 0-77 0,183-33 77 0,8-1-77 15,-43 10 87-15,-29 7-87 0,-18 2 88 16,-25 4-88-16,-76 11 53 0,0 0-53 0,103-8 53 16,7-3-53-16,-30 8 6 0,-15 1-6 0,-15 2 6 0,-12 4-6 15,-38-4-91-15,0 0 91 0,33 12-91 0,-3 1 91 0,-30-13-106 16,0 0 106-16,5 21-105 0,-20 3 105 16,6 20-339-16</inkml:trace>
  <inkml:trace contextRef="#ctx0" brushRef="#br0" timeOffset="44584.714">4739 14980 1177 0,'0'0'0'16,"-14"-7"0"-16,-16-5 0 0,30 12 61 0,0 0-61 0,-30-12 62 16,-3-2-62-16,33 14-26 0,0 0 26 0,-31-14-25 15,-6-6 25-15,37 20-88 0,0 0 88 0,-31-12-87 16,3 2 87-16,28 10-77 0,0 0 77 0,-35 0-77 0,-3 8 77 16,38-8-40-16,0 0 40 0,-42 19-40 0,4 10 40 15,38-29-13-15,0 0 13 0,-39 43-13 0,5 13 13 16,34-56-28-16,0 0 28 0,-30 100-28 0,4 27 28 15,26-127-2-15,0 0 2 0,-11 123-1 0,11 5 1 16,0-128-6-16,0 0 6 0,16 105-6 0,17-16 6 0,-33-89-4 16,0 0 4-16,44 55-3 15,15-28 3-15,-59-27-2 16,0 0 2-16,64-22-2 0,8-43 2 0,-72 65-10 16,0 0 10-16,83-86-9 0,8-25 9 0,-23 8-15 0,-9 2 15 0,-12 15-14 0,-14 11 14 0,-33 75-9 15,0 0 9-15,27-91-8 0,-3-5 8 0,-10 12 8 16,-7 7-8-1,-2 15 9-15,-5 15-9 16,-3 4 73-16,-3 7-73 0,3 7 74 0,-6 6-74 0,9 23 84 0,0 0-84 0,-9-27 84 0,-5-4-84 0,14 31 76 0,0 0-76 16,-15-24 76-16,1 2-76 0,14 22 52 0,0 0-52 0,-12-16 53 15,-4 6-53-15,16 10 10 16,0 0-10-16,-23 9 10 0,-6 15-10 16,29-24 7-16,0 0-7 0,-28 39 8 0,2 16-8 0,26-55 0 0,0 0 0 0,-14 99 0 15,5 37 0-15,9-136-13 0,0 0 13 0,5 135-12 16,13 14 12-16,-1-27-41 15,8-13 41-15,-5-21-41 0,1-22 41 0,0-6-60 16,-3-12 60-16,3-3-59 0,-4-9 59 16,-17-36-106-16,0 0 106 0,17 27-105 0,4-6 105 0,-21-21-101 0,0 0 101 0,21 12-101 15,2-7 101-15,-23-5-111 0,0 0 111 0,28-15-110 0,1-16 110 16,27-16-236-16</inkml:trace>
  <inkml:trace contextRef="#ctx0" brushRef="#br0" timeOffset="44853.915">5043 14926 1076 0,'0'0'0'0,"0"4"0"0,0 1 0 0,0-5 146 16,0 0-146-16,0 0 146 0,4 3-146 0,-4-3 74 15,0 0-74-15,12 7 74 0,2 2-74 0,-14-9 17 0,0 0-17 16,33 19 17-16,9 6-17 0,-2 5-5 15,5-1 5-15,-6 2-4 0,-5 1 4 0,-34-32 0 0,0 0 0 16,39 45 0-16,-3 8 0 0,-36-53-3 16,0 0 3-16,56 70-3 0,9 12 3 0,-65-82-5 0,0 0 5 0,62 82-5 15,3 4 5-15,-65-86-65 0,0 0 65 0,50 74-65 16,-6-7 65-16,-44-67-187 0,0 0 187 0,29 44-187 16,-11-18 187-16,-18-26-158 0,0 0 158 15,12 0-157-15,-5-24 157 0,12 0-431 16</inkml:trace>
  <inkml:trace contextRef="#ctx0" brushRef="#br0" timeOffset="45130.034">5624 14788 1188 0,'0'0'0'0,"0"8"0"15,1 4 0-15,-1-12 197 0,0 0-197 0,-5 9 198 0,-7-4-198 0,12-5 107 16,0 0-107-16,-23 22 107 0,-5 11-107 0,2 1 59 16,0 4-59-16,0 5 59 0,2 3-59 15,24-46-20-15,0 0 20 0,-30 70-20 0,-3 16 20 16,33-86-4-16,0 0 4 0,-47 111-3 0,-9 21 3 16,56-132-26-16,0 0 26 0,-47 120-25 0,5 0 25 0,42-120-65 15,0 0 65-15,-29 84-65 0,11-26 65 0,18-58-149 0,0 0 149 16,-5 22-149-16,10-30 149 15,-5 21-945-15</inkml:trace>
  <inkml:trace contextRef="#ctx0" brushRef="#br0" timeOffset="45794.869">5780 14659 964 0,'0'0'0'0,"2"-5"0"0,5-3 0 0,-7 8 162 16,2-2-162-16,-2 2 162 0,0 0-162 0,0 0 66 15,0 0-66-15,0 0 67 0,-2-4-67 0,2 4 0 16,2-5 0-16,1 2 0 0,-3 1 0 0,4-3-34 0,-3 0 34 16,3 3-33-16,-1-5 33 0,3 4-17 0,1-1 17 0,-2 1-17 15,-2 1 17-15,6 1-8 16,-4-1 8-16,4 0-8 0,3 2 8 0,-3 2-4 0,3 0 4 0,-3-1-4 16,-4 1 4-16,2 0 2 0,2-1-2 0,-4 1 2 15,-2 0-2-15,-3-2 32 0,0 0-32 0,4 3 33 16,1 4-33-16,-5-2 35 0,4 4-35 0,-4-1 35 15,-4 1-35-15,4-9 23 0,0 0-23 16,-9 29 24-16,-6 16-24 16,15-45 10-16,0 0-10 0,-14 48 11 0,-7 6-11 0,7-7 19 15,-2-3-19-15,4-11 20 0,7-16-20 0,-4 2 0 0,6-6 0 0,-1 1 1 16,2 2-1-16,2-4 0 0,-3 1 0 0,3 1 1 16,3-7-1-16,-1 1 0 0,5 1 0 0,2-2 1 15,-4-2-1-15,7-2 2 0,4 1-2 0,-2-2 3 16,3-4-3-16,-17 2-1 0,0 0 1 0,25-4 0 15,1-2 0-15,-26 6-55 0,0 0 55 0,35-16-55 0,7-6 55 16,-42 22-136-16,0 0 136 0,38-33-135 0,4-8 135 0,34-32-783 16</inkml:trace>
  <inkml:trace contextRef="#ctx0" brushRef="#br0" timeOffset="46170.342">7237 13762 1255 0,'0'0'0'0,"-7"-2"0"15,-4-2 0-15,11 4 98 0,2-5-98 16,10 7 98-16,4 3-98 0,-16-5 61 0,0 0-61 0,31 7 62 16,15 2-62-16,-5-3 16 0,3 1-16 0,-2 2 17 15,-2-4-17-15,-4-2-16 0,-4-1 16 0,-4 3-15 16,-2-3 15-16,-2 0-13 0,-6-2 13 0,-1 0-12 16,-5 0 12-16,2-2 0 0,2-3 0 0,-2 1 1 15,-7 3-1-15,-7 1 3 0,0 0-3 0,14-5 3 0,0-1-3 16,-14 6-10-16,0 0 10 0,10-5-9 0,1 2 9 15,-11 3-96-15,0 0 96 0,6-5-96 16,-2 3 96-16,-4 2-168 0,0 0 168 0,-10 0-167 0,-11 2 167 16,-11-1-658-16</inkml:trace>
  <inkml:trace contextRef="#ctx0" brushRef="#br0" timeOffset="46330.087">7340 14248 684 0,'0'0'0'0,"6"-12"0"0,8-7 0 0,-14 19 98 15,0 0-98-15,21 4 99 0,5 9-99 0,1-1 84 16,0 2-84-16,3-9 84 0,0-1-84 0,-4-4 24 16,0-4-24-16,2-1 25 0,1-5-25 0,-29 10-41 0,0 0 41 15,37-14-41-15,8-5 41 0,-45 19-132 0,0 0 132 0,47-24-132 16,4-7 132-16,50-23-471 16</inkml:trace>
  <inkml:trace contextRef="#ctx0" brushRef="#br0" timeOffset="47154.49">8770 13460 796 0,'0'0'0'0,"12"-5"0"15,5-2 0-15,-17 7 43 0,0 0-43 16,-5-3 44-16,-16 3-44 0,21 0 38 0,0 0-38 15,-14-2 38-15,2 2-38 0,12 0 2 0,0 0-2 0,-9-5 2 16,6-5-2-16,3 10-3 0,0 0 3 0,9-14-3 16,12-7 3-16,-1 4 1 0,7 0-1 0,-3-2 1 15,2 4-1-15,-5 3 33 0,2 1-33 0,-4 3 34 16,-2 3-34-16,-3 1 1 0,2 1-1 0,-6 3 2 16,-3 0-2-16,2 3 1 0,0 1-1 0,-6-1 1 15,2 2-1-15,1 6 8 0,1 4-8 0,-4 11 9 16,-3 6-9-16,0-32 7 0,0 0-7 0,-3 48 8 31,-6 16-8-31,-3-10 8 0,-6 5-8 0,6-20 8 0,7-13-8 0,-4 1 8 0,0-3-8 0,-3 7 8 0,-3 2-8 0,6-8 0 16,0-6 0-16,4-3 0 0,1-6 0 15,1-3-41-15,3-6 41 0,3 1-41 0,3 0 41 16,2-4-38-16,3-1 38 0,3-4-37 16,-2-2 37-16,2 1-17 0,2-4 17 0,-4 5-17 15,2 0 17-15,-2-2-3 0,0 1 3 0,2 3-3 0,0 1 3 0,-14 4-7 16,0 0 7-16,21-3-7 0,3 3 7 0,-24 0-7 15,0 0 7-15,26 2-7 0,4 3 7 16,-30-5-3-16,0 0 3 0,24 10-3 16,3 2 3-16,-27-12 2 0,0 0-2 0,15 22 3 0,-1 7-3 0,-14-29 43 15,0 0-43-15,0 41 43 0,-9 9-43 0,9-50 49 0,0 0-49 16,-20 53 49-16,-14 4-49 0,5-8 12 0,-3-6-12 16,12-12 13-16,4-12-13 15,16-19-39-15,0 0 39 0,-23 22-39 0,-6-1 39 0,11-7-70 0,1-6 70 0,6-13-70 16,6-12 70-16,5 17-133 0,0 0 133 0,4-41-133 15,13-23 133-15,-17 64-121 16,0 0 121-16,33-90-121 0,19-27 121 0,-52 117-83 16,0 0 83-16,56-103-83 0,12 0 83 0,57-102-59 0</inkml:trace>
  <inkml:trace contextRef="#ctx0" brushRef="#br0" timeOffset="47502.622">9521 13316 135 0,'0'0'0'0,"-9"14"0"0,-3 6 0 0,10-14 68 0,7-8-68 0,-1 2 68 16,1-4-68-16,-2 3 101 0,-1 1-101 0,-2 0 101 0,4 0-101 15,-1 3 124-15,-3 1-124 0,0-1 124 16,0 0-124-16,0-3 132 0,0 0-132 0,-7 18 132 16,-3 7-132-16,10-25 118 0,0 0-118 0,-9 29 119 0,-7 7-119 15,16-36 70-15,0 0-70 0,-14 41 71 0,-7 7-71 0,4-1 53 16,1 2-53-16,2 3 54 16,6 1-54-16,8-53 8 15,0 0-8-15,-4 67 9 0,6 8-9 0,5 2 6 0,2 2-6 16,-4-31 6-16,2-19-6 0,5 2-2 0,2-7 2 0,7-5-1 0,0-6 1 0,-21-13-13 15,0 0 13-15,38 4-12 0,13-9 12 0,-4-6-10 16,3-6 10-16,-6-3-9 0,1-4 9 16,-45 24 22-16,0 0-22 0,44-40 23 15,-6-9-23-15,0-10 67 0,1-7-67 16,-15 21 67-16,-12 9-67 0,-1 2 68 0,-4 3-68 0,-6 2 68 0,3 3-68 0,-4 26 66 16,0 0-66-16,-9-41 66 0,-3-10-66 0,-6-2 0 0,-4-4 0 0,-3 7 1 15,-1 6-1 1,26 44-40-16,0 0 40 0,-50-55-40 0,-22-5 40 15,72 60-162-15,0 0 162 0,-73-43-161 0,-12 4 161 0,-72-43-1023 0</inkml:trace>
  <inkml:trace contextRef="#ctx0" brushRef="#br0" timeOffset="47939.149">10378 13215 639 0,'0'0'0'0,"-9"0"0"0,0 2 0 0,4-2 71 16,10 0-71-16,-1 0 72 0,1-2-72 0,-1 2 59 16,4-2-59-16,-6 2 59 0,1 0-59 0,-3 0 6 15,4 0-6-15,-4 0 6 0,3 2-6 0,6 2 6 16,0-1-6-16,12 7 7 0,8 4-7 0,-29-14 37 0,0 0-37 16,47 27 37-16,13 11-37 0,-60-38 73 0,0 0-73 0,61 51 73 15,5 15-73-15,-66-66 35 16,0 0-35-16,76 82 36 0,15 15-36 15,-91-97 43-15,0 0-43 0,84 93 44 0,-4 3-44 0,-80-96 1 0,0 0-1 16,68 77 2-16,-7-9-2 0,-61-68-80 0,0 0 80 0,45 43-79 16,-14-15 79-16,-31-28-136 0,0 0 136 0,18-4-135 15,-16-25 135-15,17-3-564 16</inkml:trace>
  <inkml:trace contextRef="#ctx0" brushRef="#br0" timeOffset="48154.543">11087 13001 1334 0,'0'0'0'0,"-4"9"0"0,-1 4 0 16,5-13 179-16,0 0-179 0,-17 24 179 0,-9 12-179 15,-4 0 105-15,-3 7-105 0,-6 3 105 0,1 6-105 0,38-52 35 16,0 0-35-16,-75 99 36 0,-24 31-36 0,99-130-67 15,0 0 67-15,-98 134-66 16,1 13 66-16,97-147-162 16,0 0 162-16,-101 132-162 0,2-5 162 0,-100 132-1037 0</inkml:trace>
  <inkml:trace contextRef="#ctx0" brushRef="#br0" timeOffset="51788.817">12423 13083 191 0,'0'0'0'0,"0"-5"0"15,3-2 0-15,-3 7-8 0,0 0 8 0,11 4-8 16,10 6 8-16,-21-10-4 0,0 0 4 0,28 7-4 15,7 1 4-15,-35-8 2 0,0 0-2 0,38-1 2 16,5-6-2-16,-43 7 27 0,0 0-27 0,49-19 27 16,3-10-27-16,-52 29 43 0,0 0-43 0,60-41 43 15,2-9-43-15,-62 50 73 0,0 0-73 0,68-77 73 16,11-21-73-16,-22 14 53 0,-8 0-53 0,-4 14 53 16,-10 7-53-16,-35 63 46 0,0 0-46 0,54-89 47 15,5-16-47-15,-3 9 54 0,3 0-54 0,-8 5 55 16,-8 9-55-16,3-10 43 0,1-6-43 15,3 6 43-15,6-1-43 0,0-8 18 0,3-12-18 0,0 8 19 0,-5 4-19 16,2-8 13-16,-4-6-13 0,11 10 14 0,1 4-14 16,4-5 4-16,7-2-4 0,-7 9 5 15,-3 1-5-15,-65 98 0 0,0 0 0 16,104-133 1-16,29-23-1 0,-133 156 0 0,0 0 0 0,165-168 0 0,39-17 0 0,-204 185-1 16,0 0 1-16,209-165 0 0,21 11 0 0,-230 154-4 15,0 0 4-15,232-142-3 0,3 8 3 0,-235 134-13 16,0 0 13-16,223-106-13 0,-11 22 13 0,-212 84-9 15,0 0 9-15,189-67-8 0,-17 21 8 0,-172 46 0 16,0 0 0-16,150-34 0 0,-19 17 0 16,-131 17 9-16,0 0-9 0,109-11 10 0,-20 15-10 0,-89-4 27 0,0 0-27 0,73 8 27 15,-10 6-27-15,-16-2 3 0,-14 0-3 16,-14-7 3-16,-12-1-3 0,-2 1 22 16,-1-2-22-16,-4-3 23 15,0 0-23-15,0 0 2 0,3 7-2 0,-3-7 3 0,0 4-3 0,0-4 0 0,0 3 0 0,-3-1 0 16,-1-2 0-16,4 0-13 0,0 0 13 0,-19 3-12 15,-9 1 12-15,28-4-119 0,0 0 119 16,-31 1-119-16,-7-1 119 0,38 0-194 16,0 0 194-16,-39-1-194 0,-2-10 194 0,-40-1-156 15</inkml:trace>
  <inkml:trace contextRef="#ctx0" brushRef="#br0" timeOffset="51979.243">16892 8684 113 0,'0'0'0'0,"13"3"0"0,12 1 0 16,-25-4 31-16,0 0-31 0,14 0 31 0,-4 1-31 16,-10-1 54-16,0 0-54 0,19 4 54 0,6 3-54 0,-25-7 42 15,0 0-42-15,26 3 43 0,2 6-43 0,-28-9 20 16,0 0-20-16,22 5 20 0,-1 5-20 0,0-1 3 16,-5-1-3-16,-7-1 3 0,-8-7-3 0,-1 0-97 15,0 0 97-15,-3 17-97 0,1 12 97 0,-7 19-81 16</inkml:trace>
  <inkml:trace contextRef="#ctx0" brushRef="#br0" timeOffset="53567.138">21283 4867 91 0,'0'0'0'0,"4"-5"0"0,5-2 0 16,-2 2 17-16,0-4-17 0,-1 2 17 16,0 1-17-16,-6 6 26 0,0 0-26 0,10-6 26 0,6-2-26 15,-16 8 22-15,0 0-22 0,22-7 23 16,6-2-23-16,-28 9 9 0,0 0-9 0,30-10 10 0,3 5-10 16,-2-2 5-16,-1 5-5 0,-6 2 5 0,-3 0-5 0,0 0 3 15,-2 6-3-15,1-3 3 0,-3 2-3 16,0 5 5-16,-4-1-5 0,4 0 5 0,-1-3-5 0,-1 3 12 15,3 1-12-15,-4-1 13 0,0-2-13 0,-14-7 23 16,0 0-23-16,21 12 24 0,1 5-24 0,-22-17 32 16,0 0-32-16,28 19 32 0,3 5-32 0,-31-24 42 0,0 0-42 15,30 31 42-15,-2 4-42 0,-28-35 24 16,0 0-24-16,21 40 25 0,-5 3-25 0,-16-43 53 16,0 0-53-16,1 44 53 0,-9 6-53 0,8-50 41 0,0 0-41 0,-23 51 41 15,-10 4-41-15,33-55 69 0,0 0-69 0,-49 72 69 16,-12 10-69-16,61-82 52 15,0 0-52-15,-57 71 53 0,-1 1-53 16,13-23 34-16,8-13-34 0,22-15 34 0,15-21-34 0,0 0 17 16,0 0-17-16,-6 7 17 0,3-2-17 0,3-5 19 0,0 0-19 0,-4 3 20 15,3 1-20-15,1-4 14 0,0 0-14 0,0 0 15 16,5 3-15-16,4-3 34 0,4-3-34 0,1-4 35 16,4-2-35-1,-18 9 10-15,0 0-10 0,24-15 11 0,6-1-11 0,-30 16 6 0,0 0-6 0,31-15 6 16,6 1-6-16,-37 14 1 0,0 0-1 0,38-7 1 15,4 4-1-15,-42 3 0 0,0 0 0 0,42 3 0 0,1 4 0 16,-8 3-13-16,-5 4 13 0,-2 2-12 16,-2 1 12-16,-5 2-26 0,-7 5 26 15,-2-7-26-15,-3-2 26 0,-9-15-21 0,0 0 21 0,12 34-21 0,-4 13 21 0,-8-47-17 16,0 0 17-16,6 51-17 0,-3 9 17 16,-5-9 0-16,-5 4 0 0,6-22 0 15,-1-11 0-15,-3 5 3 16,-1 1-3-16,-13 8 3 15,-9 7-3-15,28-43 13 0,0 0-13 0,-41 48 13 0,-13-2-13 0,54-46 51 0,0 0-51 0,-65 51 52 0,-15 1-52 0,17-13 33 16,11-10-33-16,22-12 34 0,18-12-34 0,-5-1 3 16,-2-4-3-16,-4-4 4 0,-1-1-4 15,24 5-37-15,0 0 37 0,-27-19-36 0,-2-11 36 0,29 30-105 16,0 0 105-16,-12-48-104 0,10-19 104 0,-12-46-676 0</inkml:trace>
  <inkml:trace contextRef="#ctx0" brushRef="#br0" timeOffset="54112.981">23038 5129 1043 0,'0'0'0'0,"-11"0"0"16,-6 0 0-16,17 0 125 0,0 0-125 0,-5 0 126 15,5-7-126-15,0 7 51 0,0 0-51 0,0-3 51 16,0-2-51-16,0 5 15 0,0 0-15 0,-7-7 15 0,-4-2-15 16,11 9-12-16,0 0 12 0,-14-5-12 0,-1-2 12 0,15 7-23 15,0 0 23-15,-18-3-22 0,-3 1 22 16,21 2-33-16,0 0 33 0,-28 9-33 16,-5 3 33-16,33-12-36 0,0 0 36 0,-36 24-36 15,-3 8 36-15,8 6-44 0,-2 1 44 0,7 6-43 16,5 8 43-16,21-53-47 0,0 0 47 0,-26 91-46 0,-7 29 46 0,33-120-12 15,0 0 12-15,-18 128-12 0,3 11 12 0,9-26-8 16,10-17 8-16,8-19-8 16,9-24 8-16,-21-53-1 0,0 0 1 15,45 50-1-15,21-14 1 0,2-12 0 0,2-14 0 0,-7-8 0 0,-6-11 0 0,-57 9 31 0,0 0-31 16,70-24 31-16,5-15-31 0,-7 5 58 0,-2-4-58 16,-16-5 58-16,-9-3-58 15,-41 46 99-15,0 0-99 0,40-74 100 0,-4-15-100 16,-36 89 94-16,0 0-94 0,28-92 95 0,-9-8-95 0,-7 9 63 15,-6 6-63-15,-8 13 64 0,-5 7-64 0,-2 8 34 0,1 6-34 16,-5 8 34-16,-2 7-34 0,1-7 1 0,-2 0-1 16,-7 0 2-16,-3 2-2 15,26 41 0-15,0 0 0 0,-56-46 0 0,-20-9 0 0,15 19-33 0,2 9 33 0,-6 15-32 16,1 8 32-16,64 4-48 0,0 0 48 0,-94 12-48 16,-16 16 48-16,110-28-126 0,0 0 126 0,-112 51-125 15,-8 23 125-15,-112 53-921 0</inkml:trace>
  <inkml:trace contextRef="#ctx0" brushRef="#br0" timeOffset="54325.777">20851 7341 113 0,'0'0'0'0,"13"0"0"0,4 1 0 0,13 1-25 16</inkml:trace>
  <inkml:trace contextRef="#ctx0" brushRef="#br0" timeOffset="54503.148">21762 7306 236 0,'0'0'0'0,"67"-5"0"0,44-7 0 0,-111 12 106 0,0 0-106 0,150-12 107 15,35-1-107-15,-185 13 114 0,0 0-114 0,195-14 115 16,19 0-115-16,-48 2 142 0,-31 4-142 16,-16-1 143-16,-22-1-143 0,-6 5 170 0,-13-4-170 0,-10 2 170 15,-8-1-170-15,-60 8 88 0,0 0-88 0,68-11 88 16,3-1-88-16,-71 12 51 0,0 0-51 0,51-8 52 16,-13-4-52-16,-38 12-1 0,0 0 1 0,21-9 0 15,-18 6 0-15,-3 3-82 0,0 0 82 0,-24-10-81 16,-23 1 81-16,-12 4-237 15,-18 2 237-15,-5 6-237 0,-7 5 237 0,-82 4-589 0</inkml:trace>
  <inkml:trace contextRef="#ctx0" brushRef="#br0" timeOffset="54729.364">21242 7987 91 0,'0'0'0'0,"20"-19"0"0,10-9 0 0,-12 16 163 15,-6 9-163-15,3 10 164 0,3 5-164 0,17-4 175 16,13-1-175-16,10-7 176 0,5-3-176 0,-63 3 171 16,0 0-171-16,127-12 171 0,44-12-171 0,-171 24 163 15,0 0-163-15,186-24 164 0,26-7-164 16,-212 31 105-16,0 0-105 0,222-34 106 16,16-4-106-16,-238 38 28 0,0 0-28 0,232-34 28 0,-5 1-28 15,-227 33-118-15,0 0 118 0,181-43-118 0,-38-8 118 0,181-43-1013 0</inkml:trace>
  <inkml:trace contextRef="#ctx0" brushRef="#br0" timeOffset="55281.381">21987 7622 1300 0,'0'0'0'0,"112"-9"0"16,67-6 0-16,-179 15-138 0,0 0 138 0,291-24-777 16,-582 48 777-16</inkml:trace>
  <inkml:trace contextRef="#ctx0" brushRef="#br0" timeOffset="79659.711">16358 9499 191 0,'0'0'0'0,"0"0"0"15,0 0 0-15,0 0 0 0,0 0 0 0,-1-5 0 16,-5-3 0-16,6 8-3 0,0 0 3 0,-3-9-3 16,-2 2 3-16,5 7 2 0,0 0-2 0,-7-10 2 15,0 5-2-15,7 5 10 0,0 0-10 0,-9-7 10 0,0 2-10 16,9 5 25-16,0 0-25 0,-8 0 26 0,-1-4-26 16,9 4 13-16,0 0-13 0,-10 4 13 15,-1-4-13-15,11 0 18 0,0 0-18 0,-17 15 19 0,-6 11-19 16,23-26 15-16,0 0-15 0,-21 34 15 0,2 9-15 15,3 3 26-15,4 6-26 0,5 4 26 0,5 8-26 0,1 21 42 16,1 16-42-16,7-1 43 0,1 1-43 16,-8-101 32-16,0 0-32 0,12 130 33 0,1 21-33 0,-13-151 44 15,0 0-44-15,14 154 45 0,0 10-45 16,-7-30 46-16,-4-23-46 0,6-16 47 0,-1-22-47 0,-8-73 58 16,0 0-58-16,9 74 59 0,0-6-59 15,0-20 61-15,-2-12-61 16,-2-17 62-16,-5-15-62 0,0 2 35 0,0-2-35 0,0 1 35 0,0-5-35 0,0 0-21 0,0 3 21 15,0-3-21-15,3 4 21 0,-3-4-69 0,0 0 69 16,-3-19-69-16,-6-17 69 0,-3-9-147 16,-6-11 147-16,-1-1-146 15,2-4 146-15,-18-57-334 0</inkml:trace>
  <inkml:trace contextRef="#ctx0" brushRef="#br0" timeOffset="79909.949">15853 10383 348 0,'0'0'0'0,"11"12"0"15,6 4 0-15,-17-16 124 0,0 0-124 0,0 0 124 16,-7-7-124-16,7 7 101 0,0 0-101 0,-5-5 102 16,0 1-102-16,5 4 75 0,0 0-75 0,1-7 76 15,6 2-76-15,-7 5 35 0,0 0-35 0,20-7 35 16,11 2-35-16,0-3 17 0,6 1-17 0,-1-2 17 16,1 6-17-16,-37 3 18 0,0 0-18 0,42-10 19 15,5 1-19-15,-9 0 3 0,-3-3-3 0,-5 2 4 16,-4 5-4-16,-26 5-5 0,0 0 5 0,28-9-5 0,1 3 5 15,-29 6-84-15,0 0 84 0,19-6-84 16,1 3 84-16,-20 3-114 0,0 0 114 0,10-3-114 0,-1 6 114 16,12-3-431-16</inkml:trace>
  <inkml:trace contextRef="#ctx0" brushRef="#br0" timeOffset="80325.288">16944 9833 763 0,'0'0'0'0,"-7"7"0"15,-4 0 0-15,11-7 62 0,0 0-62 0,-3 0 62 16,1-3-62-16,2 3 57 0,0 0-57 0,0 0 58 16,0-4-58-16,0 4 42 0,0 0-42 0,0 0 42 15,0-7-42-15,0 7 32 0,0 0-32 0,-7-1 33 16,0-1-33-16,7 2 31 0,0 0-31 0,-10 0 31 16,-2 2-31-16,-2 1 44 0,-4 2-44 0,9-1 44 15,1-3-44-15,8-1 35 0,0 0-35 0,-18 26 35 0,-4 17-35 16,-1 1 15-1,-1 11-15-15,3 0 15 0,2 8-15 0,19-63 37 0,0 0-37 0,-18 100 38 0,1 28-38 0,5-25 19 16,5-9-19-16,7-18 20 0,5-15-20 16,-5-61 5-16,0 0-5 0,19 60 5 0,5-8-5 0,-24-52-23 15,0 0 23-15,44 31-22 0,10-18 22 16,-54-13-158-16,0 0 158 0,61-17-157 0,7-27 157 16,61-18-775-16</inkml:trace>
  <inkml:trace contextRef="#ctx0" brushRef="#br0" timeOffset="80575.129">16825 9938 942 0,'0'0'0'16,"7"5"0"-16,2 5 0 0,-9-10 120 0,0 0-120 16,7 5 121-16,-2-3-121 0,-5-2 45 0,0 0-45 0,25 14 45 15,9 10-45-15,5-2 0 0,-1 7 0 0,0-5 0 16,1 4 0-16,-4-1-9 0,3 4 9 0,-5-4-8 15,0 2 8-15,-33-29-3 0,0 0 3 0,33 38-3 16,6 5 3-16,-39-43-7 0,0 0 7 0,34 44-7 16,-1 1 7-16,-6-7-71 0,-5-6 71 0,-6-8-71 15,-4-8 71-15,-12-16-171 0,0 0 171 0,12 13-170 16,2-2 170-16,9 13-463 0</inkml:trace>
  <inkml:trace contextRef="#ctx0" brushRef="#br0" timeOffset="80826.016">17545 9767 852 0,'0'0'0'0,"-7"15"0"0,0 9 0 0,5-14 127 16,2-8-127-16,-2 1 128 0,2-3-128 15,-1 7 82-15,-1-3-82 0,-12 16 82 0,-5 8-82 0,19-28 43 16,0 0-43-16,-33 48 43 0,-13 17-43 0,46-65 0 15,0 0 0-15,-59 99 0 0,-12 26 0 0,12-20-1 16,3-4 1-16,16-31 0 0,12-17 0 16,28-53-38-16,0 0 38 0,-33 63-38 0,0 3 38 0,33-66-143 0,0 0 143 15,-21 41-143-15,10-12 143 0,11-29-157 0,0 0 157 16,9-4-157-16,10-28 157 0,9-2-411 0</inkml:trace>
  <inkml:trace contextRef="#ctx0" brushRef="#br0" timeOffset="81108.63">17648 9494 561 0,'0'0'0'0,"14"4"0"15,10-1 0-15,-24-3 68 0,0 0-68 0,33 17 69 16,11 9-69-16,-4 3 54 0,3 2-54 0,-10-2 55 0,2 0-55 15,-5 7 57-15,-4 3-57 0,-2 9 57 0,-3 2-57 16,-21-50 50-16,0 0-50 0,26 77 50 0,-1 21-50 0,-10-16 42 31,-4-7-42-31,-6-4 43 0,-5-5-43 0,0-66 42 0,0 0-42 0,-7 71 42 0,-7 4-42 16,2-27 27-16,0-14-27 0,3-10 27 0,4-12-27 0,-6 2-39 16,-1 0 39-16,-10 6-38 0,-6 8 38 0,28-28-90 15,0 0 90-15,-39 20-90 0,-6-3 90 0,-37 21-658 16</inkml:trace>
  <inkml:trace contextRef="#ctx0" brushRef="#br0" timeOffset="81348.998">18405 9835 1020 0,'0'0'0'0,"21"10"0"16,14 9 0-16,-35-19 112 0,0 0-112 0,44 21 112 16,13 1-112-16,-57-22 53 0,0 0-53 0,65 24 53 15,3-5-53-15,-68-19-81 0,0 0 81 0,61 15-80 16,-2-4 80-16,-59-11-239 0,0 0 239 0,50-2-238 16,-4-14 238-16,49-4-415 0</inkml:trace>
  <inkml:trace contextRef="#ctx0" brushRef="#br0" timeOffset="81543.156">18503 10347 908 0,'0'0'0'0,"26"14"0"0,16 10 0 16,-42-24 89-16,0 0-89 0,73 22 89 0,26 6-89 0,-99-28 42 15,0 0-42-15,96 12 43 0,4-7-43 0,-100-5-58 0,0 0 58 16,101-10-58 0,3-16 58-16,-104 26-234 0,0 0 234 0,98-33-233 0,-3-15 233 0,99-32-323 15</inkml:trace>
  <inkml:trace contextRef="#ctx0" brushRef="#br0" timeOffset="81948.999">21046 8841 1099 0,'0'0'0'0,"-3"0"0"0,-2 0 0 15,5 0 92-15,0 0-92 0,0 0 92 0,-4 0-92 16,4 0 69-16,0 0-69 0,0 0 70 0,0 0-70 16,0 0 51-16,0 0-51 0,0 0 51 0,0 0-51 0,0 0 11 15,0 0-11-15,0 0 11 0,0 0-11 16,0 0 29-16,0 0-29 0,0 0 29 0,0 0-29 0,0 0 0 16,0 0 0-16,-3 11 1 0,-4 6-1 0,7-17-45 15,0 0 45-15,-9 51-45 0,0 25 45 0,9-76-39 16,0 0 39-16,-7 123-38 0,-1 40 38 0,8-163-29 15,0 0 29-15,-4 152-29 0,8 6 29 16,-4-158-27-16,0 0 27 0,8 142-27 0,8-12 27 0,-16-130-15 0,0 0 15 16,18 106-14-16,2-23 14 0,-20-83-97 15,0 0 97-15,14 58-97 0,-5-19 97 0,-9-39-172 16,0 0 172-16,5 28-172 0,-5-18 172 16,7 28-467-16</inkml:trace>
  <inkml:trace contextRef="#ctx0" brushRef="#br0" timeOffset="82281.862">20017 10041 841 0,'0'0'0'0,"7"0"0"15,5-4 0-15,-12 4 98 0,0 0-98 0,23 0 99 16,13 4-99-16,-36-4 69 0,0 0-69 0,51-4 69 0,13 1-69 15,-64 3 37-15,0 0-37 0,84-7 38 16,15-2-38-16,-99 9 7 0,0 0-7 0,131-13 8 16,24-4-8-16,-155 17 25 15,0 0-25-15,155-18 26 0,2 0-26 0,-157 18 12 0,0 0-12 0,165-18 13 0,1 0-13 16,-37 6 35-16,-25 3-35 0,-12-1 36 0,-13 1-36 16,-79 9 11-16,0 0-11 15,97-5 11-15,8 3-11 0,-105 2 20 0,0 0-20 0,87 0 20 0,-7 4-20 0,-22 3 3 16,-20-4-3-16,-7 0 4 0,-11 3-4 0,-20-6-46 15,0 0 46-15,13 0-46 0,-9 3 46 0,-4-3-151 16,0 0 151-16,0 0-151 0,-4 3 151 16,1 3-719-16</inkml:trace>
  <inkml:trace contextRef="#ctx0" brushRef="#br0" timeOffset="82694.059">20029 10741 628 0,'0'0'0'0,"2"-8"0"16,0-3 0-16,-2 11 59 0,0 0-59 0,3-8 59 0,2-1-59 16,-5 9 56-16,0 0-56 0,7-7 56 0,2-3-56 15,-9 10 45-15,0 0-45 0,12-5 46 0,2 0-46 16,-14 5 18-16,0 0-18 0,21-2 18 0,9 2-18 0,-4 5 42 16,7 6-42-16,-4 6 42 0,3 5-42 0,-32-22 32 15,0 0-32-15,42 43 33 0,6 15-33 0,-48-58 3 16,0 0-3-16,70 86 3 0,15 25-3 15,-85-111 9-15,0 0-9 0,74 113 10 0,-3 9-10 0,-17-23 1 16,-16-17-1-16,-8-18 1 0,-16-20-1 0,-14-44-80 16,0 0 80-16,19 48-80 0,-3-3 80 0,-16-45-147 15,0 0 147-15,19 22-147 0,-5-15 147 16,19 24-434-16</inkml:trace>
  <inkml:trace contextRef="#ctx0" brushRef="#br0" timeOffset="82940.838">20844 10573 1020 0,'0'0'0'0,"0"11"0"16,0 6 0-16,-1-9 151 0,-3-2-151 0,2-1 152 15,1 0-152-15,1-5 61 0,0 0-61 0,-21 38 61 16,-12 20-61-16,33-58 43 0,0 0-43 0,-63 94 43 15,-22 33-43-15,85-127-3 0,0 0 3 0,-86 130-2 16,-6 12 2-16,17-29-13 0,9-13 13 0,14-16-13 16,13-16 13-16,39-68-84 0,0 0 84 0,-31 57-84 15,6-15 84-15,25-42-147 0,0 0 147 0,-14 28-146 0,6-16 146 0,-13 31-683 16</inkml:trace>
  <inkml:trace contextRef="#ctx0" brushRef="#br0" timeOffset="83255.364">20926 11144 998 0,'0'0'0'0,"32"3"0"0,18 1 0 0,-3-1 98 0,4 2-98 15,-1-1 99-15,-3-4-99 0,-47 0 76 0,0 0-76 0,80-4 77 16,18 3-77-16,-16-3 46 0,-4 1-46 16,-24-1 47-16,-17 1-47 15,-1-1 0-15,-3 3 0 0,1 1 1 16,-1-4-1-16,-33 4 4 0,0 0-4 0,40-5 4 0,3 0-4 16,-3 3 13-16,2-5-13 0,-12 6 13 0,-4-1-13 0,-5 0 0 0,-4-1 0 0,-5 1 0 15,-3-1 0-15,-4 1-90 0,-1 0 90 0,-1 1-90 16,1-1 90-16,-4 2-155 0,0 0 155 0,-12-10-154 15,-13-4 154-15,-10-8-642 0</inkml:trace>
  <inkml:trace contextRef="#ctx0" brushRef="#br0" timeOffset="83565.746">21393 10979 931 0,'0'0'0'0,"7"-1"0"0,4 1 0 0,-11 0 136 16,0 0-136-16,8-4 136 0,-4 4-136 0,-4 0 109 16,0 0-109-16,5 0 110 0,-5-1-110 0,0 1 62 15,0 0-62-15,0 0 62 0,0 0-62 0,0 0 46 16,0 0-46-16,0 0 46 0,0 0-46 0,0 0 46 16,0 0-46-16,0 0 46 0,0 0-46 0,0 0 5 0,0 0-5 15,0 0 5-15,0 5-5 0,0-5 22 0,0 0-22 0,-5 24 22 16,1 15-22-16,4-39 0 0,0 0 0 0,-3 57 1 31,1 13-1-31,2-70 0 16,0 0 0-16,0 74 1 0,5 1-1 0,-5-75-87 0,0 0 87 0,9 67-86 0,7-7 86 0,-16-60-261 0,0 0 261 0,26 44-260 15,10-11 260-15,27 46-694 0</inkml:trace>
  <inkml:trace contextRef="#ctx0" brushRef="#br0" timeOffset="83840.917">22003 10651 1121 0,'0'0'0'0,"-4"0"0"16,1 1 0-16,3-1 111 0,0 0-111 0,0 0 112 0,5 7-112 15,0-3 63-15,2 1-63 0,-3 2 64 16,1-2-64-16,-5-5 17 0,0 0-17 0,9 24 17 0,-1 13-17 0,1 6-2 15,3 10 2-15,-5-1-2 0,0 2 2 0,-7-54 0 16,0 0 0-16,7 74 0 0,-3 14 0 0,1 9-1 16,-3 11 1-16,-1-19-1 0,1-10 1 15,-2-79-1-15,0 0 1 0,4 87-1 0,1 2 1 0,-5-89-72 16,0 0 72-16,7 64-71 0,2-15 71 0,-9-49-172 16,0 0 172-16,12 24-171 0,9-18 171 0,14 21-656 15</inkml:trace>
  <inkml:trace contextRef="#ctx0" brushRef="#br0" timeOffset="84105.525">23167 9943 1009 0,'0'0'0'0,"0"0"0"0,0-7 0 16,0 7-175-16,0 0 175 0,-6-27-175 0,-1-18 175 15,-5-27-391-15</inkml:trace>
  <inkml:trace contextRef="#ctx0" brushRef="#br0" timeOffset="85047.983">24802 9856 113 0,'0'0'0'0,"7"-4"0"0,6-1 0 0,-13 5 65 16,0 0-65-16,22 0 65 0,8 2-65 0,-30-2 49 16,0 0-49-16,43 7 50 0,13 5-50 0,-56-12 62 15,0 0-62-15,61 13 62 0,7 4-62 0,-68-17 58 16,0 0-58-16,73 21 58 0,2-2-58 0,-75-19 45 15,0 0-45-15,94 15 45 0,14-4-45 16,-108-11-28-16,0 0 28 0,91-4-28 0,-9-10 28 0,-82 14-117 0,0 0 117 0,59-32-116 16,-17-14 116-16,59-37-199 0</inkml:trace>
  <inkml:trace contextRef="#ctx0" brushRef="#br0" timeOffset="85273.08">25318 9403 841 0,'0'0'0'0,"11"6"0"0,6 0 0 0,-17-6 109 0,0 0-109 0,35 16 110 15,15 3-110-15,-50-19 71 0,0 0-71 0,56 25 72 16,7 6-72-16,-63-31 50 0,0 0-50 0,64 31 51 16,6 5-51-16,-70-36 1 0,0 0-1 0,59 31 2 0,-3-4-2 15,-56-27 0-15,0 0 0 0,40 26 0 0,-7-4 0 16,-33-22-93-16,0 0 93 0,12 31-93 0,-15 5 93 0,3-36-239 15,0 0 239-15,-35 60-239 16,-28 19 239-16,-34 61-363 0</inkml:trace>
  <inkml:trace contextRef="#ctx0" brushRef="#br0" timeOffset="86981.847">26849 8979 158 0,'0'0'0'0,"0"0"0"0,-5 0 0 0,5 0 53 16,0 0-53-16,0 0 53 0,4 0-53 0,-4 0 65 16,0 0-65-16,0 0 66 0,3-4-66 0,-3 4 76 15,0 0-76-15,-2-5 76 0,-1-2-76 0,3 7 67 16,0 0-67-16,-10-12 68 0,-6-7-68 0,16 19 77 15,0 0-77-15,-25-20 77 0,-8-11-77 0,33 31 45 16,0 0-45-16,-36-26 45 0,-6-1-45 0,42 27 8 0,0 0-8 16,-47-23 8-16,-7 0-8 0,54 23 13 0,0 0-13 15,-54-16 13 1,-2 1-13-16,56 15 3 0,0 0-3 0,-49-9 4 0,4 6-4 16,45 3-1-16,0 0 1 0,-42 0 0 0,6 8 0 0,3 3 0 0,5 4 0 0,3 9 0 15,4 2 0-15,21-26 1 0,0 0-1 0,-15 53 1 16,4 14-1-16,11-67 25 0,0 0-25 15,-5 87 26-15,7 12-26 0,5-20 48 16,3-12-48-16,1-21 48 0,1-18-48 0,-12-28 40 16,0 0-40-16,24 30 40 0,8 1-40 0,-32-31 28 0,0 0-28 0,38 24 28 15,9-7-28-15,-47-17 35 0,0 0-35 0,47 7 35 16,2-15-35-16,-7-3 0 16,-2-6 0-16,-9-2 0 0,-7-8 0 0,-24 27-9 0,0 0 9 0,25-39-8 15,-1-8 8-15,-24 47-5 0,0 0 5 0,25-79-4 16,-3-25 4-16,-4 15 0 0,-3 0 0 0,-6 15 0 15,-7 9 0-15,-2 65 1 0,0 0-1 16,5-82 2-16,-2-11-2 0,3 16 0 0,-3 9 0 16,-3 11 0-16,-3 9 0 0,3 48-48 0,0 0 48 0,0-43-48 0,-6 6 48 0,6 37-15 15,0 0 15-15,-5-35-15 0,0 1 15 0,5 34-39 16,0 0 39-16,-5-27-39 0,-2 3 39 16,7 24-7-16,0 0 7 0,-4-17-7 0,1 5 7 15,3 12-6-15,0 0 6 0,-2-12-5 0,2 5 5 0,0 7-8 16,0 0 8-16,-2-7-8 0,2 5 8 0,0 2-22 15,0 0 22-15,2 4-22 0,2 8 22 0,-4-12-7 16,0 0 7-16,7 36-6 0,3 15 6 0,-10-51-5 16,0 0 5-16,16 103-4 0,-2 37 4 15,-14-140-3-15,0 0 3 0,10 158-3 0,-3 23 3 0,-3-31 0 0,-6-19 0 16,0-33 1-16,0-28-1 0,2-70-23 0,0 0 23 16,4 76-22-16,3-6 22 0,-7-70-123 0,0 0 123 0,22 48-122 15,15-14 122 1,22 45-435-16</inkml:trace>
  <inkml:trace contextRef="#ctx0" brushRef="#br0" timeOffset="87489.866">26830 8293 158 0,'0'0'0'0,"0"-7"0"0,0 2 0 0,0 5 58 16,0 0-58-16,0-12 59 0,-3-3-59 0,3 15 15 0,0 0-15 16,7-28 15-16,3-11-15 0,-10 39 18 15,0 0-18-15,19-43 18 0,9-3-18 0,0 7 51 0,5 1-51 16,-5 7 51-16,0 4-51 0,-2 3 65 0,-2 5-65 0,-1 7 66 16,-4 0-66-16,4 5 51 0,1 2-51 0,-4 1 52 15,-3 4-52-15,-17 0 26 0,0 0-26 16,21 9 26-16,3 6-26 0,-24-15 20 0,0 0-20 0,25 23 20 15,1 13-20-15,-26-36 40 0,0 0-40 0,19 53 40 16,-2 20-40-16,-17-73 42 0,0 0-42 16,7 95 42-16,-8 23-42 0,1-118 45 0,0 0-45 0,-9 109 46 15,-5 6-46-15,14-115 36 16,0 0-36-16,-12 86 37 0,0-19-37 16,12-67-1-16,0 0 1 0,-9 48-1 0,2-21 1 0,7-27-142 0,0 0 142 0,-4 17-141 15,3-10 141-15,1-7-154 0,0 0 154 0,-6-8-154 16,-1-18 154-16,-5-7-280 0</inkml:trace>
  <inkml:trace contextRef="#ctx0" brushRef="#br0" timeOffset="87695.555">27060 8334 315 0,'0'0'0'0,"9"11"0"0,7 7 0 0,-8-7 142 15,-8-4-142-15,4-1 143 0,1 0-143 0,2 2 115 16,0 2-115-16,10 2 115 0,6 4-115 0,-23-16 74 15,0 0-74-15,40 8 75 0,12-2-75 0,-1-3 37 16,3-3-37-16,-7-3 37 0,-4-3-37 0,-6-2-77 16,-6-4 77-16,1-2-77 0,-3 0 77 0,-29 14-144 0,0 0 144 15,32-15-144-15,-1-6 144 16,32-13-363-16</inkml:trace>
  <inkml:trace contextRef="#ctx0" brushRef="#br0" timeOffset="88585.164">28013 8286 684 0,'0'0'0'0,"-3"-1"0"15,-3-1 0-15,6 2 98 0,0 0-98 0,-3-5 99 0,1-7-99 16,2 12 73-16,0 0-73 0,-5-9 73 0,0-1-73 0,5 10 42 16,0 0-42-16,-14-12 42 0,-4 0-42 0,18 12 12 15,0 0-12-15,-19-12 12 0,0 2-12 0,19 10 28 16,0 0-28-16,-19-5 28 0,2-2-28 0,17 7 28 15,0 0-28-15,-14-2 28 0,1-1-28 0,13 3 32 16,0 0-32-16,-10-4 33 0,-1 4-33 0,11 0-36 16,0 0 36-16,-13 16-35 0,-5 8 35 0,18-24-39 15,0 0 39-15,-16 42-38 0,2 10 38 16,14-52-17-16,0 0 17 0,-12 99-16 0,0 35 16 0,12-134-9 0,0 0 9 16,-7 156-9-16,2 29 9 0,5-185-5 0,0 0 5 15,2 178-4-15,6 7 4 16,-8-185 6-16,0 0-6 0,14 168 6 0,7-9-6 15,-21-159 52-15,0 0-52 0,25 141 52 0,2-20-52 0,-6-30 67 0,-5-29-67 0,-4-18 68 16,-3-22-68-16,0 2 12 0,-1-6-12 0,-4-10 12 16,-4-6-12-16,2 3-38 0,-2-2 38 0,0 1-37 15,1-2 37-15,-1-2-160 0,0 0 160 0,-10-4-159 16,-6-1 159-16,16 5-147 0,0 0 147 0,-33-27-146 16,-12-20 146-16,-34-25-423 0</inkml:trace>
  <inkml:trace contextRef="#ctx0" brushRef="#br0" timeOffset="88774.957">27395 9239 438 0,'0'0'0'0,"5"-2"0"16,9-1 0-16,-14 3 100 0,0 0-100 0,26-11 100 0,9 3-100 0,-35 8 100 16,0 0-100-16,45-12 101 0,11 2-101 0,-56 10 51 15,0 0-51-15,63-11 52 0,6-1-52 0,-69 12-1 16,0 0 1-16,63-13-1 0,0-3 1 0,-63 16-176 15,0 0 176-15,52-22-176 0,-7-4 176 0,-45 26-135 16,0 0 135-16,42-32-134 0,-4-8 134 16,43-35-146-16</inkml:trace>
  <inkml:trace contextRef="#ctx0" brushRef="#br0" timeOffset="89052.507">28344 8572 606 0,'0'0'0'0,"-7"4"0"0,-5 4 0 0,12-8 84 0,0 0-84 0,-5 0 85 15,1 0-85-15,4 0 43 0,0 0-43 0,0 0 44 16,-3-3-44-16,3 3 15 0,0 0-15 0,-7 5 16 16,-5 5-16-16,12-10 0 0,0 0 0 0,-21 21 1 15,-5 13-1-15,26-34-3 0,0 0 3 0,-28 45-2 16,-2 10 2-16,30-55-14 0,0 0 14 0,-26 70-13 15,2 16 13-15,1 1-17 0,0 7 17 0,11-30-16 16,5-20 16-16,4-6-135 0,4-13 135 16,8 3-134-16,7-2 134 0,-16-26-102 15,0 0 102-15,31 8-102 0,13-4 102 0,31 8-182 0</inkml:trace>
  <inkml:trace contextRef="#ctx0" brushRef="#br0" timeOffset="89283.203">28308 8670 415 0,'0'0'0'0,"1"5"0"0,1 7 0 15,-2-12 103-15,0 0-103 0,4 4 104 0,3-1-104 0,5 6 94 0,5 3-94 16,4 5 95-16,5 9-95 0,0-2 56 16,0 3-56-16,6 0 56 0,4 6-56 0,-36-33 34 0,0 0-34 15,42 39 34-15,7 8-34 0,-49-47 8 0,0 0-8 16,45 41 9-16,1 3-9 0,-46-44-3 0,0 0 3 15,36 36-2-15,-4-7 2 0,-32-29-166 16,0 0 166-16,22 23-166 0,-6-6 166 0,-16-17-143 0,0 0 143 0,12-5-143 16,-5-18 143-16,12-4-193 0</inkml:trace>
  <inkml:trace contextRef="#ctx0" brushRef="#br0" timeOffset="89470.157">28811 8475 225 0,'0'0'0'0,"-2"15"0"16,-1 13 0-16,3-28 60 0,0 0-60 0,-21 36 61 16,-10 6-61-16,31-42 76 0,0 0-76 0,-35 55 76 15,-4 10-76-15,39-65 51 0,0 0-51 0,-45 86 52 0,-4 17-52 16,49-103-24-16,0 0 24 0,-38 89-23 16,5-7 23-16,33-82-157 0,0 0 157 0,-23 57-157 0,9-20 157 15,-22 58-81-15</inkml:trace>
  <inkml:trace contextRef="#ctx0" brushRef="#br0" timeOffset="89707.825">28844 8321 135 0,'0'0'0'0,"11"8"0"0,4 4 0 0,-1-1 101 0,0 2-101 15,0 6 102-15,-2 5-102 0,-12-24 136 0,0 0-136 16,14 43 137-16,2 17-137 0,-2 1 118 0,-2 3-118 15,0-4 118-15,-1 2-118 0,-11-62 95 0,0 0-95 0,8 92 96 16,-1 19-96-16,-7-18 64 0,-3-6-64 0,1-37 65 16,-1-33-65-16,3-17 3 0,0 0-3 0,-26 67 3 15,-15 24-3-15,41-91-65 0,0 0 65 16,-64 77-65-16,-23-4 65 16,87-73-162-16,0 0 162 0,-87 50-161 0,-9-16 161 15,-87 50-440-15</inkml:trace>
  <inkml:trace contextRef="#ctx0" brushRef="#br0" timeOffset="90201.062">25557 10068 169 0,'0'0'0'0,"19"-2"0"0,14 1 0 0,-33 1 138 0,0 0-138 16,44 0 139-16,10-6-139 0,-54 6 90 0,0 0-90 16,78-5 90-16,21 0-90 0,-99 5 112 15,0 0-112-15,154-8 112 0,44-6-112 16,-198 14 101-16,0 0-101 0,209-21 101 0,23-8-101 0,-232 29 91 16,0 0-91-16,256-34 92 0,26-5-92 0,-55 6 78 0,-29 6-78 0,-37 3 79 15,-38 5-79-15,4 3 75 0,-8 4-75 0,-13 0 75 16,-12 0-75-16,-94 12 39 15,0 0-39-15,122-13 39 0,16 2-39 0,-35 5 59 0,-20 2-59 16,-10-1 60-16,-12-2-60 0,-61 7 0 0,0 0 0 0,61-5 1 16,-3 2-1-16,-58 3-47 0,0 0 47 0,38-4-47 15,-15 2 47-15,-23 2-139 0,0 0 139 0,7 2-139 16,-16 2 139-16,7 1-932 0</inkml:trace>
  <inkml:trace contextRef="#ctx0" brushRef="#br0" timeOffset="90895.648">26724 10698 505 0,'0'0'0'0,"9"-11"0"0,1-13 0 0,-6 15 90 0,-6 6-90 16,2-1 91-16,2 1-91 0,-2 3 51 16,-6-4-51-16,-1 4 51 0,-1 0-51 0,-3-1 1 0,-3-1-1 0,4 0 2 15,3-1-2-15,-4 3 0 0,3-5 0 0,-3 5 0 16,3 0 0-16,8 0 0 0,0 0 0 0,-25 12 1 16,-11 8-1-16,36-20 2 0,0 0-2 0,-40 39 2 15,-6 18-2-15,4 3 12 0,4 5-12 0,2 12 12 16,-1 11-12-16,37-88 39 0,0 0-39 0,-24 94 39 15,6 5-39-15,8-22 36 16,8-12-36-16,4-24 36 0,5-20-36 16,-7-21 23-16,0 0-23 0,19 21 24 0,10-3-24 0,-29-18 11 0,0 0-11 0,42 6 11 15,11-10-11-15,-53 4-2 0,0 0 2 0,50-14-2 16,4-16 2-16,-54 30 0 0,0 0 0 0,58-55 0 16,3-24 0-16,-20 12 5 0,-9-1-5 15,-10 9 5-15,-13 5-5 0,-9 54 22 0,0 0-22 0,7-86 23 0,-5-13-23 16,-4 13 44-16,-5 7-44 0,0 11 44 0,0 9-44 15,7 59 22-15,0 0-22 0,-12-70 23 0,-6-4-23 16,6 18 36-16,0 8-36 0,5 17 37 16,4 14-37-16,-6 0 3 15,0 3-3-15,2 4 3 0,4 5-3 0,-8-2 1 0,3 2-1 16,1 1 1-16,1-1-1 0,-1 2 0 0,0-1 0 0,2 4 0 0,4-3 0 0,-3-1-12 16,1 1 12-16,3 3-12 0,-4-2 12 0,4 2-26 15,-2-3 26-15,2 3-26 0,0 0 26 16,2 3-13-16,3 2 13 0,4 7-13 0,5 7 13 15,-14-19-36-15,0 0 36 0,30 33-36 0,10 16 36 0,-40-49-5 16,0 0 5-16,54 55-5 0,12 10 5 0,-66-65-6 0,0 0 6 16,83 95-5-16,18 21 5 0,-101-116 0 15,0 0 0-15,102 113 0 0,6 5 0 0,-18-22 12 16,-10-13-12-16,-14-12 12 0,-13-12-12 0,-53-59 18 0,0 0-18 16,66 70 18-16,5 5-18 0,-71-75 16 0,0 0-16 0,70 64 17 15,1-9-17-15,-18-13 0 0,-11-11 0 0,-16-12 0 16,-12-14 0-16,-6 0-78 15,-4-3 78-15,-4-2-78 0,0 0 78 0,0 0-141 16,0 0 141-16,-14-7-141 0,-9-6 141 0,-17-8-478 0</inkml:trace>
  <inkml:trace contextRef="#ctx0" brushRef="#br0" timeOffset="91165.973">27583 10609 819 0,'0'0'0'0,"2"14"0"0,-1 10 0 0,-1-17 124 16,0-7-124-16,-1-3 124 0,-1-4-124 0,-2 0 84 15,-1 2-84-15,3-2 85 0,1 3-85 0,1 4 60 16,0-1-60-16,0 1 60 0,0 0-60 0,0 0 33 16,-6 3-33-16,-13 21 34 0,-9 16-34 0,28-40 13 15,0 0-13-15,-40 51 14 0,-12 16-14 0,-7 12 13 16,-11 10-13-16,18-16 13 0,8-4-13 0,44-69 0 15,0 0 0-15,-38 75 0 0,8 1 0 16,30-76-118-16,0 0 118 0,-19 46-118 0,12-21 118 0,7-25-189 0,0 0 189 0,4 16-188 16,10-13 188-16,3 16-541 0</inkml:trace>
  <inkml:trace contextRef="#ctx0" brushRef="#br0" timeOffset="91588.65">27646 10198 919 0,'0'0'0'0,"5"0"0"0,4-7 0 15,-9 7 90-15,0 0-90 0,20-8 90 0,10-4-90 16,-30 12 38-16,0 0-38 0,38-19 38 16,11-2-38-16,-49 21 12 0,0 0-12 0,49-20 12 0,1-2-12 0,-50 22 20 15,0 0-20-15,51-16 20 0,1 2-20 0,-52 14 11 16,0 0-11-16,49-1 11 0,-4 8-11 0,-45-7 18 16,0 0-18-16,42 18 19 0,-4 18-19 0,-38-36 45 15,0 0-45-15,32 76 45 0,-8 30-45 16,-24-106 32-16,0 0-32 0,5 106 32 0,-15 12-32 0,10-118 49 15,0 0-49-15,-16 107 50 0,-8-1-50 16,24-106 53-16,0 0-53 0,-18 77 54 0,1-17-54 16,5-16 3-16,5-16-3 0,2-13 3 0,3-15-3 0,2 0-92 0,0 0 92 0,0 0-92 15,-2-3 92-15,2 3-111 0,0 0 111 16,-3-26-110-16,-4-17 110 0,-4-25-857 0</inkml:trace>
  <inkml:trace contextRef="#ctx0" brushRef="#br0" timeOffset="91790.108">27675 10388 987 0,'0'0'0'16,"12"11"0"-16,11 8 0 0,-23-19 119 0,0 0-119 0,37 17 120 16,11 3-120-16,-48-20 114 0,0 0-114 0,54 19 115 15,7-4-115-15,-5-3 50 0,-2-3-50 0,-7-2 51 0,-7-4-51 16,-40-3-36-16,0 0 36 0,40-1-35 15,0-5 35-15,-40 6-163 0,0 0 163 0,40-12-162 16,1-11 162-16,-41 23-185 0,0 0 185 0,33-26-185 0,-6-3 185 0,34-26-487 16</inkml:trace>
  <inkml:trace contextRef="#ctx0" brushRef="#br0" timeOffset="92587.475">29738 9522 337 0,'0'0'0'0,"10"-4"0"16,9 2 0-16,-19 2 89 0,0 0-89 0,7-1 89 15,-3 1-89-15,-4 0 116 0,0 0-116 0,0 0 116 16,0 0-116-16,0 0 103 0,0 0-103 0,0 0 103 16,-5 0-103-16,5 0 75 0,0 0-75 0,0 0 76 15,8-2-76-15,-8 2 64 0,0 0-64 0,13 0 65 16,4-2-65-16,-17 2 47 0,0 0-47 0,28-1 48 0,8 1-48 15,-36 0 13-15,0 0-13 0,42-4 13 0,9 4-13 16,-51 0 38-16,0 0-38 0,49-5 38 16,3 2-38-16,-52 3-3 0,0 0 3 0,45-7-3 0,-3 0 3 15,-42 7-102-15,0 0 102 0,30-5-101 0,-8 1 101 0,-22 4-184 16,0 0 184-16,14-3-183 0,-7 1 183 16,14-6-535-16</inkml:trace>
  <inkml:trace contextRef="#ctx0" brushRef="#br0" timeOffset="92750.175">29804 9801 483 0,'0'0'0'16,"11"5"0"-16,4 2 0 0,-1 1 60 0,0 4-60 16,7-5 60-16,3-3-60 0,-24-4 22 0,0 0-22 0,35 0 22 15,10-4-22-15,-45 4-120 0,0 0 120 0,48-12-119 16,6-3 119-16,47-13-217 0</inkml:trace>
  <inkml:trace contextRef="#ctx0" brushRef="#br0" timeOffset="93236.66">30853 8782 774 0,'0'0'0'0,"-4"-4"0"0,1-4 0 0,3 8 80 15,0 0-80-15,-5-9 80 0,-1-1-80 0,6 10 73 16,0 0-73-16,-3-12 73 0,1 0-73 16,2 12 75-16,0 0-75 0,2-19 76 0,3-2-76 0,-5 21 52 0,0 0-52 15,12-22 52-15,7-2-52 0,-19 24 50 16,0 0-50-16,27-21 50 0,6-3-50 0,-2 6 50 0,0 6-50 16,-3 5 50-16,0 5-50 0,-28 2 42 0,0 0-42 15,32 2 43-15,2 8-43 0,-34-10 28 0,0 0-28 0,35 15 28 16,4 9-28-16,-39-24 9 15,0 0-9-15,36 24 10 0,2 4-10 16,-38-28 19-16,0 0-19 0,32 31 20 0,-3 0-20 0,-29-31 3 16,0 0-3-16,20 32 3 0,-6 2-3 0,-14-34 20 0,0 0-20 0,-2 48 20 15,-10 5-20-15,12-53 22 0,0 0-22 0,-28 78 23 16,-16 16-23-16,6-19 8 0,0-8-8 16,17-33 8-16,14-24-8 15,7-10-3-15,0 0 3 0,-30 40-3 0,-12 10 3 0,42-50-71 0,0 0 71 0,-43 68-71 16,-8 16 71-16,-43 70-1192 0</inkml:trace>
  <inkml:trace contextRef="#ctx0" brushRef="#br0" timeOffset="93392.466">31409 9636 1211 0,'0'0'0'0,"-16"-3"0"0,-9-2 0 0,25 5 0 16,0 0 0-16,-10 12 0 0,8 7 0 0,2-19-161 15,0 0 161-15,-10-16-160 0,-4-27 160 0,-10-15-568 16</inkml:trace>
  <inkml:trace contextRef="#ctx0" brushRef="#br0" timeOffset="108052.376">14240 13006 135 0,'0'0'0'0,"0"7"0"0,4 3 0 0,-4-10 25 15,0 0-25-15,0 0 26 0,0 0-26 0,0 0 45 0,0 0-45 16,0 0 46-16,0-3-46 0,0 3 57 0,0 0-57 15,0 0 57-15,0-4-57 0,0 4 50 0,0 0-50 16,0 0 50-16,0-3-50 0,0 3 44 0,0 0-44 0,0 0 44 16,0-3-44-16,0 3 29 0,0 0-29 0,0 0 29 15,0 0-29-15,0 0 9 0,0 0-9 0,0 0 9 16,0 0-9-16,0 0 29 0,0 0-29 0,0 0 29 16,0 0-29-16,0 0 1 0,0 0-1 0,0 0 2 15,0 0-2-15,0 0 12 0,0 0-12 0,0 0 12 16,0 0-12-16,0 0 15 0,0 0-15 0,0 0 16 15,-4-4-16-15,4 4 33 0,0 0-33 0,-2-3 34 16,2-1-34-16,0 4 18 0,0 0-18 0,-1-3 18 16,1-1-18-16,0 4 18 0,0 0-18 0,-2-3 19 15,2 3-19-15,0 0 5 0,0 0-5 0,0 0 5 16,-4-5-5-16,4 5 3 0,0 0-3 0,0 0 4 0,0 0-4 16,0 0 2-16,0 0-2 0,0 0 2 15,0 0-2-15,0 0 1 0,0 0-1 0,0 0 1 0,-3 5-1 16,3-5-2-16,0 0 2 0,-2 5-1 0,2 2 1 15,0-7-5-15,0 0 5 0,2 10-5 0,5 2 5 0,-7-12-15 16,0 0 15-16,5 9-15 0,4-1 15 0,-9-8 1 16,0 0-1-16,10 5 1 0,4-3-1 0,-14-2 51 15,0 0-51-15,9 0 51 0,3-3-51 0,-12 3 56 16,0 0-56-16,5 0 56 0,0-5-56 0,-5 5 68 16,0 0-68-16,4-4 68 0,-1 1-68 0,-3 3 65 15,0 0-65-15,4-4 65 0,-4 4-65 0,0 0 48 16,0 0-48-16,0 0 48 0,-4-5-48 0,4 5 38 15,0 0-38-15,0 0 39 0,-3-2-39 0,3 2 16 0,0 0-16 16,0 0 17-16,-5-1-17 0,5 1-29 0,0 0 29 16,-4 0-29-16,1-2 29 0,3 2-131 0,0 0 131 0,-11 15-131 15,-6 11 131-15,-11 15-852 0</inkml:trace>
  <inkml:trace contextRef="#ctx0" brushRef="#br0" timeOffset="109168.722">15346 12989 639 0,'0'0'0'0,"-8"-7"0"0,-8-3 0 0,12 3 161 16,6-2-161-16,-4 4 161 0,2 4-161 0,0-6 117 15,0 2-117-15,-1-6 118 0,-3-1-118 0,-1-1 91 16,-4-5-91-16,-1 1 92 0,-1 0-92 0,-8-2 47 15,0 0-47-15,3 6 47 0,2 3-47 0,14 10 13 0,0 0-13 16,-29-12 14-16,-8-6-14 0,37 18 31 0,0 0-31 16,-40-12 31-16,-7 2-31 0,47 10 1 0,0 0-1 15,-42-8 2-15,4 4-2 0,38 4 5 0,0 0-5 0,-40 5 6 32,0 7-6-32,40-12 3 0,0 0-3 0,-45 19 4 0,-3 7-4 0,48-26-7 0,0 0 7 15,-41 37-6-15,2 11 6 0,39-48-35 0,0 0 35 0,-31 78-35 16,1 19 35-16,30-97-28 0,0 0 28 0,-7 88-28 15,16-1 28-15,-9-87-40 0,0 0 40 0,19 70-40 16,13-12 40-16,-32-58-61 0,0 0 61 0,29 36-61 16,8-22 61-16,-4-5-50 0,2-11 50 0,0-7-50 15,-2-6 50-15,-33 15-15 0,0 0 15 0,43-29-15 16,8-12 15-16,-51 41-25 16,0 0 25-16,56-71-24 0,6-24 24 0,-15 16-13 0,-14 2 13 0,-12 12-12 15,-12 10 12-15,-9 55 0 0,0 0 0 0,0-72 0 16,-7-9 0-16,2 11 14 0,-2 3-14 0,-2 21 15 15,0 15-15-15,9 31 40 0,0 0-40 0,-12-31 41 0,-2-1-41 16,14 32 49-16,0 0-49 0,-15-28 50 0,-1 4-50 16,16 24 12-16,0 0-12 0,-12-18 12 0,1 4-12 0,11 14 15 15,0 0-15-15,-8-10 15 0,-1 3-15 16,9 7 4-16,0 0-4 0,-5-7 4 16,-1 3-4-16,6 4 0 0,0 0 0 0,0 0 0 0,2 11 0 0,-2-11-14 15,0 0 14-15,9 29-13 0,7 19 13 0,-16-48-41 16,0 0 41-16,13 70-41 0,8 23 41 0,-21-93-37 15,0 0 37-15,25 135-37 0,1 38 37 0,-5-33-107 16,0-13 107-16,-9-24-106 0,-3-19 106 0,-9-84-206 0,0 0 206 16,12 84-205-16,2-11 205 0,8 85-266 0</inkml:trace>
  <inkml:trace contextRef="#ctx0" brushRef="#br0" timeOffset="110089.711">15500 12268 113 0,'0'0'0'0,"0"0"0"0,5 1 0 0,-5-1 7 16,0 0-7-16,0 0 7 0,3 0-7 0,-3 0 18 16,0 0-18-16,0 0 18 0,0 0-18 0,0 0 8 15,0 0-8-15,0 0 9 0,0 4-9 0,0-4 4 16,0 0-4-16,0 0 4 0,0 5-4 0,0-5 0 15,0 0 0-15,0 3 1 0,0 4-1 0,0-7 12 16,0 0-12-16,0 5 12 0,0 2-12 0,0-7 3 0,0 0-3 16,0 11 3-16,0 1-3 0,0-12 6 0,0 0-6 15,4 22 7-15,-4 5-7 0,0-27 14 0,0 0-14 16,8 46 15 0,3 16-15-16,-11-62 38 0,0 0-38 0,19 101 39 0,2 33-39 0,-21-134 52 0,0 0-52 0,23 144 53 15,3 13-53-15,-4-28 65 0,1-16-65 16,-9-21 65-16,2-16-65 0,-16-76 64 0,0 0-64 0,17 79 64 15,6-11-64-15,-4-15 70 0,-2-12-70 16,-8-17 71-16,-4-17-71 0,2 3 48 16,-7-1-48-16,2-6 49 0,0-1-49 0,-2-2-16 0,1 4 16 0,-1-4-15 15,4 3 15-15,-4-3-109 0,0 0 109 0,-7-7-108 16,-3-7 108-16,10 14-121 0,0 0 121 0,-20-30-120 16,-2-13 120-16,-24-31-248 0</inkml:trace>
  <inkml:trace contextRef="#ctx0" brushRef="#br0" timeOffset="110330.472">15376 13069 617 0,'0'0'0'0,"12"6"0"0,7 2 0 0,-19-8 130 16,0 0-130-16,16 4 131 0,-6-1-131 0,-10-3 104 15,0 0-104-15,25 5 105 0,8 2-105 0,-33-7 90 16,0 0-90-16,38 7 91 0,6-2-91 0,-44-5 62 15,0 0-62-15,47 3 63 0,3 3-63 0,-50-6 19 16,0 0-19-16,46 0 20 0,1 1-20 0,-47-1-5 16,0 0 5-16,41 0-5 0,-2-1 5 0,-39 1-66 15,0 0 66-15,35-6-65 0,-6 0 65 0,-29 6-83 0,0 0 83 16,25-6-83-16,-8 0 83 0,25-6-763 0</inkml:trace>
  <inkml:trace contextRef="#ctx0" brushRef="#br0" timeOffset="110699.105">14724 13734 1099 0,'0'0'0'16,"0"0"-42"-16,0 0 42 0,0-7-42 16,0-3 42-16,0 10 26 0,0 0-26 0,0-5 26 0,0 0-26 15,2 3-5-15,3-1 5 0,7-3-5 0,6 1 5 16,-18 5-7-16,0 0 7 0,30-8-6 0,8-4 6 16,-38 12 1-16,0 0-1 0,50-12 1 0,15-4-1 0,-65 16 47 15,0 0-47-15,71-15 48 0,11 0-48 0,-82 15 39 16,0 0-39-16,105-14 40 15,18-3-40-15,-123 17 35 0,0 0-35 0,107-14 36 0,-5 2-36 16,-102 12 9-16,0 0-9 0,84-7 9 0,-13 2-9 0,-71 5-19 16,0 0 19-16,53-2-18 0,-20 4 18 0,-33-2-169 15,0 0 169-15,26 5-169 0,-12 5 169 0,-14-10-145 16,0 0 145-16,10 18-145 0,-4 9 145 16,6 19-387-16</inkml:trace>
  <inkml:trace contextRef="#ctx0" brushRef="#br0" timeOffset="111395.155">15484 14077 662 0,'0'0'0'0,"7"-9"0"15,2-4 0-15,-9 13 118 0,0 0-118 0,0-7 119 16,0 2-119-16,0 5 76 0,0 0-76 0,-9-4 76 15,-9 1-76-15,18 3 44 0,0 0-44 0,-26-5 45 16,-5-2-45-16,31 7 3 0,0 0-3 0,-31-9 3 0,-8-3-3 16,39 12 0-16,0 0 0 0,-45-5 1 0,-4 5-1 15,49 0-2-15,0 0 2 0,-52 10-1 0,-4 7 1 0,6 2-7 16,1 2 7-16,16-6-7 16,8-1 7-16,-2 6-1 0,-1 1 1 15,-4 15-1-15,1 14 1 0,31-50-1 0,0 0 1 0,-40 75-1 0,-5 24 1 0,45-99 1 16,0 0-1-16,-23 86 2 0,7-4-2 0,14-18 6 15,8-16-6-15,1-17 7 0,7-18-7 16,-14-13 1-16,0 0-1 0,21 14 1 0,8-7-1 16,4-6 3-16,6-4-3 15,-5-6 3-15,5-6-3 0,-39 15 5 0,0 0-5 0,42-26 6 0,8-8-6 0,-50 34 3 16,0 0-3-16,44-43 3 0,-6-8-3 0,-38 51 28 0,0 0-28 16,35-65 28-16,-2-14-28 15,-16 26 46-15,-10 12-46 16,-1 8 47-16,-12 11-47 0,6 22 39 0,0 0-39 0,-10-31 40 0,-9-3-40 15,19 34 47-15,0 0-47 0,-21-38 47 0,-7-5-47 0,28 43 42 0,0 0-42 0,-26-41 42 16,0 0-42-16,26 41 27 0,0 0-27 0,-27-31 27 16,7 2-27-16,20 29 10 0,0 0-10 0,-18-22 10 15,6 3-10-15,0 4 19 16,5 4-19-16,0 4 20 0,3 4-20 0,1 0 0 0,1 1 0 16,2 2 1-16,-3-2-1 0,3 2 0 0,0 0 0 0,0 0 1 15,0 0-1-15,0 0 0 0,0 0 0 0,0 0 0 16,-4 2 0-16,4-2-1 0,0 0 1 0,9 7 0 15,8 3 0-15,-17-10-54 16,0 0 54-16,37 22-53 0,12 11 53 0,-1-2-62 16,3 5 62-16,-4-4-62 0,0 4 62 0,-47-36-17 0,0 0 17 0,68 55-17 15,12 12 17-15,-80-67-5 0,0 0 5 0,79 68-5 0,4 8 5 16,-83-76-9-16,0 0 9 0,68 67-8 16,-9-2 8-16,-12-14-7 0,-14-8 7 15,-12-17-6-15,-7-14 6 0,-14-12-49 0,0 0 49 0,18 15-49 0,1-3 49 0,-19-12-122 16,0 0 122-16,14 9-121 0,-2-3 121 0,14 10-691 15</inkml:trace>
  <inkml:trace contextRef="#ctx0" brushRef="#br0" timeOffset="111648.212">15745 13988 1054 0,'0'0'0'0,"-8"1"0"16,-3 3 0-16,11-4 110 0,0 0-110 0,-7 12 110 15,4 5-110-15,-6 2 54 0,5 3-54 0,-4 5 54 16,-6 4-54-16,14-31 13 0,0 0-13 0,-16 50 14 16,-7 12-14-16,23-62-2 0,0 0 2 0,-22 68-2 15,-1 9 2-15,23-77-40 0,0 0 40 0,-29 81-39 16,-1 8 39-16,30-89-104 0,0 0 104 0,-18 55-103 15,6-19 103-15,12-36-177 0,0 0 177 0,-5 31-176 16,10-16 176-16,-8 31-471 16</inkml:trace>
  <inkml:trace contextRef="#ctx0" brushRef="#br0" timeOffset="112073.914">16667 13529 169 0,'0'0'0'0,"-7"-6"0"0,-4-2 0 0,11 8 105 0,0 0-105 0,0 0 105 15,9 0-105-15,-9 0 94 0,0 0-94 0,14 0 94 16,7 2-94-16,-21-2 87 0,0 0-87 0,33 0 87 16,5-2-87-16,-38 2 67 0,0 0-67 0,46-2 68 15,6-1-68-15,-52 3 94 0,0 0-94 0,50-2 94 16,4-1-94-16,-54 3 59 0,0 0-59 0,47 0 59 15,-1-4-59-15,-46 4 48 0,0 0-48 0,40-2 49 16,-2 1-49-16,-38 1-2 0,0 0 2 0,30-2-1 16,-8-1 1-16,-22 3-132 15,0 0 132-15,20 0-132 0,-6-4 132 0,-14 4-113 0,0 0 113 0,8 0-113 16,-4 0 113-16,8 0-502 0</inkml:trace>
  <inkml:trace contextRef="#ctx0" brushRef="#br0" timeOffset="112300.479">16642 13801 819 0,'0'0'0'0,"13"-12"0"0,8-9 0 0,-15 16 135 0,-6 7-135 15,6-2 135-15,-5 0-135 0,6 2 65 16,0-1-65-16,4-1 65 0,3 0-65 0,-14 0 34 0,0 0-34 15,22 0 34-15,6-1-34 0,-28 1 0 0,0 0 0 16,33 0 0-16,4 1 0 0,-37-1-48 0,0 0 48 0,37 4-47 16,-1 3 47-16,-36-7-201 0,0 0 201 15,38 13-200-15,1 6 200 0,34 10-484 0</inkml:trace>
  <inkml:trace contextRef="#ctx0" brushRef="#br0" timeOffset="121160.856">17905 12968 91 0,'0'0'0'0,"18"0"0"15,11-1 0-15,-29 1 26 0,0 0-26 0,-5 1 26 16,-16 1-26-16,21-2 38 0,0 0-38 0,-15 2 38 0,1 3-38 16,14-5 49-16,0 0-49 0,-16 2 50 0,6-1-50 0,10-1 48 15,0 0-48-15,-7 2 48 16,1-2-48-16,6 0 48 0,0 0-48 0,-3 2 49 16,3-2-49-16,0 0 42 0,0 0-42 0,0 0 43 0,0 0-43 0,0 0 47 15,0 0-47-15,0 0 47 0,0 0-47 0,0 0 52 16,0 0-52-16,0 0 53 0,5 5-53 0,2-5 60 15,2 2-60-15,0-1 60 0,3-1-60 0,2 0 74 16,3-1-74-16,1-1 74 0,1-3-74 0,-2 1 66 0,4 1-66 16,-7 3 66-16,-2-3-66 0,4 1 43 0,1 2-43 15,1 0 43-15,3-2-43 0,-21 2 22 0,0 0-22 16,24 2 22-16,7 3-22 16,-31-5 11-16,0 0-11 0,33 3 11 15,6 6-11-15,-39-9 17 0,0 0-17 0,35 10 17 0,1 1-17 0,-36-11 14 0,0 0-14 0,35 10 15 16,-2 0-15-16,-33-10 4 0,0 0-4 0,30 5 4 15,-2-1-4-15,-28-4-52 16,0 0 52-16,24-2-51 0,-3-3 51 0,-21 5-147 0,0 0 147 0,17-9-147 16,-5-4 147-16,20-8-669 0</inkml:trace>
  <inkml:trace contextRef="#ctx0" brushRef="#br0" timeOffset="121612.501">18689 12304 1031 0,'0'0'0'0,"6"-2"0"0,4 0 0 0,-10 2-83 16,0 0 83-16,7-3-82 0,-3 1 82 0,-4 2-15 15,0 0 15-15,5-2-15 0,-5 2 15 0,0 0-44 0,0 0 44 16,0 0-44-16,3-1 44 0,-3 1-24 16,0 0 24-16,0 0-23 0,0 0 23 0,0 0 0 0,0 0 0 0,0 0 1 15,-3 1-1-15,3-1 23 0,0 0-23 0,0 0 24 16,0 0-24-16,0 0 39 0,0 0-39 0,0 7 39 15,1-2-39-15,-1-5 33 0,0 0-33 0,6 28 33 16,4 11-33-16,-10-39 33 0,0 0-33 0,12 53 33 16,-3 14-33-16,-9-67 13 0,0 0-13 0,12 70 14 15,-3 6-14-15,-9-76 13 0,0 0-13 0,12 84 13 16,2 10-13-16,-14-94-24 16,0 0 24-16,12 79-23 0,2-4 23 0,-14-75-173 0,0 0 173 0,9 53-173 15,-2-17 173-15,-7-36-147 0,0 0 147 0,3 28-146 16,-1-13 146-16,5 28-148 0</inkml:trace>
  <inkml:trace contextRef="#ctx0" brushRef="#br0" timeOffset="122152.984">17411 13481 102 0,'0'0'0'16,"7"0"0"-16,1 1 0 0,-8-1 47 0,0 0-47 0,16 4 47 16,3 3-47-16,-19-7 45 0,0 0-45 0,25 1 45 15,4 3-45-15,-29-4 53 0,0 0-53 0,35 1 54 16,7-2-54-16,-42 1 44 0,0 0-44 0,59-2 45 15,13-1-45-15,-72 3 75 0,0 0-75 0,106-14 76 16,30-8-76-16,-13 1 65 0,1-1-65 0,-14 1 65 0,-16-1-65 16,-94 22 42-16,0 0-42 0,125-24 43 0,16-7-43 15,-27 9 49-15,-12 3-49 0,-2 2 50 0,-8 0-50 16,-92 17 47-16,0 0-47 0,103-19 47 16,7-2-47-16,-110 21 29 15,0 0-29-15,109-17 29 0,-2 2-29 0,-107 15 10 0,0 0-10 0,92-7 10 0,-12 0-10 0,-80 7 2 16,0 0-2-16,65-3 2 0,-17 1-2 0,-48 2-83 15,0 0 83-15,33 0-82 0,-15 2 82 16,-18-2-160-16,0 0 160 0,10 13-159 0,-10 11 159 16,11 11-380-16</inkml:trace>
  <inkml:trace contextRef="#ctx0" brushRef="#br0" timeOffset="123849.824">17897 13905 91 0,'0'0'0'0,"0"0"0"16,0 0 0-16,0 0 1 0,0 0-1 0,0 0 2 16,0 0-2-16,0 0 18 0,0 0-18 0,0 0 18 0,0 0-18 15,0 0 33-15,0 0-33 0,0 0 33 0,0 0-33 16,0 0 28-16,0 0-28 0,0 0 28 0,0 0-28 16,0 0 24-16,0 0-24 0,0 0 25 0,0 0-25 0,0 0 40 15,0 0-40-15,0 0 40 0,0 0-40 16,0 0 43-16,0 0-43 0,0 0 44 0,0 0-44 0,0 0 51 15,0 0-51-15,0 0 52 0,0 0-52 0,0 0 66 16,0 0-66-16,0 0 66 0,0 0-66 0,0 0 63 16,0 0-63-16,0 0 64 0,0 0-64 0,0 0 58 15,0 0-58-15,0 0 59 0,0 0-59 0,0 0 46 0,0 0-46 16,0 0 47-16,-4 4-47 0,4-4 37 16,0 0-37-16,-7 14 38 0,-3 6-38 0,10-20 24 15,0 0-24-15,-12 33 25 0,-1 8-25 16,13-41 40-16,0 0-40 0,-12 46 41 0,0 5-41 0,12-51-10 0,0 0 10 15,-9 59-10-15,2 6 10 0,7-65-7 0,0 0 7 0,-1 68-6 16,2 6 6-16,-1-74-4 0,0 0 4 0,7 81-3 16,6 4 3-16,-13-85-4 15,0 0 4-15,17 72-3 0,4-7 3 0,-21-65-80 16,0 0 80-16,24 45-80 0,1-18 80 0,-25-27-234 0,0 0 234 0,31 17-234 16,7-12 234-16,34 18-309 0</inkml:trace>
  <inkml:trace contextRef="#ctx0" brushRef="#br0" timeOffset="124161.814">18127 14070 673 0,'0'0'0'0,"3"0"0"0,2 0 0 16,-5 0 91-16,0 0-91 0,4 0 92 0,-2-2-92 0,-2 2 76 15,0 0-76-15,0 0 77 16,1-3-77-16,-1 3 42 0,0 0-42 0,0 0 43 0,6-5-43 0,-6 5 19 16,0 0-19-16,1-4 20 0,6 1-20 0,-7 3 27 15,0 0-27-15,7-2 27 0,7 0-27 0,-14 2 7 16,0 0-7-16,26 9 7 0,13 5-7 0,-3 3 5 16,3 5-5-16,-5 0 5 15,1 4-5-15,-2 1 13 0,-3 3-13 0,-4 0 14 0,-2 1-14 0,-24-31 0 0,0 0 0 16,30 38 1-16,3 5-1 0,-33-43-10 15,0 0 10-15,32 39-9 0,1-1 9 0,-33-38-80 0,0 0 80 16,21 29-80-16,-4-7 80 0,-17-22-114 16,0 0 114-16,14 9-113 0,-4-13 113 0,15 10-537 15</inkml:trace>
  <inkml:trace contextRef="#ctx0" brushRef="#br0" timeOffset="124404.821">18543 13858 875 0,'0'0'0'0,"5"13"0"15,6 9 0-15,-11-22 79 0,0 0-79 0,-2 19 80 0,-7 2-80 16,9-21 50-16,0 0-50 0,-15 36 50 0,-6 8-50 16,-2-1 13-16,-3 3-13 0,3-6 14 0,4-9-14 15,19-31 3-15,0 0-3 0,-28 48 4 0,-1 1-4 0,29-49 1 16,0 0-1-16,-28 45 2 0,5-4-2 0,23-41-34 15,0 0 34-15,-21 31-33 0,7-7 33 16,14-24-137-16,0 0 137 0,-10 17-136 0,5-5 136 16,-11 17-530-16</inkml:trace>
  <inkml:trace contextRef="#ctx0" brushRef="#br0" timeOffset="124694.189">18531 14173 785 0,'0'0'0'0,"16"1"0"0,6 3 0 0,-22-4 98 0,0 0-98 0,40-2 98 16,16-5-98-16,-56 7 61 0,0 0-61 0,63-13 61 16,12-10-61-16,-75 23 27 0,0 0-27 0,99-31 27 15,19-10-27-15,-118 41 3 0,0 0-3 0,101-34 4 16,-3 3-4-16,-98 31 2 0,0 0-2 0,73-24 2 15,-19 9-2-15,-54 15 1 0,0 0-1 0,37-9 2 16,-22 6-2-16,-15 3-15 0,0 0 15 0,14-2-14 16,-10 2 14-16,-4 0-137 0,0 0 137 0,5 0-136 15,-1 0 136-15,-4 0-165 0,0 0 165 0,-16 2-164 16,-9 0 164-16,-13 1-304 0</inkml:trace>
  <inkml:trace contextRef="#ctx0" brushRef="#br0" timeOffset="125001.74">18895 13811 550 0,'0'0'0'0,"17"4"0"0,13 4 0 0,-21-8 84 16,-9 0-84-16,0 0 84 0,0 0-84 0,-6 0 63 15,-2-3-63-15,3 1 63 0,3 0-63 0,0 1 54 0,-3 1-54 16,1 0 55-16,3-2-55 0,1 2 51 0,-2-2-51 15,2 2 51-15,0 0-51 0,0 0 53 0,0 0-53 0,0 0 53 16,0 0-53-16,0 0 38 0,-4 4-38 0,4 4 39 16,0 4-39-16,0-12 41 15,0 0-41-15,4 36 41 0,1 19-41 0,2-2 26 16,-3 4-26-16,1-6 26 0,0-3-26 0,-5-48 17 0,0 0-17 0,7 62 17 16,0 6-17-16,-7-68 10 0,0 0-10 0,7 62 11 15,0-4-11-15,-7-58-33 0,0 0 33 16,5 45-32-16,-1-11 32 15,-4-34-154-15,0 0 154 0,10 21-153 0,6-16 153 16,10 20-693-16</inkml:trace>
  <inkml:trace contextRef="#ctx0" brushRef="#br0" timeOffset="125336.057">19226 13823 807 0,'0'0'0'0,"-9"9"0"0,-5 10 0 0,14-19 106 16,0 0-106-16,-3 1 106 0,6-2-106 16,-3 1 92-16,0 0-92 0,0 0 92 0,2-7-92 0,-2 7 42 15,0 0-42-15,4-4 43 0,-4 1-43 0,0 3 12 16,0 0-12-16,1-3 12 0,-1-1-12 0,0 4 35 16,0 0-35-16,0 0 36 0,0 0-36 0,0 0 17 15,0 0-17-15,2 9 17 0,3 3-17 0,-5-12 47 16,0 0-47-16,9 32 48 0,3 14-48 0,-12-46 9 15,0 0-9-15,12 54 9 16,1 7-9-16,-3-4 32 0,-1-2-32 0,-4-9 32 16,-2-5-32-16,-3-41-1 0,0 0 1 0,7 51 0 0,2 4 0 0,-9-55-43 0,0 0 43 0,4 43-42 15,1-7 42-15,-5-36-99 0,0 0 99 0,7 24-98 16,0-9 98-16,8 25-899 0</inkml:trace>
  <inkml:trace contextRef="#ctx0" brushRef="#br0" timeOffset="125876.044">19421 13599 471 0,'0'0'0'16,"0"0"0"-16,7 3 0 0,-7-3 70 15,0 0-70-15,0 0 70 0,0 0-70 0,0 0 40 0,0 0-40 16,0 0 40-16,0-3-40 0,0 3 47 0,0 0-47 0,5 0 47 16,4 0-47-16,-9 0 20 0,0 0-20 15,21 5 20-15,8 5-20 0,-29-10 19 0,0 0-19 0,42 19 20 16,9 8-20-16,-6 1 40 0,0 3-40 0,-6 3 40 15,-4 4-40-15,-35-38 93 0,0 0-93 0,29 51 93 16,-3 11-93-16,-5-7 78 0,-5-2-78 0,-4-9 79 16,-3-4-79-16,-4 2 43 0,-1 3-43 0,-4-4 43 15,-4-1-43-15,4-40 45 16,0 0-45-16,-3 46 46 0,-3 5-46 0,6-51 5 0,0 0-5 0,-5 40 5 16,2-8-5-16,3-32-71 0,0 0 71 0,-4 24-71 0,1-8 71 15,3-16-162-15,0 0 162 0,-11 1-162 0,-10-11 162 16,-10 1-656-16</inkml:trace>
  <inkml:trace contextRef="#ctx0" brushRef="#br0" timeOffset="126321.882">19808 13479 583 0,'0'0'0'15,"0"0"0"-15,7-4 0 0,-7 4 138 0,0 0-138 0,3-8 138 16,2-4-138-16,4-3 65 0,0-6-65 16,3 0 66-16,7-3-66 0,0 4 38 0,2 1-38 0,2 4 38 15,3 3-38-15,-26 12 2 0,0 0-2 0,33-9 2 16,9 4-2-16,-42 5 6 0,0 0-6 0,38 0 6 15,4 3-6-15,-7 4 43 0,-4 2-43 0,-8-2 43 16,-9-1-43-16,-2 5 69 0,-1 2-69 0,-4 1 70 16,-2 0-70-16,-5-14 63 0,0 0-63 0,3 27 64 15,1 9-64-15,-4-36 37 0,0 0-37 0,-5 40 38 16,-8 2-38-16,1-4 37 0,0-4-37 0,5-11 37 16,2-11-37-16,5-12 32 15,0 0-32-15,-11 20 33 0,-1-1-33 0,12-19 13 0,0 0-13 16,-9 17 13-16,1-3-13 0,8-14 31 0,0 0-31 0,-4 12 31 15,4-4-31-15,2 1 35 0,5-4-35 0,-4 0 36 0,4-3-36 16,4 1 2-16,-1-3-2 16,4 0 3-16,4 0-3 0,-4 0-4 15,0-3 4-15,-4 1-3 0,0-1 3 0,1-1-139 0,-1 1 139 0,3 0-138 0,0-3 138 0,-13 6-115 16,0 0 115-16,28-8-937 0,-56 16 937 16</inkml:trace>
  <inkml:trace contextRef="#ctx0" brushRef="#br0" timeOffset="129748.108">15020 15596 1087 0,'0'0'0'0,"0"0"-284"0,0 0 284 0,0-3-284 15,-1-2 284-15,1 5-40 0,0 0 40 0,-4-2-39 16,1 0 39-16,-2 2-7 0,1 0 7 0,-3 2-7 15,5 0 7-15,-5-1-1 0,0 1 1 0,0 0 0 16,-1 0 0-16,-1-1 6 0,-7 3-6 0,11-3 7 16,0 1-7-16,1 0 49 0,1 0-49 0,-9 6 50 15,-7 4-50-15,19-12 9 0,0 0-9 0,-23 16 9 0,-3 4-9 16,26-20 6-16,0 0-6 0,-28 28 7 16,-3 6-7-16,31-34 4 0,0 0-4 0,-28 36 4 0,0 5-4 15,28-41 2-15,0 0-2 0,-23 46 2 0,4 7-2 16,19-53 4-16,0 0-4 0,-10 69 4 0,10 11-4 0,0-80 2 15,0 0-2-15,8 95 2 0,13 11-2 16,0-29 18-16,5-14-18 0,-8-22 18 16,-1-18-18-16,4-1 7 0,0-8-7 0,2-2 8 0,1-4-8 0,-24-8 9 15,0 0-9-15,38-7 10 0,8-12-10 0,-46 19 24 0,0 0-24 16,55-32 25-16,10-16-25 16,-65 48 2-16,0 0-2 0,62-77 2 0,6-26-2 15,-24 17 0-15,-11 4 0 0,-12 10 1 0,-9 9-1 0,-12 63 0 0,0 0 0 16,7-89 1-16,-7-14-1 0,-2 19 10 0,-1 9-10 15,-2 13 11-15,-1 12-11 0,6 50 24 0,0 0-24 16,-3-58 25-16,-6 0-25 0,9 58 43 16,0 0-43-16,-3-36 43 0,-1 14-43 0,4 22 67 15,0 0-67-15,-1-18 67 0,2 10-67 0,-1 8 51 0,0 0-51 0,0-5 52 16,0 3-52-16,0 2 40 0,0 0-40 0,0 0 40 16,-5 3-40-16,5-3 18 0,0 0-18 15,-9 14 19-15,-1 8-19 0,10-22 12 16,0 0-12-16,-9 21 13 0,0 1-13 0,1 2 16 0,3-3-16 0,-2 1 17 15,1-1-17-15,3 3 8 0,3 3-8 0,2 12 8 16,3 8-8-16,-5-47 9 0,0 0-9 0,9 65 9 16,-1 15-9-16,4 14 3 0,-3 14-3 15,3-17 4-15,1-5-4 0,-13-86 12 16,0 0-12-16,13 87 12 0,-4-1-12 0,0-16 22 0,0-12-22 0,-6-29 23 0,-1-23-23 16,5 7 13-16,0-2-13 15,-2-5 14-15,-5-2-14 0,9 1-31 0,-1 2 31 0,5-4-31 16,-5-3 31-16,-8 0-52 0,0 0 52 0,18-22-52 15,-3-16 52-15,20-22-869 0</inkml:trace>
  <inkml:trace contextRef="#ctx0" brushRef="#br0" timeOffset="130259.164">15355 15464 707 0,'0'0'0'16,"0"0"0"-16,-4-6 0 0,4 6 50 0,0 0-50 0,4-6 50 15,1-2-50-15,-5 8 52 0,0 0-52 0,7-9 53 16,4-1-53-16,-11 10 24 0,0 0-24 0,10-9 25 16,1 1-25-16,-11 8 3 0,0 0-3 0,12-5 4 15,-4 0-4-15,-8 5 0 0,0 0 0 0,9 0 1 16,-2-4-1-16,-7 4-2 0,0 0 2 0,9 4-1 0,-4-3 1 16,-5-1 0-16,0 0 0 0,5 5 1 0,2 1-1 15,-7-6 6-15,0 0-6 0,4 6 6 0,1 3-6 16,-5-9 15-16,0 0-15 0,0 12 15 0,0 3-15 0,0-15 9 15,0 0-9-15,0 19 10 0,-5 4-10 0,1-3 4 16,1 2-4-16,-1-6 4 0,3-6-4 0,-3 2 13 16,2-2-13-16,1-1 13 0,-1-2-13 0,2 3 3 15,0 0-3-15,0-1 4 0,0-4-4 16,0-5 2-16,0 0-2 0,0 7 2 0,0 1-2 0,0-8 1 16,0 0-1-16,9 11 2 0,4 1-2 15,-13-12 1-15,0 0-1 0,20 7 1 0,2-2-1 0,-22-5-10 0,0 0 10 16,25 1-9-16,3-1 9 15,-28 0-164-15,0 0 164 0,27-1-164 0,3-3 164 16,26-1-448-16</inkml:trace>
  <inkml:trace contextRef="#ctx0" brushRef="#br0" timeOffset="130755.148">15801 15106 695 0,'0'0'0'0,"9"0"0"0,6 0 0 0,-9 0 32 15,-6 2-32-15,-9 3 33 0,-9 2-33 0,-1 0 6 16,0 0-6-16,9-4 7 0,3-1-7 0,3 0 0 16,1-1 0-16,-6 4 1 0,2 2-1 0,7-7-9 15,0 0 9-15,-10 23-9 0,-6 13 9 0,16-36-31 0,0 0 31 16,-5 48-31-16,1 15 31 0,4-63-10 15,0 0 10-15,12 106-10 0,9 35 10 0,-3-13-2 16,-1 6 2-16,4-18-2 0,3-8 2 0,-3-5 0 0,2-7 0 0,-2-12 1 16,0-12-1-16,-21-72 24 0,0 0-24 0,26 91 25 15,4 8-25-15,-30-99 22 16,0 0-22-16,29 80 23 0,4-9-23 0,-33-71 40 16,0 0-40-16,26 49 40 0,-5-16-40 0,-21-33-26 0,0 0 26 0,13 19-26 15,-5-16 26-15,-8-3-135 0,0 0 135 0,2-24-135 16,-2-22 135-16,3-24-299 0</inkml:trace>
  <inkml:trace contextRef="#ctx0" brushRef="#br0" timeOffset="130983.309">15724 15901 796 0,'0'0'0'0,"9"7"0"0,7 7 0 0,-11-9 144 16,-10-5-144-16,5 0 144 0,-2-3-144 0,2 3 105 15,2-6-105-15,3 5 105 0,-2 1-105 16,6 1 71-16,2 1-71 0,4 0 72 0,1-2-72 0,1 0 8 16,3-2-8-16,0 0 9 0,5 1-9 0,-25 1 0 15,0 0 0-15,29-2 0 0,1-1 0 0,-30 3-77 16,0 0 77-16,30-6-76 0,1 1 76 0,-31 5-192 16,0 0 192-16,33 0-191 0,4-3 191 0,32-1-581 15</inkml:trace>
  <inkml:trace contextRef="#ctx0" brushRef="#br0" timeOffset="131677.465">16383 15583 1043 0,'0'0'0'0,"0"0"-31"0,0 0 31 0,-4-2-31 16,3 0 31-16,1 2 51 0,0 0-51 0,-6-2 51 15,5 1-51-15,-1-1 25 0,-2 0-25 0,4 2 26 16,-5-1-26-16,5 1 2 0,-3 0-2 0,-3 0 2 16,3 0-2-16,-4 1 25 0,-2 1-25 0,4 0 26 15,-2 1-26-15,-2 2 2 0,-3 2-2 0,2 3 3 16,-2 4-3-16,12-14 3 0,0 0-3 0,-16 34 3 16,-3 11-3-16,1 1 5 0,3 6-5 0,2-11 6 0,8-5-6 15,5-36 12-15,0 0-12 0,-9 56 13 16,6 14-13-16,3-70 3 0,0 0-3 15,3 84 4-15,3 14-4 0,-3-35 0 0,2-20 0 0,2-10 0 0,-1-13 0 0,6-1-71 16,0-7 71-16,7-7-70 0,9-6 70 0,-28 1-111 16,0 0 111-16,31-24-111 15,11-19 111-15,33-24-573 0</inkml:trace>
  <inkml:trace contextRef="#ctx0" brushRef="#br0" timeOffset="131935.155">16322 15720 763 0,'0'0'0'0,"10"5"0"0,9 5 0 0,-19-10 129 15,0 0-129-15,6 12 129 0,-13 2-129 0,7-14 83 0,0 0-83 16,-2 10 83-16,-5 0-83 0,7-10 54 0,0 0-54 16,-2 16 54-16,-1 4-54 0,3 3 1 0,3 1-1 0,6 0 1 15,3-2-1-15,-12-22 1 0,0 0-1 0,21 26 2 16,9-1-2-16,-30-25 0 0,0 0 0 0,31 28 0 15,6 1 0-15,-37-29-17 0,0 0 17 0,34 29-17 16,-4 0 17-16,-30-29-96 0,0 0 96 0,26 24-96 16,-5-2 96-16,-21-22-162 0,0 0 162 0,18 17-161 15,-6-5 161-15,17 18-463 0</inkml:trace>
  <inkml:trace contextRef="#ctx0" brushRef="#br0" timeOffset="132175.668">16595 15564 841 0,'0'0'0'0,"-1"15"0"0,-3 13 0 15,4-28 149-15,0 0-149 0,0 6 149 0,-3-9-149 0,3 3 96 16,0 0-96-16,-6 7 97 0,-1 3-97 0,7-10 54 16,0 0-54-16,-12 29 54 0,-3 12-54 0,15-41 1 15,0 0-1-15,-20 54 1 0,0 11-1 0,20-65-14 16,0 0 14-16,-23 97-13 0,-3 25 13 0,26-122-64 0,0 0 64 15,-12 99-63 1,3-6 63-16,9-93-60 0,0 0 60 0,-7 63-60 0,5-23 60 0,2-40-64 0,0 0 64 16,12 12-64-16,11-28 64 0,12 13-704 0</inkml:trace>
  <inkml:trace contextRef="#ctx0" brushRef="#br0" timeOffset="132406.106">16630 15464 1222 0,'2'2'0'0,"7"15"38"0,5 11-38 0,-2-1 39 15,0 2-39-15,-12-29 46 0,0 0-46 0,17 45 47 16,4 10-47-16,-3-4 12 0,-3 2-12 0,-1-10 13 16,-5-9-13-16,-9-34-2 0,0 0 2 0,7 53-2 15,-2 9 2-15,-5-62-31 0,0 0 31 0,-5 84-31 16,-2 15 31-16,-2-20-80 0,-3-9 80 0,9-37-79 15,4-28 79-15,-2 4-187 0,-1-8 187 0,-7 22-187 16,-10 9 187-16,19-32-149 0,0 0 149 0,-28 27-149 0,-8 3 149 0,-29 26-293 16</inkml:trace>
  <inkml:trace contextRef="#ctx0" brushRef="#br0" timeOffset="132870.377">14599 16893 393 0,'0'0'0'0,"0"0"84"0,0 0-84 0,7-3 84 15,3-4-84-15,-10 7 83 0,0 0-83 0,9-4 84 16,-5 3-84-16,-4 1 68 0,0 0-68 0,19 0 69 16,10 1-69-16,4-2 97 0,9-3-97 0,-2 1 98 15,6-1-98-15,-46 4 54 0,0 0-54 0,73-10 54 0,19-5-54 16,18-4 65-16,14-5-65 0,-10 2 65 15,5-2-65-15,-119 24 58 0,0 0-58 16,124-28 59-16,8-4-59 0,-132 32 24 0,0 0-24 0,134-28 25 0,6 3-25 0,-140 25 37 16,0 0-37-16,127-21 37 0,-7 2-37 0,-120 19 2 15,0 0-2-15,115-17 3 0,-2 3-3 0,-31 2 23 16,-18 2-23-16,-4 2 24 0,-10-1-24 0,-50 9 2 16,0 0-2-16,63-14 3 15,5-1-3-15,-68 15-86 0,0 0 86 16,59-19-86-16,0-2 86 0,-59 21-76 0,0 0 76 0,21-34-75 0,-21-12 75 0,19-35-876 15</inkml:trace>
  <inkml:trace contextRef="#ctx0" brushRef="#br0" timeOffset="133444.298">15928 12384 135 0,'0'0'0'0,"-3"5"0"0,-1 4 0 0,-1 1 25 16,-4 4-25-16,-3 6 26 0,-2 11-26 0,14-31 56 0,0 0-56 16,-21 45 57-16,0 13-57 0,-3 4 37 0,1 6-37 0,-5 15 38 15,-1 11-38-15,29-94 35 16,0 0-35-16,-25 99 35 0,3 14-35 15,8-27 39-15,7-13-39 0,5-19 40 0,2-18-40 0,0-36 44 0,0 0-44 0,12 42 44 16,6-2-44-16,-18-40 10 0,0 0-10 0,21 36 11 16,5 1-11-16,-26-37-90 0,0 0 90 0,26 28-90 15,7-6 90-15,-33-22-104 0,0 0 104 0,33 2-104 16,5-14 104-16,32 2-97 0</inkml:trace>
  <inkml:trace contextRef="#ctx0" brushRef="#br0" timeOffset="133711.342">15972 12836 449 0,'0'0'0'0,"0"7"0"0,0 5 0 0,0-12 84 16,0 0-84-16,0 0 85 0,3-1-85 0,-3 1 75 15,0 0-75-15,4-4 75 0,-4 1-75 0,0 3 61 16,0 0-61-16,0-4 62 0,3 4-62 0,-3 0 33 15,0 0-33-15,7 2 33 0,5 3-33 0,-12-5 39 16,0 0-39-16,18 14 39 0,3 6-39 0,-2 1 39 16,0 1-39-16,-2 1 39 0,-1-6-39 0,-16-17 3 15,0 0-3-15,16 22 4 0,1-1-4 0,-17-21-37 16,0 0 37-16,12 18-36 0,2 1 36 0,-14-19-200 0,0 0 200 16,12 14-199-16,-3-2 199 0,9 14-377 0</inkml:trace>
  <inkml:trace contextRef="#ctx0" brushRef="#br0" timeOffset="133949.617">16118 12780 606 0,'0'0'0'0,"0"7"0"15,2 3 0-15,-2-10 62 0,0 0-62 0,-5 26 62 16,-4 11-62-16,9-37 50 0,0 0-50 0,-12 45 50 15,-4 12-50-15,16-57 8 0,0 0-8 0,-19 54 9 16,-2 8-9-16,21-62-2 0,0 0 2 0,-19 50-2 0,5-9 2 16,14-41-88-16,0 0 88 0,-14 32-88 0,3-8 88 15,11-24-143-15,0 0 143 0,2 11-143 0,9-13 143 16,1 10-190-16</inkml:trace>
  <inkml:trace contextRef="#ctx0" brushRef="#br0" timeOffset="134164.136">16418 12453 718 0,'0'0'0'0,"-6"5"0"0,-2 3 0 0,8-8 74 16,0 0-74-16,0 12 74 0,7 2-74 0,-7-14 58 15,0 0-58-15,8 34 58 0,3 13-58 0,-11-47 31 0,0 0-31 16,9 58 31-16,-2 5-31 0,-7-63 0 0,0 0 0 0,1 77 1 15,-2 11-1-15,1-88-57 0,0 0 57 0,-9 104-56 16,-7 18 56 0,16-122-192-16,0 0 192 0,-17 104-192 0,-1-4 192 0,-20 104-303 0</inkml:trace>
  <inkml:trace contextRef="#ctx0" brushRef="#br0" timeOffset="135182.267">15771 17304 1132 0,'0'-3'0'15,"-7"-4"118"-15,-1-3-118 0,2 3 119 0,1 0-119 0,2 4 54 16,-2-1-54-16,1 2 54 0,4 2-54 0,-7 0 15 15,2 2-15-15,-7 2 16 0,-6-1-16 0,18-3-13 16,0 0 13-16,-26 12-13 0,-12 3 13 0,38-15-44 16,0 0 44-16,-39 33-43 0,1 13 43 0,3 7-38 15,7 7 38-15,4-10-38 0,5-5 38 0,1 9-46 16,6 5 46-16,4-6-45 0,4-2 45 0,4-51-11 16,0 0 11-16,0 64-10 0,2 7 10 15,-2-71-8-15,0 0 8 0,10 45-8 0,2-14 8 0,-12-31-4 16,0 0 4-16,27 15-4 0,4-15 4 0,-31 0-11 0,0 0 11 15,36-22-11-15,3-23 11 0,-8 3-39 16,-3-6 39-16,-7 3-38 0,-4-1 38 0,-17 46-11 16,0 0 11-16,9-70-10 0,-4-19 10 0,-5 15 0 0,-5 2 0 0,-4 27 0 15,1 18 0-15,8 27 10 0,0 0-10 0,-13-36 10 16,-4 2-10-16,17 34 47 0,0 0-47 0,-19-35 47 16,-4 3-47-16,23 32 89 15,0 0-89-15,-22-27 89 0,-1 1-89 0,23 26 101 0,0 0-101 0,-19-19 102 16,3 4-102-16,16 15 80 0,0 0-80 0,-12-12 81 15,1 3-81-15,11 9 33 0,0 0-33 0,-8-5 34 16,4 1-34-16,4 4 19 0,0 0-19 0,-5-1 20 16,3-1-20-16,2 2-1 0,0 0 1 0,12 9 0 0,13 4 0 15,4 1-25-15,3 1 25 0,4 6-24 0,4 1 24 16,-1 4-22-16,1 1 22 0,3 2-22 16,3 1 22-16,-46-30-17 0,0 0 17 0,76 54-17 15,18 18 17-15,-19-8-28 0,-8 1 28 0,-10-19-28 16,-8-13 28-16,-13-1 0 0,-11-3 0 0,-1-5 0 0,-1-3 0 0,-23-21-4 15,0 0 4-15,26 26-3 0,-2 3 3 0,-24-29-20 16,0 0 20-16,23 22-19 0,-2-2 19 16,-21-20-100-16,0 0 100 0,14 14-99 15,-4-5 99-15,-10-9-156 0,0 0 156 0,-1-12-156 0,-12-17 156 0,-1-12-714 16</inkml:trace>
  <inkml:trace contextRef="#ctx0" brushRef="#br0" timeOffset="135416.992">16135 17222 1143 0,'0'4'0'0,"0"2"142"0,0 5-142 0,-3-4 142 16,-1-4-142-16,4-3 93 0,0 0-93 0,-5 5 94 16,-2-2-94-16,7-3 38 0,0 0-38 0,-21 26 39 15,-8 14-39-15,29-40-2 0,0 0 2 0,-28 60-2 16,-2 17 2-16,-5 20-20 0,2 21 20 0,12-22-20 15,2-10 20-15,4-7-51 0,4-7 51 0,9-28-50 16,6-20 50-16,-4-24-135 0,0 0 135 0,5 26-135 16,4-5 135-16,-9-21-140 0,0 0 140 0,17-6-139 15,6-19 139-15,17-6-653 0</inkml:trace>
  <inkml:trace contextRef="#ctx0" brushRef="#br0" timeOffset="135872.613">16203 16917 1401 0,'-3'-5'0'0,"-6"-5"136"16,-3-6-136-16,9 16 136 0,4 7-136 0,1-2 2 15,3 2-2-15,4-2 3 0,1 0-3 0,3-5-14 0,1-3 14 16,1 0-13-16,8-1 13 0,-23 4-54 0,0 0 54 15,22-5-54-15,8 0 54 0,-30 5-11 0,0 0 11 0,24-4-11 16,1 1 11-16,-25 3-3 0,0 0 3 16,19 0-3-16,-3 2 3 0,-16-2 3 0,0 0-3 0,8 1 3 15,1 3-3-15,-9-4 33 0,0 0-33 0,7 3 34 16,-2 2-34-16,-5-5 28 0,0 0-28 0,4 7 28 16,-4 2-28-16,0-9 33 0,0 0-33 0,-4 19 34 15,-4 8-34-15,8-27 22 0,0 0-22 0,-9 29 22 16,-3 6-22-16,12-35 46 0,0 0-46 0,-14 34 47 15,2 2-47-15,-6-4 1 0,2 1-1 0,8-11 1 16,4-5-1-16,-1-1 7 0,0-3-7 0,3-1 7 16,4-1-7-16,-2 1 8 0,-2 0-8 0,6-2 9 15,1-2-9-15,-5-8 0 0,0 0 0 0,12 12 1 0,5 0-1 16,-17-12 7-16,0 0-7 0,23 11 7 16,3-3-7-16,-26-8-10 0,0 0 10 0,30 4-10 15,5-6 10-15,-35 2-153 16,0 0 153-16,35-7-153 0,1-3 153 15,-36 10-173-15,0 0 173 0,68-17-907 0,-136 34 907 0</inkml:trace>
  <inkml:trace contextRef="#ctx0" brushRef="#br0" timeOffset="136283.102">17508 16324 1199 0,'0'0'0'0,"-17"-1"0"0,-11-1 0 0,28 2 114 0,0 0-114 0,7 0 115 15,21 0-115-15,-28 0 95 0,0 0-95 0,26 0 96 16,5-2-96-16,-31 2 65 0,0 0-65 0,44-1 66 16,8-3-66-16,-52 4-3 0,0 0 3 0,54-2-3 15,4-1 3-15,-58 3-1 0,0 0 1 0,50-2-1 16,-1 2 1-16,-49 0 0 0,0 0 0 0,40 0 0 0,-7-1 0 16,-33 1 0-16,0 0 0 0,30-2 0 15,-11-2 0-15,-19 4-50 0,0 0 50 0,19-3-50 0,-9 0 50 16,-10 3-190-16,0 0 190 0,9-2-189 0,-4 0 189 0,-5 2-152 15,0 0 152-15,-1-3-152 0,-8-2 152 0,-2-4-622 16</inkml:trace>
  <inkml:trace contextRef="#ctx0" brushRef="#br0" timeOffset="136536.14">17555 16708 1076 0,'0'0'0'0,"0"0"129"0,0 0-129 0,7-5 130 16,2-4-130-16,-9 9 70 0,0 0-70 0,16-8 70 15,5-1-70-15,-21 9 49 0,0 0-49 0,22-8 49 16,8-1-49-16,-30 9-2 0,0 0 2 0,26-7-2 15,7 2 2-15,-33 5-52 0,0 0 52 0,33-5-52 16,4-2 52-16,-37 7-173 0,0 0 173 0,38-8-172 16,2-4 172-16,37-9-737 0</inkml:trace>
  <inkml:trace contextRef="#ctx0" brushRef="#br0" timeOffset="147373.07">18787 15377 124 0,'0'0'0'0,"0"0"0"15,-5-7 0-15,5 7 33 0,0 0-33 0,-2-2 33 16,-2 1-33-16,4 1 42 0,0 0-42 0,0 0 43 16,-3-2-43-16,3 2 41 0,0 0-41 0,0 0 41 15,0 0-41-15,0 0 46 0,0 0-46 0,0 0 47 16,-2 0-47-16,2 0 58 0,0 0-58 0,0 0 59 15,-7 0-59-15,7 0 66 0,0 0-66 0,-1 0 67 16,-3 0-67-16,4 0 59 0,0 0-59 0,-3 0 59 16,1 0-59-16,2 0 41 0,0 0-41 0,0 0 41 15,-4-2-41-15,4 2 30 0,0 0-30 0,4-3 30 16,1-2-30-16,-5 5 23 0,0 0-23 0,12-7 24 0,4-2-24 16,-16 9 1-16,0 0-1 0,19-6 1 0,5-3-1 15,-24 9 5-15,0 0-5 0,18-5 5 0,3 0-5 16,-21 5 0-16,0 0 0 0,14-2 1 0,1 2-1 15,-15 0 2-15,0 0-2 0,13 2 2 0,-1 3-2 0,-12-5 5 16,0 0-5-16,9 7 5 0,-1 3-5 16,-8-10 13-16,0 0-13 0,5 19 13 0,-3 5-13 15,-4 1 15-15,-1 5-15 0,0-10 15 0,1-6-15 0,-3 6 4 16,-2 3-4-16,-6 8 4 0,-4 6-4 0,17-37 7 16,0 0-7-16,-17 38 8 0,-4 3-8 0,21-41 3 15,0 0-3-15,-18 36 3 0,1-2-3 0,17-34 11 16,0 0-11-16,-16 28 11 0,4-4-11 0,12-24 15 0,0 0-15 15,-11 18 15-15,3-6-15 0,8-12 15 0,0 0-15 0,-7 11 15 16,3-4-15-16,4-7 45 0,0 0-45 16,-1 6 46-16,-3-2-46 0,4-4 13 0,0 0-13 15,-2 3 14-15,1-3-14 0,1 0 32 0,0 0-32 0,0 0 32 16,0 0-32-16,0 0 18 0,0 0-18 16,0 0 19-16,0 0-19 0,0 0 5 0,0 0-5 15,0 0 5-15,7 0-5 0,-7 0 1 0,0 0-1 0,8-1 1 16,4-1-1-16,-12 2 0 0,0 0 0 0,20-4 0 15,4-2 0-15,-24 6 0 0,0 0 0 0,24-6 1 16,4 1-1-16,-28 5-2 0,0 0 2 0,28-5-2 16,4 2 2-16,-32 3-2 0,0 0 2 0,29-4-2 15,-1 1 2-15,-28 3-2 0,0 0 2 0,30-2-2 16,-4 2 2-16,-26 0-10 0,0 0 10 0,22 2-10 0,1 1 10 16,-23-3-33-16,0 0 33 0,23 5-32 0,1 2 32 15,-24-7-113-15,0 0 113 0,26 11-113 0,-3 1 113 16,-23-12-145-16,0 0 145 0,19 12-144 0,-2-2 144 0,17 12-520 15</inkml:trace>
  <inkml:trace contextRef="#ctx0" brushRef="#br0" timeOffset="148021.3">18491 16482 415 0,'5'-3'0'0,"0"-1"70"0,2 1-70 0,4-2 70 16,3-2-70-16,-6 2 2 0,-2 1-2 0,-6 4 2 0,0 0-2 15,-6 4-3-15,-1 1 3 0,2-2-3 0,2 1 3 16,-3-1-28-16,3-1 28 0,-1-1-28 0,3-1 28 15,-3 2-4-15,4-2 4 0,0 0-3 16,-5 2 3-16,5-2 3 0,-2 3-3 0,2-3 4 0,0 0-4 0,0 0 14 16,0 0-14-16,0 0 15 0,0 0-15 0,0 0 18 15,4 2-18-15,-1 0 18 0,6-2-18 0,-2 0 25 16,3-2-25-16,3 0 26 0,0 1-26 0,-13 1 20 16,0 0-20-16,21-4 20 0,7-3-20 0,-28 7 35 15,0 0-35-15,40-10 35 0,11-2-35 0,-4 0 75 16,3-2-75-16,-6 1 76 0,-4-1-76 0,2 0 63 15,1 1-63-15,6-3 64 0,3 1-64 16,-52 15 82-16,0 0-82 0,84-28 83 0,24-9-83 0,-108 37 52 0,0 0-52 0,120-38 53 16,20-2-53-16,-27 5 90 0,-10 4-90 15,-13 3 91-15,-6 6-91 0,-84 22 52 0,0 0-52 0,103-24 52 16,10 0-52 0,-24 5 46-16,-13 2-46 0,-8 3 47 0,-15 2-47 0,-53 12 37 0,0 0-37 0,64-13 38 15,6 1-38-15,-15-2-4 0,-11 4 4 0,-14 3-4 16,-15 2 4-16,-15 5-125 0,0 0 125 0,19-7-124 15,-3 0 124-15,-16 7-83 0,0 0 83 0,0-10-83 16,-12-2 83-16,0-11-895 0</inkml:trace>
  <inkml:trace contextRef="#ctx0" brushRef="#br0" timeOffset="149069.643">18937 16652 606 0,'0'0'0'0,"0"0"62"0,0 0-62 0,-5 1 62 16,-4 1-62-16,9-2 44 0,0 0-44 0,-5 0 45 0,3 0-45 15,2 0 3-15,0 0-3 0,-5 0 3 0,3 0-3 16,2 0 1-16,0 0-1 0,-2 0 1 0,-5 2-1 15,7-2 12-15,0 0-12 0,-10 3 13 0,-2 6-13 0,12-9 32 16,0 0-32-16,-18 7 33 0,-6 5-33 0,24-12 18 16,0 0-18-16,-26 15 18 15,-2 2-18-15,28-17 42 0,0 0-42 0,-28 19 42 0,2 3-42 0,26-22 32 16,0 0-32-16,-25 24 33 0,-3 0-33 0,6 2 43 16,-1 1-43-16,7-3 44 0,4-3-44 0,12-21 51 15,0 0-51-15,-12 43 52 0,0 15-52 16,5-3 13-16,3 3-13 0,4-5 13 15,2-1-13-15,-2-52 24 16,0 0-24-16,16 75 25 0,5 14-25 0,-21-89 0 0,0 0 0 0,33 82 1 0,12-1-1 0,-3-20-27 16,3-13 27-16,-12-19-27 0,-3-18 27 0,0-1-127 0,-4-5 127 15,3-5-127-15,1-5 127 16,-30 5-148-16,0 0 148 0,40-21-148 0,5-9 148 0,41-22-476 16</inkml:trace>
  <inkml:trace contextRef="#ctx0" brushRef="#br0" timeOffset="149385.37">19076 16910 673 0,'2'5'0'0,"1"9"97"0,4 5-97 0,-10-16 97 15,-6-6-97-15,2-4 78 0,2-5-78 0,0 7 78 0,1 2-78 16,2-1 60-16,1 2-60 0,1 2 60 15,0 0-60-15,0 0 26 0,0 0-26 0,0 0 26 0,0 0-26 16,0 0 18-16,0 0-18 0,0 0 18 0,0 0-18 16,0 0 10-16,0 0-10 0,0 0 10 0,5 0-10 15,-5 0 4-15,0 0-4 0,16 9 5 0,10 5-5 16,-26-14 13-16,0 0-13 0,38 24 13 0,13 10-13 16,-51-34 0-16,0 0 0 0,50 36 0 0,-1 5 0 0,-6-5-11 15,-4-3 11-15,-8-6-10 16,-5-5 10-16,-26-22-69 15,0 0 69-15,28 23-68 0,2-3 68 0,-30-20-116 0,0 0 116 0,26 14-116 0,0-4 116 0,28 14-583 0</inkml:trace>
  <inkml:trace contextRef="#ctx0" brushRef="#br0" timeOffset="149638.983">19407 16701 1043 0,'0'4'0'0,"0"-4"120"0,0 0-120 0,-2 10 120 16,1 4-120-16,1-14 89 0,0 0-89 0,-6 10 89 15,3-1-89-15,-8 1 46 0,1 0-46 0,-11 12 46 16,-5 9-46-16,26-31 0 0,0 0 0 0,-28 41 0 16,-3 11 0-16,31-52 1 0,0 0-1 0,-30 60 1 15,-5 8-1-15,35-68 0 0,0 0 0 0,-33 77 0 0,4 9 0 16,29-86-5-16,0 0 5 0,-23 51-4 15,11-20 4-15,12-31-95 0,0 0 95 0,-2 26-94 16,9-12 94-16,-2 25-935 0</inkml:trace>
  <inkml:trace contextRef="#ctx0" brushRef="#br0" timeOffset="150034.015">19498 16933 673 0,'0'0'0'0,"0"0"52"0,0 0-52 0,12-2 53 0,2-3-53 0,-14 5 51 0,0 0-51 0,24-5 51 16,6-4-51-16,-30 9 23 0,0 0-23 0,35-9 24 15,3 1-24-15,-5-1 4 0,0-1-4 0,-5 3 5 16,-5 4-5-16,-1-2 7 0,-1-1-7 0,0 5 8 16,-3-1-8-16,-1 0 8 0,-1-1-8 0,1-1 8 15,2-1-8-15,-19 5 8 0,0 0-8 0,21-5 8 0,4-2-8 16,-25 7-4-16,0 0 4 0,17-5-4 0,-1 0 4 15,-16 5-129-15,0 0 129 0,10-3-129 16,-3-1 129-16,11-3-446 0</inkml:trace>
  <inkml:trace contextRef="#ctx0" brushRef="#br0" timeOffset="150348.081">19813 16559 718 0,'2'4'0'0,"-2"-4"113"0,0 0-113 15,-2 3 113-15,0 0-113 0,2-3 72 0,0 0-72 16,0 0 72-16,-3 2-72 0,3-2 49 0,0 0-49 0,0 0 50 16,0 0-50-16,0 0 3 0,0 0-3 15,0 0 3-15,0 0-3 0,0 0 7 0,0 0-7 16,0 0 8-16,0 5-8 0,0-5 3 0,0 0-3 15,3 23 4-15,-3 11-4 0,2 5 0 0,2 9 0 0,-3-2 0 16,4 1 0-16,-5-47 1 0,0 0-1 16,2 60 2-16,5 8-2 0,-7-68 0 15,0 0 0-15,5 65 0 0,2 2 0 0,-1-14-34 0,-3-7 34 0,1-11-34 16,1-11 34-16,-2-5-142 0,3-6 142 0,2-4-142 16,4-4 142-16,8 9-554 0</inkml:trace>
  <inkml:trace contextRef="#ctx0" brushRef="#br0" timeOffset="150660.873">20010 16633 886 0,'0'0'0'16,"0"0"69"-16,0 0-69 0,0 0 70 0,3 5-70 0,-3-5 13 15,0 0-13-15,0 0 13 0,6-4-13 0,-6 4-2 16,0 0 2-16,1-3-1 0,3 0 1 0,-4 3-5 16,0 0 5-16,3-4-5 0,-3 2 5 0,0 2 6 15,0 0-6-15,0 0 6 0,0 0-6 0,0 0 46 0,0 0-46 16,0 7 46-16,0 5-46 0,0-12 34 0,0 0-34 16,6 28 34-16,1 11-34 0,-7-39 15 15,0 0-15-15,10 43 16 0,2 7-16 0,-12-50 32 0,0 0-32 16,14 53 32-16,2 3-32 0,-16-56 1 0,0 0-1 0,14 52 2 15,0-3-2-15,-14-49-92 0,0 0 92 0,10 38-92 16,-3-9 92-16,-7-29-166 0,0 0 166 16,11 16-166-16,1-15 166 0,10 16-493 0</inkml:trace>
  <inkml:trace contextRef="#ctx0" brushRef="#br0" timeOffset="151032.868">20174 16427 1009 0,'0'0'0'0,"0"0"116"16,0 0-116-16,0-3 117 0,1-4-117 0,-1 7 12 15,0 0-12-15,2-4 12 0,0 3-12 0,-2 1 7 16,0 0-7-16,3 1 8 0,3 1-8 15,1 0-18-15,3 0 18 0,4 3-18 0,3 0 18 0,3 5-9 16,0 6 9-16,3 1-8 0,1 3 8 0,-24-20 7 16,0 0-7-16,30 33 8 0,5 10-8 0,-35-43 46 15,0 0-46-15,33 48 46 0,5 6-46 0,-38-54 39 0,0 0-39 16,35 60 39-16,0 4-39 0,-35-64 41 16,0 0-41-16,26 89 41 0,-5 17-41 0,-21-106 17 15,0 0-17-15,7 93 17 0,-10-6-17 16,3-87 0-16,0 0 0 0,-9 65 1 15,-12-15-1-15,21-50-63 0,0 0 63 0,-12 31-63 0,3-19 63 0,9-12-161 0,0 0 161 0,-16-2-160 16,-1-14 160-16,-14-1-713 0</inkml:trace>
  <inkml:trace contextRef="#ctx0" brushRef="#br0" timeOffset="151522.801">20442 16324 1076 0,'0'0'0'0,"2"4"0"0,1 1 0 0,-3-5 151 16,0 0-151-16,0 0 152 0,2 3-152 0,-2-3 70 16,0 0-70-16,2-5 70 0,-1-3-70 0,-1 8 25 15,0 0-25-15,7-17 26 0,7-6-26 0,-14 23-3 16,0 0 3-16,14-22-2 0,5-2 2 0,-19 24-4 15,0 0 4-15,23-17-4 0,5 3 4 0,-28 14 1 16,0 0-1-16,26-2 2 0,0 11-2 0,-26-9 41 16,0 0-41-16,25 15 42 0,1 8-42 0,-11-1 49 15,-1 4-49-15,-5-7 49 0,-4-6-49 0,0 4 30 16,-1 1-30-16,-2 2 30 0,-2 2-30 0,0 6 35 0,1 1-35 16,-1-14 35-16,-1-10-35 15,1-5 8-15,0 0-8 0,0 19 8 0,0 7-8 16,0-26 5-16,0 0-5 0,0 19 6 0,-2-4-6 0,2-15-2 0,0 0 2 0,0 9-1 15,0-7 1-15,2-6-12 0,3-4 12 0,4-3-12 16,-1-2 12-16,1-1-10 0,3-2 10 16,-3 3-9-16,0 1 9 15,-1 1-91-15,1 5 91 0,0 0-90 0,0 1 90 0,-1 4-69 16,3 1 69-16,-4 0-69 0,-2-2 69 0,0 4-34 0,4 1 34 0,-7 0-33 16,1 1 33-16,1 3-7 0,-4 1 7 0,1 4-7 15,-1 2 7-15,0-14-19 0,0 0 19 0,-5 29-18 16,-5 11 18-16,10-40-122 15,0 0 122-15,-16 37-121 0,-8 4 121 16,24-41-121-16,0 0 121 0,-34 23-120 0,-6-13 120 0,-33 22-609 0</inkml:trace>
  <inkml:trace contextRef="#ctx0" brushRef="#br0" timeOffset="151869.899">21688 15543 1412 0,'0'0'0'0,"3"19"0"16,-3 14 0-16,0-33 98 0,0 0-98 0,0 34 98 16,0 4-98-16,0-38-1 0,0 0 1 0,-3 41 0 15,-3 2 0-15,6-43-183 0,0 0 183 0,-21 37-183 16,-13-1 183-16,-22 38-825 0</inkml:trace>
  <inkml:trace contextRef="#ctx0" brushRef="#br0" timeOffset="153747.436">20858 12624 606 0,'0'0'0'0,"7"2"0"0,4-1 0 0,-11-1 73 16,0 0-73-16,5 0 73 0,-2 0-73 0,-3 0 58 0,0 0-58 15,0 0 58-15,0 0-58 0,0 0 47 0,0 0-47 16,0 0 48-16,-5-1-48 0,5 1 29 16,0 0-29-16,0 0 29 0,-3-2-29 0,3 2 39 0,0 0-39 15,0 0 39-15,-4-2-39 0,4 2 44 0,0 0-44 0,0 0 44 16,0 0-44-16,0 0 41 0,0 0-41 0,0 0 41 16,0 0-41-16,0 0 10 0,0 0-10 0,0 0 11 15,0 0-11-15,0 0-2 0,0 0 2 0,0 0-1 16,0 0 1-16,0 0-905 0</inkml:trace>
  <inkml:trace contextRef="#ctx0" brushRef="#br0" timeOffset="153981.76">21038 12999 617 0,'0'0'0'0,"-5"-10"0"0,-6-11 0 0,11 21 35 15,0 0-35-15,-2 18 35 0,2 19-35 0,0-37 15 16,0 0-15-16,-8 38 16 0,-3 6-16 0,11-44-5 16,0 0 5-16,-19 45-5 0,-7 1 5 0,-19 45-470 15</inkml:trace>
  <inkml:trace contextRef="#ctx0" brushRef="#br0" timeOffset="154951.134">22430 12585 707 0,'0'0'0'0,"-9"-2"0"15,-7-1 0-15,16 3 56 0,0 0-56 0,-17-11 56 16,-4 1-56-16,21 10 53 0,0 0-53 16,-24-14 54-16,-4-1-54 0,2 1 9 0,1 0-9 0,4 6 10 15,4 3-10-15,-2 1-3 0,0 4 3 0,1 0-2 16,2 0 2-16,-3 4-15 0,-3-1 15 0,4 1-14 16,4 1 14-16,14-5-10 0,0 0 10 0,-29 15-9 15,-10 6 9-15,39-21-10 0,0 0 10 0,-41 31-10 16,-7 8 10-16,10-3 9 0,0 3-9 0,10-8 10 0,9-5-10 15,0 8 27-15,5 2-27 0,0 9 27 0,7 4-27 0,7-49 32 16,0 0-32-16,0 53 32 0,9 7-32 16,-9-60 2-16,0 0-2 0,20 52 3 15,14-4-3-15,-34-48 1 0,0 0-1 0,55 37 1 0,22-7-1 0,-77-30-26 16,0 0 26-16,71 3-25 0,1-20 25 0,-72 17-25 16,0 0 25-16,64-34-24 0,-5-25 24 0,-59 59-10 15,0 0 10-15,53-60-10 0,-6-12 10 16,-47 72 0-16,0 0 0 0,33-70 1 0,-9 0-1 0,-24 70 37 15,0 0-37-15,18-79 38 0,-10-3-38 0,-8 82 37 0,0 0-37 16,2-74 38-16,-4 6-38 0,2 68 56 16,0 0-56-16,-8-59 57 0,-8 8-57 0,16 51 55 15,0 0-55-15,-12-39 56 0,-2 8-56 0,14 31 50 16,0 0-50-16,-12-24 50 0,-1 5-50 0,13 19 50 0,0 0-50 16,-10-17 50-16,1 1-50 0,9 16 6 0,0 0-6 15,-7-12 7-15,2 4-7 0,5 8 13 0,0 0-13 16,-3-7 14-16,-1 4-14 0,4 3-4 0,0 0 4 15,0 3-4-15,4 4 4 0,-4-7-40 0,0 0 40 0,12 26-39 16,3 15 39-16,-15-41-30 0,0 0 30 0,20 55-30 16,4 15 30-16,-24-70-73 15,0 0 73-15,21 101-73 0,5 27 73 0,-26-128-181 16,0 0 181-16,21 119-181 0,0 6 181 0,21 120-537 0</inkml:trace>
  <inkml:trace contextRef="#ctx0" brushRef="#br0" timeOffset="155946.056">22895 11925 471 0,'0'0'0'0,"-4"17"0"15,-3 7 0-15,7-24 53 0,0 0-53 0,-5 0 54 16,2-13-54-16,3 13 18 0,0 0-18 0,-6-7 19 16,1-5-19-16,5 12 13 0,0 0-13 0,-10-4 13 15,-6-1-13-15,16 5 5 0,0 0-5 0,-16 0 6 16,1 2-6-16,15-2 2 0,0 0-2 0,-14 3 2 15,3-1-2-15,11-2 0 0,0 0 0 0,-17 19 0 0,-6 10 0 16,23-29 0-16,0 0 0 0,-15 44 0 0,2 8 0 16,5 3 4-16,4 3-4 0,1-5 4 15,-1-2-4-15,4-51 13 0,0 0-13 0,2 95 13 16,1 25-13-16,-3-120 9 0,0 0-9 0,6 119 9 0,1 8-9 0,-7-127 4 16,0 0-4-16,8 124 4 0,1-3-4 0,-9-121 7 15,0 0-7-15,16 103 7 0,5-12-7 0,-21-91 32 16,0 0-32-16,22 77 32 0,1-15-32 0,-23-62 39 15,0 0-39-15,26 49 39 0,2-11-39 16,-28-38 3-16,0 0-3 0,16 22 4 0,-6-13-4 0,-10-9-54 16,0 0 54-16,7 8-53 0,-3-6 53 0,-4-2-79 0,0 0 79 15,-2-5-79-15,-3-7 79 0,5 12-108 16,0 0 108-16,-18-22-108 0,-10-11 108 0,-17-20-212 16</inkml:trace>
  <inkml:trace contextRef="#ctx0" brushRef="#br0" timeOffset="156150.084">22527 12782 236 0,'0'0'0'0,"4"7"0"0,6 5 0 0,-10-12 95 0,0 0-95 0,0 0 96 16,-2-9-96-16,2 9 72 0,0 0-72 0,-1-9 73 15,-3 3-73-15,4 6 60 0,0 0-60 0,2-6 60 16,1 3-60-16,-3 3 69 0,0 0-69 0,9-2 70 16,0 4-70-16,0 1 52 0,3 3-52 0,2-3 53 15,1-1-53-15,-1-1 33 0,-1-1-33 0,-1 0 34 16,-7 0-34-16,-5 0 1 0,0 0-1 0,12-1 2 0,2-3-2 15,-14 4-42-15,0 0 42 0,16-5-41 0,1-2 41 16,-17 7-100-16,0 0 100 0,23-13-100 0,5-6 100 16,19-14-458-16</inkml:trace>
  <inkml:trace contextRef="#ctx0" brushRef="#br0" timeOffset="160203.105">22203 11987 561 0,'0'0'0'0,"7"-2"0"0,4-3 0 0,-11 5 74 0,-4-4-74 16,4 4 74-16,0 0-74 0,-5-1 61 0,1-1-61 16,4 2 62-16,-3-3-62 0,1-3 30 0,-1 1-30 0,1 4 30 15,0-6-30-15,2 3 5 0,0-1-5 0,0 0 5 16,2-2-5-16,1 2 24 0,1-2-24 16,-1 4 25-16,1-1-25 0,-4 4 12 0,0 0-12 0,7-3 12 15,2 1-12-15,-9 2 10 0,0 0-10 0,14 0 10 16,5 0-10-16,-19 0 10 0,0 0-10 0,21 0 10 15,5 2-10-15,-26-2 15 0,0 0-15 0,26 2 15 16,2 1-15-16,-28-3 8 16,0 0-8-16,21 5 8 0,-4-3-8 0,-17-2 3 0,0 0-3 0,12 3 4 15,-3 4-4-15,-9-7 3 0,0 0-3 0,2 16 3 16,-4 8-3-16,2-24 5 0,0 0-5 0,-9 27 5 16,-6 7-5-1,15-34 20-15,0 0-20 0,-18 33 20 0,-3 1-20 0,21-34 32 0,0 0-32 0,-17 29 32 0,-1-1-32 16,18-28 11-16,0 0-11 0,-12 20 11 0,4-1-11 15,8-19 21-15,0 0-21 0,-4 15 21 0,4-3-21 16,0-12 14-16,0 0-14 0,4 12 15 0,4-5-15 16,-8-7 16-16,0 0-16 0,12 5 17 0,2-5-17 0,-14 0 25 15,0 0-25-15,11 0 26 0,-1 0-26 0,-10 0 2 16,0 0-2-16,7 0 3 16,0-1-3-16,-7 1 13 0,0 0-13 0,7 0 13 0,-2 0-13 15,-5 0 24-15,0 0-24 0,7 5 25 0,-1-3-25 16,-6-2-53-16,0 0 53 0,5 5-52 0,-2 0 52 0,-3-5-55 15,0 0 55-15,4 7-55 0,-1 1 55 0,-3-8-45 16,0 0 45-16,2 9-45 0,-2 1 45 16,0-10-45-16,0 0 45 0,-2 12-45 0,-3 2 45 15,5-14-109-15,0 0 109 0,-5 14-108 0,-2-1 108 0,7-13-133 0,0 0 133 16,-4 19-132-16,-3 2 132 0,-3 18-333 0</inkml:trace>
  <inkml:trace contextRef="#ctx0" brushRef="#br0" timeOffset="160570.369">23083 12281 91 0,'0'0'0'0,"0"0"0"0,2-3 0 0,-1 1-9 0</inkml:trace>
  <inkml:trace contextRef="#ctx0" brushRef="#br0" timeOffset="160822.867">23003 12323 113 0,'0'0'0'0,"7"-2"0"15,3-3 0-15,-10 5 59 0,0 0-59 0,6-4 60 16,-1 3-60-16,-5 1 65 0,0 0-65 0,3 0 65 16,-1 1-65-16,0 4 59 0,1 6-59 0,2 4 59 15,4 11-59-15,-9-26 42 0,0 0-42 0,19 37 42 0,9 13-42 16,-28-50 20-16,0 0-20 0,33 58 20 15,7 9-20-15,-40-67 19 0,0 0-19 0,47 77 20 16,9 11-20-16,-16-23 33 0,-3-10-33 0,-22-26 34 0,-9-22-34 0,-1 3 18 16,-2-3-18-16,-1-2 18 0,0-2-18 0,1 1-54 15,4-1 54-15,-7-3-53 0,4 4 53 16,-4-4-112-16,0 0 112 0,-9-12-111 0,-8-9 111 16,-9-12-225-16</inkml:trace>
  <inkml:trace contextRef="#ctx0" brushRef="#br0" timeOffset="161074.884">23254 12350 393 0,'0'0'0'0,"3"7"0"0,-1 5 0 0,-2-12 61 0,0 0-61 0,2 7 62 16,1-1-62-16,-3-6 73 0,0 0-73 0,-7 19 74 15,-7 7-74-15,14-26 69 0,0 0-69 0,-19 39 70 16,-7 13-70-16,26-52 51 0,0 0-51 0,-26 51 52 15,-4 6-52-15,4-8 39 0,2 1-39 0,8-21 39 16,6-6-39-16,1-8 1 0,2-3-1 0,2 7 2 16,-2 1-2-16,0-3-79 0,0 1 79 0,0-8-79 15,5-3 79-15,2-2-153 0,2-3 153 0,8-6-153 16,8-6 153-16,6-4-294 0</inkml:trace>
  <inkml:trace contextRef="#ctx0" brushRef="#br0" timeOffset="161630.08">23299 12412 203 0,'0'0'0'0,"0"0"0"0,-2-4 0 0,2 4 52 0,0 0-52 15,0 0 52-15,0-2-52 0,0 2 25 0,0 0-25 0,0 0 26 16,0 0-26-16,0 0 0 0,0 0 0 16,0 0 1-16,-3-3-1 0,3 3 0 0,0 0 0 0,-4-3 0 15,1-1 0-15,3 4-11 0,0 0 11 0,-9-7-10 16,-5-3 10-16,14 10-19 0,0 0 19 0,-16-10-18 15,-6-2 18-15,22 12-16 0,0 0 16 0,-21-10-15 16,-2-2 15-16,23 12-17 0,0 0 17 0,-22-7-16 16,-1-2 16-16,23 9 8 0,0 0-8 0,-16-3 9 15,-1-2-9-15,17 5 56 0,0 0-56 0,-12-4 57 16,0 2-57-16,12 2 80 0,0 0-80 0,-13 0 80 16,3 2-80-16,10-2 84 0,0 0-84 0,-9 2 84 15,0 0-84-15,9-2 76 0,0 0-76 0,-8 1 77 16,1 3-77-16,-2-1 63 0,-5 2-63 0,7-1 64 15,2-3-64-15,5-1 48 0,0 0-48 0,-9 6 48 16,-3-1-48-16,12-5 38 0,0 0-38 0,-12 8 38 16,-6 3-38-16,18-11 34 0,0 0-34 0,-12 27 34 0,0 12-34 0,12-39 43 15,0 0-43-15,3 55 44 0,6 14-44 16,2-8 16-16,3 3-16 0,0-6 17 0,3-5-17 0,-17-53 22 16,0 0-22-16,26 70 22 15,11 9-22-15,-37-79-9 16,0 0 9-16,38 69-9 0,2-4 9 0,-40-65-62 0,0 0 62 0,38 34-62 0,1-17 62 0,39 38-853 15</inkml:trace>
  <inkml:trace contextRef="#ctx0" brushRef="#br0" timeOffset="161876.67">23525 12329 1166 0,'0'6'0'0,"0"-6"-5"0,0 0 5 0,4 5-5 16,1 2 5-16,2 1 6 0,2 1-6 0,-2-1 7 16,2 2-7-16,-9-10 4 0,0 0-4 0,10 24 4 15,4 9-4-15,-14-33-20 0,0 0 20 0,9 46-19 16,1 11 19-16,-10-2-41 0,-5-1 41 0,-2-6-41 16,-2-6 41-16,9-42-76 0,0 0 76 0,-21 58-76 15,-5 9 76-15,26-67-154 0,0 0 154 0,-42 80-154 16,-8 13 154-16,50-93-125 0,0 0 125 0,-49 73-124 15,0-8 124-15,-48 74-170 0</inkml:trace>
  <inkml:trace contextRef="#ctx0" brushRef="#br0" timeOffset="162237.413">22066 13583 863 0,'0'0'0'0,"8"-10"0"0,8-7 0 0,-16 17 84 0,0 0-84 16,9-5 84-16,-9 5-84 0,0 0 4 0,0 0-4 0,3 0 4 16,-1 2-4-16,-2-2 21 0,0 0-21 15,24-9 21-15,11-8-21 0,-35 17 0 16,0 0 0-16,54-22 1 0,16-6-1 0,-4 4 10 0,2 0-10 0,0 2 11 15,3 1-11-15,-71 21 26 0,0 0-26 0,101-22 26 16,21 0-26-16,-17 5 60 0,-8 3-60 16,-8 2 60-16,-7 2-60 0,-5 1 53 15,-8-1-53-15,-9 1 54 0,-8 2-54 16,-17 1 39-16,-9 0-39 0,0 5 39 0,-5-4-39 0,2 1-6 0,-1 1 6 0,-1-2-6 16,-7 1 6-16,-14 4-103 0,0 0 103 0,18-3-103 15,-1 1 103-15,-17 2-107 0,0 0 107 0,10 0-107 16,-4 0 107-16,9 0-685 0</inkml:trace>
  <inkml:trace contextRef="#ctx0" brushRef="#br0" timeOffset="162604.862">22586 13748 897 0,'0'0'0'0</inkml:trace>
  <inkml:trace contextRef="#ctx0" brushRef="#br0" timeOffset="163776.343">22595 13748 91 0,'0'0'0'16,"0"0"0"-16,2-4 0 0,-2 4 4 0,3 0-4 0,-3 0 5 0,0 0-5 0,0 0 23 16,0 0-23-16,0 0 24 0,4 0-24 0,-4 0 22 0,0 0-22 15,0 0 22-15,0 0-22 0,0 0 39 0,0 0-39 0,0 0 40 16,0 0-40-16,0 0 32 15,0 0-32-15,0 0 32 0,0 0-32 0,0 0 32 0,0 0-32 0,0 0 33 16,0 0-33-16,0 0 43 0,0 0-43 0,0 0 44 16,0 0-44-16,0 0 34 0,0 0-34 15,0 0 35-15,0 0-35 0,0 0 39 0,0 0-39 16,0 0 39-16,0 0-39 0,0 0 39 0,0 0-39 0,0 0 40 16,0 0-40-16,0 0 25 0,0 0-25 0,0 0 26 15,0 0-26-15,0 0 18 0,0 0-18 0,0 0 18 16,0 0-18-16,0 0 18 0,0 0-18 15,0 0 18-15,0 0-18 0,0 0 15 0,0 0-15 0,0 0 15 16,0 0-15-16,0 0 16 0,-4 0-16 0,4 0 17 0,-3 2-17 16,3-2 9-16,-5 0-9 0,5 0 9 0,-4 0-9 15,4 0 16-15,-2 2-16 0,2-2 17 16,-5 2-17-16,5-2 8 0,-3 1-8 0,3-1 8 0,0 0-8 16,0 0 9-16,-5 0-9 0,5 0 9 0,0 0-9 0,0 0 23 15,0 0-23-15,0 0 24 0,0 0-24 0,0 0 12 16,-4 5-12-16,4-5 13 15,0 0-13-15,0 0 27 0,0 0-27 0,0 0 27 16,0 0-27-16,0 0 20 0,0 0-20 0,0 0 20 0,0 0-20 0,0 0 26 16,0 0-26-16,0 0 26 0,0 0-26 0,0 0 22 15,0 0-22-15,0 0 23 0,0 0-23 0,0 0 25 16,0 0-25-16,0 0 26 0,0 0-26 16,0 0 22-16,-3 0-22 0,3 0 23 0,0 0-23 15,0 0 25-15,0 0-25 0,0 0 26 0,0 0-26 0,0 0 22 0,0 0-22 0,0 0 23 16,0 0-23-16,0 0 16 0,0 0-16 15,0 0 17-15,0 0-17 0,0 0 27 0,-4 0-27 0,4 0 27 16,0 0-27-16,0 0 12 16,0 0-12-16,0 0 13 0,0 0-13 0,0 0 35 0,0 0-35 15,0 0 36-15,0 0-36 0,0 0 11 0,-3 2-11 0,3-2 11 16,0 0-11-16,0 0 30 0,0 0-30 0,0 0 30 16,-2 4-30-16,2-4 2 0,0 0-2 0,0 5 2 15,-4 3-2-15,4-8 21 0,0 0-21 16,-5 29 21-16,-7 14-21 0,12-43 22 15,0 0-22-15,-12 57 22 0,-2 11-22 0,3-4-35 0,1-1 35 0,5-13-34 16,1-9 34-16,4-41-16 0,0 0 16 0,0 51-15 16,0 2 15-16,0-53-33 15,0 0 33-15,0 45-32 0,2-6 32 0,-2-39-13 0,0 0 13 16,3 28-13-16,3-6 13 0,-6-22-42 0,0 0 42 0,10 9-41 0,4-11 41 16,-14 2-31-16,0 0 31 0,16-17-31 0,3-16 31 15,-5 1-8-15,0-6 8 0,-9 4-7 16,0 1 7-16,-5 33 2 0,0 0-2 0,0-46 2 15,-2-7-2-15,2 53 42 0,0 0-42 0,-5-62 42 0,-2-10-42 0,-1 10 22 16,-1 4-22-16,0 14 22 0,2 4-22 16,0 4 13-16,0 5-13 0,2 9 13 0,2 5-13 0,3 17 47 15,0 0-47-15,-4-15 47 0,2 3-47 16,2 12 2-16,0 0-2 0,-1-12 3 0,-1 0-3 0,2 12-15 16,0 0 15-16,0-9-14 0,0 2 14 0,0 7-35 15,0 0 35-15,0-5-34 0,0 3 34 0,0 2-22 0,0 0 22 16,0 0-22-16,0 0 22 0,0 0-47 15,0 0 47-15,2 9-47 0,5 3 47 0,-2 5-45 0,5 4 45 16,4 3-45-16,-2 6 45 0,8-2-19 0,4 4 19 0,2-1-18 16,2 2 18-16,-28-33-14 0,0 0 14 0,42 37-13 15,10 3 13-15,-52-40-2 16,0 0 2-16,52 39-1 0,6 2 1 0,-8-5-4 0,-4-3 4 16,-15-7-4-16,-10-8 4 15,-21-18-2-15,0 0 2 0,31 28-2 0,2 3 2 0,-33-31-10 0,0 0 10 0,25 25-10 16,-6-1 10-16,-19-24-33 0,0 0 33 0,17 26-33 15,-1-2 33-15,-16-24-80 16,0 0 80-16,9 19-79 0,-4-5 79 0,-5-14-137 0,0 0 137 16,0 10-137-16,-7-10 137 0,0 10-487 0</inkml:trace>
  <inkml:trace contextRef="#ctx0" brushRef="#br0" timeOffset="164057.282">23015 13825 807 0,'0'0'0'0,"4"9"0"0,3 8 0 0,-2-17 140 16,2-4-140-16,-4 8 140 0,-3-3-140 0,0-1 104 15,0 0-104-15,0 0 104 0,-5-5-104 0,1 2 82 16,1-1-82-16,3 4 83 0,-3-1-83 0,3 1 46 16,0 0-46-16,-6 7 47 0,1 6-47 0,5-13 6 15,0 0-6-15,-12 36 7 0,-4 17-7 0,2-5 6 0,0 4-6 16,2-13 7-16,3-8-7 0,9-31-5 0,0 0 5 15,-12 50-4-15,0 10 4 16,12-60-57-16,0 0 57 0,-10 48-57 0,-1-4 57 16,11-44-125-16,0 0 125 0,-5 34-125 0,-2-8 125 0,7-26-155 0,0 0 155 0,-2 3-155 15,2-18 155-15,0 3-574 0</inkml:trace>
  <inkml:trace contextRef="#ctx0" brushRef="#br0" timeOffset="164796.881">23107 13571 695 0,'0'0'0'0,"-5"-5"0"0,-2-2 0 0,7 7 111 0,0 0-111 16,-3-5 111-16,3 0-111 0,0 5 81 0,0 0-81 15,0-5 82-15,0 2-82 0,0 3 68 0,0 0-68 0,0-6 68 16,3 0-68-16,-3 6 6 0,0 0-6 0,5-9 7 16,4 0-7-16,-9 9 13 0,0 0-13 15,9-6 13-15,0-5-13 0,-9 11 3 0,0 0-3 0,15-5 4 16,-1 2-4-16,-14 3 2 0,0 0-2 0,14 0 2 15,2 3-2-15,-16-3 0 0,0 0 0 0,12 9 0 16,-3 3 0-16,-9-12 0 0,0 0 0 0,7 15 0 16,-2 6 0-16,-5-21 1 0,0 0-1 0,-5 25 1 15,-2 6-1-15,7-31 7 0,0 0-7 0,-6 26 8 16,-1-4-8-16,7-22 9 0,0 0-9 0,-5 17 9 0,0-3-9 16,5-14 24-16,0 0-24 0,-3 10 25 15,-1-5-25-15,4-5-2 0,0 0 2 0,-2 6-2 16,1-3 2-16,1-3-17 0,0 0 17 0,1 3-17 0,5-1 17 0,-6-2-9 15,0 0 9-15,10 4-9 0,9-1 9 16,-19-3-35-16,0 0 35 0,12 2-35 16,4 1 35-16,-16-3-10 0,0 0 10 0,19 5-10 15,-3 0 10-15,-16-5-20 0,0 0 20 0,19 9-20 16,2 0 20-16,-21-9 0 0,0 0 0 0,16 8 0 0,-4 2 0 0,-12-10 1 16,0 0-1-16,7 11 1 0,-5-1-1 0,-2-10 10 15,0 0-10-15,-4 17 10 0,-3 4-10 16,7-21 16-16,0 0-16 0,-12 20 17 0,-6 1-17 15,18-21-1-15,0 0 1 0,-17 15-1 0,-2-1 1 0,19-14-68 0,0 0 68 0,-16 2-67 16,-1-9 67-16,17 7-71 0,0 0 71 0,3-26-71 16,15-17 71-16,3-24-628 0</inkml:trace>
  <inkml:trace contextRef="#ctx0" brushRef="#br0" timeOffset="165149.64">24059 13021 303 0,'0'0'0'0,"1"-3"0"16,3-2 0-16,-4 5 91 0,0 0-91 0,2-3 92 0,1-1-92 0,-3 4 80 16,0 0-80-16,0 0 81 0,4-2-81 0,-4 2 73 15,0 0-73-15,3 0 74 0,0-1-74 0,-3 1 44 16,0 0-44-16,7 0 44 0,4-2-44 0,-11 2 31 16,0 0-31-16,17 0 31 0,6 0-31 0,0 0 8 15,-1 0-8-15,-3 0 8 0,-3-2-8 0,0 1 5 16,-2-1-5-16,-4 0 6 0,-3-1-6 0,2 1-74 0,-2-5 74 15,-2 4-74-15,0 1 74 0,-5 2-169 0,0 0 169 16,6 0-169-16,-1 0 169 0,5-3-262 16</inkml:trace>
  <inkml:trace contextRef="#ctx0" brushRef="#br0" timeOffset="165371.159">24097 13316 527 0,'0'0'0'0,"17"0"0"16,9 0 0-16,-26 0 54 0,0 0-54 0,30-2 54 0,7 1-54 15,-6-3-79-15,-1-1 79 0,-8 0-79 0,-3 0 79 16,20-5-278-16</inkml:trace>
  <inkml:trace contextRef="#ctx0" brushRef="#br0" timeOffset="166031.411">25003 12777 169 0,'0'0'0'0,"2"-4"0"0,-1-1 0 0,-1 5 99 16,0 0-99-16,0 0 99 0,6-3-99 0,-6 3 121 0,0 0-121 15,5 0 121-15,0 1-121 0,-5-1 131 0,0 0-131 16,10 2 132-16,4 0-132 0,-14-2 113 16,0 0-113-16,20 0 114 0,6 0-114 0,-2 0 108 0,4 0-108 15,-7 0 109-15,-6 0-109 0,-15 0 94 0,0 0-94 0,25 0 95 16,-1-2-95-16,-24 2 51 0,0 0-51 16,23-2 51-16,-2 1-51 0,-21 1 36 0,0 0-36 0,19 0 36 15,0-4-36-15,-19 4-25 0,0 0 25 16,14-2-24-16,-3 2 24 0,-11 0-165 0,0 0 165 0,7 0-165 15,-4-1 165-15,-3 1-161 0,0 0 161 0,5-9-161 16,2-6 161-16,5-9-634 0</inkml:trace>
  <inkml:trace contextRef="#ctx0" brushRef="#br0" timeOffset="166563.746">25996 12026 539 0,'0'0'0'0,"-4"4"0"0,-3-1 0 16,7-3 60-16,0 0-60 0,0 0 60 0,0 0-60 0,0 0 46 16,0 0-46-16,0 0 47 0,2-3-47 0,-2 3 31 15,0 0-31-15,0 0 31 0,0 0-31 0,0 0 8 16,0 0-8-16,0 0 9 0,0 0-9 0,0 0 18 15,0 0-18-15,0 0 18 0,-5 0-18 0,5 0 15 0,0 0-15 16,-4 1 15-16,-1 1-15 0,5-2 26 0,0 0-26 16,-9 5 26-16,-1 0-26 0,10-5 37 15,0 0-37-15,-12 11 37 0,-4 4-37 0,16-15 42 0,0 0-42 16,-17 27 43-16,-2 11-43 0,19-38 27 0,0 0-27 0,-16 43 27 16,2 8-27-16,3-3 35 0,6 4-35 0,0-13 35 15,3-10-35-15,2-29 13 0,0 0-13 0,4 46 14 16,4 8-14-16,-8-54 20 15,0 0-20-15,18 48 20 0,6 0-20 16,-24-48 1-16,0 0-1 0,39 34 1 0,13-10-1 0,-52-24-25 0,0 0 25 0,56 8-24 16,6-11 24-16,-62 3-8 0,0 0 8 0,70-16-8 15,8-11 8-15,-78 27-1 16,0 0 1-16,61-27 0 0,-7-6 0 0,-54 33 5 16,0 0-5-16,32-22 5 0,-17 5-5 0,-15 17 57 0,0 0-57 0,7-19 58 15,-10 2-58-15,3 17 63 0,0 0-63 0,-12-16 64 16,-13 1-64-16,1 3 52 15,-6 0-52-15,9 7 52 0,4 1-52 16,-9 3 1-16,-4 1-1 0,-8 3 1 0,-9 4-1 0,47-7-45 0,0 0 45 0,-59 12-44 0,-13 2 44 0,72-14-241 16,0 0 241-16,-87 29-241 0,-14 8 241 0,-87 30-647 15</inkml:trace>
  <inkml:trace contextRef="#ctx0" brushRef="#br0" timeOffset="167161.697">24874 13328 191 0,'0'0'0'0,"9"-7"0"16,8-6 0-16,-12 7 17 0,-7 6-17 0,6-1 17 0,1-3-17 15,-3 3 39-15,0 1-39 0,-2 0 39 0,0 0-39 16,0 0 33-16,-4 3-33 0,4-3 33 0,0 0-33 0,0 0 48 16,0 0-48-16,0 0 48 15,4 3-48-15,-4-3 52 0,0 0-52 0,15 0 53 0,8 0-53 0,-23 0 60 16,0 0-60-16,40-5 61 0,16-2-61 0,1-1 102 15,1-2-102-15,5-2 102 0,3-2-102 0,-66 14 100 16,0 0-100-16,106-22 100 0,26-6-100 0,-132 28 81 0,0 0-81 16,135-31 81-16,9-3-81 15,-144 34 94-15,0 0-94 0,134-32 95 0,-1 1-95 0,-133 31 43 0,0 0-43 16,129-31 44-16,-2 2-44 0,-30 7 56 0,-22 3-56 0,-14 3 56 16,-19 6-56-16,-4 0 13 0,-8 3-13 15,-7 0 14-15,-9 0-14 0,1 4-2 16,-1 1 2-16,-3-1-1 0,-3-1 1 0,-8 4-91 0,0 0 91 0,4-5-90 15,1 3 90-15,-5 2-155 0,0 0 155 0,-2 11-155 16,-5 9 155-16,-1 11-785 16</inkml:trace>
  <inkml:trace contextRef="#ctx0" brushRef="#br0" timeOffset="167900.093">25187 13787 113 0,'0'0'0'0,"6"-1"0"0,6-1 0 16,-10 2 59-16,-1 0-59 0,-1 0 60 0,4 0-60 0,-4 0 59 16,0 0-59-16,0 0 60 0,0 0-60 0,0 0 58 15,0 0-58-15,0 0 58 0,0 0-58 0,0 0 52 16,0 0-52-16,0 0 52 0,0 0-52 0,0 0 44 15,0 0-44-15,0 0 44 0,0 0-44 16,0 0 58-16,7 2-58 0,0 1 59 0,3 4-59 0,6 0 66 16,5 3-66-16,0 5 67 0,7 8-67 0,-28-23 41 0,0 0-41 15,38 27 42-15,11 11-42 0,-49-38 43 0,0 0-43 16,47 37 44-16,7 6-44 0,-5-10 46 16,-4-1-46-16,-16-6 46 0,-11-12-46 15,3 1 28-15,-2-5-28 0,-7 1 28 0,-3-1-28 0,3 0 4 0,4 2-4 0,-9-3 5 16,-2-4-5-16,2 0-105 0,3 0 105 0,-6-5-105 15,1-5 105-15,-5 5-97 0,0 0 97 16,-2-20-97-16,-3-13 97 16,-2-20-540-16</inkml:trace>
  <inkml:trace contextRef="#ctx0" brushRef="#br0" timeOffset="168136.213">25675 13652 897 0,'0'0'0'0,"2"7"0"16,1 5 0-16,1-5 127 0,-1-6-127 0,-1 3 127 0,0-1-127 16,-2-3 72-16,0 0-72 0,-16 19 72 0,-10 5-72 0,26-24 47 15,0 0-47-15,-31 43 48 0,-9 15-48 0,3-1 34 16,2 4-34-16,0-8 34 0,6-5-34 0,3 2 36 16,5-2-36-16,3-7 36 0,4-7-36 0,14-34 8 15,0 0-8-15,-15 42 9 0,-1 2-9 16,16-44-5-16,0 0 5 0,-12 33-5 0,3-8 5 15,9-25-67-15,0 0 67 0,5 9-67 0,9-14 67 0,5 8-976 16</inkml:trace>
  <inkml:trace contextRef="#ctx0" brushRef="#br0" timeOffset="168458.936">25639 13969 729 0,'0'0'0'0,"5"0"0"0,5 3 0 0,-10-3 86 0,0 0-86 15,18 0 87-15,1-1-87 0,-19 1 89 0,0 0-89 0,30-7 89 16,8-4-89-16,-38 11 56 0,0 0-56 0,42-12 57 16,6-3-57-16,-2 1 45 0,1 1-45 0,-7 4 45 15,-2-1-45-15,-3 3 69 0,-4 0-69 0,-6 4 70 16,-4-1-70-16,-2 3 40 0,0-1-40 0,-2 2 41 15,-1 2-41-15,0-1 22 0,-2-1-22 0,-4 4 22 16,-1-4-22-16,0 0 0 0,-2 0 0 0,-2 0 1 16,0 0-1-16,-1 0-53 0,-3-4 53 0,-1 4-52 15,4-1 52-15,-4 1-159 0,3-2 159 0,-3 2-158 16,0 0 158-16,0 0-158 0,0 0 158 0,-15-2-157 0,-13 0 157 16,-16 1-509-16</inkml:trace>
  <inkml:trace contextRef="#ctx0" brushRef="#br0" timeOffset="168728.8">26003 13717 695 0,'0'0'0'0,"3"0"0"0,6 3 0 0,-9-3 116 0,0 0-116 16,3 0 117-16,-1 0-117 0,-2 0 105 0,0 0-105 15,0 0 106-15,0 0-106 0,0 0 56 0,0 0-56 0,0 0 57 16,-3 0-57-16,3 0 12 15,0 0-12-15,0 0 13 0,-4 0-13 0,4 0 7 0,0 0-7 0,0 11 7 16,2 8-7-16,-2-19 0 0,0 0 0 0,3 36 0 16,1 12 0-16,-4-48-20 0,0 0 20 0,5 53-20 15,0 8 20-15,-5-61-17 0,0 0 17 0,6 53-17 16,1-3 17-16,-7-50-142 0,0 0 142 0,8 39-141 16,1-8 141-16,-9-31-177 0,0 0 177 0,16 11-176 15,6-20 176-15,17 11-332 0</inkml:trace>
  <inkml:trace contextRef="#ctx0" brushRef="#br0" timeOffset="168985.54">26424 13571 830 0,'0'0'0'0,"-8"2"0"0,-6 3 0 0,14-5 130 16,0 0-130-16,1 7 131 0,8 3-131 0,-9-10 76 15,0 0-76-15,9 18 76 0,3 2-76 0,-12-20 12 16,0 0-12-16,12 33 12 0,4 6-12 0,-4-3 6 16,0 3-6-16,2-1 7 0,-5-2-7 0,-9-36-3 15,0 0 3-15,12 43-2 0,2 5 2 0,-2-5-89 16,2-2 89-16,-3-10-89 0,-4-9 89 0,0-2-131 0,0-4 131 16,-2-2-130-16,0-4 130 0,-1-3-171 15,-1 0 171-15,-1-2-171 0,-2-4 171 0,2 6-268 16</inkml:trace>
  <inkml:trace contextRef="#ctx0" brushRef="#br0" timeOffset="169373.171">25201 13410 505 0,'0'0'0'0,"14"4"0"0,11 1 0 16,-20-3 79-16,-7-1-79 0,-7-1 79 0,-6-1-79 15,15 1 60-15,0 0-60 0,-14 0 60 0,-7 1-60 16,21-1 42-16,0 0-42 0,-23 7 42 0,-1 4-42 15,24-11 37-15,0 0-37 0,-30 20 37 0,2 7-37 0,28-27 77 16,0 0-77-16,-26 42 77 0,2 9-77 16,24-51 53-16,0 0-53 0,-19 98 54 0,-2 30-54 0,21-128 41 15,0 0-41-15,-2 135 41 0,11 16-41 0,-9-151 37 16,0 0-37-16,29 141 37 0,18-3-37 0,2-30-40 0,9-20 40 16,-3-23-40-16,3-22 40 15,-58-43-118-15,0 0 118 16,98 31-118-16,25-14 118 0,-123-17-125 0,0 0 125 0,126-26-125 0,11-34 125 0,126-26-503 15</inkml:trace>
  <inkml:trace contextRef="#ctx0" brushRef="#br0" timeOffset="169693.986">26552 13527 908 0,'0'0'0'0,"0"0"0"16,-2-7 0-16,2 7 128 0,0 0-128 0,0 0 128 15,0-3-128-15,0 3 79 0,0 0-79 0,0 0 79 16,0 0-79-16,0 0 48 0,0 0-48 0,0 0 49 0,0 0-49 16,0 0 1-16,0 0-1 0,0 0 2 0,7 3-2 15,-7-3 0-15,0 0 0 0,14 14 0 0,7 11 0 0,1 8-3 16,4 8 3-16,-1 0-2 0,-1 4 2 15,-24-45-3-15,0 0 3 0,26 58-3 0,0 12 3 16,-26-70 0-16,0 0 0 0,27 86 0 0,-3 13 0 0,-24-99-36 16,0 0 36-16,12 86-35 0,-8-6 35 0,-4-80-141 15,0 0 141-15,0 52-141 0,-6-23 141 16,6-29-191-16,0 0 191 0,-8 24-190 0,-3-12 190 0,-8 24-401 16</inkml:trace>
  <inkml:trace contextRef="#ctx0" brushRef="#br0" timeOffset="170185.712">26717 12972 942 0,'0'0'0'15,"0"5"0"-15,-2 0 0 0,2-5 86 0,0 0-86 0,2 7 87 16,0-2-87-16,-2-5 49 0,0 0-49 0,3 7 50 16,1 2-50-16,-4-9 3 0,0 0-3 0,0 18 4 15,0 10-4-15,0-28-32 0,0 0 32 0,-4 27-32 16,-3 4 32-16,0-2-1 0,-1 2 1 0,2-14 0 0,3-5 0 16,-2 2-1-16,1-2 1 0,-1 0 0 0,1-2 0 0,-1 4 2 15,2 1-2-15,-2-6 2 16,5-6-2-16,-2 4 37 0,2-2-37 0,0-1 38 0,0-4-38 0,0 0 29 15,0 3-29-15,0-3 29 0,2 3-29 0,-2-3 44 16,5 6-44-16,0-6 45 0,0 1-45 0,2 1 26 16,4-2-26-16,1-2 26 0,2 1-26 0,-14 1 18 15,0 0-18-15,15-4 19 0,5-1-19 0,-20 5 18 16,0 0-18-16,21-3 19 16,1 3-19-16,-22 0 3 0,0 0-3 0,25-4 4 0,-1 2-4 15,-24 2 13-15,0 0-13 0,23-1 14 0,-2 1-14 0,-21 0 1 0,0 0-1 16,19 0 1-16,-4 0-1 0,-15 0-40 0,0 0 40 15,14 0-40-15,-2 0 40 16,-12 0-111-16,0 0 111 0,7-2-110 0,-1-1 110 0,-6 3-163 16,0 0 163-16,-7-11-163 0,-11-4 163 0,18 15-147 15,0 0 147-15,-26-17-147 0,-9-4 147 0,-26-16-370 0</inkml:trace>
  <inkml:trace contextRef="#ctx0" brushRef="#br0" timeOffset="170434.147">26776 13056 270 0,'0'0'0'0,"0"5"0"16,0 3 0-16,0-8 98 0,0 0-98 0,0 0 99 16,5-1-99-16,-5 1 120 0,0 0-120 0,2-4 120 15,2 1-120-15,-4 3 121 0,0 0-121 0,0 0 122 0,1-4-122 16,-1 4 103-16,0 0-103 0,0 0 104 0,0 0-104 16,0 0 89-16,0 0-89 0,0 0 89 0,0 0-89 15,0 0 50-15,0 0-50 0,7 14 50 0,4 10-50 16,-11-24 25-16,0 0-25 0,17 36 26 0,6 16-26 0,-23-52 10 15,0 0-10-15,21 58 11 0,0 5-11 0,-21-63 17 16,0 0-17-16,19 65 17 0,2 4-17 0,-7-13-63 16,0-8 63-16,-6-13-62 0,-2-11 62 15,-6-24-182-15,0 0 182 0,5 18-181 0,0-4 181 0,6 19-685 16</inkml:trace>
  <inkml:trace contextRef="#ctx0" brushRef="#br0" timeOffset="170660.424">27362 13302 1255 0,'0'0'0'0,"0"-3"0"0,-2-4 0 0,2 7-98 0,0 0 98 0,2 4-98 16,1 2 98-16,-3-6-138 0,0 0 138 0,-5-27-137 15,-6-23 137-15,-4-27-494 0</inkml:trace>
  <inkml:trace contextRef="#ctx0" brushRef="#br0" timeOffset="184918.599">26970 7802 247 0,'0'0'0'0,"0"0"0"16,-6 0 0-16,6 0 96 0,0 0-96 0,0 0 97 15,0 0-97-15,0 0 79 0,0 0-79 0,0 0 80 16,0 0-80-16,0 0 67 0,0 0-67 0,0 0 67 15,0-4-67-15,0 4 66 0,0 0-66 0,0 0 66 0,-1-3-66 16,1 3 58-16,0 0-58 0,0 0 58 16,0 0-58-16,0 0 45 0,0 0-45 0,0 0 46 0,0 0-46 0,0 0 31 15,0 0-31-15,0 0 31 0,0 0-31 16,0 0 24-16,0 0-24 0,0 0 25 0,0 0-25 0,0 0 15 16,0 0-15-16,0 0 16 0,0 0-16 0,0 0 18 15,0 0-18-15,0 0 19 0,0 0-19 0,0 0 3 16,0 0-3-16,0 0 4 0,0 0-4 0,0 0 3 15,0 0-3-15,0 0 3 0,0 0-3 0,0 0 2 16,0 0-2-16,0 0 2 0,0 0-2 0,0 0 1 0,0 0-1 16,0 0 1-16,0 0-1 0,0 0 1 0,0 0-1 15,0 0 1-15,0 0-1 0,0 0 0 0,0 0 0 16,0 0 1-16,0 0-1 0,0 0 0 0,0 0 0 0,0 0 0 16,0 0 0-16,0 0-1 0,0 0 1 0,0 0 0 15,0 0 0-15,0 0-3 0,0 0 3 16,0 0-3-16,0 0 3 0,0 0 0 0,0 0 0 0,0 0 0 15,0 0 0-15,0 0 0 0,0 0 0 0,0 0 1 16,0 0-1-16,0 0 0 0,0 0 0 0,0 0 0 16,0 0 0-16,0 0 0 0,0 0 0 0,0 0 0 15,0 0 0-15,0 0 0 0,0 0 0 0,0 0 0 16,0 0 0-16,0 0-2 0,0 0 2 0,0 0-1 16,-2 7 1-16,2-7 0 0,0 0 0 0,0 17 0 15,0 14 0-15,2 11 0 0,3 10 0 16,0 3 0-16,0 3 0 0,2 5 1 0,0 1-1 0,-1-3 1 15,-1 1-1-15,-5-62 3 0,0 0-3 0,3 94 4 0,-1 23-4 16,0-32 7-16,1-11-7 0,-3-31 7 0,-2-28-7 16,1 8 15-16,1-8-15 0,0 9 15 0,1 2-15 0,3-4 44 15,-1-7-44-15,-1-3 44 0,-2-3-44 16,0-2 43-16,0-6-43 0,0-1 43 0,0 4-43 0,0-4 57 16,0-4-57-16,0 4 58 0,0 0-58 15,0 0 39-15,4-5-39 0,-3 0 39 0,1-2-39 16,0-5 47-16,-2 0-47 0,-2-7 48 0,0-1-48 0,2 20 52 15,0 0-52-15,-3-34 53 0,-2-9-53 16,-1 2 31-16,1-2-31 0,0 3 31 0,2 1-31 0,1 0 10 16,2 1-10-16,0 5 10 0,0 3-10 0,0 30 6 15,0 0-6-15,3-40 7 0,6-4-7 16,-9 44 3-16,0 0-3 0,14-52 3 0,5-3-3 0,0 6-7 16,0 8 7-16,-1 1-7 0,-3 9 7 0,1 4-18 0,2 6 18 15,-6 3-18-15,-3 6 18 0,-9 12-34 16,0 0 34-16,15-12-34 0,4 0 34 0,-19 12-6 0,0 0 6 0,20-9-5 15,0 2 5-15,-20 7-19 0,0 0 19 0,20-5-18 16,-3 3 18-16,-17 2-15 0,0 0 15 0,16 0-15 16,-1 0 15-16,-15 0-4 0,0 0 4 0,14 2-4 15,-2 0 4-15,-12-2-3 16,0 0 3-16,16 8-3 0,0 6 3 0,-2 7 6 0,0-1-6 0,-4 11 7 16,1 2-7-16,-1 9 52 0,-1 8-52 0,-2-2 52 15,0 2-52-15,0 3 45 0,1 5-45 16,-1-1 46-16,-1 4-46 0,-6-61 36 0,0 0-36 15,8 79 37-15,3 15-37 0,-3-27-22 0,1-12 22 0,-5-24-22 0,-4-21 22 16,0 2-159-16,0-7 159 0,0-5-158 16,0 0 158-16,0 0-115 0,0 0 115 0,0 0-1057 15,0 0 1057-15</inkml:trace>
  <inkml:trace contextRef="#ctx0" brushRef="#br0" timeOffset="187023.531">26881 8033 91 0,'0'0'0'0,"0"0"0"0,0 0 0 0,0 0 79 0,0 0-79 0,0 0 80 15,0 0-80-15,0 0 79 0,0 0-79 0,0 0 79 16,0 0-79-16,0 0 97 0,0 0-97 0,0 0 98 16,0 0-98-16,0 0 52 0,0 0-52 0,0 0 53 15,0 0-53-15,0 0 42 0,0 0-42 0,0 0 42 16,0 0-42-16,0 0 28 0,0 0-28 0,0 0 28 16,0 0-28-16,0 0 33 0,0 0-33 0,0 0 33 15,0 0-33-15,0 0 36 0,0 0-36 0,0 0 37 16,0 0-37-16,0 0 44 0,0 0-44 0,0 0 44 15,0 0-44-15,0 0 28 0,0 0-28 0,0 0 28 16,0 0-28-16,0 0 34 0,0 0-34 0,0 0 35 0,0 0-35 16,0 0 32-16,0 0-32 0,0 0 32 0,0 0-32 15,0 0 13-15,0 0-13 0,0 0 13 16,0 0-13-16,0 0 37 0,0 0-37 0,0 0 37 0,0 0-37 0,0 0 12 16,0 0-12-16,0 0 12 0,0 0-12 15,0 0 29-15,0 0-29 0,0 0 29 0,0 0-29 0,0 0 19 16,0 0-19-16,0 0 20 0,0 0-20 0,0 0 17 15,0 0-17-15,0 0 17 0,-2-17-17 0,2 17-1 16,0 0 1-16,0-9 0 0,0 1 0 0,0 8-33 16,0 0 33-16,0-9-32 0,2-1 32 0,-2 10-19 15,0 0 19-15,3-5-18 0,1-2 18 0,-4 7-43 0,0 0 43 16,3-5-42-16,4 1 42 0,-7 4-1 0,0 0 1 16,2-7-1-16,1 6 1 0,-3 1-2 0,0 0 2 15,2-4-2-15,0 1 2 0,-2 3 0 0,0 0 0 16,0 0 1-16,2-4-1 0,-2 4 4 0,0 0-4 15,0 0 5-15,0 0-5 0,0 0 14 0,0 0-14 16,0 0 15-16,0 0-15 0,0 0 8 0,0 0-8 0,0 0 9 16,0 0-9-16,0 0 3 15,0 0-3-15,0 0 4 0,0 0-4 0,0 0 3 0,0 0-3 16,0 0 3-16,0 0-3 0,0 0-1 0,0 0 1 0,0 0 0 16,0 0 0-16,0 0-17 0,0 0 17 0,0 0-16 15,0 0 16-15,0 0-17 0,0 0 17 0,0 0-16 16,0 0 16-16,0 0-10 0,0 0 10 0,-4 12-9 15,-3 11 9-15,7-23-5 0,0 0 5 0,-10 30-4 16,-2 15 4-16,12-45-3 0,0 0 3 0,-13 39-3 0,-1-1 3 16,14-38-2-16,0 0 2 0,-10 33-1 15,1-9 1-15,9-24 1 16,0 0-1-16,-7 18 1 0,2-4-1 0,5-14 18 0,0 0-18 0,-3 10 18 0,-1-1-18 0,4-9 9 16,0 0-9-16,5-3 9 0,6-6-9 0,-11 9 5 15,0 0-5-15,15-21 5 0,6-4-5 16,-21 25 3-16,0 0-3 0,21-29 3 0,4-2-3 15,-4 3 1-15,-2 1-1 0,-5 6 2 0,-4 6-2 0,1 3 8 16,-3 2-8-16,-1 1 9 0,-3 4-9 0,1-4 8 16,-2 3-8-16,1-1 8 0,-1 2-8 15,1 1 3-15,-1 1-3 0,1-1 4 0,-2 3-4 16,-2 1 2-16,5-4-2 0,-5 4 3 0,3-7-3 16,-3 7 1-16,2-3-1 0,-2 3 2 0,0 0-2 0,0 0 1 15,0 0-1-15,0 0 1 0,0 0-1 0,0 0 0 16,0 0 0-16,0 0 0 0,0 0 0 0,0 0 0 15,0 0 0-15,0 0 0 0,0 0 0 0,0 0 0 16,0 0 0-16,0 0 0 0,0 0 0 0,0 0 0 0,-3 2 0 0,3-2 0 16,-4 1 0-16,4-1-1 0,-3 4 1 0,3-4 0 15,0 0 0-15,0 0-2 0,0 0 2 0,0 0-2 16,-4 3 2-16,4-3-6 0,-2 4 6 16,2-4-5-16,0 3 5 0,0-3-3 0,0 0 3 0,0 0-3 15,0 0 3-15,0 0-6 0,0 0 6 0,0 0-6 16,0 0 6-16,0 0-3 0,0 0 3 15,0 0-3-15,0 0 3 0,0 0-11 0,0 5 11 0,0-5-10 16,0 0 10-16,0 0-15 0,0 4 15 0,0-4-15 0,0 3 15 16,0 2-9-16,0-1 9 0,0 1-8 0,0 2 8 15,0-2-26-15,2 5 26 0,0-1-25 16,0 1 25-16,-2-10-2 0,0 0 2 0,1 24-2 16,3 12 2-16,-4-36-3 0,0 0 3 0,3 39-2 0,1 7 2 15,-1-1-2-15,3 1 2 0,-5-17-1 0,-1-10 1 16,0 2 1-16,0-2-1 0,-1 11 1 0,-1 10-1 0,2-40 1 15,0 0-1-15,-2 36 2 0,2 3-2 16,0-39 4-16,0 0-4 0,-2 29 5 16,2-1-5-16,0-28 32 0,0 0-32 0,0 22 32 0,2-7-32 0,-2-15 8 15,0 0-8-15,2 14 9 0,1-4-9 0,-3-10 30 16,0 0-30-16,2 9 30 0,0-2-30 16,-2-7 28-16,0 0-28 0,0 2 28 0,0-2-28 0,0 0 44 15,0 0-44-15,0-12 44 0,-2-9-44 0,0-3 4 0,1-7-4 16,-1 4 4-16,0-1-4 0,2 3 12 0,0-1-12 0,0 5 12 15,-2 1-12-15,2 20 3 0,0 0-3 16,4-26 4-16,1-1-4 16,-5 27 6-16,0 0-6 0,9-29 6 0,1-2-6 0,-10 31 0 15,0 0 0-15,11-34 0 0,-1 1 0 0,-10 33-7 0,0 0 7 0,11-33-6 16,-1 4 6-16,-3 5 0 0,-2 4 0 0,-1 4 0 16,-1 4 0-16,1 4-1 15,1 1 1-15,0 0-1 0,0 2 1 0,-1-4 0 0,-1 6 0 16,1-6 0-16,1 3 0 0,-2-1-3 0,1 2 3 0,-1-2-3 15,-1 5 3-15,2-1-7 0,-1-3 7 0,1 3-6 16,-1 3 6-16,1-3-3 0,-1 3 3 0,1-4-3 16,-3 2 3-16,-1 2-13 0,0 0 13 0,0 0-12 15,4-1 12-15,-4 1-8 0,0 0 8 0,0 0-8 0,0 0 8 16,0 0-9-16,0 0 9 0,0 0-8 0,3-2 8 16,-3 2 0-16,0 0 0 0,0 0 0 0,4-2 0 15,-4 2 0-15,0 0 0 0,0 0 0 16,0 0 0-16,0 0 2 0,0 0-2 0,0 0 2 0,0 0-2 15,0 0 0-15,0 0 0 0,0 0 1 0,0 0-1 0,0 0-1 16,0 0 1-16,0 0 0 0,3 4 0 0,-3-4 1 16,0 0-1-16,4 1 2 0,3 5-2 15,-7-6 1-15,0 0-1 0,7 3 1 16,1 0-1-16,-8-3 0 0,0 0 0 0,11 11 0 0,-1 2 0 16,-10-13 0-16,0 0 0 0,16 28 0 0,1 11 0 0,-17-39-1 15,0 0 1-15,18 48-1 0,1 10 1 0,-19-58-2 0,0 0 2 16,17 64-1-16,-1 6 1 0,-16-70-135 15,0 0 135-15,14 93-134 0,-4 20 134 16,-10-113-146-16,0 0 146 0,-1 84-145 0,-8-7 145 0,-1 82-609 0</inkml:trace>
  <inkml:trace contextRef="#ctx0" brushRef="#br0" timeOffset="188152.989">27799 10217 740 0,'0'0'0'0,"0"0"0"15,-5-7 0-15,5 7-47 0,0 0 47 0,-6-8-46 16,-2-4 46-16,8 12 3 0,0 0-3 0,-6-12 4 16,1-2-4-16,5 14 45 0,0 0-45 0,-3-12 45 15,1 0-45-15,2 12 20 0,0 0-20 0,-2-9 20 16,1-3-20-16,1 12 65 0,0 0-65 0,-2-8 66 16,2 1-66-16,0 7 56 0,0 0-56 0,-2-9 57 0,-1 3-57 0,3 6 34 15,0 0-34-15,-4-9 35 0,2-3-35 16,2 12 27-16,0 0-27 0,-3-12 27 15,1 0-27-15,2 12 9 0,0 0-9 0,-2-10 9 0,1 1-9 0,1 9 5 16,0 0-5-16,0-12 5 0,0 4-5 0,0 8 7 16,0 0-7-16,0-7 8 0,0 2-8 0,0 5 0 15,0 0 0-15,0-4 1 0,0 1-1 0,0 3 0 16,0 0 0-16,0 0 1 0,1-4-1 0,-1 4 0 16,0 0 0-16,0 0 0 0,6 4 0 0,-6-4 0 15,0 0 0-15,7 12 0 0,1 7 0 0,-8-19 27 16,0 0-27-16,12 36 27 0,2 15-27 0,-14-51 70 0,0 0-70 15,14 63 71-15,0 20-71 16,-14-83 73-16,0 0-73 0,11 101 73 0,-1 22-73 16,-10-123 51-16,0 0-51 0,7 106 51 0,-2-5-51 0,-5-101 46 0,0 0-46 0,6 77 46 15,-3-20-46-15,-3-57 48 16,0 0-48-16,2 36 48 0,0-19-48 0,-2-17 28 0,0 0-28 0,5 9 28 16,4-11-28-1,-9 2 34 1,0 0-34-16,12-15 35 0,5-13-35 15,-5-3 3-15,1-3-3 0,-3 5 3 0,-1-4-3 0,-2 3 8 16,0-3-8-16,0 0 9 0,1 1-9 0,-8 32 15 0,0 0-15 0,11-43 15 0,-1-5-15 0,1 4 1 0,-3-3-1 0,1 10 1 16,2 4-1-16,-3 4 0 0,3 1 0 0,-4 10 1 15,-2-1-1-15,4 2 0 0,-1 1 0 0,-1 6 0 16,-1 1 0-16,1-8 0 0,-1-7 0 0,0 17 0 16,-1 7 0-16,-5 0 0 0,0 0 0 0,7 0 1 0,0-3-1 15,-7 3 0-15,0 0 0 0,7-2 0 0,0 2 0 16,-7 0 0-16,0 0 0 0,7 5 0 0,0-1 0 0,-7-4 0 15,0 0 0-15,8 17 0 16,1 7 0-16,-9-24 0 16,0 0 0-16,9 36 0 0,-2 9 0 15,-7-45 1-15,0 0-1 0,5 54 2 0,-3 11-2 0,-2-65 1 0,0 0-1 0,5 66 2 0,2 2-2 0,-7-68 10 16,0 0-10-16,17 82 11 0,10 13-11 0,-27-95 24 16,0 0-24-16,29 78 25 0,6-9-25 0,-35-69 0 15,0 0 0-15,26 50 1 0,-3-21-1 0,-23-29-40 16,0 0 40-16,19 25-40 0,-5-13 40 15,-14-12-205-15,0 0 205 0,2-5-205 0,-9-14 205 0,7 19-111 0,0 0 111 16,-26-49-110-16,-18-23 110 0,-26-52-944 0</inkml:trace>
  <inkml:trace contextRef="#ctx0" brushRef="#br0" timeOffset="189228.167">27675 10186 169 0,'0'0'0'0,"0"0"0"0,4-3 0 0,-4 3 43 0,0 0-43 16,0 0 43-16,5-4-43 0,-5 4 64 0,0 0-64 0,3 0 64 16,1-1-64-16,-4 1 64 0,0 0-64 0,0 0 64 15,3-2-64-15,-3 2 64 0,0 0-64 0,0 0 64 16,0 0-64-16,0 0 81 0,0 0-81 0,0 0 81 15,0 0-81-15,0 0 62 0,0 0-62 0,0 0 62 16,0 0-62-16,0 0 71 0,0 0-71 0,0 0 71 16,0 0-71-16,0 0 37 0,0 0-37 0,0 0 38 15,4 0-38-15,-4 0 29 0,0 0-29 0,0 0 29 16,5 2-29-16,-5-2 23 0,0 0-23 0,5 8 24 0,2 1-24 16,-7-9 9-16,0 0-9 0,11 32 9 0,-1 18-9 15,-10-50 18-15,0 0-18 0,12 60 18 16,1 14-18-16,-13-74 44 0,0 0-44 0,12 102 44 15,0 22-44-15,-12-124 13 16,0 0-13-16,9 109 13 0,-2-2-13 0,-7-107 38 0,0 0-38 0,7 77 38 16,0-17-38-16,-7-60 30 0,0 0-30 0,7 36 30 0,-2-17-30 0,-5-19 7 15,0 0-7-15,12 12 8 0,5-12-8 0,1-7 19 16,1-5-19-16,-2-4 20 0,3-6-20 16,-20 22 0-16,0 0 0 0,17-34 0 15,-1-9 0-15,-6 0 0 0,-1-3 0 16,-2 1 1-16,-2 2-1 0,-3 1 7 0,-2 1-7 0,0 3 8 0,0 2-8 0,0 36 0 15,0 0 0-15,0-45 0 0,1-3 0 0,-1 48 3 0,0 0-3 16,2-44 3-16,2-1-3 0,-3 11 0 16,3 5 0-16,-2 8 1 0,-2 6-1 0,0-1-1 15,1 4 1-15,3-1 0 0,1-3 0 0,0 4-8 0,2 0 8 0,2 2-7 16,0 3 7-16,-1-3-4 0,3 0 4 16,-2 3-4-16,-1 3 4 0,-8 4-3 0,0 0 3 0,11-3-3 15,-1 0 3-15,-10 3-2 0,0 0 2 16,11-2-1-16,-3-2 1 0,-8 4 0 0,0 0 0 15,9-1 0-15,0-1 0 0,-9 2 0 0,0 0 0 0,10-2 0 16,2 1 0-16,-12 1 0 0,0 0 0 0,11-2 0 16,1 2 0-16,-12 0 5 0,0 0-5 0,11 0 6 15,-3-4-6 1,-8 4 8-16,0 0-8 0,9-3 8 0,-2 0-8 0,-7 3 15 0,0 0-15 0,7 3 15 16,0 4-15-16,-7-7 33 0,0 0-33 0,7 15 34 0,-2 13-34 15,-5-28 10-15,0 0-10 0,4 39 10 16,-1 12-10-16,-3-51 36 0,0 0-36 15,5 57 37-15,1 6-37 0,-6-63 19 0,0 0-19 0,6 66 20 0,3 2-20 0,-9-68 18 16,0 0-18-16,7 81 18 0,0 8-18 16,-7-89 35-16,0 0-35 0,5 61 35 0,1-21-35 15,-6-40 0-15,0 0 0 0,5 32 0 16,0-9 0-16,-5-23-79 0,0 0 79 0,7 3-79 16,2-13 79-16,-9 10-79 0,0 0 79 0,0-31-79 0,-4-17 79 0,1-31-1151 15</inkml:trace>
  <inkml:trace contextRef="#ctx0" brushRef="#br0" timeOffset="195429.942">23916 15920 527 0,'0'0'0'0,"-4"-3"0"15,-1-2 0-15,3 1 93 0,4 1-93 0,-2 3 93 16,0 0-93-16,0 0 75 0,0 0-75 0,0 0 75 16,0 0-75-16,0 0 41 0,0 0-41 0,0 0 41 15,-5-4-41-15,5 4 14 0,0 0-14 0,-9-7 15 16,-3-1-15-16,12 8 36 0,0 0-36 0,-23-9 36 16,-5 1-36-16,28 8 40 0,0 0-40 0,-33-9 41 15,-5-1-41-15,38 10 39 0,0 0-39 0,-33-7 40 16,1 2-40-16,32 5 57 0,0 0-57 0,-33-5 57 0,-1-2-57 15,34 7 55-15,0 0-55 0,-30-4 56 0,6 1-56 0,24 3 39 16,0 0-39-16,-23-2 39 0,5 1-39 16,18 1 19-16,0 0-19 0,-19 0 20 0,2 1-20 15,17-1 5-15,0 0-5 0,-21 4 6 16,0 3-6-16,21-7 15 0,0 0-15 0,-19 6 16 0,0 1-16 0,19-7 8 16,0 0-8-16,-21 11 8 0,2 2-8 0,19-13 3 15,0 0-3-15,-26 19 4 0,-2 3-4 16,28-22 12-16,0 0-12 0,-26 36 13 0,-1 9-13 15,27-45 8-15,0 0-8 0,-19 56 8 0,4 10-8 0,15-66 15 0,0 0-15 16,-7 66 15-16,5 3-15 0,2-69 0 16,0 0 0-16,14 75 0 15,12 4 0-15,-26-79-10 16,0 0 10-16,31 60-9 0,9-10 9 0,-40-50-26 0,0 0 26 0,33 24-26 0,1-19 26 0,-7-7-33 0,0-10 33 16,-3-2-32-16,-3-6 32 0,-2 1-29 0,0 0 29 0,-5-3-29 15,-2-4 29-15,-12 26-15 0,0 0 15 0,12-39-15 16,-6-13 15-1,-1 4-13-15,-2-3 13 0,-1 3-12 0,-2 2 12 0,0 1-1 0,2 4 1 0,-2 2-1 16,-2 3 1-16,2 36-4 0,0 0 4 0,-3-48-3 16,-1-9 3-16,4 8-6 0,-3 1 6 0,3 8-6 15,0 8 6-15,0 1-7 0,-2 3 7 0,0 13-7 16,2 6 7-16,0 1-4 16,0 1 4-16,0 2-3 0,0 1 3 0,0 1 2 0,2 1-2 0,-2 2 2 15,2-1-2-15,-2 1 7 0,0-7-7 0,0 7 7 0,-2-4-7 16,2 4 1-16,0 0-1 0,0 0 1 15,0 0-1-15,0 0-9 0,2-5 9 0,-2 5-8 0,3-5 8 16,-1 2-36-16,0-1 36 0,-1 1-35 0,3-2 35 16,-4 5-20-16,0 0 20 0,5-7-19 0,2-2 19 15,-7 9-20-15,0 0 20 0,4-7-19 16,1 1 19-16,-5 6-10 0,0 0 10 0,2-2-9 0,1-3 9 0,-3 5-10 16,0 0 10-16,9 12-10 0,6 12 10 0,-15-24-15 15,0 0 15-15,16 51-15 0,7 21 15 0,-23-72-8 16,0 0 8-16,29 110-8 0,10 32 8 0,-8-21-1 15,0-1 1-15,-8-31-1 0,-7-20 1 0,-1 0-8 16,1-11 8-16,0-10-8 0,1-9 8 0,-17-39-66 0,0 0 66 16,14 28-66-16,-2-8 66 0,-12-20-131 0,0 0 131 15,11 9-131-15,-4-11 131 0,10 9-470 0</inkml:trace>
  <inkml:trace contextRef="#ctx0" brushRef="#br0" timeOffset="196108.154">24059 15386 763 0,'0'0'0'0,"5"8"0"0,4 6 0 0,-9-14 123 0,0 0-123 0,-2 7 124 15,-5-6-124-15,7-1 82 0,0 0-82 0,-7 2 82 16,-2 0-82-16,0 0 42 0,-1-2-42 0,5 0 42 16,1 0-42-16,4 0 18 0,-3 3-18 0,3-3 19 15,-4 3-19-15,1 3 0 0,1 0 0 0,-7 13 0 16,2 7 0-16,7-26 0 0,0 0 0 0,0 50 0 16,6 18 0-16,-6-68 0 0,0 0 0 0,12 79 0 15,5 12 0-15,-17-91 1 0,0 0-1 0,26 133 1 16,9 34-1-16,-35-167 9 0,0 0-9 0,30 159 9 15,1 7-9-15,-31-166 39 0,0 0-39 0,26 142 40 16,-3-12-40-16,-6-28 64 0,-3-25-64 16,0-16 64-16,0-16-64 0,-14-45 44 0,0 0-44 0,16 46 45 15,3-3-45-15,-19-43 38 0,0 0-38 0,12 29 39 0,-3-12-39 16,-9-17-66-16,0 0 66 0,5 10-65 16,-5-6 65-16,0-4-118 15,0 0 118-15,-9-14-118 0,-4-15 118 0,13 29-117 0,0 0 117 16,-23-41-116-16,-5-16 116 0,-23-40-727 0</inkml:trace>
  <inkml:trace contextRef="#ctx0" brushRef="#br0" timeOffset="196338.182">23985 16187 415 0,'0'0'0'0,"6"19"0"0,4 10 0 0,-10-29 86 0,0 0-86 16,4 4 87-16,-4-16-87 0,0 12 113 0,0 0-113 0,0-7 114 15,-2 0-114-15,2 7 92 0,0 0-92 16,-2-3 92-16,2-1-92 0,0 4 60 0,0 0-60 0,7 4 60 15,7 4-60-15,-14-8 43 0,0 0-43 0,19 5 44 16,6 0-44-16,-25-5 29 0,0 0-29 16,31 0 29-16,9-1-29 0,-40 1 1 0,0 0-1 0,37-4 1 15,1-3-1-15,-38 7-117 0,0 0 117 0,31-6-116 16,2-3 116-16,-33 9-155 0,0 0 155 0,23-5-154 16,-6 1 154-16,23-4-445 0</inkml:trace>
  <inkml:trace contextRef="#ctx0" brushRef="#br0" timeOffset="196822.285">24442 15672 1255 0,'0'0'0'15,"3"7"0"-15,-3 3 0 0,0-10 104 16,0 0-104-16,0 5 104 0,-5-3-104 0,5-2 84 0,0 0-84 16,-3 1 85-16,-3-1-85 0,6 0 34 0,0 0-34 0,-5 2 35 15,0 0-35-15,5-2-2 0,0 0 2 0,-11 10-1 16,-1 7 1-16,12-17 0 0,0 0 0 0,-12 24 0 16,3 5 0-16,-5 0 0 0,1 1 0 0,4 2 1 15,4 2-1-15,-1 8 8 0,1 2-8 0,3 4 8 16,2 2-8-16,-1 5 9 0,1 1-9 0,1-3 9 15,5 0-9-15,-1-1 15 0,4-1-15 0,-1-6 16 16,3-4-16-16,-11-41 15 0,0 0-15 0,15 46 15 16,5 0-15-16,-20-46 1 0,0 0-1 0,22 36 1 0,4-5-1 15,-26-31-33-15,0 0 33 0,30 10-33 16,0-15 33-16,29 10-1230 0</inkml:trace>
  <inkml:trace contextRef="#ctx0" brushRef="#br0" timeOffset="197166.794">24452 16049 415 0,'0'0'0'0,"7"15"0"0,4 9 0 0,-10-15 42 0,-4-9-42 16,-2-7 42-16,-4-7-42 0,0 4 53 15,1 1-53-15,2 2 53 0,5 0-53 0,-1 4 63 0,2 0-63 0,0-1 64 16,0 2-64-16,0 2 75 0,-5-3-75 15,5 3 76-15,0 0-76 0,0 0 94 0,0 0-94 0,0 0 95 16,0 0-95-16,0 0 61 0,0 0-61 0,0 0 62 16,0 0-62-16,0 0 50 0,3 2-50 0,1-1 50 15,1-1-50-15,2 4 22 0,3 1-22 0,4 4 23 16,5 3-23-16,-19-12 11 0,0 0-11 0,28 20 11 16,4 9-11-1,-32-29 18-15,0 0-18 0,36 33 18 0,4 5-18 0,-5-4 13 0,-2 0-13 0,-5-7 14 16,-5-6-14-16,-1 0 26 0,-2-4-26 0,-7-5 26 15,-2-5-26-15,-1-1 0 0,-1 1 0 0,2-3 1 16,-6-3-1-16,0 1-85 16,-2 2 85-16,1-4-85 0,-1-4 85 0,-3 4-181 0,0 0 181 15,0-12-181-15,-3-7 181 0,-1-12-605 0</inkml:trace>
  <inkml:trace contextRef="#ctx0" brushRef="#br0" timeOffset="197472.985">24795 15982 975 0,'0'0'0'0,"-3"7"0"0,-4 3 0 0,4-7 141 16,-1-1-141-16,2-2 141 0,-3-2-141 0,5 2 68 0,0 0-68 16,-7-3 68-16,0-1-68 0,7 4 21 0,0 0-21 15,-10-3 21-15,-2 1-21 0,12 2-1 0,0 0 1 0,-18-1-1 16,-1 1 1-16,19 0-22 0,0 0 22 15,-28 8-22-15,-7 6 22 0,35-14-15 0,0 0 15 16,-33 31-14-16,-2 13 14 0,4 3-27 0,3 6 27 0,7-14-27 16,5-8 27-16,-1 7-7 0,0-1 7 0,3 10-6 15,1 2 6-15,13-49-10 0,0 0 10 0,-8 43-10 16,1-5 10 0,7-38-90-16,0 0 90 0,-5 29-89 0,3-7 89 0,2-22-147 0,0 0 147 0,12-2-147 15,9-16 147-15,12-3-504 0</inkml:trace>
  <inkml:trace contextRef="#ctx0" brushRef="#br0" timeOffset="197728.338">24769 15790 1031 0,'0'0'0'0,"0"8"0"0,-1 6 0 0,1-14 113 15,0 0-113-15,8 22 114 0,10 9-114 0,-3-2 87 16,3 4-87-16,-4-6 87 0,0-3-87 0,-14-24 61 16,0 0-61-16,19 41 62 0,-2 9-62 0,-17-50 6 15,0 0-6-15,16 58 6 0,-2 7-6 0,-7-3 11 16,-4-2-11-16,-1-15 11 0,-2-13-11 0,0-32-89 16,0 0 89-16,-9 50-89 0,-3 6 89 15,12-56-217-15,0 0 217 0,-26 48-216 0,-5-3 216 0,-25 47-620 16</inkml:trace>
  <inkml:trace contextRef="#ctx0" brushRef="#br0" timeOffset="198546.734">23478 15124 695 0,'0'0'0'0,"6"-4"0"16,2-1 0-16,-4 3 116 0,-1 1-116 0,-3 1 117 16,4-2-117-16,-4 2 66 0,0 0-66 15,0 0 66-15,0 0-66 0,0 0 37 0,0 0-37 0,0 0 38 16,2 3-38-16,-2 1 16 0,1-1-16 0,5 6 17 16,-5 4-17-16,-1-13 45 0,0 0-45 0,9 31 46 15,1 9-46-15,-10-40 49 0,0 0-49 0,9 42 49 16,-4 5-49-16,4-6 30 0,0-2-30 0,-6-15 30 15,-3-10-30-15,0-14 41 0,0 0-41 0,4 19 41 16,-1 0-41-16,-3-19 33 0,0 0-33 0,5 15 34 16,4-1-34-1,-9-14 22-15,0 0-22 0,7 10 22 0,7-3-22 16,-14-7 0-16,0 0 0 0,11-4 0 0,2-2 0 0,-13 6 3 0,0 0-3 0,11-12 3 16,-1-6-3-16,-10 18 18 0,0 0-18 0,7-22 18 0,-3-7-18 15,-4 29 37-15,0 0-37 16,5-31 38-16,-1-5-38 0,-4 36 2 0,0 0-2 15,7-32 3-15,3-1-3 0,-10 33 4 0,0 0-4 0,12-29 4 0,2-4-4 0,-14 33 3 16,0 0-3-16,19-29 3 0,4 2-3 0,-4 1-8 16,0 4 8-16,-1 3-7 0,-3 5 7 15,-1 1-11-15,0 2 11 0,-2 3-10 16,-1 1 10-16,-1 2-26 0,-1 1 26 0,-2 3-26 0,-2 2 26 0,2 3-7 16,-2 1 7-16,4 4-7 0,3 1 7 0,-1 5 0 0,1 4 0 15,-5 3 0-15,-2 6 0 0,-5-28 8 16,0 0-8-16,5 43 9 0,-1 10-9 15,-2-5 5-15,-1-2-5 0,1-12 5 0,-2-6-5 0,2-4-9 16,0-2 9-16,-1-5-9 0,1-3 9 0,-2-14-170 0,0 0 170 0,2 12-169 16,0-4 169-16,1 13-884 0</inkml:trace>
  <inkml:trace contextRef="#ctx0" brushRef="#br0" timeOffset="199420.822">23186 17126 135 0,'0'0'0'0,"0"0"73"15,0 0-73-15,0 0 74 0,7 2-74 0,-7-2 68 16,0 0-68-16,5 2 69 0,0 1-69 0,-5-3 56 16,0 0-56-16,7 5 56 0,4 0-56 0,-11-5 47 15,0 0-47-15,14 5 48 0,5 2-48 0,-19-7 64 16,0 0-64-16,28 5 65 0,6-1-65 0,-34-4 118 15,0 0-118-15,44 0 118 0,10-5-118 0,-54 5 76 0,0 0-76 16,70-12 76-16,17-7-76 0,-87 19 106 0,0 0-106 16,125-31 106-16,32-8-106 0,-157 39 92 0,0 0-92 15,155-38 92-15,11-3-92 0,-166 41 55 0,0 0-55 16,162-38 56-16,3 2-56 16,-165 36 48-16,0 0-48 0,159-32 49 0,-6 1-49 15,-153 31 48-15,0 0-48 0,139-28 48 0,-8 3-48 0,-131 25 28 0,0 0-28 0,104-21 28 16,-18 6-28-16,-86 15 1 0,0 0-1 0,68-12 2 15,-16 1-2-15,-52 11-53 16,0 0 53-16,35-5-53 0,-18 2 53 0,-17 3-153 16,0 0 153-16,9 0-152 0,-12 3 152 0,8 1-1021 0</inkml:trace>
  <inkml:trace contextRef="#ctx0" brushRef="#br0" timeOffset="200297.861">23778 17791 841 0,'0'0'0'0,"0"0"143"0,0 0-143 0,0 0 143 15,-3-7-143-15,3 7 101 0,0 0-101 0,-7-5 102 16,1-2-102-16,6 7 54 0,0 0-54 0,-8-5 55 15,-1-2-55-15,9 7 1 0,0 0-1 0,-17-5 1 16,-1 0-1-16,18 5 0 0,0 0 0 0,-19-4 0 16,-2 3 0-16,0-1 0 0,0 2 0 0,11 0 0 15,1 0 0-15,2 2 0 0,2-1 0 0,-13 6 0 16,-6 2 0-16,5 4-5 0,3 5 5 0,2-10-4 16,6-6 4-16,8-2-3 0,0 0 3 0,-13 29-3 15,-1 17 3-15,4 4-12 16,3 8 12-16,0-18-12 0,4-11 12 0,3-29 0 0,0 0 0 0,1 54 0 0,6 17 0 15,-7-71 17-15,0 0-17 0,7 61 17 16,4 1-17-16,-11-62 34 0,0 0-34 0,17 46 35 0,4-10-35 16,-21-36 2-1,0 0-2-15,33 9 3 0,5-21-3 0,-38 12 3 16,0 0-3-16,41-28 4 0,6-16-4 0,-47 44 0 0,0 0 0 0,45-63 0 0,2-21 0 0,-47 84 0 16,0 0 0-16,33-83 0 0,-9-4 0 0,-11 18 4 15,-12 11-4-15,-1 19 5 0,-5 17-5 16,5 22 32-16,0 0-32 0,-9-33 33 15,-3-1-33-15,12 34 17 0,0 0-17 0,-17-40 17 0,-4-4-17 0,21 44 19 0,0 0-19 16,-21-45 20-16,-3-1-20 0,24 46 17 0,0 0-17 16,-21-41 17-16,3 3-17 15,18 38 4-15,0 0-4 0,-15-29 4 0,2 5-4 16,13 24 0-16,0 0 0 0,-10-19 0 0,3 7 0 0,7 12-30 0,0 0 30 16,-7-10-30-16,4 5 30 0,3 5-30 0,0 0 30 0,-4-5-30 15,4 3 30-15,0 2-39 16,0 0 39-16,0 0-38 0,0 0 38 0,0 0-25 0,0 0 25 15,10 7-24-15,8 3 24 0,-18-10-2 0,0 0 2 0,26 14-1 16,12 3 1-16,-38-17-1 0,0 0 1 0,40 26 0 16,11 6 0-16,-4 2 0 0,2 4 0 0,-2-5 1 15,-5-2-1-15,-42-31 24 0,0 0-24 16,68 53 25-16,17 15-25 0,-85-68 43 16,0 0-43-16,77 79 43 0,1 12-43 0,-19-19 33 0,-10-9-33 0,-5-18 34 0,-8-16-34 15,-36-29 8-15,0 0-8 0,44 29 9 16,3-5-9-16,-47-24 7 0,0 0-7 0,36 14 7 15,-6-11-7-15,-30-3-57 0,0 0 57 0,28 0-57 0,-4-5 57 16,-24 5-182-16,0 0 182 0,14-16-182 0,-7-9 182 0,-7 25-130 16,0 0 130-16,-9-26-129 0,-10-5 129 0,-9-25-623 15</inkml:trace>
  <inkml:trace contextRef="#ctx0" brushRef="#br0" timeOffset="200559.546">24351 17592 897 0,'5'4'0'0,"-5"-4"127"0,0 0-127 16,-13 8 127-16,-12 4-127 0,6 0 83 0,2 0-83 16,6-7 84-16,8-3-84 0,3-2 60 0,0 0-60 0,-16 12 61 15,-7 7-61-15,23-19 22 0,0 0-22 0,-24 32 23 16,-4 13-23-16,28-45 10 0,0 0-10 0,-24 60 10 15,-1 12-10-15,-3 15 0 0,1 13 0 0,6-30 0 16,5-14 0-16,16-56-99 0,0 0 99 0,-14 64-99 16,5 1 99-16,9-65-208 0,0 0 208 0,0 36-207 15,9-21 207-15,0 37-557 0</inkml:trace>
  <inkml:trace contextRef="#ctx0" brushRef="#br0" timeOffset="201032.662">24489 17318 1211 0,'0'0'0'0,"-5"0"182"16,-4 2-182-16,5-2 183 0,4 0-183 0,0 0 116 15,0 0-116-15,0 0 117 0,4 1-117 0,-4-1 31 16,0 0-31-16,0 0 31 0,0 0-31 0,0 0-6 15,0 0 6-15,2 6-5 0,1 0 5 0,-3-6-41 16,0 0 41-16,5 24-41 0,1 12 41 0,-6-36 0 16,0 0 0-16,5 43 0 0,4 10 0 0,-8-3 22 0,1 0-22 15,0-16 22-15,1-12-22 0,-3-22 22 0,0 0-22 16,0 24 22-16,2-5-22 0,-2-19 18 0,0 0-18 0,2 15 19 16,-2-4-19-16,0-11-3 15,0 0 3-15,1 5-3 0,3-3 3 0,-4-2-13 0,0 0 13 16,5-14-12-16,4-12 12 0,-9 26-26 0,0 0 26 0,7-36-26 15,2-12 26-15,-9 48-8 16,0 0 8-16,8-44-7 0,1-4 7 0,-9 48-2 16,0 0 2-16,9-40-1 0,1 4 1 0,-10 36 0 0,0 0 0 0,9-25 0 15,-2 8 0-15,-7 17 17 0,0 0-17 0,10-11 17 16,3 8-17-16,-13 3 40 16,0 0-40-16,19 10 41 0,5 11-41 0,-24-21 37 15,0 0-37-15,24 29 38 0,1 8-38 0,-25-37 4 0,0 0-4 0,22 38 4 16,1 3-4-16,-9-3-98 0,-3-2 98 0,-3-14-98 0,1-8 98 15,-9-14-146-15,0 0 146 0,0 10-145 16,0-5 145-16,0 11-1039 0</inkml:trace>
  <inkml:trace contextRef="#ctx0" brushRef="#br0" timeOffset="201525.711">25518 16468 1155 0,'0'0'0'0,"0"0"81"0,0 0-81 0,13 5 82 16,6 2-82-16,-2-2 52 0,4 1-52 0,-5-5 53 16,-2-1-53-16,3 2 52 0,2 1-52 0,-1-3 53 0,1-3-53 0,-2 1 33 15,3-1-33-15,-7 1 34 0,0 2-34 16,2 2 32-16,3 0-32 0,1-2 32 0,2 0-32 16,-21 0 33-16,0 0-33 0,22 0 34 0,3-2-34 0,-25 2 8 15,0 0-8-15,24-4 8 16,1-1-8-16,-25 5-2 0,0 0 2 0,21-5-2 0,-4 0 2 0,-17 5-93 15,0 0 93-15,16-10-93 0,-4-2 93 0,-12 12-166 16,0 0 166-16,7-17-166 0,-5-6 166 0,6-16-814 16</inkml:trace>
  <inkml:trace contextRef="#ctx0" brushRef="#br0" timeOffset="201740.909">25689 16845 1031 0,'0'0'0'0,"16"-3"80"0,8-4-80 0,-3 3 80 15,0 1-80-15,-21 3-1 0,0 0 1 0,30-10 0 16,6-7 0-16,-36 17-139 0,0 0 139 0,40-26-138 16,7-8 138-16,42-26-591 0</inkml:trace>
  <inkml:trace contextRef="#ctx0" brushRef="#br0" timeOffset="202880.069">26937 14949 259 0,'0'0'0'0,"-6"0"0"16,-1 3 0-16,7-3 108 0,0 0-108 0,-7 0 109 0,2-2-109 15,5 2 99-15,0 0-99 0,-9-1 100 0,-1-6-100 0,10 7 89 16,0 0-89-16,-14-5 90 0,-2 0-90 16,16 5 72-16,0 0-72 0,-19-4 73 0,-2 1-73 0,21 3 56 15,0 0-56-15,-24 0 56 0,-4 0-56 16,28 0 34-16,0 0-34 0,-24 3 35 0,-1 1-35 0,25-4 16 15,0 0-16-15,-21 5 17 0,4 0-17 0,0 2 19 16,-1 1-19-16,9-3 20 0,6-3-20 0,-2 2 8 16,1-3-8-16,-8 10 8 0,-5 2-8 15,17-13 4-15,0 0-4 0,-18 16 4 0,1 3-4 0,17-19 3 0,0 0-3 16,-21 22 3-16,-2 7-3 0,23-29 5 0,0 0-5 16,-19 38 5-16,3 6-5 0,16-44 12 15,0 0-12-15,-10 52 12 0,3 6-12 0,7-58 3 16,0 0-3-16,0 60 4 0,5 3-4 0,2-5 37 15,4-1-37-15,-1-6 38 0,0-1-38 0,-10-50 46 0,0 0-46 0,18 67 46 16,3 15-46-16,-7-15 40 0,-4-5-40 0,-3-30 41 16,-3-20-41-16,1 10 41 0,2 1-41 15,-4 6 42-15,1 3-42 0,-4-32 27 16,0 0-27-16,3 29 27 0,1-1-27 0,-4-28 17 0,0 0-17 0,3 22 17 16,-1-3-17-16,-2-19-1 0,0 0 1 0,3 15 0 15,1-4 0-15,-4-11-38 0,0 0 38 0,5 7-37 16,4-4 37-16,-9-3-48 0,0 0 48 0,9-3-48 15,-1-6 48-15,-8 9-20 0,0 0 20 0,7-7-20 16,0-1 20-16,-7 8-33 0,0 0 33 0,9-7-33 16,0-2 33-16,-9 9-6 0,0 0 6 0,8-5-5 0,3 3 5 15,-11 2-17-15,0 0 17 0,10 2-17 16,1 3 17-16,-11-5-9 0,0 0 9 0,14 12-8 0,1 4 8 16,-15-16-4-16,0 0 4 0,18 20-3 0,-1 6 3 0,-17-26-1 15,0 0 1-15,16 24 0 0,0 0 0 0,-16-24-2 16,0 0 2-16,14 25-2 0,-2 3 2 15,-12-28 0-15,0 0 0 0,12 27 0 0,0-1 0 16,-12-26 1-16,0 0-1 0,12 29 1 0,2 4-1 0,-14-33 4 16,0 0-4-16,9 37 4 0,0 6-4 0,-9-43 43 15,0 0-43-15,8 48 44 0,1 7-44 16,-2-5 48-16,-2-4-48 0,-1-12 48 16,-1-10-48-16,-3-24 41 0,0 0-41 0,4 45 42 0,1 8-42 0,-5-53 47 0,0 0-47 0,7 80 48 15,0 20-48-15,0-20 53 0,-2-6-53 0,-3-7 53 16,-2-9-53-16,0-58 71 15,0 0-71-15,3 80 72 0,4 13-72 0,-2-16 81 16,2-8-81-16,-1-20 82 0,-1-16-82 0,-5-33 69 0,0 0-69 0,12 70 69 16,6 19-69-16,-18-89 56 0,0 0-56 0,15 77 56 15,3-3-56-15,-4-14 34 16,-1-12-34-16,-7-26 35 0,-6-20-35 16,5 5 4-16,2-4-4 0,2 9 4 0,1 3-4 0,2 1-1 0,-3-1 1 0,-2-4 0 15,-2-6 0-15,-5-5-79 0,0 0 79 0,14 0-79 16,4-7 79-16,-18 7-108 0,0 0 108 0,33-34-107 15,10-21 107-15,34-34-1508 0</inkml:trace>
  <inkml:trace contextRef="#ctx0" brushRef="#br0" timeOffset="-184440.126">27184 14592 135 0,'0'0'0'0,"0"0"0"15,7 2 0-15,-4-2 45 0,-1 0-45 0,-2 0 46 16,0 0-46-16,0 0 51 0,0 0-51 0,0 0 52 15,0 0-52-15,0 0 49 0,0 0-49 0,0 0 50 16,0 0-50-16,0 0 32 0,0 0-32 0,0 0 33 16,0 0-33-16,0 0 24 0,0 0-24 0,0 0 25 15,0 0-25-15,0 0 25 0,-3 2-25 0,3-2 26 16,0 0-26-16,0 0 22 0,-4 2-22 0,4-2 23 0,-3 1-23 16,3-1 34-16,-4 4-34 0,4-4 35 0,0 0-35 15,0 0 29-15,-3 3-29 0,3-3 29 0,-4 2-29 0,4-2 33 16,-5 3-33-16,2-1 33 0,1 3-33 0,-2-1 32 15,-1 1-32-15,2 0 32 0,-1 0-32 0,-1 2 38 16,0 0-38-16,1 0 38 0,2-6-38 0,-1 4 33 16,-1 2-33-16,1 0 33 0,1-2-33 0,2-5 33 15,0 0-33-15,-3 14 33 16,-3-2-33-16,6-12 32 0,0 0-32 0,-5 14 32 0,-2 1-32 16,7-15 32-16,0 0-32 0,-7 17 32 0,0 4-32 0,7-21 22 15,0 0-22-15,-7 24 22 0,0 5-22 0,7-29 41 0,0 0-41 16,-5 26 41-16,2 1-41 15,3-27 22-15,0 0-22 0,-9 27 23 16,2 6-23-16,4-2 28 0,1 0-28 0,-2-11 28 0,3-8-28 0,-1 4 13 0,2-1-13 0,2 9 14 16,3 7-14-16,-5-31 19 15,0 0-19-15,5 39 20 0,4 7-20 0,-9-46 33 0,0 0-33 0,7 48 33 16,1 4-33-16,1-9 35 0,0-6-35 0,-2-8 35 16,-2-8-35-16,4 1 7 0,-1-3-7 0,1 2 8 15,0-1-8-15,3 1 32 0,2 1-32 0,0-3 32 16,2 0-32-1,-16-19 9-15,0 0-9 0,19 19 10 0,3-2-10 0,-22-17 10 16,0 0-10-16,20 13 11 0,-3-1-11 0,-17-12-15 0,0 0 15 0,12 9-14 16,-1-4 14-16,-11-5-74 0,0 0 74 0,0 0-74 15,-6 0 74-15,1 0-1123 0</inkml:trace>
  <inkml:trace contextRef="#ctx0" brushRef="#br0" timeOffset="-183687.127">27309 15043 124 0,'0'0'0'0,"6"2"0"16,6 1 0-16,-12-3 66 0,0 0-66 0,3 2 67 0,1 0-67 15,-4-2 72-15,0 0-72 0,0 0 73 0,-4 0-73 0,4 0 84 16,0 0-84-16,-3 0 84 0,-1 0-84 16,4 0 81-16,0 0-81 0,-3 0 82 0,1 0-82 0,2 0 58 15,0 0-58-15,0 0 59 0,-3 0-59 0,3 0 58 16,0 0-58-16,0 0 59 0,0 0-59 0,0 0 45 16,0 0-45-16,0 0 46 0,0 0-46 0,0 0 36 15,0 0-36-15,0 0 37 0,0 0-37 0,0 0 34 16,0 0-34-16,3 0 34 0,2 0-34 0,-5 0 49 15,0 0-49-15,14-2 49 0,5-2-49 0,2-1 63 0,4-2-63 16,-4 2 64 0,-1-2-64-16,-20 7 27 0,0 0-27 0,21-8 27 0,2-1-27 0,-23 9 21 15,0 0-21-15,19-7 21 0,-1 1-21 0,-18 6 17 16,0 0-17-16,15-4 17 0,-2-3-17 0,-13 7 4 0,0 0-4 0,10-3 4 16,-1 1-4-16,-9 2 3 15,0 0-3-15,7-2 3 0,-4 2-3 0,-3 0-3 16,0 0 3-16,5 0-2 0,1 0 2 0,-6 0-33 0,0 0 33 0,8 2-32 15,3 0 32-15,-11-2-58 0,0 0 58 0,15 2-57 16,5-1 57-16,-20-1-128 16,0 0 128-16,17 0-127 0,-1 0 127 15,-16 0-111-15,0 0 111 0,14-7-111 0,-4-6 111 0,14-8-592 0</inkml:trace>
  <inkml:trace contextRef="#ctx0" brushRef="#br0" timeOffset="-183119.919">27808 14563 113 0,'0'0'0'0,"0"0"0"15,-6-7 0-15,6 7 54 0,0 0-54 0,0 0 54 16,-1-3-54-16,1 3 52 0,0 0-52 16,0 0 53-16,0 0-53 0,0 0 50 0,0 0-50 0,0 0 51 15,0 0-51-15,0 0 38 0,0 0-38 0,0 0 39 16,0 0-39-16,0 0 17 0,0 0-17 0,0 0 17 16,0 0-17-16,0 0 21 0,0 0-21 0,0 0 21 15,0 0-21-15,0 0 23 0,0 0-23 0,1 3 24 0,3 1-24 16,-4-4 32-16,0 0-32 0,7 12 32 15,3 3-32-15,1 13 42 0,1 8-42 0,2 1 42 0,3 6-42 16,-17-43 56-16,0 0-56 0,18 57 56 0,-1 8-56 16,1-5 50-16,-3 0-50 15,-4-11 50-15,-4-4-50 0,-7-45 38 0,0 0-38 0,8 50 38 0,1 3-38 0,-9-53 58 16,0 0-58-16,7 44 58 0,0-3-58 0,-7-41 13 16,0 0-13-16,9 31 13 0,-1-8-13 15,-8-23-34-15,0 0 34 0,7 17-33 0,-1-5 33 0,-6-12-153 16,0 0 153-16,-2-5-152 0,-5-13 152 0,-2-4-527 15</inkml:trace>
  <inkml:trace contextRef="#ctx0" brushRef="#br0" timeOffset="-182789.639">27832 14413 841 0,'0'0'0'16,"0"0"0"-16,2 5 0 0,-2-5 132 0,0 0-132 0,0 0 132 15,0 0-132-15,0 0 99 0,0 0-99 0,0 0 99 16,3-5-99-16,-3 5 36 0,0 0-36 0,7-6 36 16,2 1-36-16,-9 5 10 0,0 0-10 0,16-1 10 15,6 2-10-15,-22-1-1 0,0 0 1 0,26 14 0 0,7 10 0 16,-3 3 0-16,0 6 0 0,-2-1 0 0,-1 4 0 15,-27-36 0-15,0 0 0 0,30 54 1 0,1 11-1 16,-31-65 3-16,0 0-3 0,34 89 3 0,2 20-3 16,-36-109 13-16,0 0-13 0,23 96 14 0,-8-3-14 15,-15-93 1-15,0 0-1 0,2 82 1 0,-11-8-1 0,9-74-73 16,0 0 73-16,-22 65-73 0,-13-9 73 0,-23 66-885 16</inkml:trace>
  <inkml:trace contextRef="#ctx0" brushRef="#br0" timeOffset="-181365.876">28133 13768 158 0,'0'0'0'0,"6"-3"0"16,1-4 0-16,-7 7 53 0,0 0-53 0,5 12 53 16,0 14-53-16,-5-26 54 0,0 0-54 0,7 34 55 0,3 12-55 15,-10-46 45-15,0 0-45 0,13 48 46 0,1 4-46 0,-14-52 48 16,0 0-48-16,12 44 49 0,0-1-49 16,-12-43 64-16,0 0-64 0,10 34 65 0,-1-5-65 15,-9-29 56-15,0 0-56 0,7 24 57 0,0-6-57 0,-7-18 57 16,0 0-57-16,5 13 58 0,1-1-58 0,-6-12 62 15,0 0-62-15,5 5 63 0,-2-1-63 0,-3-4 79 16,0 0-79-16,4-4 80 0,-1-4-80 0,-3 8 67 16,0 0-67-16,0-16 67 0,0-4-67 0,0 20 49 0,0 0-49 15,-2-28 50-15,1-4-50 0,1 32 50 0,0 0-50 16,0-34 51-16,0-4-51 0,0 38 12 0,0 0-12 16,1-34 13-16,3-1-13 15,-4 35 13-15,0 0-13 0,3-29 14 0,3 4-14 0,-6 25 9 16,0 0-9-16,3-21 10 0,2 6-10 0,-5 15 3 0,0 0-3 15,7-12 4-15,2-2-4 0,-2 4 2 0,0 3-2 0,-2 2 2 16,0 3-2-16,1 0-1 16,-3 2 1-16,1 0 0 0,-3 0 0 15,-1 0 0-15,4 0 0 0,-4 0 0 0,5 0 0 0,-5 0-10 0,5 0 10 0,-5 0-10 16,6 4 10-16,-5 1-16 0,3 0 16 0,-1 4-15 16,2-1 15-16,-5-8-26 0,0 0 26 0,6 29-25 15,1 16 25-15,-7-45-43 0,0 0 43 16,3 48-43-16,1 5 43 0,-4-5-145 0,0 1 145 0,0-18-144 0,0-8 144 15,0 31-759-15</inkml:trace>
  <inkml:trace contextRef="#ctx0" brushRef="#br0" timeOffset="-174104.772">28849 14836 875 0,'0'0'0'0,"0"-5"0"16,-1-6 0-16,1 11 79 0,0 0-79 0,0-5 80 16,0 5-80-16,0 0-46 0,0 0 46 0,0 0-45 15,0 0 45-15,0 0-184 0,0 0 184 0,0 0-184 16,0 0 184-16,0 0-326 0</inkml:trace>
  <inkml:trace contextRef="#ctx0" brushRef="#br0" timeOffset="-147285.179">27508 12754 897 0,'0'0'0'0,"0"0"0"16,7-7 0-16,-7 7 48 0,0 0-48 0,3-1 49 15,1 1-49-15,-4 0-79 0,0 0 79 0,5 0-79 16,0-2 79-16,-5 2-189 0,0 0 189 0,9-5-188 16,3-2 188-16,9-5-238 0</inkml:trace>
  <inkml:trace contextRef="#ctx0" brushRef="#br0" timeOffset="-121946.132">19628 15536 729 0,'0'0'0'0,"0"-18"0"15,0-13 0-15,0 31 69 0,0 0-69 0,-10-9 70 16,-1 9-70-16,11 0 35 0,0 0-35 0,-3 7 36 15,8 5-36-15,-5-12-136 0,0 0 136 0,12 15-136 16,9 4 136-16,-21-19-148 0,0 0 148 0,33 34-259 16,-66-68 259-16</inkml:trace>
  <inkml:trace contextRef="#ctx0" brushRef="#br0" timeOffset="-108294.146">20278 14041 102 0,'0'0'0'0,"0"0"0"16,-5-5 0-16,5 5 5 0,0 0-5 0,5 0 6 15,7 7-6-15,-12-7 16 0,0 0-16 0,9 6 17 0,2 1-17 16,-11-7 15-16,0 0-15 0,10 7 16 15,0 0-16-15,-10-7 16 0,0 0-16 0,11 7 17 0,-1 0-17 16,-10-7 9-16,0 0-9 0,13 5 9 0,0 0-9 0,-13-5 51 16,0 0-51-16,16 2 51 0,3-2-51 0,-19 0 22 15,0 0-22-15,23-2 22 0,0 0-22 0,-23 2 20 16,0 0-20-16,22-3 20 0,3-4-20 0,-25 7 18 16,0 0-18-16,21-5 19 0,-4 0-19 0,-17 5 24 15,0 0-24-15,16-7 25 0,-2 0-25 0,-14 7 43 16,0 0-43-16,12-9 43 0,-2-1-43 15,-10 10 38-15,0 0-38 0,11-12 39 0,-1-3-39 16,-10 15 40-16,0 0-40 0,7-11 40 0,0 1-40 0,-7 10 26 16,0 0-26-16,4-7 26 0,1 0-26 0,-5 7-22 0,0 0 22 15,2-5-22-15,-1 2 22 0,-1 3-149 0,0 0 149 16,12-4-148-16,6 3 148 0,12-3-244 16</inkml:trace>
  <inkml:trace contextRef="#ctx0" brushRef="#br0" timeOffset="-107492.809">20839 13905 180 0,'0'0'0'0,"-9"-3"0"16,-3-6 0-16,12 9 95 0,0 0-95 0,-7-3 95 15,2 0-95-15,5 3 70 0,0 0-70 0,-2-2 70 16,-3 2-70-16,5 0 47 0,0 0-47 0,0 0 48 16,-3 0-48-16,3 0 25 0,0 0-25 0,0 0 26 15,-4 2-26-15,4-2 25 0,0 0-25 0,0 0 26 16,-5 3-26-16,5-3 13 0,0 0-13 0,-4 0 14 0,-1 0-14 15,5 0 18-15,0 0-18 0,-10 3 19 0,-6 6-19 16,16-9 15-16,0 0-15 0,-16 5 15 0,-1 2-15 0,17-7 16 16,0 0-16-16,-28 10 17 0,-3 2-17 15,31-12-24-15,0 0 24 0,-30 11-23 16,6-1 23-16,24-10-50 0,0 0 50 0,-30 12-49 0,-1 0 49 0,31-12-47 16,0 0 47-16,-25 10-46 0,4-3 46 0,21-7-44 15,0 0 44-15,-19 10-43 0,4-3 43 0,15-7-42 16,0 0 42-16,-18 9-42 0,6-2 42 0,12-7-17 15,0 0 17-15,-12 6-17 0,0 1 17 16,12-7-13-16,0 0 13 0,-9 5-13 0,4 1 13 0,5-6-5 16,0 0 5-16,-9 3-4 0,2 0 4 0,7-3-1 15,0 0 1-15,-5 4 0 0,-2-2 0 0,7-2 0 16,0 0 0-16,-5 3 1 0,1-1-1 0,4-2 0 0,0 0 0 0,-5 3 1 16,1-3-1-16,4 0 1 0,0 0-1 0,-3 2 1 15,1-2-1-15,2 0-10 16,0 0 10-16,-3 1-9 0,1-1 9 0,2 0-58 0,0 0 58 15,-4 2-57-15,4-2 57 0,-7 2-94 0</inkml:trace>
  <inkml:trace contextRef="#ctx0" brushRef="#br0" timeOffset="-101768.827">20480 13344 427 0,'0'0'0'0,"2"-12"0"0,0-11 0 0,-2 23 54 0,0 0-54 0,-2-25 54 15,-1-6-54-15,3 31 67 0,0 0-67 0,-6-34 68 16,1-6-68-16,5 40 40 0,0 0-40 0,-9-41 40 16,-3-5-40-16,12 46 44 0,0 0-44 0,-12-48 44 15,-7-5-44-15,19 53 51 0,0 0-51 16,-19-53 52-16,-6-6-52 0,25 59 48 0,0 0-48 0,-28-58 48 16,-3 2-48-1,31 56 37-15,0 0-37 0,-44-67 38 16,-13-7-38-16,57 74 27 0,0 0-27 0,-58-60 27 0,-1 5-27 0,9 21-1 0,3 15 1 0,17 2-1 15,9 5 1-15,21 12-3 0,0 0 3 0,-31-14-3 16,-2 2 3-16,33 12-3 0,0 0 3 0,-42-12-2 16,-9 2 2-16,51 10-2 0,0 0 2 0,-54-12-2 0,-5 0 2 15,59 12-5-15,0 0 5 0,-57-14-5 0,1 1 5 0,56 13-2 16,0 0 2-16,-68-11-2 0,-7 3 2 0,75 8-11 16,0 0 11-16,-56-2-10 0,9 7 10 15,47-5-4-15,0 0 4 0,-48 11-3 0,2 6 3 16,46-17-20-16,0 0 20 0,-36 15-20 0,9-1 20 15,27-14-23-15,0 0 23 0,-29 19-22 0,4 1 22 0,5-1-33 16,0 0 33-16,10-7-33 0,5-7 33 0,0 2-6 16,1-2 6-16,4-2-6 0,0-3 6 0,0 0-19 15,0 0 19-15,0 0-18 0,0 0 18 16,0 0-9-16,-3 4 9 0,3-4-8 0,0 0 8 0,0 0-67 16,0 0 67-16,0 0-67 0,-2 5 67 0,2-5-132 15,0 0 132-15,5 5-131 0,-1 0 131 16,4 6-277-16</inkml:trace>
  <inkml:trace contextRef="#ctx0" brushRef="#br0" timeOffset="-101619.686">19128 12276 91 0,'0'0'0'0,"0"0"0"16,-1 4 0-16,-1 1-9 0</inkml:trace>
  <inkml:trace contextRef="#ctx0" brushRef="#br0" timeOffset="-101409.54">19135 12254 113 0,'0'0'0'0,"0"0"0"0,-1 7 0 0,1-7 13 16,0 0-13-16,0 0 13 0,0 0-13 16,0 0 5-16,0 0-5 0,0 0 6 0,0 0-6 0,0 0 25 15,0 0-25-15,0 0 26 0,0 0-26 0,0 0 18 16,0 0-18-16,-2 2 19 0,2 1-19 0,0-3 45 15,0 0-45-15,-5 7 46 0,-1 1-46 0,-2 3 39 16,-3 2-39-16,4-2 39 0,6-6-39 0,-6 2 16 16,3-2-16-16,-1 2 17 0,0 1-17 15,5-8-69-15,0 0 69 0,0 19-68 0,5 3 68 0,0 19-151 0</inkml:trace>
  <inkml:trace contextRef="#ctx0" brushRef="#br0" timeOffset="-99693.683">19386 15644 91 0,'0'0'0'0,"0"0"0"16,0 0 0-16,0 0 4 0,0 0-4 0,0 0 5 16,0 0-5-16,0 0 15 0,0 0-15 0,0 0 15 15,0 0-15-15,0 0 4 0,0 0-4 0,0 0 4 16,0 0-4-16,0 0 0 0,0 0 0 0,0 0 1 15,0 0-1-15,0 0 0 0,0 0 0 0,0 0 1 16,0 0-1-16,0 0-1 0,0 0 1 0,0 0 0 16,0 0 0-16,0 0-45 0</inkml:trace>
  <inkml:trace contextRef="#ctx0" brushRef="#br0" timeOffset="-97878.166">26456 12268 113 0,'0'0'0'0,"5"0"0"16,2 1 0-16,-7-1 13 0,0 0-13 0,3 0 13 16,-1-1-13-16,-2 1 0 0,0 0 0 0,0 0 0 15,0-5 0-15,0-1-45 0</inkml:trace>
  <inkml:trace contextRef="#ctx0" brushRef="#br0" timeOffset="-94155.119">21081 16318 91 0,'0'0'0'0,"0"0"0"0,0-7 0 16,0 7 34-16,0 0-34 0,0 0 35 0,0-4-35 0,0 4 36 15,0 0-36-15,0 0 36 0,0 0-36 0,0 0 15 16,0 0-15-16,0 0 16 0,0 0-16 0,0 0 14 16,0 0-14-16,0 0 15 0,0 0-15 0,0 0 1 15,0 0-1-15,0 0 1 0,0 0-1 0,0 0-51 16,0 0 51-16,0 0-50 0,0 0 50 0,0 0-73 16</inkml:trace>
  <inkml:trace contextRef="#ctx0" brushRef="#br0" timeOffset="-93538.607">19686 15261 270 0,'0'0'0'0,"5"-6"0"0,6-4 0 0,-11 10 31 16,0 0-31-16,5-5 31 0,2 0-31 0,-7 5-9 16,0 0 9-16,1-4-9 0,1 3 9 0,-2 1 7 0,0 0-7 15,0 0 8-15,0 0-8 0,0 0 37 0,0 0-37 16,0 0 37-16,0 0-37 0,0 0 40 0,0 0-40 15,0 0 40-15,0 0-40 0,0 0 41 0,0 0-41 16,0 0 41-16,0 0-41 0,0 0 52 16,0 0-52-16,0 0 52 0,-3 3-52 0,3-3 37 0,0 0-37 0,0 0 37 15,-4 2-37-15,4-2 40 0,0 0-40 0,0 0 41 16,-3 2-41-16,3-2-44 0,0 0 44 0,0 0-44 16,-2 3 44-16,2-3-57 0,0 0 57 15,0 0-56-15,-5 2 56 0,5-2-62 0,0 0 62 0,0 0-61 16,0 0 61-16,0 0-60 0,0 0 60 0,0 0-60 15,0 0 60-15,0 0-47 0,0 0 47 0,0 0-46 16,0 0 46-16,0 0-13 0,0 0 13 0,0 0-13 16,0 0 13-16,0 0-33 0,0 0 33 0,0 0-32 0,0 0 32 15,0 0-17-15,0 0 17 0,0 0-16 16,0 0 16-16,0 0-59 0</inkml:trace>
  <inkml:trace contextRef="#ctx0" brushRef="#br0" timeOffset="-93065.087">19702 15261 91 0,'0'0'0'0,"0"0"0"15,0 0 0-15,0 0 1 0,0 0-1 0,0 0 2 0,0 0-2 0,0 0 1 16,0 0-1-16,0 0 2 0,0 0-2 15,0 0 5-15,0 0-5 0,0 0 5 0,0 0-5 0,0 0 0 16,0 0 0-16,0 0 1 0,0 0-1 0,0 0 0 16,0 0 0-16,0 0 0 0,0 0 0 0,0 0-21 15</inkml:trace>
  <inkml:trace contextRef="#ctx0" brushRef="#br0" timeOffset="-89444.826">18733 12185 270 0,'0'0'0'0,"9"6"0"16,5 0 0-16,-14-6-53 0,0 0 53 0,24 12-90 15,-48-24 90-15</inkml:trace>
  <inkml:trace contextRef="#ctx0" brushRef="#br0" timeOffset="-63503.669">28872 14096 158 0,'0'0'0'0,"4"3"0"0,1 4 0 0,-5-7 58 0,0 0-58 15,0 0 59-15,1-4-59 0,-1 4 78 0,0 0-78 16,-1-3 78-16,-1-4-78 0,2 7 62 16,0 0-62-16,-2-5 63 0,1 0-63 0,1 5 71 0,0 0-71 15,-2-4 72-15,-2 1-72 0,4 3 43 0,0 0-43 0,-3-3 43 16,1 1-43-16,2 2 43 0,0 0-43 0,-3-3 43 16,1-1-43-16,2 4 10 0,0 0-10 0,-2-3 10 15,0 1-10-15,2 2 13 16,0 0-13-16,0 0 13 0,-1-3-13 0,1 3 9 0,0 0-9 0,0 0 9 15,0 0-9-15,0 0 3 0,0 0-3 0,0 0 4 16,0 0-4-16,0 0 12 0,0 0-12 0,0 0 12 16,0 0-12-16,0 0 3 0,0 0-3 0,0 3 4 15,1 0-4-15,1 6 12 0,2 5-12 0,1 10 12 16,2 10-12-16,-7-34 33 0,0 0-33 0,8 48 33 16,5 10-33-16,-13-58 51 0,0 0-51 0,12 62 52 15,4 6-52-15,-3-6 41 0,0-4-41 0,-3-18 42 16,-3-13-42-16,-7-27 36 0,0 0-36 0,11 34 37 15,1-1-37-15,-12-33 51 0,0 0-51 0,8 26 51 0,-1-8-51 0,-7-18 36 16,0 0-36-16,6 16 36 0,-1-6-36 16,-5-10 34-16,0 0-34 0,2 9 35 0,-1-4-35 0,-1-5 50 15,0 0-50-15,0 0 50 16,0 0-50-16,0 0 52 0,-1-7-52 0,-5-3 53 0,-1-4-53 0,-3-1 54 16,-2-8-54-16,1 1 55 0,3-2-55 0,8 24 50 15,0 0-50-15,-11-36 51 0,1-9-51 0,-2 1 7 16,-1-2-7-16,5 1 8 15,2-1-8-15,1 6 14 0,0 1-14 16,0 3 15-16,1 5-15 0,4 31 1 0,0 0-1 0,0-37 1 0,5-1-1 0,-5 38 0 0,0 0 0 16,6-40 0-16,1-2 0 0,-7 42-3 0,0 0 3 15,8-38-2-15,3 4 2 16,-2 6-7-16,-1 8 7 0,-1 1-6 16,-2 5 6-16,1 0-4 0,1 4 4 0,-4 3-3 0,1 6 3 0,-4 1-12 0,0 0 12 0,7-4-12 15,1 3 12-15,-8 1-8 0,0 0 8 0,11 0-8 16,3 0 8-16,-14 0-9 0,0 0 9 0,14 1-8 15,0 3 8-15,-14-4-33 16,0 0 33-16,13 3-33 0,1 2 33 0,-14-5-17 0,0 0 17 0,13 5-16 16,-3 0 16-16,-10-5-29 0,0 0 29 0,12 6-29 15,0-1 29-15,-12-5-31 0,0 0 31 0,11 5-31 16,-2 0 31-16,-9-5-13 0,0 0 13 16,8 9-12-16,3 3 12 0,-11-12-20 0,0 0 20 0,14 25-20 15,1 10 20-15,-15-35-9 16,0 0 9-16,18 41-8 0,1 8 8 0,-2-1-4 0,-1 0 4 0,-4-5-4 15,-1-3 4-15,-11-40 10 0,0 0-10 0,12 49 11 16,0 6-11-16,-12-55 12 0,0 0-12 16,12 48 12-16,-1-2-12 0,-1-6 10 0,1-6-10 15,-6-15 10-15,-5-7-10 0,2 0 17 0,-1-5-17 0,1-1 17 0,-2-2-17 0,2-1 3 16,1 1-3-16,-3-4 3 0,0 0-3 16,0 0-11-16,0 0 11 0,0 0-11 0,0 0 11 15,0 0-81-15,0 0 81 0,-1-9-80 0,-3-6 80 16,4 15-192-16,0 0 192 0,-5-29-192 0,0-11 192 0,-6-28-772 15</inkml:trace>
  <inkml:trace contextRef="#ctx0" brushRef="#br0" timeOffset="-62784.262">29372 13323 113 0,'0'0'0'16,"5"-2"0"-16,4 1 0 0,-6 1 59 16,-1 0-59-16,-2 0 60 0,0 0-60 0,0 0 65 0,0 0-65 0,0 0 65 15,0 0-65-15,0 0 48 0,0 0-48 0,0 0 48 16,-3-4-48-16,3 4 45 0,0 0-45 0,0 0 45 15,0 0-45-15,0 0 36 0,0 0-36 0,0 0 36 16,0 0-36-16,0 0 44 0,0 0-44 0,0 0 45 16,-4 0-45-16,4 0 35 0,-3 0-35 0,3 0 35 15,0 0-35-15,0 0 44 0,0 0-44 0,0 0 45 16,0 0-45-16,0 0 35 0,0 5-35 0,1 6 36 16,1 4-36-16,-2-15 44 0,0 0-44 0,5 33 45 15,2 13-45-15,-7-46 46 0,0 0-46 0,11 49 47 0,5 10-47 16,-16-59 47-16,0 0-47 0,15 60 47 15,3 1-47-15,-18-61 48 0,0 0-48 16,15 62 48-16,1 0-48 0,-16-62 42 16,0 0-42-16,14 56 43 0,-2-1-43 0,-12-55 28 0,0 0-28 0,9 43 28 0,-2-7-28 15,-7-36 9-15,0 0-9 0,5 24 10 0,0-5-10 0,-5-19-37 16,0 0 37-16,2 13-36 0,0-2 36 16,-2-11-155-16,0 0 155 0,-7 0-154 0,-7-5 154 0,-7 1-719 15</inkml:trace>
  <inkml:trace contextRef="#ctx0" brushRef="#br0" timeOffset="-62220.208">29640 14366 124 0,'0'0'0'0,"-3"-8"0"16,-2-3 0-16,5 11 8 0,0 0-8 0,0-3 8 15,3 5-8-15,-3-2 41 0,0 0-41 0,4 1 42 16,-1 1-42-16,-3-2 54 0,0 0-54 0,4 2 54 15,-3 0-54-15,-1-2 104 0,0 0-104 0,0 0 104 0,4 3-104 16,-4-3 106-16,0 0-106 0,0 0 106 0,0 0-106 0,0 0 94 16,0 0-94-16,0 0 95 0,0 0-95 0,0 0 75 15,0 0-75-15,0 0 76 16,-4 0-76-16,4 0 46 0,0 0-46 0,0 0 47 0,-3 0-47 16,3 0 38-16,0 0-38 0,0 0 38 0,-4 0-38 0,4 0 1 15,0 0-1-15,0 0 1 0,-1 3-1 0,1-3 2 16,0 0-2-16,1 7 2 0,5 5-2 0,-6-12 1 15,0 0-1-15,8 17 2 0,6 6-2 0,-14-23 1 16,0 0-1-16,14 17 1 0,2 0-1 0,-16-17 32 16,0 0-32-16,17 12 32 0,2-3-32 0,-19-9 40 0,0 0-40 15,18 0 40-15,1-6-40 0,-19 6 44 16,0 0-44-16,12-8 45 0,-1-6-45 16,-11 14 70-16,0 0-70 0,7-12 70 0,-4 0-70 0,-3 12 69 15,0 0-69-15,2-12 70 0,-2-2-70 0,0 14 14 0,0 0-14 0,-2-12 15 16,-3 2-15-16,5 10-32 0,0 0 32 0,-7-12-32 15,-4 0 32-15,11 12-86 0,0 0 86 0,-24-10-86 16,-9 0 86-16,-25-11-1101 0</inkml:trace>
  <inkml:trace contextRef="#ctx0" brushRef="#br0" timeOffset="-61981.613">30191 14154 1468 0,'0'0'0'0,"-7"-7"0"0,-5-3 0 0,12 10-277 15,0 0 277-15,-13-21-276 0,1-6 276 0,-12-21-558 16</inkml:trace>
  <inkml:trace contextRef="#ctx0" brushRef="#br0" timeOffset="-59759.339">27281 16030 102 0,'0'0'0'0,"11"0"0"0,8-2 0 0,-19 2 47 16,0 0-47-16,7 0 47 15,-5 0-47-15,-2 0 39 0,0 0-39 0,0 0 40 0,0 0-40 0,0 0 41 16,0 0-41-16,0 0 41 0,-4 3-41 0,4-3 41 15,0 0-41-15,0 0 41 0,0 0-41 0,0 0 51 16,0 0-51-16,0 0 52 0,0 0-52 0,0 0 53 16,0 0-53-16,0 0 54 0,4 2-54 0,-4-2 49 15,0 0-49-15,3 2 50 0,4-2-50 0,-7 0 60 16,0 0-60-16,11 0 61 0,1 0-61 0,2-2 51 16,3-1-51-16,-1 1 51 0,1-1-51 0,3 1 55 15,-1-2-55-15,2-1 55 0,0 0-55 0,1 0 39 16,1-2-39-16,1 0 39 15,2-1-39-15,-26 8 27 16,0 0-27-16,40-12 27 0,11-2-27 0,-51 14 45 0,0 0-45 0,59-22 46 0,11-6-46 0,-70 28 33 0,0 0-33 0,97-41 34 16,25-10-34-16,-17 3 44 0,-2-2-44 0,-18 9 45 15,-12 7-45-15,-73 34 35 0,0 0-35 0,98-40 36 16,13-2-36-16,-111 42 50 16,0 0-50-16,120-48 50 0,13-7-50 0,-133 55 53 15,0 0-53-15,139-55 54 0,11-1-54 0,-150 56 32 0,0 0-32 0,148-54 33 16,4 5-33-16,-32 8 40 0,-19 6-40 0,-12 8 40 15,-13 5-40-15,-76 22 15 0,0 0-15 0,93-26 15 16,8 2-15-16,-101 24 31 0,0 0-31 0,89-29 31 16,-6-2-31-16,-83 31 5 0,0 0-5 0,72-27 6 0,-10-1-6 15,-62 28 5-15,0 0-5 0,49-24 5 16,-12 0-5-16,-37 24-18 0,0 0 18 0,22-13-18 16,-11 4 18-16,-11 9-92 0,0 0 92 0,-2-5-91 15,-14 3 91-15,16 2-145 0,0 0 145 16,-38 2-144-16,-18 3 144 0,-38 2-1020 0</inkml:trace>
  <inkml:trace contextRef="#ctx0" brushRef="#br0" timeOffset="-57125.328">28062 16345 91 0,'0'0'0'0,"0"0"0"0,-5 2 0 0,5-2 57 16,0 0-57-16,0 0 57 0,1-5-57 0,-1 5 80 16,0 0-80-16,0-4 80 0,2 1-80 0,-2 3 84 15,0 0-84-15,0-4 85 0,0 3-85 0,0 1 66 16,0 0-66-16,0 0 66 0,-3-4-66 0,3 4 66 15,0 0-66-15,0 0 67 0,-4-2-67 0,4 2 42 0,0 0-42 16,0 0 42-16,-5 0-42 0,0 2 36 0,-2 2-36 16,2-3 37-16,1 1-37 0,-1 0 33 15,0-1-33-15,-2 5 34 0,-2-1-34 16,-3 5 32-16,-2 2-32 0,7-3 32 0,3-9-32 0,4 0 13 0,0 0-13 0,-15 17 14 16,-10 7-14-16,25-24 31 15,0 0-31-15,-21 27 31 0,-1 4-31 0,22-31 18 16,0 0-18-16,-21 41 18 0,2 9-18 0,19-50 27 15,0 0-27-15,-16 54 27 0,4 8-27 0,12-62 32 16,0 0-32-16,-7 89 33 0,5 23-33 0,2-112 36 0,0 0-36 0,9 108 36 16,10 3-36-16,-19-111 33 0,0 0-33 0,26 96 33 15,9-9-33-15,-35-87 38 0,0 0-38 16,35 76 39-16,1-11-39 0,-36-65-1 16,0 0 1-16,40 60-1 0,4-6 1 0,-44-54-59 0,0 0 59 0,45 43-58 0,2-10 58 15,-47-33-114-15,0 0 114 0,39 20-113 16,-6-9 113-16,38 19-812 0</inkml:trace>
  <inkml:trace contextRef="#ctx0" brushRef="#br0" timeOffset="-56565.929">28287 16708 639 0,'0'0'0'0,"0"0"77"0,0 0-77 0,-13 2 77 15,-7 1-77-15,20-3 55 0,0 0-55 0,-14 2 55 16,1 0-55-16,13-2 80 0,0 0-80 0,-12-2 81 16,2-1-81-16,10 3 48 0,0 0-48 0,-14-4 49 15,0-1-49-15,14 5 61 0,0 0-61 0,-14-5 61 16,2 0-61-16,12 5 63 0,0 0-63 0,-12-5 63 16,-1-1-63-16,13 6 35 0,0 0-35 0,-10-5 35 15,3 2-35-15,7 3 36 0,0 0-36 0,-7-4 36 16,4-1-36-16,3 5 14 0,0 0-14 0,-4-3 15 0,1 1-15 15,3 2 36-15,0 0-36 0,0 0 36 0,-2-3-36 16,2 3 36-16,0 0-36 0,0 0 36 0,0 0-36 0,0 0 22 16,0 0-22-16,9 0 23 0,6 1-23 15,-15-1 19-15,0 0-19 0,28 6 20 16,9 0-20-16,-37-6 17 0,0 0-17 0,45 12 17 0,9 2-17 0,-54-14 15 16,0 0-15-16,57 21 16 0,4 4-16 0,-61-25-1 15,0 0 1-15,68 31-1 0,6 5 1 16,4 4-24-16,4 4 24 0,-18-8-23 0,-10-5 23 0,-54-31-38 15,0 0 38-15,40 26-38 0,-12-7 38 0,-28-19-56 16,0 0 56-16,28 17-55 0,-2-2 55 0,-26-15-116 0,0 0 116 16,19 10-116-16,-3-3 116 15,-16-7-176-15,0 0 176 0,14 4-175 0,-4-4 175 0,15 3-687 16</inkml:trace>
  <inkml:trace contextRef="#ctx0" brushRef="#br0" timeOffset="-56232.436">28700 16331 606 0,'0'0'0'0,"1"5"0"15,5 6 0-15,-6-11 78 0,0 0-78 0,0 3 79 16,-4-3-79-16,4 0 70 0,0 0-70 0,0 0 71 0,-5-2-71 15,5 2 61-15,0 0-61 0,-9 12 62 16,-3 9-62-16,12-21 41 0,0 0-41 0,-11 38 41 0,1 15-41 16,10-53 35-16,0 0-35 0,-10 63 35 0,-1 14-35 0,11-77 34 15,0 0-34-15,-16 106 34 0,-1 25-34 0,17-131 38 16,0 0-38-16,-14 114 38 16,2-2-38-16,0-32 23 0,1-21-23 0,8-25 24 15,4-26-24-15,-2 4 5 0,-1-5-5 0,2-2 5 0,2-5-5 16,-4 4-72-16,0-1 72 0,2 1-71 0,0-3 71 15,0-1-163-15,0 0 163 0,5-10-162 0,4-7 162 16,5-10-584-16</inkml:trace>
  <inkml:trace contextRef="#ctx0" brushRef="#br0" timeOffset="-55879.212">28900 16784 281 0,'0'0'0'0,"0"0"105"0,0 0-105 0,0 0 106 0,3 3-106 0,-3-3 66 0,0 0-66 0,4-2 66 16,3-1-66-16,-7 3 54 0,0 0-54 0,12-9 55 15,5-4-55-15,-17 13 39 0,0 0-39 0,28-21 39 16,11-6-39-16,-39 27 45 0,0 0-45 0,45-31 45 15,9-5-45-15,-5 3 57 0,1 2-57 0,-8 4 57 16,-5 3-57-16,-1 2 38 0,-3-1-38 0,-1 5 39 0,-1 2-39 16,-31 16 19-16,0 0-19 0,33-19 20 0,4 0-20 15,-37 19 12-15,0 0-12 0,35-18 13 16,-2 1-13-16,-33 17 9 0,0 0-9 0,28-18 10 0,-6 6-10 16,-22 12-74-16,0 0 74 0,18-8-73 0,-6 1 73 0,-12 7-140 15,0 0 140-15,2-10-140 0,-9-1 140 0,1-9-466 16</inkml:trace>
  <inkml:trace contextRef="#ctx0" brushRef="#br0" timeOffset="-55490.451">29153 16372 639 0,'0'0'0'0,"10"-5"0"15,6-3 0-15,-16 8 110 0,0 0-110 0,5-4 111 16,-3 3-111-16,-2 1 67 0,0 0-67 0,0 0 68 16,-6-2-68-16,6 2 36 0,0 0-36 0,-5 0 37 15,-2-2-37-15,7 2 10 0,0 0-10 0,-7-2 11 16,-1 1-11-16,8 1 17 0,0 0-17 0,-7-2 17 16,1 0-17-16,6 2 24 0,0 0-24 0,-5-1 25 15,2-1-25-15,3 2 13 0,0 0-13 0,-4-2 13 16,2 2-13-16,2 0 10 0,0 0-10 0,0 0 11 0,-3-2-11 15,3 2 4-15,0 0-4 0,0 0 5 16,5 0-5-16,-5 0 0 0,0 0 0 0,11 11 1 0,4 4-1 16,6 9 2-16,5 9-2 0,-1 1 2 0,-1 5-2 15,-24-39 26-15,0 0-26 0,26 52 26 0,2 8-26 16,-4-7 2-16,-3-2-2 0,-3-11 2 16,-4-8-2-16,-2 1 0 0,0-4 0 0,-3-7 0 0,0-7 0 0,-2 1-53 15,-1-4 53-15,-2-4-52 0,-2-4 52 0,-2-4-130 16,0 0 130-16,5-10-130 15,2-13 130-15,5-9-601 0</inkml:trace>
  <inkml:trace contextRef="#ctx0" brushRef="#br0" timeOffset="-55233.683">29612 16174 1143 0,'0'0'0'0,"-3"0"0"16,-4 1 0-16,7-1 164 0,0 0-164 0,-4 0 165 16,4 0-165-16,0 0 103 0,0 0-103 0,0 0 104 15,0 0-104-15,0 0 13 0,0 0-13 0,6 12 14 16,1 7-14-16,-7-19-3 0,0 0 3 0,15 40-2 16,8 16 2-16,-23-56-36 0,0 0 36 0,24 70-35 15,3 16 35-15,-3 8-49 0,-1 9 49 0,-3-28-48 16,0-15 48-16,-8-15-75 0,-3-16 75 0,-4-10-74 15,-2-14 74-15,-3-5-155 0,0 0 155 0,4 9-154 16,-1-3 154-16,4 10-708 0</inkml:trace>
  <inkml:trace contextRef="#ctx0" brushRef="#br0" timeOffset="-54881.021">29367 16021 1043 0,'0'0'0'0,"2"4"0"0,3 1 0 0,-2-4 181 16,-1 1-181-16,-2-2 182 0,2-5-182 0,-2 5 96 0,3-5-96 16,-3 5 97-16,2-5-97 0,-2 5 65 0,3-5-65 0,1 1 65 15,1-1-65-15,-5 5-1 0,0 0 1 0,16-5-1 16,6-2 1-16,-22 7 0 0,0 0 0 0,41 2 0 15,14 3 0-15,-55-5-4 0,0 0 4 0,60 20-3 16,7 11 3-16,-67-31 1 0,0 0-1 0,84 57 2 16,12 18-2-1,-96-75 5-15,0 0-5 0,89 77 5 0,-2 9-5 16,-87-86 33-16,0 0-33 0,70 92 33 0,-11 10-33 0,-19-20 0 0,-14-9 0 0,-10-18 0 16,-13-15 0-16,-3-40-136 0,0 0 136 0,-19 80-136 15,-18 21 136 1,37-101-97-16,0 0 97 0,-52 76-96 0,-14-13 96 0,-53 76-917 15</inkml:trace>
  <inkml:trace contextRef="#ctx0" brushRef="#br0" timeOffset="-45273.066">29794 15586 102 0,'0'0'0'0,"7"0"0"0,3 2 0 0,-6-2 64 16,-3 0-64-16,-1 0 64 0,0 0-64 0,0 0 65 15,-3-2-65-15,3 2 65 0,-4-3-65 0,4 3 59 16,-3-4-59-16,3 4 60 0,-4-2-60 0,4 2 42 16,-5-3-42-16,2 1 43 0,1 2-43 0,-2-1 36 15,3 1-36-15,1 0 37 0,-4-6-37 0,4 6 33 0,-2-5-33 16,2 5 33-16,-1-3-33 0,1 3 32 0,0 0-32 16,0 0 32-16,0 0-32 0,0 0 7 0,0 0-7 0,0 0 8 15,0 0-8-15,0 0 19 0,0 0-19 0,0 0 20 16,0 0-20-16,0 0 3 15,0 0-3-15,0 0 4 0,0 0-4 0,0 0 2 0,0 0-2 0,0 0 3 16,0 0-3-16,0 0-3 0,0 0 3 0,0 0-3 16,0 3 3-16,0-3-15 0,0 0 15 0,3 12-14 15,4 9 14-15,-7-21-9 0,0 0 9 0,11 34-9 16,4 14 9-16,-15-48 0 0,0 0 0 16,16 50 0-16,3 6 0 0,-3-8 3 0,-2-3-3 0,-4-13 4 15,-1-9-4-15,-9-23 33 0,0 0-33 0,9 25 34 16,-2-2-34-16,-7-23 27 0,0 0-27 0,7 18 27 15,-1-2-27-15,-6-16 24 0,0 0-24 0,4 12 25 16,-1-4-25-16,-3-8 34 0,0 0-34 0,4 7 35 0,-1-3-35 16,-3-4 42-16,0 0-42 0,0 0 43 0,0 0-43 15,-1-4 50-15,-1-3-50 0,-2-3 51 0,1-2-51 0,-4-7 59 16,-2-5-59-16,1-1 60 0,-1-4-60 16,9 29 26-16,0 0-26 0,-7-40 26 0,0-10-26 15,2 4 12-15,3 0-12 0,0 5 13 0,0 1-13 0,1 6 5 16,1 5-5-16,1 3 6 0,1 6-6 0,2 3 3 15,1 1-3-15,-2 6 3 0,-1 3-3 16,0 0-1-16,0 2 1 0,-1 2 0 0,1-1 0 0,0 1-1 16,0 1 1-16,-2 2-1 0,5-2 1 0,-2 2-17 0,3 0 17 15,-1 0-16-15,0 0 16 0,-5 0-25 0,0 0 25 16,5 0-24-16,2 0 24 0,-7 0-21 16,0 0 21-16,7 2-21 0,0 0 21 0,-7-2-35 15,0 0 35-15,7 2-35 0,0 1 35 0,-7-3-20 0,0 0 20 0,7 5-19 16,0 2 19-16,-7-7-6 0,0 0 6 0,7 12-5 15,0 2 5-15,-7-14-2 0,0 0 2 0,10 27-1 16,3 11 1-16,-13-38-1 16,0 0 1-16,12 43-1 0,0 6 1 0,-12-49-2 15,0 0 2-15,12 43-2 0,-1-2 2 0,-11-41-11 0,0 0 11 0,10 34-10 16,2-6 10-16,-12-28-84 0,0 0 84 0,11 22-84 16,-1-5 84-16,-10-17-180 15,0 0 180-15,14 7-180 0,2-9 180 0,13 8-360 16</inkml:trace>
  <inkml:trace contextRef="#ctx0" brushRef="#br0" timeOffset="-44828.511">30266 15660 214 0,'0'0'0'0,"-6"0"0"0,-4 1 0 0,10-1 42 16,0 0-42-16,-3-1 43 0,4-1-43 0,-1 2 77 15,0 0-77-15,0-3 77 0,2-1-77 0,-2 2 72 16,2-3-72-16,-2 2 73 0,2 1-73 0,-2 2 72 0,0-3-72 16,0 3 72-16,0 0-72 0,0 0 61 0,-2-4-61 15,2 4 62-15,0 0-62 0,0 0 47 0,0 0-47 0,0 0 47 16,0 0-47-16,0 0 49 0,0 0-49 0,0 0 49 15,0 0-49-15,0 0 36 0,0 0-36 0,0 0 37 16,0 0-37-16,0 0 34 0,2-5-34 0,-1 2 34 16,3-1-34-16,-1-1 38 0,2 0-38 0,1-2 39 15,-1 0-39-15,2-1 8 0,3-4-8 0,-1 1 8 16,1 3-8-16,-10 8 7 0,0 0-7 0,14-12 7 16,2-2-7-16,-16 14 3 0,0 0-3 15,19-13 4-15,4-1-4 0,-23 14-1 0,0 0 1 0,21-12 0 16,1 0 0-16,-22 12-15 0,0 0 15 0,18-9-15 15,-2 2 15-15,-16 7-41 0,0 0 41 0,12-5-40 0,-2 2 40 16,-10 3-88-16,0 0 88 0,7-4-87 0,-3 3 87 16,-4 1-123-16,0 0 123 0,3-2-122 0,-1 2 122 15,3-2-495-15</inkml:trace>
  <inkml:trace contextRef="#ctx0" brushRef="#br0" timeOffset="-44355.218">30273 15358 606 0,'0'0'0'0,"8"2"0"0,6 1 0 0,-14-3 73 0,0 0-73 0,6 0 73 16,-6-3-73-16,0 3 58 0,0 0-58 0,-2-5 58 15,-2-2-58-15,4 7 41 0,0 0-41 0,-3-7 42 16,-1 0-42-16,4 7 35 0,0 0-35 0,-3-5 36 16,-1 0-36-16,4 5 48 0,0 0-48 0,-1-3 49 15,-1 1-49-15,2 2 53 0,0 0-53 0,0 0 53 16,0-4-53-16,0 4 38 0,0 0-38 0,0 0 39 16,0 0-39-16,0 0 46 0,0 0-46 0,0 0 47 15,0 0-47-15,0 0 28 0,0 0-28 0,0 0 28 16,0 0-28-16,0 0 34 0,0 0-34 0,0 0 35 15,0 0-35-15,0 0 7 0,0 0-7 0,0 0 8 0,0 6-8 16,0-6 28-16,0 0-28 0,3 15 28 0,3 7-28 16,-6-22 29-16,0 0-29 0,10 40 29 15,6 8-29 1,-16-48-5-16,0 0 5 0,15 54-5 0,1 8 5 0,-16-62-12 0,0 0 12 0,16 62-12 0,-1 3 12 16,-15-65-4-16,0 0 4 0,14 53-4 0,-1-5 4 0,-13-48-24 15,0 0 24-15,10 38-23 0,-3-11 23 16,-7-27-70-16,0 0 70 0,7 22-70 0,-2-8 70 15,-5-14-156-15,0 0 156 0,4-10-156 16,-4-18 156-16,3-9-732 0</inkml:trace>
  <inkml:trace contextRef="#ctx0" brushRef="#br0" timeOffset="-43875.75">30637 15207 158 0,'0'0'0'0,"-5"6"0"0,-2-1 0 16,7-5 64-16,0 0-64 0,-2 3 65 0,2-1-65 16,0-2 79-16,0 0-79 0,0 0 79 0,3 0-79 15,-3 0 80-15,0 0-80 0,0 0 80 16,4-2-80-16,-4 2 81 0,3-3-81 0,-3 3 81 0,0 0-81 0,0 0 63 16,0 0-63-16,0 0 64 0,0 0-64 0,0 0 65 15,0 0-65-15,0 0 65 0,0 0-65 16,0 0 41-16,0 0-41 0,0 0 42 0,0 0-42 15,0 0 20-15,0 0-20 0,0 0 20 0,0 0-20 0,0 0 6 16,0 0-6-16,0 0 6 0,0 0-6 0,0 0 1 16,0 0-1-16,0 0 1 0,0 0-1 0,0 0 0 0,0 0 0 15,4 13 1-15,3 10-1 0,-7-23 6 16,0 0-6-16,12 37 7 0,4 15-7 16,-1-4 13-16,4 1-13 0,-5-7 14 0,-1-6-14 0,-13-36-4 0,0 0 4 15,15 44-3-15,1 4 3 0,-16-48-144 0,0 0 144 16,14 36-144-16,-2-5 144 0,14 37-585 0</inkml:trace>
  <inkml:trace contextRef="#ctx0" brushRef="#br0" timeOffset="-42618.95">30424 13068 214 0,'0'0'0'0,"7"5"0"16,7 5 0-16,-14-10 42 0,0 0-42 15,7 0 43-15,-2 0-43 0,-5 0 32 0,0 0-32 16,11-5 32-16,1-2-32 0,-12 7 1 0,0 0-1 0,19-3 2 16,6-2-2-16,-25 5 0 0,0 0 0 0,29 1 1 15,6 6-1-15,-35-7 0 0,0 0 0 0,33 16 0 16,0 8 0-16,-3 3 4 0,-2 4-4 15,-7 3 5-15,-4 5-5 0,-17-39 54 0,0 0-54 0,19 62 54 16,0 15-54-16,-19-77 50 0,0 0-50 0,20 112 51 0,-3 26-51 16,-17-138 77-16,0 0-77 0,10 136 77 0,-4 4-77 15,-6-140 67-15,0 0-67 0,5 120 67 16,-2-14-67-16,-3-106 49 0,0 0-49 0,9 88 49 16,1-20-49-16,-10-68 34 0,0 0-34 0,14 50 34 0,4-19-34 0,-18-31 8 15,0 0-8-15,16 17 8 0,-1-14-8 16,-15-3 19-16,0 0-19 0,21-3 20 0,5-9-20 0,-3 0 38 15,-2-5-38-15,-2 3 38 0,-2 2-38 16,-1 2 41-16,-2 3-41 0,-2 3 42 0,-1-1-42 16,-1 2 16-16,1 0-16 0,-6-1 17 0,-3 4-17 0,-2 0 3 15,0 0-3-15,3 5 4 0,2 5-4 0,-5-10 7 16,0 0-7-16,5 24 8 0,1 14-8 16,-6-38 12-16,0 0-12 0,5 50 13 0,0 12-13 0,-5-62 8 15,0 0-8-15,9 73 8 0,3 15-8 0,-12-88 9 16,0 0-9-16,28 123 9 0,12 26-9 0,-40-149-26 0,0 0 26 15,51 158-25-15,9 13 25 0,-60-171-78 0,0 0 78 0,63 185-77 16,5 14 77 0,-68-199-53-16,0 0 53 0,58 186-53 0,-4-2 53 0,-14-47-12 15,-9-35 12-15,-7-19-12 0,-4-27 12 0,-20-56 0 0,0 0 0 0,22 77 0 16,1 7 0-16,-23-84 16 0,0 0-16 0,21 84 17 16,0 2-17-16,-21-86 19 0,0 0-19 0,12 72 20 15,-3-9-20-15,-9-63-33 16,0 0 33-16,-6 62-32 0,-11-6 32 0,17-56-197 0,0 0 197 0,-38 60-197 15,-16-1 197-15,-39 59-374 0</inkml:trace>
  <inkml:trace contextRef="#ctx0" brushRef="#br0" timeOffset="-42096.757">28797 18098 348 0,'0'0'0'0,"0"0"96"0,0 0-96 0,4-4 96 15,1-3-96-15,-5 7 39 0,0 0-39 0,5-3 40 16,0-1-40-16,-5 4 12 0,0 0-12 0,12-6 13 16,6-3-13-16,-18 9 28 0,0 0-28 0,30-15 28 15,10-6-28-15,-40 21 16 0,0 0-16 0,62-21 17 0,18-3-17 16,-80 24 46-16,0 0-46 0,135-32 46 0,41-6-46 16,-176 38 33-16,0 0-33 15,203-41 33-15,34-5-33 0,-237 46 33 0,0 0-33 0,279-70 34 0,38-19-34 0,-50 1-52 16,-23-3 52-16,-28-3-51 0,-25-2 51 0,-191 96-64 15,0 0 64-15,242-178-64 0,25-57 64 0,242-178-470 16</inkml:trace>
  <inkml:trace contextRef="#ctx0" brushRef="#br0" timeOffset="-27811.616">26642 7579 203 0,'0'0'0'0,"12"-5"0"16,11-7 0-16,-18 7 69 15,-7 3-69-15,6 0 69 0,-1 2-69 0,-3 0 105 16,0 0-105-16,0 0 105 0,0 0-105 0,0 0 97 0,0 0-97 0,0 0 98 15,0 0-98-15,4-3 75 0,3-4-75 0,3-2 75 16,3 1-75-16,-13 8 59 0,0 0-59 0,22-16 59 16,8-4-59-16,-30 20 46 0,0 0-46 0,35-19 47 15,6-2-47-15,-41 21 47 0,0 0-47 0,44-18 48 16,5 2-48-16,-49 16 41 0,0 0-41 0,45-15 42 16,2 3-42-16,-47 12 18 0,0 0-18 0,45-7 18 15,2 2-18-15,-47 5 21 0,0 0-21 0,44 0 21 16,-2 5-21-16,-42-5 24 0,0 0-24 15,40 10 25-15,-2 6-25 0,-38-16 13 0,0 0-13 16,37 24 13-16,-6 3-13 0,-3 2 41 0,-4 5-41 0,-6 1 41 0,-4 2-41 16,-14-37 59-16,0 0-59 0,10 62 60 0,-3 17-60 15,-7-79 43-15,0 0-43 0,-5 118 44 0,-9 33-44 16,14-151 32-16,0 0-32 0,-17 147 32 0,-8 9-32 16,25-156 15-16,0 0-15 0,-22 140 16 15,-3-13-16-15,25-127 5 0,0 0-5 0,-19 106 6 0,5-20-6 0,14-86 15 16,0 0-15-16,-9 63 15 0,4-20-15 0,5-43 0 15,0 0 0-15,-3 28 1 0,1-13-1 16,2-15-46-16,0 0 46 0,-2 9-45 0,2-9 45 0,0 0-168 16,0 0 168-16,-9-7-168 0,-3-7 168 0,12 14-237 0,0 0 237 15,-21-41-237-15,-8-19 237 0,-22-39-603 0</inkml:trace>
  <inkml:trace contextRef="#ctx0" brushRef="#br0" timeOffset="-27517.403">26898 8245 740 0,'0'0'0'0,"7"2"0"16,7 1 0-16,-14-3 127 0,0 0-127 0,-3 0 127 16,-8 0-127-16,11 0 64 0,0 0-64 0,-7-3 65 15,-3 1-65-15,10 2 50 0,0 0-50 0,-5 0 50 16,3 0-50-16,2 0 47 0,0 0-47 0,5 0 48 0,7 0-48 15,-12 0 78-15,0 0-78 0,19-1 79 16,13-3-79-16,-32 4 94 0,0 0-94 0,38-8 94 0,7-4-94 16,-45 12 61-16,0 0-61 0,47-14 62 0,6-2-62 15,-53 16 33-15,0 0-33 16,55-15 34-16,5-4-34 0,-60 19 10 16,0 0-10-16,61-20 10 0,3-4-10 0,-6 5-54 0,-6-2 54 0,-5 4-54 0,-4 0 54 0,-43 17-142 15,0 0 142-15,47-17-141 0,2-2 141 0,47-17-1017 16</inkml:trace>
  <inkml:trace contextRef="#ctx0" brushRef="#br0" timeOffset="-26597.465">27590 10474 550 0,'0'0'0'0,"-2"-10"0"0,-1-4 0 0,3 14-9 0,0 0 9 0,-2-20-9 16,2-6 9-16,0 26-50 0,0 0 50 0,2-29-50 15,-1-6 50-15,-1 35-34 0,0 0 34 0,6-34-34 16,1-2 34-16,-7 36-20 0,0 0 20 0,7-32-20 16,1-1 20-16,-8 33 41 0,0 0-41 0,11-31 41 15,3 2-41-15,-14 29 65 0,0 0-65 0,15-29 65 16,3-2-65-16,-18 31 70 0,0 0-70 0,21-27 70 15,1-1-70-15,-22 28 56 0,0 0-56 0,26-24 57 16,4 4-57-16,-30 20 52 0,0 0-52 0,31-16 52 0,4 6-52 16,-35 10 43-16,0 0-43 0,35-7 44 15,3 4-44-15,-38 3 28 0,0 0-28 0,42-4 28 0,3 1-28 16,-45 3 9-16,0 0-9 0,51-7 10 0,3 2-10 16,-54 5 6-16,0 0-6 0,52-7 6 0,-1 2-6 0,-51 5 13 15,0 0-13-15,42 0 14 0,-6-3-14 16,-36 3 3-16,0 0-3 0,28 3 4 0,-5 4-4 15,-23-7 36-15,0 0-36 0,15 26 37 0,-6 13-37 0,-9-39 26 16,0 0-26-16,4 58 26 0,-6 16-26 0,2-74 40 16,0 0-40-16,-11 106 40 0,-8 26-40 0,19-132 33 15,0 0-33-15,-19 122 34 0,-2 3-34 0,21-125 14 16,0 0-14-16,-17 108 15 0,1-4-15 16,16-104 31-16,0 0-31 0,-16 84 31 0,1-14-31 0,15-70 5 15,0 0-5-15,-11 48 5 0,6-19-5 0,5-29 1 0,0 0-1 0,-3 21 2 16,1-18-2-16,2-3-95 0,0 0 95 15,-4 6-94-15,1-6 94 0,3 0-179 0,0 0 179 0,-12-19-179 16,-4-14 179-16,-12-22-593 0</inkml:trace>
  <inkml:trace contextRef="#ctx0" brushRef="#br0" timeOffset="-26371.099">27792 10573 1390 0,'0'0'0'0,"9"-1"0"15,5-1 0-15,-14 2 196 0,0 0-196 0,22 2 197 0,8 1-197 16,-30-3 122-16,0 0-122 0,40 5 122 0,10-3-122 16,-50-2 53-16,0 0-53 0,65 0 53 0,12-2-53 0,-77 2-163 15,0 0 163-15,74-12-162 0,7-3 162 0,-81 15-243 16,0 0 243-16,88-40-243 0,8-14 243 15,89-37-871-15</inkml:trace>
  <inkml:trace contextRef="#ctx0" brushRef="#br0" timeOffset="-19251.812">30121 8045 124 0,'0'0'0'0,"5"-2"0"0,2-3 0 15,-7 5 38-15,0 0-38 0,6-3 39 16,-3 1-39-16,-3 2 44 0,0 0-44 0,0 0 44 0,2-4-44 15,-2 4 41-15,0 0-41 0,0 0 42 0,0 0-42 0,0 0 11 16,0 0-11-16,0 0 11 0,-4 2-11 0,4-2 38 16,0 0-38-16,0 0 38 0,0 0-38 0,0 0 46 15,0 0-46-15,0 0 47 0,0 0-47 0,0 0 62 16,0 0-62-16,0 0 63 0,0 0-63 0,0 0 63 0,0 0-63 16,0 0 63-16,0 0-63 0,0 0 75 0,0 0-75 15,6 0 76-15,2 0-76 0,3 2 67 0,3 0-67 16,0-2 67-16,-1-2-67 0,3-2 82 0,3 1-82 15,0-4 82-15,2 2-82 0,-21 5 46 0,0 0-46 0,30-10 46 16,5 1-46-16,-35 9 24 0,0 0-24 16,38-8 25-16,6-4-25 0,-44 12 41 15,0 0-41-15,40-11 42 0,2 1-42 0,-6 3 21 16,-3 0-21-16,-7 2 21 0,-5 2-21 0,-1-4 11 0,-5 5-11 0,-1-1 11 16,0-2-11-16,-14 5-93 0,0 0 93 0,12-2-92 15,0 0 92-15,-12 2-155 0,0 0 155 0,7-7-155 16,-5-8 155-16,7-6-694 0</inkml:trace>
  <inkml:trace contextRef="#ctx0" brushRef="#br0" timeOffset="-15695.687">30858 7161 124 0,'0'0'0'0,"5"-2"0"0,6-1 0 0,-11 3 23 16,0 0-23-16,15-11 24 0,6-1-24 0,-21 12 25 16,0 0-25-16,26-13 26 0,8-3-26 0,-3 4 15 15,2 0-15-15,-3 2 16 0,-3 2-16 0,0-3 29 16,-3 6-29-16,-3-3 29 0,-4 1-29 0,-1 0 18 0,0 2-18 16,-2 1 19-16,-2 3-19 0,-12 1 0 0,0 0 0 15,15 0 0-15,1 0 0 0,-16 0 2 16,0 0-2-16,14 1 2 0,0 3-2 0,-14-4 0 0,0 0 0 0,11 5 0 15,-1 5 0-15,-10-10 0 0,0 0 0 0,7 17 0 16,-2 11 0-16,-5-28 4 0,0 0-4 0,4 34 4 16,-1 9-4-16,-3-43 48 0,0 0-48 0,0 51 49 15,-2 13-49-15,2-64 49 16,0 0-49-16,-3 70 49 0,-2 9-49 0,5-79 60 0,0 0-60 0,-7 106 60 16,-4 21-60-16,11-127 51 0,0 0-51 0,-7 101 52 15,0-9-52-15,7-92 38 0,0 0-38 0,-1 70 39 16,2-20-39-16,-1-50 28 0,0 0-28 0,2 33 28 15,2-18-28-15,-4-15 8 0,0 0-8 0,1 15 9 16,3-9-9-16,-4-6-31 16,0 0 31-16,2 3-31 0,-4-6 31 0,2 3-137 0,0 0 137 0,-5-12-137 15,-2-9 137-15,-6-15-350 0</inkml:trace>
  <inkml:trace contextRef="#ctx0" brushRef="#br0" timeOffset="-15441.83">30919 7567 158 0,'0'0'0'0,"12"14"0"0,9 10 0 0,-21-24 58 16,0 0-58-16,4 0 59 0,-8-9-59 0,4 9 72 0,0 0-72 15,7-7 73-15,7-3-73 0,-14 10 106 0,0 0-106 16,21-9 106-16,7 1-106 0,-2 3 91 0,0 1-91 16,-7 1 92-16,-3-2-92 0,0 1 79 0,-2 1-79 0,-1 3 80 15,0 1-80-15,-1-1 48 0,2 0-48 16,-4 0 48-16,-3 0-48 0,2-1 8 0,0 1-8 0,-2-4 9 15,-2 4-9-15,-5 0-64 0,0 0 64 0,10-8-63 16,2-4 63-16,-12 12-83 0,0 0 83 0,16-26-82 16,5-6 82-16,16-30-516 0</inkml:trace>
  <inkml:trace contextRef="#ctx0" brushRef="#br0" timeOffset="-15164.425">31543 6691 763 0,'0'0'0'0,"-6"0"0"0,-2 4 0 16,6 1 84-16,4-5-84 0,-2 0 84 0,7 0-84 0,0 0 0 15,3-3 0-15,-1 3 0 0,1 0 0 0,-1 0-34 16,1 0 34-16,-1 3-34 0,-2-3 34 0,-7 0-57 15,0 0 57-15,9 3-56 0,0 3 56 0,-9-6-42 16,0 0 42-16,10 12-41 0,2 6 41 0,-12-18-12 16,0 0 12-16,11 33-12 0,-3 10 12 0,-2 0-13 15,-3 3 13-15,1-10-13 0,-3-5 13 0,-1-31-9 0,0 0 9 16,2 51-8-16,2 13 8 0,-4-64-134 16,0 0 134-16,1 63-134 0,-1 7 134 0,2 64-156 15</inkml:trace>
  <inkml:trace contextRef="#ctx0" brushRef="#br0" timeOffset="-14948.793">31818 7541 1031 0,'0'0'0'0,"10"4"0"15,8 1 0-15,-18-5-279 0,0 0 279 0,9 3-278 16,-4-1 278-16,9 5-226 0</inkml:trace>
  <inkml:trace contextRef="#ctx0" brushRef="#br0" timeOffset="-11272.605">30292 9191 1166 0,'0'0'0'0,"0"0"-326"0,0 0 326 0,5-3-326 16,4-4 326-16,-9 7-113 0,0 0 113 0,5-2-112 15,-2-1 112-15,6-6-129 0</inkml:trace>
  <inkml:trace contextRef="#ctx0" brushRef="#br0" timeOffset="-10807.228">30294 9215 91 0,'0'0'0'0,"1"-5"0"0,5 1 0 0,-6 4 46 0,0 0-46 0,1-3 46 16,1 0-46-16,-2 3 49 0,0 0-49 0,0 0 50 16,2-4-50-16,-2 4 54 0,0 0-54 0,0 0 55 15,0 0-55-15,0 0 62 0,0 0-62 0,0 0 62 16,0 0-62-16,0 0 51 0,0 0-51 0,0 0 52 0,0 4-52 15,0-4 55-15,0 0-55 0,0 0 56 0,2 3-56 16,3 0 50-16,2-3-50 0,-4 2 50 16,1 0-50-16,-4-2 60 0,0 0-60 0,3 1 60 0,2 3-60 15,-5-4 51-15,0 0-51 0,9 0 51 0,5 0-51 0,-14 0 55 16,0 0-55-16,23-5 55 0,8 1-55 16,-31 4 78-16,0 0-78 0,42-12 78 0,8-3-78 0,-50 15 55 15,0 0-55-15,67-24 55 0,14-7-55 0,-81 31 35 16,0 0-35-16,114-48 36 0,27-10-36 15,-141 58 35-15,0 0-35 0,146-63 35 0,14-11-35 16,-160 74 32-16,0 0-32 0,159-76 32 0,1-6-32 0,-19 14 21 0,-10 6-21 16,-19 7 21-16,-18 7-21 0,-94 48 11 0,0 0-11 15,120-51 11-15,12-4-11 0,-132 55 35 0,0 0-35 16,126-51 36-16,-1-4-36 0,-125 55 27 16,0 0-27-16,122-46 27 0,0 4-27 15,-30 12 33-15,-20 2-33 0,-10 4 33 16,-13 5-33-16,-49 19 7 0,0 0-7 0,56-20 8 0,1 4-8 0,-57 16 12 0,0 0-12 0,47-12 12 15,-5 2-12-15,-42 10 1 0,0 0-1 0,32-5 1 16,-10-2-1-16,-22 7-26 0,0 0 26 0,16-3-26 16,-6 1 26-16,-10 2-84 15,0 0 84-15,-3-3-83 0,-13-1 83 0,16 4-167 16,0 0 167-16,-35 4-166 0,-17 2 166 0,-35 6-931 0</inkml:trace>
  <inkml:trace contextRef="#ctx0" brushRef="#br0" timeOffset="-9528.759">30895 9652 180 0,'0'0'0'0,"0"0"0"15,1 3 0-15,-1-3 89 0,0 0-89 0,0 0 90 16,4 0-90-16,-4 0 102 0,0 0-102 15,0 0 102-15,0 0-102 0,0 0 93 0,0 0-93 0,0 0 94 16,0 0-94-16,0 0 74 0,0 0-74 0,0 0 75 16,0 0-75-16,0 0 41 0,0 0-41 0,0 0 41 15,-5 4-41-15,5-4 12 0,0 0-12 0,-11 13 13 16,-3 10-13-16,-1 4 12 0,-3 4-12 0,4-2 13 16,4-2-13-16,10-27 23 0,0 0-23 0,-11 50 24 15,1 15-24-15,3 0 12 0,2 4-12 0,-1 16 13 16,3 10-13-16,3-95 40 0,0 0-40 0,3 106 41 15,8 7-41-15,-11-113 12 16,0 0-12-16,21 104 13 0,8-2-13 0,-29-102 7 0,0 0-7 0,39 87 7 0,6-5-7 16,-45-82 4-16,0 0-4 0,45 58 4 0,4-17-4 15,-49-41-2-15,0 0 2 0,42 28-2 16,-4-18 2-16,-38-10-128 0,0 0 128 0,28-2-127 0,-9-11 127 16,-19 13-179-16,0 0 179 0,21-36-179 0,-2-17 179 15,21-35-356-15</inkml:trace>
  <inkml:trace contextRef="#ctx0" brushRef="#br0" timeOffset="-9149.031">30978 10143 483 0,'0'0'0'0,"4"2"0"0,1 2 0 0,-5-4 116 0,0 0-116 0,0 0 116 15,2-6-116-15,-2 6 89 0,0 0-89 0,0-3 89 16,-2-2-89-16,2 5 62 0,0 0-62 0,-2-4 63 16,2 1-63-16,0 3 34 0,0 0-34 0,0 0 35 15,0-3-35-15,0 3 23 0,0 0-23 0,0 0 24 16,5-2-24-16,-5 2 34 0,0 0-34 0,6 0 35 16,2-2-35-16,3 2 53 0,1-2-53 0,2 2 53 15,3 0-53-15,3 4 53 0,2-1-53 0,1 4 53 16,3 3-53-16,-26-10 24 0,0 0-24 0,38 18 25 15,11 7-25-15,-49-25 31 0,0 0-31 0,54 36 31 16,9 4-31-16,-63-40 19 0,0 0-19 0,57 44 20 0,1 6-20 16,-58-50 17-16,0 0-17 0,59 55 17 15,2 1-17-15,-21-18 1 0,-14-14-1 16,-7-5 2-16,-10-11-2 16,-9-8-43-16,0 0 43 0,14 9-43 0,-2-4 43 0,-12-5-73 15,0 0 73-15,11-12-72 0,-3-14 72 0,12-11-951 0</inkml:trace>
  <inkml:trace contextRef="#ctx0" brushRef="#br0" timeOffset="-8860.944">31618 9856 1031 0,'0'0'0'16,"0"3"0"-16,0 6 0 0,0-9 124 0,0 0-124 0,0 5 125 15,-2 2-125-15,2-7 73 0,0 0-73 0,-12 32 73 16,-8 20-73-16,20-52 21 0,0 0-21 0,-24 66 21 16,-7 15-21-16,31-81 0 0,0 0 0 0,-40 108 1 15,-9 20-1-15,49-128-1 0,0 0 1 0,-40 107 0 16,2-8 0-16,38-99-15 0,0 0 15 0,-25 67-15 16,9-23 15-16,16-44-84 0,0 0 84 0,-10 28-84 15,8-18 84-15,2-10-153 0,0 0 153 0,-1-4-153 16,1-16 153-16,0 20-136 0,0 0 136 0,1-39-135 15,3-20 135-15,1-42-426 0</inkml:trace>
  <inkml:trace contextRef="#ctx0" brushRef="#br0" timeOffset="-8613.573">31543 10128 1132 0,'0'0'0'0,"15"-7"0"0,13-7 0 0,-28 14 135 16,0 0-135-16,47-15 136 0,19-6-136 0,-66 21 91 16,0 0-91-16,74-25 91 0,11-8-91 0,4-3 32 15,8-3-32-15,-22 8 32 0,-10 5-32 0,-65 26-1 16,0 0 1-16,61-22 0 0,-5 3 0 0,-56 19-5 16,0 0 5-16,40-15-4 0,-14 3 4 0,-4 2-15 0,-4 4 15 15,-6-2-14-15,-3 1 14 0,-1 4-100 16,1-1 100-16,-2-3-100 0,-2-3 100 0,-1 1-201 0,-2-6 201 15,-4-4-200-15,-2-1 200 0,-1-23-647 0</inkml:trace>
  <inkml:trace contextRef="#ctx0" brushRef="#br0" timeOffset="-8313.809">32043 9616 931 0,'0'0'0'16,"10"0"0"-16,9-4 0 0,-19 4 136 0,0 0-136 0,9 0 136 16,-2 0-136-16,-7 0 76 0,0 0-76 0,0 0 76 0,0 0-76 15,0 0 22-15,0 0-22 0,0 0 22 16,0 0-22-16,0 0-4 0,-2 4 4 0,2 16-3 0,0 11 3 16,0-31-17-16,0 0 17 0,2 52-16 0,1 9 16 15,-3-61-2-15,0 0 2 0,4 72-1 0,1 7 1 16,-1-9 0-16,-3-6 0 0,3-13 0 0,-1-12 0 15,3 1-4-15,1-9 4 0,-2-7-3 0,0-7 3 16,-5-17-93-16,0 0 93 0,10 15-92 0,3-1 92 0,-13-14-98 16,0 0 98-16,15-12-98 0,3-19 98 0,15-12-642 15</inkml:trace>
  <inkml:trace contextRef="#ctx0" brushRef="#br0" timeOffset="-7726.174">32619 9247 505 0,'0'0'0'0,"0"0"62"0,-5-5-62 0,5 5 63 0,-3-5-63 0,3 5 39 16,0 0-39-16,0 0 40 0,3 2-40 0,-3-2 11 15,0 0-11-15,4 3 11 16,-1 1-11-16,-3-4 13 0,0 0-13 0,4 1 14 0,1 1-14 0,-5-2 44 16,0 0-44-16,3 2 44 0,1 0-44 0,-4-2 64 15,0 0-64-15,0 0 65 0,3 1-65 0,-3-1 68 16,0 0-68-16,0 0 68 0,0 0-68 0,0 0 66 0,0 0-66 15,0 0 66-15,2 4-66 0,-2-4 32 16,0 0-32-16,3 12 32 0,1 5-32 0,-4-17 10 0,0 0-10 0,9 43 10 16,1 18-10-16,-10-61 20 0,0 0-20 0,16 72 20 15,5 17-20-15,-21-89 7 0,0 0-7 0,28 119 7 16,5 25-7 0,-33-144 15-16,0 0-15 0,31 123 16 0,0-5-16 0,-8-31 15 15,-6-23-15-15,-4-21 15 0,-5-21-15 0,-8-22 4 0,0 0-4 0,9 20 4 16,-2-8-4-16,-7-12-74 0,0 0 74 0,5 12-74 15,0-6 74-15,-5-6-107 0,0 0 107 0,-10-21-107 16,-11-23 107-16,-10-22-730 0</inkml:trace>
  <inkml:trace contextRef="#ctx0" brushRef="#br0" timeOffset="-7148.74">32523 9006 225 0,'0'0'0'0,"0"0"49"0,0 0-49 0,0-9 49 16,0-4-49-16,0 13 0 0,0 0 0 0,2-11 0 16,3 5 0-16,2-3-1 0,2 2 1 0,-2 4 0 15,0-1 0-15,4 3-1 0,1-3 1 0,3 8-1 16,3-1 1-16,-18-3-2 0,0 0 2 0,28 14-1 0,8 8 1 16,-36-22 22-16,0 0-22 0,42 31 23 0,9 13-23 15,-8-1 73-15,1 3-73 0,-6 4 73 16,-5 1-73-16,-33-51 91 0,0 0-91 15,45 90 91-15,6 21-91 0,-51-111 54 0,0 0-54 0,44 113 55 0,-3 9-55 0,-41-122 43 16,0 0-43-16,32 111 44 0,-8-1-44 0,-24-110 36 16,0 0-36-16,16 94 37 15,-8-12-37-15,-8-82 13 0,0 0-13 0,4 60 14 0,-4-17-14 16,0-43-97-16,0 0 97 0,-9 39-97 0,-5-6 97 0,14-33-156 16,0 0 156-16,-24 10-155 0,-7-13 155 15,-25 6-262-15</inkml:trace>
  <inkml:trace contextRef="#ctx0" brushRef="#br0" timeOffset="-6387.605">33044 8547 662 0,'0'0'0'0,"0"0"51"0,0 0-51 0,0 3 51 15,-1 1-51-15,1-4 9 0,0 0-9 0,3 3 9 16,6 1-9-16,-9-4 1 0,0 0-1 0,9 3 1 16,1-1-1-16,-10-2-6 0,0 0 6 0,9 3-6 0,-1-3 6 15,-8 0 2-15,0 0-2 0,6 0 2 16,-1 0-2-16,-5 0 69 0,0 0-69 0,3 3 70 0,1-3-70 15,-4 0 66-15,0 0-66 0,0 0 66 0,3 0-66 16,-3 0 49-16,0 0-49 0,0 0 49 16,2 6-49-16,-2-6 26 0,0 0-26 0,-2 15 26 0,1 12-26 0,-1 1 10 15,-2 8-10-15,3-10 11 0,-1-6-11 0,2-20 18 16,0 0-18-16,0 40 18 0,3 11-18 16,-3-51 3-16,0 0-3 0,7 55 3 15,2 3-3-15,-9-58 12 0,0 0-12 0,16 57 13 0,6-6-13 0,-22-51 15 16,0 0-15-16,23 43 15 0,1-7-15 0,-24-36 3 15,0 0-3-15,23 27 4 0,-2-8-4 16,-21-19 22-16,0 0-22 0,17 12 22 0,-1-7-22 16,-16-5 48-16,0 0-48 0,14-3 49 0,-2-8-49 0,-12 11 66 0,0 0-66 0,11-17 67 15,-4-5-67-15,-7 22 35 0,0 0-35 0,3-26 36 16,-1-3-36-16,-4 2 21 0,-1-4-21 16,-1 7 21-16,1 9-21 0,3 15 5 15,0 0-5-15,-9-24 6 0,-5-7-6 0,14 31 3 16,0 0-3-16,-21-33 4 0,-5-5-4 0,26 38 19 0,0 0-19 0,-28-42 20 15,-3-3-20-15,31 45 0 0,0 0 0 0,-30-51 1 16,-1-1-1-16,5 3 3 0,3 4-3 16,6 6 3-16,3 1-3 0,1 9-2 15,3 5 2-15,6 0-2 0,4 5 2 0,2-2-7 0,3 6 7 0,1 0-7 16,-1 3 7-16,-5 12-16 0,0 0 16 0,9-16-15 16,3 1 15-16,-12 15-9 0,0 0 9 0,15-17-9 15,6 3 9-15,-21 14-25 0,0 0 25 0,21-9-24 16,4 1 24-16,-25 8-20 0,0 0 20 0,26-4-20 0,2 8 20 15,-28-4-40-15,0 0 40 0,28 5-40 0,1 7 40 16,-3 2-38-16,-1 3 38 0,-10-5-37 0,-4-2 37 0,-1 7-25 16,-3-1 25-16,0 6-24 0,-2 4 24 15,-5-26-19-15,0 0 19 0,0 42-18 0,-1 8 18 16,1-50-35-16,0 0 35 0,-12 62-35 0,-9 8 35 0,21-70-58 16,0 0 58-16,-30 86-58 0,-8 11 58 0,38-97-133 15,0 0 133-15,-26 69-132 0,5-18 132 0,-26 69-601 16</inkml:trace>
  <inkml:trace contextRef="#ctx0" brushRef="#br0" timeOffset="-5719.912">31290 11442 964 0,'0'0'0'0,"12"-9"0"0,7-3 0 0,-19 12 162 0,0 0-162 0,11-5 162 16,-6 4-162-16,-5 1 122 0,0 0-122 0,4-4 123 15,-4 4-123-15,0 0 56 0,0 0-56 0,12-3 57 16,5-2-57-16,-17 5-49 0,0 0 49 15,40-24-49-15,16-12 49 0,-56 36-13 0,0 0 13 0,92-53-13 16,30-18 13-16,-14 10-27 0,0-1 27 0,-12 7-27 16,-7 7 27-16,-89 48-1 0,0 0 1 0,105-51-1 15,8-2 1-15,-113 53 0 0,0 0 0 0,101-45 0 16,-7-1 0-16,-94 46 5 16,0 0-5-16,87-33 5 0,-5 11-5 0,-82 22 8 0,0 0-8 0,70-15 9 15,-11 8-9-15,-16 3 15 0,-15 4-15 0,-10 0 16 0,-15 2-16 16,2 0-9-16,-3-2 9 0,-2 0-9 0,0 5 9 15,0-5-152-15,0 0 152 0,-12 7-152 16,-9 5 152-16,21-12-173 0,0 0 173 0,-45 25-173 0,-18 10 173 16,-45 25-539-16</inkml:trace>
  <inkml:trace contextRef="#ctx0" brushRef="#br0" timeOffset="-5494.23">31518 11514 606 0,'0'0'0'0,"46"-21"0"0,29-18 0 0,-75 39 129 15,0 0-129-15,6 5 129 0,-33 29-129 0,21-18 103 16,6-1-103-16,13-6 104 0,11-9-104 0,-24 0 62 16,0 0-62-16,54-12 63 0,24-12-63 0,-78 24-33 0,0 0 33 15,114-55-33-15,30-27 33 0,-144 82-150 0,0 0 150 16,150-103-149-16,14-22 149 0,149-101-526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1T02:05:36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4524 214 0,'0'0'0'0,"5"59"0"15,10 31 0-15,-1-11 76 0,6 3-76 0,-7-18 76 16,3-6-76-16,-16-58 67 0,0 0-67 0,14 57 68 15,4-3-68-15,-18-54 57 16,0 0-57-16,12 40 57 0,-4-13-57 0,-8-27 40 0,0 0-40 0,6 19 40 16,-3-14-40-16,-3-5-77 0,0 0 77 0,0-12-76 15,-5-15 76-15,5 27-75 0,0 0 75 0,-18-57-75 16,-6-22 75-16,-19-58-216 0</inkml:trace>
  <inkml:trace contextRef="#ctx0" brushRef="#br0" timeOffset="233.419">2042 3791 494 0,'0'0'0'0,"8"-3"0"0,1-2 0 0,-9 5 83 16,0 0-83-16,21-11 84 0,10-1-84 0,-31 12 105 16,0 0-105-16,39-8 105 0,11-4-105 0,-50 12 63 15,0 0-63-15,60-11 63 0,11 3-63 0,-71 8 57 16,0 0-57-16,71-5 58 0,6 1-58 0,-77 4 25 0,0 0-25 15,85-3 26-15,8 3-26 16,-93 0 1-16,0 0-1 0,82-9 2 16,-6-6-2-16,-22 3-64 0,-19-3 64 0,-2-1-63 0,-10 1 63 0,1-2-178 0,-1-6 178 0,-4-1-178 15,-5 0 178-15,16-27-408 0</inkml:trace>
  <inkml:trace contextRef="#ctx0" brushRef="#br0" timeOffset="793.438">3244 3354 527 0,'0'0'0'0,"-5"0"0"15,-2 0 0-15,7 0 121 0,0 0-121 0,0 0 121 16,0 0-121-16,0 0 115 0,0 0-115 0,0 0 115 16,3 0-115-16,-3 0 96 0,0 0-96 0,0 0 97 15,4-7-97-15,-4 7 71 0,0 0-71 0,0-5 72 0,-7 2-72 16,7 3 45-16,0 0-45 0,-6-9 45 0,-6-3-45 15,12 12 43-15,0 0-43 0,-12-12 43 0,2 0-43 16,10 12 18-16,0 0-18 0,-16-10 18 0,-2-5-18 16,18 15 12-16,0 0-12 0,-12-12 12 0,-2 3-12 0,14 9 10 15,0 0-10-15,-8-8 10 0,1 1-10 0,7 7 3 16,0 0-3-16,-9-5 4 0,4 1-4 16,5 4 2-16,0 0-2 0,-4-3 2 0,-1-1-2 0,5 4-1 15,0 0 1-15,-3 0 0 0,-1-3 0 0,4 3-2 16,0 0 2-16,-3-2-1 0,1 2 1 0,2 0-5 0,0 0 5 15,-4 0-4-15,4 0 4 0,0 0-13 16,0 0 13-16,-5 0-13 0,2 0 13 0,3 0-4 0,0 0 4 16,-4 0-3-16,2 2 3 0,2-2-7 0,0 0 7 15,-3 0-7-15,3 0 7 0,0 0-8 0,0 0 8 0,-4 0-7 16,-1 3 7 0,5-3-15-16,0 0 15 0,-3 4-14 0,-6-1 14 0,9-3-15 0,0 0 15 15,-14 9-14-15,-7 6 14 0,21-15-4 0,0 0 4 0,-21 19-4 16,-3 5 4-16,24-24-8 0,0 0 8 15,-30 36-7-15,-1 3 7 0,31-39-8 16,0 0 8-16,-30 59-7 0,1 12 7 0,-1 19-3 16,0 18 3-16,6-7-3 0,7-2 3 0,17-99-2 0,0 0 2 0,-14 125-2 15,7 17 2-15,7-142 3 0,0 0-3 0,0 142 3 16,12-1-3-16,-12-141 1 0,0 0-1 0,30 118 1 16,17-19-1-16,-47-99-45 0,0 0 45 0,55 71-45 15,17-27 45-15,-17-13-201 0,-4-24 201 0,-13-5-201 0,-5-11 201 16,41 4-593-16</inkml:trace>
  <inkml:trace contextRef="#ctx0" brushRef="#br0" timeOffset="1123.568">3096 3618 1177 0,'0'0'0'0,"0"0"0"0,3-7 0 0,1 2 101 0,-3 2-101 16,6-2 101-16,-1 1-101 0,1 4 69 0,-2-3-69 0,4 3 69 16,-1 3-69-16,1-3 18 0,7 4-18 15,-2 8 19-15,6 0-19 0,-20-12 5 0,0 0-5 0,30 30 5 16,12 15-5-16,-4 1 29 0,1 2-29 15,-5-2 29-15,3 2-29 0,-37-48 10 0,0 0-10 0,38 55 11 16,-3 5-11-16,-35-60 20 0,0 0-20 0,51 70 20 16,8 9-20-16,-59-79-4 0,0 0 4 0,61 52-4 15,5-13 4-15,-66-39-94 0,0 0 94 0,52 9-93 16,-10-27 93-16,50 6-1033 0</inkml:trace>
  <inkml:trace contextRef="#ctx0" brushRef="#br0" timeOffset="1362.282">3570 3519 1031 0,'0'0'0'0,"0"8"0"0,0 8 0 0,0-16 63 15,0 0-63-15,-4 44 63 0,-8 23-63 0,3-4 71 16,-5 8-71-16,6-4 71 0,-3 6-71 0,11-73 29 15,0 0-29-15,-14 106 29 0,-7 21-29 0,21-127 0 16,0 0 0-16,-17 112 0 16,-4-6 0-16,21-106-61 0,0 0 61 15,-17 73-60-15,8-28 60 0,9-45-148 0,0 0 148 0,-12 7-147 0,3-35 147 0,-9 8-609 0</inkml:trace>
  <inkml:trace contextRef="#ctx0" brushRef="#br0" timeOffset="1623.456">3620 3272 460 0,'0'0'0'0,"5"4"0"0,1 1 0 0,-6-5 80 0,0 0-80 16,24 6 80-16,11 3-80 0,-35-9 103 0,0 0-103 0,45 15 103 16,11 8-103-16,-6 1 112 0,1 3-112 0,-4 9 112 15,-4 4-112-15,-43-40 102 16,0 0-102-16,54 78 102 0,6 25-102 0,-60-103 59 0,0 0-59 0,47 106 60 15,-4 4-60 1,-43-110 55-16,0 0-55 0,21 123 56 0,-16 11-56 0,-5-134 50 0,0 0-50 0,-10 116 50 0,-18-4-50 0,28-112-98 16,0 0 98-16,-31 82-98 15,-15-22 98-15,46-60-162 0,0 0 162 0,-64 31-162 0,-16-28 162 16,-65 33-698-16</inkml:trace>
  <inkml:trace contextRef="#ctx0" brushRef="#br0" timeOffset="2083.667">2266 4141 91 0,'0'0'0'0,"-3"68"0"0,-2 49 0 0,-6 68-9 16</inkml:trace>
  <inkml:trace contextRef="#ctx0" brushRef="#br0" timeOffset="2991.716">2645 3188 662 0,'0'0'0'0,"1"-3"0"16,6-1 0-16,-2 1 73 0,-1-1-73 0,-4 4 74 0,3-1-74 15,-3 1 66-15,0-4-66 0,0 4 67 0,0-3-67 16,0 3 77-16,0-5-77 0,-3 1 78 16,3 1-78-16,-4-2 48 0,3 1-48 0,-3-3 49 15,1 4-49-15,-1 1 49 0,-1-5-49 0,0 4 50 16,-2-2-50-16,-2 1 43 0,0 1-43 0,1 1 44 0,2 2-44 16,6 0 18-16,0 0-18 0,-19 5 19 15,-7 7-19-15,26-12 31 0,0 0-31 0,-33 19 31 0,-2 5-31 16,35-24 5-16,0 0-5 0,-35 36 6 0,-1 4-6 0,4-1 34 15,5 0-34-15,7-11 35 0,8-9-35 0,-3 1 18 16,6-1-18-16,-5 9 18 0,5 8-18 0,0-4 28 16,6 2-28-16,-2-3 28 0,1-3-28 15,4-28 32-15,0 0-32 0,-3 51 32 16,3 12-32-16,3-4 19 0,-3-3-19 0,6-1 20 0,-3 0-20 0,-3-55 29 0,0 0-29 16,12 85 29-16,9 22-29 0,-21-107 20 0,0 0-20 15,19 99 20-15,6 0-20 0,-25-99 18 16,0 0-18-16,26 107 18 0,3 6-18 0,-29-113 26 15,0 0-26-15,25 106 26 0,1-3-26 0,-26-103 13 0,0 0-13 16,12 106 13-16,-3 0-13 0,-9-106 18 0,0 0-18 0,0 91 19 16,-5-9-19-16,5-82-34 15,0 0 34-15,-7 58-33 0,1-18 33 0,6-40-153 16,0 0 153-16,-8 29-153 0,1-10 153 0,-7 27-1125 0</inkml:trace>
  <inkml:trace contextRef="#ctx0" brushRef="#br0" timeOffset="3599.048">4873 3599 169 0,'0'0'0'0,"5"11"0"15,2 4 0-15,-2-10 99 0,-5-5-99 0,0 0 99 0,-5-5-99 16,5 2 104-16,0-4-104 0,0 3 104 16,0 3-104-16,2-3 111 0,1 1-111 0,6 3 112 0,3-5-112 15,0 5 84-15,6-4-84 0,4 1 85 0,6 3-85 16,-28 0 56-16,0 0-56 0,44 0 56 0,10 3-56 16,-2 2 63-16,-2 2-63 0,-2-3 64 0,-3 4-64 15,-7-4 45-15,0-4-45 16,-3 3 45-16,-2 2-45 0,-33-5 31 0,0 0-31 0,44 7 31 0,1-2-31 15,-1-1 1-15,-6-8-1 0,-8 4 1 0,-6 0-1 0,-24 0-110 16,0 0 110-16,23 0-110 0,-2-5 110 0,-21 5-176 16,0 0 176-16,12-3-176 0,-3-1 176 15,8-3-487-15</inkml:trace>
  <inkml:trace contextRef="#ctx0" brushRef="#br0" timeOffset="3827.222">5082 3921 684 0,'0'0'0'0,"7"-8"0"15,7-8 0-15,-14 16 87 0,0 0-87 0,15 4 88 16,-1 4-88-16,-14-8 81 0,0 0-81 0,25 7 82 16,9 5-82-16,-4 0 54 0,3-3-54 0,-1-2 55 15,-3 1-55-15,1-4 3 0,-6 1-3 0,2-2 4 16,0 1-4-16,-26-4-65 0,0 0 65 0,34 0-65 15,4 1 65-15,-38-1-122 0,0 0 122 0,38 2-122 16,1-2 122-16,35 2-483 0</inkml:trace>
  <inkml:trace contextRef="#ctx0" brushRef="#br0" timeOffset="4987.382">6596 3709 438 0,'0'0'0'0,"5"-9"0"15,4-1 0-15,-9 10-10 0,0 0 10 0,7-5-9 16,-6 2 9-16,-1 3-16 0,0 0 16 0,7 0-15 15,-2 3 15-15,-5-3 20 0,0 0-20 0,18 3 20 16,6 1-20-16,-24-4 94 0,0 0-94 0,42-7 94 16,10-12-94-16,-52 19 72 0,0 0-72 0,63-24 73 15,14-8-73-15,-15 1 93 0,-1-2-93 0,-7 2 93 16,-10 4-93-16,-44 27 84 0,0 0-84 0,45-34 84 0,-5 1-84 16,-40 33 64-16,0 0-64 0,37-34 65 0,-6 1-65 15,-31 33 66-15,0 0-66 0,25-27 66 0,-4 3-66 16,-21 24 53-16,0 0-53 0,12-22 53 15,-4 1-53-15,-8 21 72 0,0 0-72 0,0-20 73 0,-3 1-73 0,-2 7 48 16,-7 0-48-16,3 0 48 0,0 5-48 0,-7-2 3 16,3 2-3-16,0 6 4 0,5-3-4 0,-8 1 19 15,2-2-19-15,-12 1 20 0,-4 1-20 16,30 3 0-16,0 0 0 0,-42 0 0 0,-8 3 0 16,-1-1-1-16,1 1 1 0,15 1 0 0,9-1 0 0,26-3-13 15,0 0 13-15,-42 5-12 0,-3 6 12 0,45-11-10 16,0 0 10-16,-35 8-9 0,5-1 9 15,30-7-26-15,0 0 26 0,-29 14-25 0,-3 5 25 0,32-19-13 16,0 0 13-16,-29 27-12 0,-1 12 12 0,30-39-18 0,0 0 18 16,-29 43-18-16,-1 5 18 0,30-48-15 0,0 0 15 0,-30 74-15 15,-3 17 15-15,33-91-26 16,0 0 26-16,-21 96-26 0,4 8 26 0,17-104-7 0,0 0 7 16,-4 88-6-16,17-10 6 0,-13-78-10 0,0 0 10 0,24 72-10 15,16-10 10-15,-40-62-34 0,0 0 34 16,54 55-33-16,11-12 33 0,-65-43 1 0,0 0-1 0,83 32 1 15,15-8-1-15,-98-24-12 0,0 0 12 16,90 12-12-16,6-8 12 0,-96-4-152 0,0 0 152 0,82-16-152 16,-2-15 152-16,-80 31-94 0,0 0 94 0,56-60-94 15,-14-25 94-15,55-61-604 0</inkml:trace>
  <inkml:trace contextRef="#ctx0" brushRef="#br0" timeOffset="5373.168">7313 2189 1233 0,'0'0'0'0,"0"0"79"0,0 0-79 16,0 0 79-16,-3 0-79 0,3 0 56 16,0 0-56-16,0 0 56 0,0 0-56 0,0 0 6 0,0 0-6 15,0 0 7-15,0 0-7 0,0 0-18 0,0 0 18 0,3 0-18 16,3 0 18-16,-6 0-13 0,0 0 13 0,19 6-12 16,9 4 12-16,-28-10-5 15,0 0 5-15,40 24-5 0,12 7 5 0,-52-31 1 0,0 0-1 0,51 41 2 16,4 12-2-16,-55-53 5 0,0 0-5 0,66 63 6 15,11 16-6-15,-77-79 9 0,0 0-9 0,70 70 10 16,5-1-10-16,-75-69-9 16,0 0 9-16,61 55-9 0,-4-7 9 0,-57-48-192 15,0 0 192-15,35 30-192 0,-14-18 192 0,-21-12-165 0,0 0 165 0,12 0-165 16,-12-17 165-16,14-2-459 0</inkml:trace>
  <inkml:trace contextRef="#ctx0" brushRef="#br0" timeOffset="5642.381">7853 2095 729 0,'0'0'0'0,"0"0"103"0,0 0-103 0,0 0 103 0,-5 4-103 0,5-4 76 0,0 0-76 15,-3 3 76-15,1-3-76 0,2 0 61 16,0 0-61-16,-3 5 61 0,-6 2-61 0,-3 14 39 15,-6 3-39-15,1 10 40 0,-8 2-40 0,25-36 25 0,0 0-25 16,-26 55 26-16,-7 15-26 0,2-3 35 16,-2 1-35-16,-13 11 35 0,-6 12-35 15,52-91 0-15,0 0 0 0,-59 97 0 0,-13 5 0 0,20-27-168 0,5-19 168 0,26-21-168 16,14-27 168-16,7-8-159 0,0 0 159 0,-1 7-159 16,2-14 159-16,-1 7-467 0</inkml:trace>
  <inkml:trace contextRef="#ctx0" brushRef="#br0" timeOffset="5941.885">8531 3591 1166 0,'0'0'0'0,"-5"-12"0"0,-2-12 0 0,7 24-282 15,0 0 282-15,-14 3-281 0,-5 9 281 0,-13 4-322 0</inkml:trace>
  <inkml:trace contextRef="#ctx0" brushRef="#br0" timeOffset="6684.615">9069 3704 158 0,'0'0'0'0,"9"0"0"16,3 0 0-16,-12 0 58 0,0 0-58 0,26-4 59 15,9-4-59-15,-35 8 95 0,0 0-95 0,51-4 95 16,12-2-95-16,-6-3 99 0,6 0-99 0,5 3 100 0,3 0-100 15,-71 6 97-15,0 0-97 0,103-3 98 16,24 3-98-16,-127 0 53 0,0 0-53 0,127 0 53 0,9 0-53 16,-136 0 81-16,0 0-81 0,122 0 81 0,-7 0-81 0,-115 0 38 15,0 0-38-15,112 0 38 0,-3 0-38 0,-25-3 30 16,-16-4-30-16,-12 5 30 0,-15 2-30 16,-13-3-39-16,-9-1 39 0,-5-1-39 15,-5 2 39-15,0-4-108 16,-2-2 108-16,-5 2-108 0,1 2 108 0,1-3-162 0,-1 1 162 0,-10-5-162 0,-7-4 162 0,-7-8-384 15</inkml:trace>
  <inkml:trace contextRef="#ctx0" brushRef="#br0" timeOffset="6929.981">10310 3437 259 0,'0'0'0'0,"21"1"0"0,12 3 0 0,-23-1 11 0,-11-3-11 16,6 0 11-16,0 0-11 0,-5 0 71 0,-2-3-71 0,2 3 71 15,2 0-71-15,5 3 68 0,2 1-68 0,6 1 68 16,8 5-68-16,-23-10 57 0,0 0-57 0,30 14 57 16,4 4-57-16,3 1 86 0,1 5-86 0,-6-5 87 15,-4 2-87-15,-28-21 107 0,0 0-107 0,29 31 108 16,1 5-108-16,-30-36 69 0,0 0-69 0,21 39 70 16,-4 4-70-16,-5-4 30 15,-6 1-30-15,-3-16 30 0,-1-12-30 0,-2-12-82 16,0 0 82-16,-18 32-81 0,-16 11 81 0,34-43-79 0,0 0 79 0,-56 77-664 0,112-154 664 15</inkml:trace>
  <inkml:trace contextRef="#ctx0" brushRef="#br0" timeOffset="10474.607">12240 2796 247 0,'0'0'0'0,"-5"0"0"16,-2-5 0-16,7 5 91 0,0 0-91 0,-9-11 91 16,-8-4-91-16,5 1 72 0,-4 1-72 0,5 4 73 15,3 0-73-15,-4 1 54 0,-4-2-54 0,2 1 54 16,-4 2-54-16,18 7 34 0,0 0-34 0,-27-8 35 15,-8-1-35-15,35 9 8 0,0 0-8 0,-39-7 8 16,-2-5-8-16,6 7 29 0,-2-2-29 0,15 4 29 16,4 3-29-16,1-4 1 0,-1 3-1 0,6-3 2 15,5 4-2-15,-3 0 6 0,-3 4-6 0,7-4 6 0,4 0-6 16,-2 0 8-16,-3 1-8 0,6 3 8 0,-5-4-8 16,3 3 0-16,-1 1 0 0,-8 11 1 15,0 12-1-15,12-27-2 0,0 0 2 0,-9 42-1 16,1 9 1-16,6-1-2 0,-2 1 2 0,4-8-2 0,4-11 2 0,-2 4 0 15,5 2 0-15,-2-2 1 0,2 3-1 0,-7-39 13 16,0 0-13-16,14 40 13 16,7-1-13-16,-21-39 35 0,0 0-35 0,26 31 35 0,9-7-35 15,-35-24 12-15,0 0-12 0,48 12 12 16,8-12-12-16,-56 0 12 0,0 0-12 0,56-12 13 0,0-19-13 0,-9 4 4 16,-2-4-4-16,-12 2 4 0,-5 1-4 0,-4-2 7 0,-3-1-7 15,-5 2 7-15,-2-2-7 0,-14 31 37 16,0 0-37-16,9-48 38 0,-6-7-38 15,-1 5 26-15,-2 2-26 0,-2 4 26 0,-1 1-26 0,3 43 5 0,0 0-5 0,-9-46 5 16,-3-9-5-16,12 55 1 0,0 0-1 0,-13-55 2 16,-1-1-2-16,14 56 1 0,0 0-1 0,-15-48 1 15,1 1-1-15,0 11 0 16,2 6 0-16,3 9 0 0,6 2 0 0,-6 4-1 0,5-2 1 16,-1 10 0-16,5 3 0 0,-3-1-3 0,-1 2 3 0,1-1-2 15,1 4 2-15,2 0-2 0,0-5 2 0,0 5-2 16,0-3 2-16,0 3-5 0,0 0 5 15,0 0-5-15,0 0 5 0,0 0-3 0,0-4 3 0,0 4-2 16,2-3 2-16,-2 3-11 0,0 0 11 0,0 0-10 16,0 0 10-16,0 0-24 0,0 0 24 0,0 0-23 15,0 0 23-15,0 3-49 0,1 1 49 0,5 8-48 16,2 7 48-16,-8-19-34 0,0 0 34 16,9 44-34-16,7 26 34 0,-16-70-9 15,0 0 9-15,12 115-9 0,4 43 9 0,-4-28-14 0,-4-2 14 0,-1-16-13 0,-7-18 13 16,0-94-1-16,0 0 1 0,6 87-1 0,1-8 1 0,-7-79 0 15,0 0 0-15,10 58 0 0,2-22 0 16,-12-36-12-16,0 0 12 0,13 23-12 16,-1-15 12-16,-12-8-90 0,0 0 90 0,8-20-89 0,5-23 89 0,6-19-407 15</inkml:trace>
  <inkml:trace contextRef="#ctx0" brushRef="#br0" timeOffset="10984.405">12521 2135 102 0,'0'0'0'16,"0"0"92"-16,0-6-92 0,0 6 92 16,-4-3-92-16,4 3 93 0,0-3-93 0,0 3 94 0,0 0-94 0,0 0 91 15,0 0-91-15,0 0 91 0,0 0-91 0,0 0 69 16,0 0-69-16,0 0 69 0,0 0-69 0,0 0 45 16,0 0-45-16,0 0 45 0,0 0-45 0,0 3 12 15,4 2-12-15,-4 14 13 0,3 8-13 0,-3-27 37 16,0 0-37-16,2 45 38 0,1 17-38 0,2-8 18 15,2 1-18-15,-3-19 18 0,-2-8-18 0,1-4 28 0,1-4-28 16,1-1 28-16,-2 0-28 0,-1-2-80 0,2 2 80 0,-1-7-80 16,-3-7 80-16,0-5-72 15,0 0 72-15,2-14-71 0,1-20 71 0,3-14-502 0</inkml:trace>
  <inkml:trace contextRef="#ctx0" brushRef="#br0" timeOffset="11752.396">12710 2126 191 0,'0'0'0'0,"0"0"-1"0,0 0 1 0,0 0 0 0,0 0 0 16,0 0 4-16,0 0-4 0,0 0 4 15,0 0-4-15,0 0 4 0,0 0-4 0,0 0 4 0,0 0-4 16,0 0 18-16,0 3-18 0,0-1 19 0,0 5-19 15,0-7 44-15,0 0-44 0,-3 31 44 0,-4 20-44 16,7-51 49-16,0 0-49 0,-2 55 49 0,-1 8-49 0,3-8 42 16,3-2-42-16,1-13 43 0,4-9-43 0,-8-31 36 15,0 0-36-15,18 27 37 0,8-5-37 0,-26-22 24 16,0 0-24-16,30 12 25 16,8-12-25-16,-3-3 63 0,-2-6-63 0,-3 2 63 0,-10-5-63 0,-20 12 87 15,0 0-87-15,21-18 88 0,-8-6-88 0,-13 24 91 16,0 0-91-16,10-24 91 0,-3-7-91 0,-7 31 68 0,0 0-68 15,0-36 68-15,-4 0-68 16,-1 2 34-16,-5 4-34 0,3 8 34 16,3 5-34-16,4 17 28 0,0 0-28 0,-8-19 28 0,-1 4-28 0,9 15 7 0,0 0-7 0,-4-16 8 15,1-1-8-15,1 4 26 16,4-1-26-16,1 7 26 0,-1-2-26 0,5 3 0 0,2 0 0 0,-4 0 0 16,4 0 0-16,1 0 0 0,-1 0 0 15,0 3 0-15,-4 0 0 0,4-1-11 0,-1-1 11 16,-1 2-11-16,-2-1 11 15,1 4-18-15,1-5 18 0,1 5-18 0,-2-3 18 0,2 3-33 0,1 0 33 0,-2 0-33 16,-2 3 33-16,2-3-19 0,2 0 19 0,-4 2-18 16,2-2 18-16,-2 3-6 0,2 1 6 0,0-4-5 15,0 3 5-15,-3-3-10 0,1 0 10 0,-5 0-9 16,3 0 9-16,-3 0-8 0,0 0 8 0,0 0-8 0,0 0 8 16,0 0-15-16,0 5 15 0,0-5-14 0,0 4 14 15,0-4-15-15,0 3 15 0,-3 0-14 16,-2 6 14-16,-2 8-16 0,2 9 16 15,-4-6-15-15,0 4 15 0,9-24-10 0,0 0 10 0,-9 40-9 0,1 6 9 0,8-46-4 16,0 0 4-16,-4 43-4 0,1-4 4 0,3 1 0 16,3-8 0-16,-1-8 0 15,5-5 0-15,2-4 21 0,3-3-21 0,0-3 21 16,5-6-21-16,-17-3 16 0,0 0-16 0,27-6 17 16,2-6-17-16,-29 12 40 0,0 0-40 0,32-24 41 0,1-9-41 0,-33 33 60 15,0 0-60-15,29-38 60 0,-3-6-60 0,-5 1 60 16,-5 0-60-16,-7 7 60 0,-6 4-60 15,-3 32 36-15,0 0-36 0,0-35 36 0,-10 3-36 16,10 32 28-16,0 0-28 0,-14-31 28 0,-9 4-28 0,23 27-9 16,0 0 9-16,-33-21-8 0,-12 11 8 0,45 10-223 0,0 0 223 15,-61 3-223-15,-19 16 223 0,80-19-116 0,0 0 116 0,-98 17-116 16,-24 2 116-16,-96 17-625 0</inkml:trace>
  <inkml:trace contextRef="#ctx0" brushRef="#br0" timeOffset="12320.33">11327 3652 247 0,'0'0'0'16,"12"-1"0"-16,11-4 0 0,-23 5 40 15,0 0-40-15,12 0 41 0,-8 0-41 0,-4 0 33 0,0 0-33 0,5 0 34 16,-5 0-34-16,0 0 41 0,0 0-41 0,12 0 41 16,9-4-41-16,5 1 66 0,9-2-66 0,2-2 66 15,6 3-66-15,-1-1 95 0,2-2-95 0,6 2 96 16,1-2-96-16,8 2 66 0,9-3-66 0,0 4 66 15,3-3-66-15,-71 7 51 0,0 0-51 0,120-5 52 16,34 2-52-16,-29-6 90 0,-8 2-90 0,-9 0 90 16,-11 6-90-16,-1-3 90 15,-3-4-90-15,-17 4 90 0,-4-3-90 0,-72 7 43 16,0 0-43-16,85-5 44 0,13 2-44 0,-18-1 46 16,-12-1-46-16,-16 2 47 0,-12-1-47 0,-12 4 18 0,-13 0-18 0,-2 0 18 15,-5 0-18-15,1 0-6 0,0 0 6 0,-7 0-6 16,-1 0 6-16,-1 0-134 0,0 0 134 0,0 0-133 15,0 0 133-15,-3 4-204 0,-1-1 204 0,-18 13-203 0,-11 11 203 16,-27 18-583-16</inkml:trace>
  <inkml:trace contextRef="#ctx0" brushRef="#br0" timeOffset="13086.238">12320 4410 639 0,'0'0'0'0,"2"-6"0"16,5-4 0-16,-7 10 122 0,0 0-122 0,0-5 122 15,0-5-122-15,0 10 86 0,0 0-86 16,0-9 87-16,-7 1-87 0,2-4 58 0,-4 0-58 0,2 5 59 15,2-2-59-15,5 9 30 0,0 0-30 0,-9-12 30 16,-3 0-30-16,12 12 22 0,0 0-22 0,-14-12 23 16,-5-1-23-16,19 13 9 0,0 0-9 0,-19-14 10 15,-1-2-10-15,20 16 10 0,0 0-10 0,-19-12 11 16,0 6-11-16,19 6 8 0,0 0-8 0,-17-9 9 16,-1 6-9-16,18 3 3 0,0 0-3 0,-26 3 4 15,-9 0-4-15,35-3 2 0,0 0-2 0,-36 16 2 16,-6 8-2-16,42-24 5 0,0 0-5 0,-40 39 5 15,0 9-5-15,40-48 6 0,0 0-6 0,-40 79 6 16,-2 27-6-16,16-20 14 0,8-11-14 0,10-30 15 0,8-23-15 0,0-22 14 16,0 0-14-16,10 31 15 0,15-2-15 15,-25-29 1-15,0 0-1 0,29 22 1 0,15-10-1 0,-2-7-15 16,-4-1 15-16,4-11-15 16,-4-7 15-16,-38 14-41 0,0 0 41 15,42-22-41-15,-4-11 41 0,-38 33-8 0,0 0 8 0,31-37-8 0,3-8 8 0,-12 2 1 16,-3-1-1-16,-5 1 2 0,-7 0-2 0,-1 4 28 15,-6-1-28-15,-6 1 28 0,3 0-28 16,3 39 7-16,0 0-7 0,-12-48 8 0,-2-7-8 16,1 3-6-16,1 6 6 0,-3 7-6 0,-1 3 6 15,0 5-26-15,1 0 26 0,4 14-25 0,2 5 25 0,-3-3-15 0,0-1 15 16,0 4-14-16,1 4 14 0,11 8-11 0,0 0 11 16,-12-11-11-16,-4 3 11 0,16 8-5 15,0 0 5-15,-12-9-4 0,2 2 4 0,10 7 0 16,0 0 0-16,-7-5 0 0,2 2 0 0,5 3 0 0,0 0 0 15,-4-4 1-15,4 4-1 0,4 4-10 0,4 1 10 0,10 10-9 16,3 6 9-16,-21-21-17 0,0 0 17 0,26 34-16 16,7 12 16-16,-33-46-5 0,0 0 5 0,42 57-4 15,5 10 4-15,-47-67 0 16,0 0 0-16,68 79 0 0,14 15 0 0,-82-94 28 0,0 0-28 0,78 94 28 16,4 4-28-16,-21-20 32 0,-11-11-32 0,-4-19 32 15,-12-15-32-15,-34-33 7 0,0 0-7 0,42 34 7 16,0-10-7-16,-42-24 6 0,0 0-6 0,30 19 7 15,-4-7-7-15,-26-12-85 16,0 0 85-16,17 8-85 0,-5-4 85 0,-12-4-126 0,0 0 126 0,2-4-126 0,-7-11 126 16,2-2-596-16</inkml:trace>
  <inkml:trace contextRef="#ctx0" brushRef="#br0" timeOffset="13385.493">12602 4252 740 0,'0'0'0'0,"0"0"0"0,7 3 0 0,-7-3 132 0,0 0-132 16,0 0 133-16,2-3-133 0,-2 3 105 0,0 0-105 0,0 0 105 16,0-3-105-16,0 3 59 0,0 0-59 15,0 0 59-15,-2-4-59 0,2 4 30 0,0 0-30 0,0 0 30 16,-5 7-30-16,-2 5 8 0,-1 7-8 0,-8 10 8 15,-7 12-8-15,23-41 5 0,0 0-5 0,-26 60 5 16,-7 15-5-16,33-75 3 0,0 0-3 0,-38 86 3 16,-8 13-3-1,46-99 5-15,0 0-5 0,-26 62 5 0,9-21-5 16,17-41-42-16,0 0 42 0,-14 34-41 0,7-15 41 0,7-19-111 0,0 0 111 0,9-1-110 16,11-20 110-16,10 0-761 0</inkml:trace>
  <inkml:trace contextRef="#ctx0" brushRef="#br0" timeOffset="13742.994">12805 3901 819 0,'0'0'0'0,"0"0"0"0,-6 0 0 0,6 0 68 16,0 0-68-16,0 0 68 0,0 0-68 0,0 0 56 0,0 0-56 16,0 0 56-16,6 0-56 0,-6 0 6 0,0 0-6 15,0 0 7-15,1-4-7 0,-1 4 9 16,0 0-9-16,0 0 9 0,0 0-9 0,0 0 0 0,0 0 0 0,0 0 0 16,0 0 0-16,0 0-13 0,0 0 13 15,2 9-13-15,0 3 13 0,-2-12-10 0,0 0 10 0,3 38-9 16,1 15 9-16,-4-53-2 0,0 0 2 0,0 58-1 31,5 9 1-31,-5-67-1 0,0 0 1 0,3 58-1 0,6-1 1 0,-9-57-139 0,0 0 139 0,12 42-139 16,9-7 139-16,-21-35-180 0,0 0 180 0,28 8-179 15,5-23 179-15,30 8-204 0</inkml:trace>
  <inkml:trace contextRef="#ctx0" brushRef="#br0" timeOffset="14360.632">13179 3937 191 0,'0'0'0'0,"0"3"0"0,0 6 0 15,0-9 51-15,0 0-51 0,0 0 52 0,0 0-52 16,0 0 66-16,0 0-66 0,0 0 67 0,4-5-67 16,-4 1 71-16,3 1-71 0,-3-1 71 15,0 4-71-15,0 0 60 0,0-5-60 0,0 5 60 0,0 0-60 16,0 0 36-16,0 0-36 0,0 0 36 0,0 0-36 0,0 0 1 16,0 0-1-16,-3 12 2 0,-1 5-2 0,4-17 7 15,0 0-7-15,-5 38 8 0,-4 13-8 16,9-51 13-16,0 0-13 0,-9 48 13 0,1 4-13 0,4-9 22 15,4-7-22-15,-3-9 23 0,3-8-23 0,3-4 38 16,-3-3-38-16,4-7 39 0,1-1-39 16,-2-4 37-16,6 0-37 0,0-9 37 15,3-1-37-15,-12 10 39 0,0 0-39 0,14-17 39 0,2-11-39 0,-16 28 46 0,0 0-46 16,12-34 46-16,2-2-46 0,-14 36 41 0,0 0-41 16,3-39 41-16,-1-6-41 0,-2 45 46 0,0 0-46 15,0-37 47-15,-2 1-47 0,2 36 36 16,0 0-36-16,-1-28 36 0,-1 8-36 0,2 20 25 15,0 0-25-15,0-19 26 0,0 0-26 0,0 19 4 0,0 0-4 16,9-15 5-16,3 1-5 0,-12 14 0 0,0 0 0 0,14-12 0 16,5 0 0-16,-2 5-10 0,1 0 10 0,-8 5-9 15,1-1 9-15,-3 3-28 0,1 0 28 0,-4 0-28 16,-1 0 28-16,1 3-13 0,2 3 13 16,-2 0-12-16,-1-4 12 0,-1 5-29 15,2 0 29-15,-5 1-29 0,2 4 29 0,0 0-6 0,3 4 6 0,-5-4-5 16,3 0 5-16,-1 3-5 0,-2 4 5 0,0 5-5 15,4 5 5-15,-4-29 0 0,0 0 0 0,3 34 0 16,-1 2 0-16,-2-36 3 16,0 0-3-16,9 36 3 0,3-1-3 0,-12-35 7 0,0 0-7 0,16 30 7 0,1-4-7 15,-1-4 15-15,1-3-15 0,0-7 15 0,4-3-15 0,-1-6 33 16,0-6-33-16,1 3 33 0,-1-7-33 16,-20 7 10-16,0 0-10 15,22-9 10-15,3-9-10 0,-25 18 42 0,0 0-42 0,22-21 42 0,-1-6-42 0,-21 27 54 16,0 0-54-16,14-28 54 0,-4-8-54 0,-10 36 37 15,0 0-37-15,0-36 37 0,-10-1-37 0,10 37 11 16,0 0-11-16,-17-40 11 0,-10 1-11 16,27 39-91-16,0 0 91 0,-41-45-91 0,-12-1 91 15,53 46-60-15,0 0 60 0,-97-91-1013 0,194 182 1013 0</inkml:trace>
  <inkml:trace contextRef="#ctx0" brushRef="#br0" timeOffset="15982.109">14024 2587 147 0,'0'0'0'0,"-5"3"27"0,-7 2-27 0,6-1 27 16,6-4-27-16,-7 0 51 0,2-7-51 0,2 5 51 0,1 2-51 16,-2 0 30-16,4 0-30 0,0 0 30 0,-5 2-30 15,5-2 16-15,-3 3-16 0,3-3 17 0,0 0-17 0,0 0 12 16,-4 7-12-16,-1 10 12 0,-4 11-12 15,9-28 1-15,0 0-1 0,-7 46 1 0,-1 12-1 0,2-1 9 16,6 6-9-16,-3-1 9 0,6 1-9 0,-3-63 54 16,0 0-54-16,2 103 55 0,5 22-55 0,2-26 44 15,-4-4-44-15,4-17 45 0,1-11-45 16,-10-67 59-16,0 0-59 0,12 76 59 0,4 1-59 0,0-17 26 16,-4-12-26-16,-3-14 26 0,-4-19-26 0,2 6 36 15,2-6-36-15,-4 1 37 0,0-8-37 0,-5-8 22 0,0 0-22 16,7 12 22-16,-2-1-22 15,-5-11 26-15,0 0-26 0,4 8 26 0,-1 1-26 16,-3-9-2-16,0 0 2 0,2 7-1 0,0-4 1 0,-2-3-128 0,0 0 128 16,-7-3-128-16,-5-4 128 0,-8-5-447 0</inkml:trace>
  <inkml:trace contextRef="#ctx0" brushRef="#br0" timeOffset="16224.772">13582 3442 393 0,'0'0'0'0,"12"15"0"16,5 6 0-16,-13-18 140 0,-4-8-140 0,0-2 140 15,-7-5-140-15,3 4 101 0,-1-4-101 0,5 1 101 16,3 6-101-16,6-2 66 0,3 2-66 0,6 2 67 16,8-1-67-16,7 1 61 0,2 1-61 0,3 2 61 0,4-3-61 15,-42 3 55-15,0 0-55 0,42 0 56 16,5-4-56-16,-47 4 22 0,0 0-22 0,43 0 23 0,-1-5-23 0,-42 5 0 15,0 0 0-15,38-3 1 16,-3-4-1-16,-35 7-56 0,0 0 56 0,32-9-55 16,-6-3 55-16,-26 12-104 0,0 0 104 0,26-27-104 0,-2-9 104 0,27-27-640 15</inkml:trace>
  <inkml:trace contextRef="#ctx0" brushRef="#br0" timeOffset="16536.419">14409 2914 415 0,'0'0'0'0,"-5"3"0"16,-2 1 0-16,7-4 6 0,0 0-6 0,0 0 6 16,0 0-6-16,0 0 22 15,0 0-22-15,0 0 23 0,3-4-23 0,-3 4 11 0,0 0-11 0,0 0 11 16,4 0-11-16,-4 0 5 0,0 0-5 0,-4 4 5 15,-4 8-5-15,8-12 3 0,0 0-3 0,-20 27 3 16,-6 13-3-16,26-40 12 0,0 0-12 0,-22 56 12 16,-6 18-12-16,28-74 8 0,0 0-8 0,-23 99 8 15,-1 23-8-15,24-122 23 16,0 0-23-16,-5 106 24 0,8-3-24 0,-3-103 7 0,0 0-7 0,26 79 7 0,19-18-7 16,-45-61-151-16,0 0 151 0,49 33-150 0,10-26 150 15,51 29-135-15</inkml:trace>
  <inkml:trace contextRef="#ctx0" brushRef="#br0" timeOffset="16810.919">14400 3173 371 0,'0'0'0'0,"9"15"0"0,5 9 0 0,-7-15 154 16,-7-6-154-16,0-3 154 0,-5-7-154 0,3-1 86 15,0-1-86-15,2 6 87 0,0-1-87 0,0 4 36 16,0 0-36-16,9 7 37 0,3 5-37 0,-12-12 20 0,0 0-20 16,26 24 20-16,4 12-20 0,-30-36 8 0,0 0-8 15,33 34 9-15,4 7-9 0,-37-41 15 0,0 0-15 16,36 38 15-16,2-2-15 0,-4-8 15 0,-5-4-15 0,-3-9 15 16,-8-3-15-16,-3-4-106 0,3-1 106 0,-9-3-106 15,-1-3 106-15,-8-1-129 0,0 0 129 0,0-17-129 16,0-17 129-1,0-17-337-15</inkml:trace>
  <inkml:trace contextRef="#ctx0" brushRef="#br0" timeOffset="17031.579">14599 3032 270 0,'0'0'0'0,"5"7"0"15,0 5 0-15,-5-12-6 0,0 0 6 0,4 4-5 0,-4-4 5 16,0 0-2-16,0 0 2 0,3 5-1 15,-3-5 1-15,0 0 10 0,0 0-10 0,2 12 10 0,2 6-10 16,-4-18 54-16,0 0-54 0,3 36 54 0,-1 16-54 0,-2-52 51 16,0 0-51-16,-5 55 52 0,-4 3-52 0,9-58 44 15,0 0-44-15,-18 55 45 0,1-4-45 0,-4-6 48 16,-3-8-48-16,13-13 49 16,8-12-49-16,-1 0-37 0,4-8 37 15,-8 8-36-15,-8 0 36 0,16-12-105 0,0 0 105 0,-14 0-104 0,-3-9 104 0,-18 2-208 0</inkml:trace>
  <inkml:trace contextRef="#ctx0" brushRef="#br0" timeOffset="17322.247">14489 2854 740 0,'0'0'0'0,"12"4"0"16,14 1 0-16,-26-5 115 0,0 0-115 0,32 6 116 15,10 3-116-15,-42-9 124 0,0 0-124 0,45 19 124 16,7 5-124-16,-7 3 67 0,-1 2-67 0,-9 2 67 16,-7 4-67-16,-28-35 62 0,0 0-62 0,29 51 63 15,-2 9-63-15,-27-60 40 0,0 0-40 0,22 79 40 16,3 15-40-16,-25-94 18 0,0 0-18 0,7 86 18 31,-11 1-18-31,4-87 37 0,0 0-37 0,-12 79 37 0,-11-7-37 0,23-72-2 0,0 0 2 0,-21 54-2 0,0-11 2 16,21-43-62-16,0 0 62 0,-29 23-62 0,-10-15 62 15,-29 23-1080-15</inkml:trace>
  <inkml:trace contextRef="#ctx0" brushRef="#br0" timeOffset="17643.197">15038 3224 763 0,'0'0'0'0,"7"0"0"16,2 4 0-16,-9-4 112 0,0 0-112 0,26 5 112 15,7 2-112-15,-33-7 113 0,0 0-113 16,42 5 114-16,6 2-114 0,-48-7 86 0,0 0-86 0,56 5 87 15,5 5-87-15,-61-10 37 0,0 0-37 0,66 9 38 16,6-4-38-16,-72-5 47 0,0 0-47 16,64 6 48-16,-1 1-48 15,-63-7 5-15,0 0-5 0,50 5 5 0,-8-5-5 0,-42 0-65 0,0 0 65 0,30 0-64 16,-7-3 64-16,-23 3-183 0,0 0 183 0,5-9-182 16,-14-6 182-16,7-12-700 0</inkml:trace>
  <inkml:trace contextRef="#ctx0" brushRef="#br0" timeOffset="17853.114">15153 3531 953 0,'0'0'0'0,"21"8"0"0,12 11 0 0,-33-19 127 15,0 0-127-15,35 21 127 0,7 3-127 0,-42-24 86 16,0 0-86-16,45 27 87 0,5-3-87 0,-50-24 25 15,0 0-25-15,53 22 26 0,6-4-26 0,-59-18-124 16,0 0 124-16,56 6-123 0,3-12 123 0,-59 6-151 0,0 0 151 16,63-33-151-16,10-22 151 0,61-32-564 0</inkml:trace>
  <inkml:trace contextRef="#ctx0" brushRef="#br0" timeOffset="18292.539">15899 2505 1031 0,'0'0'0'0,"0"0"80"15,0 0-80-15,8-12 80 0,6-4-80 0,-14 16 46 16,0 0-46-16,23-20 46 0,8 1-46 0,-31 19 3 16,0 0-3-16,38-21 4 0,10 2-4 0,-48 19-1 15,0 0 1-15,47-12-1 0,3 7 1 0,-50 5-1 16,0 0 1-16,54 5 0 0,5 11 0 0,-59-16-8 15,0 0 8-15,56 24-7 0,3 7 7 0,-8-2-3 16,-4 5 3-16,-12-7-3 16,-2-3 3-16,-9 0-2 0,-1 4 2 0,-7-6-2 15,-3-1 2-15,-13-21 0 0,0 0 0 0,14 36 1 0,-1 10-1 0,-13-46 15 0,0 0-15 0,5 51 16 16,-3 4-16-16,-6-7 5 0,-5-5-5 0,4-12 5 16,2-11-5-16,3-20 0 0,0 0 0 0,-18 36 0 15,-10 14 0-15,28-50-97 16,0 0 97-16,-33 48-97 0,-7 3 97 0,-33 52-749 15</inkml:trace>
  <inkml:trace contextRef="#ctx0" brushRef="#br0" timeOffset="18476.376">16581 3599 1199 0,'0'0'0'0,"14"11"0"0,11 9 0 15,-25-20-238-15,0 0 238 0,17 12-238 0,-1-3 238 16,-16-9-81-16,0 0 81 0,35 22-342 0,-70-44 342 0</inkml:trace>
  <inkml:trace contextRef="#ctx0" brushRef="#br0" timeOffset="57262.247">16280 3154 158 0,'0'0'0'0,"9"3"0"16,5 2 0-16,-11-1 58 0,-5-4-58 0,2 0 59 15,-1-4-59-15,-3 3 50 0,-1-3-50 0,1 1 50 16,3-1-50-16,-3 3 51 0,1-1-51 0,3 2 51 16,-2-2-51-16,2 2 49 0,0 0-49 0,0 0 49 0,0 0-49 15,0 0 48-15,-7 0-48 0,7 0 48 0,-2 0-48 16,2 0 48-16,-7 0-48 0,7 0 48 0,0 0-48 15,0 0 48-15,0 0-48 0,0 0 48 0,0 0-48 16,0 0 54-16,0 0-54 0,0 0 54 0,0 0-54 16,0 0 49-16,0 0-49 0,0 0 49 0,4 2-49 0,-4-2 37 15,3 3-37-15,-1 1 38 0,2-4-38 0,-1 3 17 16,2 1-17-16,2-3 17 0,4 3-17 0,-11-4 21 16,0 0-21-16,17 3 21 0,6 1-21 0,-23-4 23 0,0 0-23 15,35 5 24 1,3-2-24-16,0-3 22 0,1 0-22 0,-5 0 22 0,1 0-22 0,-2-3 34 0,-3-1-34 15,3-1 34-15,-3 2-34 0,-30 3 29 0,0 0-29 16,38-12 29-16,6 0-29 0,-44 12 15 0,0 0-15 16,48-16 15-16,5-1-15 15,-6 4 20-15,-4-1-20 0,-10 4 20 16,-7-2-20-16,2 0 39 0,-7 0-39 0,-2 0 39 0,-5-4-39 0,-14 16 64 0,0 0-64 0,19-20 65 16,1-4-65-16,-20 24 39 15,0 0-39-15,22-28 39 0,-1-3-39 0,-21 31 37 16,0 0-37-16,21-34 38 0,-3-2-38 0,-3 9 25 0,-1-1-25 0,-9 8 26 15,-1 4-26-15,-1 1 39 0,1 3-39 0,-4 3 40 16,0 3-40-16,0 6 32 0,0 0-32 0,-5-12 33 16,-2-4-33-16,3 4 32 0,-3 0-32 0,2 4 33 15,0 1-33-15,-4-2 22 16,0 1-22-16,1 1 22 0,-3 2-22 0,1 1 18 16,-3-3-18-16,1 2 18 0,-2-2-18 0,2-1 5 0,-4-1-5 0,6 6 5 0,1-4-5 15,2 4 8-15,-1 1-8 0,-1 2 8 0,0-4-8 16,9 4 0-16,0 0 0 0,-21 0 1 0,-5 0-1 15,26 0 0-15,0 0 0 0,-28 0 1 0,-1 0-1 16,29 0-1-16,0 0 1 0,-28 0 0 0,3 4 0 0,25-4-22 16,0 0 22-16,-29 5-22 0,1 2 22 0,0 1-14 15,2 1 14-15,12-2-13 0,9-7 13 0,0 3-36 16,-4-3 36-16,-7 12-36 16,-6 4 36-16,2 1-20 0,1 5 20 0,7-10-19 0,3-3 19 0,1 3-18 15,1-4 18-15,3 2-18 0,4-6 18 0,0-4-18 16,0 0 18-16,-5 17-18 0,0 10 18 0,5-27-9 0,0 0 9 15,-7 28-8-15,-2 3 8 0,9-31-4 16,0 0 4-16,-10 32-4 0,-1 2 4 0,11-34-3 0,0 0 3 0,-10 33-3 16,-3 1 3-16,13-34-10 0,0 0 10 0,-8 29-10 15,-4 2 10 1,12-31-4-16,0 0 4 0,-9 43-3 0,-3 5 3 0,12-48 0 16,0 0 0-16,-9 55 1 0,-3 3-1 0,12-58 0 0,0 0 0 0,-9 55 0 15,4 1 0-15,5-56 0 0,0 0 0 0,-4 50 0 16,1-5 0-16,3-45 0 15,0 0 0-15,0 46 1 0,3-7-1 0,-3-39 14 0,0 0-14 0,7 43 15 16,7 2-15-16,-14-45 33 0,0 0-33 0,14 46 34 16,7-1-34-16,-21-45 18 0,0 0-18 0,24 42 19 15,1-2-19-15,-1-6 19 0,1-5-19 16,-4-5 20-16,-1-2-20 16,-20-22 17-16,0 0-17 0,34 21 17 0,6 0-17 0,-40-21 9 0,0 0-9 0,50 22 9 0,13-5-9 15,-13 2 9-15,3-7-9 0,-12 0 10 16,-11-2-10-16,5-1 8 0,-2-6-8 0,-3 2 8 0,-10 2-8 15,-20-7 8-15,0 0-8 0,30 3 8 16,5-3-8-16,-35 0 3 0,0 0-3 16,38 0 4-16,6-6-4 0,-6-3-30 0,-1-1 30 0,-4 1-30 0,-4-3 30 0,-1-3-183 15,-3-6 183-15,-1-6-182 0,2-4 182 0,-26 31-138 16,0 0 138-16,21-48-138 0,2-14 138 16,22-46-1035-16</inkml:trace>
  <inkml:trace contextRef="#ctx0" brushRef="#br0" timeOffset="57984.832">17447 2147 147 0,'0'0'0'0,"0"0"80"16,0 0-80-16,0-4 80 0,2-1-80 0,-2 5 70 15,0 0-70-15,2-3 71 0,-2-3-71 0,0 6 57 16,1-3-57-16,-1 3 58 0,0 0-58 0,0 0 53 16,0 0-53-16,0 0 53 0,0 0-53 0,0 0 60 15,0 0-60-15,0 0 61 0,0 0-61 0,0 0 50 0,0 0-50 0,0 0 51 16,0 0-51-16,0 0 38 0,0 0-38 0,0 0 38 16,0 0-38-16,0 0 35 0,0 0-35 15,0 0 36-15,0 0-36 0,0 0 38 0,0 0-38 0,0 0 39 16,0-3-39-16,0 3 33 0,0-4-33 0,0 4 33 15,0-5-33-15,0 5 22 0,0-3-22 0,0 3 23 16,0 0-23-16,0 0 18 0,0 0-18 0,0 0 19 16,0 0-19-16,0 0 1 0,0 0-1 0,0 0 2 15,6 0-2-15,4 0 1 0,1 3-1 0,4 2 2 16,-1-1-2-16,7 2 0 0,4 6 0 0,4 0 0 16,1 6 0-16,-30-18 0 0,0 0 0 0,40 27 0 15,9 4 0-15,-49-31 6 0,0 0-6 0,47 32 7 16,7 8-7-16,-54-40 8 15,0 0-8-15,52 37 9 0,-5 3-9 0,-47-40 16 0,0 0-16 0,44 29 17 16,-6-3-17-16,-38-26 0 0,0 0 0 0,29 20 0 0,-6-4 0 0,-23-16-130 16,0 0 130-16,18 12-129 15,-6-9 129-15,-12-3-169 0,0 0 169 0,-7-3-168 0,-11-13 168 0,-10-3-450 16</inkml:trace>
  <inkml:trace contextRef="#ctx0" brushRef="#br0" timeOffset="58305.778">17919 2010 270 0,'0'0'0'0,"0"0"21"0,0 0-21 0,0 0 21 0,7-6-21 0,-7 6 103 0,0 0-103 0,4-3 104 16,-2-2-104-16,-2 5 110 0,0 0-110 0,3-4 110 15,-3-2-110-15,0 6 92 0,0 0-92 16,2-2 92-16,-2-2-92 0,0 4 81 0,0 0-81 15,0 0 82-15,0-3-82 0,0 3 64 0,0 0-64 0,0 0 65 16,-2 0-65-16,2 0 42 0,0 0-42 0,-24 19 43 16,-11 13-43-16,-4 8 47 0,-4 11-47 0,1-1 48 15,0 6-48-15,-8 15 41 0,-1 14-41 16,8-16 42-16,3-2-42 0,40-67-8 0,0 0 8 16,-35 73-7-16,5 3 7 0,30-76-114 0,0 0 114 0,-17 66-114 0,12 1 114 15,5-67-143-15,0 0 143 0,1 24-142 0,11-24 142 16,4 28-617-16</inkml:trace>
  <inkml:trace contextRef="#ctx0" brushRef="#br0" timeOffset="60197.184">16425 3241 259 0,'0'0'0'15,"8"-1"0"-15,6-3 0 0,-14 4 5 0,0 0-5 0,9-3 6 16,-2 3-6-16,-7 0 42 0,0 0-42 0,2 0 42 16,-1 0-42-16,-1 0 49 0,0 0-49 0,0 0 50 15,0 0-50-15,0 0 67 0,0 0-67 0,0 0 67 16,-3 0-67-16,3 0 64 0,0 0-64 0,0 0 64 16,-5 3-64-16,5-3 54 0,0 0-54 0,5 0 54 15,2 0-54-15,-7 0 57 0,0 0-57 0,14 0 57 16,3-3-57-16,-17 3 55 0,0 0-55 0,25-5 56 15,10-2-56-15,-35 7 61 0,0 0-61 0,33-9 62 16,5-6-62-16,-38 15 40 0,0 0-40 0,42-16 40 0,1-4-40 16,-43 20 30-16,0 0-30 0,47-23 30 0,-1 3-30 15,-46 20-16-15,0 0 16 0,43-19-15 16,1-2 15-16,-6 3-50 0,-1 6 50 16,-15-4-49-16,-4 4 49 0,-18 12-17 0,0 0 17 0,21-15-16 0,-2-2 16 15,-19 17-9-15,0 0 9 0,17-16-9 0,1-3 9 16,-18 19-2-16,0 0 2 0,12-12-1 0,-2-3 1 15,-10 15 4-15,0 0-4 0,11-9 5 0,-3-3-5 16,-8 12 34-16,0 0-34 0,9-8 34 0,-5 1-34 0,-4 7 11 16,0 0-11-16,5-3 11 0,-3-3-11 0,-2 6 37 15,0 0-37-15,1-3 37 0,1-6-37 0,-2 9 36 16,0 0-36-16,0-6 36 0,0 1-36 16,0 5 32-16,0 0-32 0,0-11 33 0,-2-1-33 0,2 12 22 0,0 0-22 15,0-19 23-15,0-1-23 0,2 1 11 0,2-2-11 0,-3 9 11 16,1 0-11-16,3 0 28 0,-1 4-28 0,-4-6 28 15,2 0-28-15,1 2 1 0,0-1-1 16,-3 4 2-16,0 4-2 0,0-2 6 0,-5 4-6 0,4-2 7 16,-1-2-7-16,2-2 1 0,-4 1-1 0,4 1 1 15,-5 0-1-15,2 2 0 0,3 1 0 0,-7-1 1 16,1-2-1-16,1 2 2 0,0 2-2 0,0-4 2 16,-1 4-2-16,1 1 0 0,0-2 0 15,2 1 0-15,-4-2 0 0,1 1 5 0,1 4-5 0,2-3 5 16,-3 0-5-16,3 1 2 0,3 0-2 0,-5 0 3 15,1 2-3-15,1-3 0 0,-4 3 0 0,2-3 0 16,-1 3 0-16,6 0 5 0,0 0-5 0,-8 0 5 16,-1 0-5-16,9 0 0 0,0 0 0 0,-12 0 1 15,0-4-1-15,12 4 3 0,0 0-3 0,-16 0 3 0,0 0-3 0,16 0 0 16,0 0 0-16,-16 0 0 0,-1 0 0 0,17 0-1 16,0 0 1-16,-17 0 0 15,4 0 0-15,13 0 0 16,0 0 0-16,-12 0 0 0,4 0 0 0,8 0-4 0,0 0 4 0,-9 4-3 0,-3-4 3 0,-1 3-3 15,1 0 3-15,5-3-3 0,4 0 3 0,-4 0-11 16,3 0 11-16,-1 0-11 0,0 2 11 0,-4 2-1 16,0 2 1-16,2-2-1 0,2-2 1 15,-2 1-4-15,-1 0 4 0,-1 1-3 0,4-4 3 0,-8 5-1 0,0 2 1 16,4-4 0-16,5-3 0 0,-4 5 0 16,1-1 0-16,-2-1 0 0,-2-3 0 0,-4 5 0 0,-3-1 0 15,10-1 0-15,8-1 0 16,0-2-2-16,0 0 2 0,-18 7-1 0,-3 5 1 0,21-12-4 15,0 0 4-15,-19 7-4 0,2 1 4 0,17-8-7 0,0 0 7 0,-14 9-7 16,0-2 7-16,14-7-1 0,0 0 1 0,-16 8-1 16,1 4 1-16,15-12-1 15,0 0 1-15,-14 7 0 0,5 2 0 16,9-9-2-16,0 0 2 0,-16 6-2 0,2 6 2 0,14-12-2 0,0 0 2 0,-12 9-1 16,0 0 1-16,12-9-10 0,0 0 10 0,-12 15-10 15,1 0 10-15,11-15-1 0,0 0 1 0,-10 16-1 16,-1 4 1-16,11-20-3 15,0 0 3-15,-12 28-3 0,0 3 3 0,0-4-1 0,1 0 1 16,3-11 0-16,4-4 0 0,-1 0 0 0,1-4 0 0,-1 4 1 0,2 4-1 16,-8-1 1-16,2 4-1 0,3-5 1 0,2-2-1 15,-3 3 15-15,2 4-15 0,-2 0 15 0,5-2-15 16,2-17 8-16,0 0-8 0,-5 31 9 16,1 1-9-16,4-32 4 0,0 0-4 0,-7 38 5 0,2-2-5 15,5-36 21-15,0 0-21 0,-3 40 21 0,3-5-21 0,-2 0 13 16,2-3-13-16,2-4 13 0,1-9-13 15,1 1 1-15,-4-4-1 16,5 4 2-16,2 2-2 0,0-1 17 0,0-2-17 0,-4-4 17 0,1-6-17 16,1 3 7-16,-5 3-7 0,4 1 8 0,1 1-8 0,-5-17 9 15,0 0-9-15,8 25 9 0,5 5-9 0,-13-30 24 0,0 0-24 16,12 27 25-16,2 0-25 0,-14-27 0 16,0 0 0-16,12 24 0 0,5 4 0 15,-17-28 3-15,0 0-3 0,18 24 3 0,3 1-3 0,-21-25 2 0,0 0-2 16,22 24 2-16,3 0-2 0,-25-24 1 0,0 0-1 0,28 21 2 15,1-6-2-15,-3 1 24 0,1-8-24 16,-7 1 25-16,-2-2-25 0,-1-4 2 16,1 1-2-16,1-3 2 0,2 6-2 0,1-3 7 0,-1 1-7 0,0-2 7 15,-7 1-7-15,-14-4 3 0,0 0-3 0,28 3 4 16,9-3-4-16,-37 0 2 0,0 0-2 16,45 0 2-16,5-3-2 0,-8-8 1 15,2-1-1-15,-13 4 2 0,-3-1-2 0,-4-1-107 16,-1-4 107-16,-6-1-106 0,-1-4 106 0,-16 19-226 0,0 0 226 0,9-31-226 15,0-10 226-15,11-29-769 0</inkml:trace>
  <inkml:trace contextRef="#ctx0" brushRef="#br0" timeOffset="61694.857">16404 3279 326 0,'0'0'0'0,"7"-3"0"16,3-1 0-16,-10 4 65 0,0 0-65 0,5 0 66 0,2-5-66 15,-7 5 54-15,0 0-54 0,0 0 54 0,4 0-54 16,-4 0 54-16,0 0-54 0,0 0 54 0,0 0-54 0,0 0 47 16,0 0-47-16,0 0 48 0,-4 0-48 15,4 0 47-15,0 0-47 0,0 0 48 0,-5 2-48 0,5-2 59 16,0 0-59-16,0 0 60 0,-3 3-60 0,3-3 56 15,0 0-56-15,0 0 56 0,0 0-56 0,0 0 50 16,0 0-50-16,5 0 51 0,2 0-51 0,-7 0 50 16,0 0-50-16,17-3 50 0,9 1-50 0,-26 2 48 15,0 0-48-15,33-7 48 0,8-5-48 16,-41 12 42-16,0 0-42 0,41-15 43 0,5-6-43 0,-46 21 18 16,0 0-18-16,50-22 19 0,6-6-19 15,-56 28-19-15,0 0 19 0,56-24-18 0,3-3 18 0,-9 6-56 16,-3 3 56-16,-8 1-55 0,-10 5 55 0,-4-2-30 0,-3 5 30 0,-6 1-30 15,-7-1 30-15,1 2 0 0,1 0 0 0,-4 2 1 16,-2-3-1 0,-5 8 25-16,0 0-25 0,7-14 26 0,0 0-26 0,-7 14 32 15,0 0-32-15,9-15 33 0,-6-1-33 0,-3 16 3 0,0 0-3 0,5-20 3 16,1-2-3-16,-6 22 17 0,0 0-17 0,6-21 17 16,0 2-17-16,-6 19 8 15,0 0-8-15,5-19 8 0,2 2-8 0,-7 2 8 16,2-1-8-16,-1 1 9 0,-1 3-9 0,2 3 3 0,0 1-3 0,-2 1 4 15,0-2-4-15,-2 6 2 0,0-4-2 0,1 2 2 16,1 2-2-16,-2-3 10 0,2 0-10 0,0 0 10 16,-4 3-10-16,3-4 14 0,-1 2-14 0,0 2 15 15,-3-1-15-15,1-1 8 0,4 2-8 0,-5-1 9 16,2-3-9-16,-1 6 16 0,-1-3-16 0,2 1 17 0,-6-1-17 16,4 3 8-16,1-6-8 0,-5 3 8 0,2 3-8 0,-1-3 3 15,-1 4-3-15,0-3 4 0,2-1-4 0,7 4 7 16,0 0-7-16,-15-3 7 0,-4 1-7 15,19 2 0-15,0 0 0 0,-21-3 1 0,-2-1-1 16,23 4 2-16,0 0-2 0,-28 0 2 0,-2 0-2 0,30 0 0 16,0 0 0-16,-27 0 0 0,2 0 0 0,-1 0-1 15,5 0 1-15,6 0 0 0,6 0 0 0,-2 4-4 16,1-4 4-16,-4 3-3 0,-2 2 3 16,-1 2-15-16,-4 2 15 0,11-6-14 15,6-3 14-15,1 4-4 0,1-4 4 0,-7 5-3 0,-5 7 3 0,-2 3-13 16,1 4 13-16,3-7-12 0,6-9 12 0,-1 6-4 0,0-4 4 15,2 2-3-15,3 0 3 16,2-7-13-16,0 0 13 0,-13 17-12 0,-7 5 12 16,20-22-4-16,0 0 4 0,-14 21-3 0,-3-2 3 0,17-19-7 0,0 0 7 0,-16 24-6 15,-1-4 6-15,17-20-8 0,0 0 8 0,-16 28-7 16,2-4 7-16,14-24-3 16,0 0 3-16,-17 27-3 0,1 0 3 15,16-27 0-15,0 0 0 0,-14 28 0 16,-1 3 0-16,15-31 0 0,0 0 0 0,-13 27 0 0,3 6 0 0,-2-6 3 0,3-3-3 0,2-5 3 15,5-11-3-15,2-8 3 0,0 0-3 0,-5 23 3 16,2 4-3-16,3-27 2 0,0 0-2 0,-4 24 2 16,1 0-2-16,3-24 18 0,0 0-18 0,-2 24 18 15,2 3-18-15,0-27 0 0,0 0 0 0,-4 21 1 0,4-2-1 16,-3 0 8-16,-1-6-8 0,3 1 8 0,1-5-8 16,-4-1 15-16,2 4-15 0,2-1 15 15,0 1-15-15,0-12 3 0,0 0-3 16,2 12 4-16,2 3-4 0,-4-15 7 15,0 0-7-15,1 17 7 0,6-1-7 0,-7-16 13 0,0 0-13 0,7 20 14 0,2 2-14 0,-9-22 1 16,0 0-1-16,9 21 1 0,1 1-1 16,-10-22 3-16,0 0-3 0,7 24 4 0,2-3-4 15,-9-21 0-15,0 0 0 0,9 27 1 16,3-3-1-16,-12-24 5 0,0 0-5 0,10 26 5 0,2-1-5 0,-12-25 22 16,0 0-22-16,16 26 22 0,2-2-22 0,-6-3 3 15,2-2-3-15,-2-4 3 0,-5-6-3 16,3 3 7-16,3-4-7 15,0 2 7-15,5 2-7 0,1 0 3 16,-2 0-3-16,4 0 4 0,0 0-4 0,-3-3 11 0,-3 1-11 0,5-1 11 0,-1-2-11 0,-19-7 15 0,0 0-15 0,28 8 15 16,5 4-15-16,-33-12 3 0,0 0-3 0,41 7 4 15,8 2-4-15,0-1 13 0,-2-1-13 16,-9-2 14-16,-6-1-14 0,1-1 33 16,0-1-33-16,-10-1 33 0,-2-1-33 0,3-1 0 15,-3-1 0-15,-4 2 0 0,1-3 0 0,-18 3-69 0,0 0 69 0,21-7-69 16,-1-5 69-16,-20 12-99 0,0 0 99 0,13-28-98 15,-12-8 98-15,15-30-1086 16</inkml:trace>
  <inkml:trace contextRef="#ctx0" brushRef="#br0" timeOffset="70477.478">1418 4064 774 0,'0'0'0'0,"0"0"35"0,0 0-35 0,30 10 35 16,20 4-35-16,-50-14-183 0,0 0 183 0,44 12-182 16,6 1 182-16,48 15-254 0</inkml:trace>
  <inkml:trace contextRef="#ctx0" brushRef="#br0" timeOffset="72917.424">3570 6621 113 0,'0'0'0'0,"-9"-8"0"0,-7-8 0 0,-1 4 21 0,-1 2-21 16,6 5 21-16,3-2-21 0,9 7 74 0,0 0-74 15,-20-2 74-15,-10-1-74 0,30 3 25 16,0 0-25-16,-35 0 26 0,-7 7-26 0,42-7 44 0,0 0-44 0,-38 8 44 16,0 4-44-16,5 4 25 0,3 4-25 0,4-1 26 15,5 2-26-15,21-21 16 0,0 0-16 0,-21 42 17 16,-2 13-17-16,8 2 28 0,1 6-28 16,-2 18 28-16,4 13-28 0,3 9 47 0,4 6-47 0,1 6 48 15,4 7-48-15,4 10 51 0,-1 12-51 0,3 1 51 16,-1 4-51-16,-5-149 76 0,0 0-76 0,12 190 77 15,0 26-77-15,-12-216 100 0,0 0-100 0,21 209 100 16,5 7-100-16,-26-216 73 0,0 0-73 0,33 177 74 16,2-20-74-16,-35-157 75 0,0 0-75 0,33 132 76 0,-3-24-76 15,-30-108 45-15,0 0-45 0,26 79 45 16,-9-26-45-16,-17-53 3 0,0 0-3 0,16 38 3 16,-7-18-3-16,-9-20-72 0,0 0 72 0,0 4-71 15,-4-20 71-15,4 16-141 0,0 0 141 0,-24-72-140 0,-11-44 140 16,-24-76-732-16</inkml:trace>
  <inkml:trace contextRef="#ctx0" brushRef="#br0" timeOffset="73143.093">2638 8045 897 0,'0'0'0'0,"7"-4"0"0,5-6 0 0,5 2 115 0,9-1-115 16,4 0 116-16,5-1-116 0,10 2 92 0,6-4-92 15,-4 3 93-15,5 2-93 0,2 0 61 0,2 2-61 16,-1 2 62-16,1-2-62 0,2 1 15 16,-3-3-15-16,-2 2 15 0,-3 2-15 15,-5-1 21-15,-1 3-21 0,-6-3 21 0,1 1-21 0,-39 3-34 0,0 0 34 16,50-9-34-16,4-3 34 0,-54 12-187 0,0 0 187 0,59-17-186 16,2-5 186-16,61-18-694 15</inkml:trace>
  <inkml:trace contextRef="#ctx0" brushRef="#br0" timeOffset="73460.219">4381 7411 964 0,'0'0'0'0,"-12"0"0"0,-5 0 0 16,17 0 106-16,0 0-106 0,-9 0 106 0,9-2-106 15,0 2 49-15,0 0-49 0,-3-1 49 16,1 1-49-16,2 0 10 0,0 0-10 0,-21 3 11 0,-12 6-11 0,33-9-18 16,0 0 18-16,-38 15-18 0,-6 9 18 0,6-3-43 15,-1 6 43-15,6-3-43 0,7 2 43 0,26-26-39 16,0 0 39-16,-30 56-38 0,-3 20 38 0,-1 16-2 16,0 19 2-1,8-4-1-15,11 2 1 16,15-109-1-16,0 0 1 0,0 124 0 0,15 9 0 0,-15-133-13 0,0 0 13 0,30 122-13 0,13-7 13 0,-43-115-66 0,0 0 66 15,77 82-66-15,24-22 66 0,-101-60-177 0,0 0 177 16,106 15-176-16,9-39 176 0,107 16-332 16</inkml:trace>
  <inkml:trace contextRef="#ctx0" brushRef="#br0" timeOffset="73731.457">4104 7675 819 0,'0'0'0'0,"9"-2"0"15,5 0 0-15,-14 2 73 0,0 0-73 0,37 4 74 0,15 4-74 16,-52-8 68-16,0 0-68 0,63 18 69 16,13 11-69-16,-76-29 46 0,0 0-46 0,107 48 46 15,20 12-46-15,-24-6 3 16,-8 5-3-16,-22-8 4 0,-13 0-4 0,-60-51 17 15,0 0-17-15,55 60 17 0,-4 11-17 0,-51-71 8 0,0 0-8 0,44 54 9 0,-8-6-9 0,-36-48-45 16,0 0 45-16,35 35-44 0,-5-20 44 16,-30-15-168-16,0 0 168 0,24-10-167 0,-7-23 167 15,22-10-520-15</inkml:trace>
  <inkml:trace contextRef="#ctx0" brushRef="#br0" timeOffset="73967.531">4866 7507 919 0,'0'0'0'0,"12"15"0"15,4 8 0-15,-11-13 101 0,-10-7-101 16,1 1 102-16,1-4-102 0,-6 5 84 0,-5 2-84 0,2 17 85 16,-6 12-85-16,18-36 48 0,0 0-48 0,-29 61 48 15,-4 22-48-15,33-83 25 0,0 0-25 0,-53 130 26 16,-15 36-26-16,68-166 15 0,0 0-15 0,-57 161 16 15,6 5-16 1,51-166-60-16,0 0 60 0,-34 117-59 0,11-33 59 0,23-84-102 16,0 0 102-16,-7 46-102 0,14-34 102 0,-5 46-774 0</inkml:trace>
  <inkml:trace contextRef="#ctx0" brushRef="#br0" timeOffset="74246.162">4982 7329 841 0,'0'0'0'0,"27"-4"0"0,14 1 0 16,-41 3 81-16,0 0-81 0,56 3 82 16,9 9-82-16,-65-12 60 0,0 0-60 0,71 33 60 15,9 17-60-15,-80-50 56 0,0 0-56 0,65 72 57 0,-6 25-57 0,-59-97 40 16,0 0-40-16,35 118 41 0,-14 21-41 0,-13-9 56 15,-13-1-56-15,-4-23 57 16,-3-15-57-16,-5-12 33 0,-1-13-33 0,11-33 33 16,4-26-33-16,3-7-61 0,0 0 61 0,-11 36-60 0,-4 10 60 0,15-46-178 0,0 0 178 0,-18 19-178 15,-8-14 178-15,-16 22-661 0</inkml:trace>
  <inkml:trace contextRef="#ctx0" brushRef="#br0" timeOffset="74551.23">5806 7711 729 0,'0'0'0'0,"6"2"0"0,2 4 0 15,-8-6 92-15,0 0-92 0,37 11 92 0,15 6-92 16,-52-17 85-16,0 0-85 0,63 12 85 0,8 0-85 16,-71-12 61-16,0 0-61 0,77 10 62 0,5 0-62 0,-82-10 10 15,0 0-10-15,97 7 10 0,10-3-10 0,-107-4 32 16,0 0-32-16,89 0 33 0,-16-4-33 0,-73 4-8 16,0 0 8-16,50-5-8 0,-17-2 8 15,-33 7-145-15,0 0 145 0,25-12-144 0,-11-7 144 16,-14 19-154-16,0 0 154 0,3-17-154 0,-10-7 154 15,5-17-410-15</inkml:trace>
  <inkml:trace contextRef="#ctx0" brushRef="#br0" timeOffset="74768.567">5918 8148 830 0,'0'0'0'16,"9"0"0"-16,6-7 0 0,-15 7 125 0,0 0-125 15,26 10 125-15,13 7-125 0,-39-17 130 0,0 0-130 0,47 19 131 16,10 2-131-16,-57-21 75 0,0 0-75 0,65 20 76 16,6-1-76-16,-71-19 1 0,0 0-1 0,91 15 2 15,15-6-2-15,-106-9-167 0,0 0 167 0,89 0-166 16,-5-9 166-16,-84 9-206 0,0 0 206 16,76-20-206-16,-8-11 206 0,73-20-451 0</inkml:trace>
  <inkml:trace contextRef="#ctx0" brushRef="#br0" timeOffset="75846.604">7819 7354 572 0,'0'0'0'0,"-9"0"0"0,-3 2 0 0,12-2 47 0,0 0-47 16,-14-2 48-16,-7 1-48 0,21 1 9 0,0 0-9 15,-33 1 9-15,-6 3-9 0,39-4 3 0,0 0-3 16,-43 10 3-16,-8 6-3 0,51-16-1 16,0 0 1-16,-55 20 0 0,-8 8 0 0,9-4-5 0,5 6 5 15,16-9-5-15,9-6 5 0,24-15-4 0,0 0 4 16,-35 45-3-16,0 22 3 0,-2 10 0 0,3 14 0 15,9-13 0-15,11-6 0 0,14-72 7 0,0 0-7 0,-3 89 7 16,15 9-7-16,0-21 51 0,9-10-51 0,2-17 52 16,10-14-52-16,-33-36 1 0,0 0-1 0,61 27 1 15,26-12-1-15,-11-8-17 0,1-12 17 0,-5-5-17 16,-5-9 17-16,-67 19-34 0,0 0 34 0,82-39-34 16,11-16 34-16,-93 55-23 0,0 0 23 15,76-64-22-15,-4-11 22 0,-15 17 12 0,-11 0-12 0,-13 15 13 16,-11 10-13-16,-6 2 66 0,-7 7-66 0,-1 0 67 0,-2 2-67 15,-6 22 72-15,0 0-72 0,7-29 72 16,-7-9-72-16,0 6 100 0,0-4-100 16,0 5 101-16,-4 4-101 0,-5-1 57 0,1 1-57 0,4 10 57 0,-1 5-57 15,-2-2 49-15,2 2-49 0,-2 3 49 0,5 2-49 0,-5 2 32 16,2-3-32-16,0 4 33 0,5 4-33 0,0 0 3 16,0 0-3-16,0 0 3 0,0 4-3 15,0-4 0-15,-4 5 0 0,-5 19 0 0,-6 14 0 16,15-38-5-16,0 0 5 0,-12 60-5 0,-2 18 5 0,14-78 0 0,0 0 0 15,-14 125 0-15,2 33 0 0,8-36 0 16,4-11 0-16,0-37 0 0,0-32 0 0,5 3-9 16,6-14 9-16,-3-7-8 0,3-12 8 15,5 0-33-15,1-7 33 0,4-5-33 0,5-5 33 0,-26 5-11 16,0 0 11-16,37-17-10 0,3-6 10 0,-4 3 0 0,-1-8 0 16,-5 1 0-16,-9-4 0 0,-21 31 47 0,0 0-47 15,21-43 47-15,-8-8-47 16,0 0 45-16,-10-1-45 0,-1 1 45 15,-4 3-45-15,2 48 48 0,0 0-48 0,-12-55 49 0,-4-7-49 0,16 62 37 0,0 0-37 0,-22-72 38 16,-11-15-38-16,33 87 9 0,0 0-9 0,-23-67 10 16,-2 9-10-16,25 58 3 0,0 0-3 0,-13-39 3 15,6 11-3-15,7 28-3 0,0 0 3 16,-2-20-2-16,7 6 2 0,-5 14-24 0,0 0 24 16,12-17-23-16,14 1 23 0,-3 4-50 0,7 0 50 0,-2 4-49 15,1 1 49-15,-3-2-35 0,4 3 35 0,-4 2-34 0,-2 1 34 16,3 1-17-16,-3 2 17 0,-3-3-16 0,-2 3 16 15,-19 0-3 1,0 0 3-16,24 0-2 0,1 3 2 0,-25-3-1 16,0 0 1-16,22 0 0 0,-4 0 0 0,-18 0 0 0,0 0 0 0,16 2 0 0,-3-1 0 0,-13-1-16 15,0 0 16-15,9 2-15 0,-2 2 15 0,-7-4-34 16,0 0 34-16,0 6-34 16,-3 6 34-16,3-12-47 0,0 0 47 0,-16 28-47 0,-7 11 47 15,23-39-75-15,0 0 75 0,-26 45-75 16,-7 10 75-16,33-55-65 0,0 0 65 0,-26 44-65 0,-2 2 65 0,9-6-61 15,3-6 61-15,4-10-60 0,7-12 60 0,0 3-36 16,1-6 36-16,4 6-36 0,4 4 36 16,4 2-2-16,1 3 2 0,-4-9-1 15,2-3 1-15,4 4 18 0,1-1-18 0,4 0 19 0,1 6-19 0,-17-21 57 0,0 0-57 16,21 22 58-16,2 4-58 0,-23-26 42 16,0 0-42-16,24 27 43 0,-1 4-43 0,-23-31 48 15,0 0-48-15,17 28 49 0,-1-1-49 0,-16-27 31 16,0 0-31-16,12 24 31 0,-9 3-31 0,-3-27 3 0,0 0-3 0,-7 28 4 15,-7 3-4-15,-6 1-61 0,-5-4 61 0,13-11-60 16,7-7 60-16,-4-3-211 0,0 1 211 16,-12 4-210-16,-8 0 210 0,-22 16-361 15</inkml:trace>
  <inkml:trace contextRef="#ctx0" brushRef="#br0" timeOffset="78065.066">9216 7514 147 0,'0'0'0'0,"-5"0"0"16,-4 0 0-16,9 0 57 0,0 0-57 0,0 0 58 0,3 0-58 16,-3 0 60-16,0 0-60 0,6 0 61 0,2 1-61 15,-8-1 69-15,0 0-69 0,5 2 70 16,6 0-70-16,-11-2 65 0,0 0-65 0,10 3 66 0,6 1-66 16,-4-3 59-16,6 6-59 0,-4 0 59 0,3 5-59 15,-17-12 46-15,0 0-46 0,24 21 47 0,6 11-47 16,-30-32 54-16,0 0-54 0,35 41 54 0,3 11-54 0,-38-52 37 15,0 0-37-15,42 51 38 16,3 4-38-16,-45-55 46 0,0 0-46 0,60 67 46 0,4 8-46 16,-64-75 64-16,0 0-64 0,59 64 64 0,-3-6-64 0,-56-58 34 15,0 0-34-15,45 48 34 0,-5-12-34 16,-40-36 35-16,0 0-35 0,28 24 36 0,-9-12-36 0,-19-12-1 16,0 0 1-16,16 10-1 0,-4-7 1 0,-12-3-83 0,0 0 83 15,5 4-82-15,1-2 82 0,-6-2-169 0,0 0 169 16,-2-6-169-16,-5 0 169 15,7 6-135-15,0 0 135 0,-23-18-134 0,-10 0 134 16,-26-20-381-16</inkml:trace>
  <inkml:trace contextRef="#ctx0" brushRef="#br0" timeOffset="78414.559">9550 7562 617 0,'0'0'0'0,"4"8"0"16,1 8 0-16,-2-13 85 0,-3-3-85 0,0 0 86 15,0-8-86-15,0 4 61 0,-3-4-61 0,1 4 62 16,2 1-62-16,0-1 49 0,0 3-49 0,0 1 49 0,0 0-49 16,0 0 31-16,0 0-31 0,0 0 31 0,0 0-31 0,0 0 22 15,0 0-22-15,0 0 22 0,0 0-22 16,0 0 28-16,-3 5-28 0,-6 3 28 0,-3 6-28 0,12-14 32 15,0 0-32-15,-18 38 32 0,-2 15-32 0,-5 2 29 16,2 5-29-16,3-2 29 0,2 2-29 0,18-60 33 16,0 0-33-16,-19 84 33 0,0 20-33 15,3-23 7-15,7-8-7 16,4-30 8-16,2-27-8 0,3 8 19 0,0-9-19 0,0-1 20 0,0-4-20 0,3 2-17 0,-3 3 17 16,2-9-16-16,-2-3 16 0,0 0-163 15,0-1 163-15,-2-4-163 0,-7-1 163 0,-1-6-690 16</inkml:trace>
  <inkml:trace contextRef="#ctx0" brushRef="#br0" timeOffset="78778.513">9089 7211 550 0,'0'0'0'0,"0"0"0"15,3 1 0-15,-3-1 24 0,0 0-24 0,-5 11 25 16,-11 6-25-16,16-17 22 0,0 0-22 0,-14 25 22 0,-7 8-22 15,21-33 9-15,0 0-9 0,-17 39 9 0,-1 1-9 0,3 4 1 16,3 6-1-16,1 1 1 16,4 1-1-16,2 8 13 0,5 5-13 0,-4 14 14 15,4 11-14-15,0-90 8 0,0 0-8 0,6 112 9 0,4 16-9 0,4-25 16 16,0-9-16-16,5-15 17 0,-1-19-17 0,-18-60-56 0,0 0 56 16,50 55-56-16,18-12 56 15,-68-43-108-15,0 0 108 0,91 3-108 0,22-30 108 0,91 3-222 16</inkml:trace>
  <inkml:trace contextRef="#ctx0" brushRef="#br0" timeOffset="79068.713">9829 7188 303 0,'0'0'0'0,"5"0"0"16,4 4 0-16,-2-8 35 0,2 3-35 0,1 2 36 16,2 3-36-16,-12-4 57 0,0 0-57 0,30 24 58 15,8 10-58-15,-38-34 68 0,0 0-68 0,45 51 69 16,8 13-69-16,-53-64 123 0,0 0-123 0,59 99 124 0,4 30-124 16,-16-27 105-16,-9-4-105 0,-17-16 106 0,-11-10-106 15,-10-72 51-15,0 0-51 0,0 91 52 0,-10 8-52 16,10-99-26-16,0 0 26 0,-30 95-26 15,-15-3 26-15,45-92-107 0,0 0 107 0,-50 81-107 0,-10-11 107 0,-48 81-604 16</inkml:trace>
  <inkml:trace contextRef="#ctx0" brushRef="#br0" timeOffset="79389.147">11435 8108 1267 0,'0'0'0'0,"-2"-3"0"16,-4-9 0-16,6 12-5 0,0 0 5 0,0 0-5 15,6 3 5-15,-6-3-228 0,0 0 228 0,13 4-227 16,4 1 227-16,13 0-485 0</inkml:trace>
  <inkml:trace contextRef="#ctx0" brushRef="#br0" timeOffset="79976.927">11897 7719 449 0,'0'0'0'0,"3"0"0"0,6 0 0 0,-9 0 16 16,0 0-16-16,14 4 17 0,10-4-17 0,-24 0 17 16,0 0-17-16,35 3 17 0,12 1-17 0,-47-4 15 15,0 0-15-15,58 8 15 0,10 1-15 0,-68-9 25 16,0 0-25-16,78 7 26 0,14 1-26 0,-92-8 47 16,0 0-47-16,124 9 47 0,28-2-47 0,-152-7 68 15,0 0-68-15,136 1 68 16,-1-2-68-16,-135 1 42 0,0 0-42 0,119-9 42 15,-13-1-42-15,-106 10 13 0,0 0-13 0,94-9 14 0,-12-1-14 0,-82 10-68 0,0 0 68 16,61-9-68-16,-17 1 68 0,-44 8-150 16,0 0 150-16,24-7-150 0,-19 2 150 0,25-7-279 0</inkml:trace>
  <inkml:trace contextRef="#ctx0" brushRef="#br0" timeOffset="80194.725">12907 7526 180 0,'0'0'0'0,"16"3"0"15,5 2 0-15,-21-5 23 0,0 0-23 0,5-3 24 16,-12-6-24-16,7 9 43 0,0 0-43 0,2-8 43 16,0 1-43-16,5 2 45 0,1 1-45 0,3 1 46 15,4 6-46-15,3-1 40 0,3 5-40 0,0 0 41 16,0 1-41-16,-1 1 41 0,3-1-41 0,2 6 41 16,-1-2-41-16,-24-12 34 0,0 0-34 0,28 19 35 0,1 7-35 15,-29-26 15-15,0 0-15 0,27 34 15 0,-3 5-15 16,-24-39-36-16,0 0 36 0,12 45-35 15,-12 6 35-15,0-51-114 16,0 0 114-16,-9 52-114 0,-11 1 114 0,-14 50-187 16</inkml:trace>
  <inkml:trace contextRef="#ctx0" brushRef="#br0" timeOffset="82049.637">14949 6767 91 0,'0'0'0'0,"-2"0"0"0,-1-5 0 0,3 5 79 0,0 0-79 0,-5-4 80 16,1 1-80-16,4 3 101 0,0 0-101 0,-9-9 102 15,-6-4-102-15,15 13 57 0,0 0-57 0,-21-14 58 16,-5-2-58-16,26 16 46 0,0 0-46 15,-33-15 46-15,-7 0-46 0,40 15 21 0,0 0-21 0,-42-12 21 16,-4 0-21-16,46 12 35 0,0 0-35 0,-40-9 35 16,4 6-35-16,36 3 12 0,0 0-12 0,-37-4 12 15,4-1-12-15,33 5 29 0,0 0-29 0,-33 0 29 16,3 2-29-16,30-2 19 0,0 0-19 0,-26 7 20 16,-3 0-20-16,29-7 35 0,0 0-35 0,-27 17 35 15,-2 10-35-15,29-27 19 0,0 0-19 0,-26 36 20 16,3 14-20-16,23-50 29 0,0 0-29 0,-16 60 29 0,9 6-29 15,7-66 31-15,0 0-31 0,0 88 31 16,9 15-31-16,-9-103 30 0,0 0-30 0,21 89 30 0,5-10-30 16,-26-79 8-16,0 0-8 0,35 63 8 0,7-17-8 15,-42-46 6-15,0 0-6 0,54 26 6 0,14-16-6 16,-68-10 8-16,0 0-8 0,68-12 8 0,8-22-8 0,-76 34 3 16,0 0-3-16,63-45 3 0,-5-20-3 0,-13 12 5 15,-12-2-5-15,-10 16 5 0,-11 8-5 16,-12 31 7-16,0 0-7 0,12-60 7 0,2-22-7 15,-14 82 38-15,0 0-38 0,9-82 38 0,-2-13-38 0,-2 23 41 16,0 11-41-16,-3 13 41 0,-2 8-41 16,0 40-4-16,0 0 4 0,-4-66-3 0,-4-20 3 0,1 29-15 0,1 15 15 15,-1 2-15 1,1 8 15-16,6 32-40 0,0 0 40 0,-11-35-39 0,-1-1 39 16,12 36-14-16,0 0 14 0,-11-39-13 0,-1 1 13 0,12 38-38 0,0 0 38 15,-12-29-37-15,7 2 37 0,5 27-30 0,0 0 30 0,-7-22-30 16,5 6 30-1,2 16-44-15,0 0 44 16,-5-10-43-16,3 3 43 0,2 7-35 0,0 0 35 0,-2-3-34 0,2 6 34 0,0-3-25 0,0 0 25 0,0 27-24 16,0 18 24-16,0-45 0 0,0 0 0 0,4 74 0 15,1 23 0-15,4 21 6 0,3 21-6 0,-2-17 6 16,-1-1-6-16,7-11 16 0,0-7-16 16,-3-12 17-16,0-16-17 0,-13-75 1 15,0 0-1-15,22 86 2 0,6 5-2 0,-28-91-94 0,0 0 94 0,35 78-94 16,0-4 94-16,36 80-510 0</inkml:trace>
  <inkml:trace contextRef="#ctx0" brushRef="#br0" timeOffset="85128.742">15325 6011 191 0,'0'0'0'0,"9"0"0"16,3-3 0-16,-12 3 74 0,0 0-74 0,0-9 74 15,-7-3-74-15,7 12 66 0,0 0-66 0,-5-15 66 16,0-6-66-16,5 21 72 0,0 0-72 0,-4-15 73 15,1 0-73-15,3 15 55 0,0 0-55 0,-2-16 56 16,4-1-56-16,-2 17 34 0,0 0-34 0,3-15 34 16,6-1-34-16,-4 4 34 0,2 0-34 0,-2 5 35 15,-1-1-35-15,1 4 13 0,0-2-13 0,2 0 14 16,2-2-14-16,3 4 6 0,-3 1-6 0,0-2 6 0,-2 3-6 16,-7 2 15-16,0 0-15 0,14 0 16 15,0 0-16-15,-14 0 8 0,0 0-8 0,20 4 8 16,5-1-8-16,-25-3 3 0,0 0-3 0,23 7 4 0,1 1-4 0,-24-8 6 15,0 0-6-15,21 12 7 0,0 0-7 0,-21-12 3 16,0 0-3-16,17 19 3 0,-5-2-3 0,-12-17 10 16,0 0-10-16,6 31 11 0,-3 3-11 15,-3-34 8-15,0 0-8 0,-7 38 9 0,-5 2-9 16,12-40 23-16,0 0-23 0,-19 41 24 0,-7 1-24 0,3-4 21 16,0-4-21-16,8-13 21 0,8-9-21 0,0-2 15 0,3-6-15 15,-10 13 16-15,-7 7-16 0,21-24 5 16,0 0-5-16,-17 19 5 0,0-2-5 0,17-17 33 15,0 0-33-15,-11 13 34 0,4-4-34 0,7-9 39 0,0 0-39 0,-3 7 39 16,-3-2-39-16,6-5 14 0,0 0-14 16,-1 3 15-16,-1-3-15 0,2 0 14 0,0 0-14 15,9 0 15-15,1-3-15 0,-10 3 1 16,0 0-1-16,28-7 2 0,7-5-2 0,-35 12 0 16,0 0 0-16,43-15 0 0,10-2 0 0,-6-4-2 0,0 2 2 15,-9-1-1-15,0 4 1 0,-8 1 0 0,0-1 0 0,-6 1 0 16,-1 0 0-16,-3 3 2 15,-6-4-2-15,2 2 2 0,2 4-2 16,-18 10 21-16,0 0-21 0,13-15 21 0,3 3-21 0,-16 12 23 0,0 0-23 0,12-19 24 16,-1-2-24-16,-11 21 15 0,0 0-15 0,7-17 15 0,-2 2-15 15,-5 15 10-15,0 0-10 0,3-16 11 16,-1 4-11-16,-2 12 1 0,0 0-1 0,0-12 2 16,-2 2-2-16,2 10 1 0,0 0-1 0,-3-8 1 0,-2 1-1 15,5 7-10-15,0 0 10 0,-9-5-10 0,2 1 10 16,7 4-36-16,0 0 36 0,-12 0-36 0,-4 4 36 0,16-4-36 15,0 0 36-15,-15 5-36 0,-8 5 36 16,23-10-39-16,0 0 39 0,-16 15-38 0,-1 6 38 16,17-21-26-16,0 0 26 0,-11 22-25 0,4 2 25 0,4 0-10 15,3 0 10-15,5 0-10 0,7-5 10 0,-12-19-2 16,0 0 2-16,21 21-2 0,9-1 2 16,-30-20 0-16,0 0 0 0,33 22 1 0,10-4-1 15,-43-18 16-15,0 0-16 0,39 18 17 0,3-2-17 0,-13-1 40 0,-3-3-40 16,-5-3 41-16,-7-2-41 15,-3 1 12-15,-6-4-12 0,-2-1 13 0,-1-1-13 0,-2 1 22 0,0 1-22 0,0-4 22 16,0 0-22-16,0 0-10 16,0 0 10-16,-12 0-9 0,-7 0 9 0,19 0-40 15,0 0 40-15,-25-6-39 0,-11 0 39 0,36 6-77 0,0 0 77 0,-35-19-76 16,0-5 76-16,0 3-99 0,4-6 99 16,8 1-98-16,2 0 98 0,21 26-90 0,0 0 90 0,-17-30-90 15,-1-6 90-15,18 36-41 0,0 0 41 16,-12-31-40-16,5-2 40 0,7 33-1 0,0 0 1 0,-7-22-1 15,4 7 1-15,3 15 19 0,0 0-19 0,0-12 20 16,0 3-20-16,0 9 29 0,0 0-29 0,5-3 29 16,7-3-29-16,-12 6 23 0,0 0-23 0,18-1 24 15,6 2-24-15,-24-1 26 16,0 0-26-16,26 0 26 0,7 2-26 0,-33-2 33 16,0 0-33-16,33 0 33 0,4-2-33 0,-37 2 36 0,0 0-36 0,37-3 36 15,1 0-36-15,-38 3 55 0,0 0-55 0,35-4 56 0,-2 1-56 16,-33 3 32-16,0 0-32 0,23-2 32 15,-3-1-32-15,-20 3 40 0,0 0-40 0,16 0 40 16,-4-4-40-16,-12 4 9 0,0 0-9 0,11 0 9 0,-4 0-9 0,-7 0 20 16,0 0-20-16,5 0 20 0,-2 0-20 0,-3 0 23 15,0 0-23-15,0 0 24 0,0 4-24 0,0-4 22 16,0 0-22-16,0 0 22 0,0 5-22 0,0-5 24 16,0 0-24-16,0 7 25 0,0-4-25 0,0-3 23 0,0 0-23 15,-3 12 24-15,-1 0-24 0,4-12 15 16,0 0-15-16,-1 15 16 0,-3 3-16 0,4-18 18 0,0 0-18 15,-5 24 19-15,2 3-19 0,-1 0 3 16,2 2-3-16,4-8 4 0,2-4-4 0,-1 2 13 0,2 0-13 0,-1-2 14 16,4-2-14-16,1 1 15 0,0-4-15 0,3-2 15 15,5-1-15-15,-17-9 15 0,0 0-15 16,21 0 15-16,9 0-15 0,-30 0 16 16,0 0-16-16,30-9 17 0,4-1-17 0,-34 10 25 15,0 0-25-15,30-17 26 0,-2-2-26 0,-28 19 42 0,0 0-42 0,23-24 43 16,-3-7-43-16,-20 31 44 0,0 0-44 0,11-31 44 15,-4-1-44-15,-7 32 28 0,0 0-28 0,-4-38 28 16,-6-3-28-16,10 41 18 0,0 0-18 16,-19-40 18-16,-9 1-18 0,28 39-21 0,0 0 21 0,-33-36-21 15,-9 5 21-15,42 31-128 0,0 0 128 0,-54-12-128 16,-10 12 128-16,-55-15-1183 0</inkml:trace>
  <inkml:trace contextRef="#ctx0" brushRef="#br0" timeOffset="85711.334">16574 6145 203 0,'0'0'0'0,"0"0"0"16,4 3 0-16,-4-3 5 0,0 0-5 0,-5 2 5 15,-7-2-5-15,12 0 15 0,0 0-15 0,-13 2 16 16,-1-2-16-16,14 0 40 0,0 0-40 0,-17 5 41 0,-2-2-41 0,19-3 10 15,0 0-10-15,-18 4 10 0,1-1-10 16,17-3 37-16,0 0-37 0,-16 5 37 0,6-1-37 0,10-4 36 16,0 0-36-16,-12 3 37 0,5-1-37 0,7-2 38 15,0 0-38-15,-7 3 38 0,3-3-38 0,4 0 25 16,0 0-25-16,-7 0 26 0,4 0-26 0,3 0 10 16,0 0-10-16,-2 4 10 0,-3-4-10 0,5 0 19 15,0 0-19-15,-4 0 20 0,4 0-20 0,0 0 0 0,0 0 0 16,0 0 1-16,-5 3-1 0,5-3-40 0,0 0 40 15,0 0-40-15,-3 2 40 0,3-2-133 16,0 0 133-16,-7 10-133 0,-4 7 133 0,-6 11-157 0</inkml:trace>
  <inkml:trace contextRef="#ctx0" brushRef="#br0" timeOffset="86344.316">14801 7617 214 0,'0'0'0'0,"51"-9"0"16,34-1 0-16,5-2 126 0,17 0-126 0,-10 0 127 15,-1-4-127-15,3 4 95 0,1-3-95 16,-6 3 95-16,-5 0-95 0,-89 12 79 0,0 0-79 0,125-17 79 16,21-5-79-16,-146 22 82 0,0 0-82 0,152-21 82 15,13-1-82-15,-165 22 96 0,0 0-96 0,145-21 96 16,-6 2-96-16,-139 19 49 0,0 0-49 0,122-12 49 15,-14 0-49-15,-108 12 47 0,0 0-47 0,89-8 47 16,-23 4-47-16,-66 4-92 0,0 0 92 0,46-5-91 16,-18 5 91-16,-28 0-158 0,0 0 158 0,-13 14-157 0,-25 10 157 15,-14 14-550-15</inkml:trace>
  <inkml:trace contextRef="#ctx0" brushRef="#br0" timeOffset="87298.614">15202 8274 819 0,'0'0'0'0,"-4"-5"0"0,-5-2 0 15,9 7 112-15,0 0-112 0,-6-5 113 0,0 2-113 0,6 3 65 16,0 0-65-16,-12-9 66 0,-5-1-66 0,17 10 38 15,0 0-38-15,-25-15 38 0,-6-1-38 0,31 16 32 16,0 0-32-16,-30-14 33 0,-5 2-33 0,35 12 0 0,0 0 0 16,-29-6 0-16,1-3 0 0,28 9 8 0,0 0-8 15,-33 0 8-15,-4 9-8 0,37-9 34 0,0 0-34 0,-42 15 34 16,-5 12-34-16,47-27-45 16,0 0 45-16,-50 40-44 15,-4 8 44-15,54-48-74 0,0 0 74 0,-58 85-73 0,-3 27 73 0,18-23-43 0,8-5 43 0,14-26-42 16,12-18 42-16,9-10-10 0,6-9 10 15,1-1-10-15,3-1 10 0,-10-19-4 0,0 0 4 0,24 17-3 16,15-1 3-16,-39-16-2 0,0 0 2 0,47 0-1 16,12-9 1-16,-3-10 4 0,0-5-4 0,-6-3 4 15,-5-5-4 1,-45 32 9-16,0 0-9 0,58-59 9 0,8-16-9 0,-66 75 25 0,0 0-25 0,51-76 26 16,-4-4-26-16,-47 80 36 0,0 0-36 0,29-74 37 15,-13 2-37-15,-16 72 70 0,0 0-70 0,7-75 71 0,-9 0-71 16,2 75 18-16,0 0-18 0,-12-76 18 15,-11 3-18-15,23 73 1 0,0 0-1 0,-24-60 2 16,-11 8-2-16,35 52-6 0,0 0 6 0,-28-37-6 0,4 16 6 16,24 21-1-16,0 0 1 0,-19-17 0 15,-2 5 0-15,21 12-32 0,0 0 32 0,-16-7-32 0,4 2 32 0,12 5-9 16,0 0 9-16,-11-4-9 0,4 3 9 0,7 1-36 16,0 0 36-16,-5 10-36 0,5 9 36 0,5 7-6 15,11 4 6-15,5 6-6 0,2 4 6 16,-23-40-2-16,0 0 2 0,45 58-2 15,11 9 2-15,12 8 13 0,12 11-13 0,-12-16 14 0,0-5-14 0,-68-65 36 16,0 0-36-16,80 77 36 0,14 2-36 0,-19-12 54 0,-9-11-54 16,-12-6 54-16,-9-10-54 0,-45-40 13 15,0 0-13-15,56 44 13 0,3-1-13 0,-59-43 0 16,0 0 0-16,61 39 0 0,4-3 0 16,-65-36-61-16,0 0 61 0,50 26-61 0,-8-9 61 0,-42-17-189 0,0 0 189 15,24 10-189-15,-15-6 189 0,24 9-590 0</inkml:trace>
  <inkml:trace contextRef="#ctx0" brushRef="#br0" timeOffset="87549.563">15836 8014 595 0,'0'0'0'0,"7"12"0"0,1 12 0 15,-8-17 100-15,0-7-100 0,0 0 100 16,-5-4-100-16,2 4 68 0,-8 2-68 0,4 2 69 16,0 2-69-16,7-6 35 0,0 0-35 0,-21 35 36 0,-8 25-36 0,29-60 5 15,0 0-5-15,-35 68 5 16,-9 21-5-16,44-89 4 0,0 0-4 16,-48 110 4-16,-8 20-4 15,56-130-6-15,0 0 6 16,-40 94-5-16,9-18 5 0,31-76-108 0,0 0 108 0,-21 51-107 0,10-20 107 0,11-31-108 0,0 0 108 0,9 5-107 0,20-22 107 0,10 2-349 15</inkml:trace>
  <inkml:trace contextRef="#ctx0" brushRef="#br0" timeOffset="88586.358">15771 7752 628 0,'0'0'0'0,"0"-2"0"16,0-5 0-16,0 7 59 0,0 0-59 0,4 4 59 15,1-1-59-15,-5-3 39 0,0 0-39 0,12 4 39 16,2 1-39-16,-14-5 20 0,0 0-20 0,19 3 20 16,4-1-20-16,-23-2 1 0,0 0-1 0,26-2 2 15,7-1-2-15,-33 3 4 0,0 0-4 0,30-5 4 16,-1 1-4-16,-29 4 6 0,0 0-6 0,23-3 7 15,-2-2-7-15,-21 5 14 0,0 0-14 0,16 0 15 16,-8 0-15-16,-8 0 8 0,0 0-8 0,7 5 8 0,-1 2-8 16,-6-7 9-16,0 0-9 0,1 17 9 0,-2 7-9 15,1-24 1-15,0 0-1 0,-6 24 1 0,-1 3-1 16,7-27 7-16,0 0-7 0,-7 24 8 0,2 2-8 16,5-26 3-16,0 0-3 0,-3 19 3 0,3-2-3 0,0-17-1 15,0 0 1-15,10 15 0 0,8-6 0 0,-1-6 5 16,4-3-5-16,0-7 5 15,5-1-5-15,-5-4 37 0,3-4-37 16,-1 4 38-16,-6-3-38 0,-17 15 28 0,0 0-28 0,21-17 28 0,-3-2-28 0,-18 19 51 16,0 0-51-16,15-19 51 0,-1 2-51 0,-14 17 19 0,0 0-19 15,12-15 20-15,-5-1-20 0,-7 16 21 0,0 0-21 16,6-12 21-16,-3 5-21 0,-3 7 1 16,0 0-1-16,5-5 2 0,-5 2-2 0,0 3-1 15,0 0 1-15,0 0-1 0,2-4 1 0,-2 4-26 0,0 0 26 16,0 4-26-16,-2 3 26 0,2-7-38 0,0 0 38 0,0 17-37 15,2 8 37-15,-2-25-23 16,0 0 23-16,9 30-22 0,3 4 22 0,-12-34-11 16,0 0 11-16,17 32-11 0,6 1 11 0,-23-33-6 0,0 0 6 0,26 34-6 15,0-3 6-15,-26-31-1 0,0 0 1 0,21 31 0 16,2-4 0-16,-23-27 0 0,0 0 0 16,17 23 0-16,-4-6 0 0,-13-17 3 15,0 0-3-15,10 13 3 0,-1-2-3 0,-9-11 0 0,0 0 0 0,5 8 1 16,-2-4-1-16,-3-4 0 0,0 0 0 0,-3-4 0 15,-6-8 0-15,9 12-1 0,0 0 1 0,-15-24 0 0,-8-12 0 16,23 36-3-16,0 0 3 0,-18-34-3 16,3-2 3-16,15 36 6 15,0 0-6-15,-11-34 6 0,4 1-6 0,7 33 16 0,0 0-16 0,-3-27 17 0,6 1-17 16,-3 26 25-16,0 0-25 0,7-20 26 0,7 4-26 0,-14 16 22 16,0 0-22-16,18-12 22 0,4 4-22 15,-22 8 39-15,0 0-39 0,19-7 40 0,2 5-40 16,-21 2 43-16,0 0-43 0,21-3 43 15,0 3-43-15,-21 0 10 0,0 0-10 0,19 0 10 0,1 0-10 0,-20 0 44 16,0 0-44-16,15 0 44 0,-3-4-44 0,-12 4 13 16,0 0-13-16,9 0 13 0,-2 0-13 15,-7 0 20-15,0 0-20 0,2 0 20 0,1-3-20 0,-3 3 15 16,0 0-15-16,0 0 16 0,4 0-16 0,-4 0 9 0,0 0-9 16,0 0 10-16,0 0-10 0,0 0 4 0,0 0-4 0,0 0 4 15,0 0-4-15,0 0 13 0,0 0-13 16,0 0 13-16,0 7-13 0,-4-4 8 0,-1 6-8 15,2-3 8-15,-1 6-8 0,4-12 8 0,0 0-8 0,-5 24 9 16,0 12-9-16,5-36 8 0,0 0-8 0,-6 31 8 16,3 5-8-16,3-36 15 0,0 0-15 0,9 34 15 15,3-1-15-15,-12-33 14 0,0 0-14 16,17 24 15-16,9-9-15 0,-26-15 15 16,0 0-15-16,27 7 16 0,6-10-16 0,-33 3 1 0,0 0-1 0,29-9 2 15,1-8-2-15,-30 17 4 0,0 0-4 0,21-14 5 16,-4-4-5-16,-17 18 12 0,0 0-12 0,12-24 12 15,-3 0-12-15,-9 24-74 16,0 0 74-16,-7-38-73 0,-7-12 73 16,14 50-223-16,0 0 223 0,-24-44-223 0,-9-1 223 0,-25-46-812 0</inkml:trace>
  <inkml:trace contextRef="#ctx0" brushRef="#br0" timeOffset="89670.07">17216 5999 147 0,'0'0'0'0,"0"0"0"0,-6-8 0 0,6 8 46 16,0 0-46-16,-3-4 46 0,1-2-46 0,2 6 18 15,0 0-18-15,-7-2 19 0,2-2-19 0,5 4 33 16,0 0-33-16,-7-3 34 0,0 3-34 0,7 0 2 16,0 0-2-16,-7 0 2 0,-2 3-2 0,9-3 2 15,0 0-2-15,-12 6 3 0,-2 4-3 0,2 7 5 0,-4 5-5 16,4-5 6-16,2 6-6 0,10-23 6 16,0 0-6-16,-9 41 7 0,-3 17-7 0,12-58 43 0,0 0-43 15,-5 74 44-15,5 13-44 0,8 12 53 0,3 14-53 0,-3-15 54 16,3-7-54-16,-11-91 59 0,0 0-59 15,12 94 60-15,2 2-60 0,2-15 57 0,3-13-57 16,-4-8 58-16,-4-10-58 0,-11-50 51 0,0 0-51 16,16 55 52-16,-1 1-52 0,-15-56 38 0,0 0-38 0,14 41 39 15,-5-12-39-15,-9-29 27 0,0 0-27 0,9 23 27 16,-2-8-27-16,-7-15-39 0,0 0 39 0,5 12-39 16,-3-3 39-16,-2-9-102 0,0 0 102 0,-6-4-102 15,-6-15 102 1,12 19-144-16,0 0 144 0,-14-29-144 0,-3-14 144 0,-18-29-255 0</inkml:trace>
  <inkml:trace contextRef="#ctx0" brushRef="#br0" timeOffset="90283.517">16850 6534 415 0,'0'0'0'0,"7"8"0"0,3 8 0 15,-10-16 120-15,0 0-120 0,4 0 120 0,-1-4-120 0,-3 4 92 16,0 0-92-16,5 0 93 0,4-3-93 15,-9 3 96-15,0 0-96 0,21 0 97 0,12 0-97 0,-2 3 121 16,8 1-121-16,-6-1 122 0,-4-3-122 0,5-3 83 16,-5 3-83-16,1-4 84 0,-8 1-84 0,-22 3 16 15,0 0-16-15,27-5 17 0,0-2-17 0,-27 7-2 16,0 0 2-16,27-5-2 0,-3-5 2 0,-24 10-49 0,0 0 49 16,21-9-49-16,-4 0 49 0,-17 9-63 15,0 0 63-15,18-12-63 0,-3-3 63 0,-15 15-52 16,0 0 52-16,16-15-52 0,0-4 52 0,-16 19-57 0,0 0 57 15,14-14-56-15,1 0 56 0,-15 14-25 0,0 0 25 0,13-8-24 16,-5-1 24-16,-8 9-6 0,0 0 6 0,9-3-6 16,-4-1 6-16,-5 4 3 0,0 0-3 15,7 0 3-15,-5 0-3 0,-2 0 39 0,0 0-39 0,3 4 39 16,1-4-39-16,-4 0 37 0,0 0-37 0,0 0 37 16,0 0-37-16,0 0 39 0,0 0-39 0,-5 3 40 15,1 6-40-15,4-9 40 0,0 0-40 16,-5 3 40-16,0 2-40 0,5-5-1 15,0 0 1-15,-6 7 0 0,3-3 0 0,3-4-2 0,0 0 2 0,-2 1-1 16,-3 1 1-16,5-2 0 0,0 0 0 0,-3 2 0 16,3-2 0-16,0 0 2 0,0 0-2 0,0 0 2 15,-6 3-2-15,6-3 3 0,0 0-3 0,0 0 3 16,-3 0-3-16,3 0 2 0,0 0-2 0,0 0 2 16,-4 4-2-16,4-4 1 0,0 0-1 0,-5 0 2 15,2 3-2-15,3-3 0 0,0 0 0 0,-9 9 0 0,0 3 0 0,9-12 0 16,0 0 0-16,-10 24 0 0,-4 13 0 0,14-37 0 15,0 0 0-15,-12 45 1 0,1 10-1 16,11-55 13-16,0 0-13 0,-7 63 14 0,5 7-14 16,2-70 9-16,0 0-9 0,6 67 10 0,6-7-10 0,-12-60 16 15,0 0-16-15,19 55 17 0,5-12-17 0,1-7-62 16,3-12 62-16,-7-5-62 0,-2-7 62 0,0-9-154 16,4-6 154-16,-1-8-153 15,-1-1 153-15,-21 12-197 0,0 0 197 0,23-24-196 0,1-8 196 0,23-28-308 16</inkml:trace>
  <inkml:trace contextRef="#ctx0" brushRef="#br0" timeOffset="90508.672">17618 6518 113 0,'0'0'0'0,"0"12"0"0,-2 4 0 0,2-16 76 0,0 0-76 0,-7 0 77 16,-3-12-77-16,10 12 107 0,0 0-107 0,-7-9 108 16,2 2-108-16,5 7 92 0,0 0-92 0,-4-8 93 15,4 4-93-15,0 4 98 0,0 0-98 0,9 0 99 16,5 6-99-16,5 6 57 0,7 6-57 0,-2 1 58 15,4 5-58-15,-28-24 36 0,0 0-36 0,37 29 37 16,5 11-37-16,-42-40 57 0,0 0-57 0,43 43 58 16,1 6-58-16,-44-49 12 0,0 0-12 0,38 43 12 15,-1-3-12-15,-37-40-62 0,0 0 62 0,24 32-62 0,-5-8 62 16,-19-24-170-16,0 0 170 0,16 12-169 0,-4-5 169 16,16 10-443-16</inkml:trace>
  <inkml:trace contextRef="#ctx0" brushRef="#br0" timeOffset="90736.455">17991 6484 247 0,'0'0'0'0,"0"4"0"0,0-1 0 0,0-3 52 15,0 0-52-15,-4-3 52 16,1-4-52-16,3 7 69 0,0 0-69 0,-2-5 70 0,-1-1-70 0,3 6 72 16,0 0-72-16,-13 9 72 0,-4 6-72 0,17-15 54 15,0 0-54-15,-23 28 54 0,-6 11-54 0,29-39 51 16,0 0-51-16,-30 48 52 0,-5 11-52 0,35-59 32 15,0 0-32-15,-31 56 33 0,0 6-33 0,31-62-57 0,0 0 57 16,-25 48-56-16,8-9 56 0,17-39-155 0,0 0 155 0,-18 31-155 16,10-11 155-16,-20 30-267 0</inkml:trace>
  <inkml:trace contextRef="#ctx0" brushRef="#br0" timeOffset="90961.201">17905 6203 203 0,'0'0'0'0,"0"14"0"16,0 8 0-16,6-10 74 0,8-8-74 0,5 1 75 0,2 2-75 15,-21-7 83-15,0 0-83 0,29 18 84 16,6 10-84-16,-35-28 60 0,0 0-60 0,35 39 60 16,3 9-60-16,-38-48 43 0,0 0-43 0,37 57 43 0,-4 8-43 0,-33-65 42 15,0 0-42-15,28 87 42 0,-4 14-42 16,-24-101 34-16,0 0-34 0,2 93 34 31,-12-1-34-31,-6-16-10 0,-7-16 10 0,9-26-9 0,7-22 9 0,7-12-199 0,0 0 199 0,-29 31-199 0,-10 6 199 0,-27 34-236 16</inkml:trace>
  <inkml:trace contextRef="#ctx0" brushRef="#br0" timeOffset="91469.023">16719 7368 225 0,'0'0'0'0,"9"0"0"0,6-3 0 0,-15 3 83 16,0 0-83-16,21-4 83 16,4 1-83-16,-25 3 69 0,0 0-69 0,47-4 70 15,12-1-70-15,-59 5 97 0,0 0-97 0,77-3 97 0,10 1-97 0,-87 2 88 16,0 0-88-16,129 0 89 0,33 2-89 16,-162-2 71-16,0 0-71 0,165 3 72 0,15 1-72 0,-180-4 57 15,0 0-57-15,169 3 58 0,-4 2-58 0,-165-5 68 16,0 0-68-16,150 7 68 0,-11-3-68 15,-139-4 28-15,0 0-28 0,114 5 28 0,-22 2-28 16,-92-7-20-16,0 0 20 0,78 0-19 0,-15-4 19 0,-63 4-76 0,0 0 76 16,38-8-76-16,-20-8 76 0,37-8-791 0</inkml:trace>
  <inkml:trace contextRef="#ctx0" brushRef="#br0" timeOffset="91669.569">19144 7545 987 0,'0'0'0'0,"7"8"0"0,5 1 0 15,-12-9-301-15,0 0 301 0,7 7-300 0,-2-2 300 16,8 7-155-16</inkml:trace>
  <inkml:trace contextRef="#ctx0" brushRef="#br0" timeOffset="91837.084">19006 6984 1412 0,'0'0'0'0,"0"0"0"0,7 2 0 0,-3 3-137 15,-2-1 137-15,-2-4-137 0,3 0 137 0,-3 0-83 16,0 0 83-16,4 3-677 0,-8-6 677 0</inkml:trace>
  <inkml:trace contextRef="#ctx0" brushRef="#br0" timeOffset="-206929.264">2301 10556 281 0,'0'0'0'0,"4"0"0"0,1-3 0 0,-5 3 77 15,0 0-77-15,-12-4 78 0,-14 4-78 0,26 0 54 16,0 0-54-16,-21 0 55 0,0 4-55 0,21-4 22 16,0 0-22-16,-35 5 23 0,-7 5-23 0,42-10 5 15,0 0-5-15,-42 12 6 0,-1 4-6 0,43-16 3 16,0 0-3-16,-42 13 4 0,7 6-4 0,-1 2 0 16,4 1 0-16,11 0 0 0,4-1 0 0,17-21-3 15,0 0 3-15,-21 43-3 0,0 12 3 0,4-1-15 16,-1 6 15-16,6-15-14 0,3-6 14 0,9-39-16 15,0 0 16-15,-3 76-15 0,-1 21 15 0,4-97-17 0,0 0 17 16,9 86-16-16,7-2 16 0,-16-84 1 0,0 0-1 0,26 65 1 16,7-14-1-16,-33-51 8 0,0 0-8 15,51 31 9-15,13-19-9 0,-64-12 45 0,0 0-45 0,64-13 46 16,8-23-46-16,-72 36 14 0,0 0-14 0,68-57 15 16,-4-20-15-16,-64 77 13 0,0 0-13 15,58-87 13-15,-9-15-13 0,-49 102 5 0,0 0-5 0,41-111 5 16,-7-12-5-16,-34 123 7 0,0 0-7 0,20-120 7 15,-2-2-7-15,-18 122 3 0,0 0-3 0,9-116 3 16,-6 3-3-16,-3 113 10 0,0 0-10 0,0-98 11 16,-3 14-11-16,3 84 8 0,0 0-8 0,-9-63 9 15,0 16-9-15,9 47 15 0,0 0-15 0,-7-34 15 16,2 17-15-16,5 17 8 0,0 0-8 0,-5-15 9 0,1 9-9 16,4 6 15-16,0 0-15 0,-3-5 16 0,1 4-16 15,2 1 15-15,0 0-15 0,0 0 15 16,0-6-15-16,0 6 25 0,0 0-25 0,0 0 26 15,0 0-26-15,0 0 6 0,0 0-6 0,0 18 7 16,-3 9-7-16,3-27 26 16,0 0-26-16,0 51 26 0,0 21-26 0,0-72 12 0,0 0-12 0,3 113 13 0,2 36-13 15,-5-149 27-15,0 0-27 0,4 148 27 0,1 11-27 0,-5-159 12 16,0 0-12-16,9 139 13 0,-1-11-13 0,-8-128 35 16,0 0-35-16,13 108 36 0,4-15-36 0,-17-93 28 15,0 0-28-15,16 72 28 0,1-17-28 0,0-16 3 16,4-15-3-16,-12-12 4 0,-4-12-4 0,-5 0-78 0,0 0 78 15,9 0-77-15,1-7 77 0,10 2-708 16</inkml:trace>
  <inkml:trace contextRef="#ctx0" brushRef="#br0" timeOffset="-206405.002">2786 10041 91 0,'0'0'0'0,"8"0"0"0,8 1 0 0,-7 1 40 15,-4 0-40-15,-19 18 40 0,-10 15-40 0,3 1 37 16,0 5-37-16,3 3 38 0,4 2-38 0,14-46 51 0,0 0-51 16,-12 76 51-16,9 18-51 0,3-94 54 0,0 0-54 15,0 154 55 1,3 42-55-16,-3-196 44 0,0 0-44 0,9 205 44 0,3 20-44 0,-12-225 37 0,0 0-37 0,12 209 37 16,2-6-37-16,-14-203 34 0,0 0-34 0,13 161 34 15,-1-32-34-15,-12-129 22 0,0 0-22 0,10 98 22 16,2-32-22-16,-12-66 18 0,0 0-18 0,7 50 18 15,2-24-18-15,-9-26-32 0,0 0 32 0,5 15-32 16,-5-15 32-16,0 0-108 0,0 0 108 0,0-29-107 16,-5-24 107-16,2-29-280 0</inkml:trace>
  <inkml:trace contextRef="#ctx0" brushRef="#br0" timeOffset="-206164.192">2488 10966 169 0,'0'0'0'0,"5"7"0"0,7 5 0 15,-12-12 93-15,0 0-93 0,12 1 94 0,6-6-94 16,-18 5 147-16,0 0-147 0,26 0 148 0,7 0-148 0,2 4 103 16,1 1-103-16,-4 0 104 0,1 2-104 0,-33-7 59 15,0 0-59-15,42 7 59 0,5 1-59 0,-4-3 45 16,-1 6-45-16,-7-8 45 0,-2 2-45 0,-3 2-77 15,-4 2 77-15,-5-8-77 0,-6 1 77 16,-15-2-166-16,0 0 166 0,23-7-166 0,3-7 166 0,25-6-334 0</inkml:trace>
  <inkml:trace contextRef="#ctx0" brushRef="#br0" timeOffset="-205542.902">3193 10671 124 0,'0'0'0'0,"-8"21"0"15,-6 13 0-15,14-34 77 0,0 0-77 0,-16 55 78 16,2 13-78-16,14-68 58 0,0 0-58 0,-16 110 58 16,2 30-58-16,7-25 54 15,6-5-54-15,1-19 54 0,8-18-54 0,-8-73 27 0,0 0-27 16,21 76 27-16,5-4-27 0,-26-72-14 0,0 0 14 0,42 51-13 0,14-13 13 15,-56-38-95-15,0 0 95 0,61 8-95 0,10-23 95 0,64 5-172 16</inkml:trace>
  <inkml:trace contextRef="#ctx0" brushRef="#br0" timeOffset="-205234.03">3341 10926 774 0,'0'0'0'0,"13"2"0"0,7 1 0 0,-20-3 141 0,0 0-141 0,0 0 142 16,-3 0-142-16,3 0 86 0,0 0-86 0,-5 0 87 16,-2 0-87-16,7 0 56 0,0 0-56 0,3 9 56 15,9 6-56-15,2 4 15 0,11 5-15 0,-4-1 16 16,5 1-16-16,-5 3 11 0,0-3-11 15,0 3 11-15,-8-4-11 0,-13-23 17 0,0 0-17 0,25 34 17 16,4 5-17-16,-29-39 3 0,0 0-3 0,32 41 4 16,4 2-4-16,-36-43 6 0,0 0-6 0,39 38 7 15,4-2-7-15,-43-36-41 16,0 0 41-16,39 26-40 0,2-9 40 0,-41-17-66 0,0 0 66 0,30 1-66 16,0-11 66-16,29 2-851 0</inkml:trace>
  <inkml:trace contextRef="#ctx0" brushRef="#br0" timeOffset="-204963.488">3685 10705 595 0,'0'0'0'0,"5"12"0"0,4 9 0 0,-9-21 77 15,0 0-77-15,-2 3 78 0,-5-6-78 0,-2 3 80 16,0-5-80-16,1 3 81 15,4-1-81-15,4 3 64 0,0 0-64 0,-5 3 64 0,-2 7-64 0,7-10 20 16,0 0-20-16,-14 31 20 0,-3 17-20 0,1 4 7 0,-1 6-7 16,3 2 8-16,-2-2-8 0,16-58 4 0,0 0-4 15,-14 92 5-15,-3 25-5 0,1-25 0 16,7-9 0 0,4-39 0-16,1-30 0 0,4 7-49 0,4-8 49 15,1-2-49-15,-1-5 49 0,1 1-157 0,0-2 157 0,7-10-157 0,6-14 157 0,11-5-419 0</inkml:trace>
  <inkml:trace contextRef="#ctx0" brushRef="#br0" timeOffset="-204702.569">3881 10431 628 0,'0'0'0'0,"-5"9"0"15,-9 5 0-15,14-14 75 0,0 0-75 0,2 12 76 0,10 0-76 16,-3 8 65-16,7 4-65 0,-2 7 66 16,-2 5-66-16,-12-36 32 0,0 0-32 0,14 58 33 0,1 16-33 15,-2 17 15-15,-3 16-15 0,-3-7 15 0,-2-3-15 0,-5-97 18 16,0 0-18-16,4 107 19 0,-1 6-19 0,-3-22 1 16,-3-16-1-16,3-36 1 15,-4-27-1-15,4-12-44 0,0 0 44 0,-5 28-44 16,-4-1 44-16,9-27-146 0,0 0 146 15,-3 19-145-15,-2-7 145 0,-8 19-403 0</inkml:trace>
  <inkml:trace contextRef="#ctx0" brushRef="#br0" timeOffset="-204287.652">4246 11014 135 0,'0'0'0'0,"17"-2"0"16,13 0 0-16,-30 2 124 0,0 0-124 0,33-1 124 16,5-3-124-16,-38 4 107 0,0 0-107 0,38 0 108 0,4-5-108 0,-42 5 74 15,0 0-74-15,38-2 75 0,4-1-75 0,-42 3 45 16,0 0-45-16,39-2 45 0,-5-1-45 0,-34 3 37 16,0 0-37-16,34 0 37 0,-5-5-37 0,-29 5 0 15,0 0 0-15,23-4 1 0,-2 1-1 0,-21 3-82 16,0 0 82-16,12-4-82 0,0 3 82 0,-12 1-142 15,0 0 142-15,9-2-142 0,-4 2 142 0,7-2-253 16</inkml:trace>
  <inkml:trace contextRef="#ctx0" brushRef="#br0" timeOffset="-204070.889">4266 11324 875 0,'0'0'0'0,"9"0"0"0,3 3 0 0,-12-3 68 0,0 0-68 0,18 9 68 16,6 3-68-16,-24-12 12 0,0 0-12 0,35 12 13 16,3 0-13-16,-38-12-52 0,0 0 52 0,47 7-52 15,9-2 52-15,-56-5-158 16,0 0 158-16,63 0-157 0,5-5 157 0,62 1-364 0</inkml:trace>
  <inkml:trace contextRef="#ctx0" brushRef="#br0" timeOffset="-202845.107">2204 11857 169 0,'0'0'0'0,"29"3"0"16,22 2 0-16,-51-5 65 0,0 0-65 0,89 4 66 15,31-1-66-15,-120-3 57 0,0 0-57 0,127 0 58 16,18-2-58 0,-145 2 81-16,0 0-81 0,139-5 82 0,0-2-82 15,-139 7 62-15,0 0-62 0,136-7 62 0,0 1-62 0,-136 6 53 0,0 0-53 0,127-6 54 16,-12-4-54-16,-115 10 45 0,0 0-45 0,115-5 45 15,-8 5-45-15,-107 0 47 0,0 0-47 0,88 0 48 16,-7 3-48-16,-81-3 18 0,0 0-18 0,68 9 19 16,-13 3-19-16,-55-12 0 0,0 0 0 15,42 10 1-15,-19 2-1 0,-23-12-62 0,0 0 62 0,15 11-62 0,-6-1 62 16,-9-10-122-16,0 0 122 0,-9 20-121 0,-8 11 121 16,-11 24-409-16</inkml:trace>
  <inkml:trace contextRef="#ctx0" brushRef="#br0" timeOffset="-202189.414">2638 12295 617 0,'0'0'0'15,"7"-3"0"-15,-2-1 0 0,-5 4 63 0,0 0-63 0,-12-8 63 16,-11-1-63-16,23 9 34 0,0 0-34 16,-28-10 34-16,-7-7-34 0,35 17-3 0,0 0 3 0,-33-14-2 15,-2 2 2-15,35 12-58 0,0 0 58 0,-29-9-57 16,3 3 57-16,26 6-54 0,0 0 54 0,-30-2-53 16,0 5 53-16,30-3 0 0,0 0 0 0,-29 11 0 15,-1 4 0-15,30-15 0 0,0 0 0 0,-30 31 0 16,4 13 0-16,26-44-1 0,0 0 1 0,-21 62 0 15,4 10 0-15,17-72-2 0,0 0 2 0,-16 101-2 16,4 17 2-16,7-23-6 0,5-10 6 0,3-25-5 16,6-24 5-16,-9-36-4 15,0 0 4-15,21 31-3 0,5-10 3 0,-26-21-2 0,0 0 2 16,38 5-2-16,16-16 2 0,-7-4-5 0,4-11 5 0,-7-3-5 0,-3-7 5 16,-41 36-6-16,0 0 6 0,47-65-6 0,4-24 6 0,-8 12-3 15,-1 2 3-15,-12 13-3 0,-9 10 3 16,-21 52 2-16,0 0-2 15,12-60 2-15,-7-6-2 0,-5 66 43 16,0 0-43-16,0-67 43 0,-8-5-43 0,-1 26 43 0,0 11-43 0,0 6 44 0,-3 9-44 0,0-1 46 16,0 4-46-16,0 5 47 0,1 0-47 0,-1 0 31 15,-4-3-31-15,6 8 31 0,3 3-31 0,-7 3 15 16,-2-3-15-16,4 4 16 16,2 0-16-16,10 0 30 0,0 0-30 0,-16 4 30 0,-5-3-30 0,21-1 10 15,0 0-10-15,-14 4 11 0,-2-3-11 0,16-1 19 0,0 0-19 16,-1 23 20-16,6 14-20 0,-5-37 14 0,0 0-14 0,12 47 15 15,14 13-15-15,-1-4 16 16,6 1-16-16,2-1 17 0,-3-4-17 16,-30-52 9-16,0 0-9 0,59 82 9 0,21 14-9 0,-12-14 16 0,0-3-16 0,-12-16 17 15,-9-13-17-15,-5-6 8 16,-4-6-8-16,-3-2 8 0,1-8-8 0,-36-28 15 0,0 0-15 0,47 34 16 16,13 2-16-16,-60-36 15 15,0 0-15-15,50 25 15 0,-6-7-15 0,-44-18-9 0,0 0 9 16,38 12-8-16,-3-4 8 0,-35-8-141 0,0 0 141 15,28-7-140-15,-6-10 140 0,25-5-583 0</inkml:trace>
  <inkml:trace contextRef="#ctx0" brushRef="#br0" timeOffset="-201961.293">3294 12261 819 0,'0'0'0'0,"9"12"0"0,8 8 0 0,-17-20 157 16,0 0-157-16,-8 11 158 0,-13-6-158 0,21-5 114 16,0 0-114-16,-26 19 115 0,-4 1-115 0,4 8 80 15,2 6-80-15,3 4 81 0,3 4-81 0,18-42 19 16,0 0-19-16,-26 59 20 0,0 13-20 0,26-72-98 0,0 0 98 16,-33 82-97-16,-5 10 97 15,38-92-178-15,0 0 178 0,-21 57-177 0,8-23 177 0,-21 57-656 16</inkml:trace>
  <inkml:trace contextRef="#ctx0" brushRef="#br0" timeOffset="-201071.19">5374 11281 102 0,'0'0'0'0,"7"0"0"16,7-7 0-16,-14 7 47 0,0 0-47 0,9-3 47 15,-5 1-47-15,-4 2 61 0,0 0-61 0,5 0 62 0,-5 0-62 16,0 0 52-16,0 0-52 0,0 0 52 0,0 0-52 0,0 0 51 16,0 0-51-16,0 0 51 0,0 0-51 0,0 0 43 15,0 0-43-15,0 0 44 0,0 0-44 0,0 0 35 16,0 0-35-16,0 0 36 0,3 0-36 0,-3 0 34 16,0 0-34-16,9 2 34 0,3-1-34 0,-12-1 32 15,0 0-32-15,18 4 32 0,6 1-32 0,-24-5 38 16,0 0-38-16,35 3 38 0,8 4-38 15,-43-7 66-15,0 0-66 0,46 9 67 0,4 3-67 0,-50-12 45 0,0 0-45 16,47 12 46-16,0 0-46 0,-47-12 38 16,0 0-38-16,47 8 39 0,-3 3-39 0,-44-11 18 0,0 0-18 0,42 8 18 15,-4-1-18-15,-38-7 19 16,0 0-19-16,33 5 20 0,-9-1-20 0,-24-4 8 16,0 0-8-16,23 3 9 0,-2-1-9 0,-21-2-56 0,0 0 56 0,14 0-55 15,-4 0 55-15,-10 0-131 16,0 0 131-16,11-9-130 0,-2-10 130 0,10-8-592 0</inkml:trace>
  <inkml:trace contextRef="#ctx0" brushRef="#br0" timeOffset="-200362.782">6982 10813 774 0,'0'0'0'0,"-5"4"0"16,-7 3 0-16,12-7 96 15,0 0-96-15,-7 0 97 0,5-2-97 0,2 2 43 16,0 0-43-16,-12-2 44 0,0-1-44 0,12 3 0 0,0 0 0 0,-26 3 1 15,-13 1-1-15,39-4-11 0,0 0 11 0,-29 8-11 16,-4 4 11-16,33-12-8 0,0 0 8 0,-35 17-7 16,2 6 7-16,33-23-5 0,0 0 5 0,-33 17-4 15,5 1 4-15,28-18-1 0,0 0 1 0,-21 19 0 0,3-3 0 16,18-16-2-16,0 0 2 0,-10 20-1 0,5 8 1 16,8-4-4-16,6 0 4 0,0-2-4 0,8-3 4 15,-1-2-1-15,6-2 1 0,-1 1 0 16,0-4 0-16,-21-12-1 0,0 0 1 15,30 13 0-15,5 3 0 0,-35-16 0 0,0 0 0 0,42 19 0 0,5 3 0 0,-47-22 0 16,0 0 0-16,41 26 1 0,1 1-1 0,-42-27 14 16,0 0-14-16,35 29 15 0,-5 0-15 0,-30-29 0 15,0 0 0-15,21 24 0 16,-9-1 0-16,-4-5 25 0,-6-4-25 16,-2 2 26-16,-2-4-26 0,2-12 30 0,0 0-30 0,-15 20 30 0,-11 4-30 0,26-24 31 15,0 0-31-15,-30 22 31 0,-12-3-31 16,42-19 44-16,0 0-44 0,-35 14 44 0,-1-4-44 0,4-3 34 15,3-5-34-15,8 1 35 0,12-1-35 16,-3-2 44-16,3 0-44 16,1-2 45-16,-1-3-45 0,0-2 1 0,0-3-1 0,1-2 2 0,1-3-2 0,7 15-16 0,0 0 16 15,0-26-15-15,7-8 15 0,-7 34-58 0,0 0 58 0,14-45-57 16,10-10 57 0,-24 55-105-16,0 0 105 0,31-58-104 0,11-5 104 0,35-62-733 15</inkml:trace>
  <inkml:trace contextRef="#ctx0" brushRef="#br0" timeOffset="-200043.419">7319 10931 740 0,'0'0'0'0,"0"0"0"0,-6-5 0 16,6 5 87-16,0 0-87 0,0-3 88 0,0-1-88 15,0 4 40-15,0 0-40 0,0 0 40 16,0-3-40-16,0 3 1 0,0 0-1 0,0 0 2 0,4 0-2 16,-4 0-1-16,0 0 1 0,0 0 0 15,0 0 0-15,0 3-2 0,0 1 2 0,-4 11-2 0,4 4 2 0,0-19-2 16,0 0 2-16,-3 36-2 0,1 16 2 0,2-52-2 16,0 0 2-16,0 53-1 0,0 12 1 15,0-65-4-15,0 0 4 16,2 55-3-16,1-1 3 0,-3-54-70 0,0 0 70 0,6 45-70 0,2-9 70 0,-8-36-115 15,0 0 115-15,21 14-115 0,9-18 115 0,20 11-368 0</inkml:trace>
  <inkml:trace contextRef="#ctx0" brushRef="#br0" timeOffset="-199605.779">7674 10596 191 0,'0'0'0'0,"3"20"0"15,3 13 0-15,-6-33 46 0,0 0-46 0,5 49 46 16,2 15-46-16,-5-4 32 0,1 2-32 0,-3-6 32 16,0-1-32-16,0-55 34 0,0 0-34 0,-2 74 35 15,1 8-35-15,1-82 32 16,0 0-32-16,-2 51 32 0,2-11-32 0,0-40 37 0,0 0-37 0,0 27 38 16,0-8-38-16,0-19 72 0,0 0-72 0,0 15 72 15,0-6-72-15,0-9 80 0,0 0-80 0,0 0 81 0,0-4-81 16,3-8 63-16,3-6-63 0,-1-3 64 0,2-10-64 15,-7 31 44-15,0 0-44 0,10-36 44 16,2-12-44-16,-12 48 31 0,0 0-31 0,16-49 31 0,5-5-31 0,-21 54 13 16,0 0-13-16,23-49 14 0,6-3-14 0,-29 52 6 15,0 0-6-15,33-44 6 0,2 4-6 16,-2 10 3-16,0 6-3 0,-5 1 4 16,-3 6-4-16,-1 3 19 0,2 6-19 0,-8-1 20 0,-4 6-20 15,5-2 13-15,-2 3-13 0,-3 2 13 0,2 2-13 0,-16-2 17 16,0 0-17-16,21 10 17 0,0 7-17 0,-21-17 15 15,0 0-15-15,22 33 16 0,3 6-16 16,-25-39 16-16,0 0-16 0,17 46 17 0,-5 7-17 16,-12-53 9-16,0 0-9 0,5 55 9 0,-5 4-9 0,0-59-39 0,0 0 39 15,-5 51-38-15,-2-7 38 0,7-44-110 0,0 0 110 16,-5 35-110-16,0-8 110 0,5-27-191 16,0 0 191-16,-12 7-191 0,-9-12 191 15,-16 8-406-15</inkml:trace>
  <inkml:trace contextRef="#ctx0" brushRef="#br0" timeOffset="-199453.522">7564 10335 404 0,'0'0'0'0,"21"9"0"16,17 3 0-16,-38-12 5 0,0 0-5 0,4 3 5 15,-16-1-5-15,3 5-252 0</inkml:trace>
  <inkml:trace contextRef="#ctx0" brushRef="#br0" timeOffset="-199088.492">8667 10687 919 0,'0'0'0'0,"-7"-6"0"0,-2-4 0 0,9 10 174 0,0 0-174 0,0 0 174 16,4 0-174-16,-4 0 100 0,0 0-100 16,0 0 101-16,5 5-101 0,-5-5 58 0,0 0-58 0,4 4 58 15,-1-1-58-15,-3-3-4 16,0 0 4-16,9 5-3 0,3 0 3 0,-12-5-13 0,0 0 13 0,30 23-12 15,8 9 12-15,-38-32-2 0,0 0 2 0,42 45-1 16,5 10 1-16,-9-2-18 0,2 1 18 0,-3-4-18 16,-8-4 18-16,-29-46-22 0,0 0 22 0,39 64-22 15,4 11 22-15,-43-75-33 0,0 0 33 0,39 60-32 16,-3-5 32-16,-36-55-53 0,0 0 53 0,21 34-53 16,-11-17 53-16,-10-17-132 0,0 0 132 0,16 4-131 15,-4-16 131-15,14 3-684 0</inkml:trace>
  <inkml:trace contextRef="#ctx0" brushRef="#br0" timeOffset="-198853.126">9167 10411 1076 0,'0'0'0'0,"0"1"0"0,0 6 0 0,0-7 191 16,0 0-191-16,0 4 191 0,2-3-191 0,-2-1 122 15,0 0-122-15,0 6 123 0,-2 0-123 0,-5 10 72 16,-5 6-72-16,-7 17 72 0,-6 16-72 0,25-55 0 0,0 0 0 16,-42 103 1-16,-13 36-1 0,55-139-34 0,0 0 34 15,-63 145-34-15,-10 18 34 0,73-163-127 16,0 0 127-16,-68 146-126 0,0-7 126 16,68-139-122-16,0 0 122 0,-54 96-121 0,14-33 121 0,-56 96-873 0</inkml:trace>
  <inkml:trace contextRef="#ctx0" brushRef="#br0" timeOffset="-196981.602">2364 13789 91 0,'0'0'0'0,"0"0"0"15,-7-5 0-15,7 5 51 0,0 0-51 0,-3-4 52 16,1 3-52-16,2 1 62 0,0 0-62 0,-12 0 62 0,-6 0-62 16,1-2 57-16,-4 0-57 0,5 2 58 0,8 0-58 15,-1 0 47-15,4 2-47 0,-16-2 47 0,-4-2-47 16,25 2 32-16,0 0-32 0,-31-1 32 16,-7-1-32-16,38 2 8 0,0 0-8 0,-42 2 8 0,-5 1-8 0,47-3 19 15,0 0-19-15,-42 7 20 0,0 5-20 0,4-2 13 16,3 7-13-16,14-12 14 0,9-1-14 15,12-4 16-15,0 0-16 0,-26 19 17 16,0 6-17-16,26-25 9 0,0 0-9 0,-25 26 9 0,4 1-9 16,21-27 4-16,0 0-4 0,-17 43 4 0,8 9-4 15,2-1 0-15,5 2 0 0,4 2 1 0,5 3-1 0,-7-58-1 0,0 0 1 16,21 91 0-16,9 22 0 0,-30-113-3 16,0 0 3-16,50 96-3 0,11-3 3 0,-61-93-7 15,0 0 7-15,75 63-7 0,7-24 7 16,-14-22-50-16,-9-22 50 0,-3-10-50 0,-2-14 50 0,-54 29-43 0,0 0 43 0,61-60-43 15,7-24 43-15,-14 9-53 0,-7-4 53 0,-14 7-52 16,-10 8 52-16,-23 64-15 0,0 0 15 16,21-84-14-16,-6-12 14 15,-4 14-1-15,-4-2 1 16,-7 14-1-16,-4 8 1 0,4 62 1 0,0 0-1 0,-9-78 1 0,-5-10-1 0,4 16 6 0,0 11-6 0,-3 9 6 16,-4 13-6-16,17 39 16 0,0 0-16 0,-17-31 17 15,-4 10-17-15,21 21 8 0,0 0-8 0,-16-15 8 16,-1 0-8-16,17 15 24 0,0 0-24 15,-13-12 25-15,-1 0-25 0,14 12 12 0,0 0-12 0,-12-9 13 16,4 2-13-16,8 7 18 0,0 0-18 0,-9-8 18 16,2 4-18-16,7 4 24 0,0 0-24 0,-5-5 25 15,-1 5-25-15,6 0 13 0,0 0-13 0,-3 0 13 0,3 0-13 16,0 0 28-16,0 0-28 0,-4 17 28 16,-1 12-28-16,5-29 2 0,0 0-2 0,-3 43 2 15,-1 14-2-15,4-57 7 0,0 0-7 0,0 73 7 0,4 16-7 0,-4-89 14 16,0 0-14-16,12 134 15 0,5 32-15 0,-17-166 14 15,0 0-14-15,16 166 15 16,7 13-15-16,-23-179 15 16,0 0-15-16,17 147 16 0,4-15-16 0,-9-33 1 0,0-23-1 0,-3-30 2 0,0-24-2 0,-9-22-123 15,0 0 123-15,12 19-122 0,2-12 122 0,-14-7-129 16,0 0 129-16,12-38-128 0,-7-30 128 16,14-42-135-16</inkml:trace>
  <inkml:trace contextRef="#ctx0" brushRef="#br0" timeOffset="-196492.254">2692 13383 942 0,'0'0'0'0,"0"-9"0"16,0-4 0-16,0 8 114 0,3 5-114 0,-3 0 115 16,0 0-115-16,0 0 55 0,5 3-55 0,-5-3 56 0,4 2-56 15,-4-2 13-15,0 0-13 0,8 1 13 0,6 1-13 16,-14-2 0-16,0 0 0 0,21 5 0 0,4 4 0 16,-25-9-60-16,0 0 60 0,29 12-60 0,3 5 60 0,-32-17-64 15,0 0 64-15,29 19-64 0,1 0 64 0,-30-19-36 16,0 0 36-16,21 22-36 0,0 4 36 0,-21-26-21 15,0 0 21-15,12 20-21 16,0 2 21-16,-12-22-6 0,0 0 6 0,5 26-5 16,-5 2 5-16,0-28-1 0,0 0 1 15,-8 32-1-15,-5 6 1 0,13-38-3 0,0 0 3 0,-20 39-3 0,-3 2 3 0,23-41-2 16,0 0 2-16,-25 48-1 0,-4 4 1 0,29-52-4 0,0 0 4 16,-23 48-4-16,-1-4 4 0,24-44 0 15,0 0 0-15,-18 34 0 0,3-10 0 16,15-24 0-16,0 0 0 0,-9 21 0 0,0-6 0 0,9-15-2 0,0 0 2 0,0 14-1 15,4-2 1-15,-4-12 0 0,0 0 0 16,9 7 0-16,8-5 0 0,-17-2-2 0,0 0 2 0,21 0-1 16,3-5 1-1,-24 5-51-15,0 0 51 0,26-6-51 0,6 0 51 0,-32 6-156 16,0 0 156-16,33-6-156 0,0 0 156 0,35-6-273 0</inkml:trace>
  <inkml:trace contextRef="#ctx0" brushRef="#br0" timeOffset="-196116.204">3277 13179 415 0,'0'0'0'0,"-4"5"0"0,-4 6 0 0,8-11 137 16,0 0-137-16,-12 0 137 0,-2-6-137 0,14 6 90 16,0 0-90-16,-13-3 91 0,1 0-91 0,12 3 52 15,0 0-52-15,-14 1 53 0,2 4-53 0,-4 2 4 16,2 5-4-16,6-5 5 0,4-3-5 0,-1 1 0 0,2 1 0 16,-6 24 0-16,4 12 0 0,5-42-10 15,0 0 10-15,-4 66-10 0,9 19 10 0,-5-85-6 0,0 0 6 16,9 139-6-1,12 43 6-15,-21-182-4 0,0 0 4 0,21 186-3 0,5 20 3 0,-26-206-7 16,0 0 7-16,24 190-6 0,3-3 6 0,-27-187-7 0,0 0 7 16,24 154-6-16,-3-24 6 0,-21-130-23 0,0 0 23 0,19 94-22 15,-3-32 22-15,-16-62-116 0,0 0 116 16,17 41-115-16,1-25 115 16,18 40-394-16</inkml:trace>
  <inkml:trace contextRef="#ctx0" brushRef="#br0" timeOffset="-195714.878">3096 13938 404 0,'0'0'0'0,"12"10"0"16,5 11 0-16,-17-21 96 0,0 0-96 0,0 2 97 0,-5-4-97 16,5 2 47-16,0 0-47 0,0 0 48 0,9-9-48 15,-9 9 16-15,0 0-16 0,14-7 17 0,10-1-17 16,-24 8 1-16,0 0-1 0,30-12 2 0,8-2-2 15,-38 14 0-15,0 0 0 0,42-15 0 0,1 1 0 16,-6-1-2-16,-6 3 2 0,-4 1-2 16,-7 5 2-16,-4-1-1 0,-4-2 1 0,2 2 0 0,-5 2 0 0,-2 0 12 15,-5-2-12-15,1 4 13 0,1 3-13 0,-4 0 46 16,5-4-46-16,-5 4 46 0,0 0-46 0,0 0 33 16,0 0-33-16,0 0 34 0,0 0-34 0,0 0 24 15,0 5-24-15,0-5 25 0,0 4-25 0,0-4 10 16,0 3-10-16,0 2 10 0,-5 4-10 0,5-9 28 0,0 0-28 15,-9 27 28-15,-7 13-28 0,16-40 11 0,0 0-11 16,-17 41 11-16,-1 5-11 16,18-46 18-16,0 0-18 0,-17 41 19 0,5-3-19 15,12-38 8-15,0 0-8 0,-12 43 9 0,3 1-9 0,9-44 9 0,0 0-9 0,3 43 10 16,8-2-10-16,-11-41-51 0,0 0 51 0,19 35-51 16,7-8 51-16,-26-27-197 0,0 0 197 0,26 14-196 15,7-13 196 1,27 15-365-16</inkml:trace>
  <inkml:trace contextRef="#ctx0" brushRef="#br0" timeOffset="-195453.654">3554 13969 404 0,'0'0'0'0,"7"14"0"16,3 13 0-16,-10-27 130 0,0 0-130 0,4 3 130 0,-9-11-130 15,5 8 111-15,0 0-111 0,0-5 111 0,-4-2-111 16,4 7 90-16,0 0-90 0,4 5 90 0,4 7-90 0,-8-12 55 15,0 0-55-15,18 22 55 0,6 7-55 0,-24-29 40 16,0 0-40-16,28 35 41 0,9 2-41 0,-37-37 10 16,0 0-10-16,34 40 10 0,3 3-10 0,-37-43 0 15,0 0 0-15,38 37 1 0,-3-1-1 0,-35-36-93 16,0 0 93-16,30 28-92 0,-4-10 92 0,-26-18-190 16,0 0 190-16,24 6-189 0,-6-12 189 0,-6-6-163 15,0-8 163-15,-7-2-162 0,-1-6 162 16,5-21-192-16</inkml:trace>
  <inkml:trace contextRef="#ctx0" brushRef="#br0" timeOffset="-195253.247">3843 13816 225 0,'0'0'0'0,"7"21"0"0,7 13 0 0,-14-34 99 0,0 0-99 0,-5 10 100 16,-16-10-100-16,21 0 101 0,0 0-101 0,-18 21 102 15,-2 3-102-15,20-24 77 0,0 0-77 0,-18 43 78 16,-3 13-78-16,21-56 37 0,0 0-37 0,-17 59 37 15,5 4-37-15,12-63-59 0,0 0 59 0,-13 50-58 16,8-7 58-16,5-43-118 0,0 0 118 0,-3 32-117 16,3-8 117-16,-6 33-289 0</inkml:trace>
  <inkml:trace contextRef="#ctx0" brushRef="#br0" timeOffset="-195028.135">3906 13686 763 0,'0'0'0'0,"12"10"0"0,9 8 0 0,-4-1 185 16,4 0-185-16,-3 2 185 0,-1 1-185 0,-17-20 123 15,0 0-123-15,18 33 123 0,6 10-123 0,-24-43 85 16,0 0-85-16,21 48 85 0,0 10-85 0,-21-58 33 16,0 0-33-16,10 55 34 0,-3 3-34 0,-5-7 1 15,-4-3-1-15,-1-15 1 0,-1-13-1 0,4-20-22 16,0 0 22-16,-14 33-22 0,-10 1 22 15,24-34-57-15,0 0 57 0,-18 26-56 16,1-6 56-16,17-20-7 0,0 0 7 0,-30 11-6 16,-8-11 6-16,38 0-51 0,0 0 51 0,-47-7-50 0,-9-5 50 0,-48-10-938 0</inkml:trace>
  <inkml:trace contextRef="#ctx0" brushRef="#br0" timeOffset="-194609.233">2266 14733 270 0,'0'0'0'0,"14"-12"0"16,4-7 0-16,-18 19 31 0,0 0-31 0,-5 7 31 15,-20 13-31-15,25-20-1 0,0 0 1 0,-14 16-1 16,-3 3 1-16,17-19-35 0,0 0 35 0,-12 12-35 0,5-2 35 0,7-10-32 15,0 0 32-15,-2 10-32 16,7-1 32-16,-5-9-4 0,0 0 4 0,12 10-3 0,6-5 3 16,-18-5 31-16,0 0-31 0,24 4 31 0,8-3-31 0,-32-1 64 15,0 0-64-15,45 2 65 0,11 0-65 16,-56-2 141-16,0 0-141 0,64 3 142 0,11 1-142 16,-75-4 94-1,0 0-94-15,110 7 94 16,27 1-94-16,-137-8 117 0,0 0-117 0,140 7 118 0,8 0-118 0,-148-7 79 0,0 0-79 0,141 7 80 0,4 0-80 0,-145-7 42 0,0 0-42 15,139 5 43-15,-7 0-43 0,-132-5 32 16,0 0-32-16,117 3 33 0,-11-3-33 16,-106 0-41-16,0 0 41 0,86 2-41 0,-13-2 41 15,-73 0-108-15,0 0 108 0,59-2-108 0,-12 1 108 0,-47 1-112 0,0 0 112 16,30-2-111-16,-15-2 111 0,32 1-568 0</inkml:trace>
  <inkml:trace contextRef="#ctx0" brushRef="#br0" timeOffset="-192885.375">2683 15516 147 0,'0'0'0'0,"5"-2"0"0,2-3 0 0,-7 2 5 16,-7 1-5-16,7 2 5 0,0 0-5 0,-3 0 29 15,1 0-29-15,-2 0 29 0,1 0-29 0,1 0 19 16,-5 0-19-16,5 0 20 0,-1 0-20 0,-1 0 16 15,-4 0-16-15,4 0 17 0,3 0-17 0,-6 0 46 16,1 2-46-16,-2-1 46 0,-5-1-46 0,13 0 44 16,0 0-44-16,-14 2 44 0,-1 0-44 0,15-2 35 0,0 0-35 15,-21 1 35-15,-5 3-35 0,26-4 45 0,0 0-45 0,-30 3 46 16,1-1-46-16,29-2-3 0,0 0 3 0,-27 2-3 31,3-1 3-31,24-1-4 0,0 0 4 0,-21 4-3 0,4-1 3 0,17-3-7 16,0 0 7-16,-21 17-6 0,-5 9 6 0,26-26-17 0,0 0 17 0,-21 43-16 15,0 15 16-15,3-3-8 0,4 3 8 0,8-12-7 16,0-4 7-16,3 4-4 0,3 0 4 16,0-8-3-16,3-6 3 0,-3-32-3 15,0 0 3-15,12 36-3 0,2 2 3 0,-14-38-2 16,0 0 2-16,27 26-1 0,6-9 1 0,-33-17 9 0,0 0-9 0,41-5 9 16,7-19-9-16,-7-4 52 0,-1-8-52 15,-7-1 52-15,-3-5-52 16,-30 42 34-16,0 0-34 15,30-70 34-15,3-22-34 0,-7 10 34 0,0-1-34 0,-14 16 35 0,-3 11-35 0,-9 56 15 0,0 0-15 0,9-74 15 16,-1-8-15-16,-4 12 30 0,-1 5-30 0,-1 20 30 0,-4 18-30 0,4-4 28 16,2 4-28-16,-4 4 28 15,-4 6-28-15,2-2 22 0,2 2-22 0,-3 9 23 16,3-1-23-16,0 9 17 0,0 0-17 0,-5-7 17 0,-2 0-17 16,7 7 18-16,0 0-18 0,-6-3 19 0,3-1-19 0,0 4 3 15,1 2-3-15,-2 2 4 0,1 1-4 0,-2 5 0 16,-2 4 0-16,-2 13 0 0,0 11 0 15,9-38-2-15,0 0 2 0,-5 53-2 0,1 15 2 0,-1-1-3 16,5 5 3-16,4 10-2 0,1 9 2 0,-5-91-6 16,0 0 6-16,9 88-6 0,-1 1 6 0,-8-89-3 0,0 0 3 15,16 68-3-15,1-11 3 0,-17-57-5 16,0 0 5-16,21 34-5 0,-1-19 5 16,-20-15-7-16,0 0 7 0,27 9-7 0,3-12 7 0,-30 3-15 15,0 0 15-15,30-14-14 0,1-12 14 0,-31 26-4 0,0 0 4 16,30-31-3-16,-1-6 3 0,-4 2-1 0,-4 1 1 0,-8 8 0 15,0 4 0-15,-1-2 0 0,0 2 0 0,-7 10 0 16,-1 5 0 0,-2-2 0-16,1-1 0 0,0 5 1 15,3 2-1-15,1-1 15 0,-2-1-15 0,-2 2 15 0,3 1-15 0,-3 0 33 0,2-1-33 0,1 5 34 16,1 1-34-16,1 2 41 0,1 0-41 0,3 9 42 16,6 3-42-16,-18-17 24 0,0 0-24 0,24 34 25 15,6 14-25-15,-30-48 19 0,0 0-19 0,38 57 20 16,5 8-20-16,-1-7 18 0,-3-3-18 0,2 5 18 15,-1 2-18-15,-40-62 1 0,0 0-1 0,39 58 1 0,-3-2-1 16,-36-56-45-16,0 0 45 0,26 36-44 0,-8-15 44 16,-18-21-146-16,0 0 146 0,16 3-145 15,1-18 145-15,-8-6-149 16,-6-11 149-16,2-4-148 0,1-7 148 0,6-36-359 0</inkml:trace>
  <inkml:trace contextRef="#ctx0" brushRef="#br0" timeOffset="-192678.069">3268 15442 550 0,'0'0'0'0,"-7"29"0"0,-1 21 0 0,8-50 89 0,0 0-89 16,-18 86 90-16,-3 32-90 0,4-21 64 0,-1-2-64 15,1-15 65-15,5-8-65 0,12-72 22 0,0 0-22 0,-12 76 23 16,-2-3-23-16,14-73-57 15,0 0 57-15,-13 48-56 0,6-17 56 16,7-31-164-16,0 0 164 0,-1 12-164 0,-3-17 164 0,-1 12-246 16</inkml:trace>
  <inkml:trace contextRef="#ctx0" brushRef="#br0" timeOffset="-192248.102">3448 15192 740 0,'0'0'0'0,"-6"-7"0"0,-1-3 0 0,6 8 82 16,-3-1-82-16,4 3 82 15,0 0-82-15,4 3 1 0,-4 1-1 0,5-1 1 0,-2 0-1 0,3-1-48 16,2-2 48-16,-1 2-47 0,2-2 47 0,1 0-76 15,1-2 76-15,-2 2-76 0,-1-2 76 0,1 2-59 16,0 0 59-16,-4 0-58 16,2 2 58-16,2 0-20 0,-4 0 20 0,-2-1-20 0,6 3 20 0,-9-4 1 15,0 0-1-15,5 7 2 0,4 1-2 0,-9-8 40 0,0 0-40 16,10 14 41-16,-1 3-41 0,-9-17 43 0,0 0-43 16,9 26 44-16,-4 8-44 15,-5-34 53-15,0 0-53 16,7 31 53-16,-5-2-53 0,1-2 43 0,-3 1-43 0,0-9 44 0,-3-7-44 0,3 3 36 0,-2-1-36 15,-1 1 37-15,3 1-37 0,0 1 24 0,-4 0-24 0,4-5 25 16,4-4-25-16,-4 3 1 0,5-8-1 16,-2 2 2-16,3-1-2 0,-6-4-42 0,0 0 42 0,12 1-42 15,0-2 42-15,-12 1-89 0,0 0 89 0,23-18-89 16,10-9 89-16,21-17-465 16</inkml:trace>
  <inkml:trace contextRef="#ctx0" brushRef="#br0" timeOffset="-191854.415">4636 14659 595 0,'0'0'0'0,"0"0"0"0,-5 5 0 0,5-5 66 0,0 0-66 16,1 6 66-16,6-6-66 0,-7 0 50 16,0 0-50-16,14 5 51 0,7 2-51 0,-21-7 56 0,0 0-56 15,24 10 56-15,3 4-56 0,-1-3 13 0,3 1-13 0,-8-3 14 16,-3-2-14-16,-18-7 38 0,0 0-38 0,24 7 38 15,-1 0-38-15,-2-2 30 16,-4-2-30-16,-1-1 30 0,-4-4-30 0,-3 2 38 16,-1-2-38-16,1 1 38 0,-4 1-38 0,2-4 8 0,-2 1-8 0,2-1 8 15,-1 1-8-15,-6 3-27 0,0 0 27 0,5-7-27 16,2-3 27-16,-7 10-55 0,0 0 55 0,9-12-54 16,3-3 54-16,5-13-701 15</inkml:trace>
  <inkml:trace contextRef="#ctx0" brushRef="#br0" timeOffset="-191628.056">4793 14817 561 0,'0'0'0'0,"5"2"0"0,10 1 0 0,-15-3 5 16,0 0-5-16,18 5 5 0,6 2-5 0,-24-7 0 15,0 0 0-15,32 3 0 0,9-1 0 16,-41-2-97-16,0 0 97 0,47-2-96 0,7-1 96 16,46-2-200-16</inkml:trace>
  <inkml:trace contextRef="#ctx0" brushRef="#br0" timeOffset="-190244.344">6468 14200 135 0,'0'0'0'0,"-7"4"0"0,-1 1 0 0,8-5 101 15,0 0-101-15,-5 1 102 0,-1-2-102 16,6 1 69-16,0 0-69 0,-10 0 69 0,1-2-69 0,-5 0 59 15,-1 1-59-15,4 1 59 0,-1 0-59 0,0 3 21 16,-2 0-21-16,-2-1 21 0,2 0-21 0,-2 1 30 16,-6 1-30-16,10-1 30 0,-1 1-30 0,13-4 35 15,0 0-35-15,-24 8 36 0,-7 6-36 0,31-14 37 16,0 0-37-16,-28 12 37 0,5-2-37 0,23-10 33 16,0 0-33-16,-29 21 34 0,2 4-34 0,27-25 23 15,0 0-23-15,-24 36 24 0,1 9-24 0,23-45 5 0,0 0-5 16,-15 51 5-16,3 11-5 0,12-62 9 0,0 0-9 15,-2 65 10-15,2 7-10 0,0-72 14 0,0 0-14 0,17 87 15 16,9 14-15 0,4-25 8-16,3-15-8 0,-7-19 8 15,-5-22-8-15,5-3 3 0,-1-8-3 0,1-1 4 0,0-1-4 0,-26-7-2 16,0 0 2-16,42-5-1 0,8-9 1 0,-50 14-7 0,0 0 7 0,56-24-6 16,7-12 6-16,-63 36-17 15,0 0 17-15,64-49-16 16,8-18 16-16,-20 12-9 0,-7 5 9 0,-19 18-8 0,-8 10 8 0,-3-1 0 15,-6 6 0-15,1 4 0 0,1-3 0 0,-2 4 4 0,-4 0-4 0,-2 2 5 16,3 1-5-16,-3 1 24 0,2-3-24 0,-1 5 25 16,-4 0-25-16,3 1 7 0,-1-2-7 15,2 2 7-15,-4 2-7 0,0 3 40 16,0 0-40-16,0-4 41 0,0-1-41 0,0 5 18 0,0 0-18 0,0-3 19 0,-4-1-19 16,4 4 42-16,0 0-42 0,-2-3 42 0,2 1-42 15,0 2 38-15,0 0-38 0,0 0 39 16,-7-5-39-16,7 5 39 0,0 0-39 0,-3-2 39 15,1 1-39-15,2 1 10 0,0 0-10 0,-3-2 10 0,-3 0-10 16,6 2 32-16,0 0-32 0,-3-1 32 0,-1 1-32 0,4 0 16 16,0 0-16-16,-1 0 17 0,-3-2-17 0,4 2 10 15,0 0-10-15,-5 0 11 16,3 0-11-16,2 0 5 0,-2 0-5 16,-1 3 5-16,3 1-5 0,-5 4 0 0,-2 4 0 0,2 2 1 0,-1 5-1 0,-1 8 0 0,-1 6 0 15,2 6 0-15,-1 6 0 0,7-45-15 16,0 0 15-16,-1 55-14 0,1 8 14 0,0-6-10 15,1-3 10-15,3-13-9 0,5-10 9 16,-4 0-17-16,2-5 17 0,2-6-16 16,-1-8 16-16,-8-12-39 0,0 0 39 0,16 11-39 0,7-5 39 0,-23-6-11 0,0 0 11 0,29-5-11 15,4-8 11-15,-33 13-32 0,0 0 32 0,30-23-32 16,1-9 32-16,-31 32-11 0,0 0 11 16,25-40-10-16,-4-8 10 0,-4 4-6 15,-8-1 6-15,-4 4-5 0,-5 4 5 0,0 37-1 0,0 0 1 0,-5-40-1 16,-9 1 1-16,14 39 10 0,0 0-10 0,-19-40 11 15,-8 3-11-15,27 37 41 0,0 0-41 0,-26-36 42 16,-3 1-42-16,29 35 43 16,0 0-43-16,-25-27 43 0,4 5-43 0,21 22 10 15,0 0-10-15,-17-19 11 0,3 4-11 0,14 15-10 0,0 0 10 0,-9-11-9 16,1 4 9-16,8 7-79 0,0 0 79 0,-4-5-79 16,4 4 79-16,0 1-75 0,0 0 75 0,12-9-75 15,9 2 75-15,-21 7-52 16,0 0 52-16,35-10-52 0,7-2 52 0,-42 12-58 0,0 0 58 0,47-14-58 0,3-1 58 0,-50 15-39 15,0 0 39-15,49-21-38 0,5-1 38 0,-12 5-10 16,-2 0 10-16,-3 3-10 16,-4 0 10-16,-33 14-14 0,0 0 14 15,29-10-13-15,-2 0 13 0,-27 10-4 0,0 0 4 0,20-7-3 0,-6 3 3 16,-14 4 2-16,0 0-2 0,9-1 2 0,-2-1-2 0,-7 2 37 0,0 0-37 16,2 0 37-16,1 0-37 0,-3 0 47 0,0 0-47 15,-8 15 48-15,-10 9-48 16,18-24 36-16,0 0-36 0,-17 33 36 15,-4 6-36-15,21-39 27 0,0 0-27 0,-16 31 27 16,2-2-27-16,6-3 9 0,-3-4-9 0,6-3 10 0,1-5-10 0,3 1 18 0,1-1-18 16,0-2 19-16,1 0-19 0,3 2 3 0,-1 1-3 0,-1-3 4 15,2-2-4-15,-4-10 6 16,0 0-6-16,7 19 7 0,1 9-7 0,-8-28 7 16,0 0-7-16,5 22 8 0,4 2-8 15,-9-24 14-15,0 0-14 0,7 22 15 0,-2 0-15 0,-5-22 8 0,0 0-8 0,0 19 8 16,0-3-8-16,0-16 15 0,0 0-15 0,-3 17 16 15,-2-2-16-15,5-15 1 0,0 0-1 0,-18 21 1 16,-3 1-1-16,21-22-34 16,0 0 34-16,-17 19-34 0,1-4 34 0,16-15-81 0,0 0 81 0,-14 12-81 15,2-2 81-15,12-10-84 0,0 0 84 0,-9 7-83 0,2-5 83 16,-6 7-574-16</inkml:trace>
  <inkml:trace contextRef="#ctx0" brushRef="#br0" timeOffset="-189943.279">7561 14351 1065 0,'0'0'0'0,"0"0"55"16,0 0-55-16,3 0 55 0,4 0-55 0,-7 0 54 15,0 0-54-15,2 0 54 0,1 0-54 16,-3 0 14-16,0 0-14 0,0 0 15 0,4 0-15 0,-4 0 1 0,0 0-1 15,0 0 2-15,0 0-2 0,0 0 15 16,0 0-15-16,5 3 15 0,4 2-15 0,-9-5 39 0,0 0-39 16,21 19 39-16,8 9-39 0,-29-28 2 15,0 0-2-15,42 34 3 0,9 7-3 0,1 2 25 16,-1-4-25-16,-4-3 26 0,-6-3-26 0,-41-33-6 0,0 0 6 0,44 38-6 16,1 3 6-16,-45-41-83 0,0 0 83 0,40 36-83 15,0-2 83-15,-40-34-96 0,0 0 96 0,35 26-96 16,-9-9 96-16,-26-17-141 15,0 0 141-15,21-2-140 0,-7-17 140 0,23-1-526 0</inkml:trace>
  <inkml:trace contextRef="#ctx0" brushRef="#br0" timeOffset="-189735.794">8097 14173 807 0,'0'0'0'0,"6"20"0"0,-1 13 0 16,-2-21 140-16,-3-12-140 0,-3-5 140 15,-2-11-140-15,-1 8 115 0,-1 1-115 0,2 2 116 0,2 3-116 16,3 2 56-16,0 0-56 0,-16 29 57 0,-7 23-57 0,23-52 2 16,0 0-2-16,-26 63 2 0,-10 17-2 0,36-80-40 15,0 0 40-15,-44 95-39 0,-10 14 39 0,54-109-179 16,0 0 179-16,-47 94-179 16,3-4 179-16,-50 93-644 0</inkml:trace>
  <inkml:trace contextRef="#ctx0" brushRef="#br0" timeOffset="-189153.729">4719 14877 158 0,'0'0'0'0,"2"-2"0"15,5-3 0-15,-7 5-20 0,0 0 20 0,5-2-20 16,-5 1 20-16,6-3-24 0</inkml:trace>
  <inkml:trace contextRef="#ctx0" brushRef="#br0" timeOffset="-188931.89">4690 14885 158 0,'0'0'0'0,"5"-1"0"0,-2-1 0 0,-3 2 86 0,0 0-86 0,6 0 87 16,-6-3-87-16,0 3 95 0,0 0-95 0,0 0 96 0,0 0-96 15,0 0 91-15,0 0-91 0,-4 0 91 16,-1 3-91-16,5-3 96 0,0 0-96 0,-5 0 97 0,1 2-97 0,4-2 84 15,0 0-84-15,-7 1 85 0,6 1-85 16,1-2 65-16,0 0-65 0,-4 2 65 0,-1 0-65 0,5-2 49 16,0 0-49-16,-4 1 50 0,1 1-50 0,3-2 43 15,0 0-43-15,0 0 44 0,-2 3-44 16,2-3 27-16,0 0-27 0,5 7 27 0,9 2-27 0,-14-9 17 16,0 0-17-16,28 12 17 0,7 1-17 0,-35-13 1 15,0 0-1-15,42 12 2 0,1 0-2 16,-43-12-133-16,0 0 133 0,58 4-132 0,10-6 132 15,-68 2-97-15,0 0 97 0,56-14-97 0,-4-8 97 0,58-14-677 0</inkml:trace>
  <inkml:trace contextRef="#ctx0" brushRef="#br0" timeOffset="-186109.832">2301 16845 124 0,'0'0'0'0,"0"0"33"0,0 0-33 15,-8 4 33-15,-10 2-33 0,1 0 21 0,-4 0-21 0,9-2 21 16,8-2-21-16,-1-1 20 15,-2 1-20-15,-2 5 20 0,-5 5-20 0,-3 3 34 0,-4 4-34 0,9-5 35 16,7-4-35-16,5-10 5 0,0 0-5 16,-16 31 5-16,-5 12-5 0,21-43 11 0,0 0-11 0,-17 48 11 15,-4 7-11-15,21-55 16 0,0 0-16 0,-14 56 17 16,2 2-17-16,12-58 13 0,0 0-13 0,-7 62 14 16,10 3-14-16,-3-65 16 15,0 0-16-15,12 72 17 0,9 5-17 0,-21-77 9 0,0 0-9 0,26 50 9 16,0-19-9-16,-26-31 9 0,0 0-9 0,37 13 10 15,1-16-10-15,-38 3 3 0,0 0-3 0,53-39 4 16,9-30-4-16,-62 69 0 0,0 0 0 16,60-84 1-16,-5-19-1 0,-9 7 0 0,-12-3 0 0,-11 25 0 0,-7 14 0 0,-16 60 1 15,0 0-1-15,14-85 2 0,-4-13-2 16,-5 16 8-16,-5 5-8 0,0 13 9 0,-5 13-9 16,5 51 24-16,0 0-24 0,-12-51 25 0,-4 3-25 15,16 48 13-15,0 0-13 0,-14-33 13 16,-1 13-13-16,15 20 28 0,0 0-28 0,-11-19 28 0,-1 7-28 0,12 12 29 15,0 0-29-15,-12-9 29 0,3 4-29 0,9 5 22 16,0 0-22-16,-9-3 22 0,1 1-22 16,8 2 27-16,0 0-27 0,-4 0 27 15,-1 0-27-15,5 0 13 0,0 0-13 0,-3 2 14 0,-1-1-14 0,4-1 5 16,0 0-5-16,-5 7 6 0,1 5-6 0,4-12 15 16,0 0-15-16,-5 24 15 0,2 10-15 0,3-34 3 0,0 0-3 15,5 53 4-15,7 16-4 0,-12-69 0 0,0 0 0 16,21 111 1-16,9 33-1 15,-1-15 0-15,1-1 0 0,-4-13 0 0,-2-9 0 0,-24-106 0 0,0 0 0 0,23 117 0 16,1 1 0-16,-3-15 1 0,0-13-1 0,-10-36 2 16,-1-30-2-16,-10-24 1 0,0 0-1 15,17 41 1-15,10 3-1 0,-27-44-90 16,0 0 90-16,21 19-89 0,-1-17 89 0,-20-2-87 0,0 0 87 0,14-28-87 16,-7-25 87-16,16-27-328 0</inkml:trace>
  <inkml:trace contextRef="#ctx0" brushRef="#br0" timeOffset="-185318.196">2645 16487 91 0,'0'0'0'0,"12"-2"51"0,10-1-51 0,-13 1 52 0,0-1-52 16,-2 1 62-16,1 2-62 0,-2 0 62 0,1 2-62 0,-7-2 68 16,0 0-68-16,5 3 69 0,4 4-69 15,-9-7 89-15,0 0-89 0,5 14 89 0,2 8-89 0,-7-22 81 16,0 0-81-16,5 28 81 0,2 9-81 0,-7-37 81 15,0 0-81-15,0 41 82 0,0 6-82 0,0-6 58 16,-3 0-58-16,-1-17 59 0,4-10-59 16,-3-2 47-16,1-4-47 0,-2 11 47 0,-1 5-47 0,2-4 13 15,-1-1-13-15,2-7 13 0,2-3-13 0,0-4-2 16,2-2 2-16,-2-3-1 0,4 0 1 0,-4 0-19 0,0 0 19 16,8-3-18-16,1-4 18 0,-9 7-17 15,0 0 17-15,16-7-17 0,1-3 17 0,-17 10-11 16,0 0 11-16,23-9-10 0,5-1 10 15,-28 10-80-15,0 0 80 0,26-8-79 0,0-1 79 0,-26 9-72 0,0 0 72 0,24 0-72 16,-1 3 72-16,-2 3-50 0,0 2 50 0,-9-1-50 16,-7-2 50-1,2 2-19-15,-2 0 19 0,1 7-18 16,1 4 18-16,-7-18-1 0,0 0 1 0,5 31 0 0,-5 9 0 0,0-40-1 0,0 0 1 0,-5 44 0 16,-4 6 0-16,9-50-19 0,0 0 19 0,-16 44-18 15,-1-2 18-15,17-42-66 0,0 0 66 16,-14 32-66-16,-2-8 66 0,16-24-88 15,0 0 88-15,-17 19-88 0,1-7 88 0,-15 19-153 16</inkml:trace>
  <inkml:trace contextRef="#ctx0" brushRef="#br0" timeOffset="-184951.478">3383 16480 393 0,'-3'5'0'0,"3"-5"106"15,0 0-106-15,-18 2 107 0,-11 0-107 0,29-2 82 16,0 0-82-16,-21 2 83 0,0-2-83 0,0 1 65 16,4 3-65-16,8-3 65 0,4-1-65 0,1 2 18 0,-1-2-18 15,-11 10 19-15,-6 6-19 0,22-16 13 0,0 0-13 16,-21 19 13-16,-4 1-13 0,25-20 26 15,0 0-26-15,-17 36 26 0,1 12-26 0,6 0 5 0,3 5-5 16,5 4 6-16,2 4-6 0,0-61 4 0,0 0-4 16,14 108 5-16,3 33-5 0,-17-141 0 0,0 0 0 0,26 147 1 15,8 14-1-15,-34-161-1 0,0 0 1 0,33 156 0 16,8 2 0-16,-41-158-15 16,0 0 15-16,35 132-14 0,0-16 14 0,-35-116-40 0,0 0 40 0,25 81-39 15,-5-30 39-15,-20-51-127 0,0 0 127 0,18 27-126 16,-1-27 126-16,16 28-415 0</inkml:trace>
  <inkml:trace contextRef="#ctx0" brushRef="#br0" timeOffset="-184564.51">3179 16950 393 0,'2'5'0'0,"-2"-5"61"0,0 0-61 0,16 10 62 0,10 6-62 0,-26-16 34 15,0 0-34-15,30 5 34 0,8-5-34 0,-5-5 15 16,0-6-15-16,-2 3 15 0,-1-3-15 0,-4-2 3 16,-1-3-3-16,-1 3 4 0,-5-1-4 0,-3-2 20 15,-2 1-20-15,-2 3 20 0,-5 0-20 0,2 0 43 16,-1 0-43-16,-2 5 43 0,-3 2-43 0,-3 5 49 16,0 0-49-16,3-7 49 0,-1 0-49 0,-2 7 59 15,0 0-59-15,4-5 59 0,-4 2-59 0,0 3 68 16,0 0-68-16,3-4 68 0,-3 3-68 0,0 1 59 0,0 0-59 15,0 0 60-15,-7 5-60 0,2 0 41 0,-4 2-41 16,1 5 41-16,-5 3-41 0,-4 6 20 0,-4 4-20 16,4-1 20-16,4-1-20 0,13-23 29 15,0 0-29-15,-17 41 29 0,-4 14-29 0,21-55 12 16,0 0-12-16,-17 58 12 0,5 5-12 0,12-63 5 0,0 0-5 0,-9 62 5 16,9 0-5-16,0-62-1 0,0 0 1 0,9 53-1 15,8-7 1-15,-17-46-125 16,0 0 125-16,21 31-125 0,8-14 125 0,-6-14-174 0,5-13 174 15,-7-5-173-15,2-8 173 0,22-14-522 0</inkml:trace>
  <inkml:trace contextRef="#ctx0" brushRef="#br0" timeOffset="-184344.46">3711 16835 371 0,'0'15'0'0,"-6"8"109"0,-2 4-109 0,-4-15 110 0,-4-10-110 16,5-6 127-16,-1-4-127 0,5 6 127 0,6 4-127 0,-3-1 97 15,4 3-97-15,0 1 97 0,0 4-97 0,4 3 64 16,1 5-64-16,3 5 64 0,8 5-64 16,-16-27 38-16,0 0-38 0,23 38 39 0,6 8-39 0,-29-46 10 15,0 0-10-15,34 47 10 0,4 1-10 0,-3-9 2 16,1-3-2-16,-13-10 2 0,-6-8-2 0,2-2-77 16,-1-4 77-16,-4-4-77 0,-2-1 77 0,0-3-187 15,0-4 187-15,-1-7-186 0,-2-5 186 16,10-7-449-16</inkml:trace>
  <inkml:trace contextRef="#ctx0" brushRef="#br0" timeOffset="-184132.626">3948 16648 695 0,'0'5'0'0,"0"-5"111"0,0 0-111 0,-13 21 111 16,-11 10-111-16,24-31 87 0,0 0-87 0,-23 34 87 15,-1 5-87-15,24-39 28 0,0 0-28 0,-23 52 28 16,-1 8-28-16,24-60-2 0,0 0 2 0,-23 91-1 16,-1 23 1-16,24-114-70 0,0 0 70 0,-17 95-70 15,1-8 70-15,16-87-173 0,0 0 173 16,-9 60-172-16,7-21 172 0,-10 61-392 0</inkml:trace>
  <inkml:trace contextRef="#ctx0" brushRef="#br0" timeOffset="-183880.076">3921 16359 718 0,'0'0'0'0,"0"19"0"0,6 11 0 0,6-7 146 16,2-3-146-16,-2 1 147 0,-3-1-147 0,-9-20 107 15,0 0-107-15,15 40 108 0,3 11-108 0,3 0 54 16,-4 4-54-16,1-3 55 0,-6-1-55 0,-12-51 21 15,0 0-21-15,12 86 21 0,-2 22-21 0,-10-108 4 16,0 0-4-16,7 108 5 0,-7 6-5 0,0-114-46 0,0 0 46 16,-8 103-46-16,-8-5 46 0,16-98-146 0,0 0 146 0,-14 70-145 15,-2-22 145 1,-13 70-656-16</inkml:trace>
  <inkml:trace contextRef="#ctx0" brushRef="#br0" timeOffset="-183393.971">1983 17823 270 0,'5'-1'0'0,"-5"1"70"16,0 0-70-16,12-4 71 0,0 1-71 0,-12 3 52 15,0 0-52-15,18-2 53 0,4 2-53 0,3-2 42 16,1-1-42-16,3 0 43 0,4-1-43 0,-33 4 26 0,0 0-26 16,53-3 26-16,13 1-26 0,-2 2 40 0,8 3-40 15,-4 1 40-15,0 1-40 16,-68-5 22-16,0 0-22 0,106 10 23 0,26 2-23 0,-22-3 28 0,-7-1-28 16,-11-6 28-16,-6-7-28 0,-3 3 22 0,-1-1-22 15,-10-7 22-15,-5-8-22 0,-67 18 16 0,0 0-16 0,86-18 17 16,15-6-17-16,-16 5 27 0,-5 3-27 0,-15 3 27 15,-9-1-27 1,-6 0 6-16,-8 2-6 0,-9 2 7 16,-7 3-7-16,-26 7-8 0,0 0 8 0,31-5-7 0,3 0 7 0,-34 5-119 0,0 0 119 0,20-2-118 15,-2 2 118-15,24-2-455 0</inkml:trace>
  <inkml:trace contextRef="#ctx0" brushRef="#br0" timeOffset="-182788.333">3336 17926 494 0,'-7'-2'0'0,"-15"-6"122"16,-17-4-122-16,6 0 123 0,-2 0-123 0,6 2 97 15,1-1-97-15,5 3 97 0,2 1-97 16,21 7 53-16,0 0-53 0,-35-5 54 0,-13 0-54 0,48 5-1 15,0 0 1-15,-53 1-1 0,-11 5 1 0,64-6-60 16,0 0 60-16,-59 15-59 0,-4 7 59 16,63-22-20-16,0 0 20 0,-68 43-20 0,-3 14 20 0,71-57-10 15,0 0 10-15,-56 60-9 0,9 8 9 0,47-68-6 0,0 0 6 0,-26 77-5 16,17 11 5-16,9-88-7 0,0 0 7 0,9 83-6 16,13 3 6-16,-1-19-21 0,5-14 21 15,-5-22-21 1,-3-19 21-16,3 0-43 0,3-9 43 0,-1-1-43 0,4-5 43 15,-27 3-38-15,0 0 38 0,39-21-38 0,11-12 38 0,-10-8-51 0,2-10 51 0,-9 3-51 16,-1-2 51-16,-32 50-54 0,0 0 54 0,36-84-54 16,3-25 54-16,-13 18-39 0,-5 4 39 15,-7 18-38-15,-4 16 38 16,-5 0-5-16,-5 3 5 0,0 16-5 0,-5 10 5 0,5 24 12 0,0 0-12 0,-7-29 12 16,-7 0-12-16,14 29 69 0,0 0-69 0,-16-26 69 15,-1 0-69-15,17 26 61 0,0 0-61 0,-17-15 62 16,-4 8-62-16,21 7 53 15,0 0-53-15,-26 3 54 0,-8 11-54 0,34-14 51 0,0 0-51 0,-29 21 52 0,-1 6-52 16,30-27 48-16,0 0-48 0,-21 33 49 0,7 6-49 16,14-39 48-16,0 0-48 0,0 53 48 0,13 11-48 0,4-5 48 15,6 3-48-15,1-12 48 0,2-7-48 16,9 17 48-16,7 10-48 16,-6-12 48-16,-1-5-48 0,-35-53 12 0,0 0-12 0,47 69 13 0,9 8-13 15,-56-77 14-15,0 0-14 0,66 67 15 0,7-4-15 0,-19-15-15 16,-5-12 15-16,-12-12-15 0,-11-12 15 15,-2 0-92 1,-5-5 92-16,6-2-91 0,-4-2 91 0,-21-3-122 0,0 0 122 0,29-5-122 0,6-8 122 16,31-6-519-16</inkml:trace>
  <inkml:trace contextRef="#ctx0" brushRef="#br0" timeOffset="-182504.68">3528 18108 539 0,'3'3'0'0,"-3"7"116"0,-3 4-116 0,-9-5 116 16,-15-4-116-16,27-5 64 0,0 0-64 0,-20 5 64 16,-1-3-64-16,21-2 46 0,0 0-46 0,-26 8 47 0,-8 3-47 15,34-11 3-15,0 0-3 0,-34 20 4 0,-3 6-4 16,37-26 3-16,0 0-3 0,-35 43 4 15,2 11-4-15,7 1-29 0,0 2 29 0,8-18-29 16,10-11 29-16,-5 2-122 0,5 0 122 0,1 2-122 0,2 1 122 0,5-33-175 16,0 0 175-16,3 34-175 15,2 0 175-15,63 324 0 0,-59-358 0 0</inkml:trace>
  <inkml:trace contextRef="#ctx0" brushRef="#br0" timeOffset="-182116.365">3599 17709 718 0,'-3'3'0'0,"3"7"130"0,3 4-130 16,-3-7 130-16,0-2-130 0,5-2 70 0,1-3-70 0,1 2 70 16,-2 0-70-16,-5-2 39 0,0 0-39 15,12 7 40-15,0 3-40 0,-12-10 10 0,0 0-10 0,14 21 11 16,2 8-11-16,-16-29 9 0,0 0-9 0,12 37 10 15,-3 10-10-15,-9-47 33 0,0 0-33 0,0 48 34 16,-4 1-34-16,4-49 4 0,0 0-4 0,-3 43 5 16,-2-5-5-16,-2-6 26 15,1-6-26-15,1-9 26 0,2-8-26 0,3-1 0 0,-4-3 0 0,4-1 1 16,4-4-1-16,-4 0 0 0,0 0 0 0,8-4 0 16,5-4 0-16,-13 8-2 0,0 0 2 0,17-14-1 15,7-6 1-15,-24 20-12 0,0 0 12 0,30-19-12 16,5-3 12-16,-35 22-9 15,0 0 9-15,33-18-8 0,-2 5 8 0,-31 13-1 0,0 0 1 0,30-9-1 0,0 4 1 16,-30 5 4-16,0 0-4 0,24-2 4 0,-7 2-4 16,-17 0 39-16,0 0-39 0,13 2 40 0,-3 3-40 15,-10-5 6-15,0 0-6 0,7 4 7 0,-4 1-7 16,-3-5-53-16,0 0 53 0,-10 7-52 0,-4-1 52 0,-12 8-914 16</inkml:trace>
  <inkml:trace contextRef="#ctx0" brushRef="#br0" timeOffset="-181653.73">5094 17258 729 0,'0'0'0'0,"0"0"97"0,0 0-97 0,0 0 98 16,3-5-98-16,-3 5 86 0,0 0-86 0,11 0 86 0,5 0-86 16,-16 0 79-16,0 0-79 0,20 2 80 15,10-1-80-15,-4-1 61 0,0 0-61 0,-1 2 61 0,-4 0-61 0,-4-1 57 16,4 1-57-16,-7 0 58 16,2 0-58-16,-4-1 51 0,2 1-51 0,-2 0 52 0,0-1-52 15,2 1 8-15,-2 2-8 0,0-1 8 0,-1 0-8 16,-11-3 3-16,0 0-3 0,16 4 3 0,1-1-3 0,-17-3-29 15,0 0 29-15,21 0-29 0,0-3 29 0,-21 3-118 16,0 0 118-16,21-7-117 0,1-3 117 0,-22 10-152 16,0 0 152-16,16-12-152 0,-7-4 152 0,17-11-667 0</inkml:trace>
  <inkml:trace contextRef="#ctx0" brushRef="#br0" timeOffset="-181423.891">5056 17517 662 0,'5'-4'0'0,"-5"4"124"0,0 0-124 0,7 2 124 15,-2 3-124-15,-5-5 82 0,0 0-82 0,16 9 83 16,3 3-83-16,-19-12 58 0,0 0-58 0,33 12 58 16,9 1-58-16,-42-13 5 0,0 0-5 0,38 12 6 15,4-1-6-15,-42-11-82 0,0 0 82 0,47 7-82 16,3-2 82-16,-50-5-109 0,0 0 109 0,56-4-108 0,0-4 108 15,54-4-529-15</inkml:trace>
  <inkml:trace contextRef="#ctx0" brushRef="#br0" timeOffset="-176350.317">6787 16749 807 0,'0'0'0'0,"0"0"106"16,0 0-106-16,-8 0 106 0,-5 2-106 0,13-2 86 0,0 0-86 16,-12-2 86-16,-2 1-86 0,14 1 53 15,0 0-53-15,-17-2 53 0,-8 0-53 0,25 2 0 0,0 0 0 0,-34 2 1 16,-8 1-1-16,42-3-72 0,0 0 72 0,-44 11-71 16,-5 2 71-16,9 1-101 0,2 1 101 0,14-4-100 15,6-3 100-15,1 1-103 0,1-1 103 0,-1 9-102 16,-4 4 102-16,3-2-56 0,3 0 56 0,4-7-55 15,4-4 55-15,7-8-44 0,0 0 44 0,-5 9-43 16,5-2 43-16,0-7-47 0,0 0 47 0,5 13-47 16,11 3 47-16,-16-16-26 0,0 0 26 0,26 17-25 15,12 2 25-15,-38-19-36 0,0 0 36 0,47 20-35 16,11 3 35-16,-58-23-49 0,0 0 49 0,56 24-49 16,-4 0 49-16,-52-24-41 15,0 0 41-15,50 25-40 0,-8 1 40 0,-7-2 0 0,-9-3 0 0,-5-4 0 0,-5-5 0 16,-4 0 7-16,-7-2-7 0,-1-2 8 0,-3-1-8 15,-1 2 52-15,-1-2-52 0,-3 0 52 16,1-1-52-16,-2 3 51 0,-4 1-51 0,0 1 52 16,0-3-52-16,-3 2 60 0,-5 2-60 0,5-3 61 0,-1-2-61 15,13-7 40-15,0 0-40 0,-29 8 40 0,-10 3-40 16,39-11 36-16,0 0-36 0,-38 5 37 0,0-2-37 0,38-3 33 16,0 0-33-16,-35-1 34 0,2-6-34 15,33 7 0-15,0 0 0 0,-26-12 1 0,8-7-1 16,18 19 0-16,0 0 0 0,-12-22 0 0,9-8 0 0,3 30-3 15,0 0 3-15,8-30-3 0,8-5 3 0,-16 35-15 16,0 0 15-16,21-37-14 0,10-3 14 16,-5 3-26-16,4-1 26 0,-2 10-25 0,-2 6 25 15,-2 0-7-15,-1 1 7 0,-2 6-6 0,-4 3 6 0,4-2-5 16,-3 1 5-16,-3 1-5 0,3 1 5 0,-18 11-3 0,0 0 3 0,22-15-3 16,6-4 3-16,-28 19-2 0,0 0 2 15,30-19-1-15,1 0 1 0,-31 19 0 16,0 0 0-16,28-15 0 0,0 3 0 15,-28 12 1-15,0 0-1 0,21-9 2 0,-2 6-2 0,-19 3 18 16,0 0-18-16,14 3 19 0,2 8-19 0,-16-11 38 0,0 0-38 0,14 27 39 16,-2 14-39-16,-12-41 31 0,0 0-31 0,12 52 31 15,-3 11-31-15,0-10 33 16,-1-3-33-16,-4-14 33 16,1-11-33-16,-2-2 13 0,3-6-13 0,-1-3 14 0,-2-4-14 0,1 0 6 0,1-3-6 0,-1 0 7 15,-1-2-7-15,-3 0-1 0,5-2 1 0,-5-3-1 0,4 4 1 16,1-6-41-16,0-3 41 0,2-2-40 15,2-3 40-15,-9 10-49 0,0 0 49 0,9-24-49 16,-1-10 49-16,-8 34-59 0,0 0 59 0,7-40-59 0,4-8 59 16,-4 2-46-16,-6 0 46 0,3 8-46 0,1 7 46 0,2 0-43 15,-3 4 43-15,1 6-43 0,0 4 43 16,-5 17-28-16,0 0 28 0,7-17-28 16,-5 0 28-16,-2 17-1 0,0 0 1 0,3-12-1 0,1 2 1 15,-4 10 0-15,0 0 0 0,3-5 1 0,-3 1-1 0,0 4 43 16,0 0-43-16,0 0 44 0,5 4-44 15,-1 1 49-15,1 3-49 0,-1 8 50 0,4 3-50 16,-4 6 48-16,5 4-48 0,-4 4 49 16,0 3-49-16,-5-36 49 0,0 0-49 0,7 50 50 0,-2 11-50 0,-5-61 48 15,0 0-48-15,4 59 48 0,-1 1-48 0,-3-60 42 16,0 0-42-16,2 49 43 0,1-6-43 0,-3-43 41 16,0 0-41-16,0 33 42 0,0-9-42 15,0-24 4-15,0 0-4 0,4 15 5 0,-2-10-5 0,-2-5 5 0,0 0-5 0,7-12 6 16,1-17-6-16,-8 29 3 0,0 0-3 0,12-43 4 15,6-17-4 1,-18 60 1-16,0 0-1 0,14-63 2 16,2-11-2-16,-16 74 1 0,0 0-1 0,22-87 1 0,8-14-1 0,-30 101 0 0,0 0 0 0,28-79 0 15,-2 12 0-15,-26 67-6 0,0 0 6 0,17-41-5 16,-3 19 5-16,-14 22-4 0,0 0 4 0,12-16-4 16,1 13 4-16,-13 3 27 0,0 0-27 0,12 8 27 15,2 13-27-15,-2 5 55 0,0 6-55 16,-3-1 55-16,-1 2-55 0,-8-33 43 0,0 0-43 0,7 53 44 15,2 15-44-15,-9-68 43 0,0 0-43 0,9 83 43 0,0 11-43 16,-4-34 11-16,-5-19-11 0,3-10 11 16,-3-14-11-16,0 0-18 0,4-7 18 0,-4-3-18 15,0-4 18-15,0 1-113 0,-2-2 113 0,2-2-112 0,-2 3 112 16,2-3-156-16,0 0 156 0,-3-10-155 0,-6-9 155 16,-3-10-501-16</inkml:trace>
  <inkml:trace contextRef="#ctx0" brushRef="#br0" timeOffset="-176204.346">7139 16499 651 0,'4'4'0'0,"-4"-4"78"0,0 0-78 0,5 17 78 16,-2 7-78-16,-3-24 23 0,0 0-23 0,0 15 24 15,2-3-24-15,-2-12-173 0,0 0 173 0,7 7-173 16,-2-4 173-16,8 8-278 0</inkml:trace>
  <inkml:trace contextRef="#ctx0" brushRef="#br0" timeOffset="-175871.772">7819 16796 796 0,'0'0'0'0,"0"0"149"0,0 0-149 0,0 0 150 0,0 0-150 15,0 0 123-15,0 0-123 0,0 0 123 0,0 0-123 0,0 0 98 16,0 0-98-16,0 0 99 0,0 0-99 0,0 0 57 16,0 0-57-16,0 0 58 0,0 0-58 0,0 0 35 15,0 0-35-15,5 5 35 0,4 2-35 0,-9-7 17 16,0 0-17-16,24 29 17 0,14 13-17 0,-38-42 5 15,0 0-5-15,37 55 6 0,6 12-6 0,-4-5 1 16,-1-2-1-16,0 5 1 0,1 2-1 0,-39-67-18 16,0 0 18-16,42 63-18 0,-1 0 18 15,-41-63-80-15,0 0 80 0,35 42-80 0,-9-17 80 16,-26-25-125-16,0 0 125 0,28 11-125 0,0-17 125 0,30 12-902 16</inkml:trace>
  <inkml:trace contextRef="#ctx0" brushRef="#br0" timeOffset="-175611.139">8226 16763 1278 0,'0'0'0'0,"0"3"156"0,-5 3-156 0,2-3 157 16,3 0-157-16,-6-1 91 0,-2-4-91 0,4 2 92 15,-1 2-92-15,1 0 58 0,-4-2-58 0,4 2 58 0,-1-1-58 16,-5 3 13-16,1 1-13 0,-10 12 14 0,-6 10-14 16,25-27-3-16,0 0 3 0,-29 52-3 0,-1 20 3 15,30-72-81-15,0 0 81 0,-35 111-81 16,-7 33 81-16,42-144-130 0,0 0 130 0,-34 125-129 16,0-3 129-16,-30 124-1026 0</inkml:trace>
  <inkml:trace contextRef="#ctx0" brushRef="#br0" timeOffset="-168967.332">5293 14796 158 0,'0'0'0'0,"5"0"0"0,0 0 0 0,-5 0 36 16,0 0-36-16,3 0 37 0,1 0-37 0,-4 0 39 15,0 0-39-15,0 0 40 0,0 0-40 16,0 0 18-16,0 0-18 0,0 0 18 0,0 0-18 0,0 0 12 16,0 0-12-16,0 0 13 0,0 0-13 0,0 0 10 15,0 0-10-15,0 0 10 0,-4 0-10 0,4 0-17 16,0 0 17-16,0 0-16 0,0 0 16 0,0 0-74 16,0 0 74-16,-5-1-74 0,-7-3 74 0,-5-1-79 0</inkml:trace>
  <inkml:trace contextRef="#ctx0" brushRef="#br0" timeOffset="-167407.091">5496 14652 135 0,'0'0'0'0,"0"0"0"15,0-6 0-15,0 6 56 0,0 0-56 0,0 0 57 16,0-4-57-16,0 4 59 0,0 0-59 0,0 0 60 0,0 0-60 16,0 0 41-16,0 0-41 0,0 0 42 0,0 0-42 15,0 0 42-15,0 0-42 0,0 0 43 0,0 0-43 16,0 0 35-16,0 0-35 0,0 0 35 0,0 0-35 16,0 0 38-16,0 0-38 0,0 0 39 0,0 0-39 0,0 0 39 15,0 0-39-15,0 0 39 0,0 0-39 16,0 0 39-16,0 0-39 0,0 0 40 0,0 0-40 0,0 0 40 15,0 0-40-15,0 0 40 0,0 0-40 0,0 0 34 16,0 0-34-16,0 0 35 0,0 0-35 0,0 0 33 16,0 0-33-16,0 0 34 0,0 0-34 0,0 0 22 15,0 0-22-15,0 0 22 0,0 0-22 0,0 0 28 16,0 0-28-16,0 0 28 0,0 0-28 0,0 0 13 0,0 0-13 16,0 0 13-16,0 0-13 0,0 0 11 0,0 0-11 15,0 0 11-15,0 0-11 0,0 0 1 16,0 0-1-16,0 0 2 0,6 2-2 0,-6-2 3 0,0 0-3 15,5 2 4-15,5-2-4 0,-10 0 6 0,0 0-6 0,18 3 6 16,-1 2-6-16,-17-5 7 0,0 0-7 0,26 5 7 16,7 0-7-1,-7 4 23-15,1 0-23 0,-6-4 24 16,-4-4-24-16,-1-1 30 0,1-1-30 0,-8 1 30 0,-1-2-30 0,1 2 6 0,-2 0-6 16,2 0 7-16,0 0-7 0,-1 0 18 0,1 0-18 0,-4 0 19 15,2-2-19-15,2 1 3 0,0-1-3 0,-4 0 4 16,2 2-4-16,-4 0 13 0,6 0-13 15,-4 0 13-15,0-2-13 0,-1 2 8 0,-1-1-8 16,-3 1 9-16,4-2-9 0,-4 2 3 0,0 0-3 0,0 0 4 16,0 0-4-16,0 0 20 0,2 3-20 0,-2-3 20 15,3 2-20-15,-3-2 7 0,4-3-7 16,-4 3 7-16,0 0-7 0,0 0 9 0,0 0-9 0,0 0 10 0,0 0-10 16,0 0 15-16,-4 1-15 0,4-1 16 0,-3 2-16 0,3-2 8 15,-6 2-8-15,3-2 8 16,3 0-8-16,-5 0 24 0,1-2-24 0,-1 0 25 0,5 1-25 15,-4-1 6-15,1 0-6 0,1 1 7 0,-1-3-7 0,-1 2 9 16,-4-1-9-16,2 1 10 0,3 1-10 0,-6 1 8 16,-3-6-8-16,0 5 9 0,1-3-9 0,11 4-17 15,0 0 17-15,-19-1-16 0,2-3 16 16,17 4-41-16,0 0 41 0,-23-2-40 0,-5-1 40 16,28 3-15-16,0 0 15 0,-26-2-14 0,-7 1 14 0,33 1-33 0,0 0 33 15,-23 0-32-15,-1 0 32 0,24 0-27 0,0 0 27 16,-23 1-27-16,-5 1 27 0,6 1-24 15,-3 1 24-15,11-2-23 0,6-1 23 16,-4 1-17-16,6 0 17 0,-1-1-16 0,2-1 16 16,-2 2-5-16,2 2 5 0,0-3-5 0,1 1 5 0,-3-2-1 0,2 0 1 15,2 0-1-15,3 0 1 0,0 0 1 0,0 0-1 0,0 0 2 16,-6 2-2-16,3-1 0 0,-2 1 0 16,1 2 1-16,2-4-1 0,2 0 0 15,-3 0 0-15,3 0 0 0,0 0 0 0,0 0-13 0,0 0 13 0,0 0-12 16,0 0 12-16,0 0-17 0,0 0 17 0,0 0-17 15,3 0 17-15,-1 0-17 0,5 1 17 0,-2-1-16 16,-1 0 16-16,1 0-9 0,0 2 9 0,2-2-9 16,-3 0 9-16,-4 0-10 0,0 0 10 0,8 0-9 15,3 2 9-15,-11-2-4 0,0 0 4 0,16 3-3 0,4 1 3 16,-20-4-6-16,0 0 6 0,23 5-6 16,5 0 6-16,-28-5-7 0,0 0 7 15,30 7-7-15,-1 0 7 0,-29-7-1 0,0 0 1 0,30 6 0 0,-4-1 0 0,-5 1 0 16,0-3 0-16,-7 0 0 0,-6 1 0 0,5-1 2 15,-5 1-2-15,1-3 2 0,-5-1-2 0,1 0 6 16,2 0-6-16,-2 0 7 16,-2 0-7-16,3 0 15 0,-3 2-15 0,2-2 15 15,-5 0-15-15,0 0 14 0,4 0-14 0,-4 0 15 0,0 0-15 0,0 0 15 16,0 0-15-16,0 0 16 0,0 0-16 0,0 0 16 16,0 0-16-16,0 0 17 0,0 0-17 15,0 0 15-15,0 0-15 0,0 0 16 0,0 0-16 0,0 0 16 0,0 0-16 16,0 0 17-16,0 0-17 0,0 0 9 0,0 0-9 15,0 0 9-15,0 0-9 0,0 0-78 0,0 0 78 0,0 0-78 16,0 0 78-16,0 0-79 0,0 0 79 16,-16-14-79-16,-6-9 79 0,-20-13-720 15</inkml:trace>
  <inkml:trace contextRef="#ctx0" brushRef="#br0" timeOffset="-159841.34">10181 10981 1065 0,'0'19'0'16,"0"-19"-219"-16,0 0 219 0,0 34-219 0,-2 13 219 0,2-47-72 16,0 0 72-16,-2 42-72 0,-5-2 72 0,7-40-83 15,0 0 83-15,-5 34-83 0,-3-7 83 0,-5 35-157 16</inkml:trace>
  <inkml:trace contextRef="#ctx0" brushRef="#br0" timeOffset="-156914.238">11345 10632 1155 0,'0'0'0'0,"-4"-5"-311"0,-1-2 311 15,1 3-310-15,-1 1 310 0,2-1-99 16,-2 3 99-16,1-4-98 0,-1 3 98 0,5 2-63 0,0 0 63 15,-11-5-62-15,1 1 62 0,10 4-48 0,0 0 48 0,-16-8-47 16,2 1 47-16,14 7 0 0,0 0 0 16,-24-7 0-16,-2-2 0 0,26 9 6 0,0 0-6 0,-28-5 6 15,-2 2-6-15,30 3 16 0,0 0-16 16,-31-5 17-16,-4 3-17 0,35 2 25 0,0 0-25 0,-30 0 26 16,6 0-26-16,24 0 20 0,0 0-20 0,-26 2 20 15,5 3-20-15,0-2 26 0,4-1-26 0,8 0 26 16,2-2-26-16,2 1 14 0,0 1-14 15,1 3 15-15,4 0-15 0,0 6 10 0,-5 1-10 16,1 12 11-16,4 10-11 0,0-34 10 0,0 0-10 0,0 44 10 0,4 11-10 16,-4-55 8-16,0 0-8 0,10 52 8 0,8 3-8 15,-18-55 8-15,0 0-8 0,24 47 8 16,6-4-8-16,-30-43 1 0,0 0-1 0,42 29 1 0,5-10-1 16,-47-19 7-16,0 0-7 15,50 2 8-15,-1-17-8 0,-49 15 22 0,0 0-22 0,63-38 22 0,8-22-22 0,-71 60 13 16,0 0-13-16,56-62 13 0,-2-8-13 0,-54 70 18 15,0 0-18-15,38-65 19 16,-8-2-19-16,-30 67 33 0,0 0-33 0,19-65 34 0,-9 0-34 16,-10 65 18-16,0 0-18 0,6-51 18 0,-6 6-18 0,0 45 29 15,0 0-29-15,0-39 29 0,-6 4-29 0,6 35 37 16,0 0-37-16,-7-29 37 0,2 7-37 16,5 22 37-16,0 0-37 0,-5-19 38 0,-2 4-38 0,7 15 33 0,0 0-33 15,-5-12 34-15,1 5-34 0,4 7 23 0,0 0-23 16,-7-7 24-16,2 0-24 0,5 7 28 0,0 0-28 0,-5-3 28 15,1-1-28 1,4 4 21-16,0 0-21 0,0 0 21 0,-3-3-21 0,3 3-3 0,0 0 3 16,0 0-3-16,0 0 3 0,0 0-36 0,0 0 36 0,3 15-36 15,1 4 36-15,-4-19-29 0,0 0 29 16,2 43-29-16,5 17 29 0,-7-60-26 0,0 0 26 0,3 65-25 16,6 12 25-16,-9-77-17 15,0 0 17-15,8 96-16 0,10 21 16 0,-18-117-28 16,0 0 28-16,14 94-28 0,1-3 28 0,3-25-42 0,-4-14 42 0,-4-25-42 15,-8-18 42-15,5 4-139 0,2-4 139 0,-6 0-139 16,2-6 139-16,8 9-217 0</inkml:trace>
  <inkml:trace contextRef="#ctx0" brushRef="#br0" timeOffset="-156371.551">11756 9898 214 0,'0'0'0'0,"0"6"0"16,0-3 0-16,0-3 64 0,0 0-64 0,0 2 65 15,0-1-65-15,0-1 76 0,0 0-76 0,0 4 77 16,0 1-77-16,0-5 57 0,0 0-57 0,-7 15 58 16,-2 9-58-16,9-24 36 0,0 0-36 0,-9 28 36 15,-3-1-36-15,2 1 10 0,-2-1-10 0,5-10 10 16,5-8-10-16,-2 1 12 0,-1-3-12 0,2 1 12 16,3-1-12-16,-6 4 3 0,5 1-3 0,-1-6 4 0,2 0-4 15,0-1 0-15,0 0 0 0,0-3 1 0,2 1-1 0,1 0-1 16,1 1 1-16,4-1 0 0,1-1 0 15,0 0 0-15,-2-1 0 0,1 3 0 0,3-4 0 16,-1 0-1-16,1 3 1 0,1-3-1 0,-5 0 1 16,2 0-9-16,-1 0 9 0,1 0-8 0,-4 0 8 0,-5 0-56 15,0 0 56-15,9 0-55 0,3 2 55 0,-12-2-96 16,0 0 96-16,12-2-96 0,6-5 96 16,11-1-225-16</inkml:trace>
  <inkml:trace contextRef="#ctx0" brushRef="#br0" timeOffset="-156094.483">11871 10049 292 0,'0'0'0'0,"3"0"0"0,8 0 0 0,-11 0 34 0,0 0-34 0,7 0 34 16,-7-3-34-16,0 3 17 0,0 0-17 0,0 0 17 16,0-4-17-16,0 4 33 0,0 0-33 0,0 0 34 15,-4-1-34-15,4 1-1 0,0 0 1 0,0 12-1 16,4 3 1-16,-4-15-8 0,0 0 8 0,8 29-7 16,3 12 7-16,-11-41-84 0,0 0 84 0,16 45-84 0,1 6 84 15,16 43-126-15</inkml:trace>
  <inkml:trace contextRef="#ctx0" brushRef="#br0" timeOffset="-154486.016">12291 10054 102 0,'0'0'0'16,"0"4"0"-16,0 3 0 0,0-7 36 0,0 0-36 16,0 0 36-16,-4-6-36 0,4 6 53 0,0 0-53 0,-5-3 54 15,1 0-54-15,4 3 49 0,0 0-49 16,-3-4 49-16,-2-1-49 0,5 5 38 0,0 0-38 0,-6-2 38 16,0 2-38-16,6 0 28 0,0 0-28 0,-6 0 28 15,-1 0-28-15,7 0 8 0,0 0-8 0,-5 0 9 16,0 0-9-16,5 0 5 0,0 0-5 0,-4 0 6 15,1 2-6-15,3-2 13 0,0 0-13 0,-4 2 14 16,3-2-14-16,1 0 0 0,0 0 0 0,-4 3 1 16,4-3-1-16,0 0-2 0,0 0 2 0,-7 10-1 15,2 8 1-15,0 4-5 0,1 7 5 0,4-5-5 16,-3 0 5-16,3-24-9 16,0 0 9-16,3 46-9 0,2 14 9 15,2 2-8-15,2 1 8 0,3-1-8 0,1 3 8 0,-13-65-4 0,0 0 4 0,19 108-3 0,5 31 3 16,-24-139 0-16,0 0 0 0,21 130 0 0,3 5 0 0,-24-135 0 15,0 0 0-15,23 118 1 16,-2-10-1-16,-21-108 8 0,0 0-8 0,17 88 9 16,-8-25-9-16,-9-63 9 0,0 0-9 0,7 46 9 0,-2-18-9 0,-5-28 1 15,0 0-1-15,4 19 1 0,-4-11-1 0,0-8-74 16,0 0 74-16,-4 4-73 0,-4-6 73 16,-8 4-225-16</inkml:trace>
  <inkml:trace contextRef="#ctx0" brushRef="#br0" timeOffset="-154042.399">12622 10466 113 0,'0'0'0'0,"-11"5"0"15,-8 2 0-15,19-7 13 0,0 0-13 0,0 0 13 16,5 0-13-16,-5 0 52 0,0 0-52 0,4-4 53 15,1 1-53-15,-5 3 45 0,0 0-45 0,3-2 46 16,1 0-46-16,-4 2 59 0,0 0-59 0,0 0 59 0,-4 7-59 16,4-7 56-16,0 0-56 0,-8 5 57 0,-4 5-57 0,-2 2 50 15,-2 4-50-15,7-8 51 0,2-4-51 16,7-4 38-16,0 0-38 0,-14 19 39 0,-8 8-39 0,22-27 35 16,0 0-35-16,-16 36 35 0,4 7-35 15,12-43 22-15,0 0-22 0,-5 53 23 0,5 7-23 0,5-7 5 16,7-1-5-16,-5-13 5 0,3-12-5 15,3-3-100-15,2-1 100 0,3-3-100 16,3-8 100-16,-2 0-141 0,2-2 141 0,3-13-140 0,0-11 140 0,25-3-196 0</inkml:trace>
  <inkml:trace contextRef="#ctx0" brushRef="#br0" timeOffset="-153802.648">12623 10520 427 0,'0'0'0'0,"7"9"0"0,-1 3 0 0,-6-12 87 0,0 0-87 0,3 3 88 16,-1-6-88-16,-2 3 74 0,0 0-74 0,7 3 75 15,1 2-75-15,-8-5 56 0,0 0-56 0,18 19 56 16,11 9-56-16,-29-28 32 0,0 0-32 0,34 36 32 16,6 3-32-16,-40-39 23 0,0 0-23 0,40 45 24 15,-2 4-24-15,-38-49 34 0,0 0-34 0,38 43 35 16,-3 0-35-16,-35-43-76 0,0 0 76 0,30 36-75 0,-4-12 75 15,-26-24-104-15,0 0 104 0,21 15-103 0,-4-13 103 16,22 15-428-16</inkml:trace>
  <inkml:trace contextRef="#ctx0" brushRef="#br0" timeOffset="-153575.144">12893 10532 841 0,'0'0'0'0,"6"11"0"0,6 4 0 0,-12-15 165 16,0 0-165-16,0 3 166 0,-9-8-166 0,9 5 55 0,0 0-55 16,-7 0 56-16,2-3-56 0,5 3 28 15,0 0-28-15,-9 10 28 0,-3 12-28 0,12-22-10 16,0 0 10-16,-9 38-9 0,-3 14 9 0,12-52-49 0,0 0 49 16,-10 54-48-16,-1 6 48 0,11-60-129 0,0 0 129 0,-10 55-128 15,1-9 128-15,9-46-189 0,0 0 189 16,-7 38-188-16,2-9 188 0,-7 38-335 0</inkml:trace>
  <inkml:trace contextRef="#ctx0" brushRef="#br0" timeOffset="-153319.889">12906 10390 180 0,'0'0'0'0,"10"7"0"16,6 7 0-16,-16-14 139 0,0 0-139 0,17 15 140 15,4 6-140-15,-21-21 141 0,0 0-141 0,21 27 142 16,-2 6-142-16,-3 1 134 0,-2 0-134 0,-4-1 135 0,-1-4-135 16,-9-29 99-16,0 0-99 0,3 46 100 0,3 9-100 0,-6-55 49 15,0 0-49-15,0 56 49 0,-6 4-49 16,3-8-49-16,-6-8 49 0,2-15-49 0,5-13 49 0,2-16-131 16,0 0 131-16,-19 22-131 0,-12-6 131 0,-20 23-619 15</inkml:trace>
  <inkml:trace contextRef="#ctx0" brushRef="#br0" timeOffset="-152898.993">11179 11411 382 0,'0'0'0'0,"-12"-2"0"16,-11 1 0-16,23 1 32 0,0 0-32 0,-15-4 33 15,-3 3-33-15,18 1-2 0,0 0 2 0,-15-6-1 16,2 5 1-16,13 1-1 0,0 0 1 0,-8-2-1 16,2 2 1-16,6 0-44 0,0 0 44 0,-3-3-43 15,6-1 43-15,-3 4 10 0,0 0-10 0,13-5 10 16,7-2-10-16,-20 7 92 0,0 0-92 0,32-5 93 15,8-2-93-15,-40 7 81 0,0 0-81 0,56-3 82 0,13-2-82 16,-69 5 105-16,0 0-105 16,105 0 106-16,24 1-106 0,-129-1 59 0,0 0-59 0,137 7 60 0,17 2-60 0,-154-9 83 15,0 0-83-15,153 12 83 0,7 1-83 0,-160-13 79 16,0 0-79-16,147 12 79 0,-8 0-79 0,-139-12 34 16,0 0-34-1,132 11 34-15,-1-1-34 0,-25-8 48 16,-17-2-48-16,-16 0 49 0,-17-2-49 0,-7-1 10 0,-11 1-10 0,1-2 11 0,-10 1-11 0,-29 3-6 15,0 0 6-15,26-7-5 0,-1 2 5 0,-25 5-112 16,0 0 112-16,17-3-111 0,-6-1 111 0,-11 4-143 16,0 0 143-16,7-2-142 0,-7 2 142 0,3-1-688 15</inkml:trace>
  <inkml:trace contextRef="#ctx0" brushRef="#br0" timeOffset="-152165.66">12423 11594 875 0,'0'0'0'0,"3"6"0"0,8-1 0 16,-11-5 40-16,0 0-40 0,-9 0 40 0,-10-2-40 16,19 2 0-16,0 0 0 0,-19-2 0 15,-4 1 0-15,-3-3 0 0,2 4 0 0,6 0 1 0,3 4-1 16,-5-4 6-16,-2 3-6 0,3 0 6 0,-6 3-6 0,-1-3 28 16,-3 4-28-16,-1 0 28 0,0-2-28 0,30-5 21 15,0 0-21-15,-47 12 21 0,-7 2-21 0,54-14 36 16,0 0-36-16,-52 20 36 0,-7 6-36 15,59-26 30-15,0 0-30 16,-54 27 30-16,1 7-30 0,12-1 0 0,8 1 0 0,6-5 1 0,10-1-1 0,5 8-1 16,0 3 1-16,6 7 0 0,3 6 0 0,3-52-23 0,0 0 23 15,9 53-22-15,6 7 22 16,3-12-51-16,-3-5 51 0,8-11-50 16,-2-9 50-16,3-6-52 0,2-9 52 15,4-4-51-15,1-8 51 0,-31 4-38 0,0 0 38 0,42-15-38 0,4-13 38 0,-46 28-47 0,0 0 47 16,40-37-46-16,1-10 46 0,-11 3-19 0,-6 3 19 0,-4 3-18 15,-5 4 18-15,-6 1 18 16,-6 4-18-16,1 3 19 0,-2 3-19 16,-2 23 66-16,0 0-66 0,-6-31 66 0,-2-5-66 0,8 36 56 0,0 0-56 0,-12-40 56 15,-6-4-56-15,18 44 47 0,0 0-47 0,-21-40 48 16,2 3-48-16,19 37 43 0,0 0-43 16,-16-28 44-16,4 6-44 0,12 22 35 15,0 0-35-15,-12-17 35 0,3 5-35 0,9 12 15 0,0 0-15 0,-7-7 15 16,2 0-15-16,5 7 13 0,0 0-13 0,-3-3 13 15,-1 1-13-15,4 2 9 0,0 0-9 0,0 0 10 16,-2 0-10-16,2 0 0 0,0 0 0 0,9 12 0 16,9 5 0-16,-18-17-5 0,0 0 5 15,27 33-5-15,10 13 5 0,-4 0-4 0,0 4 4 0,0-2-4 0,2-2 4 16,-35-46 0-16,0 0 0 0,52 72 0 0,15 12 0 16,-67-84 0-16,0 0 0 0,64 74 1 0,4-2-1 15,-17-18-11-15,-11-12 11 0,-13-18-10 16,-9-16 10-16,-2 1-96 0,-2-4 96 0,-2-3-96 0,-7-2 96 0,-5 0-117 15,0 0 117-15,9-11-116 0,-1-6 116 0,10-10-577 16</inkml:trace>
  <inkml:trace contextRef="#ctx0" brushRef="#br0" timeOffset="-151899.621">12517 11747 1076 0,'0'0'0'0,"0"5"0"16,-2 4 0-16,2-9 151 0,0 0-151 0,0 1 152 15,0 1-152-15,0-2 109 0,0 0-109 0,0 0 109 16,0 0-109-16,0 0 76 0,0 0-76 0,-10 9 76 16,-8 3-76-16,18-12-7 0,0 0 7 0,-22 29-7 15,-11 14 7-15,3 6-47 0,0 3 47 0,4 4-47 16,0 2 47-16,5 1-61 0,0-5 61 0,7-16-60 15,4-12 60-15,0 1-125 0,1-3 125 0,2 0-125 0,-2 0 125 16,0-1-212-16,4-3 212 0,2-8-212 16,3-9 212-16,-7 13-522 0</inkml:trace>
  <inkml:trace contextRef="#ctx0" brushRef="#br0" timeOffset="-151465.852">12787 11481 852 0,'0'0'0'15,"-3"0"0"-15,-4-5 0 0,7 5 83 0,0 0-83 16,0 0 83-16,0 0-83 0,0 0 8 0,0 0-8 0,0 0 8 15,3 2-8-15,-3-2 0 0,0 0 0 16,0 0 0-16,4 3 0 0,-4-3-35 0,0 0 35 0,-4 6-35 16,-5 4 35-16,1 5 0 0,-6 6 0 0,7-11 0 15,2-3 0-15,5-7 36 0,0 0-36 0,-13 19 36 16,-4 8-36-16,17-27 47 0,0 0-47 16,-16 21 48-16,2 1-48 0,14-22 37 0,0 0-37 0,-8 15 38 15,-1-3-38-15,9-12 28 0,0 0-28 0,-4 9 28 16,-1-2-28-16,5-7-1 0,0 0 1 0,0 8-1 15,2-1 1-15,-2-7-32 0,0 0 32 0,12 9-32 16,9-6 32-16,-21-3-27 0,0 0 27 0,23 4-27 16,8-4 27-16,-31 0-17 15,0 0 17-15,35-2-17 0,-2-3 17 0,-33 5-48 0,0 0 48 0,35-5-48 0,-6-2 48 16,-29 7-122-16,0 0 122 0,27-7-122 0,-6 0 122 16,-21 7-153-16,0 0 153 0,13-8-153 0,-4-1 153 0,14-8-249 15</inkml:trace>
  <inkml:trace contextRef="#ctx0" brushRef="#br0" timeOffset="-151247.622">12775 11569 214 0,'0'0'0'0,"12"3"0"0,7 4 0 0,-19-7 36 0,0 0-36 15,7 2 37-15,-7-4-37 0,0 2 42 16,0 0-42-16,0 0 43 0,-7-2-43 0,7 2 36 0,0 0-36 0,-1 0 37 15,-3-1-37-15,4 1 14 0,0 0-14 0,0 5 15 16,0 5-15-16,0-10 21 0,0 0-21 0,5 36 21 16,6 15-21-16,-11-51 3 0,0 0-3 0,5 57 4 15,4 10-4-15,-9-67-41 0,0 0 41 0,7 70-41 16,1 4 41-16,10 71-261 0</inkml:trace>
  <inkml:trace contextRef="#ctx0" brushRef="#br0" timeOffset="-150827.459">13442 11199 337 0,'0'0'0'0,"-9"-9"0"0,-5-6 0 16,11 10-1-16,3 3 1 0,0 2-1 0,0 3 1 0,0-3-1 15,0 0 1-15,0 4-1 0,3 1 1 0,-3-5 13 0,0 0-13 0,9 5 13 16,3 0-13-16,-12-5 75 0,0 0-75 0,18 5 76 15,1-1-76-15,0-1 95 0,2-1-95 16,-2-2 95-16,2 0-95 0,-2 0 78 0,-1-2-78 16,-1 2 79-16,1 0-79 0,-18 0 60 0,0 0-60 0,24 0 61 15,2 0-61-15,-26 0 42 0,0 0-42 0,30 2 43 16,-1-2-43-16,-6 2 41 0,-2-2-41 0,-5 1 41 16,-6-1-41-16,0 0-50 15,-1-1 50-15,0 1-50 0,-7-2 50 16,-2 2-153-16,0 0 153 0,3 0-153 0,1-2 153 0,4 2-456 0</inkml:trace>
  <inkml:trace contextRef="#ctx0" brushRef="#br0" timeOffset="-150610.53">13446 11535 707 0,'0'0'0'0,"12"-9"0"0,7-6 0 0,-9 13 78 16,-6 2-78-16,3 0 78 0,0 2-78 0,2 3 29 16,-1 0-29-16,6-2 29 0,5-1-29 0,-19-2-16 15,0 0 16-15,27-2-15 0,11-1 15 0,-38 3-97 16,0 0 97-16,38-7-97 0,9-5 97 0,40-7-438 16</inkml:trace>
  <inkml:trace contextRef="#ctx0" brushRef="#br0" timeOffset="-149024.64">14430 10990 158 0,'0'0'0'0,"0"0"0"15,-4 3 0-15,4-3 58 0,0 0-58 0,0 0 59 16,-3 0-59-16,3 0 56 0,0 0-56 0,0 0 56 0,-5 0-56 16,-1-3 52-16,3 3-52 0,-4 0 52 0,5 0-52 15,-5 0 38-15,2 0-38 0,0 3 39 16,1-3-39-16,4 0 27 0,0 0-27 0,-12 0 27 0,-2 4-27 15,14-4 15-15,0 0-15 0,-15 3 16 0,-5 2-16 0,20-5 5 16,0 0-5-16,-19 7 6 0,-2 0-6 0,21-7 8 16,0 0-8-16,-19 14 9 0,0-2-9 0,19-12 3 15,0 0-3-15,-17 24 3 0,-1 8-3 16,18-32 5-16,0 0-5 0,-9 43 6 0,1 10-6 0,8-53 13 16,0 0-13-16,0 55 13 0,5 3-13 0,-5-58 23 15,0 0-23-15,12 53 24 0,9-5-24 0,-21-48 7 16,0 0-7-16,21 40 8 0,7-10-8 15,-5-6 1-15,-1-13-1 0,3-3 2 0,-5-4-2 16,3-6 1-16,-2-7-1 0,0 1 1 0,0-8-1 0,-21 16 3 16,0 0-3-16,22-24 4 0,3-3-4 0,-25 27 10 0,0 0-10 15,23-31 11-15,1-5-11 0,-24 36 39 0,0 0-39 16,17-32 40-16,-1-1-40 0,-16 33 41 16,0 0-41-16,9-29 42 0,-6 5-42 0,-3 24 57 0,0 0-57 0,2-24 57 15,-2 9-57-15,0 15 66 0,0 0-66 0,-2-16 67 16,0 4-67-1,2 12 75-15,0 0-75 0,-1-12 76 0,-6 2-76 0,7 10 45 16,0 0-45-16,-5-5 45 0,1-2-45 0,4 7 44 0,0 0-44 0,-3-4 45 16,1 3-45-16,2 1 5 0,0 0-5 0,0 0 5 15,-5-5-5-15,5 5 5 0,0 0-5 0,0 0 6 16,0 0-6-16,0 0 0 0,0 0 0 0,0 0 0 0,-4-2 0 16,4 2-20-16,0 0 20 0,0 0-20 15,0 0 20-15,0 3-46 0,-3 1 46 0,1 8-45 0,0 7 45 0,2-19-45 16,0 0 45-16,-2 32-45 0,2 6 45 15,0-38-36-15,0 0 36 0,0 36-36 0,2 0 36 0,-2-36-40 16,0 0 40-16,7 29-40 0,2-3 40 16,-9-26-34-16,0 0 34 0,9 20-34 15,-1-4 34-15,-8-16-23 0,0 0 23 0,9 12-22 0,-2-6 22 0,-7-6-2 16,0 0 2-16,5 6-2 0,-3-6 2 0,-2 0 41 16,0 0-41-16,0-4 42 0,0-1-42 0,0 5 66 15,0 0-66-15,-7-14 67 0,-4-3-67 16,11 17 59-16,0 0-59 0,-10-22 59 0,-6-4-59 0,16 26 53 15,0 0-53-15,-10-27 54 0,-1-4-54 0,6 2 0 0,2 0 0 16,3 3 0-16,5 4 0 0,-5 22-11 0,0 0 11 16,12-24-10-16,7 0 10 0,-19 24-27 15,0 0 27-15,23-26-27 0,7 2 27 0,-30 24-39 0,0 0 39 0,33-24-38 16,-2 4 38-16,-31 20-33 16,0 0 33-16,31-23-32 0,4 6 32 0,-35 17-8 0,0 0 8 0,26-15-7 15,-5 3 7-15,-21 12-3 0,0 0 3 0,16-11-2 16,-2 5 2-16,-14 6 0 15,0 0 0-15,9-6 1 0,-1 5-1 0,-8 1-1 16,0 0 1-16,4-4-1 0,-4 4 1 0,0 0-15 0,0 0 15 0,0 0-14 16,0 0 14-16,0 0-45 0,0 0 45 0,0 0-45 15,0 4 45-15,0-3-50 0,0 3 50 0,-4-1-49 16,4 1 49-16,0 1-43 0,-3 2 43 16,1 1-42-16,2 3 42 0,-2 2-37 0,2 3 37 0,0-4-36 15,0 0 36-15,2 0-25 0,3 1 25 0,-5-2-24 0,4-4 24 16,-1 1-17-16,2 2 17 0,-1 2-17 0,1-3 17 0,-5-9-11 15,0 0 11-15,4 15-10 0,4 6 10 16,-8-21-10-16,0 0 10 0,9 17-10 0,-5 0 10 0,-4-17-4 16,0 0 4-16,5 17-3 0,-3 2 3 0,-2-19-12 15,0 0 12-15,-2 21-12 0,-2 1 12 16,4-22-55-16,0 0 55 0,-5 21-55 0,-7 1 55 0,12-22-40 16,0 0 40-16,-12 15-39 0,-2 1 39 15,14-16-64-15,0 0 64 0,-12 12-63 16,-4-2 63-16,16-10-10 0,0 0 10 0,-11 7-10 0,-1-4 10 0,12-3-34 0,0 0 34 15,-8-8-34-15,2-8 34 0,6 16-18 0,0 0 18 16,-1-24-18-16,4-7 18 16,-3 31-57-16,0 0 57 0,5-27-56 0,4-6 56 0,5-25-82 0</inkml:trace>
  <inkml:trace contextRef="#ctx0" brushRef="#br0" timeOffset="-148776.304">14825 11158 135 0,'0'0'0'0,"0"0"0"0,4-2 0 0,-2-2 73 0,-1-1-73 0,1 2 74 16,-2 1-74-16,0 2 108 0,0-3-108 0,0 3 108 15,0 0-108-15,0 0 126 0,0 0-126 0,0 0 126 16,0 0-126-16,0 0 110 0,4-4-110 0,-4 4 111 15,3-7-111-15,-3 7 108 0,2-3-108 0,-2 3 109 16,7-2-109-16,-4 2 77 0,2-3-77 0,1 1 78 16,-3 2-78-16,6 0 59 0,-4 2-59 0,4 1 59 15,1 1-59-15,-10-4 41 0,0 0-41 0,23 12 41 16,10 0-41-16,-33-12 18 0,0 0-18 0,40 20 18 16,9 6-18-16,-49-26 36 0,0 0-36 0,47 29 37 0,3 4-37 15,-50-33 29-15,0 0-29 0,44 32 29 0,1 1-29 16,-45-33 8-16,0 0-8 0,39 27 8 15,-5-3-8-15,-34-24-6 0,0 0 6 0,23 16-6 0,-4-4 6 0,-19-12-96 16,0 0 96-16,14 0-95 16,-2-11 95-16,18 1-1059 0</inkml:trace>
  <inkml:trace contextRef="#ctx0" brushRef="#br0" timeOffset="-148517.996">15233 10986 1267 0,'0'0'0'0,"-3"4"43"0,-3 3-43 0,3-4 43 15,1-1-43-15,-3 1 50 0,1-3-50 16,-3 0 50-16,2 0-50 0,5 0 14 0,0 0-14 0,-17 12 15 16,-13 5-15-16,30-17-12 0,0 0 12 0,-36 29-12 15,-8 9 12-15,44-38-19 0,0 0 19 0,-42 50-18 16,-1 13 18-16,4-8-16 0,6 0 16 0,11-23-15 15,9-9 15-15,13-23-85 0,0 0 85 0,-24 32-85 16,0 2 85-16,24-34-158 0,0 0 158 0,-20 21-158 16,5-14 158-16,-20 20-579 0</inkml:trace>
  <inkml:trace contextRef="#ctx0" brushRef="#br0" timeOffset="-148265.671">15360 11370 718 0,'0'0'0'0,"4"5"0"0,-1-1 0 0,-3-4-150 15,0 0 150-15,9 3-150 0,0 2 150 0,8 0-216 0</inkml:trace>
  <inkml:trace contextRef="#ctx0" brushRef="#br0" timeOffset="-75276.982">18111 11183 830 0,'0'0'0'0,"-14"-5"0"0,-9-3 0 0,20 4 86 16,6 1-86-16,-3 3 86 0,6 0-86 0,-1 1 82 16,2 3-82-16,-4-2 83 0,-1-1-83 0,-2-1 90 15,0 0-90-15,0 0 90 0,-3-1-90 0,-1-1 72 16,-1 0-72-16,0 0 72 0,1 2-72 0,-6-1 56 16,-2-4-56-16,-1 1 56 0,-4 2-56 0,17 2-7 15,0 0 7-15,-28-6-6 0,-9-1 6 0,37 7-10 0,0 0 10 16,-40-9-9-16,-7 2 9 0,6 0-18 31,0 2 18-31,14 2-18 0,7 1 18 0,0 1-17 0,2-1 17 0,-3 2-17 0,0 0 17 0,0 3-9 0,-3 2 9 16,7-5-9-16,4 2 9 0,-4 3-1 0,0 0 1 0,-4 4-1 15,-2-1 1-15,23-8-1 0,0 0 1 0,-30 18-1 16,-6 6 1-16,36-24 0 16,0 0 0-16,-33 36 0 0,-2 12 0 0,35-48 2 0,0 0-2 0,-30 58 2 15,4 12-2-15,26-70 0 0,0 0 0 0,-23 105 1 16,3 25-1-16,9-26 0 0,8-6 0 15,1-19 0-15,4-16 0 0,-2-63 0 16,0 0 0-16,10 75 0 0,7 3 0 0,-17-78-1 0,0 0 1 0,27 61 0 16,9-11 0-16,-36-50-23 0,0 0 23 0,47 29-22 15,9-17 22-15,-56-12-3 0,0 0 3 0,61-21-3 16,14-27 3-16,-75 48-4 0,0 0 4 16,80-66-3-16,5-23 3 0,-85 89-7 0,0 0 7 0,75-101-6 15,-5-16 6-15,-20 21-3 0,-15 10 3 0,-9 4-2 0,-12 9 2 16,-14 73 13-16,0 0-13 0,14-103 13 0,-5-19-13 0,-9 122 18 15,0 0-18-15,9-123 19 0,-4-11-19 16,2 28 17-16,-4 15-17 0,3 17 17 16,-5 20-17-16,1 9 35 0,0 7-35 0,-2 18 35 0,-2 11-35 0,2 9 35 15,0 0-35-15,-2-15 35 0,1-2-35 0,1 17 38 16,0 0-38-16,-4-14 38 0,1 2-38 16,3 12-1-16,0 0 1 0,-2-9-1 0,-2-1 1 15,4 10-2-15,0 0 2 0,-1-5-1 0,-1 2 1 0,2 3-2 0,0 0 2 16,0 0-1-16,-5-4 1 0,5 4-28 0,0 0 28 15,0 0-28-15,-4-2 28 0,4 2-18 0,0 0 18 16,0 0-18-16,0 0 18 0,-1 4-36 16,-1 4 36-16,0 16-35 0,-1 9 35 15,3-33-37-15,0 0 37 0,-2 62-36 0,2 20 36 0,5 24-24 0,-1 24 24 0,1-5-23 16,2 6 23-16,-2-8-19 0,4-1 19 0,-6-8-18 16,2-1 18-16,-3-18-18 0,0-11 18 0,3-9-18 15,4-10 18-15,-9-65-4 0,0 0 4 0,17 74-3 16,8 3 3-16,-25-77-14 15,0 0 14-15,22 58-13 0,6-12 13 0,-28-46-73 0,0 0 73 0,21 26-72 16,-2-19 72-16,-19-7-105 0,0 0 105 0,12-19-104 16,-5-22 104-16,13-17-640 0</inkml:trace>
  <inkml:trace contextRef="#ctx0" brushRef="#br0" timeOffset="-74743.324">18331 10152 1110 0,'0'0'0'0,"-6"0"0"0,-2 3 0 0,8-3 99 16,0 0-99-16,-4 0 99 0,4 4-99 0,0-4 32 0,0 0-32 15,0 5 32-15,0 5-32 0,0-10-2 0,0 0 2 16,-3 36-1-16,3 19 1 0,0-55-47 0,0 0 47 16,3 63-46-16,-3 13 46 0,0-76-6 0,0 0 6 0,5 79-6 15,2 6 6-15,-7-85-1 0,0 0 1 0,11 95 0 16,1 4 0 0,-12-99 6-16,0 0-6 0,10 74 7 0,1-18-7 15,-11-56 35-15,0 0-35 0,7 36 36 0,0-21-36 0,-7-15 36 0,0 0-36 0,7 11 36 16,-2-10-36-16,-5-1 15 0,0 0-15 15,7-17 15-15,-4-22-15 0,-1 1 31 0,-2-8-31 0,-2 1 31 16,1 1-31-16,1 44 0 0,0 0 0 0,-2-62 0 16,2-6 0-16,0 6 0 0,2 2 0 15,1 5 0-15,2 7 0 0,2 5-6 0,0 4 6 16,0 8-5-16,0 7 5 0,2 2-25 0,0 5 25 0,-2 5-24 0,0 3 24 16,0 2-3-16,1 2 3 0,-6 2-3 0,2 3 3 15,2 0-7-15,3 2 7 0,0 4-7 0,3 6 7 16,-1 7-1-16,4 0 1 0,-1 9-1 0,2 4 1 15,-16-32 11-15,0 0-11 0,16 43 11 0,1 13-11 16,-17-56 5-16,0 0-5 0,17 60 5 0,1 5-5 0,-18-65-9 16,0 0 9-16,12 67-8 0,-2 2 8 0,-10-69-130 15,0 0 130-15,7 79-130 0,-3 5 130 0,-4-84-136 16,0 0 136-16,0 48-135 0,-4-21 135 16,1 48-591-16</inkml:trace>
  <inkml:trace contextRef="#ctx0" brushRef="#br0" timeOffset="-74094.302">19217 10520 1110 0,'0'0'0'0,"0"0"0"0,-7 2 0 0,7-2 48 16,0 0-48-16,-1-3 49 0,-3-3-49 15,4 6 3-15,0 0-3 0,-5-8 3 0,-4 1-3 16,9 7-21-16,0 0 21 0,-10-7-21 0,-4 2 21 0,14 5-67 0,0 0 67 15,-18-5-66-15,1 2 66 0,17 3-6 0,0 0 6 16,-25 1-5-16,1 6 5 0,24-7 9 16,0 0-9-16,-26 12 10 0,-2 3-10 0,4 4 28 0,3 5-28 15,5-10 28-15,6-2-28 0,10-12 23 0,0 0-23 0,-13 45 24 16,1 18-24-16,4 4 17 16,2 8-17-16,3 16 17 0,-2 15-17 0,5-106 18 0,0 0-18 15,5 135 18-15,0 26-18 0,-5-161 8 16,0 0-8-16,9 168 9 0,1 12-9 15,-10-180 16-15,0 0-16 0,9 170 17 0,1-2-17 0,-3-45 38 0,2-30-38 0,0-20 39 16,0-25-39-16,3 0 18 0,-4-7-18 0,1-8 19 16,-2-9-19-16,-7-24 21 0,0 0-21 0,7 24 21 15,2-2-21-15,-9-22-33 0,0 0 33 0,7 14-33 16,-4 0 33-16,1-11-74 16,-3-3 74-16,-4-15-74 0,-2-13 74 0,5 28-172 0,0 0 172 0,-18-58-171 15,-6-26 171-15,-18-58-549 0</inkml:trace>
  <inkml:trace contextRef="#ctx0" brushRef="#br0" timeOffset="-73855.175">18576 11406 606 0,'0'0'0'0,"11"9"0"0,11 3 0 0,-22-12 84 15,0 0-84-15,30 8 85 0,8 2-85 0,1-1 71 16,1-2-71-16,-2-2 72 0,0-5-72 0,-1 0 51 0,-2-5-51 15,0 0 51-15,1-4-51 0,-36 9-1 16,0 0 1-16,45-15-1 0,8-8 1 0,-53 23-30 16,0 0 30-16,50-29-30 0,6-7 30 0,-56 36-59 0,0 0 59 15,45-36-58-15,-1-1 58 0,-9 4-100 16,-8 2 100-16,-2 6-100 0,-6 2 100 0,-5 6-151 0,-5 3 151 0,-1 1-150 16,-1 1 150-1,9-14-158-15</inkml:trace>
  <inkml:trace contextRef="#ctx0" brushRef="#br0" timeOffset="-73612.822">19456 11144 382 0,'0'0'0'0,"-4"-5"0"15,-1-6 0-15,2 8 161 0,1 3-161 0,2 0 161 16,0 0-161-16,0 0 167 0,0 5-167 0,0-5 167 16,0 0-167-16,0 0 127 0,0 0-127 0,0 0 127 0,0 0-127 15,0 0 81-15,-5 5-81 0,5-5 81 16,-2 4-81-16,2-4 55 0,0 0-55 0,-5 13 55 0,-4 13-55 15,9-26 33-15,0 0-33 0,-9 45 34 0,1 13-34 16,-1 2 8-16,2 5-8 0,2-2 8 16,1 1-8-16,4-64 12 0,0 0-12 0,4 84 12 0,1 17-12 15,5-22-46-15,4-16 46 0,-7-24-45 0,-1-20 45 0,-6-19-134 16,0 0 134-16,20 16-134 16,10-8 134-16,21 20-891 0</inkml:trace>
  <inkml:trace contextRef="#ctx0" brushRef="#br0" timeOffset="-73348.646">19484 11170 1166 0,'0'0'0'0,"8"8"0"0,6 6 0 0,-14-14 122 0,0 0-122 0,25 17 122 16,4 5-122-16,-29-22 78 0,0 0-78 0,39 31 79 15,4 5-79-15,-3 2 51 0,-1 1-51 0,-3-8 51 16,1-2-51-16,-11-3-6 0,-2-2 6 0,-1 0-6 16,-2-5 6-16,0 1 0 0,-4-1 0 0,-1-4 0 15,1-3 0-15,-17-12-13 0,0 0 13 0,18 14-13 16,3 0 13-16,-21-14-85 0,0 0 85 0,21 8-84 16,5-4 84-16,-26-4-147 0,0 0 147 0,24-12-147 15,6-14 147-15,25-10-780 0</inkml:trace>
  <inkml:trace contextRef="#ctx0" brushRef="#br0" timeOffset="-73128.518">20001 10985 1065 0,'0'0'0'0,"7"13"0"0,4 8 0 0,-6-7 139 16,-2-8-139-16,-20 6 139 0,-11 2-139 0,0 5 61 15,-1 5-61-15,4 0 61 0,4 2-61 0,21-26 20 16,0 0-20-16,-31 48 20 0,-6 15-20 0,37-63-29 0,0 0 29 16,-47 84-29-16,-7 17 29 0,54-101-124 0,0 0 124 15,-38 82-123-15,8-6 123 0,30-76-159 0,0 0 159 16,-19 46-158-16,12-24 158 0,-19 47-563 0</inkml:trace>
  <inkml:trace contextRef="#ctx0" brushRef="#br0" timeOffset="-72252.858">20125 11000 617 0,'0'0'0'0,"2"-3"0"0,5-4 0 16,-7 7 63-16,0 0-63 0,1-4 63 0,1 1-63 0,-2 3 34 0,0 0-34 15,0 0 34-15,0 0-34 0,0 0 5 16,0 0-5-16,5 10 6 0,4 6-6 0,3 8 40 0,4 1-40 16,1 8 40-16,2 6-40 0,-19-39 67 15,0 0-67-15,18 57 68 0,-1 13-68 0,-4-3 90 0,-5 1-90 16,1 11 91-16,-2 5-91 15,-7-84 88-15,0 0-88 0,0 93 89 0,-5 4-89 0,-4-18 39 0,-3-10-39 0,7-35 39 16,5-27-39-16,-4 8 8 0,-1-5-8 0,-9 11 9 16,-5 8-9-16,19-29-42 15,0 0 42-15,-35 21-42 0,-10-3 42 0,45-18-179 0,0 0 179 0,-56 11-179 16,-10-6 179-16,-55 10-682 16</inkml:trace>
  <inkml:trace contextRef="#ctx0" brushRef="#br0" timeOffset="-71741.71">17402 12468 371 0,'0'0'0'0,"-19"0"0"0,-11-2 0 0,30 2-48 16,0 0 48-16,-21-1-47 0,0-1 47 0,2 0-5 15,4 2 5-15,4 0-5 0,6 0 5 0,-2 0-17 16,2 0 17-16,1 0-16 0,4 0 16 0,0 0-4 0,0 0 4 16,0 0-4-16,0 0 4 0,0 0 5 15,-2 0-5-15,2 0 5 0,-5 0-5 0,5 0 52 0,0 0-52 16,0 0 52-16,5 4-52 0,-5-4 46 0,0 0-46 0,9 5 46 15,2 0-46-15,-11-5 59 0,0 0-59 0,27 10 59 16,12-3-59-16,3 2 95 16,-1-4-95-16,3 2 96 0,1-4-96 15,-45-3 65-15,0 0-65 0,68 2 65 0,18-2-65 0,11 0 84 0,15 0-84 0,-8 0 85 16,1 0-85-16,1 3 58 0,4 1-58 0,-9-3 58 16,-9 1-58-16,11 0 41 0,0-2-41 15,-6-2 41-15,-4 0-41 16,-93 2 36-16,0 0-36 0,128-1 37 0,27-6-37 0,-155 7 38 0,0 0-38 0,157-5 39 15,14-6-39-15,-42 6 33 0,-21 2-33 0,-11-2 33 16,-15-2-33-16,-82 7 22 0,0 0-22 0,94-7 23 16,4-2-23-16,-28 4 2 15,-18-2-2-15,-17 4 2 0,-20 1-2 16,-1 1-98-16,-7-1 98 0,-5 2-97 0,-2 0 97 0,0 0-163 0,0 0 163 0,-19 0-162 0,-12 2 162 0,-18-1-636 16</inkml:trace>
  <inkml:trace contextRef="#ctx0" brushRef="#br0" timeOffset="-71047.096">18425 13193 1345 0,'0'0'0'0,"-4"-7"0"0,-1-3 0 0,5 10 113 0,0 0-113 0,-12-11 113 16,-6-1-113-16,18 12 74 0,0 0-74 0,-28-15 75 15,-6 0-75-15,34 15 1 0,0 0-1 0,-35-16 1 16,0 6-1-16,35 10-15 0,0 0 15 0,-38-5-15 16,-8 3 15-16,46 2-33 0,0 0 33 0,-45 5-33 15,0 4 33-15,45-9-12 0,0 0 12 0,-51 19-12 16,-5 1 12-16,56-20-2 0,0 0 2 0,-54 28-2 15,2 4 2-15,3 1-2 0,9 1 2 16,11-5-1-16,11-5 1 0,18-24-4 0,0 0 4 0,-21 74-4 0,2 30 4 16,9-15-12-16,6-1 12 0,4-10-12 15,4-4 12-15,-4-74-4 0,0 0 4 0,8 79-3 0,8 3 3 16,-16-82-7-16,0 0 7 0,19 65-7 0,6-7 7 16,-25-58-14-16,0 0 14 0,33 40-13 15,12-16 13-15,-8-14-56 0,-4-17 56 0,0-5-55 0,-2-8 55 16,-31 20-62-16,0 0 62 0,51-55-62 0,10-26 62 0,-61 81-35 15,0 0 35-15,57-87-35 0,-5-14 35 16,-52 101-12-16,0 0 12 0,42-113-12 0,-10-12 12 16,-32 125 0-16,0 0 0 0,19-130 0 0,-11-7 0 0,-8 137 13 15,0 0-13-15,0-131 13 0,-8 3-13 0,8 128 18 16,0 0-18-16,-9-111 18 0,-3 13-18 16,12 98 51-16,0 0-51 0,-16-75 52 0,2 20-52 15,14 55 56-15,0 0-56 0,-12-36 56 0,3 13-56 0,9 23 44 0,0 0-44 16,-5-13 44-16,2 9-44 0,3 4 43 0,0 0-43 0,-4-3 43 15,1 3-43-15,3 0 28 0,0 0-28 16,-2 3 28-16,2 4-28 0,0-7 9 0,0 0-9 0,0 28 9 16,2 16-9-16,-2-44 19 0,0 0-19 15,19 87 20-15,5 40-20 0,-24-127 3 0,0 0-3 16,37 148 3-16,10 26-3 0,-9-28 12 0,-1-12-12 0,-11-21 13 16,-2-17-13-16,-24-96 8 0,0 0-8 0,18 101 9 15,-1-9-9-15,-1-20 3 0,1-17-3 0,-12-21 4 16,-1-20-4-1,3 0-2-15,0-8 2 0,2 1-2 0,3-3 2 0,-12-4-183 0,0 0 183 0,17-11-182 16,6-9 182-16,17-11-972 0</inkml:trace>
  <inkml:trace contextRef="#ctx0" brushRef="#br0" timeOffset="-70729.937">18538 13213 975 0,'0'0'0'0,"2"4"0"0,5 1 0 0,-6-3 90 16,1-1-90-16,-2-1 91 0,5-3-91 0,-5 3 63 15,0 0-63-15,0 0 63 0,0 0-63 0,0 0 42 16,2 2-42-16,1-1 43 0,4-1-43 0,-1 4 0 0,6-4 0 16,-3 3 0-16,3 2 0 0,-12-5 6 0,0 0-6 15,29 16 7-15,10 6-7 0,-1 5 15 0,2 6-15 16,0 6 16-16,0 8-16 0,-3 2 33 0,-2 6-33 15,3 0 34-15,0 0-34 16,-38-55 10-16,0 0-10 0,63 91 11 0,15 22-11 0,-13-23 30 0,-2-7-30 0,-18-20 30 16,-12-20-30-16,-2 0 2 0,-6-9-2 0,-4-12 2 15,-7-11-2-15,1 1-42 0,-3-6 42 16,-3 1-41-16,-5-3 41 16,-4-4-161-16,0 0 161 0,8-2-160 0,6-5 160 0,7-1-770 0</inkml:trace>
  <inkml:trace contextRef="#ctx0" brushRef="#br0" timeOffset="-70456.16">18945 13159 1233 0,'0'0'0'0,"2"5"0"0,3 2 0 0,-5-7 112 15,0 0-112-15,4 5 113 0,-2 0-113 0,-2 0 91 16,-4 2-91-16,-5 13 91 0,-6 4-91 0,1 7 36 16,-7 9-36-16,0 2 37 0,-2 8-37 0,23-50-1 15,0 0 1-15,-38 93-1 0,-12 27 1 0,50-120-4 16,0 0 4-16,-49 131-4 0,0 12 4 0,7-34-15 16,11-18 15-16,12-40-14 0,13-27 14 0,-2-3-67 15,4-14 67-15,1 10-66 0,-1 0 66 0,4-17-210 0,0 0 210 16,-1 9-210-16,1-9 210 0,-6 5-729 15</inkml:trace>
  <inkml:trace contextRef="#ctx0" brushRef="#br0" timeOffset="-69966.899">19179 12910 908 0,'0'0'0'0,"-9"0"0"15,-12-7 0-15,21 7 94 0,0 0-94 0,-7 0 95 0,6 2-95 16,1-2 60-16,0 0-60 0,0 5 61 16,0-3-61-16,0-2 19 0,0 0-19 0,0 19 20 0,0 12-20 15,0-31 0-15,0 0 0 0,0 39 1 0,1 11-1 0,-1-50 12 16,0 0-12-16,7 49 13 0,0 6-13 0,-7-55 33 15,0 0-33-15,7 43 33 0,0-5-33 16,-7-38 41-16,0 0-41 0,9 32 41 16,-6-10-41-16,-3-22 15 0,0 0-15 0,11 12 16 0,5-10-16 15,-3-10 22-15,3-11-22 0,-2-7 23 0,2-6-23 0,-16 32 3 16,0 0-3-16,15-48 4 0,1-12-4 0,0 6 13 16,-4 1-13-16,-3 11 14 0,1 2-14 15,1 4 23-15,-3 5-23 0,1 7 24 16,0 2-24-16,-9 22 48 0,0 0-48 0,12-17 49 0,0 2-49 0,-12 15 9 0,0 0-9 15,18-6 9-15,4 12-9 0,-22-6 23 0,0 0-23 0,25 15 24 16,-3 11-24-16,-22-26 32 16,0 0-32-16,25 41 33 0,-1 12-33 0,-24-53 10 15,0 0-10-15,26 58 10 0,-5 5-10 0,-21-63-36 16,0 0 36-16,19 59-36 0,0-4 36 0,-19-55-131 0,0 0 131 0,9 42-131 16,-5-9 131-16,10 42-1033 0</inkml:trace>
  <inkml:trace contextRef="#ctx0" brushRef="#br0" timeOffset="-68919.992">21167 12081 1076 0,'0'0'0'0,"-2"-5"0"16,-2-11 0-16,4 16 90 0,0 0-90 0,-1-5 90 16,1 4-90-16,0 1 62 0,0 0-62 0,0 0 62 15,0 0-62-15,0 0 38 0,0 0-38 0,0 0 38 16,1 5-38-16,-1-5 3 0,0 0-3 0,4 5 3 15,-2-5-3-15,-2 0 38 0,0 0-38 0,7 0 38 16,5 0-38-16,-12 0 36 0,0 0-36 0,21 0 36 0,12-5-36 0,-33 5 15 16,0 0-15-16,45-2 15 0,13-1-15 0,-58 3 43 15,0 0-43-15,61 0 44 16,8 0-44-16,-69 0 13 16,0 0-13-16,70 1 13 0,1 1-13 0,-71-2 2 0,0 0-2 0,86 2 3 0,4 3-3 0,-90-5-2 15,0 0 2-15,77 0-1 0,-6 2 1 0,-71-2-100 16,0 0 100-16,46 3-99 0,-22 0 99 15,-24-3-218-15,0 0 218 0,19 11-218 0,-12 4 218 16,19 11-726-16</inkml:trace>
  <inkml:trace contextRef="#ctx0" brushRef="#br0" timeOffset="-68713.546">21348 12592 1188 0,'0'0'0'16,"9"0"0"-16,4 3 0 0,-13-3 147 0,0 0-147 0,25 3 147 15,10 2-147-15,-35-5 130 0,0 0-130 0,40 6 130 16,7-3-130-16,-47-3 47 0,0 0-47 0,43 2 48 16,3-1-48-16,-46-1-66 0,0 0 66 0,47-1-65 0,3-3 65 15,-50 4-137-15,0 0 137 0,56-7-136 16,3-1 136-16,56-7-981 0</inkml:trace>
  <inkml:trace contextRef="#ctx0" brushRef="#br0" timeOffset="-67111.504">22947 9631 225 0,'0'0'0'0,"0"0"0"16,0 0 0-16,0 0 66 0,0 0-66 0,-16 2 66 15,-10 1-66-15,26-3 49 0,0 0-49 0,-21 4 49 16,-1-1-49-16,22-3 58 0,0 0-58 0,-25 5 58 16,-1 2-58-16,26-7 38 0,0 0-38 0,-21 5 38 15,-1 4-38-15,22-9 27 0,0 0-27 0,-25 17 27 16,-1 7-27-16,5 0 9 0,2 0-9 0,7-9 10 15,3-6-10-15,9-9 18 0,0 0-18 0,-10 26 19 16,-4 6-19-16,14-32 22 0,0 0-22 0,-11 40 23 0,3 8-23 0,1-2 14 16,3-5-14-16,1-7 15 0,-1-6-15 0,1 2 27 15,-1 0-27-15,2 9 27 0,-1 7-27 0,3-46 20 16,0 0-20-16,0 57 20 16,0 10-20-16,3-6 35 0,1-2-35 15,1-3 35-15,-3-3-35 0,-2-53 29 0,0 0-29 0,10 81 29 0,8 16-29 0,-4-18 15 16,3 0-15-16,-3-16 15 0,-3-8-15 0,-11-55 20 15,0 0-20-15,15 70 20 0,3 9-20 0,-18-79 15 16,0 0-15-16,10 82 15 0,-1 9-15 16,-9-91 26-16,0 0-26 0,5 84 26 0,-3-3-26 0,-2-81 37 0,0 0-37 15,2 73 37-15,-1-4-37 0,-1-69 21 0,0 0-21 0,0 53 21 16,-1-12-21 0,1-41 36-16,0 0-36 0,-2 27 36 0,2-13-36 0,0-14 37 15,0 0-37-15,0 12 37 0,0-5-37 0,0-7 8 0,0 0-8 0,0 5 8 16,2-1-8-16,-2-4 0 0,0 0 0 0,0 0 0 15,0 0 0-15,0 0-2 0,0 0 2 0,5-4-2 16,3-1 2-16,-8 5-3 16,0 0 3-16,14-9-3 0,7-4 3 0,-21 13-2 0,0 0 2 15,18-12-2-15,4-2 2 0,-22 14-5 0,0 0 5 0,23-7-5 16,3-1 5-16,-26 8-20 0,0 0 20 0,23-4-20 16,-2 1 20-16,-21 3-14 0,0 0 14 0,21 3-13 15,-2 1 13-15,-19-4-18 16,0 0 18-16,19 8-18 0,2 2 18 0,-21-10-9 0,0 0 9 0,16 12-8 15,-3 0 8-15,-13-12-1 0,0 0 1 0,18 18-1 0,1 0 1 16,-3 1 0-16,-2 0 0 0,-6-5 0 0,-2-7 0 16,-1 1 1-16,-2 1-1 0,-1-6 2 15,-2 2-2-15,0-5 12 0,0 0-12 0,4 19 12 0,1 10-12 16,0-1 33-16,0-1-33 0,-1-5 34 16,-3-1-34-16,-1-21 26 0,0 0-26 0,4 34 26 0,-4 11-26 0,0-2 16 15,-4 1-16-15,3-15 17 0,-1-8-17 0,0-1 41 16,-5-1-41-16,-3 14 42 0,-2 10-42 0,12-43 7 15,0 0-7-15,-13 51 7 0,-1 11-7 0,14-62 30 16,0 0-30-16,-15 61 30 0,-3 8-30 0,1-1 18 16,0 10-18-16,6-39 18 0,6-19-18 0,5-20 26 0,0 0-26 15,-16 48 26-15,-6 11-26 0,22-59 14 16,0 0-14-16,-28 77 15 0,-7 15-15 16,35-92 18-16,0 0-18 0,-30 84 19 0,2 0-19 15,28-84 8-15,0 0-8 0,-24 89 9 0,0 4-9 0,24-93 25 16,0 0-25-16,-18 91 26 0,8-1-26 0,10-90 12 0,0 0-12 0,-14 101 12 15,2 7-12-15,12-108 27 16,0 0-27-16,-13 107 27 0,3 1-27 0,5-19 37 16,-2-11-37-16,0-13 37 0,1-18-37 0,6-47 48 0,0 0-48 0,-5 63 48 15,0 7-48-15,5-70 53 0,0 0-53 0,2 62 53 16,5-4-53-16,-7-58 49 0,0 0-49 0,12 60 50 16,11 2-50-16,-23-62 38 15,0 0-38-15,24 63 38 0,2 4-38 0,-26-67 51 16,0 0-51-16,35 62 52 0,5-4-52 0,-14-19 30 0,-8-15-30 0,2 0 30 0,-4-5-30 15,0 0 25-15,-4-2-25 0,-2-1 26 0,-1-1-26 16,-9-15-24-16,0 0 24 0,16 24-23 16,3 5 23-16,-19-29-82 15,0 0 82-15,30 24-81 0,10 0 81 0,-40-24-104 0,0 0 104 16,47 10-104-16,7-8 104 0,-54-2-194 0,0 0 194 0,57-12-193 16,4-14 193-16,58-11-1267 0</inkml:trace>
  <inkml:trace contextRef="#ctx0" brushRef="#br0" timeOffset="-64864.089">25374 9206 225 0,'0'0'0'0,"-7"0"0"16,-4 2 0-16,11-2 88 0,0 0-88 0,-5 0 89 15,3-2-89-15,2 2 70 0,0 0-70 0,0 0 71 16,2-3-71-16,-2 3 87 0,0 0-87 0,0 0 87 15,0-7-87-15,0 7 53 0,0 0-53 0,-5-2 53 16,-4 1-53-16,9 1 34 0,0 0-34 0,-17 1 35 16,-6 1-35-16,2 2 26 0,-1 2-26 0,4-4 26 15,4 1-26-15,14-3 8 0,0 0-8 0,-26 11 9 0,-5 4-9 16,31-15 18-16,0 0-18 0,-28 16 18 16,-2 1-18-16,30-17 22 0,0 0-22 0,-28 17 23 15,6-2-23-15,22-15 22 0,0 0-22 0,-18 14 23 0,1-2-23 0,17-12 24 16,0 0-24-16,-12 9 25 0,5-4-25 0,7-5 33 15,0 0-33-15,-5 7 34 0,1-4-34 16,4-3 12-16,0 0-12 0,0 9 12 0,4-1-12 16,-4-8 30-16,0 0-30 0,12 14 30 0,2 3-30 15,-14-17 11-15,0 0-11 0,17 19 11 0,4-4-11 0,-21-15 19 16,0 0-19-16,24 21 20 0,3-2-20 0,-27-19 8 16,0 0-8-16,27 24 8 0,1 0-8 0,-28-24 4 0,0 0-4 15,26 22 4-15,-1 0-4 0,-25-22 13 16,0 0-13-16,19 22 13 0,-2 2-13 15,1-3 8-15,-8 1-8 0,-1-8 8 0,-6 0-8 0,6-1 3 0,0 4-3 0,-4-3 4 16,0-2-4-16,1 7 12 0,1 0-12 16,-2-5 13-16,-5-4-13 0,0-10 14 0,0 0-14 0,-5 24 15 15,-2 8-15-15,7-32 24 0,0 0-24 16,-6 29 25-16,-1-1-25 0,7-28 31 16,0 0-31-16,-7 26 31 0,0-4-31 0,7-22 36 0,0 0-36 0,-12 19 37 15,0-2-37-15,12-17 33 0,0 0-33 0,-12 15 33 16,0-8-33-16,12-7 14 0,0 0-14 0,-18 7 15 15,-4-5-15-15,22-2 21 16,0 0-21-16,-23 0 21 0,0-4-21 0,23 4-5 16,0 0 5-16,-21-5-4 0,2-2 4 0,19 7-72 0,0 0 72 0,-15-10-71 0,2-4 71 15,13 14-88-15,0 0 88 0,-8-24-88 0,1-7 88 16,7 31-172-16,0 0 172 0,5-36-172 0,9-5 172 16,5-36-740-16</inkml:trace>
  <inkml:trace contextRef="#ctx0" brushRef="#br0" timeOffset="-64386.384">25445 9364 303 0,'0'0'0'0,"0"0"0"16,6 0 0-16,-6 0 74 0,0 0-74 0,3 0 75 15,0-3-75-15,-3 3 83 0,0 0-83 0,4 0 83 16,-2-4-83-16,-2 4 83 0,0 0-83 0,0 0 83 16,5-3-83-16,-5 3 57 0,0 0-57 0,0 0 58 15,0-2-58-15,0 2 28 0,0 0-28 0,0 0 28 0,0 0-28 16,0 0 11-16,0 0-11 0,0 0 11 16,0 0-11-16,0 0 5 0,0 0-5 0,5 14 5 0,2 13-5 15,-7-27 3-15,0 0-3 0,11 45 3 0,4 15-3 31,-15-60 10-31,0 0-10 0,12 63 11 0,2 7-11 0,-14-70 8 0,0 0-8 0,11 72 8 0,-1 4-8 0,-10-76-4 16,0 0 4-16,11 73-4 0,-1 1 4 16,-10-74-106-16,0 0 106 0,5 44-106 0,-1-20 106 0,-4-24-91 15,0 0 91-15,5 4-90 0,0-21 90 16,6 3-390-16</inkml:trace>
  <inkml:trace contextRef="#ctx0" brushRef="#br0" timeOffset="-63877.194">25696 9376 830 0,'0'0'0'0,"2"12"0"16,3 10 0-16,-5-22 136 0,0 0-136 0,7 29 137 16,2 7-137-16,-9-36 104 0,0 0-104 0,10 41 105 15,2 7-105-15,-1-5 71 0,-1 2-71 0,-3-23 72 16,-5-13-72-16,0-1 43 0,-4-3-43 0,-3 21 44 15,-2 10-44-15,7-36 40 0,0 0-40 0,-5 31 41 16,-1-2-41-16,6-29 34 0,0 0-34 0,-3 22 35 16,1-3-35-16,2-19 33 0,0 0-33 0,-2 14 34 15,2-4-34-15,0-10 3 0,0 0-3 0,-1 3 3 0,-5-6-3 16,8-6 25-16,2-4-25 0,-3-6 26 0,3-5-26 16,-2 0-59-16,1 0 59 0,1 0-59 15,1-3 59-15,-5 27-51 0,0 0 51 0,10-30-51 16,-1 0 51-16,-9 30-40 0,0 0 40 0,12-29-39 0,2-1 39 0,-14 30-3 15,0 0 3-15,14-27-3 0,2 3 3 16,-16 24-1-16,0 0 1 0,12-15-1 0,0-1 1 0,-12 16 0 16,0 0 0-16,16-7 0 15,1 7 0-15,-17 0 7 0,0 0-7 0,21 7 7 0,5 9-7 16,-26-16 24-16,0 0-24 0,28 20 25 16,4 6-25-16,-3 1 13 0,-1 2-13 0,-5-8 13 0,-6-4-13 0,1 4 18 15,-3 3-18-15,-1-7 19 0,-3-2-19 0,-11-15 8 16,0 0-8-16,15 28 9 0,-3 8-9 0,-12-36-4 15,0 0 4-15,11 30-3 0,-4 1 3 16,-7-31-67-16,0 0 67 0,2 28-66 0,-4-1 66 0,2-27-104 0,0 0 104 0,-14 21-104 16,-9 1 104-16,23-22-130 0,0 0 130 0,-36 3-130 15,-11-10 130-15,-37 7-691 0</inkml:trace>
  <inkml:trace contextRef="#ctx0" brushRef="#br0" timeOffset="-63699.557">25487 9054 998 0,'0'0'0'0,"9"3"0"0,6 2 0 16,-15-5 42-16,0 0-42 0,18 7 43 15,1-3-43-15,-19-4-249 0,0 0 249 0,26 1-249 0,0-1 249 16,27 2-317-16</inkml:trace>
  <inkml:trace contextRef="#ctx0" brushRef="#br0" timeOffset="-63436.379">26266 9381 505 0,'0'0'0'0,"-5"-5"0"16,-1-7 0-16,5 2-8 0,-1 1 8 0,2 4-8 15,0 2 8-15,0-3-92 0,-2 3 92 0,2 3-91 16,0-3 91-16,0-1-147 0</inkml:trace>
  <inkml:trace contextRef="#ctx0" brushRef="#br0" timeOffset="-63094.305">26252 9328 102 0,'0'0'0'0,"5"0"0"0,4 0 0 0,-4 0 64 0,2 2-64 0,-3-2 64 16,-1 0-64-16,-3 0 98 0,3 1-98 15,-3-1 99-15,0 0-99 0,0 0 106 16,0 0-106-16,0 0 106 0,0 0-106 0,0 0 100 0,2 6-100 0,-2-6 101 0,0 0-101 16,0 0 104-16,0 0-104 0,0 0 105 0,0 0-105 15,0 0 75-15,0 0-75 0,0 0 76 16,0 0-76-16,0 0 58 0,0 0-58 0,0 0 59 0,0 0-59 0,0 0 28 15,0 0-28-15,0 0 28 0,0 0-28 0,0 0 5 16,0 0-5-16,5 0 5 0,2 3-5 16,-7-3 4-16,0 0-4 0,11 5 4 0,3 2-4 0,-14-7 2 15,0 0-2-15,22 9 2 0,6 6-2 0,-28-15 4 16,0 0-4-16,33 21 5 0,4 2-5 16,-37-23 12-16,0 0-12 0,38 35 12 0,6 1-12 0,-9 3 39 15,1 4-39-15,-3-4 39 0,1 1-39 0,-34-40 29 16,0 0-29-16,38 44 29 0,2 9-29 0,-40-53 44 15,0 0-44-15,52 66 45 0,9 14-45 0,-61-80 26 0,0 0-26 16,51 63 26-16,-4-11-26 0,-47-52 18 16,0 0-18-16,33 31 19 0,-9-16-19 0,-24-15-37 0,0 0 37 0,18 14-37 15,-6-7 37 1,-12-7-137-16,0 0 137 0,-4-21-137 0,-11-15 137 0,15 36-118 0,0 0 118 16,-23-43-118-16,-8-8 118 0,-23-43-779 15</inkml:trace>
  <inkml:trace contextRef="#ctx0" brushRef="#br0" timeOffset="-62819.253">26815 9337 729 0,'0'0'0'0,"-4"8"0"15,-1 11 0-15,5-19 120 0,0 0-120 0,0 0 120 16,3-3-120-16,-3 3 91 0,0 0-91 0,2-7 91 0,0 2-91 15,-2 5 82-15,0 0-82 0,0-6 82 0,0 3-82 0,0 3 46 16,0 0-46-16,-14 21 46 0,-10 11-46 0,24-32 48 16,0 0-48-16,-27 45 49 0,-2 11-49 0,1-1 37 15,2 2-37-15,5-11 37 0,3-9-37 0,18-37 9 16,0 0-9-16,-40 69 9 0,-12 18-9 0,52-87-2 16,0 0 2-16,-42 62-1 0,4-11 1 0,38-51-93 15,0 0 93-15,-23 31-92 0,8-19 92 16,15-12-133-16,0 0 133 0,-6-12-132 0,10-24 132 0,-6-10-765 15</inkml:trace>
  <inkml:trace contextRef="#ctx0" brushRef="#br0" timeOffset="-60991.717">25755 14351 449 0,'0'0'0'0,"-5"-2"0"0,-4-3 0 0,9 5 25 0,0 0-25 15,-5-3 26-15,2-3-26 0,3 6 38 0,0 0-38 16,-4-3 38-16,3 0-38 0,1 3 36 0,0 0-36 0,-4-2 37 15,2 2-37-15,2 0 56 0,0 0-56 0,-3-4 56 16,-2 4-56-16,5 0 71 0,0 0-71 16,-9 0 71-16,-2 0-71 0,11 0 54 0,0 0-54 0,-22 6 54 15,-13 4-54-15,35-10 41 0,0 0-41 0,-33 14 42 16,-9 1-42-16,42-15 47 0,0 0-47 0,-38 22 47 16,-1 6-47-1,39-28 52-15,0 0-52 0,-34 32 52 0,2 4-52 0,32-36 54 0,0 0-54 0,-26 45 54 0,7 4-54 16,19-49 61-16,0 0-61 0,-16 64 62 0,6 8-62 15,10-72 46-15,0 0-46 0,-5 92 46 16,6 16-46-16,-1-108 43 16,0 0-43-16,11 100 43 0,10-3-43 0,-21-97 11 15,0 0-11-15,34 82 11 0,13-10-11 0,-47-72-2 0,0 0 2 0,61 47-1 16,13-20 1-16,-74-27-58 0,0 0 58 0,80-3-58 0,3-28 58 16,-83 31-36-16,0 0 36 0,89-46-36 15,5-21 36 1,-94 67-64-16,0 0 64 0,80-69-64 0,-8-6 64 15,-72 75-26-15,0 0 26 0,59-79-26 0,-10-7 26 0,-49 86-2 0,0 0 2 0,40-77-2 0,-7 5 2 0,-33 72 4 16,0 0-4-16,26-58 4 0,-8 12-4 0,-18 46 40 0,0 0-40 16,12-29 41-16,-5 17-41 15,-7 12 49-15,0 0-49 0,3-11 49 0,-1 6-49 0,-2 5 36 16,0 0-36-16,2-3 36 0,-2 3-36 0,0 0 18 0,0 0-18 0,0 0 18 16,-4 0-18-16,4 0 30 0,0 0-30 0,-3 2 30 15,-2-1-30-15,5-1 2 0,0 0-2 16,-13 5 2-16,-2 2-2 15,15-7 6-15,0 0-6 0,-16 9 7 0,0 1-7 16,16-10 0-16,0 0 0 0,-19 28 0 0,-3 11 0 0,22-39 0 0,0 0 0 0,-18 56 1 16,2 18-1-16,16-74 0 15,0 0 0-15,-12 88 0 0,3 18 0 16,9-106-3-16,0 0 3 0,2 85-3 0,9-6 3 0,-11-79-29 0,0 0 29 16,15 52-29-16,6-22 29 0,-21-30-19 0,0 0 19 0,28 21-18 15,5-16 18-15,-33-5-18 0,0 0 18 0,35-7-18 16,5-12 18-16,-40 19-2 0,0 0 2 0,35-24-1 15,-4-8 1-15,-31 32 13 16,0 0-13-16,23-34 14 0,-6-4-14 0,-17 38 63 0,0 0-63 16,7-45 64-16,-7-4-64 0,0 49 43 0,0 0-43 0,-7-55 44 0,-8-5-44 0,15 60 48 15,0 0-48-15,-23-69 49 0,-7-4-49 0,30 73 32 16,0 0-32 0,-19-48 32-16,5 19-32 0,14 29 8 15,0 0-8-15,-12-24 8 0,5 10-8 0,7 14-2 0,0 0 2 0,-5-12-2 0,3 5 2 0,2 7-49 16,0 0 49-16,7-8-48 0,7 4 48 0,-14 4-45 15,0 0 45-15,21-5-45 0,9 3 45 16,-6 2-30-16,2 0 30 16,-1 0-30-16,-3 0 30 0,-3 0-17 15,-1 2 17-15,-2-4-17 0,-4-1 17 0,0 1-2 0,2 0 2 0,-4-1-2 16,1-4 2-16,-11 7-2 0,0 0 2 0,10-7-1 0,-1-1 1 0,-9 8-4 16,0 0 4-16,9-7-4 0,-2 0 4 15,-7 7-20-15,0 0 20 0,5-3-20 0,2 1 20 0,-5 2-66 16,-1 3 66-16,1 2-65 0,-2 2 65 0,-2 9-54 0,1 4 54 15,-5 4-54-15,1 5 54 0,5-29-52 0,0 0 52 0,-7 42-51 16,0 7 51-16,7-49-25 0,0 0 25 0,-5 45-24 16,0-1 24-1,3-4-2-15,2-6 2 16,0-8-2-16,0-9 2 0,2 2 0 0,1-2 0 0,2-2 0 0,2 1 0 0,2-1 23 0,3 0-23 0,-5-3 24 16,0-3-24-16,2 0 23 0,1-1-23 0,-1-1 24 15,0 0-24-15,-1 0 9 0,1 0-9 0,-4-2 9 16,-1-4-9-16,-1 3 5 0,3-1-5 15,-6-3 6-15,3 4-6 0,-3-4-2 0,0 5 2 0,0-2-1 16,0-1 1-16,0 1-76 0,-2 2 76 0,1 1-76 16,-1-3 76-16,2-3-112 0,0 0 112 0,-4 5-112 0,1 2 112 15,3-7-182-15,0 0 182 0,-4 5-182 16,3 0 182-16,1-5-146 0,0 0 146 0,-2-3-146 0,2-7 146 16,-2-4-168-16</inkml:trace>
  <inkml:trace contextRef="#ctx0" brushRef="#br0" timeOffset="-60504.835">26940 14755 438 0,'0'0'0'0,"-7"10"0"0,-5 9 0 0,12-19 94 0,0 0-94 15,0 0 95-15,0-3-95 0,0 3 54 0,0 0-54 0,2-4 54 16,3-1-54-16,-5 5 36 0,0 0-36 0,0-3 36 15,3-1-36-15,-3 4 2 0,0 0-2 0,0 0 2 16,4-1-2-16,-4 1-2 0,0 0 2 0,0 0-1 16,0 0 1-16,0 0 0 0,0 0 0 0,0 0 0 15,0-5 0-15,0 5-1 0,0 0 1 0,0-4 0 16,0 1 0-16,0 3-1 0,0 0 1 0,0-5 0 16,0-1 0-16,0 6 6 0,0 0-6 15,0-5 6-15,0 0-6 0,0 5 50 0,0 0-50 0,0-3 51 16,0-1-51-16,0 4 44 0,0 0-44 0,0 0 44 15,0-3-44-15,0 3 48 0,0 0-48 0,0 0 48 16,0-4-48-16,0 4 37 0,0 0-37 0,0 0 37 16,0-3-37-16,0 3 34 0,0 0-34 0,0 0 35 15,5-2-35-15,0 2 49 0,4-1-49 0,-2 1 50 0,2-2-50 0,1 2 58 16,2 2-58-16,-1-1 58 0,-1 1-58 0,4 3 89 31,2 0-89-31,1 7 90 0,2 2-90 16,-19-14 41-16,0 0-41 0,30 26 42 0,8 5-42 0,-38-31 25 0,0 0-25 0,42 37 26 0,7 8-26 0,-6-4 18 15,3-2-18-15,-15-6 19 0,-6-7-19 0,1 3 0 16,-2 0 0-16,-5-2 0 0,-1-1 0 16,-18-26-118-16,0 0 118 0,17 27-117 0,2 1 117 15,-19-28-234-15,0 0 234 0,14 20-233 0,-2-6 233 0,16 20-714 0</inkml:trace>
  <inkml:trace contextRef="#ctx0" brushRef="#br0" timeOffset="-60283.537">27438 14562 1188 0,'0'0'0'0,"2"12"0"16,0 6 0-16,-2-18 169 0,0 0-169 0,-18 30 170 16,-10 6-170-16,28-36 101 0,0 0-101 0,-34 51 101 15,-10 11-101-15,6-4-41 0,-1 0 41 0,12-20-40 16,7-13 40-16,-2 1-255 0,1-4 255 0,-11 11-254 15,-4 5 254-15,-32 32-731 0</inkml:trace>
  <inkml:trace contextRef="#ctx0" brushRef="#br0" timeOffset="-58378.121">23332 9239 91 0,'0'0'0'0,"-3"3"0"0,-1 4 0 0,4-7 68 16,0 0-68-16,-3 0 68 0,1-3-68 15,2 3 77-15,0 0-77 0,0 0 77 0,-4-4-77 0,4 4 62 16,0 0-62-16,0 0 63 0,-3-7-63 0,3 7 44 16,0 0-44-16,-4-1 45 0,1 1-45 0,3 0 21 15,0 0-21-15,-5 0 21 0,-2 1-21 0,7-1 18 16,0 0-18-16,-11 4 19 0,-1-1-19 0,12-3 45 16,0 0-45-16,-14 9 45 0,-5 1-45 0,19-10 54 0,0 0-54 15,-17 12 55-15,-1 4-55 0,1-1 60 16,-1 2-60-16,6 0 60 0,2-1-60 0,10-16 80 15,0 0-80-15,-12 29 80 0,-1 10-80 0,13-39 67 0,0 0-67 0,-14 45 68 16,-1-1-68-16,1 1 38 0,2-1-38 16,5-13 39-16,3-7-39 0,-3 4 42 0,-2 2-42 15,-1 6 43-15,-2 4-43 16,12-40 50-16,0 0-50 0,-2 48 51 0,4 10-51 0,-2-5 42 0,0 0-42 0,2-13 42 16,3-8-42-16,3 4 47 0,5 0-47 0,-10-8 47 15,-1-6-47-15,-2-22 36 0,0 0-36 0,10 32 37 16,4 8-37-16,-14-40 15 0,0 0-15 15,14 37 16-15,2-1-16 0,-16-36 3 16,0 0-3-16,17 31 3 0,-1-5-3 0,-16-26-29 0,0 0 29 0,16 21-29 16,-2-8 29-16,-14-13-77 0,0 0 77 0,17-1-77 15,0-13 77-15,18-2-1141 0</inkml:trace>
  <inkml:trace contextRef="#ctx0" brushRef="#br0" timeOffset="-57643.714">23219 9789 348 0,'0'0'0'0,"10"8"0"16,6 4 0-16,-16-12 79 0,0 0-79 0,0 0 80 15,-5-3-80-15,5 3 74 0,0 0-74 0,-5-3 75 16,-2 1-75-16,7 2 60 0,0 0-60 16,-6-4 60-16,3-2-60 0,3 6 39 0,0 0-39 0,-4-2 40 15,1-2-40-15,3 4 46 0,0 0-46 0,0 0 47 16,-2-5-47-16,2 5 46 0,0 0-46 0,0 0 47 0,0 0-47 16,0 0 36-16,0 0-36 0,0 0 36 0,0 0-36 15,0 0 34-15,0 0-34 0,0 0 35 16,0 0-35-16,0 0 32 0,0 0-32 0,0 0 33 0,0 0-33 15,0 0 38-15,0 0-38 0,0 0 38 0,0 0-38 0,0 0 15 16,0 0-15-16,0 0 15 0,0 0-15 0,0 0 21 16,0 0-21-16,0 0 21 15,0 0-21-15,0 0 33 0,0 0-33 0,0 0 34 16,0 0-34-16,0 0 35 0,0 0-35 0,0 0 35 0,0 0-35 0,0 0 14 16,0 0-14-16,2 0 15 0,5 0-15 0,-7 0 37 15,0 0-37-15,7 0 37 0,3 0-37 0,-10 0 6 16,0 0-6-16,14 0 6 0,5 2-6 0,-19-2 41 15,0 0-41-15,20 0 42 0,2-2-42 0,1 4 2 0,1 1-2 16,-6-3 2-16,-10 0-2 0,5 0 3 0,1 0-3 16,-2 4 4-16,-2-2-4 15,4 1 7-15,0 0-7 0,3 1 7 0,4-4-7 0,0 0 2 16,-3 3-2-16,-1-3 3 0,-1 0-3 16,-16 0 10-16,0 0-10 0,17 0 11 0,-3 2-11 0,-14-2 3 0,0 0-3 0,16 2 4 15,1-1-4-15,-17-1 6 0,0 0-6 16,14 4 7-16,-2-4-7 0,-12 0-2 15,0 0 2-15,7 2-1 0,-1-2 1 0,-6 0-47 0,0 0 47 0,5 1-47 16,-2-1 47-16,-3 0-112 0,0 0 112 0,4 0-111 16,-1 0 111-16,-3 0-174 0,0 0 174 0,2-3-174 15,-2-2 174-15,2-2-747 0</inkml:trace>
  <inkml:trace contextRef="#ctx0" brushRef="#br0" timeOffset="-56548.677">23940 9510 247 0,'0'0'0'0,"-5"0"0"0,1-4 0 15,4 4 10-15,0 0-10 0,0 0 10 0,0 0-10 0,0 0 42 16,0 0-42-16,0 0 43 0,0 0-43 0,0 0 78 16,0 0-78-16,0 0 78 0,0 0-78 0,0 0 85 15,0 0-85-15,0 0 85 0,4 0-85 0,-4 0 87 16,0 0-87-16,0 0 87 0,5 0-87 0,-5 0 72 16,0 0-72-16,0 0 73 0,5 0-73 0,-5 0 62 15,0 0-62-15,0 0 63 0,0 0-63 0,0 0 52 16,0 0-52-16,0 0 53 0,0 0-53 0,0 0 50 0,0 0-50 15,0 0 50-15,-1 4-50 0,1-4 48 16,0 0-48-16,0 0 48 0,0 5-48 0,0-5 37 16,0 0-37-16,-4 19 37 0,1 8-37 0,-1 7 26 15,-1 11-26-15,1-2 26 0,1 1-26 0,3-44 40 16,0 0-40-16,0 58 40 0,3 9-40 0,1-5 32 0,-1 0-32 0,1-21 33 16,-2-12-33-16,1 5-27 0,-3-7 27 0,4 6-27 15,1 0 27-15,0-6-15 16,2-5 15-16,-4-6-15 15,-3-8 15-15,2-1-88 0,2-5 88 0,-4-2-87 0,3 3 87 0,-3-3-161 0,0 0 161 0,7-24-161 16,5-20 161-16,8-25-735 0</inkml:trace>
  <inkml:trace contextRef="#ctx0" brushRef="#br0" timeOffset="-56192.862">23856 9191 1132 0,'0'0'0'0,"0"0"0"0,7-7 0 0,-7 7 51 15,0 0-51-15,6 0 52 16,2 0-52-16,3 4 9 0,3 2-9 0,3 3 9 0,6 3-9 0,-23-12 1 15,0 0-1-15,29 22 1 0,8 7-1 0,-37-29-10 16,0 0 10-16,38 43-9 0,4 12 9 0,-3 0 0 16,-1 1 0-16,-5 3 0 0,-2-5 0 0,1 13 36 0,-3 12-36 15,-3-10 36-15,-3-4-36 0,-23-65 54 0,0 0-54 16,17 75 54-16,-4 4-54 16,-5-16 55-16,-8-10-55 0,2-17 55 0,-4-12-55 0,2 0 34 0,0-3-34 0,0-7 34 15,-5-6-34-15,5-8-38 0,0 0 38 0,-12 21-38 16,-5 4 38-1,17-25-129-15,0 0 129 0,-30 14-129 0,-10-7 129 0,-30 10-853 16</inkml:trace>
  <inkml:trace contextRef="#ctx0" brushRef="#br0" timeOffset="-54493.635">23560 14145 214 0,'0'0'0'0,"0"0"0"0,0 0 0 0,0 0 109 16,0 0-109-16,0 0 110 0,0 0-110 0,0 0 114 0,0 0-114 15,0 0 114-15,0 0-114 0,0 0 103 16,0 0-103-16,0 0 104 0,0 0-104 0,0 0 95 0,0 0-95 0,0 0 95 15,0 0-95-15,0 0 79 0,0 0-79 0,0 0 79 16,-19-7-79-16,19 7 63 0,0 0-63 0,-12-3 64 16,3 0-64-16,9 3 48 0,0 0-48 15,-14 0 48-15,2 3-48 0,12-3 38 0,0 0-38 0,-17 10 38 16,-2 7-38-16,19-17 15 0,0 0-15 0,-20 31 16 16,-1 9-16-16,21-40 37 0,0 0-37 0,-19 55 37 15,2 15-37 1,17-70 36-16,0 0-36 0,-12 103 36 0,5 23-36 0,7-126 32 0,0 0-32 0,-4 127 33 15,6 8-33-15,7-27 33 0,6-17-33 0,-4-12 33 16,3-16-33-16,-14-63 38 0,0 0-38 0,19 64 38 0,5-4-38 16,-24-60-26-16,0 0 26 0,21 51-25 15,4-8 25-15,-3-17-101 0,-6-16 101 0,3-2-101 16,2-8 101-16,-21 0-136 16,0 0 136-16,26-10-136 0,5-7 136 0,27-14-937 0</inkml:trace>
  <inkml:trace contextRef="#ctx0" brushRef="#br0" timeOffset="-54020.256">23651 14805 214 0,'0'0'0'0,"0"0"0"16,7 5 0-16,-7-5 92 0,0 0-92 0,0 0 93 15,3 2-93-15,-3-2 110 0,0 0-110 0,0 0 111 16,0 0-111-16,0 0 90 0,0 0-90 0,0 0 90 0,0 0-90 16,0 0 74-16,0 0-74 0,6 0 75 15,4-2-75-15,-10 2 74 0,0 0-74 0,19-2 74 16,9 1-74-16,-28 1 49 0,0 0-49 0,33 0 49 16,9 0-49-16,-42 0 50 0,0 0-50 0,40 3 50 15,2 2-50-15,-42-5 7 0,0 0-7 0,38 2 7 0,2 1-7 0,-40-3 2 16,0 0-2-16,39 7 3 0,-3 0-3 0,-36-7-7 15,0 0 7-15,37 9-6 0,1 1 6 16,-38-10-75-16,0 0 75 0,35 8-75 0,-5-1 75 0,-30-7-168 16,0 0 168-16,26 5-168 0,-5 1 168 0,26 4-510 15</inkml:trace>
  <inkml:trace contextRef="#ctx0" brushRef="#br0" timeOffset="-53622.751">24275 14544 583 0,'0'0'0'0,"-4"0"0"16,-3 2 0-16,4-2 48 0,3-2-48 0,0 2 49 16,0 0-49-16,0 0 0 0,7 2 0 0,-4 0 0 0,-1-2 0 15,1 3-4-15,1-3 4 0,-1 2-3 16,3 0 3-16,-1 1 14 0,2 2-14 0,-2 0 15 0,-2-1-15 16,1 3 88-16,1 0-88 0,-1-1 89 0,-3 1-89 0,1 4 93 15,2 1-93-15,1 6 94 0,0 6-94 0,-5-24 68 16,0 0-68-16,5 36 69 0,1 11-69 15,-6-47 41-15,0 0-41 0,5 46 42 16,0 5-42-16,-2-6 2 0,-1-4-2 0,0-10 2 0,1-11-2 16,-1 1-51-16,-2-4 51 0,0-5-51 0,2-7 51 15,-2 2-153-15,-2-2 153 0,2-1-152 0,2-3 152 0,1 4-565 16</inkml:trace>
  <inkml:trace contextRef="#ctx0" brushRef="#br0" timeOffset="-53227.839">24362 14221 897 0,'0'0'0'0,"1"12"0"16,1 7 0-16,-2-11 65 0,0-11-65 0,0 3 65 15,2-4-65-15,0 1 12 0,-1-2-12 0,1 1 13 16,3 3-13-16,-1-1-2 0,3 2 2 0,-2 0-1 16,-1 2 1-16,-1 1-11 0,4 0 11 0,2 3-11 0,-1-1 11 15,5 5 1-15,-1 4-1 0,5 6 2 16,6 6-2-16,-23-26 36 0,0 0-36 0,29 36 36 0,6 10-36 16,-35-46 59-16,0 0-59 0,40 55 60 0,4 10-60 15,-44-65 89-15,0 0-89 0,47 91 89 0,4 22-89 0,-13-19 70 16,-5-5-70-16,-14-25 70 0,-8-20-70 15,-6 9 85-15,-2 0-85 16,-1-5 85-16,-2-5-85 0,0-43 29 0,0 0-29 0,-9 62 29 0,-5 13-29 0,2-29 0 16,0-11 0-16,5-10 1 0,5-16-1 0,2-9-34 15,0 0 34-15,-17 21-33 0,-8 1 33 16,25-22-77-16,0 0 77 16,-33 5-76-16,-8-10 76 0,41 5-128 0,0 0 128 15,-32-33-127-15,4-20 127 0,-31-32-878 0</inkml:trace>
  <inkml:trace contextRef="#ctx0" brushRef="#br0" timeOffset="-52767.386">24830 14043 259 0,'0'0'0'0,"0"0"0"0,6-2 0 0,-5 0-135 0</inkml:trace>
  <inkml:trace contextRef="#ctx0" brushRef="#br0" timeOffset="-12061.497">27372 9321 91 0,'0'0'0'0,"2"-5"0"16,3 2 0-16,-5 3 26 0,0 0-26 0,5-9 26 15,0 2-26-15,-5 7 38 0,0 0-38 0,7-12 38 16,2-3-38-16,2-1 44 0,-1 1-44 0,-1-1 44 16,-2 1-44-16,-7 15 58 0,0 0-58 0,12-27 58 15,2-9-58-15,2-2 61 0,-1-3-61 0,1 0 61 0,-2 0-61 0,2 0 57 16,-1 1-57-16,3-3 58 0,1 0-58 15,-19 43 51-15,0 0-51 0,24-63 52 0,6-12-52 16,-30 75 33-16,0 0-33 0,45-98 33 16,11-20-33-16,-56 118 45 0,0 0-45 0,54-115 45 0,3-5-45 0,-10 28 34 15,-5 13-34-15,-9 15 34 0,-8 15-34 0,-25 49 33 16,0 0-33-16,36-60 34 0,4-4-34 0,-40 64 22 16,0 0-22-16,46-65 23 0,2-1-23 0,-48 66 18 15,0 0-18-15,49-60 18 0,2 5-18 0,-11 12 35 16,-5 12-35-16,-11 5 35 0,-8 8-35 0,-16 18 28 0,0 0-28 15,19-23 28-15,-2 3-28 0,-17 20 15 16,0 0-15-16,16-21 15 0,0 2-15 0,-16 19 30 0,0 0-30 16,12-15 30-16,-3 3-30 0,-9 12 0 0,0 0 0 15,7-9 0-15,-2 4 0 0,-5 5-10 0,0 0 10 0,3-3-10 16,-3 3 10-16,0 0-52 0,0 0 52 16,0 0-51-16,0 0 51 15,0 0-85-15,0 0 85 0,0 0-85 0,0 0 85 0,0 0-152 0,0 0 152 0,0 0-151 16,0 0 151-16,0 0-153 0,0 0 153 0,0 0-153 15,0 0 153-15,0 0-239 0</inkml:trace>
  <inkml:trace contextRef="#ctx0" brushRef="#br0" timeOffset="-11146.539">27416 9040 505 0,'0'0'0'0,"0"0"0"0,-2-7 0 0,2 7 73 0,0 0-73 15,0 0 74-15,0 0-74 0,0 0 87 0,0 0-87 16,3 4 87-16,3 1-87 0,-6-5 69 0,0 0-69 16,7 7 69-16,1-2-69 0,-8-5 62 0,0 0-62 15,11 8 63-15,1 3-63 0,-12-11 47 0,0 0-47 0,12 7 47 16,2 3-47-16,-14-10 43 0,0 0-43 0,14 10 43 16,0 2-43-16,-14-12 47 0,0 0-47 15,17 12 47-15,3 0-47 0,-20-12 28 0,0 0-28 0,26 16 28 16,5-1-28-16,-31-15 17 0,0 0-17 0,37 15 17 15,4 6-17-15,-41-21-20 0,0 0 20 0,47 20-20 16,6 4 20-16,-6 2-56 16,-4-5 56-16,-3 3-56 0,-5 1 56 0,-35-25-43 15,0 0 43-15,47 40-42 0,7 8 42 0,-54-48-21 0,0 0 21 0,77 63-21 16,19 13 21-16,-21-11-37 0,-9-2 37 0,-9-12-37 16,-10-6 37-16,-47-45-13 0,0 0 13 0,60 62-12 0,6 8 12 15,-66-70-12-15,0 0 12 0,64 62-12 16,2-1 12-16,-15-18-1 0,-11-12 1 0,-14-11-1 0,-12-11 1 15,2 1-1-15,-2-5 1 0,-6 1-1 0,-2-3 1 0,1-1-38 16,1-1 38-16,-2 3-37 16,-3-4 37-16,1 0-142 0,-1-4 142 0,-5-13-141 0,-1-12 141 15,-2-15-422-15</inkml:trace>
  <inkml:trace contextRef="#ctx0" brushRef="#br0" timeOffset="-10247.313">28536 6767 113 0,'0'0'0'0,"5"-4"0"16,5 3 0-16,-10 1 31 0,0 0-31 0,6-2 31 0,-3 0-31 15,-3 2 48-15,0 0-48 0,0 0 48 0,0 0-48 16,0 0 47-16,0 0-47 0,0 0 48 0,0 0-48 16,0 0 70-16,0 0-70 0,0 0 71 0,-3 0-71 15,3 0 76-15,0 0-76 0,0 0 76 0,0 0-76 16,0 0 56-16,5 2-56 0,2 0 56 0,3-2-56 0,-10 0 41 16,0 0-41-16,20 5 42 0,7 0-42 15,-27-5 29-15,0 0-29 0,35 7 29 0,7 1-29 16,-42-8 33-16,0 0-33 0,40 11 33 0,2-3-33 0,-42-8 20 15,0 0-20-15,37 5 20 0,-3 2-20 0,-34-7 18 16,0 0-18-16,30 7 19 0,-4-7-19 16,-26 0 5-16,0 0-5 0,19 2 5 0,-3 0-5 15,-16-2-57-15,0 0 57 0,10 0-56 0,-3-2 56 0,-7 2-160 0,0 0 160 16,-10-2-159-16,-13-1 159 0,-10-2-375 0</inkml:trace>
  <inkml:trace contextRef="#ctx0" brushRef="#br0" timeOffset="-9876.513">28328 6525 550 0,'0'0'0'0,"4"-3"0"16,1-1 0-16,-5 4 3 0,0 0-3 0,2-3 4 0,-4 0-4 16,2 3 0-16,0 0 0 0,-3 0 0 0,-1 0 0 15,4 0-11-15,0 0 11 0,-5 3-11 0,0 0 11 0,5-3-31 16,0 0 31-16,-5 4-31 0,-2-2 31 16,7-2-2-16,0 0 2 0,-7 3-2 0,0 0 2 0,7-3-1 15,0 0 1-15,-11 18 0 0,1 7 0 0,10-25 5 16,0 0-5-16,-9 40 6 0,0 11-6 0,9-51 10 15,0 0-10-15,-1 60 10 16,4 10-10-16,-3-70 16 16,0 0-16-16,12 71 17 0,9-1-17 0,-21-70 23 0,0 0-23 0,37 80 24 0,15 8-24 0,-52-88-63 0,0 0 63 15,68 61-63-15,14-13 63 0,-82-48-41 16,0 0 41-16,90 19-40 0,11-26 40 0,91 19-209 16</inkml:trace>
  <inkml:trace contextRef="#ctx0" brushRef="#br0" timeOffset="-9603.571">29039 6342 382 0,'0'0'0'0,"0"0"0"16,0 0 0-16,0 0 7 0,0 0-7 0,7 7 8 0,4 5-8 15,-11-12 7-15,0 0-7 0,19 24 7 16,5 10-7-16,-24-34 19 0,0 0-19 0,25 45 20 0,-1 9-20 16,-24-54 3-16,0 0-3 0,19 67 4 0,-3 12-4 15,-16-79 7-15,0 0-7 0,3 94 7 0,-6 16-7 16,3-110-40-16,0 0 40 0,-14 87-39 16,-10-8 39-16,-15 87-225 15</inkml:trace>
  <inkml:trace contextRef="#ctx0" brushRef="#br0" timeOffset="-8203.393">29794 6479 91 0,'0'0'0'16,"0"0"0"-16,-6 0 0 0,6 0 26 0,0 0-26 15,0 0 26-15,0-3-26 0,0 3 32 0,0 0-32 16,0 0 32-16,0 0-32 0,0 0 32 0,0 0-32 0,0 0 32 16,0 0-32-16,0 0 38 0,0 0-38 15,0 0 38-15,0 0-38 0,0 0 33 0,0 0-33 0,0 0 33 16,0 0-33-16,0 0 22 0,0 0-22 0,0 0 23 16,0 0-23-16,0 0 29 0,0 0-29 0,0 0 29 15,0 0-29-15,0 0 6 0,0 0-6 0,0 0 7 16,0 0-7-16,0 0 10 0,0 0-10 0,0 0 11 15,0 0-11-15,0 0 15 0,0 0-15 0,0 0 16 0,0 0-16 16,0 0 8-16,0 0-8 0,0 0 8 16,0 0-8-16,0 0 9 0,0 0-9 0,0 0 9 15,0 0-9-15,0 0 15 0,0 0-15 0,0 0 15 16,0 0-15-16,0 0 14 0,0 0-14 0,0 0 15 0,0 0-15 0,0 0 15 16,0 0-15-16,0 0 16 0,0 0-16 0,0 0 16 15,0 0-16-15,0 0 17 0,0 0-17 0,0 0 15 16,0 0-15-16,0 0 16 0,0 0-16 0,0 0 9 15,0 0-9-15,0 0 10 0,0 0-10 0,0 0 16 16,0 0-16-16,0 0 17 0,0 0-17 0,0 0 8 16,0 0-8-16,0 0 8 0,0 0-8 15,0 0 15-15,0 0-15 0,0 0 16 0,0 0-16 0,0 0 23 16,0 0-23-16,0 0 24 0,0 0-24 0,0 0 13 16,0 0-13-16,0 0 14 0,0 0-14 0,0 0 28 0,0 0-28 15,0 0 28-15,0 0-28 0,0 0 29 16,0 0-29-16,0 0 29 0,0 0-29 0,0 3 32 15,2-1-32-15,-2 11 32 0,2 1-32 0,-4 12 13 16,-3 5-13-16,3-2 13 0,2 2-13 0,0-31 31 0,0 0-31 0,-3 43 31 16,-1 4-31-16,4-47 18 0,0 0-18 0,-2 48 18 15,1 4-18-15,1-6 18 0,0-7-18 16,0-11 18-16,1-11-18 16,-1 0 17-16,2-3-17 0,-2-6 17 0,2-1-17 0,-2 0-24 0,0-3 24 0,0 1-23 15,0-5 23-15,0 0-78 0,5 3 78 0,-7-6-77 16,-1-9 77-16,-2-4-755 0</inkml:trace>
  <inkml:trace contextRef="#ctx0" brushRef="#br0" timeOffset="-7811.743">30083 6936 102 0,'0'0'0'0,"0"0"0"0,-5 4 0 0,5-4 11 0,0 0-11 0,3 7 11 16,6 6-11-16,-9-13 5 0,0 0-5 0,7 12 6 15,0 2-6-15,7 12-43 0</inkml:trace>
  <inkml:trace contextRef="#ctx0" brushRef="#br0" timeOffset="-4434.361">30672 6470 169 0,'0'0'0'0,"0"0"0"0,0 0 0 0,0 0 32 15,0 0-32-15,0 0 32 16,0-3-32-16,0 3 33 0,0 0-33 0,0 0 34 0,3-3-34 0,-3 3 45 16,0 0-45-16,0 0 45 0,5-4-45 0,-5 4 51 15,0 0-51-15,4-2 51 0,-1 2-51 0,-3 0 37 16,0 0-37-16,4 0 38 0,-2-1-38 0,-2 1 46 15,0 0-46-15,0 0 46 0,0 0-46 0,0 0 36 0,0 0-36 16,0 0 36-16,0 0-36 0,0 0 39 0,0 0-39 16,0 0 39-16,0 0-39 0,0 0 39 0,0 0-39 0,0 0 40 15,0 0-40-15,0 0 25 0,0 0-25 16,0 0 26-16,0 0-26 0,0 0 40 0,0 0-40 0,0 0 41 16,0 0-41-16,0 0 23 0,0 0-23 0,0 3 24 15,-2 4-24-15,2-7 35 0,0 0-35 0,-4 15 35 16,-1 6-35-16,2 6-69 0,-1 1 69 0,1-9-69 15,-1-6 69-15,2-1-74 0,2-5 74 16,-1 0-74-16,1-2 74 0,0 2-74 0,0-2 74 0,0 2-73 16,0-5 73-16,0 5-53 0,0-4 53 0,0 2-53 15,0-1 53-15,1 3-26 0,3-6 26 0,-2 3-26 16,1-1 26-16,-3-3-11 0,5 3 11 0,-5-3-10 16,4 2 10-16,-4-2 0 0,5 4 0 0,-1-1 0 15,-1-3 0-15,1 0 1 0,-1 0-1 0,-3 0 1 16,3 0-1-16,-3 0 0 0,4 0 0 0,-4 0 0 15,3 3 0-15,-3-3-1 0,6 0 1 0,-3 0 0 0,2 0 0 16,1 0-1-16,1 2 1 0,-2 0-1 0,2-2 1 16,-2 2-4-16,2-2 4 0,-2 0-4 0,2 0 4 15,0 3-3-15,2-3 3 0,-2 3-2 16,-2-3 2-16,-5 0-5 0,0 0 5 0,9 6-5 0,3 4 5 0,-12-10-22 16,0 0 22-16,10 8-22 0,1 4 22 0,-11-12-13 15,0 0 13-15,9 12-12 0,-1 4 12 0,-8-16-27 16,0 0 27-16,5 19-27 0,-1 1 27 15,-4-20 0-15,0 0 0 0,-2 23 0 0,-1 4 0 0,-2-1 40 0,-4-2-40 16,5-9 41-16,3-8-41 0,-1 0 37 16,0-2-37-16,-10 7 37 0,-7 8-37 0,1-1 26 15,1-3-26-15,5-4 26 0,5-5-26 16,2 1 19-16,3-4-19 0,2-4 20 0,-4 0-20 16,4 0 4-16,0 0-4 0,0 0 5 0,0 0-5 0,0 0-17 0,-5 1 17 0,5-1-16 15,-3 2 16-15,3-2-80 0,0 0 80 0,0 0-80 16,-6-2 80-16,6 2-115 15,0 0 115-15,-8-8-114 0,-3-4 114 0,-8-9-70 0</inkml:trace>
  <inkml:trace contextRef="#ctx0" brushRef="#br0" timeOffset="-3993.241">30679 6464 169 0,'0'0'0'0,"10"-4"0"0,6-1 0 0,-16 5 93 16,0 0-93-16,15-3 94 0,5-1-94 0,-20 4 75 0,0 0-75 0,17 0 75 15,-1-3-75-15,-16 3 59 0,0 0-59 16,15-2 60-16,1 2-60 0,-16 0 43 0,0 0-43 0,16 0 43 15,1-2-43-15,-17 2 5 0,0 0-5 0,19 0 5 16,0 2-5-16,-19-2-2 0,0 0 2 0,16 2-2 16,0-2 2-16,-16 0-100 0,0 0 100 0,10 3-99 15,-3-3 99-15,11 0-304 0</inkml:trace>
  <inkml:trace contextRef="#ctx0" brushRef="#br0" timeOffset="-3422.268">30146 7053 203 0,'0'0'0'0,"3"-2"0"16,2-3 0-16,-5 5 74 0,0 0-74 0,5 0 75 16,2 0-75-16,-1 0 78 0,-3 5-78 0,1-1 78 15,1-1-78-15,0 1 92 0,0 1-92 0,1 2 93 16,0-1-93-16,0 6 83 0,-3 5-83 0,1-1 83 16,-3-4-83-16,-1-12 64 0,0 0-64 0,-5 31 65 0,-4 8-65 15,9-39 7-15,0 0-7 0,-20 40 8 0,-8 1-8 0,28-41-45 16,0 0 45-16,-32 37-45 0,-2-4 45 0,34-33-79 15,0 0 79-15,-28 22-78 0,3-10 78 32,-27 24-488-32</inkml:trace>
  <inkml:trace contextRef="#ctx0" brushRef="#br0" timeOffset="-2037.562">31253 7074 169 0,'0'0'0'0,"0"-12"0"0,-1-7 0 0,1 14 105 0,1 1-105 0,-1 4 105 15,6 0-105-15,-5 5 110 0,-1 6-110 0,0-8 111 16,0-1-111-16,0 5 102 0,-1-4-102 0,1 9 102 16,0 2-102-16,0 4 83 0,-2 3-83 0,0-7 84 15,0-6-84-15,2-8 54 0,0 0-54 0,-6 24 55 16,-7 4-55-16,13-28-14 0,0 0 14 0,-8 20-13 15,1-1 13-15,7-19-165 0,0 0 165 0,-7 16-165 16,0-8 165-16,-7 16-441 0</inkml:trace>
  <inkml:trace contextRef="#ctx0" brushRef="#br0" timeOffset="-1122.962">32084 6518 628 0,'0'0'0'0,"-5"0"0"0,-2-3 0 0,7 3 70 0,0 0-70 0,0 0 70 15,0 0-70-15,0 0 64 0,0 0-64 0,0 0 64 16,7 0-64-16,-7 0 54 0,0 0-54 0,4 0 54 16,-3-3-54-16,-1 3 49 0,0 0-49 0,0 0 50 15,2-6-50-15,-2 6 42 0,0 0-42 0,-2-3 42 0,-3 0-42 16,5 3 28-16,0 0-28 0,-7-4 28 0,-3 2-28 16,10 2 27-16,0 0-27 0,-18 0 27 0,-2 0-27 15,20 0-51-15,0 0 51 0,-20 2-51 0,-1 2 51 16,21-4-44-16,0 0 44 0,-26 10-43 0,-2 5 43 15,28-15-43-15,0 0 43 0,-27 17-42 0,-1 4 42 0,28-21-38 16,0 0 38-16,-28 34-37 0,2 6 37 16,26-40-40-16,0 0 40 0,-19 44-39 0,5 6 39 15,14-50-16-15,0 0 16 0,-4 44-15 0,9 3 15 0,-5-47-31 16,0 0 31-16,21 34-31 0,14-5 31 0,-35-29-11 16,0 0 11-16,42 12-11 0,8-9 11 0,-50-3-36 15,0 0 36-15,47-6-36 0,0-10 36 0,-47 16 0 16,0 0 0-16,44-17 0 0,-4-10 0 15,-40 27 16-15,0 0-16 0,35-24 17 0,-5-7-17 0,-30 31 40 0,0 0-40 0,24-24 40 16,-5-4-40-16,-19 28 32 0,0 0-32 0,14-20 33 16,-3 4-33-16,-11 16 15 15,0 0-15-15,6-12 15 0,-4 1-15 0,-2 11 6 16,0 0-6-16,2-7 7 0,-2 0-7 0,0 7 9 0,0 0-9 0,-2-2 9 16,0-1-9-16,2 3 0 0,0 0 0 0,0 0 1 15,-5-4-1-15,5 4 0 0,0 0 0 0,-3 0 1 16,1 0-1-16,2 0-1 0,0 0 1 0,-3 0 0 15,1 0 0-15,2 0-3 0,0 0 3 0,-4 0-3 16,3 0 3-16,1 0-6 0,0 0 6 0,0 0-6 16,-4 4 6-16,4-4-8 0,0 0 8 0,0 0-8 15,0 3 8-15,0-3-8 0,0 0 8 0,2 12-8 16,3 12 8-16,-5-24-8 16,0 0 8-16,5 43-8 0,2 15 8 0,-7-58-4 0,0 0 4 0,4 65-3 0,-1 12 3 15,-3-77 0-15,0 0 0 0,-2 100 1 16,-3 18-1-16,-3-24 7 0,-5-15-7 0,8-36 8 0,3-24-8 15,-1 1 34-15,-2-8-34 0,-6 5 35 0,-3 2-35 16,-1-3-3-16,-5-1 3 16,6-3-3-16,2-9 3 0,12-3-113 0,0 0 113 0,-43 0-112 0,-22-3 112 0,65 3-114 15,0 0 114-15,-66-21-113 0,-7-9 113 0,-66-25-269 16</inkml:trace>
  <inkml:trace contextRef="#ctx0" brushRef="#br0" timeOffset="-461.147">32628 7007 124 0,'0'0'0'0,"0"0"61"0,4 0-61 0,-4 0 61 16,0 0-61-16,0 0 60 0,0 0-60 0,1 7 60 15,4 3-60-15,-5-10 47 0,0 0-47 0,4 22 47 16,-2 11-47-16,-2-33 44 0,0 0-44 0,-4 39 45 0,-3 7-45 16,7-46-7-16,0 0 7 0,-12 45-7 15,-5 1 7-15,17-46-131 0,0 0 131 0,-25 43-131 16,-6-9 131-16,-25 43-112 0</inkml:trace>
  <inkml:trace contextRef="#ctx0" brushRef="#br0" timeOffset="2800.581">32982 6573 158 0,'0'0'0'0,"0"0"42"0,-6-3-42 0,6 3 42 0,-1-7-42 15,1 7 35-15,1-2-35 0,-1 2 35 16,0 0-35-16,0 0 40 0,0 0-40 0,0 0 41 0,0 0-41 16,0 0 34-16,0 0-34 0,0 0 34 0,0 0-34 0,0 0 38 15,0 0-38-15,0 0 39 0,0 0-39 0,0 0 24 16,0 0-24-16,0 0 25 0,0 0-25 0,0 0 10 15,0 0-10-15,0 0 10 0,2 2-10 0,0 1 6 16,0 4-6-16,-1 14 6 0,1 10-6 0,-2-31 13 16,0 0-13-16,-2 48 14 0,-3 18-14 0,2-4 22 15,-1 2-22-15,1-11 23 0,1-7-23 0,-1 0 13 16,1-3-13-16,0 1 14 0,0-4-14 0,2-40 10 16,0 0-10-16,-1 43 11 0,-1 0-11 0,2-43-23 0,0 0 23 15,-2 32-22-15,2-4 22 0,0-28-129 16,0 0 129-16,4 12-129 0,4-14 129 0,4 12-235 15</inkml:trace>
  <inkml:trace contextRef="#ctx0" brushRef="#br0" timeOffset="3297.734">33109 6402 471 0,'0'0'0'0,"0"0"53"0,0 0-53 0,9 7 54 0,4 5-54 15,-13-12 18-15,0 0-18 0,11 8 19 0,1 3-19 0,-12-11 7 16,0 0-7-16,11 5 7 0,1 2-7 16,-12-7-3-16,0 0 3 0,10 6-3 15,-1 3 3-15,-9-9-17 0,0 0 17 0,5 9-16 0,-3 3 16 16,-2-12 0-16,0 0 0 0,-4 22 0 0,-3 7 0 0,7-29 38 15,0 0-38-15,-13 34 39 0,-5 6-39 0,18-40 37 16,0 0-37-16,-19 39 37 0,-4 4-37 16,23-43 35-16,0 0-35 0,-19 36 35 0,3-7-35 0,16-29 15 15,0 0-15-15,-12 26 16 0,2-9-16 0,10-17 13 16,0 0-13-16,-7 15 13 0,2-3-13 16,5-12 16-16,0 0-16 0,-4 11 17 0,4-3-17 0,0-8 8 15,0 0-8-15,7 4 8 0,7-8-8 0,-14 4 1 0,0 0-1 0,14 0 1 16,3 0-1-16,-17 0 0 0,0 0 0 15,14 0 0-15,0 4 0 0,-14-4-11 16,0 0 11-16,11 8-11 0,-1 4 11 16,-10-12-18-16,0 0 18 0,7 15-18 0,-2 9 18 0,-5-24-4 0,0 0 4 0,4 23-3 15,-2 4 3-15,-2-27 0 0,0 0 0 0,0 24 0 16,0 0 0-16,0-24 18 0,0 0-18 16,-6 28 19-16,-1 4-19 0,-5-5-14 15,-2-3 14-15,9-8-13 0,5-9 13 0,0-7-196 0,0 0 196 0,-23 13-195 16,-11 3 195-16,-24 15-246 0</inkml:trace>
  <inkml:trace contextRef="#ctx0" brushRef="#br0" timeOffset="5723.653">28849 9700 180 0,'0'0'0'0,"0"0"0"0,0 0 0 0,0 0 0 15,0 0 0-15,0 0 0 0,0 0 0 0,0 0 3 0,0 0-3 16,0 0 3-16,-17-9-3 0,17 9 0 0,0 0 0 15,-14-5 0-15,-5-2 0 0,19 7 2 16,0 0-2-16,-18-5 2 0,3 0-2 0,15 5 40 0,0 0-40 0,-14-2 41 16,3 2-41-16,11 0 53 0,0 0-53 15,-10 0 53-15,1 0-53 0,9 0-18 0,0 0 18 16,-7 0-18-16,0 0 18 0,7 0-16 0,0 0 16 0,-5 0-15 16,3 0 15-16,2 0-2 0,0 0 2 0,0 0-1 15,0 0 1-15,0 0 1 0,0 0-1 16,0 0 2-16,0 0-2 0,0 0 36 0,0 0-36 0,0 0 37 15,0 2-37-15,0-2 70 0,0 0-70 16,4 2 71-16,3-1-71 0,-7-1 85 0,0 0-85 0,14 2 86 16,5-2-86-16,0 2 76 0,0-2-76 0,2 0 76 15,3-2-76-15,-3 2 58 0,-1 2-58 0,-3-4 58 16,-3-1-58-16,3 3 42 0,1 1-42 16,-4-1 42-16,-2 0-42 0,0 0 5 0,0 2-5 15,-3-2 5-15,-2 0-5 0,-7 0 5 0,0 0-5 0,10 0 6 0,1 2-6 16,-11-2 0-16,0 0 0 0,9 3 1 0,-2-3-1 15,-7 0-20-15,0 0 20 0,5 4-20 16,0-4 20-16,-5 0-102 0,0 0 102 0,3 0-102 16,-1 0 102-16,-2 0-141 0,0 0 141 0,0 0-141 0,0 0 141 0,0 0-312 15</inkml:trace>
  <inkml:trace contextRef="#ctx0" brushRef="#br0" timeOffset="6088.789">28982 9513 91 0,'0'0'0'16,"2"12"0"-16,3 9 0 0,-5-21 4 0,0 0-4 0,0 3 5 15,0-10-5-15,0 7 39 0,0 0-39 16,-2-5 39-16,0-2-39 0,2 7 41 0,0 0-41 0,-1-5 42 16,-1-4-42-16,2 9 40 0,0 0-40 0,-2-6 40 15,-1-3-40-15,3 9 27 0,0 0-27 0,-4-7 27 16,-1-1-27-16,5 8 27 0,0 0-27 0,-5-4 27 15,1-3-27-15,4 7 8 0,0 0-8 0,-3-3 8 16,-1 1-8-16,4 2 27 0,0 0-27 0,0 0 27 16,-3-3-27-16,3 3 2 0,0 0-2 0,0 0 2 15,0 3-2-15,0-3 12 0,0 0-12 0,0 19 13 16,0 14-13-16,0-3 24 0,-2 10-24 16,2-14 25-16,0-4-25 0,2 0 30 15,-1 4-30-15,3 5 30 0,3 5-30 0,-7-36 31 0,0 0-31 0,7 36 31 0,2 3-31 16,-9-39 3-16,0 0-3 0,7 31 3 0,-2-4-3 15,-5-27-39-15,0 0 39 0,3 22-38 16,1-6 38-16,-4-16-110 16,0 0 110-16,0 0-110 0,-4-10 110 0,1 1-234 0</inkml:trace>
  <inkml:trace contextRef="#ctx0" brushRef="#br0" timeOffset="6435.504">28633 9361 225 0,'0'0'0'0,"7"0"0"0,4-7 0 0,-11 7-2 0,0 0 2 0,-7 1-1 16,-12 8 1-16,-1-4-4 0,-2 5 4 0,8-4-3 15,3-3 3-15,11-3-6 0,0 0 6 0,-10 3-5 16,3-1 5-16,7-2-10 0,0 0 10 0,-12 10-10 16,-4-1 10-16,16-9 4 0,0 0-4 0,-17 19 5 15,-2 8-5-15,19-27 55 0,0 0-55 0,-16 36 56 16,0 10-56-16,8 2 57 0,2-1-57 0,6-3 58 16,4-1-58-16,-4-43 51 15,0 0-51-15,14 46 51 0,7 7-51 0,-21-53 3 16,0 0-3-16,36 50 4 0,15 0-4 0,-51-50-53 0,0 0 53 0,71 39-52 0,20-8 52 15,71 39-245-15</inkml:trace>
  <inkml:trace contextRef="#ctx0" brushRef="#br0" timeOffset="6736.307">28930 9309 135 0,'0'0'0'0,"8"0"0"0,6 0 0 0,-14 0 25 15,0 0-25-15,14 5 26 0,2 6-26 0,-16-11 51 16,0 0-51-16,22 13 51 0,5 10-51 0,-27-23 29 0,0 0-29 16,27 27 29-16,3 12-29 0,-30-39 62 0,0 0-62 0,24 47 63 15,-1 9-63-15,-23-56 61 0,0 0-61 0,16 62 61 16,-4 6-61-16,-12-68 46 0,0 0-46 0,5 83 46 15,-5 9-46-15,0-92 1 0,0 0-1 0,-2 60 1 16,-1-21-1-16,3-39-87 0,0 0 87 0,-7 36-86 16,-2-13 86-16,-6 37-304 0</inkml:trace>
  <inkml:trace contextRef="#ctx0" brushRef="#br0" timeOffset="6902.328">29450 9734 796 0,'0'0'0'0,"-12"-5"0"0,-7-2 0 0,19 7-209 16,0 0 209-16,-2 15-208 0,11 13 208 0,-2 15-173 15</inkml:trace>
  <inkml:trace contextRef="#ctx0" brushRef="#br0" timeOffset="8074.166">29975 9391 91 0,'0'0'0'0,"0"0"0"0,7 0 0 16,-7 0 74-16,0 0-74 0,3 0 74 0,-1-3-74 0,-2 3 94 16,0 0-94-16,0 0 95 0,2-5-95 0,-2 5 100 15,0 0-100-15,0-4 101 0,1 1-101 0,-1 3 65 16,0 0-65-16,4-7 66 0,-1 2-66 0,-3 5 45 15,0 0-45-15,7-3 46 0,2-4-46 0,-9 7 43 16,0 0-43-16,11-2 43 0,3-1-43 0,-14 3 9 0,0 0-9 16,13 0 9-16,1 0-9 0,-14 0 3 15,0 0-3-15,14 0 3 0,-1 0-3 0,-13 0-2 16,0 0 2-16,10 3-2 0,-3 6 2 0,-7-9-4 0,0 0 4 16,0 15-3-16,-5 12 3 0,5-27-1 0,0 0 1 0,-16 31 0 15,-7 9 0 16,-3-3 5-31,-3 1-5 0,11-14 5 0,9-12-5 0,1 0 17 0,1-5-17 0,-14 10 17 0,-9 5-17 0,6-3 25 0,1 2-25 0,8-8 26 16,6-2-26-16,0-6 3 0,4 2-3 0,1-4 3 16,4-3-3-16,0 0-5 0,0 0 5 0,0 0-5 15,0 0 5-15,0 0-1 0,4 0 1 0,-1-3-1 16,3-1 1-16,1-1-2 0,1 2 2 0,1-4-1 16,1 2 1-16,1-2-1 0,1 3 1 0,-3 3-1 15,0-6 1-15,-9 7-8 0,0 0 8 0,10-4-8 16,0-1 8-16,-10 5-15 0,0 0 15 0,13-3-14 15,-1 1 14-15,-12 2-15 16,0 0 15-16,12 0-15 0,-2 0 15 0,-10 0-26 0,0 0 26 0,14 5-26 0,0-3 26 16,-14-2-20-16,0 0 20 0,13 7-20 15,-1 0 20-15,-12-7-26 0,0 0 26 0,12 12-26 16,-2 5 26-16,-10-17-1 16,0 0 1-16,7 19-1 0,-3 1 1 0,-4-20 1 0,0 0-1 0,-4 29 1 15,-3 6-1-15,7-35 15 0,0 0-15 0,-14 32 16 0,-5 2-16 0,19-34-7 16,0 0 7-16,-24 35-7 0,-7 1 7 0,31-36-146 15,0 0 146-15,-28 27-145 0,-2-5 145 16,-27 30-309-16</inkml:trace>
  <inkml:trace contextRef="#ctx0" brushRef="#br0" timeOffset="9219.18">30586 9342 998 0,'0'0'0'0,"0"0"-98"0,0 0 98 0,4-4-97 0,1-1 97 0,-5 5-3 15,0 0 3-15,3-3-3 0,1-1 3 0,-4 4-1 16,0 0 1-16,0 0 0 0,3-1 0 16,-3 1-14-16,4-4 14 0,-4 4-13 0,0 0 13 0,0 0 1 15,5 0-1-15,0-3 2 0,1 1-2 0,1 0 22 0,3 1-22 16,0-3 23-16,1 1-23 0,1 1 33 0,0 0-33 15,1 2 33-15,-1 2-33 0,0 0 19 0,2 1-19 16,-2 1 20-16,0-4-20 0,2 0 18 0,0 3-18 0,-2 2 19 16,0-5-19-16,-12 0 18 0,0 0-18 0,13 4 18 15,1-1-18-15,-14-3 15 0,0 0-15 0,12 3 15 16,-2 3-15-16,-10-6 16 16,0 0-16-16,9 5 17 0,0-2-17 0,-9-3 9 15,0 0-9-15,7 4 9 0,0-1-9 0,-7-3 9 0,0 0-9 0,3 2 10 16,-1-1-10-16,-2-1 23 0,0 0-23 0,2 6 24 15,-2-3-24-15,0-3 30 0,0 0-30 0,-7 19 30 16,-4 13-30-16,11-32 36 0,0 0-36 0,-16 40 37 0,-3 6-37 16,0 2 23-16,0 3-23 0,3-11 24 0,4-8-24 15,12-32 28-15,0 0-28 0,-17 57 28 16,-1 15-28-16,18-72 22 0,0 0-22 0,-17 60 22 16,1 0-22-16,6-11 9 0,5-9-9 0,-2-13 10 0,1-11-10 15,3-4 10-15,3 0-10 0,0-4 11 0,2-1-11 0,-1 2-4 16,1-1 4-16,0-1-3 0,0-4 3 0,1-3-68 15,2 0 68-15,-1 0-67 0,-3-6 67 16,-1 6-99-16,0 0 99 0,6-19-98 0,-1-10 98 16,-5 29-168-16,0 0 168 0,3-38-167 0,1-10 167 15,3-36-490-15</inkml:trace>
  <inkml:trace contextRef="#ctx0" brushRef="#br0" timeOffset="9471.339">30579 9679 483 0,'0'0'0'0,"6"0"0"0,4 4 0 0,-10-4 132 0,0 0-132 0,10 0 133 15,4-7-133-15,2 3 109 0,3 1-109 0,0 1 110 16,4-3-110-16,3 2 91 0,6 1-91 16,1 0 91-16,1-1-91 0,-34 3 54 0,0 0-54 0,47-5 54 15,11-2-54-15,-58 7 45 0,0 0-45 0,52-7 46 16,2-2-46-16,-54 9 36 0,0 0-36 0,42-6 36 15,-5-3-36-15,-37 9-40 0,0 0 40 0,26-5-39 16,-7 1 39-16,-19 4-90 0,0 0 90 0,2-5-89 16,-16 0 89-16,2-5-790 0</inkml:trace>
  <inkml:trace contextRef="#ctx0" brushRef="#br0" timeOffset="9793.877">30231 9785 281 0,'0'0'0'0,"7"-5"0"0,5-5 0 0,-5 8 33 0,-4 4-33 0,1-2 33 16,-1 3-33-16,1-1 67 0,-1 2-67 16,1-1 67-16,1 4-67 0,2 1 75 0,2 1-75 0,3 6 76 15,4 4-76-15,-16-19 104 0,0 0-104 0,14 33 104 16,0 13-104-16,-6-3 74 0,-4 5-74 16,-1-21 75-16,-1-8-75 0,-5 5-11 0,-4-7 11 0,-9 19-11 15,-5 14 11-15,21-50-140 0,0 0 140 0,-33 43-139 16,-9 1 139-16,-33 45-422 0</inkml:trace>
  <inkml:trace contextRef="#ctx0" brushRef="#br0" timeOffset="11020.533">31327 9883 124 0,'0'0'0'15,"3"-3"0"-15,2-3 0 0,-5 6 94 0,0 0-94 0,4-3 95 16,-1 0-95-16,-3 3 95 0,0 0-95 0,0 0 95 15,0 0-95-15,0 0 97 0,0 0-97 0,0 0 98 16,0 3-98-16,0-3 81 0,0 0-81 0,0 9 82 16,2-1-82-16,-2-8 65 0,0 0-65 0,-2 24 65 15,1 10-65-15,-3-4 54 0,-1 4-54 0,1-12 54 16,1-5-54-16,-4-1-46 0,-2-4 46 0,-10 10-45 16,-7 10 45-16,0-4-146 0,0-1 146 0,-2 1-145 15,0-3 145-15,-28 28-442 0</inkml:trace>
  <inkml:trace contextRef="#ctx0" brushRef="#br0" timeOffset="12093.337">32037 9458 91 0,'0'0'0'0,"0"4"0"0,-1 4 0 0,1-8 34 16,0 0-34-16,0 0 35 0,0 0-35 0,0 0 29 15,0 0-29-15,0 0 29 16,3-7-29-16,-3 7 34 0,0 0-34 0,0 0 34 16,2-3-34-16,-2 3 14 0,0 0-14 0,0 0 15 0,0 0-15 0,0 0 36 15,0 0-36-15,0 0 37 0,0 0-37 0,0 0 12 16,0 0-12-16,0 0 12 0,0 0-12 0,0 0 29 15,0 0-29-15,0 0 29 0,0 0-29 0,0 0 19 16,0 0-19-16,0 0 20 0,0 0-20 0,0 0 10 0,0 0-10 16,0 0 10-16,0 0-10 0,0 0 27 0,0 0-27 15,-2 10 27-15,-1 2-27 0,3-12 6 0,0 0-6 0,-6 29 6 16,-2 12-6-16,1 1 9 16,-2 0-9-16,4-11 10 15,1-9-10-15,1 8 15 0,-1-3-15 0,1 6 16 0,1 6-16 0,2-39 8 0,0 0-8 0,-3 39 8 16,1 2-8-16,2-41 3 0,0 0-3 0,-2 33 4 15,0-6-4-15,2-27-28 0,0 0 28 16,-1 23-28-16,1-6 28 0,0-17-111 16,0 0 111-16,-2 8-110 0,0-1 110 0,-1 7-206 0</inkml:trace>
  <inkml:trace contextRef="#ctx0" brushRef="#br0" timeOffset="12472.652">32180 9383 438 0,'0'0'0'0,"0"0"38"0,-1 5-38 0,1-5 39 0,0 0-39 0,0 0 6 16,0 0-6-16,0 0 6 0,0 0-6 0,0 0 5 15,0 0-5-15,0 0 5 0,0 0-5 0,0 0 15 16,0 0-15-16,0 0 15 0,0 0-15 0,0 0 12 0,0 0-12 16,0 0 13-16,0 0-13 0,0 0 9 0,0 0-9 15,0 0 10-15,0 0-10 0,0 0 26 0,0 0-26 16,1 15 26-16,1 9-26 0,-2-24 12 0,0 0-12 16,4 43 12-16,1 12-12 0,-4-2 27 0,1 2-27 0,0-16 27 15,-2-11-27 1,0-28 20-16,0 0-20 0,-2 46 20 0,0 5-20 0,2-51-1 15,0 0 1-15,0 45 0 0,0-4 0 0,0-41-122 0,0 0 122 0,0 31-121 16,0-7 121-16,0-24-122 0,0 0 122 0,4 10-121 16,1-12 121-16,4 11-131 15</inkml:trace>
  <inkml:trace contextRef="#ctx0" brushRef="#br0" timeOffset="12816.274">32496 9664 359 0,'0'0'0'0,"5"3"69"15,5-1-69-15,-4 0 70 0,-5-2-70 0,3 3 101 16,1 2-101-16,2 4 101 0,2 3-101 0,-1 7 87 0,1 8-87 0,-4-15 88 16,-1-3-88-16,-4-9 70 15,0 0-70-15,2 30 70 0,-1 8-70 0,-1-38 1 0,0 0-1 16,-3 39 1-16,-4 6-1 0,7-45-45 0,0 0 45 0,-21 39-44 15,-10 4 44-15,-22 38-625 0</inkml:trace>
  <inkml:trace contextRef="#ctx0" brushRef="#br0" timeOffset="29902.468">29013 4141 113 0,'0'0'0'0,"5"8"0"0,4 4 0 0,-9-12 31 16,0 0-31-16,5 24 31 0,-1 16-31 0,-4-40 31 16,0 0-31-16,3 36 31 0,-1 6-31 0,-2-42 33 15,0 0-33-15,0 43 33 0,0 3-33 0,0-46 38 0,0 0-38 16,0 40 38-16,0-4-38 0,0-36 50 0,0 0-50 16,0 27 50-16,0-6-50 0,0-21 47 0,0 0-47 0,7 15 48 15,3-3-48-15,-10-12 31 0,0 0-31 0,16-7 31 16,5-10-31-16,-21 17 45 0,0 0-45 0,19-27 46 15,2-13-46-15,-21 40 45 0,0 0-45 0,21-46 46 32,0-5-46-32,-21 51 41 0,0 0-41 0,17-48 41 0,1-4-41 0,-18 52 35 0,0 0-35 0,14-42 36 15,-4 2-36-15,-10 40 15 0,0 0-15 0,11-32 16 16,-1 9-16-16,-10 23 21 0,0 0-21 0,12-18 21 16,4 4-21-16,-16 14 3 15,0 0-3-15,16-10 4 0,1 8-4 0,-17 2 3 0,0 0-3 16,17 0 3-16,3 5-3 0,-20-5 5 0,0 0-5 0,17 19 5 0,0 5-5 15,-17-24 21-15,0 0-21 0,14 36 21 16,-3 12-21-16,-4-2 31 0,-4-3-31 16,-1-4 31-16,-2-3-31 0,0-36 29 15,0 0-29-15,-3 46 29 0,-4 6-29 0,7-52 33 0,0 0-33 0,-6 44 33 0,3-4-33 16,3-40 0-16,0 0 0 0,-4 34 1 0,3-10-1 0,1-24-66 16,0 0 66-16,-2 19-65 0,0-7 65 15,-1 17-798-15</inkml:trace>
  <inkml:trace contextRef="#ctx0" brushRef="#br0" timeOffset="30185.138">29339 4298 975 0,'0'0'0'0,"0"0"-212"0,0 0 212 16,7 2-212-16,3 1 212 0,-10-3-52 0,0 0 52 0,18 4-52 16,4-4 52-16,-22 0-26 0,0 0 26 0,25 0-25 15,4-4 25-15,-29 4-15 0,0 0 15 0,32 0-15 16,4-3 15-16,-36 3 5 0,0 0-5 0,37-2 5 16,0-5-5-16,-37 7 30 0,0 0-30 0,34-3 30 15,-1 1-30-15,-33 2 2 0,0 0-2 0,32-3 2 16,-4 3-2-16,-28 0-26 0,0 0 26 0,21 0-25 15,-4-4 25-15,21 1-226 0</inkml:trace>
  <inkml:trace contextRef="#ctx0" brushRef="#br0" timeOffset="30552.411">29637 4064 124 0,'0'0'0'0,"5"15"0"0,4 4 0 0,-9-19 38 16,0 0-38-16,5 15 39 0,-2-3-39 0,-3-12 72 0,0 0-72 0,4 24 72 16,-2 12-72-16,-2-36 70 0,0 0-70 0,1 34 70 15,1 8-70-15,-2-42 55 0,0 0-55 0,2 37 56 16,1-1-56-16,-3-36 41 0,0 0-41 0,4 36 42 16,-1-2-42-16,-3-34 1 0,0 0-1 0,4 26 2 15,-1 0-2-15,-3-26-68 0,0 0 68 0,4 15-68 16,-1-3 68-16,4 17-333 0</inkml:trace>
  <inkml:trace contextRef="#ctx0" brushRef="#br0" timeOffset="30804.651">29884 3942 595 0,'0'0'0'0,"-3"19"0"0,-1 8 0 0,4-27 116 15,0 0-116-15,2 7 117 0,3-7-117 0,-5 0 95 16,0 0-95-16,5 9 95 0,1 3-95 0,-6-12 76 16,0 0-76-16,5 32 76 0,-2 14-76 0,-3-46 47 15,0 0-47-15,4 52 47 0,-2 6-47 0,-1-3-64 0,-1-2 64 16,0-14-63-16,2-11 63 0,-2-28-77 0,0 0 77 16,-2 39-77-16,1 7 77 0,1-46-158 0,0 0 158 0,-2 33-158 15,0-4 158-15,2-29-173 0,0 0 173 0,-2 21-173 16,2-9 173-16,-1 18-138 0</inkml:trace>
  <inkml:trace contextRef="#ctx0" brushRef="#br0" timeOffset="31185.371">28940 4613 147 0,'0'0'0'0,"12"0"0"0,9-3 0 0,-21 3 46 16,0 0-46-16,31-3 46 0,11-3-46 0,-42 6 64 15,0 0-64-15,53-3 64 0,9 0-64 16,-62 3 63-16,0 0-63 0,70 0 64 0,10-4-64 16,-80 4 53-16,0 0-53 0,108-2 53 0,24 2-53 15,-132 0 79-15,0 0-79 0,115-3 79 0,-1 0-79 0,-114 3 49 16,0 0-49-16,101-6 49 0,-7 5-49 0,-94 1 51 16,0 0-51-16,78-2 51 0,-12-1-51 15,-66 3 32-15,0 0-32 0,47 0 33 0,-15-6-33 16,-32 6-63-16,0 0 63 0,19-1-62 0,-14-1 62 0,-5 2-134 15,0 0 134-15,-3-3-134 0,-13-4 134 0,-3-2-379 0</inkml:trace>
  <inkml:trace contextRef="#ctx0" brushRef="#br0" timeOffset="31780.471">29348 4963 124 0,'0'0'0'0,"10"-7"0"0,6-1 0 0,-16 8 83 15,0 0-83-15,8-7 84 0,-1 2-84 0,-1 1 76 16,-1 4-76-16,4-3 76 0,1-4-76 0,-10 7 64 16,0 0-64-16,19-5 64 0,7-4-64 0,-26 9 50 15,0 0-50-15,30-3 50 0,3-1-50 0,-33 4 54 16,0 0-54-16,35-3 55 0,1 6-55 0,-2-3 54 0,-5 4-54 16,-6-3 55-16,-6 6-55 0,1 0 55 0,-4 2-55 15,-2-4 55-15,-3 2-55 0,-9-7 39 16,0 0-39-16,12 12 40 0,0 3-40 0,-12-15 18 0,0 0-18 15,10 12 19-15,-1 3-19 16,-9-15 36-16,0 0-36 0,5 16 37 0,-1-4-37 0,-4-12 12 0,0 0-12 0,0 17 12 16,-2 2-12-16,2-19 19 0,0 0-19 0,-10 22 20 15,-6 2-20-15,16-24 8 16,0 0-8-16,-23 28 9 0,-6-4-9 0,29-24 4 0,0 0-4 0,-30 24 4 16,-1-1-4-16,31-23 7 0,0 0-7 0,-28 19 7 15,3-3-7-15,25-16 7 0,0 0-7 0,-20 13 7 16,0-1-7-16,20-12 14 0,0 0-14 0,-14 11 15 15,4-8-15-15,10-3 14 0,0 0-14 0,-7 9 15 16,2-2-15-16,5-7 15 0,0 0-15 0,2 12 16 0,6 5-16 16,-8-17 9-16,0 0-9 0,21 8 10 0,10-1-10 15,-1-3-15-15,1-11 15 0,-3 5-15 16,-3-1 15 0,-1-4-108-16,-1-2 108 0,-4-3-107 0,-2 2 107 0,-1 1-199 0,-4 1 199 0,2-3-198 15,-2 3 198-15,14-9-468 0</inkml:trace>
  <inkml:trace contextRef="#ctx0" brushRef="#br0" timeOffset="76588.833">29076 7695 315 0,'0'0'0'0,"2"-3"0"0,1-2 0 0,-3 5-20 15,0 0 20-15,5-2-20 0,2 2 20 0,-7 0-4 16,0 0 4-16,7 0-3 0,2 2 3 0,-9-2 0 16,0 0 0-16,7 2 1 0,2-2-1 0,-9 0 39 15,0 0-39-15,5 0 39 0,0 0-39 0,-5 0 70 16,0 0-70-16,4-2 71 0,-3 0-71 0,-1 2 70 0,0 0-70 16,0 0 70-16,4-5-70 0,-4 5 45 0,0 0-45 15,2-3 45-15,-2-3-45 0,0 6 15 0,0 0-15 0,1-3 15 16,3-4-15-16,-4 7 3 0,0 0-3 15,3-5 3-15,2 2-3 0,-5 3-3 0,0 0 3 0,7-6-2 16,0 3 2-16,-7 3-33 0,0 0 33 0,9-3-33 16,0 3 33-16,-9 0-6 0,0 0 6 0,9-4-5 15,1 4 5-15,-10 0-19 0,0 0 19 0,14 0-18 16,3 0 18-16,-17 0 0 0,0 0 0 0,21 0 0 16,2 0 0-16,-23 0 9 0,0 0-9 0,24-2 10 15,1 1-10-15,-25 1 17 0,0 0-17 0,28-2 17 16,3-5-17-16,-31 7 17 0,0 0-17 0,33-5 17 15,2 2-17-15,-35 3 9 0,0 0-9 0,38-4 9 16,4-1-9-16,-42 5 25 0,0 0-25 0,47-3 26 0,4 3-26 16,-51 0 19-16,0 0-19 0,50-4 20 15,2 4-20-15,-52 0 16 0,0 0-16 0,60 0 17 16,2 0-17-16,-62 0 18 0,0 0-18 0,91 0 18 16,20 0-18-16,-111 0 8 0,0 0-8 0,103 0 9 0,3-3-9 15,-106 3 16-15,0 0-16 0,112 0 17 0,5 0-17 0,-117 0 14 16,0 0-14-16,111 3 15 0,1 1-15 0,-112-4 25 15,0 0-25-15,120 8 26 0,5-1-26 0,-125-7 12 16,0 0-12-16,126 5 13 0,-1 4-13 0,-125-9 28 16,0 0-28-16,124 7 28 0,0-7-28 0,-124 0 12 15,0 0-12-15,120 3 12 0,0-6-12 0,-120 3 46 0,0 0-46 16,118 0 47-16,1-6-47 0,-119 6 22 16,0 0-22-16,115-3 23 0,0-4-23 0,-115 7 36 15,0 0-36-15,106-5 36 0,-5 2-36 0,-101 3 37 0,0 0-37 0,98-4 38 16,-4-3-38-16,-94 7 8 15,0 0-8-15,101-5 8 0,3-3-8 0,-104 8 32 16,0 0-32-16,93-9 32 0,-6 2-32 0,-87 7 9 0,0 0-9 0,82-7 10 16,-4 4-10-16,-78 3 10 0,0 0-10 0,71-2 11 15,-3-1-11-15,-68 3 4 0,0 0-4 16,58 0 5-16,-8-4-5 0,-50 4 13 16,0 0-13-16,49-1 13 0,-4-1-13 0,-45 2 3 0,0 0-3 0,42 0 4 15,-5 2-4-15,-37-2 6 0,0 0-6 0,40 1 6 16,2 3-6-16,-42-4 3 0,0 0-3 0,38 3 3 15,0-1-3-15,-38-2-7 0,0 0 7 16,30 3-6-16,-7 1 6 0,-23-4-181 0,0 0 181 0,7 3-180 0,-13 2 180 16,8 6-814-16</inkml:trace>
  <inkml:trace contextRef="#ctx0" brushRef="#br0" timeOffset="107269.827">23834 8596 91 0,'0'0'0'0,"0"18"0"16,-2 11 0-16,2-29 10 0,0 0-10 0,0 24 10 15,2 0-10-15,-2-7 40 0,2 2-40 0,-2-11 40 16,0-1-40-16,0 0 37 0,0-2-37 0,0-1 37 16,1-3-37-16,-1-1 45 0,6 4-45 0,-5-1 45 15,6-3-45-15,-2 0 41 0,1 0-41 0,-1 0 41 0,0 0-41 16,0-3 46-16,1 1-46 0,-1-1 47 0,-2-1-47 16,-3 4 41-16,0 0-41 0,6-8 42 0,1-3-42 0,-7 11 57 15,0 0-57-15,3-19 58 0,0-6-58 16,-3 25 33-16,0 0-33 0,0-35 33 0,0-4-33 0,-3 3 4 15,1 0-4-15,2 5 5 0,2 4-5 0,3-1 1 16,4 4-1-16,-4 2 2 0,0 2-2 16,1 1 0-16,1 5 0 0,-2-1 0 15,-2 4 0-15,-3 11-2 0,0 0 2 0,9-12-1 0,3 2 1 0,-12 10-2 16,0 0 2-16,11-7-2 0,-1 4 2 0,-10 3-11 16,0 0 11-16,11-5-10 0,1 3 10 0,-4 0-9 15,1 2 9-15,-2 0-8 0,0 0 8 0,-7 0-9 16,0 0 9-16,9 2-8 0,3 0 8 0,-12-2-4 0,0 0 4 15,12 1-3-15,2 3 3 0,-14-4 0 0,0 0 0 16,19 0 0-16,0 3 0 0,-19-3 2 16,0 0-2-16,18 4 3 0,-1 1-3 15,-17-5 3-15,0 0-3 0,18 8 3 0,-3 4-3 0,-15-12 2 0,0 0-2 0,13 16 3 16,-5 3-3-16,-8-19 5 0,0 0-5 0,4 32 5 16,-4 9-5-16,0-41 12 0,0 0-12 0,-2 48 13 15,-1 7-13 1,3-55 8-16,0 0-8 0,-4 51 9 0,2-6-9 0,2-45 9 0,0 0-9 0,0 39 9 15,0-4-9-15,0-35 3 0,0 0-3 0,0 24 4 16,2-4-4-16,-2-20 2 0,0 0-2 0,2 16 2 16,0-4-2-16,-2-12-8 0,0 0 8 0,1 10-7 15,1-5 7-15,-2-5-92 0,0 0 92 0,4-5-91 0,-1-7 91 16,-3 12-115-16,0 0 115 0,4-34-115 0,-1-18 115 16,4-33-216-16</inkml:trace>
  <inkml:trace contextRef="#ctx0" brushRef="#br0" timeOffset="107615.483">24099 8554 572 0,'0'0'0'0,"8"-5"0"0,6-2 0 0,-14 7 5 0,0 0-5 0,19-7 6 16,4-3-6-16,-4 3-1 0,0-5 1 0,1 3 0 16,0 2 0-16,-2-1-4 0,-1 4 4 0,1 1-3 15,-1-2 3-15,-5 1-18 0,-1 4 18 0,3 0-18 16,3 0 18-16,-5 0 8 0,-1 0-8 0,3-3 9 16,0 3-9-16,1-4 17 0,1 4-17 0,1-1 17 15,4-3-17-15,-21 4 17 0,0 0-17 0,21-3 17 16,4-1-17-16,-25 4 5 0,0 0-5 0,17-3 5 15,-1 1-5-15,-16 2-5 0,0 0 5 0,10-1-5 16,-3-1 5-16,-7 2-112 0,0 0 112 0,-9 0-112 16,-8 2 112-16,-7-1-212 0</inkml:trace>
  <inkml:trace contextRef="#ctx0" brushRef="#br0" timeOffset="107969.899">24302 8329 852 0,'0'0'0'0,"0"0"0"0,4 4 0 0,-4-4 77 16,0 0-77-16,0 0 78 0,3-7-78 0,1 3 37 15,-1 3-37-15,1-3 37 0,-1-1-37 0,-3 5 0 16,0 0 0-16,4-2 0 0,-2 1 0 0,-2 1 0 0,0 0 0 15,3-2 0-15,1 0 0 0,-4 2 1 0,0 0-1 16,3 0 2-16,2-3-2 0,-1 3 27 0,-2 0-27 0,-2 0 27 16,5 0-27-16,-5 0 13 15,3 3-13-15,-3-3 13 0,2 5-13 0,-2 2 36 16,0 0-36-16,2 10 36 0,1 11-36 0,-3-1 12 0,-2 7-12 16,2-1 12-16,2-6-12 0,-2-27 19 0,0 0-19 0,4 40 20 15,1 2-20-15,-5-42 8 0,0 0-8 0,3 36 9 16,1-3-9-16,-2-6 16 0,-1-3-16 0,-1-8 17 15,0-6-17-15,0-10-26 0,0 0 26 0,2 9-25 16,0-4 25-16,-2-5-60 0,0 0 60 0,7-16-60 16,5-16 60-16,7-16-809 15</inkml:trace>
  <inkml:trace contextRef="#ctx0" brushRef="#br0" timeOffset="108374.475">24733 8129 942 0,'0'0'0'0,"-7"0"0"0,-4 0 0 0,11 0 58 16,0 0-58-16,0 0 59 0,2-4-59 0,-2 4 0 15,0 0 0-15,4-1 0 0,-1 1 0 0,-3 0-83 0,0 0 83 16,4 0-82-16,-3-2 82 0,-1 2-87 15,0 0 87-15,0 0-87 0,0 0 87 0,0 0-52 16,0 0 52-16,0 0-52 0,0 0 52 0,0 0-20 0,0 0 20 0,0 0-19 16,-3 3 19-16,3-3-6 0,0 0 6 15,-5 14-6-15,-1 8 6 0,6-22 0 0,0 0 0 0,-7 35 0 16,-1 7 0-16,8-42 6 0,0 0-6 0,-11 47 6 16,-3 9-6-16,14-56 16 0,0 0-16 0,-17 64 17 15,-1 6-17-15,18-70 25 16,0 0-25-16,-19 63 26 0,4 2-26 0,15-65 12 0,0 0-12 0,-13 52 13 15,3-11-13-15,10-41 18 0,0 0-18 0,-7 34 19 16,3-6-19-16,4-28 8 0,0 0-8 0,-5 20 9 16,5-8-9-16,0-12-44 0,0 0 44 15,-1 12-44-15,1-5 44 0,0-7-140 0,0 0 140 0,-9-7-139 16,-5-12 139-16,-9-6-185 0</inkml:trace>
  <inkml:trace contextRef="#ctx0" brushRef="#br0" timeOffset="108854.19">23792 8836 102 0,'0'0'0'0,"9"-3"0"16,5-6 0-16,-14 9 108 0,0 0-108 0,8-3 109 15,-2 3-109-15,-3-4 103 0,1 4-103 0,-1 0 103 16,1 0-103-16,4 0 105 0,1-1-105 0,5-3 106 16,2 1-106-16,6-1 62 0,6-2-62 0,0 4 63 15,5-2-63-15,-33 4 33 0,0 0-33 0,45-6 33 16,9 1-33-16,-1 1 9 0,-1-4-9 0,-5 4 10 16,-5-3-10-16,-42 7 18 0,0 0-18 0,42-5 18 15,-1 2-18-15,-9-2 7 16,-6 1-7-16,-2 1 8 0,-3-1-8 0,-5 3 3 15,-4-1-3-15,-2 2 4 0,-3 2-4 0,-7-2 0 0,0 0 0 0,6 1 0 0,-3 3 0 16,-3-4-66-16,0 0 66 0,4 0-65 0,-3 0 65 0,-1 0-121 16,0 0 121-16,0 3-121 0,-1 4 121 15,-1 3-383-15</inkml:trace>
  <inkml:trace contextRef="#ctx0" brushRef="#br0" timeOffset="109514.538">24348 9033 315 0,'0'0'0'0,"7"-7"0"0,5-1 0 16,-12 8 98-16,0 0-98 0,10-10 98 15,-1 3-98-15,-9 7 82 0,0 0-82 0,11-5 83 0,-1 3-83 16,-10 2 52-16,0 0-52 0,10-3 52 0,-1 6-52 16,-9-3 34-16,0 0-34 0,11 3 34 0,1 8-34 0,-12-11 8 15,0 0-8-15,9 17 8 0,-4 7-8 0,-5-24 11 16,0 0-11-16,0 25 11 0,-5 6-11 0,-4 0 24 16,-3-3-24-16,6-11 25 0,6-7-25 0,-5-3 19 15,0-2-19-15,-9 12 20 0,-3 9-20 0,-3-7 16 16,-2 1-16-16,10-6 17 0,6-4-17 0,6-10 18 15,0 0-18-15,-21 12 18 0,-13 4-18 0,34-16 15 16,0 0-15-16,-25 12 15 0,-1 0-15 16,26-12 26-16,0 0-26 0,-17 8 26 0,3-1-26 0,14-7 37 0,0 0-37 15,-11 3 37-15,3 1-37 0,8-4 31 0,0 0-31 16,-6 2 31-16,3 1-31 0,3-3 33 0,0 0-33 16,3-3 33-16,6-3-33 0,-9 6 32 15,0 0-32-15,14-3 32 0,7-6-32 0,-2 6 22 0,2 0-22 0,-2-1 22 16,2-1-22-16,-4 2 35 0,-3 3-35 0,2-4 36 15,-4 2-36-15,2 2 0 0,2 0 0 0,-2-1 1 16,1-1-1-16,3 4 1 0,1-1-1 0,5 5 1 16,4-3-1-16,-28-3 0 0,0 0 0 0,28 9 0 15,2-3 0-15,-30-6-58 0,0 0 58 0,26 14-57 16,2 3 57-16,-28-17-52 0,0 0 52 0,50 33-920 16,-100-66 920-16</inkml:trace>
  <inkml:trace contextRef="#ctx0" brushRef="#br0" timeOffset="117463.76">29905 10548 102 0,'0'0'0'0,"9"0"0"0,5 0 0 0,-14 0 18 15,0 0-18-15,15 1 19 0,3 3-19 0,-18-4 10 16,0 0-10-16,21 3 10 0,1 2-10 0,-22-5 28 16,0 0-28-16,27 7 28 0,2 0-28 0,-3-2 29 15,-1-1-29-15,-4-1 29 0,-2 2-29 0,0-1 31 16,-2-3-31-16,1 5 31 0,-3-1-31 0,1-2 22 16,-2 1-22-16,3 1 22 0,3-5-22 0,-20 0 28 0,0 0-28 15,26 3 28-15,5-1-28 0,-31-2 7 16,0 0-7-16,37 2 7 15,3-1-7-15,-40-1 18 0,0 0-18 0,42 4 18 0,1-4-18 0,-3 0 22 0,-3 0-22 16,-8 0 23-16,-6 0-23 0,1 3 22 0,-1-3-22 0,-2 0 23 16,-4 2-23-16,3-2 9 0,0-2-9 0,3 2 9 15,3 0-9-15,-26 0 10 16,0 0-10-16,32-3 11 0,6-1-11 0,-38 4 3 0,0 0-3 0,45-5 4 16,8 2-4-16,-8-4 12 0,0 2-12 0,-8 1 13 15,-8 3-13-15,4-1 8 0,-1-2-8 0,-1 3 8 16,0 1-8-16,-31 0 8 0,0 0-8 0,42 0 9 15,9 0-9-15,-8 1 8 0,1-1-8 0,-8 2 8 16,-2-2-8-16,-3 0 3 0,0-2-3 0,-1 2 4 16,-2 2-4-16,0-2 2 0,1-2-2 0,1 4 2 15,0 2-2-15,-30-4 5 0,0 0-5 16,40 1 5-16,7-1-5 0,-4 0 6 0,-1-1-6 0,-5-1 6 0,-3 0-6 16,-2 0 14-16,-4 1-14 0,-4 1 15 0,-5 1-15 0,-19-1 8 15,0 0-8-15,35-1 8 0,10 1-8 0,-45 0 9 16,0 0-9-16,53-4 9 0,6-4-9 0,-7 4 23 15,0-3-23-15,-10 4 24 0,-5 1-24 0,-2-1 12 16,-2-1-12-16,-2 3 13 0,-1-1-13 0,-30 2 18 16,0 0-18-16,38-2 18 0,4-1-18 0,-42 3 8 15,0 0-8-15,45-5 9 0,2 0-9 0,-47 5 25 16,0 0-25-16,44-7 26 0,-4 0-26 0,-40 7 12 16,0 0-12-16,33-9 12 0,-4 2-12 0,-29 7 18 0,0 0-18 15,27-6 18-15,-6 0-18 0,-21 6 8 16,0 0-8-16,19-5 9 0,-4 0-9 15,-15 5-33-15,0 0 33 0,14-2-33 0,-3 4 33 0,-11-2-70 0,0 0 70 0,5 2-69 16,-3 1 69-16,5 2-552 0</inkml:trace>
  <inkml:trace contextRef="#ctx0" brushRef="#br0" timeOffset="138059.412">27332 10364 225 0,'0'0'0'0,"0"0"0"16,0 0 0-16,0 0 13 0,0 0-13 0,0 0 14 16,0 0-14-16,0 0 36 0,0 0-36 0,0 0 36 15,0 0-36-15,0 0 43 0,0 0-43 0,0 0 44 16,0 0-44-16,0 0 49 0,0 0-49 0,0 0 49 0,0 0-49 15,0 0 42-15,0 0-42 0,0 0 43 16,0 0-43-16,0 0 53 0,0 0-53 0,0 0 53 0,0 0-53 16,0 0 22-16,0 0-22 0,0 0 22 0,0 0-22 15,0 0 6-15,0 0-6 0,0 0 7 16,0 0-7-16,0 0 1 0,0 0-1 0,0 0 2 0,0 0-2 0,0 0 1 16,0 0-1-16,0 0 1 0,-9 28-1 15,9-28-29-15,0 0 29 0,-8 20-29 0,-5 6 29 0,13-26-172 16,0 0 172-16,-15 21-171 0,-6-1 171 0,-16 21-168 15</inkml:trace>
  <inkml:trace contextRef="#ctx0" brushRef="#br0" timeOffset="138249.395">27184 9965 841 0,'0'0'0'0,"-4"5"0"16,-1 2 0-16,5-7 48 0,0 0-48 0,4 9 48 15,6-6-48-15,-10-3-87 0,0 0 87 0,14 14-87 16,7 3 87-16,-21-17-113 0,0 0 113 0,14 14-113 16,0-2 113-16,14 13-315 0</inkml:trace>
  <inkml:trace contextRef="#ctx0" brushRef="#br0" timeOffset="138922.562">27498 10698 214 0,'0'0'0'16,"12"6"0"-16,9 4 0 0,-16-8-12 0,-10-4 12 0,-2-3-12 15,-4-2 12-15,-6-5-80 0</inkml:trace>
  <inkml:trace contextRef="#ctx0" brushRef="#br0" timeOffset="139496.096">27463 10671 158 0,'0'0'0'0,"0"0"0"0,0 0 0 0,0 0 36 15,0 0-36-15,0 0 37 0,0 0-37 16,0 0 24-16,0 0-24 0,0 0 25 0,0 0-25 0,0 0 20 16,0 0-20-16,0 0 20 0,0 0-20 15,0 0 34-15,0 0-34 0,0 0 35 0,0 0-35 0,0 0 35 16,0 0-35-16,0 0 36 0,0 0-36 0,0 0 55 15,0 0-55-15,0 0 55 0,0 0-55 0,0 0 48 16,0 0-48-16,0 0 49 0,0 0-49 0,0 0 49 16,0 0-49-16,0 0 50 0,0 0-50 15,0 0 43-15,0 0-43 0,0 0 43 0,0 0-43 0,0 0 18 16,0 0-18-16,0 0 19 0,0 0-19 0,0 0 31 16,0 0-31-16,0 0 31 0,0 0-31 0,3 0 28 15,2 0-28-15,4 0 28 0,5 4-28 0,0-1 22 16,2 2-22-16,5 4 23 0,3 1-23 0,-1 2 5 0,1 0-5 0,0-4 5 15,1 1-5-15,-25-9 4 0,0 0-4 0,31 12 4 16,6 2-4-16,-37-14 20 0,0 0-20 16,41 15 20-16,5 1-20 0,-46-16 21 0,0 0-21 0,43 13 21 15,3 1-21-15,-46-14 15 0,0 0-15 0,45 12 15 16,0-2-15-16,-45-10 18 0,0 0-18 0,44 12 19 16,-2 2-19-16,-42-14 3 0,0 0-3 0,36 14 4 15,-3-2-4-15,-33-12 0 0,0 0 0 16,26 10 0-16,-5-2 0 0,-21-8-42 0,0 0 42 0,16 7-42 15,-6-2 42-15,-10-5-72 0,0 0 72 0,7 4-71 0,-1-1 71 16,-6-3-93-16,0 0 93 0,3 2-92 16,-3-4 92-16,0 2-100 0,0 0 100 0,-2-5-100 15,-3-2 100-15,5 7-126 0,0 0 126 0,-7-15-125 0,0-9 125 16,-10-19-181-16</inkml:trace>
  <inkml:trace contextRef="#ctx0" brushRef="#br0" timeOffset="139715.855">28180 10733 135 0,'0'0'0'0,"2"8"0"0,0 4 0 0,-2-12 79 16,0 0-79-16,2 2 79 0,-1-2-79 0,-1 0 64 16,0 0-64-16,0 0 65 0,2-5-65 0,-2 5 78 15,0 0-78-15,2-4 78 0,1 1-78 0,-3 3 57 0,0 0-57 16,6 0 57-16,2 0-57 0,-8 0 41 0,0 0-41 16,9 5 41-16,1 2-41 0,-10-7 29 0,0 0-29 0,11 15 29 15,-1 8-29-15,-10-23 14 0,0 0-14 0,7 27 15 16,-1 7-15-16,-6-34 11 0,0 0-11 0,0 33 11 15,-2-2-11-15,2-31 4 0,0 0-4 0,-7 36 5 16,-5 3-5-16,12-39-47 0,0 0 47 0,-13 40-46 16,1-4 46-16,-12 35-528 0</inkml:trace>
  <inkml:trace contextRef="#ctx0" brushRef="#br0" timeOffset="139991.458">28557 11062 527 0,'0'0'0'0,"-4"-5"0"0,-1-7 0 0,3 8-6 15,4 4 6-15,-2 0-5 0,0 0 5 0,0 0-146 16,0 0 146-16,0 0-146 0,3 0 146 0,1 0-72 16</inkml:trace>
  <inkml:trace contextRef="#ctx0" brushRef="#br0" timeOffset="140380.549">28558 11034 169 0,'0'0'0'0,"0"0"0"0,0 0 0 0,0 0 105 16,0 0-105-16,0 0 105 0,0 0-105 0,0 0 88 0,0 0-88 0,0 0 88 0,0 0-88 0,0 0 47 0,0 0-47 15,0 0 47-15,0 0-47 0,0 4 5 0,2-1-5 16,0 4 6-16,0 2-6 0,-2 8 6 15,-2 5-6-15,2 2 6 16,0 2-6-16,0-26-1 0,0 0 1 0,0 32 0 0,-2 8 0 0,2-40 0 0,0 0 0 0,0 29 0 16,0-2 0-16,0-27 8 0,0 0-8 0,2 22 9 15,1-4-9-15,-3-18 1 0,0 0-1 0,9 10 1 16,5-7-1-16,-14-3-23 0,0 0 23 0,19-7-22 16,6-13 22-16,-25 20-45 0,0 0 45 0,26-28-44 15,2-8 44-15,-28 36-52 0,0 0 52 0,26-39-52 16,0-4 52-16,-26 43-49 15,0 0 49-15,23-39-49 0,-3-1 49 0,-20 40-32 0,0 0 32 0,16-30-32 16,-2 4 32-16,-14 26 1 0,0 0-1 0,11-19 1 16,-5 9-1-16,-6 10 37 0,0 0-37 0,6-11 37 0,-3 6-37 15,-3 5 47-15,0 0-47 0,4-1 48 16,-3 1-48-16,-1 0 37 0,0 0-37 0,4 5 37 0,1 3-37 16,2 4 35-16,0 7-35 0,-3-12 35 0,-3-2-35 0,1 5 23 15,2 1-23-15,-1 8 24 16,2 8-24-16,-1-5 35 0,1 4-35 0,-2-7 35 15,-1-11-35-15,-2-8 12 0,0 0-12 16,2 19 13-16,0 5-13 0,-2-24 6 0,0 0-6 0,1 17 6 0,-1 2-6 0,0-19-24 16,0 0 24-16,0 19-23 0,2-4 23 0,-2-15-90 15,0 0 90-15,4 16-90 0,-1-1 90 16,-3-15-124-16,0 0 124 0,7 14-123 0,2-2 123 0,6 14-123 16</inkml:trace>
  <inkml:trace contextRef="#ctx0" brushRef="#br0" timeOffset="142671.3">29778 11183 270 0,'0'0'0'0,"-9"-1"0"0,-3-3 0 0,7 1 98 15,3-1-98-15,2 4 99 0,-2-3-99 0,2 3 86 16,4 0-86-16,-4 0 87 0,3 0-87 0,-3 0 52 16,0 0-52-16,0 0 53 0,0 0-53 0,0 0 41 15,-3-2-41-15,3 2 41 0,-4-2-41 0,4 2 25 16,0 0-25-16,-5-1 26 0,-4-3-26 0,9 4 15 16,0 0-15-16,-10-3 16 0,-4-2-16 0,14 5 19 0,0 0-19 15,-16-4 20-15,-1 1-20 0,17 3 3 0,0 0-3 16,-23 0 4-16,-5 0-4 0,28 0 3 15,0 0-3-15,-28 7 3 0,-1-2-3 16,29-5 1-16,0 0-1 0,-33 15 2 0,-2 6-2 0,35-21 4 0,0 0-4 16,-31 27 4-16,-1 6-4 0,32-33 20 0,0 0-20 0,-24 29 20 15,6-2-20-15,18-27 13 0,0 0-13 0,-14 24 14 16,8 0-14-16,6-24 0 16,0 0 0-16,-2 21 0 0,7-2 0 0,-5-19-13 0,0 0 13 0,19 10-13 15,11-8 13-15,-30-2-28 0,0 0 28 0,35-5-28 16,6-11 28-16,-41 16-22 0,0 0 22 0,40-22-22 15,2-7 22-15,-42 29-10 0,0 0 10 16,35-28-9-16,-5 1 9 0,-9 5-5 0,-6 5 5 16,-2 1-5-16,-5 8 5 0,-3-1 0 0,-1 4 0 0,-2 3 0 0,-2 2 0 15,0 0 48-15,0 0-48 0,0 0 48 16,0 0-48-16,0 0 45 0,0 0-45 0,0 0 45 16,0-5-45-16,0 5 42 0,0-3-42 0,0 3 43 0,0 0-43 0,0 0 29 15,0 0-29-15,0 0 29 0,0 0-29 16,0 0 16-16,0 0-16 0,0 0 17 0,0 0-17 0,0 0 18 15,0 0-18-15,0 0 19 0,0 0-19 0,0 0 0 16,0 0 0-16,0 0 0 0,0 0 0 0,0 0-4 16,0 0 4-16,1 5-4 0,5 2 4 0,-6-7-15 15,0 0 15-15,8 17-14 0,6 8 14 0,-14-25-26 16,0 0 26-16,16 36-26 0,1 7 26 16,-1 0-13-16,-2 2 13 0,-2-6-12 15,-3-8 12-15,-9-31-19 0,0 0 19 0,14 51-18 0,3 9 18 0,-17-60-9 0,0 0 9 16,18 67-8-16,1 7 8 0,-19-74-10 0,0 0 10 0,16 87-9 15,-4 12 9-15,-12-99-1 16,0 0 1-16,-2 86-1 0,-8-7 1 16,10-79 0-16,0 0 0 0,-11 55 0 0,-3-16 0 0,14-39 2 0,0 0-2 15,-16 31 2-15,-1-11-2 0,17-20 31 0,0 0-31 0,-16 16 31 16,1-9-31-16,15-7 45 0,0 0-45 0,-14 5 46 16,0-3-46-16,14-2 40 0,0 0-40 15,-18-6 40-15,1-6-40 0,17 12 41 16,0 0-41-16,-16-20 42 0,4-11-42 0,5-3-1 0,5-6 1 0,8-1 0 15,4-2 0-15,-10 43-35 0,0 0 35 0,19-58-34 16,7-10 34-16,7-8-19 0,6-8 19 0,-10 28-18 16,-2 13 18-16,-27 43-15 0,0 0 15 0,38-60-14 15,7-3 14-15,-45 63-2 0,0 0 2 16,44-59-1-16,1 5 1 0,-45 54 0 0,0 0 0 0,31-45 1 0,-8 11-1 16,-23 34 40-16,0 0-40 0,19-28 41 0,-5 8-41 15,-14 20 54-15,0 0-54 0,11-16 54 0,-4 4-54 16,-7 12 49-16,0 0-49 15,3-8 49-15,-3 4-49 0,0 4 44 0,0 0-44 0,2-3 44 0,-2 1-44 0,0 2 19 16,0 0-19-16,0 0 20 0,0 0-20 0,0 0 6 16,0 0-6-16,-4 5 7 15,-3 6-7-15,7-11 4 16,0 0-4-16,-15 25 4 0,-10 11-4 0,25-36-12 0,0 0 12 0,-21 35-12 16,0 2 12-16,21-37-42 0,0 0 42 0,-19 35-41 0,0-5 41 0,19-30-33 15,0 0 33-15,-14 26-32 0,4-7 32 0,10-19-15 0,0 0 15 16,-7 15-15-16,2-4 15 0,5-11-21 15,0 0 21-15,0 10-21 0,5-3 21 16,-5-7-15-16,0 0 15 0,10 3-14 0,4-6 14 0,-14 3-35 16,0 0 35-16,16-7-34 0,3-7 34 0,-3 1-11 0,-1-3 11 0,-4 2-10 15,-2 2 10-15,-9 12-13 0,0 0 13 0,8-15-12 16,1 0 12-16,-9 15-10 0,0 0 10 16,7-12-9-16,-2 0 9 0,-5 12 34 15,0 0-34-15,4-7 34 0,-1 2-34 0,-3 5 30 0,0 0-30 0,2-4 30 16,0 1-30-16,-2 3 16 0,0 0-16 0,0 0 17 15,0 0-17-15,0 0 3 0,0 0-3 0,0 0 3 16,0 0-3-16,0 0-2 0,0 0 2 0,7 7-2 16,3-2 2-16,4 7-32 0,3 1 32 0,-1-4-32 15,-2-2 32-15,2 0-11 0,-1-2 11 0,3 0-11 16,-1-5 11-16,-17 0-21 0,0 0 21 0,23 0-21 16,1 0 21-16,-24 0-8 15,0 0 8-15,25-3-8 0,1-3 8 0,-26 6-10 16,0 0 10-16,22-6-9 0,1-3 9 0,-23 9-8 0,0 0 8 0,17-10-8 0,-4 5 8 0,-13 5-4 15,0 0 4-15,10-7-3 0,-1 2 3 0,-9 5-6 16,0 0 6-16,7-6-6 0,0 3 6 16,-7 3-1-16,0 0 1 0,3-3 0 15,1 3 0-15,-4 0-1 0,0 0 1 0,0 0 0 0,3-6 0 0,-3 6 0 16,0 0 0-16,0 0 1 0,0 0-1 0,0 0 3 16,0 0-3-16,0 0 3 0,0 0-3 0,0 0 0 15,0 0 0-15,0 0 1 0,0 0-1 0,0 0-2 16,0 0 2-16,0 0-2 0,4 0 2 0,-4 0-20 0,0 0 20 15,3 0-20-15,2 0 20 0,-5 0-40 0,0 0 40 16,9 0-39-16,5 2 39 0,-14-2-43 16,0 0 43-16,16 5-42 0,5 6 42 0,0 1-27 0,3 3 27 15,-7-3-27-15,-3-3 27 0,2 6-41 0,-2 2 41 16,3 2-40 0,1 3 40-16,1 4-34 0,2 1 34 0,-2 2-33 0,2 4 33 0,-21-33-22 0,0 0 22 0,24 46-22 15,4 9 22-15,-28-55-19 0,0 0 19 0,28 65-18 16,0 9 18-16,-28-74-27 15,0 0 27-15,24 101-27 0,1 19 27 0,-25-120-20 16,0 0 20-16,10 106-20 0,-10-5 20 0,0-101-10 16,0 0 10-16,-3 75-10 0,-4-16 10 0,7-59 0 0,0 0 0 0,-9 43 1 15,-3-14-1-15,12-29 33 0,0 0-33 0,-11 17 33 16,3-7-33-16,8-10 69 0,0 0-69 0,-13 5 70 16,1-1-70-16,-2-4 74 0,0-4-74 0,0-1 75 15,-1-7-75-15,1-3 67 0,0-4-67 0,2-7 68 0,1-6-68 0,11 32-4 16,0 0 4-16,-3-62-4 0,6-24 4 15,-3 86-72-15,0 0 72 0,26-127-71 16,16-37 71-16,-42 164-117 0,0 0 117 0,52-151-116 0,13-5 116 16,-65 156-140-16,0 0 140 0,57-130-140 0,1 15 140 0,-58 115-59 15,0 0 59-15,50-94-59 0,-4 15 59 16,-46 79-1-16,0 0 1 0,40-58 0 0,-7 17 0 0,-33 41 19 16,0 0-19-16,24-29 20 0,-8 15-20 15,-16 14 54-15,0 0-54 0,10-7 54 0,-4 7-54 0,-6 0 43 16,0 0-43-16,5 11 43 0,0 7-43 0,-5-18 29 0,0 0-29 15,4 33 29-15,-3 13-29 0,-1-46 17 0,0 0-17 16,2 53 17-16,0 4-17 0,-2-57 28 0,0 0-28 16,1 58 28-16,1 0-28 15,-2-58 19-15,0 0-19 0,7 52 20 0,4-11-20 16,-11-41 51-16,0 0-51 0,17 34 52 0,6-6-52 0,-23-28 45 0,0 0-45 0,28 17 46 16,6-10-46-16,-2-4 30 0,-3-12-30 0,-2 1 30 15,-5-4-30-15,-1-2 4 0,0-1-4 16,-4-2 5-16,1-4-5 0,-4 2 1 15,0 0-1-15,-4 1 2 0,1 0-2 0,-11 18 8 0,0 0-8 0,10-25 9 16,2-4-9-16,-12 29 37 0,0 0-37 0,9-35 38 16,-2-6-38-16,-7 41 35 0,0 0-35 0,3-39 36 15,-1-2-36-15,-2 8 50 0,-2 4-50 16,1 10 50-16,-3 4-50 0,1-1 59 0,-3 8-59 16,3-1 59-16,1 7-59 0,1 1 51 0,-1-3-51 0,2 4 51 15,0 0-51-15,0 0 38 0,-5 0-38 0,1 0 39 16,2 0-39-16,-1 0 1 15,-2 0-1-15,1 4 2 0,2-4-2 16,2 0 0-16,0 0 0 0,-10 17 0 0,-4 12 0 0,14-29-20 0,0 0 20 0,-12 45-19 0,0 9 19 0,5-1-26 16,5 6 26-16,0-13-26 0,2-7 26 0,0-39-50 15,0 0 50-15,11 48-49 0,6 7 49 16,-17-55-63-16,0 0 63 0,21 48-63 0,5-2 63 0,-26-46-113 16,0 0 113-16,19 33-113 0,-1-9 113 0,-18-24-120 15,0 0 120-15,8-2-120 0,-4-25 120 0,8-1-543 16</inkml:trace>
  <inkml:trace contextRef="#ctx0" brushRef="#br0" timeOffset="142896.607">30783 11048 1323 0,'0'0'0'0,"7"-3"0"15,5-9 0-15,-12 12-91 0,0 0 91 0,19-16-842 16,-38 32 842-16</inkml:trace>
  <inkml:trace contextRef="#ctx0" brushRef="#br0" timeOffset="144100.182">27853 15002 606 0,'0'0'0'0,"10"-5"0"0,6-4 0 0,-16 9 118 0,0 0-118 0,7-5 118 16,-5 2-118-16,-2 3 67 0,0 0-67 0,0 0 68 16,0 0-68-16,0 0 0 0,0 0 0 0,0 0 1 15,-5 1-1-15,5-1-41 0,0 0 41 0,-4 2-41 16,2-2 41-16,2 0-119 0,0 0 119 0,-3 2-119 15,1-2 119-15,2 0-149 0,0 0 149 0,-7-12-149 0,-3-7 149 16,-8-12-173-16</inkml:trace>
  <inkml:trace contextRef="#ctx0" brushRef="#br0" timeOffset="144535.375">28160 15016 348 0,'0'0'0'0,"0"0"0"0,1-7 0 0,1 0-201 16</inkml:trace>
  <inkml:trace contextRef="#ctx0" brushRef="#br0" timeOffset="153787.701">28985 13866 91 0,'0'0'0'0,"4"2"0"0,1 1 0 0,-2-3 51 0,-1 0-51 16,-2 0 52-16,0 0-52 0,0 0 34 0,0 0-34 0,0 0 34 16,0 0-34-16,0 0 17 0,0 0-17 0,0 0 17 15,0 0-17-15,0 0 22 0,0 0-22 0,0 0 23 16,0 0-23-16,0 0 0 0,0 0 0 0,0 0 1 16,-5 2-1-16,5-2 0 0,0 0 0 0,-12 12 0 15,-6 8 0-15,18-20 0 0,0 0 0 0,-26 33 1 16,-5 8-1-16,31-41 2 0,0 0-2 0,-40 50 3 31,-7 8-3-31,47-58 19 0,0 0-19 0,-65 77 20 0,-11 19-20 0,76-96 38 0,0 0-38 0,-67 86 38 16,5-1-38-16,11-16 59 0,11-11-59 0,21-30 60 15,17-23-60-15,2-5 49 0,0 0-49 0,-22 24 50 16,-10 8-50-16,32-32 44 0,0 0-44 0,-28 29 45 16,0-1-45-16,28-28 36 0,0 0-36 0,-29 32 37 0,-2 1-37 15,31-33 34-15,0 0-34 0,-25 27 34 0,4-1-34 0,21-26 32 16,0 0-32-16,-17 22 32 0,5-3-32 15,12-19 32-15,0 0-32 0,-11 16 32 0,4-6-32 16,7-10 7-16,0 0-7 0,-5 8 8 0,1-1-8 0,4-7 42 16,0 0-42-16,-3 5 42 15,1 1-42-15,2-6 29 0,0 0-29 0,-1 3 29 0,-1 0-29 16,2-3 23-16,0 0-23 0,0 0 24 0,-2 2-24 0,2-2 1 16,0 0-1-16,0 0 2 0,-2 3-2 0,2-3 2 15,0 0-2-15,0 0 3 0,0 4-3 0,0-4 1 16,0 0-1-16,0 0 2 0,-1 5-2 0,1-5 3 15,0 0-3-15,-2 3 4 0,2-1-4 0,0-2 2 16,0 0-2-16,0 0 2 0,-2 4-2 0,2-4 5 0,0 0-5 0,0 0 5 16,0 0-5-16,0 0 6 15,0 0-6-15,0 0 7 0,0 5-7 0,0-5 22 0,0 0-22 0,0 0 23 16,0 0-23-16,0 0 13 0,0 0-13 0,0 0 13 16,0 0-13-16,0 0 10 0,0 0-10 0,0 0 10 15,0 1-10-15,0-1 26 16,0 0-26-16,0 0 26 0,0 6-26 0,0-6 2 0,0 0-2 0,0 5 2 15,0-2-2-15,0-3 6 0,0 0-6 0,2 7 7 16,3 2-7-16,-5-9 1 0,0 0-1 0,7 10 1 16,2 4-1-16,-9-14 0 0,0 0 0 0,12 17 1 15,5 3-1-15,-17-20-1 0,0 0 1 0,23 26 0 0,3 5 0 16,-26-31-14-16,0 0 14 16,35 44-13-16,7 13 13 0,-4-2-10 0,0 3 10 0,-3-2-9 0,0 3 9 15,-35-59-10-15,0 0 10 0,54 89-9 0,14 22 9 16,-68-111-9-16,0 0 9 0,71 115-8 0,6 10 8 15,-77-125-1-15,0 0 1 0,68 125-1 0,-5 2 1 16,-63-127 0-16,0 0 0 0,59 115 0 0,-5-9 0 16,-54-106 2-16,0 0-2 0,49 96 2 0,-4-12-2 0,-45-84 13 15,0 0-13-15,40 70 13 0,-5-14-13 0,-35-56 3 16,0 0-3-16,24 40 4 0,-10-18-4 0,-14-22-58 16,0 0 58-16,9 16-57 0,-5-11 57 0,-4-5-137 15,0 0 137-15,-14-19-137 0,-13-19 137 0,-13-18-667 16</inkml:trace>
  <inkml:trace contextRef="#ctx0" brushRef="#br0" timeOffset="154488.442">28982 13513 236 0,'0'0'0'0,"0"0"0"0,0 0 0 0,0 0 0 0,0 0 0 16,0 0 0-16,0 0 0 0,0 0 1 16,0 0-1-16,0 0 2 0,0 0-2 0,0 0 7 0,0 0-7 0,0 0 7 15,0 0-7-15,0 0 47 0,0 0-47 16,0 0 47-16,0 0-47 0,0 0 99 0,0 0-99 0,0 0 99 16,0 0-99-16,0 0 120 0,0 0-120 0,0 0 121 15,0 0-121-15,0 0 103 0,0 0-103 0,0 0 103 16,0 0-103-16,0 0 57 0,0 0-57 0,0 0 57 15,0 0-57-15,0 0 54 0,0 0-54 0,0 0 55 16,0 0-55-16,0 0 13 0,0 0-13 0,0 0 14 16,24 7-14-16,-24-7 22 0,0 0-22 0,21 2 22 15,7 3-22-15,-28-5 7 0,0 0-7 0,33 5 8 16,5-2-8-16,-38-3 3 0,0 0-3 0,39 6 4 16,-1-3-4-16,-38-3 13 0,0 0-13 0,33 5 13 15,-2 0-13-15,-31-5 8 0,0 0-8 0,25 5 8 16,-8-3-8-16,-17-2 8 0,0 0-8 0,14 2 9 15,-3 0-9-15,-11-2-4 0,0 0 4 0,7 1-4 0,-4-1 4 16,-3 0-79-16,0 0 79 0,4 0-78 16,-3 0 78-16,-1 0-169 0,0 0 169 0,0 0-168 15,0 0 168-15,0 0-122 0,0 0 122 0,-1-7-122 16,-3-6 122-16,-1-8-376 0</inkml:trace>
  <inkml:trace contextRef="#ctx0" brushRef="#br0" timeOffset="154857.4">28989 13225 841 0,'0'0'0'0,"10"-1"0"15,6-1 0-15,-16 2 59 0,0 0-59 16,5 0 59-16,-7 2-59 0,-1 3-1 0,-6-2 1 0,4 1-1 15,1 1 1-15,-1-2-44 0,-2 2 44 0,-1 4-43 16,-5 3 43-16,-1 2-37 0,-1 3 37 0,6-9-37 16,6-3 37-16,-3 2-21 0,3 0 21 0,-8 12-21 15,-3 3 21-15,14-22-2 0,0 0 2 0,-12 33-2 16,-2 6 2-16,14-39 6 0,0 0-6 0,-10 46 7 16,3 6-7-16,2-4 35 0,3-2-35 0,2-8 36 0,2-7-36 15,3 1 29-15,4-3-29 0,1 4 29 16,4-6-29-16,-14-27-16 0,0 0 16 0,21 31-15 15,5 2 15-15,-26-33-110 0,0 0 110 0,37 22-110 0,10-8 110 0,-47-14-92 16,0 0 92-16,47-4-92 0,1-13 92 16,48-7-260-16</inkml:trace>
  <inkml:trace contextRef="#ctx0" brushRef="#br0" timeOffset="155132.387">29501 13220 852 0,'0'0'0'0,"0"0"0"0,0-3 0 0,0 3 77 0,0 0-77 16,9 8 78-16,5 9-78 0,-14-17 31 0,0 0-31 0,19 30 31 15,3 11-31-15,-22-41 0 0,0 0 0 0,18 46 0 16,-4 5 0-16,-14-51-20 0,0 0 20 0,7 57-19 15,-6 3 19-15,-1-60-12 0,0 0 12 0,-3 56-12 16,-7-1 12-16,10-55-11 0,0 0 11 0,-11 48-10 16,-3-3 10-16,14-45-67 0,0 0 67 0,-16 39-67 15,1-3 67-15,15-36-182 0,0 0 182 0,-12 28-181 32,1-8 181-32,-12 28-261 0</inkml:trace>
  <inkml:trace contextRef="#ctx0" brushRef="#br0" timeOffset="155885.314">29968 13383 707 0,'0'0'0'0,"5"-3"0"15,5-3 0-15,-10 6 3 0,0 0-3 0,21-5 4 16,7 2-4-16,-28 3-78 0,0 0 78 0,35-2-77 16,9 0 77-16,-8 1-50 0,-3-1 50 0,-3-1-49 15,-4 3 49-15,-3 0-35 0,-6-2 35 0,-1 7-35 16,-4-2 35-16,2 4 10 0,-2 0-10 0,-3-2 11 0,-2 0-11 15,-7-5 50-15,0 0-50 0,10 11 51 16,4 1-51-16,-14-12 52 0,0 0-52 0,11 12 52 0,-1 1-52 16,-10-13 50-16,0 0-50 0,7 14 50 0,0 3-50 15,-7-17 38-15,0 0-38 0,5 16 38 0,-1 1-38 16,-4-17 40-16,0 0-40 0,0 22 41 0,-4-1-41 0,4-21 34 16,0 0-34-16,-10 30 34 0,-6 3-34 0,1-2 44 15,-5 0-44-15,10-11 44 0,3-8-44 0,-4 2 51 16,-1-2-51-16,-3 8 52 0,-3-1-52 15,1-2 37-15,1 1-37 0,7-8 38 16,8-5-38-16,-5 0 35 0,3 0-35 0,-4 0 35 0,0 4-35 0,7-9 33 16,0 0-33-16,-7 7 33 0,0 0-33 0,7-7 22 0,0 0-22 15,-5 5 22-15,1-2-22 0,4-3 46 16,0 0-46-16,-3 4 47 0,1-3-47 0,2-1 45 16,0 0-45-16,0 0 45 0,0 0-45 0,0 0 28 0,0 0-28 0,0 0 28 15,0 0-28-15,0 0 40 0,2 5-40 0,1-1 41 16,1-1-41-16,-4-3 15 0,0 0-15 0,5 4 15 15,4 1-15-15,-9-5 13 0,0 0-13 16,10 7 13-16,2 0-13 0,-12-7-3 16,0 0 3-16,14 6-3 0,0 3 3 0,-14-9-44 0,0 0 44 0,18 7-44 15,1 1 44-15,-19-8-89 0,0 0 89 0,26-3-88 16,7-6 88-16,26-1-1037 0</inkml:trace>
  <inkml:trace contextRef="#ctx0" brushRef="#br0" timeOffset="156087.727">30754 13926 1132 0,'0'0'0'0,"3"15"0"0,2 13 0 0,-5-28 34 16,0 0-34-16,2 36 35 0,0 10-35 0,-2-46-115 15,0 0 115-15,-14 38-115 0,-9-2 115 0,-13 37-640 16</inkml:trace>
  <inkml:trace contextRef="#ctx0" brushRef="#br0" timeOffset="160251.336">31602 13472 427 0,'0'0'0'0,"0"0"0"15,5 2 0-15,-3-6 87 0,-2-4-87 0,0-1 88 16,-2-1-88-16,0 0 119 0,2-2-119 0,-1 5 120 0,1-2-120 16,-2 2 93-16,2 1-93 0,0 0 94 15,0-2-94-15,0 1 72 0,0 2-72 0,0 0 73 16,0 3-73-16,0-3 63 0,0 1-63 0,0 4 63 0,0-3-63 15,0 3 69-15,0-3-69 0,0 3 69 0,0 0-69 16,0 0 36-16,0 0-36 0,0 0 37 0,0 0-37 16,0 0 29-16,0 0-29 0,0 0 29 0,-4-2-29 0,4 2 1 15,-3-4-1-15,3 4 1 0,-4-3-1 0,4 3 0 16,-5-3 0-16,5 3 0 0,-3-2 0 0,3 2-9 16,0 0 9-16,-4 0-8 0,-1 2 8 0,5-2-18 15,0 0 18-15,-10 3-18 0,-3 2 18 0,13-5-25 16,0 0 25-16,-22 14-24 0,-8 6 24 0,30-20-32 15,0 0 32-15,-29 23-32 16,-1 6 32-16,30-29-20 16,0 0 20-16,-30 34-19 0,2 5 19 0,28-39-36 0,0 0 36 15,-24 40-36-15,1 1 36 0,4-3-20 0,5-4 20 0,4-14-20 0,5-9 20 0,-1 1-2 0,1-2 2 16,0 9-2-16,-2 8 2 0,2-3-7 0,-1-1 7 0,3-8-6 16,1-5 6-16,1-3-1 15,1 0 1-15,0 2 0 16,0-1 0-16,0-8-6 0,0 0 6 0,5 14-5 0,5 5 5 0,-10-19-38 0,0 0 38 0,12 15-38 15,4-3 38-15,-16-12-18 0,0 0 18 0,14 9-18 16,-2-3 18-16,-12-6-13 0,0 0 13 0,11 6-12 16,-3-5 12-16,-8-1-2 0,0 0 2 15,7 2-1-15,-1-4 1 0,-6 2 0 0,0 0 0 0,3 0 0 16,1-1 0-16,-4 1 15 0,0 0-15 0,0 0 16 16,1-6-16-16,-1 6 41 0,0 0-41 0,0-5 41 0,0 0-41 15,0 5 32-15,0 0-32 0,-1-5 32 0,-1-2-32 16,2 7 33-16,0 0-33 0,-4-5 33 0,1-4-33 15,3 9 3-15,0 0-3 0,-5-8 3 0,-1-1-3 0,1 1 1 16,-2-1-1-16,2 4 1 0,0 2-1 16,1-1-25-16,1 3 25 0,-1-1-24 0,3 0 24 15,1 2-85-15,-4-3 85 0,4 3-84 16,0 0 84-16,0 0-161 0,0 0 161 0,0 0-160 0,-3 0 160 0,-1 0-497 16</inkml:trace>
  <inkml:trace contextRef="#ctx0" brushRef="#br0" timeOffset="160525.627">31811 13988 1199 0,'0'0'0'0,"-2"-4"0"16,-1-3 0-16,3 7 81 0,0 0-81 0,5 11 81 16,7 11-81-16,-12-22-5 0,0 0 5 0,7 27-5 15,0 11 5-15,-7-38-131 0,0 0 131 0,-3 27-131 16,-6 1 131-16,-3 28-724 0</inkml:trace>
  <inkml:trace contextRef="#ctx0" brushRef="#br0" timeOffset="162775.413">32480 13681 1087 0,'0'0'0'0,"0"0"-211"0,0 0 211 0,5 0-211 15,2-2 211-15,-7 2-75 0,0 0 75 0,5-1-74 16,1 1 74-16,-6 0-38 0,0 0 38 0,3 0-38 16,-1 0 38-16,-2 0-6 0,0 0 6 0,0 0-6 15,0 0 6-15,0 0 9 0,0 0-9 0,0 0 10 16,0 0-10-16,0 0 56 0,0 0-56 0,0 0 56 15,0 0-56-15,0 0 42 0,0 0-42 0,0 0 42 16,0 0-42-16,0 0 18 0,0 0-18 0,0 0 19 16,0-6-19-16,0 6 13 0,0 0-13 0,0-3 14 0,0 0-14 15,0 3 4-15,0 0-4 0,0-4 5 0,0 2-5 16,0 2 0-16,0 0 0 0,0 0 1 16,2-3-1-16,-2 3-1 0,0 0 1 0,0 0 0 0,0 0 0 0,0 0-3 15,0 0 3-15,0 0-3 0,0 0 3 0,0 0-3 16,0 0 3-16,0 0-3 0,0 0 3 0,0 0-2 15,0 0 2-15,0 0-2 0,0 0 2 0,0 0 0 16,0 0 0-16,0 0 0 0,0 0 0 0,0 0 0 16,0 0 0-16,0 0 0 0,0 0 0 0,0 0 1 15,0 0-1-15,0 0 2 0,0 0-2 0,0 0 0 0,0 0 0 16,0 0 0-16,0 0 0 0,0 0-3 16,0 0 3-16,0 0-3 0,0 3 3 0,0 3-8 0,0-1 8 15,0 7-7-15,-2 5 7 0,-2 5-4 0,1 4 4 0,1-4-3 16,2-3 3-16,0-19-1 15,0 0 1-15,-2 24 0 0,1 3 0 0,1-27 6 16,0 0-6-16,0 24 7 0,0 2-7 0,0-26 26 0,0 0-26 0,1 17 26 16,1-1-26-16,-2-16 37 0,0 0-37 0,2 12 38 15,0-2-38-15,-2-10 22 0,0 0-22 0,1 8 22 16,-1-2-22-16,0-6-1 0,0 0 1 0,0 5 0 16,2-4 0-16,-2-1-92 0,0 0 92 0,0 0-92 15,0 4 92-15,0-1-422 0</inkml:trace>
  <inkml:trace contextRef="#ctx0" brushRef="#br0" timeOffset="163595.439">32731 13599 191 0,'0'0'0'0,"0"0"4"0,0 0-4 0,0 0 5 15,-2-5-5-15,2 5 14 0,0 0-14 0,0 0 15 16,0 0-15-16,0 0 1 0,0 0-1 0,0 0 2 16,0 0-2-16,0 0 0 0,0 0 0 0,0 0 1 15,0 0-1-15,0 0 3 0,0 0-3 0,0 0 3 16,0 0-3-16,0 0 5 0,0 0-5 0,0 0 5 15,0 0-5-15,0 0 22 0,0 0-22 0,0 0 22 16,0 0-22-16,0 0 13 0,0 0-13 0,0 0 13 16,0 0-13-16,0 0 18 0,0 0-18 0,0 0 18 0,0 5-18 15,0-5 24-15,0 0-24 0,0 3 25 0,0 2-25 16,0-5 21-16,0 0-21 0,0 7 21 16,0 2-21-16,0-9 25 0,0 0-25 0,0 10 26 15,-2 2-26-15,2-12 14 0,0 0-14 0,-1 21 15 0,-1 1-15 0,2-22 18 16,0 0-18-16,-2 29 19 15,0 0-19-15,2-29 24 0,0 0-24 0,-3 33 25 0,-1 1-25 0,4-34 21 16,0 0-21-16,-3 33 21 0,1-1-21 16,2-32 16-16,0 0-16 15,0 31 17-15,0 1-17 0,0-32 10 0,0 0-10 0,2 24 10 0,1 0-10 0,-3-24 1 0,0 0-1 16,9 19 2-16,3-3-2 0,-12-16-1 0,0 0 1 16,14 8-1-16,2-4 1 15,-16-4-2-15,0 0 2 0,16 0-1 0,1-7 1 0,-17 7 0 16,0 0 0-16,16-9 1 0,1-3-1 0,-17 12 13 0,0 0-13 0,16-15 14 15,-2-1-14-15,-14 16 27 0,0 0-27 0,10-13 27 16,-1 1-27-16,-9 12 43 16,0 0-43-16,7-14 43 0,0-1-43 0,-2 1 67 15,0 2-67-15,-3 2 67 0,0 3-67 0,-2-4 51 0,-2 1-51 16,2 2 52-16,0-3-52 0,2-1 51 0,0-1-51 0,-2 1 51 16,0-2-51-16,0 0 23 15,0 1-23-15,0 2 24 0,-2 1-24 0,2 0 0 16,0-1 0-16,0 3 0 0,0 1 0 0,0 7-11 0,0 0 11 0,-2-10-10 15,-1-4 10-15,3 14-70 0,0 0 70 0,-9-14-69 16,-2 1 69-16,11 13-117 0,0 0 117 0,-24-14-117 0,-11-1 117 16,-24-15-560-16</inkml:trace>
  <inkml:trace contextRef="#ctx0" brushRef="#br0" timeOffset="164381.245">33065 14097 180 0,'0'0'0'0,"0"0"15"0,0 0-15 0,0 0 15 15,2-7-15-15,-2 7 15 0,0 0-15 0,4 0 16 16,-1 0-16-16,-3 0 11 0,0 0-11 0,3 4 11 16,1 1-11-16,-4-5 3 0,0 0-3 0,3 15 4 15,3 4-4-15,-6 7 0 0,-2 5 0 0,-2-5 1 0,1-1-1 16,-4 27-144-16</inkml:trace>
  <inkml:trace contextRef="#ctx0" brushRef="#br0" timeOffset="165559.877">33555 13659 191 0,'0'0'0'0,"0"0"-38"0,0 0 38 0,-4-4-38 0,1-1 38 16,-4-7-17-16</inkml:trace>
  <inkml:trace contextRef="#ctx0" brushRef="#br0" timeOffset="166075.394">33555 13659 169 0,'0'0'0'0,"0"0"54"16,0 0-54-16,-4-2 55 0,1 0-55 0,3 2 49 16,0 0-49-16,0 0 50 0,0 0-50 0,0 0 39 15,0 0-39-15,0 0 39 0,0 0-39 0,0 0 18 16,0 0-18-16,0 0 18 0,0 0-18 0,0 0 20 0,0 0-20 15,0 0 20-15,0 0-20 0,0 0 8 0,0 0-8 16,0 0 9-16,0 0-9 0,0 0 4 0,0 0-4 0,0 0 4 16,0 0-4-16,0 0 3 0,0 0-3 0,0 0 3 15,0 0-3-15,0 0 10 0,0 0-10 0,0 0 10 16,0 0-10-16,0 0 14 16,0 0-14-16,0 0 15 0,0 0-15 0,0 0 15 0,0 0-15 0,0 0 15 15,0 0-15-15,0 0 9 0,0 0-9 0,0 0 10 16,0 0-10-16,0 0 4 0,0 0-4 0,0 0 4 15,0 0-4-15,0 0 3 0,-2 5-3 16,2 1 3-16,0-5-3 0,0-1 0 0,0 0 0 0,0 17 0 16,0 11 0-16,0-28 3 0,0 0-3 0,0 32 4 15,-2 8-4-15,2-40 13 0,0 0-13 0,0 39 13 16,0 6-13-16,0-45 15 0,0 0-15 16,0 37 15-16,0-1-15 0,0-36 9 0,0 0-9 0,-1 30 10 15,-1-8-10-15,2-22 25 0,0 0-25 0,-2 20 26 0,2-1-26 16,0-19 12-16,0 0-12 0,0 16 12 0,0-4-12 15,0-12 18-15,0 0-18 0,0 10 18 0,0-3-18 16,0-7 24-16,0 0-24 0,0 7 25 0,0-2-25 16,0-5 31-16,0 0-31 0,0 5 31 0,0-2-31 0,0-3 6 15,0 0-6-15,0 4 7 0,0-3-7 0,0-1-1 16,0 0 1-16,0 0 0 0,0 4 0 0,0-4-38 16,0 0 38-16,0 0-37 0,0 0 37 0,0 0-54 15,0 0 54-15,0 0-54 0,0 0 54 0,0 0-66 16,0 0 66-16,0 0-66 0,0 0 66 0,0 0-82 0,0 0 82 15,0 0-81-15,0 0 81 0,0 0-91 16,0 0 91-16,0 0-90 0,0 0 90 0,0 0-166 0</inkml:trace>
  <inkml:trace contextRef="#ctx0" brushRef="#br0" timeOffset="166724.325">33584 13741 998 0,'0'0'0'0,"0"0"-204"15,0 0 204-15,11 3-204 0,5-1 204 0,-16-2-44 16,0 0 44-16,8 2-44 0,-1 0 44 0,-7-2 0 15,0 0 0-15,5 0 0 0,1 0 0 0,-6 0-32 16,0 0 32-16,3 0-32 0,-1 0 32 0,-2 0-2 16,0 0 2-16,0 0-2 0,0 0 2 0,0 0-11 0,0 0 11 0,0 0-10 15,0 0 10-15,0 0-35 0,0 0 35 0,0 0-34 16,0 3 34-16,0-3-40 0,0 0 40 16,0 5-40-16,-2 0 40 0,2-5-9 0,0 0 9 15,-3 12-9-15,-1 5 9 0,4-17-8 0,0 0 8 0,-5 21-7 16,0 1 7-16,5-22 8 0,0 0-8 0,-5 21 9 15,-1-1-9-15,6-20 47 16,0 0-47-16,-3 19 48 0,1-2-48 0,2-17 56 0,0 0-56 16,-2 14 56-16,1-4-56 0,1-10 72 0,0 0-72 15,0 12 72-15,3-1-72 0,-3-11 54 0,0 0-54 0,7 10 55 16,2-7-55-16,-9-3 41 0,0 0-41 0,15 5 41 16,8-3-41-16,-23-2 41 15,0 0-41-15,19 2 42 0,2-4-42 0,-21 2 25 0,0 0-25 16,16-2 26-16,-2 1-26 0,-14 1 17 0,0 0-17 0,10-2 17 0,-3 0-17 15,-7 2 10-15,0 0-10 0,5-1 11 0,-1 1-11 16,-4 0-44-16,0 0 44 0,3 0-43 0,-1-2 43 16,-2 2-134-16,0 0 134 0,0-5-134 15,-2-2 134-15,1-5-375 0</inkml:trace>
  <inkml:trace contextRef="#ctx0" brushRef="#br0" timeOffset="166992.115">33799 13720 550 0,'0'0'0'0,"0"0"61"15,-2 6-61-15,0-3 62 0,1-1-62 0,1-2 58 0,0 0-58 16,0 0 59-16,0 0-59 0,0 0 56 0,0 0-56 16,0 0 57-16,0 0-57 0,0 0 50 0,0 0-50 0,0 0 51 15,0 0-51-15,0 0 54 0,0 0-54 0,0 0 54 16,0 0-54-16,0 0 39 0,1 3-39 0,3 11 39 15,-1 6-39-15,-3-20 28 0,0 0-28 0,2 43 28 16,-2 15-28-16,0-58 9 0,0 0-9 0,-7 66 9 16,-5 9-9-16,12-75-104 0,0 0 104 0,-14 70-104 15,-2-1 104-15,-13 70-706 0</inkml:trace>
  <inkml:trace contextRef="#ctx0" brushRef="#br0" timeOffset="168338.887">29515 16441 158 0,'0'0'0'0,"0"0"-12"15,0 0 12-15,-7-4-12 0,-4-2 12 0,4 2-6 16,1 2 6-16,0-3-5 0,1 0 5 0,0 2-1 16,-2-1 1-16,2 1-1 0,-1 0 1 0,1-1 24 15,2 1-24-15,-3-1 25 0,3 3-25 0,-2-1 56 16,1-2-56-16,1 3 56 0,-1-1-56 0,4 2 59 16,-3-2-59-16,3 2 60 0,0 0-60 0,0 0 57 0,-4 0-57 0,1 0 58 15,-1 0-58-15,-1 0 46 0,0 0-46 0,0 0 46 16,-1-1-46-16,0 1 21 0,-1 0-21 15,-2 0 21-15,0-4-21 0,-3 4 12 0,-2 0-12 16,2 0 13-16,1 0-13 0,11 0 26 0,0 0-26 0,-17 4 26 16,-2-4-26-16,19 0 19 0,0 0-19 0,-18 1 20 15,3-1-20-15,15 0 34 0,0 0-34 16,-13 2 35-16,3-2-35 0,10 0 19 16,0 0-19-16,-9 2 20 0,4-2-20 0,5 0 41 0,0 0-41 0,-5 1 42 15,1-1-42-15,4 0 32 0,0 0-32 0,-3 2 33 16,-1-2-33-16,4 0 13 0,0 0-13 0,0 0 14 15,-3 2-14-15,3-2 0 0,0 0 0 0,5 0 1 16,4-2-1-16,5 0-2 0,7 1 2 16,0-1-1-16,1-1 1 0,-22 3-6 0,0 0 6 0,30-6-6 0,5-2 6 15,-35 8-10-15,0 0 10 0,35-9-9 0,1 1 9 16,-36 8-8-16,0 0 8 0,31-7-8 0,-3 0 8 16,-28 7-15-16,0 0 15 0,21-3-15 0,-7-1 15 15,-14 4-33-15,0 0 33 0,11-2-33 0,-6 1 33 0,-5 1-63 16,0 0 63-16,5-2-62 0,-3 2 62 15,-2 0-95-15,0 0 95 0,0 0-94 0,0 0 94 0,0 0-144 16,0 0 144-16,0 0-144 0,-5 0 144 0,-1 0-131 16</inkml:trace>
  <inkml:trace contextRef="#ctx0" brushRef="#br0" timeOffset="168614.01">29395 16165 449 0,'0'0'0'0,"7"10"0"0,3 7 0 0,-10-17 112 0,0 0-112 0,0 4 113 16,-3-8-113-16,3 4 70 0,0 0-70 0,-2-5 70 16,-2 2-70-16,4 3 46 0,0 0-46 0,-3-3 47 15,1 1-47-15,2 2 18 0,0 0-18 0,0 0 18 16,-2-5-18-16,2 5 35 0,0 0-35 0,0 0 35 16,0-4-35-16,0 4 5 0,0 0-5 0,-1 12 5 15,-3 7-5-15,4-19 2 0,0 0-2 0,-3 34 2 16,-3 11-2-16,1-2 0 0,0 0 0 0,2-11 0 15,1-6 0-15,2-26 0 0,0 0 0 0,-2 34 0 16,2 2 0-16,0-36-27 0,0 0 27 0,0 29-27 16,2-7 27-16,-2-22-143 0,0 0 143 15,5 16-143-15,5-8 143 0,-10-8-106 0,0 0 106 0,11-10-105 16,1-14 105-16,11-10-271 0</inkml:trace>
  <inkml:trace contextRef="#ctx0" brushRef="#br0" timeOffset="168938.736">29153 16086 281 0,'0'0'0'0,"6"7"0"0,8 7 0 0,-14-14 14 0,0 0-14 16,-5 0 15-16,-9-9-15 0,14 9 38 0,0 0-38 0,-12-5 39 15,0-2-39-15,12 7 33 0,0 0-33 16,-11-5 33-16,3 2-33 0,8 3 18 0,0 0-18 0,-9-2 18 15,0 0-18-15,1 4 47 0,-1 0-47 0,4-1 48 16,1-1-48-16,4 0 61 0,0 0-61 0,-14 14 62 16,-5 10-62-16,19-24 50 0,0 0-50 15,-17 36 51-15,1 10-51 0,5 4 24 0,5 5-24 16,2-16 25-16,2-8-25 0,6 5 30 0,3 2-30 0,0-4 30 16,1 0-30-16,-8-34 2 0,0 0-2 0,18 40 3 15,4 3-3-15,-22-43-11 16,0 0 11-16,30 37-10 0,7-1 10 0,-37-36-153 0,0 0 153 0,43 19-152 15,6-12 152-15,43 19-349 0</inkml:trace>
  <inkml:trace contextRef="#ctx0" brushRef="#br0" timeOffset="169218.201">29478 15989 931 0,'0'0'0'0,"4"-6"0"0,1-2 0 0,-5 8 119 16,0 0-119-16,5 15 119 0,2 14-119 0,-7-29 15 15,0 0-15-15,16 38 15 0,8 10-15 0,-24-48-5 16,0 0 5-16,26 46-5 0,6 2 5 0,-32-48-78 16,0 0 78-16,26 48-78 0,-3 2 78 0,-23-50-89 15,0 0 89-15,10 51-88 0,-10 1 88 0,0-52-127 16,0 0 127-16,-14 60-126 0,-14 3 126 0,-14 60-361 0</inkml:trace>
  <inkml:trace contextRef="#ctx0" brushRef="#br0" timeOffset="170159.43">30107 16124 359 0,'0'0'0'0,"0"5"0"15,-2 4 0-15,2-9 5 0,0 0-5 0,0 0 6 16,0 0-6-16,0 0 41 0,0 0-41 0,0 0 41 16,0-5-41-16,0 5 9 0,0 0-9 0,0 0 9 0,0-6-9 15,0 6 32-15,0 0-32 0,0 0 33 0,-1-3-33 0,1 3 35 16,0 0-35-16,0 0 35 0,0 0-35 0,0 0 22 15,0 0-22-15,0 0 22 0,0 0-22 16,0 0 36-16,0 0-36 0,-4 7 36 0,-1 5-36 0,5-12 13 16,0 0-13-16,-10 22 13 0,-6 11-13 0,16-33 20 15,0 0-20-15,-14 30 20 0,2 5-20 16,12-35 15 0,0 0-15-16,-12 34 15 0,-1 0-15 0,13-34 16 0,0 0-16 15,-12 31 17-15,2-2-17 0,-1-1 25 0,1-4-25 0,5-11 26 0,1-8-26 0,1 2 37 0,1-2-37 16,-9 13 37-16,-4 6-37 0,15-24 48 0,0 0-48 0,-11 18 48 15,1 0-48-15,10-18 47 16,0 0-47-16,-9 13 48 0,4-4-48 16,5-9 48-16,0 0-48 0,-5 7 49 0,3-2-49 0,2-5 54 0,0 0-54 0,-2 3 54 15,0 1-54-15,2-4 13 0,0 0-13 0,0 0 14 16,0 3-14-16,0-3 15 0,0 0-15 16,0 0 16-16,0 0-16 0,0 0 4 0,0 0-4 15,0 0 4-15,0 0-4 0,0 0 0 0,0 0 0 0,0 0 1 16,4 4-1-16,-4-4-3 0,0 0 3 0,7 1-2 15,5 3 2-15,-12-4-8 0,0 0 8 0,16 3-7 16,3 2 7-16,-19-5-9 0,0 0 9 0,24 5-9 16,4-1 9-16,-28-4-8 0,0 0 8 0,26 3-8 0,-1 1 8 15,-25-4-33-15,0 0 33 0,21 3-33 16,-4-1 33-16,-17-2-68 0,0 0 68 0,14 1-67 0,-5 1 67 16,-9-2-152-16,0 0 152 0,7 2-151 15,-4-2 151-15,8 2-563 16</inkml:trace>
  <inkml:trace contextRef="#ctx0" brushRef="#br0" timeOffset="170634.461">30140 16297 113 0,'0'0'0'0,"0"3"0"0,-1 3 0 0,1-6 82 0,0 0-82 0,0 0 82 15,0 0-82-15,0 0 86 0,0 0-86 0,0 0 87 16,1-4-87-16,-1 4 88 0,0 0-88 0,0 0 89 16,0-3-89-16,0 3 67 0,0 0-67 0,0 0 68 15,0 0-68-15,0 0 55 0,0 0-55 0,0 0 56 16,0 0-56-16,0 0 25 0,0 0-25 0,0 0 26 0,0 0-26 16,0 3 10-16,2 4-10 0,2 8 11 0,1 6-11 15,-2 8 5-15,2 9-5 0,1-4 5 0,1 2-5 16,-7-36 7-16,0 0-7 0,7 48 8 0,0 7-8 15,-4-4 13-15,1-1-13 16,-3-12 13-16,1-11-13 16,-2 4 8-16,-2-2-8 0,4-3 9 0,0-2-9 0,0 1 1 0,-2-1-1 0,0-8 1 0,1-9-1 0,-1 1-79 15,2-3 79-15,-2 0-79 0,2-3 79 0,-2-2-131 16,0 0 131-16,5-8-130 0,4-10 130 0,5-7-355 16</inkml:trace>
  <inkml:trace contextRef="#ctx0" brushRef="#br0" timeOffset="170938.648">30487 16496 695 0,'0'0'0'0,"0"0"66"0,0 0-66 0,0 0 66 16,5 1-66-16,-5-1 23 0,0 0-23 0,5 6 24 15,4 0-24-15,-9-6 3 0,0 0-3 0,9 14 4 16,0 5-4-16,-9-19 0 0,0 0 0 0,3 31 1 0,-1 10-1 16,-2-41 3-16,0 0-3 0,-4 39 4 15,-4 1-4-15,8-40-19 0,0 0 19 0,-11 34-18 0,-1-3 18 0,12-31-90 16,0 0 90-16,-14 20-90 15,-3-6 90-15,-15 20-422 0</inkml:trace>
  <inkml:trace contextRef="#ctx0" brushRef="#br0" timeOffset="173209.632">30971 16324 718 0,'0'0'0'0,"4"-5"0"0,1-3 0 0,-5 8 79 0,0 0-79 16,3-5 80-16,1 1-80 0,-4 4 93 0,0 0-93 15,0 0 93-15,0 0-93 0,0 0 50 0,0 0-50 16,0 0 51-16,0 0-51 0,0 0 39 0,0 0-39 16,0 0 39-16,0 0-39 0,0 0 34 0,0 0-34 0,0 0 34 15,0 0-34-15,0 0-10 16,0 0 10-16,0 0-10 0,-5 5 10 0,5-5-13 0,0 0 13 15,-5 7-12-15,-4 2 12 0,9-9-35 0,0 0 35 0,-12 19-34 16,-6 5 34-16,18-24-30 0,0 0 30 0,-17 29-30 16,-4 5 30-1,21-34-8-15,0 0 8 0,-19 39-7 0,0 8 7 0,19-47-12 16,0 0 12-16,-16 46-12 0,4 4 12 0,12-50 0 0,0 0 0 0,-9 42 0 16,5-1 0-16,3-6 1 0,2-8-1 0,1-6 2 15,2-6-2-15,-4-15-1 0,0 0 1 0,14 12 0 16,7-3 0-16,-21-9-21 0,0 0 21 0,31-2-21 15,11-8 21-15,-42 10-67 0,0 0 67 0,42-19-67 0,3-10 67 16,-45 29-72-16,0 0 72 0,38-33-72 0,-3-5 72 16,-35 38-33-16,0 0 33 0,28-34-33 0,-4 2 33 15,-6 6 12-15,-8 5-12 0,-1 4 12 0,-6 5-12 16,1 2 87-16,-2 3-87 0,-2-1 87 0,-2-1-87 0,-2 2 88 16,1 2-88-16,-1 0 88 0,3 1-88 15,-5-1 90-15,1-2-90 0,-4-1 90 0,-3-4-90 0,-3 0 50 16,-5-2-50-16,3 2 51 0,-2-1-51 15,19 13 35-15,0 0-35 0,-26-19 36 0,-6-4-36 0,32 23 3 16,0 0-3-16,-29-25 4 0,-3-3-4 0,32 28 15 16,0 0-15-16,-28-29 16 0,2 0-16 0,26 29 33 0,0 0-33 15,-19-29 33-15,3 1-33 16,4 5 4-16,4 4-4 0,2 2 5 16,3 3-5-16,3 0-3 0,2 2 3 0,1 0-3 0,1 0 3 0,-4 12-20 0,0 0 20 0,10-15-20 15,7-4 20-15,-17 19-40 0,0 0 40 0,20-17-40 16,4 0 40-16,-24 17-49 0,0 0 49 0,24-12-49 15,3 3 49 1,-27 9-42-16,0 0 42 0,22-3-42 0,-3 4 42 0,-19-1-36 16,0 0 36-16,18 5-36 0,-4 4 36 0,-2 3-9 0,-2 2 9 0,-4-6-9 15,-5-4 9-15,-1-4-3 0,0 0 3 0,2 19-2 16,0 8 2 0,-2-27-5-16,0 0 5 0,-4 31-5 0,-1 3 5 0,5-34-13 15,0 0 13-15,-10 38-12 0,-3 5 12 0,13-43-50 0,0 0 50 0,-12 41-49 16,0 0 49-16,12-41-89 0,0 0 89 0,-9 38-89 0,2-2 89 15,7-36-141-15,0 0 141 0,9 30-140 16,10-2 140-16,9 30-322 16</inkml:trace>
  <inkml:trace contextRef="#ctx0" brushRef="#br0" timeOffset="173518.086">31499 16612 617 0,'0'0'0'0,"0"0"57"0,0 0-57 0,7 19 58 16,5 14-58-16,-12-33-2 0,0 0 2 0,7 29-1 15,-2 0 1-15,-5-29-102 0,0 0 102 0,-6 34-101 16,-8 4 101-16,14-38-108 0,0 0 108 0,-21 34-107 16,-9-1 107-16,-20 33-147 0</inkml:trace>
  <inkml:trace contextRef="#ctx0" brushRef="#br0" timeOffset="174537.394">31929 16249 606 0,'0'0'0'0,"4"0"0"15,1 0 0-15,-5 0 95 0,0 0-95 0,4 0 96 16,-3 0-96-16,-1 0 91 0,0 0-91 0,0 0 91 15,0 0-91-15,0 0 73 0,0 0-73 0,0 0 73 16,0 0-73-16,0 0 57 0,0 0-57 0,0 0 57 16,0 0-57-16,0 0-15 0,0 0 15 0,0 0-15 15,0 0 15-15,0 0-27 0,0 0 27 0,0 0-27 0,0 0 27 0,0 0-15 16,0 0 15-16,0 0-14 0,0 0 14 0,0 0-7 16,0 0 7-16,0 0-7 0,0 0 7 15,0 0-4-15,0 0 4 0,-1 5-4 0,-1 4 4 0,2-9 0 16,0 0 0-16,-2 25 0 0,-1 15 0 0,3-40 0 15,0 0 0-15,-4 50 1 0,2 9-1 16,2-59 15-16,0 0-15 0,-3 64 16 0,-1 3-16 0,4-67 16 16,0 0-16-16,-3 63 17 0,0-3-17 15,3-60 4-15,0 0-4 0,-2 48 4 0,0-10-4 0,2-38-2 0,0 0 2 16,-2 32-1-16,2-8 1 0,0-24-92 0,0 0 92 16,0 19-91-16,0-5 91 0,0-14-127 0,0 0 127 15,2-12-127-15,0-21 127 16,1-11-461-16</inkml:trace>
  <inkml:trace contextRef="#ctx0" brushRef="#br0" timeOffset="175520.736">32140 16323 348 0,'0'0'0'0,"0"0"51"0,0 0-51 0,0 0 52 0,4-7-52 0,-4 7 10 0,0 0-10 0,1-4 10 0,1 3-10 0,-2 1-29 16,0 0 29-16,0 0-29 0,2-5 29 15,-2 5-51-15,0 0 51 0,2-4-50 0,1 1 50 16,-3 3-8-16,0 0 8 0,5-4-8 0,1-1 8 0,-6 5-5 15,0 0 5-15,5-3-4 0,0-1 4 0,-5 4-1 16,0 0 1-16,5-1 0 0,1 1 0 0,-6 0 0 16,0 0 0-16,6 1 0 0,1 1 0 0,-7-2 9 15,0 0-9-15,9 7 9 0,2 1-9 16,-11-8 34-16,0 0-34 0,8 16 35 0,3 3-35 0,-11-19 27 16,0 0-27-16,7 24 27 0,-2 5-27 0,-5-29 40 0,0 0-40 15,3 27 40-15,-3-1-40 0,0-26 23 16,0 0-23-16,0 22 24 0,-1-3-24 0,1-19 35 15,0 0-35-15,-9 29 36 0,-7 5-36 0,16-34 65 0,0 0-65 0,-15 33 65 16,-3 1-65-16,18-34 72 0,0 0-72 0,-14 26 73 16,4-6-73-16,10-20 72 0,0 0-72 0,-9 16 72 15,4-4-72-15,5-12 56 0,0 0-56 0,-5 8 57 16,1-2-57-16,4-6 35 0,0 0-35 0,-2 5 35 16,1-4-35-16,1-1 17 0,0 0-17 0,0 0 17 15,0 0-17-15,0 0 2 0,0 0-2 0,0 0 2 16,0 4-2-16,0-4-1 0,0 0 1 0,7 3 0 15,3 1 0-15,-10-4-9 0,0 0 9 0,16 1-8 16,6 1 8-16,-22-2-27 0,0 0 27 0,28 2-27 16,5 0 27-16,-33-2-48 0,0 0 48 0,34 1-47 15,2 3 47-15,-36-4-146 0,0 0 146 0,33 3-146 16,-1 1 146-16,-32-4-137 0,0 0 137 0,22 0-136 16,-6-2 136-16,22 0-306 0</inkml:trace>
  <inkml:trace contextRef="#ctx0" brushRef="#br0" timeOffset="175795.288">32698 16694 1009 0,'0'0'0'0,"0"0"105"0,0 0-105 16,1 9 105-16,5 3-105 0,-6-12 4 0,0 0-4 0,0 21 5 16,-2 6-5-16,2-27-32 0,0 0 32 0,-9 33-32 15,-6 4 32-15,-1-3-100 0,-3-1 100 0,8-12-99 16,6-8 99-16,5-13-142 0,0 0 142 0,-12 24-141 16,-4 5 141-16,16-29-113 0,0 0 113 0,-12 21-112 15,3-4 112-15,-12 21-255 0</inkml:trace>
  <inkml:trace contextRef="#ctx0" brushRef="#br0" timeOffset="176626.541">33100 16374 572 0,'0'0'0'0,"0"0"29"0,5-3-29 0,-3-1 29 0,2-1-29 0,-4 5 13 0,1-3-13 0,-1 3 13 16,0 0-13-16,0 0 12 16,-1 3-12-16,1-3 13 0,0 0-13 0,0 0 13 0,0 4-13 15,0-4 14-15,0 3-14 0,0-3 49 16,0 0-49-16,0 9 50 0,1-3-50 0,-1-6 44 0,0 0-44 0,2 16 44 16,0 6-44-16,-2-22 48 0,0 0-48 0,2 34 48 15,1 13-48-15,-3-47 37 0,0 0-37 16,2 51 37-16,-2 9-37 0,0-60 16 0,0 0-16 0,0 58 17 15,2 2-17-15,-2-60 21 0,0 0-21 16,0 50 21-16,0-6-21 0,0-44 8 0,0 0-8 0,0 35 8 16,0-8-8-16,0-27-33 0,0 0 33 0,0 21-33 15,0-8 33-15,0-13-98 0,0 0 98 0,10-22-97 16,7-28 97-16,11-22-587 0</inkml:trace>
  <inkml:trace contextRef="#ctx0" brushRef="#br0" timeOffset="177090.311">33346 16283 1300 0,'0'0'0'0,"0"0"97"15,0 0-97-15,-5 11 98 0,-6 4-98 0,6-3 1 16,0 0-1-16,1-5 2 0,4-4-2 0,0-3-15 15,0 0 15-15,0 4-14 0,0-3 14 0,0-1-42 0,0 0 42 16,0 4-42-16,0-1 42 0,0-3 0 0,0 0 0 16,-2 9 0-16,-1 5 0 0,3-14 25 0,0 0-25 0,-5 22 26 15,-1 9-26-15,6-31 23 0,0 0-23 0,-6 37 24 16,-3 6-24-16,9-43 18 0,0 0-18 0,-9 50 18 16,2 5-18-16,7-55 18 0,0 0-18 15,-5 56 18-15,1 2-18 0,4-58 3 0,0 0-3 0,0 54 4 16,4-7-4-16,-4-47 3 15,0 0-3-15,7 42 3 0,3-8-3 0,1-8-43 16,3-11 43-16,-2 0-42 0,-2-4 42 0,3-6-45 0,0-3 45 0,-2-1-44 16,-1-1 44-16,1-3-3 0,1-4 3 0,-5 4-2 15,-4 1 2-15,1-3 12 0,-1 0-12 0,1 1 13 16,-2 2-13-16,1-1 63 0,1-2-63 0,-1 1 64 16,-1 1-64-16,0 0 72 0,-2-3-72 0,0 3 72 0,1 0-72 15,-1-3 61-15,2 1-61 0,-2 2 61 0,2-1-61 16,-2-1 12-16,-2 0-12 0,0 0 13 15,-1-2-13-15,-6-7-45 0,-3-3 45 16,-9-5-44-16,-5-4 44 16,26 26-106-16,0 0 106 0,-33-29-105 0,-7-5 105 0,-33-29-1063 0</inkml:trace>
  <inkml:trace contextRef="#ctx0" brushRef="#br0" timeOffset="199323.107">24616 13494 113 0,'0'0'0'0,"0"0"0"0,0 0 0 0,0 0 2 0,0 0-2 15,0 0 3-15,0 0-3 0,0 0 8 0,0 0-8 16,0 0 8-16,0 0-8 0,0 0 3 0,0 0-3 15,0 0 4-15,0 0-4 0,0 0 37 0,0 0-37 16,0 0 37-16,0 0-37 0,0 0 25 16,0 0-25-16,0 0 26 0,0 0-26 0,0 0 34 0,0 0-34 0,0 0 35 15,0 0-35-15,0 0 32 0,0 0-32 0,0 0 32 16,0 0-32-16,0 0 22 0,0 0-22 0,0 0 22 16,0 0-22-16,0 0 28 0,0 0-28 0,0 0 28 15,0 0-28-15,0 0 21 0,0 0-21 0,0 0 21 16,9 40-21-16,-9-40 26 0,0 0-26 0,7 34 26 15,1 9-26-15,-8-43 22 16,0 0-22-16,2 44 23 0,2 6-23 0,-4-50 51 16,0 0-51-16,1 48 51 0,-1 5-51 0,0-53 62 0,0 0-62 0,0 50 63 15,-1-2-63-15,1-48 45 0,0 0-45 0,0 37 46 0,0-6-46 16,0-31 55-16,0 0-55 0,0 24 56 16,0-5-56-16,0-19 49 0,0 0-49 0,0 16 50 15,0-6-50-15,0-10 42 0,0 0-42 0,0 8 43 0,0-2-43 0,0-6 19 16,0 0-19-16,0 3 20 0,1-1-20 0,-1-2 20 15,0 0-20-15,2-5 20 0,2-7-20 16,-4 12 1-16,0 0-1 0,5-21 1 0,2-10-1 16,-7 31-4-16,0 0 4 0,7-34-3 0,0-6 3 15,-7 40-15-15,0 0 15 0,7-36-15 0,0-1 15 0,-7 37-17 16,0 0 17-16,7-33-17 0,1 6 17 16,-4 1-16-16,-1 7 16 0,3 6-15 0,-1 4 15 0,-2-3-10 15,1 2 10-15,1 3-9 0,4 0 9 0,-9 7-17 0,0 0 17 16,10-12-16-16,2-2 16 0,-12 14-15 15,0 0 15-15,16-17-14 0,5-2 14 16,-21 19-16-16,0 0 16 0,17-20-15 0,6-4 15 0,-23 24-17 0,0 0 17 0,19-22-16 16,-1 1 16-16,-18 21-16 0,0 0 16 0,14-17-15 15,-2 7 15-15,-12 10-26 0,0 0 26 0,8-9-26 16,-1 6 26-16,-7 3-7 0,0 0 7 16,7 1-6-16,0 4 6 0,-7-5-2 0,0 0 2 0,7 18-1 15,0 6 1-15,-7-24-4 0,0 0 4 0,6 27-4 16,-3 6 4-16,-3-33-1 0,0 0 1 0,3 37 0 15,1 3 0-15,-4-40 3 0,0 0-3 16,3 44 3-16,-3 2-3 0,0-46 21 0,0 0-21 0,0 52 21 16,-3 1-21-16,3-53 39 0,0 0-39 0,-2 44 39 15,0-4-39-15,2-40 42 0,0 0-42 0,-1 32 43 16,-1-6-43-16,2-26 27 0,0 0-27 0,-2 21 27 16,2-8-27-16,0-13 27 0,0 0-27 0,0 11 27 0,0-4-27 15,0-7-1-15,0 0 1 0,0 5-1 0,0-2 1 16,0-3-72-16,0 0 72 0,0 0-72 0,-1-5 72 15,1 5-156-15,0 0 156 0,-2-5-155 0,2-2 155 16,-2-3-531-16</inkml:trace>
  <inkml:trace contextRef="#ctx0" brushRef="#br0" timeOffset="199912.401">24572 14228 247 0,'0'0'0'0,"20"-11"0"0,15-8 0 0,-35 19 27 0,0 0-27 0,0 0 27 15,-14 6-27-15,14-6 73 0,0 0-73 0,-11 5 73 16,-1 2-73-16,12-7 86 0,0 0-86 0,-9 5 87 15,0-2-87-15,9-3 79 0,0 0-79 0,-8 4 80 16,3-3-80-16,5-1 64 0,0 0-64 0,-4 4 65 16,2-4-65-16,2 0 38 0,0 0-38 0,0 0 38 15,0 0-38-15,0 0 35 0,0 0-35 0,0 0 36 16,0 0-36-16,0 0 22 0,0 0-22 0,0 0 23 0,0 0-23 16,0 0 17-16,0 0-17 0,0 0 17 0,0 0-17 15,0 0 18-15,0 0-18 0,0 0 19 0,0 0-19 16,0 0 33-16,0 0-33 0,0 0 34 0,0 0-34 15,0 0 10-15,0 0-10 0,0 0 11 16,0 0-11-16,0 0 2 0,0 0-2 0,0 0 2 16,4 0-2-16,-4 0 2 0,0 0-2 0,7 0 2 0,3-4-2 0,-10 4 1 15,0 0-1-15,16-3 2 0,5-2-2 0,-21 5 3 16,0 0-3-16,29-7 4 0,10 0-4 0,-6 0 19 16,-2 0-19-16,-5 0 20 0,-1 2-20 15,-6 2 0-15,-3-1 0 0,-1-1 1 0,-1 0-1 16,-2 2 3-16,1-1-3 0,-1 1 4 15,2-2-4-15,-14 5 6 0,0 0-6 0,17-5 7 0,2-1-7 0,-19 6 3 16,0 0-3-16,18-3 3 0,-3 0-3 0,-15 3 5 0,0 0-5 16,14 0 6-16,-3 0-6 0,-11 0 0 0,0 0 0 0,12 1 1 15,-2 1-1-15,-10-2-2 0,0 0 2 0,14 3-2 16,-3 1 2-16,-11-4-88 0,0 0 88 0,10 3-87 16,1 1 87-16,-11-4-148 0,0 0 148 0,8 1-147 15,-1-1 147-15,9 4-564 16</inkml:trace>
  <inkml:trace contextRef="#ctx0" brushRef="#br0" timeOffset="200732.131">24748 14488 863 0,'0'0'0'0,"2"-3"0"0,3-8 0 0,-5 11 78 15,0 0-78-15,4-5 79 0,-2 2-79 0,-2 3 66 16,0 0-66-16,3-4 66 0,1-1-66 0,-4 5 46 0,0 0-46 15,3-3 47-15,2-1-47 0,-5 4 33 0,0 0-33 16,6-3 33-16,-1 1-33 0,-5 2 54 0,0 0-54 16,3-3 54-16,-1-1-54 0,-2 4 65 0,0 0-65 15,2-5 65-15,-1-2-65 0,-1 7 41 0,0 0-41 16,4-8 42-16,3-4-42 0,-7 12 37 0,0 0-37 16,5-12 38-16,6-4-38 0,-11 16-44 0,0 0 44 15,10-12-44-15,2-1 44 0,-12 13-52 0,0 0 52 0,9-11-52 16,0 4 52-16,-1 2-50 0,3 2 50 0,-2-1-49 15,-2 4 49 1,1 0-40-16,1 4 40 0,1-4-40 0,3 0 40 0,-13 0-11 16,0 0 11-16,10 0-10 0,1 0 10 0,-11 0-13 0,0 0 13 0,10 3-13 15,-1 1 13-15,-9-4-16 0,0 0 16 0,7 5-15 16,0-2 15-16,-7-3-8 0,0 0 8 0,5 7-8 16,0 2 8-16,-5-9-1 0,0 0 1 0,2 17-1 15,-2 5 1-15,0-22 0 0,0 0 0 0,-4 24 0 0,-3 2 0 16,0 0 0-16,0-2 0 0,2-9 0 0,3-8 0 15,-1 1 0-15,-1 1 0 0,-8 10 1 0,-3 5-1 16,-1-2 0-16,0 2 0 16,6-9 1-16,1-4-1 0,0-3 6 0,2-1-6 0,4-3 6 0,3-4-6 15,0 0 38-15,0 0-38 0,0 0 39 0,0 0-39 16,0 0 35-16,-5 1-35 0,5-1 36 0,-4 2-36 16,4-2 44-16,0 0-44 0,0 0 45 15,0 0-45-15,0 0 35 0,0 0-35 0,0 0 36 0,0 0-36 0,0 0 15 16,-3 2-15-16,3-2 16 0,-4 1-16 0,4-1 37 15,-3 4-37-15,3-4 38 0,-4 0-38 0,4 0 5 16,-3 0-5-16,3 0 6 0,-4 0-6 16,4 0 18-16,0 0-18 0,0 0 19 0,0 0-19 0,0 0 1 0,-5 3-1 15,2-3 1-15,1 0-1 0,2 0 0 0,-4 0 0 16,4 0 0-16,0 0 0 0,0 0-5 0,0 0 5 0,0 0-5 16,0 0 5-16,0 0-9 15,4 0 9-15,-1 0-9 0,3 0 9 0,2 0-9 0,1 0 9 16,1 0-9-16,4-1 9 0,-14 1-4 0,0 0 4 0,20-2-3 15,6 0 3-15,-26 2-2 0,0 0 2 16,29 2-2-16,6 0 2 0,-35-2-10 16,0 0 10-16,35 3-10 0,2 0 10 0,-37-3-162 0,0 0 162 0,29 0-161 15,-3-3 161-15,30 0-889 0</inkml:trace>
  <inkml:trace contextRef="#ctx0" brushRef="#br0" timeOffset="-206928.018">18818 6984 113 0,'0'0'0'0,"14"-10"0"15,14-5 0-15,-28 15 31 0,0 0-31 0,0-4 31 16,-10 8-31-16,10-4 12 0,0 0-12 0,-7 3 13 16,-2 2-13-16,9-5 32 0,0 0-32 0,-7 4 32 15,2-4-32-15,5 0 46 0,0 0-46 0,-4 1 47 16,1-1-47-16,3 0 62 0,0 0-62 0,0 0 62 16,-4 2-62-16,4-2 62 0,0 0-62 0,0 0 63 0,0 0-63 15,0 0 64-15,0 0-64 0,0 0 65 16,0 0-65-16,0 0 53 0,0 0-53 0,0 0 53 0,0 0-53 15,0 0 45-15,0 0-45 0,0 0 45 0,0 0-45 16,0 0 36-16,0 0-36 0,0 0 36 0,0 0-36 0,0 0 34 16,0 0-34-16,7 0 34 0,-1 0-34 0,-6 0 54 15,0 0-54-15,15 0 55 0,3-2-55 0,-18 2 53 16,0 0-53-16,29-1 54 0,4-8-54 16,-33 9 44-16,0 0-44 0,42-7 45 0,5 0-45 0,-47 7 37 15,0 0-37-15,56-5 38 0,5-2-38 0,-61 7 45 16,0 0-45-16,61-3 45 0,2 1-45 0,-63 2 26 0,0 0-26 15,59 0 26-15,-2-3-26 0,-57 3 41 16,0 0-41-16,49 0 41 0,0-4-41 0,-49 4 8 16,0 0-8-16,42 0 9 0,1-5-9 0,-43 5 12 0,0 0-12 15,42-3 13-15,-4-6-13 0,-38 9 25 0,0 0-25 0,40-7 26 16,-1-5-26 0,-39 12-13-16,0 0 13 0,33-11-13 0,0-1 13 15,-33 12-100-15,0 0 100 0,21-9-100 0,-4 2 100 0,-17 7-157 0,0 0 157 0,9-3-156 16,-6-1 156-16,-3 4-128 0,0 0 128 0,-29 14-127 15,-22 10 127-15,-25 14-639 0</inkml:trace>
  <inkml:trace contextRef="#ctx0" brushRef="#br0" timeOffset="-206452.68">19222 7416 539 0,'0'0'0'0,"7"-8"0"0,2-11 0 0,-9 19 66 15,0 0-66-15,4-9 66 16,-3 6-66-16,-1 3 64 0,0 0-64 0,0-4 64 0,0 4-64 0,0 0 53 16,0 0-53-16,-3 4 53 0,-4-4-53 0,7 0 50 15,0 0-50-15,-11 3 51 0,-2-3-51 0,13 0 42 16,0 0-42-16,-16 0 43 0,-3 0-43 0,19 0 28 16,0 0-28-16,-21-3 28 0,0-2-28 0,21 5 35 15,0 0-35-15,-25-4 35 0,3 4-35 0,22 0 0 16,0 0 0-16,-21 0 0 0,-3 0 0 0,24 0 0 0,0 0 0 15,-20 0 0-15,5 2 0 0,15-2-1 16,0 0 1-16,-16 2-1 0,7-1 1 0,9-1-2 0,0 0 2 16,-8 4-1-16,2-1 1 0,6-3 3 0,0 0-3 15,-7 4 4-15,2 1-4 0,5-5 23 16,0 0-23-16,-5 5 24 0,1-2-24 0,4-3 13 0,0 0-13 0,-5 4 14 16,2-1-14-16,3-3 19 0,0 0-19 0,0 0 20 15,0 4-20-15,0-4 23 0,0 0-23 16,0 0 24-16,3 3-24 0,-3-3 7 0,0 0-7 0,12 5 8 15,6-1-8-15,-18-4 17 0,0 0-17 0,26 3 17 16,4 2-17-16,-30-5 1 0,0 0-1 16,38 0 1-16,4 0-1 0,-2 0 8 0,2 0-8 15,-4 0 9-15,0 4-9 0,-38-4 8 0,0 0-8 0,42 0 8 16,2 0-8-16,-3 0 0 0,1 0 0 0,-7 0 1 16,-2 0-1-16,-33 0-40 0,0 0 40 0,39-4-40 15,-1 1 40-15,-38 3-156 0,0 0 156 16,35-5-156-16,-2-7 156 0,35-7-705 0</inkml:trace>
  <inkml:trace contextRef="#ctx0" brushRef="#br0" timeOffset="-206026.756">20285 7092 695 0,'0'0'0'0,"-9"0"0"16,-3 0 0-16,5 0 0 0,4 2 0 16,-1 1 1-16,3-3-1 0,-3 4-33 0,2-2 33 0,2-2-32 15,-3 3 32-15,3-3-17 16,0 0 17-16,0 0-17 0,0 0 17 0,0 0-6 0,0 0 6 0,0 0-6 15,0 0 6-15,0 0 20 0,-5 7-20 0,5-7 20 16,-4 3-20-16,4-3 53 0,0 0-53 0,0 0 53 16,0 0-53-16,0 0 60 0,0 0-60 0,0 0 60 15,9 0-60-15,-2 0 85 0,3 0-85 0,4 0 85 16,5 0-85-16,4 0 57 0,3-3-57 0,6 3 57 16,2 0-57-16,-34 0 31 0,0 0-31 0,51 0 31 15,5-4-31-15,-4 4 46 0,-2-1-46 0,-4-1 46 16,-3 0-46-16,-6 1-9 0,-4-1 9 0,-2-2-9 0,-5 1 9 15,-26 3-98-15,0 0 98 0,35-5-97 0,4-4 97 16,-39 9-100-16,0 0 100 0,24-22-99 0,-7-14 99 16,25-22-573-16</inkml:trace>
  <inkml:trace contextRef="#ctx0" brushRef="#br0" timeOffset="-204951.212">21498 6339 1233 0,'0'0'0'0,"-6"3"0"15,-2 0 0-15,8-3 51 0,0 0-51 0,-5 4 51 16,-1-8-51-16,6 4-17 0,0 0 17 0,-5 0-16 15,0 4 16-15,5-4-90 0,0 0 90 0,-14 8-90 16,-7 4 90-16,21-12-106 0,0 0 106 0,-23 16-105 16,-1-1 105-16,24-15-35 0,0 0 35 0,-28 21-34 15,-3 3 34-15,31-24 9 0,0 0-9 0,-30 25 9 16,-5 5-9-16,7 4 33 0,4 2-33 0,5-9 33 16,5 1-33-16,14-28 13 0,0 0-13 0,-16 56 13 15,-3 18-13-15,19-74 14 0,0 0-14 0,-16 94 15 16,4 21-15-16,9-29 9 0,4-11-9 15,-1-32 9-15,2-26-9 0,-2-17 15 0,0 0-15 0,23 24 15 16,13-5-15-16,-36-19 14 0,0 0-14 0,67 3 15 0,25-15-15 16,-15-10 9-16,-4-7-9 0,-9 1 9 0,-8-4-9 0,-56 32 34 15,0 0-34-15,42-34 34 16,-11-9-34-16,-31 43 45 0,0 0-45 0,35-55 46 16,-2-9-46-16,-33 64 40 0,0 0-40 0,23-51 40 0,-6 8-40 0,-17 43 47 15,0 0-47-15,12-39 47 0,-5 6-47 0,-7 33 42 16,0 0-42-16,4-27 42 0,-2 3-42 0,-2 24 41 15,0 0-41-15,0-19 41 0,-4 7-41 0,-1 0 46 16,0 0-46-16,1 9 46 0,1-1-46 0,-1 4 41 0,2 0-41 16,2 0 41-16,0 0-41 0,0 0 18 0,-5 4-18 15,5-4 18-15,-3 0-18 0,3 0 2 0,-4-4-2 16,4 4 3-16,4 7-3 0,-4 5 0 16,1 7 0-16,1 10 1 0,2 10-1 15,-4-39-1-15,0 0 1 0,5 55 0 0,4 16 0 0,-9-71-1 0,0 0 1 0,8 66-1 16,6 10 1-16,-14-76-45 0,0 0 45 0,19 63-45 15,8-5 45-15,-27-58-43 0,0 0 43 0,29 43-42 16,9-10 42-16,-38-33-27 16,0 0 27-16,41 15-27 0,0-15 27 0,-8-3-6 0,-3-14 6 0,-7 1-5 15,-8-6 5-15,-2-2 0 0,-10-4 0 0,2 1 0 16,-3-2 0-16,-2 29 1 0,0 0-1 0,-2-43 1 16,-3-12-1-16,-2 4 1 15,-2 0-1-15,2 4 2 0,0 4-2 0,-1 7 5 0,-3 2-5 0,3 9 5 0,2 6-5 16,-2 0 37-16,-1 3-37 0,4 4 37 0,1 4-37 15,1-1 5-15,-1-1-5 0,3 5 5 16,1-2-5-16,0 7 0 0,0 0 0 0,5-9 0 16,3-6 0-16,-8 15-13 0,0 0 13 0,18-17-12 15,6-5 12-15,-24 22-29 0,0 0 29 0,26-21-29 0,8-6 29 16,-34 27-7-16,0 0 7 0,34-24-6 0,3 0 6 0,-37 24-11 16,0 0 11-16,30-19-11 0,-6 7 11 15,-24 12-9-15,0 0 9 16,19-12-8-16,-7 5 8 0,-12 7-15 0,0 0 15 0,9-3-15 0,-4 1 15 0,-5 2-8 15,0 0 8-15,-3 20-8 0,-6 11 8 0,-1 0-39 16,-3 7 39-16,6-13-39 0,2-7 39 16,0 4-28-16,1-2 28 0,-1 8-28 15,4 3 28-15,1-31-40 0,0 0 40 0,1 31-39 0,4 1 39 0,-5-32-25 16,0 0 25-16,13 31-24 0,4-2 24 0,-17-29-35 0,0 0 35 0,24 31-35 16,10 0 35-16,-34-31-21 0,0 0 21 0,34 29-21 15,5 0 21-15,-39-29-5 0,0 0 5 16,36 32-5-16,1-4 5 0,-7-1-2 15,-10-3 2-15,-2-8-1 0,-9-8 1 0,-2 4 4 0,-2-1-4 0,-5 1 5 16,-5 1-5-16,-2 6 25 0,-2 3-25 0,-7 1 26 16,-1-1-26-16,17-22 21 0,0 0-21 0,-35 31 21 15,-10 0-21-15,45-31 10 16,0 0-10-16,-40 25 10 0,-1-2-10 0,41-23-94 0,0 0 94 0,-33 8-93 16,7-8 93-16,26 0-99 0,0 0 99 0,-10-36-99 15,13-27 99-15,-10-35-528 0</inkml:trace>
  <inkml:trace contextRef="#ctx0" brushRef="#br0" timeOffset="-204473.414">22761 6491 203 0,'0'0'0'0,"0"0"0"16,1-7 0-16,-1 7 170 0,0 0-170 16,2-3 170-16,-2-2-170 0,0 5 137 0,0 0-137 0,0-6 138 15,2 3-138-15,-2 3 120 0,0 0-120 0,2-7 120 16,-1 2-120-16,-1 5 68 0,0 0-68 0,7-3 69 16,2-1-69-16,-9 4 45 0,0 0-45 0,21 4 46 15,7-1-46-15,-28-3 12 0,0 0-12 0,40 17 12 16,12 9-12-16,-52-26 12 0,0 0-12 0,51 38 12 0,8 8-12 15,-59-46 24-15,0 0-24 16,85 72 25-16,16 20-25 0,-21-13 19 16,-6-4-19-16,-19-18 20 0,-13-7-20 0,0-11 9 0,-4-8-9 0,-12-11 10 0,-8-11-10 15,-18-9 1-15,0 0-1 0,26 10 2 0,2-8-2 16,-28-2-72-16,0 0 72 0,26-5-72 0,-2-7 72 16,-24 12-112-16,0 0 112 0,7-39-112 0,-8-16 112 15,2-40-719-15</inkml:trace>
  <inkml:trace contextRef="#ctx0" brushRef="#br0" timeOffset="-204224.436">23499 6256 1289 0,'0'0'0'15,"-12"11"0"-15,-9 1 0 0,7 0 118 0,-3 0-118 16,-4 6 119-16,-2 6-119 0,23-24 84 0,0 0-84 0,-34 45 84 15,-7 17-84-15,3 1 11 0,0 4-11 0,-8 12 11 16,-6 3-11-16,52-82-87 0,0 0 87 0,-40 87-87 16,7 7 87-16,9-23-213 0,5-8 213 0,10-30-213 15,7-23 213-15,-8 34-724 0</inkml:trace>
  <inkml:trace contextRef="#ctx0" brushRef="#br0" timeOffset="-203438.573">19945 8238 292 0,'0'0'0'0,"6"-8"0"0,2-8 0 16,-8 16 79-16,0 0-79 0,6-8 79 0,-3 3-79 16,-3 5 72-16,0 0-72 0,2-2 72 0,0 2-72 0,-2 0 42 15,0 0-42-15,0 0 42 0,0 0-42 16,0 0 6-16,0 0-6 0,0 0 6 0,-2 3-6 0,2-3 2 15,0 0-2-15,-2 4 2 0,2-2-2 0,0-2 0 16,0 0 0-16,0 3 0 0,0 0 0 0,0-3 0 16,0 0 0-16,-3 2 1 0,3 0-1 0,0-2 6 15,0 0-6-15,0 0 7 0,-2 5-7 0,2-5 33 16,0 0-33-16,0 0 34 0,0 0-34 0,0 0 17 0,0 0-17 16,0 0 17-16,0 0-17 0,0 0 19 0,0 0-19 15,5 0 20-15,6 3-20 0,-11-3 40 16,0 0-40-16,31 0 40 0,16 0-40 15,-47 0 70-15,0 0-70 0,68-8 71 0,14-6-71 0,-82 14 74 0,0 0-74 0,143-26 74 16,43-8-74-16,-12 3 73 0,9 4-73 0,-17 0 73 16,-11-1-73-16,-5 8 74 0,-8-1-74 15,-6 2 74-15,-5 0-74 16,-6 4 50-16,-4 1-50 0,2 1 50 0,3 1-50 16,-126 12 50-16,0 0-50 0,156-14 50 0,22-2-50 0,-178 16 13 0,0 0-13 0,180-12 13 15,1-3-13-15,-181 15-74 0,0 0 74 0,167-15-74 16,-8-4 74-16,-159 19-83 0,0 0 83 15,325-33-1031-15,-650 66 1031 0</inkml:trace>
  <inkml:trace contextRef="#ctx0" brushRef="#br0" timeOffset="-193152.566">17470 16083 147 0,'0'0'0'0,"17"-2"0"16,11-3 0-16,-28 5 40 0,0 0-40 0,-7 0 41 0,-15 0-41 15,22 0 40-15,0 0-40 0,-18 0 40 0,-3 2-40 0,21-2 52 16,0 0-52-16,-14 1 53 0,2-1-53 16,12 0 54-16,0 0-54 0,-9 2 54 0,6-2-54 0,3 0 66 15,0 0-66-15,-5 0 67 0,3 0-67 0,2 0 41 16,0 0-41-16,0 0 42 0,0 0-42 0,0 0 31 15,0 0-31-15,0 0 31 0,0 0-31 0,0 0 3 16,0 0-3-16,0 0 4 0,3 0-4 0,-3 0 4 16,0 0-4-16,7 2 4 0,7 1-4 0,-14-3 0 15,0 0 0-15,18 5 1 0,8 2-1 0,-26-7 1 0,0 0-1 16,30 9 2-16,6-1-2 0,-36-8 4 0,0 0-4 16,35 11 4-16,7 1-4 0,-42-12 6 15,0 0-6-15,47 13 7 0,3 5-7 0,-50-18 8 16,0 0-8-16,61 18 8 0,7 1-8 0,-68-19 15 0,0 0-15 0,86 21 15 15,13-1-15-15,-99-20 14 0,0 0-14 16,106 19 15-16,6-2-15 0,-112-17 25 0,0 0-25 0,111 16 26 16,6-3-26-16,-117-13 12 0,0 0-12 0,111 14 13 15,3 0-13-15,-22-2 35 0,-15 0-35 0,-11-2 36 16,-12-3-36-16,-54-7 5 0,0 0-5 0,73 9 5 16,11-1-5-16,-11 2 41 0,-4 1-41 0,-6-5 42 15,-5-2-42-15,-58-4 12 0,0 0-12 0,69 2 12 16,10-2-12-16,-8 3 20 0,2 4-20 15,-8-2 20-15,-3-2-20 0,-62-3 15 0,0 0-15 0,79 2 16 0,11 0-16 16,-8 5 26-16,-2 1-26 0,-10-4 26 0,-4-3-26 16,-66-1 12-16,0 0-12 0,87 6 13 15,15-1-13-15,-14 0 28 0,-1 0-28 0,-13 0 28 16,-10 0-28-16,-64-5 6 0,0 0-6 0,89 7 6 0,12 0-6 16,-16 0 26-16,-8 1-26 0,-7-1 26 0,-8 0-26 0,-62-7 6 15,0 0-6-15,93 5 7 0,18-1-7 16,-20-3 40-16,-9-2-40 0,-4-1 40 0,-5-1-40 15,9-3 41-15,0 1-41 0,-4 0 42 16,-1-2-42-16,-77 7 25 0,0 0-25 0,105-3 26 0,20 3-26 0,-27 3 28 16,-8 4-28-16,-3-3 28 0,-5-1-28 0,-82-3 38 0,0 0-38 15,105 10 39-15,11 4-39 0,-116-14 7 16,0 0-7-16,129 15 7 0,11 1-7 0,-140-16 37 16,0 0-37-16,139 14 37 0,6-3-37 0,-145-11 35 0,0 0-35 0,144 14 36 15,4-2-36-15,-148-12 7 0,0 0-7 0,154 17 7 16,4 4-7-16,-158-21 32 15,0 0-32-15,157 26 32 0,2 4-32 0,-25-4-56 0,-18-4 56 16,-2 4-55-16,-8 0 55 0,-106-26-89 0,0 0 89 0,219 51-1287 16,-438-102 1287-16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2:22:36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1391 4751 1264,'38'-30'141,"-12"5"6295,-29 18-6258,1-1 0,-1 0 0,1 0 0,1 0 0,0-1 0,0 1 0,0 0 0,1 0 0,1-1 0,-1 1 0,1 0 0,1 0-1,-1-1 1,1 1 0,1 0 0,2-6-178,0-4 174,46-117 366,12-3-270,7 2 0,83-122-270,-124 212 107,43-68-76,0 5-25,27-38-3,10 7 2,8 3-3,143-150-9,-45 59 4,-169 182-2,217-176 18,-208 178 61,211-176 20,-211 176-60,539-358 15,-485 333-44,-9 5-3,29-7-2,19-3 1,179-77-1,102 3-9,-251 106-14,290-29-89,-124 63 69,-225 17-1506,-118-9 837,-1 0-127,-33-15-1618,-31 17 976,7 1-1519</inkml:trace>
  <inkml:trace contextRef="#ctx0" brushRef="#br0" timeOffset="972.903">2141 2275 1080,'-3'17'357,"4"30"-187,-10 304 923,61 787 176,-39-924-1161,-9-125 159,7 369 114,-12-368-74,-14 331 145,10-339-31,-57 786 1006,58-780-790,1 295 1079,12-305-1977,-37-135-4372,-1 0 4242,-15-39-2049</inkml:trace>
  <inkml:trace contextRef="#ctx0" brushRef="#br0" timeOffset="1514.821">5220 723 728,'0'0'0,"0"15"0,4 10 0,-2 12-72</inkml:trace>
  <inkml:trace contextRef="#ctx0" brushRef="#br0" timeOffset="1867.393">5175 915 728,'10'-19'386,"-15"46"64,-7 37 219,-6 66 723,6 0 0,5 113-1392,84 971 1607,-55-849-1195,-18-282-151,21 450 126,-19-405-46,35 633 144,-33-606-130,23 577 141,-26-596-169,19 470 130,-19-499-129,30 435 544,-9-155-81,-13-92-427,-40-324-1038,-5-12 441,19 15-599,-58-212-1261,6 17-3407</inkml:trace>
  <inkml:trace contextRef="#ctx0" brushRef="#br0" timeOffset="3119.048">1 7243 1080,'77'-24'700,"0"2"1,2 4-1,1 4 1,0 3-1,44 1-700,-48 2-79,187-19 1128,-6-6-665,-103 13-266,758-72 1377,-202 64-592,76-13-253,-112 13 186,-588 25-621,548 7 536,-211 4-469,39 13 61,89 38 293,-317-17-273,-213-35-5246,-27-3 190</inkml:trace>
  <inkml:trace contextRef="#ctx0" brushRef="#br0" timeOffset="4678.328">6838 29 6368,'0'0'0,"-8"26"0,-7 17 0,15-43-1584,0 0 1584,-19 0-1576,-1-20 1576,-1 5-512,0-6 512,8 10-504,11 2 504,-13-12-1040</inkml:trace>
  <inkml:trace contextRef="#ctx0" brushRef="#br0" timeOffset="4937.916">6548 63 1080,'31'-13'-32,"-13"7"520,-37 27 392,-94 143 345,85-63-571,11-16-518,13-39 217,1 217 380,12 0 0,33 194-733,48 84 1404,-27-324-481,-39-153-638,-42-85-2361,-55-177-938,24 49 1074</inkml:trace>
  <inkml:trace contextRef="#ctx0" brushRef="#br0" timeOffset="5211.288">6024 913 2520,'4'3'-3,"1"0"121,0 1 0,0-1 1,1 0-1,-1 0 1,0 0-1,1-1 0,0 1 1,0-2-1,0 1 0,0 0 1,0-1-1,0 0 1,0-1-1,0 0 0,0 1 1,0-2-1,4 0-118,66-6 586,0-4-1,-1-3 0,-1-3 0,36-16-585,119-58-92,-47-6-3346,-125 54 2987,37-24-902</inkml:trace>
  <inkml:trace contextRef="#ctx0" brushRef="#br0" timeOffset="5520.98">7217 676 4848,'-55'-52'1608,"12"90"-1352,-58 59 213,72-39-385,9 59 27,20-90 50,7 8-129,1 0 0,2 0-1,1-1 1,1-1 0,2 0 0,8 12-32,1-7-303,2 0 0,1-2 1,2-1-1,1-1 0,2-1 1,1-2-1,4 1 303,41-12-2235,-47-20 1918,55 9-1116</inkml:trace>
  <inkml:trace contextRef="#ctx0" brushRef="#br0" timeOffset="5770.77">7326 842 728,'31'95'227,"-60"-138"525,24 29-628,6 14-90,-1 0-1,1 0 0,0 0 1,-1-1-1,1 1 0,-1 0 1,1 0-1,0 0 0,-1-1 1,1 1-1,-1 0 1,1-1-1,-1 1 0,1-1 1,-1 1-1,1 0 0,-1-1 1,1 1-1,-1-1 0,1 1 1,-1-1-1,0 1 1,1-1-1,-1 0 0,0 1 1,0-1-1,1 1 0,-1-1 1,0 0-1,0 1 0,0-1 1,0 0-1,0 1 1,0-1-1,0 0 0,0 1 1,0-1-1,0 1 0,0-1 1,0 0-1,0 1 0,-1-1 1,1 0-1,0 1 1,0-1-1,-1 1 0,1-1 1,0 1-1,-1-1 0,1 1 1,0-1-1,-1 1 0,1-1 1,-1 1-1,1-1 1,-1 1-1,1 0 0,-1-1 1,0 1-1,1 0 0,-1-1 1,1 1-1,-1 0 1,0 0-1,0-1-33,176 109 1921,-92-48-1594,11 12-146,-25-15-317,3-4 1,2-3-1,2-3 0,23 7 136,-97-53-90,1 0-1,-1-1 0,0 1 0,0-1 1,1 0-1,-1 0 0,0 0 0,0 0 1,1 0-1,-1 0 0,0 0 0,0-1 1,1 1-1,-1-1 0,0 0 0,0 0 0,0 1 1,0-2-1,0 1 0,0 0 0,0 0 1,0 0-1,0-1 0,0 1 0,-1-1 1,1 0-1,-1 1 0,2-3 91,14-10-268,36-21-1185</inkml:trace>
  <inkml:trace contextRef="#ctx0" brushRef="#br0" timeOffset="6024.146">7961 442 4488,'-46'148'1528,"-12"22"-1482,-74 254 37,22-86-76,31-101-1683,95-290-109,3 1 518</inkml:trace>
  <inkml:trace contextRef="#ctx0" brushRef="#br0" timeOffset="6247.186">8260 172 6368,'56'133'1105,"29"111"151,-68-185-529,56 271 211,-61-260-604,16 280-46,-29-283-847,-38 301-1224,2-34-3803</inkml:trace>
  <inkml:trace contextRef="#ctx0" brushRef="#br0" timeOffset="6525.212">8747 971 6192,'0'0'0,"-10"-5"0,-7-5 0,17 10-1336,0 0 1336,-13-4-1328,2 3 1328,-13-5-1840</inkml:trace>
  <inkml:trace contextRef="#ctx0" brushRef="#br0" timeOffset="8774.822">2186 6406 5744,'27'-12'-852,"-28"13"593,1-1 2,0 0 194,0 0 49,-2 14-61,-2 238 732,-22 159 1820,31-273-2234,23-128-2539,-24-147 1104,-1 6-1121</inkml:trace>
  <inkml:trace contextRef="#ctx0" brushRef="#br0" timeOffset="10070.753">1962 7921 1080,'55'-11'1065,"-53"10"-697,-2 1 80,0 0 8,-40 16 3263,107 95-3123,-58-100-567,155 175 332,98 87 654,-249-261-4148,-13-12-551</inkml:trace>
  <inkml:trace contextRef="#ctx0" brushRef="#br0" timeOffset="10598.97">2449 7726 9328,'-6'2'-1746,"-34"24"2378,-85 269 834,46-84-777,49-136-330,-6 11-287,-66 177-3334,93-231 2238,-6 23-2802</inkml:trace>
  <inkml:trace contextRef="#ctx0" brushRef="#br0" timeOffset="12087.461">2870 7395 3768,'58'6'1276,"-86"-17"2414,28 14-3652,1 0-1,-1 0 0,1 0 1,-1-1-1,1 1 0,0 0 1,0-1-1,1 1 0,-1-1 1,0 1-1,1-1 0,-1 1 1,1-1-1,0 0 0,0 0 0,0 0 1,0 0-1,0 0 0,0 0 1,1 0-1,-1-1 0,0 1 1,1-1-1,0 0 0,-1 0 1,1 0-1,2 1-37,-2 0 104,33 22-237,2-3 0,0-1 0,1-1 0,0-2 0,2-2 0,10 1 133,30 12-88,220 56-95,-229-75 210,0-3-1,0-3 1,1-3 0,-1-3-1,36-8-26,-74 1 102,0-1-1,-1-2 0,0-1 0,-2-2 1,1-1-1,-2-1 0,-1-2 0,0-1 0,-1-1 1,-2-1-1,0-2 0,-1-1 0,20-27-101,51-58-1446,-95 111 507,5 0-896,-1 0-1731</inkml:trace>
  <inkml:trace contextRef="#ctx0" brushRef="#br0" timeOffset="12383.97">4097 8191 1440,'0'0'0,"0"-17"0,3-9 0,-3 26-208,0 0 208,-3-15-200,1 5 200,2 10 216,0 0-216,-6-5 216,-1 5-216,7 0-24,0 0 24,-6 0-16,0 4 16,-5-3-584</inkml:trace>
  <inkml:trace contextRef="#ctx0" brushRef="#br0" timeOffset="12626.304">3959 8170 904,'-175'188'3089,"153"-159"-2863,5-10-244,1 1 1,0 1-1,2 0 0,1 1 0,1 0 0,0 1 1,-6 20 17,58-97-1870,-3 4 957</inkml:trace>
  <inkml:trace contextRef="#ctx0" brushRef="#br0" timeOffset="12954.735">3978 7746 728,'-10'32'86,"-4"84"1221,25 80 652,-10-188-1933,1 0 0,0 0 0,0 0 0,1-1 0,0 1 0,0-1 0,1 1 1,0-1-1,0-1 0,1 1 0,0 0 0,0-1 0,1 0 0,-1 0 0,3 1-26,23 29 130,112 74-52,-137-105-70,4 1-2,-1 0 1,0 1 0,-1 0 0,0 1 0,0 0 0,0 0 0,-1 0-1,0 1 1,-1 0 0,0 1 0,-1-1 0,1 1 0,-2 0 0,3 8-7,-2-4 42,-3-9-11,0-1 0,0 0-1,0 1 1,0-1 0,-1 1 0,0-1-1,0 1 1,0 0 0,-1-1 0,0 1 0,0 0-1,0 0 1,0-1 0,-1 1 0,1 0-1,-1 0 1,0-1 0,-1 1 0,1-1 0,-1 1-1,0-1 1,0 0 0,0 1 0,-1-1-1,0 1-30,-4 4 81,0 1-1,-1-1 0,0-1 0,0 1 0,-1-1 0,0-1 0,-1 0 0,1 0 0,-1 0 0,0-2 0,-1 1 0,0-1 1,0-1-1,0 0 0,0 0 0,-8 1-80,-71-4-96,17-50-1760,15 9-1044</inkml:trace>
  <inkml:trace contextRef="#ctx0" brushRef="#br0" timeOffset="13236.717">4277 8360 1080,'-22'2'34,"27"-9"689,2 8-641,0-1 0,0 1 0,0 0 0,0 0 0,0 1 0,-1 0 0,1 0 0,-1 1 0,1 0 0,-1 0 0,0 0 0,0 1-1,0 0 1,0 0 0,-1 0 0,1 1 0,-1 0 0,0 0 0,-1 0 0,5 6-82,-3-5 25,58 57 139,127 139 66,100 122-2329,-272-302 1479</inkml:trace>
  <inkml:trace contextRef="#ctx0" brushRef="#br0" timeOffset="13505.279">4951 8217 6552,'-21'99'1046,"-15"-121"1308,20 32-2416,1 2 0,1 0 1,-1 0-1,2 2 0,0 0 1,1 0-1,0 1 0,1 0 1,0 1-1,2 1 0,0-1 0,-3 9 62,8-17-29,-49 92-465,-85 189-2793,108-212 1657,3-9-317</inkml:trace>
  <inkml:trace contextRef="#ctx0" brushRef="#br0" timeOffset="14351.512">5438 7513 2872,'3'-6'5043,"-23"15"-1262,12-3-4928,7-5 1174,3 27 762,-2-28-808,1-1 0,-1 1 0,0-1 0,0 1 0,0 0 0,1-1 0,-1 1 0,0 0 0,0-1 0,1 1 0,-1 0 0,0 0 0,1-1 0,-1 1 0,0 0 0,1 0 0,-1-1 0,0 1 0,1 0 0,-1 0 0,1 0 0,-1 0 0,0 0 1,1-1-1,-1 1 0,1 0 0,-1 0 0,1 0 0,-1 0 0,0 0 0,1 0 0,-1 1 0,1-1 0,-1 0 0,0 0 0,1 0 0,-1 0 0,1 0 0,-1 1 0,0-1 0,1 0 0,-1 0 0,0 0 0,1 1 0,-1-1 0,0 0 0,1 1 19,-85-115-3420,23 28-873</inkml:trace>
  <inkml:trace contextRef="#ctx0" brushRef="#br0" timeOffset="16246.301">2169 3505 8792,'0'0'-1904,"8"-11"-1072,-2 5 5312,244 47-552,-199-37-1420,0 3 0,0 2 0,-1 2 0,-1 2 0,8 5-364,125 6 740,177 27 500,8-31-31,-262-4-1535,0-3 0,1-6 0,1-4 0,1-5 326,52 18-409,-26-13 393,307-17 212,-322 18-176,105-4 5,-223 0-92,-1-1-1,1 1 1,0 0 0,-1 0-1,1-1 1,0 1 0,-1 0-1,1 0 1,0 0 0,-1 0-1,1 0 1,0 0 0,-1 0-1,1 0 1,0 0 0,0 0-1,-1 0 1,1 0 0,0 1-1,-1-1 1,1 0 0,-1 0-1,1 1 1,0-1 0,-1 0-1,1 1 1,-1-1 0,1 1-1,-1-1 1,1 1 0,-1-1-1,1 1 1,-1-1 0,1 1-1,-1-1 1,0 1 0,1 0-1,-1-1 1,0 1 0,0-1-1,1 1 1,-1 0 0,0-1-1,0 1 1,0 0 0,0-1-1,0 1 1,0 0 0,0 0-1,0-1 1,0 1 0,0 0-1,0-1 1,0 1 0,0 0-1,-1-1 1,1 1 0,0-1 0,-1 1-1,1 0 1,0-1 0,-1 1-1,1-1 1,-1 1 0,1-1-1,0 1 1,-1-1 0,0 1 67,0 3-181,-8 18-3925</inkml:trace>
  <inkml:trace contextRef="#ctx0" brushRef="#br0" timeOffset="17855.863">2293 3379 728,'189'62'2107,"-54"-35"-541,386-6 1942,169 30-1629,-519-51-1307,11-6 310,-47 7-764,450-1 1274,-397 25-612,-58-7-38,-129-18-688,20 1-396,-1 2 1,1 0-1,-1 1 1,0 1-1,0 1 1,-1 1-1,1 1 1,15 8 341,6 2-214,-8-12-4011,-19 0-108</inkml:trace>
  <inkml:trace contextRef="#ctx0" brushRef="#br0" timeOffset="18952.456">5434 1418 1080,'-14'-2'440,"33"13"433,14 232 393,-20-152-965,36 323 924,-38-365-1186,53 8-1382,-2 153-350,-55-171 1649,57 395-348,-58-233 605,-51-18 1438,43-176-1536,0 0 1,-1-1-1,0 1 0,0-1 1,0 0-1,-1 0 0,0 0 1,0 0-1,0-1 0,-1 0 1,0 0-1,0 0 0,0 0 1,-1-1-1,0 0 0,1 0 0,-1 0 1,-5 2-116,-56-5-28,14-47-848,12-54-499,12 18-478</inkml:trace>
  <inkml:trace contextRef="#ctx0" brushRef="#br0" timeOffset="21248.203">6000 2272 904,'-1'45'2856,"-49"420"-1601,52-380-489,23-215-2526,-15 60 1268,29-216-1349,-28 239 1682,-11 47 207,0 0 40,0 0 103,0 0 32,0 0 26,0 0-28,0 0-138,0 0-28,0 0 26,0 0-6,0 0-54,12 13-13,27 38-8,-12-8 0,4 10 0,-3 1 0,-3 0 0,60 156 1185,-84-209-1108,-1 0 0,1 0 0,0 0 0,-1 1 0,1-1 0,-1 0 0,0 1 0,1-1 0,-1 0 0,0 1 0,0-1 0,0 0 0,0 1 0,0-1 0,0 1-1,0-1 1,0 0 0,-1 1 0,1-1 0,0 0 0,-1 1 0,1-1 0,-1 0 0,0 0 0,1 1 0,-1-1 0,0 0 0,0 0 0,0 0 0,1 0 0,-1 0 0,0 0 0,0 0 0,-1 0 0,1 0 0,0-1-1,0 1 1,0 0 0,-1-1 0,1 1 0,0-1 0,0 1 0,-1-1 0,1 0 0,0 1 0,-1-1 0,1 0 0,-1 0 0,1 0 0,0 0 0,-1 0 0,1 0 0,-2-1-77,-221 26 2270,222-25-2414,0-1-1,1 0 0,-1 0 0,0 0 0,1 0 1,-1-1-1,1 1 0,0 0 0,-1-1 0,1 1 1,0-1-1,0 1 0,0-1 0,0 1 0,0-1 1,0 0-1,1 0 0,-1 1 0,0-1 1,1 0-1,0 0 0,-1 0 0,1 0 0,0 1 1,0-1-1,0 0 0,0 0 0,0 0 0,0 0 1,1 0-1,-1 0 0,0 1 0,1-1 0,0 0 1,-1 0-1,1 1 0,0-1 0,0 0 1,0 1-1,0-1 0,0 1 0,1-2 145,0-3 63,14-45-664,7-25-1346</inkml:trace>
  <inkml:trace contextRef="#ctx0" brushRef="#br0" timeOffset="21871.31">6609 2439 2608,'-61'8'161,"54"-7"647,26-5 823,-19 4-1552,1-1-1,-1 0 1,1 1-1,-1-1 1,1 1-1,-1-1 0,1 1 1,-1 0-1,1-1 1,-1 1-1,1-1 1,0 1-1,-1 0 1,1 0-1,-1-1 1,1 1-1,0 0 0,-1 0 1,1 0-1,0 0 1,0-1-1,-1 1 1,1 0-1,0 0 1,-1 1-1,1-1 1,0 0-1,-1 0 0,1 0 1,0 0-1,-1 1 1,1-1-1,0 0 1,-1 0-1,1 1 1,-1-1-1,1 0 1,-1 1-1,1-1 0,0 1 1,-1-1-1,0 1 1,1-1-1,-1 1 1,1-1-1,-1 1 1,0 0-1,1-1 1,-1 1-1,0 0 1,1-1-1,-1 1 0,0-1 1,0 1-1,0 0 1,0 0-1,0-1 1,0 1-1,0 0 1,0-1-1,0 1 1,0 0-1,0-1 0,0 1 1,0 0-1,0 0-78,-21 185 412,20-178-383,0 1 0,1-1 0,0 0 0,1 1 0,0-1 0,0 0 0,1 1 0,0-1 1,0 0-1,1 0 0,0 0 0,0-1 0,1 1 0,0-1 0,0 0 0,1 0 0,3 4-29,-4-10 14,-1 0 0,1 1 0,0-1 1,0-1-1,-1 1 0,1 0 0,0-1 0,0 0 1,0 0-1,0 0 0,0-1 0,0 1 1,0-1-1,-1 0 0,1 0 0,0 0 0,0 0 1,-1-1-1,1 0 0,-1 0 0,1 0 1,-1 0-1,0 0 0,0 0 0,0-1 0,0 0 1,0 1-1,-1-1 0,1 0 0,-1 0 1,1-2-15,0 2-1,94-139 631,-77 96-615,0-85-1879,-27 160 1176,30 172 181,-5-122 421,43 144-30,-39-144 112,3 38 13,-42-2 147,-43-20 471,-1-53-227,-14-12-639,-34-24-174,86-11-287,-124-68-1040,13 4-2760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1T02:23:54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19759 9314 203 0,'0'0'0'0,"-7"-1"0"15,-2-3 0-15,9 4 80 0,0 0-80 0,-8-8 80 16,-1-1-80-16,9 9 68 0,0 0-68 0,-12-10 68 16,-6-2-68-16,18 12 63 0,0 0-63 0,-21-16 63 15,-8 1-63-15,29 15 70 0,0 0-70 0,-28-16 70 0,-3-1-70 16,31 17 64-16,0 0-64 0,-32-15 65 0,1-4-65 16,31 19 47-16,0 0-47 0,-32-20 48 0,-4-3-48 15,36 23 38-15,0 0-38 0,-40-20 39 0,-5-1-39 0,45 21 16 16,0 0-16-16,-51-22 17 15,-5 1-17-15,6 6 48 0,-1 3-48 0,13 0 48 0,8 3-48 0,-5 3 14 16,1-3-14-16,-8-3 15 0,-5 2-15 16,47 10 13-16,0 0-13 0,-54-9 13 0,-9 1-13 15,9 1 10-15,2 0-10 0,6 2 11 0,8 1-11 0,-5-1 8 16,-1 2-8-16,0-2 8 0,-3 3-8 0,47 2 3 16,0 0-3-16,-55 0 4 0,-6 2-4 15,8-2-1-15,3-2 1 0,15 4 0 0,14 3 0 0,-8-2-1 0,1 2 1 16,-12 2 0-16,-14 2 0 0,54-9-4 0,0 0 4 15,-61 15-3-15,-7 1 3 0,68-16-13 0,0 0 13 0,-79 20-13 16,-6 7 13-16,85-27-9 16,0 0 9-16,-78 28-8 0,1 3 8 0,77-31-9 0,0 0 9 15,-70 24-9-15,4 0 9 0,66-24-8 0,0 0 8 0,-54 24-8 16,4-2 8-16,16-5-8 0,13-5 8 0,4-2-8 16,7-1 8-16,-6 1-8 0,0 2 8 0,6-3-8 15,5-4 8-15,-6 5-15 0,1 2 15 16,-9 5-15-16,-8 6 15 0,5-3-4 0,1 2 4 0,9-10-3 15,6-3 3-15,6-9-7 0,0 0 7 0,-15 15-6 16,-3 6 6-16,18-21-8 0,0 0 8 0,-17 19-7 16,5-6 7-16,12-13-8 15,0 0 8-15,-12 23-7 0,3-3 7 0,9-20-15 0,0 0 15 0,-9 23-15 16,4 1 15-16,5-24-1 0,0 0 1 0,-4 24-1 0,4 1 1 16,0-25-1-16,0 0 1 0,4 29 0 15,5-1 0-15,-9-28-1 0,0 0 1 0,8 27 0 16,-2-5 0-16,2 1 0 0,4-1 0 0,-8-7 0 0,-1-6 0 15,3 1 0-15,2 2 0 0,-2 2 1 0,1 0-1 16,-7-14 0-16,0 0 0 0,12 20 1 0,2 4-1 0,-14-24 0 16,0 0 0-16,17 22 1 0,4 4-1 15,-21-26 0-15,0 0 0 0,21 28 0 0,3-1 0 16,-24-27 0-16,0 0 0 0,30 31 0 0,5-4 0 0,-35-27 2 16,0 0-2-16,40 28 2 0,5-4-2 0,-5 0 1 0,4-7-1 15,-9 0 2-15,-4-3-2 16,2-1 10-16,0 1-10 0,-7-2 11 0,-1-2-11 15,1-1 8-15,-4-2-8 0,5 1 9 0,2-1-9 0,-29-7 8 0,0 0-8 0,42 9 9 16,12-1-9-16,-4-3 8 0,1 2-8 16,-2-2 8-16,-4 1-8 0,0-5 8 15,-1-2-8-15,-1 1 8 0,1 1-8 16,-44-1 8-16,0 0-8 0,61 4 8 0,10-4-8 0,4 3 8 0,5-3-8 0,-22 2 8 16,-13-2-8-16,-45 0 8 0,0 0-8 0,73 0 8 15,18-2-8-15,-20-1 23 0,-4-9-23 0,-17 7 24 16,-10 1-24-16,-40 4 6 0,0 0-6 0,66-7 7 15,16-5-7-15,-9 0 16 0,-1-3-16 0,-18-1 17 16,-12 4-17-16,3 0 15 0,-7 0-15 0,2 0 15 16,0-6-15-16,-40 18 9 0,0 0-9 0,48-21 9 15,11-1-9-15,-59 22 25 16,0 0-25-16,64-33 26 0,13-10-26 0,-77 43 36 0,0 0-36 0,54-32 36 0,-16 4-36 16,-6 4 12-16,-12 6-12 0,0-3 13 0,-6 2-13 15,-2 2 37-15,-2 2-37 0,1-1 38 16,-3 3-38-16,-2 2 48 0,-3 4-48 0,-1-3 48 0,5-4-48 15,-7 2 46-15,-5 2-46 0,3-4 46 0,0-1-46 0,2 15 64 16,0 0-64-16,-9-24 65 0,-6-5-65 0,15 29 57 16,0 0-57-16,-18-36 58 0,1-9-58 15,-6 6 35-15,1-4-35 0,-1 4 35 0,-3 1-35 16,26 38 0-16,0 0 0 0,-40-41 0 0,-13-2 0 0,53 43-57 16,0 0 57-16,-74-56-57 0,-19-9 57 0,93 65-87 15,0 0 87-15,-108-43-86 0,-15 10 86 0,123 33-188 0,0 0 188 16,-122-12-187-16,-4 19 187 0,-120-12-952 15</inkml:trace>
  <inkml:trace contextRef="#ctx0" brushRef="#br0" timeOffset="1960.029">16993 9648 102 0,'0'0'0'0,"5"4"0"15,-2-4 0-15,-3 0 5 0,0 0-5 0,4 0 6 0,1 0-6 16,-5 0 26-16,0 0-26 0,0 0 26 15,0 3-26-15,0-3 30 0,0 0-30 0,0 5 30 16,2 2-30-16,-2-7 7 0,0 0-7 0,0 9 7 0,0 3-7 16,0-12 36-16,0 0-36 0,0 13 36 0,-2 1-36 0,2-14 10 15,0 0-10-15,0 19 10 0,0-2-10 0,0-17 30 16,0 0-30-16,0 22 30 0,2 6-30 0,-2-28 5 16,0 0-5-16,0 27 6 0,1 1-6 15,-1-28 17-15,0 0-17 0,0 36 17 0,2 3-17 0,-2-39 15 16,0 0-15-16,4 43 15 0,-3-4-15 0,6 1 15 15,0-1-15-15,-1-15 16 0,-6-12-16 0,1 5 9 16,1-1-9-16,0 9 10 0,1 6-10 0,-3-31 9 16,0 0-9-16,6 38 10 0,2 5-10 15,-8-43 38-15,0 0-38 0,7 48 39 0,-2 6-39 0,1-4 27 0,-3-5-27 16,2-6 27-16,2-5-27 0,-3 6 25 0,5-6-25 0,-8-1 26 16,1-6-26-16,-2-27 26 15,0 0-26-15,2 46 26 0,1 14-26 0,-1-3 14 0,1 1-14 16,1-15 15-16,-4-7-15 0,0-36 41 0,0 0-41 0,0 73 41 15,-4 22-41-15,4-95 20 0,0 0-20 0,0 84 20 16,0 1-20-16,0-16 30 0,4-11-30 0,-4-25 30 16,-4-16-30-1,4-17 31-15,0 0-31 0,-1 41 31 0,-1 10-31 0,2-51 20 16,0 0-20-16,0 55 20 0,0 5-20 0,2-7 29 0,3-3-29 0,-5-16 29 16,0-10-29-16,0 3 6 0,2 1-6 0,-1 8 7 15,-1 7-7-15,0-43 46 0,0 0-46 0,0 48 47 16,0 6-47-16,0-54 31 0,0 0-31 0,2 50 31 15,0-2-31-15,0-5 23 0,1-4-23 0,-1-15 24 16,0-12-24-16,3 2 28 0,-2-4-28 0,3 4 28 0,-6 1-28 0,1 4 13 16,3 2-13-16,-4-11 13 0,0-8-13 15,0 3 11-15,0-2-11 0,0 9 11 0,0 2-11 0,0-14 17 16,0 0-17-16,0 15 17 0,3 4-17 0,-3-19 8 16,0 0-8-16,0 17 8 0,4 1-8 0,-4-18 24 15,0 0-24-15,3 15 25 0,2-1-25 16,-5-14 2-16,0 0-2 0,2 13 2 15,2-1-2-15,-4-12 7 0,0 0-7 0,3 11 7 0,-3-1-7 0,0-10 14 16,0 0-14-16,2 12 15 0,1 0-15 0,-3-12 8 0,0 0-8 16,4 10 8-16,-2-1-8 0,-2-9 9 15,0 0-9-15,1 8 9 0,1-1-9 0,-2-7 8 0,0 0-8 16,2 9 8-16,0-4-8 0,-2-5 8 0,0 0-8 0,3 7 8 16,-3-4-8-16,0-3 8 0,0 0-8 0,0 4 8 15,0-1-8-15,0-3 1 0,0 0-1 16,0 5 1-16,2-5-1 0,-2 0 3 15,0 0-3-15,0 0 3 0,2 4-3 0,-2-4-1 0,0 0 1 0,0 0 0 16,0 0 0-16,0 0 1 0,0 0-1 0,0 0 1 16,0 3-1-16,0-3 4 0,0 0-4 15,0 0 4-15,0 5-4 0,0-5 3 0,0 0-3 16,0 4 3-16,0-1-3 0,0-3 6 0,0 0-6 0,0 5 6 16,1-5-6-16,-1 0 3 0,0 0-3 0,0 0 3 15,6 4-3-15,-6-4 5 0,0 0-5 0,0 0 5 16,7 3-5-16,-7-3 13 0,0 0-13 15,0 0 13-15,1 3-13 0,-1-3 3 0,0 0-3 0,0 0 4 0,2 6-4 16,-2-6 21-16,0 0-21 0,0 0 21 0,2 1-21 0,-2-1 3 16,0 0-3-16,0 0 3 0,0 0-3 15,0 0 6-15,0 0-6 0,0 0 7 0,0 0-7 16,0 0 3-16,3 4-3 0,-3-4 4 16,0 3-4-16,0-3 2 0,4 4-2 0,-4-4 2 0,0 3-2 0,0-3 4 15,0 0-4-15,0 0 5 0,0 5-5 0,0-5 2 16,0 0-2-16,0 5 2 0,3 0-2 0,2 4-49 15,-1-4 49-15,1 2-48 16,-3-4 48-16,-2-3-68 0,0 0 68 0,7 11-67 0,-2 2 67 0,-5-13-116 16,0 0 116-16,12 14-115 0,6 3 115 0,-18-17-150 0,0 0 150 15,24 10-150-15,2-4 150 16,25 9-723-16</inkml:trace>
  <inkml:trace contextRef="#ctx0" brushRef="#br0" timeOffset="2359.614">17121 12562 113 0,'0'0'0'0,"0"0"0"0,0 0 0 0,0 0 2 0,0 0-2 0,0 0 3 16,0 0-3-16,0 0-30 0</inkml:trace>
  <inkml:trace contextRef="#ctx0" brushRef="#br0" timeOffset="2469.526">17130 12561 113 0,'0'0'0'0,"0"0"0"15,0 0 0-15,0 0 7 0,0 0-7 0,0 0 7 16,0 0-7-16,0 0 46 0,0 0-46 0,0 0 46 16,0 0-46-16,0 0 32 0,0 0-32 15,0 0 33-15,0 0-33 0,0 0 33 0,0 0-33 0,0 0 33 16,0 0-33-16,0 0 0 0,0 0 0 0,0 0 0 16,0 0 0-16,0 0-203 0</inkml:trace>
  <inkml:trace contextRef="#ctx0" brushRef="#br0" timeOffset="3626.245">17184 12468 102 0,'0'0'0'15,"9"0"0"-15,0 2 0 0,-4 1 36 0,-2-3-36 0,1 0 36 16,-1 0-36-16,-3 0 42 0,6 0-42 0,-6 0 43 16,0 0-43-16,0 0 46 0,0 0-46 0,0 5 46 15,-4 4-46-15,4-9 37 0,0 0-37 0,0 14 37 16,0 1-37-16,0-15 40 0,0 0-40 0,4 21 40 16,-3 1-40-16,-1-22 34 0,0 0-34 0,7 29 34 15,-2 4-34-15,-5-33 22 0,0 0-22 0,9 32 23 16,2 2-23-16,-11-34 29 0,0 0-29 0,12 33 29 31,2 0-29-31,-14-33 20 0,0 0-20 0,14 29 20 0,3 0-20 0,-17-29 27 16,0 0-27-16,21 27 27 0,5-3-27 0,-26-24 38 0,0 0-38 0,28 26 38 15,2 1-38-15,-30-27 22 0,0 0-22 0,29 28 22 16,4-3-22-16,-33-25 28 16,0 0-28-16,35 26 28 0,-3 0-28 15,-32-26 32-15,0 0-32 0,33 24 33 0,0 0-33 0,-33-24 12 0,0 0-12 0,33 20 12 0,2 1-12 0,-35-21 20 16,0 0-20-16,40 20 20 0,2 1-20 0,-4-2 8 15,-2-4-8-15,-6-1 9 0,-4-4-9 0,4 1 25 16,-4-1-25-16,-2-3 26 0,-6-1-26 0,3 3 12 16,0 1-12-16,1 1 12 0,3-3-12 0,-25-8 10 15,0 0-10-15,29 10 10 0,4 1-10 0,-33-11 10 0,0 0-10 16,44 10 10-16,6-1-10 16,-6-1 23-16,1-1-23 0,-5 0 24 15,-1-2-24-15,-3 2 6 0,-4-2-6 0,-1 0 7 0,-1-1-7 0,-30-4 9 0,0 0-9 16,34 1 10-16,5 1-10 0,-39-2 3 0,0 0-3 0,40 0 4 15,9 0-4-15,-9-2 12 0,0-1-12 16,-5 1 13-16,-2 2-13 16,-5-2 22-16,-4 1-22 0,-3-1 23 0,-4-3-23 15,2 1 3-15,-1 1-3 0,-2-2 3 0,-4 1-3 0,3 1 13 0,-2 0-13 0,-3-1 14 16,6 2-14-16,-16 2 0 0,0 0 0 0,14-5 0 16,1 0 0-16,-15 5-57 0,0 0 57 0,18-8-56 15,1-3 56-15,-19 11-120 16,0 0 120-16,19-17-119 0,2-9 119 0,21-15-694 15</inkml:trace>
  <inkml:trace contextRef="#ctx0" brushRef="#br0" timeOffset="4298.76">20027 9794 919 0,'0'0'0'0,"0"0"-263"0,0 0 263 16,0 0-262-16,-5 0 262 0,0 0-170 0</inkml:trace>
  <inkml:trace contextRef="#ctx0" brushRef="#br0" timeOffset="5056.367">19998 9919 102 0,'0'0'0'0,"0"0"0"0,1 0 0 0,-1 0 18 0,0 0-18 0,0 19 19 15,0 13-19-15,-1-1 40 0,-3 9-40 0,2-15 41 0,2 1-41 16,-1-2 32-16,-1 3-32 0,-1 8 33 0,3 2-33 0,0-37 38 16,0 0-38-16,-4 50 39 0,1 10-39 15,-4-2 24-15,0-1-24 0,1-2 25 0,1-4-25 16,0-1 27-16,1-4-27 0,1-5 27 0,1-3-27 0,2-38 33 16,0 0-33-16,-2 53 33 0,-1 10-33 0,-2 11 36 0,-6 5-36 15,8-30 36-15,3-14-36 0,0-35 38 16,0 0-38-16,-4 66 39 0,1 18-39 0,3-84 25 15,0 0-25-15,-9 86 26 0,0 7-26 0,-3-20 27 0,0-6-27 0,3-21 27 16,4-17-27-16,5-29 22 0,0 0-22 0,-7 60 23 16,2 12-23-16,0-19 16 0,1-8-16 15,4-11 17-15,0-8-17 0,-3 8 18 0,1-3-18 16,2 2 18-16,0-3-18 16,0-30 33-16,0 0-33 0,5 47 34 0,-1 8-34 0,-3-6 35 0,-2 1-35 0,2-18 35 15,3-6-35-15,-4 2 22 0,-4-1-22 0,3 2 23 16,1 2-23-16,0-31 29 0,0 0-29 0,-2 39 29 15,2 8-29-15,0-47 37 0,0 0-37 16,-2 48 38-16,-5 1-38 0,7-49 37 0,0 0-37 0,-5 45 38 16,2-2-38-16,-3-4 33 0,-1-5-33 0,6-10 34 0,-3-8-34 15,1 2 33-15,-3 1-33 0,1 2 34 16,2-1-34-16,-3 6 22 0,3 2-22 0,-2-11 22 0,5-7-22 16,0-10 35-16,0 0-35 15,-2 24 36-15,0 7-36 0,2-31 30 16,0 0-30-16,-5 25 30 0,2-1-30 0,3-24 22 0,0 0-22 0,-4 23 23 0,2-4-23 0,2-19 35 15,0 0-35-15,-1 17 36 0,-1-4-36 0,2-13 12 16,0 0-12-16,-2 14 13 0,0-4-13 0,2-10 20 16,0 0-20-16,0 11 20 0,0-1-20 15,0-10 8-15,0 0-8 0,-3 10 9 0,3 2-9 0,-2 0 0 16,-1 2 0-16,3-6 0 0,-4-1 0 0,4-7-9 16,0 0 9-16,-2 9-9 0,1 1 9 15,1-10-18-15,0 0 18 16,-2 9-18-16,2-1 18 0,0-8-4 0,0 0 4 0,-4 7-4 0,4-2 4 0,0-5-23 0,0 0 23 15,0 5-22-15,0-1 22 0,0-4-88 16,0 0 88-16,-5 0-87 0,-2-4 87 0,7 4-120 0,0 0 120 16,-19-25-120-16,-11-18 120 0,-18-26-866 15</inkml:trace>
  <inkml:trace contextRef="#ctx0" brushRef="#br0" timeOffset="5996.646">17240 12727 147 0,'0'0'0'0,"5"0"0"0,2 0 0 0,-7 0 18 0,0 0-18 16,4-2 18-16,1-1-18 0,-5 3 42 0,0 0-42 0,0-5 42 15,2-2-42-15,-2 7 24 0,0 0-24 0,5-9 25 16,4-1-25-16,-9 10 17 0,0 0-17 0,13-12 17 15,1-2-17-15,-14 14 28 0,0 0-28 0,21-15 28 16,5-1-28-16,-26 16 19 0,0 0-19 0,28-15 20 16,2-1-20-16,-6 5 35 0,2-5-35 0,-8 8 35 15,-9 4-35-15,3 1 19 0,-4-1-19 16,1 1 20-16,-4 1-20 0,2-1 18 16,2-2-18-16,0 1 19 0,-6 4-19 15,3-5-22-15,-3 2 22 0,2-1-22 0,0 1 22 0,-5 3-122 0,0 0 122 0,16-12-122 0,5-5 122 16,17-13-137-16</inkml:trace>
  <inkml:trace contextRef="#ctx0" brushRef="#br0" timeOffset="6239.352">18229 12329 628 0,'0'0'0'15,"9"4"0"-15,7 3 0 0,-16-7 92 16,0 0-92-16,14 3 93 0,7 1-93 0,-21-4 52 16,0 0-52-16,24 1 52 0,-1 1-52 0,-2-2-19 0,0 0 19 15,-9 0-18-15,-5-2 18 0,-7 2-126 0,0 0 126 0,8-5-126 16,3-2 126-16,-11 7-176 0,0 0 176 0,12-13-176 16,2-8 176-16,14-13-103 0</inkml:trace>
  <inkml:trace contextRef="#ctx0" brushRef="#br0" timeOffset="6413.233">18916 12418 639 0,'0'0'0'0,"12"0"0"15,2 4 0-15,2-4 88 0,1 2-88 0,1-2 88 16,2 0-88-16,-20 0 0 0,0 0 0 0,23-6 0 0,5-4 0 15,-28 10-57-15,0 0 57 0,23-17-57 0,1-7 57 0,21-15-452 16</inkml:trace>
  <inkml:trace contextRef="#ctx0" brushRef="#br0" timeOffset="6592.286">19555 12789 975 0,'0'0'0'0,"5"-2"0"15,6 0 0-15,-11 2-66 0,0 0 66 16,12 7-66-16,4 0 66 0,-16-7-201 0,0 0 201 16,15 5-200-16,5-5 200 0,14 2-222 0</inkml:trace>
  <inkml:trace contextRef="#ctx0" brushRef="#br0" timeOffset="6793.682">19693 13033 572 0,'0'0'0'0,"-2"-12"0"0,-1-6 0 15,3 18-20-15,0 0 20 0,0 0-20 0,3 5 20 16,2 0-334-16</inkml:trace>
  <inkml:trace contextRef="#ctx0" brushRef="#br0" timeOffset="7506.722">18804 13282 147 0,'0'0'0'0,"7"-2"0"0,4 2 0 15,-1 0 52-15,1 4-52 0,-3-3 52 0,1 1-52 16,2 0 53-16,1-1-53 0,-4 1 54 0,1 2-54 0,2-1 45 16,3 2-45-16,0 0 45 0,3 0-45 15,2 1 31-15,-3-1-31 0,1-2 31 0,2-1-31 0,-19-2 15 16,0 0-15-16,25 2 16 0,4 1-16 0,-29-3 29 16,0 0-29-16,33 0 29 0,4 3-29 0,-37-3 5 15,0 0-5-15,37 4 6 0,1 1-6 0,-5-5 10 16,-2 2-10-16,-4-1 10 0,-7-1-10 0,0-1 1 15,-3-4-1-15,-3 1 1 0,2 2-1 0,-6-1-5 16,1-2 5-16,-3 1-4 0,1-1 4 16,0 0-10-16,3 0 10 15,-3-2-9-15,1-1 9 0,-10 8-5 0,0 0 5 0,12-11-4 0,4-1 4 0,-16 12-49 0,0 0 49 0,12-12-48 16,2-1 48-16,-14 13-48 0,0 0 48 16,14-12-48-16,0 1 48 0,-14 11-53 0,0 0 53 15,10-6-53-15,-1 0 53 0,-9 6-40 16,0 0 40-16,7-3-39 0,-2 0 39 0,-5 3-11 15,0 0 11-15,4-2-10 0,-1 0 10 0,-3 2-1 0,0 0 1 0,5 0 0 16,-5 0 0-16,0 0 1 0,0 0-1 0,0 0 2 16,4 0-2-16,-4 0 22 0,0 0-22 0,0 0 22 15,3-2-22-15,-3 2 22 0,0 0-22 0,2-6 23 16,-2 0-23-16,0 6 4 0,0 0-4 0,0-10 4 16,2 2-4-16,-2 8 1 0,0 0-1 0,0-9 1 0,0-1-1 15,0 10-2-15,0 0 2 0,-2-11-1 16,0-1 1-16,2 12-65 0,0 0 65 0,-1-12-64 15,-3 0 64-15,-1-10-48 0</inkml:trace>
  <inkml:trace contextRef="#ctx0" brushRef="#br0" timeOffset="7713.24">19848 12905 191 0,'0'0'0'0,"-16"7"0"0,-8 3 0 0,15-3 62 16,9-2-62-16,4 0 63 0,4-1-63 0,-2-1 52 0,2 1-52 16,-1-4 53-16,-7 1-53 0,0-1 0 0,2 4 0 15,-2-4 0-15,0 0 0 0,0 0-72 0,0 0 72 16,-14-5-72-16,-10-2 72 0,-15-5-130 16</inkml:trace>
  <inkml:trace contextRef="#ctx0" brushRef="#br0" timeOffset="7895.303">19651 12919 1099 0,'0'0'0'0,"-2"-17"0"0,-1-11 0 0,3 28-233 0,0 0 233 0,-9-15-232 0,-5-1 232 15,-8-15-358-15</inkml:trace>
  <inkml:trace contextRef="#ctx0" brushRef="#br0" timeOffset="9123.921">18555 9707 1435 0,'0'0'0'0,"0"-6"0"0,-3 0 0 15,3 6 61-15,0 0-61 0,0 0 61 0,0 0-61 16,0 0-140-16,0 0 140 0,7-11-139 0,3-4 139 16,-10 15-100-16,0 0 100 0,18-26-764 0,-36 52 764 15</inkml:trace>
  <inkml:trace contextRef="#ctx0" brushRef="#br0" timeOffset="11458.719">18414 12329 225 0,'0'0'0'0,"0"0"0"0,0 0 0 0,0 0-26 15,0 0 26-15,0 0-26 0,0 0 26 0,0 0-64 16</inkml:trace>
  <inkml:trace contextRef="#ctx0" brushRef="#br0" timeOffset="11711.668">17982 12371 852 0,'0'0'0'0,"18"-7"0"16,15-5 0-16,-30 8 77 0,-12 3-77 0,15-3 78 16,6 1-78-16,-7 3-28 0,-5 0 28 0,0 0-28 15,-9 0 28-15,9 0-55 0,0 0 55 0,-19-7-55 16,-9-3 55-16,-19-8-557 0</inkml:trace>
  <inkml:trace contextRef="#ctx0" brushRef="#br0" timeOffset="11881.684">17630 12487 382 0,'0'0'0'0,"7"-10"0"0,4-6 0 0,6-9-227 0</inkml:trace>
  <inkml:trace contextRef="#ctx0" brushRef="#br0" timeOffset="12885.685">18742 12021 191 0,'0'0'0'0,"0"-12"0"15,0-7 0-15,1-12-84 0</inkml:trace>
  <inkml:trace contextRef="#ctx0" brushRef="#br0" timeOffset="15908.453">20940 8259 236 0,'0'0'0'0,"-5"0"0"0,-4 3 0 0,9-3 84 16,0 0-84-16,0 0 84 0,0-6-84 0,0 6 87 16,0 0-87-16,0-2 88 0,0-2-88 0,0 4 78 15,0 0-78-15,-1-5 79 0,-1 2-79 0,2 3 69 0,0 0-69 16,-5-4 70-16,-1 4-70 0,6 0 49 0,0 0-49 16,-7-3 49-16,-1 3-49 0,8 0 49 0,0 0-49 15,-20-3 50-15,-7-1-50 0,27 4 42 0,0 0-42 0,-21-2 43 16,2-4-43-16,19 6 46 0,0 0-46 15,-23-6 47-15,-5 3-47 0,28 3 36 0,0 0-36 0,-35-7 36 32,-7 4-36-32,42 3 25 0,0 0-25 0,-43-2 26 0,-8 2-26 15,51 0 26-15,0 0-26 0,-50 2 26 0,-4 3-26 0,54-5 33 0,0 0-33 0,-49 8 33 16,-3-2-33-16,52-6 12 0,0 0-12 0,-54 10 12 16,-6 0-12-16,60-10-12 15,0 0 12-15,-74 16-12 0,-12 2 12 0,86-18-51 0,0 0 51 0,-73 19-50 16,2-3 50-16,24-4-41 0,17 0 41 0,7-4-40 15,9-4 40-15,14-4-20 0,0 0 20 0,-34 12-19 16,-14 5 19-16,48-17-13 0,0 0 13 0,-48 22-13 16,-6-1 13-16,5 1-17 0,4-2 17 15,15-4-17-15,13-9 17 0,17-7-8 0,0 0 8 0,-34 20-8 0,-11 4 8 16,45-24-9-16,0 0 9 0,-43 24-9 0,-3 2 9 16,46-26-8-16,0 0 8 0,-47 27-8 15,0 2 8-15,47-29-24 0,0 0 24 0,-40 28-23 16,4-4 23-16,3-2-13 0,5-1 13 0,8-9-12 0,8-4 12 0,-2 3-10 15,2 1 10-15,-9 6-10 0,-1 8 10 0,1-4-5 16,0-1 5-16,7-9-4 0,10-5 4 0,-4 1-1 16,4-4 1-16,-11 13 0 0,-8 10 0 0,23-27-2 15,0 0 2-15,-26 35-2 0,-2 4 2 16,28-39-5-16,0 0 5 0,-26 43-4 0,0-2 4 16,26-41-3-16,0 0 3 0,-21 41-2 0,3 0 2 0,18-41-2 0,0 0 2 15,-19 38-2-15,5-2 2 0,14-36-1 0,0 0 1 16,-12 31-1-16,2 1 1 0,10-32 0 15,0 0 0-15,-9 28 0 0,2-1 0 0,7-27 5 16,0 0-5-16,-5 21 5 0,-1-1-5 16,6-20 15-16,0 0-15 0,-5 17 15 0,3-1-15 0,2-16 25 0,0 0-25 15,-5 12 26-15,3-4-26 0,2-8 20 0,0 0-20 16,-1 9 20-16,1-6-20 0,0-3 17 16,0 0-17-16,0 4 17 0,-4-1-17 0,4-3 0 0,0 0 0 0,0 0 0 15,-2 5 0-15,2-5-66 0,0 0 66 0,-3 0-65 16,0 0 65-16,3 0-144 0,0 0 144 0,-7-3-144 15,-2-2 144-15,9 5-167 0,0 0 167 0,-11-7-166 16,3-9 166-16,-13-4-234 0</inkml:trace>
  <inkml:trace contextRef="#ctx0" brushRef="#br0" timeOffset="16526.836">18543 9321 91 0,'0'0'0'0,"4"5"0"0,1 2 0 15,-5-7 40-15,0 0-40 0,0 0 40 0,-2-3-40 16,2 3 54-16,-2-4-54 0,1 3 54 0,1-3-54 0,-4-1 60 15,4 3-60-15,0 2 61 0,0-5-61 0,0 5 52 16,-2-3-52-16,2 3 53 0,0 0-53 0,0 0 50 16,0 0-50-16,0 0 51 0,0 0-51 0,0 0 37 15,-3 0-37-15,3 0 38 0,0 0-38 0,0 0 40 16,0-4-40-16,0 4 40 0,0-3-40 0,0 3 39 0,0 0-39 16,0 0 40-16,0 0-40 0,0 0 25 0,0 0-25 15,0 0 26-15,0 0-26 0,0 0 18 16,0 0-18-16,0 0 18 0,0 0-18 0,0 0 1 15,0 0-1-15,0 0 2 0,0 0-2 0,0 0 0 0,0 0 0 16,0 0 0-16,0 0 0 0,0 0-1 0,0 0 1 0,0 0-1 16,0 0 1-16,0 3-5 0,0 1 5 15,0-4-4-15,0 3 4 0,0 1-3 0,0-1 3 16,0 2-3-16,0 2 3 0,0-7-6 0,0 0 6 0,2 17-6 16,-1 5 6-16,-1-22-7 0,0 0 7 0,2 26-7 15,2 3 7-15,-4-29-1 0,0 0 1 16,1 33 0-16,3-2 0 0,-4-31 0 15,0 0 0-15,3 27 0 0,-1-1 0 0,-2-26 6 0,0 0-6 0,3 22 7 16,1-5-7-16,-4-17 24 0,0 0-24 0,3 14 25 16,1-2-25-16,-4-12 21 0,0 0-21 0,5 8 21 15,-5-4-21-15,0-4 25 0,0 0-25 0,4 3 26 16,1-1-26-16,-5-2 22 0,0 0-22 0,5 0 23 0,2-2-23 16,-7 2 25-16,0 0-25 0,4-3 26 0,3-4-26 15,-7 7 8-15,0 0-8 0,6-5 8 0,3-5-8 0,-9 10 18 16,0 0-18-16,7-11 18 15,2 1-18-15,-9 10 3 0,0 0-3 16,10-17 4-16,1-2-4 0,-11 19 6 0,0 0-6 0,15-21 7 16,5-1-7-16,-20 22 7 0,0 0-7 0,17-24 8 0,0 2-8 15,-17 22 3-15,0 0-3 0,18-17 3 0,-1 1-3 0,-17 16 2 16,0 0-2-16,12-12 2 16,-1 0-2-16,-11 12 0 0,0 0 0 0,9-6 0 15,-4 0 0-15,-5 6-9 0,0 0 9 0,9-3-9 0,-6 3 9 0,-3 0-80 0,0 0 80 16,5-3-79-16,1 1 79 0,-6 2-157 0,0 0 157 15,6-2-157-15,-4-1 157 0,7-2-458 0</inkml:trace>
  <inkml:trace contextRef="#ctx0" brushRef="#br0" timeOffset="19602.539">21480 7901 225 0,'0'0'0'0,"0"0"0"0,-1-3 0 0,1 3 13 16,0 0-13-16,0 0 14 0,5-6-14 0,-5 6 29 15,0 0-29-15,3-3 29 0,1 0-29 0,-4 3 43 0,0 0-43 16,1-2 44-16,3-5-44 0,-4 7 54 0,0 0-54 16,-4-5 54-16,3-2-54 0,1 7 37 0,0 0-37 15,-7-9 38-15,-2 1-38 0,9 8 41 0,0 0-41 16,-12-7 42-16,-2-5-42 0,14 12 46 0,0 0-46 0,-16-9 46 16,2 3-46-16,14 6 10 15,0 0-10-15,-21-4 11 0,2 2-11 0,19 2 8 16,0 0-8-16,-24 9 8 0,-4 3-8 0,4 3 0 15,-1 6 0-15,6-2 0 0,3-4 0 16,-1 9-11-16,1 4 11 0,1-1-10 0,-1 6 10 0,16-33-28 0,0 0 28 0,-14 42-28 16,-3 5 28-16,17-47-13 0,0 0 13 0,-13 41-12 15,5-2 12-15,8-39-2 16,0 0 2-16,0 34-2 0,1-8 2 0,-1-26 2 0,0 0-2 16,11 14 3-16,8-11-3 0,-19-3 38 0,0 0-38 0,24-15 38 15,8-16-38-15,-32 31 21 0,0 0-21 0,31-39 21 0,4-16-21 16,-35 55 36-1,0 0-36-15,28-64 36 0,-6-6-36 0,-22 70 13 0,0 0-13 0,23-91 13 0,-2-22-13 16,-21 113 20-16,0 0-20 0,12-104 20 0,-7-1-20 0,-5 105 39 16,0 0-39-16,0-87 39 15,-1 12-39-15,1 75 19 0,0 0-19 0,-7-55 20 0,0 17-20 16,7 38 36-16,0 0-36 0,-6-24 37 0,5 16-37 16,1 8 13-16,0 0-13 0,-5-7 13 15,1 7-13-15,4 0 0 0,0 0 0 0,-9 10 1 0,-8 5-1 0,17-15-6 16,0 0 6-16,-19 28-5 0,-4 4 5 0,6-1-26 15,4 5 26-15,1-14-26 0,4-1 26 0,1 0-14 16,5 1 14-16,-3 7-13 0,5 5 13 16,0-34-29-16,0 0 29 0,5 40-29 0,5-1 29 0,-10-39-6 0,0 0 6 15,19 39-5-15,2 1 5 0,-21-40-10 16,0 0 10-16,30 29-10 0,5-3 10 0,-35-26-9 0,0 0 9 16,42 18-8-16,1-6 8 15,-43-12 0-15,0 0 0 0,42 9 0 0,2-7 0 0,-44-2 0 0,0 0 0 16,36 0 0-16,-6-2 0 0,-30 2 2 0,0 0-2 0,24-3 2 15,-6-1-2-15,-18 4 0 0,0 0 0 0,12-2 1 16,-4 2-1-16,-8 0-3 0,0 0 3 0,7 2-2 16,-3 5 2-16,-1-2-3 0,-3 5 3 0,0 2-3 15,-3 4 3-15,-1 4-1 0,3 8 1 0,-5-4 0 16,1-2 0-16,5-22 0 0,0 0 0 0,-7 38 0 16,0 11 0-16,7-49 3 0,0 0-3 0,-3 47 3 15,3 2-3-15,0-49 7 0,0 0-7 0,3 40 8 16,3-6-8-16,-6-34 15 0,0 0-15 0,10 22 15 15,4-8-15-15,-14-14 15 0,0 0-15 0,19-5 15 0,7-14-15 16,-3-5 9-16,1-3-9 0,-3-6 9 0,0 2-9 16,-21 31 4-16,0 0-4 0,19-39 4 15,0-4-4-15,-19 43 7 0,0 0-7 0,18-46 7 0,-1-2-7 16,-17 48 7-16,0 0-7 0,12-40 7 16,1 1-7-16,-13 39 7 0,0 0-7 0,8-29 8 0,-1 10-8 15,-7 19 15-15,0 0-15 0,6-15 15 0,-5 3-15 0,-1 12 3 16,0 0-3-16,4-4 4 0,-4 1-4 15,0 3 0-15,0 0 0 0,0 0 1 0,0 0-1 16,0 0-2-16,0 0 2 0,-4 7-2 0,1 1 2 0,3-8-8 0,0 0 8 16,-5 9-7-16,-2 3 7 0,7-12-25 15,0 0 25-15,-7 19-24 0,3 3 24 0,4-22-13 0,0 0 13 16,-7 26-12-16,2 4 12 0,5-30-10 16,0 0 10-16,-4 35-10 0,3 4 10 0,1-39-5 0,0 0 5 0,-2 36-4 15,2-3 4-15,0-33-7 0,0 0 7 0,0 34-7 16,2-7 7-16,-2-27-3 0,0 0 3 0,3 28-3 15,1-4 3 1,-4-24 0-16,0 0 0 0,10 18 1 0,-1-4-1 0,-9-14 8 0,0 0-8 16,12 7 9-16,0-7-9 0,-12 0 9 0,0 0-9 0,14-12 10 15,2-3-10-15,-2-6 34 0,0 2-34 0,-4-3 34 16,-1 1-34-16,0 3 17 16,-1 0-17-16,-2 3 17 0,-1-2-17 0,-2 3 11 15,1 2-11-15,-1 4 11 0,-1-4-11 0,0 3 11 0,-1 2-11 0,1-1 11 16,-2 1-11-16,0 2 8 0,2-2-8 0,-2 2 9 15,2 1-9-15,-2 1 1 0,0-1-1 0,0 4 1 16,1-3-1-16,-1 3 3 0,2-2-3 0,-2 2 3 0,0 0-3 16,0 0 10-16,0 0-10 0,0 0 11 0,0 0-11 0,0 0 3 15,0 0-3-15,0 0 4 0,0 0-4 0,0 0 13 16,0 0-13-16,0 0 13 0,0 0-13 0,0 0 8 16,0 0-8-16,0 0 9 0,0 0-9 15,0 0 1-15,0 0-1 0,0 0 1 0,4-3-1 0,-3-1 0 16,1 1 0-16,0 0 1 0,-2 1-1 0,0 2 0 15,0 0 0-15,0-4 0 0,3-1 0 16,-3 5 1-16,0 0-1 0,0-3 2 0,2-1-2 0,-2 4 1 16,0 0-1-16,2-3 2 0,-2 0-2 0,0 3 5 0,0 0-5 15,0-2 5-15,0-2-5 0,0 4 13 0,0 0-13 16,0 0 14-16,-2-3-14 0,2 3 3 16,0 0-3-16,0 0 4 0,-2-2-4 0,2 2 3 15,-7-1-3-15,6 1 3 0,-3-2-3 0,1 2-1 16,-1 0 1-16,4 0 0 0,-3 2 0 0,3-2-16 0,-4 3 16 0,4-3-15 15,-3 3 15-15,3-3-26 0,0 0 26 0,0 16-26 16,-4 4 26-16,4 4-22 0,4 4 22 0,-1-6-22 16,2-7 22-16,2 3-35 0,4-3 35 15,-2-3-34-15,1-2 34 0,-10-10-2 16,0 0 2-16,11 11-2 0,1-1 2 0,-12-10-15 0,0 0 15 0,12 12-15 16,5 0 15-16,-17-12-4 0,0 0 4 0,9 7-3 15,0 1 3-15,-9-8-1 0,0 0 1 0,5 7 0 16,-2-2 0-16,-3-5 6 0,0 0-6 0,0 7 7 15,-1 2-7-15,1-9 40 0,0 0-40 0,-7 12 40 0,-4 0-40 16,11-12 21-16,0 0-21 0,-10 12 21 0,-1 0-21 16,11-12 36-16,0 0-36 0,-10 6 36 15,1 0-36-15,9-6 31 0,0 0-31 16,-8 3 31-16,2-6-31 0,6 3 3 0,0 0-3 0,-3-9 3 0,6-10-3 0,-3 19 1 16,0 0-1-16,9-20 1 0,5-8-1 15,-4 8 0-15,1 1 0 0,-2 3 0 0,-1 4 0 0,1 4-2 16,-2 4 2-16,0-4-1 0,2 4 1 15,-2 1-2-15,0-2 2 0,-4 3-2 0,2 2 2 0,0 2-6 16,2 3 6-16,-1 0-5 0,1 2 5 0,-7-7-3 16,0 0 3-16,8 15-3 0,5 4 3 0,-13-19 0 0,0 0 0 15,10 21 0-15,-1-1 0 0,-9-20-10 16,0 0 10-16,7 19-9 0,-2-3 9 0,-5-16-73 16,0 0 73-16,5 1-72 0,-1-11 72 0,4 3-819 0</inkml:trace>
  <inkml:trace contextRef="#ctx0" brushRef="#br0" timeOffset="19736.611">22208 7629 572 0,'0'0'0'0,"4"15"0"16,1 6 0-16,-5-21 36 0,0 0-36 0,4 15 36 16,-3-8-36-16,-1-7-97 0,0 0 97 0,4 8-97 15,-4-4 97-15,0 8-254 0</inkml:trace>
  <inkml:trace contextRef="#ctx0" brushRef="#br0" timeOffset="19930.147">21550 7569 751 0,'0'0'0'0,"14"-7"0"0,10-10 0 0,-13 15 44 15,-8 9-44-15,-3 8 44 0,-5 6-44 0,5-21-126 16,0 0 126-16,-4 19-126 0,4-1 126 0,-6 20-349 16</inkml:trace>
  <inkml:trace contextRef="#ctx0" brushRef="#br0" timeOffset="21065.541">23144 7779 796 0,'0'0'0'0,"-10"-8"0"15,-8-4 0-15,18 12 77 0,0 0-77 0,-3-4 77 16,6 8-77-16,-3-4 45 0,0 0-45 0,2 3 46 15,1-1-46-15,-3-2-21 0,0 0 21 0,-7 2-21 0,-7-2 21 16,14 0-50-16,0 0 50 0,-14-2-50 0,-3-3 50 0,17 5-1 16,0 0 1-16,-23-5 0 0,-4-2 0 15,27 7 10-15,0 0-10 0,-28-9 11 16,-4 6-11-16,32 3 36 0,0 0-36 0,-26-5 36 16,2 1-36-16,24 4 21 0,0 0-21 0,-28 0 21 0,-3 4-21 0,31-4 12 15,0 0-12-15,-30 12 12 0,-3 5-12 16,3 5 1-16,2 4-1 0,4 3 2 0,5 3-2 0,0 8 1 15,3-1-1-15,4-6 2 0,5-6-2 0,7-27 8 16,0 0-8-16,-4 43 8 0,4 8-8 16,0-51 3-16,0 0-3 0,11 43 3 0,6-3-3 15,-17-40 2-15,0 0-2 0,32 18 2 0,11-9-2 0,-43-9 0 0,0 0 0 16,51-7 0-16,3-13 0 0,-7-4 0 0,-4-4 0 16,-6 4 0-16,-8-3 0 0,-1 3 0 0,-3 2 0 15,-10 1 0-15,-4 6 0 16,1-4 3-16,-2 2-3 0,-1 5 4 0,-4 5-4 0,1-5 21 0,-1 3-21 0,-5-1 21 15,-2 5-21-15,2 5 38 0,0 0-38 0,-3-9 39 16,-3 2-39-16,6 7 37 0,0 0-37 16,-3-8 37-16,-1 4-37 0,4 4 24 0,0 0-24 15,-3-5 25-15,1 2-25 0,2 3 18 0,0 0-18 0,-3-2 19 16,3 0-19-16,0 2 0 0,0 0 0 0,-6 2 0 16,5 0 0-16,-1 6-13 0,2 4 13 0,-3 11-13 15,1 9 13-15,2-32-28 0,0 0 28 0,-2 40-28 16,0 8 28-16,2-48-7 0,0 0 7 15,4 48-7-15,1 5 7 0,-5-53-36 0,0 0 36 0,12 42-35 16,6 0 35-16,-18-42-41 0,0 0 41 0,19 27-40 0,7-12 40 16,-26-15-56-16,0 0 56 0,36 0-55 0,10-20 55 15,-46 20-100-15,0 0 100 0,43-28-100 0,1-11 100 16,-11 3-72-16,-5 2 72 16,-5-2-72-16,-6-4 72 0,-17 40-53 0,0 0 53 0,16-39-52 0,-8-4 52 0,-8 43-11 15,0 0 11-15,7-36-10 0,-1 9 10 0,-6 27 5 16,0 0-5-16,3-24 5 0,-3 8-5 15,0 16 34-15,0 0-34 0,2-10 34 0,1 5-34 16,-3 5 6-16,0 0-6 0,2-7 7 0,0 5-7 16,-2 2 20-16,0 0-20 0,0 0 20 0,1 6-20 0,-1-6 14 15,0 0-14-15,6 15 15 0,1 6-15 0,-2 1 15 16,0 2-15-16,-3-9 16 0,0-10-16 16,-1 6 16-16,-1-3-16 0,0 20 17 0,2 11-17 0,-2-39 15 15,0 0-15-15,-2 45 16 0,-1 4-16 0,3-49 26 0,0 0-26 16,-2 43 26-16,0-5-26 0,2-38 20 0,0 0-20 0,-1 34 20 15,1-10-20-15,1 0 40 0,3-5-40 16,-4-4 41-16,-2-10-41 0,2 2 13 0,0-3-13 16,0-1 13-16,0-1-13 0,2 1 43 0,0 1-43 15,-2-4 44-15,1 3-44 0,-1-3 37 0,0 0-37 0,0 0 38 16,0 0-38-16,0 0 50 0,0 0-50 0,0 0 50 16,6 0-50-16,-6 0 36 0,1-2-36 0,-1 2 37 15,0 0-37-15,0 0 27 0,0 0-27 16,0 0 27-16,0 0-27 0,0 0 16 0,0 0-16 0,0 0 17 15,0 0-17-15,0 0 1 0,0 0-1 0,0 0 2 0,0 0-2 16,0 0 1-16,0 0-1 0,0 0 2 16,0 0-2-16,0 0-4 0,0 0 4 0,0 0-3 15,0 0 3-15,0 0-9 0,0 0 9 0,0 0-8 0,0 0 8 0,0 0-17 16,0 0 17-16,0 0-16 0,0 0 16 16,0 0-4-16,0 0 4 0,0 0-3 15,0 0 3-15,0 0-7 0,2 4 7 0,-2-4-7 16,0 0 7-16,0 0-3 0,0 0 3 0,0 0-3 0,0 3 3 0,0-3-2 15,0 0 2-15,0 0-2 0,0 0 2 0,0 0-5 16,0 0 5-16,0 0-4 0,0 0 4 0,0 0-76 16,0 0 76-16,0 0-75 0,-3 4 75 15,3-4-100-15,0 0 100 0,-6-9-99 0,1-3 99 0,-4-7-651 16</inkml:trace>
  <inkml:trace contextRef="#ctx0" brushRef="#br0" timeOffset="21549.841">23639 7910 863 0,'0'0'0'0,"-6"5"0"16,-2 3 0-16,8-8 118 0,0 0-118 0,0 2 118 16,3 0-118-16,-3-2 74 0,0 0-74 0,5 1 74 15,4-1-74-15,-9 0 0 0,0 0 0 0,7 4 0 16,0-1 0-16,-7-3-27 0,0 0 27 0,5 17-27 15,1 9 27-15,-6-26-17 0,0 0 17 0,5 38-17 16,0 8 17-16,-5-46-14 0,0 0 14 0,2 48-13 16,0 3 13-16,-2-51 0 0,0 0 0 0,1 43 0 15,-1-3 0-15,0-40 8 16,0 0-8-16,0 34 9 0,0-10-9 0,0-24 35 0,0 0-35 16,0 20 35-16,-1-6-35 0,1-14 42 0,0 0-42 0,1 9 42 0,3-9-42 15,-4 0 24-15,0 0-24 0,5-16 25 0,5-15-25 0,-10 31 29 16,0 0-29-16,11-36 29 0,1-12-29 15,-12 48 13-15,0 0-13 0,9-51 14 16,0-7-14-16,-9 58 19 0,0 0-19 0,8-52 20 0,1 1-20 0,-9 51 8 16,0 0-8-16,7-39 8 0,2 4-8 0,-9 35 0 15,0 0 0-15,14-24 0 0,6 4 0 0,-20 20-9 16,0 0 9-16,23-14-9 0,5 9 9 16,-28 5-18-16,0 0 18 0,30-7-18 15,3 7 18-15,-33 0-4 0,0 0 4 0,28 2-4 0,-1 3 4 0,-6-2-4 0,-3-3 4 16,-8 2-3-16,-5 0 3 0,1 0-11 0,-3-2 11 0,-3 0-11 15,0 0 11-15,0 0-151 0,0 0 151 16,-9-12-150-16,-4-9 150 0,13 21-121 16,0 0 121-16,-25-24-121 0,-10-12 121 0,-24-22-554 0</inkml:trace>
  <inkml:trace contextRef="#ctx0" brushRef="#br0" timeOffset="21685.305">23499 7500 763 0,'0'0'0'0,"14"-5"0"16,11-4 0-16,-13 6 50 0,-7 3-50 0,0 3 51 16,-3 3-51-16,-2-6-124 0,0 0 124 0,4-2-124 15,1-5 124-15,3-2-371 0</inkml:trace>
  <inkml:trace contextRef="#ctx0" brushRef="#br0" timeOffset="35179.576">17236 11454 91 0,'0'0'0'0,"0"0"0"15,4-5 0-15,-4 5 4 0,5-2-4 0,-5 2 5 16,7-2-5-16,-7 2 33 0,2-1-33 0,-2 1 34 15,0 0-34-15,0 0 17 0,0 0-17 0,0 0 17 16,0 0-17-16,0 0 42 0,0 0-42 0,0 0 42 16,0 0-42-16,0 0 43 0,0 0-43 0,0 0 44 15,0 0-44-15,0 0 40 0,0 0-40 0,0 0 41 16,0 0-41-16,0 0 27 0,0 0-27 0,0 0 27 0,0 0-27 16,0 0 35-16,0 0-35 0,0 0 35 0,0 0-35 15,0 0 13-15,0 0-13 0,0 0 13 0,0 0-13 16,0 0 30-16,0 0-30 0,0 0 30 0,0 0-30 0,0 0 28 15,0 0-28-15,0 0 28 0,2 5-28 0,-2-5 32 16,0 0-32-16,5 5 33 0,-3-2-33 0,-2-3 21 16,0 0-21-16,3 6 21 0,4 0-21 0,-7-6 29 15,0 0-29-15,5 4 29 0,2 4-29 0,-7-8-29 16,0 0 29-16,7 6-29 0,0 0 29 0,-7-6-26 16,0 0 26-16,7 7-25 0,2 2 25 0,-9-9-26 15,0 0 26-15,10 7-26 0,6 1 26 0,-16-8-17 16,0 0 17-16,10 9-17 0,4 1 17 15,-14-10-28-15,0 0 28 0,14 10-28 0,0-1 28 16,-14-9-20-16,0 0 20 0,16 10-19 0,-6-3 19 0,-10-7-5 0,0 0 5 0,13 9-5 16,2-1 5-16,-4-1-9 0,1 2 9 15,-3-6-8-15,-1 2 8 0,-8-5-4 0,0 0 4 0,11 7-3 16,1 2 3 0,-12-9-2-16,0 0 2 0,14 8-2 0,0 2 2 0,-14-10-5 15,0 0 5-15,16 12-4 0,-3-3 4 0,-13-9-2 0,0 0 2 0,16 10-2 16,-2-1 2-16,-14-9-2 0,0 0 2 0,16 12-1 15,-6-5 1-15,-10-7-10 16,0 0 10-16,16 10-9 0,1 0 9 16,-17-10-1-16,0 0 1 0,18 12 0 0,1-3 0 0,-19-9-1 0,0 0 1 0,21 10 0 15,1 0 0-15,-22-10 0 0,0 0 0 0,25 11 0 16,1 1 0-16,-26-12 2 0,0 0-2 0,26 8 2 0,0 2-2 16,-26-10 0-16,0 0 0 0,28 9 1 15,-2-2-1-15,-26-7 0 16,0 0 0-16,26 5 0 0,-1 0 0 0,-25-5 5 0,0 0-5 0,24 5 6 0,-1 0-6 15,-23-5 7-15,0 0-7 0,21 4 8 0,0-1-8 0,-21-3 15 16,0 0-15-16,19 5 15 0,0 1-15 0,-2-1 3 16,1 0-3-16,-4-3 4 0,-4-1-4 15,-10-1 3-15,0 0-3 0,18 4 3 0,2 1-3 16,-20-5 1-16,0 0-1 0,23 3 2 0,3 2-2 0,-26-5 4 16,0 0-4-16,28 7 4 0,2-3-4 15,-30-4 6-15,0 0-6 0,29 5 6 0,3-2-6 0,-8 1 14 16,-3-3-14-16,2 3 15 0,-2-1-15 15,-2-1 8-15,0 0-8 0,-3-1 8 0,-4 1-8 0,2-2 3 16,1 0-3-16,-2 0 4 0,1 2-4 0,-4 1 3 0,4-3-3 16,2 0 3-16,-1 0-3 0,-15 0 1 15,0 0-1-15,21 0 2 0,2 0-2 0,-23 0 3 0,0 0-3 0,28 0 4 16,1 0-4-16,-29 0 6 0,0 0-6 16,33 0 6-16,4 0-6 0,-7 0 7 15,-3 0-7-15,-4-3 8 16,-2 1-8-16,-2-1 8 0,-1-1-8 0,-4 4 8 0,-2 0-8 0,0 0 8 0,2-3-8 0,0 3 8 15,0-2-8-15,0 0 8 0,0 1-8 0,1-1 8 16,-2 2-8-16,-13 0 8 0,0 0-8 0,17 0 8 16,2-2-8-16,-19 2 8 0,0 0-8 15,23 0 8-15,5-5-8 0,-28 5 23 0,0 0-23 0,27-5 24 16,5 0-24-16,-4-2 12 0,0 2-12 0,-6 0 13 16,-1 1-13-16,-21 4 18 0,0 0-18 0,25-7 18 15,-1-1-18-15,-24 8 24 16,0 0-24-16,24-9 25 0,1-1-25 0,-25 10 13 0,0 0-13 0,22-9 13 0,1-4-13 0,-23 13 18 15,0 0-18-15,21-11 19 0,-2-1-19 0,-19 12 3 16,0 0-3-16,19-13 4 0,0-3-4 16,-19 16 7-16,0 0-7 0,18-13 8 15,-1-3-8-15,-17 16 13 16,0 0-13-16,14-17 14 0,2 2-14 0,-16 15 8 0,0 0-8 0,9-12 9 0,3 0-9 16,-12 12 15-16,0 0-15 0,8-11 16 0,-1 1-16 0,-7 10 15 15,0 0-15-15,9-8 15 0,2-1-15 0,-11 9 9 16,0 0-9-16,7-7 9 0,0 2-9 15,-7 5 4-15,0 0-4 0,5-7 4 16,0 2-4-16,-5 5 3 0,0 0-3 0,5-9 3 0,-1 3-3 0,-4 6 5 16,0 0-5-16,5-7 5 0,0 2-5 0,-5 5 20 15,0 0-20-15,5-6 20 0,1 1-20 0,-6 5 7 16,0 0-7-16,3-5 8 0,2 2-8 0,-5 3 9 16,0 0-9-16,2-5 10 0,2 1-10 0,-4 4 1 0,0 0-1 0,3-7 1 15,2 2-1-15,-5 5 0 0,0 0 0 0,5-7 0 16,1 2 0-16,-6 5 0 0,0 0 0 0,5-5 1 15,0 2-1-15,-5 3 2 0,0 0-2 0,4-4 2 16,-3 3-2-16,-1 1 18 0,0 0-18 16,0 0 19-16,2-6-19 0,-2 6 23 0,0 0-23 0,0 0 24 15,0-5-24-15,0 5 3 0,0 0-3 0,0 0 4 16,0-3-4-16,0 3 3 0,0 0-3 0,0 0 4 16,0-4-4-16,0 4-2 0,0 0 2 0,0 0-2 15,0 0 2-15,0 0-15 0,0 0 15 0,0 0-14 0,0 0 14 16,0 0-34-16,0 0 34 0,0 0-34 0,0 0 34 15,0 0-53-15,0 0 53 0,0 0-52 0,0 0 52 0,0 0-109 16,0 0 109-16,0 0-108 16,-3-5 108-16,3 5-124 0,0 0 124 0,-13-17-124 15,-4-9 124-15,-11-16-425 0</inkml:trace>
  <inkml:trace contextRef="#ctx0" brushRef="#br0" timeOffset="36559.965">17278 11454 572 0,'0'0'0'0,"4"-7"0"0,-3 2 0 0,-1 5 58 0,0 0-58 15,2-7 59-15,-2 2-59 0,0 5 47 0,0 0-47 0,-2-3 48 16,1-3-48-16,1 6 37 0,0 0-37 0,-7-3 38 16,2 0-38-16,5 3 24 0,0 0-24 0,-6-7 25 15,-1 2-25-15,7 5 25 16,0 0-25-16,-5-6 26 0,2 1-26 0,3 5 24 0,0 0-24 0,-4-5 25 15,2 2-25-15,2 3 39 0,0 0-39 0,0-4 39 16,-3-1-39-16,3 5 22 0,0 0-22 0,0-3 22 16,0-2-22-16,0 5 28 0,0 0-28 0,0-4 28 15,0 1-28-15,0 3 32 0,0 0-32 0,0-9 33 16,3 2-33-16,-3 7 19 0,0 0-19 0,2-7 20 16,5 1-20-16,-7 6-82 0,0 0 82 0,4-7-81 15,3-5 81-15,-7 12-78 0,0 0 78 0,10-12-78 0,-1-2 78 16,-9 14-71-16,0 0 71 0,14-14-70 15,3 1 70-15,-17 13-59 0,0 0 59 0,21-14-59 16,3-1 59-16,-24 15-46 0,0 0 46 0,25-12-46 16,3-4 46-16,0 6-42 0,-4 1 42 0,-7 4-42 15,-3 2 42-15,2-2-26 0,0 1 26 0,-1 1-26 0,-1-4 26 16,0 2-18-16,0-4 18 0,-2 6-18 0,-1-1 18 16,-1 4-10-16,1-3 10 0,-1 1-10 0,-1 2 10 0,0-2-10 31,1-1 10-31,0-2-10 15,1 0 10-15,-11 5-8 0,0 0 8 0,16-7-8 0,1 0 8 16,-17 7-1-16,0 0 1 0,16-5-1 0,6 2 1 0,-22 3 0 0,0 0 0 0,23-4 0 0,7-1 0 16,-30 5 6-16,0 0-6 0,31-3 7 0,4-1-7 0,-4 2 4 0,-1 2-4 15,-2-1 4-15,-2-1-4 0,-5 2 0 0,0-3 0 16,-4 3 1-16,-1-4-1 16,-1 2 0-16,5 2 0 0,-3 0 1 0,4-1-1 0,-21 1 1 15,0 0-1-15,24-4 2 0,6 3-2 0,-30 1 4 16,0 0-4-16,35-7 5 0,5 2-5 0,-4 1 37 0,-1 1-37 0,-2-1 38 15,-3-1-38-15,-7 2 10 0,1-1-10 0,-3 3 11 16,-4-1-11-16,4 2 7 0,-5 0-7 0,1 0 7 16,2-2-7-16,-19 2 4 0,0 0-4 0,25 0 4 15,1-3-4-15,-26 3 2 0,0 0-2 0,33-2 2 16,2 0-2-16,-35 2 1 0,0 0-1 0,42 0 2 16,0 2-2-16,-4 0 1 0,0-2-1 0,-8 3 1 15,-13-1-1-15,4 0 0 0,0-1 0 0,0 1 1 0,0 0-1 16,-2 1 0-16,-2 2 0 0,3-1 1 15,-3-1-1-15,-17-3-1 16,0 0 1-16,21 4 0 0,3-1 0 0,-24-3-1 0,0 0 1 0,32 3 0 16,4-1 0-16,-36-2 0 0,0 0 0 0,39 4 0 0,4-1 0 15,-8 0 0-15,-2-1 0 0,-10 2 0 0,-6-1 0 0,2 0 2 16,-5 1-2-16,2 1 3 0,1-3-3 16,-3 3 11-16,2 0-11 0,-6 0 11 0,3-1-11 15,-1 2 9-15,0-4-9 0,-3 1 9 0,-1 1-9 0,-8-4 9 16,0 0-9-16,14 5 9 0,2 2-9 0,-16-7 8 15,0 0-8-15,16 8 8 0,1 3-8 16,-17-11 8-16,0 0-8 0,18 8 8 0,4 4-8 16,-22-12 8-16,0 0-8 0,21 12 8 0,0 2-8 0,-21-14 8 0,0 0-8 15,21 17 8-15,0-1-8 0,-21-16 3 0,0 0-3 16,17 13 4-16,1 4-4 0,-18-17 2 16,0 0-2-16,15 18 2 0,-1 0-2 0,-14-18 0 0,0 0 0 15,16 16 0-15,-4-1 0 0,-12-15 0 0,0 0 0 0,12 14 0 16,2-4 0-16,-14-10 0 0,0 0 0 0,9 12 0 15,3-5 0-15,-12-7 0 0,0 0 0 0,9 9 1 16,0-1-1 0,-9-8-51-16,0 0 51 0,7 4-51 0,0-1 51 0,-7-3-129 0,0 0 129 0,7 3-128 15,-6 3 128-15,8-1-157 0</inkml:trace>
  <inkml:trace contextRef="#ctx0" brushRef="#br0" timeOffset="36820.789">19655 11505 561 0,'0'0'0'0,"8"-8"0"0,6-8 0 0,-14 16-44 0,0 0 44 15,5-6-43-15,-1 4 43 0,6-5-285 0</inkml:trace>
  <inkml:trace contextRef="#ctx0" brushRef="#br0" timeOffset="38307.589">19348 12514 919 0,'0'0'0'0,"-7"-10"0"16,-4-9 0-16,11 19 101 0,0 0-101 0,-1-3 102 15,2 6-102-15,-1-3 73 0,0 0-73 0,2 4 74 16,2-1-74-16,-4 1-140 0,1 1 140 0,-1-4-139 0,0 1 139 16,0-2-136-16,0 4 136 0,0-4-135 0,0 0 135 15,0 0-91-15,0 0 91 0,0 0-90 16,0 5 90-16,0-5-65 0,2 1 65 0,-2-1-64 0,5 4 64 16,-5-4-29-16,0 0 29 0,0 0-29 0,0 3 29 0,0-3-16 15,0 0 16-15,0 0-15 0,0 5 15 0,0-5-5 16,0 0 5-16,0 4-5 0,0-2 5 0,0-2 1 15,0 0-1-15,-3 3 2 0,3-1-2 0,0-2 63 16,0 0-63-16,0 0 64 0,0 0-64 0,0 0 70 16,3-7-70-16,1 2 71 0,1-6-71 0,2-2 66 0,0-3-66 15,2-6 66-15,-1-2-66 0,-8 24 49 16,0 0-49-16,11-27 50 0,-2-6-50 0,-9 33 33 0,0 0-33 16,3-32 34-16,2-4-34 0,-5 36 23 15,0 0-23-15,2-35 24 0,2-4-24 16,-4 39 25-16,0 0-25 0,1-36 26 0,1 0-26 0,-2 5 22 0,-2 4-22 15,1 8 23-15,1 2-23 0,0 1 16 0,1 1-16 0,1 3 17 16,2 0-17-16,-4 5 27 0,1-3-27 16,-1 3 27-16,0 2-27 0,0 3 6 15,0-3-6-15,0 5 7 0,0-4-7 0,0 4 26 16,0 0-26-16,0 0 26 0,0 0-26 0,0 0 12 0,0 0-12 0,0 0 13 16,0 0-13-16,0 0 10 0,0 0-10 0,0 0 10 15,0 0-10-15,0 0 17 0,0 0-17 16,0 0 17-16,0 0-17 0,0 0 3 0,0 0-3 0,0 0 4 15,0 0-4-15,0 0 6 0,0 0-6 0,0 0 7 16,0 0-7-16,0 0 0 0,0 0 0 0,0 0 1 0,0 0-1 16,0 0 0-16,0 0 0 0,0 0 1 0,0 0-1 15,0 0 6-15,0 0-6 0,0 0 6 16,0 0-6-16,0 0 0 0,0 0 0 0,0 0 1 16,0 0-1-16,0 0 0 0,0 0 0 0,0 0 1 0,0 0-1 0,0 0 0 15,0 0 0-15,0 0 0 0,0 0 0 0,0 0-1 16,0 0 1-16,0 0 0 0,0 0 0 15,0 0 0-15,0 0 0 0,0 0 0 0,0 0 0 0,0 0 0 16,0 0 0-16,0 0 0 0,0 0 0 0,0 0 0 16,0 0 0-16,0 0 1 0,0 0-1 0,0 0 6 15,0 0-6-15,0 0 7 0,0 0-7 0,0 0 0 16,0 0 0-16,0 0 0 0,0 0 0 0,0 0-2 16,0 0 2-16,0 0-1 0,0 0 1 0,0 0-19 0,-1 4 19 15,1-4-18-15,0 0 18 0,0 0-9 0,-4 5 9 16,-1 2-9-16,1 5 9 0,4-12-5 0,0 0 5 15,-8 17-4-15,-1 4 4 0,9-21-3 0,0 0 3 0,-11 18-3 16,5 1 3-16,6-19-2 16,0 0 2-16,-4 16-1 0,-3-3 1 15,7-13-9-15,0 0 9 0,-2 11-8 0,-3-4 8 0,5-7-33 0,0 0 33 0,-2 6-32 16,4-2 32-16,-2-4-35 0,0 0 35 0,5-2-34 16,6-1 34-16,-1-8-33 0,4-2 33 15,-2-1-32-15,-3-1 32 0,3-3-8 16,-3 1 8-16,-2 0-8 0,0 0 8 0,0-2-13 0,-2 4 13 0,-1 4-12 15,-3 5 12-15,1-1-9 0,3 2 9 0,-5 1-8 16,2-1 8-16,-2 5-4 0,2-3 4 0,-2 3-3 16,0 0 3-16,0 0 0 0,0 0 0 0,0 0 0 15,0 0 0-15,0 0 0 0,0 0 0 0,0 0 1 16,0 0-1-16,0 0 15 0,0 0-15 0,0 0 15 16,0 0-15-16,0 0 16 0,3 3-16 0,2 2 17 0,-1-1-17 15,-4-4 9-15,0 0-9 0,9 5 9 16,1 5-9-16,-10-10 1 0,0 0-1 0,12 15 2 15,4 6-2-15,-16-21 1 0,0 0-1 0,17 17 1 0,-3 2-1 0,-14-19-27 16,0 0 27-16,16 17-27 0,-5-3 27 0,-11-14-117 16,0 0 117-16,10 5-116 0,-1-8 116 15,10 4-470-15</inkml:trace>
  <inkml:trace contextRef="#ctx0" brushRef="#br0" timeOffset="50640.42">21235 9486 113 0,'0'0'0'16,"0"0"0"-16,0 5 0 0,0-5 13 0,0 0-13 0,0 0 13 15,0 0-13-15,0 0 28 0,0 0-28 0,0 0 28 16,0 0-28-16,0 0 13 0,0 0-13 0,0 0 13 16,0 0-13-16,0 0 19 0,0 0-19 0,0 0 20 15,0 0-20-15,0 0 23 0,0 0-23 0,0 0 24 16,3-2-24-16,-3 2 7 0,0 0-7 0,4-2 8 15,3 1-8-15,-7 1 17 0,0 0-17 0,8-2 17 16,3 0-17-16,-11 2 8 0,0 0-8 0,15 0 9 16,6 0-9-16,-21 0 15 0,0 0-15 0,26 2 16 0,6 0-16 15,-32-2 15-15,0 0-15 0,33 3 15 0,2 2-15 16,-35-5 25-16,0 0-25 0,38 4 26 0,6-4-26 16,-44 0 53-16,0 0-53 0,40 1 54 0,1-1-54 0,-41 0 41 15,0 0-41-15,39-1 41 0,-3-3-41 0,-36 4 41 16,0 0-41-16,37-7 42 0,-2 2-42 0,-35 5 41 15,0 0-41-15,33-7 41 0,-3 2-41 0,-30 5 26 16,0 0-26-16,24-3 26 0,-3-2-26 0,-21 5 35 16,0 0-35-16,17-4 35 0,-3 1-35 0,-14 3 31 15,0 0-31-15,12 0 31 0,-3 0-31 0,-9 0 22 16,0 0-22-16,7 0 22 0,-3 0-22 0,-4 0 18 16,0 0-18-16,5 0 18 0,-5 0-18 0,0 0 18 15,0 0-18-15,0 0 18 0,3 3-18 0,-3-3-34 0,0 0 34 16,0 0-33-16,0 0 33 0,0 0-28 15,0 0 28-15,-8 0-28 0,-8-3 28 0,-9 3-695 16</inkml:trace>
  <inkml:trace contextRef="#ctx0" brushRef="#br0" timeOffset="51053.638">21661 9343 158 0,'0'0'0'0,"7"0"0"16,4 2 0-16,-8 2 2 0,-1-4-2 0,-2 0 2 15,0 0-2-15,0 0 4 0,-2 0-4 0,2 0 5 16,-3-6-5-16,3 6 8 0,0-5-8 0,0 5 8 0,0-1-8 16,0 1 42-16,-4 0-42 0,4 0 43 0,0 0-43 0,0 0 41 15,0 0-41-15,0 0 42 16,0 0-42-16,0 0 46 0,0 0-46 0,0 0 46 0,0 0-46 0,0 0 12 15,0 0-12-15,0 0 13 0,4 1-13 16,1 4 3-16,4 1-3 0,3 2 4 0,5 1-4 0,-17-9 0 16,0 0 0-16,28 13 1 0,7 6-1 0,-35-19-1 15,0 0 1-15,38 21 0 0,8-2 0 16,-46-19-1-16,0 0 1 0,42 20-1 0,1-1 1 0,-43-19-2 16,0 0 2-16,31 21-1 0,-3-6 1 0,-28-15 9 15,0 0-9-15,23 15 9 0,-7-3-9 0,-16-12 41 0,0 0-41 16,10 12 41-16,-3 0-41 15,-3 0 37-15,-4-3-37 0,-4 3 37 0,-1 0-37 16,5-12-39-16,0 0 39 0,-28 26-38 0,-14 10 38 0,42-36-67 0,0 0 67 0,-52 29-66 16,-13-4 66-16,-51 30-252 0</inkml:trace>
  <inkml:trace contextRef="#ctx0" brushRef="#br0" timeOffset="55002.387">22404 9367 158 0,'0'0'0'0,"3"-1"0"0,4-4 0 0,-7 5 42 15,0 0-42-15,7-7 42 0,-5-2-42 0,-2 9 57 16,0 0-57-16,3-7 58 0,1-1-58 0,-4 8 62 16,0 0-62-16,5-5 62 15,0-4-62-15,-5 9 52 0,0 0-52 0,11-7 52 0,-1 0-52 0,-1 4 33 16,-2 1-33-16,0-3 34 0,0 3-34 0,-2 1 16 15,0-1-16-15,0 0 17 0,1 2-17 0,1-3 5 16,-6 3-5-16,3 0 6 0,-1 0-6 0,-3 0 3 16,2-4-3-16,1 4 4 0,1-1-4 0,-1 2 0 0,1 3 0 15,1-4 0-15,0 0 0 0,1 0-3 0,-3 0 3 16,2 3-3-16,2 1 3 0,0 4-14 0,2 4 14 16,-2 0-13-16,2-3 13 0,-9-9-35 0,0 0 35 15,15 24-34 1,4 7 34-16,-19-31-5 0,0 0 5 0,23 42-5 0,2 8 5 0,-25-50-11 0,0 0 11 0,26 57-10 15,3-1 10-15,-29-56-4 0,0 0 4 0,21 69-4 16,-3 6 4 0,-18-75-1-16,0 0 1 0,8 98 0 0,-8 16 0 0,0-114 0 15,0 0 0-15,-8 95 1 0,-8-5-1 0,16-90 33 0,0 0-33 0,-17 79 33 16,-6-12-33-16,23-67 52 0,0 0-52 0,-18 51 52 16,3-20-52-16,15-31 75 0,0 0-75 0,-12 24 76 15,5-12-76-15,7-12 94 0,0 0-94 0,-7 7 95 16,3-2-95-16,4-5 95 0,0 0-95 0,-5 4 95 0,-2-4-95 15,7 0 51-15,0 0-51 0,-12-7 52 16,-2-9-52-16,0-4 36 0,2-11-36 0,5 0 37 0,1-1-37 16,3-3 0-16,3 1 0 0,0 2 0 15,0-1 0-15,0 33-3 0,0 0 3 16,9-43-2-16,5-8 2 0,0 3-22 0,0 0 22 0,1 5-22 0,1-3 22 0,-16 46-15 16,0 0 15-16,19-41-14 0,2 1 14 0,-21 40-18 15,0 0 18-15,19-34-18 0,2 0 18 16,-21 34-25-16,0 0 25 0,17-26-24 0,-1 4 24 0,-16 22-1 15,0 0 1-15,14-16 0 0,-3 4 0 0,-11 12-1 16,0 0 1-16,13-8-1 0,1 4 1 0,-14 4-3 0,0 0 3 16,13-3-3-16,-1 1 3 0,-12 2-2 0,0 0 2 15,8 0-2-15,-1 0 2 0,-7 0-5 16,0 0 5-16,9 0-5 0,-4 0 5 0,-5 0-3 0,0 0 3 16,6 0-2-16,-1 0 2 0,0 2-18 0,-1 1 18 0,-1 1-18 15,-1-4 18-15,0 3-8 0,1 2 8 16,0 2-7-16,-3 2 7 0,4 1-26 0,1 7 26 15,-1-1-25-15,-1-1 25 0,4 4-7 16,2 7 7-16,-2-8-6 0,0-2 6 0,-7-16-10 16,0 0 10-16,14 24-9 0,0 3 9 0,-14-27-4 15,0 0 4-15,17 19-3 0,2-4 3 0,-19-15-1 0,0 0 1 0,23 6 0 16,1-13 0-16,-24 7 2 0,0 0-2 0,28-16 3 16,2-11-3-16,-30 27 13 15,0 0-13-15,26-29 14 0,0-11-14 0,-26 40 34 0,0 0-34 0,16-42 35 16,-6-8-35-16,-10 50 40 0,0 0-40 0,4-57 41 0,-3-4-41 15,-1 61 24-15,0 0-24 0,0-57 25 0,-1-3-25 16,1 60 41-16,0 0-41 0,-4-43 42 16,1 4-42-16,3 39 39 0,0 0-39 0,-2-31 39 0,0 7-39 15,2 24 9-15,0 0-9 0,-2-19 9 0,1 6-9 0,1 13 13 16,0 0-13-16,-2-7 13 0,-2 0-13 0,4 7 0 16,0 0 0-16,-1-4 0 0,-1 3 0 15,2 1-2-15,0 0 2 0,-7 12-1 16,-2 5 1-16,9-17-18 0,0 0 18 0,-8 38-18 15,-1 10 18-15,9-48-16 0,0 0 16 0,-7 51-15 0,-2 11 15 0,9-62-10 16,0 0 10-16,0 53-9 0,0-4 9 0,0-49-10 16,0 0 10-16,9 42-10 0,7-8 10 15,-16-34-61-15,0 0 61 0,22 24-61 0,10-11 61 16,-32-13-63-16,0 0 63 0,29 7-62 0,3-8 62 0,-5 1-58 0,-2-7 58 16,-4 2-57-16,-7-6 57 0,-14 11-29 0,0 0 29 15,12-10-29-15,-2 0 29 0,-10 10 0 16,0 0 0-16,6-12 1 0,-3 2-1 0,-3 10 11 0,0 0-11 15,2-7 11-15,-2 0-11 0,0 7 11 0,0 0-11 0,0-4 11 16,-2 1-11-16,2 3 0 0,0 0 0 0,0 0 0 16,-3 3 0-16,1 1-14 0,2 3 14 0,-2 0-13 15,2-2 13-15,0 5-36 0,0 4 36 16,5 10-36-16,2 3 36 0,4-1-37 16,1 1 37-16,-3-5-37 0,-1-10 37 0,5 4-33 0,2-4 33 0,6-5-33 15,5 1 33-15,-26-8-8 0,0 0 8 0,37 0-8 16,6-8 8-16,-43 8-3 15,0 0 3-15,47-11-2 0,6-6 2 0,-8 4 0 0,-7-1 0 16,-6 0 0-16,-4 0 0 0,-8 4 8 0,0 0-8 0,-6 0 9 0,-4 1-9 16,-3 2 57-16,-2 0-57 0,-3 0 58 0,0 2-58 15,-1 0 57-15,-1 2-57 0,0-2 57 16,2 1-57-16,-4-3 62 0,1 2-62 16,1 2 62-16,0 3-62 0,0 0 47 0,0-5-47 0,0 5 48 0,0 0-48 15,0 0 32-15,-4 5-32 0,-1-5 33 0,1 0-33 0,4 0 3 16,0 0-3-16,-19 17 4 0,-9 9-4 0,28-26 0 15,0 0 0-15,-27 30 0 0,-5 8 0 0,32-38-5 16,0 0 5-16,-24 29-4 0,5-3 4 0,19-26-40 16,0 0 40-16,-14 22-39 0,5-6 39 0,9-16-37 15,0 0 37-15,4 1-36 0,11-13 36 0,3-1-45 0,3-6 45 16,1-2-44-16,3-1 44 0,-8 5-28 0,-3 0 28 16,0 0-28-16,-2-4 28 0,-12 21 0 0,0 0 0 15,12-19 0-15,-1-3 0 16,-11 22 11-16,0 0-11 0,8-14 11 0,-2-1-11 15,-6 15 10-15,0 0-10 0,3-9 11 0,-1 6-11 0,-2 3 2 0,0 0-2 0,0 5 2 16,2 5-2-16,-1 6 1 0,3 6-1 16,3 4 2-16,3 4-2 0,2 3 0 0,4-2 0 15,-2-7 0-15,-2-2 0 0,-12-22-2 0,0 0 2 0,19 22-1 16,4 1 1-16,-23-23-29 0,0 0 29 0,23 15-29 16,-2-6 29-16,-21-9-58 0,0 0 58 0,8-12-58 15,-2-16 58-15,-6 28-99 0,0 0 99 0,-14-46-98 16,-14-14 98-16,-14-43-444 0</inkml:trace>
  <inkml:trace contextRef="#ctx0" brushRef="#br0" timeOffset="55175.402">23006 9247 987 0,'0'0'0'0,"11"-5"0"0,6-7 0 15,-6 9-82-15,-10 6 82 0,3-3-82 16,-1-3 82-16,-3 3-120 0,0 0 120 0,11-12-119 0,5-7 119 0,10-10-349 16</inkml:trace>
  <inkml:trace contextRef="#ctx0" brushRef="#br0" timeOffset="57128.618">25139 9376 1009 0,'0'0'0'0,"-6"-5"0"0,-4-2 0 16,10 7 66-16,0 0-66 0,-14-7 66 0,-2-1-66 0,16 8 12 15,0 0-12-15,-15-9 13 0,-8-1-13 0,23 10-9 16,0 0 9-16,-21-9-9 0,0 2 9 0,0 2-65 16,0 2 65-16,9 1-65 0,9 0 65 0,-2 2-63 15,3 2 63-15,-16 20-62 0,-8 13 62 0,26-35-69 16,0 0 69-16,-28 54-68 0,-1 15 68 0,29-69-43 0,0 0 43 16,-32 92-42-16,-1 18 42 15,33-110-38-15,0 0 38 16,-19 89-37-16,10-8 37 0,9-81-10 0,0 0 10 0,4 51-9 0,10-24 9 15,-14-27 6-15,0 0-6 0,21 12 6 0,7-22-6 0,-4-4 34 0,-1-11-34 16,-2 1 34-16,-2-4-34 0,-19 28 42 0,0 0-42 16,19-36 42-16,2-5-42 0,-21 41 68 15,0 0-68-15,15-49 69 0,-2-15-69 0,-13 64 68 0,0 0-68 16,8-82 69-16,-1-21-69 0,-7 103 55 0,0 0-55 0,2-91 55 16,-5 1-55-16,3 90 57 0,0 0-57 0,-7-81 58 15,-2 9-58-15,9 72 39 0,0 0-39 0,-9-62 40 16,2 14-40-16,2 18 18 15,2 16-18-15,1 2 18 0,2 10-18 0,0 2 2 0,0 0-2 0,0 0 2 16,0 4-2-16,0-4-29 0,0 3 29 0,0 4-29 16,0-4 29-16,0-3-49 0,0 0 49 0,2 33-49 15,3 18 49-15,-5-51-43 0,0 0 43 0,5 67-42 16,5 17 42-16,-10-84-30 0,0 0 30 0,9 113-30 0,3 24 30 0,-12-137-9 16,0 0 9-16,21 108-9 0,9-10 9 15,-30-98-20-15,0 0 20 0,38 73-19 0,11-19 19 0,-49-54-8 16,0 0 8-16,52 29-7 0,9-24 7 15,-10-7-4-15,-1-13 4 16,-11 1-3-16,-10-3 3 16,-29 17-1-16,0 0 1 0,35-28 0 0,2-2 0 0,-37 30 30 0,0 0-30 0,31-33 30 0,-1-5-30 0,-30 38 70 15,0 0-70-15,22-39 71 0,-4-4-71 0,-6 7 63 16,-5 5-63-16,-5 2 64 16,-8 2-64-16,6 27 22 0,0 0-22 0,-7-28 22 0,-5 4-22 15,12 24 15-15,0 0-15 0,-14-20 15 0,-3 4-15 0,17 16 4 0,0 0-4 0,-18-6 5 16,-1-1-5-16,-2 8 6 0,-1 5-6 0,11-3 7 15,9-6-7-15,2 3 3 0,0 0-3 16,-15 20 3-16,-6 14-3 0,21-34-3 16,0 0 3-16,-21 43-3 0,0 5 3 0,7-3-14 0,5 4 14 0,1-21-13 15,1-9 13-15,3 1-5 0,8-4 5 0,-4 8-4 16,2 8 4-16,4-4-8 0,7-4 8 0,-5-6-8 16,-1-6 8-16,-7-12 0 15,0 0 0-15,26 9 0 0,11-7 0 0,-37-2 6 0,0 0-6 0,44-7 6 16,8-10-6-16,-5 0 4 0,3-1-4 0,-15-6 4 15,-2-1-4-15,-33 25 22 0,0 0-22 0,28-33 22 16,-2-6-22-16,-26 39 37 0,0 0-37 0,20-46 37 16,-5-8-37-16,-15 54 20 0,0 0-20 15,14-54 20-15,-2-8-20 16,-1 14-2-16,-4 9 2 0,-4 4-2 0,-1 11 2 0,-2 4-5 0,-2 1 5 0,2 7-4 16,-3 7 4-16,1-4 0 0,2 4 0 0,-2 3 0 0,2-1 0 15,0 3 0-15,0-5 0 0,0 5 0 0,0 0 0 16,0 0-8-16,0 0 8 0,0 0-7 15,0 0 7-15,0 0-15 0,0 0 15 0,0 0-15 0,0 0 15 0,0 0-26 16,0 0 26-16,0 0-25 0,0 0 25 0,0 0-13 16,0 0 13-16,0 0-13 15,0 0 13-15,0 0-5 0,2-4 5 0,-2 4-5 16,2-3 5-16,-2 3-15 0,0 0 15 0,0 0-15 0,0 0 15 0,0 0-8 16,0 0 8-16,0 0-8 0,0 0 8 0,0 0-33 0,0 0 33 15,0 0-33-15,0 0 33 0,0 0-26 16,0 0 26-16,0 0-26 0,0 0 26 0,0 0-25 15,0 0 25-15,0 0-24 0,0 0 24 0,0 0-35 16,-4 3 35-16,3-1-34 0,-3 5 34 0,-1 12-30 0,0 5 30 0,-2 10-30 16,-2 14 30-16,9-48-33 0,0 0 33 0,-7 63-32 15,2 9 32-15,3-1-8 0,2-1 8 0,0-19-7 16,2-11 7-16,-2-40-20 16,0 0 20-16,12 51-19 0,9 0 19 0,-21-51-8 15,0 0 8-15,35 40-8 0,10-9 8 0,-45-31-4 0,0 0 4 0,47 18-3 16,5-9 3-16,-52-9 10 0,0 0-10 0,46 0 11 15,-5-12-11-15,-8 2 75 0,-5-4-75 0,-7 2 76 16,-9 0-76-16,-3-2 84 16,-5-1-84-16,1 0 84 0,-3-3-84 15,-2 3 53-15,-2 3-53 0,-5-3 54 0,2-1-54 0,-2 2 12 0,0-1-12 0,0 1 13 16,-2 1-13-16,9 13 8 0,0 0-8 16,-12-16 8-16,-4-4-8 0,16 20 22 0,0 0-22 0,-12-14 23 0,0 5-23 15,12 9 5-15,0 0-5 0,-9-8 6 16,2-1-6-16,7 9 4 0,0 0-4 0,-3-5 5 15,3 0-5-15,0 5-5 0,0 0 5 0,8-7-5 0,10 2 5 0,-18 5-41 16,0 0 41-16,21-12-40 0,7-3 40 0,-28 15-13 16,0 0 13-16,27-12-13 0,3 0 13 0,-30 12-8 15,0 0 8-15,28-11-7 0,2 1 7 16,-30 10-16-16,0 0 16 0,22-7-15 0,-4 2 15 16,-18 5-23-16,0 0 23 0,14-3-22 0,-2 3 22 0,-12 0-8 15,0 0 8-15,8 1-7 0,-1 1 7 0,-7-2-10 0,0 0 10 16,7 5-10-16,-5-1 10 0,-2-4-4 0,0 0 4 15,2 12-3-15,-4 3 3 16,0 2-1-16,-5 5 1 0,4-8 0 0,1-4 0 0,-1 2 0 0,-1 0 0 16,-4 16 0-16,-5 6 0 0,3-1-2 0,1 1 2 0,4-10-1 15,1-7 1-15,4-17-4 0,0 0 4 0,2 24-4 16,3 0 4-16,-5-24-22 16,0 0 22-16,21 15-22 0,12-4 22 0,4-11-13 0,5-11 13 15,-4-1-13-15,2-5 13 0,-3-2-18 0,-4-5 18 16,-5 0-18-16,-4 0 18 0,-24 24 4 0,0 0-4 0,23-30 4 15,-1-10-4-15,-22 40 37 16,0 0-37-16,20-48 38 0,-1-3-38 0,-5 5 36 16,-4 3-36-16,-1 3 37 0,-2 4-37 0,-2 6 56 0,-3 2-56 0,-2 8 57 15,0-1-57-15,-4 2 43 0,1-3-43 0,-1 6 44 16,3 6-44-16,1 10 59 0,0 0-59 0,-4-10 60 0,-1-2-60 16,5 12 56-16,0 0-56 0,-5-9 56 15,1 3-56-15,4 6 24 16,0 0-24-16,-3-6 25 0,-1 3-25 0,4 3-6 0,0 0 6 0,-2-3-5 0,1 3 5 0,1 0-43 15,-2 3 43-15,2 11-43 0,0 8 43 0,0 10-39 16,2 8 39-16,1 1-38 16,1 7 38-16,-4-48-27 0,0 0 27 0,7 58-27 0,3 14 27 15,-10-72-27-15,0 0 27 0,14 88-27 0,3 16 27 0,-17-104-23 16,0 0 23-16,18 87-22 0,1-4 22 0,-19-83-40 16,0 0 40-16,12 51-40 0,-1-22 40 0,-11-29-88 0,0 0 88 15,10 26-88-15,1-12 88 0,-11-14-129 16,0 0 129-16,5-7-128 0,-5-19 128 0,5-7-568 0</inkml:trace>
  <inkml:trace contextRef="#ctx0" brushRef="#br0" timeOffset="57327.722">26602 9630 1031 0,'0'0'0'0,"21"6"0"16,12 6 0-16,-33-12 136 0,0 0-136 0,49 9 136 15,14-2-136-15,-6-2 97 0,1-2-97 0,-10-4 98 16,-4-3-98-16,-44 4-57 0,0 0 57 0,38-15-57 16,-5-4 57-16,-33 19-212 0,0 0 212 0,21-33-212 15,-9-9 212-15,21-34-607 0</inkml:trace>
  <inkml:trace contextRef="#ctx0" brushRef="#br0" timeOffset="57483.365">26511 9321 1076 0,'0'0'0'0,"6"-3"0"0,2-2 0 0,-8 5-179 16,0 0 179-16,14-12-568 0,-28 24 568 0</inkml:trace>
  <inkml:trace contextRef="#ctx0" brushRef="#br0" timeOffset="59677.225">28327 9337 527 0,'0'0'0'0,"-5"-6"0"0,-2 0 0 0,7 6 2 15,0 0-2-15,-4-4 3 0,2 1-3 0,2 3-1 16,0 0 1-16,-3-2 0 0,1 0 0 0,2 2-9 15,0 0 9-15,-10-5-8 0,-8-3 8 0,18 8-20 16,0 0 20-16,-17-9-19 0,-2-1 19 0,19 10 8 0,0 0-8 16,-23-12 9-16,-1-4-9 0,24 16 45 0,0 0-45 0,-21-12 46 15,0 0-46-15,21 12 15 0,0 0-15 16,-19-8 15-16,3 1-15 0,16 7 23 0,0 0-23 0,-16-5 24 16,1 1-24-16,15 4 3 0,0 0-3 0,-14 0 4 15,1 0-4-15,13 0 0 0,0 0 0 0,-19 17 0 16,-3 11 0-16,22-28-3 15,0 0 3-15,-21 48-2 0,-2 17 2 0,23-65-1 0,0 0 1 0,-16 63 0 16,6 9 0-16,10-72 0 0,0 0 0 0,-4 62 0 16,8-7 0-16,-4-55 37 0,0 0-37 0,7 43 37 15,7-7-37-15,-14-36 48 0,0 0-48 16,19 27 48-16,5-15-48 0,-24-12 47 0,0 0-47 0,27 7 47 16,0-11-47-16,-27 4 54 0,0 0-54 0,23-3 55 15,-2-9-55-15,-21 12 66 0,0 0-66 0,16-15 67 16,-4-4-67-16,-12 19 63 0,0 0-63 0,9-19 64 15,-4-3-64-15,-5 22 42 0,0 0-42 0,3-23 42 16,-1 3-42-16,-2 20 13 0,0 0-13 0,0-28 13 16,-3 1-13-16,3 27 54 0,0 0-54 0,-4-22 54 0,1 1-54 0,3 21 50 15,0 0-50-15,-4-15 50 0,2 3-50 0,2 12 12 16,0 0-12-16,-1-5 13 0,1 3-13 0,0 2 4 16,0 0-4-16,0 17 4 0,1 16-4 15,-1-33-5-15,0 0 5 0,4 32-5 0,3 11 5 0,-7-43-27 16,0 0 27-16,10 38-27 0,4-1 27 0,-14-37-38 15,0 0 38-15,21 29-37 0,7-5 37 0,-28-24-49 16,0 0 49-16,35 12-49 0,5-10 49 0,-40-2-59 16,0 0 59-16,38-8-58 0,2-13 58 0,-40 21-34 0,0 0 34 0,32-22-34 15,-4-7 34-15,-28 29 0 16,0 0 0-16,20-31 1 0,-2-2-1 0,-18 33 46 0,0 0-46 0,12-31 46 16,-3 1-46-16,-9 30 50 15,0 0-50-15,7-28 50 0,-4 1-50 0,-3 27 49 16,0 0-49-16,4-21 50 0,-1-1-50 0,-3 22 50 0,0 0-50 0,4-16 50 15,-1 5-50-15,-3 11 42 0,0 0-42 0,5-11 43 16,4 1-43-16,-9 10 28 0,0 0-28 0,9-7 28 16,-1 2-28-16,-8 5 1 0,0 0-1 0,11 0 2 15,3 9-2-15,-14-9-1 0,0 0 1 0,16 20 0 16,1 9 0-16,-17-29-1 0,0 0 1 0,14 38 0 16,0 6 0-16,-14-44-9 0,0 0 9 0,9 42-9 15,-2 0 9-15,-7-42-4 0,0 0 4 0,5 35-4 16,-4-6 4-16,-1-29-7 0,0 0 7 0,4 24-6 0,-2-5 6 15,-2-19-8-15,0 0 8 0,1 15-7 16,3-3 7-16,-4-12 10 0,0 0-10 0,2 7 10 0,-1-2-10 16,-1-5 40-16,0 0-40 0,0 0 41 0,0 0-41 15,0 0 43-15,0 0-43 0,-1-9 44 0,-1-3-44 0,2 12 18 16,0 0-18-16,-2-15 18 0,0-4-18 16,2 19 38-16,0 0-38 0,-1-22 38 0,-1-2-38 0,2 24 2 15,0 0-2-15,2-26 2 0,1-1-2 16,-3 27 1-16,0 0-1 0,11-28 1 0,3 1-1 0,-14 27-2 15,0 0 2-15,17-27-1 0,4-1 1 0,-21 28-12 0,0 0 12 16,21-24-12-16,0 0 12 0,-21 24-10 0,0 0 10 16,17-15-9-16,1 1 9 0,-4 6-40 0,-2 2 40 15,-4 3-39-15,-2 3 39 0,-6 0-36 16,0 0 36-16,7 0-36 0,1 3 36 0,-8-3-15 16,0 0 15-16,7 4-14 0,2 1 14 0,-9-5-22 0,0 0 22 0,7 5-22 15,2-1 22-15,-9-4-8 0,0 0 8 0,7 3-8 16,-2 0 8-16,-5-3-4 0,0 0 4 0,5 4-4 15,-1-4 4-15,-4 0 0 0,0 0 0 16,3 0 0-16,-1 0 0 0,-2 0 0 0,0 0 0 0,0 0 1 16,0 0-1-16,0 0 1 0,0 0-1 0,0 0 1 15,0 0-1-15,0 0 1 0,0 0-1 0,0 0 1 16,0 0-1-16,0 0 0 0,0 0 0 0,0 0 1 16,0 0-1-16,0 0 0 0,0 0 0 0,0 0 0 15,0 0 0-15,0 0-3 0,0 0 3 0,0 0-2 16,3-4 2-16,-3 4 0 0,6-5 0 0,-6 5 0 15,5-5 0-15,-5 5 0 0,3-2 0 0,-3 2 0 16,2-5 0-16,-2 5 0 0,0 0 0 0,0 0 0 0,0 0 0 0,0 0 0 16,0 0 0-16,0 0 1 0,0 0-1 15,0 0 0-15,0 0 0 0,0 0 0 0,0 0 0 0,0 0 0 16,0 0 0-16,0 0 1 0,0 0-1 0,0 0-5 16,0 0 5-16,0 0-5 0,0 0 5 15,0 0-34-15,0 0 34 0,0 0-33 0,0 0 33 0,0 0-17 16,0 0 17-16,0 14-17 0,2 8 17 0,-2-22-7 15,0 0 7-15,1 36-6 0,1 7 6 0,-2-2-17 16,-2 0 17-16,2-12-16 0,0-8 16 0,0-2-4 16,0-4 4-16,0-5-3 0,0-4 3 0,0 0 0 15,0 3 0-15,0-7 1 0,0-1-1 16,0 5 21-16,2-3-21 0,-2-3 21 0,4 2-21 0,-4-2 51 0,3 3-51 0,-3-3 51 16,2-3-51-16,-2 3 51 0,2-5-51 15,-2-1 52-15,1 3-52 0,-1-6 54 0,2 3-54 0,-2-5 55 16,-2-2-55-16,2 13 9 0,0 0-9 15,-3-19 9-15,-1-10-9 0,4 29 1 16,0 0-1-16,-3-33 1 0,-1-6-1 0,3 3-2 0,-1 0 2 0,2 3-1 16,0 2 1-16,2 1-13 0,-1 2 13 15,1 8-12-15,2 4 12 0,1-1-2 0,2 3 2 0,-2 6-1 16,-1 3 1-16,1 1-10 16,2-3 10-16,0 2-10 0,0 2 10 0,1-1-3 15,1 3 3-15,-2-1-3 0,-2 0 3 0,-5 2-20 0,0 0 20 0,9 2-19 0,0 0 19 16,-9-2-15-16,0 0 15 0,8 1-14 15,-1 3 14-15,-7-4-40 0,0 0 40 0,7 3-39 0,-1-1 39 16,-6-2-93-16,0 0 93 0,3-2-93 16,1-5 93-16,-4 7-135 0,0 0 135 0,-7-19-134 15,-6-10 134-15,-6-22-861 0</inkml:trace>
  <inkml:trace contextRef="#ctx0" brushRef="#br0" timeOffset="59870.624">28518 8979 1155 0,'0'0'0'0,"7"3"0"0,4-1 0 0,-11-2 76 16,0 0-76-16,15 7 76 0,5-1-76 0,-20-6-111 0,0 0 111 0,26 4-111 16,7-4 111-16,-33 0-101 15,0 0 101-15,29-22-100 0,3-14 100 0,29-26-578 0</inkml:trace>
  <inkml:trace contextRef="#ctx0" brushRef="#br0" timeOffset="60662.637">29687 9364 1255 0,'0'0'0'0,"-7"-10"0"16,-3-7 0-16,6 10 193 0,6 8-193 0,-2-1 194 0,5 0-194 16,-5 0 87-16,0 0-87 0,6-3 87 0,-1 0-87 0,-5 3 38 15,0 0-38-15,2-9 38 0,-1 2-38 16,-1 7-3-16,0 0 3 0,0-8-3 0,0 4 3 0,0 4-5 16,0 0 5-16,0-5-4 0,-1 2 4 0,1 3-49 15,0 0 49-15,0 0-49 0,-2 5 49 0,2-5-54 16,0 0 54-16,0 27-54 0,0 13 54 0,0-40-49 15,0 0 49-15,3 39-49 0,4 5 49 0,-7-44-45 16,0 0 45-16,13 35-44 0,6-4 44 0,-19-31-42 16,0 0 42-16,22 12-42 0,6-12 42 0,-28 0-5 15,0 0 5-15,28-12-4 0,0-16 4 16,-5 4 2-16,-3-3-2 0,-2 3 2 16,-4 0-2-16,-4 5 37 0,-1-2-37 0,-2 4 38 0,0 0-38 0,-4 2 37 15,-1-1-37-15,2 3 37 0,-1 1-37 0,-1 1 39 0,-2 3-39 16,0 1 40-16,0 3-40 0,0 1 40 15,-2 1-40-15,2 2 40 0,0 0-40 0,0 0 4 0,0 0-4 16,0 0 5-16,0 0-5 0,0 0-1 0,0 0 1 16,2 16 0-16,0 8 0 0,-2-24-14 0,0 0 14 0,1 44-13 15,3 20 13-15,-4-64-19 0,0 0 19 0,3 70-18 16,3 10 18-16,-6-80-26 0,0 0 26 0,7 100-26 16,-1 15 26-16,-6-115-3 0,0 0 3 0,13 90-3 15,1-7 3-15,-14-83-3 0,0 0 3 0,17 51-3 16,6-18 3-16,-23-33-6 0,0 0 6 0,21 13-5 15,1-21 5-15,-22 8-1 0,0 0 1 0,26-17 0 16,2-16 0-16,-3 2 0 0,-3-5 0 0,-3 0 0 16,-3 0 0-16,-2 0 12 15,-3 2-12-15,-3-2 13 0,1 0-13 0,-9 36 52 0,0 0-52 0,7-46 52 16,-2-12-52-16,-1 10 16 0,-3 5-16 0,-1 0 17 0,0 4-17 16,-1 8 22-16,-3 7-22 0,1 7 23 0,1 5-23 0,-3 1 4 15,-1 3-4-15,3 3 4 0,-1 1-4 16,-2 1 0-16,-1 3 0 0,1-4 1 15,3 3-1-15,3 1-2 0,0 0 2 0,-12 1-1 0,-8 3 1 0,20-4-32 16,0 0 32-16,-15 5-32 0,-3 5 32 0,18-10-40 16,0 0 40-16,-7 28-40 0,9 16 40 0,-2-44-56 15,0 0 56-15,14 52-56 0,10 9 56 16,3-6-24-16,2-2 24 0,1-3-23 0,-1-11 23 0,-29-39-22 0,0 0 22 16,46 69-22-16,10 16 22 0,-56-85-26 0,0 0 26 0,47 86-25 15,-4 0 25-15,-43-86-20 0,0 0 20 16,28 80-20-16,-12-1 20 15,-16-79-63-15,0 0 63 0,1 65-63 0,-13-8 63 0,12-57-98 16,0 0 98-16,-33 36-98 0,-17-18 98 0,-34 37-684 0</inkml:trace>
  <inkml:trace contextRef="#ctx0" brushRef="#br0" timeOffset="62131.97">31121 9191 91 0,'0'0'0'0,"-3"0"0"0,-4-3 0 0,7 3 0 0,0 0 0 16,-16-2 0-16,-5 2 0 0,21 0 1 0,0 0-1 15,-19 2 2-15,-2 1-2 0,21-3 0 0,0 0 0 16,-26 15 0-16,-4 2 0 0,-26 18-11 0</inkml:trace>
  <inkml:trace contextRef="#ctx0" brushRef="#br0" timeOffset="62624.142">30837 9419 91 0,'0'0'0'0,"-3"24"0"0,-1 20 0 0,1 3 10 0,-1 1-10 16,1-21 10-16,1-12-10 0,0 1 40 0,0-4-40 0,2 12 40 15,4 10-40-15,1-8 54 0,2-1-54 0,-2-7 54 16,1-6-54-16,-6-12 54 0,0 0-54 16,12 6 54-16,5-9-54 0,-17 3 72 0,0 0-72 0,21-9 73 15,4-8-73-15,-25 17 93 0,0 0-93 0,20-22 94 16,1-5-94-16,-21 27 105 0,0 0-105 15,16-36 105-15,-2-7-105 0,-14 43 93 0,0 0-93 0,5-52 93 32,-5-9-93-32,0 61 46 0,0 0-46 0,-5-60 46 0,-4-2-46 0,9 62 52 0,0 0-52 0,-15-79 52 15,-6-10-52-15,21 89 19 0,0 0-19 0,-25-84 20 0,-3 4-20 16,11 25 19-16,5 22-19 0,3 11 20 0,6 14-20 16,-4-4 1-16,1 3-1 0,-1 4 2 15,2 3-2-15,-4-1-4 0,1-1 4 0,3 4-3 0,3 4 3 0,-5-4-45 16,0 3 45-16,2 1-44 0,1 1 44 0,4-5-44 15,0 0 44-15,-9 25-43 0,-1 15 43 16,10-40-47-16,0 0 47 0,-3 37-46 16,4 6 46-16,8-5-37 0,8-4 37 15,4-6-37-15,5-6 37 0,-26-22-10 0,0 0 10 0,44 19-9 0,15-6 9 0,-7-2-21 16,2-6 21-16,-12 2-21 0,-7-6 21 0,0 6-1 16,-4 0 1-16,-8 2 0 0,-6-4 0 15,-17-5-3-15,0 0 3 0,23 14-3 0,1 6 3 16,-24-20 0-16,0 0 0 0,21 28 1 0,-3 11-1 15,-18-39 38-15,0 0-38 0,10 44 38 0,-3 8-38 0,-7-52 36 16,0 0-36-16,2 46 36 0,-6 0-36 0,4-46 45 0,0 0-45 0,-3 36 46 16,-2-1-46-16,0-6 47 15,-1-5-47-15,3-9 47 0,1-6-47 0,0 1 36 16,2-5-36-16,0-1 37 0,0-8-37 0,0 4 1 0,0 0-1 0,0 0 2 16,-1-5-2-16,1 5-58 0,0 0 58 0,0-36-58 15,0-19 58-15,0-37-892 0</inkml:trace>
  <inkml:trace contextRef="#ctx0" brushRef="#br0" timeOffset="63799.262">31414 8759 863 0,'0'0'0'0,"-5"2"0"0,-6 3 0 16,11-5 56-16,0 0-56 0,-2 4 56 0,6-4-56 0,-4 0 15 15,0 0-15-15,5 5 15 0,2 3-15 0,-7-8 0 16,0 0 0-16,9 22 0 0,-1 13 0 16,-8-35-13-16,0 0 13 0,6 49-13 0,-3 17 13 0,-3-66-13 15,0 0 13-15,0 66-12 0,-3 5 12 0,3-71-9 16,0 0 9-16,-7 87-9 0,-5 7 9 0,12-94-15 16,0 0 15-16,-7 60-15 0,0-17 15 15,7-43-1-15,0 0 1 0,-6 34-1 0,5-10 1 0,1-24-1 0,0 0 1 16,-2 21 0-16,2-9 0 0,0-12-8 0,0 0 8 15,2 10-7-15,3-3 7 0,-5-7 10 0,0 0-10 16,5-2 10-16,2-10-10 0,-7 12 40 16,0 0-40-16,10-20 41 0,4-6-41 15,-14 26 37-15,0 0-37 0,14-24 37 0,4-3-37 0,-4 6 62 0,0 6-62 0,-4-1 63 16,-3 8-63-16,0 1 73 0,-2 3-73 0,-1-1 73 16,-1 2-73-16,1-1 54 0,-3 3-54 0,-1 1 55 15,4-4-55-15,-4 4 28 16,5 0-28-16,-5 0 28 0,5 0-28 0,-5 0 0 15,6 2 0-15,-6-2 0 0,3 2 0 0,-3-2 0 0,4 5 0 0,-1-2 0 16,4 2 0-16,0 6-3 0,2-3 3 0,-4-1-3 16,0 2 3-16,-5-9-13 0,0 0 13 0,7 15-13 15,2 2 13-15,-9-17-9 0,0 0 9 0,7 19-8 16,0-4 8-16,-7-15-4 0,0 0 4 16,9 12-3-16,3-3 3 0,0-2-1 0,2-7 1 0,-2-7 0 15,2-2 0-15,-2-1 6 0,2-2-6 0,-2 0 7 0,2-2-7 16,-14 14 17-16,0 0-17 0,12-13 17 15,2-3-17-15,-14 16 16 16,0 0-16-16,13-13 17 0,-3 1-17 0,-10 12 25 0,0 0-25 16,9-12 26-16,-2 3-26 0,-7 9 6 0,0 0-6 0,5-7 7 0,-2 4-7 0,-3 3 5 15,0 0-5-15,4-4 5 0,-2 3-5 0,-2 1 0 16,0 0 0-16,0 0 1 0,0 0-1 16,0 0-1-16,0 0 1 0,0 0 0 0,0 0 0 0,0 0-15 15,0 0 15-15,0 0-14 0,-2 5 14 0,2-5-17 16,0 0 17-16,0 0-16 0,5 3 16 0,-5-3-34 15,0 0 34-15,11 4-34 0,4-1 34 0,-15-3-11 0,0 0 11 16,19 2-11-16,6-2 11 0,-6 0-30 16,0-2 30-1,-5 2-30-15,-2-2 30 0,-3 2-6 16,-4 0 6-16,-1 0-5 0,-3 0 5 0,-1 0-5 0,0 0 5 0,0 0-5 0,0 0 5 0,0 0-31 0,0 0 31 0,0 0-31 16,0 0 31-16,0 0-16 0,0 0 16 0,0 0-15 15,-3 2 15-15,3-2-20 16,0 0 20-16,0 0-19 0,-5 2 19 0,5-2-40 0,0 0 40 0,-4 3-40 15,-1-1 40-15,5-2-37 0,0 0 37 0,-3 19-37 16,1 12 37-16,2-31-61 0,0 0 61 0,7 39-61 16,7 11 61-16,0-2-68 0,3 0 68 0,-3-9-67 15,-2-5 67-15,0 2-59 16,-1 0 59-16,-1 4-59 16,2-1 59-16,-12-39-59 0,0 0 59 0,9 45-58 0,-4 4 58 0,-5-49-5 0,0 0 5 0,4 45-4 15,-1-2 4-15,-3-43 5 0,0 0-5 0,0 34 6 16,0-10-6-16,0-24 56 0,0 0-56 15,0 20 57-15,-1-6-57 0,1-14 47 0,0 0-47 0,-4 9 48 0,-1-6-48 16,5-3 44-16,0 0-44 0,-7-22 44 0,-2-19-44 16,4-4 36-16,3-6-36 0,1-4 36 15,2-5-36-15,-1 60 45 0,0 0-45 0,5-96 45 0,4-27-45 16,-9 123 40-16,0 0-40 0,11-124 41 0,3-11-41 16,0 29 40-16,-1 13-40 0,-2 21 41 0,-1 18-41 0,-1 11 46 15,0 12-46-15,-6 15 46 0,-1 15-46 0,0-3 35 16,-1 1-35-16,-1 3 36 0,0 0-36 0,0 0 34 0,-1-4-34 15,1 4 34-15,0 0-34 0,0 0 0 16,0 0 0-16,0 0 1 0,0 4-1 0,0 3 0 16,-2-2 0-16,-1 17 0 0,-3 14 0 0,6-36-3 0,0 0 3 15,-7 43-3-15,0 13 3 0,4-6-3 0,1-2 3 0,2-12-3 16,2-5 3 0,5-4 11-16,3 1-11 0,6-1 11 15,3-3-11-15,-19-24 47 0,0 0-47 0,33 28 47 0,11 1-47 0,-44-29 84 0,0 0-84 0,49 25 84 16,5-4-84-16,-54-21 61 0,0 0-61 0,52 15 62 15,0-4-62-15,-52-11-27 0,0 0 27 0,42 5-27 16,-5-9 27-16,-37 4-120 16,0 0 120-16,24-20-120 0,-8-16 120 0,24-21-1065 0</inkml:trace>
  <inkml:trace contextRef="#ctx0" brushRef="#br0" timeOffset="64952.508">22738 10741 180 0,'0'0'0'0,"2"-7"0"0,0 1 0 0,-2 6 100 0,0 0-100 15,1-7 101-15,3 0-101 0,-4 7 99 16,0 0-99-16,2-12 99 0,1 0-99 0,-3 12 110 0,0 0-110 16,2-10 111-16,-2 1-111 0,0 9 84 0,0 0-84 15,0-8 84-15,0-1-84 0,0 9 61 0,0 0-61 16,0-7 61-16,-2 2-61 0,2 5 48 0,0 0-48 0,0-5 48 16,-3 3-48-16,3 2 0 0,0 0 0 15,-2-3 1-15,0-1-1 0,2 4-3 0,-5-1 3 16,-2 9-3-16,-4 4 3 0,11-12-23 0,0 0 23 0,-14 36-22 15,-1 19 22-15,3 0-34 0,-1 5 34 16,6-2-34-16,6 0 34 0,1-58-29 0,0 0 29 0,1 65-29 16,5 4 29-1,-6-69-15-15,0 0 15 0,10 75-15 0,6 4 15 0,-16-79-13 16,0 0 13-16,17 46-12 0,6-13 12 0,-23-33 0 0,0 0 0 0,28 15 0 16,5-13 0-16,-33-2 39 0,0 0-39 0,29-10 40 15,3-13-40-15,-8-6 82 0,-3-3-82 16,-4-1 83-16,-6 1-83 0,-2 1 78 15,-4-4-78-15,-3 5 78 0,-6 1-78 0,4 29 75 0,0 0-75 0,-9-47 76 0,-3-6-76 16,12 53 40-16,0 0-40 0,-15-58 41 0,-6-12-41 16,21 70 43-16,0 0-43 0,-30-76 43 0,-8-6-43 15,38 82 4-15,0 0-4 0,-37-68 5 16,-3 6-5-16,40 62 10 0,0 0-10 0,-30-43 11 16,6 14-11-16,24 29-4 0,0 0 4 0,-19-22-4 0,8 10 4 0,11 12-62 15,0 0 62-15,-17-4-61 0,0 11 61 0,17-7-64 16,0 0 64-16,-20 21-64 0,-2 15 64 15,6-2-59-15,2 2 59 0,7 3-59 16,7 4 59-16,0-43-81 0,0 0 81 0,9 46-81 16,8 9 81-16,-17-55-73 0,0 0 73 0,30 48-72 0,10-5 72 0,-40-43-40 15,0 0 40-15,71 39-39 0,27-3 39 0,-98-36-38 0,0 0 38 16,87 28-37-16,2-11 37 16,-89-17-4-16,0 0 4 0,75 19-3 0,-7-4 3 0,-68-15-4 15,0 0 4-15,59 21-4 0,-7 1 4 0,-52-22-1 0,0 0 1 0,42 27 0 16,-16 3 0-16,-26-30 2 0,0 0-2 0,23 41 3 15,-7 7-3-15,-16-48 32 0,0 0-32 0,12 44 33 16,-10 2-33-16,-2-46 10 16,0 0-10-16,3 33 10 0,-1-7-10 0,-2-26-12 0,0 0 12 15,0 20-12-15,0-8 12 0,0-12-107 0,0 0 107 0,-19-15-106 16,-15-21 106-16,-18-17-440 0</inkml:trace>
  <inkml:trace contextRef="#ctx0" brushRef="#br0" timeOffset="65056.955">23205 10675 303 0,'0'0'0'0,"2"12"0"0,3 10 0 16,-5-22-49-16,0 0 49 0,9 17-48 0,3-2 48 15,9 18-83-15</inkml:trace>
  <inkml:trace contextRef="#ctx0" brushRef="#br0" timeOffset="67146.269">23597 10474 819 0,'0'0'0'0,"-5"0"0"0,-6 0 0 0,11 0 118 0,0 0-118 0,-2-3 118 16,2-2-118-16,0 5 50 0,0 0-50 0,0-4 50 16,0-1-50-16,0 5 1 0,0 0-1 15,0 0 2-15,4-3-2 0,-4 3-30 0,0 0 30 0,0 0-30 16,5 1 30-16,-5 6-26 0,0-2 26 0,-5 23-26 16,-2 14 26-16,7-42-11 0,0 0 11 0,-5 67-11 15,0 19 11-15,1 17 0 0,2 15 0 0,-3-17 0 16,0-7 0-16,5-94 2 0,0 0-2 0,0 86 3 15,7-9-3-15,-7-77 7 0,0 0-7 0,17 55 8 16,9-19-8-16,-26-36 9 0,0 0-9 0,23 20 10 0,1-18-10 16,-24-2 15-16,0 0-15 0,27-10 15 0,2-14-15 15,-29 24 22-15,0 0-22 0,28-28 23 0,-2-8-23 0,-7 2 32 16,-5 2-32-16,-3-1 33 0,-6 4-33 16,-5 29 29-16,0 0-29 0,2-31 29 15,-4-1-29-15,2 32 23 0,0 0-23 16,-7-33 24-16,-5 2-24 0,12 31 35 0,0 0-35 0,-12-29 35 0,-2 7-35 0,14 22 12 15,0 0-12-15,-11-19 13 0,6 5-13 0,5 14 6 16,0 0-6-16,-7-7 6 0,4 2-6 0,3 5 1 16,0 0-1-16,-4 12 1 0,1 12-1 15,3-24 0-15,0 0 0 0,5 36 0 0,7 7 0 0,-12-43-7 0,0 0 7 16,14 50-6-16,5 6 6 0,-19-56-16 0,0 0 16 0,24 52-15 16,6-4 15-16,-30-48-16 0,0 0 16 15,33 34-15-15,6-8 15 0,-39-26-5 0,0 0 5 16,38 11-4-16,0-12 4 0,-38 1 0 15,0 0 0-15,42-12 0 0,3-14 0 0,-45 26 12 0,0 0-12 0,39-27 12 16,-6-8-12-16,-33 35 18 0,0 0-18 0,26-32 18 16,-7-2-18-16,-19 34 39 0,0 0-39 0,14-33 40 15,-7 4-40-15,-7 29 20 0,0 0-20 0,0-31 20 16,-5 4-20-16,5 27 20 0,0 0-20 0,-6-21 20 16,-2 4-20-16,8 17 17 0,0 0-17 0,-11-10 17 15,-3-1-17-15,14 11 1 0,0 0-1 0,-14-1 1 16,-1 1-1-16,-1 1-1 0,-1 6 1 0,6 0-1 15,8-5 1-15,-6 5-40 0,-1 3 40 0,1 14-40 16,-2 9 40-16,11-33-37 16,0 0 37-16,-5 42-37 0,2 5 37 0,3-47-26 15,0 0 26-15,8 44-25 0,5 2 25 0,-13-46-19 0,0 0 19 0,27 33-18 0,14-14 18 0,-41-19-18 16,0 0 18-16,47 0-18 0,7-16 18 0,-9-4-9 16,-2-8 9-16,-6 1-8 0,-6-2 8 15,-5 0 0 1,-6 1 0-16,-1 1 0 0,-4 0 0 0,-15 27 24 0,0 0-24 0,13-33 25 0,-3-5-25 15,-10 38 44-15,0 0-44 0,2-44 45 0,-6-8-45 0,-1 10 51 16,0-5-51-16,-4 11 51 0,2 5-51 0,-1 1 43 16,-3 2-43-16,4 11 44 0,0 2-44 0,0-1 36 15,4 1-36-15,-4 3 37 0,5 2-37 16,-5 3 34-16,4-4-34 0,-1 6 34 0,2 5-34 0,-1-5 3 0,1 3-3 16,2 2 3-16,4-3-3 0,-4 3 1 0,0 0-1 15,0 0 1-15,0 0-1 0,0 5-9 16,0 2 9-16,3 19-9 0,2 10 9 0,-5-36-29 15,0 0 29-15,9 54-29 0,1 13 29 16,-3-3-6-16,-3 6 6 0,3-7-6 0,0-1 6 0,-7-62-6 0,0 0 6 0,9 81-5 16,3 9 5-16,-12-90-8 0,0 0 8 0,7 57-7 15,-2-21 7-15,-5-36-3 0,0 0 3 16,2 29-3-16,-1-14 3 0,-1-15 0 0,0 0 0 0,4 12 1 16,-1-7-1-16,-3-5 3 0,0 0-3 0,-1-8 4 15,-5-9-4-15,6 17 8 0,0 0-8 0,-7-31 8 16,-3-10-8-16,1 7 1 15,2 1-1-15,0 2 1 16,6 4-1-16,-3 3 3 0,1 5-3 0,1 4 3 0,2 3-3 0,2 0 18 0,1 1-18 0,4 1 18 0,4 3-18 16,-3-3-10-16,1 0 10 0,3 3-10 0,2 2 10 0,-14 5-15 15,0 0 15-15,23-7-15 16,6-2 15-16,-29 9-17 0,0 0 17 0,32-7-17 0,1 2 17 16,-33 5-17-16,0 0 17 0,29-2-17 0,1 2 17 0,-6 4-1 15,-4 3 1-15,-3-2-1 0,-1 5 1 0,-4 4 0 16,-2 3 0-16,-3-5 0 0,-5-2 0 0,0 6-1 15,-2 3 1-15,0 10-1 16,-2 8 1-16,2-37 10 0,0 0-10 0,-2 40 11 0,-5 4-11 16,7-44 1-16,0 0-1 0,-3 35 2 0,1-5-2 0,2-30 1 15,0 0-1-15,-2 21 2 0,1-6-2 0,1-15-4 0,0 0 4 16,1 4-3-16,5-8 3 0,-6 4-9 16,0 0 9-16,8-17-8 0,-1-8 8 0,-1-1-1 15,-3-3 1-15,0 0-1 0,-1-1 1 0,-2 5-9 0,-2-3 9 0,1 1-9 16,1 3 9-16,0 24-1 0,0 0 1 0,-2-27 0 15,0-1 0-15,2 28-3 0,0 0 3 16,-1-24-3-16,1 5 3 0,0 19-6 16,0 0 6-16,-2-12-5 0,2 2 5 0,0 10-38 0,0 0 38 15,0 0-37-15,7 3 37 0,-2 8-18 0,4 1 18 0,-1 1-18 16,5 3 18-16,-1-1-37 0,3 4 37 0,3-7-36 16,3 0 36-16,-21-12-7 15,0 0 7-15,28 7-7 0,7-5 7 0,-35-2-19 0,0 0 19 0,43-5-18 16,8-11 18-16,-51 16-9 0,0 0 9 0,48-22-8 15,5-11 8-15,-53 33-1 0,0 0 1 0,43-39-1 16,-5-9 1-16,-6 2 1 0,-8 1-1 16,-6 7 1-16,-6 9-1 0,-3 2 18 15,-6-4-18-15,-3 11 19 0,-2-1-19 0,1 0 34 0,-1-1-34 0,-2 3 34 0,-1-3-34 16,5 22 2-16,0 0-2 0,-10-22 2 0,-4-1-2 16,14 23 15-16,0 0-15 0,-14-18 15 0,-2 2-15 0,16 16 8 15,0 0-8-15,-16-12 9 0,2 4-9 16,14 8 1-16,0 0-1 0,-17-5 1 0,0 1-1 15,17 4 0-15,0 0 0 0,-21 5 0 16,-4 6 0-16,25-11-12 0,0 0 12 0,-21 25-12 0,2 15 12 0,19-40-26 16,0 0 26-16,-12 53-26 0,3 15 26 0,9-68-21 15,0 0 21-15,-5 96-21 0,3 24 21 16,2-120-17-16,0 0 17 0,2 113-17 0,2 2 17 16,-4-115-10-16,0 0 10 0,7 91-10 0,3-14 10 0,-10-77 3 0,0 0-3 15,16 56 3-15,5-23-3 0,-21-33 32 0,0 0-32 16,19 19 33-16,2-19-33 0,-21 0 47 0,0 0-47 0,19-9 47 15,-2-17-47 1,-17 26 41-16,0 0-41 0,21-29 41 16,-2-10-41-16,-1 3 41 0,-3 0-41 0,-2 5 42 0,-5 5-42 0,1 4 35 0,0 3-35 0,-6 6 35 15,-3 2-35-15,4 5 8 0,1-5-8 0,-3 10 9 16,-4-3-9-16,2 4 12 0,3-2-12 16,-3 2 13-16,0 0-13 0,0 0 3 0,6 2-3 0,-6-2 4 15,0 0-4-15,0 0 2 0,3 4-2 16,1 2 3-16,1 5-3 0,2 4 10 0,2 4-10 0,-4-4 10 15,-3-3-10-15,-2-12 3 0,0 0-3 0,7 24 4 0,1 9-4 16,-8-33 6-16,0 0-6 0,14 31 6 16,5 0-6-16,-19-31-10 15,0 0 10-15,21 27-10 0,2-5 10 0,-23-22-36 0,0 0 36 16,24 17-35-16,6-8 35 0,-30-9-30 0,0 0 30 0,28 2-30 0,3-8 30 16,-31 6-1-16,0 0 1 0,30-8-1 0,-2-4 1 0,-28 12-19 15,0 0 19-15,24-12-18 16,-3-3 18-16,-21 15-4 0,0 0 4 0,19-12-3 0,0 3 3 0,-19 9-13 15,0 0 13-15,21-7-12 0,0 4 12 16,-21 3-9-16,0 0 9 0,24 0-9 0,3 1 9 16,-27-1-9-16,0 0 9 0,27 9-8 0,5-2 8 0,-32-7-4 15,0 0 4-15,31 14-3 0,2 4 3 16,-33-18 2-16,0 0-2 0,32 16 2 0,-1 3-2 16,-31-19 22-16,0 0-22 0,28 17 22 0,-4-5-22 0,-24-12 3 15,0 0-3-15,19 7 4 0,-5-2-4 0,-14-5-68 0,0 0 68 16,9 0-68-16,-4-4 68 0,-5 4-116 0,0 0 116 15,-7-20-116-15,-7-20 116 0,-7-20-817 16</inkml:trace>
  <inkml:trace contextRef="#ctx0" brushRef="#br0" timeOffset="67293.594">25930 10904 875 0,'0'0'0'16,"1"10"0"-16,3 7 0 0,-4-17 57 0,0 0-57 0,0 12 57 15,2 0-57-15,-2-12-129 0,0 0 129 0,0 0-128 16,-2-1 128-16,2-3-457 0</inkml:trace>
  <inkml:trace contextRef="#ctx0" brushRef="#br0" timeOffset="67463.241">26801 11111 438 0,'0'0'0'0,"-7"-22"0"0,-6-10 0 0,-6-20-269 0</inkml:trace>
  <inkml:trace contextRef="#ctx0" brushRef="#br0" timeOffset="68741.652">26947 11069 550 0,'0'0'0'0,"9"-4"0"0,5-3 0 16,-14 7 84-16,0 0-84 0,7-1 84 0,-2-3-84 0,-5 4 74 15,0 0-74-15,3-2 75 0,-3 2-75 0,0 0 68 16,0 0-68-16,0 0 68 0,0 0-68 0,0 0 49 16,0 0-49-16,4 6 49 0,3-5-49 15,1 3 71-15,3 3-71 0,1-4 71 0,4-3-71 0,1 2 59 16,2-1-59-16,1 1 59 0,-1 0-59 0,-19-2 41 16,0 0-41-16,31 2 41 0,11 1-41 0,-42-3 0 15,0 0 0-15,49 0 1 16,8 0-1-16,-6 0-1 15,-1 0 1-15,-6 0 0 0,-6 0 0 0,-5 0-5 0,-3-3 5 0,-8 1-4 0,-4 0 4 0,-1 0-4 0,-3 1 4 16,-3 1-3-16,-4 0 3 0,-2 1-1 0,0 3 1 16,0-4 0-16,-1 0 0 0,-1 0-2 15,1 0 2-15,-4 0-2 0,2 0 2 0,-2 0-46 0,0 0 46 16,0 0-45-16,0 0 45 0,0 0-160 0,0 0 160 0,0 0-160 16,-2 0 160-16,-5 2-184 0,0 1 184 0,-18 0-184 15,-9 6 184 1,-26 1-377-16</inkml:trace>
  <inkml:trace contextRef="#ctx0" brushRef="#br0" timeOffset="69026.316">26916 11296 180 0,'0'0'0'0,"22"-8"0"0,18-2 0 16,-40 10 33-16,0 0-33 0,0 0 34 0,-17 6-34 15,17-6 101-15,0 0-101 0,-12 4 102 0,-4-1-102 16,16-3 110-16,0 0-110 0,0 0 110 15,5-7-110-15,-5 7 116 0,0 0-116 0,16-6 117 16,8-3-117-16,-24 9 92 0,0 0-92 0,28-10 92 0,5-1-92 0,-33 11 69 16,0 0-69-16,37-5 70 0,5 4-70 0,-42 1 15 15,0 0-15-15,49 0 16 0,5 3-16 0,-54-3 15 16,0 0-15-16,60 3 15 0,8 3-15 16,-68-6 3-16,0 0-3 0,63 3 4 0,-2-3-4 0,-61 0-30 15,0 0 30-15,56-3-30 0,-6-4 30 0,-50 7-82 0,0 0 82 16,44-11-81-16,-7-2 81 0,-37 13-111 0,0 0 111 15,26-14-111-15,-11-3 111 16,27-12-549-16</inkml:trace>
  <inkml:trace contextRef="#ctx0" brushRef="#br0" timeOffset="69302.416">27165 10856 606 0,'0'0'0'0,"12"10"0"16,11 8 0-16,-23-18 90 0,0 0-90 0,12 3 90 16,-5-10-90-16,-7 7 78 0,0 0-78 0,17 4 79 15,6-1-79-15,-23-3 70 0,0 0-70 0,33 5 70 0,10 5-70 16,-43-10 66-16,0 0-66 0,44 16 66 16,5 4-66-16,-7 1 35 0,-4 3-35 0,-1-2 36 0,-4-5-36 15,-33-17 29-15,0 0-29 0,34 23 29 16,1 1-29-16,-35-24 3 0,0 0-3 0,33 20 4 0,1 2-4 15,-34-22-1-15,0 0 1 0,24 21-1 0,-5-2 1 16,-19-19-131-16,0 0 131 0,9 20-130 16,-11 4 130-1,9 23-724-15</inkml:trace>
  <inkml:trace contextRef="#ctx0" brushRef="#br0" timeOffset="70508.83">27623 11349 953 0,'0'0'0'0,"0"0"0"0,0 0 0 0,0 0 110 15,0 0-110-15,0 0 111 0,0 0-111 0,0 0 71 16,0 0-71-16,0 0 72 0,0 0-72 0,0 0 40 16,0 0-40-16,0 0 41 0,0 0-41 0,0 0-6 15,0 31 6-15,2-17-5 0,-1-4 5 0,-4 2-61 16,-2 2 61-16,-7 10-61 0,-4 12 61 0,-12 26-874 15</inkml:trace>
  <inkml:trace contextRef="#ctx0" brushRef="#br0" timeOffset="72364.158">28865 10767 639 0,'0'0'0'0,"-10"-5"0"0,-10-2 0 0,10 5 49 15,3-1-49-15,2 1 49 0,1 2-49 0,4 0 37 16,0 0-37-16,-15 0 38 0,-10 0-38 0,25 0 18 0,0 0-18 16,-24 2 18-16,-4 1-18 0,2-3 1 0,1 0-1 15,10 2 2-15,6-2-2 0,9 0 4 0,0 0-4 16,-23 7 4-16,-4 3-4 0,27-10 2 16,0 0-2-16,-32 21 3 0,-1 8-3 0,0 3 1 0,2 6-1 15,6-11 2-15,8-3-2 0,17-24 1 0,0 0-1 16,-23 43 2-16,1 12-2 0,22-55 0 0,0 0 0 15,-13 52 0-15,10-1 0 0,3-51 2 16,0 0-2-16,5 41 3 0,11-5-3 0,-16-36 12 0,0 0-12 0,21 21 12 16,7-16-12-16,-2-7 33 0,0-12-33 0,2-3 34 15,1-5-34-15,-29 22 18 0,0 0-18 0,33-28 18 16,2-6-18-16,-35 34 47 16,0 0-47-16,32-37 47 0,-1-8-47 0,-31 45 67 15,0 0-67-15,24-51 68 0,-3-6-68 0,-21 57 51 0,0 0-51 0,14-56 52 16,-7-6-52-16,-7 62 34 0,0 0-34 0,2-69 35 0,-7-9-35 15,5 78 26-15,0 0-26 0,-13-71 26 16,-4 1-26-16,17 70 9 0,0 0-9 0,-16-48 9 16,1 14-9-16,15 34 0 0,0 0 0 0,-14-28 0 0,3 11 0 15,11 17-14-15,0 0 14 0,-12-12-13 0,-2 9 13 16,14 3-64-16,0 0 64 0,-19 7-64 0,-2 10 64 16,21-17-65-16,0 0 65 0,-21 27-65 0,2 13 65 15,3-1-59 1,6 2 59-16,5-3-59 0,3-4 59 0,2-34-59 0,0 0 59 0,7 45-58 0,5 6 58 0,-12-51-35 15,0 0 35-15,23 50-34 0,10-6 34 0,-33-44-5 16,0 0 5-16,45 38-4 0,11-9 4 16,-56-29-2-16,0 0 2 0,66 24-1 0,9-5 1 0,-75-19 9 15,0 0-9-15,52 8 9 0,-10-6-9 0,-42-2 41 0,0 0-41 16,37 0 42-16,-6-2-42 0,-31 2 13 0,0 0-13 16,28-3 14-16,-4 1-14 0,-24 2 13 0,0 0-13 0,21 0 14 15,-3 0-14 1,-18 0 1-16,0 0-1 0,19 9 2 0,0 5-2 15,-19-14 1-15,0 0-1 0,16 18 1 0,-1 5-1 0,-15-23 0 0,0 0 0 0,12 31 0 16,-3 8 0-16,-9-39-1 0,0 0 1 0,4 46 0 16,-4 7 0-16,0-53-1 0,0 0 1 0,-6 59 0 15,-4 7 0-15,10-66-3 0,0 0 3 16,-12 57-2-16,-4-2 2 0,16-55-2 16,0 0 2-16,-12 46-1 0,1-13 1 0,11-33 0 0,0 0 0 0,-8 27 1 15,1-8-1-15,7-19 24 0,0 0-24 0,-5 15 25 16,1-3-25-16,4-12 38 0,0 0-38 0,-3 7 38 15,1-2-38-15,2-5 22 0,0 0-22 0,-4-10 23 16,1-12-23-16,3 22 19 0,0 0-19 0,-2-41 20 0,2-19-20 16,0 60 4-16,0 0-4 0,2-64 5 0,3-15-5 0,-5 79 22 15,0 0-22-15,9-66 23 16,3-1-23-16,-12 67 6 0,0 0-6 0,16-55 7 0,3 9-7 16,-19 46 51-16,0 0-51 0,21-36 51 0,3 8-51 0,-24 28 44 15,0 0-44-15,26-20 44 0,4 8-44 0,-30 12 18 16,0 0-18-16,28-5 19 0,0 5-19 15,-6 5 14-15,-3 0-14 16,-5 2 15-16,-5-4-15 0,2 6 4 0,-1 1-4 0,-5-3 5 0,-5 0-5 0,4 1 13 16,-1 3-13-16,-1 1 13 0,-2-6-13 0,0 8 14 15,-2 2-14-15,0-4 15 0,1-2-15 0,-1 2 3 16,0 1-3-16,2-6 4 0,0-7-4 0,0 0 3 16,0 0-3-16,0 0 3 0,-3 0-3 0,1 4-1 15,-1-1 1-15,3-3 0 0,-4 4 0 0,4-4-1 16,2-6 1-16,-2-2-1 0,2-4 1 0,1-5 0 0,2-2 0 0,-1-7 0 15,-3 1 0-15,-1 25 9 16,0 0-9-16,6-40 9 0,2-8-9 0,1 5-15 16,0 1 15-16,0 4-14 0,-2 5 14 0,-1 4-16 0,0 3 16 0,-3 6-15 15,1 4 15-15,-3 1 0 0,1 3 0 0,-2 4 0 16,0 4 0-16,0-3 5 0,2 4-5 0,-2 3 6 16,3-2-6-16,-3 2 34 0,4-3-34 0,-4 3 35 15,0 0-35-15,0 0 12 0,0 0-12 0,0 0 12 16,0 0-12-16,0 0 0 0,0 0 0 0,0 0 0 15,2 5 0-15,1 5-20 0,1 6 20 0,1 11-20 16,2 14 20-16,-2 2-34 0,2 7 34 16,-4-11-34-16,-1-3 34 15,-2-36-31-15,0 0 31 0,2 50-31 0,0 6 31 0,-2-56-50 0,0 0 50 0,0 57-49 0,-2 4 49 0,2-61-120 16,0 0 120-16,-2 43-119 0,2-7 119 16,0-36-176-16,0 0 176 0,-2 28-175 0,-1-11 175 0,-2 27-521 15</inkml:trace>
  <inkml:trace contextRef="#ctx0" brushRef="#br0" timeOffset="72558.608">29257 11057 707 0,'0'0'0'0,"12"8"0"0,9 11 0 16,-9-16 168-16,-3-3-168 0,1-1 168 0,1-4-168 0,5 5 128 0,1 0-128 16,2 0 128-16,4 3-128 0,-23-3 72 0,0 0-72 15,31 0 72-15,6 0-72 0,-37 0 32 16,0 0-32-16,38 0 32 0,6 0-32 0,-44 0-46 0,0 0 46 15,38 0-45-15,-1-7 45 0,-37 7-205 0,0 0 205 0,29-8-205 16,-4-11 205-16,-25 19-145 0,0 0 145 16,54-28-499-16,-108 56 499 0</inkml:trace>
  <inkml:trace contextRef="#ctx0" brushRef="#br0" timeOffset="72757.889">30720 11021 707 0,'0'0'0'0,"-19"0"0"0,-14 0 0 0,33 0 24 15,0 0-24-15,-10-4 25 0,11-8-25 16,-1 12 39-16,0 0-39 0,4-8 40 0,6-3-40 0,4-8-577 15</inkml:trace>
  <inkml:trace contextRef="#ctx0" brushRef="#br0" timeOffset="73272.583">30719 10959 807 0,'0'0'0'0,"-4"0"0"0,1 2 0 0,3-2 151 16,0 0-151-16,-7-4 151 15,0 1-151-15,7 3 107 16,0 0-107-16,-16-11 107 0,-7 1-107 16,23 10 0-16,0 0 0 0,-27-7 0 0,-8-5 0 0,35 12-15 0,0 0 15 0,-32-7-14 0,-1 4 14 0,33 3-14 0,0 0 14 15,-26-3-13-15,3 1 13 0,23 2-31 16,0 0 31-16,-24 12-31 0,-2 7 31 0,5 6-17 15,4 10 17-15,4-16-17 0,5-6 17 0,1 10-36 0,3 1 36 0,3 8-35 16,1 6 35-16,0-38-12 0,0 0 12 16,7 36-12-16,3-2 12 0,-10-34-6 0,0 0 6 0,17 26-6 15,6-7 6-15,-23-19 1 0,0 0-1 0,31 3 1 16,8-17-1-16,-4 1 52 16,-2-8-52-16,-5 2 52 15,-6-7-52-15,-4 4 56 0,-4-2-56 0,-4 2 57 0,-3-2-57 0,-7 24 34 0,0 0-34 0,3-39 34 16,-3-11-34-16,-3 0 11 0,-4-3-11 0,-3 2 11 15,-6-1-11-15,16 52 0 0,0 0 0 0,-23-56 1 16,-6-6-1-16,29 62-2 16,0 0 2-16,-40-79-2 0,-9-15 2 0,9 26-14 0,1 11 14 0,18 24-13 15,11 21 13-15,-4 0-5 0,2 0 5 0,3 9-5 0,2 3 5 16,-5-3-22-16,-2-1 22 0,4 6-22 16,1 3 22-16,9-5-21 15,0 0 21-15,-21 15-21 0,-9 9 21 0,30-24-39 16,0 0 39-16,-21 30-39 0,4 9 39 0,8-1-38 0,8-4 38 0,4-2-37 0,6-1 37 15,3-2-34-15,4-3 34 0,3 2-33 0,2-1 33 0,3 2-1 16,6-2 1-16,-1 3-1 0,1-3 1 0,-30-27 0 16,0 0 0-16,42 34 0 15,8 6 0-15,-4-4 6 0,-3 0-6 0,-8-6 7 0,-7-2-7 0,0 3 35 16,0-2-35-16,-7 0 35 0,-6 0-35 0,-15-29 11 16,0 0-11-16,18 41 11 0,-1 9-11 0,-17-50 6 15,0 0-6-15,14 50 7 0,-4 3-7 16,-10-53-4-16,0 0 4 0,7 39-3 15,-1-6 3-15,-6-33-157 0,0 0 157 0,3 24-157 0,-1-7 157 0,3 26-518 0</inkml:trace>
  <inkml:trace contextRef="#ctx0" brushRef="#br0" timeOffset="74059.68">30891 10808 158 0,'0'0'0'0,"-5"4"0"0,-4 4 0 16,9-8 70-16,0 0-70 0,0 0 70 16,4 0-70-16,-4 0 63 0,0 0-63 0,0 0 64 15,5-5-64-15,-5 5 66 0,0 0-66 0,0 0 66 0,5-3-66 16,-5 3 54-16,0 0-54 0,0 0 54 0,0 0-54 0,0 0 39 15,0 0-39-15,-2 3 39 0,1 2-39 16,1-5 28-16,0 0-28 0,-6 12 28 0,1 0-28 0,5-12 24 16,0 0-24-16,-9 22 25 0,-1 8-25 0,1-3 15 15,1 0-15-15,2-8 15 0,3-5-15 0,-1 1 18 16,1 1-18-16,1 9 19 0,2 8-19 16,2-4 8-16,0 2-8 0,1-7 9 0,2-2-9 0,-5-22 9 15,0 0-9-15,21 16 10 0,11-3-10 0,1-2 3 0,7-11-3 16,-2 0 4-16,4-9-4 0,0-3 0 0,1-5 0 15,-3 0 1-15,0-6-1 0,-40 23 0 0,0 0 0 16,44-22 0-16,1-3 0 0,-45 25 16 16,0 0-16-16,44-24 17 0,-1-6-17 0,-43 30 55 15,0 0-55-15,35-25 56 0,-5-3-56 0,-30 28 74 0,0 0-74 0,23-24 75 16,-6 4-75-16,-17 20 60 0,0 0-60 0,12-19 61 16,-3 3-61-16,-9 16 43 0,0 0-43 0,5-11 43 15,-5 2-43-15,0 9 12 0,0 0-12 0,-3-9 13 16,-3 4-13-16,6 5 3 0,0 0-3 15,-21 7 3-15,-12 9-3 0,4 2-3 0,-1 6 3 0,9-8-2 16,7-8 2-16,-3 4-33 0,1 4 33 0,-3 6-33 16,0 11 33-16,3-9-19 0,4 0 19 0,3-6-18 15,4-6 18-15,3 0-12 0,4-5 12 0,3 2-12 16,2-6 12-16,2 1 0 0,3 1 0 16,-1-5 0-16,1-4 0 0,-12 4 13 0,0 0-13 0,19-7 14 0,7-5-14 15,-26 12 19-15,0 0-19 0,26-12 20 0,2 0-20 0,-28 12 25 16,0 0-25-16,26-13 26 15,0-1-26-15,-5 4 43 16,-2 0-43-16,-5 3 44 16,-3 2-44-16,-1-4 14 0,-1 6-14 0,0-4 15 0,-1 2-15 0,3 1 22 0,-1 1-22 0,1-1 22 0,-1 1-22 0,1 1 0 15,-1-5 0-15,-3 4 0 0,0 1 0 0,0-1-1 16,2 3 1-16,1 0-1 0,1 0 1 0,-1 3 0 16,1 2 0-16,-1 2 0 0,0-2 0 15,-10-5-2-15,0 0 2 0,16 12-1 0,2 5 1 16,-18-17 0-16,0 0 0 0,17 21 0 0,0 5 0 0,-17-26 1 0,0 0-1 15,14 22 1-15,-1 0-1 0,-13-22 0 0,0 0 0 0,8 21 0 16,-3-6 0 0,-5-15-39-16,0 0 39 0,4 12-38 15,-1-3 38-15,-3-9-127 0,0 0 127 0,-3-17-126 0,-6-21 126 0,-3-17-885 0</inkml:trace>
  <inkml:trace contextRef="#ctx0" brushRef="#br0" timeOffset="74221.151">31773 10548 964 0,'0'0'0'0,"3"8"0"15,2 4 0-15,-5-12 33 0,0 0-33 0,4 9 34 16,1-1-34-16,-5-8-219 0,0 0 219 0,-2 7-219 16,-3-3 219-16,-2 3-330 0</inkml:trace>
  <inkml:trace contextRef="#ctx0" brushRef="#br0" timeOffset="76105.439">22628 11815 404 0,'0'0'0'0,"7"4"0"16,5 3 0-16,-12-7 91 0,0 0-91 0,7 1 91 16,-7-2-91-16,0 1 85 0,0 0-85 0,0 0 86 15,0-5-86-15,0 5 47 0,0 0-47 0,0 0 47 16,-3-4-47-16,3 4 7 0,0 0-7 0,0 0 7 16,0 0-7-16,0 0 12 0,0 0-12 0,-2 4 12 15,0 1-12-15,1 5 13 0,-5 5-13 0,3 13 14 0,-2 6-14 16,5-34 23-16,0 0-23 0,-4 57 24 0,1 18-24 15,-1-5 7-15,3 4-7 0,2 10 8 0,5 7-8 0,-6-91 34 16,0 0-34-16,8 94 35 0,6 4-35 16,0-23 18-16,0-13-18 0,2-21 18 0,-6-17-18 0,-10-24 10 15,0 0-10-15,26 24 11 0,9-5-11 0,-35-19 18 16,0 0-18-16,44 10 19 0,8-5-19 0,-7-9 14 16,-1-4-14-16,-8-2 15 0,-2-6-15 0,-34 16 15 15,0 0-15-15,34-25 16 0,1-13-16 0,-35 38 9 16,0 0-9-16,33-41 10 0,-7-6-10 0,-26 47 34 0,0 0-34 15,27-46 34-15,-3 0-34 0,-24 46 40 16,0 0-40-16,21-43 40 0,-7 4-40 0,-14 39 44 0,0 0-44 16,12-35 45-16,-3 6-45 0,-9 29 36 15,0 0-36-15,7-22 36 0,-2 3-36 0,-5 19 34 16,0 0-34-16,3-12 35 0,-3 5-35 0,0 7 8 0,0 0-8 0,-7 2 8 16,-7 7-8-16,14-9 12 0,0 0-12 0,-20 27 12 15,-10 14-12-15,30-41-4 0,0 0 4 0,-26 58-3 16,0 16 3-16,1 1-9 15,3 9 9-15,9-39-9 0,10-23 9 16,-4 1-35-16,4-8 35 0,1-3-34 0,4-5 34 0,-1 3-18 0,3 0 18 0,1-3-18 16,4-2 18-16,-9-5-28 0,0 0 28 0,17-7-28 15,13-10 28-15,-30 17-21 0,0 0 21 0,31-27-21 16,9-9 21-16,-40 36-17 0,0 0 17 0,30-43-17 16,1-7 17-16,-31 50-2 15,0 0 2-15,21-44-1 0,-7-4 1 0,-14 48 3 0,0 0-3 0,10-41 3 0,-4 5-3 16,-6 36 44-16,0 0-44 0,3-28 44 0,-1 8-44 15,-2 20 13-15,0 0-13 0,0-16 14 16,-2 8-14-16,2 8 14 0,0 0-14 0,0 0 15 16,0 12-15-16,0-12 4 0,0 0-4 0,2 27 5 0,0 13-5 15,-2-40 3-15,0 0-3 0,5 39 3 0,4 4-3 0,-9-43-3 16,0 0 3-16,14 36-3 0,5-7 3 16,-19-29-44-16,0 0 44 0,19 15-44 15,5-11 44-15,-24-4-44 0,0 0 44 0,33-16-43 0,2-14 43 0,-35 30-36 16,0 0 36-16,38-36-35 0,3-9 35 0,-41 45-17 15,0 0 17-15,33-44-16 0,-5-1 16 0,-28 45-13 16,0 0 13-16,24-36-13 0,-1 5 13 0,-23 31-1 0,0 0 1 16,17-22-1-16,-1 7 1 15,-16 15 0-15,0 0 0 0,8-11 0 0,-2 4 0 0,-6 7-1 0,0 0 1 16,3-1 0-16,1 4 0 0,-4-3 2 0,0 0-2 0,3 24 2 16,-1 10-2-16,-2-34 1 0,0 0-1 0,9 53 2 15,3 18-2 1,-12-71 5-16,0 0-5 0,14 67 5 0,3 8-5 0,-1 11 0 15,-1 8 0-15,-4-19 1 0,-2-8-1 0,-9-67 2 0,0 0-2 0,3 79 3 16,-5 1-3-16,1-15 5 0,-1-8-5 0,0-31 5 16,2-25-5-16,0-1 43 0,0 0-43 0,-7 19 43 15,-2 5-43-15,9-24 36 16,0 0-36-16,-7 19 37 0,0-4-37 0,7-15 15 0,0 0-15 0,-6 7 16 16,-1-2-16-16,7-5 3 0,0 0-3 0,-14-15 3 15,-7-14-3-15,21 29 0 0,0 0 0 0,-16-46 0 16,2-18 0-16,14 64-1 0,0 0 1 0,-3-70 0 15,8-14 0-15,-5 84 0 0,0 0 0 0,19-98 0 0,7-11 0 0,-26 109 4 16,0 0-4-16,28-103 4 0,3 5-4 16,-3 21 55-16,-2 19-55 0,0 17 56 0,-6 15-56 0,-8 7 34 15,-5 11-34-15,-4 1 34 16,1 2-34-16,4 1 17 0,6 1-17 16,-5 3 17-16,0 0-17 0,3 3 22 0,2 2-22 0,2 2 22 15,1 4-22-15,-17-11 3 0,0 0-3 0,21 25 3 0,-2 10-3 0,-19-35 13 16,0 0-13-16,23 44 13 0,-1 11-13 0,-22-55 8 15,0 0-8-15,20 51 9 0,-5 4-9 0,-15-55 15 16,0 0-15-16,14 43 15 16,-3-7-15-16,-11-36 8 0,0 0-8 0,8 27 9 0,1-10-9 15,-9-17 9-15,0 0-9 0,11 7 9 0,2-14-9 0,-4-3 15 0,0-9-15 16,3-1 15-16,-3-6-15 0,-9 26 8 0,0 0-8 16,10-36 8-16,2-12-8 0,-5 7 9 15,-3 0-9-15,-1 8 9 0,1 4-9 0,-1 5 8 0,-1 5-8 16,2 6 8-16,1 6-8 0,0 0 0 0,-5 5 0 0,4-1 0 15,1 6 0-15,-2 2 0 0,2 6 0 0,-1 2 0 16,1 6 0-16,-5-19-6 0,0 0 6 0,4 35-6 16,-1 9 6-16,-3-44-4 0,0 0 4 0,5 43-4 15,1 1 4-15,-1-4-48 16,-2-6 48-16,1-10-48 0,-2-8 48 0,-2-4-116 0,0-4 116 0,1-1-115 16,3-5 115-16,-4-2-90 0,0 0 90 0,-9-21-90 15,-7-17 90-15,-8-20-956 0</inkml:trace>
  <inkml:trace contextRef="#ctx0" brushRef="#br0" timeOffset="76289.916">23931 12009 1076 0,'0'0'0'0,"6"0"0"0,2 0 0 0,-8 0-61 16,0 0 61-16,7 9-61 0,0 6 61 0,-7-15-122 15,0 0 122-15,14 3-121 0,4-11 121 0,13 4-443 16</inkml:trace>
  <inkml:trace contextRef="#ctx0" brushRef="#br0" timeOffset="77518.428">25149 12492 807 0,'0'0'0'0,"-5"-2"0"0,-2-3 0 0,7 5 168 15,0 0-168-15,-11-10 168 0,1-7-168 0,10 17 93 16,0 0-93-16,-7-12 94 0,0-4-94 0,7 16 66 15,0 0-66-15,-5-8 66 0,3-2-66 0,2 10 20 16,0 0-20-16,-3-6 20 0,1 1-20 0,2 5 1 16,0 0-1-16,-2-3 2 0,0 1-2 0,2 2-1 15,0 0 1-15,0 0 0 0,0 0 0 0,0 0-25 0,0 0 25 16,0 5-24-16,0 2 24 0,0-7-38 16,0 0 38-16,4 38-38 0,3 18 38 15,-7-56-33-15,0 0 33 0,10 71-32 0,-1 16 32 16,-9-87-23-16,0 0 23 0,12 127-22 0,0 32 22 0,-12-159-11 0,0 0 11 0,11 134-11 15,-1-7 11-15,-10-127-6 0,0 0 6 0,11 97-5 16,-3-21 5-16,-8-76 0 16,0 0 0-16,11 54 0 0,-1-19 0 0,-10-35 2 0,0 0-2 15,9 18 3-15,0-16-3 0,-9-2-2 16,0 0 2-16,7-10-1 0,1-16 1 0,-2 1-53 0,-1-8 53 0,-3 0-53 16,-4-3 53-16,2 36-51 0,0 0 51 0,-5-53-50 15,-1-13 50-15,6 66-39 0,0 0 39 0,-15-95-38 16,-3-21 38-16,18 116-29 0,0 0 29 0,-12-117-29 15,3-6 29-15,9 123-4 0,0 0 4 0,-1-106-3 0,4 10 3 16,4 27 3-16,5 21-3 0,-3 17 4 16,0 19-4-16,3-3 55 0,2 7-55 0,-2 4 56 0,-1-1-56 15,3 5 41-15,-1 5-41 0,1-3 41 16,0 3-41-16,4 3 19 16,1 4-19-16,-5 0 20 0,-4-3-20 0,-10-9 13 0,0 0-13 0,16 26 14 15,1 11-14-15,-17-37 17 0,0 0-17 0,13 43 17 0,-3 5-17 0,-10-48 8 16,0 0-8-16,5 46 8 0,-5-1-8 15,-1-6 9-15,-5-4-9 16,6-15 9-16,0-9-9 0,0-5 8 0,0 0-8 0,-7 2 8 16,-3 6-8-16,-2-1 8 0,-2 3-8 0,5-8 8 0,6-4-8 0,-1-1-17 0,1-1 17 15,3-2-16-15,0 0 16 0,0 0-57 16,0 0 57-16,0 0-57 0,0 0 57 0,0 0-76 0,-4 0 76 16,4 0-76-16,-2 0 76 0,2 0-56 0,0 0 56 15,0 0-55-15,0 0 55 0,0 0-36 0,0 0 36 0,0 0-36 16,2-2 36-16,-2 2-11 0,0 0 11 0,11-8-10 15,6-4 10-15,-17 12-2 16,0 0 2-16,24-19-2 0,11-8 2 0,-35 27 0 0,0 0 0 0,35-31 1 16,3-2-1-16,-38 33 9 0,0 0-9 0,35-27 10 15,2-1-10-15,-37 28 17 0,0 0-17 0,24-22 17 16,-3 5-17-16,-21 17 25 16,0 0-25-16,16-12 26 0,-7 3-26 0,-9 9 37 15,0 0-37-15,6-5 37 0,-4 4-37 0,-2 1 21 0,0 0-21 16,0 0 21-16,0-6-21 0,0 6 11 0,0 0-11 0,-3 0 11 15,-1 0-11-15,4 0 6 0,0 0-6 0,-3 0 6 0,-2 0-6 16,5 0 3-16,0 0-3 0,-6 0 3 16,-1 2-3-16,7-2 1 0,0 0-1 0,-7 4 2 15,2-4-2-15,5 0 0 0,0 0 0 0,-7 0 0 0,0 1 0 16,7-1-2-16,0 0 2 0,-7 4-1 0,-1 1 1 0,8-5-5 16,0 0 5-16,-13 12-5 0,-1 5 5 0,14-17-15 15,0 0 15-15,-12 15-14 0,2-3 14 16,10-12-1-16,0 0 1 0,-7 12-1 15,2 0 1-15,5-12 0 0,0 0 0 0,-4 11 0 0,1-5 0 0,3-6 11 16,0 0-11-16,-2 7 11 0,2-3-11 16,0-4 27-16,0 0-27 0,-2 3 27 0,2-1-27 0,0-2 37 15,0 0-37-15,0 0 37 0,-2 3-37 0,2-3 22 16,0 0-22-16,0 0 22 0,-3 2-22 0,3-2 10 0,0 0-10 16,-5 0 11-16,-1 0-11 0,6 0 0 0,0 0 0 15,-5 0 0-15,2 0 0 0,3 0-65 0,0 0 65 16,-6 0-65-16,3 0 65 15,3 0-145-15,0 0 145 0,-2 0-144 0,-3 0 144 0,-2 0-477 16</inkml:trace>
  <inkml:trace contextRef="#ctx0" brushRef="#br0" timeOffset="80370.555">25121 11975 886 0,'0'0'0'0,"2"13"0"15,0 11 0-15,-2-24-76 16,0 0 76-16,1 4-76 0,-1-11 76 0,0 7-4 0,0 0 4 15,0-7-3-15,0 2 3 0,0 5-3 0,0 0 3 16,0-7-2-16,0 2 2 0,0 5 1 0,0 0-1 0,0-3 1 16,0 1-1-16,0 2 28 0,0 0-28 0,0 0 28 15,0-4-28-15,0 4 33 0,0 0-33 0,0 0 34 16,0 0-34-16,0 0 0 0,0 0 0 0,0 0 1 16,-1 4-1-16,1-4 0 0,0 0 0 0,0 29 0 15,1 17 0-15,-1-46-8 0,0 0 8 0,6 69-7 16,2 20 7-16,-8-89 0 0,0 0 0 15,11 130 0-15,3 35 0 0,-4-34 0 0,1-9 0 0,-6-21 0 16,-3-17 0-16,-2-84 32 0,0 0-32 0,7 75 32 0,3-11-32 16,-10-64 69-16,0 0-69 0,9 44 70 0,1-14-70 15,-10-30 74 1,0 0-74-16,9 17 74 0,1-12-74 0,-10-5 79 0,0 0-79 0,11-5 80 0,-1-12-80 0,-10 17 58 16,0 0-58-16,9-30 58 0,0-11-58 0,-2 2 28 15,1-4-28-15,-6 5 28 0,-2 1-28 16,0 37 5-16,0 0-5 0,2-47 6 15,-2-4-6-15,0 51 1 0,0 0-1 0,2-55 2 16,-1-5-2-16,5 9-10 0,1 3 10 0,1 3-10 0,5 6 10 0,2 5-29 16,3 3 29-16,-1 2-29 0,0 1 29 0,-17 28-30 15,0 0 30-15,30-31-30 0,10 1 30 16,-40 30-32-16,0 0 32 0,44-28-32 0,6 4 32 0,-50 24-13 16,0 0 13-16,44-20-13 0,-1 8 13 0,-43 12-21 0,0 0 21 15,40-7-21-15,-8 3 21 0,-32 4-8 0,0 0 8 16,28 4-8-16,-6-1 8 0,-22-3-1 0,0 0 1 15,18 5-1-15,-6 2 1 16,-3 2 9-16,-4-1-9 0,-2-1 9 0,-1-5-9 0,-2 3 18 16,0-1-18-16,0-4 18 0,0 0-18 0,0 0 1 0,0 0-1 0,0 0 2 15,0 0-2-15,0 0-1 0,-5 5 1 0,1-2 0 16,1-1 0-16,-4 1-9 16,0 1 9-16,0-1-9 0,-2 1 9 0,-1 1-17 15,-4-2 17-15,-7 2-17 0,-3 2 17 0,24-7-16 0,0 0 16 0,-32 5-15 16,-6 2 15-16,38-7-10 0,0 0 10 0,-38 7-9 15,-4 1 9-15,42-8-17 0,0 0 17 0,-35 7-16 16,5-2 16-16,4 2-15 0,5 0 15 16,6-2-14-16,6-3 14 0,0 1-9 0,2 1 9 0,2-2-9 0,1-2 9 15,3 1-10-15,-5 1 10 0,6-2-9 16,-3 7 9-16,3-4-1 0,-3 2 1 0,1 9-1 0,-2 5 1 16,4-19 1-1,0 0-1-15,0 34 2 0,4 14-2 0,-4-48 6 0,0 0-6 16,8 52 6-16,8 6-6 0,-16-58 15 0,0 0-15 0,23 53 16 0,8 0-16 0,-31-53 8 15,0 0-8-15,37 43 9 0,6-7-9 16,-3-10 9 0,0-9-9-16,-5-9 9 0,0-6-9 15,2-7 15-15,-6-7-15 0,0 0 15 0,1-4-15 0,-32 16 8 0,0 0-8 0,40-20 8 0,7-8-8 0,-47 28 33 16,0 0-33-16,45-29 34 0,0-1-34 0,-45 30 17 0,0 0-17 16,37-35 17-16,-6 3-17 0,-31 32 58 15,0 0-58-15,21-33 59 0,-7 4-59 16,-3 3 41-16,-6 4-41 0,-2 8 42 0,-3 6-42 15,-1-1 36-15,-3 4-36 0,1 2 36 0,1 1-36 0,-5 0 9 0,-2-1-9 0,2 1 10 16,-1 2-10-16,8 0 20 0,0 0-20 16,-21 2 20-16,-12 1-20 0,33-3 3 15,0 0-3-15,-28 7 4 0,0-3-4 0,28-4 2 0,0 0-2 16,-28 8 3-16,-2-1-3 0,30-7 10 0,0 0-10 0,-24 9 11 16,1-1-11-16,23-8-17 0,0 0 17 15,-21 21-16-15,2 8 16 0,7 0-35 0,3 3 35 0,2-4-34 16,4-4 34-16,5 3-13 0,3 2 13 15,4 7-12-15,3-1 12 0,2-3-3 0,1 1 3 16,-2-8-3-16,-3-4 3 0,-10-21-3 0,0 0 3 0,19 21-2 16,7 2 2-16,-26-23-5 0,0 0 5 0,30 16-4 0,7-6 4 15,-37-10-12-15,0 0 12 0,36-3-12 16,2-13 12-16,-4-1-24 0,-5-5 24 16,-3 0-23-16,-1-2 23 0,-6 0-1 0,-2 0 1 0,-3 0 0 15,-2-4 0-15,-12 28 1 0,0 0-1 0,14-34 1 0,0-7-1 0,-14 41 1 16,0 0-1-16,16-43 2 0,0-3-2 15,-16 46 10-15,0 0-10 0,15-41 10 0,-1 3-10 0,-14 38 4 16,0 0-4-16,12-29 4 16,-3 10-4-16,-9 19 6 0,0 0-6 0,7-19 7 0,-2 7-7 0,-5 12 7 15,0 0-7-15,6-8 8 0,-3 4-8 0,-3 4 7 16,0 0-7-16,2-3 8 0,0 1-8 0,-2 2 3 16,0 0-3-16,0 0 4 0,0 0-4 0,0 0-1 15,0 0 1-15,0 16 0 0,-2 9 0 0,2-25-8 16,0 0 8-16,3 36-7 0,3 9 7 0,-6-45-5 0,0 0 5 15,5 46-4-15,2 7 4 0,-7-53-3 0,0 0 3 0,8 52-3 16,3-3 3-16,-11-49-2 16,0 0 2-16,10 41-1 0,-1-5 1 0,-9-36-10 15,0 0 10-15,14 26-9 0,3-9 9 0,1-10-8 0,-1-10 8 0,2-3-8 16,1-6 8-16,-5-3-39 0,1-4 39 0,0-1-38 16,-2 1 38-16,-14 19-6 0,0 0 6 15,13-33-5-15,0-6 5 0,-13 39-29 16,0 0 29-16,10-50-29 0,1-8 29 0,-4 6-2 0,0 5 2 0,-4 7-1 15,-1 13 1-15,1-1-3 0,2 6 3 0,-1 7-2 16,-2 4 2-16,-1 3 2 0,-1 1-2 0,0 3 3 16,0 4-3-16,0 0 14 0,0 0-14 0,0 0 15 15,2 4-15-15,0 1 16 0,1 4-16 0,1 8 17 16,-1 5-17-16,-3-22 9 0,0 0-9 0,4 39 9 0,-1 15-9 16,1-3 9-16,1 0-9 0,-1-11 10 0,-1-8-10 0,2 6 3 15,0 0-3-15,1-6 4 16,-3 1-4-16,2-6 0 0,2 2 0 15,2-6 1-15,2-8-1 0,-11-15-1 16,0 0 1-16,20 5 0 0,10-7 0 0,-30 2-9 0,0 0 9 0,38-13-9 0,8-11 9 0,-8 0-16 16,0-5 16-16,-6 3-15 0,-4-2 15 0,-28 28-4 15,0 0 4-15,24-30-4 0,0-6 4 0,-24 36-1 16,0 0 1-16,18-36 0 0,-3 0 0 16,-15 36 28-16,0 0-28 0,11-36 28 0,-4 5-28 15,-7 31 43-15,0 0-43 0,5-28 44 0,-3 8-44 0,1 5 18 0,-1 3-18 16,-2 3 18-16,0 4-18 0,0 3 38 0,-2-3-38 15,2 5 38-15,-5 0-38 16,5 0 6-16,0 0-6 0,-3 2 6 16,-1 1-6-16,4-3 5 0,0 0-5 0,-14 14 6 0,-8 12-6 0,22-26 3 0,0 0-3 0,-21 35 4 15,0 13-4-15,21-48 0 0,0 0 0 0,-23 52 0 16,2 4 0-16,21-56 1 0,0 0-1 0,-16 50 1 16,8 0-1-1,8-50 0-15,0 0 0 0,-11 36 0 0,4-5 0 0,7-31 0 0,0 0 0 0,7 17 1 16,9-7-1-16,-2-8 3 0,2-11-3 0,-2 1 4 15,-1-8-4-15,3 4 6 0,0-7-6 0,-6 4 6 16,-3-1-6-16,0 3 33 0,0-3-33 16,0 1 33-16,-2-1-33 0,-5 16 9 15,0 0-9-15,4-20 9 0,-1-2-9 0,-3 22 36 0,0 0-36 0,2-23 37 0,0 1-37 16,-2 22 29-16,0 0-29 0,0-24 29 0,0 2-29 16,0 22 22-16,0 0-22 0,-2-16 23 15,-1 4-23-15,3 12 18 0,0 0-18 0,-2-8 18 16,0 3-18-16,2 5 5 0,0 0-5 0,0 0 5 15,0 0-5-15,0 0 3 0,0 0-3 0,4 12 4 0,3 8-4 16,0 3-1-16,1 4 1 0,-1-6 0 0,0-4 0 0,0 2-56 16,0 1 56-16,-2 1-55 0,1-3 55 15,1 5-63-15,0 1 63 16,-2-9-63-16,-2-3 63 0,-3-12-53 0,0 0 53 0,9 16-52 0,1 1 52 0,-10-17-57 16,0 0 57-16,18 7-57 0,3-7 57 0,-21 0-73 15,0 0 73-15,26-12-73 0,7-11 73 0,-5 3-93 0,0-4 93 16,-9 1-92-16,-3-1 92 0,-16 24-44 15,0 0 44-15,15-29-43 0,-3-5 43 0,-12 34-5 16,0 0 5-16,7-39-5 0,-3-4 5 0,-1 5-6 0,-1 4 6 16,-2 10-5-16,0 9 5 0,0 1 2 0,0 2-2 0,-3 2 2 15,-1 3-2-15,2-2 38 0,4 1-38 0,-2 4 38 16,-2 2-38-16,2 2 42 16,0-1-42-16,0 1 42 0,0 0-42 0,0 0 27 0,0 0-27 0,0 0 27 15,-1 1-27-15,1-1 5 0,0 4-5 0,0-1 5 16,1 1-5-16,-1-4 0 0,0 0 0 0,2 20 0 15,0 15 0-15,-2-35 0 0,0 0 0 16,0 41 0-16,-2 13 0 0,0-4-2 16,2-2 2-16,-1-14-1 0,1-10 1 15,1 2-5-15,1-4 5 0,0 1-5 0,-2-3 5 0,0-20-8 0,0 0 8 0,5 19-7 16,6 2 7-16,1-9-39 0,2-9 39 0,0-5-38 16,1-5 38-16,-1-5-27 0,2-5 27 15,-2 0-27-15,0-9 27 0,0 2-10 16,-2-1 10-16,0 1-9 0,2 0 9 0,-14 24 0 0,0 0 0 0,12-34 0 0,0-9 0 15,-12 43 21-15,0 0-21 0,11-48 21 0,-2-5-21 0,-9 53 16 16,0 0-16-16,3-53 17 0,-3-1-17 0,0 13 35 16,-2 2-35-16,1 8 36 15,1 7-36-15,0 24 47 0,0 0-47 0,-4-24 48 0,1 4-48 16,3 20 40-16,0 0-40 0,-4-18 40 0,1 6-40 0,3 12 47 16,0 0-47-16,-4-10 47 0,2 3-47 0,2 7 12 15,0 0-12-15,-1-3 12 0,1 1-12 0,0 7 0 16,0-1 0-16,0 13 1 0,0 7-1 15,0-24 0-15,0 0 0 0,1 38 0 0,1 9 0 0,-2-47-7 0,0 0 7 0,2 62-6 16,1 12 6-16,-3-74-5 0,0 0 5 0,4 72-4 16,-1 1 4-16,-3-73-3 0,0 0 3 0,4 62-3 15,1-7 3 1,-5-55 0-16,0 0 0 0,11 46 1 0,2-10-1 16,-13-36 1-16,0 0-1 0,20 28 1 0,2-10-1 0,-22-18-4 0,0 0 4 0,26 9-3 15,2-9 3-15,-3-2-7 0,-3-5 7 0,-6 2-7 16,-4 0 7-16,0 0-1 0,1 0 1 15,-5 3-1-15,-1 2 1 16,2 0-17-16,0 4 17 0,-1-1-16 0,1 2 16 0,-9-5-3 0,0 0 3 0,14 10-3 16,5 8 3-16,-19-18-12 0,0 0 12 0,21 13-12 15,4 4 12-15,-25-17-1 0,0 0 1 0,24 14-1 16,4-4 1-16,-28-10-4 0,0 0 4 0,24 7-3 16,-1-5 3-16,-23-2-53 15,0 0 53-15,17-3-53 0,-3-6 53 0,-14 9-117 0,0 0 117 0,0-24-116 0,-9-15 116 0,1-25-763 16</inkml:trace>
  <inkml:trace contextRef="#ctx0" brushRef="#br0" timeOffset="80534.287">27480 12492 483 0,'0'0'0'0,"12"4"0"0,4 1 0 0,-16-5-148 0,0 0 148 15,14-4-147-15,0-4 147 0,14-4-45 0</inkml:trace>
  <inkml:trace contextRef="#ctx0" brushRef="#br0" timeOffset="83341.8">28661 12088 1132 0,'0'0'0'0,"0"0"0"0,0 0 0 0,0 0 85 15,0 0-85-15,0 0 85 0,0 0-85 0,0 0 18 16,0 0-18-16,0 0 19 0,0 0-19 0,0 0-3 16,0 0 3-16,0 0-3 0,0 3 3 0,0-3-57 15,0 0 57-15,4 21-56 0,1 10 56 0,-5-31-33 16,0 0 33-16,9 56-33 0,5 21 33 0,-14-77-34 15,0 0 34-15,14 115-33 0,1 36 33 0,-15-151-14 0,0 0 14 16,12 147-13-16,-3 7 13 0,-9-154-13 0,0 0 13 16,7 137-12-16,-2-10 12 0,-5-127-1 0,0 0 1 15,6 94-1-15,1-27 1 0,-7-67 9 16,0 0-9-16,5 46 9 0,-2-22-9 0,-3-24 10 16,0 0-10-16,7 14 11 0,2-16-11 0,-2-4 1 0,0-10-1 15,2-4 2-15,1-6-2 0,-10 26 0 0,0 0 0 0,9-41 0 16,1-17 0-16,-5 3-4 0,-3-5 4 0,2 3-4 15,-3 1 4-15,-1 56-1 16,0 0 1-16,7-88-1 0,4-21 1 0,-1 18 0 16,4 5 0-16,-5 19 0 0,0 16 0 0,-2 13 5 0,0 13-5 0,-1 1 5 15,3 5-5-15,-9 19 9 0,0 0-9 0,14-17 9 16,5 5-9-16,-19 12 9 0,0 0-9 0,23-7 9 16,5 9-9-16,-28-2 8 0,0 0-8 0,29 10 8 15,6 9-8-15,-35-19 0 0,0 0 0 0,30 24 0 16,-2 6 0-16,-28-30 0 0,0 0 0 0,21 36 0 0,-4 7 0 15,-17-43-6-15,0 0 6 0,9 41-6 0,-6 6 6 0,-3-47-16 16,0 0 16-16,-5 42-15 16,-9 1 15-16,14-43-34 15,0 0 34-15,-21 40-33 0,-7-8 33 0,2-1-18 0,-2-3 18 0,11-11-18 0,5-7 18 0,-4-3-11 16,2 1 11-16,0-3-11 0,2 2 11 0,-2-2-19 16,-2 1 19-16,9-1-18 0,7-5 18 0,-3 0-50 15,1 0 50-15,2 0-49 0,0 0 49 16,0 0-72-16,-3 0 72 0,3 0-72 0,-4 0 72 15,4 0-65-15,0 0 65 0,0 0-64 0,7-7 64 0,0-2-49 16,4-1 49-16,-1-2-49 0,4 0 49 0,-14 12-16 0,0 0 16 16,21-17-15-16,7-7 15 0,-28 24-8 15,0 0 8-15,29-26-7 0,6-1 7 16,-35 27-4-16,0 0 4 0,33-26-3 0,2 0 3 0,-35 26 2 0,0 0-2 16,28-20 3-16,-2 1-3 0,-26 19 38 0,0 0-38 0,19-14 38 15,-5 4-38-15,-14 10 36 0,0 0-36 16,12-7 37-16,-3 6-37 15,-9 1 15-15,0 0-15 0,7-4 16 0,-3 2-16 0,-4 2 0 0,0 0 0 0,0 0 0 16,0 0 0-16,0 0 0 0,0 0 0 0,-6-1 0 16,-1-1 0-16,7 2-1 0,0 0 1 15,-14-3 0-15,-6-3 0 16,20 6-3-16,0 0 3 0,-27-1-3 0,-6-1 3 16,33 2-5-16,0 0 5 0,-36 9-5 0,-4 3 5 0,40-12-8 0,0 0 8 0,-39 20-7 15,3 9 7-15,6 0-8 0,6 2 8 0,6-7-8 16,8-3 8-16,3-1-4 0,5-1 4 15,2-5-3-15,4-4 3 0,3 2 0 0,5 2 0 0,5-6 1 16,8-1-1-16,-25-7 0 0,0 0 0 0,38-2 1 0,14-6-1 0,-52 8-1 16,0 0 1-16,56-17-1 0,8-11 1 0,-64 28 1 15,0 0-1-15,58-30 1 0,-1-6-1 16,-57 36 38-16,0 0-38 0,49-36 38 16,-7-2-38-16,-42 38 58 0,0 0-58 0,35-33 59 15,-9 3-59-15,-26 30 72 0,0 0-72 0,21-24 73 0,-5 5-73 0,-16 19 55 16,0 0-55-16,10-16 55 0,-6 3-55 0,-4 13 58 0,0 0-58 15,3-7 58-15,-1 0-58 16,-2 7 45-16,0 0-45 0,0-4 46 0,0 4-46 0,0 0 6 16,0 0-6-16,0 6 6 0,-2 2-6 0,2-8 0 0,0 0 0 0,0 24 1 15,2 9-1-15,-2-33-1 0,0 0 1 16,1 34 0-16,3-2 0 0,-4-32-4 0,0 0 4 0,5 33-3 16,0-2 3-16,-5-31-3 15,0 0 3-15,4 26-3 0,-1-2 3 0,-3-24 0 16,0 0 0-16,2 15 1 0,0-3-1 0,-2-12 13 0,0 0-13 0,2 9 14 15,-2-4-14-15,0-5 1 0,0 0-1 0,0 0 2 16,-6-9-2-16,6 9-1 0,0 0 1 16,-5-17 0-16,-4-10 0 0,9 27-4 0,0 0 4 0,-7-33-3 15,-1-8 3-15,8 41 4 0,0 0-4 0,-7-34 5 16,0-1-5-16,7 35 50 0,0 0-50 0,-2-30 50 16,6 2-50-16,-4 28 39 0,0 0-39 0,7-24 39 15,5 2-39-15,-12 22 18 0,0 0-18 16,19-17 19-16,5 1-19 0,-24 16 22 0,0 0-22 0,26-12 22 0,2 2-22 15,-5 5 1-15,-2 0-1 0,-4 3 1 16,-1 2-1-16,-2 2-17 0,-4-1 17 0,-1 3-16 0,0 1 16 16,-1 4-52-16,3 4 52 0,-4-1-51 15,0 0 51-15,-7-12-27 0,0 0 27 0,7 31-27 16,0 12 27-16,-7-43-2 0,0 0 2 0,3 44-2 0,-3 8 2 0,0-9-1 16,-1-2 1-16,-1-14 0 0,2-10 0 0,-2-1 5 15,2-4-5-15,0-4 6 0,2-3-6 16,-2 2 10-16,2-3-10 0,-2-1 11 0,1-1-11 0,-1-2 16 15,2 3-16-15,2-3 17 0,-1-7-17 0,2 2 0 16,0-3 0-16,1-3 0 0,1-2 0 0,-7 13-1 16,0 0 1-16,8-26-1 0,3-8 1 0,-11 34-5 15,0 0 5-15,9-38-5 0,-1-5 5 0,-3 4-8 16,-1 0 8-16,-1 11-8 0,1 6 8 0,-2 5 0 0,-1 0 0 16,1 3 0-16,2 5 0 0,-1-3 27 15,2 0-27-15,-1 9 27 0,-2 3-27 0,-2 0 38 0,3-5-38 0,-3 5 38 16,4-2-38-16,-4 2 23 0,0 0-23 0,0 0 24 15,3 0-24-15,-3 0 2 16,5 3-2-16,-1 1 2 0,-1-2-2 0,1 4-2 16,-3 3 2-16,1 6-1 0,2 8 1 0,-4-23-31 0,0 0 31 0,3 29-31 15,2 12 31-15,-5-41-20 0,0 0 20 0,7 36-19 16,0-4 19-16,-7-32-36 16,0 0 36-16,9 31-36 0,3-8 36 0,-12-23-30 0,0 0 30 0,16 17-30 15,1-9 30-15,-17-8-55 0,0 0 55 0,23-5-55 16,5-10 55-16,-28 15-76 0,0 0 76 0,28-26-76 15,3-10 76-15,-7 2-55 16,-3 0 55-16,-5-1-55 0,-6 4 55 16,-1 2-19-16,-4 2 19 0,1 5-18 0,-1 4 18 0,-3 0-4 0,-1 4 4 0,-1 7-3 0,0 0 3 15,0 2 18-15,-1 0-18 0,1 2 18 0,1 1-18 0,-1 2 69 16,2-4-69-16,-2 4 70 0,0 0-70 0,0 0 34 16,2 4-34-16,-2-4 34 0,3 3-34 15,-3 4 12-15,0 0-12 0,-1 13 12 0,-1 8-12 16,2-28 13-16,0 0-13 0,-2 39 14 0,2 13-14 0,0-52 1 15,0 0-1-15,0 51 1 0,2 0-1 16,1-6 0-16,1-6 0 0,-2-11 1 16,-1-9-1-16,1 0 0 0,2-7 0 15,1-4 1-15,0-1-1 0,2-2-13 0,2-1 13 0,3-4-12 0,2-6 12 0,-14 6-10 0,0 0 10 16,17-12-10-16,6-5 10 0,-23 17-10 16,0 0 10-16,24-25-10 0,2-6 10 15,-26 31-1-15,0 0 1 0,25-38-1 0,1-3 1 0,-26 41 0 0,0 0 0 16,21-39 0-16,-4-4 0 0,-17 43 11 0,0 0-11 15,12-35 11-15,-3 6-11 0,-9 29 40 0,0 0-40 0,7-22 41 16,-2 5-41-16,-5 17 42 16,0 0-42-16,4-10 43 0,-1 4-43 0,-3 6 10 15,0 0-10-15,4 16 10 0,-1 8-10 0,-3-24 3 0,0 0-3 0,4 38 4 16,1 10-4-16,-5-48 0 0,0 0 0 0,7 48 1 16,3 6-1-16,-10-54-44 0,0 0 44 0,11 41-43 15,3-1 43-15,-2-11-73 0,0-7 73 16,-3-5-72-16,-2-6 72 0,3-6-30 15,1-5 30-15,1-4-30 0,0-4 30 0,-12 8-3 0,0 0 3 0,16-14-3 0,1-6 3 16,-17 20-9-16,0 0 9 0,18-28-9 0,-1-8 9 16,-17 36-1-16,0 0 1 0,14-38 0 0,-2-4 0 15,-3 7 30-15,-4 3-30 16,-1 8 30-16,-3 7-30 0,3-4 42 16,-1 6-42-16,-3 3 42 0,0 5-42 0,0-2 52 0,0 2-52 0,0 2 52 0,0 2-52 0,0-1 43 15,0 1-43-15,0 3 44 0,-1-3-44 0,1 3 29 16,0 0-29-16,0 0 29 0,0 0-29 15,0 0 0-15,0 0 0 0,0 0 0 0,0 0 0 16,0 0-20-16,1 3 20 0,1 6-19 0,0 4 19 16,-2-13-51-16,0 0 51 0,7 33-51 0,2 13 51 0,-9-46-42 15,0 0 42-15,10 43-41 0,4 1 41 0,-14-44-36 0,0 0 36 16,16 38-36-16,3-4 36 0,-19-34-16 16,0 0 16-16,21 26-15 0,3-12 15 15,-24-14-37-15,0 0 37 0,26 5-37 0,4-12 37 0,-30 7-59 0,0 0 59 0,29-19-58 16,3-12 58-16,-8-1-54 0,-1-8 54 15,-6 5-54-15,-5-5 54 0,1 2-40 0,-3-1 40 0,-3 1-39 16,-3-1 39-16,-4 39 0 16,0 0 0-16,1-46 0 0,1-6 0 0,0 4 34 0,-2 4-34 15,0 6 34-15,-2 4-34 0,0 6 41 0,2 8-41 0,-1 1 42 16,-3 5-42-16,2 4 46 0,2 1-46 0,-1 6 47 16,1-2-47-16,-2 1 65 0,2 3-65 0,0 1 65 15,0-2-65-15,0 2 51 0,0 0-51 16,0 0 52-16,0 0-52 0,0 0 4 0,0 0-4 0,-2 5 4 0,-1 5-4 15,3-10-2-15,0 0 2 0,-4 38-2 16,1 19 2-16,1-2-21 0,4 4 21 0,-2-16-21 16,0-7 21-16,1 7-10 0,1 0 10 15,2 5-9-15,3 0 9 0,-7-48-11 16,0 0 11-16,7 48-11 0,3-2 11 0,-10-46-4 0,0 0 4 0,9 38-3 0,1-9 3 0,-10-29-1 16,0 0 1-16,9 22 0 0,0-8 0 0,-9-14-2 15,0 0 2-15,8 7-1 0,1-7 1 0,-9 0-5 16,0 0 5-16,10-11-4 15,1-4 4-15,-11 15-1 0,0 0 1 0,9-17 0 0,-2-5 0 0,0 3 2 16,-2 0-2-16,-2 5 2 0,-1 6-2 0,0-1 2 16,-1 1-2-16,-1 4 3 0,0 1-3 0,0 3 19 15,0-4-19-15,0 4 20 0,0 0-20 16,0 0 0-16,0 0 0 0,0 0 1 0,0 0-1 0,0 0 3 0,0 0-3 0,0 4 4 16,0-1-4-16,0-3 20 0,0 0-20 15,7 9 20-15,4 3-20 0,-11-12 13 0,0 0-13 0,24 12 14 16,13 1-14-16,-37-13 46 15,0 0-46-15,42 11 46 0,8-1-46 16,-50-10 32-16,0 0-32 0,49 7 33 0,0-2-33 0,-49-5 3 0,0 0-3 0,42 3 4 16,-4 1-4-16,-38-4-60 0,0 0 60 15,30 1-60-15,-8 3 60 0,-22-4-115 0,0 0 115 0,23 5-115 16,-4 5 115-16,23 4-647 0</inkml:trace>
  <inkml:trace contextRef="#ctx0" brushRef="#br0" timeOffset="83961.638">32572 12350 639 0,'0'0'0'0,"0"0"0"15,0 0 0-15,-10-10 0 0,-8-7 0 16,18 17-12-16,0 0 12 0,-22-16-12 0,-8-1 12 0,30 17-4 0,0 0 4 16,-29-14-4-16,-5-1 4 0,34 15 2 0,0 0-2 15,-27-12 2-15,2 5-2 0,25 7 59 0,0 0-59 16,-24-3 59-16,3 1-59 0,21 2 53 0,0 0-53 0,-26 8 54 15,0 8-54-15,1 4 34 0,3 8-34 0,4-6 35 16,6 2-35-16,-2 3 27 0,2 8-27 0,0 2 27 16,1 5-27-16,11-42 9 0,0 0-9 0,-9 44 9 15,4 4-9-15,5-48 1 16,0 0-1-16,-3 39 2 0,3-6-2 0,0-33-8 16,0 0 8-16,3 26-8 0,4-6 8 0,-7-20-2 0,0 0 2 0,16 7-1 15,5-10 1-15,-21 3-6 0,0 0 6 0,26-17-6 16,7-13 6-16,-33 30-8 0,0 0 8 15,31-32-7-15,1-7 7 0,-32 39-1 16,0 0 1-16,26-40 0 0,-3-3 0 0,-23 43 11 0,0 0-11 0,19-36 11 16,-5-3-11-16,-4 11 35 0,-1 4-35 0,-4 9 36 0,-2 7-36 15,1 1 42-15,-1 2-42 0,-1 1 42 16,-2 2-42-16,0 2 56 0,0 0-56 0,0 0 57 16,0 0-57-16,0 0 15 0,0 4-15 0,0-1 15 0,-2 1-15 0,2-4 3 15,0 0-3-15,-1 24 4 0,-3 12-4 16,4-36 3-16,0 0-3 0,-2 39 4 0,1 6-4 15,1-45-8-15,0 0 8 0,0 39-7 0,1 0 7 0,-1-39-92 16,0 0 92-16,6 33-92 0,2-9 92 0,-8-24-87 16,0 0 87-16,18 15-87 0,4-15 87 0,-22 0-151 15,0 0 151-15,25-12-150 0,3-13 150 0,-4 1-137 16,-1-5 137-16,-2 3-136 16,-4 2 136-16,21-26-146 0</inkml:trace>
  <inkml:trace contextRef="#ctx0" brushRef="#br0" timeOffset="84170.227">32679 12412 158 0,'0'0'0'0,"1"-6"0"0,1 0 0 0,-2 6 53 16,0 0-53-16,4-9 53 0,-1 0-53 0,-3 9 77 0,0 0-77 0,3-8 77 15,-1 3-77-15,-2 5 100 16,0 0-100-16,2-2 101 0,0-3-101 0,-2 5 113 0,0 0-113 0,0 0 113 16,1-3-113-16,-1 3 95 0,0 0-95 0,0 0 95 15,0 0-95-15,0 0 53 0,0 0-53 0,0 0 54 16,0 3-54-16,0-3 29 0,0 0-29 0,0 17 29 16,-1 10-29-16,1-27 9 0,0 0-9 0,-2 36 10 15,2 9-10-15,0-45 0 0,0 0 0 0,2 45 0 16,-1 3 0-16,-1-48-67 0,0 0 67 0,4 39-67 15,1-8 67-15,-5-31-105 0,0 0 105 16,12 24-105-16,6-9 105 0,-18-15-164 0,0 0 164 0,24 0-164 0,9-15 164 16,25-1-310-16</inkml:trace>
  <inkml:trace contextRef="#ctx0" brushRef="#br0" timeOffset="84554.622">32985 12371 438 0,'0'0'0'0,"0"0"83"0,0 0-83 0,2-9 83 0,1-6-83 16,-3 15 113-16,0 0-113 0,2-7 114 0,0-2-114 0,0 6 64 15,-2 3-64-15,0 0 64 0,1 5-64 0,1 5 13 16,2 4-13-16,-1 8 13 0,1 5-13 0,-4-27 16 16,0 0-16-16,3 33 17 0,1 10-17 0,-4-43 3 15,0 0-3-15,5 44 3 0,0 4-3 0,-5-48 0 16,0 0 0-16,3 45 0 0,-1-6 0 0,0-6 1 16,0-6-1-16,-2-8 2 0,0-12-2 0,0 2 8 0,-2-8-8 15,2 4 9-15,0 1-9 0,0-3 39 0,0 0-39 16,0 3 39-16,0-6-39 0,0 0 5 0,0 0-5 0,-2-4 6 15,0-3-6-15,2 7 2 16,0 0-2-16,-5-22 2 0,-3-14-2 0,-1-2 0 16,0-6 0-16,0 1 0 0,2 0 0 0,2 4 1 0,3-1-1 0,-1 1 2 15,-2 3-2-15,5 36 14 0,0 0-14 0,-2-36 15 16,2 2-15-16,0 34 73 0,0 0-73 16,3-38 73-16,3 0-73 0,-6 38 100 15,0 0-100-15,7-31 100 0,3 1-100 0,-10 30 72 16,0 0-72-16,12-24 73 0,2 5-73 0,-2 3 48 0,2 6-48 0,-7 3 49 15,-3 2-49-15,-1 2 0 0,1-1 0 0,-4 4 0 16,3 0 0-16,1 0-81 0,-1 0 81 0,-3 0-80 16,4 0 80-16,-4 0-187 0,0 0 187 0,0 0-187 15,-5 0 187-15,-1 2-810 0</inkml:trace>
  <inkml:trace contextRef="#ctx0" brushRef="#br0" timeOffset="84756.353">32330 11980 1289 0,'4'-2'0'0,"-4"2"124"16,0 0-124-16,8-3 124 0,6-2-124 0,-14 5-234 0,0 0 234 15,9-28-234-15,0-15 234 16,8-25-684-16</inkml:trace>
  <inkml:trace contextRef="#ctx0" brushRef="#br0" timeOffset="95687.47">18470 12770 91 0,'0'0'0'0,"0"0"0"0,-4-5 0 0,4 5 17 16,0 0-17-16,0-6 17 0,0 5-17 0,0 1 45 16,0 0-45-16,0 0 46 0,0 0-46 0,0 0 50 15,0 0-50-15,0 0 50 0,0 0-50 0,0 0 54 16,0 0-54-16,0 0 54 0,0 0-54 0,0 0 61 0,0 0-61 16,0 0 62-16,0 0-62 0,0 0 46 0,0 0-46 15,0 0 46-15,0 0-46 0,0 0 32 0,0 0-32 0,0 0 32 16,0 0-32-16,0 0 15 0,0 0-15 15,0 0 15-15,0 0-15 0,0 0 11 0,0 0-11 0,0 0 11 16,4 1-11-16,-4-1 17 0,0 0-17 0,0 0 17 16,3 2-17-16,-3-2 3 0,0 0-3 15,0 0 4-15,6 4-4 0,-3-4 12 0,2 1-12 0,-1 1 13 16,-1-2-13-16,-3 0 15 0,5 2-15 0,-5-2 15 16,2 1-15-16,-2-1 15 0,7 6-15 0,-7-6 15 15,4 0-15-15,-4 0 34 0,5 1-34 0,-5-1 35 16,2 2-35-16,-2-2 27 0,3 2-27 0,-3-2 27 15,7 1-27-15,-5 1 24 0,5-2-24 0,-5 2 25 16,5-2-25-16,-6 2 1 0,6-2-1 0,-5 3 2 16,1-3-2-16,-3 0-99 0,0 0 99 0,7 0-98 15,4 0 98-15,8 2-560 0</inkml:trace>
  <inkml:trace contextRef="#ctx0" brushRef="#br0" timeOffset="97526.37">17177 12699 539 0,'0'0'0'0,"7"2"0"0,4 2 0 0,-11-4 54 15,0 0-54-15,5 1 55 0,-3-1-55 16,-2 0 45-16,0 0-45 0,0 0 46 0,0 0-46 0,0 0 42 16,0 0-42-16,0 0 42 0,-4-3-42 0,4 3 17 15,0 0-17-15,0 0 17 0,-3-4-17 0,3 4 42 0,0 0-42 16,0 0 42-16,-2-1-42 0,2 1 38 0,0 0-38 15,0 0 38-15,0 0-38 0,0 0 24 0,0 0-24 0,0 0 25 16,0 0-25-16,0 0 41 0,0 0-41 0,0 0 41 16,-5 0-41-16,5 0 23 0,0 0-23 15,0 0 24-15,0 0-24 0,0 0 40 0,0 0-40 0,0 0 41 16,0 0-41-16,0 0 38 0,0 0-38 0,0 0 39 16,0 0-39-16,0 0 33 0,0 0-33 0,0 0 34 15,0 0-34-15,0 0 33 0,0 0-33 0,0 0 34 16,1 3-34-16,-1-3 32 0,0 0-32 0,0 0 32 15,4 4-32-15,-4-4-108 0,0 0 108 0,2 3-107 16,1 2 107-16,-3-5-94 0,0 0 94 0,4 4-93 16,1 1 93-16,2 2-81 0,-4 1 81 0,3-4-81 15,-5 1 81-15,3 2-52 0,-1-4 52 0,1 2-52 16,-1 0 52-16,-3-5-40 0,0 0 40 0,5 7-39 16,4 0 39-16,-9-7-10 0,0 0 10 0,9 9-9 15,5-1 9-15,-14-8-12 0,0 0 12 0,15 10-12 0,1 1 12 16,-16-11-16-16,0 0 16 0,19 13-15 0,6-1 15 0,-25-12-15 15,0 0 15-15,21 12-14 0,5 4 14 0,-5-3-4 16,1 1 4-16,-6-2-4 0,-4-5 4 0,-1 2-8 16,4-1 8-16,-3-1-7 15,-3 2 7-15,-9-9-1 0,0 0 1 0,16 8 0 0,3 4 0 0,-19-12-1 16,0 0 1-16,24 12 0 0,-1 2 0 0,-23-14 0 16,0 0 0-16,26 14 0 0,2-3 0 0,-28-11-2 15,0 0 2-15,26 14-2 0,4-2 2 0,-30-12-2 16,0 0 2-16,33 16-1 0,2 1 1 0,-35-17-2 15,0 0 2-15,36 17-1 0,3-2 1 0,-39-15 0 0,0 0 0 16,38 12 0-16,2-1 0 16,-40-11 5-16,0 0-5 0,38 8 5 0,-1 1-5 0,-37-9 8 15,0 0-8-15,38 7 9 0,1-2-9 0,-39-5 3 0,0 0-3 0,38 5 4 16,2 0-4-16,-40-5 3 0,0 0-3 16,49 3 3-16,1 1-3 0,-50-4-1 15,0 0 1-15,53 3 0 0,1-1 0 0,-54-2-74 0,0 0 74 0,52 3-73 16,2-3 73-16,-54 0-95 0,0 0 95 0,59 0-94 15,4 0 94-15,59 2-194 0</inkml:trace>
  <inkml:trace contextRef="#ctx0" brushRef="#br0" timeOffset="98894.554">18524 12734 102 0,'0'0'0'0,"7"0"0"15,3 3 0-15,-10-3 58 0,0 0-58 0,6 0 59 16,-1-3-59-16,-5 3 58 0,0 0-58 0,0 0 58 0,3-4-58 16,-3 4 63-16,0 0-63 0,0 0 64 0,0 0-64 15,0 0 53-15,0 0-53 0,0 0 54 0,-7 0-54 16,7 0 45-16,0 0-45 0,-1 0 45 0,-3 0-45 0,4 0 47 15,0 0-47-15,0 0 48 0,0 0-48 16,0 0 47-16,0 0-47 0,0 0 47 0,0 0-47 16,0 0 47-16,0 0-47 0,0 0 48 0,-3 0-48 0,3 0 37 15,0 0-37-15,0 0 37 0,0 0-37 0,0 0 40 16,0 0-40-16,0 0 40 0,0 0-40 0,0 0 39 16,0 0-39-16,0 0 40 0,0 0-40 0,0 0 34 15,0 0-34-15,0 0 34 0,0 0-34 0,0 0 33 16,0 0-33-16,0 0 34 0,0 0-34 0,0 0 13 0,0 0-13 15,0 0 14-15,0 0-14 0,0 0 31 0,0 0-31 16,0 0 31-16,0 0-31 0,0 0 18 16,0 0-18-16,0 0 18 0,0 0-18 0,0 0 27 0,0 0-27 15,0 0 27-15,7 2-27 0,-7-2 7 0,0 0-7 0,1 2 8 16,6 1-8-16,-3-3 18 0,4 4-18 0,-4-1 18 16,3 0-18-16,-7-3 14 0,0 0-14 0,7 6 15 15,0-1-15-15,-7-5 9 0,0 0-9 0,9 7 9 16,1-1-9-16,-10-6-15 0,0 0 15 0,12 7-15 15,4 2 15-15,-16-9-35 0,0 0 35 0,17 8-35 16,4 1 35-16,-21-9-31 0,0 0 31 0,23 8-31 16,1 3 31-16,-24-11-39 15,0 0 39-15,26 10-39 0,4 2 39 0,-6 2-24 16,2-6 24-16,-8 1-23 0,-6-2 23 0,6 3-19 0,-5 0 19 0,5 2-18 16,3 0 18-16,-2 0-18 0,0 2 18 0,0-2-18 15,0 0 18-15,-19-12-4 0,0 0 4 0,28 12-3 16,2-2 3-16,-30-10-3 0,0 0 3 0,38 14-3 15,2 1 3-15,-40-15-2 0,0 0 2 0,42 12-1 0,3 4 1 16,-45-16 1-16,0 0-1 0,41 19 1 0,-1 1-1 16,-40-20 4-16,0 0-4 0,36 22 5 0,1 4-5 15,-8-4 3-15,-6-1-3 0,-4-6 3 16,-5-3-3-16,-14-12 6 16,0 0-6-16,18 16 7 0,1-3-7 0,-19-13 3 0,0 0-3 0,17 14 3 0,1-2-3 0,-18-12-1 15,0 0 1-15,12 12 0 0,2-7 0 0,-14-5-62 16,0 0 62-16,12 5-61 0,-5-3 61 15,-7-2-120-15,0 0 120 0,-2-12-120 0,-3-8 120 16,-4-11-573-16</inkml:trace>
  <inkml:trace contextRef="#ctx0" brushRef="#br0" timeOffset="100278.333">18989 12782 102 0,'0'0'0'0,"-5"1"0"16,-2 1 0-16,7-2 11 0,0 0-11 0,0 0 11 16,0 0-11-16,0 0 18 0,0 0-18 0,0 0 19 15,0 0-19-15,0 0 9 0,3-2-9 0,-3 2 9 16,4-3-9-16,-4 3 34 0,3-2-34 0,-3 2 35 16,0 0-35-16,0 0 34 0,0 0-34 0,0 0 35 15,0 0-35-15,0 0 54 0,0 0-54 0,0 0 55 16,2 4-55-16,-2-4 48 0,7 5-48 0,-4 2 49 0,3 3-49 15,-1 2 49-15,2 3-49 0,-2-3 50 0,0 4-50 16,-1 1 54-16,-1 5-54 16,-3-8 55-16,2 0-55 0,-2-14 54 0,0 0-54 0,4 24 55 0,-1 3-55 0,-3-27 50 15,0 0-50-15,4 21 50 0,1-1-50 16,-5-20 49-16,0 0-49 0,1 17 50 0,1-3-50 0,-2-14 42 16,0 0-42-16,2 10 43 15,0-1-43-15,-2-9 41 0,0 0-41 0,1 3 42 16,-1 1-42-16,0-4 34 0,0 0-34 0,0 0 35 0,4 3-35 0,-4-3 39 15,0 0-39-15,0-5 39 0,-4-4-39 0,4 9 15 16,0 0-15-16,-3-13 16 0,-2-8-16 0,-2 2 37 16,0-1-37-16,3 1 37 0,-1 2-37 0,3 1 20 15,1 1-20-15,1 3 20 0,-4 0-20 16,2 0 10-16,-1 0-10 0,3 2 11 0,0-1-11 0,0 1 18 0,0 1-18 16,0 4 19-16,0 0-19 0,0 0 8 0,-2 2-8 0,2 1 8 15,0-2-8-15,0 4 15 16,0-5-15-16,0 5 16 0,-2-3-16 0,2 3 15 15,0-3-15-15,0 3 15 0,2-4-15 0,-2 4 15 0,0 0-15 0,0 0 16 16,0 0-16-16,0 0 26 0,0 0-26 0,0 0 26 16,0 0-26-16,0 0 2 15,4-3-2-15,-4 3 3 0,3-2-3 0,1-1 13 0,-1-1-13 16,2 1 13-16,1-1-13 0,-6 4 9 0,0 0-9 0,7-1 9 16,3-3-9-16,-10 4-9 0,0 0 9 0,9-2-9 15,1 2 9-15,-10 0-41 0,0 0 41 0,9 0-40 16,1 2 40-16,-10-2-55 0,0 0 55 0,9 4-54 15,-2-3 54-15,-7-1-139 0,0 0 139 0,7 5-139 16,2 4 139-16,6 3-866 0</inkml:trace>
  <inkml:trace contextRef="#ctx0" brushRef="#br0" timeOffset="109259.732">14435 14666 124 0,'0'0'0'0,"0"0"0"15,0 0 0-15,0 0 38 0,4-3-38 0,-4 3 39 16,1-4-39-16,-1 4 33 0,4-1-33 0,-4 1 33 16,0 0-33-16,0 0 33 0,0 0-33 0,0 0 34 15,0 0-34-15,0 0 14 0,0 0-14 0,0 0 15 16,0 0-15-16,0 0 36 0,0 0-36 0,0 0 37 0,0 0-37 16,0 0 29-16,0 0-29 0,0 0 29 0,0 0-29 15,0 0 22-15,0 0-22 0,0 0 23 0,0 0-23 16,0 0 35-16,0 0-35 0,0 0 36 0,0 0-36 0,0 0 12 15,0 0-12-15,0 0 13 0,0 0-13 16,0 0 20-16,0 0-20 0,0 0 20 0,0 0-20 0,0 0 33 16,0 0-33-16,0 0 34 0,0 0-34 0,0 0 27 15,0 0-27-15,0 0 27 0,0 0-27 0,0 0 9 16,0 0-9-16,0 0 9 0,0 0-9 0,0 0 12 16,0 0-12-16,0 0 12 0,0 0-12 0,0 0 8 15,0 0-8-15,0 0 9 0,0 0-9 0,0 0 1 16,0 0-1-16,0 0 1 0,0 0-1 0,0 0 0 0,0 0 0 15,0 0 1-15,0 0-1 0,0 0-2 0,0 0 2 16,0 0-2-16,0 0 2 0,0 0-7 0,0 0 7 16,0 0-6-16,3 1 6 0,1 1-4 0,-1 1 4 0,3 3-3 15,-1-5 3-15,2 4-7 0,1 2 7 0,-2 0-6 16,1 2 6-16,-7-9-7 0,0 0 7 0,14 18-7 16,6 6 7-16,-20-24-3 0,0 0 3 0,23 36-3 15,10 9 3-15,-33-45 0 0,0 0 0 0,30 48 1 16,3 5-1-16,-7-5 32 0,0 0-32 0,-5-12 33 15,-5-9-33-15,1 1 10 0,1-3-10 0,-6-6 11 16,-3-3-11-16,-9-16 37 0,0 0-37 0,10 22 38 16,4 2-38-16,-14-24 30 0,0 0-30 0,10 19 30 15,3-2-30-15,-13-17 54 0,0 0-54 0,5 9 55 16,2-3-55-16,-7-6 59 0,0 0-59 0,3 2 60 16,2-5-60-16,-5 3 62 0,0 0-62 0,4-12 62 15,1-9-62-15,4 1 53 0,-4-8-53 0,2 6 53 16,-5 1-53-16,1-3 50 0,1 0-50 0,-4-1 51 0,0-1-51 15,0 26 37-15,0 0-37 0,2-38 38 16,1-6-38-16,4-2 26 16,-2-2-26-16,0 3 26 0,-1 4-26 0,5 1 9 0,3 5-9 0,0 0 10 0,-3 4-10 0,-9 31 5 15,0 0-5-15,12-30 6 0,2-1-6 0,-14 31 0 16,0 0 0-16,14-23 1 0,0 5-1 0,-14 18-29 16,0 0 29-16,10-14-29 0,-1 5 29 15,-9 9-88-15,0 0 88 0,9 0-88 0,1 9 88 0,-10-9-134 0,0 0 134 16,5 27-134-16,-3 13 134 0,5 23-835 15</inkml:trace>
  <inkml:trace contextRef="#ctx0" brushRef="#br0" timeOffset="110466.952">15372 14926 1076 0,'0'0'0'0,"0"0"-297"16,0 0 297-16,0 0-296 0,6-3 296 0,-6 3-88 0,0 0 88 0,0 0-87 15,7-5 87-15,-7 5-14 0,0 0 14 16,0 0-13-16,1-3 13 0,-1 3 5 16,0 0-5-16,0 0 5 0,0-4-5 0,0 4 73 0,0 0-73 15,0 0 73-15,-1-3-73 0,1 3 66 0,0 0-66 0,-6-2 66 16,3 2-66-16,3 0 55 0,0 0-55 0,-7-2 55 15,2-1-55-15,5 3 34 0,0 0-34 0,-9-4 35 16,-3-1-35-16,12 5 9 0,0 0-9 0,-12-3 10 16,-1-1-10-16,13 4 29 0,0 0-29 0,-10-1 29 15,-2-1-29-15,12 2 10 0,0 0-10 0,-9 0 11 16,2 0-11-16,7 0 10 0,0 0-10 0,-10 5 11 16,-3 2-11-16,13-7 10 15,0 0-10-15,-12 10 10 0,-3 2-10 0,15-12 3 0,0 0-3 0,-16 28 4 0,0 9-4 16,16-37 2-16,0 0-2 0,-15 43 2 0,4 9-2 15,11-52 1-15,0 0-1 0,-7 49 2 16,4 1-2-16,3-50 0 0,0 0 0 0,-2 39 0 0,4-4 0 16,-2-35-35-16,0 0 35 0,7 24-35 0,5-9 35 0,-12-15-20 15,0 0 20-15,14 3-19 0,7-11 19 0,-21 8-6 16,0 0 6-16,17-17-6 0,2-12 6 16,-1-1 3-1,-1-4-3-15,-8 12 3 0,-1 5-3 0,-1-2 32 0,0 2-32 0,0 1 33 0,-7 4-33 0,4 0 52 16,1 0-52-16,-5 6 53 0,0 0-53 0,0 6 70 15,0 0-70-15,-3-6 71 0,1-3-71 0,2 9 59 0,0 0-59 16,-2-9 59-16,0 1-59 0,2 8 30 16,0 0-30-16,0-7 30 0,0 0-30 0,0 7-13 15,0 0 13-15,-3-5-13 0,3 2 13 0,0 3-83 0,0 0 83 16,-12-12-83-16,-9-4 83 0,-11-11-732 0</inkml:trace>
  <inkml:trace contextRef="#ctx0" brushRef="#br0" timeOffset="112260.89">15423 14618 169 0,'0'0'0'0,"0"28"0"0,-4 18 0 0,4-46 54 0,0 0-54 0,4 73 55 16,-2 23-55-16,-2-96 66 16,0 0-66-16,7 88 67 0,5-6-67 0,-12-82 54 15,0 0-54-15,17 72 54 0,4-10-54 0,-21-62 45 16,0 0-45-16,19 41 46 0,4-17-46 0,-23-24 0 0,0 0 0 0,26 17 0 15,0-12 0-15,-26-5-33 0,0 0 33 0,30-3-33 16,-1-13 33-16,-4-1-2 0,-3-4 2 0,-4 3-2 16,-6-3 2-16,0 0 8 0,-3-1-8 15,-4 5 8-15,2 2-8 0,-3 1 67 0,-3-5-67 0,3 5 68 16,-1 4-68-16,-3 10 83 0,0 0-83 0,2-12 84 16,-2-2-84-16,0 14 74 0,0 0-74 0,0-10 75 15,0 2-75-15,0 8 52 0,0 0-52 0,0-7 53 16,-2 2-53-16,2 5 40 0,0 0-40 0,-1-6 41 15,1 5-41-15,0 1 10 0,0 0-10 0,0-5 10 0,0 3-10 16,0 2 2-16,0 0-2 0,0 0 3 0,0 0-3 16,0 0 1-16,0 0-1 0,0 0 2 0,0 0-2 15,0 0 0-15,0 0 0 0,0 0 0 16,0 0 0-16,0 0-5 0,0 0 5 0,0 0-5 0,0 7 5 0,0-4-24 16,0 6 24-16,0 1-23 0,0 2 23 15,1 3-22-15,1 4 22 0,2 0-22 0,-3 2 22 0,3-1-16 16,3-1 16-16,-5-2-15 0,5-3 15 0,-6-2-36 15,6-2 36 1,-2-1-35-16,4-4 35 0,2 0-81 0,-1-3 81 0,2-2-80 0,2-4 80 0,-14 4-81 16,0 0 81-16,19-12-81 0,-1-5 81 0,-18 17-54 0,0 0 54 15,17-19-53-15,4-5 53 0,-21 24-6 16,0 0 6-16,12-25-6 0,1-3 6 0,-13 28 5 0,0 0-5 16,8-24 5-16,-3 4-5 15,-5 20 68-15,0 0-68 0,4-19 69 0,-4 3-69 16,0 16 78-16,0 0-78 0,-2-12 78 0,0 2-78 0,2 10 68 0,0 0-68 0,0-7 68 15,0 4-68-15,0 3 44 0,0 0-44 0,0 0 45 16,0 0-45-16,0 0 14 0,0 0-14 16,0 19 15-16,2 8-15 0,-2-27 12 15,0 0-12-15,4 31 13 0,3 7-13 0,-7-38 8 0,0 0-8 0,10 37 9 16,2 3-9-16,-12-40 1 0,0 0-1 0,16 32 1 16,-2-4-1-16,-14-28-5 0,0 0 5 0,16 20-5 15,-2-6 5-15,-14-14-74 0,0 0 74 16,17 2-73-16,4-9 73 0,-4-7-78 0,-1-6 78 15,1-1-77-15,1-1 77 0,-6 0-68 0,0-1 68 0,-3 1-68 16,3 1 68-16,-12 21-57 0,0 0 57 0,9-24-56 0,0-1 56 16,-9 25 0-16,0 0 0 0,3-21 0 0,2-1 0 15,-5 22 33-15,0 0-33 0,5-16 34 16,-1 3-34-16,-4 13 42 0,0 0-42 0,3-9 42 0,-3 4-42 0,0 5 53 16,0 0-53-16,2-2 54 0,-2-1-54 0,0 3 44 15,0 0-44-15,0 0 44 0,0 0-44 16,0 0 36-16,0 0-36 0,2 10 37 0,3 11-37 15,-1-2 15-15,-3 5-15 0,3-4 16 0,1-3-16 16,-1 4 31-16,-1-1-31 0,1-1 31 0,1 0-31 0,-2 0 10 16,2-2-10-16,-3-3 11 0,3-4-11 0,-3 0 11 15,2 1-11-15,-3-5 11 0,3 0-11 0,-1-3-1 16,-1-3 1-16,-2 0 0 0,7 0 0 0,-7 0-40 16,0 0 40-16,5-7-39 0,6-7 39 0,-11 14-31 0,0 0 31 15,14-20-31-15,0-9 31 0,-14 29-1 16,0 0 1-16,12-28-1 0,0-8 1 0,-12 36 1 0,0 0-1 0,9-30 2 15,-6-3-2-15,-3 33 36 0,0 0-36 16,4-24 37-16,-3 5-37 0,-1 19 37 16,0 0-37-16,4-15 37 0,-4 3-37 0,0 12 39 0,0 0-39 0,0-9 39 15,0 2-39-15,0 7 26 0,0 0-26 16,0-5 26-16,0 2-26 0,0 3 10 0,0 0-10 0,0 0 10 16,5-2-10-16,-5 2 6 0,0 0-6 0,7 7 6 15,5 5-6-15,-12-12 0 16,0 0 0-16,14 22 1 0,4 7-1 0,-18-29 0 0,0 0 0 0,15 35 0 0,3 2 0 15,-18-37-3-15,0 0 3 0,17 38-3 0,-3 0 3 16,-14-38-22-16,0 0 22 0,12 29-22 16,-3-5 22-16,-9-24-37 0,0 0 37 0,7 17-37 0,2-3 37 15,-8-9-60-15,3-4 60 16,1-4-59-16,2-4 59 0,2-5-78 0,-2-7 78 0,2 0-77 16,-1-1 77-16,-3 1-51 0,-1-1 51 0,-1-1-50 0,3 0 50 15,-6 21-5-15,0 0 5 0,3-25-5 0,2-6 5 16,-5 31 1-16,0 0-1 0,0-29 2 0,0 0-2 15,0 29 37-15,0 0-37 0,0-21 38 0,-3 4-38 0,3 17 22 16,0 0-22-16,-2-12 22 0,2 3-22 0,0 9 29 0,0 0-29 16,5 6 29-16,4 9-29 0,0 4 21 15,0 5-21-15,-1-4 21 16,4-1-21-16,1 3 26 0,4 1-26 0,-5-4 26 0,-3-4-26 0,-9-15 1 0,0 0-1 0,17 17 1 16,4 0-1-16,-21-17-1 15,0 0 1-15,26 9-1 0,4-7 1 0,-30-2-16 16,0 0 16-16,33-6-15 0,-2-11 15 15,-31 17-11-15,0 0 11 0,30-20-10 0,-2-6 10 0,-28 26 3 0,0 0-3 0,23-27 3 16,-2-1-3-16,-21 28 71 0,0 0-71 0,13-27 72 16,-4 1-72-16,-9 26 77 0,0 0-77 15,5-20 78-15,-3 2-78 0,-2 18 79 16,0 0-79-16,-2-15 80 0,-3 3-80 0,5 12 64 16,0 0-64-16,-7-10 65 0,-2 1-65 0,9 9 37 0,0 0-37 0,-12-7 38 15,0 2-38-15,12 5 28 0,0 0-28 0,-17-3 28 16,-1 1-28-16,18 2 15 15,0 0-15-15,-17 0 15 0,1 3-15 0,16-3 18 16,0 0-18-16,-16 6 19 0,4-5-19 0,12-1 15 0,0 0-15 0,-10 14 15 0,-2 5-15 16,12-19 1-16,0 0-1 0,-4 29 2 0,8 10-2 15,-4-39 1-15,0 0-1 0,12 43 1 16,9 2-1-16,-21-45-9 0,0 0 9 0,22 46-9 0,6 2 9 16,-28-48-103-16,0 0 103 0,28 46-103 0,2-3 103 0,-30-43-280 15,0 0 280-15,29 36-280 0,3-5 280 0,29 36-691 16</inkml:trace>
  <inkml:trace contextRef="#ctx0" brushRef="#br0" timeOffset="112908.577">17555 15004 371 0,'0'0'0'0,"0"0"0"0,4-7 0 0,-4 7 104 16,0 0-104-16,3-4 104 0,-3 3-104 0,0 1 92 0,0 0-92 15,0 0 92-15,0 0-92 0,0 0 72 16,0 0-72-16,0 0 72 0,0 0-72 0,0 0 50 0,0 0-50 0,0 0 50 15,4-2-50-15,-4 2 22 0,0 0-22 0,10-2 22 16,6-1-22-16,-16 3 29 0,0 0-29 0,22-2 29 16,10-1-29-16,-32 3 6 0,0 0-6 0,36-2 7 15,10 0-7-15,-46 2 10 0,0 0-10 0,42-2 10 32,-1 1-10-32,-41 1 15 0,0 0-15 0,44-2 16 0,-2-1-16 15,-42 3 3-15,0 0-3 0,33-2 4 0,-2-2-4 0,-31 4-6 0,0 0 6 0,25-1-5 16,-5 1 5-16,-20 0-68 0,0 0 68 0,16 0-68 15,-4 0 68-15,-12 0-161 0,0 0 161 16,9 1-160-16,-2 1 160 0,9 2-434 0</inkml:trace>
  <inkml:trace contextRef="#ctx0" brushRef="#br0" timeOffset="113174.289">17595 15207 998 0,'0'0'0'0,"18"-6"0"0,8-5 0 0,-14 6 160 16,-10 0-160-16,5 2 160 0,-4-1-160 0,6 1 101 16,-4-2-101-16,7 1 101 0,2 1-101 0,-14 3 57 15,0 0-57-15,28-4 58 0,5 1-58 0,-33 3 8 0,0 0-8 16,39 0 8-16,4 0-8 0,-4 2-66 0,-5-1 66 15,-6 3-66-15,-5 1 66 0,-23-5-200 0,0 0 200 0,30 10-200 16,3 6 200-16,26 9-730 0</inkml:trace>
  <inkml:trace contextRef="#ctx0" brushRef="#br0" timeOffset="119105.652">16954 9792 102 0,'0'0'0'15,"0"0"0"-15,7 0 0 0,-7 0 64 0,0 0-64 16,4-1 64-16,-3-1-64 0,-1 2 76 0,0 0-76 0,0 0 77 16,2-7-77-16,-2 7 67 0,0 0-67 0,0 0 68 15,4-3-68-15,-4 3 56 0,0 0-56 0,0 0 57 16,0-4-57-16,0 4 51 0,0 0-51 0,0 0 52 16,0 0-52-16,0 0 43 0,0 0-43 15,0 0 43-15,0 0-43 0,0 0 47 0,0 0-47 0,0 0 47 16,0 0-47-16,0 0 64 0,0 0-64 0,3-2 64 15,2 2-64-15,4-3 56 0,5 0-56 0,-4 1 57 16,-1-2-57-16,3 4 40 0,2-3-40 0,-3 3 41 16,-1 0-41-16,2 3 30 0,4-3-30 0,-4 2 30 0,-3 0-30 15,3 1 1-15,4 2-1 0,-6-1 1 16,3-1-1-16,-13-3-55 0,0 0 55 0,19 9-55 16,3-1 55-16,-22-8-97 0,0 0 97 0,42 16-721 0,-84-32 721 0</inkml:trace>
  <inkml:trace contextRef="#ctx0" brushRef="#br0" timeOffset="124786.607">16226 10993 91 0,'0'0'0'16,"0"0"0"-16,-3 5 0 0,3-5 46 0,0 0-46 0,0 0 46 16,1-5-46-16,-1 5 49 0,0 0-49 0,0-3 50 15,2-1-50-15,-2 4 32 0,0 0-32 0,0-3 32 16,4 1-32-16,-4 2 17 0,0 0-17 16,0 0 17-16,0-3-17 0,0 3 12 0,0 0-12 0,0 0 12 15,0 0-12-15,0 0 9 0,0 0-9 0,0 0 10 16,1 5-10-16,1 2 1 0,0 1-1 0,1 8 1 15,-3 4-1-15,0-20 0 0,0 0 0 0,4 40 1 16,-4 11-1-16,0-51 6 0,0 0-6 0,0 57 7 16,-4 4-7-16,4-6 22 0,-3-2-22 0,1-17 22 0,2-12-22 15,-2 0 32-15,2-3-32 0,0-6 32 16,0-3-32-16,0 4 36 0,-1 1-36 16,2-5 36-16,1-5-36 0,-4-1 38 0,1 1-38 0,1-2 39 0,3 2-39 0,-3-5 39 15,-2 1-39-15,4 1 40 0,3-1-40 16,-5-3 46-16,4 2-46 0,-4-2 46 0,3-2-46 0,-3-5 18 15,0-1-18-15,5-1 18 0,1-6-18 16,-3-1 13-16,1-2-13 0,1 0 14 0,4 3-14 0,-9 15 10 16,0 0-10-16,8-22 11 0,4-1-11 0,-12 23 8 15,0 0-8-15,13-18 8 0,-5-6-8 0,-8 24 3 16,0 0-3-16,9-19 4 0,-4 0-4 16,-5 19 2-16,0 0-2 0,7-14 2 0,-3 7-2 15,-4 7 0-15,0 0 0 0,5-8 0 0,-2 4 0 0,-3 4-1 0,0 0 1 16,6 0-1-16,-3 0 1 0,-3 0 0 0,0 0 0 15,5 0 0-15,1 2 0 0,-6-2 7 0,0 0-7 0,7 5 8 16,1 4-8 0,-8-9 17-16,0 0-17 0,9 12 17 0,3 1-17 15,-12-13 16-15,0 0-16 0,12 19 17 0,8 4-17 0,-20-23 25 0,0 0-25 0,15 24 26 16,3 3-26-16,-18-27 20 0,0 0-20 0,14 29 20 16,1 0-20-16,-15-29 26 0,0 0-26 15,12 29 26-15,2 2-26 0,-14-31 3 16,0 0-3-16,13 28 4 0,-1-8-4 0,-12-20-85 0,0 0 85 0,9 19-84 15,3-4 84-15,-12-15-126 0,0 0 126 0,5 12-125 16,-2-5 125-16,6 12-500 0</inkml:trace>
  <inkml:trace contextRef="#ctx0" brushRef="#br0" timeOffset="133693.601">18844 14647 135 0,'0'0'0'15,"4"5"0"-15,-4 4 0 0,0-9 9 0,0 0-9 0,0 3 10 16,0-1-10-16,0-2 42 0,0 0-42 0,0 0 43 15,-7 4-43-15,7-4 21 0,0 0-21 0,-2 0 21 16,-1 0-21-16,3 0 47 0,0 0-47 0,-4 17 47 16,-1 10-47-16,5-27 56 0,0 0-56 0,-2 46 57 15,1 14-57-15,1-1 49 0,1 0-49 0,1-12 50 16,1-8-50-16,-3-39 60 0,0 0-60 0,4 55 61 16,3 8-61-16,-7-63 62 15,0 0-62-15,7 60 63 0,0-1-63 0,-7-59 52 0,0 0-52 0,7 46 52 0,0-8-52 16,-7-38 50-16,0 0-50 0,5 29 51 15,0-9-51-15,-5-20-2 0,0 0 2 0,4 16-1 0,-1-8 1 16,-3-8-88-16,0 0 88 0,2-10-87 16,3-14 87-16,-5 24-142 0,0 0 142 0,5-45-142 15,4-20 142-15,2-44-337 0</inkml:trace>
  <inkml:trace contextRef="#ctx0" brushRef="#br0" timeOffset="134059.568">18435 14796 169 0,'0'0'0'0,"9"-5"0"15,5-2 0-15,-14 7 60 0,0 0-60 0,8-5 60 16,-2 2-60-16,-6 3 79 0,0 0-79 0,19-9 79 16,10-3-79-16,-29 12 62 15,0 0-62-15,53-19 63 0,20-6-63 0,-3 2 88 0,3 1-88 0,10 2 88 16,8-1-88-16,-91 21 41 0,0 0-41 0,94-19 42 16,7 4-42-16,-101 15 38 0,0 0-38 0,84-14 38 15,-11 5-38-15,-73 9 26 0,0 0-26 0,50-5 26 16,-20 4-26-16,-4-1 15 15,-10 2-15-15,-4 0 15 0,-5 0-15 0,0 2 5 0,2-1-5 16,-9-1 6-16,0 0-6 0,0 0-84 0,0 0 84 0,0 0-84 0,1 2 84 16,-1-2-121-16,0 0 121 0,-1 0-120 0,-8-2 120 0,-5 1-354 15</inkml:trace>
  <inkml:trace contextRef="#ctx0" brushRef="#br0" timeOffset="134453.503">18937 14687 561 0,'0'0'0'0,"5"-7"0"16,9-7 0-16,-11 9 57 15,-3 5-57-15,0 0 57 0,2-3-57 0,-2 3 18 0,-2 3-18 0,2-3 19 16,0 0-19-16,0 0 3 0,0 0-3 0,0 0 4 15,-1 3-4-15,1-3 6 0,-4 6-6 0,4-6 7 16,-2 3-7-16,2-3 41 0,0 0-41 0,0 0 42 16,-1 3-42-16,-1 3 42 0,-2-1-42 0,1 5 42 15,0-1-42-15,3-9 52 0,0 0-52 0,-2 27 52 16,-5 11-52-16,7-38 54 0,0 0-54 0,-2 46 55 16,-3 9-55-16,3-2 23 0,4 0-23 0,-2-12 24 15,0-10-24-15,0-31 37 0,0 0-37 16,5 48 38-16,-1 7-38 0,-4-55 37 0,0 0-37 0,5 51 37 15,3 2-37-15,-8-53 14 0,0 0-14 0,4 43 15 0,1-9-15 16,-5-34-2-16,0 0 2 0,4 28-1 0,-1-10 1 16,-3-18-136-16,0 0 136 0,5 9-136 0,-1-9 136 15,-4 0-131-15,0 0 131 0,7-22-131 0,0-18 131 16,7-21-508-16</inkml:trace>
  <inkml:trace contextRef="#ctx0" brushRef="#br0" timeOffset="135259.972">19353 14788 124 0,'0'0'0'0,"-3"1"0"16,-3 1 0-16,6-2 77 0,0 0-77 0,0 0 78 15,0 0-78-15,0 0 97 0,0 0-97 0,0 0 98 16,2-5-98-16,-2 5 107 0,0 0-107 0,0 0 107 0,2-5-107 15,-2 5 95-15,0 0-95 0,0 0 95 16,0-4-95-16,0 4 69 0,0 0-69 0,0 0 69 0,0 0-69 16,0 0 51-16,0 0-51 0,0 0 51 0,0 0-51 0,0 0 32 15,0 0-32-15,0 0 33 0,0 0-33 16,0 0 15-16,0 0-15 0,0 0 15 0,0 0-15 0,0 0 29 16,0 0-29-16,2 4 29 0,1 3-29 0,-3-7 11 15,0 0-11-15,5 20 11 0,4 15-11 16,-2-3 11-16,2 8-11 0,-2-6 11 0,-2-3-11 0,0 1 17 15,-1-1-17-15,-1 2 17 0,2 1-17 16,-5-34 33-16,0 0-33 0,0 36 33 0,2 1-33 0,-2-37 34 16,0 0-34-16,2 33 35 0,-2-6-35 0,0-27 14 15,0 0-14-15,0 23 15 0,2-6-15 0,-2-17 48 0,0 0-48 16,0 14 49-16,1-6-49 16,-1-8 33-16,0 0-33 0,6 2 33 0,-3-7-33 0,-3 5 23 15,0 0-23-15,5-17 24 0,-5-11-24 0,0 1 41 0,-3-6-41 0,-1 6 41 16,3-1-41-16,-5 3 7 0,5 2-7 15,-1-2 8-15,2 1-8 16,0 24 20-16,0 0-20 0,-4-26 20 0,1-1-20 0,3 27 15 16,0 0-15-16,-4-26 15 0,3 2-15 0,1 24 15 0,0 0-15 0,-6-21 16 15,5 1-16-15,1 20 16 0,0 0-16 0,0-17 17 16,1 0-17-16,-1 17 4 0,0 0-4 0,6-16 4 16,-5 2-4-1,-1 14 7-15,0 0-7 0,7-13 8 0,6 1-8 0,-13 12-17 0,0 0 17 0,10-12-17 16,6 1 17-16,-2 3-36 0,1 3 36 0,-3-2-35 15,-3 3 35-15,-9 4-21 0,0 0 21 0,14-1-21 16,2 1 21-16,-16 0-20 0,0 0 20 0,12 1-19 16,5 5 19-16,-17-6-17 0,0 0 17 0,14 6-17 15,4 3 17-15,-18-9-9 0,0 0 9 0,15 9-9 0,-1-1 9 16,-14-8-26-16,0 0 26 0,16 4-25 0,0-1 25 16,-16-3-59-16,0 0 59 0,15 0-58 15,1-5 58-15,-16 5-193 0,0 0 193 16,14-16-193-16,2-9 193 0,-16 25-142 0,0 0 142 0,1-38-142 0,-2-10 142 0,2-38-581 15</inkml:trace>
  <inkml:trace contextRef="#ctx0" brushRef="#br0" timeOffset="136104.228">19794 14383 494 0,'0'0'0'0,"5"-1"0"0,2-3 0 0,-7 4 61 15,0 0-61-15,5-7 61 0,-1 2-61 0,-4 5 3 0,0 0-3 0,8-17 4 16,-2-3-4-16,2-1 2 0,5 1-2 0,-1 4 2 15,-3 4-2-15,-1 0-1 16,1 4 1-16,3 1 0 0,-1-4 0 0,-1 6-2 0,-1 0 2 0,-1 3-1 16,3 1 1-16,-11 1-2 0,0 0 2 0,14 1-1 15,2 1 1-15,-16-2 1 0,0 0-1 0,15 4 1 16,3 1-1-16,-18-5 9 0,0 0-9 0,15 7 10 16,3 3-10-16,-18-10 26 0,0 0-26 0,15 12 26 15,-1 2-26 1,-14-14 12-16,0 0-12 0,9 15 13 0,-2 0-13 0,-7-15 10 0,0 0-10 0,0 24 11 15,-5 5-11-15,5-29 10 0,0 0-10 0,-11 35 10 16,-4 2-10-16,1-4 15 0,-7 0-15 0,10-15 15 16,4-4-15-16,0 0 33 0,0-4-33 0,4-3 33 0,3-2-33 15,-7 2 40-15,2 0-40 16,1-4 40-16,4-1-40 0,-1 1 15 0,-3-1-15 0,4 1 16 0,0-1-16 0,-3 2 22 16,-1 1-22-16,4-5 23 0,0 0-23 15,0 0 15-15,0 0-15 0,0 0 15 0,0 0-15 0,0 0 9 16,0 0-9-16,0 0 10 15,0 1-10-15,0-1 9 0,-2 4-9 0,2-1 10 16,2 1-10-16,-2-4 0 0,0 0 0 0,7 7 0 0,4 1 0 0,-11-8-5 16,0 0 5-16,19 5-5 0,10 4 5 0,-29-9-51 15,0 0 51-15,30 7-50 0,8 0 50 16,-38-7-162-16,0 0 162 0,35 6-162 16,3 1 162-16,-38-7-179 0,0 0 179 0,35 12-179 0,-2 4 179 0,35 11-110 0</inkml:trace>
  <inkml:trace contextRef="#ctx0" brushRef="#br0" timeOffset="137303.538">20543 14193 583 0,'0'0'0'0,"0"5"0"16,-2 6 0-16,2-11 32 0,0 0-32 0,0 0 32 15,2-7-32-15,-2 7-92 0,0 0 92 0,2-4-92 16,-1-1 92-16,-1 5-34 0,0 0 34 0,2-3-34 16,-2-1 34-16,0 4 13 0,0 0-13 0,0 0 13 15,0-3-13-15,0 3 33 0,0 0-33 0,0 0 33 16,0 0-33-16,0 0 15 0,0 0-15 0,0 0 15 15,0 0-15-15,0 0 33 0,0 0-33 0,0 0 34 16,-5 2-34-16,5-2 18 0,0 0-18 0,-2 1 18 16,-5-1-18-16,7 0 10 0,0 0-10 0,-5 0 11 15,2 0-11-15,3 0 5 0,0 0-5 0,-2 0 5 0,-3 0-5 16,5 0 7-16,0 0-7 0,-4 0 8 16,2 2-8-16,2-2 7 0,0 0-7 0,-3 2 7 0,-1 1-7 15,4-3 0-15,0 0 0 0,-3 5 1 0,-6 4-1 0,9-9 3 16,0 0-3-16,-8 17 3 0,-3 7-3 0,11-24 0 15,0 0 0-15,-9 36 0 0,2 9 0 16,7-45 10-16,0 0-10 0,-3 54 10 16,3 12-10-16,0-66 3 15,0 0-3-15,0 70 4 0,0 5-4 0,0-75 7 0,0 0-7 0,5 94 7 0,2 13-7 0,-7-107 33 16,0 0-33-16,9 87 33 0,0-8-33 0,-9-79 33 16,0 0-33-16,10 63 34 0,0-15-34 15,-10-48 32-15,0 0-32 0,9 36 32 16,0-10-32-16,-9-26 49 0,0 0-49 0,9 19 50 0,-6-6-50 0,-3-13 36 0,0 0-36 15,5 12 36-15,-3-3-36 0,-2-9 40 0,0 0-40 16,3 8 40-16,-1-2-40 0,-2-6 40 0,0 0-40 16,2 5 40-16,1-4-40 0,-3-1 45 0,0 0-45 0,0 0 46 15,0 0-46-15,0 0 41 16,0 0-41-16,0-8 41 0,2-8-41 0,-2 16 10 16,0 0-10-16,7-17 11 0,-2-2-11 0,-5 19 32 0,0 0-32 0,9-20 33 15,2-4-33-15,-11 24 1 0,0 0-1 0,8-22 1 16,3-1-1-16,-3 5 2 0,3 2-2 15,-4 2 2-15,0 2-2 16,-7 12 0-16,0 0 0 0,9-15 0 0,3-2 0 0,-12 17-1 0,0 0 1 0,12-17-1 16,5-4 1-16,-17 21-17 0,0 0 17 0,13-19-16 15,4 2 16-15,-17 17-9 0,0 0 9 0,14-15-9 16,3-1 9-16,-17 16-17 0,0 0 17 0,16-10-16 16,0 2 16-16,-16 8-15 0,0 0 15 0,14-6-15 0,-6 3 15 15,-8 3-4-15,0 0 4 0,11 0-4 0,-1 3 4 16,-10-3-3-16,0 0 3 0,9 6-3 0,0 2 3 0,-9-8 0 15,0 0 0-15,12 14 0 16,-2 3 0-16,-10-17 0 0,0 0 0 0,11 19 1 16,1 1-1-16,-12-20 1 0,0 0-1 0,10 21 1 0,3 1-1 0,-13-22 4 15,0 0-4-15,12 24 5 0,-4 2-5 0,-8-26 12 16,0 0-12-16,7 26 13 0,0 1-13 0,-7-27 23 16,0 0-23-16,7 27 24 0,-1-3-24 15,-6-24 22-15,0 0-22 0,3 26 22 0,1-2-22 0,-4-24 24 16,0 0-24-16,5 22 25 0,0-3-25 0,-5-19-9 0,0 0 9 15,4 16-9-15,-1-4 9 0,-3-12-128 0,0 0 128 16,3 8-128-16,-1-1 128 0,-2-7-163 0,0 0 163 16,4-9-162-16,-1-6 162 0,4-7-627 0</inkml:trace>
  <inkml:trace contextRef="#ctx0" brushRef="#br0" timeOffset="137523.344">21311 15185 740 0,'0'0'0'0,"-7"-8"0"0,-3-6 0 15,10 14-209-15,0 0 209 0,-2-24-209 16,2-7 209-16,0-24-130 0</inkml:trace>
  <inkml:trace contextRef="#ctx0" brushRef="#br0" timeOffset="145798.288">24759 10077 1166 0,'0'0'0'0,"0"0"-304"16,0 0 304-16,0 0-303 0,0 0 303 0,0 0-69 15,0 0 69-15,0 0-68 0,0 0 68 0,0 0-45 16,0 0 45-16,0 0-44 0,0 0 44 0,0 0-26 16,0 0 26-16,0 0-26 0,-4 0 26 0,4 0 3 0,0 0-3 15,0 0 4-15,0 0-4 0,0 0 15 16,0 0-15-16,0 0 16 0,0 0-16 0,0 0 5 0,0 0-5 0,0 0 5 16,0 0-5-16,0 0 22 0,0 0-22 15,0 0 23-15,0 0-23 0,0 0 31 0,0 0-31 0,0 0 31 16,4 0-31-16,-4 0 28 0,0 0-28 0,3 0 28 15,1 0-28-15,-4 0 39 0,0 0-39 0,5 3 40 16,2-3-40-16,-7 0 33 0,0 0-33 0,9 0 33 16,3 2-33-16,-12-2 44 0,0 0-44 0,12 1 44 15,2 1-44-15,2 2 35 0,-1-1-35 0,-1-3 35 16,-1 2-35-16,-1-1 24 0,2 1-24 0,0 0 25 16,0 0-25-16,-14-2 10 15,0 0-10-15,24 3 10 0,9-3-10 0,-33 0 28 0,0 0-28 0,33 0 28 16,4-3-28-16,-4 1 35 0,0 0-35 0,-9 0 36 0,-6 2-36 15,-18 0 31-15,0 0-31 0,24 0 31 0,4-1-31 16,-28 1 3-16,0 0-3 0,31 0 4 16,4 1-4-16,-35-1 17 0,0 0-17 0,40 0 17 15,7 0-17-15,-47 0 22 0,0 0-22 0,54-3 23 0,7 0-23 0,-61 3 22 16,0 0-22-16,60-7 22 0,1 2-22 0,-61 5 24 16,0 0-24-16,62-9 25 0,3 2-25 15,-65 7 15-15,0 0-15 0,78-7 15 0,11 2-15 16,-89 5 18-16,0 0-18 0,77-8 19 0,-6 4-19 0,-71 4 24 15,0 0-24-15,51-5 25 0,-15 2-25 0,-36 3 13 16,0 0-13-16,40 0 13 0,-3 0-13 16,-37 0 18-16,0 0-18 0,42 1 19 0,1 1-19 0,-43-2 24 15,0 0-24-15,54 2 25 0,9 1-25 0,-63-3 21 16,0 0-21-16,54 4 21 0,0-1-21 0,-54-3 16 0,0 0-16 16,43 5 17-16,-2-1-17 0,-41-4 10 15,0 0-10-15,36 1 10 0,-3 3-10 0,-33-4 10 16,0 0-10-16,25 3 10 0,-8 1-10 0,-17-4 3 0,0 0-3 0,12 0 4 15,-5 0-4-15,-7 0-20 0,0 0 20 0,5 0-19 16,-1 0 19-16,-4 0-80 0,0 0 80 16,-5 0-79-16,-8-6 79 0,-4 1-959 0</inkml:trace>
  <inkml:trace contextRef="#ctx0" brushRef="#br0" timeOffset="157091.198">22222 14933 91 0,'0'0'0'0,"4"-3"0"0,1-4 0 0,-5 7 4 16,0 0-4-16,4-2 5 0,-3-3-5 0,-1 5 39 15,0 0-39-15,0-3 39 0,0-1-39 0,0 4 41 16,0 0-41-16,-1-3 42 0,-3-2-42 0,4 5 45 15,0 0-45-15,-2-4 46 0,1-1-46 0,1 5 12 16,0 0-12-16,-2-3 12 0,2 1-12 0,0 2 8 16,0 0-8-16,0 0 8 0,0-3-8 0,0 3 9 0,0 0-9 15,0 0 9-15,0 0-9 0,0 0 32 0,0 0-32 0,0 0 32 16,0 0-32-16,0 0 39 0,0 0-39 16,0 0 39-16,0 0-39 0,0 0 39 15,0 0-39-15,0 0 39 0,0 0-39 0,0 0 40 0,0 0-40 0,0 0 41 16,0 0-41-16,0 0 46 0,0 0-46 0,0 0 46 15,0 0-46-15,0 0 35 0,0 0-35 0,0 0 36 16,0 0-36-16,0 0 25 0,0 0-25 0,5 0 26 16,7-2-26-16,-12 2 16 0,0 0-16 0,26 0 17 15,11-3-17-15,-37 3 28 0,0 0-28 0,42 0 28 16,5 0-28-16,-47 0 19 0,0 0-19 0,45 3 20 16,0 0-20-16,-45-3 26 0,0 0-26 0,47 4 26 15,1 1-26-15,-48-5 14 0,0 0-14 0,45 5 15 16,0 0-15-16,-45-5 5 0,0 0-5 0,44 5 5 0,-3-1-5 15,-41-4 15-15,0 0-15 0,35 3 15 0,-3 2-15 16,-32-5 14-16,0 0-14 0,22 2 15 0,-4 0-15 16,-18-2-25-16,0 0 25 0,14 1-24 0,-6 1 24 0,-8-2-88 15,0 0 88-15,7 2-88 0,-1 0 88 0,6 1-652 16</inkml:trace>
  <inkml:trace contextRef="#ctx0" brushRef="#br0" timeOffset="157400.911">22087 15137 1031 0,'0'0'0'0,"3"-3"-22"0,-1-2 22 0,1 0-22 16,2-2 22-1,-1 3-13-15,-1 3 13 0,3 1-12 0,1 1 12 0,1 1-22 0,1-2 22 0,8 2-22 16,4-1 22-16,-21-1-38 0,0 0 38 0,35 0-37 16,10 0 37-16,-45 0-22 0,0 0 22 0,48 4-22 15,7-1 22-15,-6-1-34 0,-4-2 34 0,-3 2-33 16,-4-2 33-16,-38 0-12 0,0 0 12 0,46 1-12 16,-3 3 12-16,-43-4-13 0,0 0 13 0,46 3-12 15,1 1 12-15,-47-4-51 0,0 0 51 0,40 1-51 16,-2-1 51-16,-38 0-122 0,0 0 122 0,30 0-122 15,-8 0 122-15,31 0-163 0</inkml:trace>
  <inkml:trace contextRef="#ctx0" brushRef="#br0" timeOffset="157747.781">22379 14591 595 0,'0'0'0'0,"5"0"0"0,2 1 0 0,-7-1 105 15,0 0-105-15,4-1 106 0,-2 1-106 0,-2 0 70 16,0 0-70-16,0 0 70 0,1-5-70 0,-1 5 18 0,0 0-18 16,11 1 19-16,6 3-19 0,2-1-1 0,2 4 1 15,2 3-1-15,3 2 1 0,0 2-17 0,2 0 17 0,2 5-17 16,1-1 17-16,-31-18-11 0,0 0 11 15,38 24-10-15,8 5 10 0,-46-29 0 16,0 0 0-16,47 35 0 0,3-3 0 0,-50-32 13 0,0 0-13 0,42 35 14 16,0 1-14-16,-42-36 36 0,0 0-36 0,35 32 36 15,-6-1-36-15,-6-4 0 0,-7-3 0 0,-6-10 0 16,-3-7 0-16,-2 0-45 16,-1 0 45-16,-4-4-44 0,-4 0 44 0,4 4-116 0,0 0 116 0,-1 12-116 15,-3 3 116-15,-1 19-439 0</inkml:trace>
  <inkml:trace contextRef="#ctx0" brushRef="#br0" timeOffset="159384.76">24017 14536 1155 0,'0'0'0'0,"-19"2"0"0,-15-1 0 0,34-1 132 15,0 0-132-15,-12 0 132 0,9-1-132 0,3 1 91 16,0 0-91-16,-4 0 92 0,4-2-92 0,0 2 37 0,0 0-37 16,0 0 38-16,-3 0-38 0,-4 2 5 0,-2-1-5 0,2 3 5 15,-2-1-5-15,9-3 3 16,0 0-3-16,-26 9 3 0,-7 3-3 0,33-12-6 0,0 0 6 0,-36 13-6 15,-8 5 6-15,4-3-51 0,-2-1 51 0,18-6-51 16,12-3 51-16,-1 1-51 0,6-3 51 0,-15 18-51 16,-10 11 51-16,32-32-14 15,0 0 14-15,-29 41-13 0,1 9 13 0,5 0-17 16,6-2 17-16,1-13-16 0,9-9 16 0,2 2-4 0,3-3 4 0,2 1-3 16,2 0 3-16,7-4-20 0,6-3 20 0,5-4-20 15,4-4 20-15,-24-11-32 0,0 0 32 0,42-2-32 16,12-12 32-16,-4-3-41 0,4-7 41 0,-7-5-41 15,-1-4 41-15,-46 33-40 0,0 0 40 0,50-63-39 16,4-21 39-16,-17 15-5 0,-6 4 5 0,-10 17-5 16,-9 12 5-16,-12 36 12 0,0 0-12 0,9-48 13 15,-7-5-13-15,-2 4 51 0,-2 1-51 0,0 5 52 16,-1 3-52-16,-1 8 52 0,1 4-52 0,-1 8 53 0,3 8-53 0,-3 0 61 16,-1 3-61-16,1 1 62 0,3 3-62 0,-5-4 46 15,-1 6-46-15,4-2 46 16,-1 3-46-16,1 0 32 15,-1 0-32-15,4 2 32 0,-3 0-32 0,-1 0 1 0,-1 2-1 0,-2 2 1 0,-1 1-1 0,-5 2-1 16,-2 3 1-16,3 0 0 0,-1 2 0 0,13-12-15 16,0 0 15-16,-15 31-15 0,-5 12 15 0,7 1-35 15,2 6 35-15,4-11-35 0,2-4 35 0,5 4-29 16,3 4 29-16,4 3-29 0,6 6 29 0,-13-52-45 0,0 0 45 16,13 54-44-16,8 5 44 0,-21-59-10 0,0 0 10 15,28 49-9-15,7-2 9 0,-35-47-23 16,0 0 23-16,51 41-22 0,17-5 22 15,-20-16-33-15,-8-15 33 16,-3-3-32-16,-7-7 32 0,-30 5-26 0,0 0 26 0,31-10-26 0,0-6 26 0,-31 16-26 0,0 0 26 0,26-20-25 16,-5-6 25-16,-21 26 0 0,0 0 0 0,16-27 0 15,-4-6 0-15,-3 7 21 16,-6 4-21-16,1 1 21 0,-2 3-21 0,-2 2 50 0,0 2-50 0,0 4 51 16,-2 2-51-16,0-1 52 0,0 2-52 0,1 2 53 15,1 3-53-15,-2-1 22 0,2 3-22 0,0 0 23 16,-2-5-23-16,2 5 38 0,-5-2-38 0,2 2 38 15,1 0-38-15,-7 0 13 0,-1 2-13 0,3 0 13 16,1-2-13-16,6 0 5 0,0 0-5 0,-17 6 6 16,-7 6-6-16,24-12 1 0,0 0-1 0,-21 12 1 0,-2 0-1 15,23-12-2-15,0 0 2 0,-19 31-1 0,-2 10 1 16,21-41-20-16,0 0 20 0,-9 47-19 16,6 6 19-16,3-53-25 0,0 0 25 0,7 49-24 0,8 3 24 0,3-11-44 15,4-5 44-15,1-5-44 0,2-7 44 0,-3-7-56 16,3-5 56-16,-1-5-55 15,2-7 55-15,-2-4-38 16,3-10 38-16,-1 4-38 0,2 0 38 0,-28 10-12 0,0 0 12 0,33-17-12 0,3-5 12 0,-36 22-1 16,0 0 1-16,32-31 0 0,-1-9 0 0,-31 40 41 15,0 0-41-15,24-49 42 0,-4-10-42 0,-20 59 39 16,0 0-39-16,12-61 39 0,-7-6-39 0,-5 67 35 16,0 0-35-16,3-62 36 15,-4 4-36-15,1 58 40 0,0 0-40 0,-4-48 40 0,1 9-40 16,3 39 24-16,0 0-24 0,-7-33 25 0,0 9-25 0,7 24 18 0,0 0-18 0,-7-17 18 15,0 5-18-15,7 12 27 0,0 0-27 0,-11-9 27 16,-1 6-27-16,12 3-2 16,0 0 2-16,-17 9-2 0,-8 9 2 0,1 6-57 0,-2 9 57 15,8 5-56-15,5 6 56 0,13-44-68 0,0 0 68 0,-11 62-68 16,6 13 68-16,1-1-32 0,3 5 32 0,1-33-32 16,0-20 32-16,0-26-20 0,0 0 20 0,7 29-19 15,3-5 19-15,-10-24-19 16,0 0 19-16,12 17-18 0,4-9 18 0,-16-8-15 0,0 0 15 0,21 2-15 15,5-7 15-15,-26 5-17 0,0 0 17 0,28-17-16 16,1-9 16-16,-29 26-4 0,0 0 4 0,28-36-4 16,2-8 4-16,-30 44-3 0,0 0 3 0,28-47-3 15,0-2 3-15,-4 9 2 0,-3 8-2 16,-2 3 3-16,-3 5-3 0,-2 6 14 0,0 8-14 0,-6 2 15 0,-1 4-15 16,-1 3 16-16,-1 2-16 0,0 3 17 15,2-1-17-15,-2 4 39 0,0 3-39 0,-3 0 40 0,5 1-40 0,-7-11 53 16,0 0-53-16,4 24 53 0,3 8-53 15,-7-32 21-15,0 0-21 0,5 31 21 16,2 2-21-16,0-4 32 0,-5-2-32 0,1-6 33 0,2-6-33 0,-5-15-2 16,0 0 2-16,11 17-2 0,3 0 2 0,-14-17-35 15,0 0 35-15,19 9-35 0,7-7 35 0,-26-2-58 16,0 0 58-16,28-9-57 0,5-10 57 0,-33 19-61 16,0 0 61-16,28-29-60 0,0-10 60 0,-6 3-36 15,-1-4 36-15,-5 3-36 0,-6 1 36 0,3 1 2 0,-3 5-2 16,-1 1 3-16,-1 1-3 0,-8 28 50 0,0 0-50 15,7-32 51-15,-1-3-51 0,-6 35 73 16,0 0-73-16,1-31 73 0,-1 1-73 16,0 30 94-16,0 0-94 0,0-24 94 0,-1 3-94 0,1 21 72 0,0 0-72 15,0-15 73-15,1 6-73 0,-1 9 52 0,0 0-52 0,0-8 53 16,2 2-53-16,-2 6 16 0,0 0-16 0,0-3 17 16,0 3-17-16,0 0 3 0,0 0-3 0,0 0 3 15,0 0-3-15,0 0-1 0,0 0 1 0,0 0 0 16,0 0 0-16,0 0-15 0,0 0 15 0,0 5-15 15,-2 7 15-15,4 5-41 0,3 9 41 0,-1 10-41 16,1 3 41-16,-5-39-13 0,0 0 13 0,7 59-12 16,2 13 12-16,-1-6-22 15,-1 3 22-15,-3-23-22 0,-2-13 22 0,1-1-8 0,2-4 8 0,-1 8-8 0,-1 5 8 16,1-10-10-16,3-6 10 0,-7-6-9 0,0-9 9 16,0-1-67-16,2-4 67 0,-1-2-66 0,-1-1 66 15,4-4-86-15,-1-3 86 0,-3-3-86 16,0-8 86-16,0 16-148 15,0 0 148-15,-7-30-147 0,-3-15 147 0,-8-30-696 0</inkml:trace>
  <inkml:trace contextRef="#ctx0" brushRef="#br0" timeOffset="159606.872">25024 14646 707 0,'0'0'0'0,"21"12"0"0,13 8 0 0,-34-20 117 0,0 0-117 15,4 10 118-15,-15-4-118 0,11-6 100 0,0 0-100 16,11 8 101-16,10-1-101 0,1 1 112 15,8 1-112-15,-2-2 112 0,3-4-112 0,1-3 70 16,3-3-70-16,-2-1 70 0,0-2-70 0,-33 6 40 0,0 0-40 0,38-6 40 16,2 0-40-16,-40 6-5 0,0 0 5 0,37-9-5 15,-4 1 5-15,-33 8-120 0,0 0 120 0,26-9-120 16,-7 2 120-16,-19 7-161 0,0 0 161 0,0-15-161 16,-14-6 161-16,0-15-661 0</inkml:trace>
  <inkml:trace contextRef="#ctx0" brushRef="#br0" timeOffset="159800.382">24790 14399 1367 0,'0'0'0'0,"7"0"0"0,4 2 0 16,-11-2-36-16,0 0 36 0,10 0-35 0,1-2 35 0,-11 2-85 15,0 0 85-15,17-24-85 0,7-12 85 0,18-27-764 16</inkml:trace>
  <inkml:trace contextRef="#ctx0" brushRef="#br0" timeOffset="160717.84">26567 14625 113 0,'0'0'0'0,"-3"-3"0"0,-4-4 0 0,3 5 54 16,4 0-54-16,0 2 54 0,0-3-54 0,0 3 52 0,-5-4-52 15,2 3 53-15,-3-1-53 0,6 2 56 0,0 0-56 16,-10-2 56-16,-11-1-56 0,21 3 62 0,0 0-62 0,-24-2 63 16,-8 0-63-16,4 2 62 0,-1 0-62 15,10 0 63-15,6 2-63 0,-1-2 63 0,4 0-63 16,1 0 64-16,4 0-64 0,-5 2 58 0,-1 0-58 0,2-1 59 16,4-1-59-16,-2 2 57 0,-1-2-57 0,2 2 58 15,3 1-58-15,-8 2 39 0,3 2-39 0,-10 12 40 16,-6 10-40-1,24-29 28-15,0 0-28 0,-23 45 28 0,1 11-28 0,2 1 15 0,3 3-15 0,5-23 16 16,5-9-16-16,0-3 11 0,3-2-11 16,3 9 11-16,1 6-11 0,3-11-8 0,6 1 8 0,0-9-7 15,1-6 7-15,4-6-63 0,3-7 63 16,4-5-63-16,2-7 63 0,-23 12-59 0,0 0 59 16,31-22-59-16,9-9 59 0,-40 31-36 0,0 0 36 0,37-38-36 15,1-8 36-15,-38 46-11 0,0 0 11 0,32-46-11 0,-5-6 11 16,-27 52 0-16,0 0 0 0,21-44 0 15,-3 3 0-15,-18 41 48 0,0 0-48 0,10-35 49 16,-3 10-49-16,-7 25 56 0,0 0-56 0,4-24 56 0,-3 8-56 0,-1 16 62 16,0 0-62-16,0-12 62 0,0 6-62 0,0 6 64 15,0 0-64-15,-1-6 64 0,-1 5-64 0,2 1 47 16,0 0-47-16,0 0 48 0,0 0-48 16,0 0 43-16,0 0-43 0,0 0 44 0,0 0-44 0,0 0 1 15,0 0-1-15,-4 13 2 0,-1 8-2 0,5-21 1 16,0 0-1-16,-3 38 1 0,-1 15-1 15,4-53-10-15,0 0 10 0,-1 53-10 0,2 5 10 0,-1-58-76 16,0 0 76-16,5 50-75 0,4-4 75 0,-9-46-112 0,0 0 112 0,11 36-112 16,3-9 112-16,1-8-166 0,-1-8 166 15,4-10-165-15,1-8 165 0,-19 7-215 0,0 0 215 0,21-22-214 16,5-16 214-16,17-22-168 16</inkml:trace>
  <inkml:trace contextRef="#ctx0" brushRef="#br0" timeOffset="161118.295">26677 14673 359 0,'0'0'0'0,"-4"19"0"15,1 12 0-15,1-18 170 0,1-11-170 0,1-7 170 16,1-11-170-16,1 5 106 0,1-3-106 0,-1 4 106 16,-2 3-106-16,0 2 104 0,0 5-104 0,0 0 104 15,0 0-104-15,4 3 53 0,1 4-53 0,2 5 54 16,0 2-54-16,-7-14 9 0,0 0-9 0,12 30 10 0,5 13-10 16,-17-43 3-16,0 0-3 0,14 45 3 0,2 6-3 15,-16-51 5-15,0 0-5 0,12 46 5 0,0 1-5 16,-12-47 2-16,0 0-2 0,7 37 2 15,-1-4-2-15,-6-33 17 0,0 0-17 0,3 26 17 0,1-6-17 0,-4-20 23 16,0 0-23-16,1 16 24 0,1-6-24 16,-2-10 13-16,0 0-13 0,0 5 14 0,-2-7-14 15,2 2 29-15,0 0-29 0,-3-15 29 0,-2-11-29 0,5 26 2 16,0 0-2-16,-6-41 2 0,-1-12-2 16,1 1 12-16,-1-2-12 0,1 4 13 0,-2 4-13 0,4 6 9 15,4 6-9 1,0 3 9-16,0 6-9 0,2 2 8 15,1 6-8-15,-1 3 9 0,3 4-9 0,-1 2 44 0,1 2-44 0,0 3 44 0,-1 0-44 0,-4 3 12 0,0 0-12 16,10 0 13-16,4 0-13 0,-14 0 21 0,0 0-21 16,19 3 21-16,7 4-21 0,-26-7 25 0,0 0-25 15,20 5 26-15,-1 2-26 16,-19-7-6-16,0 0 6 0,15 7-5 0,-1 0 5 16,-14-7-71-16,0 0 71 0,11 5-71 0,-2-2 71 0,-9-3-139 0,0 0 139 0,0 0-138 15,-9-5 138-15,0 0-859 0</inkml:trace>
  <inkml:trace contextRef="#ctx0" brushRef="#br0" timeOffset="161262.202">26700 14406 796 0,'0'0'0'0,"5"8"0"16,4 9 0-16,-9-17-203 0,0 0 203 0,12 7-203 0,5-5 203 15,13 7-182-15</inkml:trace>
  <inkml:trace contextRef="#ctx0" brushRef="#br0" timeOffset="162461.927">26614 14639 191 0,'0'0'0'0,"-3"-2"0"0,-2-3 0 0,5 5 51 0,-4-2-51 0,4 2 52 16,0 0-52-16,0 0 38 0,0 0-38 16,0 0 39-16,0 0-39 0,0 0 31 0,0 0-31 0,0 0 31 15,0 0-31-15,0 0 22 0,0 0-22 16,0 0 23-16,0 0-23 0,0 0 25 0,0 0-25 15,0 0 26-15,0 0-26 0,0 0 8 0,0 0-8 16,0 0 8-16,0 0-8 0,0 0 18 0,0 0-18 0,0 0 18 16,0 0-18-16,0 0 44 0,0 0-44 0,0 0 44 15,0 0-44-15,0 0 54 0,0 0-54 0,0 0 54 16,0 0-54-16,0 0 43 0,0 0-43 0,0 0 43 16,0 0-43-16,2 2 21 0,0 1-21 0,1 4 21 15,2 2-21-15,-5-9 31 0,0 0-31 0,5 31 31 16,2 13-31-16,-7-44 36 0,0 0-36 0,6 50 36 31,1 1-36-31,-2-3 6 0,-2-2-6 0,1-17 7 0,-2-6-7 0,-1-3 31 0,1-4-31 16,0 3 31-16,-2-1-31 0,0 0 5 0,2-3-5 0,-2-5 5 0,0-5-5 15,0 1-78-15,1 0 78 0,-1-6-78 0,6 0 78 16,-6 0-113-16,0 0 113 0,-2-22-112 0,-2-10 112 16,-1-22-470-16</inkml:trace>
  <inkml:trace contextRef="#ctx0" brushRef="#br0" timeOffset="162636.044">26607 14481 875 0,'0'0'0'0,"-5"0"0"15,-4 4 0-15,9-4-262 0,0 0 262 0,4-4-262 16,6-1 262-16,4-2-138 0</inkml:trace>
  <inkml:trace contextRef="#ctx0" brushRef="#br0" timeOffset="165794.795">27576 14625 180 0,'0'0'0'0,"3"-2"0"0,3 1 0 0,-6 1 55 16,0-4-55-16,0 4 56 0,-2-7-56 15,2 7 45-15,-4-5-45 0,3 2 45 0,-1-1-45 0,0 1 8 16,2-2-8-16,-2 0 8 0,2-1-8 0,0 6 22 15,0 0-22-15,-1-5 22 0,-3 0-22 0,4 5 20 16,0 0-20-16,-3-5 20 0,1 2-20 0,2 3 44 16,0 0-44-16,-2-4 45 0,-1 1-45 0,3 3 55 15,0 0-55-15,-4-4 55 0,3 4-55 0,1 0 22 16,0 0-22-16,0 0 23 0,-4-7-23 0,4 7 22 0,0 0-22 16,0 0 23-16,0 0-23 0,0 7 9 0,-2 0-9 15,1 15 9-15,-1 11-9 0,2-33 9 0,0 0-9 0,-4 45 10 16,1 6-10-16,3-51 33 0,0 0-33 15,-4 55 33-15,-1 1-33 0,3-9 25 0,2-6-25 0,-1-12 26 16,1-12-26 0,-2-2 39-16,2-4-39 0,0-3 40 15,2-4-40-15,1 1 8 0,1-2-8 0,1-3 8 0,2-2-8 0,-7 2 3 0,0 0-3 0,12-10 3 16,5-10-3-16,-17 20-1 0,0 0 1 0,18-28 0 16,1-8 0-16,-5 2-1 0,-4 0 1 15,-1 3-1-15,-2 2 1 0,-2 1 1 16,-1 3-1-16,-2 1 1 0,-1 3-1 0,3 4 3 0,-1 2-3 15,1 3 4-15,-3 1-4 0,1 1 14 0,2 1-14 0,-3 3 15 16,1 2-15-16,0 1 23 0,-2-1-23 0,0 1 24 16,2 1-24-16,-2 2 22 0,0 0-22 15,1-3 22-15,3-1-22 0,-4 4 9 0,0 0-9 0,3-3 9 16,1 1-9-16,-4 2 18 0,0 0-18 0,3 0 18 0,1 0-18 0,-4 0 1 16,0 0-1-16,5 10 1 0,4 9-1 15,-9-19-2-15,0 0 2 0,7 33-1 0,0 13 1 16,-7-46-18-16,0 0 18 0,5 51-18 15,0 8 18-15,-5-59-10 0,0 0 10 0,4 49-9 0,-3-4 9 0,-1-45-10 16,0 0 10-16,2 36-10 0,2-9 10 0,-4-27-45 16,0 0 45-16,7 23-44 0,5-10 44 15,-12-13-65-15,0 0 65 16,15 0-64-16,6-13 64 0,-21 13-51 0,0 0 51 0,21-30-51 0,4-12 51 0,-8 1-40 0,-3-2 40 16,-2 2-40-16,0-1 40 0,-1 7-6 15,-2 0 6-15,-2 6-5 0,-4 2 5 0,-3 27 0 0,0 0 0 16,3-23 1-16,1 3-1 15,-4 20 38-15,0 0-38 0,3-16 38 0,-1 4-38 16,-2 12 38-16,0 0-38 0,2-6 38 0,0 4-38 0,-2 2 16 0,0 8-16 0,0 11 17 16,1 5-17-16,-1 5 22 0,-1 4-22 0,1 0 22 15,0 1-22-15,0-34 1 16,0 0-1-16,3 43 1 0,4 5-1 0,-7-48-34 16,0 0 34-16,9 37-34 0,1-2 34 0,-10-35-59 0,0 0 59 0,18 22-59 15,6-8 59-15,-24-14-45 0,0 0 45 0,30-2-44 16,5-12 44-16,-35 14-4 0,0 0 4 0,34-22-3 15,1-9 3-15,-35 31 2 16,0 0-2-16,30-31 3 0,-2-1-3 0,-28 32 66 0,0 0-66 0,19-30 66 16,-5 5-66-16,-14 25 83 0,0 0-83 0,10-22 83 0,-3 4-83 15,-7 18 85-15,0 0-85 0,5-13 86 16,-3 4-86-16,-2 9 77 0,0 0-77 0,0-5 77 0,-2 2-77 16,2 3 52-16,0 0-52 0,0 0 53 0,-5 0-53 0,5 0 40 15,0 0-40-15,-17 15 40 0,-11 11-40 16,28-26 1-16,0 0-1 0,-31 39 2 0,-4 14-2 0,5-5-2 15,4 2 2-15,9-18-1 16,4-9 1-16,3-1-43 16,5-5 43-16,1-5-42 0,2-3 42 0,1-1-66 15,1 1 66-15,0-4-66 0,0-3 66 0,0-2-40 0,7 3 40 0,-2-3-40 0,2 0 40 0,2-2-14 16,3-1 14-16,-2-4-13 0,2-3 13 0,-12 10-1 16,0 0 1-16,14-16 0 0,4-3 0 15,-18 19 5-15,0 0-5 0,14-24 5 16,-2-3-5-16,-12 27 40 0,0 0-40 0,12-29 41 0,-1-4-41 15,-11 33 21-15,0 0-21 0,15-32 21 0,4-2-21 0,-19 34 19 0,0 0-19 16,21-31 20-16,2 3-20 0,-2 8 9 0,2 3-9 16,-8 3 10-16,-4 5-10 0,1 3 1 15,2 2-1-15,-4 2 2 0,-1 1-2 16,-2 4 1-16,0 6-1 0,0-2 1 0,0-1-1 0,0 6 3 0,2 2-3 0,-2-2 3 16,-2-2-3-16,-5-10 10 0,0 0-10 0,5 28 11 15,2 9-11-15,-7-37 34 16,0 0-34-16,5 36 34 0,-1 0-34 0,-4-36 17 15,0 0-17-15,1 31 17 0,-1-5-17 0,-1-6 30 0,-3-2-30 0,2-6 30 16,2-6-30-16,-1 1 6 0,1-3-6 0,0-1 6 16,0-3-6-16,0 0 18 0,0 0-18 0,-2-3 18 15,-2-2-18-15,4 5 14 0,0 0-14 16,-5-18 15-16,0-9-15 0,5 27 9 0,0 0-9 16,-3-34 9-16,3-9-9 0,1 5 25 0,3 1-25 0,1 4 26 0,2 4-26 15,0 5 6-15,0 0-6 0,2 5 6 0,3 5-6 16,-4 4-15-16,1-2 15 0,0 5-14 0,0 4 14 15,-4-1-41-15,-2 1 41 0,1 1-40 16,-1 2 40-16,1 2-23 0,-2 0 23 0,1 1-22 0,2 2 22 0,-5-5-13 16,0 0 13-16,7 16-12 0,2 8 12 0,-9-24-19 15,0 0 19-15,5 34-18 0,0 9 18 0,-5-43-23 16,0 0 23-16,2 43-22 0,0 3 22 16,-2-46-15-16,0 0 15 0,2 36-14 0,-2-7 14 15,0-29-41-15,0 0 41 0,5 22-40 0,2-5 40 0,-7-17-37 0,0 0 37 16,17-3-37-16,8-14 37 0,-25 17-24 15,0 0 24-15,26-29-23 0,5-12 23 0,-31 41-20 0,0 0 20 0,26-43-19 16,0-4 19-16,-6 10 0 16,-5 3 0-16,-3 8 0 0,-5 5 0 15,-1 4 32-15,-5 5-32 16,3 4 32-16,-2 2-32 0,-2 3 12 0,0 0-12 0,0 3 12 0,0 0-12 0,0 0 13 0,0 5-13 0,0-2 14 16,0 2-14-16,0 4 1 0,0 3-1 0,1 15 2 15,1 13-2-15,-2-40 9 0,0 0-9 0,5 42 10 16,2 6-10-16,-7-48-2 15,0 0 2-15,9 43-1 0,1-2 1 0,-10-41-47 0,0 0 47 0,9 33-47 16,2-9 47-16,-11-24-44 0,0 0 44 0,12 12-43 16,3-12 43-16,-15 0-37 0,0 0 37 15,18-17-36-15,1-17 36 0,-2-1-5 16,-1-4 5-16,-2 1-5 0,-4 0 5 0,-1 1 0 0,0 1 0 0,-4 0 0 16,-3 2 0-16,-2 34 22 0,0 0-22 0,2-45 23 0,-2-5-23 15,0 8 51-15,0 2-51 0,-2 13 51 16,0 6-51-16,0 2 58 0,-1 6-58 15,1 4 58-15,2 6-58 0,0-1 62 0,0 2-62 16,0 2 62-16,0 0-62 0,0 0 69 0,-3 0-69 0,3 0 70 0,0 0-70 16,0 0 37-16,0 0-37 0,-4 18 37 0,1 14-37 0,3-32 19 15,0 0-19-15,-6 43 20 0,1 10-20 16,2-1 2-16,1 2-2 0,0-14 2 16,1-6-2-16,1-34 12 0,0 0-12 0,0 53 12 0,3 9-12 15,-3-62 0-15,0 0 0 0,4 49 0 0,2-2 0 0,-6-47-29 0,0 0 29 16,7 36-29-16,4-11 29 0,-11-25-37 15,0 0 37-15,16 14-36 0,6-12 36 0,-22-2-39 16,0 0 39-16,23-9-38 0,1-10 38 16,-24 19-26-16,0 0 26 0,21-24-26 0,-3-6 26 0,-18 30-5 0,0 0 5 0,14-28-5 15,-4-4 5-15,-10 32 1 0,0 0-1 0,7-23 1 16,-4 6-1-16,-3 17 4 0,0 0-4 0,4-12 4 16,-2 5-4-1,-2 7 24-15,0 0-24 0,0 11 25 0,0 13-25 16,0-24 2-16,0 0-2 0,1 32 3 0,3 13-3 0,-4-45-58 0,0 0 58 0,7 41-57 15,5 0 57-15,-12-41-198 0,0 0 198 0,16 31-198 16,5-7 198-16,15 31-631 0</inkml:trace>
  <inkml:trace contextRef="#ctx0" brushRef="#br0" timeOffset="166322.647">29679 14625 438 0,'0'0'0'0,"0"-7"0"15,-2-8 0-15,2 15 44 0,0 0-44 0,0-5 44 16,0 1-44-16,0 4 49 0,0 0-49 0,0 0 49 15,0 0-49-15,0 0 74 0,0 0-74 0,0 0 75 16,0 5-75-16,0-5 88 0,0 0-88 0,2 5 89 16,3 1-89-16,2-1 98 0,2 0-98 0,4-2 98 15,7 1-98-15,-1-1 114 0,0-3-114 0,4 2 114 16,3-2-114-16,-26 0 72 0,0 0-72 0,36 0 73 0,8 0-73 16,-44 0 48-16,0 0-48 0,49 0 48 15,6-2-48-15,-8 4 56 0,-1 1-56 0,-8-3 56 16,-7 0-56-16,-4 2 36 0,-7 0-36 0,-2-2 37 15,-2 0-37-15,-4 1 9 0,-2 1-9 0,-1 0 10 0,-2 0-10 0,0-1-17 16,0-1 17-16,-4 0-17 0,-1 0 17 16,-2 0-131-16,0 0 131 0,0 0-130 0,0 0 130 15,0 0-204-15,-3 4 204 0,-6 4-204 16,-3 6 204-16,-9 10-726 0</inkml:trace>
  <inkml:trace contextRef="#ctx0" brushRef="#br0" timeOffset="166550.568">29644 14906 785 0,'0'0'0'0,"14"-5"0"15,10-4 0-15,-24 9 193 0,0 0-193 16,14-5 193-16,-2 2-193 0,-12 3 188 0,0 0-188 0,16 3 188 16,1 7-188-16,-17-10 110 0,0 0-110 0,23 9 111 15,3 0-111-15,-26-9 62 0,0 0-62 0,31 8 62 16,4 1-62-16,-35-9 31 0,0 0-31 0,33 8 31 15,-1 1-31-15,-32-9-26 0,0 0 26 0,31 7-26 16,0-2 26-16,-31-5-103 0,0 0 103 0,32 1-103 16,-3-2 103-16,32-3-1187 0</inkml:trace>
  <inkml:trace contextRef="#ctx0" brushRef="#br0" timeOffset="167812.826">31219 14269 315 0,'0'0'0'0,"-7"-7"0"15,-4-3 0-15,8 6 29 0,3 2-29 16,0 2 29-16,0 0-29 0,0 0 64 0,0 4-64 0,0-4 65 16,-4-2-65-16,4 2 74 0,-5-3-74 0,2 1 75 15,-1 0-75-15,-1 1 69 0,0 1-69 0,-1 0 70 16,1-2-70-16,-4 0 66 0,1 0-66 0,-1 1 67 16,0 1-67-16,9 0 49 0,0 0-49 0,-19-5 49 15,-9 1-49-15,28 4 33 0,0 0-33 0,-29-3 33 0,-3-1-33 16,32 4 33-16,0 0-33 0,-28-1 33 0,1-1-33 15,27 2 21-15,0 0-21 0,-27-2 21 32,3 0-21-32,3 4 28 0,2 0-28 0,5-2 28 0,5 0-28 0,-1 2 37 0,-1-1-37 0,3 3 38 0,-1-3-38 0,9-1 3 15,0 0-3-15,-17 21 3 0,-6 10-3 0,23-31 16 16,0 0-16-16,-21 41 17 0,2 12-17 0,7-5 3 16,3 0-3-16,0-15 4 0,4-10-4 15,3 1 0-15,4-5 0 0,3 9 1 0,4-1-1 0,3-3-7 16,2 0 7-16,-2-8-6 0,0-6 6 0,-12-10-17 15,0 0 17-15,23 5-17 0,8-10 17 0,-31 5-9 16,0 0 9-16,32-10-9 0,4-9 9 16,-36 19-10-16,0 0 10 0,35-29-10 0,0-11 10 15,-35 40-8-15,0 0 8 0,30-51-8 0,-6-14 8 0,-24 65-8 0,0 0 8 16,19-86-8-16,-3-18 8 0,-16 104-15 0,0 0 15 0,5-107-15 16,-8-7 15-1,3 114-15-15,0 0 15 0,-7-98-14 0,-4 7 14 16,11 91-4-16,0 0 4 0,-12-70-4 0,-2 13 4 0,14 57 0 0,0 0 0 0,-10-37 0 15,3 18 0-15,7 19 12 0,0 0-12 0,-7-17 12 16,2 6-12-16,5 11 27 16,0 0-27-16,-4-7 27 0,1 4-27 0,3 3 13 15,0 0-13-15,0 0 13 0,-4-3-13 0,4 3 5 0,0 0-5 0,0 0 6 16,0 0-6-16,0 0 1 0,0 0-1 0,0 15 1 16,2 12-1-16,-2-27-5 0,0 0 5 0,3 55-5 15,3 21 5-15,-6-76-10 0,0 0 10 0,5 108-10 16,0 29 10-16,-5-137-10 0,0 0 10 0,9 132-9 15,3 5 9-15,-12-137-45 0,0 0 45 0,17 106-44 0,4-19 44 16,-2-23-110-16,2-25 110 0,-12-17-109 0,-7-18 109 16,5-1-195-16,0-5 195 0,3-4-194 15,4-12 194-15,10-4-312 0</inkml:trace>
  <inkml:trace contextRef="#ctx0" brushRef="#br0" timeOffset="168241.293">31158 13880 583 0,'0'0'0'0,"1"13"0"0,1 11 0 0,-2-24 149 0,0 0-149 16,4 4 150-16,-1-9-150 0,-3 5 106 0,0 0-106 15,4-4 107-15,-3 1-107 0,-1 3 70 0,0 0-70 0,6 3 71 16,-1 4-71-16,-5-7 48 0,0 0-48 0,9 17 48 16,1 7-48-16,-10-24 12 0,0 0-12 0,12 36 12 15,2 9-12-15,-2 3 6 0,2 5-6 0,-2 3 7 16,1 3-7-16,-13-59 3 0,0 0-3 0,14 85 4 15,3 18-4 1,-17-103 0-16,0 0 0 16,19 89 0-16,2-5 0 0,-21-84 10 0,0 0-10 0,26 67 10 0,6-14-10 0,-32-53 33 0,0 0-33 0,27 34 33 15,1-18-33-15,-28-16 5 0,0 0-5 0,30 8 5 16,0-11-5-16,-4-4 52 0,-2-8-52 0,-5-4 52 16,-1-4-52-16,-3 1 50 15,1-3-50-15,-4-3 50 0,-3-1-50 0,-9 29 42 16,0 0-42-16,12-48 43 0,0-12-43 0,0 4 42 0,2-4-42 0,-3 6 43 0,-4 6-43 15,0 2 40-15,0 7-40 0,-4 10 41 16,-3 6-41-16,0 23 34 0,0 0-34 0,4-24 35 16,1 2-35-16,-5 22 23 0,0 0-23 0,3-17 24 0,-1 5-24 15,-2 12-3-15,0 0 3 0,2-12-3 16,0 5 3-16,-2 7-86 0,0 0 86 0,-2-7-85 0,-3 2 85 0,5 5-159 16,0 0 159-16,-18-3-159 0,-10-1 159 0,-17-2-1062 15</inkml:trace>
  <inkml:trace contextRef="#ctx0" brushRef="#br0" timeOffset="168763.496">30414 15064 180 0,'0'0'0'0,"12"-4"0"16,9-3 0-16,-21 7 23 0,0 0-23 0,5-3 24 15,-5 1-24-15,0 2 60 0,0 0-60 0,0 0 60 0,-3-2-60 16,3 2 66-16,0 0-66 0,-4 0 66 0,1-1-66 16,3 1 80-16,0 0-80 0,-4 0 80 0,2 0-80 15,2 0 74-15,0 0-74 0,0 0 74 0,9 0-74 16,-9 0 79-16,0 0-79 0,12 0 79 0,4 1-79 0,-16-1 91 16,0 0-91-16,24 0 91 0,10 0-91 0,-3 0 110 15,4 0-110 1,-2-1 110-16,2-1-110 0,-35 2 76 15,0 0-76-15,54-3 76 0,15-4-76 0,-1 2 82 0,5-6-82 0,-6 4 83 0,-5 1-83 0,-62 6 47 16,0 0-47-16,96-6 47 0,23 1-47 0,-119 5 49 16,0 0-49-16,104-3 50 0,-3 1-50 0,-101 2 37 15,0 0-37-15,82 0 37 0,-12 0-37 16,-20 2 3 0,-15 0-3-16,-10-1 4 0,-15-1-4 0,-10 0-3 0,0 0 3 0,10 2-2 0,-3-2 2 0,-7 0-122 0,0 0 122 0,6 2-122 15,-3-2 122-15,-3 0-190 0,0 0 190 16,-3 0-189-16,-6 0 189 0,-3 0-876 0</inkml:trace>
  <inkml:trace contextRef="#ctx0" brushRef="#br0" timeOffset="169520.101">31137 15440 740 0,'0'0'0'0,"2"-6"0"16,-1-3 0-16,-1 9 132 0,0 0-132 0,2-12 133 0,-2 2-133 16,0 10 94-16,0 0-94 0,0-12 94 0,-2-2-94 0,2 14 56 15,0 0-56-15,-3-14 57 0,-1 1-57 0,4 13 10 16,0 0-10-16,-7-12 11 0,0 1-11 0,7 11 19 15,0 0-19-15,-14-8 20 16,-3-1-20-16,17 9 3 0,0 0-3 0,-30-5 3 0,-8 2-3 0,38 3 2 16,0 0-2-16,-37 0 3 0,-1 3-3 0,38-3 0 15,0 0 0-15,-35 7 0 0,0 3 0 0,35-10-1 16,0 0 1-16,-29 12-1 0,4 4 1 0,3 1-1 16,4 0 1-16,4 5-1 15,4 2 1-15,3 2-10 0,4 3 10 0,1-7-9 0,2-5 9 0,3 4-24 0,3-2 24 16,-3 0-23-16,2-2 23 0,-5-17-43 0,0 0 43 0,11 19-43 15,4 1 43-15,-15-20-39 16,0 0 39-16,21 10-38 0,4-4 38 0,-25-6-40 16,0 0 40-16,33-11-40 0,5-11 40 0,-1-4-35 0,1-6 35 0,-7 1-34 15,-1-2 34-15,-30 33-9 0,0 0 9 0,28-46-8 16,-4-9 8-16,-3 2-1 0,-2-2 1 16,-5 4 0-1,-3 1 0-15,-1 4 6 0,-1 3-6 16,-4 9 6-16,-1 3-6 0,-4 31 41 0,0 0-41 0,3-29 41 0,-1 0-41 0,-2 29 48 0,0 0-48 0,2-21 48 15,-1 4-48-15,-1 17 42 0,0 0-42 0,0-14 42 16,0 6-42-16,0 8 41 0,0 0-41 0,-1-7 42 16,-1 4-42-16,2 3 1 0,0 0-1 15,0 0 2-15,-4-4-2 0,4 4-10 0,0 0 10 0,0 0-9 0,-3-1 9 16,3 1-27-16,0 0 27 0,0 0-27 0,-4 0 27 16,4 0-24-16,0 0 24 0,0 0-23 0,-3-2 23 0,3 2-40 15,0 0 40-15,0 0-40 0,0 0 40 0,0 0-38 16,0 0 38-16,0 0-37 0,0 0 37 15,0 0-25-15,0 0 25 0,0 0-24 0,0 0 24 0,0 0-28 16,0 0 28-16,0 7-28 0,-2 3 28 0,2 7-33 16,2 4 33-16,-2 11-32 0,-2 8 32 15,2-40-12-15,0 0 12 0,-2 60-12 0,-1 18 12 16,-1-4 0-16,3 1 0 0,-3 13 0 0,1 6 0 0,3-94 42 16,0 0-42-16,3 94 42 0,6 0-42 0,-9-94 43 0,0 0-43 15,7 74 44-15,2-14-44 16,-2-22-12-16,1-19 12 0,-3-4-12 0,-1-8 12 15,-4-7-119-15,0 0 119 0,19-16-119 0,9-18 119 0,19-16-493 0</inkml:trace>
  <inkml:trace contextRef="#ctx0" brushRef="#br0" timeOffset="170060.27">31358 15159 774 0,'0'0'0'0,"0"0"0"16,7 0 0-16,-7 0 102 0,0 0-102 0,3 4 103 0,-1 3-103 16,-2-7 66-16,0 0-66 0,2 5 67 0,-2 2-67 15,0-7 31-15,0 0-31 0,0 5 31 0,0-2-31 0,0-3 22 16,0 0-22-16,0 4 22 0,0-1-22 0,0-3 49 16,0 0-49-16,-2 16 49 0,0 8-49 0,2-24 16 15,0 0-16-15,-1 42 17 0,-3 10-17 16,4-52 44-16,0 0-44 0,-1 61 44 15,1 11-44-15,0-72 14 0,0 0-14 0,0 74 15 16,1 5-15-16,-1-79 30 0,0 0-30 0,5 82 30 0,4 4-30 0,-9-86 6 16,0 0-6-16,7 53 6 0,2-21-6 0,-9-32-23 15,0 0 23-15,7 26-22 0,-2-14 22 16,-5-12-89-16,0 0 89 0,5 2-89 0,2-11 89 16,-7 9-118-16,0 0 118 0,0-22-117 0,-1-9 117 0,1 31-113 0,0 0 113 0,-9-32-112 15,-3-6 112-15,12 38-53 0,0 0 53 16,-18-38-53-16,-4 1 53 0,2 4 4 0,1 6-4 0,5 8 5 15,4 8-5-15,-1 1 85 0,1 3-85 16,3 4 85-16,3 1-85 16,1-1 99-16,-1-1-99 0,4 4 99 0,-3-1-99 0,3 1 114 0,0 0-114 0,0 0 115 15,-3 0-115-15,3 0 102 0,-4-2-102 0,4 2 102 16,0-5-102-16,0 5 71 0,0 0-71 0,16-5 71 16,12-2-71-16,-28 7 57 15,0 0-57-15,41-7 58 0,13-2-58 16,-7 3 62-16,-1 0-62 0,-6 1 63 0,-5 0-63 0,-6-2 51 0,-3 0-51 0,-6 2 51 15,-6 2-51-15,-1-1 3 0,-2-1-3 0,-4 4 3 16,-4 2-3-16,1-2-65 0,-2-1 65 0,-2 2-64 16,5-2 64-16,-5 2-206 0,0 0 206 0,-9-7-205 0,-8-5 205 15,-9-7-1021-15</inkml:trace>
  <inkml:trace contextRef="#ctx0" brushRef="#br0" timeOffset="170309.827">32055 15178 2073 0,'0'0'0'16,"-9"-1"0"-16,-3-3 0 0,12 4 135 0,0 0-135 0,3 2 135 15,3 1-135-15,-1-6-154 0,0-6 154 16,-7-18-154-16,-5-14 154 0,7 41-101 0,0 0 101 16,-12-67-101-16,-7-24 101 0,-12-66-1290 0</inkml:trace>
  <inkml:trace contextRef="#ctx0" brushRef="#br0" timeOffset="203265.187">32264 14764 303 0,'0'0'0'0,"0"0"41"0,0 0-41 0,0 0 41 0,0-5-41 0,0 5 75 0,0 0-75 15,0 0 76-15,0 0-76 0,0 0 89 0,0 0-89 16,0 0 90-16,0 0-90 0,0 0 46 16,0 0-46-16,0 0 46 0,0 0-46 0,0 0-88 0,0 0 88 0,0 0-88 15,0 0 88-15,0 0-104 0,0 0 104 16,0 0-288-16,0 0 288 0</inkml:trace>
  <inkml:trace contextRef="#ctx0" brushRef="#br0" timeOffset="206996.743">13785 17167 124 0,'0'0'0'0,"0"0"55"0,0 0-55 16,4-5 56-16,-4-2-56 0,0 7 75 16,0 0-75-16,2-3 76 0,-2-1-76 0,0 4 72 0,0 0-72 15,0 0 73-15,1-3-73 0,-1 3 68 0,0 0-68 16,0 0 68-16,0 0-68 0,0 0 60 0,0 0-60 0,0 0 60 16,0 0-60-16,0 0 52 0,0 0-52 0,0 0 52 15,0 0-52-15,0 0 33 0,0 0-33 0,0 0 33 16,-3 2-33-16,3-2 15 0,0 0-15 0,0 0 16 15,-4 0-16-15,4 0 12 0,0 0-12 0,0 0 12 16,-3 0-12-16,3 0 0 0,0 0 0 0,0 0 0 16,0 0 0-16,0 0-1 0,0 0 1 0,0 0-1 15,0 0 1-15,0 0-11 0,0 0 11 0,0 0-10 16,7 3 10-16,-7-3-17 0,0 0 17 0,9 2-16 0,3-2 16 16,-12 0-9-16,0 0 9 0,17 0-8 15,6-2 8-15,-23 2-1 0,0 0 1 0,28-2-1 16,3-1 1-16,-31 3 0 0,0 0 0 0,33-3 0 0,0-1 0 0,-33 4 0 15,0 0 0-15,32-3 0 0,-3 1 0 16,-29 2 2-16,0 0-2 0,25-2 2 0,-8 2-2 16,-17 0 5-16,0 0-5 15,16 0 6-15,-2 0-6 0,-14 0 3 0,0 0-3 0,12 0 3 0,-3 0-3 0,-9 0 2 16,0 0-2-16,8 0 2 0,1 2-2 0,-9-2-33 16,0 0 33-16,9 2-32 0,-1-1 32 15,-8-1-121-15,0 0 121 0,9 2-120 16,3 2 120-16,6 1-402 0</inkml:trace>
  <inkml:trace contextRef="#ctx0" brushRef="#br0" timeOffset="207279.33">14122 16934 1099 0,'1'4'0'0,"-1"-4"109"0,0 0-109 0,2 3 109 16,2 1-109-16,-4-4 45 0,0 0-45 0,3 5 45 15,6 2-45-15,-9-7-43 0,0 0 43 0,12 6-42 16,4 3 42-16,-16-9-81 0,0 0 81 0,15 10-81 16,3 4 81-16,-18-14-76 0,0 0 76 0,15 12-76 15,-1 2 76-15,-14-14-53 0,0 0 53 0,13 12-53 16,-5 0 53-16,-8-12-158 0,0 0 158 0,5 17-157 0,-1 5 157 15,-4-22-139-15,0 0 139 0,0 19-138 16,-4 0 138-16,3 18-138 0</inkml:trace>
  <inkml:trace contextRef="#ctx0" brushRef="#br0" timeOffset="213504.025">14440 16103 740 0,'0'0'0'0,"7"6"0"0,2 4 0 0,-9-10 59 0,0 0-59 0,0 0 60 16,-2-7-60-16,-1 0 34 0,-1-1-34 0,-1 2 34 15,3 3-34-15,1 1 6 0,-3-1-6 0,1 1 6 16,1 0-6-16,2 2 3 0,0 0-3 0,0 0 3 16,0 0-3-16,0 0 9 0,-4-1-9 0,4 1 10 15,0-4-10-15,0 4 8 0,0 0-8 0,0 0 9 16,0 0-9-16,0 0 3 0,-3 4-3 0,3-4 4 16,0 0-4-16,0 0 0 0,0 0 0 0,0 0 0 15,0 0 0-15,0 0-7 0,0 0 7 0,-2 13-7 0,-1 10 7 16,3-23-10-16,0 0 10 0,-4 39-9 0,2 12 9 15,2 3-4-15,0 2 4 0,0 1-4 0,6 1 4 16,-6-58 1-16,0 0-1 0,7 94 2 16,3 23-2-16,-5-21 21 0,2-9-21 0,-3-10 21 0,-2-12-21 0,-2-65 39 15,0 0-39-15,3 70 39 0,2-1-39 16,-5-69 43-16,0 0-43 0,4 46 43 0,-1-17-43 0,-3-3 40 16,4-7-40-16,-4-7 41 15,0-7-41-15,0 0 41 0,1-1-41 16,-1-4 41-16,4 3-41 0,-4-3 26 0,0 0-26 0,3-3 26 0,-1-4-26 0,-2 7 10 15,0 0-10-15,4-16 10 0,-1-8-10 0,-3 24 19 16,0 0-19-16,2-34 20 0,0-11-20 0,-2 45 13 16,0 0-13-16,1-44 14 0,3-6-14 0,-4 50 16 15,0 0-16-15,3-48 17 0,3-1-17 0,-6 49 9 0,0 0-9 0,3-45 9 16,2 2-9-16,-5 43 4 0,0 0-4 0,4-34 4 16,4 5-4-16,-8 29 3 0,0 0-3 15,9-24 3-15,3 3-3 0,-12 21 1 16,0 0-1-16,14-19 2 0,2 4-2 0,-16 15-45 0,0 0 45 0,12-12-45 15,2 3 45-15,-14 9-56 0,0 0 56 0,16-3-55 16,3 5 55-16,-19-2-62 0,0 0 62 0,17 8-62 16,3 6 62-16,-20-14-70 0,0 0 70 15,17 22-70-15,0 7 70 0,-17-29-54 0,0 0 54 16,13 35-54-16,-3 4 54 0,-10-39-46 0,0 0 46 0,7 43-45 16,-7 1 45-16,0-44-13 0,0 0 13 0,-5 48-12 15,1 2 12-15,4-50-7 0,0 0 7 0,-8 45-7 16,-5-3 7-16,13-42-9 0,0 0 9 0,-12 40-8 15,0-4 8-15,12-36-7 0,0 0 7 0,-10 31-7 16,-3-6 7-16,13-25-15 0,0 0 15 0,-8 21-14 0,-1-6 14 16,9-15-33-16,0 0 33 0,-4 14-33 0,4-2 33 0,0-12-52 15,0 0 52-15,6 7-51 0,9-4 51 16,-15-3-75-16,0 0 75 16,21-5-75-16,9-9 75 0,-30 14-55 0,0 0 55 0,26-17-55 0,4-3 55 0,-30 20-75 15,0 0 75-15,26-21-75 0,-2-3 75 0,27-20-59 16</inkml:trace>
  <inkml:trace contextRef="#ctx0" brushRef="#br0" timeOffset="213602.195">14893 17092 113 0,'0'0'0'16,"4"-4"0"-16,1-1 0 0,-5 5 2 0,0 0-2 0,7-10 3 0,-2-4-3 16,2-1 8-16,0-4-8 0,-3 9 8 0,-1 3-8 0,-3-2 1 15,2 3-1-15,0-5 1 0,-2 1-1 0,0-2-5 0,1-2 5 16,-1 6-4-16,-1 3 4 0,-1-9-35 16</inkml:trace>
  <inkml:trace contextRef="#ctx0" brushRef="#br0" timeOffset="214726.249">14909 16879 113 0,'0'0'0'0,"0"0"71"0,5-3-71 0,-5 3 71 15,0 0-71-15,0 0 100 0,-3-3-100 0,3 3 101 16,-2-4-101-16,2 4 68 0,-7-2-68 0,4 2 68 16,1 0-68-16,-2 0 30 0,3 2-30 0,-3 2 30 15,1-1-30-15,-1 4-1 0,-1 0 1 0,0 5 0 16,-2 3 0-16,7-15-6 0,0 0 6 0,-4 28-5 16,2 9 5-16,2-37-27 0,0 0 27 15,0 33-27-15,2-1 27 0,-2-32-7 0,0 0 7 0,9 28-6 16,3-6 6-16,-12-22 0 0,0 0 0 0,18 10 0 0,4-10 0 15,-22 0-2-15,0 0 2 0,26-12-1 0,4-13 1 16,-30 25-15-16,0 0 15 0,30-31-14 0,1-10 14 16,-31 41-33-16,0 0 33 0,28-47-33 0,-2-4 33 15,-26 51-36-15,0 0 36 0,21-48-35 0,-2 2 35 16,-19 46-33-16,0 0 33 0,16-40-33 0,-4 6 33 0,-12 34-15 16,0 0 15-16,9-26-14 0,-1 9 14 15,-8 17 18 1,0 0-18-16,4-12 19 0,-2 5-19 0,-2 7 39 15,0 0-39-15,3 7 39 0,0 12-39 0,1 2 23 0,1 6-23 0,-3-3 24 0,-2 0-24 0,0-24 12 16,0 0-12-16,0 38 13 0,0 6-13 0,0-44 28 0,0 0-28 16,0 40 28-16,0-1-28 0,0-39 11 15,0 0-11-15,0 29 11 0,0-5-11 16,0-24 41-16,0 0-41 0,0 19 41 0,2-7-41 0,-2-12 42 0,0 0-42 0,1 9 43 16,3-4-43-16,-4-5 9 0,0 0-9 0,3-5 10 15,-1-9-10-15,2-1 1 16,1-6-1-16,-2 7 1 0,1 2-1 0,-4-1-2 15,2-3 2-15,-2 4-1 0,0 4 1 0,1-4-12 0,1 0 12 0,2 5-12 16,-4 3 12-16,0-1-27 0,0 2 27 0,0-1-27 16,0 3 27-16,0-3-6 0,0 1 6 15,0-1-6-15,0 3 6 0,0 1-10 16,3-4 10-16,-3 4-10 0,2-2 10 0,-2 2-16 0,7-3 16 0,-7 3-15 16,3-5 15-16,2 1-15 0,-1 1 15 0,1 0-14 15,0-1 14-15,-5 4-9 0,0 0 9 0,9-5-9 16,3 0 9-16,-12 5-4 0,0 0 4 0,16-7-4 15,1 0 4-15,-17 7-21 16,0 0 21-16,18-5-21 0,3 2 21 0,0 1-13 0,-4 2 13 0,-5 2-13 0,-3-1 13 16,-9-1-10-16,0 0 10 0,14 12-9 0,2 5 9 0,-16-17-5 15,0 0 5-15,13 26-4 16,5 5 4-16,-18-31-3 0,0 0 3 0,16 45-3 0,-2 9 3 0,-14-54 0 16,0 0 0-16,12 64 0 0,-4 6 0 0,-8-70 3 15,0 0-3-15,7 69 4 0,-1-1-4 0,-6-68 33 16,0 0-33-16,3 70 34 0,1 1-34 0,-4-71 40 15,0 0-40-15,1 42 40 0,-1-16-40 0,0-26 50 16,0 0-50-16,0 21 51 0,0-11-51 0,0-10 43 16,0 0-43-16,0 8 43 0,0-4-43 0,0-4 0 0,0 0 0 15,-3-12 0-15,-4-14 0 0,7 26-1 16,0 0 1-16,-4-43 0 0,-3-15 0 16,7 58-9-16,0 0 9 0,-3-67-8 15,3-11 8-15,0 78-18 0,0 0 18 0,7-90-18 0,0-9 18 16,-7 99-15-16,0 0 15 0,10-80-15 0,3 9 15 0,-13 71-26 0,0 0 26 15,8-44-26-15,-1 22 26 0,-7 22-13 0,0 0 13 0,7-21-12 16,0 11 12-16,-7 10 0 0,0 0 0 16,9-7 1-16,-4 5-1 0,2 2 13 15,2 2-13-15,-1 1 13 0,-1 4-13 0,2 2 18 0,2 1-18 0,-4 0 18 16,-2-1-18-16,2 3 9 0,0 0-9 0,-4-2 10 16,1-1-10-16,1 1 10 0,2 2-10 0,-5-2 10 15,-1-1-10-15,-1 3 33 0,-1 1-33 16,-1-1 33-16,2 0-33 0,0-12 16 15,0 0-16-15,-4 19 17 0,-3 5-17 0,7-24 29 0,0 0-29 0,-5 19 29 0,0-2-29 16,5-17 12-16,0 0-12 0,-4 14 13 0,1-4-13 16,3-10 11-16,0 0-11 0,-2 9 11 15,2-2-11-15,0-7 1 0,0 0-1 0,2 1 2 0,5-4-2 16,-7 3-4-16,0 0 4 0,5-7-3 16,4-3 3-16,-2-4-17 0,2-5 17 0,-6 9-16 0,2 3 16 15,-1 0-1-15,1 0 1 0,-5 4-1 0,2 1 1 0,-2-1 7 16,0-1-7-16,0 4 8 0,3-3-8 15,-3 3 58-15,4-2-58 0,-4 2 58 0,0 0-58 16,0 0 52-16,0 0-52 0,0 0 52 0,0 0-52 0,0 0 44 16,0 0-44-16,3 5 45 0,2 2-45 0,-5-7 21 0,0 0-21 15,13 11 21-15,-1 2-21 16,-12-13-6-16,0 0 6 0,22 12-5 16,8 2 5-16,-30-14-50 0,0 0 50 0,33 2-49 0,2-9 49 0,33 2-801 15</inkml:trace>
  <inkml:trace contextRef="#ctx0" brushRef="#br0" timeOffset="-213274.396">16825 15901 987 0,'0'0'0'0,"2"4"0"0,3 6 0 0,-5-7 86 16,0-1-86-16,-5-2 86 0,2 0-86 0,-6 0 34 15,0 0-34-15,4 0 34 0,0 2-34 0,-1 0 0 0,1-1 0 16,2 1 0-16,-1-2 0 0,4 0-10 0,-1 3 10 16,-8 15-10-16,-3 7 10 0,12-25-38 15,0 0 38-15,-14 45-38 0,2 15 38 0,3 5-20 0,5 7 20 16,-1-4-19-16,3 3 19 0,2-71 0 0,0 0 0 15,7 106 0-15,4 22 0 0,1-28 5 16,4-13-5-16,-2-20 6 0,-2-19-6 0,-12-48-1 0,0 0 1 0,24 49-1 16,9-2 1-16,-33-47 0 15,0 0 0-15,46 31 0 0,11-11 0 16,-57-20-8-16,0 0 8 0,49 3-7 0,0-16 7 0,-11-6-51 0,0-10 51 0,-12 7-51 16,-1-1 51-16,-25 23-39 0,0 0 39 0,22-37-38 15,3-11 38-15,-25 48-18 16,0 0 18-16,21-52-18 0,-4-6 18 0,-17 58-1 15,0 0 1-15,16-50 0 0,-2 2 0 0,-14 48 16 0,0 0-16 0,8-36 17 16,-2 11-17-16,-6 25 58 0,0 0-58 0,7-21 58 0,-7 9-58 16,0 12 87-16,0 0-87 0,0-10 88 15,0 5-88-15,0 5 63 0,0 0-63 0,-4 1 63 0,-1 6-63 16,5-7 44-16,0 0-44 0,-12 36 45 0,-4 19-45 0,2 2 22 16,-2 6-22-16,4-13 23 15,2-8-23-15,10-42 1 0,0 0-1 0,-12 50 2 0,5 2-2 0,7-52-7 16,0 0 7-16,-7 39-6 15,3-6 6-15,4-33-36 0,0 0 36 16,2 18-35-16,5-11 35 0,0-10-37 0,3-11 37 0,3 0-36 0,-1-4 36 0,-12 18-33 16,0 0 33-16,12-35-33 0,4-11 33 0,-16 46-23 15,0 0 23-15,12-51-22 0,0-9 22 0,-12 60-19 0,0 0 19 16,7-55-18-16,-2 2 18 0,-5 53-27 16,0 0 27-16,4-41-27 0,-4 8 27 15,0 33 0-15,0 0 0 0,0-24 0 16,0 9 0-16,0 15 18 0,0 0-18 0,0-11 18 0,0 6-18 0,0 5 3 0,0 0-3 0,-4 14 4 15,2 15-4-15,2-29 1 0,0 0-1 0,2 38 1 16,2 11-1-16,-4-49 0 0,0 0 0 0,5 42 0 16,4-3 0-1,-9-39-11-15,0 0 11 0,12 31-11 16,3-6 11-16,-15-25-41 0,0 0 41 0,20 16-40 0,1-11 40 0,-1-5-60 16,1-9 60-16,0-3-59 0,-5-5 59 0,-16 17-67 0,0 0 67 0,19-27-66 15,0-7 66-15,-19 34-59 0,0 0 59 0,18-36-59 16,-1-5 59-16,-17 41-53 0,0 0 53 15,18-33-53-15,-5 2 53 0,0 9-44 0,-1 5 44 16,-5 5-44-16,-2 5 44 0,4 4-2 0,-4 3 2 0,2 1-2 16,-2 3 2-16,-5-4 0 0,0 0 0 0,14 15 0 15,7 7 0-15,-21-22 4 0,0 0-4 0,24 35 5 0,1 9-5 16,-25-44 9-16,0 0-9 0,26 53 10 16,4 11-10-16,-30-64 4 0,0 0-4 0,22 94 4 0,3 26-4 15,-25-120 3-15,0 0-3 0,5 109 3 0,-10 3-3 16,5-112 57-16,0 0-57 0,-16 101 57 0,-10-9-57 0,26-92 89 15,0 0-89-15,-26 77 90 0,-4-13-90 16,6-11 91-16,3-14-91 16,9-21 91-16,6-20-91 0,6 2 35 0,0 0-35 15,-5 0 35-15,-2-4-35 0,7 4-46 0,0 0 46 0,-10-17-45 0,-10-12 45 0,10-5-92 16,3-7 92-16,2 0-91 0,1-2 91 0,4 43-71 0,0 0 71 16,4-60-71-16,5-10 71 15,3-14-38-15,2-14 38 0,3 28-37 16,2 12 37-16,-1 8-3 15,-8 10 3-15,4 4-2 0,2 7 2 0,-16 29 17 0,0 0-17 0,19-39 17 0,0-4-17 0,-19 43 53 0,0 0-53 0,24-46 53 16,3-2-53-16,-3 7 52 16,2 1-52-16,-1 6 53 0,-5 5-53 0,0 3 61 15,-1 6-61-15,-2 4 62 0,1 4-62 0,-3 2 51 16,-1 0-51-16,-5 5 52 0,-4 3-52 0,2 2 33 0,-2 3-33 0,2-1 33 16,2 1-33-16,0 3 16 0,-2 2-16 0,-2 1 17 15,-2-1-17-15,-3-8 5 0,0 0-5 16,7 35 6-16,2 16-6 0,-2-3 8 0,2 7-8 15,-4-18 9-15,-2-6-9 0,3 0 22 0,1-2-22 0,-2-5 23 16,2-5-23-16,-7-19 20 0,0 0-20 0,14 19 20 16,5-2-20-16,-19-17 16 0,0 0-16 0,28 9 17 15,8-8-17-15,-6-8 10 16,1-8-10-16,-1-2 10 0,-2-5-10 0,-28 22 4 0,0 0-4 0,26-33 5 16,-2-10-5-16,-4 2 21 0,-5-3-21 0,-3 11 21 0,-3 7-21 15,-4 1 13-15,-1 2-13 0,-2 6 13 0,-2 4-13 0,0 1 26 16,0 1-26-16,-2 6 26 0,2 2-26 0,0-1 54 15,0 3-54-15,0 1 54 16,2-2-54-16,-2 2 18 0,3 3-18 16,1 4 18-16,-4 3-18 0,0-10 14 0,0 0-14 0,0 35 15 0,1 16-15 0,3 0-37 15,3 6 37-15,-2-6-37 0,2-1 37 0,-7-50-133 16,0 0 133-16,10 53-132 0,6 2 132 0,10 53-854 16</inkml:trace>
  <inkml:trace contextRef="#ctx0" brushRef="#br0" timeOffset="-210946.441">19209 16018 359 0,'0'0'0'0,"0"10"0"16,0 9 0-16,0-19 114 0,0 0-114 0,0 0 114 16,0-5-114-16,0 5 116 0,0 0-116 0,0-4 117 15,0-1-117-15,0 5 83 0,0 0-83 0,0-3 84 16,-4-2-84-16,4 5 60 0,0 0-60 0,-2-4 61 15,2 2-61-15,0 2 29 0,0 0-29 0,-3 4 29 16,-4 1-29-16,7-5 9 0,0 0-9 0,-11 33 10 16,-1 16-10-16,12-49 0 0,0 0 0 0,-9 67 0 15,1 19 0-15,8-86 0 0,0 0 0 0,-4 123 0 16,-1 31 0-16,5-154 9 0,0 0-9 16,0 132 9-16,5-5-9 0,-5-127 15 0,0 0-15 0,6 99 15 15,4-22-15-15,-10-77 4 0,0 0-4 0,9 54 4 0,-2-24-4 16,-7-30-26-16,0 0 26 0,10 12-25 0,4-20 25 15,-14 8-78-15,0 0 78 0,16-24-78 16,1-17 78-16,-17 41-87 0,0 0 87 16,21-69-87-16,2-22 87 0,-23 91-72 0,0 0 72 0,19-87-72 0,-3-4 72 0,-1 24-46 15,-1 14 46-15,-5 21-46 0,-6 16 46 0,4 1-33 16,-1 5 33-16,-3 1-33 0,-1 4 33 0,0 0 0 16,3 1 0-16,-2-1 0 0,2 0 0 0,1 0 33 15,1 1-33-15,-4 1 33 0,2 1-33 0,-1 2 18 16,1 0-18-16,-1 0 19 0,-1 2-19 0,-3-2 37 0,5 0-37 15,-5 0 38-15,0 0-38 0,0 0 13 0,0 0-13 16,0 0 14-16,0 0-14 0,0 0 36 0,0 0-36 16,0 0 37-16,0 0-37 0,0 0 53 15,0 0-53-15,0 0 53 0,0 0-53 0,0 0 75 0,0 0-75 16,0 0 75-16,0 0-75 0,0 0 60 0,-5 2-60 0,5-2 61 16,0 0-61-16,0 0 48 0,0 0-48 0,-3 1 49 15,-3 3-49-15,-1 1 32 0,-1 2-32 16,1-4 33-16,5 1-33 0,2-4 3 0,0 0-3 0,-9 7 4 15,-3 5-4-15,-4 3 9 0,2 2-9 0,6-7 9 16,-1-3-9-16,9-7 0 0,0 0 0 0,-12 28 0 16,-6 13 0-1,18-41-6-15,0 0 6 0,-12 44-5 0,0 9 5 16,12-53-4-16,0 0 4 0,-5 50-4 0,1 2 4 0,4-8-1 0,6-5 1 0,2-4 0 16,6-8 0-16,2-3-7 0,3-7 7 0,0-3-6 0,4-4 6 15,-2-5-32-15,-2-5 32 0,5-3-32 16,2-6 32-16,-26 9-17 15,0 0 17-15,39-15-16 0,6-7 16 0,-45 22-53 0,0 0 53 0,47-26-53 0,5-3 53 16,-52 29-63-16,0 0 63 0,46-29-63 0,-3 0 63 0,-43 29-40 16,0 0 40-16,33-24-40 0,-7 1 40 15,-26 23-3-15,0 0 3 0,21-17-2 0,-9 2 2 0,-12 15 7 16,0 0-7-16,9-12 8 0,-4 3-8 0,-5 9 28 16,0 0-28-16,4-5 28 0,-2 2-28 0,-2 3 14 15,0 0-14-15,0-4 15 0,0-1-15 0,0 5 19 0,0 0-19 16,-2-3 20-16,-3 1-20 0,5 2 3 15,0 0-3-15,-7-3 4 0,-4-1-4 16,11 4 3-16,0 0-3 0,-15-5 3 0,-8 0-3 0,23 5 0 0,0 0 0 16,-23-4 0-16,1 1 0 0,22 3 1 0,0 0-1 0,-25-2 1 15,4 1-1-15,21 1 8 16,0 0-8-16,-19 0 9 0,4 1-9 0,15-1 8 16,0 0-8-16,-16 4 9 0,2-1-9 0,14-3 9 0,0 0-9 0,-14 14 9 15,2 5-9-15,12-19 0 0,0 0 0 0,-9 29 0 16,4 9 0-16,5-38 0 0,0 0 0 0,5 39 0 15,7 4 0-15,-12-43-6 0,0 0 6 16,21 37-6-16,7-2 6 0,-28-35-34 0,0 0 34 0,35 25-33 16,5-7 33-16,-2-12-46 0,-5-9 46 0,2-2-46 15,-5-7 46-15,-30 12-40 0,0 0 40 0,38-26-40 16,6-10 40-16,-44 36-19 0,0 0 19 0,45-41-18 16,-3-9 18-16,-42 50-8 15,0 0 8-15,38-46-7 0,-1 0 7 0,-37 46 8 0,0 0-8 0,29-41 9 16,-6 5-9-16,-6 8 41 0,-4 8-41 0,-3 4 41 0,-3 6-41 15,-2 3 44-15,-5 2-44 0,0 2 44 0,4-1-44 16,-4 4 74-16,0 0-74 0,0 0 75 0,0 0-75 16,0 0 65-16,-4 2-65 0,4-2 65 0,0 0-65 0,0 0 37 15,0 0-37-15,0 0 38 0,0 0-38 0,0 0 6 16,0 0-6-16,-5 12 7 0,-5 9-7 16,10-21 0-16,0 0 0 0,-13 32 0 0,-1 9 0 15,14-41-3-15,0 0 3 0,-12 46-3 0,0 6 3 0,12-52-25 0,0 0 25 16,-9 51-24-16,4 4 24 0,5-55-7 0,0 0 7 15,-3 45-7-15,3-8 7 0,0-37-17 0,0 0 17 16,7 31-17-16,5-9 17 16,-12-22-78-16,0 0 78 0,21 9-78 0,7-11 78 0,-6-10-78 15,1-10 78-15,-2 3-78 0,-4-3 78 0,-3-6-69 0,-3-2 69 0,-1 0-68 16,-1 1 68-16,-9 29-40 0,0 0 40 0,8-39-40 16,3-6 40-16,-11 45-3 15,0 0 3-15,9-41-2 0,1 2 2 0,-3 8 4 0,-5 7-4 0,1 7 4 16,1 7-4-16,-4 3 73 15,1 3-73-15,-1 4 74 0,0-3-74 0,0 3 89 0,0 0-89 0,0 0 90 16,0 0-90-16,0 0 65 0,0 0-65 0,0 3 66 16,2 1-66-16,-2-4 40 0,0 0-40 0,2 20 40 15,1 13-40-15,1 1 12 16,-2 4-12-16,1-6 13 0,1-1-13 16,1 4 6-16,2-1-6 0,-2-5 6 0,0-5-6 0,-5-24 3 0,0 0-3 0,9 31 3 15,3 1-3-15,-12-32 1 0,0 0-1 0,19 24 2 0,6-3-2 16,-25-21 1-16,0 0-1 15,29 10 1-15,8-8-1 0,-4-7-2 16,-2-7 2-16,-3 0-1 0,-2-4 1 0,-5-4-2 0,0-4 2 0,-3 3-1 0,-4 2 1 0,-14 19 7 16,0 0-7-16,15-22 7 0,-1-2-7 0,-14 24 34 15,0 0-34-15,12-22 35 0,1 1-35 16,-13 21 41-16,0 0-41 0,5-15 42 0,-2 3-42 16,-3 12 51-16,0 0-51 0,2-9 51 0,0 2-51 0,-2 7 48 15,0 0-48-15,0-3 49 0,0 1-49 16,0 2 43-16,0 0-43 0,0 0 43 0,-4 4-43 0,1 3 6 15,-1 3-6-15,3 12 6 0,-6 9-6 16,0 1 12-16,-2 3-12 0,4-8 13 0,3-3-13 0,2-24 3 16,0 0-3-16,-5 31 4 0,1 5-4 0,4-36 2 0,0 0-2 15,0 29 2-15,4-5-2 0,-4-24 4 0,0 0-4 0,5 19 5 16,-2-7-5-16,-3-12 0 16,0 0 0-16,11 3 0 0,5-8 0 0,-6-5-3 15,4-7 3-15,-4 8-3 0,-3 4 3 0,0-5-93 0,-1-4 93 0,-1 2-93 16,4-2 93-16,-8 1-70 0,3-1 70 0,-1 5-70 15,-3 3 70-15,2-1-57 0,-2 2 57 16,0 1-57-16,2 1 57 0,-2-1-49 0,0 1 49 16,0 3-48-16,1-4 48 0,-1 4-20 0,4-1 20 0,-4 1-20 15,0 0 20-15,0 0-20 0,0 0 20 0,0 0-20 16,0 0 20-16,0 0-1 0,0 0 1 0,0 0-1 16,0 0 1-16,0 0-4 0,0 0 4 0,0 0-4 15,0 0 4-15,0 0-20 0,0 0 20 0,0 0-20 0,3 3 20 16,-3-3-22-16,0 0 22 0,9 7-22 0,0 3 22 15,-9-10-15-15,0 0 15 0,16 16-15 16,6 3 15-16,-22-19-28 16,0 0 28-16,25 17-28 0,4 0 28 0,-29-17-12 0,0 0 12 0,35 10-12 0,7-3 12 0,-42-7-41 15,0 0 41-15,40 2-41 0,2-7 41 0,-6-4-7 16,-1-5 7-16,-5 7-6 0,-6 2 6 16,-24 5-12-16,0 0 12 0,32-3-12 15,1 1 12-15,-33 2-9 0,0 0 9 0,38 5-9 0,5 4 9 0,-43-9-4 16,0 0 4-16,39 12-3 0,-3 5 3 0,-36-17-12 15,0 0 12-15,30 15-12 0,-7-1 12 0,-23-14-117 0,0 0 117 16,17 12-116-16,-1-2 116 16,-16-10-120-16,0 0 120 0,-5 2-120 0,-9-7 120 15,-4 1-210-15</inkml:trace>
  <inkml:trace contextRef="#ctx0" brushRef="#br0" timeOffset="-210763.697">20742 16542 1345 0,'7'-2'0'0,"-7"2"-117"0,0 0 117 0,10 2-116 16,4 3 116-16,-14-5-70 0,0 0 70 0,-7-24-70 16,-17-24 70-16,-8-24-652 0</inkml:trace>
  <inkml:trace contextRef="#ctx0" brushRef="#br0" timeOffset="-209928.124">22285 16434 270 0,'0'0'0'0,"0"0"-28"0,0 0 28 0,-3-2-28 15,-4 1 28-15,7 1-39 0,0 0 39 0,-4-2-38 16,2-2 38-16,2 4-2 0,0 0 2 0,-1-3-2 16,1 0 2-16,0 3-4 0,0 0 4 0,0-4-3 15,0-1 3-15,0 5-6 0,0 0 6 0,0-3-6 16,0-2 6-16,0 5 19 0,0 0-19 0,0-4 20 16,-2 1-20-16,2 3 74 0,0 0-74 0,-2-4 74 15,2 3-74-15,0 1 68 0,0 0-68 0,0 0 68 16,0-4-68-16,0 4 61 0,0 0-61 0,0 0 61 15,0 0-61-15,0 0 42 0,0 0-42 0,0 0 43 0,0 0-43 16,0 0-2-16,0 0 2 0,0 0-2 0,0 0 2 16,0 0-123-16,0 0 123 0,0 0-122 0,-7-3 122 0,2-1-206 15</inkml:trace>
  <inkml:trace contextRef="#ctx0" brushRef="#br0" timeOffset="-206864.165">22545 15975 628 0,'0'0'0'0,"-9"0"0"0,-3 0 0 0,7 0 20 0,1 2-20 0,4-2 20 16,5 0-20-16,-5 0-2 0,7 0 2 0,-7 0-1 15,2 0 1-15,-2 0-10 0,3 0 10 16,-3 0-9-16,4 0 9 0,-4 0-13 0,0 0 13 0,0 0-13 16,0 0 13-16,0 0 0 0,0 0 0 0,0 0 1 15,0 0-1-15,0 0 24 0,0 0-24 0,0 0 25 16,0 0-25-16,0 0 23 0,0 0-23 0,0 0 24 16,0 0-24-16,0 0 9 0,0 0-9 0,0 0 10 15,0 0-10-15,0 0 1 0,0 0-1 0,0 0 2 16,0 0-2-16,0 0-8 0,0 0 8 0,0 0-7 15,0 0 7-15,0 0-28 0,0 0 28 16,0 0-28-16,0 0 28 0,0 0-31 0,0 0 31 0,0 0-31 16,0 0 31-16,0 0-31 0,0 0 31 0,0 0-31 0,0 0 31 15,0 0-8-15,0 0 8 0,0 0-7 0,0 0 7 16,0 0 0-16,0 0 0 0,0 0 1 16,0 0-1-16,0 0 37 0,0 0-37 0,0 0 37 0,0 0-37 15,0 0 37-15,0 0-37 0,0 0 38 0,0 0-38 0,0 0 9 16,0 0-9-16,0 0 10 0,0 0-10 0,0 0-2 15,0 0 2-15,0 0-1 0,0 0 1 0,0 0-69 16,0 0 69-16,0 0-69 0,0 0 69 0,0 0-78 16,0 0 78-16,0 0-77 0,-2-4 77 0,0 1-17 15,2-1 17-15,-1 1-17 0,1 1 17 0,0 2-2 16,-4-3 2-16,4 3-2 0,0 0 2 16,0 0 2-16,0 0-2 0,0 0 2 0,0 0-2 0,0 0 33 15,0 0-33-15,0 0 34 0,0 0-34 0,0 0 42 0,0 0-42 16,0 0 42-16,0 0-42 0,0 0 39 0,0 0-39 15,0 0 40-15,0 0-40 0,0 0 34 0,0 0-34 0,0 0 35 16,0 0-35-16,0 0 34 0,-3 0-34 0,3 0 34 16,0 0-34-16,0 0 38 0,0 0-38 15,0 0 38-15,0 0-38 0,0 0 33 0,-2 3-33 0,2-3 33 16,0 0-33-16,0 0 33 0,0 0-33 0,0 0 33 16,-2 4-33-16,2-4 22 0,-1 5-22 0,-3-2 22 15,4-1-22-15,-2 3 10 0,2 0-10 0,0 0 11 16,0-1-11-16,0 3 11 0,-1 1-11 0,1 8 11 15,0 6-11-15,0-22 1 0,0 0-1 0,0 43 1 16,1 20-1-16,5 4 0 0,-1 8 0 0,0 20 0 16,2 16 0-16,-2-8-2 0,-1 1 2 0,1-16-2 15,2-13 2-15,-7-75-2 0,0 0 2 0,9 91-2 16,3 5 2-16,-10-19 12 0,-2-12-12 0,3-26 13 16,0-20-13-16,-1 3 41 0,0-3-41 15,3-5 41-15,-1-4-41 16,-1 2 55-16,-1-2-55 0,0-3 55 0,-1-5-55 0,1 1 43 0,0 1-43 0,-2-4 44 0,0 0-44 0,0 0 20 15,0 0-20-15,0 0 20 0,2-4-20 0,-2-1-2 16,0-2 2-16,0-6-1 0,-2-4 1 16,2 17-10-16,0 0 10 0,-4-40-10 0,-3-15 10 15,2-3-27-15,-2-9 27 0,2 9-27 0,2 2 27 0,3 56-21 16,0 0 21-16,0-66-21 0,1-6 21 0,-1 72-26 16,0 0 26-16,9-80-25 0,7-7 25 0,-6 28-15 15,-5 17 15-15,4 7-14 16,1 10 14-16,-1 2-11 0,0 6 11 0,-2 5-10 0,-2 4 10 15,-5 8-10-15,0 0 10 0,9-11-10 0,1 3 10 0,-10 8-8 0,0 0 8 16,12-7-8-16,2 0 8 0,-14 7-24 0,0 0 24 16,16-2-23-16,5 2 23 15,-21 0-13-15,0 0 13 0,17 5-12 0,4 6 12 0,-21-11-27 0,0 0 27 0,14 13-27 16,-2 6 27-16,-12-19-13 0,0 0 13 0,6 28-12 16,-6 8 12-16,0-36-5 0,0 0 5 0,-6 36-5 15,-2 3 5-15,8-39 4 16,0 0-4-16,-14 36 4 0,-4-3-4 0,3-4 24 15,-6-2-24-15,10-10 25 0,6-8-25 0,-2-1 1 0,0-1-1 0,4-2 1 16,3-3-1-16,-6 2-3 0,1 1 3 0,5-5-3 16,0 0 3-16,0 0-44 0,0 0 44 0,0 0-44 0,0 0 44 15,0 0-88-15,-3 3 88 0,3-3-88 16,-5 2 88-16,5-2-96 0,0 0 96 0,5-4-96 16,0-1 96-16,-5 5-68 0,0 0 68 0,12-10-68 0,6-4 68 15,-18 14-70-15,0 0 70 0,26-17-69 0,10-5 69 0,24-18-128 16</inkml:trace>
  <inkml:trace contextRef="#ctx0" brushRef="#br0" timeOffset="-205265.242">23073 16544 91 0,'0'0'0'0,"7"0"4"15,5 1-4-15,-12-1 5 0,0 4-5 0,0-4 55 16,1-4-55-16,-1 4 56 0,0 0-56 0,0 0 96 16,4-1-96-16,-4 1 96 0,0-4-96 0,0 4 103 0,0-3-103 15,0 3 104-15,0 0-104 0,0 0 88 0,-4-2-88 16,4 2 88-16,-1-5-88 0,-5 3 62 15,3-1-62-15,0 1 63 0,-3 2-63 0,1 0 43 0,0 0-43 16,0 0 44-16,1 0-44 0,-1 0 11 0,1 2-11 0,3 0 11 16,-3-2-11-16,4 0 13 0,0 0-13 0,-5 13 13 15,0 11-13-15,5-24 1 0,0 0-1 0,-5 29 1 16,-1 6-1-16,6-35 8 16,0 0-8-16,0 32 8 0,6 2-8 0,-6-34 0 15,0 0 0-15,5 28 1 0,0-4-1 0,5-7 0 0,6-5 0 0,-2-7 1 16,2-5-1-16,-16 0 0 0,0 0 0 0,22-15 0 15,11-13 0-15,-33 28-7 0,0 0 7 16,35-36-7-16,4-8 7 0,-39 44-25 16,0 0 25-16,36-45-24 0,-4-4 24 0,-5 9-1 0,-2 4 1 15,-8 5 0-15,-6 6 0 0,-1 4 1 0,-3 7-1 0,-3 4 1 16,-3 3-1-16,5 2 46 0,-1 0-46 0,-5 5 46 16,0 0-46-16,0 0 44 0,7 5-44 0,-2 4 44 15,4 3-44-15,-4 10 53 0,-2 9-53 16,-1 1 53-16,-2 6-53 0,0-38 44 0,0 0-44 0,0 51 44 0,2 9-44 15,1-5 36-15,3 0-36 0,-6-21 37 0,-4-11-37 0,2-3 34 16,2-5-34-16,2 8 34 16,2 1-34-16,-4-5 32 0,0-6-32 0,0-2 32 15,0-5-32-15,1 0 22 0,3-5-22 0,-4-4 22 0,-4-7-22 0,6-6 1 16,3-4-1-16,-3-4 2 0,2-4-2 0,-4 28 6 16,0 0-6-16,3-39 7 0,-1-9-7 0,0 2 7 15,1-1-7-15,-5 6 7 0,-1 5-7 0,5 5-80 0,4 4 80 16,-4 6-80-16,-4 6 80 0,4 1-69 15,0 4 69-15,1 3-68 0,1 2 68 0,-1-2-40 0,1 0 40 16,-1 2-40-16,-1 2 40 16,5 1-25-16,4 2 25 0,-3-2-24 0,3-1 24 0,-1 3-17 15,2 2 17-15,-5-2-17 0,-1 0 17 0,-6 0-16 0,0 0 16 0,8 3-15 16,6 2 15-16,-14-5-17 0,0 0 17 16,14 12-16-16,5 5 16 0,-19-17-4 0,0 0 4 0,16 28-4 15,0 11 4-15,-16-39-3 16,0 0 3-16,12 45-3 0,-3 8 3 0,-9-53-2 15,0 0 2-15,7 51-1 0,-2 2 1 0,-5-53 0 0,0 0 0 0,7 43 0 16,0-7 0-16,-7-36 0 0,0 0 0 0,8 29 0 16,3-7 0-16,-11-22-32 15,0 0 32-15,19 12-32 16,5-10 32-16,-1-7-108 0,1-10 108 0,-3-1-108 0,0-4 108 0,-21 20-99 0,0 0 99 0,21-31-99 16,0-9 99-16,-21 40-49 0,0 0 49 0,17-39-49 0,-1-6 49 15,-2 11 4-15,-3 3-4 0,-3 9 5 16,-3 5-5-16,-1 3 57 0,-2 6-57 0,1 1 58 15,2 2-58-15,-5 1 87 0,0 3-87 0,0 1 88 0,0 0-88 0,0 0 86 16,0 0-86-16,0 0 87 0,0 0-87 0,0 3 55 16,0 2-55-16,0 5 56 0,0 6-56 15,0-16 42-15,0 0-42 0,-3 34 42 0,1 16-42 16,0-6 11-16,1 4-11 16,1-10 11-16,0-7-11 0,0 1 6 0,1-3-6 0,-1-13 7 0,-1-11-7 0,-1 2 3 15,2-2-3-15,3 7 4 0,4 2-4 0,-1-2 1 16,1-2-1-1,1-7 2-15,3-4-2 0,-11 1-15 0,0 0 15 16,15-14-15-16,6-10 15 0,-21 24-47 0,0 0 47 0,21-34-47 0,2-9 47 0,-23 43-45 0,0 0 45 16,21-46-44-16,1-6 44 0,-22 52-20 0,0 0 20 15,18-48-20-15,-4-1 20 0,-14 49-13 0,0 0 13 16,10-40-13-16,-3 8 13 16,-7 32-11-16,0 0 11 0,4-26-10 0,-3 5 10 0,-1 21 9 0,0 0-9 0,4-15 10 15,-1 5-10-15,-3 10 46 0,0 0-46 0,2-7 46 16,0 3-46-16,-2 4 33 0,0 0-33 0,0 0 34 15,0 6-34-15,0-6 4 16,0 0-4-16,0 17 4 0,0 10-4 0,0-27 18 0,0 0-18 16,0 31 19-16,2 5-19 0,-2-36 0 0,0 0 0 0,1 38 1 15,3 3-1-15,-4-41 0 0,0 0 0 0,7 37 1 16,0-1-1-16,-7-36 0 16,0 0 0-16,9 31 1 0,-1-3-1 0,1-6 0 0,1-3 0 0,-1-6 1 15,-2-2-1-15,2-3-1 0,-4-3 1 0,0 1 0 16,1-3 0-16,0-1-38 0,1-1 38 0,0 1-37 0,-1-2 37 15,1 0-70-15,0-2 70 0,1-3-69 16,4-3 69-16,-1-4-103 16,-1-4 103-16,-1 3-102 0,0-3 102 0,-9 16-97 0,0 0 97 0,12-24-96 0,0-7 96 0,-12 31-48 15,0 0 48-15,12-32-47 0,2-6 47 0,-14 38-6 16,0 0 6-16,7-31-5 16,2 2 5-16,-6 9 12 0,-1 4-12 0,2 6 12 15,1 3-12-15,-3 2 75 0,-4 2-75 0,2 3 76 0,0-4-76 16,0 4 74-16,0 0-74 0,0 0 75 0,0 0-75 0,0 0 57 0,0 0-57 15,0 5 57-15,0 2-57 0,0-7 19 0,0 0-19 16,0 22 20-16,0 9-20 0,0-31 13 16,0 0-13-16,3 33 14 0,4 3-14 0,-3-5 4 15,-2-2-4-15,3-9 5 16,4-6-5-16,-9-14 2 0,0 0-2 0,8 10 3 0,6-5-3 0,-14-5 0 0,0 0 0 0,19-5 0 16,4-7 0-16,-23 12-34 0,0 0 34 0,26-24-33 15,4-10 33-15,-30 34-42 16,0 0 42-16,28-38-41 0,0-5 41 15,-9 6-27-15,-4-1 27 0,-1 7-27 0,-2 4 27 0,-5 3 0 0,-5 5 0 0,2 4 1 16,-3 1-1-16,-1 2 41 0,0 2-41 0,0 3 41 16,0 2-41-16,0 1 60 0,0 1-60 15,0 3 60-15,0-4-60 0,0 4 79 0,-3-1-79 16,3 1 79-16,0 0-79 0,0 0 51 0,0 0-51 0,0 0 52 16,0 0-52-16,0 0 46 0,0 0-46 0,-4 10 47 0,-1 7-47 15,5-17 20-15,0 0-20 0,-5 29 20 16,2 12-20-16,3-41 19 0,0 0-19 0,0 43 20 0,3 3-20 15,-3-3 45-15,0-2-45 0,3-10 45 0,4-7-45 0,-1 2 37 16,-3-4-37-16,6-3 38 0,1-5-38 16,-1-1 34-16,0-1-34 0,-1-1 34 0,3-5-34 15,-2 1 4-15,-2 0-4 0,0-2 4 0,-4 0-4 16,4 1-60-16,2 0 60 0,3 1-60 0,4-2 60 0,-16-5-138 16,0 0 138-16,24 9-137 0,7 0 137 15,25 8-848-15</inkml:trace>
  <inkml:trace contextRef="#ctx0" brushRef="#br0" timeOffset="-204606.155">25989 16455 886 0,'-5'0'0'0,"5"0"92"0,0 0-92 0,-9-4 92 15,-2-3-92-15,11 7 70 0,0 0-70 0,-10-5 70 16,1 0-70-16,9 5 93 0,0 0-93 0,-10-3 94 0,-1-1-94 15,11 4 71-15,0 0-71 0,-15-2 71 16,-3 1-71-16,1 1 38 0,-1 0-38 0,4 0 39 0,2-2-39 16,-3 4 38-16,-1-1-38 0,7-1 39 0,7 0-39 0,-4 0 9 15,-5 2-9-15,-5 3 9 0,-5 2-9 0,21-7 18 16,0 0-18-16,-29 21 19 0,-4 10-19 16,33-31 8-16,0 0-8 0,-33 46 9 15,3 12-9-15,30-58 9 0,0 0-9 0,-23 58 9 0,8 6-9 0,15-64-10 16,0 0 10-16,-9 53-9 0,7-5 9 0,2-48-63 15,0 0 63-15,7 37-63 0,9-7 63 16,5-12-155-16,1-7 155 0,-1-10-154 0,4-7 154 16,-25 6-202-16,0 0 202 0,24-26-201 0,8-15 201 15,-32 41-148-15,0 0 148 0,27-43-148 0,0-8 148 0,-5 6-53 16,-3 4 53-16,-5 8-52 0,-7 8 52 0,0 1 31 0,0 5-31 0,-3 3 31 16,1 4-31-16,-5 2 90 0,2 0-90 15,-2 5 90-15,0 1-90 0,0 1 121 16,1 1-121-16,-1 2 122 0,0 0-122 0,0 0 109 0,0 0-109 0,0 0 109 15,0 0-109-15,0 0 80 0,0 0-80 0,0 0 80 16,0 0-80-16,0 5 38 0,-1 2-38 0,-1 14 38 16,-2 8-38-16,4-29 2 0,0 0-2 15,0 43 2-15,0 13-2 0,0-56-2 0,0 0 2 0,6 52-1 16,1 1 1-16,-7-53-48 0,0 0 48 0,10 43-48 16,2-9 48-16,-12-34-62 0,0 0 62 0,23 20-61 15,8-9 61-15,1-15-152 0,1-13 152 16,-2-5-152-16,-1-7 152 0,-30 29-224 15,0 0 224-15,31-47-223 0,0-11 223 0,32-46-256 0</inkml:trace>
  <inkml:trace contextRef="#ctx0" brushRef="#br0" timeOffset="-204350.251">26275 16374 169 0,'0'0'0'0,"-4"7"0"0,-1 3 0 15,5-10 121-15,0 0-121 0,0 0 122 0,2-3-122 16,-1-1 170-16,3 1-170 0,-2 0 171 0,-1-3-171 0,1 3 139 16,-2 1-139-16,0 2 139 0,2-3-139 0,-2 3 97 15,0 0-97-15,0 0 98 0,0 0-98 0,0 0 61 16,0 0-61-16,0 0 62 0,0 0-62 0,0 3 19 15,0 1-19-15,0 8 20 0,2 5-20 0,-2 10 2 16,1 9-2-16,-1-2 3 0,2 4-3 0,-2-38 12 16,0 0-12-16,3 52 12 0,1 9-12 0,-1-8 13 15,1-1-13-15,-1-11 13 0,3-9-13 0,-6-32 3 0,0 0-3 16,8 35 4-16,3-3-4 0,-11-32 0 0,0 0 0 0,9 26 0 16,1-6 0-16,-10-20-70 0,0 0 70 15,12 11-70-15,0-10 70 0,-12-1-106 0,0 0 106 0,16-22-105 16,3-19 105-1,16-22-738-15</inkml:trace>
  <inkml:trace contextRef="#ctx0" brushRef="#br0" timeOffset="-203885.706">26532 16407 651 0,'0'0'0'0,"-3"12"0"15,-9 8 0-15,8-10 61 0,6-3-61 0,1-3 61 16,3-4-61-16,-1 0 41 0,2 0-41 0,-4-2 41 15,1 0-41-15,-4 2 13 0,3-3-13 0,-3 3 13 0,0 0-13 16,0 0 41-16,0 0-41 0,0 0 41 0,0 0-41 16,0 0 57-16,0 0-57 0,0 0 58 0,0 0-58 0,0 0 66 15,0 3-66-15,0 2 66 0,0 2-66 0,0-7 59 16,0 0-59-16,0 35 60 0,0 18-60 16,0-4 36-16,0 6-36 0,0-5 36 0,0-2-36 15,0-2 18-15,0 0-18 0,0-11 18 0,0-11-18 0,0-24 41 16,0 0-41-16,0 30 42 0,2 1-42 15,-2-31 12-15,0 0-12 0,2 24 13 16,0-5-13-16,1-9-36 0,1-6 36 0,1-9-35 0,3-9 35 0,-1-8-75 16,2-11 75-16,0 2-74 0,-4-1 74 0,-5 32-71 0,0 0 71 15,7-50-71-15,-2-12 71 0,0 4-11 16,-1-2 11-16,-1 7-10 0,3 5 10 16,-3 5 2-16,-1 6-2 0,1 7 3 15,3 6-3-15,-3 4 54 0,1 3-54 0,-1 1 55 0,2 3-55 0,-5 13 75 0,0 0-75 16,9-12 76-16,3 1-76 0,-12 11 78 0,0 0-78 0,16-5 78 15,1 2-78-15,1 3 40 16,-4 2-40-16,-4-1 41 0,-1 1-41 0,-9-2 8 16,0 0-8-16,9 2 8 0,-1 1-8 0,-8-3-28 0,0 0 28 15,5 4-28-15,1-1 28 0,-6-3-134 0,0 0 134 0,-4-3-134 16,-5-6 134-16,9 9-145 0,0 0 145 0,-19-21-144 16,-14-8 144-16,-19-20-705 15</inkml:trace>
  <inkml:trace contextRef="#ctx0" brushRef="#br0" timeOffset="-203755.349">26114 16304 494 0,'0'0'0'0,"12"-7"0"0,9-7 0 0,-21 14-118 15,0 0 118-15,21-34-118 0,0-17 118 0,21-35-104 16</inkml:trace>
  <inkml:trace contextRef="#ctx0" brushRef="#br0" timeOffset="-203599.359">27142 16789 863 0,'0'0'0'0,"0"0"-84"0,0 0 84 0</inkml:trace>
  <inkml:trace contextRef="#ctx0" brushRef="#br0" timeOffset="-199836.263">27534 16701 326 0,'0'0'0'15,"0"0"22"-15,0 0-22 0,0 0 22 0,4-5-22 16,-4 5 8-16,0 0-8 0,0 0 9 0,1-3-9 0,-1 3 13 15,0 0-13-15,0 0 14 0,0 0-14 16,0 0 5-16,0 0-5 0,0 0 6 0,0 0-6 0,0 0 22 16,0 0-22-16,0 0 22 0,0 0-22 0,0 0 21 15,0 0-21-15,0 0 21 0,0 0-21 0,0 0 9 16,0 0-9-16,0 0 9 0,0 0-9 0,0 0 10 16,0 0-10-16,0 0 11 0,0 0-11 0,0 0 15 15,0 0-15-15,0 0 16 0,0 0-16 0,0 0 38 16,0 0-38-16,0 0 39 0,0 0-39 0,0 0 47 15,0 0-47-15,0 0 47 0,0 0-47 0,0 0 41 0,0 0-41 16,0 0 42-16,0 0-42 0,0 0 41 0,0 0-41 0,0 0 42 16,0 0-42-16,0 0 35 0,0 0-35 15,0 0 35-15,0 0-35 0,0 0 39 16,0 0-39-16,0 0 39 0,0 0-39 0,0 0 39 0,0 0-39 0,0 0 39 16,0 0-39-16,0 0 51 0,0 0-51 0,0 0 51 15,0 0-51-15,0 0 48 0,0 0-48 0,0 0 48 16,0 0-48-16,0 0 37 0,0 0-37 0,0 0 37 15,4 0-37-15,-4 0 27 0,0 0-27 0,0 0 27 16,3 0-27-16,-3 0 25 0,0 0-25 0,4 0 26 16,-1 0-26-16,-3 0 14 0,0 0-14 0,7 0 15 15,2 0-15-15,-9 0 28 0,0 0-28 0,14-2 28 16,5-1-28-16,-19 3 12 0,0 0-12 0,24-6 12 16,8 0-12-16,-32 6 10 0,0 0-10 0,31-6 11 0,6 1-11 15,-37 5 26-15,0 0-26 0,36-3 26 16,4 1-26-16,-40 2 2 0,0 0-2 0,40 0 2 15,2 0-2-15,-42 0 12 0,0 0-12 16,40 0 13-16,0 2-13 0,-40-2 15 0,0 0-15 0,42 2 16 0,0-1-16 0,-42-1 3 16,0 0-3-16,42 4 4 0,0-1-4 0,-42-3 7 15,0 0-7-15,40 4 8 0,-2 1-8 0,-38-5 0 16,0 0 0-16,33 5 1 16,-5 2-1-16,-28-7-5 0,0 0 5 0,23 7-5 0,-6-2 5 0,-17-5-52 15,0 0 52-15,14 7-51 0,-5-2 51 0,-9-5-90 16,0 0 90-16,5 5-89 0,-2-2 89 0,-3-3-153 15,0 0 153-15,2 4-152 0,-4-3 152 0,2-1-137 16,0 0 137-16,-14-10-136 0,-6-7 136 0,-15-10-593 0</inkml:trace>
  <inkml:trace contextRef="#ctx0" brushRef="#br0" timeOffset="-199361.12">27989 16556 639 0,'7'-2'0'0,"-4"0"71"0,-1 1-71 0,7-1 72 16,3-2-72-16,-7 3 42 0,-1-1-42 0,-4 2 43 16,-4 0-43-16,-1 0 55 0,0 2-55 0,-1-2 55 0,3 0-55 15,-2 0 64-15,-1 1-64 0,3 1 64 0,0-2-64 16,-1 2 50-16,2-2-50 0,2 0 51 0,0 0-51 15,0 0 45-15,0 0-45 0,0 0 46 16,0 5-46-16,0-5 7 0,0 0-7 0,6 9 7 0,4 1-7 0,-10-10 6 16,0 0-6-16,19 14 6 0,7 3-6 0,-26-17 3 15,0 0-3-15,28 17 4 0,5 2-4 16,-33-19 1-16,0 0-1 0,30 15 2 16,1 0-2-16,-31-15 15 0,0 0-15 0,26 14 15 0,-3-4-15 15,-23-10 3-15,0 0-3 0,24 11 4 0,1-1-4 0,-25-10 32 16,0 0-32-16,17 9 32 0,-3-3-32 15,-2 1 9-15,-3 0-9 0,-4-2 9 16,-3-1-9-16,0 3 12 0,-1-1-12 0,-1 0 12 16,-1-1-12-16,1-5 16 0,0 0-16 0,-9 19 17 0,-3 10-17 0,12-29 3 0,0 0-3 15,-16 32 4-15,-3 4-4 0,19-36 20 16,0 0-20-16,-23 40 20 0,-3 2-20 0,26-42 0 0,0 0 0 16,-26 42 0-16,0 0 0 15,26-42-35-15,0 0 35 0,-24 35-34 0,3-5 34 0,21-30-131 0,0 0 131 0,-18 24-131 16,6-6 131-16,-18 23-826 0</inkml:trace>
  <inkml:trace contextRef="#ctx0" brushRef="#br0" timeOffset="-198442.352">29292 16427 483 0,'0'0'0'0,"-5"0"93"0,-6 0-93 15,4-2 94-15,0 1-94 0,7 1 62 16,0 0-62-16,-8-4 62 0,-3 1-62 0,11 3 37 0,0 0-37 16,-12-4 38-16,-4-1-38 0,16 5 7 0,0 0-7 0,-24-5 7 15,-6 0-7-15,30 5 34 0,0 0-34 0,-26-3 35 16,2-1-35-16,1 4 57 0,4 0-57 0,0 0 57 15,3-1-57-15,-1 1 64 0,-3 1-64 0,10-1 65 16,3 0-65-16,-2 2 30 0,1 0-30 16,-1-2 30-16,-2 0-30 0,-2 1 48 0,-5 3-48 0,9-2 48 15,4-2-48-15,5 0 4 0,0 0-4 0,-12 3 5 16,-2 0-5-16,14-3 18 0,0 0-18 0,-14 4 19 16,2 1-19-16,12-5 33 0,0 0-33 0,-19 12 33 15,-4 7-33-15,23-19 17 0,0 0-17 0,-23 27 17 16,-1 9-17-16,24-36 2 0,0 0-2 0,-21 45 2 15,0 6-2-15,21-51 13 0,0 0-13 0,-14 48 13 16,6 2-13-16,8-50 3 0,0 0-3 0,0 43 3 0,7-4-3 16,-7-39 2-16,0 0-2 0,20 27 2 0,15-10-2 15,-35-17-94-15,0 0 94 0,42-5-93 0,10-20 93 16,-52 25-111-16,0 0 111 0,65-57-111 0,11-25 111 16,-76 82-90-16,0 0 90 0,63-81-90 0,-7-6 90 0,-56 87-71 15,0 0 71-15,40-87-71 0,-10-2 71 0,-30 89-9 16,0 0 9-16,21-79-9 0,-9 5 9 0,-12 74 15 15,0 0-15-15,5-58 16 0,-7 12-16 16,2 46 64-16,0 0-64 0,-2-30 64 0,-1 17-64 16,3 13 67-16,0 0-67 0,-3-12 67 0,-1 5-67 0,4 7 77 0,0 0-77 15,-3-4 77-15,-1 3-77 0,4 1 62 0,0 0-62 16,-3-2 62-16,-1 2-62 0,4 0 48 0,0 0-48 16,-3 0 48-16,-1-2-48 0,4 2 13 0,0 0-13 0,0 0 14 15,-3-1-14-15,3 1 22 16,0 0-22-16,0 0 22 0,0 0-22 0,0 0 13 0,0 0-13 15,0 0 14-15,-4 0-14 0,4 0 26 0,0 0-26 0,0 0 26 16,0 0-26-16,0 0 12 0,0 0-12 16,0 0 13-16,0 0-13 0,0 0 0 0,0 0 0 0,0 17 0 15,2 12 0-15,-2-29-1 16,0 0 1-16,3 53 0 0,3 21 0 0,-6-74-15 16,0 0 15-16,8 106-14 0,5 28 14 0,2-25-5 0,4-4 5 0,-10-33-4 15,-5-26 4-15,1-5 0 0,2-14 0 0,-4-4 0 16,-1-10 0-16,3 3-7 0,4-1 7 15,-7-8-7-15,-2-5 7 16,0-2-139-16,0 3 139 0,7-8-138 0,3-5 138 0,-10 10-158 0,0 0 158 0,4-41-158 0,-6-21 158 16,4-41-639-16</inkml:trace>
  <inkml:trace contextRef="#ctx0" brushRef="#br0" timeOffset="-197744.948">29435 15888 707 0,'0'0'0'0,"-5"3"0"0,-2 4 0 0,7-7 112 0,0 0-112 0,0 0 112 15,1-4-112-15,-1 4 93 0,0 0-93 16,4-1 94-16,-1-3-94 0,-3 4 70 0,0 0-70 0,4-1 71 16,-3-1-71-16,-1 2 38 0,0 0-38 0,0 0 39 15,4 0-39-15,-4 0 27 0,0 0-27 0,0 0 27 16,0 0-27-16,0 0 45 0,-2 5-45 0,0-2 45 16,2 4-45-16,-1-2 33 0,-1 6-33 0,0 9 34 15,1 8-34-15,1-28 8 0,0 0-8 0,-2 48 9 16,0 13-9-16,2 3 43 0,2 4-43 0,-2-6 43 15,-2-4-43-15,2-58 19 0,0 0-19 0,0 91 20 16,0 22-20-16,0-22 47 0,0-9-47 16,0-39 47-16,-2-28-47 0,2 6 40 0,0-6-40 0,2 4 40 15,2 2-40-15,-3-3 4 0,-1 0-4 0,2-8 5 0,0-3-5 0,1-2-2 16,1-2 2-16,-1-3-2 0,1-3 2 16,1-7-60-16,0-6 60 0,2-1-60 15,0-4 60-15,-7 21-36 0,0 0 36 0,11-32-36 16,1-9 36-16,-12 41-20 0,0 0 20 0,14-45-19 0,0-4 19 0,-14 49-3 15,0 0 3-15,14-45-2 0,-1 1 2 0,-13 44 2 16,0 0-2-16,14-36 2 0,2 3-2 16,-16 33 22-16,0 0-22 0,19-27 22 0,2 3-22 15,-21 24 33-15,0 0-33 0,25-21 34 0,1 2-34 16,-5 6 42-16,-2 4-42 0,-5 2 42 0,-4 4-42 0,-1 3 15 16,-2 1-15-16,0 1 16 0,0-2-16 0,-2 4 22 0,0 1-22 15,0-2 23-15,-1 1-23 0,-1 4 8 16,3 2-8-16,-3 2 9 0,2 0-9 0,-5-12 25 15,0 0-25-15,7 33 26 0,0 13-26 0,-7-46 29 0,0 0-29 0,9 53 29 16,0 11-29-16,-4-8 21 0,0 1-21 0,0-13 21 16,1-8-21-16,-3 0 28 0,-1-3-28 15,0-9 28-15,-2-9-28 0,0-15 0 0,0 0 0 0,0 22 0 16,-2 1 0-16,2-23-57 16,0 0 57-16,-2 17-56 0,2-3 56 0,0-14-119 0,0 0 119 0,-2-11-119 15,1-16 119-15,-3-11-1246 0</inkml:trace>
  <inkml:trace contextRef="#ctx0" brushRef="#br0" timeOffset="-197280.107">28393 17044 863 0,'5'-2'0'0,"-5"2"84"0,0 0-84 15,7-2 84-15,2 1-84 0,-9 1 34 16,0 0-34-16,5-2 34 0,0 2-34 0,-5 0 1 15,0 0-1-15,6 2 2 0,-3-1-2 0,-3-1 43 0,0 0-43 16,7 4 43-16,3 1-43 0,-10-5 55 0,0 0-55 0,18 5 56 16,5 0-56-16,-23-5 44 0,0 0-44 0,38 4 44 15,14-1-44-15,-52-3 67 0,0 0-67 16,63 4 67-16,13-3-67 0,-76-1 57 0,0 0-57 0,102 2 58 16,19 0-58-16,-121-2 51 0,0 0-51 0,119 5 52 15,6 2-52-15,-125-7 38 0,0 0-38 0,117 7 39 16,-5 1-39-16,-112-8 40 0,0 0-40 0,109 9 41 15,-1-2-41-15,-108-7 25 0,0 0-25 0,87 8 26 16,-12-1-26-16,-75-7-1 0,0 0 1 0,60 7 0 0,-13-2 0 16,-47-5-60-16,0 0 60 0,29 3-59 0,-13 1 59 15,-16-4-142-15,0 0 142 0,10 7-142 0,-8 1 142 0,-2-8-160 16,0 0 160-16,-12 16-160 0,-11 6 160 16,-12 16-818-16</inkml:trace>
  <inkml:trace contextRef="#ctx0" brushRef="#br0" timeOffset="-196355.737">29062 17620 673 0,'0'0'0'0,"0"0"69"0,0 0-69 15,0 0 69-15,3 3-69 0,-3-3 49 0,0 0-49 0,0 0 50 16,0 0-50-16,0 0 45 0,0 0-45 0,0 0 46 15,-5-2-46-15,5 2 45 0,0 0-45 0,-9-3 45 16,-1-1-45-16,10 4 74 0,0 0-74 0,-16-5 74 16,-1 0-74-16,17 5 37 0,0 0-37 0,-24-7 37 0,-6 0-37 15,30 7 32-15,0 0-32 0,-31-5 32 16,-4 2-32-16,35 3 14 0,0 0-14 0,-39 0 15 0,-4 2-15 16,43-2 1-16,0 0-1 0,-38 5 2 0,-1 2-2 15,4 3 18-15,2 2-18 0,12-5 19 0,9-2-19 16,-2 3 43-16,2 3-43 0,-4 6 43 0,-1 7-43 0,1 7 21 15,2 6-21-15,6-4 21 0,2-4-21 16,6-29 37-16,0 0-37 16,-1 41 37-16,1 7-37 0,1-3 37 0,5 1-37 0,-1-14 38 0,0-9-38 0,0-1 33 15,0-1-33-15,4-6 33 0,2-5-33 0,-11-10 8 16,0 0-8-16,19 9 8 0,7-4-8 0,-26-5-6 0,0 0 6 16,38-10-5-16,9-14 5 0,-47 24-96 15,0 0 96-15,49-43-95 0,3-15 95 0,-1-14-106 16,1-16 106-16,-10 16-105 0,-7 4 105 0,-35 68-88 0,0 0 88 0,31-81-88 15,-5-6 88-15,-26 87-64 0,0 0 64 16,25-79-64-16,-4 4 64 0,-21 75-49 0,0 0 49 16,14-55-49-16,-4 15 49 0,-10 40-3 15,0 0 3-15,7-24-2 16,-4 16 2-16,-3 8 22 0,0 0-22 0,2-7 23 0,-2 5-23 0,0 2 51 0,0 0-51 16,0 0 51-16,0 0-51 0,0 0 37 0,0 0-37 0,0 0 37 15,-2 4-37-15,2-4 28 0,0 0-28 0,0 0 28 16,-3 3-28-16,3-3 45 15,0 0-45-15,0 0 45 0,0 0-45 0,0 0 50 0,0 0-50 0,0 0 51 16,0 0-51-16,0 0 42 0,0 0-42 0,0 0 43 16,-4 2-43-16,4-2 42 0,0 0-42 0,0 0 42 15,-1 3-42-15,1-3 10 0,0 0-10 0,0 0 11 16,-2 4-11-16,2-4 32 0,0 0-32 0,0 0 32 0,-2 3-32 0,2-3 1 16,0 0-1-16,0 0 1 0,0 5-1 0,0-5 5 15,0 0-5-15,0 5 6 0,0 2-6 0,0-7 14 16,0 0-14-16,0 9 15 0,-2 1-15 15,2-10 8-15,0 0-8 0,2 19 8 0,0 7-8 16,-2-26 9-16,0 0-9 0,3 36 9 16,1 8-9-16,-4-44 15 0,0 0-15 0,5 55 15 0,2 10-15 0,-7-65 3 15,0 0-3-15,7 69 4 0,0 6-4 0,-7-75 12 16,0 0-12-16,11 87 13 0,2 11-13 0,-13-98 3 16,0 0-3-16,13 75 4 0,-3-13-4 0,-10-62-64 15,0 0 64-15,7 38-64 0,-2-19 64 0,-5-19-172 0,0 0 172 16,0-7-171-16,-1-22 171 0,-1-7-933 0</inkml:trace>
  <inkml:trace contextRef="#ctx0" brushRef="#br0" timeOffset="-196020.457">29166 17510 1132 0,'0'-4'0'0,"0"4"79"0,0 0-79 0,0-3 80 16,0 0-80-16,0 3-95 0,0 0 95 0,0 0-94 15,0-4 94-15,0 4-75 0,0 0 75 0,0 0-75 0,0 0 75 16,0 0 76-16,0 0-76 0,0 0 77 16,0 0-77-16,0 0 98 0,0 0-98 0,0 0 99 0,0 0-99 0,0 0 93 15,0 0-93-15,0 10 94 0,-1 9-94 16,1-19 57-16,0 0-57 0,1 36 58 0,5 14-58 15,-6-50 48-15,0 0-48 0,7 60 49 16,3 12-49-16,-10-72 53 0,0 0-53 0,11 74 53 16,2 3-53-16,3 7 47 0,3 3-47 0,-10-43 48 0,-4-25-48 0,0 0 31 15,1-7-31-15,-5-3 31 0,-1-8-31 0,0 5-39 16,2-1 39-16,-2-2-38 0,0-1 38 0,0-2-219 16,0 0 219-16,0-16-219 0,-2-13 219 15,1-15-972-15</inkml:trace>
  <inkml:trace contextRef="#ctx0" brushRef="#br0" timeOffset="-195736.384">29006 17763 975 0,'0'0'0'0,"0"0"46"0,0 0-46 0,7-1 46 15,7-1-46-15,-14 2 0 0,0 0 0 0,7-2 0 16,-2 1 0-16,-5 1 3 0,0 0-3 0,9-4 4 15,1-3-4-15,-10 7 51 0,0 0-51 0,14-5 52 16,6-2-52-16,-20 7 86 0,0 0-86 0,24-5 86 16,4-2-86-16,1 4 119 0,5 1-119 0,-7 0 120 15,-2 1-120-15,-3 1 97 0,-2 0-97 0,-3 0 98 0,-3 0-98 16,2 1 66-16,-1 3-66 0,-4-2 66 0,-6-2-66 16,0 1 0-16,0-1 0 0,-1 0 0 15,-2-1 0-15,-2 1-108 0,3 0 108 0,-3 0-107 16,0 0 107-16,0 0-154 0,0 0 154 0,-24 0-153 0,-18 1 153 0,-24 1-947 15</inkml:trace>
  <inkml:trace contextRef="#ctx0" brushRef="#br0" timeOffset="-194922.554">29612 17371 729 0,'-1'5'0'0,"1"-5"109"0,0 0-109 15,0 0 109-15,-6 2-109 0,6-2 71 0,0 0-71 0,0 0 72 16,-3-5-72-16,3 5 54 0,0 0-54 16,0-4 55-16,2 1-55 0,-2 3 49 0,0 0-49 0,0-3 50 15,1 1-50-15,-1 2 52 0,0 0-52 0,0 0 52 16,0-4-52-16,0 4 43 0,0 0-43 16,0 0 44-16,0 0-44 0,0 0 30 0,0 0-30 0,0 0 30 15,0 0-30-15,0 0 45 0,0 0-45 0,0 0 45 16,0 0-45-16,0 0 9 0,0 0-9 0,0 0 10 15,0 0-10-15,0 0 22 0,0 0-22 0,-1 4 22 16,-1-1-22-16,2-3 32 0,0 0-32 0,-4 21 33 16,-1 10-33-16,5-31 17 0,0 0-17 0,-7 44 17 15,-1 14-17-15,8-58 36 0,0 0-36 0,-9 64 37 16,0 8-37-16,9-72 53 0,0 0-53 0,-7 92 54 0,0 16-54 16,7-108 42-16,0 0-42 0,0 86 42 15,4-11-42-15,-4-75 36 16,0 0-36-16,5 53 37 0,4-20-37 0,-9-33 0 0,0 0 0 0,12 29 0 0,5-10 0 0,-17-19-53 15,0 0 53-15,16 12-52 16,1-7 52-16,-17-5-124 0,0 0 124 0,18-2-124 16,1-6 124-16,-19 8-184 0,0 0 184 0,17-17-184 0,3-7 184 15,-20 24-260-15,0 0 260 0,12-35-259 0,-2-9 259 0,13-35-549 16</inkml:trace>
  <inkml:trace contextRef="#ctx0" brushRef="#br0" timeOffset="-194621.428">29210 17763 471 0,'5'-1'0'0,"-5"1"92"0,0 0-92 0,0 0 93 15,-5-4-93-15,5 4 100 0,0 0-100 0,0 0 101 16,0-3-101-16,0 3 90 0,0 0-90 0,9 0 91 15,5 0-91-15,5 3 130 0,5 1-130 0,-3-3 131 16,-2 1-131-16,4 0 125 0,0 1-125 0,-3 1 125 16,1-3-125-16,-21-1 72 0,0 0-72 0,27 4 72 15,4-2-72-15,-31-2 39 0,0 0-39 0,31 1 39 16,4 1-39-16,-35-2-3 0,0 0 3 0,33 0-2 0,-1-2 2 16,-32 2-97-16,0 0 97 0,26-3-97 15,-2-1 97-15,-24 4-145 0,0 0 145 0,17-12-144 16,-6-6 144-16,17-13-867 0</inkml:trace>
  <inkml:trace contextRef="#ctx0" brushRef="#br0" timeOffset="-193761.684">29025 17236 135 0,'0'0'0'0,"0"0"4"0,0 0-4 0,6-16 5 0,1-11-5 0,-7 27 27 15,0 0-27-15,5-21 27 0,2 1-27 0,-7 20 20 16,0 0-20-16,3-16 20 0,-1 4-20 0,-2 12 84 15,0 0-84-15,2-8 85 0,-1 1-85 0,-1 7 126 16,0 0-126-16,0-5 126 0,0 3-126 0,0 2 90 16,0 0-90-16,0 0 90 0,0 0-90 0,0 0 88 0,0 0-88 15,0 0 89-15,0 0-89 0,0 0 55 0,0 0-55 16,0 0 56-16,0 0-56 0,0 0 46 0,0 0-46 0,0 0 46 16,0 0-46-16,0 0 42 0,0 0-42 0,0 0 42 15,2 4-42-15,-2-4 40 0,0 0-40 0,0 0 40 16,0 0-40-16,0 0 46 0,0 0-46 0,0 0 46 15,2 5-46-15,-2-5 28 0,0 0-28 0,2 5 28 16,-1 2-28-16,-1-7 40 0,0 0-40 0,2 15 40 16,2 7-40-16,-4-22 15 0,0 0-15 0,3 30 15 15,2 4-15-15,-5-34 13 0,0 0-13 0,7 41 13 16,0 5-13-16,-7-46 17 0,0 0-17 0,9 57 17 16,3 10-17-16,-12-67 8 0,0 0-8 0,11 71 8 15,-1 8-8-15,-10-79 33 16,0 0-33-16,11 103 34 0,-3 19-34 0,-8-122 34 0,0 0-34 0,7 99 35 15,-3-8-35-15,-4-91 37 0,0 0-37 0,3 70 38 0,1-17-38 16,-4-53 39-16,0 0-39 0,1 34 40 0,1-16-40 16,-2-18 17-16,0 0-17 0,2 15 17 15,-2-8-17-15,0-7-41 0,0 0 41 0,2 7-41 0,1-4 41 16,-3-3-138-16,0 0 138 0,5-5-137 0,4-5 137 0,-9 10-225 16,0 0 225-16,2-26-225 0,-6-12 225 0,3-25-810 15</inkml:trace>
  <inkml:trace contextRef="#ctx0" brushRef="#br0" timeOffset="-193213.797">29086 17679 740 0,'0'0'0'0,"0"0"87"15,0 0-87-15,0 0 88 0,-1-6-88 0,1 6 68 16,0 0-68-16,0-4 68 0,1 3-68 0,-1 1 96 16,0 0-96-16,0 0 97 0,4-2-97 0,-4 2 85 15,0 0-85-15,0 0 86 0,0 0-86 0,0 0 70 16,0 0-70-16,0 0 70 0,-4 2-70 0,4-2 57 0,0 0-57 15,-3 0 58-15,-2-2-58 0,5 2 57 0,0 0-57 16,-11-5 58-16,-3-2-58 0,14 7 23 16,0 0-23-16,-15-10 24 0,-5-6-24 0,20 16 12 15,0 0-12-15,-21-15 13 0,1-2-13 0,20 17 28 16,0 0-28-16,-18-14 28 0,4 0-28 0,14 14-1 0,0 0 1 0,-15-10 0 16,-3 1 0-16,18 9-13 0,0 0 13 0,-24-3-12 15,-6 1 12-15,30 2-16 0,0 0 16 16,-30 5-15-16,-1 4 15 15,31-9-74-15,0 0 74 0,-35 19-74 0,-1 8 74 16,36-27-117-16,0 0 117 0,-72 46-1086 0,144-92 1086 0</inkml:trace>
  <inkml:trace contextRef="#ctx0" brushRef="#br0" timeOffset="-185692.483">19905 11535 102 0,'0'0'0'0,"0"0"0"0,0 0 0 0,0 0 52 15,0 0-52-15,0 0 53 0,0 0-53 0,0 0 46 16,0 0-46-16,0 0 46 0,0 0-46 0,0 0 22 15,0 0-22-15,0 0 22 0,0 0-22 16,0 0 13-16,0 0-13 0,0 0 14 0,11-38-14 0,-11 38-1 16,0 0 1-16,7-31 0 0,0-12 0 0,7-31-217 15</inkml:trace>
  <inkml:trace contextRef="#ctx0" brushRef="#br0" timeOffset="-185321.008">19951 11170 819 0,'0'0'0'0,"3"-16"0"0,2-8 0 0,-5 17-72 15,0 4 72-15,0 3-72 0,0 0 72 0,0 0-109 16,0 0 109-16,0 0-320 0,0 0 320 0</inkml:trace>
  <inkml:trace contextRef="#ctx0" brushRef="#br0" timeOffset="-181399.59">20689 11987 550 0,'0'0'0'16,"-14"-21"0"-16,-7-13 0 0,-12-19-353 16</inkml:trace>
  <inkml:trace contextRef="#ctx0" brushRef="#br0" timeOffset="-180533.382">20114 12864 270 0,'0'0'0'0,"2"-12"0"16,0-7 0-16,-2 19 93 0,0 0-93 0,2-7 93 15,-2 4-93-15,0 3 57 0,0 0-57 0,0 0 58 16,0 0-58-16,0 0 45 0,0 0-45 0,0 0 46 0,0 5-46 15,0-5 6-15,0 0-6 0,0 3 6 0,-2 1-6 16,2-4 10-16,0 0-10 0,-2 3 11 0,2 2-11 16,0-5 24-16,0 0-24 0,0 2 25 0,0 1-25 15,0-3 41-15,0 0-41 0,0 0 42 0,0 4-42 0,0-4 32 16,0 0-32-16,0 0 32 0,0 0-32 0,0 0 39 16,0 0-39-16,0 0 39 0,0 0-39 0,0 0 25 15,0 0-25-15,0 0 26 0,0 0-26 0,0 0 45 16,0 0-45-16,0 0 46 0,0 0-46 0,0 0 40 15,0 0-40-15,0 0 40 0,0 0-40 0,0 0 25 16,0 0-25-16,0 0 26 0,0 0-26 0,0 0 28 0,0 0-28 16,0 0 28-16,0 0-28 0,0 0 32 15,0 0-32-15,0 0 33 0,0 0-33 0,0 0 12 16,0 0-12-16,0 0 12 0,0 0-12 0,0 0 20 16,0 0-20-16,0 0 20 0,0 0-20 0,0 0 3 0,0 0-3 15,0 0 4-15,0 0-4 0,0 0 3 0,0 0-3 0,0 0 3 16,0 0-3-16,0 0-1 0,0 0 1 0,0 0 0 15,0 0 0-15,0 0-45 0,0 0 45 0,0 0-44 16,0 0 44-16,0 0-66 0,0 0 66 0,0 0-66 16,0 3 66-16,0-3-97 0,0 0 97 0,0 0-97 15,4 4 97-15,-4-4-173 0,0 0 173 0,0 0-173 16,5 0 173-16,-3 0-406 0</inkml:trace>
  <inkml:trace contextRef="#ctx0" brushRef="#br0" timeOffset="-178320.221">20264 12859 236 0,'0'0'0'0,"2"-7"0"0,1-2 0 0,-3 9-25 0,0 0 25 15,0-7-24-15,2 4 24 0,2-6-75 0</inkml:trace>
  <inkml:trace contextRef="#ctx0" brushRef="#br0" timeOffset="-177514.653">20301 12859 113 0,'0'0'0'0,"-2"-4"0"16,-3-1 0-16,5 5 59 0,0 0-59 0,0 0 60 16,-2-3-60-16,2 3 70 15,0 0-70-15,0 0 71 0,0 0-71 16,0 0 60-16,0 0-60 0,0 0 61 0,0 0-61 0,0 0 48 0,0 0-48 0,0 0 49 15,0 0-49-15,0 0 32 0,0 0-32 0,0 0 32 16,0 0-32-16,0 0 23 0,0 0-23 0,0 0 24 16,0 0-24-16,0 0 34 0,0 0-34 0,0 0 35 15,0 0-35-15,0 0 19 0,0 0-19 0,0 0 20 16,0 0-20-16,0 0 29 0,0 0-29 0,0 0 29 0,0 0-29 16,0 0 6-16,0 0-6 0,0 0 7 0,0 0-7 15,0 0 10-15,0 0-10 0,0 0 11 0,0 0-11 0,0 0 15 16,0 0-15-16,0 0 16 15,0 0-16-15,0 0 14 0,0 0-14 0,0 0 15 0,0 0-15 16,0 0 34-16,0 0-34 0,0 0 34 0,0 0-34 0,0 0 10 16,0 0-10-16,0 0 11 0,0 0-11 0,0 0 6 15,0 0-6-15,0 0 6 0,0 0-6 0,0 0 1 16,0 0-1-16,0 0 1 0,0 0-1 0,0 0 0 16,0 0 0-16,0 0 0 0,0 0 0 0,0 0 2 15,0 0-2-15,0 0 2 0,2-4-2 0,-2 4 10 16,0 0-10-16,2-3 11 0,1-2-11 0,-3 5 9 15,0 0-9-15,4-7 9 0,1 0-9 0,-5 7 9 16,0 0-9-16,3-5 10 0,3-5-10 0,-6 10 3 0,0 0-3 0,3-9 4 16,0 1-4-16,-3 8 12 15,0 0-12-15,2-9 12 0,2 2-12 0,-4 7 8 0,0 0-8 16,0-5 8-16,0 2-8 0,0 3 8 16,0 0-8-16,0-6 9 0,1 3-9 0,-1 3 8 0,0 0-8 15,0-3 8-15,2 3-8 0,-2 0 8 0,0 0-8 0,0 0 8 16,2-6-8-16,-2 6 3 0,0 0-3 0,0 0 4 15,0 0-4-15,0 0 6 0,0 0-6 0,0 0 6 16,0 0-6-16,0 0 7 0,0 0-7 0,0 0 7 16,0 0-7-16,0 0 3 0,0 0-3 0,0 0 3 15,0 0-3-15,0 0 6 0,0 0-6 0,0 0 6 16,0 0-6-16,0 0 13 0,0 0-13 0,0 0 13 16,0 0-13-16,0 0 8 0,0 0-8 0,0 0 9 15,0 0-9-15,0 0 9 0,0 0-9 0,0 0 9 0,0 0-9 16,0 0 3-16,0 0-3 0,0 0 4 0,0 0-4 0,0 0 2 15,0 0-2-15,0 0 2 0,0 0-2 16,0 0 5-16,0 0-5 0,0 0 5 0,0 0-5 16,0 0 0-16,0 0 0 0,0 0 1 0,0 0-1 0,0 0 0 15,0 0 0-15,0 0 0 0,0 0 0 0,0 0 0 16,0 0 0-16,0 0 0 16,0 0 0-16,0 0 1 0,0 0-1 0,0 0 2 0,0 0-2 15,0 0 9-15,0 0-9 0,0 0 10 0,0 0-10 0,0 0 4 16,0 0-4-16,0 0 4 0,0 0-4 0,0 0 0 0,0 0 0 15,0 0 1-15,0 0-1 0,0 0-2 16,0 0 2-16,0 0-2 0,0 0 2 0,0 0-13 16,0 0 13-16,0 0-13 0,0 0 13 0,0 0-26 0,0 0 26 0,0 0-26 15,0 0 26-15,0 0-48 0,0 0 48 0,0 0-48 16,-2-3 48-16,2 3-118 0,0 0 118 0,-2-3-118 16,1-1 118-1,1 4-125-15,0 0 125 0,-7-12-125 0,2-7 125 16,-4-12-452-16</inkml:trace>
  <inkml:trace contextRef="#ctx0" brushRef="#br0" timeOffset="-176857.24">20280 12622 236 0,'0'0'0'0,"0"-3"0"0,0-2 0 0,0 5 73 16,0 0-73-16,0-4 73 0,0 1-73 0,0 3 62 15,0 0-62-15,0 0 63 0,0 0-63 16,0 0 38-16,0 0-38 0,0 0 39 0,0 0-39 0,0 0 41 15,0 0-41-15,0 0 42 0,0 0-42 0,0 0 33 0,0 0-33 16,0 0 34-16,0 0-34 16,0 0 43-16,0 0-43 0,0 0 44 0,0 0-44 0,0 0 51 15,0 0-51-15,0 0 52 0,0 0-52 0,0 0 54 0,0 0-54 16,0 0 54-16,0-5-54 0,0 5 44 0,0 0-44 0,2-7 45 16,-1-3-45-16,3-1 30 0,-1-1-30 15,1 2 30-15,1-2-30 0,-3 0 25 0,0-2-25 0,3 2 26 16,-3-1-26-1,1-1 3-15,1 0-3 0,-1 1 4 0,0 1-4 0,-1 0 15 16,2 1-15-16,-3 1 15 0,3-2-15 0,-4 12 8 0,0 0-8 0,3-12 9 16,1-5-9-16,-4 17 1 0,0 0-1 0,3-19 1 15,-1-1-1-15,-2 20 14 0,0 0-14 0,2-23 15 16,0-1-15-16,-2 24 3 16,0 0-3-16,3-27 3 0,2-1-3 0,-5 28 12 0,0 0-12 0,2-25 13 0,5 1-13 15,-5 7 9-15,1-2-9 0,1 7 9 0,-4 5-9 16,1 0 3-16,-1 0-3 0,0 4 4 0,2-1-4 0,-2 1 6 15,0 1-6-15,0 2 7 0,0-3-7 16,0 3 7-16,0 0-7 0,0 0 7 0,0 0-7 16,0 0 0-16,0 0 0 0,0 0 1 0,0 0-1 0,0 0 7 15,0 0-7-15,0 0 8 0,0 0-8 0,0 0 0 16,0 0 0-16,0 0 0 0,0 0 0 16,0 0-36-16,0 0 36 0,0 0-36 0,0 0 36 15,0 0-87-15,0-4 87 0,0 1-86 0,0 0 86 0,0-3-163 16,0 1 163-16,-2 2-162 0,1-4 162 0,-3-2-534 0</inkml:trace>
  <inkml:trace contextRef="#ctx0" brushRef="#br0" timeOffset="-176638.897">20341 11797 662 0,'0'0'0'0,"0"3"0"16,2-1 0-16,-2-2 101 0,0 0-101 0,0 0 102 16,3-2-102-16,-3 2 15 0,0 0-15 0,2-3 15 15,-2-4-15-15,0 7-46 0,0 0 46 0,0-5-45 16,2-1 45-16,-2 6-118 0,0 0 118 0,0-5-117 16,-2-2 117-16,0-3-338 0</inkml:trace>
  <inkml:trace contextRef="#ctx0" brushRef="#br0" timeOffset="-176415.82">20329 11459 393 0,'0'0'0'0,"0"10"0"0,0 6 0 0,0-16 112 15,0 0-112-15,0 0 112 0,3-4-112 0,-3 4 106 16,0 0-106-16,2-6 107 0,1 0-107 0,-3 6 76 15,0 0-76-15,0-6 76 0,0 0-76 0,0 6 34 0,0 0-34 16,0-3 35-16,2-4-35 0,-2 7-21 0,0 0 21 16,0-10-21-16,0 0 21 0,0 10-110 15,0 0 110-15,-2-21-110 0,2-3 110 0,0 24-133 0,0 0 133 0,0-27-132 16,0-4 132-16,0-31-300 16</inkml:trace>
  <inkml:trace contextRef="#ctx0" brushRef="#br0" timeOffset="-176218.063">20383 11135 404 0,'0'0'0'15,"-6"7"0"-15,0 3 0 0,4-6 74 0,4-2-74 0,-2-2 74 16,5-4-74-16,-4 1 93 0,3-1-93 0,-2 1 94 16,-1 1-94-16,-1 2 80 0,4-3-80 0,-4 3 81 15,0 0-81-15,0 0 24 0,0-4-24 0,0 4 25 0,0-3-25 16,0 3-40-16,0-5 40 0,0-2-39 0,-5-5 39 15,5 12-64-15,0 0 64 0,-2-27-63 0,2-15 63 16,-2-26-482-16</inkml:trace>
  <inkml:trace contextRef="#ctx0" brushRef="#br0" timeOffset="-176021.701">20390 10741 796 0,'0'0'0'0,"1"7"0"0,5 7 0 0,-5-11 0 15,6-3 0-15,-5 0 0 0,0 0 0 0,-2 0 55 16,3-5-55-16,-3 5 56 0,2-5-56 0,-2 5 41 16,0-2-41-16,0 2 42 0,0 0-42 0,0 0 58 15,0 0-58-15,0 0 59 0,0 0-59 0,0 0-40 16,-2-7 40-16,1 2-39 0,-1-2 39 0,2 7-114 0,0 0 114 16,-12-30-114-16,-6-20 114 0,-11-31-512 0</inkml:trace>
  <inkml:trace contextRef="#ctx0" brushRef="#br0" timeOffset="-170683.457">32518 14625 852 0,'0'0'0'0,"0"0"94"16,0 0-94-16,0 0 94 0,0 0-94 0,0 0 1 0,11 19-1 15,-6-12 2-15,-2 0-2 0,1-2-49 16,1 2 49-16,-1-6-48 0,-3 1 48 0,3 0-89 16,-1-1 89-16,-3-1-89 0,4 4 89 0,-4-4-146 0,0 0 146 0,0 0-146 15,0 0 146-15,0 0-261 0</inkml:trace>
  <inkml:trace contextRef="#ctx0" brushRef="#br0" timeOffset="-169658.329">31130 16975 91 0,'0'0'0'0,"0"0"74"0,0 0-74 0,0 0 74 16,0 0-74-16,0 0 83 0,0 0-83 0,0 0 84 0,0 0-84 15,0 0 92-15,3 2-92 0,-3-2 93 0,4 2-93 16,-4-2 68-16,5 0-68 0,-2 0 68 0,1 0-68 16,1 0 25-16,2 0-25 0,7-4 26 0,4-1-26 15,-18 5-28-15,0 0 28 0,33-37-28 0,14-23 28 0,-47 60-64 16,0 0 64-16,47-125-64 0,7-50 64 16,47-125-370-16</inkml:trace>
  <inkml:trace contextRef="#ctx0" brushRef="#br0" timeOffset="-140484.605">30649 17371 382 0,'0'0'0'0,"0"0"60"0,2-7-60 0,3 4 61 16,2-2-61-16,-4 1 66 0,1 1-66 0,-1 1 67 16,-1 2-67-16,-2 0 79 0,0 0-79 0,0 0 80 15,0 4-80-15,0-4 64 0,0 3-64 0,0 0 64 16,2 1-64-16,0 3 71 0,1 0-71 0,1-1 71 15,-1 0-71-15,-3-6 66 0,0 0-66 0,5 8 66 0,1 2-66 16,-6-10 53-16,0 0-53 0,5 12 54 0,0 2-54 16,-5-14 51-16,0 0-51 0,3 17 51 0,1 4-51 15,-4-21 48-15,0 0-48 0,0 22 49 0,-2 2-49 0,2-24 37 16,0 0-37-16,-3 21 37 0,-3-1-37 16,6-20 1-16,0 0-1 0,-15 19 2 0,-6 0-2 0,21-19-36 15,0 0 36-15,-28 10-35 0,-5-6 35 16,33-4-48-16,0 0 48 0,-31-16-48 0,-3-15 48 0,-30-15-988 15</inkml:trace>
  <inkml:trace contextRef="#ctx0" brushRef="#br0" timeOffset="-140317.856">30689 17250 886 0,'-2'-6'0'0,"2"6"-228"0,0 0 228 0,-7-27-227 16,-3-16 227-16,-8-27-207 0</inkml:trace>
  <inkml:trace contextRef="#ctx0" brushRef="#br0" timeOffset="-98631.371">17088 9409 113 0,'0'0'0'0,"0"0"0"0,2-6 0 0,-2 6 21 15,0 0-21-15,0 0 21 0,2-5-21 0,1 2-62 0</inkml:trace>
  <inkml:trace contextRef="#ctx0" brushRef="#br0" timeOffset="-97631.284">17101 12425 169 0,'0'0'0'0,"-2"-8"0"16,-2-6 0-16,6 9 22 0,2 3-22 0,-4 2 22 15,0-2-22-15,0 2 53 0,0 0-53 0,0 0 54 16,0 0-54-16,0 0 47 0,0 0-47 0,0 0 48 16,0 0-48-16,0 0 36 0,1 2-36 0,-1-2 37 15,0 0-37-15,0 0 0 0,0 0 0 0,0 0 0 0,0 0 0 16,0 0-10-16,0 4 10 0,0-4-10 16,0 0 10-16,0 0-46 0,6 1 46 0,-6-1-46 0,1 2 46 15,-1-2-79-15,0 0 79 0,0 0-78 16,0 0 78-16,0 0-85 0</inkml:trace>
  <inkml:trace contextRef="#ctx0" brushRef="#br0" timeOffset="-96554.364">17409 11848 427 0,'0'0'0'0,"-5"-2"0"15,1-3 0-15,-3-2-261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02:09:3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7 870 9056,'0'-2'26,"-1"1"1,0 0-1,0 0 0,1 0 1,-1 0-1,1-1 1,-1 1-1,1 0 1,0 0-1,-1-1 1,1 1-1,0 0 0,0-1 1,0 1-1,0 0 1,0-1-1,0 1 1,0 0-1,0-1 1,1 1-1,-1 0 0,0-1 1,1 1-1,-1 0 1,1 0-1,-1-1 1,1 1-1,0 0 1,0 0-1,-1 0 0,1 0 1,0 0-1,0 0 1,0 0-1,0 0 1,0 0-1,0 1 0,0-1 1,1 0-1,-1 1 1,0-1-1,0 0 1,0 1-1,1 0 1,-1-1-1,0 1 0,1 0 1,-1 0-1,1-1-26,79-28 1539,-75 28-1507,271-38 964,-117 27-336,-18 1-424,-142 11-446,-1-1 0,1 1 0,0 0 0,0-1 0,0 1 0,0-1 0,0 1 0,0 0 0,0-1 0,0 1 0,0-1 0,1 1 210,-10-1-597,-19-3-6396</inkml:trace>
  <inkml:trace contextRef="#ctx0" brushRef="#br0" timeOffset="294.503">291 410 10040,'43'37'1956,"-43"-37"-1376,0 0 48,0 0-271,0 0-118,0 0-223,-1 2-50,-8 41 28,-11 185 6,16-170 0,-34 349 192,37-399-286,1-1 1,-1 1 0,1 0 0,1 0-1,-1-1 1,1 1 0,1 0 0,-1-1-1,1 1 1,1-1 0,-1 1 0,1-1-1,1 0 1,-1 0 0,1 0 93,24-21-1420,7-27 17,18-13-4903</inkml:trace>
  <inkml:trace contextRef="#ctx0" brushRef="#br0" timeOffset="685.89">1349 472 7352,'-108'-42'3144,"-17"64"-1612,41 45-395,69-48-1096,1 0 1,0 1-1,2 1 0,0 0 1,2 0-1,0 1 0,1 0 1,1 1-1,2 0 0,0 0 1,1 0-1,2 1 0,0 0 1,1 0-1,2-1 0,0 1 1,2 0-1,0 0 0,3 6-41,-4-15-86,1 0 0,1 0 0,0 0 0,1-1 1,0 0-1,2 1 0,-1-2 0,2 1 0,0-1 0,0 0 0,4 4 86,19 17-200,57-7-1152,-80-27 1247,108-33-2315,-24 3-3340</inkml:trace>
  <inkml:trace contextRef="#ctx0" brushRef="#br0" timeOffset="1033.14">1283 858 9328,'0'0'881,"0"0"-48,22 0 517,249-26-734,-250 24-809,0 0 0,0-1 1,0-1-1,0-1 0,-1-1 1,0 0-1,0-2 0,19-10 193,-33 16-50,60-48-3473,-13 10-1330</inkml:trace>
  <inkml:trace contextRef="#ctx0" brushRef="#br0" timeOffset="1434.797">2138 425 7536,'-66'41'1710,"66"-41"-1435,0 0 56,0 0-15,15-6 2394,-26 79-2484,3 0 0,3 1-1,4 0 1,5 33-226,13-11-144,6-98-2468,-3-101 479,0 6-3527</inkml:trace>
  <inkml:trace contextRef="#ctx0" brushRef="#br0" timeOffset="1840.165">1999 1 8968,'62'17'1381,"-12"-14"-673,-31 0-714,-1 2 1,0-1-1,0 2 0,0 0 1,0 2-1,-1 0 0,0 0 1,-1 2-1,0 0 1,-1 1-1,0 0 0,0 1 1,-1 1-1,-1 0 0,0 1 1,-1 0-1,9 14 6,1 20-9,-5 4 59,-3 1-1,-2 0 1,-2 1 0,-2 0 0,-3 11-50,-4-6 130,-3 0 1,-2-1-1,-3 0 1,-2 0-1,-11 34-130,7-32 120,-2-6-1084,-25-53-1745,5-4-2551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1T02:29:11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1834 1831 91 0,'0'0'0'0,"0"4"40"0,0 4-40 0,0-4 40 15,4-4-40-15,-4 0 43 0,0 0-43 0,0 0 43 16,0-4-43-16,-4 1 58 0,4-2-58 0,0 1 58 16,0 1-58-16,0-1 56 0,0 3-56 0,0 1 57 15,0-4-57-15,0 4 45 0,0 0-45 0,0 0 45 0,0 0-45 16,0 0 54-16,0 0-54 0,0 0 54 15,0 0-54-15,0 0 49 0,0-3-49 0,0 3 49 16,0-5-49-16,0 1 48 0,-3 1-48 0,3-1 49 0,0 3-49 0,0-3 48 16,0 1-48-16,0 3 48 0,0-3-48 0,0 3 37 15,0 0-37-15,0 0 37 0,0 0-37 0,0 0 16 16,0 0-16-16,0 0 17 0,0 0-17 0,0 0 31 16,0 0-31-16,0 0 31 0,0 0-31 0,0 0 5 15,0 0-5-15,0 0 5 0,0 0-5 0,0 0 10 16,0 0-10-16,0 0 10 0,0 0-10 0,0 0 3 15,0 0-3-15,0 0 4 0,0 0-4 0,0 0 2 16,0 0-2-16,0 0 3 0,3 3-3 0,-3-3 0 0,0 0 0 16,4 8 0-16,1 4 0 0,-5-12 1 0,0 0-1 15,9 31 1-15,7 9-1 0,-16-40 8 0,0 0-8 0,17 51 8 16,4 13-8-16,-21-64 33 31,0 0-33-31,29 97 34 0,3 28-34 0,-32-125 26 0,0 0-26 16,28 118 26-16,-2 6-26 0,0-23 56 0,-5-19-56 0,-7-22 57 0,-2-24-57 0,-12-36 59 0,0 0-59 15,21 46 60-15,5-6-60 0,-26-40 56 0,0 0-56 0,24 27 57 16,-3-12-57-16,-21-15 51 0,0 0-51 0,30 9 52 16,0-9-52-16,-30 0 38 0,0 0-38 15,34-12 39-15,0-7-39 0,-34 19 35 0,0 0-35 0,31-31 35 16,2-5-35-16,-33 36 38 0,0 0-38 0,24-48 39 16,-1-6-39-16,-23 54 44 0,0 0-44 0,16-83 44 15,-8-23-44-15,-8 106 35 0,0 0-35 0,-3-99 36 16,-11-4-36-16,14 103 9 0,0 0-9 0,-16-106 9 0,-10 0-9 15,26 106 13-15,0 0-13 0,-17-105 13 0,-4 6-13 16,21 99 3-16,0 0-3 0,-12-91 4 0,6 9-4 16,6 82 2-16,0 0-2 0,-3-67 3 0,3 9-3 15,0 58 0-15,0 0 0 0,0-41 0 0,3 13 0 16,-3 28-4-16,0 0 4 0,0-15-3 0,0 8 3 0,0 7-15 16,0 0 15-16,2-5-15 0,2 1 15 0,-4 4-40 15,0 0 40-15,5 4-39 16,2-1 39-16,-7-3-12 0,0 0 12 0,14 12-12 0,1 5 12 0,-15-17-21 15,0 0 21-15,23 23-21 0,7 1 21 0,-2-4-1 16,-2-1 1-16,-4-4-1 0,-1 1 1 16,0-4 3-16,4-4-3 0,-5 1 4 15,-2-2-4-15,5 1 9 0,1-1-9 0,-7-2 9 0,4-1-9 0,-21-4-8 0,0 0 8 16,21 3-8-16,0 1 8 0,-21-4-147 0,0 0 147 16,26-4-146-16,0-6 146 15,-26 10-133-15,0 0 133 0,21-17-133 0,0-11 133 16,23-20-1014-16</inkml:trace>
  <inkml:trace contextRef="#ctx0" brushRef="#br0" timeOffset="642.897">3300 2141 236 0,'3'0'0'0,"-3"0"84"0,0 0-84 0,-5 0 84 16,-2 0-84-16,7 0 115 0,0 0-115 0,-5 0 116 16,-2 0-116-16,7 0 118 0,0 0-118 0,-2 0 118 15,-2 0-118-15,4 0 114 0,0 0-114 0,0 0 114 16,-5-3-114-16,5 3 97 0,0 0-97 0,0 0 97 16,0-3-97-16,0 3 69 0,0 0-69 0,0 0 70 15,9-6-70-15,-9 6 56 0,0 0-56 0,14-3 57 16,7 0-57-16,3 3 25 0,6 0-25 0,-1 0 26 15,1 0-26-15,1 3 35 0,-5-3-35 0,8 3 36 0,-1-3-36 16,-33 0 6-16,0 0-6 0,38 2 6 0,6 2-6 16,-44-4 5-16,0 0-5 0,47 0 6 0,3 0-6 15,-5 0 3-15,-6 0-3 0,-10 0 4 16,-3-4-4-16,-5 2-60 0,-3 2 60 0,-3 0-60 16,-6 0 60-16,-9 0-205 0,0 0 205 0,11 0-204 0,1 2 204 15,-12-2-202-15,0 0 202 0,0 10-202 16,-2 2 202-16,-1 9-463 0</inkml:trace>
  <inkml:trace contextRef="#ctx0" brushRef="#br0" timeOffset="871.232">3354 2566 751 0,'0'0'0'0,"17"-3"145"0,13-1-145 0,-6-2 145 15,-1 0-145-15,-23 6 91 0,0 0-91 16,33-6 92-16,9 4-92 0,-42 2 57 0,0 0-57 0,47-4 58 16,12 1-58-16,-59 3 5 0,0 0-5 0,59-5 5 15,2 1-5-15,-61 4-111 0,0 0 111 0,59-6-111 16,-5-3 111-16,-54 9-216 0,0 0 216 0,56-12-215 16,0-3 215-16,57-9-409 0</inkml:trace>
  <inkml:trace contextRef="#ctx0" brushRef="#br0" timeOffset="1289.731">4695 1914 606 0,'0'0'0'0,"0"0"78"16,0 0-78-16,0 0 79 0,-5-7-79 0,5 7 48 16,0 0-48-16,-4-2 48 0,4-1-48 0,0 3 26 15,0 0-26-15,0 0 26 0,0-4-26 0,0 4 17 16,0 0-17-16,0 0 17 0,4-7-17 0,-4 7 39 0,0 0-39 16,0 0 39-16,0-5-39 0,0 5 37 0,0 0-37 0,0 0 37 15,-4-3-37-15,4 3 9 16,0 0-9-16,0 0 9 0,-3 0-9 0,3 0 7 15,0 0-7-15,0 0 7 0,0 3-7 0,0-3 39 0,0 0-39 0,3 24 39 16,1 16-39-16,-4-40 16 0,0 0-16 0,5 54 17 16,0 13-17-16,-5-67 36 0,0 0-36 0,9 72 37 15,1 10-37-15,-10-82 37 16,0 0-37-16,11 86 37 0,5 10-37 0,-16-96 8 0,0 0-8 0,12 70 8 16,2-20-8-16,-6-18-41 0,-1-16 41 0,-1-8-41 15,-6-4 41-15,0-4-161 0,0 0 161 0,3-9-160 16,-3-3 160-16,0 12-158 0,0 0 158 0,-3-31-157 15,-3-11 157-15,-1-30-415 16</inkml:trace>
  <inkml:trace contextRef="#ctx0" brushRef="#br0" timeOffset="1574.589">4254 1816 931 0,'0'0'0'0,"0"0"130"16,0 0-130-16,21 3 130 0,17 6-130 0,-1-6 97 15,3 1-97-15,5-4 98 0,2 0-98 0,-47 0 53 16,0 0-53-16,68 0 53 0,14-4-53 0,5 1 31 0,11-2-31 16,-21 1 31-16,-4 1-31 15,-73 3 6-15,0 0-6 0,76-5 7 0,5-6-7 0,-31 10-1 0,-12-3 1 0,-6 4 0 16,-8 0 0-16,-3 0-32 0,-4 0 32 15,-4 0-32-15,-5 0 32 0,1-3-109 16,-4 3 109-16,-1 0-109 0,-4 0 109 0,0 0-195 0,0 0 195 0,-5 0-194 16,-4 3 194-16,-9 1-563 0</inkml:trace>
  <inkml:trace contextRef="#ctx0" brushRef="#br0" timeOffset="1938.438">4934 1852 460 0,'3'0'0'0,"-3"0"41"0,0 0-41 0,9 0 41 0,-2 3-41 16,-7-3 38-16,0 0-38 0,5 0 39 15,0 0-39-15,-5 0 8 0,0 0-8 0,0 0 8 0,0 0-8 16,0 0 13-16,0 0-13 0,0 0 13 0,-1 0-13 0,1 0 44 15,0 0-44-15,0 0 45 0,-4 0-45 16,4 0 36-16,0 0-36 0,0 0 37 0,-5 4-37 0,5-4 40 16,0 0-40-16,0 0 40 0,0 3-40 0,0-3 40 15,0 0-40-15,-4 28 40 0,4 11-40 0,0 9 51 16,4 10-51-16,-4-13 52 0,0-6-52 0,0-39 48 16,0 0-48-16,0 62 48 0,0 13-48 0,-4-8 37 15,4 0-37-15,0-19 37 0,0-17-37 16,0-1 5-16,0-6-5 0,4 0 5 0,1-3-5 0,-1 1-82 15,4-1 82-15,1-9-82 0,-4-5 82 0,-5-7-103 0,0 0 103 16,18-7-103-16,6-17 103 0,14-7-587 0</inkml:trace>
  <inkml:trace contextRef="#ctx0" brushRef="#br0" timeOffset="2507.061">5381 1907 729 0,'0'0'0'0,"0"0"69"0,0 0-69 0,0 0 70 0,0 0-70 0,0 0 35 16,0 0-35-16,0 0 36 0,0 0-36 15,0 0 3-15,0 0-3 0,0 3 3 0,6 4-3 16,-6-7-1-16,0 0 1 0,8 24 0 15,6 9 0-15,-14-33 8 0,0 0-8 0,19 46 8 0,-1 9-8 0,-18-55 33 16,0 0-33-16,17 63 34 0,4 7-34 0,-21-70 18 16,0 0-18-16,12 67 19 0,2-2-19 0,-14-65 31 15,0 0-31-15,9 53 31 16,-2-13-31-16,-7-40 29 0,0 0-29 0,9 32 29 0,-4-8-29 16,-5-24 32-16,0 0-32 0,7 19 32 0,-2-10-32 0,-5-9 7 0,0 0-7 15,4 0 7-15,4-9-7 0,-8 9 29 0,0 0-29 0,2-24 29 16,2-10-29-1,-4 34 28-15,0 0-28 0,-4-45 28 0,-1-10-28 16,5 55 7-16,0 0-7 0,-5-58 8 0,-4-9-8 0,9 67 5 0,0 0-5 0,-7-60 6 16,-5 2-6-16,12 58 14 0,0 0-14 0,-9-51 15 15,4 8-15 1,5 43 13-16,0 0-13 0,-7-36 14 0,5 9-14 0,2 27 9 16,0 0-9-16,0-24 9 0,0 8-9 0,0 16 4 0,0 0-4 0,9-20 4 15,3 1-4-15,-12 19 0 0,0 0 0 0,17-19 0 16,10 5 0-16,-27 14-7 0,0 0 7 0,29-15-7 15,6 3 7-15,-5 0-2 16,-1 5 2-16,-4 4-1 0,-4 3 1 16,1 0-4-16,-1 3 4 0,-4 4-4 0,-1-2 4 0,2 2-3 0,-3-2 3 0,-1 2-2 15,2-2 2-15,-16-5-2 0,0 0 2 0,17 10-1 0,4-1 1 16,-21-9-9-16,0 0 9 0,18 5-9 16,-4 2 9-1,-14-7-100 1,0 0 100-16,12 5-100 0,-4-2 100 0,-8-3-122 0,0 0 122 0,0 0-121 0,-3-5 121 0,1 2-653 0</inkml:trace>
  <inkml:trace contextRef="#ctx0" brushRef="#br0" timeOffset="3774.236">5974 1276 438 0,'0'0'0'0,"0"0"44"0,0 0-44 15,1-8 44-15,5-8-44 0,-6 16 60 16,0 0-60-16,5-12 61 0,2-3-61 0,-7 15 21 16,0 0-21-16,17-22 21 0,4-2-21 0,-21 24 34 0,0 0-34 15,26-28 34-15,4-1-34 0,-30 29 29 0,0 0-29 0,33-26 29 16,2 2-29-16,-35 24 3 0,0 0-3 0,29-17 3 16,5 5-3-16,-34 12 9 0,0 0-9 15,26-7 9-15,3 7-9 0,-29 0 1 0,0 0-1 0,26 7 1 16,-1 5-1-16,-25-12 0 0,0 0 0 0,23 21 1 15,-3-1-1-15,-20-20 0 0,0 0 0 0,18 26 0 16,-2 7 0-16,-16-33-3 16,0 0 3-16,8 34-3 0,-4 2 3 0,-4-36-2 0,0 0 2 0,0 36-2 15,-7 0 2-15,7-36 0 0,0 0 0 0,-5 34 1 0,-8-1-1 16,13-33 33-16,0 0-33 0,-8 30 33 0,-5-6-33 16,13-24 35-16,0 0-35 0,-14 23 36 15,2-3-36-15,12-20 33 0,0 0-33 0,-8 16 33 16,-1-1-33-16,9-15 44 0,0 0-44 0,-7 12 45 0,5 0-45 0,2-12 35 15,0 0-35-15,-3 9 35 0,-1-2-35 16,4-7 15-16,0 0-15 0,4 8 15 16,-1-4-15-16,-3-4 32 0,0 0-32 0,11 3 32 15,8-1-32-15,-19-2 5 16,0 0-5-16,22 0 5 0,5 0-5 0,-27 0 4 0,0 0-4 0,29 0 5 0,4 3-5 16,-33-3-11-16,0 0 11 0,33 0-10 0,-3 4 10 0,-30-4-126 15,0 0 126-15,23 3-125 0,1 6 125 16,-24-9-163-16,0 0 163 0,12 20-162 15,-3 7 162-15,12 23-433 0</inkml:trace>
  <inkml:trace contextRef="#ctx0" brushRef="#br0" timeOffset="4089.237">6367 2366 1020 0,'0'0'0'0,"0"0"50"0,0 0-50 0,0-4 51 0,4-2-51 0,-4 6-201 16,0 0 201-16,9-6-201 0,3 0 201 0,9-10-429 15</inkml:trace>
  <inkml:trace contextRef="#ctx0" brushRef="#br0" timeOffset="5095.756">6961 1228 292 0,'4'5'0'0,"-4"-5"67"0,0 0-67 0,-4 4 68 15,1-4-68 1,3 0 81-16,0 0-81 0,-2 0 81 0,-1-4-81 0,3 4 71 0,0 0-71 16,-4-3 71-16,3 1-71 0,1 2 60 0,0 0-60 0,-7-7 60 15,1 2-60-15,6 5 74 0,0 0-74 0,-7-7 75 16,2 1-75-16,5 6 54 0,0 0-54 0,-9-6 55 15,4-2-55-15,5 8 46 0,0 0-46 0,-7-4 46 16,-1-2-46-16,8 6 13 0,0 0-13 0,-6 0 13 16,3-2-13-16,3 2 21 0,0 0-21 0,-5 2 21 15,-4 1-21-15,9-3 3 0,0 0-3 0,-12 24 4 16,0 10-4-16,12-34 31 0,0 0-31 0,-13 57 31 16,1 17-31-16,12-74 45 0,0 0-45 0,-5 118 45 0,0 32-45 15,5-150 34-15,0 0-34 0,-4 146 34 16,8 7-34-16,-4-153-1 0,0 0 1 0,0 142 0 0,0-5 0 0,0-137 0 15,0 0 0-15,1 99 1 16,3-29-1-16,-4-70 7 0,0 0-7 0,3 55 7 16,3-19-7-16,-6-36 38 0,0 0-38 0,8 22 38 0,-1-10-38 0,-7-12 29 15,0 0-29-15,9 6 29 0,0-10-29 0,-9 4 39 16,0 0-39-16,8-8 39 0,5-8-39 16,-13 16 24-16,0 0-24 0,8-24 25 0,3-8-25 0,-11 32 27 15,0 0-27-15,12-38 27 0,0-1-27 0,-12 39 33 16,0 0-33-16,12-36 33 0,1 0-33 0,-13 36 6 15,0 0-6-15,13-36 6 0,3-2-6 16,-16 38 0-16,0 0 0 16,18-41 0-16,8-2 0 0,-26 43 0 0,0 0 0 0,24-46 0 15,6 1 0-15,-30 45-8 0,0 0 8 0,26-39-7 0,0 8 7 0,-26 31-5 0,0 0 5 16,26-24-5-16,2 9 5 0,-28 15-3 0,0 0 3 0,30 0-3 16,4 18 3-16,-34-18-2 0,0 0 2 0,34 26-2 15,4 17 2-15,-38-43-1 0,0 0 1 16,35 46-1-16,-2 6 1 0,-33-52-4 15,0 0 4-15,38 70-3 0,-3 10 3 0,-35-80-1 0,0 0 1 0,30 65 0 16,-6-5 0-16,-24-60-11 0,0 0 11 0,17 40-11 16,-8-21 11-16,-9-19-118 0,0 0 118 0,9 15-117 15,-6-6 117-15,-3-9-193 16,0 0 193-16,0-7-192 0,0-9 192 0,-3-4-804 0</inkml:trace>
  <inkml:trace contextRef="#ctx0" brushRef="#br0" timeOffset="5360.71">7805 2280 1054 0,'0'0'0'0,"0"0"-154"0,0 0 154 16,1 16-153-16,3 8 153 0,-4-24-210 0,0 0 210 15,-4 12-209-15,-4-4 209 0,-4 14-134 0</inkml:trace>
  <inkml:trace contextRef="#ctx0" brushRef="#br0" timeOffset="19290.759">7759 2260 326 0,'4'1'0'0,"-4"-1"0"0,0 0 0 0,0 0 1 15,-7-5-1-15,2-3-186 0</inkml:trace>
  <inkml:trace contextRef="#ctx0" brushRef="#br0" timeOffset="38213.013">2275 4504 91 0,'0'0'0'0,"0"-7"0"16,0-2 0-16,-7-3 74 0,-1 0-74 0,2 4 74 15,-1 4-74-15,-1-4 83 0,-1 4-83 0,-3-2 84 16,3 0-84-16,-5 3 70 0,-3-6-70 0,1 6 70 16,4 0-70-16,12 3 46 0,0 0-46 0,-32-6 47 15,-13 6-47-15,45 0 33 0,0 0-33 0,-47 2 33 0,-3 8-33 16,3-1 13-16,-1 6-13 0,15-6 14 0,16-2-14 16,17-7 6-16,0 0-6 0,-38 20 6 0,-9 15-6 15,47-35 3-15,0 0-3 0,-51 39 4 16,-1 12-4-16,52-51 12 0,0 0-12 0,-59 67 12 0,-1 12-12 15,15-10 7-15,10-4-7 0,11-5 8 0,10-9-8 0,14-51 23 16,0 0-23-16,-9 74 24 0,6 10-24 0,3-84 13 16,0 0-13-16,12 82 13 15,9 0-13-15,-21-82 18 0,0 0-18 0,38 69 18 0,13-8-18 16,-51-61 8-16,0 0-8 0,55 43 9 0,10-14-9 16,-65-29 0-16,0 0 0 0,63 7 0 0,5-19 0 0,-68 12-9 15,0 0 9-15,67-31-9 0,1-17 9 0,-68 48-18 0,0 0 18 16,65-58-18-16,-2-9 18 0,-63 67-34 0,0 0 34 15,50-82-34-15,-10-14 34 16,-10 14-5-16,-9 3 5 0,-6 7-5 0,-6 7 5 16,-9 65-2-16,0 0 2 0,4-82-2 0,-4-11 2 0,-4 16 0 0,-5 9 0 0,6 6 0 15,-2 11 0-15,5 51 9 0,0 0-9 0,-7-60 9 16,1-7-9-16,6 67 18 0,0 0-18 0,-8-67 18 16,-1-3-18-16,6 18 3 0,-1 10-3 15,8 2 4-15,4 4-4 0,-8 36 1 0,0 0-1 0,9-43 1 16,3-8-1-16,-12 51 0 0,0 0 0 0,12-51 0 15,6 1 0-15,-18 50-1 0,0 0 1 0,14-41 0 16,1 7 0-16,-15 34-1 0,0 0 1 0,18-21-1 16,-3 6 1-16,-15 15 0 0,0 0 0 15,14 3 0-15,2 9 0 0,-16-12 5 16,0 0-5-16,14 36 6 0,-2 19-6 0,-12-55-15 0,0 0 15 0,12 97-15 0,-3 42 15 16,-9-139-26-16,0 0 26 0,2 154-26 0,-2 26 26 15,0-180-4-15,0 0 4 0,3 170-3 0,-3-4 3 0,0-166-2 16,0 0 2-16,4 149-1 15,8-12 1-15,-12-137-1 16,0 0 1-16,10 115-1 0,10-21 1 0,-20-94-2 0,0 0 2 0,14 74-2 16,-2-23 2-16,-12-51-69 0,0 0 69 0,12 36-69 0,2-19 69 0,-14-17-132 15,0 0 132-15,12-10-131 0,0-28 131 0,11-10-172 16</inkml:trace>
  <inkml:trace contextRef="#ctx0" brushRef="#br0" timeOffset="38764.614">2608 4334 214 0,'0'0'0'0,"-2"0"0"16,-1 0 0-16,3 0 6 0,0 0-6 0,0 0 7 15,3-3-7-15,-3 3 1 0,0 0-1 0,5-4 1 16,-1 3-1-16,-4 1 5 0,0 0-5 0,5 0 6 16,-1 0-6-16,-4 0 10 0,0 0-10 0,0 0 11 15,3 5-11-15,-1-2 22 0,-2 1-22 0,0 8 23 16,0 5-23-16,0-17 44 0,0 0-44 0,3 37 44 16,1 15-44-16,-4-52 55 0,0 0-55 0,9 68 55 15,-1 18-55-15,-8-86 60 0,0 0-60 16,18 113 61-16,8 26-61 0,-26-139 46 0,0 0-46 0,28 118 47 0,3-8-47 15,-31-110 32-15,0 0-32 0,38 82 33 0,1-19-33 16,-39-63 44-16,0 0-44 0,45 43 44 0,2-19-44 16,-17-12 51-16,-8-15-51 0,-1-2 51 0,-5-2-51 15,1-5 53-15,-5-4-53 0,1-1 54 0,-5-5-54 16,-8 22 55-16,0 0-55 0,11-34 56 0,-2-11-56 0,-2 1 50 16,1-3-50-16,-4-2 51 0,-3-3-51 0,-1 52 43 15,0 0-43-15,4-68 44 0,-4-11-44 16,3-7 19-16,-1-1-19 0,2 17 20 0,-4 11-20 0,3 18 36 0,2 14-36 15,-1 5 37-15,-4 13-37 16,0-3 20-16,0 0-20 0,3 2 20 0,3 1-20 0,-3 1 18 0,-1-3-18 16,1 6 18-16,-3 2-18 0,0 3 1 0,0 0-1 15,4-5 2-15,4-2-2 0,-8 7-1 0,0 0 1 16,9-5 0-16,5-2 0 0,-14 7-26 0,0 0 26 0,19 0-25 16,2 0 25-16,-21 0-60 0,0 0 60 0,23 3-60 15,3 6 60-15,-26-9-127 0,0 0 127 16,28 19-127-16,1 8 127 0,27 16-767 0</inkml:trace>
  <inkml:trace contextRef="#ctx0" brushRef="#br0" timeOffset="39731.65">1329 5830 102 0,'5'0'0'0,"-5"0"58"0,0 0-58 0,0 0 59 16,0 3-59-16,0-3 41 0,0 0-41 0,0 0 42 15,0 0-42-15,0 0 42 0,0 0-42 0,0 0 43 16,0 0-43-16,0 0 30 0,0 0-30 0,4 0 30 15,-1 0-30-15,-3 0 33 0,0 0-33 0,14 0 33 16,4 0-33-16,-18 0 13 0,0 0-13 0,29 0 13 16,10-3-13-16,3-1 48 0,-1-1-48 0,3 2 48 15,1-6-48-15,2 2 49 0,0-1-49 0,9-2 50 16,3 1-50-16,4-3 42 0,5-3-42 0,14 3 42 16,10-4-42-16,-92 16 36 0,0 0-36 0,112-12 37 15,18 0-37-15,-23 4 45 0,-10 4-45 16,-13 1 45-16,-15 3-45 0,-69 0 46 0,0 0-46 0,93 0 46 0,13 7-46 15,-26-7 41-15,-7 0-41 0,-10 3 42 0,-7 2-42 16,-56-5 18-16,0 0-18 0,62 4 19 0,6-1-19 0,-24-1 31 16,-11-2-31-16,-2 0 31 15,-3-2-31-15,-28 2-48 0,0 0 48 16,26-3-48-16,-5-4 48 0,-21 7-71 0,0 0 71 0,14-9-70 0,-2-6 70 0,18-13-686 16</inkml:trace>
  <inkml:trace contextRef="#ctx0" brushRef="#br0" timeOffset="40603.543">2657 6299 102 0,'0'0'0'0,"0"4"0"0,-4-1 0 0,1 0 47 0,-1-6-47 0,-1 3 47 15,0-3-47-15,-2 3 50 0,-2-4-50 0,0 2 51 16,1-1-51-16,8 3 43 0,0 0-43 0,-18-3 44 15,-6-3-44-15,24 6 31 0,0 0-31 16,-35-3 31-16,-3 0-31 0,38 3 15 0,0 0-15 0,-30-6 16 16,1 5-16-16,29 1 53 0,0 0-53 0,-30 0 53 15,0 1-53-15,1 1 44 0,3 2-44 0,10-1 45 16,4-3-45-16,1 2 29 0,-1-2-29 0,3 1 29 16,2-1-29-16,7 0 10 15,0 0-10-15,-17 9 11 0,-6 0-11 16,23-9 6-16,0 0-6 0,-21 8 6 0,0 2-6 0,21-10 3 0,0 0-3 0,-20 16 3 15,-7 4-3-15,27-20 1 0,0 0-1 0,-20 23 2 0,-1 2-2 16,21-25 9-16,0 0-9 0,-21 35 9 0,3 6-9 16,18-41 22-16,0 0-22 0,-15 46 23 0,4 5-23 15,11-51 22-15,0 0-22 0,-7 62 22 16,5 5-22-16,2-67 24 0,0 0-24 0,0 80 25 0,9 15-25 0,-9-95 33 16,0 0-33-16,14 75 34 0,3-8-34 0,-1-21 19 15,-4-22-19-15,6-2 20 0,-4-13-20 0,3 3 29 16,4-9-29-16,0 1 29 15,-5-8-29-15,5 1 0 0,-2-4 0 0,5-2 0 0,0-3 0 16,-24 12-35-16,0 0 35 0,32-20-34 0,4-6 34 0,-36 26-98 16,0 0 98-16,35-36-97 0,4-8 97 0,-39 44-154 0,0 0 154 15,29-52-153-15,-3-6 153 0,34-55-293 16</inkml:trace>
  <inkml:trace contextRef="#ctx0" brushRef="#br0" timeOffset="40918.257">2692 5881 113 0,'0'0'0'0,"-4"7"0"16,-1 10 0-16,5-17 7 0,0 0-7 0,0 0 7 15,0-5-7-15,0 5 18 0,0 0-18 0,0-3 18 16,2-1-18-16,-2 4 24 0,0 0-24 0,3-5 25 0,-3 3-25 16,0 2 37-16,0 0-37 0,7 14 38 15,-2 10-38-15,4 9 65 0,3 9-65 0,-3 5 65 16,0 1-65-16,-9-48 67 0,0 0-67 0,8 70 68 0,5 21-68 0,-13-91 54 16,0 0-54-16,12 123 55 0,2 29-55 15,-14-152 35-15,0 0-35 0,15 131 35 0,3-10-35 16,-18-121 1-16,0 0-1 0,22 88 2 0,6-23-2 15,-28-65-115-15,0 0 115 0,35 36-114 0,7-24 114 0,35 32-291 16</inkml:trace>
  <inkml:trace contextRef="#ctx0" brushRef="#br0" timeOffset="41242.934">3167 5893 382 0,'0'0'0'0,"-3"4"0"16,1-1 0-16,2-3 49 0,0 0-49 0,0 0 49 15,2 0-49-15,-2 0 20 0,0 0-20 0,0 0 20 16,7 0-20-16,-7 0 35 0,0 0-35 0,1 5 36 16,3 2-36-16,-4-7 32 0,0 0-32 0,3 27 33 15,-3 15-33-15,0 4 42 0,0 5-42 0,0 1 42 16,2 2-42-16,-2-54 63 0,0 0-63 0,7 74 63 15,-2 13-63-15,-5-87 56 0,0 0-56 0,9 107 57 16,3 23-57-16,-12-130 46 0,0 0-46 0,12 109 46 0,2-2-46 16,-14-107 38-16,0 0-38 0,16 87 38 0,-2-15-38 15,-14-72 9-15,0 0-9 0,12 53 9 0,-3-22-9 16,-9-31-11-16,0 0 11 0,7 21-11 16,-7-16 11-16,0-5-86 0,0 0 86 0,0-5-85 15,-7-11 85-15,-2-4-648 0</inkml:trace>
  <inkml:trace contextRef="#ctx0" brushRef="#br0" timeOffset="41493.269">2845 6491 516 0,'0'0'0'0,"12"5"0"0,5 5 0 0,-17-10 91 0,0 0-91 15,13 4 92-15,-8-6-92 0,-5 2 108 16,0 0-108-16,16 2 108 0,4-2-108 0,-20 0 126 0,0 0-126 15,27 5 126-15,7 2-126 0,-34-7 66 16,0 0-66-16,37 8 66 0,-2-1-66 0,-2-2 28 0,-3-1-28 0,-8-2 28 16,-1 1-28-16,-21-3-70 0,0 0 70 0,25 3-69 15,-3-3 69-15,-22 0-127 0,0 0 127 0,26-8-126 16,2-2 126-16,28-8-631 16</inkml:trace>
  <inkml:trace contextRef="#ctx0" brushRef="#br0" timeOffset="41997.436">4071 5489 393 0,'0'0'0'0,"0"-2"0"15,4-5 0-15,-4 7 24 0,0 0-24 0,0-3 25 16,2 1-25-16,-2 2 36 0,0 0-36 16,0 0 36-16,0 0-36 0,0 0 46 0,0 0-46 0,0 0 47 15,0 0-47-15,0 0 47 0,0 0-47 0,0 0 48 16,0 0-48-16,0 0 58 0,0 0-58 0,0 0 59 16,3 0-59-16,-3 0 51 0,0 0-51 0,9-3 52 15,3-1-52-15,-12 4 50 0,0 0-50 0,24-5 50 16,11-2-50-16,-35 7 60 0,0 0-60 0,42-7 60 15,10 6-60 1,-52 1 56-16,0 0-56 0,51-4 56 0,5 4-56 0,-2 0 39 16,-4-5-39-16,-3 3 40 0,-5 1-40 0,-42 1 11 0,0 0-11 0,49 0 11 0,1 0-11 15,-50 0 3-15,0 0-3 0,47 0 3 0,-1 0-3 16,-46 0-76-16,0 0 76 0,34 0-76 16,-4 0 76-16,-30 0-187 0,0 0 187 0,24 0-186 15,-10 0 186-15,25 0-521 0</inkml:trace>
  <inkml:trace contextRef="#ctx0" brushRef="#br0" timeOffset="42233.802">4254 5730 897 0,'0'0'0'16,"9"0"0"-16,7 0 0 0,5 2 166 31,8 2-166-31,-3-1 166 0,4 0-166 0,3-1 114 0,2-4-114 0,0 8 115 0,1-3-115 0,-36-3 43 16,0 0-43-16,44 3 43 0,6 3-43 0,-50-6-197 0,0 0 197 0,47 6-197 15,7 0 197-15,-54-6-171 0,0 0 171 0,39-16-171 16,-10-13 171-16,39-14-504 0</inkml:trace>
  <inkml:trace contextRef="#ctx0" brushRef="#br0" timeOffset="73329.933">5319 4975 583 0,'0'0'0'0,"0"0"0"15,3 0 0-15,-3 0 65 0,0 0-65 0,0 0 66 16,5-3-66-16,-5-1 72 0,-3 1-72 0,1-1 72 15,2 3-72-15,0-3 60 0,-3 1-60 0,3-2 61 16,0 5-61-16,0 0 40 0,0-4-40 0,0 4 41 16,0 0-41-16,0 0 41 0,0 0-41 0,0 0 42 15,0 0-42-15,0 0 40 0,-6-3-40 0,6 3 40 16,-3-5-40-16,3 5 34 0,0 0-34 0,0 0 35 0,0-4-35 16,0 4 33-16,0 0-33 0,0 0 34 0,0-3-34 15,0 3 22-15,0 0-22 0,0 0 22 0,0 0-22 16,0 0 41-16,0 0-41 0,0 0 41 15,0 0-41-15,0 0-52 0,-4 0 52 0,4 0-51 0,0 0 51 16,0 0-53-16,0 0 53 0,0 0-53 0,0 0 53 0,0 0-50 16,0 0 50-16,0 0-50 0,0 0 50 0,0 0-40 15,0 0 40-15,0 0-40 0,0 0 40 0,0 0-28 16,0 0 28-16,0 5-28 0,0 5 28 0,0-10-4 16,0 0 4-16,0 29-3 0,4 12 3 0,-1 0-1 31,-1 6 1-31,2-8-1 0,-1 1 1 0,-3-1 1 0,0 4-1 0,0 1 1 0,2 3-1 0,-2-47 30 0,0 0-30 15,3 47 30-15,1 8-30 0,-4-55 35 0,0 0-35 16,0 48 36-16,5-1-36 16,-5-11 43-16,4-2-43 0,-4-10 44 15,0-9-44-15,1 6 28 0,3-6-28 0,-1-6 28 0,-3-2-28 0,0 1 26 0,0 1-26 0,0-2 26 16,0-2-26-16,0 2 34 0,4 1-34 0,-4-1 34 16,0-7-34-16,0 3 12 0,0-1-12 15,0-2 12-15,0 4-12 0,0-4 12 0,0 3-12 16,0-3 13-16,0 3-13 0,0-3-4 0,0 0 4 0,0 0-3 15,0 0 3-15,0 0-100 0,0 0 100 0,0 0-100 16,0 0 100-16,0 0-145 0,2-3 145 0,1-2-145 16,-3-2 145-16,0 7-170 0,0 0 170 0,3-12-169 15,-1-3 169-15,5-13-378 0</inkml:trace>
  <inkml:trace contextRef="#ctx0" brushRef="#br0" timeOffset="74038.63">5094 4975 147 0,'0'0'0'0,"12"0"0"16,9 0 0-16,-21 0 57 0,0 0-57 0,5-2 58 16,-5 1-58-16,0 1 66 0,0 0-66 0,0 0 66 0,-5-4-66 15,5 4 59-15,0 0-59 0,-3-3 60 0,-3-1-60 16,6 4 64-16,0 0-64 0,-3-1 64 15,-1 1-64-15,4 0 63 0,0 0-63 0,0 0 64 0,-5-4-64 0,5 4 52 16,0 0-52-16,0 0 53 0,0 0-53 16,0 0 45-16,0 0-45 0,0 0 45 15,0 0-45-15,0 0 36 0,0 0-36 0,0 0 36 16,0 0-36-16,0 0 15 0,0 0-15 0,0 0 16 0,5 0-16 0,-5 0 31 16,0 0-31-16,7 0 31 0,4 0-31 0,-11 0 18 15,0 0-18-15,24 0 18 16,11 0-18-16,2 0 35 0,1 0-35 0,-3 0 36 0,3 0-36 15,-38 0 19-15,0 0-19 0,45-3 20 0,4-2-20 0,-49 5 18 16,0 0-18-16,54-7 19 0,5-2-19 0,-8 6 18 16,-4-4-18-16,-9 5 18 0,-8-1-18 0,-4 3 24 0,-2-4-24 15,-1 4 25-15,-2-3-25 0,-5 1 3 0,1 2-3 16,-5 0 3-16,-3 0-3 16,0 2 0-16,-1 1 0 0,1-3 1 15,-5 0-1-15,1 0-11 0,0 0 11 0,2 4-11 0,-5-4 11 0,-2 0-92 0,0 0 92 0,3 0-92 16,1 3 92-16,-4-3-161 0,0 0 161 15,3 5-160-15,-3-1 160 0,0 4-557 0</inkml:trace>
  <inkml:trace contextRef="#ctx0" brushRef="#br0" timeOffset="74480.583">5561 4920 236 0,'0'0'0'0,"12"0"0"0,9 0 0 0,-21 0 15 16,0 0-15-16,9 0 16 0,-8-3-16 0,-1 3 19 15,0 0-19-15,0 0 20 0,-1-4-20 0,1 4 10 16,0 0-10-16,-4 0 11 0,1 0-11 0,3 0 44 16,0 0-44-16,-2 0 44 0,-2-3-44 0,4 3 12 15,0 0-12-15,-5 0 13 0,5 0-13 0,0 0 48 16,0 0-48-16,0 0 49 0,-3 0-49 0,3 0 39 15,0 0-39-15,0 0 39 0,0 0-39 0,0 0 40 16,0 0-40-16,0 0 40 0,0 0-40 0,0 0 46 0,0 0-46 16,0 0 46-16,0 0-46 0,0 0 10 15,0 0-10-15,0 0 11 0,0 0-11 0,0 0 8 16,0 0-8-16,0 15 8 0,0 4-8 0,0-19 24 0,0 0-24 0,0 43 25 16,0 17-25-16,0-60 18 15,0 0-18-15,0 67 19 0,0 11-19 0,0-78 25 0,0 0-25 0,-4 103 26 16,1 19-26-16,3-122 22 15,0 0-22-15,3 94 23 0,1-6-23 0,-4-88 25 0,0 0-25 16,3 61 26-16,2-21-26 0,-5-40 33 0,0 0-33 0,6 30 33 16,2-12-33-16,-8-18 19 0,0 0-19 0,11 12 20 15,3-6-20-15,-14-6-37 0,0 0 37 0,12 4-37 16,0-4 37-16,-12 0-96 0,0 0 96 16,18-10-96-16,-1-11 96 0,18-10-588 0</inkml:trace>
  <inkml:trace contextRef="#ctx0" brushRef="#br0" timeOffset="75325.576">6040 4975 124 0,'0'0'0'0,"0"0"0"0,3-3 0 0,-3 3 38 0,0 0-38 0,0 0 39 16,6-4-39-16,-6 4 49 0,0 0-49 0,0 0 50 16,3 0-50-16,-3 0 37 0,0 0-37 0,0 0 38 15,0 0-38-15,0 0 35 0,0 0-35 16,0 0 35-16,2 4-35 0,-2-4 33 0,0 0-33 0,7 17 33 16,2 10-33-16,-9-27 54 0,0 0-54 0,8 50 55 15,4 13-55-15,-12-63 53 0,0 0-53 0,14 70 54 16,-1 11-54-1,-13-81 50-15,0 0-50 0,17 94 50 16,0 16-50-16,-1-31 38 0,-7-20-38 0,-1-21 39 0,-8-26-39 0,4 4 40 0,1-4-40 0,-1-4 41 0,-4-4-41 16,1 4 34-16,-1-1-34 0,4-4 34 15,-1-1-34-15,-3-2 38 0,4 4-38 0,-4-4 39 16,0 0-39-16,0 0 50 0,0 3-50 0,0-3 51 0,0 0-51 0,0 0 53 16,0 0-53-16,0 0 53 0,0-3-53 0,-4-6 22 15,1-3-22-15,-6-3 23 0,4-4-23 0,5 19 32 16,0 0-32-16,-12-36 33 0,0-10-33 0,12 46 18 15,0 0-18-15,-14-48 19 16,1-7-19-16,13 55 5 0,0 0-5 0,-12-52 5 16,-2 4-5-16,14 48 9 0,0 0-9 0,-7-49 9 0,2 4-9 0,5 45 0 15,0 0 0-15,-3-39 0 0,-1-1 0 0,4 40-6 16,0 0 6-16,4-39-5 0,-1 0 5 0,-3 39-16 16,0 0 16-16,5-40-15 0,2 6 15 15,-1 3-17 1,-3 5 17-16,2 7-16 0,-1 7 16 0,1 1-16 0,2 0 16 0,-2 6-15 0,-1 2 15 0,-3-2-2 0,3 1 2 0,-1 1-1 15,3-2 1-15,-3 3 1 0,2 0-1 0,2 2 1 16,-2 0-1-16,-1 0 9 0,1 0-9 16,-1 0 10-16,1 0-10 0,-2 0 17 0,6 2-17 0,-5 0 17 15,4-1-17-15,1 3 9 0,0-4-9 0,-1 3 9 16,5-3-9-16,1 0 4 0,3 0-4 0,4 0 4 16,3 0-4-16,-24 0 3 0,0 0-3 0,32-8 3 15,8-3-3-15,-40 11 5 16,0 0-5-16,35-8 5 0,3-4-5 0,-38 12 0 15,0 0 0-15,26-11 1 0,-2 3-1 0,-24 8-127 0,0 0 127 0,6-9-126 0,-10 2 126 16,4 7-112-16,0 0 112 0,-22-13-112 16,-17-6 112-1,-25-12-680-15</inkml:trace>
  <inkml:trace contextRef="#ctx0" brushRef="#br0" timeOffset="76062.309">6453 4338 91 0,'0'0'0'0,"12"0"0"0,9-7 0 16,-21 7 1-16,0 0-1 0,17 0 2 0,1-4-2 0,-18 4 27 16,0 0-27-16,15 0 27 0,-2 0-27 15,-13 0 53-15,0 0-53 0,10 4 54 0,-1-1-54 0,-9-3 58 16,0 0-58-16,10 4 58 0,-5 4-58 0,-5-8 56 15,0 0-56-15,6 5 57 0,-3 2-57 0,-3-7 51 16,0 0-51-16,4 12 52 0,-3-2-52 0,-1-10 50 16,0 0-50-16,0 14 50 0,-1 5-50 0,1-19 37 15,0 0-37-15,-9 24 37 0,0 3-37 0,9-27 26 16,0 0-26-16,-10 28 26 0,-4-1-26 0,14-27 16 16,0 0-16-16,-16 31 17 0,-1 5-17 0,17-36 28 0,0 0-28 15,-14 27 28-15,2 1-28 16,12-28 12-16,0 0-12 0,-9 24 12 0,4-4-12 15,5-20 28-15,0 0-28 0,0 19 28 0,5-2-28 0,-5-17 36 0,0 0-36 0,5 14 37 16,7-5-37-16,-12-9 42 0,0 0-42 0,16 7 43 16,3-2-43-16,0-5 40 0,-1 0-40 0,-1 0 41 15,-5 0-41-15,-12 0 41 0,0 0-41 16,18 0 41-16,3-4-41 0,-21 4 26 0,0 0-26 16,21-1 26-16,1-1-26 0,-22 2 10 0,0 0-10 0,25 0 10 15,-4 0-10-15,-21 0 12 0,0 0-12 0,20 0 12 16,1 0-12-16,-21 0 1 0,0 0-1 0,18 0 1 15,-4 0-1-15,-14 0-80 0,0 0 80 16,12 0-80-16,-7 0 80 0,-5 0-153 0,0 0 153 0,4 3-152 16,-4 1 152-16,0 2-604 0</inkml:trace>
  <inkml:trace contextRef="#ctx0" brushRef="#br0" timeOffset="76410.57">6733 5609 942 0,'0'0'0'15,"0"0"0"-15,7-7 0 0,-7 7 126 16,0 0-126-16,9-3 126 0,5 1-126 0,-14 2 80 0,0 0-80 0,10 0 80 16,4 0-80-16,-14 0 3 0,0 0-3 0,9 0 3 15,-2-2-3-15,-7 2-152 0,0 0 152 0,9-5-152 16,-1-4 152-16,-8 9-132 0,0 0 132 0,0-24-132 15,-8-6 132-15,1-22-501 0</inkml:trace>
  <inkml:trace contextRef="#ctx0" brushRef="#br0" timeOffset="78655.6">8064 4567 505 0,'0'0'0'0,"-8"0"0"0,-5 0 0 0,13 0 118 0,0 0-118 16,0 0 119-16,6-2-119 0,-6 2 96 0,0 0-96 16,3-1 97-16,2-1-97 0,-5 2 92 0,0 0-92 0,4-7 92 15,-4 2-92-15,0 5 64 0,0 0-64 16,-4-7 64-16,-1-1-64 0,-4-1 42 0,-5-1-42 0,4 1 42 16,-1 2-42-16,11 7 37 0,0 0-37 0,-24-8 37 15,-6-4-37-15,30 12 0 0,0 0 0 0,-29-9 0 16,-6-4 0-16,35 13-1 0,0 0 1 0,-33-9 0 15,-5-3 0-15,3 5-14 0,5 2 14 0,13 2-13 16,5 1 13-16,-4 0-27 0,5 0 27 0,1 2-27 16,1 0 27-16,-3 0-13 0,2 2 13 0,1-2-12 15,9 0 12-15,-4 0-20 0,-1 0 20 0,2 2-19 16,-4 0 19-16,-2 1-8 0,-1 0 8 0,3-3-8 0,3 2 8 16,2 0-10-16,-1-2 10 0,-2 2-9 0,-2 1 9 15,-2 4-15-15,0 1 15 0,1 4-15 0,2-3 15 16,6-9-15-16,0 0 15 0,-15 31-14 0,1 12 14 15,14-43-4-15,0 0 4 0,-16 51-4 0,4 7 4 0,12-58-14 16,0 0 14-16,-9 64-13 0,4 11 13 0,5-75-9 16,0 0 9-16,-4 91-8 0,8 18 8 15,-1-26 0-15,3-16 0 16,2-26 0-16,5-16 0 0,-1-1 1 0,2-8-1 0,1-3 2 0,3-2-2 0,-1-3 11 16,1-1-11-16,2-5 11 0,5 0-11 0,-25-2 9 15,0 0-9-15,29-2 10 0,10-3-10 0,-39 5 3 16,0 0-3-16,38-19 4 0,4-5-4 15,-42 24 37-15,0 0-37 0,38-31 38 0,1-5-38 0,-39 36 25 0,0 0-25 16,29-51 26-16,-6-13-26 0,-7 6 34 0,-3 2-34 0,-6-15 35 16,-1-4-35-16,-6 75 0 0,0 0 0 0,3-93 1 15,-6-6-1 1,3 13-21-16,3 11 21 0,-3 12-21 16,-3 8 21-16,3 55-57 0,0 0 57 0,0-48-56 0,0 2 56 0,0 46-49 0,0 0 49 0,-4-40-48 15,4 1 48-15,0 6-38 0,0 8 38 0,-2 7-38 16,1 6 38-16,1 12-18 0,0 0 18 0,-2-12-18 15,-2 2 18-15,4 10-6 0,0 0 6 16,-3-8-6-16,1 2 6 0,2 6-4 0,0 0 4 0,0-3-4 16,0 0 4-16,0 3-2 0,0 0 2 0,0 0-2 15,0-6 2-15,0 6-5 0,0 0 5 0,0 0-4 16,0-3 4-16,0 3-12 0,0 0 12 0,0 0-12 16,0-3 12-16,0 3-9 0,0 0 9 15,0 0-8-15,0-4 8 0,0 4-16 0,0 0 16 0,0 0-15 16,-3-5 15-16,3 5-4 0,0 0 4 0,0 0-3 15,0 0 3-15,0 0-13 0,0 0 13 0,0 0-13 0,0 0 13 0,0 0-24 16,0 0 24-16,0 0-23 0,0 0 23 16,0 0-21-16,0 0 21 0,0 0-21 15,0 5 21-15,0-5-26 0,0 0 26 0,0 19-25 0,3 5 25 0,-3-24-23 16,0 0 23-16,2 43-22 0,5 17 22 0,-2-2-10 16,2 9 10-16,-2-4-9 0,-1 7 9 15,-4-70-2-15,0 0 2 0,2 103-1 16,1 21 1-16,-3-20 3 0,-3-10-3 0,1-22 3 0,-2-17-3 0,4-55 3 15,0 0-3-15,-3 63 4 0,1-1-4 0,4-17 14 16,5-18-14-16,-7-8 15 0,0-14-15 0,0 4 15 16,2-3-15-16,-2-2 15 0,3-1-15 0,1 2 15 15,-3 2-15-15,3-2 15 0,-4 2-15 0,3-3 9 16,-3-3-9-16,0-1 10 0,2 4-10 0,-2-4 0 0,7 0 0 0,-7 0 0 16,0 0 0-16,0 0-45 0,-3 3 45 0,3-3-45 15,0 4 45-15,0-4-84 0,0 0 84 16,0 0-83-16,0 0 83 0,0 0-130 0,0 0 130 15,0 0-129-15,0 0 129 0,0 0-100 0</inkml:trace>
  <inkml:trace contextRef="#ctx0" brushRef="#br0" timeOffset="79394.542">8310 4067 449 0,'0'0'0'0,"-9"3"0"0,-3 6 0 0,12-9 4 15,0 0-4-15,0 3 4 0,2-3-4 0,-2 0 3 16,0 0-3-16,0 0 4 0,7-6-4 0,-7 6 2 16,0 0-2-16,0 0 2 0,3-2-2 0,-3 2 0 0,0 0 0 15,0 0 0-15,0 0 0 0,0 0 0 0,0 0 0 0,0 0 1 16,0 0-1-16,0 0 0 0,0 0 0 0,0 2 0 16,-3 4 0-16,3-6 21 0,0 0-21 15,-4 40 21-15,1 18-21 0,3-58 66 0,0 0-66 0,-6 79 67 31,-2 24-67-31,8-103 60 0,0 0-60 0,-14 133 61 0,-2 28-61 0,16-161 53 0,0 0-53 0,-9 142 53 16,1 1-53-16,8-143 46 0,0 0-46 0,-4 109 46 16,8-25-46-16,-4-84 36 0,0 0-36 0,3 64 36 15,6-23-36-15,-9-41 45 0,0 0-45 0,5 27 45 16,7-15-45-16,-12-12 51 0,0 0-51 16,4 9 52-16,-2-9-52 0,-2 0 54 0,0 0-54 0,3 0 54 15,1-4-54-15,-4 4 72 0,0 0-72 0,1-12 73 16,3-8-73-16,-4 20 65 0,0 0-65 0,5-35 65 0,2-7-65 15,-7 42 54-15,0 0-54 0,12-48 54 0,-1-12-54 16,-11 60 26-16,0 0-26 0,21-62 26 16,5-1-26-16,-26 63 0 0,0 0 0 0,36-74 0 0,6-5 0 0,-42 79-11 15,0 0 11-15,30-53-10 0,-4 15 10 0,-26 38-29 16,0 0 29-16,22-29-29 0,-1 10 29 16,-21 19-21-16,0 0 21 0,25-6-21 15,1 12 21-15,-26-6-10 0,0 0 10 0,24 19-10 0,2 10 10 0,-26-29-2 16,0 0 2-16,21 40-1 0,-3 9 1 0,-18-49 0 15,0 0 0-15,14 57 0 0,1 6 0 16,-15-63 0 0,0 0 0-16,14 77 0 0,2 7 0 0,-16-84 5 15,0 0-5-15,12 66 5 0,-7-10-5 0,-5-56 3 0,0 0-3 0,6 38 4 0,-5-18-4 0,-1-20-2 0,0 0 2 16,2 19-2-16,-2-7 2 0,0-12-76 16,0 0 76-16,0 9-76 0,4-4 76 15,-4-5-129-15,0 0 129 0,-6 3-128 16,-1-3 128-16,7 0-136 0,0 0 136 0,-14-15-135 0,-10-13 135 0,-14-13-627 0</inkml:trace>
  <inkml:trace contextRef="#ctx0" brushRef="#br0" timeOffset="79664.97">7130 5559 180 0,'0'0'0'0,"13"-2"0"0,1-1 0 0,-14 3 0 16,0 0 0-16,5-3 0 0,-2-1 0 0,-3 4-5 15,0 0 5-15,0 0-4 0,-3-3 4 0,1 1-68 16</inkml:trace>
  <inkml:trace contextRef="#ctx0" brushRef="#br0" timeOffset="79928.31">7181 5559 102 0,'0'0'0'0,"5"-2"0"0,4-1 0 0,-9 3 47 16,0 0-47-16,12-3 47 0,0-6-47 16,-12 9 50-16,0 0-50 0,21-3 51 0,5-6-51 15,-26 9 43-15,0 0-43 0,39-7 44 0,2-1-44 0,-41 8 87 0,0 0-87 0,49-11 88 16,9 3-88-16,-58 8 78 0,0 0-78 0,61-7 79 15,10 2-79-15,-71 5 63 16,0 0-63-16,101-5 64 0,23 3-64 0,-124 2 61 16,0 0-61-16,118-2 61 0,10 2-61 0,-128 0 46 0,0 0-46 0,127 0 46 15,5 5-46-15,-132-5 42 0,0 0-42 0,122 4 43 16,2-4-43-16,-124 0 27 0,0 0-27 0,109 0 27 16,-9 0-27-16,-100 0 40 0,0 0-40 0,83 3 40 15,-18-1-40-15,-65-2 14 0,0 0-14 16,54 10 15-16,-11-1-15 0,-43-9-58 0,0 0 58 0,25 10-58 15,-16 0 58-15,-9-10-158 0,0 0 158 0,5 14-157 16,-14 3 157-16,6 14-557 0</inkml:trace>
  <inkml:trace contextRef="#ctx0" brushRef="#br0" timeOffset="81306.048">8205 6136 180 0,'0'0'0'0,"0"0"0"0,-1-8 0 0,1 8 123 0,-4-4-123 16,4 4 123-16,0 0-123 0,0 0 109 0,-5 0-109 0,5 0 110 16,-4-6-110-16,1 2 103 15,-2 1-103-15,-4-2 104 0,0-1-104 0,9 6 67 0,0 0-67 0,-12-6 68 16,-4-3-68-16,16 9 44 0,0 0-44 0,-17-10 45 15,0 1-45-15,17 9 31 0,0 0-31 16,-27-8 31-16,0-4-31 0,27 12 3 0,0 0-3 0,-32-7 3 16,-6 2-3-16,38 5 3 0,0 0-3 0,-38-4 4 15,-4 4-4-15,42 0 2 0,0 0-2 0,-39 0 2 16,3 0-2-16,36 0 0 0,0 0 0 0,-35 5 0 16,5 2 0-16,30-7 0 15,0 0 0-15,-33 9 0 0,5-1 0 0,4 6 0 0,-2 3 0 0,14-10 0 16,3-5 0-16,0 1 0 0,6 1 0 0,-15 16 1 15,-3 11-1-15,21-31 7 0,0 0-7 0,-20 50 8 16,2 13-8-16,18-63 9 0,0 0-9 0,-17 87 9 16,1 23-9-16,11-23 9 0,1-4-9 0,4-32 9 15,4-18-9-15,-4-33 3 0,0 0-3 0,9 41 4 0,4 0-4 0,-13-41-12 16,0 0 12-16,20 34-12 0,6-3 12 0,-26-31-47 16,0 0 47-16,38 12-47 0,6-12 47 0,-44 0-25 15,0 0 25-15,54-15-24 16,5-21 24-16,0-7-36 0,6-10 36 15,-24 15-36-15,-15 11 36 0,-26 27-32 0,0 0 32 0,30-43-32 0,-6-9 32 0,-24 52-1 16,0 0 1-16,23-79 0 0,2-22 0 0,-12 23-5 16,0 6 5-16,-1 7-5 0,-7 11 5 0,-5 54-7 15,0 0 7-15,4-49-7 0,-4 4 7 16,0 45-1-16,0 0 1 0,0-39 0 0,0 1 0 0,0 38 1 0,0 0-1 16,0-29 2-16,-4 5-2 0,4 24 12 0,0 0-12 15,-2-19 13-15,2 4-13 0,2 6 4 16,2 2-4-16,-4 2 5 0,0-2-5 15,0 2 0-15,-6 2 0 0,5-1 0 0,1 1 0 0,0 3-2 16,7-2 2-16,-7 2-2 0,0 0 2 0,0 0-7 0,0 0 7 0,0 0-7 16,-6-3 7-16,6 3-8 0,6-4 8 0,-6 4-8 15,0-6 8-15,0 6-8 16,0 0 8-16,0 0-8 0,0 0 8 0,0 0-1 16,0 0 1-16,0 0-1 0,0 0 1 0,0 0-1 0,0 0 1 0,0 0 0 15,0 0 0-15,0 0 5 0,0 0-5 0,0 0 6 16,0 0-6-16,0 0 4 0,0 0-4 0,0 0 5 15,0 0-5-15,0 0 22 0,0 0-22 0,0 0 23 16,-4-2-23-16,4 2 13 0,0-7-13 0,0 7 13 0,4-5-13 16,-4 5 17-16,3-4-17 0,-3 4 17 0,0 0-17 15,0 0 25-15,0 0-25 0,0 0 26 16,0 0-26-16,0 0 2 0,0 0-2 16,0 0 3-16,0 0-3 0,0 0 22 0,0 0-22 0,0 0 22 0,0 0-22 0,0 0 13 15,0 0-13-15,0 0 13 0,0 0-13 16,0 0 17-16,0 0-17 0,0 0 17 15,0 0-17-15,0 0 39 0,0 0-39 0,0 6 40 16,0 4-40-16,0-10 30 0,0 0-30 0,0 36 30 0,0 22-30 16,0 2 33-16,0 12-33 0,-3 2 33 0,-1 1-33 0,4-75 38 0,0 0-38 15,-3 104 38-15,-3 23-38 0,6-33 33 0,0-10-33 16,4-22 33-16,-2-26-33 0,-2-36 22 16,0 0-22-16,7 43 23 0,5-7-23 15,-12-36 18-15,0 0-18 0,12 31 19 0,2-4-19 0,-14-27 18 0,0 0-18 0,9 24 18 16,3-8-18-16,-12-16-1 0,0 0 1 0,9 8-1 15,3-4 1 1,-12-4-174-16,0 0 174 0,8-19-174 0,5-17 174 16,6-23-849-16</inkml:trace>
  <inkml:trace contextRef="#ctx0" brushRef="#br0" timeOffset="81693.652">8502 5696 483 0,'0'0'0'0,"-6"5"0"16,-1 6 0-16,4-8 32 0,3-1-32 0,0-2 32 0,3-5-32 0,-3 1 13 16,4-1-13-16,-2 2 13 0,-1 3-13 0,-1 0 5 15,0 0-5-15,0 0 6 0,0 0-6 0,0 0 3 16,0 1-3-16,0 3 4 0,0-1-4 0,0-3 5 15,0 0-5-15,0 33 5 0,0 20-5 0,0 7 37 16,2 7-37-16,-2-9 38 0,4-2-38 0,-4-56 57 16,0 0-57-16,0 98 58 0,3 25-58 47,-3-25 54-47,5-7-54 0,-5-30 55 0,0-25-55 0,4 0 51 0,-4-8-51 0,5-4 52 0,-2-2-52 0,-3-22 38 0,0 0-38 0,4 27 39 0,5 4-39 0,-9-31 27 15,0 0-27-15,8 24 27 0,-2-3-27 0,-6-21-15 0,0 0 15 0,3 15-15 16,2-6 15-16,-5-9-55 15,0 0 55 1,4-5-55-16,-3-9 55 0,-1-3-120 16,0-7 120-16,-1-4-119 0,-6 1 119 0,7 27-150 0,0 0 150 0,-11-39-149 0,-1-9 149 0,-14-38-245 0</inkml:trace>
  <inkml:trace contextRef="#ctx0" brushRef="#br0" timeOffset="81890.514">8265 6251 359 0,'0'0'0'0,"12"9"0"16,9 4 0-16,-21-13 97 0,0 0-97 0,3 2 98 15,-6-7-98-15,3 5 118 0,0 0-118 0,8-3 119 16,6-1-119-16,11 4 194 0,4 0-194 0,1 0 194 16,0 4-194-16,3-1 151 0,-2 0-151 0,2 3 152 0,0-1-152 15,-33-5 83-15,0 0-83 0,44 7 84 0,3-1-84 16,-5 3 55-16,-1-6-55 0,-6 3 55 0,-5 0-55 16,-30-6-95-16,0 0 95 15,26 2-95-15,0 0 95 0,-26-2-220 16,0 0 220-16,19 0-220 0,-10-4 220 0,21 1-732 0</inkml:trace>
  <inkml:trace contextRef="#ctx0" brushRef="#br0" timeOffset="109448.781">10331 4992 169 0,'0'0'0'0,"0"0"0"0,0 0 0 0,0 0 54 0,0 0-54 16,0 0 55-16,0 0-55 0,0 0 60 0,0 0-60 15,0 0 61-15,21 0-61 0,-21 0 53 16,0 0-53-16,21 0 53 0,8 3-53 0,-29-3 24 0,0 0-24 0,42 4 25 15,14 4-25-15,-56-8 53 0,0 0-53 0,55 9 53 16,6 1-53-16,-61-10 46 0,0 0-46 0,68 9 46 16,7-1-46-16,-75-8 36 0,0 0-36 0,98 7 36 15,17 2-36-15,-115-9 51 0,0 0-51 0,97 3 52 16,-8-3-52-16,-89 0 30 0,0 0-30 0,80 0 30 16,-8-3-30-16,-72 3 25 0,0 0-25 0,61 3 26 15,-11 1-26-15,-50-4 16 0,0 0-16 16,35 1 17-16,-14 6-17 0,-21-7 5 0,0 0-5 0,17 4 5 0,-4 4-5 15,-13-8-40-15,0 0 40 0,7 4-40 0,-2 1 40 16,-5-5-61-16,0 0 61 0,-18 10-60 0,-11 2 60 16,-16 12-585-16</inkml:trace>
  <inkml:trace contextRef="#ctx0" brushRef="#br0" timeOffset="109732.221">10538 5338 998 0,'0'0'0'0,"5"-3"0"0,7-2 0 0,-12 5-29 16,0 0 29-16,21 1-29 0,9 6 29 0,1-7-12 0,6 4 12 16,-2-1-12-16,1 2 12 0,-36-5-4 0,0 0 4 0,49 9-3 15,7 1 3-15,1 2-30 0,3-3 30 16,-1-1-30-16,-3 2 30 0,-56-10-5 15,0 0 5-15,80 5-5 0,17 2 5 16,-97-7-3-16,0 0 3 0,103 0-3 0,3-3 3 0,-24-1-42 16,-16 1 42-16,-15 1-42 0,-21-5 42 0,-30 7-47 0,0 0 47 0,40-8-46 15,-2-4 46-15,-38 12-92 0,0 0 92 0,38-12-92 16,-1 0 92-16,-37 12-103 0,0 0 103 0,31-26-103 16,-1-6 103-16,31-23-114 15</inkml:trace>
  <inkml:trace contextRef="#ctx0" brushRef="#br0" timeOffset="110018.086">11249 4780 348 0,'0'0'0'0,"15"3"0"0,12 4 0 0,-27-7 9 15,0 0-9-15,12 2 10 0,-9-2-10 0,6 3 29 16,0-3-29-16,8 3 29 0,13 1-29 0,-30-4 3 15,0 0-3-15,36 8 4 0,17 4-4 0,-10 4 10 16,2 1-10-16,-3 2 11 0,-3 0-11 0,-39-19 23 16,0 0-23-16,40 24 24 0,0 8-24 0,-40-32 0 15,0 0 0-15,36 40 1 0,1 6-1 0,-37-46 0 0,0 0 0 16,30 48 0-16,-10 2 0 0,-20-50 0 16,0 0 0-16,14 48 0 15,-5-1 0-15,-9-47-2 0,0 0 2 0,-2 50-2 0,-6-2 2 0,8-48-120 0,0 0 120 16,-11 43-119-16,1-4 119 0,-15 42-104 0</inkml:trace>
  <inkml:trace contextRef="#ctx0" brushRef="#br0" timeOffset="110956.853">14376 3988 135 0,'0'0'0'0,"-9"-3"0"0,-5-2 0 0,14 5 51 0,0 0-51 0,-24-11 51 16,-2 3-51-16,26 8 36 0,0 0-36 0,-33-12 36 16,0 0-36-16,33 12 75 0,0 0-75 0,-39-12 75 15,-1-4-75-15,40 16 75 0,0 0-75 0,-42-12 76 16,-5 4-76-16,47 8 56 0,0 0-56 0,-43-7 56 16,1 2-56-16,42 5 36 0,0 0-36 0,-42-2 37 15,-1 4-37-15,43-2 4 0,0 0-4 0,-46 5 5 16,1 4-5-16,45-9 17 0,0 0-17 0,-44 12 17 15,4 6-17-15,4-2 3 0,1 4-3 0,11-4 4 16,10-4-4-16,14-12 36 0,0 0-36 0,-30 39 37 16,0 16-37-16,3 3 17 0,4 6-17 15,-2 14 17-15,5 10-17 0,20-88 36 0,0 0-36 0,-9 104 37 0,12 11-37 16,3-21 7-16,9-12-7 0,6-18 7 0,5-20-7 16,0-8 18-16,8-10-18 0,-5-9 19 0,-3-6-19 15,-26-11-1-15,0 0 1 0,46 8-1 0,11-8 1 16,-6-3-40-16,-1-6 40 0,-5-6-40 0,-1-1 40 0,-7-4-13 15,-6-3 13-15,-2-2-12 0,-1-4 12 0,-28 29-1 16,0 0 1-16,26-45 0 0,1-10 0 16,-27 55 8-16,0 0-8 0,22-82 9 0,-1-21-9 0,-21 103 41 15,0 0-41-15,12-106 42 0,-5-12-42 0,-7 118 32 16,0 0-32-16,0-112 33 0,-7 3-33 0,7 109 22 16,0 0-22-16,-12-103 23 0,-2-1-23 15,14 104 36-15,0 0-36 0,-17-84 36 16,-4 13-36-16,3 20 12 0,-2 15-12 0,11 17 13 0,5 12-13 0,-3-1 20 0,0-1-20 0,4 2 20 15,-1 2-20-15,-1-5 3 16,2 1-3-16,-2 4 4 0,5 5-4 0,-4-3 0 0,-1-4 0 0,3 5 0 16,2-1 0-16,-2-1-37 0,2 1 37 15,0 3-36-15,2-5 36 0,-2 5-48 16,2-4 48-16,-2 4-48 0,0 0 48 0,2 4-70 0,1-1 70 0,6 14-70 16,3 7 70-16,-12-24-54 0,0 0 54 0,9 55-53 15,3 24 53-15,-12-79-41 16,0 0 41-16,9 134-40 0,-8 39 40 15,-1-173-19-15,0 0 19 0,0 173-18 0,-5 12 18 0,3-45-13 0,2-22 13 0,6-22-12 16,4-29 12-16,-10-67-34 0,0 0 34 0,23 62-34 16,8-14 34-16,-31-48-74 0,0 0 74 0,51 27-73 15,17-15 73-15,50 31-333 0</inkml:trace>
  <inkml:trace contextRef="#ctx0" brushRef="#br0" timeOffset="111465.155">14538 3469 1009 0,'0'0'0'0,"-2"4"0"0,-3 1 0 0,5-5 105 0,0 0-105 15,0 3 105-15,5 1-105 0,-5-4 68 0,0 0-68 16,0 18 68-16,0 11-68 0,0-29 56 0,0 0-56 15,0 62 56-15,0 22-56 0,0-84 8 0,0 0-8 0,-7 141 9 16,-1 40-9-16,8-181 36 0,0 0-36 0,-11 185 36 31,-8 16-36-31,5-44 12 0,2-23-12 0,7-49 12 16,1-40-12-16,2 1 12 0,4-10-12 0,-2-12 12 0,0-8-12 0,0-16 45 0,0 0-45 0,4 15 46 16,-3-6-46-16,-1-9 20 0,0 0-20 0,9 7 20 15,5-11-20-15,-14 4 20 0,0 0-20 0,17-15 20 16,6-13-20-16,-23 28-22 0,0 0 22 0,24-51-22 15,6-16 22-15,-30 67-44 0,0 0 44 0,30-91-43 16,4-15 43-16,-34 106-63 0,0 0 63 0,34-91-62 16,-3 2 62-16,-31 89-64 0,0 0 64 0,28-65-63 15,-2 15 63-15,-26 50-36 0,0 0 36 0,17-32-36 16,-10 20 36-16,-7 12-11 0,0 0 11 0,9-7-11 0,-2 10 11 16,-7-3-3-16,0 0 3 0,12 12-2 0,4 12 2 15,-4 4-19-15,5 6 19 0,-6 4-18 0,1 3 18 16,-12-41-1-16,0 0 1 0,12 60 0 0,1 7 0 15,-1 11-1-15,2 5 1 0,-7-32 0 0,-6-18 0 0,-1-33-3 16,0 0 3-16,0 70-2 0,-3 17 2 0,3-87-137 16,0 0 137-16,-2 58-136 0,-5-18 136 15,7-40-152-15,0 0 152 0,-5 31-151 0,1-12 151 0,-4 32-407 16</inkml:trace>
  <inkml:trace contextRef="#ctx0" brushRef="#br0" timeOffset="111848.798">13514 5216 505 0,'0'0'0'0,"12"-5"0"16,10-10 0-16,-22 15 62 0,0 0-62 0,0 0 63 15,-14 0-63-15,14 0 73 0,0 0-73 0,-12 2 73 16,0 1-73-16,12-3 65 0,0 0-65 16,-9 3 66-16,4-3-66 0,5 0 32 0,0 0-32 0,-5 0 32 15,3 0-32-15,2 0 16 0,0 0-16 0,7 0 17 16,5 0-17-16,6 0 30 0,8 0-30 0,4 0 30 0,8-3-30 16,-38 3 18-16,0 0-18 0,56-2 18 0,12 1-18 15,-1-1 35-15,5 2-35 16,-1 0 36-16,1-4-36 0,-72 4 29 0,0 0-29 0,103 0 29 0,17-3-29 0,-120 3 33 15,0 0-33-15,115 0 33 0,3 3-33 16,-22-3 7-16,-19 0-7 0,-18 4 8 0,-16 1-8 16,-43-5-2-16,0 0 2 0,35 3-2 0,-7 1 2 15,-28-4-149-15,0 0 149 0,21 5-149 0,-4 2 149 0,-4 0-156 16,-3 1 156-16,-6 1-156 0,-6 1 156 0,4 11-423 16</inkml:trace>
  <inkml:trace contextRef="#ctx0" brushRef="#br0" timeOffset="112507.727">14426 5936 135 0,'0'0'0'0,"9"-10"0"15,7-7 0-15,-16 17 73 0,0 0-73 0,3-9 74 16,-3 9-74-16,0 0 136 0,0 0-136 0,0 0 136 15,0 0-136-15,0 0 109 0,0 0-109 0,-7-3 110 16,-7-6-110-16,2 2 65 0,-5-1-65 0,1-8 65 16,0 1-65-16,16 15 29 0,0 0-29 0,-19-16 29 15,-9 1-29-15,28 15 16 0,0 0-16 0,-26-12 17 16,-3 0-17-16,29 12 16 0,0 0-16 0,-33-9 17 0,-6 6-17 16,4 3 24-16,2 3-24 0,11 1 25 0,6-2-25 15,16-2 13-15,0 0-13 0,-31 30 13 16,-8 22-13-16,1-1 18 0,0 13-18 0,8-6 19 15,2-7-19-15,28-51 3 0,0 0-3 0,-23 86 4 0,-1 22-4 0,24-108 3 16,0 0-3-16,-3 89 3 0,15-10-3 0,-2-37-3 16,4-30 3-16,0 9-2 0,4-6 2 15,-3-3-83-15,3-3 83 0,6-9-83 16,2-5 83-16,-26 5-74 0,0 0 74 0,38-28-74 0,8-11 74 0,-46 39-69 16,0 0 69-16,52-63-68 0,7-23 68 0,-59 86-51 15,0 0 51-15,42-98-50 0,-11-13 50 0,-31 111-4 0,0 0 4 16,21-122-3-16,-10-11 3 15,-11 133 0-15,0 0 0 0,5-130 0 16,-8-9 0-16,3 139 14 0,0 0-14 0,-2-106 15 0,-2 20-15 0,4 86 53 0,0 0-53 16,-3-67 53-16,-4 19-53 0,7 48 51 0,0 0-51 0,-5-36 52 15,-1 17-52-15,6 19 54 16,0 0-54-16,-3-12 55 0,-1 9-55 0,4 3 62 0,0 0-62 0,-1-5 62 16,1 5-62-16,0 0 40 0,0 0-40 0,0 0 40 15,-4 0-40-15,4 0 6 0,0 0-6 0,0 5 6 16,0-2-6-16,0-3-2 0,0 0 2 15,9 28-1-15,8 15 1 0,-17-43-21 16,0 0 21-16,16 75-21 0,1 28 21 0,-17-103-5 0,0 0 5 0,16 161-4 16,2 48 4-16,-18-209-16 0,0 0 16 0,1 204-15 15,-2 5 15-15,-3-52-24 0,-3-35 24 0,5-42-23 16,4-38 23-16,-2-42-127 0,0 0 127 0,7 41-127 16,2-16 127-16,-9-25-118 0,0 0 118 0,29-19-118 0,18-35 118 15,34-22-308-15</inkml:trace>
  <inkml:trace contextRef="#ctx0" brushRef="#br0" timeOffset="112796.099">14726 5338 841 0,'0'0'0'0,"-7"12"0"0,-5 4 0 0,12-16 98 0,0 0-98 16,0 5 99-16,9-2-99 0,-9-3 52 0,0 0-52 15,12 19 53-15,3 8-53 16,-15-27 34-16,0 0-34 0,14 48 34 0,2 16-34 0,-16-64 0 0,0 0 0 16,12 116 0-16,2 42 0 0,-14-158 10 0,0 0-10 0,2 173 11 15,-2 20-11-15,0-193 26 0,0 0-26 16,-2 180 26-16,-6-5-26 0,8-175 20 16,0 0-20-16,-7 144 20 0,5-24-20 15,2-31 18-15,3-29-18 0,-3-21 18 0,-3-27-18 0,3-12-15 16,0 0 15-16,0 12-14 0,0-8 14 0,0-4-79 0,0 0 79 0,2-19-78 15,5-14 78-15,-7 33-52 0,0 0 52 0,-9-70-52 16,-7-29 52-16,-7-69-730 0</inkml:trace>
  <inkml:trace contextRef="#ctx0" brushRef="#br0" timeOffset="113002.761">14454 6148 751 0,'0'0'0'0,"14"16"0"0,7 4 0 16,-16-13 106-16,-1-10-106 0,-8-1 106 0,-1-2-106 0,0 4 100 15,1-2-100-15,4 4 100 0,2-5-100 16,-2 5 60-16,0 0-60 0,16 2 61 0,8 1-61 16,-24-3 36-16,0 0-36 0,35 6 36 0,3 0-36 0,1-2 24 15,-1 1-24-15,-8-2 25 0,-6 1-25 0,2-4-78 16,-7 0 78-16,1 0-77 0,-3-7 77 0,-17 7-217 16,0 0 217-16,17-17-217 0,4-11 217 0,21-14-498 15</inkml:trace>
  <inkml:trace contextRef="#ctx0" brushRef="#br0" timeOffset="113383.184">15568 4972 796 0,'0'0'0'0,"0"0"0"16,1 1 0-16,-1-1 133 0,0 0-133 0,0 0 133 0,0 0-133 15,0 0 119-15,0 0-119 0,0 0 119 16,2-1-119-16,-2 1 85 0,0 0-85 0,12-4 85 0,11-1-85 15,-1 3 59-15,10 2-59 0,3-1 60 16,0 1-60-16,-1 0 35 0,3 0-35 0,-4 1 35 0,5-1-35 16,-38 0 9-16,0 0-9 0,44 4 10 0,10 3-10 0,-54-7 20 15,0 0-20-15,50 0 20 0,3 1-20 16,-53-1-52-16,0 0 52 0,38 0-51 16,-3-1 51-16,-35 1-191 0,0 0 191 0,28 0-190 0,-11-4 190 15,-17 4-175-15,0 0 175 0,2-12-175 0,-9 0 175 0,3-12-560 16</inkml:trace>
  <inkml:trace contextRef="#ctx0" brushRef="#br0" timeOffset="113566.515">15710 5306 774 0,'0'0'0'0,"11"5"0"15,5 7 0-15,1-4 91 0,0 4-91 0,6 2 91 16,5-5-91-16,-28-9 59 0,0 0-59 0,33 12 59 15,5-4-59-15,-38-8-89 0,0 0 89 0,40 7-89 16,6-7 89-16,-46 0-169 0,0 0 169 0,40-12-169 16,0-7 169-16,42-13-317 0</inkml:trace>
  <inkml:trace contextRef="#ctx0" brushRef="#br0" timeOffset="116913.582">17834 3299 483 0,'0'0'0'0,"5"-18"0"0,4-11 0 16,-9 29 21-16,0 0-21 0,3-7 21 0,-3 7-21 15,0 0 47-15,0 0-47 0,0 0 47 16,-3 7-47-16,3-7 55 0,0 0-55 0,-2 1 55 0,2 6-55 16,0-7 54-16,0 0-54 0,0 4 55 0,0-1-55 15,0-3 66-15,0 0-66 0,-9 0 67 0,-1-3-67 16,10 3 54-16,0 0-54 0,-16-9 54 0,-3-1-54 15,19 10 68-15,0 0-68 0,-21-12 68 0,0 0-68 0,2 3 58 16,-5-1-58-16,8 5 58 0,6-4-58 0,-6 2 46 16,4 4-46-1,1-2 46-15,-3-2-46 0,-1 2 32 16,-4 1-32-16,1 1 32 0,4-1-32 0,-1 3-40 0,1-1 40 0,0 2-40 0,-2 0 40 0,16 0-34 0,0 0 34 16,-24 7-34-16,-6 0 34 0,30-7-35 0,0 0 35 15,-31 17-34-15,-8 7 34 16,39-24-10-16,0 0 10 0,-33 43-10 0,2 11 10 15,3 5-7-15,5 4 7 0,2 16-6 0,6 8 6 0,15-87-1 0,0 0 1 0,-5 103 0 16,8 14 0-16,-3-117 1 0,0 0-1 16,14 99 2-16,10-8-2 0,-24-91 13 15,0 0-13-15,35 73 13 0,12-13-13 0,-47-60 16 0,0 0-16 0,54 40 17 16,7-21-17-16,-61-19 9 0,0 0-9 0,59-4 9 16,4-23-9-16,-63 27 1 0,0 0-1 0,52-43 1 15,2-17-1-15,-54 60 1 0,0 0-1 0,39-74 1 16,-8-16-1-16,-31 90 0 15,0 0 0-15,21-100 1 0,-9-13-1 0,-12 113 0 16,0 0 0-16,4-120 0 0,-10-13 0 0,6 133-1 0,0 0 1 0,-3-131 0 16,-6 3 0-16,9 128-7 0,0 0 7 0,-5-118-7 15,2 3 7-15,3 115-4 0,0 0 4 0,-6-94-3 16,3 15 3-16,3 79-3 0,0 0 3 0,-4-64-2 0,4 13 2 16,0 51-2-16,0 0 2 0,-3-39-1 0,1 13 1 0,2 26-9 15,0 0 9-15,-2-17-9 0,2 13 9 0,0 4-15 16,0 0 15-16,0-6-14 0,0 6 14 15,0 0-50-15,0 0 50 0,2 13-50 0,3 11 50 16,-5-24-25-16,0 0 25 0,4 60-24 0,5 22 24 0,-9-82-6 16,0 0 6-16,8 146-5 0,1 43 5 15,-9-189-5-15,0 0 5 0,5 205-5 0,-3 26 5 16,-2-231 0-16,0 0 0 0,5 197 0 0,4-15 0 16,-9-182 13-16,0 0-13 0,14 137 14 0,5-38-14 0,-19-99-7 15,0 0 7-15,26 71-7 0,5-32 7 0,-31-39-190 0,0 0 190 16,39 7-190-16,6-29 190 0,-45 22-170 0,0 0 170 15,51-55-170-15,4-33 170 0,50-52-173 16</inkml:trace>
  <inkml:trace contextRef="#ctx0" brushRef="#br0" timeOffset="117332.047">18182 3017 236 0,'0'0'0'0,"0"22"0"15,0 11 0-15,0-33 61 0,0 0-61 0,6 3 62 16,4-18-62-16,-10 15 43 0,0 0-43 15,12-5 44-15,6-2-44 0,-18 7 44 0,0 0-44 0,22 7 45 16,8 5-45-16,-30-12 46 0,0 0-46 0,33 39 46 16,0 17-46-16,-5 6 52 0,-5 7-52 0,-1 20 52 15,1 10-52-15,-23-99 60 0,0 0-60 0,19 122 60 16,-8 18-60-16,-11-140 40 16,0 0-40-16,12 127 40 0,0-5-40 0,-12-122 42 0,0 0-42 0,14 94 42 0,5-22-42 0,-19-72 46 15,0 0-46-15,19 55 46 0,4-23-46 16,-23-32 58-16,0 0-58 0,28 16 58 0,3-18-58 15,-31 2 44-15,0 0-44 0,30-19 44 16,-2-17-44-16,-28 36 54 16,0 0-54-16,33-62 54 0,5-22-54 0,-38 84 66 0,0 0-66 0,33-94 66 0,-3-19-66 0,-9 17 41 15,-4 5-41-15,-6 18 41 0,-1 13-41 0,-10 60 59 16,0 0-59-16,9-65 60 0,-1 5-60 16,-8 60 44-16,0 0-44 0,9-52 45 0,0 4-45 15,-9 48 30-15,0 0-30 0,5-30 30 0,-3 14-30 16,-2 16 16-16,0 0-16 0,2-15 17 0,1 6-17 0,-3 9-1 0,0 0 1 15,0-3 0-15,0-2 0 0,0 5-55 0,0 0 55 16,4-4-54-16,1 1 54 0,-5 3-130 16,0 0 130-16,2-4-130 0,4-1 130 0,-6 5-190 0,0 0 190 15,2-3-190-15,2 3 190 0,3 0-781 0</inkml:trace>
  <inkml:trace contextRef="#ctx0" brushRef="#br0" timeOffset="117769.494">19634 2578 382 0,'0'0'0'0,"0"0"43"15,0 0-43-15,7-15 44 0,7-9-44 0,-14 24 69 16,0 0-69-16,12-16 69 0,-4 1-69 16,-8 15 50-16,0 0-50 0,6-9 50 0,-3 3-50 0,-3 6 10 15,0 0-10-15,4-7 11 0,-3 5-11 0,-1 2 3 16,0 0-3-16,-10 12 4 0,-8 9-4 0,18-21 13 16,0 0-13-16,-24 46 13 0,-11 21-13 0,-7 32 59 15,-6 23-59-15,4 3 60 0,1 5-60 16,43-130 62-16,0 0-62 0,-60 178 63 15,-15 34-63-15,75-212 75 0,0 0-75 0,-85 247 75 0,-9 34-75 0,94-281 56 0,0 0-56 16,-84 243 56-16,9-18-56 0,23-74 47 0,16-54-47 16,16-42 47-16,19-48-47 0,-6 17 48 0,3-4-48 15,2 3 49-15,-1 1-49 0,0 0 5 16,1-5-5-16,2-11 6 0,2-8-6 0,-2 0-69 0,0 0 69 0,1-3-69 16,4-9 69-16,-5 12-134 0,0 0 134 0,4-43-133 15,1-27 133-15,4-42-705 0</inkml:trace>
  <inkml:trace contextRef="#ctx0" brushRef="#br0" timeOffset="118327.678">19729 3544 583 0,'0'0'0'0,"-3"2"0"15,-8 3 0-15,11-5 48 0,0 0-48 0,0 0 49 0,0 0-49 16,0 0 40-16,0 0-40 0,0 0 41 0,0 0-41 0,0 0 41 16,0 0-41-16,0 0 41 0,-1 0-41 0,1 0 3 15,0 0-3-15,-14 9 4 0,-7 3-4 16,21-12 9-16,0 0-9 0,-24 27 10 0,-8 13-10 0,32-40 9 16,0 0-9-16,-28 58 9 0,2 12-9 0,26-70 44 0,0 0-44 15,-29 103 44-15,-1 22-44 0,30-125 30 16,0 0-30-16,-16 111 30 0,9-8-30 15,7-103 33-15,0 0-33 0,7 79 34 0,11-17-34 16,-18-62 14-16,0 0-14 0,33 30 15 0,14-21-15 16,-11-9 0-16,-6-15 0 0,0-4 1 0,-1-5-1 0,-29 24 0 0,0 0 0 15,30-40 1-15,-2-11-1 0,-4 0 18 16,0-4-18 0,-6 3 19-16,-8 1-19 0,-10 51 38 0,0 0-38 0,11-89 38 0,-2-26-38 15,-8 16 6-15,-2 1-6 0,1 16 7 0,-4 13-7 0,4 69 21 0,0 0-21 16,-5-73 21-16,-7-6-21 0,3 19 3 0,-3 10-3 0,6 14 4 15,1 12-4-15,0-3 2 0,0 6-2 0,1 8 3 16,4 4-3-16,0 0 1 0,0-2-1 0,0 4 2 16,0-2-2-16,0 1 0 0,-1 1 0 0,1 0 0 15,0 5 0-15,0 2-17 0,0 0 17 0,0 0-17 16,1 5 17-16,-1-5-46 0,0 0 46 0,7 36-45 16,5 26 45-16,-3 1-39 15,-4 11 39-15,1 25-39 16,-3 14 39-16,-5 2-35 0,-1 0 35 0,-2-5-34 0,-2-4 34 0,7-106-16 0,0 0 16 0,-6 118-15 0,-4 4 15 0,5-28-37 15,3-22 37-15,4-26-37 0,1-25 37 0,3-6-98 16,0-12 98-16,-2-1-97 16,3-4 97-16,-7 2-119 0,0 0 119 0,23-25-118 15,11-20 118-15,24-25-291 16</inkml:trace>
  <inkml:trace contextRef="#ctx0" brushRef="#br0" timeOffset="118585.27">20154 2977 404 0,'0'0'0'0,"-3"19"0"0,-4 12 0 0,7-31 57 0,0 0-57 16,-2 9 58-16,4-13-58 0,-2 4 44 15,0 0-44-15,5 19 45 0,2 12-45 0,-7-31 57 0,0 0-57 0,9 60 58 16,1 22-58-16,-10-82 46 16,0 0-46-16,13 123 46 0,1 42-46 0,-9-28 36 0,-2-7-36 15,-1-15 37-15,0-14-37 0,-2-101 27 16,0 0-27-16,-2 105 27 0,0 1-27 0,-1-33 9 15,3-18-9-15,3-19 9 0,-3-20-9 0,4-4-13 16,-1-12 13-16,4 3-12 0,4-3 12 0,-11 0-159 0,0 0 159 0,10-12-158 16,1-12 158-16,-11 24-148 0,0 0 148 0,10-39-147 15,-1-16 147-15,10-39-146 0</inkml:trace>
  <inkml:trace contextRef="#ctx0" brushRef="#br0" timeOffset="118803.469">19905 3676 169 0,'0'0'0'0,"20"12"0"16,14 4 0-16,-34-16 105 0,0 0-105 0,4 5 105 16,-13-5-105-16,9 0 105 0,0 0-105 0,14 3 105 0,7 1-105 0,-21-4 101 15,0 0-101-15,38 5 101 0,15 2-101 0,-53-7 116 16,0 0-116-16,64 8 116 0,11-1-116 0,-75-7 50 16,0 0-50-16,92 9 50 0,15-4-50 0,-107-5 54 15,0 0-54-15,85 7 54 0,-12-4-54 0,-73-3-35 16,0 0 35-16,47 4-34 0,-22-3 34 0,-25-1-179 0,0 0 179 15,20 4-178-15,-14-4 178 0,20 0-500 0</inkml:trace>
  <inkml:trace contextRef="#ctx0" brushRef="#br0" timeOffset="119468.068">16780 4995 292 0,'0'0'0'0,"7"0"0"0,3-6 0 16,-10 6 39-16,0 0-39 0,6-2 40 0,-3-2-40 0,-3 4 2 15,0 0-2-15,2-3 2 0,-4-2-2 0,2 5 0 0,0 0 0 16,0-3 0-16,0-1 0 0,0 4-10 0,0 0 10 16,0 0-9-16,0-3 9 0,0 3-2 0,0 0 2 15,0 0-2-15,5-2 2 0,-5 2 0 0,0 0 0 16,6 0 0-16,2 2 0 0,-8-2 0 0,0 0 0 0,16 3 1 16,7 2-1-16,-23-5 56 0,0 0-56 0,33 10 56 15,12-1-56-15,-45-9 96 16,0 0-96-16,49 7 96 0,10 1-96 15,-59-8 65-15,0 0-65 0,75 4 65 0,14-2-65 16,-89-2 102-16,0 0-102 0,120 3 102 0,32 0-102 0,-152-3 79 0,0 0-79 0,165 7 79 16,21-2-79-16,-186-5 64 0,0 0-64 0,204 0 64 15,16-3-64-15,-220 3 71 0,0 0-71 0,238-5 72 16,17-5-72-16,-255 10 81 0,0 0-81 0,256-9 82 16,10 0-82-16,-266 9 57 0,0 0-57 0,248-3 57 15,-8-2-57-15,-240 5 47 0,0 0-47 0,220-4 48 0,-16 4-48 16,-48 0 22-16,-35 0-22 15,-22 4 22-15,-28-2-22 0,-71-2 5 16,0 0-5-16,77 3 6 0,-6-3-6 0,-71 0-39 0,0 0 39 0,61 0-39 0,-7 0 39 0,-54 0-111 16,0 0 111-16,33 0-110 0,-17 0 110 0,33 0-1074 15</inkml:trace>
  <inkml:trace contextRef="#ctx0" brushRef="#br0" timeOffset="120757.364">18027 5775 617 0,'0'0'0'0,"0"0"0"16,0 0 0-16,0 0 80 0,0 0-80 0,0 0 80 15,0 0-80-15,0 0 54 0,0 0-54 0,0 0 55 16,0 0-55-16,0 0 41 0,0 0-41 0,0 0 42 16,6-21-42-16,-6 21 26 0,0 0-26 0,3-13 26 15,2-4-26-15,-5 17 45 0,0 0-45 0,2-12 45 0,0-4-45 16,-2 16 45-16,0 0-45 0,2-8 45 15,-2-4-45-15,0 12 36 0,0 0-36 0,0-7 36 16,-2-2-36-16,2 9 57 0,0 0-57 0,-2-3 57 0,2-4-57 16,0 7 37-16,0 0-37 0,-2-2 38 0,2-1-38 0,0 3 27 15,0 0-27-15,0 0 27 0,0-4-27 16,0 4 17-16,0 0-17 0,0 0 17 0,0 0-17 0,0 0 18 16,0 0-18-16,0 12 19 0,0 4-19 0,0-16 33 15,0 0-33-15,6 46 34 0,6 17-34 0,-5 6 35 16,3 10-35-16,-3-12 35 0,0-2-35 0,-7-65 32 15,0 0-32-15,11 90 33 0,1 22-33 0,-12-112 0 16,0 0 0-16,17 92 0 0,1-4 0 16,-18-88 0-16,0 0 0 0,17 66 0 0,4-14 0 15,-21-52-7-15,0 0 7 0,14 31-6 0,-2-19 6 0,-12-12-69 0,0 0 69 16,12 5-68-16,0-10 68 0,-12 5-93 0,0 0 93 16,9-24-93-16,-9-14 93 15,0 38-183-15,0 0 183 0,-7-51-182 0,-7-13 182 16,-10-54-711-16</inkml:trace>
  <inkml:trace contextRef="#ctx0" brushRef="#br0" timeOffset="121042.21">17757 5609 606 0,'0'0'0'0,"13"1"0"15,6 6 0-15,-19-7 67 0,0 0-67 0,31 5 68 16,11 6-68-16,-42-11 62 0,0 0-62 0,52 8 63 15,7-1-63-15,-59-7 42 0,0 0-42 0,72 9 42 0,13-2-42 16,-85-7 46-16,0 0-46 0,98 5 47 0,17 0-47 16,-30-5 40-16,-12-2-40 0,-19 2 41 0,-19-3-41 15,-35 3 18-15,0 0-18 0,40-7 18 16,-3 2-18-16,-37 5 13 0,0 0-13 0,36-9 14 0,-1-1-14 16,-35 10-15-16,0 0 15 0,28-9-14 0,-5 2 14 0,-23 7-80 15,0 0 80-15,17-5-79 0,-3 5 79 16,-14 0-142-16,0 0 142 15,10-3-142-15,-8 3 142 0,-2 0-123 0,0 0 123 0,-12 7-122 16,-14 1 122-16,-12 11-262 0</inkml:trace>
  <inkml:trace contextRef="#ctx0" brushRef="#br0" timeOffset="121326.25">18517 5712 348 0,'0'0'0'0,"16"-4"0"0,10-4 0 0,-18 4 73 0,-13 4-73 16,12-3 74-16,2 1-74 0,-2 2 118 0,-5 0-118 15,-4 2 119-15,-7 1-119 0,0-3 113 0,1 4-113 16,1-4 114-16,2 0-114 0,-1 0 66 0,3 0-66 0,-2 0 67 16,5 0-67-16,0 0 53 0,-4 0-53 0,4 0 53 15,0 3-53-15,-3 2 38 0,3-1-38 0,-2-1 39 16,2-3-39-16,0 0 24 0,0 0-24 0,-2 26 25 16,0 17-25-16,2-43 40 0,0 0-40 0,0 54 41 15,2 17-41-15,2-5 32 0,-1 5-32 0,1-11 33 16,1-6-33-16,-5-54 22 0,0 0-22 0,9 83 22 15,1 9-22-15,-3-18 29 0,-2-14-29 16,2-23 29-16,-5-21-29 0,-2-16-6 16,0 0 6-16,7 14-5 0,5-4 5 0,-12-10-54 0,0 0 54 0,19-16-54 15,13-11 54-15,20-18-1017 0</inkml:trace>
  <inkml:trace contextRef="#ctx0" brushRef="#br0" timeOffset="121886.602">19188 5504 807 0,'0'0'0'0,"3"11"0"0,1 4 0 0,-4-15 44 16,0 0-44-16,10 21 45 0,4 3-45 0,-14-24 24 0,0 0-24 15,12 39 25-15,-1 9-25 0,-11-48 0 16,0 0 0-16,8 67 1 0,-2 13-1 0,-6-80-1 0,0 0 1 0,5 103 0 15,2 17 0-15,-5-26 0 0,1-12 0 0,0-30 0 16,-1-25 0-16,-2-27 2 0,0 0-2 0,5 40 3 16,1-3-3-16,-6-37 49 0,0 0-49 0,8 29 49 15,1-5-49-15,-9-24 61 16,0 0-61-16,9 19 61 0,0-7-61 0,-9-12 67 0,0 0-67 0,6 7 68 16,1-7-68-16,-7 0 54 0,0 0-54 0,7-7 55 15,0-5-55-15,-7 12 57 0,0 0-57 0,2-24 57 16,-4-10-57-16,-3 1 24 15,-4-3-24-15,2 2 25 16,-1-2-25-16,8 36 30 0,0 0-30 0,-12-48 30 0,-4-10-30 0,16 58 2 0,0 0-2 0,-14-63 3 0,-2-8-3 16,16 71 3-16,0 0-3 0,-14-75 3 0,2-7-3 15,12 82 0-15,0 0 0 0,-3-55 0 0,6 12 0 16,-3 43 1-16,0 0-1 0,9-32 2 16,3 4-2-16,-12 28 0 15,0 0 0-15,17-22 0 0,4 8 0 0,-21 14-2 0,0 0 2 0,27-12-1 0,4 9 1 0,-31 3-2 16,0 0 2-16,36 1-1 0,8 6 1 0,-44-7-5 15,0 0 5-15,47 7-4 0,7 5 4 0,-54-12-3 16,0 0 3-16,49 9-2 0,0-2 2 0,-11-2-11 16,-5-2 11-16,-10 1-10 15,-8-4 10-15,-2 0-67 0,-5 0 67 0,-3 0-67 16,-1 0 67-16,-4 0-170 0,0 0 170 0,0 0-170 0,-5-4 170 0,5 4-121 0,0 0 121 16,-16-12-121-16,-8-10 121 15,-16-11-581-15</inkml:trace>
  <inkml:trace contextRef="#ctx0" brushRef="#br0" timeOffset="122319.043">19769 5271 807 0,'0'0'0'0,"0"0"0"16,4 0 0-16,1 0 67 0,2-3-67 0,2 1 67 15,-4 0-67-15,4 1 49 0,1 1-49 0,1 0 50 16,1 0-50-16,2-4 41 0,2 4-41 0,-1-3 42 16,8-1-42-16,-23 4 6 0,0 0-6 0,23-1 6 15,6-6-6-15,-29 7 18 0,0 0-18 0,31 0 18 16,4-4-18-16,-35 4 15 0,0 0-15 0,30 4 15 0,0-1-15 0,-30-3 4 16,0 0-4-16,24 4 5 0,-1-3-5 15,-23-1 3-15,0 0-3 0,14 7 3 16,-2 2-3-16,-12-9-1 0,0 0 1 0,5 15 0 0,-3 6 0 0,-2-21-9 15,0 0 9-15,-7 26-8 16,-5 6 8-16,12-32-5 0,0 0 5 0,-14 34-4 0,-6 6 4 16,20-40-3-16,0 0 3 0,-14 32-3 0,1-1 3 0,13-31 2 15,0 0-2-15,-9 28 3 0,5-1-3 16,4-27 38-16,0 0-38 0,2 27 38 0,9-3-38 0,-11-24 59 16,0 0-59-16,17 24 59 0,7-5-59 0,-1-5 66 0,1-4-66 15,-1-1 67-15,-2-9-67 0,0 3 36 0,0-6-36 16,0 3 37-16,0-4-37 0,-1 3-11 0,3-3 11 15,-2 1-11-15,-4-1 11 16,-17 4-121-16,0 0 121 0,18-5-121 16,-1-2 121-16,-17 7-134 0,0 0 134 0,12-12-134 0,-3-5 134 0,12-12-699 0</inkml:trace>
  <inkml:trace contextRef="#ctx0" brushRef="#br0" timeOffset="122487.92">20587 6299 315 0,'0'0'0'0,"-9"-20"0"16,-3-13 0-16,-9-20-177 0</inkml:trace>
  <inkml:trace contextRef="#ctx0" brushRef="#br0" timeOffset="148392.002">20059 1823 158 0,'-2'0'0'15,"-19"-11"47"-15,-12-1-47 0,16 7 48 0,4-1-48 16,-4 0 64-16,-1-4-64 0,1 5 65 0,-2-2-65 15,-4 2 58-15,-6-2-58 0,4-1 59 0,3 4-59 0,22 4 35 16,0 0-35-16,-39-8 35 0,-8 1-35 16,47 7 46-16,0 0-46 0,-50-5 47 0,-6-6-47 0,7 6 40 15,4 2-40-15,14-1 41 16,8 3-41-16,-5 1 25 0,0-4-25 0,4 4 26 0,1 0-26 16,23 0 35-16,0 0-35 0,-36-3 36 0,-10 3-36 0,46 0 31 15,0 0-31-15,-47-4 31 0,-5 1-31 0,5 1 38 0,3-1-38 16,15 3 38-16,13 0-38 0,-12 0 38 15,0 0-38-15,-3 0 39 0,-2 3-39 0,33-3 16 0,0 0-16 16,-45 0 17-16,-9 5-17 0,54-5 31 0,0 0-31 16,-58 4 31-16,-5 3-31 0,9-2 18 0,6-2-18 0,9 2 19 15,11-1-19-15,28-4 18 0,0 0-18 0,-52 7 18 16,-11 5-18-16,63-12-15 16,0 0 15-16,-75 15-14 0,-12 2 14 0,21-5-45 0,9-2 45 0,29-1-45 15,23-9 45-15,-4 3-34 0,5 1 34 0,-13-4-33 16,-11 1 33-16,5 3-26 0,-3-4 26 15,9 0-26-15,5 0 26 0,12 0-5 0,0 0 5 0,-30 7-4 16,-15-2 4-16,45-5-16 0,0 0 16 0,-47 8-15 16,-6 6 15-16,53-14-15 0,0 0 15 0,-45 12-15 15,3 0 15-15,42-12-1 0,0 0 1 16,-43 12-1-16,1 4 1 0,42-16 0 0,0 0 0 0,-44 15 0 16,1-1 0-16,43-14 0 0,0 0 0 0,-44 19 0 0,-1-1 0 15,45-18 0-15,0 0 0 0,-37 14 0 16,8 0 0-16,29-14 0 0,0 0 0 0,-30 14 1 0,4-2-1 15,26-12 0-15,0 0 0 0,-28 13 0 0,6 1 0 16,4 1 0-16,1 1 0 0,1-4 0 0,6-5 0 16,-3 1-1-16,1 4 1 0,-3 0 0 0,1-2 0 0,-4 4-3 15,6 8 3-15,0-13-3 0,7-2 3 16,5-7-2-16,0 0 2 0,-16 24-2 0,-5 8 2 16,21-32-2-16,0 0 2 0,-23 38-2 0,-1 3 2 0,24-41-5 15,0 0 5-15,-26 43-4 0,0 3 4 0,26-46-2 16,0 0 2-16,-28 48-2 0,2 4 2 15,26-52 0-15,0 0 0 0,-25 54 0 0,1 5 0 16,24-59 0-16,0 0 0 0,-30 75 1 0,-3 12-1 0,9-13 0 0,6-11 0 16,4-23 0-16,7-21 0 0,2 6 1 15,-3 3-1-15,1 10 1 0,-2 1-1 0,9-39 9 16,0 0-9-16,-5 48 9 0,-1 3-9 0,6-51 23 0,0 0-23 16,-3 52 24-16,1-1-24 0,2-5 13 0,0-3-13 15,0-19 14-15,-2-8-14 0,2 4 10 0,0-1-10 0,0 8 11 16,2 9-11-16,-2-36 10 0,0 0-10 0,4 40 10 15,3 4-10-15,-7-44 8 16,0 0-8-16,8 50 8 0,1-2-8 0,0-5 8 0,-2-4-8 0,-2-11 8 16,-3-10-8-16,-2-18 8 0,0 0-8 0,8 26 8 15,6 5-8-15,-14-31 15 0,0 0-15 0,16 27 15 16,3 4-15-16,-19-31 8 0,0 0-8 0,19 31 8 16,4-2-8-16,-23-29 9 0,0 0-9 0,23 31 9 15,3-4-9-15,-26-27 15 0,0 0-15 0,24 31 15 0,2 2-15 16,-26-33 14-16,0 0-14 0,26 27 15 0,2 4-15 15,-28-31 9-15,0 0-9 0,26 24 9 0,-1 0-9 0,-3-5 9 16,-1-4-9-16,-7-1 10 0,-2-2-10 0,4 2 3 16,-4-2-3-16,2-4 4 0,2 1-4 0,-16-9 6 15,0 0-6-15,21 10 6 0,5 2-6 16,-26-12 0-16,0 0 0 0,26 12 1 0,0 3-1 16,-26-15 0-16,0 0 0 0,28 12 1 0,2 0-1 0,-30-12 0 15,0 0 0-15,28 16 0 0,1-2 0 0,-1-1 0 16,-2-1 0-16,-8-3 0 0,-6-2 0 0,-12-7 0 15,0 0 0-15,21 12 0 0,5 0 0 0,-26-12 0 16,0 0 0-16,24 12 0 0,6 0 0 0,-30-12-3 16,0 0 3-16,35 12-3 0,3 0 3 0,-38-12-7 0,0 0 7 0,42 15-6 15,1-3 6-15,-43-12-4 0,0 0 4 0,44 15-3 16,1 1 3 0,-45-16-3-16,0 0 3 0,42 14-2 0,-4 1 2 0,-38-15-5 15,0 0 5-15,39 15-5 0,-8 1 5 0,-31-16-2 0,0 0 2 0,31 12-2 16,1 3 2-16,-3-3-5 0,1-5 5 0,0 2-5 15,-1-6 5-15,-29-3-3 0,0 0 3 16,39 4-3-16,11-4 3 0,-50 0 0 16,0 0 0-16,51 0 0 0,4-2 0 0,-55 2 0 0,0 0 0 0,56 0 0 15,0 0 0-15,-56 0-1 0,0 0 1 0,56 3-1 16,1 1 1-16,-57-4-1 0,0 0 1 0,51 6-1 16,1 0 1-16,-9-3-1 15,-2 2 1-15,-8 2-1 0,-7-4 1 0,0 1-4 0,-3 1 4 0,-6-2-3 16,-3-3 3-16,2 4-2 0,-1-2 2 0,-1 1-2 15,-2 0 2-15,6 1-10 0,1 1 10 0,2-2-10 16,0 1 10-16,-21-4-4 0,0 0 4 0,28 2-3 0,8-1 3 0,-36-1-3 16,0 0 3-16,39 2-2 0,2 1 2 15,-1 1-11-15,-1-1 11 0,-6-1-10 0,-5-2 10 16,0 0-23-16,-4 0 23 16,0 0-22-16,-1 0 22 0,-23 0-8 0,0 0 8 0,31 0-7 0,6-2 7 0,-37 2-5 15,0 0 5-15,42 0-5 0,0-3 5 0,-2-1-7 16,-2-2 7-16,-7 0-7 0,-3 1 7 0,-2-2 0 15,2 1 0-15,-3 0 0 0,-1 0 0 0,-1 0 2 0,-4 3-2 16,5 0 3-16,1-3-3 16,-25 6 2-16,0 0-2 0,34-6 2 0,8-3-2 0,-42 9 12 15,0 0-12-15,44-12 12 0,3 0-12 0,-47 12 3 0,0 0-3 16,45-15 4-16,-1-1-4 0,-44 16 36 16,0 0-36-16,42-20 37 0,-4-3-37 0,-38 23 26 15,0 0-26-15,35-24 26 0,1 0-26 0,-36 24 25 0,0 0-25 0,37-27 26 16,3-4-26-16,-40 31 4 0,0 0-4 0,35-31 5 15,3 4-5-15,-38 27 15 0,0 0-15 0,35-26 16 16,2-1-16-16,-8 3 33 0,-3 5-33 0,-3-3 33 16,-4 5-33-16,-19 17 4 0,0 0-4 0,23-24 5 15,1-7-5-15,-24 31 41 0,0 0-41 0,23-31 41 16,-1-2-41-16,-22 33 6 0,0 0-6 0,21-30 6 16,-2-3-6-16,-5 6 11 0,-1 1-11 0,-3 2 11 15,-1 3-11-15,0-3 1 0,-1 0-1 16,-3 6 2-16,-1 2-2 0,-1-3 8 0,3 2-8 0,-3-7 9 0,2-1-9 15,-5 25 22-15,0 0-22 0,4-40 22 0,-1-8-22 16,-1-3 7-16,-2-4-7 0,0 7 7 16,0-2-7-16,0 6 17 0,-2-4-17 0,-1 2 17 15,-1-2-17-15,4 48 39 0,0 0-39 0,-5-62 39 0,-2-7-39 0,-2-8 11 16,-1-3-11-16,1 9 11 0,2 5-11 16,7 66 22-16,0 0-22 0,-15-79 22 0,-3-3-22 0,4 11 33 15,-3 5-33-15,-4 9 33 0,-3 2-33 16,24 55 0-16,0 0 0 0,-42-73 0 0,-11-11 0 15,53 84 0-15,0 0 0 0,-57-89 1 0,-9-2-1 0,66 91-5 16,0 0 5-16,-59-94-4 0,-1-1 4 0,10 20-17 0,-1 5 17 16,9 10-16-16,6 12 16 0,36 48-39 15,0 0 39-15,-52-58-39 0,-9-1 39 0,61 59-82 16,0 0 82-16,-65-48-81 0,2 5 81 0,63 43-127 0,0 0 127 0,-88-27-127 16,-15 15 127-16,103 12-131 0,0 0 131 0,-117 12-130 15,-15 22 130-15,-117 14-683 0</inkml:trace>
  <inkml:trace contextRef="#ctx0" brushRef="#br0" timeOffset="155869.429">20639 1000 124 0,'0'0'0'0,"0"0"66"0,0 0-66 0,0 0 67 16,0 0-67-16,0 0 44 0,0 0-44 0,0 0 45 15,0 0-45-15,0 0 33 0,0 0-33 0,0 0 33 16,0 0-33-16,0 0 34 0,0 0-34 16,0 0 35-16,-32-6-35 0,32 6 54 0,0 0-54 0,-29-6 54 15,-11 3-54-15,40 3 81 0,0 0-81 0,-33-7 81 16,1 2-81-16,32 5 90 0,0 0-90 0,-29 0 90 16,4 0-90-16,25 0 72 0,0 0-72 0,-26 21 72 15,0 6-72-15,5 7 63 0,4 7-63 0,3 1 63 16,7-1-63-16,7-41 53 0,0 0-53 0,-7 54 53 0,7 17-53 15,0-71 44-15,0 0-44 0,7 63 44 16,7-1-44-16,-14-62 36 0,0 0-36 0,17 48 36 16,8-5-36-16,-25-43-45 0,0 0 45 0,27 24-44 0,8-16 44 0,-35-8-41 15,0 0 41-15,32-15-40 0,4-25 40 0,-36 40-29 16,0 0 29-16,32-63-29 0,4-24 29 16,-36 87-20-16,0 0 20 0,16-95-19 0,-7-11 19 0,-9 106-10 15,0 0 10-15,-4-106-10 0,-8-7 10 16,12 113-26-16,0 0 26 0,-21-106-26 0,-5 3 26 0,26 103-20 15,0 0 20-15,-26-82-19 0,-2 13 19 16,28 69-17-16,0 0 17 16,-25-50-16-16,1 14 16 0,10 16-27 0,7 10 27 0,0 4-27 0,4 3 27 0,1 3-20 15,-3 3 20-15,1-3-20 0,2 4 20 0,1-2-35 16,-3 1 35-16,1 4-35 0,1 1 35 0,2-8-12 0,0 0 12 16,-5 24-12-16,1 11 12 15,4-35-6-15,0 0 6 0,0 41-6 0,4 8 6 0,-4-49-16 16,0 0 16-16,14 55-15 0,3 2 15 0,-17-57-1 0,0 0 1 15,33 51 0-15,9 1 0 0,-42-52-1 16,0 0 1-16,65 49 0 0,16-1 0 0,-81-48-3 0,0 0 3 0,75 31-3 16,-5-10 3-16,-70-21 0 0,0 0 0 0,54 15 0 15,-12-8 0-15,-42-7 0 0,0 0 0 0,38 12 0 16,-8 3 0-16,-30-15 0 0,0 0 0 0,29 29 1 16,-2 14-1-16,-27-43 1 0,0 0-1 0,20 70 1 15,-4 21-1-15,-16-91 8 0,0 0-8 0,14 88 9 16,-5 2-9-16,-9-90 8 0,0 0-8 0,10 74 9 15,1-17-9-15,-3-20 23 0,-1-16-23 0,7-9 24 16,-2-9-24-16,-12-3 31 0,0 0-31 0,18-12 31 16,5-7-31-16,-23 19 36 0,0 0-36 0,19-39 36 0,2-17-36 15,-6-3 8-15,-1-4-8 0,0-7 8 16,-2-13-8-16,-3-4 3 0,0-7-3 0,-9 24 3 0,-4 10-3 16,4 60-7-16,0 0 7 0,-1-86-6 0,-1-13 6 15,2 99-28-15,0 0 28 0,-4-79-28 0,1 5 28 16,3 30-7-16,2 20 7 0,-4 5-6 15,0 12 6-15,0 2-19 0,1 1 19 0,1 4-18 0,-2-3 18 0,2 3-33 16,0 0 33-16,0 0-33 0,0 0 33 0,0 0-17 16,0 0 17-16,0 0-17 0,-4 3 17 0,4-3-30 15,0 0 30-15,0 19-30 0,4 9 30 16,-4-28-6-16,0 0 6 0,0 44-6 0,3 14 6 0,-3-58-2 0,0 0 2 0,4 76-1 16,-1 15 1-16,3 10 0 0,1 13 0 0,-1-38 1 15,-2-25-1-15,1-1 17 16,-1-11-17-16,4 1 17 0,1-4-17 0,-9-36 10 0,0 0-10 15,9 32 10-15,5-4-10 0,-14-28 1 0,0 0-1 0,19 15 2 16,7-8-2-16,-26-7 0 0,0 0 0 16,24-7 0-16,4-17 0 15,-28 24 0-15,0 0 0 0,25-31 0 0,-4-8 0 0,-21 39-2 16,0 0 2-16,14-41-2 0,-7-6 2 0,-7 47-5 0,0 0 5 0,3-39-5 16,-3 0 5-16,0 39-15 0,0 0 15 0,-2-31-14 15,-1 10 14-15,3 21-8 0,0 0 8 16,-7-3-8-16,-2 15 8 0,9-12-16 0,0 0 16 0,-9 22-15 15,2 14 15-15,7-36-4 0,0 0 4 0,-1 43-3 16,2 8 3-16,-1-51-7 0,0 0 7 0,13 52-7 0,4-1 7 16,-17-51 0-16,0 0 0 0,24 43 0 15,11-7 0-15,-35-36 12 0,0 0-12 0,32 20 12 0,6-9-12 16,-38-11 51-16,0 0-51 0,37-4 52 0,-1-15-52 0,-36 19 34 16,0 0-34-16,31-24 34 0,-3-8-34 0,-28 32 25 15,0 0-25-15,23-31 26 0,-9-3-26 16,-14 34 0-16,0 0 0 0,9-33 0 15,-6 2 0-15,-3 31-2 0,0 0 2 0,-2-29-2 0,-6-2 2 0,8 31-13 16,0 0 13-16,-6-22-12 0,-1 5 12 0,7 17-41 16,0 0 41-16,-3-12-40 0,-4 9 40 0,7 3-12 15,0 0 12-15,-5 12-12 0,1 12 12 16,4 3-13-16,2 7 13 0,3-5-13 0,-1 2 13 0,-4-31-5 0,0 0 5 16,14 31-4-16,7 5 4 0,-21-36-1 15,0 0 1-15,29 27 0 0,10-8 0 0,-1-10 2 0,0-9-2 16,-1-9 2-16,-2-4-2 15,-6-8 7-15,-1-11-7 0,0 1 8 0,-4-4-8 0,-24 35 24 0,0 0-24 0,23-44 25 16,-2-11-25-16,-5 4 20 0,-2-1-20 0,-6 9 20 16,-3 7-20-16,-5-3 9 0,-3 0-9 15,1-4 10-15,-1 3-10 0,3 40 10 0,0 0-10 0,-5-46 11 16,-4 2-11-16,9 44 3 0,0 0-3 0,-7-40 4 16,0 4-4-16,7 36 12 0,0 0-12 0,-5-27 13 15,3 8-13-15,2 19 0 0,0 0 0 0,0-9 0 16,2 11 0-16,-2-2-2 0,0 0 2 0,12 22-1 15,5 14 1-15,-17-36-2 0,0 0 2 0,19 47-1 16,2 13 1-16,-21-60-2 0,0 0 2 0,21 63-2 16,2 4 2-16,-23-67-1 0,0 0 1 0,21 79-1 15,-6 6 1-15,-15-85-1 0,0 0 1 0,11 67-1 16,-6-12 1-16,-5-55-38 0,0 0 38 0,2 36-38 0,-2-21 38 16,0-15-119-16,0 0 119 0,-2 5-119 0,0-13 119 0,-5 4-389 15</inkml:trace>
  <inkml:trace contextRef="#ctx0" brushRef="#br0" timeOffset="156030.822">22001 803 337 0,'2'9'0'0,"-2"-9"61"16,0 0-61-16,24 43 61 0,15 24-61 0,-39-67 37 0,0 0-37 16,59 54 37-16,17 3-37 0,-76-57-9 0,0 0 9 0,77 34-9 15,7-10 9-15,-84-24-124 0,0 0 124 16,64 4-123-16,-8-16 123 0,66 5-111 15</inkml:trace>
  <inkml:trace contextRef="#ctx0" brushRef="#br0" timeOffset="161890.599">20456 5038 147 0,'0'0'0'0,"-18"0"0"15,-9-3 0-15,27 3 46 0,0 0-46 0,-32-7 46 16,-3-2-46-16,35 9 36 0,0 0-36 0,-36-8 36 16,-8-4-36-16,44 12 18 0,0 0-18 0,-50-12 18 0,-6 0-18 15,4 2 42-15,-1 1-42 0,17 1 42 16,8 4-42-16,-5 1 21 0,2-1-21 0,-10-1 21 0,-2 2-21 0,43 3 5 16,0 0-5-16,-59-7 6 0,-13 2-6 0,10 5 17 15,1 0-17-15,7 0 17 0,7 0-17 0,47 0 8 16,0 0-8-16,-81 5 8 15,-18 2-8-15,15 1 8 0,11 3-8 0,23-6 9 0,24 2-9 16,26-7 8-16,0 0-8 0,-72 12 8 0,-17 8-8 0,89-20 3 16,0 0-3-16,-94 21 4 0,-12 4-4 0,106-25 6 15,0 0-6-15,-106 28 6 0,-1 4-6 0,107-32 3 16,0 0-3-16,-109 35 3 0,-6 1-3 16,22-6 0-16,15-2 0 0,10-3 0 0,14-2 0 0,54-23 0 0,0 0 0 15,-80 32 0-15,-5 6 0 0,85-38-1 0,0 0 1 16,-86 45-1-16,6 4 1 0,80-49-1 0,0 0 1 0,-84 50-1 15,3 3 1-15,81-53 0 16,0 0 0-16,-75 51 0 0,7-3 0 0,15-5 0 16,15-7 0-16,9-14 0 0,13-10 0 0,16-12-1 0,0 0 1 0,-32 45 0 15,-4 13 0-15,36-58-1 0,0 0 1 0,-31 64 0 16,3 6 0 0,9-10-1-16,8-5 1 15,4-19-1-15,4-18 1 0,3-18-3 0,0 0 3 0,1 52-3 0,8 15 3 0,7 8 2 16,1 12-2-16,-1-13 3 0,1-11-3 0,-17-63 2 0,0 0-2 0,30 86 3 15,12 5-3-15,-42-91 2 0,0 0-2 0,59 98 2 16,16 4-2-16,-75-102 2 0,0 0-2 0,82 100 2 16,12 1-2-16,-94-101 4 0,0 0-4 0,106 94 4 15,9-3-4-15,-17-24 2 0,-15-19-2 0,-1-6 2 0,-5-9-2 0,-77-33 0 16,0 0 0-16,109 34 0 16,15-5 0-16,-124-29-3 0,0 0 3 0,140 23-3 0,15-8 3 15,-28-10-23-15,-11-5 23 16,-6-2-22-16,-5-4 22 0,-1-3-15 0,-6-6 15 15,-1-1-14-15,-4-3 14 0,4 2-2 0,6-2 2 0,-12-1-1 0,-2-2 1 0,-89 22 0 16,0 0 0-16,116-36 0 0,17-11 0 0,-133 47 23 16,0 0-23-16,130-60 24 0,4-18-24 15,-19 14 33-15,-10 6-33 0,-16 6 34 0,-20 1-34 0,-69 51 37 16,0 0-37-16,84-72 38 0,1-14-38 0,-17 11 56 0,-12 5-56 16,-7 8 56-16,-7 9-56 0,-42 53 144 15,0 0-144-15,35-79 144 0,-9-15-144 0,-5 15 92 16,-7-1-92-16,-6 8 92 15,-1 5-92-15,-7 67 67 0,0 0-67 0,-3-86 67 0,-6-10-67 0,-3 14 28 0,-2 7-28 16,-3 17 28-16,1 13-28 0,16 45 9 0,0 0-9 0,-35-55 10 16,-14-3-10-1,49 58-1-15,0 0 1 0,-57-60 0 0,-11-2 0 0,10 11-45 16,10 3 45-16,2 12-45 0,8 9 45 0,38 27-67 0,0 0 67 0,-56-31-66 16,-7-2 66-16,63 33-137 0,0 0 137 0,-50-19-136 15,6 4 136-15,-50-21-664 0</inkml:trace>
  <inkml:trace contextRef="#ctx0" brushRef="#br0" timeOffset="163559.954">21496 6169 147 0,'0'0'0'0,"-4"10"0"16,1 11 0-16,3-21 46 0,0 0-46 0,-14 31 46 15,-7 17-46-15,21-48 41 0,0 0-41 0,-12 54 42 16,7 10-42-16,5-64 36 0,0 0-36 0,1 67 37 15,13-1-37-15,-14-66 15 0,0 0-15 0,23 60 16 16,8-6-16-16,-31-54 0 0,0 0 0 0,39 35 1 16,6-14-1-16,-1-14 37 15,1-14-37-15,-3-5 38 0,-2-7-38 16,-40 19 34-16,0 0-34 0,54-44 35 0,8-23-35 0,-62 67 99 0,0 0-99 0,53-82 100 0,-6-21-100 16,-16 17 59-16,-13 4-59 0,-6 5 59 15,-9 7-59-15,-6-4 23 0,-8 5-23 0,-1 4 24 16,-4 2-24-16,16 63 8 15,0 0-8-15,-22-67 9 0,-4-5-9 0,26 72 4 0,0 0-4 0,-30-61 4 0,-5 6-4 16,35 55 2-16,0 0-2 0,-24-33 2 0,5 18-2 0,19 15 0 16,0 0 0-16,-25-12 0 0,-3 12 0 15,28 0-5-15,0 0 5 0,-29 12-4 0,-3 12 4 16,32-24-9-16,0 0 9 0,-29 34-8 0,1 14 8 0,5-4-4 16,6 6 4-16,3-4-3 0,9 2 3 0,5-48-13 0,0 0 13 15,3 69-13-15,13 17 13 0,-6-32-15 16,4-14 15-16,5-6-14 0,6-8 14 0,-25-26-25 15,0 0 25-15,38 25-24 0,16-4 24 0,-5-2-38 0,1-5 38 0,-1-4-37 16,-2-10 37-16,-3 3-31 0,-4-3 31 0,-4 0-31 16,-1 0 31-16,-35 0-1 15,0 0 1-15,37 0-1 0,1 0 1 0,-38 0-2 16,0 0 2-16,35 5-2 0,3 4 2 0,-38-9-2 0,0 0 2 16,35 14-1-16,-2 6 1 0,-33-20-4 0,0 0 4 0,25 24-3 15,-8 4 3-15,-17-28-20 0,0 0 20 0,14 36-19 16,-5 6 19-16,-9-42-14 15,0 0 14-15,8 35-13 0,-2 1 13 16,-1-6-5-16,0 0 5 0,-1-12-5 0,-3-9 5 0,3 1 0 0,-1-1 0 16,1-1 0-16,1-4 0 0,0-1 2 0,2 2-2 0,-2-5 2 15,2-3-2-15,-7 3 2 0,0 0-2 0,13-14 2 16,2-8-2-16,-15 22 6 0,0 0-6 0,16-36 6 16,1-10-6-16,-4 1 37 0,-1-8-37 0,-4 0 38 0,3-2-38 0,-11 55 10 15,0 0-10-15,7-67 10 0,-4-15-10 0,-4-5 21 16,-6-7-21-16,3 23 21 15,1 8-21-15,3 63 33 0,0 0-33 16,-2-43 34-16,0 12-34 0,2 31 18 0,0 0-18 0,-2-24 18 0,2 12-18 0,0 12 36 16,0 0-36-16,-3-12 36 0,0 7-36 0,3 5 12 15,0 0-12-15,-2 0 13 0,-2 5-13 16,1 2 6-16,1 5-6 0,0 16 6 0,2 8-6 16,0-36 9-16,0 0-9 0,2 54 9 0,3 13-9 0,-1 3 7 0,1 6-7 15,2 4 8-15,0 6-8 0,-7-86 0 16,0 0 0-16,14 94 1 0,7 4-1 0,-6-23-5 0,1-11 5 15,-5-30-5-15,-6-20 5 16,-5-14-46-16,0 0 46 0,10 18-45 0,1-9 45 16,-11-9-38-16,0 0 38 0,14 7-38 0,1-7 38 0,-15 0-26 15,0 0 26-15,18-12-25 0,1-4 25 0,-19 16-2 0,0 0 2 16,17-32-1-16,-1-11 1 0,-16 43-7 0,0 0 7 16,12-51-7-16,-3-4 7 0,-9 55 0 0,0 0 0 15,3-50 0-15,-1 9 0 0,-2 41 0 16,0 0 0-16,2-31 1 0,-2 7-1 0,0 24 7 0,0 0-7 0,2-15 8 15,-1 6-8-15,-1 9 9 0,0 0-9 0,2-3 9 16,0 6-9-16,-2-3 3 0,0 0-3 0,5 21 4 16,2 10-4-16,-7-31-2 0,0 0 2 15,9 30-2-15,1 3 2 0,-10-33-82 0,0 0 82 0,14 29-82 16,4-3 82-16,-18-26-85 0,0 0 85 0,20 15-85 16,3-6 85-16,-23-9-38 0,0 0 38 0,25-5-37 0,-1-11 37 15,2 1-4-15,-5-4 4 0,0 0-4 16,-2 2 4-16,-19 17 0 0,0 0 0 15,16-22 1-15,-2 1-1 0,-14 21 18 0,0 0-18 0,10-20 18 16,-1 4-18-16,-7 1 26 0,-8 3-26 0,3 2 26 0,-1 4-26 0,-3 0 14 16,0 0-14-16,0 3 15 0,2 3-15 0,0 0 28 15,-5 0-28-15,-1 3 28 0,-1 1-28 0,0 4 36 16,0 4-36-16,1 9 37 0,-1 5-37 16,12-26 42-16,0 0-42 0,-11 44 43 0,1 14-43 0,5-6 17 15,1 3-17-15,4-13 17 0,4-6-17 0,4-3-51 0,5-2 51 16,-6-12-51-16,0-11 51 0,-7-8-61 0,0 0 61 15,29 4-61-15,16-11 61 0,-45 7-48 16,0 0 48-16,56-24-47 0,7-16 47 0,-63 40-17 16,0 0 17-16,77-63-17 0,10-23 17 0,-25 18 5 0,-11 6-5 15,-18 7 5-15,-10 13-5 0,-23 42 50 0,0 0-50 0,26-60 50 16,0-7-50-16,-26 67 25 0,0 0-25 0,16-67 26 16,-9 0-26-16,-7 67 42 0,0 0-42 0,0-48 43 15,-9 17-43-15,2 7 61 0,-2 9-61 16,2 3 62-16,2 7-62 0,3 1 60 0,2 4-60 0,0 0 61 15,-3-3-61-15,3 3 58 0,-4 3-58 0,4-3 58 16,0 0-58-16,0 2 52 0,0 5-52 0,2-4 52 16,0 3-52-16,-2-6 23 0,0 0-23 0,5 30 24 15,2 13-24-15,-7-43 12 0,0 0-12 0,10 52 12 16,3 11-12-16,-13-63 18 0,0 0-18 0,12 70 18 16,2 9-18-16,-14-79 3 0,0 0-3 0,17 98 3 0,4 16-3 15,-21-114-2-15,0 0 2 0,21 86-2 0,0-11 2 16,-21-75-54-16,0 0 54 0,12 43-53 15,-7-22 53-15,-5-21-130 0,0 0 130 0,6 17-129 16,-5-7 129-16,-1-10-139 0,0 0 139 0,-7-3-139 0,-5-14 139 16,-7-2-329-16</inkml:trace>
  <inkml:trace contextRef="#ctx0" brushRef="#br0" timeOffset="163709.554">23581 6333 326 0,'0'0'0'0,"7"16"0"0,7 8 0 0,-14-24 99 15,0 0-99-15,7 5 99 0,-2-10-99 0,-5 5 72 0,0 0-72 16,21 3 73-16,12-1-73 0,-33-2 72 0,0 0-72 15,40 7 73-15,7 1-73 0,-47-8 48 0,0 0-48 16,47 7 49-16,4-2-49 0,-51-5-28 0,0 0 28 16,45 0-28-16,-3-3 28 0,-42 3-100 0,0 0 100 15,35-12-99-15,-5-5 99 0,34-14-408 0</inkml:trace>
  <inkml:trace contextRef="#ctx0" brushRef="#br0" timeOffset="163832.225">24111 6142 270 0,'0'0'0'0,"21"10"0"15,12 10 0-15,21 8-143 0</inkml:trace>
  <inkml:trace contextRef="#ctx0" brushRef="#br0" timeOffset="-203904.004">5824 9958 639 0,'0'0'0'0,"-5"0"0"0,1 0 0 0,4 0 82 15,0 0-82-15,0 0 83 0,0 0-83 0,0 0 84 16,0 0-84-16,0 0 84 0,9 0-84 0,-9 0 71 16,0 0-71-16,3 0 71 0,-3 0-71 0,0 0 60 0,0 0-60 15,0 0 61-15,6-3-61 0,-6 3 57 0,0 0-57 16,0 0 57-16,0-5-57 0,0 5 51 0,0 0-51 16,0-4 51-16,0 1-51 0,0 3 44 0,0 0-44 0,0-7 44 15,-4 2-44-15,4 5 29 0,0 0-29 16,-2-7 29-16,-5 2-29 0,7 5-50 0,0 0 50 0,-5-10-50 15,-2-2 50-15,2 0-43 0,-4 0 43 16,4 3-42-16,-2 4 42 0,2 2-37 0,1-4 37 0,-1 0-37 16,2 0 37-16,-6 0-20 0,4 0 20 0,-2 2-19 15,2 2 19-15,5 3-20 0,0 0 20 0,-13-9-19 16,-1 2 19-16,14 7-15 0,0 0 15 0,-15-8-15 16,1-2 15-16,14 10-10 0,0 0 10 0,-19-9-9 15,-1 2 9-15,20 7-10 0,0 0 10 0,-24-5-9 16,3-4 9-16,21 9-4 0,0 0 4 0,-24-6-3 15,1-3 3-15,-1 4-6 0,3 0 6 16,7 3-6-16,2-1 6 0,-1-3-13 0,3 5 13 0,1-1-13 16,2 2 13-16,-5 0-9 0,2 0 9 0,-2-3-8 0,-1 3 8 15,-1-4-9-15,-1 2 9 0,6 2-9 0,0 0 9 16,-3 2-15-16,3 2 15 0,1-4-15 16,-5 0 15-16,13 0-4 0,0 0 4 0,-12 0-3 15,-2 0 3-15,14 0-3 0,0 0 3 0,-15 0-2 16,-3-4 2-16,18 4-2 0,0 0 2 0,-17 0-1 0,-1 4 1 0,18-4-4 15,0 0 4-15,-24 0-4 0,-6 3 4 16,30-3-6-16,0 0 6 0,-22 0-6 0,1 3 6 16,0 3-8-16,4-3 8 0,4-1-7 0,1-1 7 0,3 3-1 15,-3 1 1-15,4-3-1 0,2-1 1 0,-2 3-3 0,-1-2 3 16,2 1-3-16,2-3 3 0,-4 3 0 0,0-1 0 16,2 0 0-16,6 0 0 0,-6 1 0 0,1-3 0 15,3 3 0-15,-2-1 0 0,-4 3 0 16,0 0 0-16,2-1 0 0,5-2 0 0,-4-1 3 0,2 1-3 15,-1 1 4-15,-7 3-4 0,3 0 3 0,-5 3-3 0,7-2 3 16,5-7-3-16,-1 2 6 0,-1-1-6 0,-1 4 6 16,-4 2-6-16,9-7 3 0,0 0-3 0,-17 12 3 15,-2 5-3-15,19-17 5 0,0 0-5 0,-18 16 6 16,4 3-6-16,14-19 3 0,0 0-3 0,-17 17 3 16,-4 5-3-16,21-22 1 0,0 0-1 15,-16 15 2-15,2 3-2 0,14-18 0 16,0 0 0-16,-12 15 0 0,4-3 0 0,8-12 1 0,0 0-1 0,-9 14 1 15,0 1-1-15,9-15 0 0,0 0 0 0,-9 17 1 16,2-1-1-16,7-16 3 0,0 0-3 0,-8 12 3 0,3 3-3 16,5-15 6-16,0 0-6 0,-7 12 6 15,1 3-6-15,6-15 0 0,0 0 0 0,-3 16 0 0,-2-2 0 16,5-14 0-16,0 0 0 0,-4 13 1 0,-1-1-1 0,5-12 0 16,0 0 0-16,-4 14 1 0,4 1-1 0,0-15 0 15,0 0 0-15,-5 19 0 0,2 0 0 16,3 2 2-16,-4-3-2 0,4-4 2 15,0-5-2-15,0-9 5 0,0 0-5 0,0 13 5 0,0 3-5 0,0-16 0 16,0 0 0-16,0 17 1 0,0 2-1 0,0-19 3 16,0 0-3-16,0 19 3 0,4 5-3 0,-4-24 5 15,0 0-5-15,3 24 5 0,-1-5-5 0,-2-19 13 16,0 0-13-16,3 20 14 0,1-3-14 0,-4-17 15 16,0 0-15-16,5 17 15 0,-1 0-15 0,-4-17 9 15,0 0-9-15,5 18 9 0,2-3-9 0,-7-15 4 0,0 0-4 16,5 15 4-16,0 1-4 15,-5-16 7-15,0 0-7 0,7 15 7 0,2-3-7 0,-9-12 3 16,0 0-3-16,9 16 3 0,-1-4-3 0,-8-12 18 0,0 0-18 0,9 10 18 16,0 2-18-16,-9-12 7 0,0 0-7 0,12 14 8 15,0 1-8-15,-12-15 16 0,0 0-16 0,9 15 17 16,3 1-17-16,-3-4 1 16,0 3-1-16,-1-8 1 0,-3 0-1 0,-5-7 3 0,0 0-3 0,9 10 4 15,3 2-4-15,-12-12 6 0,0 0-6 0,13 16 6 16,4-4-6-16,-17-12 7 0,0 0-7 0,16 15 7 15,1-3-7-15,-17-12 8 16,0 0-8-16,12 16 8 0,2-4-8 0,-14-12 8 0,0 0-8 0,12 12 8 0,1 0-8 16,-13-12 3-16,0 0-3 0,10 10 4 0,2-2-4 15,-12-8 2-15,0 0-2 0,12 9 2 0,1-1-2 16,-13-8 5-16,0 0-5 0,17 9 5 0,-3-2-5 16,-14-7 2-16,0 0-2 0,19 8 2 0,0 3-2 0,-19-11 1 15,0 0-1-15,21 8 2 0,4 1-2 0,-25-9 1 16,0 0-1-16,26 7 2 0,-2-2-2 0,-24-5 3 15,0 0-3-15,23 7 4 0,5-4-4 16,-9 1 5-16,0-3-5 16,-2-1 6-16,-4 0-6 0,1 0 3 15,-2 0-3-15,-4 0 3 0,5-1-3 0,-5 1 6 0,1-2-6 0,0 0 6 0,-1 2-6 0,-8 0 3 16,0 0-3-16,7-3 3 0,4 3-3 0,-11 0 1 0,0 0-1 16,12-4 2-16,4 1-2 0,-16 3 4 15,0 0-4-15,17-4 5 0,4 3-5 0,-21 1 2 16,0 0-2-16,23-5 2 0,1-1-2 0,-24 6 5 0,0 0-5 0,26-5 5 15,0-2-5-15,-26 7 3 0,0 0-3 0,28-5 3 16,-2-3-3 0,-26 8 5-16,0 0-5 0,27-7 5 0,-3-2-5 0,-24 9 13 15,0 0-13-15,21-8 13 0,1 1-13 0,-22 7 8 0,0 0-8 0,21-12 9 16,-7-3-9-16,-14 15 24 0,0 0-24 0,19-18 25 16,-1 0-25-16,-18 18 12 0,0 0-12 0,17-21 13 15,-3-1-13-15,2 3 5 0,-7 3-5 0,3 3 5 16,-3 1-5-16,-4 1 14 15,-2 5-14-15,2 0 15 0,2 1-15 0,-3-2 14 0,1-1-14 0,-1 1 15 16,-4 2-15-16,1 2 15 0,3-1-15 0,-4 1 15 16,0-1-15-16,3-1 26 0,-1 0-26 0,2 2 26 15,-1-6-26-15,-3 4 12 0,2-2-12 0,1 0 13 0,-3 0-13 16,0-1 28-16,4-1-28 0,-4 1 28 0,0 1-28 16,0 7 12-16,0 0-12 0,0-14 12 0,3 0-12 0,-3 14 18 15,0 0-18-15,0-20 19 0,2 1-19 16,-2 19 24-16,0 0-24 0,3-24 25 0,1 2-25 0,-4 22 13 15,0 0-13-15,0-24 13 0,5 0-13 0,-5 24 10 16,0 0-10-16,0-28 11 0,4 1-11 0,-4 3 17 16,0 3-17-16,-4 6 17 0,4 5-17 15,0-2 8-15,0 3-8 0,0-3 8 0,0 3-8 0,0 3 15 0,4-6-15 16,-4 5 16-16,-4 2-16 0,4 1 8 16,-3-3-8-16,3 2 9 0,3 0-9 0,-3 0 9 15,0-2-9-15,0 2 9 0,0 3-9 16,0-1 8-16,0-2-8 0,-3 1 8 0,3 1-8 0,-2-1 15 0,2-1-15 0,-4 2 15 15,4-6-15-15,0 2 14 0,0-3-14 0,0 2 15 16,0-3-15-16,0 11 9 0,0 0-9 0,0-10 9 16,-3-5-9-16,3 15 4 0,0 0-4 0,-2-12 4 15,-1-4-4-15,3 16 7 16,0 0-7-16,-4-14 7 0,-1 4-7 0,5 10 7 0,0 0-7 16,-3-15 7-16,-3 1-7 0,6 14 0 0,0 0 0 0,-3-14 1 15,-2 1-1-15,5 13 22 0,0 0-22 0,-4-14 22 16,-1-1-22-16,5 15 12 0,0 0-12 15,-4-18 13-15,-3 3-13 0,-1-4 5 0,-1 2-5 16,0 5 5-16,1 3-5 0,-1-1 1 0,0-5-1 0,-8-2 1 16,-4-2-1-16,21 19-27 0,0 0 27 0,-33-19-27 15,-14 2 27-15,47 17-218 0,0 0 218 0,-68-4-218 16,-21 8 218-16,-64-4-1266 0</inkml:trace>
  <inkml:trace contextRef="#ctx0" brushRef="#br0" timeOffset="-201339.338">5819 9888 259 0,'0'0'0'0,"0"0"0"0,-4 0 0 15,4 0 97-15,0 0-97 0,-3-3 98 0,1-2-98 0,2-2 85 16,0 2-85-16,0-4 86 0,-2 2-86 15,0-1 74-15,-1-1-74 0,-2 2 75 0,1 0-75 0,1 1 45 16,1-1-45-16,-1 0 46 16,-3 3-46-16,3-2 32 0,-4 0-32 0,2 0 32 0,1 0-32 0,-1 1 7 15,0 2-7-15,1-1 8 0,-3 1-8 16,7 3 5-16,0 0-5 0,-10-9 6 0,-6 3-6 0,16 6 3 16,0 0-3-16,-14-7 3 0,-3 0-3 0,17 7 1 15,0 0-1-15,-16-5 2 0,-1 0-2 0,17 5 1 0,0 0-1 16,-18-6 1-16,1 3-1 0,17 3 1 15,0 0-1-15,-16-3 1 0,-1-1-1 0,17 4 3 0,0 0-3 16,-18-3 3-16,3-1-3 0,1 3 10 0,-4 1-10 16,8-4 11-16,1 2-11 0,0 1 4 0,1 1-4 0,2 0 4 15,3-2-4-15,-6 2 3 0,1-2-3 0,2 2 3 16,3-1-3-16,-1 1 1 0,-4 0-1 0,2 0 2 16,3 0-2-16,-6 0 1 0,1 0-1 15,-1 0 1-15,2 0-1 0,-4 0 1 0,1 0-1 0,1 0 1 16,4 0-1-16,-4 0 0 0,1 1 0 15,-1-1 1-15,2 0-1 0,-4 0 0 0,1 0 0 16,5 0 1-16,0 0-1 0,5 0 0 0,0 0 0 0,-13 0 1 16,1 2-1-16,12-2 2 0,0 0-2 0,-12 2 2 15,-2-1-2-15,14-1 1 0,0 0-1 0,-16 2 2 16,-1 2-2-16,17-4 1 0,0 0-1 0,-23 3 2 16,2 0-2-16,21-3 3 0,0 0-3 0,-21 6 4 15,1-3-4-15,20-3 0 0,0 0 0 0,-18 2 0 0,1 1 0 16,-2 1-3-16,-1-1 3 0,8-3-3 0,9 0 3 15,-6 0-1-15,0 3 1 0,2-1 0 0,6-2 0 16,-8 2 0-16,0 0 0 0,6 1 0 16,3-3 0-16,-6 0 0 0,3 0 0 0,-1 2 1 0,1-1-1 0,-6 3 0 15,-1 1 0-15,6-2 1 0,4-3-1 0,0 0 3 16,-3 2-3-16,-9 5 3 0,-6 2-3 0,1 1 2 16,-1 2-2-16,6-4 2 0,3-4-2 15,1 1 0-15,1-2 0 0,2 3 0 0,-1-3 0 0,6-3 1 16,0 0-1-16,-8 10 1 0,-8 2-1 0,16-12 1 0,0 0-1 15,-14 9 1-15,2 1-1 16,12-10 3-16,0 0-3 0,-16 12 4 0,2 2-4 16,14-14 6-16,0 0-6 0,-12 13 6 0,-2-1-6 0,14-12 14 0,0 0-14 0,-12 12 15 15,0 0-15-15,12-12 14 16,0 0-14-16,-9 12 15 0,-3 0-15 0,12-12 9 0,0 0-9 0,-9 12 9 16,0 0-9-16,9-12 16 0,0 0-16 15,-8 12 17-15,2 0-17 0,6-12 22 0,0 0-22 0,-10 11 23 16,5-1-23-16,5-10 14 0,0 0-14 0,-9 10 15 15,4-1-15-15,5-9 10 0,0 0-10 0,-7 10 10 16,2 0-10-16,5-10 17 0,0 0-17 0,-7 11 17 16,1 1-17-16,6-12 8 0,0 0-8 15,-5 12 8-15,2-2-8 0,3-10 15 0,0 0-15 0,-4 12 16 16,-1 0-16-16,5-12 8 0,0 0-8 0,-3 12 9 16,-1 0-9-16,4-12 15 0,0 0-15 0,-2 12 16 15,2 0-16-15,0-12 8 0,0 0-8 0,-3 12 9 0,3 3-9 16,0-15 15-16,0 0-15 0,0 16 16 0,3 1-16 15,-3-17 15-15,0 0-15 0,2 22 15 0,5 2-15 16,-7-24-39-16,0 0 39 0,5 24-39 16,-1-2 39-16,-4-22-42 0,0 0 42 0,5 26-42 0,2 1 42 15,-7-27-19-15,0 0 19 0,2 24-18 0,1-1 18 16,-3-23-34-16,0 0 34 0,4 17-33 0,1 0 33 0,-5-17-19 16,0 0 19-16,3 17-18 0,1-5 18 0,-4-12-5 15,0 0 5-15,5 12-5 0,-1 0 5 16,-4-12-4-16,0 0 4 0,10 12-4 0,2 2 4 0,-12-14-7 15,0 0 7-15,12 12-6 0,1 0 6 0,-13-12-3 0,0 0 3 16,8 12-2-16,4 1 2 0,-12-13-2 0,0 0 2 16,14 14-1-16,-1 2 1 0,-13-16-5 0,0 0 5 0,12 13-4 15,2-1 4-15,-6-1-2 16,1-3 2-16,-2-3-2 0,-2-1 2 0,2 3 0 0,-1-4 0 16,-1 2 0-16,-2-2 0 0,2 3 3 0,2-1-3 0,-3 0 3 15,5 0-3-15,-9-5 8 0,0 0-8 0,8 9 8 16,6 4-8-16,-14-13 3 0,0 0-3 15,12 12 4-15,1 0-4 0,-13-12 3 0,0 0-3 0,12 12 3 16,2 0-3-16,-14-12 5 0,0 0-5 0,17 12 5 16,-1-1-5-16,-16-11 12 0,0 0-12 0,14 8 12 15,3 1-12-15,-17-9 8 0,0 0-8 0,19 7 9 16,-1 1-9-16,-18-8 3 0,0 0-3 0,21 4 4 16,-2 1-4-16,-19-5 13 0,0 0-13 0,21 7 13 15,0-6-13-15,-21-1 8 0,0 0-8 0,24 4 8 0,2-3-8 16,-26-1 3-16,0 0-3 0,25 6 4 15,-3-6-4-15,-22 0 6 0,0 0-6 0,25 3 7 16,-3 0-7-16,-22-3 7 0,0 0-7 0,21 2 7 0,0 2-7 0,-21-4 7 16,0 0-7-16,21 0 8 0,-4 0-8 0,-17 0 8 15,0 0-8-15,16 3 8 0,-2-3-8 16,-14 0 3-16,0 0-3 0,12-3 4 0,2 3-4 16,-14 0 12-16,0 0-12 0,19-6 12 0,-1 1-12 0,-18 5 14 15,0 0-14-15,21-8 15 0,5-3-15 0,-26 11 3 16,0 0-3-16,21-10 4 0,1 0-4 0,-22 10 13 15,0 0-13-15,21-10 14 0,0 1-14 16,-21 9 3-16,0 0-3 0,21-7 4 0,0-5-4 0,-21 12 6 0,0 0-6 16,17-8 7-16,1 1-7 0,-18 7 13 15,0 0-13-15,12-7 14 0,2 2-14 0,-4 1 3 0,-1-1-3 0,0 2 4 16,-4-1-4-16,-1-1 13 0,1 0-13 16,-2 3 13-16,1-5-13 0,1 4 23 0,0 0-23 15,-1 1 24-15,-1-3-24 0,2 1 7 0,-1 1-7 16,-1-4 7-16,-3 2-7 0,6 1 17 0,-3-4-17 0,2 1 17 15,1 0-17-15,1 2 23 0,-2-3-23 16,-2-1 24-16,1 2-24 0,1-3 7 0,0 0-7 0,-1 3 8 16,-1-5-8-16,2 3 10 0,-1-1-10 0,-1 1 10 15,3 2-10-15,-6 7 15 0,0 0-15 0,3-10 16 16,-1 0-16-16,-2 10 8 0,0 0-8 0,3-10 8 16,1-2-8-16,-4 12 15 0,0 0-15 15,5-12 16-15,-2 0-16 0,-3 12 1 0,0 0-1 0,6-12 1 0,1 3-1 16,-7 9 1-16,0 0-1 0,5-12 1 0,0-3-1 15,-5 15-2-15,0 0 2 0,7-16-1 0,2-1 1 16,-9 17 0-16,0 0 0 0,8-15 0 16,-4-1 0-16,-4 16 0 0,0 0 0 0,5-15 0 0,-1-4 0 0,-3 5 21 15,-1 1-21-15,0 2 21 0,4 4-21 0,-4-1 8 16,0 1-8-16,0-5 9 0,3 2-9 0,-3-2 18 16,0 0-18-16,0 2 18 0,0-1-18 0,0 3 33 15,-3-6-33-15,3 4 34 0,0 3-34 16,0-5 1-16,0 0-1 0,0 2 2 0,0-1-2 0,0 11 21 15,0 0-21-15,-4-12 21 0,3-1-21 0,1 13 32 16,0 0-32-16,0-14 33 0,-4-2-33 0,4 16 18 0,0 0-18 16,-5-15 18-16,1 0-18 0,4 15 30 0,0 0-30 15,-8-23 30-15,-1 1-30 0,9 22 30 0,0 0-30 0,-12-22 30 16,3-2-30-16,9 24 31 0,0 0-31 0,-16-28 31 16,3 1-31-16,-5 3 7 0,6-2-7 15,-4 6 8-15,6 3-8 0,10 17-12 16,0 0 12-16,-25-19-12 0,-4-5 12 0,29 24-130 0,0 0 130 15,-47-28-130-15,-12 1 130 0,-51-28-1385 0</inkml:trace>
  <inkml:trace contextRef="#ctx0" brushRef="#br0" timeOffset="-200538.669">5272 10328 1345 0,'0'0'0'0,"0"0"0"15,0-8 0-15,0 8 102 0,0-4-102 0,0 4 102 16,0 0-102-16,0 0-57 0,0 0 57 0,0 0-57 16,0 0 57-16,0 0-158 0,0 0 158 0,0 0-157 15,-4 2 157-15,-1 0-741 0</inkml:trace>
  <inkml:trace contextRef="#ctx0" brushRef="#br0" timeOffset="-190826.301">5216 10301 91 0,'0'0'0'0,"0"0"0"0,5 0 0 0,-5 0 10 0,0 0-10 15,0 0 10-15,4 0-10 0,-4 0 34 16,0 0-34-16,0 0 35 0,0 0-35 0,0 0 41 0,0 0-41 15,0 0 42-15,0 0-42 0,0 0 45 16,0 0-45-16,0 0 45 0,0 0-45 0,0 0 36 0,0 0-36 16,0 0 36-16,0 0-36 0,0 0 26 0,0 0-26 0,0 0 26 15,-4 0-26-15,4 0 26 0,0 0-26 0,0 0 26 16,-5 0-26-16,5 0 44 0,0 0-44 0,0 0 44 16,-4 0-44-16,4 0 44 0,0 0-44 0,0 0 45 15,-3 0-45-15,3 0 52 0,0 0-52 0,-5 0 53 16,5 3-53-16,0-3 43 0,0 0-43 0,0 0 44 15,-4 0-44-15,4 0 36 0,0 0-36 0,0 0 37 16,0 0-37-16,0 0 39 0,0 0-39 0,0 0 40 16,0 0-40-16,0 0 33 0,0 0-33 0,0 0 34 15,0 0-34-15,0 0 33 0,0 0-33 0,0 0 33 16,0 0-33-16,0 0 32 0,0 0-32 0,0 0 32 16,0 0-32-16,0 0 22 0,0 0-22 0,0 0 22 15,0 0-22-15,0 0 35 0,0 0-35 0,0 0 36 0,0 0-36 16,0 0 12-16,0 0-12 0,0 0 13 0,0 0-13 15,0 0 20-15,0 0-20 0,0 0 20 0,0 0-20 0,0 0 8 16,0 0-8-16,0 0 9 0,0 0-9 16,0 0 9-16,0 0-9 0,0 0 10 0,0 0-10 0,0 0 3 15,0 0-3-15,0 0 4 0,0 0-4 0,0 0 0 16,0 0 0-16,0 0 1 0,0 0-1 0,0 0 5 16,0 0-5-16,0 0 5 0,0 0-5 0,0 0 7 15,0 0-7-15,0 0 7 0,4-3-7 0,1 0 8 16,-2-1-8-16,3 1 8 0,1-2-8 0,-2 1 15 0,-2-1-15 15,3 2 15-15,-3-1-15 0,2 1 8 16,-1 1-8-16,-1-1 8 0,2-1-8 0,1 1 3 0,1-2-3 0,1 0 4 16,-2-1-4-16,1 1 21 15,1-7-21-15,1 4 21 32,3-1-21-32,-3-1 0 0,1 1 0 0,1-3 1 0,-1 2-1 0,2-2 7 0,1 0-7 0,-1-2 8 0,-2-1-8 0,-10 15 1 0,0 0-1 0,16-17 1 15,-4 0-1-15,-12 17 3 0,0 0-3 0,12-16 3 16,2 4-3-16,-14 12 29 0,0 0-29 0,5-8 29 15,2-1-29-15,-7 9 4 0,0 0-4 16,4-5 5-16,-2 3-5 0,-2 2 10 0,0 0-10 0,0 0 10 16,3-5-10-16,-3 5 9 0,0 0-9 0,0 0 9 15,0 0-9-15,0 0 1 0,0 0-1 0,0 0 1 16,0 0-1-16,0 0 0 0,0 0 0 0,0 0 0 16,0 0 0-16,0 0-2 0,0 0 2 0,0 0-2 0,4-2 2 15,-4 2-3-15,0 0 3 0,5-1-2 0,-2-3 2 16,-3 4-11-16,0 0 11 0,2 0-11 15,5-3 11 1,-7 3-4-16,0 0 4 0,5-4-3 0,-1 1 3 16,-4 3-1-16,0 0 1 0,5-2 0 0,-2 2 0 0,-3 0-2 0,0 0 2 0,4-3-2 15,1-2 2-15,-5 5 0 0,0 0 0 0,5-5 0 0,2-4 0 0,-7 9-4 16,0 0 4-16,13-9-3 0,1-6 3 0,-14 15-3 16,0 0 3-16,15-12-3 0,3-5 3 15,-1 5 0-15,-5 2 0 0,-3 1 0 0,-4 2 0 0,2 4 0 16,-2-1 0-16,-1 3 0 0,-4 1 0 0,0 0 0 0,5-4 0 15,-5 4 0-15,0-3 0 16,0 3 3-16,4-4-3 0,-4 4 4 0,5-1-4 0,-5 1 0 16,0 0 0-16,0 0 1 0,0 0-1 0,0 0 0 0,3-4 0 0,-3 4 1 15,4-3-1-15,-2 1-2 0,1-1 2 0,0-1-2 16,3-1 2-16,-3 2-3 0,2-1 3 16,-1-1-2-16,-1 2 2 0,-1 1 2 0,2 0-2 15,-4 2 3-15,3-3-3 0,-3 3 0 0,0 0 0 0,0 0 0 16,0 0 0-16,0 0 0 0,0 0 0 0,0 0 1 15,0 0-1-15,0 0-2 0,0 0 2 0,0 0-1 16,0 0 1-16,0 0-6 16,0 0 6-16,0 0-6 0,0 0 6 0,0 0 0 0,0 0 0 15,0 0 0-15,0 0 0 0,0 0-3 0,0 0 3 0,0 0-3 16,0 0 3-16,0 0 0 0,0 0 0 0,0 0 0 16,0 0 0-16,0 0-2 0,0 0 2 0,0 0-1 15,0 0 1-15,0 0-10 0,0 0 10 0,0 0-10 16,0 0 10-16,0 0-62 0,0 0 62 0,0 0-61 15,0 0 61-15,0 0-170 0,0 0 170 0,0 0-169 0,0 0 169 0,0 0-784 16</inkml:trace>
  <inkml:trace contextRef="#ctx0" brushRef="#br0" timeOffset="-188950.285">5284 10020 124 0,'0'0'0'0,"0"0"0"15,0 0 0-15,0 0 55 0,0 0-55 0,0 0 56 16,0 0-56-16,0 0 58 0,0 0-58 0,0 0 59 16,0 0-59-16,0 0 41 0,0 0-41 0,0 0 41 15,0 0-41-15,0 0 48 0,0 0-48 0,0 0 49 0,0 0-49 16,0 0 36-16,0 0-36 0,0 0 36 15,0 0-36-15,0 0 15 0,0 0-15 0,0 0 15 0,0 0-15 16,0 0 32-16,0 0-32 0,0 0 32 0,0 0-32 0,0 0 10 16,0 0-10-16,0 0 10 0,0 0-10 0,0 0 29 15,0 0-29-15,0 0 29 0,0 0-29 0,0 0 11 16,0 0-11-16,0 0 11 0,0 0-11 0,0 0 2 16,0 0-2-16,0 0 2 0,0 0-2 0,0 0-1 15,0 0 1-15,0 0 0 0,0 0 0 0,0 0-15 16,0 0 15-16,0 0-15 0,2 5 15 0,-2-5-18 15,0 0 18-15,3 4-18 0,1 1 18 0,-4-5-9 16,0 0 9-16,5 7-9 0,-2-2 9 0,-3-5-2 16,0 0 2-16,5 7-1 0,-1-1 1 0,-4-6 1 0,0 0-1 15,3 7 1-15,-1-2-1 0,-2-5 18 0,0 0-18 16,4 6 18-16,-4-3-18 0,0-3 16 16,0 0-16-16,3 3 17 0,-3-1-17 0,0-2 40 0,0 0-40 15,0 0 40-15,0 4-40 0,0-4 31 0,0 0-31 0,0 0 31 16,0 0-31-16,0 0 32 0,0 0-32 0,0 0 33 15,0 0-33-15,0 0 13 0,0 0-13 0,0 0 14 16,0 0-14-16,0 0 13 0,-3 3-13 0,3-3 13 16,0 0-13-16,0 0 4 0,0 0-4 0,0 0 4 15,0 0-4-15,0 0 7 0,-4 0-7 0,4 0 7 16,0 0-7-16,0 0 3 0,0 0-3 0,0 0 3 16,0 0-3-16,0 0 0 0,0 0 0 0,0 0 0 15,0 0 0-15,0 0-15 0,0 0 15 0,0 0-14 16,0 0 14-16,0 0-27 0,0 0 27 0,0 0-27 0,0 0 27 15,0 0-22-15,0 0 22 0,0 0-22 0,0 0 22 16,0 0-26-16,-2 2 26 0,2-2-25 0,0 0 25 0,0 0-15 16,0 0 15-16,0 0-14 0,0 0 14 15,0 0-11-15,0 3 11 0,0-3-10 0,0 0 10 16,0 0-5-16,0 0 5 0,0 0-4 0,0 4 4 0,0-4-3 16,0 0 3-16,0 0-3 0,0 0 3 0,0 0-2 15,0 3 2-15,0-3-1 0,0 5 1 0,0-1 0 16,2-1 0-16,-2-3 0 0,4 3 0 0,-4-3 1 15,0 0-1-15,0 0 2 0,0 2-2 0,0-2 5 16,0 4-5-16,0-4 5 0,0 3-5 0,0-3 23 0,0 0-23 16,0 0 24-16,0 0-24 0,0 0 6 0,0 3-6 15,0-3 7-15,0 4-7 0,0-4 9 0,0 0-9 16,0 0 10-16,0 0-10 0,0 0 3 0,0 3-3 16,0-3 4-16,0 5-4 0,0-5 6 0,0 0-6 15,0 0 7-15,0 0-7 0,0 0 7 0,0 0-7 0,0 0 7 16,0 2-7-16,0-2 7 0,5 2-7 0,-5-2 8 15,7 2-8-15,-7-2 23 0,0 0-23 0,0 0 24 16,0 0-24-16,0 0 20 0,0 0-20 16,0 0 20-16,0 0-20 0,0 0 16 0,0 0-16 0,0 0 17 15,0 0-17-15,0 0 27 0,0 0-27 0,0 0 27 16,0 0-27-16,0 0 6 0,0 0-6 0,0 0 7 16,0 0-7-16,0 0 26 0,0 0-26 0,0 0 26 15,0 0-26-15,0 0 6 0,0 0-6 0,0 0 7 16,0 0-7-16,0 0 16 0,0 0-16 0,0 0 17 15,0 0-17-15,0 0 15 0,0 0-15 0,0 0 15 16,0 0-15-16,0 0 9 0,0 0-9 0,0 0 9 16,0 0-9-16,0 0 16 0,-4 0-16 0,4 0 17 0,0 0-17 0,0 0 3 15,0 0-3-15,0 0 4 0,0 0-4 0,0 0 6 16,-5-4-6-16,5 4 7 0,0-5-7 16,0 2 7-16,0-1-7 0,0 2 8 0,0-1-8 15,0 3 3-15,-3-5-3 0,3 5 3 0,-4-4-3 0,2 1 19 16,2-2-19-16,0 1 20 0,0 1-20 0,0 3 13 15,0 0-13-15,-3-5 14 0,-1 0-14 0,4 5 17 16,0 0-17-16,-3-5 17 0,1-4-17 0,2 9 25 16,0 0-25-16,-3-10 26 0,-2-1-26 0,5 11 2 0,0 0-2 15,-4-6 3-15,1-5-3 0,3 11 7 16,0 0-7-16,-2-5 7 0,-2-2-7 0,4 7 3 0,0 0-3 16,0-5 4-16,0-2-4 15,0 7 11-15,0 0-11 0,-3-5 11 0,3 2-11 0,0 3 15 0,0 0-15 0,0-4 15 16,0 1-15-16,0 3 3 0,0 0-3 0,0-2 4 15,0-5-4-15,0 7 22 0,0 0-22 0,0-3 22 16,0-2-22-16,0 5 0 16,0 0 0-16,0-4 1 0,3 3-1 0,-3 1 0 0,0 0 0 15,0 0 0-15,4-5 0 0,-4 5-2 0,0 0 2 0,5-2-1 16,4-2 1-16,-9 4-13 0,0 0 13 0,8-5-12 16,-4 4 12-16,-4 1-1 0,0 0 1 0,5-2-1 15,2-2 1-15,-7 4-1 16,0 0 1-16,5 0-1 0,1-5 1 0,-6 5-22 0,0 0 22 0,3-1-22 15,1-1 22-15,-4 2-121 0,0 0 121 0,5-2-121 0,-2 2 121 16,6-2-913-16</inkml:trace>
  <inkml:trace contextRef="#ctx0" brushRef="#br0" timeOffset="-167409.507">8629 9749 270 0,'0'0'0'0,"-13"4"0"16,0 4 0-16,-3 8 93 16,-2 8-93-16,10-17 93 0,4-9-93 0,-1 4 96 0,-2-1-96 15,-12 8 97-15,-9 3-97 0,28-12 71 0,0 0-71 16,-30 5 71-16,-4 0-71 0,34-5 45 0,0 0-45 0,-34-7 46 15,0-5-46-15,34 12 60 0,0 0-60 0,-30-24 60 16,0-12-60-16,30 36 32 0,0 0-32 0,-17-49 33 16,10-11-33-16,7 60 4 0,0 0-4 0,9-88 4 15,12-18-4-15,-21 106 0 0,0 0 0 0,33-106 0 16,9-4 0-16,-42 110-24 0,0 0 24 0,41-101-23 16,6 5 23-16,-8 21-16 0,-4 13 16 15,-6 11-15-15,-3 11 15 16,-26 40-13-16,0 0 13 0,33-39-12 0,2 5 12 0,-35 34-2 0,0 0 2 0,33-26-1 0,-7 11 1 0,-26 15-1 15,0 0 1-15,30-16-1 0,0 4 1 0,-30 12 0 16,0 0 0-16,29-7 0 16,1 7 0-16,-30 0 0 0,0 0 0 0,24 7 1 0,2 5-1 15,-26-12 31-15,0 0-31 0,23 21 31 0,-4 5-31 0,-1-1 26 16,-10 4-26-16,1-8 26 0,0-9-26 0,-6 7 16 16,1 3-16-16,1 7 17 0,-2 4-17 0,-3-33 12 15,0 0-12-15,2 43 13 0,2 1-13 16,-4-44 16-16,0 0-16 0,3 39 17 15,2-1-17-15,-5-38 3 0,0 0-3 0,6 29 4 0,4-3-4 0,-1-5 2 0,1-9-2 16,2-6 3-16,4-7-3 0,-16 1 1 0,0 0-1 16,23-21 2-16,10-11-2 15,-33 32 0-15,0 0 0 0,33-52 0 0,11-15 0 0,-44 67 0 16,0 0 0-16,43-94 0 0,6-28 0 0,-14 16-2 0,-9 3 2 16,-9 14-1-16,-8 17 1 0,-9 72-2 0,0 0 2 0,7-82-1 15,-4-3 1-15,-3 85 0 16,0 0 0-16,0-66 0 0,0 12 0 0,-3 23 3 15,3 15-3-15,-4 4 4 0,4 7-4 0,-1 2 3 0,-1 3-3 0,2 0 4 16,-2 3-4-16,2-3-2 0,0 0 2 0,-12 21-2 16,-5 11 2-16,17-32-6 0,0 0 6 0,-27 50-6 15,0 13 6-15,27-63-26 0,0 0 26 16,-27 100-25-16,-2 32 25 0,29-132-7 0,0 0 7 16,-14 123-6-16,10 6 6 0,4-129-5 0,0 0 5 0,9 116-4 15,12-8 4-15,-21-108-1 0,0 0 1 0,30 84 0 0,3-17 0 16,-33-67-2-16,0 0 2 0,35 48-2 15,-4-17 2-15,-31-31-10 16,0 0 10-16,33 15-9 0,0-15 9 0,-33 0-1 0,0 0 1 0,23-7-1 0,-4-10 1 16,-19 17 1-16,0 0-1 0,17-26 1 0,-3-6-1 0,-1 1 41 15,-8-2-41-15,2 2 41 0,-4 2-41 0,-3 29 37 16,0 0-37-16,2-30 37 0,-2-6-37 16,-2 8 25-16,0 2-25 0,1 9 26 15,1 2-26-15,0 3 18 0,-4 3-18 0,4 6 19 0,0-1-19 0,0 4 10 16,-5-3-10-16,5 3 10 0,0 0-10 0,0 3 1 15,0 1-1-15,0 1 2 0,0 2-2 0,-3 1 1 0,3 4-1 16,-4 14 1-16,2 10-1 0,2-36 0 16,0 0 0-16,0 40 0 0,0 2 0 15,0-42-2-15,0 0 2 0,9 41-2 0,5 2 2 0,-14-43-2 0,0 0 2 0,21 35-2 16,8-3 2-16,1-11-28 16,0-8 28-16,3-4-28 0,-4-6 28 0,-29-3-28 0,0 0 28 0,39-6-28 15,-1-10 28-15,-38 16-3 0,0 0 3 16,38-20-3-16,-3-11 3 15,-35 31 3-15,0 0-3 0,33-29 4 0,-7-2-4 0,-5 3 33 0,-8 1-33 0,-1 6 33 16,-2 6-33-16,-10 15 47 0,0 0-47 0,7-14 47 16,-7 1-47-16,2 2 52 0,-2 3-52 0,0 1 53 15,0 5-53-15,0 2 32 0,-2-3-32 0,2 3 33 16,0 0-33-16,0 0 16 0,-3 0-16 0,3 0 17 16,0 0-17-16,0 0 0 0,-6 3 0 0,3 2 1 0,0 2-1 15,3-7 0-15,0 0 0 0,-6 16 0 0,3 8 0 16,3-24-4-16,0 0 4 0,0 24-3 15,0 5 3-15,0-29-14 0,0 0 14 16,5 25-13-16,5 3 13 0,-10-28-67 16,0 0 67-16,6 19-67 0,2-2 67 0,-8-17-121 0,0 0 121 0,4 10-120 0,-1-3 120 0,6 12-801 15</inkml:trace>
  <inkml:trace contextRef="#ctx0" brushRef="#br0" timeOffset="-166724.54">8777 8403 203 0,'0'0'0'0,"0"0"0"0,5 2 0 0,-5-2 86 16,0 0-86-16,0 0 86 0,0 0-86 0,0 0 74 16,0 0-74-16,0 0 75 0,0 0-75 0,0 0 53 15,0 0-53-15,0 0 54 0,-5 0-54 0,5 0 41 16,0 0-41-16,0 0 41 0,0 0-41 0,0 0 17 15,0 0-17-15,0 3 17 0,0 2-17 0,0-5 6 16,0 0-6-16,-4 19 6 0,4 12-6 0,0-31 9 0,0 0-9 16,0 39 9-16,0 16-9 0,0-55 3 15,0 0-3-15,0 63 3 0,4 9-3 0,-4-72 2 16,0 0-2-16,5 117 2 0,0 29-2 0,-5-146 1 16,0 0-1-16,0 137 2 0,-2 6-2 0,2-143 14 15,0 0-14-15,0 131 15 0,-3-8-15 0,3-123 33 0,0 0-33 0,0 99 33 16,-3-18-33-16,3-81 46 0,0 0-46 0,-2 65 47 15,2-22-47-15,0-43 52 16,0 0-52-16,0 36 52 0,0-12-52 16,0-24 71-16,0 0-71 0,-4 15 72 0,4-8-72 0,0-7 65 0,0 0-65 0,0 9 65 15,0-9-65-15,0 0 65 0,0 0-65 0,-8 1 66 16,-8-1-66-16,-2-1 0 0,-4-3 0 0,-3-4 1 16,-1-8-1-16,-2 1-109 15,1-2 109-15,2-6-109 16,-1-4 109-16,26 27-170 0,0 0 170 0,-26-48-170 0,2-14 170 0,-27-46-595 0</inkml:trace>
  <inkml:trace contextRef="#ctx0" brushRef="#br0" timeOffset="-166538.501">8670 8396 919 0,'0'0'0'0,"0"-7"0"0,0 2 0 0,0 5-257 15,0 0 257-15,0-7-257 0,0 4 257 0,2-6-180 16</inkml:trace>
  <inkml:trace contextRef="#ctx0" brushRef="#br0" timeOffset="-165033.286">12122 8148 371 0,'0'0'0'0,"-9"0"0"0,-5 1 0 0,14-1 48 15,0 0-48-15,-7-5 48 0,4-7-48 0,-3 2 35 16,-2 0-35-16,1 3 36 0,1 0-36 16,6 7 32-16,0 0-32 0,-15-9 32 15,-4-3-32-15,19 12 9 0,0 0-9 0,-25-12 10 0,-1-3-10 0,26 15 36 16,0 0-36-16,-28-12 36 0,-3-3-36 0,31 15 28 15,0 0-28-15,-26-12 28 0,-2 3-28 0,5-1 33 16,-3 5-33-16,10 1 33 0,8 2-33 0,-10 1 7 16,3-1-7-16,4 2 8 0,4 0-8 15,-7 2 6-15,-2-1-6 0,8 1 6 0,4 2-6 0,4-4 8 16,0 0-8-16,-22 15 8 0,-15 12-8 0,37-27 7 0,0 0-7 0,-35 43 7 16,-3 21-7-1,38-64 14-15,0 0-14 0,-44 90 15 0,3 30-15 16,41-120 22-16,0 0-22 0,-25 112 23 0,16 2-23 0,9-114 22 0,0 0-22 0,9 91 23 15,17-15-23-15,2-30 4 0,7-20-4 0,-7-8 4 16,0-9-4-16,1-9-9 0,4-10 9 0,1-4-9 16,-3-3 9-16,-31 17-5 15,0 0 5-15,45-39-5 0,7-16 5 0,-52 55 0 16,0 0 0-16,60-79 0 0,6-20 0 0,-66 99 8 0,0 0-8 0,49-110 9 16,-8-15-9-16,-16 22 35 0,-13 9-35 0,-1 12 36 15,-5 15-36-15,-6 67 29 16,0 0-29-16,2-86 29 0,-4-5-29 0,-6 13 15 15,-1 6-15-15,6 25 15 0,-3 22-15 0,6 25 30 0,0 0-30 0,-3-26 30 16,-1 5-30-16,4 21 28 0,0 0-28 0,-8-15 28 16,1 3-28-16,7 12 32 0,0 0-32 0,-7-7 33 0,0 5-33 15,7 2 7-15,0 0-7 0,-14 12 7 16,-5 12-7-16,19-24 19 0,0 0-19 0,-18 52 20 16,1 18-20-16,17-70 22 0,0 0-22 0,-18 115 23 0,1 34-23 0,17-149 22 15,0 0-22-15,-7 154 23 0,11 16-23 16,-4-170 4-16,0 0-4 0,5 144 4 0,10-13-4 15,-15-131-9-15,0 0 9 0,21 101-9 0,5-25 9 0,-26-76-91 16,0 0 91-16,25 51-91 0,4-23 91 0,-29-28-122 16,0 0 122-16,35-4-121 0,7-25 121 0,-42 29-97 15,0 0 97-15,35-50-96 0,-2-22 96 0,-33 72-67 16,0 0 67-16,30-73-67 0,-8-8 67 16,-22 81-35-16,0 0 35 0,19-80-34 0,-3-2 34 15,-16 82-4-15,0 0 4 0,12-66-4 0,-3 12 4 0,-9 54 8 0,0 0-8 16,7-36 9-16,-5 20-9 0,-2 16 47 15,0 0-47-15,2-12 47 0,-1 9-47 16,-1 3 39-16,0 0-39 0,7 3 39 0,-2 9-39 0,-5-12 46 16,0 0-46-16,13 33 47 0,1 13-47 0,-14-46 47 0,0 0-47 0,12 60 47 15,0 15-47-15,-12-75 53 0,0 0-53 0,9 101 54 16,-6 23-54-16,-3-124 32 0,0 0-32 0,5 101 32 16,-5-10-32-16,0-91 25 0,0 0-25 0,0 63 26 15,-3-20-26-15,3-43 40 16,0 0-40-16,-2 27 40 0,2-18-40 0,0-9 13 0,0 0-13 0,0 7 13 15,0-14-13-15,0 7 60 0,0 0-60 0,-3-24 60 16,-1-16-60-16,4 40 28 0,0 0-28 0,-5-61 28 16,-4-20-28-16,9 81 41 0,0 0-41 0,-12-102 41 15,-4-24-41-15,16 126 1 0,0 0-1 0,-8-102 1 16,6 1-1-16,2 101 0 0,0 0 0 0,-4-69 1 0,8 26-1 16,-4 43 0-16,0 0 0 0,3-31 1 0,8 23-1 15,-11 8 1-15,0 0-1 0,21-4 2 16,3 8-2-16,-24-4 0 0,0 0 0 0,32 12 0 0,6 5 0 0,-38-17-45 15,0 0 45-15,36 22-44 0,-1-1 44 0,-35-21-111 16,0 0 111-16,30 19-111 0,-4-2 111 0,-26-17-163 16,0 0 163-16,24 12-163 0,-6-5 163 15,-18-7-192-15,0 0 192 0,12 0-192 16,0-6 192-16,11 3-327 0</inkml:trace>
  <inkml:trace contextRef="#ctx0" brushRef="#br0" timeOffset="-164626.009">11179 9088 393 0,'0'0'0'0,"5"-7"0"15,8-5 0-15,-13 12 33 0,0 0-33 0,3-8 34 16,2 4-34-16,-5 4 50 0,0 0-50 0,7 0 51 16,4 4-51-16,-11-4 62 0,0 0-62 0,29 0 62 0,13 0-62 0,-42 0 58 15,0 0-58-15,56-4 59 0,15-4-59 0,-71 8 79 16,0 0-79-16,80-7 80 0,6-2-80 0,-86 9 51 15,0 0-51-15,118-10 51 0,23 1-51 16,-141 9 51-16,0 0-51 16,124-5 52-16,-2 2-52 0,-122 3 7 0,0 0-7 0,115-4 8 15,-5 1-8-15,-110 3 0 0,0 0 0 0,90-2 0 0,-6 2 0 0,-84 0-138 0,0 0 138 16,63-1-137-16,-16-1 137 0,-47 2-149 16,0 0 149-16,29 0-149 0,-18 0 149 15,29 0-359-15</inkml:trace>
  <inkml:trace contextRef="#ctx0" brushRef="#br0" timeOffset="-163902.784">12092 9636 763 0,'0'0'0'0,"-5"-5"0"0,1-3 0 16,4 8 84-16,0 0-84 0,-5-5 84 0,2-1-84 16,3 6 51-16,0 0-51 0,-6-3 52 0,3 0-52 15,3 3 37-15,0 0-37 0,-16-6 37 0,-1-2-37 16,17 8 0-16,0 0 0 0,-25-9 0 0,-4-1 0 0,29 10 0 15,0 0 0-15,-32-12 1 0,-4 0-1 0,36 12 7 16,0 0-7-16,-37-10 8 0,1 5-8 0,36 5 0 16,0 0 0-16,-39-4 0 0,-2 4 0 0,41 0-1 15,0 0 1-15,-44 9-1 16,-1 6 1-16,45-15-5 16,0 0 5-16,-44 22-5 0,2 6 5 0,42-28-4 0,0 0 4 0,-35 39-3 0,1 7 3 0,34-46-2 0,0 0 2 15,-25 54-2-15,10 4 2 0,15-58-2 0,0 0 2 16,-2 68-1-16,11 9 1 15,-9-77 0-15,0 0 0 16,13 52 0-16,12-20 0 0,-25-32-14 0,0 0 14 0,26 24-13 0,9-13 13 0,-35-11-56 0,0 0 56 0,42-7-56 16,5-14 56-16,-47 21-35 0,0 0 35 0,62-51-35 15,15-28 35-15,-77 79-35 0,0 0 35 0,63-79-35 16,-7-10 35-16,-56 89-45 16,0 0 45-16,45-96-45 0,-7-10 45 0,-12 20-17 15,-8 11 17-15,-6 12-16 0,-7 8 16 0,-5 55-8 0,0 0 8 0,7-60-7 16,-2-2 7-16,-5 62 3 0,0 0-3 0,4-43 4 15,-2 14-4-15,-2 29 39 0,0 0-39 16,0-22 39-16,0 6-39 0,0 16 37 0,0 0-37 16,0-12 37-16,-2 4-37 0,2 8 51 0,0 0-51 0,0-5 51 15,0 3-51-15,0 2 36 0,0 0-36 0,0 0 37 16,0 0-37-16,0 0 27 0,0 0-27 0,-4 12 27 0,4 7-27 16,0-19 16-16,0 0-16 15,0 39 17-15,6 13-17 0,-6-52 18 16,0 0-18-16,8 70 19 0,8 17-19 0,-4 16 39 0,6 14-39 0,-1-23 39 15,-5-7-39-15,-12-87 12 0,0 0-12 0,14 91 12 0,2 7-12 0,-16-98 13 16,0 0-13-16,12 78 13 0,5-11-13 0,-4-22-8 16,1-18 8-16,-11-8-7 0,-3-19 7 15,0 0-63-15,0 0 63 0,12-12-63 0,11-19 63 0,10-12-769 16</inkml:trace>
  <inkml:trace contextRef="#ctx0" brushRef="#br0" timeOffset="-163631.686">12329 9179 830 0,'0'0'0'0,"0"0"0"0,2 0 0 0,-2 0 52 0,0 0-52 0,0 0 53 16,3 3-53-16,-3-3 42 0,0 0-42 0,4 16 42 15,-4 9-42-15,0-25 3 0,0 0-3 0,1 50 4 16,6 20-4-16,-7-70-1 0,0 0 1 0,9 77 0 15,0 13 0-15,-9-90-10 0,0 0 10 0,8 106-10 16,-1 17 10 0,-7-123-26-16,0 0 26 0,6 106-25 0,-3-5 25 0,-3-101-48 0,0 0 48 0,0 69-48 15,0-25 48-15,0-44-135 0,0 0 135 0,0 30-135 0,-3-22 135 16,3-8-128-16,0 0 128 0,-6-5-128 16,-2-16 128-16,-4-4-157 0</inkml:trace>
  <inkml:trace contextRef="#ctx0" brushRef="#br0" timeOffset="-163440.294">12183 9534 796 0,'0'0'0'0,"7"8"0"0,6 11 0 16,-13-19 149-16,0 0-149 0,16 15 150 0,5 3-150 0,-21-18 89 16,0 0-89-16,30 18 90 0,1-2-90 0,-31-16 35 15,0 0-35-15,37 12 35 0,4-5-35 0,-41-7-138 0,0 0 138 16,44-4-138-16,1-6 138 0,-45 10-199 0,0 0 199 15,49-21-198-15,5-13 198 0,49-19-394 0</inkml:trace>
  <inkml:trace contextRef="#ctx0" brushRef="#br0" timeOffset="-162461.759">14235 8816 303 0,'0'0'0'16,"-5"-5"0"-16,1-1 0 0,4 6 69 0,0 0-69 16,0-5 69-16,0 2-69 0,0 3 93 15,0 0-93-15,0 0 93 0,0-4-93 0,0 4 79 0,0 0-79 0,0 0 79 16,-7-5-79-16,7 5 40 0,0 0-40 0,-12-6 41 16,-7-3-41-16,19 9 7 0,0 0-7 0,-28-12 8 15,-7-3-8-15,35 15 2 0,0 0-2 16,-35-11 2-16,0 3-2 0,35 8 0 0,0 0 0 0,-33-5 0 15,-2 5 0-15,2 5 3 0,4 7-3 0,8-7 3 16,7 2-3-16,14-7 2 0,0 0-2 0,-30 32 2 16,-8 18-2-16,38-50 1 0,0 0-1 0,-33 60 2 15,0 17-2-15,33-77 1 16,0 0-1-16,-26 84 2 0,-2 10-2 0,28-94 3 0,0 0-3 0,-11 70 4 16,8-15-4-16,3-55 0 0,0 0 0 0,3 33 0 0,11-18 0 15,-14-15-3-15,0 0 3 0,19 5-3 0,9-10 3 16,-3-3 0-16,-1-8 0 0,2 1 0 15,-3-4 0-15,-23 19 42 16,0 0-42-16,24-33 42 0,1-11-42 0,-25 44 65 0,0 0-65 0,17-53 66 0,-3-11-66 16,-2 3 80-16,-7-1-80 0,-1 7 80 0,-1 2-80 0,-3 53 74 15,0 0-74-15,-3-77 75 0,-2-17-75 0,-2 17 51 16,-2 5-51-16,4 29 52 16,1 15-52-16,1 4 16 0,1 9-16 15,-1 3 17-15,-3 2-17 0,3 1 7 0,-6 4-7 0,4-2 8 0,1 4-8 0,4 3 0 0,0 0 0 16,-12-2 0-16,-2 4 0 0,14-2-11 0,0 0 11 15,-19 7-11-15,-4 3 11 0,23-10-28 0,0 0 28 16,-20 20-28-16,-5 10 28 16,25-30-43-16,0 0 43 0,-14 34-42 15,7 5 42-15,7-39-61 0,0 0 61 0,7 40-61 0,11 2 61 0,-18-42-101 0,0 0 101 0,29 40-101 16,18-4 101-16,-5-5-73 0,0-7 73 0,5-7-72 16,-4-3 72-16,-43-14-42 0,0 0 42 15,54 17-42-15,2-2 42 0,-9 0-4 0,-3 1 4 0,-6-1-3 16,-5-1 3-16,-5 1-4 15,-2 1 4-15,-7 3-3 0,-3-4 3 0,-16-15 0 0,0 0 0 0,21 31 0 16,0 8 0-16,-21-39 8 0,0 0-8 0,14 45 8 16,2 3-8-16,-8-5 1 0,-3 0-1 0,2-19 2 15,-7-9-2-15,0 0 0 0,0-3 0 16,0-3 0-16,2-2 0 0,-2-2-15 0,0 2 15 0,0-6-15 0,2 3 15 16,-2-4-69-16,2 3 69 0,1-6-69 0,1-2 69 15,-4 5-100-15,0 0 100 0,14-31-99 16,3-17 99-16,16-34-290 0</inkml:trace>
  <inkml:trace contextRef="#ctx0" brushRef="#br0" timeOffset="-160758.501">14791 8156 1020 0,'0'0'0'0,"-9"0"0"0,-7 0 0 0,16 0 95 0,0 0-95 0,0 0 96 16,4 4-96-16,-4-4 66 15,0 0-66-15,3 0 66 0,2 1-66 0,-5-1 22 16,0 0-22-16,4 5 23 0,-4 1-23 0,2 9 0 16,-2 4 0-16,-2 17 0 0,-2 15 0 0,4-51-1 0,0 0 1 0,-8 76 0 15,-1 18 0-15,9-94 1 0,0 0-1 0,-12 127 1 16,-6 29-1-1,18-156 5-15,0 0-5 0,-7 133 5 16,6-3-5-16,1-130 14 0,0 0-14 0,8 98 15 0,6-23-15 0,-14-75 23 0,0 0-23 0,18 52 24 16,3-27-24-16,-6-7 7 0,1-17-7 0,0-4 8 15,-1-11-8-15,-15 14 5 0,0 0-5 0,14-19 5 16,2-13-5-16,-16 32 7 0,0 0-7 0,12-34 7 16,-3-13-7-16,-9 47 37 0,0 0-37 0,9-49 38 0,-1-8-38 15,-8 57 26-15,0 0-26 0,5-51 26 0,-1 3-26 16,-1 8-3-16,-1 6 3 0,-2 8-3 15,0 11 3-15,0-1-40 0,2 5 40 16,-2 7-40-16,0 1 40 0,0 3-13 0,-2-4 13 0,2 4-12 16,0 0 12-16,0 0-24 0,-2 7 24 0,-1 8-23 0,-2 13 23 15,5-28-24-15,0 0 24 0,-4 43-23 0,-1 13 23 0,5-56-22 16,0 0 22-16,2 55-22 0,5 5 22 16,1-10-51-16,6-7 51 0,2-7-50 15,1-12 50-15,-17-24-52 0,0 0 52 0,30 18-51 16,12-9 51-16,-42-9-82 0,0 0 82 0,43 0-82 0,8-15 82 0,-51 15-57 15,0 0 57-15,45-21-56 0,-1-10 56 0,-44 31 0 0,0 0 0 16,35-31 0-16,-6-1 0 0,-4-1 54 16,-11 4-54-16,1 8 54 0,-6 6-54 15,0-2 91-15,-6-2-91 0,2 7 91 0,-5 4-91 0,-3-4 71 0,-1-4-71 0,3 6 71 16,-3 1-71-16,-1 1 42 0,0-3-42 0,1 6 42 16,-3-2-42-16,2 2 13 15,0-3-13-15,1 4 14 0,1 4-14 0,-1 0 6 16,-1 0-6-16,-4 4 7 0,-4 4-7 0,13-8 0 0,0 0 0 0,-23 24 0 15,-8 16 0-15,31-40-3 0,0 0 3 0,-30 51-2 16,0 16 2-16,30-67-13 0,0 0 13 0,-24 67-13 16,10 0 13-16,14-67-40 15,0 0 40-15,-7 54-39 0,14-6 39 0,2-13-92 0,12-11 92 0,-1-9-92 16,5-6 92-16,6-15-96 0,4-9 96 0,2-4-95 16,1-8 95-16,-38 27-63 0,0 0 63 0,47-40-63 0,7-9 63 15,2-8-27-15,0-13 27 0,-15 12-27 16,-8 5 27-16,-8 10 12 15,-10 8-12-15,-1 3 13 0,-3-1-13 0,-11 33 95 0,0 0-95 0,9-41 96 0,-6-3-96 0,-3 44 89 16,0 0-89-16,5-48 90 0,-5-2-90 0,0 9 73 16,0 7-73-16,0 10 74 15,-3 8-74-15,1 4 70 0,0 0-70 16,1 2 70-16,1 5-70 0,-4-4 43 0,2 6-43 0,1-2 44 0,1 5-44 0,0 0 36 16,0 0-36-16,0 0 37 0,0 0-37 0,0 0-1 15,0 0 1-15,0 0-1 0,0 0 1 0,0 0-43 16,0 0 43-16,3 29-42 0,2 14 42 15,2 1-49-15,2 8 49 16,-5-1-48-16,1 4 48 0,-5-55-43 16,0 0 43-16,3 65-43 0,-3 10 43 0,0-75-30 0,0 0 30 0,2 86-30 0,0 13 30 0,-2-25-17 15,0-14 17-15,1-29-16 0,3-19 16 0,-4 0-5 16,3-11 5-16,-1 3-5 16,2-4 5-16,-4 0-9 0,0 0 9 0,0 0-8 0,0 0 8 0,0 0 5 0,0 0-5 15,1-4 5-15,3-1-5 0,-4 5 50 0,0 0-50 0,7-20 51 16,-2-9-51-16,-5 29 33 0,0 0-33 0,9-35 34 15,-1-6-34-15,-1 4 34 16,2 2-34-16,-5 11 35 0,1 9-35 16,0 0 8-16,-1 3-8 0,1 1 9 0,2 6-9 0,-4-2 12 0,2 2-12 0,4-2 12 15,-4 6-12-15,-5 1 3 0,0 0-3 0,13-4 4 16,2-1-4-16,-15 5 2 0,0 0-2 0,18-3 3 16,-4-1-3-16,-14 4-1 0,0 0 1 0,15 2 0 15,-4 1 0-15,-11-3-10 0,0 0 10 0,10 11-9 16,-1 1 9-16,-9-12-35 0,0 0 35 0,9 13-34 15,-8 4 34-15,-1-17-18 0,0 0 18 0,4 16-18 0,-1-3 18 16,-3-13-42-16,0 0 42 0,0 12-41 0,2-3 41 16,-2-9-44-16,0 0 44 0,2 10-43 15,-2-6 43-15,0-4-35 0,0 0 35 0,7 1-35 16,3-2 35-16,-10 1-40 0,0 0 40 0,14 0-39 0,2-7 39 16,-16 7-26-16,0 0 26 0,19-7-25 0,2-2 25 0,-4-3-35 15,-3-1 35-15,2-3-34 16,3 1 34-16,-7 0-37 0,2-6 37 0,-2 4-37 15,1 0 37-15,-5-2 34 0,-4 3-34 0,5-1 34 0,1 2-34 0,-10 15 71 16,0 0-71-16,12-28 72 0,0-4-72 0,-12 32 91 0,0 0-91 16,9-41 92-16,-4-9-92 0,-1 4 73 15,-1 0-73-15,-3 3 73 0,-3 2-73 16,-4 5 41-16,-2 5-41 0,2 3 42 0,4-2-42 0,3 30 43 0,0 0-43 0,-11-29 44 16,3 1-44-16,8 28 25 0,0 0-25 15,-9-19 26-15,0 0-26 0,9 19 9 0,0 0-9 16,-9-12 9-16,1 4-9 0,8 8-1 0,0 0 1 0,-14 7 0 15,-7 13 0-15,21-20-22 16,0 0 22-16,-18 40-22 0,3 23 22 0,15-63-39 0,0 0 39 0,-14 91-39 16,3 30 39-16,11-121-15 0,0 0 15 0,-5 119-15 15,9 11 15-15,-4-130-21 0,0 0 21 0,3 110-21 16,8-11 21-16,-3-25-4 0,1-23 4 0,3-17-3 16,4-17 3-16,-6-5 0 0,1-8 0 15,-3-1 0-15,5-5 0 0,-3 1-12 16,1-6 12-16,6 2-12 0,4-7 12 0,-21 12-15 0,0 0 15 0,26-16-15 15,4-6 15-15,-30 22-17 0,0 0 17 0,31-26-16 0,6-4 16 16,-37 30-17-16,0 0 17 0,29-33-16 16,1-1 16-16,-30 34-4 0,0 0 4 0,26-24-4 0,-5 5 4 15,-21 19-1-15,0 0 1 0,17-16 0 0,-5 8 0 0,-12 8 0 16,0 0 0-16,13-4 0 0,-1 8 0 16,-12-4 32-16,0 0-32 0,14 8 32 0,3 8-32 0,-17-16 27 15,0 0-27-15,14 15 27 0,2 2-27 0,-16-17 25 16,0 0-25-16,16 19 26 0,1 0-26 15,-17-19 1-15,0 0-1 0,14 17 2 0,-2 2-2 0,-12-19 0 0,0 0 0 16,12 12 0-16,-3 0 0 0,-9-12-8 16,0 0 8-16,9 9-7 0,-4-2 7 0,-5-7-47 15,0 0 47-15,7 5-46 0,2-2 46 16,-9-3-122-16,0 0 122 0,5-3-122 0,4-6 122 0,-9 9-125 16,0 0 125-16,8-14-125 0,3-4 125 0,8-15-610 0</inkml:trace>
  <inkml:trace contextRef="#ctx0" brushRef="#br0" timeOffset="-160424.34">16810 9081 651 0,'0'0'0'0,"-4"0"0"15,1 4 0-15,3-4 83 0,0 0-83 0,0 0 84 16,0 0-84-16,0 0 62 0,0 0-62 0,0 0 63 16,3-4-63-16,-3 4 55 0,0 0-55 0,0 0 55 0,5-1-55 15,-5 1 66-15,0 0-66 0,0 0 66 0,6-6-66 16,-6 6 67-16,0 0-67 0,1-5 68 0,1-3-68 15,-2 8 54-15,0 0-54 0,0-7 55 16,0-2-55-16,0 9 46 0,0 0-46 0,-2-7 47 0,1-1-47 0,1 8 36 16,0 0-36-16,-2-5 37 0,2 1-37 0,0 4 34 15,0 0-34-15,0-3 34 16,0-2-34-16,0 5 32 0,0 0-32 0,0 0 32 0,-5-2-32 0,5 2 13 16,0 0-13-16,5 10 14 0,0 7-14 0,-5-17 2 15,0 0-2-15,12 24 3 0,6 6-3 0,-18-30-2 16,0 0 2-16,19 27-2 0,4 0 2 0,-23-27-38 15,0 0 38-15,20 24-37 0,-2-3 37 0,-18-21-110 16,0 0 110-16,12 15-110 0,-3-3 110 16,-9-12-161-16,0 0 161 0,-5 5-161 0,-11-6 161 0,-5 4-754 0</inkml:trace>
  <inkml:trace contextRef="#ctx0" brushRef="#br0" timeOffset="-160260.876">16796 8891 886 0,'0'0'0'0,"3"5"0"16,4 4 0-16,-7-9-160 0,0 0 160 0,2 7-160 15,5 1 160-15,-7-8-124 0,0 0 124 0,2-8-124 16,-1-11 124-16,5-9-148 0</inkml:trace>
  <inkml:trace contextRef="#ctx0" brushRef="#br0" timeOffset="-160110.543">17583 9069 595 0,'0'0'0'0,"-16"-8"0"0,-4-8 0 0,20 16-74 15,0 0 74-15,-35-24-313 0,70 48 313 0</inkml:trace>
  <inkml:trace contextRef="#ctx0" brushRef="#br0" timeOffset="-135409.755">18522 8896 191 0,'0'0'0'0,"0"0"0"15,0 0 0-15,0 0 40 0,0 0-40 0,0 0 40 16,0 0-40-16,0 0 42 0,0 0-42 0,0 0 42 15,0 0-42-15,0 0 20 0,0 0-20 0,0 0 20 16,0 0-20-16,0 0 36 0,0 0-36 0,0 0 36 16,0 0-36-16,0 0 12 0,0 0-12 0,0 0 13 15,0 0-13-15,0 0 41 0,0 0-41 0,0 0 42 0,0 0-42 16,0 0 48-16,0 0-48 0,0 0 49 16,0 0-49-16,0 0 41 0,0 0-41 0,0 0 42 0,0 0-42 15,0 0 36-15,-3-17-36 0,1 10 36 0,2 0-36 0,0 2 24 16,2-2-24-16,-2 4 25 0,1 1-25 0,-1 2 35 15,0 0-35-15,0 0 35 0,0 0-35 0,0-3 36 16,2-2-36-16,-2 5 37 0,7-4-37 16,-3 4 15-16,1 0-15 0,4 0 15 0,1 0-15 0,-10 0 13 15,0 0-13-15,21 0 13 0,9 0-13 0,-30 0 10 16,0 0-10-16,41 0 10 0,13 0-10 0,-7 0 8 0,4 0-8 16,-4 0 8-16,-7 0-8 0,2 0 8 15,-2 0-8-15,-2 0 8 0,-3-3-8 0,-35 3 8 0,0 0-8 16,42 0 8-16,5 3-8 0,-5-3 8 15,-4 0-8-15,-7 0 8 16,-4 0-8-16,-5 2 15 0,1-2-15 0,-8 2 15 0,1-1-15 0,-4 3-35 0,-3-4 35 0,-2 0-34 16,-5 0 34-16,-2 0-148 0,3-4 148 0,-3 4-147 15,0 0 147-15,0 0-522 16</inkml:trace>
  <inkml:trace contextRef="#ctx0" brushRef="#br0" timeOffset="-135065.776">19128 8545 863 0,'0'0'0'0,"4"9"0"16,5-1 0-16,-9-8 118 0,0 0-118 0,1 4 118 0,3-6-118 0,-4 2 74 15,0 0-74-15,0 0 74 0,3-3-74 16,-3 3 46-16,0 0-46 0,7-2 47 0,2 0-47 15,-9 2 4-15,0 0-4 0,14 0 5 0,2 0-5 16,-16 0 24-16,0 0-24 0,22 4 25 0,4 4-25 0,-26-8 20 16,0 0-20-16,25 9 20 0,1 3-20 0,-26-12 16 15,0 0-16-15,26 18 17 0,2 0-17 0,-28-18 35 16,0 0-35-16,23 22 35 0,-4-3-35 0,-2 1 5 16,-3-1-5-16,-2-3 5 0,-3-3-5 0,-6 6 11 15,1-3-11-15,-2-4 11 0,-1-1-11 0,-1 1 4 16,-1 4-4-16,2 8 4 0,1 8-4 0,-2-32-42 0,0 0 42 15,-3 40-41-15,-6 4 41 0,9-44-39 0,0 0 39 0,-23 45-38 16,-8-6 38-16,-21 45-997 0</inkml:trace>
  <inkml:trace contextRef="#ctx0" brushRef="#br0" timeOffset="-120354.317">20154 7964 404 0,'0'0'0'0,"0"12"0"0,-3 11 0 0,3-23 85 15,0 0-85-15,0 0 86 0,-3-9-86 0,3 9 78 16,0 0-78-16,0-9 79 0,1-1-79 0,-1 10 62 16,0 0-62-16,2-8 62 0,1 1-62 0,-3 7-15 15,0 0 15-15,0-5-15 0,2-2 15 0,-2 7 0 16,0 0 0-16,0-4 0 0,0 1 0 15,0 3 1-15,0 0-1 0,0 0 2 0,0-2-2 0,0 2 16 16,0 0-16-16,0 0 17 0,0 0-17 0,0 0 34 16,0 0-34-16,0 0 35 0,0 0-35 0,0 0 29 0,0 0-29 15,0 0 29-15,0 0-29 0,0 0 8 0,0 0-8 16,0 0 9-16,0 0-9 0,0 0 12 0,0 0-12 0,0 0 12 16,0 0-12-16,0 0 3 0,0 0-3 0,0 2 4 15,-2 5-4-15,2-7 12 0,0 0-12 16,0 36 13-16,0 22-13 0,0-58 14 15,0 0-14-15,0 74 15 0,-5 15-15 0,5-89 8 0,0 0-8 0,-3 120 9 16,-1 25-9-16,4-145 25 0,0 0-25 0,2 115 26 16,2-14-26-16,-4-101 12 0,0 0-12 0,6 72 12 15,3-24-12-15,-9-48 10 0,0 0-10 0,9 31 10 16,0-23-10-16,-1 1 26 0,1-9-26 0,0-2 26 16,1-6-26-16,-1-4 42 0,0-4-42 0,-2-3 42 15,-2-4-42-15,-5 23 66 0,0 0-66 0,5-43 66 0,-1-14-66 16,-3 1 51-16,-2-4-51 0,1-2 52 15,1 2-52-15,-1 60 34 0,0 0-34 0,4-94 35 16,-1-21-35-16,2 19 17 0,1 10-17 0,1 20 17 16,1 11-17-16,-8 55-1 0,0 0 1 0,13-40 0 0,4 13 0 15,-17 27-21-15,0 0 21 0,14-22-21 0,3 5 21 0,-17 17-9 16,0 0 9-16,25-12-9 0,-1 8 9 16,-24 4-28-16,0 0 28 0,28 4-28 0,2 8 28 15,-30-12-20-15,0 0 20 0,28 18-19 0,-1 12 19 0,-27-30-17 16,0 0 17-16,21 42-16 0,-2 10 16 0,-19-52-27 15,0 0 27-15,9 82-27 0,-9 24 27 0,0-106-7 16,0 0 7-16,-9 94-6 0,-8 1 6 0,17-95-10 16,0 0 10-16,-12 66-10 0,0-18 10 0,12-48 0 0,0 0 0 15,-9 33 0-15,4-19 0 0,5-14-1 0,0 0 1 16,-4 13 0-16,4-6 0 0,0-7-1 16,0 0 1-16,-3 7 0 0,3-3 0 0,0-4-7 0,0 0 7 15,0 0-6-15,5-7 6 0,-5 7-33 0,0 0 33 0,10-12-33 16,4-4 33-16,-14 16-26 0,0 0 26 0,21-20-26 15,0-3 26-15,4 3-57 0,1 4 57 0,-4 4-56 16,3 2 56-16,-8 5-43 16,4-2 43-16,-9 4-42 0,-1 1 42 0,-1 2-37 0,-1 0 37 0,0 0-36 15,1 3 36-15,0 6-17 0,1 0 17 0,-1-1-16 16,-1 2 16-16,2 6-6 0,1 1 6 0,0 5-6 16,-3 2 6-16,-9-24-4 0,0 0 4 0,7 35-4 0,0 9 4 15,-4-5 2-15,-3 4-2 0,0-19 2 16,0-8-2-16,-2-4 22 0,-1 0-22 0,-6 8 23 15,-1 8-23-15,-1-6 14 0,3 2-14 0,1-10 15 0,1-4-15 16,3-5 1-16,-1-2-1 0,3 1 2 0,1-4-2 16,0 0 0-16,-6 0 0 0,6 0 0 0,-3-5 0 15,3 1 4-15,-4 1-4 0,3-7 5 0,-3-4-5 0,4 14 42 16,0 0-42-16,0-24 43 0,4-7-43 0,-4 31 6 16,0 0-6-16,10-34 6 0,6-7-6 15,1 3 12-15,2 2-12 0,1 7 13 16,0 7-13-16,-20 22 4 0,0 0-4 0,23-24 5 0,5 0-5 0,-28 24 6 15,0 0-6-15,28-23 7 0,0 6-7 16,-28 17 7-16,0 0-7 0,29-15 7 0,-4-1-7 0,-3 8 0 16,-1 4 0-16,-7-4 1 0,-2 4-1 0,1 1 0 15,-8 3 0-15,2-3 1 0,-2 3-1 0,0 0-2 16,2 0 2-16,-3 3-2 0,1-3 2 0,-5 3-3 0,2 3 3 16,-1 0-2-16,3 0 2 0,-4-6 0 0,0 0 0 15,3 25 0-15,3 15 0 0,-6-40 7 16,0 0-7-16,1 48 7 0,3 3-7 0,-4-6 4 0,-4-3-4 15,3-11 5-15,1-10-5 0,0-2 0 0,0-7 0 0,5 0 0 16,4-4 0-16,1-4-28 0,2-4 28 0,7-5-28 16,7-7 28-16,-26 12-38 0,0 0 38 15,35-26-37-15,12-14 37 0,-1 1-33 0,-3-2 33 0,-4-2-33 16,-3-3 33-16,-6 5-15 0,-4 1 15 0,-5 4-15 16,-4 4 15-16,-17 32-1 0,0 0 1 0,14-40 0 15,2-1 0-15,-16 41 0 0,0 0 0 0,9-37 0 0,-3-1 0 16,-6 38 7-16,0 0-7 0,6-28 7 15,-6 6-7-15,0 22 0 0,0 0 0 0,-11-12 0 0,-3 7 0 16,14 5-4-16,0 0 4 0,-33 14-3 16,-16 13 3-16,49-27-24 0,0 0 24 15,-47 34-23-15,-1 11 23 0,8-6-44 0,6 2 44 0,8-8-43 0,9-6 43 0,17-27-72 16,0 0 72-16,-12 43-72 0,8 5 72 0,4-48-70 16,0 0 70-16,5 48-69 0,8 2 69 0,-13-50-45 15,0 0 45-15,21 39-44 0,12-3 44 0,-33-36-9 16,0 0 9-16,34 31-8 0,8-7 8 15,-5-5 18-15,-1-7-18 0,-9-2 19 0,-8-5-19 0,-2 0 52 16,-5-1-52-16,1-1 52 0,-3-1-52 0,-3-2 30 16,-2 0-30-16,-1 3 30 0,-1-3-30 15,-3 0 18-15,5 0-18 0,-5 0 18 0,0 0-18 0,0 0 5 0,0 0-5 0,0 0 6 16,2 0-6-16,-2 0-4 0,0 0 4 16,0 0-4-16,0 0 4 0,0 0-45 0,0 0 45 0,0 0-45 15,0 0 45-15,0 0-39 0,5-6 39 0,1 0-38 16,2-5 38-16,-8 11-10 15,0 0 10-15,13-12-10 0,4-9 10 0,-17 21-1 0,0 0 1 0,19-17 0 16,2 0 0-16,-21 17 10 0,0 0-10 0,21-19 10 16,3 0-10-16,-24 19 36 0,0 0-36 15,16-12 37-15,0 2-37 0,-16 10 37 0,0 0-37 0,10-4 37 16,-1 1-37-16,-9 3 33 0,0 0-33 0,9 12 33 16,-6 12-33-16,-3-24 38 0,0 0-38 0,0 26 39 15,-3 3-39-15,3-29 24 0,0 0-24 0,-7 36 25 16,-4 3-25-16,11-39 10 0,0 0-10 0,-9 31 10 15,1-4-10-15,1-6 12 0,0-7-12 0,3-2 12 16,4-4-12-16,0-8 0 0,0 0 0 0,9-10 0 0,5-7 0 16,-14 17-2-16,0 0 2 0,21-35-1 0,5-9 1 0,-26 44-6 15,0 0 6-15,26-58-6 0,0-13 6 0,-3 8-1 16,-4-2 1-16,-2 15-1 16,1 7 1-16,-4 11 1 0,-4 6-1 0,-1 9 2 0,-2 2-2 0,2 6 19 15,-1 2-19-15,-4 4 20 0,-1 3-20 0,4 3 15 16,2 4-15-16,-2 5 16 0,-2 3-16 15,-5-15 27-15,0 0-27 0,7 33 27 0,2 10-27 16,-9-43 30-16,0 0-30 0,10 44 30 0,1 6-30 0,-11-50 31 0,0 0-31 16,14 43 31-16,3-4-31 0,-5-10 13 15,-3-6-13-15,3-6 14 0,0-5-14 0,-12-12 13 16,0 0-13-16,18 7 13 0,3-12-13 16,-21 5 16-16,0 0-16 0,17-7 17 0,4-9-17 0,-21 16 8 0,0 0-8 0,14-20 8 15,2-8-8-15,-16 28 9 0,0 0-9 0,10-27 9 16,-1-6-9-16,-9 33 8 0,0 0-8 0,7-22 8 15,-4 3-8-15,-3 19 8 16,0 0-8-16,9-5 8 0,-4 10-8 0,-5-5 33 0,0 0-33 0,11 22 33 16,3 14-33-16,-14-36 25 0,0 0-25 0,14 40 26 15,5 6-26-15,0-5-39 0,0-3 39 0,-1-7-39 16,-1-7 39-16,-5-2-57 0,2 0 57 16,-2-6-56-16,-1-4 56 15,-11-12-106-15,0 0 106 0,10 15-106 0,2-3 106 0,-12-12-193 0,0 0 193 0,9 9-192 16,0-6 192-16,5 9-366 0</inkml:trace>
  <inkml:trace contextRef="#ctx0" brushRef="#br0" timeOffset="-120163.464">21271 8396 875 0,'0'0'0'0,"7"-5"0"0,7-5 0 0,-14 10-218 16,0 0 218-16,14 3-217 0,5 6 217 0,16 3-216 16</inkml:trace>
  <inkml:trace contextRef="#ctx0" brushRef="#br0" timeOffset="-119307.221">23632 8423 807 0,'0'0'0'0,"-5"-8"0"15,-4-8 0-15,9 16 44 0,0 0-44 0,-7-8 45 16,2 1-45-16,-2 2 9 0,-2 0-9 0,-2 0 9 0,-4-2-9 16,15 7 9-16,0 0-9 0,-21-10 10 0,-2-1-10 15,23 11-1-15,0 0 1 0,-22-8-1 0,1-1 1 16,3 7-12-16,3 4 12 0,-10 10-12 0,-3 9 12 0,28-21-1 16,0 0 1-16,-33 44-1 0,-3 21 1 0,36-65 1 15,0 0-1-15,-35 91 1 0,2 19-1 0,33-110 18 16,0 0-18-16,-11 99 18 0,16-3-18 15,-5-96 1-15,0 0-1 0,23 67 1 0,15-23-1 0,-38-44 0 16,0 0 0-16,51 18 0 0,12-30 0 0,-11-12 4 16,-2-16-4-16,-13 13 5 0,-11-4-5 0,-26 31 12 15,0 0-12-15,45-60 13 0,11-19-13 0,-16 9 44 16,-7-6-44-16,-1 10 45 0,-6 4-45 16,-26 62 13-16,0 0-13 0,23-82 14 0,-11-12-14 0,-5 10 13 0,-6 5-13 0,-2 12 14 15,-6 9-14-15,7 58 10 0,0 0-10 16,-12-69 11-16,-11-6-11 0,23 75 3 0,0 0-3 0,-31-69 4 15,-8 1-4 1,39 68 0-16,0 0 0 0,-40-50 1 0,-3 14-1 0,9 16-8 16,7 16 8-16,4 1-7 0,6 6 7 0,17-3-35 0,0 0 35 0,-34 24-34 15,-6 10 34-15,40-34-11 0,0 0 11 0,-52 66-11 16,-12 23 11-16,64-89-13 0,0 0 13 0,-53 96-13 16,8 17 13-16,45-113 1 0,0 0-1 0,-19 109 1 15,22 3-1-15,-3-112 25 0,0 0-25 0,28 101 26 16,23-11-26-16,-51-90 13 0,0 0-13 0,64 71 14 15,18-15-14-15,-82-56 20 0,0 0-20 0,103 34 20 16,22-18-20-16,-125-16 15 0,0 0-15 0,115-2 15 16,6-15-15-16,-121 17 9 0,0 0-9 0,108-24 10 15,-6-3-10-15,-27 3 51 0,-19 5-51 0,-18 2 51 0,-17 3-51 16,-5 5 32-16,-6 1-32 0,-6 4 33 0,-4 4-33 16,0 0 8-16,0 0-8 0,0 0 8 15,5 4-8-15,-5-1 7 0,-2 6-7 0,1-2 8 16,-1 5-8-16,2-12 3 0,0 0-3 0,-14 32 4 0,-9 15-4 15,23-47 1-15,0 0-1 0,-26 47 2 0,-7 5-2 0,33-52 4 16,0 0-4-16,-26 43 4 0,3-4-4 0,23-39 0 16,0 0 0-16,-17 31 1 0,6-2-1 0,11-29 1 15,0 0-1-15,0 21 2 0,11-6-2 0,1-8 0 16,4-7 0-16,5 0 0 0,5-7 0 16,-5-2 4-16,-4 1-4 0,6-4 5 0,1 0-5 0,1 2 0 0,-1 1 0 15,0 2 1-15,-1 2-1 0,-23 5 0 16,0 0 0-16,23-7 1 0,-3 4-1 0,-20 3 0 0,0 0 0 15,20 0 0-15,-5 2 0 16,-15-2-13-16,0 0 13 0,14 3-12 0,-3 2 12 0,-11-5-125 0,0 0 125 16,7 4-124-16,-4-3 124 0,8 6-768 0</inkml:trace>
  <inkml:trace contextRef="#ctx0" brushRef="#br0" timeOffset="-117945.624">25714 7293 796 0,'0'0'0'0,"-4"-5"0"0,-3-4 0 0,7 9 65 16,0 0-65-16,-5-5 66 0,-2-4-66 0,7 9 49 0,0 0-49 15,-9-6 49-15,-1 0-49 0,10 6 18 0,0 0-18 0,-16-3 18 16,0 1-18-16,16 2 3 0,0 0-3 0,-20 16 4 16,-7 11-4-16,27-27 6 0,0 0-6 0,-24 53 6 15,-2 23-6-15,26-76 22 0,0 0-22 0,-28 130 23 16,-2 39-23-16,30-169 13 0,0 0-13 0,-26 173 13 16,2 18-13-1,24-191 27-15,0 0-27 0,-5 171 27 0,13-10-27 16,-8-161 12-16,0 0-12 0,32 120 13 0,20-29-13 0,-5-25 28 0,5-24-28 0,-6-13 28 15,-3-17-28-15,-43-12 6 0,0 0-6 0,70-4 6 16,17-13-6-16,-87 17 40 0,0 0-40 0,84-38 41 16,4-15-41-16,-23 4 47 0,-13-4-47 15,-10 10 47-15,-18 3-47 16,-24 40 27-16,0 0-27 0,33-48 27 0,0-5-27 0,-33 53-1 0,0 0 1 0,25-48 0 0,-4 0 0 16,-21 48-5-16,0 0 5 0,10-31-4 0,-6 13 4 15,-4 18-39-15,0 0 39 0,-4-14-39 16,-4 7 39-16,8 7-43 0,0 0 43 15,-27 12-42-15,-11 10 42 0,3 6-17 0,-3 8 17 0,5 0-16 0,1-4 16 0,32-32-15 16,0 0 15-16,-40 70-14 0,-5 25 14 0,45-95-10 16,0 0 10-16,-30 72-10 0,8-4 10 15,22-68-15-15,0 0 15 0,-9 45-15 0,13-18 15 0,-4-27-50 16,0 0 50-16,15 16-49 0,13-11 49 16,-28-5-50-16,0 0 50 0,31-9-49 0,10-11 49 0,-41 20-32 0,0 0 32 15,34-30-32-15,3-11 32 0,-7 4-26 0,-6-3 26 16,-3 4-25-16,-2 0 25 0,-5 5-2 15,-2 4 2-15,-5 0-1 0,-2-1 1 16,-3 4 7-16,-2 4-7 0,0 3 7 0,2 6-7 0,-2 3 17 0,2 1-17 0,-2 3 17 16,1 3-17-16,-1 1 18 0,0 0-18 0,4 12 18 15,1 12-18-15,-5-24 1 0,0 0-1 16,5 34 1-16,1 14-1 16,-6-48 0-16,0 0 0 0,6 53 0 0,1 9 0 0,-7-62-17 0,0 0 17 0,14 58-16 15,-1-7 16-15,-13-51-58 0,0 0 58 0,19 43-57 16,5-10 57-16,-24-33-64 0,0 0 64 0,30 19-63 15,5-11 63-15,-35-8-86 0,0 0 86 0,34-8-86 16,1-11 86-16,-35 19-11 16,0 0 11-16,35-33-11 0,2-13 11 0,-9 0-48 0,-4 1 48 0,-1 1-48 0,-4 6 48 15,-19 38 0-15,0 0 0 0,17-36 0 0,-3 0 0 16,-14 36-1-16,0 0 1 0,12-26-1 16,-1 6 1-16,-11 20 0 15,0 0 0-15,12-9 0 0,0 6 0 0,-12 3-4 0,0 0 4 0,21 12-3 16,7 15 3-16,-28-27-21 0,0 0 21 0,28 45-21 0,1 13 21 15,-2 0-22-15,-5 2 22 0,-3 10-22 0,-1 6 22 0,-18-76-34 16,0 0 34-16,10 94-34 0,-5 12 34 16,-5-15-20-16,-3-9 20 15,0-37-19-15,1-28 19 0,2-17-19 0,0 0 19 0,-18 37-18 16,-4 6 18-16,22-43 13 0,0 0-13 0,-23 31 14 0,0-3-14 0,23-28 73 16,0 0-73-16,-31 6 74 0,-7-12-74 0,5-6 112 15,3-12-112-15,6-4 113 0,4-10-113 16,20 38 82-16,0 0-82 0,-15-78 82 0,3-30-82 15,12 108 40-15,0 0-40 0,7-113 40 0,12-14-40 0,-19 127 15 0,0 0-15 0,33-115 15 16,12 5-15-16,-45 110 5 0,0 0-5 0,49-94 5 16,8 12-5-16,-57 82 43 0,0 0-43 15,53-67 44-15,1 12-44 0,-54 55 46 16,0 0-46-16,47-39 47 0,-6 15-47 0,-41 24 52 16,0 0-52-16,39-9 53 0,-4 18-53 0,-35-9 33 0,0 0-33 0,24 17 34 15,-8 14-34-15,-16-31 25 0,0 0-25 0,14 39 26 16,-6 11-26-1,-8-50 16-15,0 0-16 0,9 63 17 0,-4 20-17 16,-5-83 35-16,0 0-35 0,4 53 35 0,-1-9-35 0,-3-44 1 0,0 0-1 0,6 35 2 16,0-10-2-16,-6-25-5 0,0 0 5 0,20 7-4 15,8-14 4-15,-28 7-62 0,0 0 62 0,31-19-61 16,4-11 61-16,-4 0-59 0,-1 0 59 0,-8-3-58 16,-4 4 58-16,-1 5-47 0,-1 3 47 0,-7 6-46 0,-4 6 46 15,0-1-23-15,0 5 23 0,-5 5-22 0,0 0 22 16,0 3-43-16,2 3 43 0,-2-3-42 0,0 0 42 15,0-3-155-15,0 0 155 16,-14 16-155-16,-10 8 155 0,-15 15-365 0</inkml:trace>
  <inkml:trace contextRef="#ctx0" brushRef="#br0" timeOffset="-115824.644">28461 7856 214 0,'0'0'0'0,"0"0"0"16,0 0 0-16,0 0 70 0,0 0-70 0,0 0 71 16,0 0-71-16,0 0 49 0,0 0-49 0,0 0 50 15,0 0-50-15,0 0 35 0,0 0-35 0,0 0 36 16,0 0-36-16,0 0 4 0,0 0-4 0,0 0 4 0,0 0-4 16,0 0 26-16,0 0-26 0,0 0 26 15,0 0-26-15,0 0 5 0,0 0-5 0,0 0 5 0,0 0-5 0,0 0 25 16,0 0-25-16,0 0 26 0,0 0-26 0,0 0 36 15,0 0-36-15,0 0 37 0,0 0-37 16,0 0 21-16,0 0-21 0,0 0 21 0,0 0-21 0,0 0 29 16,0 0-29-16,0 0 29 0,0 0-29 0,0 0 13 15,0 0-13-15,0 0 13 0,0 0-13 0,-2 24 19 16,0 16-19-16,2 8 20 16,2 13-20-16,-2 8 14 0,2 8-14 0,0 22 15 0,1 20-15 0,-3-119 34 0,0 0-34 15,2 128 35-15,0 14-35 0,-2-142 35 0,0 0-35 16,0 137 35-16,0 6-35 0,1-41 32 0,5-23-32 15,-6-31 33-15,0-27-33 0,0-3 33 0,0-11-33 16,1 5 33-16,3 0-33 0,-1-5 43 16,3 2-43-16,-5-4 44 0,1-2-44 0,0 1 34 15,-2-1-34-15,0-3 35 0,3-10-35 0,-3 10 56 0,0 0-56 0,2-21 56 16,1-15-56-16,-3 36 43 0,0 0-43 0,2-54 43 16,0-18-43-16,-2 72 30 0,0 0-30 0,2-107 30 15,1-30-30-15,-3 137 9 0,0 0-9 0,16-142 9 16,6-10-9-16,-22 152-12 0,0 0 12 0,34-143-12 15,7 6 12-15,-41 137-52 0,0 0 52 0,40-106-52 16,2 19 52-16,-42 87-47 0,0 0 47 0,39-62-46 16,-1 26 46-16,-10 16-55 15,-9 16 55-15,-5 1-54 0,-7 3 54 0,2 3-50 0,-2 6 50 16,-2-2-49-16,0-4 49 0,2 7-55 0,3 4 55 0,-3 0-54 16,0 5 54-16,-7-19-50 0,0 0 50 0,4 30-49 15,-1 6 49-15,-3-36-38 16,0 0 38-16,-5 40-37 0,-4 8 37 0,-5-5-27 0,-3-1 27 0,7-14-27 0,3-9 27 0,7-19-9 15,0 0 9-15,-25 32-9 0,-10 2 9 0,35-34-28 16,0 0 28-16,-29 30-28 0,1-3 28 0,28-27-28 16,0 0 28-16,-21 21-28 0,4-8 28 0,17-13-32 15,0 0 32-15,-14 12-32 16,5-3 32-16,9-9-21 0,0 0 21 0,-5 0-21 0,5 0 21 16,0 0-6-16,0 0 6 0,12-9-5 0,9-6 5 0,-21 15-2 15,0 0 2-15,28-21-1 0,7-4 1 0,-35 25 34 16,0 0-34-16,34-26 34 0,5-3-34 0,-39 29 48 15,0 0-48-15,38-29 49 0,4-7-49 16,-42 36 42-16,0 0-42 0,40-31 43 0,-2 0-43 0,-38 31 30 16,0 0-30-16,33-27 30 0,-5 3-30 0,-28 24 16 0,0 0-16 0,21-18 17 15,-5 5-17-15,-16 13 10 0,0 0-10 16,10-9 11-16,-5 1-11 0,-5 8 1 16,0 0-1-16,2-4 2 0,-4 4-2 0,2 0-4 15,0 0 4-15,-15 4-3 16,-13 8 3-16,28-12-26 0,0 0 26 0,-28 17-25 0,-2 5 25 0,30-22-13 0,0 0 13 0,-29 31-13 15,-3 5 13-15,8-4-2 0,3-1 2 0,7-7-2 16,5-8 2-16,3 1 0 0,4 0 0 16,2 0 1-16,3 2-1 0,4 1 1 0,2-4-1 15,3-1 1-15,6-6-1 0,-18-9-4 0,0 0 4 0,27 0-3 16,10-9 3-16,-37 9-14 0,0 0 14 0,45-15-13 16,8-9 13-16,-5 3-2 0,1-1 2 15,-12 1-1-15,-8 3 1 0,-29 18 0 0,0 0 0 0,28-24 1 16,-2-4-1-16,-26 28 34 0,0 0-34 0,21-31 35 0,-5-1-35 15,-16 32 36-15,0 0-36 0,12-28 36 0,-1 1-36 16,-11 27 33-16,0 0-33 0,7-19 33 0,-4 4-33 0,-3 15 8 16,0 0-8-16,2-9 9 0,0 4-9 15,-2 5 6-15,0 0-6 0,0 10 7 0,0 13-7 0,0-23 8 16,0 0-8-16,0 27 8 0,1 6-8 16,3-3 0-16,3 1 0 0,-6-10 1 0,-1-9-1 0,2 3 2 15,0-6-2-15,1 6 2 0,4 4-2 16,0-4 1-16,2-3-1 0,-4-3 2 0,-3-2-2 0,2-5 4 15,1-1-4-15,0-1 5 16,0-1-5-16,0-1 6 0,2-2-6 0,0-4 7 0,0-2-7 0,-7 10 3 0,0 0-3 16,7-21 3-16,0-10-3 0,-7 31 6 0,0 0-6 15,4-41 6-15,-1-9-6 0,-3 50 0 0,0 0 0 16,2-54 1-16,0-3-1 16,-2 57 0-16,0 0 0 0,1-46 1 0,3 6-1 0,-4 40-1 0,0 0 1 0,3-32 0 15,1 10 0-15,-4 22-15 0,0 0 15 0,7-16-14 16,2 8 14-16,-9 8-51 0,0 0 51 15,12-6-50-15,3 6 50 0,-15 0-123 16,0 0 123-16,16 2-123 0,2 2 123 0,15 1-488 0</inkml:trace>
  <inkml:trace contextRef="#ctx0" brushRef="#br0" timeOffset="-114113.447">29797 7589 147 0,'0'0'0'0,"-2"5"0"16,-1 7 0-16,1-8 18 0,4-8-18 0,-2 4 18 16,2-5-18-16,-2 0 20 0,1-2-20 0,-1 2 20 15,-1 0-20-15,1 3 18 0,1-1-18 0,-1 3 18 16,2-4-18-16,-2 4 8 0,0-3-8 0,0 3 9 16,0 0-9-16,0 0 9 0,0 0-9 0,0 0 10 15,0 0-10-15,0 0 8 0,0 0-8 0,0 0 8 0,0 0-8 16,0 0 15-16,0 0-15 0,0 0 15 15,0 0-15-15,0 0 14 0,0 0-14 0,0 0 15 0,0 0-15 16,0 0 9-16,0 0-9 0,0 0 9 0,0 0-9 0,0 0 4 16,0 0-4-16,0 0 4 0,0 0-4 15,0 0 7-15,0 0-7 0,0 0 7 0,0 0-7 16,0 0 0-16,0 0 0 0,0 0 1 0,0 0-1 0,0 0 2 16,0 0-2-16,0 0 2 0,-2 3-2 0,2-3 1 15,-3 4-1-15,3-4 2 0,0 3-2 0,0-3 9 16,0 0-9-16,0 0 10 15,-2 4-10-15,2-4 33 0,0 0-33 0,-3 15 33 0,-1 9-33 0,4-24 17 16,0 0-17-16,-7 43 17 0,-2 20-17 0,1 2 47 16,1 6-47-16,0-1 48 0,0 2-48 0,0 17 45 0,0 5-45 15,5-22 45-15,2-14-45 16,0-10 46-16,2-8-46 0,3-6 47 16,2-10-47-16,-7-24 70 0,0 0-70 0,11 29 71 0,1 2-71 0,-12-31 58 0,0 0-58 0,17 22 59 15,6-5-59-15,-23-17 47 0,0 0-47 0,31 7 47 16,8-15-47-16,-39 8 32 0,0 0-32 0,41-16 32 15,5-10-32 1,-46 26 23-16,0 0-23 0,41-25 24 0,1-3-24 0,-42 28 45 0,0 0-45 0,37-31 46 16,-4 1-46-16,-33 30 33 0,0 0-33 0,28-31 33 15,-4-2-33-15,-24 33 39 0,0 0-39 16,19-29 39-16,-5 3-39 0,-14 26 34 16,0 0-34-16,11-24 34 0,-4 4-34 0,-7 20 22 0,0 0-22 0,5-16 23 15,-3 6-23-15,-2 10 18 0,0 0-18 0,1-5 19 16,-1 0-19-16,0 5 10 0,0 0-10 0,0 0 10 15,0 8-10-15,0-8 17 0,0 0-17 0,-3 24 17 16,-4 11-17-16,3 2-35 0,3 6 35 16,1-10-34-16,0-6 34 0,0-27-75 0,0 0 75 0,3 34-74 0,4-1 74 15,-7-33-99-15,0 0 99 0,12 26-98 0,4-6 98 0,-16-20-97 16,0 0 97-16,21 5-97 0,7-13 97 16,-28 8-58-16,0 0 58 0,31-16-58 0,6-9 58 15,-37 25-38-15,0 0 38 0,35-28-38 0,-1-3 38 0,-34 31-2 16,0 0 2-16,28-36-1 0,-3-1 1 0,-25 37 2 15,0 0-2-15,17-38 2 0,-5 0-2 16,-12 38 21-16,0 0-21 0,9-30 21 16,-4 4-21-16,-5 26 15 0,0 0-15 0,4-19 16 0,-1 7-16 15,-3 12 28-15,0 0-28 0,2-10 28 0,-2 8-28 0,0 2 19 0,0 0-19 16,-5 14 20-16,-2 15-20 0,7-29 17 0,0 0-17 16,-7 38 17-16,-2 8-17 15,9-46 5-15,0 0-5 0,-2 44 5 0,4 1-5 16,-2-45-5-16,0 0 5 0,7 38-4 0,4-4 4 0,2-7-40 0,5-11 40 15,1-4-39-15,2-9 39 0,0-3-21 0,0-7 21 0,0-1-21 16,-2-8 21-16,0 4-20 16,0-7 20-16,-1 4-20 0,-1-2 20 15,0 1-5-15,1 1 5 0,-4 0-4 0,-4 3 4 0,-10 12 9 0,0 0-9 0,12-12 10 16,1-4-10-16,-13 16 35 0,0 0-35 0,8-12 36 16,1 4-36-16,-9 8 6 0,0 0-6 0,5-7 7 15,-1 3-7-15,-4 4-2 16,0 0 2-16,0 0-2 0,-5 7 2 0,-1-3-20 0,-1 4 20 15,-3 1-19-15,-2 3 19 0,0 1-17 0,-1 3 17 0,6-8-16 0,2-4 16 16,2 1-11-16,1-5 11 0,2 0-10 0,0 0 10 16,0 0-5-16,0 0 5 0,0 0-4 15,-2 3 4-15,2-3-3 0,0 0 3 0,5-3-3 0,6-2 3 16,-11 5 0-16,0 0 0 0,22-10 0 0,10-6 0 16,-32 16 9-16,0 0-9 0,40-15 9 0,9-2-9 0,-49 17 57 15,0 0-57-15,50-16 57 0,4 4-57 16,-54 12 40-16,0 0-40 0,52-8 41 0,-1 6-41 0,-51 2 11 15,0 0-11-15,47 3 11 0,-2 6-11 16,-45-9 15-16,0 0-15 16,39 14 15-16,-8-2-15 0,-31-12 8 0,0 0-8 0,26 13 9 0,-7 3-9 0,-19-16 8 0,0 0-8 15,16 12 8-15,-6 0-8 0,-10-12 3 0,0 0-3 16,7 10 4-16,-3-1-4 16,-4-9 2-16,0 0-2 0,2 6 2 0,-2-4-2 0,0-2 1 0,0 0-1 0,0 4 2 15,0-3-2-15,0-1 0 0,0 0 0 0,0 0 0 16,-2 5 0-16,2-5 0 0,0 0 0 0,0 0 1 15,-4 0-1-15,4 0-2 0,0 0 2 0,0 0-1 16,-5 4 1-16,5-4-11 0,0 0 11 16,-3 0-11-16,-1 0 11 0,4 0-9 15,0 0 9-15,0-7-9 0,2-2 9 0,-2 9 0 0,0 0 0 0,10-15 0 16,6-2 0-16,-16 17 39 0,0 0-39 0,21-16 40 16,7-1-40-16,-28 17 60 0,0 0-60 0,29-12 60 15,3 4-60-15,-4 3 56 16,0 1-56-16,-8 4 57 0,-2 0-57 0,-1 0 40 0,1 4-40 0,-1-1 41 15,2-1-41-15,-19-2 20 0,0 0-20 0,28 3 20 16,5 1-20-16,-33-4 19 0,0 0-19 0,39 0 20 16,4 1-20-16,-3-1 3 0,-1 0-3 15,-6 0 4-15,-4-1-4 0,-4 1-35 16,-6-4 35-16,-3 1-35 0,-6-1 35 0,-10 4-166 0,0 0 166 0,10-8-165 0,-3-4 165 0,-7 12-147 16,0 0 147-16,-15-24-146 0,-18-10 146 15,-16-23-651-15</inkml:trace>
  <inkml:trace contextRef="#ctx0" brushRef="#br0" timeOffset="-112771.875">9334 11084 135 0,'0'0'0'0,"7"62"0"15,2 42 0-15,-9-104 16 0,0 0-16 0,12 137 17 16,6 29-17-16,-18-166 36 0,0 0-36 0,13 148 37 15,3-4-37-15,-16-144 48 0,0 0-48 0,11 108 49 16,-1-25-49-16,-10-83 91 0,0 0-91 0,5 59 91 16,1-27-91-16,-6-32 119 15,0 0-119-15,3 23 120 0,-3-17-120 0,0-6 101 0,0 0-101 0,0 0 102 0,0-13-102 16,0 13 67-16,0 0-67 0,0-33 67 0,-5-13-67 16,5 46 27-16,0 0-27 0,-9-82 27 0,-3-28-27 15,12 110 5-15,0 0-5 0,-12-122 5 0,-1-16-5 16,13 138-1-16,0 0 1 0,-5-141-1 0,5-1 1 0,0 142-19 15,0 0 19-15,9-122-18 0,5 11 18 0,-14 111-5 16,0 0 5-16,19-91-4 0,7 12 4 0,-26 79-1 16,0 0 1-16,30-60-1 0,5 18 1 15,-35 42 0-15,0 0 0 0,34-30 0 0,3 17 0 16,-37 13 0-16,0 0 0 0,42 0 0 0,-2 8 0 0,-40-8-6 16,0 0 6-16,33 16-5 0,-7 4 5 0,-26-20-15 0,0 0 15 15,25 28-15-15,-5 6 15 16,-20-34-26-16,0 0 26 0,13 39-25 15,-8 4 25-15,-5-43-43 0,0 0 43 0,0 45-42 0,-12 1 42 0,12-46-55 0,0 0 55 0,-14 45-55 16,-11-3 55-16,25-42-61 0,0 0 61 0,-24 36-60 16,-2-5 60-16,26-31-97 0,0 0 97 0,-23 24-97 15,2-2 97-15,21-22-110 0,0 0 110 16,-15 18-110-16,2-6 110 0,-14 18-129 0</inkml:trace>
  <inkml:trace contextRef="#ctx0" brushRef="#br0" timeOffset="-110796.295">9920 11116 147 0,'0'0'0'0,"-6"4"0"0,-6-1 0 16,12-3 96-16,0 0-96 0,0-7 97 0,4-4-97 16,-4 11 97-16,0 0-97 0,1-9 97 0,3-3-97 15,-4 12 58-15,0 0-58 0,0-12 59 0,-4 3-59 0,4 9 34 16,0 0-34-16,-5-6 34 0,-9-1-34 0,-1 3 4 15,-3 3-4-15,9-3 5 0,6 2-5 0,3 2 15 16,0 0-15-16,-17 9 15 0,-10 8-15 0,27-17 3 16,0 0-3-16,-19 31 4 0,5 12-4 0,14-43 6 15,0 0-6-15,-3 51 6 16,6 4-6-16,-3-55-10 0,0 0 10 0,12 51-10 0,9-4 10 16,-21-47-81-16,0 0 81 0,27 36-80 0,11-9 80 0,-38-27-68 15,0 0 68-15,42 10-68 0,5-15 68 0,-47 5-51 0,0 0 51 16,50-19-50-16,-1-13 50 15,-49 32-46-15,0 0 46 0,45-36-46 0,-3-10 46 16,-7 11 0-16,-11 3 0 0,-6 4 0 0,-4 3 0 0,-2 6 50 0,-9 0-50 0,-1 5 50 16,-2 4-50-16,0 0 73 0,-2-1-73 0,2 5 73 15,0-3-73-15,-3 6 67 0,3-3-67 0,-4 3 67 16,4 1-67-16,0 2 39 0,0 0-39 0,0 0 39 16,4 4-39-16,-4 3 6 0,3-2-6 0,-1 17 7 15,5 7-7-15,-7-29 5 16,0 0-5-16,9 41 6 0,-4 12-6 0,-5-53-2 0,0 0 2 0,7 50-1 15,-2-5 1-15,-5-45-60 0,0 0 60 0,5 37-60 16,-1-8 60-16,-4-29-11 0,0 0 11 0,3 24-11 16,1-8 11-16,-4-16 23 0,0 0-23 15,0 0 24-15,-4-5-24 0,4 5 12 0,0 0-12 0,-3-26 13 0,-1-12-13 16,3 2 14-16,-6-3-14 0,1 5 15 0,3-4-15 16,-2 5 1-16,-2 2-1 0,5 6 2 0,-3 6-2 0,3-2 0 15,2 4 0 1,2 4 0-16,3 2 0 0,-3 3-5 15,1 1 5-15,1 2-4 0,-1 0 4 0,-3 5-9 0,0 0 9 0,9-4-8 0,3 1 8 0,-12 3-25 16,0 0 25-16,18-5-24 0,1-1 24 16,-19 6-13-16,0 0 13 0,24-1-12 0,6 1 12 0,-30 0-5 15,0 0 5-15,33 5-5 16,0 5 5-16,-33-10-1 0,0 0 1 0,35 16-1 0,0 8 1 0,-35-24 1 16,0 0-1-16,33 32 2 0,0 14-2 0,-33-46 32 15,0 0-32-15,26 52 32 0,-3 11-32 0,-8-8 40 16,-2-5-40-16,-5-14 40 0,1-11-40 0,-6 1 39 15,3-5-39-15,-3-4 40 0,2-4-40 16,-1-1 26-16,-4 0-26 0,2-6 26 0,1 0-26 0,-3-2-1 0,4-1 1 16,1-3 0-16,-2-1 0 0,1-1-11 0,1-7 11 0,0-1-11 15,-1-5 11-15,-4 15-5 0,0 0 5 0,8-30-5 16,-2-9 5-16,-6 39-4 16,0 0 4-16,7-46-4 0,1-11 4 15,-4 8-1-15,1-1 1 0,0 10 0 0,-1 8 0 0,-1 5 3 0,2 6-3 0,2 0 3 16,-1 4-3-16,-3 4 43 0,2 2-43 0,-1 6 44 15,-4-2-44-15,2 4 48 0,-1 1-48 0,-1 2 49 16,2-5-49-16,2 3 36 0,1 2-36 0,-2 0 37 16,1 0-37-16,1 2 27 0,-2 3-27 0,-1-1 27 15,0 4-27-15,3 4 9 0,-1 4-9 0,4 4 10 16,1 6-10-16,-9-26 5 0,0 0-5 0,9 37 6 16,1 13-6-16,-10-50 7 0,0 0-7 0,11 52 8 0,1 2-8 15,-12-54-2-15,0 0 2 0,10 45-1 16,2-4 1-16,-12-41-37 0,0 0 37 0,13 33-36 15,1-9 36-15,-14-24-59 0,0 0 59 0,24 5-58 16,2-10 58-16,-26 5-111 0,0 0 111 0,30-24-111 0,3-19 111 0,-7 3-86 16,0-2 86-16,-7 0-85 0,-5 3 85 0,-5 1-46 15,0 4 46-15,-2 5-46 0,1-2 46 0,-8 31 0 16,0 0 0-16,6-29 0 0,-1 0 0 16,-5 29 34-16,0 0-34 0,7-22 35 0,-6 4-35 0,-1 18 49 15,0 0-49-15,4-12 49 0,-1 7-49 0,-3 5 37 16,0 0-37-16,4 4 38 0,1 8-38 0,0 5 35 15,2 7-35-15,-3-2 36 0,1-5-36 0,-5-17 33 0,0 0-33 16,9 38 33-16,-1 13-33 16,-8-51 22-16,0 0-22 15,14 48 22-15,6 5-22 0,-20-53 5 16,0 0-5-16,19 48 5 0,3-8-5 0,-22-40 1 0,0 0-1 0,32 29 2 0,1-10-2 0,-33-19-10 0,0 0 10 0,35 3-9 16,7-15 9-16,-42 12-47 0,0 0 47 0,38-27-47 15,0-16 47-15,-5 7-24 0,-7-2 24 16,-5 1-23-16,-8-1 23 15,-3 5-1-15,-3 3 1 0,-2 0 0 0,-1 5 0 0,-4 25 45 16,0 0-45-16,1-29 46 0,1-2-46 0,-2 31 61 0,0 0-61 0,0-31 62 16,-2 2-62-16,2 29 47 0,0 0-47 0,-1-19 47 15,1 4-47-15,0 15 39 0,0 0-39 0,0-9 39 16,0 11-39-16,0-2 10 0,0 0-10 16,0 25 10-16,0 18-10 15,3 2 20-15,2 1-20 0,-1 2 20 0,-2-5-20 0,-2-43 3 0,0 0-3 0,7 53 4 0,1 3-4 16,-8-56-19-16,0 0 19 0,9 48-18 0,3-6 18 15,-12-42-63-15,0 0 63 0,14 29-63 0,7-9 63 0,-21-20-44 16,0 0 44-16,24 0-43 0,6-15 43 16,-30 15-38-1,0 0 38-15,30-33-38 0,4-16 38 0,-34 49-35 0,0 0 35 0,30-52-35 0,-4-11 35 0,-26 63-22 16,0 0 22-16,26-82-22 0,2-13 22 0,-14 22-2 16,-5 6 2-16,-2 26-1 0,-5 18 1 0,-2 23 19 15,0 0-19-15,3-20 20 0,-3 8-20 0,0 12 34 16,0 0-34-16,0-12 35 0,0 7-35 0,0 5 13 0,0 0-13 15,0 0 14-15,0 0-14 0,0 0 22 0,0 0-22 16,-5 22 23-16,1 16-23 0,4-38 3 0,0 0-3 0,-3 43 3 16,1 10-3-1,2-53 3-15,0 0-3 0,5 54 3 0,4 5-3 16,0-8 1-16,-1-3-1 0,1-10 2 0,3-9-2 0,-12-29 0 0,0 0 0 0,14 31 0 16,5 0 0-16,-19-31-17 0,0 0 17 0,20 20-17 15,-1-4 17-15,-19-16-63 0,0 0 63 16,21 3-62-16,5-10 62 0,-9-5-48 0,4-8 48 0,-5-4-48 15,1-4 48-15,-17 28-44 0,0 0 44 16,18-34-44-16,3-5 44 0,-21 39-2 0,0 0 2 0,14-48-2 16,-2-12 2-16,-12 60 8 0,0 0-8 0,12-62 8 15,-7-5-8-15,-5 67 63 0,0 0-63 0,4-62 63 16,-8 6-63-16,4 56 88 0,0 0-88 0,-3-51 88 16,-3 4-88-16,6 47 58 15,0 0-58-15,-5-32 59 0,-2 4-59 0,7 28 60 16,0 0-60-16,-5-19 61 0,2 7-61 0,3 12 27 0,0 0-27 0,-4-8 27 0,2 4-27 0,2 4 5 15,-3-1-5-15,-2 18 5 0,-8 10-5 0,6 4 1 16,0 9-1-16,4 4 2 0,3 7-2 16,0 3 1-16,2 6-1 0,1-7 1 15,2 1-1-15,-5-54 2 0,0 0-2 0,9 62 3 0,7-2-3 16,-16-60 5-16,0 0-5 0,16 67 5 0,6 3-5 0,-22-70 7 16,0 0-7-16,21 45 7 0,-5-18-7 0,-16-27 1 15,0 0-1-15,17 22 1 0,-5-15-1 0,-12-7-5 16,0 0 5-16,14 0-5 0,2-7 5 0,-16 7-10 15,0 0 10-15,10-15-9 0,-1-4 9 16,-2 2-1-16,-2 0 1 0,-5 3-1 0,4 2 1 0,-4 12 15 0,0 0-15 16,0-8 15-16,0-4-15 0,2 5 58 0,1 0-58 15,1 5 58-15,-4-1-58 0,3 1 47 0,2 2-47 16,0 0 48-16,6 2-48 0,3 1 66 0,-2-1-66 0,5 1 66 16,1 1-66-16,-18-4 64 0,0 0-64 15,21 5 64-15,8 0-64 0,-2 0 18 0,6-1-18 0,-4-4 19 16,-3 0-19-16,-26 0 1 0,0 0-1 0,39-4 1 15,4 1-1-15,-43 3-105 0,0 0 105 0,46-5-105 16,-1-2 105-16,-45 7-87 0,0 0 87 0,43-9-87 16,-4-6 87-16,43-9-991 0</inkml:trace>
  <inkml:trace contextRef="#ctx0" brushRef="#br0" timeOffset="-109211.053">14494 10664 729 0,'0'0'0'0,"-5"-22"0"0,-7-16 0 0,12 38 53 0,0 0-53 15,-14-46 53-15,-2-11-53 0,-1 6 37 0,-1-2-37 16,1 8 37-16,1 6-37 0,16 39 20 0,0 0-20 0,-21-41 20 16,-1 3-20-16,22 38 13 0,0 0-13 0,-25-36 14 15,-4 9-14-15,29 27 9 0,0 0-9 16,-25-24 10-16,3 8-10 0,22 16 1 0,0 0-1 0,-21-10 1 15,3 5-1-15,18 5 9 0,0 0-9 0,-20 12 10 16,-7 15-10-16,27-27 13 0,0 0-13 0,-19 55 14 16,2 24-14-16,3 12 8 15,2 15-8-15,6-10 9 16,6 2-9-16,0-8 9 0,2-6-9 0,5-15 10 0,-2-14-10 0,-5-55 3 0,0 0-3 0,16 51 4 16,5-6-4-16,-21-45 0 0,0 0 0 0,21 32 1 15,2-11-1-15,-23-21-14 0,0 0 14 0,26 15-13 16,7-6 13-16,-11-4-5 15,-1-3 5-15,-3-2-5 0,-3-4 5 0,-6 1 3 0,0-2-3 16,-4 1 4-16,-1 1-4 0,-1-1 89 0,-3 4-89 0,0-8 89 0,0-3-89 0,-3 0 42 16,-3-5-42-16,-2-1 42 0,-5-2-42 15,13 19 10-15,0 0-10 0,-17-24 10 0,-7-10-10 16,24 34 15-16,0 0-15 0,-23-33 15 16,-3-3-15-16,26 36 3 0,0 0-3 0,-21-30 3 15,5 0-3-15,16 30-1 0,0 0 1 0,-5-29 0 0,10 0 0 16,-5 29-33-16,0 0 33 0,25-27-33 0,18-1 33 0,-4 4-28 15,4 5 28-15,2 4-28 0,-1 1 28 0,-44 14-16 16,0 0 16-16,54-13-15 0,2-3 15 0,-56 16-13 16,0 0 13-16,57-13-13 0,1-1 13 15,-10 2-10-15,-4 2 10 0,-13 3-9 16,-10 3 9-16,-2 1 1 0,-6-1-1 16,-3 4 1-16,-5 0-1 0,2 0 41 0,-1-1-41 0,-3 1 41 0,-3 0-41 0,0 0 48 0,0 0-48 0,0 0 49 15,0 0-49-15,0 0 12 0,-2 5-12 0,-1 2 13 16,-1-4-13-16,-4 7 15 0,-5 4-15 0,-8 10 16 15,-8 4-16 1,29-28 9-16,0 0-9 0,-35 39 9 0,-7 12-9 0,7 1 8 0,-1 3-8 0,10-20 8 16,8-7-8-16,-3 3 3 0,7 0-3 0,-1 5 4 15,4 0-4-15,4-6 6 0,4-4-6 0,6-5 6 16,1-8-6-16,-4-13-2 0,0 0 2 0,21 9-1 16,10-7 1-16,-31-2-30 0,0 0 30 0,42-7-30 15,8-14 30-15,-6 2 0 0,1-3 0 0,-10 0 0 16,-5 0 0-16,-30 22 24 0,0 0-24 0,29-28 25 0,-8-1-25 15,-21 29 66-15,0 0-66 0,18-27 66 16,-6-1-66-16,-12 28 101 0,0 0-101 0,9-27 102 0,-6-2-102 0,-3 29 56 16,0 0-56-16,-3-29 56 0,-3-7-56 0,3 6 33 15,-6 5-33-15,0 2 34 0,-3 5-34 0,-3-1 5 16,1 2-5 0,5 5 5-16,0 3-5 0,9 9-16 0,0 0 16 0,-12-8-15 15,0-3 15-15,3 3-87 0,4-1 87 0,1 2-86 0,-1 6 86 0,5 1-121 16,0 0 121-16,0 0-121 0,9-4 121 0,0 6-158 15,8 0 158-15,4-2-157 0,0 0 157 0,-21 0-147 0,0 0 147 16,35-4-147-16,10-3 147 16,-45 7-131-16,0 0 131 0,52-13-130 0,11-8 130 0,-63 21-159 15,0 0 159-15,59-29-158 0,6-11 158 0,-65 40-67 16,0 0 67-16,54-39-67 0,-2-11 67 0,-14 11 16 0,-5 1-16 0,-10 7 17 16,-4 6-17-16,-5 2 95 0,-2 6-95 0,-10 4 95 15,-2 4-95-15,0-3 120 0,-2-2-120 0,-1 2 120 16,-1 4-120-16,-1-2 93 15,-4 1-93-15,2 4 93 0,2 1-93 0,-4-2 82 0,1 2-82 16,-1 2 83-16,0-1-83 16,-1 1 59-16,-1 2-59 0,3 0 59 0,-1 2-59 0,-7 1 35 15,2 4-35-15,2-2 35 0,5-1-35 0,7-4 26 0,0 0-26 0,-19 15 26 16,-9 9-26-16,28-24 15 0,0 0-15 0,-23 36 16 16,3 7-16-16,20-43 10 0,0 0-10 0,-21 55 11 15,5 15-11-15,16-70 17 0,0 0-17 0,-10 99 17 16,1 20-17-16,9-119 14 0,0 0-14 0,2 106 15 15,6-7-15-15,8-23 25 0,5-22-25 0,-7-19 26 0,-4-20-26 16,9-3 2-16,6-3-2 0,-4-6 3 0,5-3-3 16,0-3 0-16,4-4 0 0,3-2 1 0,-2-1-1 0,-31 10 0 15,0 0 0-15,40-17 1 16,7-4-1-16,-47 21 5 16,0 0-5-16,44-24 6 0,-2-7-6 0,-42 31 38 0,0 0-38 0,34-30 38 0,-4-3-38 15,-6 6 52-15,-10 3-52 0,-2 1 52 0,-5 6-52 0,-1 2 76 16,-5 3-76-16,3 0 76 0,-1 0-76 0,-3 3 23 15,0 3-23-15,0 2 24 0,-3 2-24 0,3 2 34 16,-5 2-34-16,5-2 34 0,0 0-34 0,0 0 0 16,0 0 0-16,-21 26 1 0,-14 18-1 15,2 3 7-15,-5 7-7 0,8-16 8 16,7-7-8-16,-1 1 3 0,-2 3-3 0,5 8 4 0,0 3-4 0,21-46 0 16,0 0 0-16,-16 36 0 0,6-5 0 0,10-31-44 0,0 0 44 0,-7 22-43 15,5-7 43-15,4-6-14 0,3-7 14 0,4-6-13 16,5-8 13-16,-14 12-4 15,0 0 4-15,17-22-3 0,6-7 3 0,-23 29-4 16,0 0 4-16,24-31-3 0,2-8 3 0,-26 39 7 0,0 0-7 0,21-36 7 16,-3-2-7-16,-18 38 47 0,0 0-47 0,15-29 47 15,-1 3-47-15,-14 26 14 0,0 0-14 0,12-15 15 16,1 6-15-16,-13 9 38 0,0 0-38 0,21 3 39 16,5 13-39-16,-5-1 2 15,-1 2-2-15,1 1 2 0,2-1-2 16,-2-2-40-16,-4 1 40 0,6-3-39 0,5-2 39 0,-28-11-66 0,0 0 66 0,29-4-65 0,10-11 65 15,29-4-1272-15</inkml:trace>
  <inkml:trace contextRef="#ctx0" brushRef="#br0" timeOffset="-108778.276">16545 10082 998 0,'0'0'0'0,"-11"-16"0"0,-8-9 0 0,19 25 76 0,0 0-76 0,-17-31 76 16,-1-5-76-16,18 36 77 0,0 0-77 15,-12-38 78-15,2-1-78 0,10 39 89 0,0 0-89 0,-4-33 89 16,4-3-89-16,0 36 18 0,0 0-18 0,5-25 18 16,6 7-18-16,-11 18 4 0,0 0-4 0,14-15 5 15,7 6-5-15,-4 6 34 0,4 0-34 0,-7 6 35 16,-2 0-35-16,0 4 14 0,1 7-14 0,1 1 15 16,1 3-15-16,-15-18 47 0,0 0-47 0,14 29 47 15,2 10-47-15,-16-39 73 0,0 0-73 0,10 45 73 16,-3 6-73-16,-1-3 52 0,-3-2-52 0,-3-10 53 15,0-7-53-15,0-29 18 0,0 0-18 0,-9 48 18 16,-3 7-18-16,12-55-40 0,0 0 40 0,-17 57-39 0,-4 4 39 16,21-61-121-1,0 0 121-15,-18 52-120 0,1-6 120 0,17-46-155 16,0 0 155-16,-12 48-155 0,0 0 155 0,-13 46-934 0</inkml:trace>
  <inkml:trace contextRef="#ctx0" brushRef="#br0" timeOffset="-108604.738">16714 10971 1580 0,'0'0'0'0,"-5"-12"0"0,-6-7 0 0,11 19 13 0,0 0-13 16,-2-14 14-16,4 2-14 0,-2 12-44 15,0 0 44-15,0-25-1105 0,0 50 1105 0</inkml:trace>
  <inkml:trace contextRef="#ctx0" brushRef="#br0" timeOffset="-63857.166">2383 12478 561 0,'0'0'0'0,"4"7"0"0,-4-2 0 0,3 7-361 15</inkml:trace>
  <inkml:trace contextRef="#ctx0" brushRef="#br0" timeOffset="-62419.102">2496 13229 113 0,'0'0'0'0,"0"15"0"15,4 13 0-15,-4-28 54 0,0 0-54 0,2 27 54 16,5 6-54-16,-2-6 58 0,4-5-58 0,-6-6 58 15,-3-6-58-15,4-1 63 0,-4-4-63 0,0 0 63 16,1-5-63-16,-1 0 53 0,0 0-53 16,0 0 53-16,0 0-53 0,0 0 24 0,-1-7-24 0,-6-2 25 15,1-4-25-15,6 13 12 0,0 0-12 0,-15-23 12 16,-6-11-12-16,21 34 5 0,0 0-5 0,-23-43 5 16,-3-10-5-16,26 53 0 0,0 0 0 0,-24-55 1 15,3-6-1-15,21 61 0 0,0 0 0 16,-18-55 0-16,3 3 0 0,15 52 0 0,0 0 0 0,-9-41 0 15,7 7 0-15,2 34-1 0,0 0 1 0,0-29 0 0,5 3 0 16,-5 26-4-16,0 0 4 0,13-20-3 16,4 4 3-16,-17 16-7 15,0 0 7-15,17-12-6 0,8 4 6 0,-25 8-8 0,0 0 8 0,21-7-8 0,5 3 8 0,-2 3-4 16,-1-1 4-16,-6 0-3 0,-5 1 3 0,4-1 0 16,2 2 0-16,-10 0 0 0,1 0 0 0,3 0 0 15,-1 0 0-15,1 0 1 16,-5 0-1-16,7 2 8 0,-2-1-8 0,-3 1 9 0,-6 0-9 0,6 1 24 15,0 2-24-15,-1-3 25 0,1 3-25 0,-9-5 21 16,0 0-21-16,9 7 21 0,3 2-21 0,-12-9 16 16,0 0-16-16,12 8 17 0,2 2-17 0,-14-10 27 0,0 0-27 15,12 11 27-15,0-3-27 0,-12-8 20 0,0 0-20 16,14 16 20-16,-1 3-20 0,-13-19 10 0,0 0-10 16,12 25 10-16,0 8-10 0,-12-33 35 0,0 0-35 15,9 41 35-15,-4 7-35 0,-5-48 18 16,0 0-18-16,3 50 18 0,-1 1-18 0,-2-51 35 0,0 0-35 0,4 43 36 15,-4-2-36-15,0-41 30 0,0 0-30 0,3 36 30 16,2-5-30-16,-5-31 14 0,0 0-14 0,4 24 15 16,4-5-15-16,-8-19 2 0,0 0-2 0,18 6 2 15,6-11-2-15,-3-3 0 0,2-9 0 0,-2-4 0 16,0-6 0-16,-21 27-4 0,0 0 4 0,21-36-3 16,-1-11 3-16,-20 47 0 0,0 0 0 0,18-48 0 15,-4-3 0-15,-2 8 10 0,0 5-10 16,-8 8 11-16,1 6-11 0,-5 1 35 15,-4 6-35-15,4 4 35 0,4 1-35 0,-4 5 19 0,-4 2-19 0,4 1 20 16,0 4-20-16,0 0 29 0,4-5-29 0,-4 5 29 0,0 0-29 16,0 0 12-16,0 5-12 0,0-5 13 0,0 0-13 15,0 0 5-15,0 0-5 0,0 21 6 0,0 15-6 0,0-36 3 16,0 0-3-16,5 41 4 0,2 10-4 0,2-6 0 16,0-2 0-16,-1-9 0 0,1-8 0 15,-9-26 0-15,0 0 0 0,16 25 0 0,6-1 0 16,-22-24-4-16,0 0 4 15,25 19-3-15,6-5 3 0,-31-14-8 0,0 0 8 0,33 7-7 0,5-9 7 0,-8 0-15 16,3-6 15-16,-7-4-15 0,-1-4 15 0,-25 16-39 16,0 0 39-16,26-27-39 0,0-9 39 0,-26 36-29 15,0 0 29 1,17-41-29-16,3-7 29 0,-7 7-4 0,0 3 4 16,-5 4-3-16,-4 1 3 0,1 9-5 0,-5 0 5 0,4 9-5 0,-4-1 5 0,1 4-3 15,-1 2 3-15,4 5-2 0,-4 1 2 0,3 1 0 0,-3 1 0 0,0 2 1 16,2-3-1-16,-2 3 4 0,0 0-4 0,0 0 5 15,0 0-5-15,0 3 8 0,4 2-8 0,-1 11 8 16,0 8-8-16,-3-24 38 0,0 0-38 0,9 43 39 16,-4 15-39-16,1-7 18 0,-3 6-18 0,1-16 18 15,-1-10-18-15,-1 1 30 0,-2-2-30 16,0-5 30-16,3-1-30 16,1-3 6-16,1-1-6 0,-1-6 7 0,-3-7-7 0,3 1 5 0,-4-2-5 0,3-3 5 15,-1-3-5-15,-2 0 0 0,0 0 0 0,10-9 1 16,1-4-1-16,-11 13 0 0,0 0 0 0,12-23 1 15,4-6-1-15,-16 29 0 0,0 0 0 0,14-36 0 16,-2-6 0-16,-12 42-3 0,0 0 3 0,12-40-3 0,2-1 3 16,-14 41-1-16,0 0 1 0,12-31 0 0,-7 5 0 15,-5 26-3-15,0 0 3 0,7-18-2 0,-1 7 2 16,-6 11-2-16,0 0 2 0,0-10-2 16,3 8 2-16,-3 2-2 0,0 0 2 0,0 0-1 0,4 0 1 0,-4 0 0 15,0 0 0-15,1 5 0 0,-1 7 0 0,0-12 10 16,0 0-10-16,0 24 11 0,4 11-11 0,-4-35 34 15,0 0-34-15,3 37 35 16,3 8-35-16,-6-45 5 0,0 0-5 0,5 39 6 16,2 1-6-16,-7-40 11 0,0 0-11 0,5 34 11 0,2-5-11 0,2-5 1 0,-1-5-1 15,-2-7 1-15,2-3-1 0,-1-6-10 0,7-5 10 16,-2-1-9-16,6-4 9 0,-6-2-41 16,0-1 41-16,-1-4-41 0,1-3 41 15,-5 0-32-15,2 0 32 0,-4 0-32 0,3-2 32 0,-8 19-4 0,0 0 4 0,4-21-3 16,-1-2 3-16,-3 23-5 0,0 0 5 15,2-21-4-15,2 0 4 0,-4 21 0 0,0 0 0 0,0-15 0 16,-4 3 0-16,4 12 22 16,0 0-22-16,0-10 22 0,0 1-22 0,0 9 8 0,0 0-8 0,0-7 9 15,0 4-9-15,0 3 5 0,0 0-5 0,0 0 6 16,0 0-6-16,0 0-2 0,0 0 2 0,0 0-1 16,0 3 1-16,0-3-6 0,0 0 6 0,0 0-5 15,4 4 5-15,-4-4-10 0,0 0 10 0,3 7-9 16,-1-4 9-16,-2-3-4 0,0 0 4 0,7 10-3 15,2 4 3-15,3 1-3 0,-2 1 3 0,-1-4-2 0,-2-2 2 16,-7-10-10-16,0 0 10 0,17 10-10 16,8-1 10-16,-25-9-61 0,0 0 61 0,26 2-60 0,9-7 60 15,27 1-813-15</inkml:trace>
  <inkml:trace contextRef="#ctx0" brushRef="#br0" timeOffset="-61209.112">5244 13131 158 0,'0'0'0'0,"-2"-41"0"15,-1-28 0-15,3 69 58 0,0 0-58 0,-9-75 59 16,0-12-59-16,9 87 89 0,0 0-89 0,-9-86 90 15,-6-1-90-15,15 87 92 0,0 0-92 0,-14-77 93 16,-4 10-93-16,18 67 84 0,0 0-84 0,-15-45 85 16,1 16-85-16,14 29 94 0,0 0-94 0,-16-22 94 15,4 5-94-15,12 17 72 0,0 0-72 0,-11-14 72 0,-1 2-72 16,12 12 9-16,0 0-9 0,-8-9 10 16,-1 4-10-16,2 2 27 0,2 1-27 0,-1 2 27 15,6 0-27-15,0 0 0 0,-3 2 0 0,-4 3 0 0,2 2 0 0,-4 8-3 16,-3 6 3-16,0 10-3 0,3 8 3 15,9-39-31-15,0 0 31 0,-2 58-31 0,4 18 31 0,5-6-18 16,-2 4 18-16,7 10-18 0,6 6 18 16,-18-90-6-16,0 0 6 0,24 88-5 0,7-8 5 15,-31-80-17-15,0 0 17 0,37 65-16 0,7-12 16 0,-15-20-23 0,-4-19 23 16,-3-2-22-16,-1-9 22 0,0-3-32 0,-4-3 32 16,4-2-32-16,0-2 32 15,-3-2-36-15,3-1 36 0,-4-4-36 16,-1-1 36-16,-16 15-24 0,0 0 24 0,17-21-23 0,-5-4 23 0,-12 25-11 0,0 0 11 0,14-33-10 15,-5-5 10-15,-2 4 2 0,-5 0-2 16,1-1 2-16,-3 6-2 0,-3 4 31 0,1 1-31 0,-2 10 31 16,4 7-31-16,0-3 36 0,0 3-36 15,-3 2 37-15,3 3-37 0,0-3 44 0,0 2-44 0,0 3 44 16,0 0-44-16,0 0 41 0,0 0-41 0,0 0 41 16,-4 3-41-16,3 2 35 0,1 2-35 0,0 20 35 15,-4 18-35-15,-1-2 15 0,5 6-15 16,0-6 16-16,0-3-16 0,0-40 6 15,0 0-6-15,5 49 7 0,4 4-7 0,-9-53 0 0,0 0 0 0,9 47 0 0,6-1 0 16,-15-46-46-16,0 0 46 0,18 31-46 16,4-9 46-16,-22-22-68 0,0 0 68 0,28 5-67 15,2-13 67-15,0-6-64 0,-4-10 64 0,-5 2-64 16,-1-2 64-16,-20 24-38 0,0 0 38 0,18-36-37 0,-1-9 37 16,-17 45-20-16,0 0 20 0,13-49-19 0,-5-10 19 0,-4 11-6 15,1 2 6-15,-5 12-5 16,0 8 5-16,0 6 0 15,-4-1 0-15,3 9 0 0,1 5 0 0,-4 2 41 0,4 2-41 0,0 3 41 0,-3-4-41 0,3 4 38 16,0 0-38-16,0 0 38 0,0 0-38 0,0 0 40 16,0 4-40-16,0 1 41 0,0 0-41 0,0-5 35 15,0 0-35-15,-4 29 35 0,3 16-35 16,1-45 8-16,0 0-8 0,0 47 9 16,1 7-9-16,3-6 12 0,3-7-12 0,-6-9 13 0,3-10-13 0,-1-1 1 0,3-4-1 15,-1-3 1-15,2-6-1 0,-2 1-46 16,2 0 46-16,-2-6-46 0,0 0 46 0,2-1-50 15,2 2 50-15,0-10-50 0,3 0 50 0,-3-1-50 0,3-4 50 0,-3 1-50 16,-1 0 50-16,-8 10-24 0,0 0 24 0,9-19-23 16,5-7 23-16,-14 26-12 0,0 0 12 0,12-27-12 15,-3-4 12-15,-9 31-18 16,0 0 18-16,9-27-18 0,-2-1 18 0,-7 28-8 0,0 0 8 16,8-22-7-16,1 1 7 0,-9 21-25 0,0 0 25 0,9-13-24 15,-1 1 24-15,-8 12-13 0,0 0 13 0,16-9-12 16,3 6 12-16,-19 3-27 15,0 0 27-15,25 0-27 0,4 3 27 0,-29-3-3 0,0 0 3 16,26 9-2-16,4-2 2 0,-30-7 0 0,0 0 0 0,26 12 0 16,-1 1 0-16,-25-13 64 0,0 0-64 0,17 16 65 0,-1-1-65 15,-16-15 76-15,0 0-76 0,8 17 77 16,1 2-77-16,0 0 56 0,-6 0-56 0,-3-7 56 16,2-7-56-16,-2 2 3 0,-2-2-3 0,2 2 3 15,-3 0-3-15,-2 3-65 0,-4 4 65 0,-3 1-65 0,-1 2 65 16,13-17-67-16,0 0 67 0,-26 17-66 0,-12-1 66 0,-25 18-450 15</inkml:trace>
  <inkml:trace contextRef="#ctx0" brushRef="#br0" timeOffset="-59862.23">7080 12398 572 0,'0'0'0'0,"5"2"0"16,2 1 0-16,-7-3 97 0,0 0-97 0,0 0 98 15,0-3-98-15,0 3 62 0,-3-6-62 0,3 6 62 0,-4-5-62 0,4 5 23 16,-2-3-23-16,2 3 24 0,0 0-24 0,0 0 3 15,0 0-3-15,0 0 3 0,0 0-3 16,0 0 5-16,0 0-5 0,0 0 6 0,-3 0-6 0,3 0 12 16,-4 0-12-16,4 0 13 0,0 0-13 0,0 0 15 15,0 3-15-15,0 4 15 0,0 3-15 0,0-10 15 16,0 0-15-16,7 42 16 0,-1 24-16 16,2 8 16-16,1 13-16 15,3 25 17-15,4 18-17 0,-7-8 15 0,-4 1-15 0,4-12 16 0,-6-3-16 0,2-8 26 0,2-8-26 16,-1-13 26-16,-1-14-26 0,-5-65 48 0,0 0-48 15,7 75 48-15,1 1-48 16,-8-76 45-16,0 0-45 0,6 67 45 0,-3-6-45 0,-3-61 48 16,0 0-48-16,4 35 48 0,1-18-48 0,-5-17 21 0,0 0-21 0,0 13 21 15,3-6-21-15,-3-7 37 0,0 0-37 0,0 0 37 16,-3-13-37-16,3 13 20 0,0 0-20 0,-5-38 20 16,-6-20-20-16,11 58 10 15,0 0-10-15,-10-100 11 0,-6-33-11 0,4 21 28 16,1 3-28-16,8 18 28 0,6 12-28 0,-3 79 1 0,0 0-1 0,9-87 2 15,5 3-2-15,-2 17 6 0,0 14-6 0,-3 17 7 16,0 14-7-16,-9 22 3 16,0 0-3-16,14-21 4 0,5 7-4 0,-19 14-20 15,0 0 20-15,23-8-20 0,4 3 20 0,-27 5-35 0,0 0 35 0,32 3-35 16,-3 7 35-16,-29-10-49 0,0 0 49 0,30 17-48 0,0 7 48 16,-30-24-70-16,0 0 70 0,21 33-70 0,-4 6 70 15,-5-3-70-15,-3 2 70 16,-6-14-70-1,3-15 70-15,-6-9-55 0,0 0 55 0,-9 24-55 0,-5 6 55 0,14-30-41 0,0 0 41 0,-16 28-41 16,-5-1 41-16,21-27-36 0,0 0 36 0,-17 22-35 0,-4-1 35 0,21-21-39 16,0 0 39-16,-14 15-38 0,2-3 38 15,12-12-56-15,0 0 56 0,-9 9-55 0,0-2 55 0,9-7-83 16,0 0 83-16,-3 5-82 0,0-2 82 16,3-3-79-16,0 0 79 0,8-8-78 0,10-4 78 0,-18 12-70 0,0 0 70 15,24-19-69-15,9-7 69 0,-33 26-62 16,0 0 62-16,38-29-62 0,1-10 62 0,-39 39-18 0,0 0 18 15,38-40-18-15,0-8 18 0,-38 48-4 16,0 0 4-16,34-42-3 0,-3 0 3 16,-5 8 1-16,-5 7-1 0,-5 8 2 0,-4 4-2 0,-7 3 60 0,0 3-60 0,-1 6 60 15,-4-3-60-15,3 3 75 0,-3 1-75 0,0 2 76 16,0-1-76-16,0 1 88 16,-3-4-88-16,3 4 89 0,0 0-89 0,0 0 88 15,-5 0-88-15,1 0 89 0,-1 4-89 0,-4-4 61 0,-1 1-61 0,-1 1 61 16,-1 0-61-16,0 1 37 0,-2 1-37 0,2-1 38 15,-1 0-38 1,13-3 27-16,0 0-27 0,-22 12 27 0,-3 4-27 0,25-16 3 16,0 0-3-16,-26 29 4 0,2 9-4 0,24-38 1 0,0 0-1 0,-21 46 1 15,7 9-1-15,14-55 0 0,0 0 0 0,-7 55 0 16,11 1 0-16,-4-56-20 0,0 0 20 0,8 50-20 0,13-4 20 16,-21-46-57-16,0 0 57 0,21 31-56 15,9-11 56-15,-1-9-58 16,3-13 58-16,1-3-58 0,-4-11 58 0,-29 16-40 0,0 0 40 0,42-24-40 0,5-10 40 0,-8 3-48 15,-1 2 48-15,-8-2-48 16,-10 4 48-16,-20 27-11 0,0 0 11 0,21-31-11 0,-8-3 11 0,-13 34 35 16,0 0-35-16,10-33 35 0,-3 4-35 15,-7 29 63-15,0 0-63 0,3-26 64 16,-1 9-64-16,-2 17 52 0,0 0-52 0,4-13 52 0,-4 2-52 0,0 11 18 16,0 0-18-16,0-7 19 0,0 6-19 0,0 1 0 15,0 0 0-15,0 0 0 0,-6 8 0 0,6-8-10 16,0 0 10-16,-3 19-10 0,-4 12 10 0,7-31-19 0,0 0 19 15,-5 27-18-15,-4 3 18 16,9-30-35-16,0 0 35 0,-5 24-34 0,1-2 34 0,4-22-5 16,0 0 5-16,-3 17-5 0,3-2 5 0,0-15-42 0,0 0 42 0,0 11-41 15,3-3 41-15,6-3-53 0,5-5 53 0,5-5-53 16,0-7 53-16,-19 12-82 0,0 0 82 16,28-22-81-16,4-11 81 0,-32 33-79 0,0 0 79 0,36-37-78 15,4-8 78-15,39-40-103 0</inkml:trace>
  <inkml:trace contextRef="#ctx0" brushRef="#br0" timeOffset="-59338.046">8339 12843 180 0,'0'0'0'0,"-6"0"0"16,0 2 0-16,6-2 106 0,0 0-106 16,-3-2 106-16,3-8-106 0,0 10 111 0,0 0-111 0,0-9 112 15,3 1-112-15,-3 8 80 0,0 0-80 0,0-7 80 16,-3 2-80-16,3 5 84 0,0 0-84 0,-5-7 85 16,-2 4-85-16,7 3 63 0,0 0-63 0,-6-2 64 15,-2 2-64-15,8 0 42 0,0 0-42 0,-9 0 42 16,0 3-42-16,9-3 21 0,0 0-21 0,-8 9 21 0,-5 5-21 15,1 4 11-15,0 8-11 0,3 7 11 0,4 4-11 32,5-37 4-32,0 0-4 0,-3 52 5 0,6 9-5 0,-3-61 3 0,0 0-3 0,5 59 3 0,0-1-3 0,-5-58 5 15,0 0-5-15,7 48 5 0,2-7-5 0,-9-41 0 16,0 0 0-16,5 33 0 0,2-9 0 0,-7-24-14 16,0 0 14-16,13 15-13 0,0-6 13 15,-13-9-46-15,0 0 46 0,16 0-46 0,2-9 46 16,-18 9-1-16,0 0 1 0,14-14 0 0,1-5 0 0,-3 4 11 15,-1-2-11-15,-4 3 11 0,-2 2-11 0,-5 12 46 0,0 0-46 16,4-12 46-16,1-1-46 16,-5 13 39-16,0 0-39 0,0-9 40 0,3 2-40 15,-3 7 18-15,0 0-18 0,0-5 18 0,0 2-18 0,0 3 31 16,0 0-31-16,0-4 31 0,2 2-31 0,-2 2 0 0,0 0 0 16,0 0 0-16,7 2 0 0,-4 2 0 0,3-1 0 0,-1 0 0 15,2 3 0-15,2 0 0 0,-1-2 0 16,1 1 0-16,0-2 0 0,3 3-3 0,-3-3 3 15,-1 0-2-15,-1 1 2 0,2-1-11 0,0 1 11 0,-1 1-11 16,1-4 11-16,3 3-16 0,-3 1 16 0,5 0-15 16,3 2 15-16,-17-7-9 0,0 0 9 0,21 5-9 15,5 0 9-15,-26-5-4 0,0 0 4 16,30 7-4-16,3-3 4 0,-33-4-3 0,0 0 3 0,33 5-3 0,6 2 3 16,-10-1-17-16,1 0 17 0,-4-1-17 0,-5 2 17 15,-4-4-61-15,-1 2 61 16,-2-1-60-16,-5-1 60 15,-9-3-159-15,0 0 159 0,12 3-159 0,0 1 159 16,14 3-540-16</inkml:trace>
  <inkml:trace contextRef="#ctx0" brushRef="#br0" timeOffset="-55097.49">9096 12754 91 0,'0'0'0'0,"0"11"0"0,0 4 0 0,-4-6 34 15,4-4-34-15,0 0 35 0,0 0-35 0,0-2 36 16,-2 2-36-16,-1 18 36 0,-1 9-36 0,4-32 33 16,0 0-33-16,0 47 34 0,0 11-34 0,4-2 24 0,-2 1-24 15,1-13 25-15,4-6-25 0,-7-38 40 0,0 0-40 16,5 41 41-16,4 2-41 0,-9-43 22 0,0 0-22 15,5 38 23-15,2-6-23 16,-7-32 28-16,0 0-28 0,9 26 28 16,-6-5-28-16,-3-21 22 0,0 0-22 0,6 15 22 0,-3-3-22 0,-3-12 16 0,0 0-16 15,5 7 17-15,1-7-17 0,-6 0 10 0,0 0-10 0,7-5 10 16,5-6-10-16,-12 11 40 0,0 0-40 0,8-12 40 16,1-3-40-16,-9 15 41 15,0 0-41-15,4-12 42 0,1 2-42 0,-5 10 45 0,0 0-45 16,3-7 45-16,3 3-45 0,-6 4 36 0,0 0-36 0,0-3 37 15,3 1-37-15,-3 2 40 0,0 0-40 0,0 4 40 16,5 1-40-16,-5-5 45 0,0 0-45 0,5 14 45 16,6 6-45-16,-1 2 69 15,6-3-69-15,-7-3 69 0,-4-4-69 0,-5-12 47 16,0 0-47-16,16 15 47 0,1 2-47 0,-17-17 8 0,0 0-8 0,18 12 8 0,2-2-8 16,-20-10 1-16,0 0-1 0,21 6 1 0,0-6-1 15,-21 0-41-15,0 0 41 0,26-12-41 16,4-4 41-16,-30 16-124 0,0 0 124 0,35-25-123 15,3-5 123-15,37-21-693 0</inkml:trace>
  <inkml:trace contextRef="#ctx0" brushRef="#br0" timeOffset="-53679.249">11108 12520 987 0,'0'0'0'0,"-6"-12"0"0,-2-7 0 15,8 19 97-15,0 0-97 0,-11-16 97 16,3 4-97-16,8 12 20 0,0 0-20 0,-9-13 20 15,0 4-20-15,9 9 0 0,0 0 0 0,-9-5 0 16,1 0 0-16,8 5-1 0,0 0 1 0,-9-2 0 0,-5 2 0 0,14 0 18 16,0 0-18-16,-19 14 18 0,-4 8-18 0,23-22 40 15,0 0-40-15,-21 39 40 0,0 15-40 0,4-1 9 16,5 5-9 0,0-5 9-16,6-3-9 0,6-50 32 0,0 0-32 15,2 82 33-15,5 19-33 0,-7-101 0 0,0 0 0 0,14 86 0 16,7-6 0-16,-21-80-3 0,0 0 3 0,37 58-2 0,11-15 2 0,-11-17-42 15,-7-16 42-15,1-5-42 0,-1-10 42 0,-30 5-7 0,0 0 7 16,29-10-7-16,1-6 7 0,-30 16 0 16,0 0 0-16,24-20 0 0,-3-4 0 15,-21 24 19-15,0 0-19 0,12-27 20 0,-3-3-20 0,-9 30 46 16,0 0-46-16,2-30 46 0,-2-1-46 0,-2 0 45 0,-5 5-45 0,5 7 45 16,-1 6-45-16,-2-1 29 0,1 4-29 0,-1 5 29 15,1-2-29 1,1 2 34-16,-6-4-34 0,6 6 35 0,1-1-35 15,2 4 7-15,-4 0-7 0,4 0 8 0,0-7-8 0,0 4 5 0,0 1-5 0,0-5 6 16,2 2-6-16,5-2 3 0,2 0-3 0,5-1 4 16,5-4-4-16,-19 12-49 0,0 0 49 0,30-16-48 15,11-1 48-15,-41 17-52 0,0 0 52 0,44-19-51 16,0 1 51-16,-44 18-61 16,0 0 61-16,41-16-61 0,-2 3 61 0,-39 13-48 0,0 0 48 0,29-12-47 15,-4 3 47-15,-25 9-32 0,0 0 32 0,19-3-32 0,-3 1 32 16,-8 5-8-16,1 2 8 0,-4 2-8 0,-1 0 8 15,-1 9 0-15,-3 1 0 0,-5 13 1 16,1 12-1-16,4-42 13 0,0 0-13 0,-12 53 14 16,0 10-14-16,12-63 10 0,0 0-10 0,-12 57 11 0,1-4-11 15,11-53 5-15,0 0-5 0,-8 43 5 0,-1-9-5 0,9-34 3 16,0 0-3-16,-4 27 3 0,4-8-3 0,0-19 5 16,0 0-5-16,2 10 5 0,5-6-5 15,-7-4 37-15,0 0-37 0,9-12 37 0,3-10-37 16,-12 22 26-16,0 0-26 0,9-31 26 0,0-10-26 0,-6 1 5 0,0 1-5 15,-1 1 5-15,-4 2-5 0,-1 7 18 0,0 3-18 16,-1 9 18-16,2 5-18 0,-1 0 13 16,-1 2-13-16,1 1 14 15,1 4-14-15,2 0 0 0,-3 3 0 0,3 2 0 16,0-5 0-16,0 5-24 0,0 0 24 0,3 5-23 0,6-3 23 0,0 7-50 0,3 1 50 0,5 5-50 16,4 6 50-16,0 1-53 0,5-3 53 15,-2 2-52-15,3-6 52 0,-27-15-44 0,0 0 44 0,38 9-44 16,9-3 44-1,-5-4-48-15,5-4 48 0,-4-4-48 16,-1-6 48-16,-5-4-48 0,-6-4 48 0,-1 1-47 0,-1-2 47 0,-4 1-30 0,-4 1 30 0,-2-4-30 16,-2 5 30-16,-17 18-4 0,0 0 4 0,16-21-4 15,-2 1 4-15,-14 20 13 0,0 0-13 0,7-28 14 16,-4-1-14-16,-3 29 64 0,0 0-64 0,-3-33 64 16,-4-1-64-16,-2 3 43 0,0 1-43 15,1 6 44-15,-3 1-44 0,1 3 22 16,-1 1-22-16,8 9 23 0,-2 4-23 0,1 1 20 0,-3 2-20 0,2-1 20 0,-4-1-20 15,-5 5 15-15,2-3-15 0,3 3 16 0,8 0-16 16,1 0 9-16,0 0-9 0,-20 17 10 0,-13 10-10 16,33-27 4-16,0 0-4 0,-29 45 4 0,-1 15-4 15,30-60 0-15,0 0 0 0,-24 68 1 0,5 13-1 16,19-81-2-16,0 0 2 0,-11 103-2 0,9 15 2 0,2-118-14 16,0 0 14-16,13 91-13 0,13-9 13 0,-5-25-46 15,1-23 46-15,3-14-45 0,-4-13 45 0,-1-3-49 16,1-6 49-16,6-3-49 0,-1-4 49 15,-26 9-29-15,0 0 29 0,33-20-29 16,7-8 29-16,-40 28-6 0,0 0 6 0,36-29-5 16,-1-5 5-16,-35 34 21 0,0 0-21 0,26-29 21 0,-5 1-21 0,-21 28 96 0,0 0-96 0,16-20 97 15,-4 3-97-15,-12 17 51 0,0 0-51 0,5-12 52 16,-1 5-52-16,-4 7 37 0,0 0-37 16,0 0 38-16,0 0-38 0,0 0 29 0,0 0-29 15,-9 19 29-15,-8 13-29 0,17-32 7 0,0 0-7 16,-11 28 7-16,1-3-7 0,10-25 0 15,0 0 0-15,-7 23 0 0,3-3 0 0,4-20-77 0,0 0 77 0,0 17-77 16,2-5 77-16,-2-12-158 0,0 0 158 0,18 2-158 16,8-9 158-16,17 2-641 0</inkml:trace>
  <inkml:trace contextRef="#ctx0" brushRef="#br0" timeOffset="-52753.141">13615 12859 919 0,'0'0'0'0,"-7"-4"0"0,-2-1 0 0,5 0 1 0,4 0-1 16,-1 1 1-16,1 1-1 0,-4 1-30 0,1-3 30 16,1 2-30-16,-5-1 30 0,2 1-45 0,-4-1 45 15,4 1-44-15,1 1 44 0,-3 1-8 0,2-1 8 0,-2 2-8 16,5 0 8-16,-4 0 1 0,0 2-1 0,-11 8 1 16,-9 0-1-16,26-10 27 0,0 0-27 0,-30 29 27 15,-3 11-27-15,33-40 9 0,0 0-9 0,-30 51 9 16,1 13-9-16,29-64 6 0,0 0-6 0,-23 54 6 15,11-2-6-15,12-52 1 0,0 0-1 0,-9 43 1 16,9-6-1-16,0-37-20 0,0 0 20 0,12 28-19 16,11-11 19-16,0-10-69 15,5-9 69-15,-2-7-68 0,0-8 68 0,-26 17-44 16,0 0 44-16,28-29-44 0,0-12 44 0,-6 5 9 0,1-2-9 0,-7 2 10 0,-2 0-10 16,-2 4 68-16,-4-1-68 0,1 4 69 15,-5-2-69-15,-3 2 94 0,3 0-94 0,-1 0 95 16,-3-2-95-16,0 31 95 0,0 0-95 0,-3-36 95 15,-2-10-95-15,-2 8 86 0,1 4-86 0,1 8 86 0,2 9-86 16,-1 2 78-16,1 1-78 0,1 4 78 16,-1-1-78-16,-6 3 40 0,0 3-40 0,4-2 40 0,3 5-40 0,-3 0 43 15,0 1-43-15,5 1 43 0,0 0-43 16,-4 1 0-16,-1 3 0 0,-5 11 0 0,-4 9 0 0,14-24-11 16,0 0 11-16,-16 40-10 0,-3 13 10 15,7-4-46-15,3 5 46 0,0-15-46 16,9-6 46-16,0-1-73 0,9-1 73 0,1-2-73 15,6 0 73-15,-16-29-70 0,0 0 70 0,30 19-70 0,11-5 70 0,-41-14-45 16,0 0 45-16,56-4-44 0,16-9 44 0,-11-6-33 0,-2-5 33 16,-9 1-33-16,-6-1 33 0,-44 24 4 15,0 0-4-15,40-27 5 0,-4-2-5 16,-36 29 64-16,0 0-64 0,30-27 64 0,-7-1-64 16,-23 28 87-16,0 0-87 0,17-24 87 0,-5 5-87 0,-12 19 70 0,0 0-70 0,6-17 70 15,-6 0-70-15,0 17 63 0,0 0-63 0,-4-14 63 16,-5 2-63-16,9 12 37 0,0 0-37 0,-17-3 37 15,-7 5-37-15,24-2 17 0,0 0-17 0,-35 15 17 16,-11 11-17-16,46-26 2 0,0 0-2 16,-43 34 2-16,-4 11-2 0,47-45-20 0,0 0 20 0,-37 46-20 15,6 7 20-15,31-53-58 0,0 0 58 0,-18 70-57 16,6 12 57-16,12-82-71 0,0 0 71 0,12 74-70 16,15-2 70-16,-6-21-83 0,-1-16 83 0,7-3-82 15,-3-6 82-15,-1 1-75 0,-2 1 75 16,-1-1-75-16,1 2 75 0,-21-29-52 0,0 0 52 15,26 41-51-15,1 9 51 0,-3-5-26 0,-7-3 26 16,-1-6-26-16,-5-5 26 0,-11-31-2 0,0 0 2 0,6 40-1 0,-6 4 1 0,0-44 6 16,0 0-6-16,-3 52 6 0,-11 4-6 0,14-56 28 15,0 0-28-15,-16 53 28 0,-6-1-28 0,22-52-47 16,0 0 47-16,-25 41-47 0,-8-7 47 0,33-34-87 16,0 0 87-16,-42 14-86 0,-6-18 86 15,-41 15-501-15</inkml:trace>
  <inkml:trace contextRef="#ctx0" brushRef="#br0" timeOffset="-51800.612">15177 12864 1155 0,'0'0'0'0,"-3"-4"0"16,-2-2 0-16,5 2 132 0,0 2-132 0,0 2 132 15,0 0-132-15,0 0 46 0,3-1-46 0,-3 1 47 16,5-4-47-16,-1 4-45 0,-2-5 45 0,1 2-44 16,2-1 44-16,2 1-71 0,2 1 71 0,-4 0-71 15,2 2 71-15,2-1-36 0,0-1 36 0,-1 0-35 0,-1 2 35 16,4 0-7-16,4 2 7 0,-6 0-7 0,0 1 7 15,3 2-11-15,-2 2 11 0,6 3-11 16,0 4 11-16,1 7-3 0,1 1 3 0,1 5-3 16,0 3 3-16,-19-30 0 15,0 0 0-15,21 46 0 0,1 14 0 0,-22-60 0 0,0 0 0 0,20 70 0 0,-1 12 0 0,-19-82 0 16,0 0 0-16,10 115 0 0,-5 19 0 0,-5-134-16 16,0 0 16-16,-6 120-15 0,-8-4 15 0,14-116-5 15,0 0 5-15,-30 101-4 0,-8-10 4 16,38-91 9-16,0 0-9 0,-42 75 10 0,-5-15-10 15,8-20 40-15,6-18-40 0,14-8 40 0,12-14-40 0,7 0 14 0,0 0-14 16,-26-11 15-16,-12-9-15 0,38 20 22 16,0 0-22-16,-42-53 22 0,-12-24-22 0,19 10 3 15,11-2-3-15,6 16 4 0,10 14-4 16,8 39 13-16,0 0-13 0,-2-77 13 0,7-21-13 0,-5 98 8 16,0 0-8-16,21-94 9 0,12-7-9 0,-33 101 3 0,0 0-3 0,45-100 4 15,13-1-4-15,-11 21 0 0,-4 13 0 16,-2 9 1-16,-3 13-1 0,2 2-1 15,2 11 1-15,0 1 0 0,5 4 0 0,-47 27-4 0,0 0 4 0,59-31-3 16,5-2 3-16,-64 33-3 0,0 0 3 0,47-20-3 16,-10 4 3-16,-37 16 0 0,0 0 0 15,35-5 0-15,-9 7 0 0,-26-2 0 0,0 0 0 0,24 15 1 16,-3 11-1-16,-7 3 9 0,-2 7-9 0,-6-3 9 16,0 1-9-16,-6-34 15 0,0 0-15 0,-3 51 16 15,-2 14-16-15,5-65 25 0,0 0-25 0,-7 60 26 16,-4 2-26-16,3-11 12 15,1-8-12-15,1-14 13 0,3-10-13 0,-1-2 28 16,1-7-28-16,1-1 28 0,4-4-28 0,-2 0 2 0,2-1-2 0,-2-1 2 0,1-1-2 16,-1-2 32-16,0 0-32 0,0 0 32 0,0 0-32 0,0 0 39 15,0 0-39-15,0 0 40 0,7-5-40 16,-5 0 44-16,2-1-44 0,-1-2 44 0,2-2-44 0,-5 10 29 16,0 0-29-16,9-19 29 0,3-5-29 0,-12 24 26 15,0 0-26-15,12-31 26 0,2-5-26 16,2 5 1-16,-4 4-1 0,2 3 1 0,2 0-1 15,-16 24 1-15,0 0-1 0,19-17 2 16,2 3-2-16,-21 14 0 0,0 0 0 0,24-12 0 0,1 3 0 0,1 6 0 16,-5 5 0-16,0 1 0 0,-2 4 0 0,-19-7-11 0,0 0 11 15,24 14-10-15,2 6 10 16,-26-20-10-16,0 0 10 0,27 24-9 16,0 4 9-16,-27-28-5 0,0 0 5 0,23 25-4 0,1 1 4 0,-6-2-7 0,-6-3 7 15,0-6-7-15,-1-6 7 0,-3 1-3 0,-1 0 3 0,-5-5-3 16,2-3 3-16,-1 1-47 15,-3-1 47-15,0-2-46 16,0 0 46-16,0 0-127 0,0 0 127 0,0 0-126 0,0 0 126 0,0 0-205 0,0 0 205 16,-16-17-204-16,-6-10 204 0,-20-18-678 0</inkml:trace>
  <inkml:trace contextRef="#ctx0" brushRef="#br0" timeOffset="-51644.191">16038 12646 942 0,'0'0'0'0,"3"4"0"0,3 4 0 15,-6-8-121-15,0 0 121 0,0 7-120 0,-4-2 120 0,4-5-180 16,0 0 180-16,-24-12-180 0,-15-13 180 0,-22-13-151 16</inkml:trace>
  <inkml:trace contextRef="#ctx0" brushRef="#br0" timeOffset="-51474.099">15313 12364 606 0,'0'0'0'16,"9"18"0"-16,5 10 0 0,1-2-140 0,6 1 140 16,0-1-139-16,4-1 139 0,22 29-151 0</inkml:trace>
  <inkml:trace contextRef="#ctx0" brushRef="#br0" timeOffset="-51138.74">16705 12468 1255 0,'0'0'0'0,"9"-3"0"0,5-1 0 16,-14 4 154-16,0 0-154 0,14-5 154 0,3 0-154 0,-17 5 129 15,0 0-129-15,12-3 130 0,-1 1-130 16,-11 2 82-16,0 0-82 0,8 0 83 0,-2 0-83 0,-6 0 28 16,0 0-28-16,5 2 28 0,0 3-28 0,-5-5 10 15,0 0-10-15,0 24 10 0,2 13-10 0,-2-37 12 16,0 0-12-16,-2 43 12 0,-3 7-12 15,5-50 3-15,0 0-3 0,-4 41 4 0,1-3-4 0,3-38-12 16,0 0 12-16,-4 31-12 16,3-6 12-16,1-25-181 0,0 0 181 0,1 23-181 0,5-10 181 0,-6-13-197 15,0 0 197-15,14 0-197 0,8-10 197 0,11 0-877 16</inkml:trace>
  <inkml:trace contextRef="#ctx0" brushRef="#br0" timeOffset="-50961.564">16712 13033 785 0,'0'0'0'0,"11"16"0"15,8 8 0-15,-19-24 70 0,0 0-70 0,22 19 70 16,8 0-70-16,-30-19-46 0,0 0 46 0,33 6-46 16,11-9 46-16,-44 3-187 0,0 0 187 0,43-14-186 15,4-10 186-15,44-13-239 0</inkml:trace>
  <inkml:trace contextRef="#ctx0" brushRef="#br0" timeOffset="-50387.108">17855 12371 113 0,'0'0'0'0,"0"3"0"0,0 2 0 0,0-5 48 0,0 0-48 0,0 0 49 15,7 3-49-15,-7-3 56 0,0 0-56 0,9 4 57 16,5-1-57-16,-2 8 101 16,2 2-101-16,1 11 102 0,3 7-102 0,-18-31 100 0,0 0-100 0,12 46 101 15,0 14-101-15,-3-3 98 0,-4 1-98 0,0-10 98 16,1-7-98-16,-3 2 92 0,1 0-92 0,-1-5 92 16,2-2-92-16,-5-36 78 0,0 0-78 0,5 34 79 15,2 0-79 1,-7-34 80-16,0 0-80 15,4 26 81-15,-1-6-81 0,-3-20 51 0,0 0-51 0,6 16 52 0,2-11-52 0,-8-5 26 0,0 0-26 0,9-2 26 16,0-10-26-16,-6-3 35 0,-1-9-35 0,1 0 36 0,1-2-36 16,-4-1 6-16,0-4-6 0,0 2 6 15,-4-6-6-15,4 35 36 0,0 0-36 0,-5-42 36 16,2-10-36-16,3 52 27 0,0 0-27 0,-5-48 27 0,3 0-27 0,0 9 50 16,2 5-50-16,0 8 50 0,0 9-50 0,0 0 58 15,0 5-58-15,4-4 58 16,4 4-58-16,1-3 45 0,1 1-45 0,3 6 45 15,2 2-45-15,-15 6 21 0,0 0-21 0,23-3 21 0,7 0-21 16,-30 3 0-16,0 0 0 0,33 0 1 0,3 3-1 0,-36-3-35 16,0 0 35-16,35 7-35 0,-2-2 35 0,-5 2-183 15,-2-2 183-15,-10 2-182 0,-7 0 182 0,-9-7-150 16,0 0 150-16,7 5-150 16,-6-2 150-16,8 6-955 0</inkml:trace>
  <inkml:trace contextRef="#ctx0" brushRef="#br0" timeOffset="-49621.442">19435 12777 180 0,'0'0'0'0,"7"-6"0"16,7 0 0-16,-14 6 83 0,0 0-83 0,7-4 84 15,-4 2-84-15,-3 2 112 0,-3-1-112 0,3 1 113 16,0 0-113-16,0 0 106 0,-4 0-106 0,4 0 106 15,0 0-106-15,0 0 95 0,0 0-95 0,0 0 96 16,0 0-96-16,0 0 69 0,4 1-69 0,-1 1 69 16,4 2-69-16,-7-4 50 0,0 0-50 0,16 0 51 0,7 3-51 15,-23-3 44-15,0 0-44 0,36 0 44 16,15-2-44-16,-51 2 74 0,0 0-74 0,50-1 75 16,8-6-75-16,-58 7 52 0,0 0-52 0,62-4 53 0,6 3-53 0,-68 1 35 15,0 0-35-15,72-6 35 0,-2 5-35 16,-70 1 27-16,0 0-27 0,83-2 27 0,9-1-27 0,-92 3 23 15,0 0-23-15,60 0 24 0,-18 0-24 16,-42 0 9-16,0 0-9 16,34 1 9-16,-9 1-9 0,-25-2-7 0,0 0 7 0,19 2-7 0,-9-1 7 0,-10-1-108 15,0 0 108-15,7 0-107 0,-3-3 107 0,-4 3-91 0,0 0 91 16,-14-10-91-16,-12-6 91 0,-14-9-918 16</inkml:trace>
  <inkml:trace contextRef="#ctx0" brushRef="#br0" timeOffset="-49251.736">20128 12478 774 0,'0'0'0'0,"0"7"0"15,2 2 0-15,-2-9 68 0,0 0-68 0,-10 2 69 16,-6-6-69-16,16 4 65 0,0 0-65 0,-14-3 66 15,2-1-66-15,12 4 55 0,0 0-55 0,-11-3 56 16,3 1-56-16,8 2 41 0,0 0-41 0,-7-2 42 16,0 1-42-16,7 1 57 0,0 0-57 0,-4 0 58 15,3 0-58-15,1 0 50 0,0 0-50 0,6 5 50 16,7 3-50-16,-13-8 49 0,0 0-49 0,24 12 50 0,13 4-50 16,-37-16 13-16,0 0-13 0,36 15 13 0,6 1-13 15,-42-16 33-15,0 0-33 0,42 15 33 16,-2 1-33-16,-40-16 17 0,0 0-17 0,37 13 17 15,-3 3-17-15,-34-16 10 0,0 0-10 0,30 18 11 16,-6 5-11-16,-24-23 27 0,0 0-27 0,18 29 27 0,-6 5-27 0,-12-34 6 16,0 0-6-16,0 40 6 0,-9 6-6 0,9-46-15 15,0 0 15-15,-21 55-14 0,-5 6 14 0,26-61-147 16,0 0 147-16,-56 64-147 0,-22 4 147 16,78-68-100-16,0 0 100 0,-66-3-100 0,0-47 100 15,-67-3-845-15</inkml:trace>
  <inkml:trace contextRef="#ctx0" brushRef="#br0" timeOffset="-46936.295">21013 11560 505 0,'0'0'0'0,"0"0"0"0,0 0 0 0,0 0 107 16,0 0-107-16,0 0 107 0,-19-17-107 0,19 17 105 15,0 0-105-15,-10-8 106 0,1-3-106 0,9 11 87 16,0 0-87-16,-5-8 88 0,-4 1-88 0,9 7 41 15,0 0-41-15,-5-4 41 0,1-2-41 0,4 6 32 0,0 0-32 16,-3-4 32-16,-1 2-32 0,4 2 13 0,0 0-13 16,0 0 13-16,-3-3-13 0,3 3 29 0,0 0-29 0,0 0 29 15,0 0-29-15,0 0 11 0,0 0-11 0,0 0 11 16,0 0-11-16,0 0 11 0,0 0-11 16,0 0 11-16,0 0-11 0,0 0 4 0,0 0-4 0,0 0 5 15,-2 5-5-15,2-5 0 0,0 0 0 0,0 21 1 16,0 13-1-16,0-34 0 0,0 0 0 0,4 58 0 31,4 21 0-31,-8-79 0 0,0 0 0 0,9 122 0 0,3 33 0 0,-12-155 5 0,0 0-5 0,11 151 5 16,-3 10-5-16,-8-161 22 0,0 0-22 0,7 141 22 15,-7-9-22-15,0-132 43 0,0 0-43 0,2 102 44 16,0-23-44-16,-2-79 44 0,0 0-44 0,2 62 44 16,-1-21-44-16,-1-41 52 0,0 0-52 0,2 31 53 0,-2-16-53 15,0-15 60-15,0 0-60 0,0 12 60 16,0-5-60-16,0-7 40 0,0 0-40 0,2 2 40 15,0 0-40-15,-2-2 30 0,0 0-30 0,3 1 30 16,2-1-30-16,-5 0 8 0,0 0-8 0,13-1 9 0,6-3-9 0,2 1 11 16,3-2-11-16,-3-1 11 0,2 1-11 0,3 0 3 15,2-2-3-15,1 2 4 0,1 2-4 16,-30 3 2-16,0 0-2 0,47-7 3 0,5 0-3 0,0 2 26 16,2 0-26-16,-7 1 26 0,-1 4-26 0,-8 0 0 15,-3 0 0-15,1 2 0 0,-1 1 0 0,-35-3-10 16,0 0 10-16,40 7-10 0,4 2 10 15,-44-9-135-15,0 0 135 0,42 15-135 0,1 6 135 16,-43-21-131-16,0 0 131 0,30 15-131 0,-9-3 131 0,26 16-1058 0</inkml:trace>
  <inkml:trace contextRef="#ctx0" brushRef="#br0" timeOffset="-45608.111">22564 12379 147 0,'0'0'0'0,"-2"-5"0"16,-1-2 0-16,1 4 40 0,-2 1-40 0,4 2 41 15,0 0-41-15,0 0 45 0,0 0-45 0,0 0 46 16,0 0-46-16,0 0 42 0,0 0-42 0,0 0 43 16,0 0-43-16,0 0 47 0,0 0-47 0,0 0 47 15,0 0-47-15,0 0 18 0,0 0-18 0,0 0 19 16,0 0-19-16,0 0 22 0,0 0-22 0,0 0 22 0,0 0-22 15,0 0 24-15,0 0-24 0,0 0 25 0,0 0-25 16,0 0 37-16,0 0-37 0,0 0 38 16,0 0-38-16,0 0 37 0,0 0-37 0,0 0 37 0,0 0-37 15,0 0 45-15,0 0-45 0,0 0 45 0,0 0-45 16,0 0 35-16,0 0-35 0,0 0 36 0,0 0-36 16,0 0 15-16,0 0-15 0,0 0 16 0,0 0-16 0,0 0 22 15,0 0-22-15,0 0 22 0,0 0-22 16,0 0 13-16,0 0-13 0,0 0 14 0,0 0-14 0,0 0 10 15,0 0-10-15,0 0 10 0,0 0-10 0,0 0 25 16,0 0-25-16,0 0 26 0,0 0-26 0,0 0 19 16,0 0-19-16,0 0 20 0,0 0-20 0,0 0 34 15,0 0-34-15,0 0 35 0,0 0-35 0,0 0 29 0,0 0-29 16,0 0 29-16,0 0-29 0,0 0 44 0,0 0-44 16,0 0 45-16,4 0-45 0,3 0 16 0,3 0-16 15,6 0 17-15,3 0-17 0,-19 0 13 0,0 0-13 16,37-2 14-16,6 1-14 0,-43 1 10 15,0 0-10-15,51-4 11 0,6-1-11 0,-10 0 15 0,-3 0-15 16,-6 1 15-16,-6 1-15 0,-5 1 22 0,-9 0-22 0,-4 1 23 16,-7 1-23-16,1 0 3 0,1 0-3 15,-5 0 4-15,-8 0-4 0,4 0 7 0,5 0-7 0,-1 0 8 16,1 0-8-16,-1 0-10 0,-1-4 10 16,-3 4-9-16,0 0 9 0,0 0-120 0,0 0 120 0,0 0-119 15,-3 0 119-15,3 0-178 0,0 0 178 0,0 0-177 16,-6 4 177-16,1-4-594 0</inkml:trace>
  <inkml:trace contextRef="#ctx0" brushRef="#br0" timeOffset="-45309.147">22573 12631 684 0,'0'0'0'0,"13"-7"0"0,8-3 0 16,-21 10 109-16,0 0-109 0,9-4 110 0,-12 6-110 0,3-2 103 16,0 0-103-16,0 0 104 0,-4 3-104 0,4-3 78 15,0 0-78-15,0 0 78 0,4 0-78 0,-4 0 41 0,0 0-41 16,8-1 41-16,6-1-41 0,-14 2 30 0,0 0-30 16,21-2 30-16,7 1-30 0,-28 1 23 15,0 0-23-15,33-2 24 0,7 2-24 0,-40 0 9 0,0 0-9 0,37 2 9 16,1-1-9-16,-38-1-83 0,0 0 83 0,35 2-82 15,-4-2 82-15,-31 0-186 0,0 0 186 0,23 2-186 16,-7-1 186-16,24 3-596 16</inkml:trace>
  <inkml:trace contextRef="#ctx0" brushRef="#br0" timeOffset="-44373.194">23923 11863 113 0,'0'0'0'0,"-4"0"0"0,1 2 0 0,3-2 0 16,0 0 0-16,0 0 0 0,0-2 0 0,0 2 3 16,0 0-3-16,0 0 4 0,3-5-4 15,-3 5 54-15,0 0-54 0,0 0 55 0,0 0-55 0,0 0 72 16,0 0-72-16,0 0 73 0,0 0-73 0,0 0 65 16,0 0-65-16,-5 5 65 0,1 2-65 0,-8 7 49 0,-2 8-49 15,-1-1 50-15,-3 6-50 0,18-27 34 0,0 0-34 16,-28 45 34-16,-8 11-34 15,3-3 33-15,1 4-33 0,11-23 33 0,8-12-33 0,-1-1 21 0,3-6-21 16,-8 16 21-16,-4 5-21 0,6-5 35 0,1-4-35 0,4-9 36 16,5-6-36-16,2-2 42 0,1-5-42 0,3 2 43 15,-1-7-43-15,2 0 50 0,2 3-50 0,-2-3 51 16,0 0-51-16,0 0 65 16,0 0-65-16,0 0 66 0,0 0-66 0,0 0 63 0,0 0-63 0,0 0 64 15,5 2-64-15,-2 0 42 0,1-2-42 0,-1 0 42 16,-1 0-42-16,-2 0 37 0,3-2-37 15,1 0 37-15,1 1-37 0,-5 1 15 0,0 0-15 0,12-2 16 16,6 2-16-16,-18 0 12 0,0 0-12 0,29 0 13 0,10 0-13 16,-8-4 4-16,6 3-4 0,-11-1 4 0,-4 2-4 15,-1 0-2-15,-1 0 2 0,-5 0-1 16,-1-2 1-16,-2 2-121 16,1 0 121-16,-5 0-121 0,-1 0 121 0,-7 0-189 15,0 0 189-15,7 2-189 0,-7 0 189 0,7 3-563 0</inkml:trace>
  <inkml:trace contextRef="#ctx0" brushRef="#br0" timeOffset="-43403.847">23910 12033 135 0,'0'0'0'0,"4"3"0"16,5-3 0-16,-4 0 62 0,-2 0-62 0,-3 0 62 15,4-3-62-15,-4 3 55 0,0-3-55 0,0 3 56 16,-2-4-56-16,2 4 40 0,0-2-40 0,0 2 41 16,0 0-41-16,0 0 54 0,0 0-54 0,0 0 54 0,0 0-54 15,0 0 64-15,0 0-64 0,0 0 65 16,0 0-65-16,0 0 51 0,0 0-51 0,0 0 52 0,0 0-52 0,0 0 51 16,0 0-51-16,0 0 51 0,0 0-51 15,0 0 22-15,0 0-22 0,0 0 23 16,0 0-23-16,0 0 19 0,0 0-19 0,0 0 20 0,0 0-20 0,0 0 26 15,0 0-26-15,0 0 26 0,0 0-26 0,0 0 12 16,0 0-12-16,0 0 13 0,0 0-13 0,0 0 10 16,0 0-10-16,0 0 11 0,0 0-11 0,0 0 17 15,0 0-17-15,0 0 17 0,4 4-17 0,-4-4 22 16,0 0-22-16,3 15 23 0,1 11-23 0,-4-26 32 16,0 0-32-16,5 46 33 0,0 11-33 0,0-1 12 15,2 6-12-15,0 0 12 0,0 3-12 0,-7-65 42 16,0 0-42-16,9 91 42 0,1 16-42 0,-4-23 37 0,-3-6-37 15,-1-37 38-15,-2-24-38 0,2 7 23 0,3-4-23 16,-5-1 24-16,3-3-24 0,1 1 29 0,1-2-29 0,-2-5 29 16,-1-3-29-1,0 0-5-15,0-3 5 0,-2-4-5 16,3-6 5-16,-3 6-65 0,0 0 65 0,9-25-65 0,7-16 65 0,8-26-949 0</inkml:trace>
  <inkml:trace contextRef="#ctx0" brushRef="#br0" timeOffset="-43039.569">24247 12006 729 0,'0'0'0'0,"-9"6"0"0,-3 6 0 16,12-12 47-16,0 0-47 0,-4 0 47 0,8 0-47 0,-4 0 12 15,0 0-12-15,0 0 12 0,3-6-12 0,-3 6 4 16,0 0-4-16,2-4 4 0,2 1-4 0,-4 3 4 16,0 0-4-16,3-2 4 0,0 2-4 0,1 0 34 15,-2 0-34-15,1 3 35 0,-1 1-35 0,-2-4 57 16,0 0-57-16,7 20 58 0,2 13-58 0,-9-33 54 16,0 0-54-16,8 48 55 0,3 17-55 0,-2-5 51 15,-1 3-51-15,-3-6 52 0,-3-4-52 0,-2-53 38 16,0 0-38-16,4 60 39 0,-1 5-39 15,-3-65 27-15,0 0-27 0,4 52 27 16,-1-8-27-16,-3-44-4 0,0 0 4 0,2 34-3 0,0-6 3 0,-2-28-143 0,0 0 143 0,5 7-142 16,2-13 142-16,-7 6-137 0,0 0 137 15,7-29-137-15,0-22 137 0,7-33-524 16</inkml:trace>
  <inkml:trace contextRef="#ctx0" brushRef="#br0" timeOffset="-42738.634">23959 12081 460 0,'0'0'0'0,"11"0"0"16,8 0 0-16,-12 0 74 0,-5-2-74 0,1 1 75 16,-1-1-75-16,-2 2 68 0,5-4-68 0,-5 4 68 0,-5-1-68 15,5 1 42-15,0 0-42 0,9-4 43 0,6 1-43 16,-15 3 23-16,0 0-23 0,35-9 24 15,17 2-24-15,-8-1 46 0,3 4-46 0,-2-1 46 0,-5 5-46 16,-3-1 44-16,-2 1-44 0,0-2 45 0,-2 0-45 0,-33 2 35 16,0 0-35-16,38-2 36 0,2 2-36 0,-40 0 26 15,0 0-26-15,40 0 26 0,0 2-26 0,-40-2 1 16,0 0-1-16,32 2 2 16,-5 0-2-16,-27-2-48 0,0 0 48 0,20 1-48 0,-6-1 48 15,-14 0-141-15,0 0 141 0,8 0-140 0,-6 0 140 0,8 0-511 0</inkml:trace>
  <inkml:trace contextRef="#ctx0" brushRef="#br0" timeOffset="-42407.5">24407 12000 169 0,'0'0'0'0,"10"0"0"15,11 2 0-15,-14 0 116 0,-14-4-116 0,7 2 116 16,4 0-116-16,-4 0 130 0,0 0-130 0,0 0 130 16,0 0-130-16,0 0 141 0,-5 0-141 0,5 0 141 15,-4 0-141-15,1 0 94 0,-1 0-94 0,4 0 94 16,-3 0-94-16,3 0 54 0,0 0-54 0,0 0 55 16,1 7-55-16,-1-7 29 0,0 0-29 0,4 24 29 15,1 19-29-15,-1 0 8 0,-3 8-8 0,6 0 9 0,-3-3-9 16,-1 4 17-16,-1-1-17 0,2-1 17 0,1 1-17 15,-5-51 22-15,0 0-22 0,5 57 23 0,2 5-23 0,-2-11 3 16,-1-7-3-16,-1-11 4 0,1-11-4 16,-3 1-52-16,1-11 52 15,0-2-51-15,1-5 51 0,-3-5-107 0,0 0 107 0,18-19-107 0,8-17 107 0,17-22-727 16</inkml:trace>
  <inkml:trace contextRef="#ctx0" brushRef="#br0" timeOffset="-41758.538">24958 12096 774 0,'0'0'0'0,"-4"-3"0"15,-3-2 0-15,7 5 74 0,0 0-74 0,0 0 75 16,4-4-75-16,-4 4 22 0,0 0-22 0,1-3 23 15,3-2-23-15,-4 5 11 0,0 0-11 0,0-10 11 16,0-2-11-16,0 12 31 0,0 0-31 0,0-11 31 16,-2 4-31-16,2 7 37 0,0 0-37 0,0-8 38 15,0 1-38-15,0 4 50 0,0-1-50 0,0 4 50 0,0-3-50 16,0 3 22-16,0 0-22 0,0 0 22 16,0 0-22-16,0 0 13 0,0 0-13 0,0 0 13 0,0 0-13 15,0 3-1-15,2 2 1 0,-2 9 0 16,2 7 0-16,-2-21-1 0,0 0 1 0,3 44-1 0,0 18 1 15,-3-62-4-15,0 0 4 0,4 68-4 16,-1 9 4-16,-3-77-3 0,0 0 3 0,4 95-3 0,1 13 3 16,-5-108 2-16,0 0-2 0,9 84 3 0,3-11-3 0,-12-73 37 15,0 0-37-15,9 48 38 0,-1-24-38 16,-8-24 6-16,0 0-6 0,6 21 6 0,-3-11-6 16,-3-10 12-16,0 0-12 0,4 5 13 0,-1-7-13 0,-3 2 9 15,0 0-9-15,0-12 9 0,0-10-9 0,0 22 8 16,0 0-8-16,-5-36 8 0,-6-12-8 0,11 48 23 15,0 0-23-15,-13-55 24 0,-5-10-24 16,18 65 6-16,0 0-6 0,-16-65 7 0,-4-5-7 16,20 70 25-16,0 0-25 0,-16-81 26 0,2-8-26 0,7 33 20 0,7 18-20 0,-2 7 20 15,4 9-20-15,0 5 16 16,1 1-16-16,-1 8 17 0,0 4-17 0,-1-2 27 16,1 0-27-16,0 3 27 0,1 1-27 0,-3 2 6 15,0 0-6-15,11 0 7 0,1 0-7 0,-12 0 17 0,0 0-17 0,23 7 17 16,6 3-17-16,-29-10 39 0,0 0-39 0,33 12 39 15,7-3-39 1,-40-9 18-16,0 0-18 0,42 10 19 0,2-1-19 0,-44-9 21 16,0 0-21-16,36 7 21 0,-3-2-21 0,-33-5-9 0,0 0 9 0,23 3-8 15,-5-1 8-15,-18-2-129 0,0 0 129 0,-2-2-128 16,-16-8 128-16,18 10-90 16,0 0 90-16,-33-24-90 0,-14-12 90 0,-36-24-982 0</inkml:trace>
  <inkml:trace contextRef="#ctx0" brushRef="#br0" timeOffset="-41090.247">25358 11493 751 0,'0'0'0'0,"2"-5"0"16,0-2 0-16,-1 2 100 0,3 2-100 0,-4 3 100 15,3-4-100-15,-3 4 43 0,0 0-43 0,0 0 43 16,4-3-43-16,-1 0 37 0,3-1-37 0,-1-1 37 16,2 0-37-16,-7 5 6 0,0 0-6 0,14-5 6 15,1-2-6-15,-15 7 33 0,0 0-33 0,27-7 34 16,6 0-34-16,-33 7 40 0,0 0-40 0,33-3 41 0,2-1-41 15,-35 4 39-15,0 0-39 0,31 0 40 16,-1 4-40-16,-6-1 34 0,-1 4-34 0,-9-5 35 0,-8-1-35 16,1 3 34-16,-3-2-34 0,-2 1 34 0,-1-1-34 0,1 3 22 15,-2 0-22-15,0-2 22 16,0-1-22-16,-2 2 5 0,1-1-5 16,-3 6 5-16,-1 3-5 0,-2 6 9 0,-3 5-9 0,-1-3 10 0,-1 4-10 0,12-24 3 15,0 0-3-15,-19 29 4 0,-6 9-4 0,25-38 5 16,0 0-5-16,-22 33 6 0,1 1-6 15,21-34 13-15,0 0-13 0,-18 29 13 0,3-2-13 16,15-27 8-16,0 0-8 0,-13 24 9 0,8-5-9 0,5-19 15 0,0 0-15 16,0 21 16-16,11-2-16 0,-11-19 23 0,0 0-23 15,19 15 24-15,7-5-24 0,2-1 49 16,3-2-49-16,-5-2 49 0,1-5-49 16,-3 2 4-16,-1-2-4 0,-8 0 4 0,-3-2-4 15,2-2-19-15,0 1 19 0,-5 0-18 0,-2 1 18 0,-7 2-152 0,0 0 152 0,14-5-152 16,3 0 152-16,-17 5-131 0,0 0 131 0,11-14-130 15,-3-7 130-15,12-13-810 0</inkml:trace>
  <inkml:trace contextRef="#ctx0" brushRef="#br0" timeOffset="-40878.47">26022 12693 639 0,'0'0'0'0,"-14"-21"0"0,-9-13 0 0,-13-21-420 16</inkml:trace>
  <inkml:trace contextRef="#ctx0" brushRef="#br0" timeOffset="-33709.032">16318 14625 158 0,'0'0'0'0,"-8"-3"0"0,-3-4 0 16,9 3 75-16,-1 3-75 0,3 1 76 0,3-2-76 16,-3 2 59-16,4 0-59 0,-4 0 59 15,3 0-59-15,-3 0 66 0,0 0-66 0,0 0 66 0,0 0-66 0,0 0 81 16,-3 0-81-16,3 0 82 0,-4-2-82 0,-1 0 72 16,2-1-72-16,-4 1 73 0,5-1-73 0,-7 1 62 15,2 0-62-15,2 1 62 0,0 1-62 0,-4 0 31 16,-1-4-31-16,-2 3 31 0,1-3-31 15,-8 1 16-15,-4-1-16 0,11 1 17 0,3 1-17 0,9 2 29 16,0 0-29-16,-21-2 29 16,-5 1-29-16,26 1 10 0,0 0-10 0,-26 0 11 15,-2 0-11-15,28 0 29 0,0 0-29 0,-26 1 29 0,0 3-29 0,-4-1 36 0,4 1-36 16,11-3 36-16,6-1-36 0,-3 2 12 0,1 2-12 16,-1 1 13-16,-4 0-13 0,-1 0 13 0,0 2-13 15,10-4 14-15,5-3-14 0,2 0 1 0,-4 0-1 16,-8 9 2-16,-7 6-2 0,3 2 1 0,-1 6-1 15,5-13 1-15,3-5-1 0,9-5 0 0,0 0 0 0,-9 31 0 16,-5 17 0-16,7 2-13 0,-1 4 13 0,2-2-12 16,5-1 12-16,1-51-17 0,0 0 17 0,7 88-16 15,5 25 16-15,-3-24-17 0,3-7 17 0,-3-32-16 16,-4-26 16-16,3 3-26 0,5-5 26 16,-1-1-25-16,-3-4 25 0,3 0-30 0,2-1 30 15,7-4-30-15,1-4 30 0,-22-8-21 0,0 0 21 0,37-3-21 16,5-11 21-16,-42 14-41 0,0 0 41 0,47-34-41 15,8-18 41-15,-8-16-66 0,0-16 66 0,-12 12-66 0,-7 2 66 16,-28 70-73-16,0 0 73 0,16-88-73 16,-11-9 73-16,-8 13-39 15,-6 7 39-15,0 10-39 0,0 7 39 0,9 60-1 16,0 0 1-16,-12-67 0 0,-9-2 0 0,21 69 30 0,0 0-30 0,-17-65 30 16,-6 4-30-16,23 61 38 0,0 0-38 0,-15-43 38 0,6 14-38 0,9 29 40 15,0 0-40-15,-12-28 41 0,5 8-41 16,7 20 35-16,0 0-35 0,-9-21 35 0,2 4-35 0,7 17 8 15,0 0-8-15,-3-19 9 0,-1-1-9 16,4 20 6-16,0 0-6 0,-2-17 7 0,2 3-7 0,0 14 8 16,0 0-8-16,0-12 8 0,0 3-8 0,0 9 13 0,0 0-13 15,0-7 13-15,2 4-13 0,-2 3 15 16,0 0-15-16,0-3 15 0,4 1-15 0,-4 2 15 16,0 0-15-16,0 0 16 0,0-4-16 0,0 4 9 0,0 0-9 15,0 0 10-15,0 0-10 0,0 0 9 0,0 0-9 16,0 6 10-16,3 0-10 0,-3-6 3 0,0 0-3 0,14 28 4 15,2 13-4-15,-16-41 19 16,0 0-19-16,19 60 20 0,2 15-20 16,-21-75 13-16,0 0-13 0,24 125 14 0,2 42-14 15,-10-30 26-15,-6-2-26 16,1-19 26-16,-2-11-26 0,-9-105 37 0,0 0-37 0,7 99 38 0,0-8-38 0,-6-28 12 0,-2-21-12 16,4-10 13-16,6-13-13 15,-6-9 3-15,2-10-3 0,1 0 3 0,6-3-3 16,-12 3-47-16,0 0 47 0,17-33-47 15,11-18 47-15,19-33-877 16</inkml:trace>
  <inkml:trace contextRef="#ctx0" brushRef="#br0" timeOffset="-33470.908">16543 14173 102 0,'0'0'0'16,"-3"5"0"-16,-3 3 0 0,6-8 0 15,0 0 0-15,0 0 0 0,0-3 0 0,0 1-17 0</inkml:trace>
  <inkml:trace contextRef="#ctx0" brushRef="#br0" timeOffset="-33088.132">16547 14173 102 0,'0'0'0'0,"0"0"0"15,0 0 0-15,0 0 41 0,0 0-41 0,0 15 42 16,0 9-42-16,0-24 66 0,0 0-66 0,-2 41 66 16,0 16-66-16,2-57 69 0,0 0-69 15,-5 65 69-15,0 10-69 0,5-75 60 0,0 0-60 0,-6 112 61 16,1 26-61-16,5-138 64 0,0 0-64 0,-7 119 65 16,5-8-65-16,2-111 80 0,0 0-80 0,0 92 81 15,2-13-81-15,-2-79 89 0,0 0-89 0,4 60 90 16,3-17-90-16,-7-43 77 0,0 0-77 15,5 29 77-15,2-13-77 0,-7-16 58 0,0 0-58 0,5 13 58 0,0-4-58 16,-5-9 42-16,0 0-42 0,4 8 42 16,-1-4-42-16,-3-4 41 0,0 0-41 0,2 3 41 0,2 1-41 15,-4-4 25-15,0 0-25 0,0 0 26 0,3 1-26 16,-3-1 26-16,0 0-26 0,5 0 26 0,-1 0-26 0,-4 0 8 16,0 0-8-16,8-1 9 0,3-4-9 15,-11 5 18-15,0 0-18 0,16-6 18 0,4-6-18 0,-20 12 8 16,0 0-8-16,21-8 8 0,0 1-8 15,0 0 3-15,0 2-3 0,-3 2 4 16,-1-1-4-16,-17 4 7 0,0 0-7 0,24 0 7 0,8 4-7 0,-32-4 7 16,0 0-7-16,38 5 7 0,7 0-7 0,-45-5 0 15,0 0 0-15,51 5 1 0,5 0-1 16,-56-5 7 0,0 0-7-16,57 0 8 0,2-2-8 0,-59 2-2 0,0 0 2 0,54-3-1 15,-1-6 1-15,-53 9-59 0,0 0 59 0,40-3-58 0,-9-6 58 0,-31 9-119 0,0 0 119 0,24-3-118 16,-11 0 118-16,23-4-921 0</inkml:trace>
  <inkml:trace contextRef="#ctx0" brushRef="#br0" timeOffset="-32519.731">16470 14043 158 0,'0'0'0'0,"10"0"0"16,6 0 0-16,-16 0 19 0,0 0-19 0,9 0 20 16,-6 0-20-16,-3 0 54 0,0 0-54 0,0 0 54 15,0 0-54-15,0 0 36 0,0 0-36 0,-3 0 36 16,-1 0-36-16,4 0 62 0,0 0-62 0,-3 0 62 15,-1 1-62-15,4-1 33 0,0 0-33 0,-1 0 34 16,-3 0-34-16,4 0 17 0,0 0-17 0,0 0 17 16,-3 0-17-16,3 0-35 0,0 0 35 0,-2 5-35 0,2 6 35 15,0-11-92-15,0 0 92 0,-9 30-92 0,-1 18 92 16,-8 31-178-16</inkml:trace>
  <inkml:trace contextRef="#ctx0" brushRef="#br0" timeOffset="-31960.938">15526 15941 695 0,'0'0'0'0,"3"-5"0"15,-1-4 0-15,-2 9 66 0,0 0-66 0,2-5 66 16,3 1-66-16,-5 4 55 0,0 0-55 0,0 0 56 16,0 0-56-16,0 0 18 0,0 0-18 0,0 0 19 15,3 4-19-15,-3-4 10 0,0 0-10 0,4 2 11 16,5-2-11-16,-9 0 73 0,0 0-73 0,14 1 73 0,-1-1-73 16,3 0 65-16,5 0-65 0,-4-1 65 0,6-3-65 15,-4 1 82-15,-1-1-82 0,3 3 82 0,5-1-82 0,-2 0 64 16,4-1-64-16,5 1 64 0,4 0-64 0,-37 2 37 15,0 0-37-15,57-5 38 0,15 0-38 0,-72 5 53 16,0 0-53-16,80-5 53 0,9-2-53 16,-89 7 29-16,0 0-29 0,120-9 29 0,24 1-29 0,-144 8 34 15,0 0-34-15,126-5 34 0,-8 1-34 0,-118 4 22 16,0 0-22-16,108-1 23 0,-7 2-23 0,-101-1 17 0,0 0-17 16,82 4 17-16,-16 1-17 15,-66-5 18-15,0 0-18 0,47 5 19 0,-13-2-19 16,-34-3-16-16,0 0 16 0,19 4-15 0,-12-1 15 0,-7-3-96 0,0 0 96 0,5 7-96 15,-3 3 96-15,5 8-1239 16</inkml:trace>
  <inkml:trace contextRef="#ctx0" brushRef="#br0" timeOffset="-31208.173">16719 16343 1379 0,'0'0'0'0,"4"-8"0"16,3-6 0-16,-6 11-46 0,-2 3 46 0,1 0-46 0,-2-4 46 16,2 4 2-16,0 0-2 0,-2-2 2 0,-3 2-2 15,5 0 9-15,0 0-9 0,-9-1 9 0,-3-3-9 16,12 4 3-16,0 0-3 0,-18-3 4 15,-4-1-4-15,22 4 31 0,0 0-31 0,-32-1 31 16,-11 1-31-16,43 0 6 0,0 0-6 0,-47 0 6 0,-7 1-6 0,54-1 19 16,0 0-19-16,-56 4 20 0,-3-1-20 0,8 4-2 15,1 2 2-15,13-4-1 0,15-2 1 16,22-3-2-16,0 0 2 0,-42 9-1 0,-7 3 1 16,49-12 0-16,0 0 0 0,-38 10 0 0,5-1 0 0,33-9 0 15,0 0 0-15,-34 15 1 0,5 2-1 0,4 5 1 0,6 6-1 16,7 3 1-16,3 1-1 0,9-32 0 15,0 0 0-15,0 50 0 0,6 12 0 16,-6-62 0-16,0 0 0 0,15 61 0 0,8 4 0 0,-23-65 8 0,0 0-8 0,35 69 8 16,8 5-8-16,-43-74 15 0,0 0-15 0,47 51 16 15,4-13-16 1,-14-21-9-16,-8-21 9 0,4-8-8 0,-3-12 8 16,-30 24-39-16,0 0 39 0,50-63-39 0,18-31 39 15,-68 94-77-15,0 0 77 0,60-110-76 0,-5-20 76 0,-55 130-127 0,0 0 127 0,39-134-126 16,-10-8 126-16,-11 31-91 0,-10 15 91 15,1 19-90-15,-5 19 90 0,-4 58-55 0,0 0 55 0,3-59-54 16,-1 6 54-16,-2 53-7 0,0 0 7 0,0-34-7 16,0 12 7-16,0 22 42 0,0 0-42 0,0-14 42 15,-2 9-42-15,2 5 33 0,0 0-33 0,0-4 34 16,0 8-34-16,0-4 18 0,0 0-18 0,0 0 19 16,0 3-19-16,0-3 32 0,0 0-32 0,0 0 33 0,0 4-33 15,0-4 5-15,0 0-5 0,0 0 5 16,0 0-5-16,0 0 25 0,0 0-25 0,0 0 26 0,-3 5-26 0,3-5 20 15,0 0-20-15,0 3 20 0,0 2-20 0,0-5 34 16,0 0-34-16,0 16 35 0,-2 8-35 16,2 5 19-16,0 7-19 0,2 3 20 15,3 6-20-15,-5-45 18 0,0 0-18 0,8 70 19 0,6 21-19 0,-14-91 40 16,0 0-40-16,16 135 41 0,3 35-41 16,-5-35 20-16,0-12-20 0,-3-23 20 0,-1-21-20 0,-10-79 12 15,0 0-12-15,11 80 12 0,-1-6-12 0,-10-74-31 0,0 0 31 16,7 49-31-16,-2-19 31 0,-5-30-148 15,0 0 148-15,5-12-148 0,2-35 148 16,6-11-619-16</inkml:trace>
  <inkml:trace contextRef="#ctx0" brushRef="#br0" timeOffset="-30799.172">16980 16139 124 0,'0'0'0'16,"-7"-1"0"-16,-3-4 0 0,10 5 111 0,0 0-111 0,-4-2 112 15,8 4-112-15,-4-2 138 0,0 0-138 0,0 0 138 0,3 1-138 16,-3-1 119-16,0 0-119 0,0 0 119 0,0 0-119 15,0 0 74-15,0 0-74 0,0 0 74 0,0 0-74 16,0 0 54-16,0 0-54 0,0 4 55 0,2 1-55 16,-2-5 23-16,0 0-23 0,4 17 24 0,-3 9-24 0,-1-26 46 15,0 0-46-15,7 39 47 0,-1 12-47 0,1 3 55 16,1 4-55-16,-4 3 56 0,1 3-56 0,4-1 65 16,-4 1-65-16,-2-13 66 0,1-6-66 15,-2 3 53-15,-1-1-53 0,1-4 54 0,2-2-54 16,-4-41 45-16,0 0-45 0,1 40 46 0,6-1-46 0,-7-39-12 0,0 0 12 15,2 29-12-15,2-6 12 0,-4-23-143 0,0 0 143 16,3 8-142-16,1-10 142 0,-4 2-155 0,0 0 155 16,-4-27-154-16,-5-23 154 15,-6-27-712-15</inkml:trace>
  <inkml:trace contextRef="#ctx0" brushRef="#br0" timeOffset="-30418.487">16777 16549 751 0,'0'0'0'0,"0"0"122"0,5 2-122 0,-2-1 123 0,2 1-123 0,-5-2 87 15,4 0-87-15,-4 0 87 0,0 0-87 0,0 0 48 16,0 0-48-16,5-2 49 0,4 1-49 16,-9 1 49-16,0 0-49 0,24-4 49 0,11-3-49 0,2 2 73 15,6 0-73-15,-4-2 74 0,-3-1-74 0,-6 2 75 0,-4 1-75 16,-3 0 76-16,-3-2-76 0,1 2 40 15,0 2-40-15,-9 1 41 0,-6 0-41 0,2 1-35 16,3 1 35-16,-6-2-34 0,-3 0 34 0,-2 2-66 16,0 0 66-16,0-3-65 0,0-1 65 0,0-3-1082 0</inkml:trace>
  <inkml:trace contextRef="#ctx0" brushRef="#br0" timeOffset="-29377.3">17905 15769 191 0,'0'0'0'0,"2"-6"0"0,5-6 0 0,-7 12 90 0,0 0-90 0,2-4 91 16,0 2-91-16,-2 2 69 0,0 0-69 15,0 0 70-15,0 0-70 0,0 0 70 0,0 0-70 0,0 0 70 16,-4 4-70-16,4-4 72 0,0 0-72 0,0 0 72 15,0 7-72-15,0-7 70 0,0 0-70 0,0 0 71 16,-3 1-71-16,3-1 49 0,0 0-49 0,0 0 50 16,0 0-50-16,0 0 44 0,0 0-44 0,0 0 45 15,0 6-45-15,0-6 19 0,0 0-19 0,3 3 20 16,-1 2-20-16,-2-5 29 0,0 0-29 0,7 5 29 16,5-1-29-16,-12-4 37 0,0 0-37 0,14 3 37 15,7 0-37-15,-21-3 12 0,0 0-12 0,23 4 13 0,4 1-13 16,-27-5 32-16,0 0-32 0,30 3 32 15,5 4-32-15,-35-7 5 0,0 0-5 0,35 7 5 0,1 0-5 0,-36-7 5 16,0 0-5-16,35 5 5 0,0 0-5 16,-35-5 0-16,0 0 0 0,30 4 0 0,-3-4 0 15,-27 0-88-15,0 0 88 0,18 1-88 0,-4 1 88 0,-14-2-154 16,0 0 154-16,9 0-154 0,-6-3 154 16,9-1-592-16</inkml:trace>
  <inkml:trace contextRef="#ctx0" brushRef="#br0" timeOffset="-28492.439">17944 15495 1166 0,'0'0'0'0,"0"0"-366"0,0 0 366 16,0 0-365-16,5 2 365 0,0 0-175 0</inkml:trace>
  <inkml:trace contextRef="#ctx0" brushRef="#br0" timeOffset="-28319.942">17919 15504 113 0,'0'0'0'0,"4"0"0"0,1 0 0 0,-5 0 71 0,4 0-71 0,-4 0 71 0,0 0-71 0,0 0 106 0,0 0-106 0,0 0 106 15,0 0-106-15,0 0 97 0,0 0-97 0,0 0 98 16,3 0-98-16,2 0 99 0,2 0-99 16,0 0 99-16,4 0-99 0,-1 0 86 0,6 0-86 15,-4 0 87-15,0 0-87 0,6 2 60 0,-4-1-60 0,1 3 60 16,3-1-60-16,3 1 42 0,-4 1-42 0,0 0 43 16,1-2-43-16,-18-3 11 0,0 0-11 0,24 5 11 15,6 1-11-15,-30-6 0 0,0 0 0 0,26 3 0 16,7-3 0-16,-33 0-143 0,0 0 143 0,26-9-143 15,0-6 143-15,28-9-635 0</inkml:trace>
  <inkml:trace contextRef="#ctx0" brushRef="#br0" timeOffset="-27887.184">18724 14974 1099 0,'0'0'0'0,"-7"-1"0"0,-5-4 0 0,12 5 126 16,0 0-126-16,-5-4 126 0,3 2-126 0,2 2 98 15,0 0-98-15,0 0 99 0,2-5-99 0,-2 5 38 16,0 0-38-16,3-3 38 0,-1-1-38 0,-2 4 31 0,0 0-31 15,7-6 31-15,-2-3-31 0,-5 9 46 0,0 0-46 0,12-14 47 16,4-4-47-16,-16 18 25 0,0 0-25 0,26-21 26 16,6-5-26-16,-32 26 42 0,0 0-42 0,33-22 43 15,5 0-43-15,-5 8 15 16,-3 4-15-16,-6 3 15 0,-1 3-15 0,-23 4 21 0,0 0-21 0,29 6 21 16,3 7-21-16,-32-13 15 0,0 0-15 0,36 23 15 15,1 7-15-15,-37-30 9 0,0 0-9 0,33 40 10 16,-2 8-10-16,-31-48 25 0,0 0-25 15,23 56 26-15,-7 8-26 0,-16-64 12 0,0 0-12 0,1 90 12 0,-11 22-12 16,10-112 1-16,0 0-1 0,-17 94 2 16,-11-7-2-16,28-87-38 0,0 0 38 0,-25 69-37 0,-1-18 37 15,26-51-167-15,0 0 167 0,-19 35-166 16,5-17 166-16,14-18-225 0,0 0 225 0,-24 7-225 16,-8-12 225-16,-23 7-826 15</inkml:trace>
  <inkml:trace contextRef="#ctx0" brushRef="#br0" timeOffset="-27702.672">19188 15571 1166 0,'0'0'0'0,"3"18"0"0,6 12 0 0,-9-30 172 16,0 0-172-16,5 24 173 0,4-2-173 0,-9-22-213 16,0 0 213-16,5 15-213 0,0-4 213 0,6 14-701 0</inkml:trace>
  <inkml:trace contextRef="#ctx0" brushRef="#br0" timeOffset="-25137.907">21195 15041 449 0,'0'0'0'0,"-4"-8"0"16,-1-6 0-16,5 9 67 0,-4 1-67 0,4 1 68 16,0 1-68-16,0 2 38 0,0 0-38 0,0 0 38 15,0 0-38-15,0 0 18 0,-3 4-18 0,3-4 18 16,0 0-18-16,0 0 55 0,0 0-55 0,0 0 55 16,0 0-55-16,0 0 55 0,0 0-55 0,0-5 56 0,0-2-56 0,0 7 39 15,0 0-39-15,7-17 39 0,2-7-39 0,-9 24 20 16,0 0-20-16,12-26 20 0,7-5-20 0,-19 31 20 15,0 0-20-15,21-27 20 0,3 1-20 0,-3 5 8 16,-2 6-8-16,-3 3 9 16,-2 5-9-16,-14 7 4 0,0 0-4 0,21-2 4 0,3 6-4 15,-24-4 3-15,0 0-3 0,30 15 3 0,6 11-3 16,-1 3 0-16,-2 5 0 0,-3 1 0 0,-2-1 0 16,-4 4 0-16,-6 3 0 0,-1 2 0 15,-1 3 0-15,-16-46 0 0,0 0 0 0,19 75 0 0,4 26 0 0,-11-19 3 16,-5-3-3-16,-4-7 3 0,-5-5-3 0,2-67 3 0,0 0-3 15,-10 81 3-15,-7 11-3 0,-3-17 18 16,-1-6-18-16,8-28 19 0,2-22-19 16,11-19 50-16,0 0-50 0,-33 51 50 0,-16 14-50 0,49-65 44 0,0 0-44 0,-42 52 44 15,1-6-44-15,41-46 42 0,0 0-42 0,-30 31 42 16,9-16-42-16,21-15 47 16,0 0-47-16,-21 14 48 0,5-5-48 0,16-9 18 0,0 0-18 15,-17 6 19-15,0-4-19 0,17-2 43 0,0 0-43 0,-20-12 44 16,1-12-44-16,5-5 22 0,2-7-22 0,3-8 22 15,3-8-22-15,6 52 0 0,0 0 0 16,3-87 0-16,9-26 0 0,-12 113-5 16,0 0 5-16,23-112-5 0,13-6 5 0,-36 118-26 0,0 0 26 0,46-120-25 15,11-1 25-15,-10 23-14 0,-1 16 14 0,-8 18-13 16,-9 20 13-16,-4 6 0 0,-2 9 0 0,-6 7 0 16,-3 8 0-16,-14 14 2 0,0 0-2 0,19-15 2 15,4 3-2-15,-23 12 22 16,0 0-22-16,26-11 22 0,2 4-22 0,-28 7 8 0,0 0-8 0,26-3 8 15,2 5-8-15,-28-2 10 0,0 0-10 0,26 5 10 0,-4 5-10 0,-22-10 1 16,0 0-1-16,21 12 1 0,-3 4-1 16,-18-16 0-16,0 0 0 0,15 18 1 0,-4 6-1 0,-11-24 0 15,0 0 0-15,10 36 1 0,-1 4-1 16,-9-40 2-16,0 0-2 0,9 48 2 16,-7 5-2-16,1-9 5 0,-1-2-5 15,0-13 5-15,-1-11-5 0,3 1 22 0,-1-5-22 0,2-2 23 0,2 0-23 0,-1-5 2 16,1 1-2-16,1-2 3 0,1-3-3 0,0-1 7 0,1-4-7 15,1-1 7-15,1-4-7 0,-12 7-5 16,0 0 5-16,17-14-4 0,1-7 4 16,-18 21-4-16,0 0 4 0,14-27-4 0,1-9 4 0,-6 2 5 15,-2-4-5-15,-2 6 5 0,0-1-5 0,-1 2 14 0,-2 0-14 0,-1 6 15 16,-1 4-15-16,-1-1 27 0,-1 1-27 0,-2 4 27 16,3 2-27-16,1 15 31 0,0 0-31 0,0-14 31 15,0 0-31-15,0 14 6 0,0 0-6 0,-2-10 7 16,0 3-7-16,2 7 28 15,0 0-28-15,0-5 28 0,0 2-28 0,0 3-1 0,0 0 1 0,0 0 0 16,-5 0 0-16,2 5-5 0,-3 2 5 0,1 17-5 16,-2 10 5-16,7-34-34 0,0 0 34 0,-3 48-33 15,3 13 33-15,0-61-11 0,0 0 11 0,0 66-10 16,1 7 10-16,3-11-30 16,1-7 30-16,-1-12-30 0,1-9 30 15,2-5-6-15,5-8 6 0,-7-4-5 0,2-5 5 0,2-4-2 0,3-3 2 0,2-1-1 0,2-3 1 16,-16-1-26-16,0 0 26 0,17 0-25 15,2-1 25-15,-19 1-11 0,0 0 11 0,21-4-10 0,0-3 10 0,-21 7-41 16,0 0 41-16,17-3-41 16,1 1 41-16,-18 2-60 0,0 0 60 0,14 5-60 0,0 4 60 15,-14-9-100-15,0 0 100 0,10 15-99 0,-3 8 99 0,-7-23-173 16,0 0 173-16,0 24-172 0,-3 3 172 0,-1 26-635 16</inkml:trace>
  <inkml:trace contextRef="#ctx0" brushRef="#br0" timeOffset="-24934.451">21853 14921 1110 0,'0'0'0'0,"4"-3"0"16,1 1 0-16,-5 2-97 0,0 0 97 0,15 5-97 15,10-1 97-15,-25-4-128 0,0 0 128 0,40 8-475 16,-80-16 475-16</inkml:trace>
  <inkml:trace contextRef="#ctx0" brushRef="#br0" timeOffset="-23951.769">24031 14599 1099 0,'0'0'0'0,"-6"-3"0"0,-2-2 0 0,4 1 70 16,8 3-70-16,-4 1 70 0,3-2-70 0,-3 2 29 15,0 0-29-15,0 0 29 0,5 0-29 0,-5 0 0 0,0 0 0 16,0 0 0-16,0 0 0 0,0 0-1 0,0 0 1 16,-8 0-1-16,-4 0 1 0,-8 0 2 0,-2 2-2 0,8-2 2 15,2 0-2-15,12 0 13 0,0 0-13 0,-30 5 14 16,-10-2-14-16,40-3 28 0,0 0-28 0,-38 9 28 16,-1 3-28-16,39-12 12 0,0 0-12 0,-40 25 12 15,-2 11-12-15,42-36 10 0,0 0-10 16,-34 55 11-16,4 17-11 15,11-12 10-15,7 2-10 16,5-14 10-16,5-11-10 0,2-37 15 0,0 0-15 0,7 45 15 0,9 1-15 0,-16-46 3 0,0 0-3 0,22 38 4 16,10-4-4-16,-32-34-11 0,0 0 11 0,34 16-11 15,8-10 11-15,-5-9-47 0,-2-9 47 0,-6-3-47 16,-1-6 47-16,-4-3-25 16,-6-2 25-16,-2-4-24 0,-4-3 24 15,-12 33 2-15,0 0-2 0,10-48 2 0,2-12-2 0,-6 4 40 0,1-4-40 0,-4 3 40 16,-3 1-40-16,0 56 37 0,0 0-37 0,-7-86 38 0,-2-19-38 15,1 16 17 1,1 5-17-16,3 21 17 16,3 17-17-16,1 46 32 0,0 0-32 0,-7-45 32 0,-2 13-32 0,9 32 27 0,0 0-27 0,-9-30 27 0,-1 6-27 0,10 24 8 15,0 0-8-15,-9-18 9 0,2 6-9 0,7 12 5 16,0 0-5-16,-10-7 6 0,-3 3-6 16,-2 6 1-16,-3 3-1 0,3 0 1 15,2 2-1-15,13-7 0 0,0 0 0 0,-24 19 1 0,-9 10-1 16,33-29-1-16,0 0 1 0,-30 34 0 0,1 9 0 15,29-43-1-15,0 0 1 0,-21 52-1 0,7 13 1 0,14-65-4 16,0 0 4-16,-5 65-3 0,6 2 3 0,-1-67-20 0,0 0 20 16,23 72-20-16,15 5 20 15,1-24-38-15,2-10 38 0,-7-18-37 0,-8-14 37 0,3-3-43 0,-1-3 43 16,2-5-42 0,1-7 42-16,-31 7-17 0,0 0 17 0,40-8-17 0,9-6 17 0,-5 6-15 0,-3 3 15 0,-2-1-14 15,-3 3 14-15,-6 1-26 0,-6 4 26 0,2 1-26 16,-1 6 26-16,-4 0-2 15,-4 4 2-15,-3-1-2 0,0 0 2 0,-14-12-13 16,0 0 13-16,16 26-12 0,3 8 12 0,-19-34 1 0,0 0-1 0,16 40 1 16,-4 2-1-16,-7-4 45 0,-3 0-45 0,1-11 46 15,-1-10-46-15,-2 2 55 0,-2-2-55 16,2-6 55-16,0-5-55 16,-2 3 44-16,1-4-44 0,1-1 45 0,0-3-45 0,0 3 32 0,0-1-32 0,0 1 32 15,0-3-32-15,0-1 15 0,0 5-15 0,0-5 15 16,-2-8-15-16,2-1 19 0,0-1-19 0,-4-14 20 0,4-5-20 15,0 29 0-15,0 0 0 0,0-46 0 0,4-14 0 16,-4 7 0-16,0 1 0 0,2 6 0 16,3 6 0-16,0 8 3 0,0 6-3 15,2 6 3-15,0 3-3 0,0 3 36 0,-5 4-36 0,3 3 37 0,2 0-37 0,-7 7 5 16,0 0-5-16,16-5 5 0,0 0-5 0,-16 5 19 16,0 0-19-16,24-2 20 0,7 2-20 0,-3 0-4 15,0 0 4-15,-5 0-4 0,-1 0 4 0,-2 0-94 16,-5 2 94-16,-1-1-94 0,-2 1 94 0,-12-2-228 15,0 0 228-15,9 2-228 0,-2-1 228 0,9 3-789 0</inkml:trace>
  <inkml:trace contextRef="#ctx0" brushRef="#br0" timeOffset="-23553.832">23630 15399 505 0,'0'0'0'0,"5"-7"0"15,4-3 0-15,-9 10 40 0,0 0-40 0,-2-3 40 16,-5 1-40-16,7 2 35 0,0 0-35 0,-7 0 35 15,-1 2-35-15,8-2 7 0,0 0-7 0,-7 1 8 0,0 1-8 0,7-2 75 16,0 0-75-16,-4 2 76 0,4 1-76 16,0-3 48-16,0 0-48 0,16 4 49 0,13-3-49 0,-29-1 78 15,0 0-78-15,46-1 79 0,15-4-79 16,-61 5 84-16,0 0-84 0,64-9 84 16,11-5-84-16,-75 14 47 0,0 0-47 0,105-17 47 0,24-5-47 15,-129 22 51-15,0 0-51 0,116-19 52 0,-1 0-52 0,-115 19 21 16,0 0-21-16,105-15 21 0,-8 3-21 0,-97 12-2 15,0 0 2-15,80-7-2 0,-12 7 2 0,-68 0-192 16,0 0 192-16,51 7-192 0,-13 8 192 0,-38-15-137 16,0 0 137-16,21 11-137 0,-17-5 137 0,20 12-521 15</inkml:trace>
  <inkml:trace contextRef="#ctx0" brushRef="#br0" timeOffset="-22849.603">24323 15831 639 0,'0'0'0'0,"2"-7"0"15,0-3 0-15,-2 10 49 0,0 0-49 0,-9-14 49 16,-7-5-49-16,16 19 32 0,0 0-32 0,-20-18 32 0,-5-3-32 15,25 21 4-15,0 0-4 0,-24-19 4 0,-2 2-4 16,26 17 14-16,0 0-14 0,-23-14 15 0,0 4-15 16,1 1 43-16,-1 1-43 0,9 3 43 0,7 3-43 15,-3 0 37-15,-2 2-37 0,-2 0 38 0,1-1-38 0,13 1 4 16,0 0-4-16,-26 8 5 0,-7 6-5 16,33-14-1-16,0 0 1 0,-35 27 0 0,-3 11 0 15,38-38-8-15,0 0 8 0,-37 46-7 0,-1 9 7 0,38-55-5 16,0 0 5-16,-23 58-5 0,9 7 5 0,14-65 25 15,0 0-25-15,4 72 26 0,15 5-26 0,-19-77 67 16,0 0-67-16,21 47 67 0,5-17-67 16,-26-30 9-16,0 0-9 0,33 7 10 15,11-17-10-15,-44 10 5 0,0 0-5 0,54-34 5 0,14-24-5 0,-68 58-4 16,0 0 4-16,56-57-4 0,-6-8 4 0,-50 65-5 0,0 0 5 16,38-70-5-16,-10-7 5 0,-12 10 3 15,-11 3-3-15,-3 20 4 16,-4 11-4-16,0-3 33 0,1 4-33 0,-3 1 33 0,-1 2-33 15,5 29 36-15,0 0-36 0,-5-36 36 0,-1-4-36 0,6 40 38 0,0 0-38 16,-5-32 39-16,0 3-39 0,5 29 16 0,0 0-16 0,-3-22 17 16,-1 4-17-16,4 18 37 0,0 0-37 0,-2-12 37 15,1 6-37-15,1 6 2 0,0 0-2 0,-2-6 2 16,0 5-2-16,2 1 8 0,0 0-8 0,0 0 8 16,0 0-8-16,0 0 15 0,0 0-15 0,0 0 15 15,0 0-15-15,0 0 1 0,0 0-1 0,0 0 1 16,0 0-1-16,0 0 3 0,0 0-3 0,0 0 4 15,0 0-4-15,0 0 5 0,0 0-5 0,2 7 6 16,3 3-6-16,0 7 7 0,2 5-7 0,2 9 7 0,0 5-7 0,-1 5 8 16,1 9-8-16,-4 3 8 0,4 9-8 15,-4-1 3-15,1 4-3 0,-5-13 4 0,1-11-4 16,-2-41 19-16,0 0-19 0,0 80 20 16,0 25-20-16,0-105 0 0,0 0 0 0,2 77 1 0,-1-8-1 15,-1-69-68-15,0 0 68 0,4 39-68 0,3-22 68 0,3 40-1062 16</inkml:trace>
  <inkml:trace contextRef="#ctx0" brushRef="#br0" timeOffset="-22490.74">24494 15589 606 0,'0'0'0'0,"-2"-3"0"15,-1-2 0-15,1 1-4 0,2 1 4 0,0 3-3 16,2-3 3-16,-2 3 38 0,0 0-38 16,0 0 38-16,0 0-38 0,0 0 59 0,0 0-59 0,0 0 59 15,0 0-59-15,0 0 97 0,0-4-97 0,0 4 98 16,2-3-98-16,-2 3 94 0,0 0-94 0,0 0 95 16,0 0-95-16,0 0 81 0,0 0-81 0,0 0 81 15,0 0-81-15,0 0 43 0,0 0-43 0,0 0 44 16,0 7-44-16,0-7 0 0,0 0 0 0,0 30 0 15,1 24 0-15,1 0 0 0,0 10 0 0,1-3 0 16,4 1 0-16,-7-62 1 0,0 0-1 0,9 87 1 16,3 16-1-1,-12-103 14-15,0 0-14 0,11 86 15 0,-1-9-15 16,-10-77-9-16,0 0 9 0,7 48-9 0,-3-21 9 0,-4-27-140 0,0 0 140 0,3 18-139 0,-1-13 139 16,-2-5-143-16,0 0 143 0,0-23-142 0,-4-19 142 0,1-24-561 15</inkml:trace>
  <inkml:trace contextRef="#ctx0" brushRef="#br0" timeOffset="-22269.367">24241 15961 1099 0,'0'0'0'15,"6"-5"0"-15,4-3 0 0,-3 4 131 0,0 4-131 0,-3 0 132 16,3 2-132-16,1-2 60 0,3 0-60 15,3 0 61-15,5-2-61 0,-3 2 12 0,-1 0-12 0,3 0 12 16,1 0-12-16,-2 0 0 0,-1-2 0 0,0 1 1 16,-3 1-1-16,-13 0-63 0,0 0 63 0,21-7-62 15,7 0 62-15,-28 7-110 0,0 0 110 0,23-17-109 16,3-7 109-16,25-17-786 0</inkml:trace>
  <inkml:trace contextRef="#ctx0" brushRef="#br0" timeOffset="-20174.427">25937 15043 505 0,'0'0'0'16,"-6"-3"0"-16,-1-3 0 0,7 6 101 0,0 0-101 0,0 0 102 15,4-3-102-15,-4 3 42 0,0 0-42 0,3 0 43 16,1 0-43-16,-4 0 40 0,0 0-40 0,3 0 40 15,-1 0-40-15,-2 0 28 0,0 0-28 0,0 0 28 16,0 0-28-16,0 0 31 0,0 0-31 0,0 0 31 16,-3 0-31-16,3 0 43 0,0 0-43 0,-2 0 44 15,-5 2-44-15,0-1 34 0,-4-1-34 0,3 2 35 16,-1 2-35-16,-3 1 15 0,-2 3-15 0,-11 9 15 16,-4 7-15-16,29-24 0 0,0 0 0 0,-30 43 1 15,1 14-1-15,4-2 0 0,4 1 0 0,6-15 0 0,4-8 0 0,3-2 0 16,6-4 0-16,-2 2 0 0,8 0 0 15,1-5-1-15,9-3 1 0,-2-6 0 0,2-6 0 0,9-8-3 16,3-4 3-16,3-5-3 0,6-8 3 16,-35 16-6-16,0 0 6 0,46-29-5 0,8-10 5 15,-54 39-8-15,0 0 8 0,50-52-8 0,2-11 8 0,-6-7 9 16,-3-11-9-16,-10 21 10 0,-8 10-10 0,-25 50 74 16,0 0-74-16,14-46 74 0,-9 8-74 15,-5 38 73-15,0 0-73 0,0-42 73 0,-5-3-73 0,5 45 67 16,0 0-67-16,-7-41 68 0,-2-5-68 0,0 13 61 0,-5 6-61 15,4 4 62-15,-1 6-62 0,11 17 18 0,0 0-18 0,-17-15 18 16,-4 5-18-16,21 10 3 0,0 0-3 16,-31-4 4-16,-8 6-4 0,5 3 0 15,0 5 0-15,14-5 0 0,9-3 0 0,11-2-33 0,0 0 33 0,-26 21-32 16,-7 11 32-16,33-32-29 0,0 0 29 0,-25 28-29 16,3 3 29-16,22-31-56 15,0 0 56-15,-12 29-55 0,8 2 55 0,9-4-49 16,8-1 49-16,6-6-48 0,7-3 48 0,-26-17-44 0,0 0 44 0,45 12-43 15,20-3 43-15,-10-2-59 0,-1 0 59 0,-5-2-58 16,-2 0 58-16,-47-5-39 0,0 0 39 0,49 8-38 16,0 1 38-16,-49-9-19 15,0 0 19-15,47 15-18 0,0 4 18 0,-9 2-3 0,-6-1 3 0,-6 4-2 16,-5 0 2-16,-21-24 0 0,0 0 0 0,15 38 0 16,-3 8 0-16,-1-5 23 0,-8 1-23 0,1-15 24 15,-1-8-24-15,-3 1 23 0,0-3-23 0,-1-3 24 16,-1-4-24-16,2-10 1 0,0 0-1 0,-2 12 1 0,0-3-1 15,2-9-60-15,0 0 60 0,-1 9-59 0,-1-4 59 16,2-5-109-16,0 0 109 0,5-17-109 0,2-13 109 0,-7 30-154 16,0 0 154-16,9-48-153 0,0-15 153 0,8-48-319 15</inkml:trace>
  <inkml:trace contextRef="#ctx0" brushRef="#br0" timeOffset="-18677.518">26626 14551 684 0,'0'0'0'16,"-1"5"0"-16,-3 7 0 0,1-6 115 0,1-6-115 16,2 0 116-16,-3 0-116 0,3 0 70 0,0 0-70 0,0 0 71 15,0 0-71-15,0 3 32 0,0 0-32 0,0 9 33 16,-2 7-33-16,2-19-1 0,0 0 1 0,-2 48-1 16,2 21 1-16,-2-2-1 0,1 6 1 0,1-4-1 15,0-4 1-15,0-65 1 0,0 0-1 0,1 89 1 16,3 15-1-16,-4-104 0 0,0 0 0 0,8 84 0 15,6-8 0-15,-3-30-15 16,-2-22 15-16,3-7-14 0,-2-10 14 16,-10-7-74-16,0 0 74 0,25-3-73 0,8-11 73 0,-33 14-62 0,0 0 62 0,36-28-61 15,4-13 61-15,-40 41-60 0,0 0 60 0,33-44-59 16,-5-6 59-16,-28 50-6 0,0 0 6 0,21-44-5 16,-5 2 5-16,-16 42 17 0,0 0-17 0,10-32 17 15,-4 5-17-15,-6 27 63 0,0 0-63 0,5-23 64 0,-5 8-64 16,0 15 78-16,0 0-78 0,0-12 78 15,-4 5-78-15,4 7 51 0,0 0-51 0,-1-7 52 16,-1 5-52-16,2 2 46 0,0 0-46 0,-9 19 47 16,-3 16-47-16,12-35 36 0,0 0-36 0,-9 42 37 0,1 11-37 15,8-53 3-15,0 0-3 0,-2 50 4 0,4 0-4 16,-2-50 10-16,0 0-10 0,8 41 10 0,6-7-10 0,4-8 8 16,3-9-8-16,-6-7 9 15,1-5-9-15,-16-5 32 0,0 0-32 0,23-3 33 0,4-7-33 0,-27 10 51 16,0 0-51-16,27-16 51 0,-1-4-51 0,-26 20 46 0,0 0-46 15,21-21 47-15,-2-3-47 0,-19 24 60 0,0 0-60 16,14-20 60-16,-4-1-60 16,-10 21 40-16,0 0-40 0,7-17 40 15,-3 2-40-15,-4 1 29 0,-2 2-29 0,0 5 29 16,0 0-29-16,1 0 34 0,-1 0-34 0,0 4 34 0,2 0-34 0,-2-1 6 0,1 1-6 0,1 3 7 16,-4-4-7-16,4 4 11 0,-5-1-11 0,1 1 11 15,1 0-11-15,3 0-24 0,0 0 24 16,-5 5-23-16,-2 2 23 0,7-7-67 0,0 0 67 0,-9 27-67 15,0 16 67-15,4-7-79 0,3 3 79 0,1-13-79 16,2-4 79-16,6-3-69 0,0-4 69 0,5 1-69 16,6-1 69-16,-18-15-50 0,0 0 50 15,28 7-50-15,8-5 50 0,-36-2-68 0,0 0 68 0,47-14-67 16,13-13 67-16,-60 27-141 0,0 0 141 0,50-41-141 0,-1-12 141 16,-9 3-98-16,-7-2 98 0,-8 10-97 0,-8 4 97 15,-3 0-17-15,-5 4 17 0,-4 1-16 16,-2 4 16-16,-3 29 16 0,0 0-16 0,0-36 17 15,-3-5-17-15,3 41 75 0,0 0-75 0,-7-39 75 0,-5-1-75 0,1 10 87 16,-1 4-87-16,3 4 88 0,4 4-88 0,0 5 71 16,0-3-71-16,1 8 71 0,1 1-71 15,-1 2 68-15,1 0-68 0,-1 1 69 0,1 1-69 16,-1-1 49-16,1 3-49 0,3 1 49 0,-4-4-49 0,4 4 38 16,4-5-38-16,-4 5 38 0,1-5-38 0,-1 5 0 15,0 0 0-15,0 0 0 0,0 3 0 0,0-3-28 16,0 0 28-16,4 33-28 0,3 22 28 15,0 0-31-15,2 6 31 16,-4 1-31-16,-2 1 31 0,-3-63-9 0,0 0 9 0,4 91-8 0,-1 20 8 0,-1-23-13 0,2-15 13 16,-4-35-13-16,0-29 13 0,0 4-9 0,0-7 9 0,1 9-8 15,3 6 8 1,-1-9-24-16,1-4 24 0,-3 1-23 0,1-4 23 0,-2 0-13 0,-2 0 13 16,2-5-12-16,7-3 12 0,-3-2 0 0,-1-4 0 15,-1-1 0-15,-2-4 0 0,0 14 21 0,0 0-21 0,0-22 21 16,0-6-21-16,0 28 40 0,0 0-40 0,2-27 40 15,0-4-40-15,-2 31 44 0,0 0-44 0,1-22 45 16,-1 3-45-16,0 19 52 16,0 0-52-16,2-14 52 0,2 6-52 0,-4 8 13 0,0 0-13 0,1-7 14 15,3 0-14-15,-4 7 33 0,0 0-33 0,2-3 34 16,-1-1-34-16,-1 4-1 0,0 0 1 0,0 0 0 16,6-2 0-16,-6 2-13 0,0 0 13 0,8 0-12 15,-1 0 12-15,-7 0-40 0,0 0 40 0,14-1-39 0,5-3 39 16,-19 4-13-16,0 0 13 0,26-12-12 0,6-7 12 15,-32 19-14-15,0 0 14 0,35-24-13 0,3-5 13 16,-38 29-2-16,0 0 2 0,38-29-1 16,1-3 1-16,-8 4 24 0,-3 4-24 0,-4 4 25 15,-3 3-25-15,-3 1 56 16,-6 1-56-16,-2 3 56 0,-3 1-56 0,-7 11 42 0,0 0-42 0,5-12 43 0,-3-1-43 0,-2 13 43 16,0 0-43-16,0-14 43 0,-2 0-43 0,2 14 18 15,0 0-18-15,-7-17 19 0,-1-2-19 0,8 19 20 16,0 0-20-16,-14-22 20 0,-5 0-20 0,19 22 4 15,0 0-4-15,-21-21 4 0,-4-1-4 0,25 22 7 0,0 0-7 16,-21-15 8-16,4 3-8 0,17 12 0 0,0 0 0 16,-17-7 0-16,-1 5 0 0,18 2-12 0,0 0 12 15,-19 21-12-15,0 15 12 0,19-36-26 16,0 0 26-16,-12 46-26 0,3 14 26 0,9-60-61 0,0 0 61 0,-4 67-60 16,8 11 60-16,-4-78-48 0,0 0 48 0,9 88-48 15,6 13 48-15,-15-101-14 0,0 0 14 16,18 75-13-16,3-11 13 0,-21-64-34 15,0 0 34-15,19 39-34 0,0-22 34 0,0-3-46 16,-1-9 46-16,-3-2-46 0,-4-4 46 0,1-3-34 0,0 1 34 0,2-6-33 16,2 1 33-16,-16 8-1 0,0 0 1 0,14-12-1 15,1-4 1-15,-15 16 5 0,0 0-5 0,12-13 5 16,-1 1-5-16,-11 12 67 0,0 0-67 16,9-9 68-16,-4 0-68 0,-5 9 38 15,0 0-38-15,5-5 38 0,-1 4-38 0,-4 1 42 0,0 0-42 0,5 1 43 16,2 4-43-16,1 4 18 0,1-2-18 0,-2 0 19 0,0 0-19 15,0-1-6-15,0 0 6 0,-3-3-6 0,-1 0 6 16,-3-3-151-16,0 0 151 0,5 0-150 0,2-8 150 16,5-1-984-16</inkml:trace>
  <inkml:trace contextRef="#ctx0" brushRef="#br0" timeOffset="-18532.439">28442 15187 1726 0,'0'0'0'0,"5"19"0"0,4 10 0 0,-9-29-87 16,0 0 87-16,3 17-87 0,-1-3 87 0,-2-14-4 0,0 0 4 15,5 31-1079-15,-10-62 1079 0</inkml:trace>
  <inkml:trace contextRef="#ctx0" brushRef="#br0" timeOffset="8151.559">19818 16981 158 0,'0'0'0'0,"0"0"29"0,-5-7-29 0,3 5 29 15,-1 0-29-15,3 2 34 0,0 0-34 16,0 0 35-16,0 0-35 0,0 0 61 0,-4-3-61 0,4 3 61 16,-5-4-61-16,0 3 60 0,0-3-60 15,-1 3 61-15,3-3-61 0,3 4 57 0,0 0-57 0,-14-3 58 16,-7-2-58-16,21 5 41 0,0 0-41 0,-28-6 41 16,-8 0-41-16,36 6 47 0,0 0-47 0,-39-6 47 15,-1 1-47-15,4 0 36 0,1 2-36 0,9 1 36 16,13 2-36-16,-6 0 44 0,4 2-44 0,-6-1 45 15,-4 1-45-15,-1 0 18 0,-2 1-18 0,9 1 18 16,7-3-18-16,12-1 13 0,0 0-13 0,-28 6 13 16,-7-1-13-16,35-5 18 0,0 0-18 15,-29 5 18-15,-1 2-18 0,4 0 13 0,0-1-13 0,10 0 14 0,7-5-14 16,9-1 9-16,0 0-9 0,-22 12 10 16,-10 7-10-16,32-19 9 0,0 0-9 0,-22 16 10 0,-1-1-10 0,23-15 8 15,0 0-8-15,-21 24 8 16,4 3-8-16,17-27 8 0,0 0-8 0,-14 35 8 15,3 6-8-15,-1 0 1 0,5 2-1 0,5-1 1 16,-1 1-1-16,3-43-2 0,0 0 2 0,3 55-1 0,1 7 1 0,3-7-6 16,3-2 6-16,-1-16-6 0,0-9 6 0,3-1-9 15,2-1 9-15,5-6-9 0,4-4 9 0,-23-16-15 16,0 0 15-16,42 10-15 0,8-5 15 0,-1-6-23 16,1-6 23-16,-4-9-22 0,-5-6 22 0,-41 22-39 0,0 0 39 15,58-60-38-15,8-29 38 0,-66 89-21 16,0 0 21-16,52-98-21 0,-6-13 21 0,-46 111-36 0,0 0 36 15,35-115-36-15,-11-6 36 0,-24 121-7 0,0 0 7 0,17-119-7 16,-13 3 7-16,-4 116 0 0,0 0 0 16,-4-111 1-16,-6 4-1 0,10 107 32 15,0 0-32-15,-11-82 32 0,-1 17-32 16,12 65 58-16,0 0-58 0,-12-48 59 0,-2 17-59 0,14 31 72 0,0 0-72 0,-7-20 72 16,5 11-72-16,2 9 43 0,0 0-43 15,-5-7 44-15,2 4-44 0,-1 1 33 0,-1 2-33 0,5 0 33 16,-3 0-33-16,3 0 0 0,-6 4 0 0,6-4 0 15,0 0 0-15,-1 3-3 0,-1 0 3 0,-3 13-3 16,-2 6 3-16,7-22-7 0,0 0 7 0,-4 45-7 16,2 15 7-16,2-60-4 0,0 0 4 15,2 78-4-15,5 20 4 0,-7-98-1 0,0 0 1 0,9 137 0 0,3 31 0 16,-12-168 0-16,0 0 0 0,12 147 1 0,2-1-1 16,-14-146 8-16,0 0-8 0,14 113 8 0,2-21-8 0,-16-92-9 15,0 0 9-15,22 62-8 16,12-29 8-16,-34-33-107 0,0 0 107 0,36-24-107 0,4-47 107 15,37-23-739-15</inkml:trace>
  <inkml:trace contextRef="#ctx0" brushRef="#br0" timeOffset="8550.684">19874 16393 1054 0,'0'0'0'0,"2"27"0"0,1 20 0 0,-3-47 104 0,0 0-104 0,2 75 105 16,5 28-105-16,-4-16-1 0,-1 1 1 16,2-10 0-16,-1-4 0 0,-3-74-73 15,0 0 73-15,4 87-73 0,-3 9 73 0,-4-20-75 0,-2-11 75 0,5-31-74 16,3-22 74-16,-3-12 1 0,0 0-1 0,2 24 1 16,5 2-1-16,-7-26 44 0,0 0-44 0,3 19 44 15,1-4-44-15,-4-15 45 16,0 0-45-16,5 10 45 0,4-5-45 0,-1-5 22 15,-1-3-22-15,7-4 23 0,-1-5-23 0,-13 12 13 0,0 0-13 0,19-17 13 16,3-5-13-16,-22 22 18 0,0 0-18 0,32-23 18 16,6-1-18-16,-3 4 3 0,1 1-3 0,-4 5 3 15,-1 2-3-15,1 2 2 0,-3 0-2 16,1 3 3-16,-1 4-3 0,-29 3 1 16,0 0-1-16,35-2 2 0,2 4-2 0,-37-2 1 0,0 0-1 0,36 5 1 0,1 2-1 15,-37-7-2-15,0 0 2 0,31 8-1 0,-1 2 1 16,-30-10-47-16,0 0 47 0,23 7-46 15,-8 0 46-15,-15-7-150 0,0 0 150 0,11 5-150 16,-6-1 150-16,11 4-558 0</inkml:trace>
  <inkml:trace contextRef="#ctx0" brushRef="#br0" timeOffset="8949.664">18668 17805 617 0,'2'-4'0'0,"-2"4"1"0,0 0-1 0,5-5 2 15,4-2-2-15,-9 7 3 0,0 0-3 0,23 0 4 16,8 2-4-16,2 1 54 0,-1 1-54 0,-1-1 54 16,4 1-54-16,-2-3 57 0,2-1-57 0,5 0 58 15,3 0-58-15,-43 0 60 0,0 0-60 0,63-1 61 16,15-3-61-16,-4-1 60 0,2 0-60 0,11-2 60 16,11-3-60-16,-13 1 52 0,-3-1-52 15,-19 1 52-15,-13 2-52 0,-11 4 38 16,-11 1-38-16,3-1 39 0,0-2-39 0,-31 5 10 0,0 0-10 0,42-5 10 0,9-2-10 15,-9 2-5-15,-1 1 5 0,-4 1-5 0,-1-1 5 16,-36 4-174-16,0 0 174 0,32-3-174 0,-1 1 174 16,-31 2-151-16,0 0 151 0,23-5-150 15,-11-2 150-15,23-5-378 0</inkml:trace>
  <inkml:trace contextRef="#ctx0" brushRef="#br0" timeOffset="9679.038">19803 18092 841 0,'0'0'0'0,"0"0"81"0,0 0-81 0,-7-6 82 15,-4-8-82-15,11 14 54 0,0 0-54 0,-12-10 55 16,-9 1-55-16,21 9 33 0,0 0-33 0,-23-7 33 16,-1 0-33-16,24 7 1 0,0 0-1 0,-37-1 2 15,-3 2-2-15,40-1 0 0,0 0 0 0,-45 11 0 0,-5 4 0 16,3 7-22-16,3 7 22 0,6-8-22 0,5-2 22 15,33-19-15-15,0 0 15 0,-41 41-15 0,0 15 15 16,41-56-2-16,0 0 2 0,-42 72-2 16,0 17 2-16,42-89-2 0,0 0 2 0,-21 69-2 15,16-11 2-15,5-58-5 0,0 0 5 0,7 40-4 0,17-16 4 16,1-7-12-16,4-10 12 0,1-2-12 0,0-5 12 0,-3-5-24 16,1-4 24-16,2-5-23 15,3-3 23-15,-33 17-22 16,0 0 22-16,42-36-22 0,5-12 22 0,-47 48-62 0,0 0 62 0,54-72-62 0,7-19 62 0,-61 91-87 0,0 0 87 15,45-90-87-15,-8-10 87 0,-37 100-58 0,0 0 58 16,28-89-57-16,-11 4 57 16,-8 21 1-16,-8 16-1 0,-1 16 2 0,-1 13-2 0,-1 2 51 15,0 3-51-15,0 7 52 0,1 5-52 0,1 2 79 0,-2-1-79 0,2 1 80 16,0 0-80-16,0 0 68 0,0 0-68 0,0 0 69 16,0-4-69-16,0 4 56 0,0 0-56 0,0 0 57 15,0-3-57-15,0 3 40 16,-5 0-40-16,5 0 41 0,0 0-41 0,0 0 18 0,0 0-18 15,0 0 18-15,0 0-18 0,0 0 36 0,-2 3-36 0,2-3 37 16,0 0-37-16,0 0 2 0,0 0-2 0,0 0 2 16,0 4-2-16,0-1 14 0,2 2-14 0,3 11 15 15,-2 8-15-15,-3-24 8 0,0 0-8 0,7 46 9 16,4 16-9-16,-6 4 3 0,0 10-3 16,2-4 4-16,0 0-4 0,-2 15 6 0,-5 11-6 0,4-31 7 15,1-16-7-15,-3-10 3 0,1-10-3 0,1-7 3 0,1-7-3 16,-5-17-71-16,0 0 71 0,7 21-71 15,2-3 71 1,-9-18-89-16,0 0 89 0,17-1-89 0,6-16 89 16,17-2-686-16</inkml:trace>
  <inkml:trace contextRef="#ctx0" brushRef="#br0" timeOffset="9997.896">20163 17969 281 0,'0'0'0'0,"0"0"94"0,0 0-94 0,0 0 95 15,-5-7-95-15,5 7 80 0,0 0-80 0,-2-3 81 16,0-2-81-16,2 5 123 0,0 0-123 0,0-4 124 16,0 1-124-16,0 3 100 0,0 0-100 0,0 0 100 15,0 0-100-15,0 0 76 16,0 0-76-16,-3 10 77 0,-4 9-77 0,7-19 31 0,0 0-31 0,-5 39 31 15,0 16-31-15,5-55 0 0,0 0 0 0,-7 72 0 16,5 17 0-16,2-89-2 0,0 0 2 0,-9 105-2 16,2 15 2-16,7-120-38 0,0 0 38 15,-5 99-37-15,-2-7 37 0,7-92-109 0,0 0 109 0,-2 62-109 16,-3-24 109-16,5-38-144 0,0 0 144 0,0-5-144 16,2-36 144-16,1-6-435 0</inkml:trace>
  <inkml:trace contextRef="#ctx0" brushRef="#br0" timeOffset="10193.691">19930 18002 953 0,'0'6'0'0,"2"18"149"0,4 12-149 0,0-12 150 0,2-3-150 0,-8-21 57 16,0 0-57-16,25 19 58 0,8-4-58 0,-33-15-13 15,0 0 13-15,43 5-12 0,10-10 12 0,-53 5-169 16,0 0 169-16,52-17-169 0,5-14 169 0,-57 31-182 15,0 0 182-15,70-55-182 0,9-20 182 0,69-55-375 16</inkml:trace>
  <inkml:trace contextRef="#ctx0" brushRef="#br0" timeOffset="10457.664">21088 17544 1199 0,'0'0'0'0,"0"0"170"0,0 0-170 0,0 0 171 16,0-5-171-16,0 5 63 0,0 0-63 0,4-3 63 15,4-1-63-15,-8 4-3 0,0 0 3 0,14-3-2 16,7-2 2-16,-21 5-97 0,0 0 97 0,25-4-96 0,6 1 96 15,-31 3-144-15,0 0 144 0,33-5-143 16,0-1 143-16,-33 6-141 0,0 0 141 0,32-10-140 0,-3-2 140 16,32-10-580-16</inkml:trace>
  <inkml:trace contextRef="#ctx0" brushRef="#br0" timeOffset="10622.46">21029 17839 628 0,'0'0'0'0,"0"0"2"0,0 0-2 0,21 8 2 0,17 8-2 0,-8-9-122 15,5-6 122-15,1-9-122 0,4-9 122 0,37-9-201 0</inkml:trace>
  <inkml:trace contextRef="#ctx0" brushRef="#br0" timeOffset="10882.139">22113 16897 583 0,'-2'3'0'0,"2"9"116"0,2 7-116 0,-2-4 116 16,-2-1-116-16,2-5 88 0,2-4-88 0,-2 0 88 15,1-2-88-15,-1-3 86 0,0 0-86 0,0 5 86 16,2-1-86-16,-2-4 71 0,0 0-71 0,0 14 71 0,0 6-71 15,0-20 49-15,0 0-49 0,-3 38 49 0,-1 15-49 16,-1 0 15-16,0 7-15 0,-1-2 15 0,0 0-15 0,6-58 14 16,0 0-14-16,-6 67 15 15,-4 5-15-15,-1 4 0 0,-4 4 0 0,9-41 0 0,6-23 0 0,-1 1-97 16,-1-8 97-16,2-4-96 0,0-4 96 0,0-1-151 16,0 0 151-16,2-13-150 0,3-11 150 0,4-14-629 15</inkml:trace>
  <inkml:trace contextRef="#ctx0" brushRef="#br0" timeOffset="11373.313">21750 16825 975 0,'0'0'0'0,"2"15"102"0,5 11-102 15,-4-11 102-15,6-1-102 0,-9-14-28 0,0 0 28 16,18 17-28-16,8 0 28 0,-26-17-85 0,0 0 85 0,42 16-85 15,8-4 85-15,-3-7-84 0,2-5 84 0,-4 0-84 16,-1 0 84-16,-44 0-1 0,0 0 1 0,49-2 0 16,1-3 0-16,-50 5 4 0,0 0-4 0,52-7 4 15,2-2-4-15,-10 1 63 0,-6-1-63 16,-8 2 64-16,-6 2-64 0,-3 0 44 0,-3 0-44 0,-5 2 44 16,-2 1-44-16,-6-2 0 0,-3-1 0 0,1 4 1 15,1 1-1-15,-4 0-48 0,0 0 48 0,0 0-48 16,2 3 48-16,-2-3-73 0,3 5 73 15,-3-5-73-15,0 4 73 0,0-4-50 0,-3 3 50 0,-1 4-50 0,1 3 50 16,-4 2-11-16,-2 0 11 0,4-3-11 0,1-2 11 16,4-7 1-16,0 0-1 0,-3 6 1 0,-1 1-1 15,4-7 64-15,0 0-64 0,-3 5 64 0,1 1-64 16,2-6 76-16,0 0-76 0,-3 5 77 0,1 0-77 0,2-5 84 16,0 0-84-16,-4 5 85 0,4 0-85 15,0-5 87-15,0 0-87 0,-7 17 88 0,2 9-88 16,5-26 54-16,0 0-54 0,-9 43 55 0,1 13-55 0,8-56 53 15,0 0-53-15,-9 74 53 0,0 13-53 16,9-87 54-16,0 0-54 0,-10 107 55 0,3 18-55 16,7-125 43-16,0 0-43 0,-4 116 44 0,1 1-44 0,3-117 47 0,0 0-47 15,0 82 48-15,3-22-48 0,-3-60-30 16,0 0 30-16,2 32-30 0,2-25 30 0,-4-7-105 0,0 0 105 16,5-39-104-16,5-42 104 0,2-39-1045 15</inkml:trace>
  <inkml:trace contextRef="#ctx0" brushRef="#br0" timeOffset="12031.069">22728 17140 740 0,'0'0'0'0,"0"0"127"0,0 0-127 15,0 0 127-15,0 0-127 0,0 0 70 0,0 0-70 16,0 0 71-16,0 0-71 0,0 0 9 16,0 0-9-16,0 0 9 0,3 2-9 0,-3-2 0 0,0 0 0 15,5 15 1-15,2 11-1 0,-7-26-1 0,0 0 1 0,9 46 0 16,0 17 0-16,-9-63 7 0,0 0-7 0,7 69 8 15,0 10-8-15,-7-79 45 16,0 0-45-16,3 72 45 0,1-2-45 16,-4-70 54-16,0 0-54 0,3 58 55 0,2-10-55 0,-5-48 55 15,0 0-55-15,6 38 56 0,-3-11-56 0,-3-27 39 0,0 0-39 0,7 14 40 16,0-12-40-16,-7-2 2 0,0 0-2 0,9-19 2 16,3-17-2-16,-12 36 3 15,0 0-3-15,7-53 4 0,-2-19-4 0,-5 72 19 0,0 0-19 0,4-91 20 16,-3-17-20-16,-1 108 2 0,0 0-2 0,2-91 2 15,0 4-2-15,-2 87 6 0,0 0-6 0,3-65 7 0,-1 15-7 16,-2 50 49-16,0 0-49 0,5-31 50 16,0 16-50-16,1 1 71 15,-1 7-71-15,-2 2 71 0,1 5-71 0,-4 0 58 0,0 0-58 0,10-2 59 0,9 1-59 0,-19 1 30 16,0 0-30-16,16-2 30 0,7 2-30 0,-23 0-13 16,0 0 13-16,14 0-12 0,1 0 12 15,-15 0-106-15,0 0 106 0,7 2-105 16,0-1 105-16,-7-1-226 0,0 0 226 0,13 12-226 0,1 5 226 0,13 13-899 15</inkml:trace>
  <inkml:trace contextRef="#ctx0" brushRef="#br0" timeOffset="12228.639">23513 17620 1311 0,'-1'-4'0'0,"1"4"-120"0,0 0 120 0,-14-27-120 15,-2-20 120-15,16 47-67 0,0 0 67 0,-30-80-66 16,-6-31 66-16,-29-81-627 0</inkml:trace>
  <inkml:trace contextRef="#ctx0" brushRef="#br0" timeOffset="12902.174">24487 17001 774 0,'0'0'0'0,"0"-3"124"16,-2-4-124-16,4 2 125 0,2-2-125 0,-3 3 116 0,3 1-116 0,-4 3 117 15,5-3-117-15,-5 3 117 0,0 0-117 0,0 0 117 16,0 0-117-16,0 0 100 0,0 0-100 16,0 0 100-16,0 0-100 0,0 0 86 0,-2-4-86 0,2 4 86 15,7-5-86-15,-7 5 44 0,0 0-44 0,14-5 45 16,5-4-45-16,-19 9 15 0,0 0-15 0,28-8 15 16,9-4-15-16,-8 5 2 0,-2 0-2 0,-3 4 3 15,0 1-3-15,-6 4-7 16,-3 1 7-16,-1 2-7 0,0 2 7 0,-1 2-5 15,-3 3 5-15,-3-4-5 0,-4 1 5 0,-3-9-17 0,0 0 17 0,4 20-16 16,-1 8 16-16,-3-28-33 0,0 0 33 0,-1 32-32 16,-1 6 32-16,-9-4-26 0,-1 0 26 0,5-8-26 15,0-5 26-15,7-21-17 0,0 0 17 0,-21 31-16 0,-8 4 16 16,29-35-6-16,0 0 6 0,-33 36-5 16,-4 2 5-16,37-38-4 0,0 0 4 0,-29 31-4 0,4-5 4 0,25-26 0 15,0 0 0-15,-19 20 0 0,3-4 0 0,16-16 13 16,0 0-13-16,-12 12 14 0,7-4-14 0,5-8 28 15,0 0-28-15,-7 7 28 0,3-2-28 16,4-5 42-16,0 0-42 0,-3 4 43 0,1-1-43 16,2-3 24-16,0 0-24 0,7 5 25 0,9 0-25 0,-16-5 1 15,0 0-1-15,24 9 2 0,13-1-2 0,-37-8 0 16,0 0 0-16,36 11 0 0,10 1 0 0,-46-12-60 16,0 0 60-16,45 8-59 0,-1-1 59 0,-44-7-115 15,0 0 115-15,45-2-114 0,2-6 114 0,-47 8-98 16,0 0 98-16,42-12-98 0,-4-5 98 0,42-12-993 0</inkml:trace>
  <inkml:trace contextRef="#ctx0" brushRef="#br0" timeOffset="13377.54">25177 17051 1244 0,'0'0'0'0,"0"0"158"0,0 0-158 0,0 0 159 16,2 5-159-16,-2-5 90 0,0 0-90 0,0 0 91 16,5 2-91-16,-5-2 46 0,0 0-46 0,0 0 47 0,5-2-47 15,-5 2-7-15,0 0 7 0,2 15-6 0,1 13 6 16,1 6-34-16,-1 7 34 0,1-7-34 0,-4-3 34 16,0-31-2-16,0 0 2 0,3 48-1 0,1 9 1 15,-4-57-23-15,0 0 23 0,3 56-22 16,3 3 22-16,-6-59-14 0,0 0 14 0,3 47-13 0,2-5 13 0,-5-42-35 15,0 0 35-15,5 32-34 0,-1-10 34 16,-4-22-19-16,0 0 19 0,5 2-18 16,-3-16 18-16,-2-10-29 0,-2-10 29 0,2 0-29 0,0-2 29 0,-3-5-7 15,-1-4 7-15,-3 6-6 0,-1 1 6 16,8 38 0-16,0 0 0 0,-11-48 1 0,-1-7-1 0,3 4 8 16,2 1-8-16,2 16 8 0,3 10-8 15,2-2 52-15,2 2-52 0,1 11 52 0,1 4-52 16,1-3 78-16,2-2-78 0,2 8 78 0,0 0-78 0,1 1 82 0,4-2-82 0,-5 4 83 15,-1 1-83-15,3 1 53 0,3-3-53 16,-2 4 54-16,2 4-54 0,0-3 6 16,0-1-6-16,-4 2 6 0,1 0-6 0,-1-1-35 15,-1-1 35-15,-2 2-35 0,-2-2 35 0,-5 0-127 0,0 0 127 0,7-2-127 16,2 1 127-16,-9 1-112 0,0 0 112 0,7-14-111 16,-2-10 111-16,7-14-1050 0</inkml:trace>
  <inkml:trace contextRef="#ctx0" brushRef="#br0" timeOffset="14093.607">26433 16777 382 0,'0'0'0'0,"0"0"0"0,0 0 0 0,0 0 1 0,-5-4-1 0,5 4 42 0,0 0-42 15,0 0 42-15,0 0-42 0,0 0 62 16,0 0-62-16,0 0 62 0,-5-1-62 0,5 1 118 0,0 0-118 15,-6-4 118-15,-1 1-118 0,7 3 116 0,0 0-116 16,-12-5 116-16,-3-4-116 0,15 9 98 0,0 0-98 16,-23-12 98-16,-3-3-98 0,26 15 66 0,0 0-66 0,-32-16 67 15,1-1-67-15,31 17 33 0,0 0-33 0,-26-12 34 16,2 3-34-16,24 9 24 0,0 0-24 16,-23-1 25-16,0 6-25 15,1 7 0-15,-3 7 0 0,1 6 0 0,1 8 0 0,23-33-15 0,0 0 15 0,-19 50-14 16,3 11 14-16,16-61-26 0,0 0 26 0,-7 64-26 15,7 3 26-15,4-11-8 0,6-5 8 0,-1-13-8 16,3-10 8-16,4-6-28 0,5-8 28 16,0-6-28-16,3-4 28 15,-24-4-64-15,0 0 64 0,35-19-63 0,10-17 63 0,-45 36-54 0,0 0 54 0,40-50-54 16,6-13 54-16,-46 63-46 0,0 0 46 0,45-84-46 16,4-17 46-16,-49 101 1 15,0 0-1-15,31-100 2 0,-10-3-2 16,-21 103 65-16,0 0-65 0,12-87 65 0,-10 8-65 0,-2 79 76 15,0 0-76-15,-5-61 76 0,-8 13-76 0,13 48 74 0,0 0-74 0,-8-31 74 0,1 14-74 0,7 17 74 16,0 0-74-16,-7-14 75 0,2 9-75 0,5 5 72 16,0 0-72-16,-6-5 73 0,-1 1-73 15,7 4 61-15,0 0-61 0,-7-1 61 0,2-1-61 0,5 2 53 16,0 0-53-16,-5 0 53 0,1 0-53 0,4 0 33 16,0 0-33-16,-1 0 33 0,-3 0-33 0,4 0-9 0,0 0 9 15,-2 8-9-15,2 6 9 16,0-14-48-16,0 0 48 0,0 45-48 15,2 20 48-15,-2-65-56 0,0 0 56 0,4 77-56 0,3 14 56 0,-7-91-51 0,0 0 51 0,10 120-51 16,2 22 51-16,-12-142-89 0,0 0 89 0,16 113-89 16,1-14 89-16,-17-99-214 0,0 0 214 15,25 62-214-15,4-30 214 0,25 63-720 16</inkml:trace>
  <inkml:trace contextRef="#ctx0" brushRef="#br0" timeOffset="14533.572">26759 16624 1311 0,'0'0'0'0,"0"0"82"0,0 0-82 0,3 7 82 16,3 3-82-16,-6-10-10 0,0 0 10 0,7 14-10 15,1 5 10-15,-8-19-42 0,0 0 42 0,7 34-42 0,0 12 42 16,-7-46-40-16,0 0 40 0,4 59-39 0,-4 9 39 0,0-68 16 15,0 0-16-15,0 69 17 16,-2 3-17-16,2-72 49 0,0 0-49 0,0 56 49 0,0-8-49 16,0-48 5-16,0 0-5 0,0 38 5 0,0-12-5 0,0-26 3 15,0 0-3-15,2 17 4 0,1-10-4 0,-3-7-11 16,0 0 11-16,4-6-11 0,1-11 11 16,-5 17-13-16,0 0 13 0,3-27-13 0,-1-11 13 0,-2 38 13 15,0 0-13-15,0-43 13 0,-3-6-13 0,3 49 45 0,0 0-45 16,-4-48 46-16,-1-2-46 0,0 7 56 15,-1 4-56-15,3 8 57 0,1 7-57 0,2 24 72 0,0 0-72 16,2-24 73-16,1 2-73 0,-3 22 60 16,0 0-60-16,9-24 60 0,3 0-60 15,-12 24 53-15,0 0-53 0,18-24 54 0,6 1-54 0,-24 23 39 16,0 0-39-16,23-18 39 0,1 2-39 0,-24 16 1 0,0 0-1 0,23-12 2 16,-7 4-2-16,-16 8-5 0,0 0 5 0,13-7-5 15,0 0 5-15,-13 7-107 0,0 0 107 16,12-7-106-16,-2 0 106 0,-10 7-148 0,0 0 148 0,6-7-147 15,-5 1 147-15,6-8-1071 0</inkml:trace>
  <inkml:trace contextRef="#ctx0" brushRef="#br0" timeOffset="15031.428">25707 17729 852 0,'1'-3'0'0,"6"-4"99"0,4-3-99 0,-6 1 100 16,0 2-100-16,0 2 92 16,2 2-92-16,0-3 93 0,2 1-93 0,-9 5 76 0,0 0-76 0,18-8 77 15,6-4-77-15,-24 12 53 0,0 0-53 0,38-17 54 16,13-6-54-16,-51 23 55 0,0 0-55 0,59-27 56 15,12-4-56-15,-71 31 15 0,0 0-15 0,105-41 16 16,27-9-16-16,-22 13 24 16,-5 2-24-16,-22 13 25 15,-13 10-25-15,-70 12 13 0,0 0-13 0,87-8 13 0,9 6-13 0,-18 2 9 0,-6 5-9 16,-17 0 10-16,-9 0-10 0,-10 0 16 0,-6 2-16 0,-2-2 17 16,-6 1-17-16,-22-6-17 0,0 0 17 15,27 6-16-15,-1 3 16 0,-26-9-90 16,0 0 90-16,19 7-90 0,-5-2 90 0,-14-5-133 0,0 0 133 0,7 2-133 0,-5-4 133 0,6 2-872 15</inkml:trace>
  <inkml:trace contextRef="#ctx0" brushRef="#br0" timeOffset="15778.431">26637 18133 639 0,'0'-3'0'0,"0"3"116"0,0 0-116 0,-2-10 116 15,-1-6-116-15,3 16 91 0,0 0-91 0,-4-10 92 16,1 3-92-16,3 7 81 0,0 0-81 0,-11-8 81 16,-4-1-81-16,15 9 41 0,0 0-41 0,-25-10 42 15,-6-4-42-15,31 14 30 0,0 0-30 0,-37-15 30 16,-6-4-30-16,43 19 24 0,0 0-24 0,-49-17 25 16,-2 0-25-16,51 17 33 0,0 0-33 0,-43-12 34 15,6 1-34-15,37 11 36 0,0 0-36 0,-31-5 36 16,7 5-36-16,24 0 33 0,0 0-33 0,-28 16 33 15,1 9-33-15,7 6 1 0,2 7-1 0,6-16 1 0,3-6-1 16,4 4-1-16,2 1 1 0,4 8 0 0,6 7 0 16,-7-36-44-16,0 0 44 0,9 39-43 0,3 4 43 0,-12-43-33 15,0 0 33-15,25 31-33 0,9-7 33 16,-34-24-39-16,0 0 39 0,53-2-39 0,13-19 39 16,5-13-74-16,9-15 74 0,-15 1-73 0,-9-4 73 0,-56 52-75 15,0 0 75-15,48-70-75 0,-4-14 75 0,-13 15-26 16,-10 4 26-16,-5 21-25 0,-7 15 25 15,-1 0 9-15,-1 5-9 0,-1 3 9 16,-1 2-9-16,-5 19 61 0,0 0-61 0,1-19 61 16,1 2-61-16,-2 17 76 0,0 0-76 0,0-13 77 0,0 2-77 0,0 11 90 0,0 0-90 0,0-8 90 15,-2 1-90-15,2 7 77 16,0 0-77-16,-1-5 78 0,-3 0-78 0,4 5 58 0,0 0-58 16,-3-4 58-16,1 1-58 15,2 3 47-15,0 0-47 0,-3-2 48 0,1 0-48 0,2 2 42 0,0 0-42 16,0 0 43-16,-4-3-43 0,4 3 34 0,0 0-34 0,0 0 35 15,0 0-35-15,0 0 15 0,0 0-15 16,0 0 15-16,0 0-15 0,0 0-11 0,0 0 11 16,-3 10-11-16,-4 9 11 0,-2 10-62 0,0 10 62 0,1 9-62 15,1 9 62-15,0 6-77 0,2 9 77 0,1-17-76 16,1-9 76-16,3-46-57 0,0 0 57 0,1 88-56 16,5 23 56-16,-6-111-76 0,0 0 76 0,10 84-75 15,6-9 75-15,-16-75-122 0,0 0 122 16,21 28-122-16,10-35 122 0,-31 7-105 0,0 0 105 15,40-51-105-15,7-42 105 0,40-51-695 0</inkml:trace>
  <inkml:trace contextRef="#ctx0" brushRef="#br0" timeOffset="16050.342">27013 17626 774 0,'0'0'0'16,"0"6"108"-16,0 0-108 0,0-2 108 0,0-1-108 0,0-3 68 15,4 4-68-15,-4-4 68 0,0 0-68 0,0 0 43 16,3 3-43-16,-3-3 43 0,4 5-43 0,-3 0 40 0,1 1-40 16,2 7 40-16,3 6-40 0,-7-19 54 0,0 0-54 15,5 45 55-15,2 18-55 0,-2-1 32 0,4 4-32 16,-8-12 32-16,-1-10-32 0,2 6 40 0,-2-1-40 0,0-2 41 16,2-4-41-16,-2-43 1 0,0 0-1 0,0 42 1 15,2-2-1-15,-2-40-81 0,0 0 81 16,0 31-80-16,1-9 80 0,-1-22-153 15,0 0 153-15,4 2-152 0,3-20 152 0,-7 18-121 0,0 0 121 0,7-32-120 16,0-19 120-16,7-33-541 0</inkml:trace>
  <inkml:trace contextRef="#ctx0" brushRef="#br0" timeOffset="16292.916">26733 18127 740 0,'3'-2'0'0,"1"-2"155"0,-1 1-155 0,2 0 155 16,4-1-155-16,-4 2 149 0,-5 1-149 0,0 1 149 0,4-5-149 0,-4 5 143 16,0 0-143-16,10-5 144 0,8-4-144 15,-18 9 126-15,0 0-126 0,36-9 127 0,11 1-127 0,-47 8 150 16,0 0-150-16,58-5 150 0,8 0-150 0,-66 5 65 16,0 0-65-16,71 0 66 0,8 5-66 0,-13 0 33 15,-7 2-33-15,-6-4 33 0,-10 1-33 0,-43-4-94 16,0 0 94-16,31-2-94 0,-11-5 94 0,-20 7-110 15,0 0 110-15,-7-29-110 0,-23-17 110 16,-7-30-1396-16</inkml:trace>
  <inkml:trace contextRef="#ctx0" brushRef="#br0" timeOffset="43871.992">24400 17777 1110 0,'0'0'0'0,"7"2"-226"0,3 1 226 0,-3-3-225 15,0-3 225-15,-3 1-77 16,-2 2 77-16,-2 0-77 0,0 0 77 0,0 0-45 0,0 0 45 0,0 0-44 16,0 0 44-16,0 0-56 0,0 0 56 15,0 0-56-15,0 0 56 0,0 0 15 0,-2 4-15 0,2-4 15 16,0 0-15-16,0 0 38 0,0 0-38 15,0 0 39-15,0 0-39 0,0 0 49 0,0 0-49 0,0 0 49 16,0 0-49-16,0 0 21 0,0 0-21 0,0 0 21 16,0 0-21-16,0 0 13 0,0 0-13 0,0 0 13 15,0 0-13-15,0 0 5 0,0 0-5 0,0 0 5 16,0 0-5-16,0 0 3 0,0 0-3 0,0 0 3 16,0 0-3-16,0 0 1 0,0 0-1 0,0 0 2 0,0 0-2 15,0 0-1-15,0 0 1 0,0 0-1 0,0 0 1 16,0 0-2-16,0 0 2 0,0 0-1 0,0 0 1 15,0 0 0-15,0 0 0 0,0 0 0 0,0 0 0 16,0 0 0-16,0 0 0 0,0 0 0 0,0 0 0 0,0 0-4 16,0 0 4-16,0 0-4 0,0 0 4 0,0 0-43 15,0 0 43-15,0 0-43 0,0 0 43 0,0 0-110 16,0 0 110-16,0 0-109 0,0 0 109 0,0 0-122 16</inkml:trace>
  <inkml:trace contextRef="#ctx0" brushRef="#br0" timeOffset="44233.97">25221 17969 819 0,'0'0'0'16</inkml:trace>
  <inkml:trace contextRef="#ctx0" brushRef="#br0" timeOffset="44723.565">24525 17825 124 0,'6'2'0'0,"-6"-2"23"0,0 0-23 0,26 14 24 0,16 8-24 0,-42-22 68 16,0 0-68-16,45 25 68 0,9 6-68 0,-54-31 72 16,0 0-72-16,75 40 73 0,17 4-73 0,-92-44 77 15,0 0-77-15,96 35 78 0,7-5-78 0,-25-7 91 16,-12-8-91-16,-15-6 92 0,-13-6-92 15,-8 0 60-15,-11 1-60 0,-3-4 60 0,-6-4-60 0,-10 4 54 16,0 0-54-16,14-1 55 0,2-3-55 0,-16 4 3 0,0 0-3 16,14-5 4-16,1 0-4 0,-15 5-48 15,0 0 48-15,13-20-48 0,-5-10 48 0,-8 30-85 16,0 0 85-16,0-56-84 0,-8-21 84 0,-1-57-490 16</inkml:trace>
  <inkml:trace contextRef="#ctx0" brushRef="#br0" timeOffset="70635.744">24630 18154 852 0,'0'0'0'16</inkml:trace>
  <inkml:trace contextRef="#ctx0" brushRef="#br0" timeOffset="70998.262">24513 17796 91 0,'0'3'0'16,"0"-3"1"-16,0 0-1 0,-3 4 2 15,1-1-2-15,-1 4-11 0</inkml:trace>
  <inkml:trace contextRef="#ctx0" brushRef="#br0" timeOffset="71517.563">24496 17805 169 0,'0'0'0'0,"0"0"149"0,0 0-149 0,0 0 150 0,3 1-150 0,-3-1 126 16,0 0-126-16,0 0 126 0,0 0-126 0,0 0 104 15,0 0-104-15,0 0 104 0,6 2-104 0,-6-2 92 0,0 0-92 16,1 2 92-16,3-2-92 0,-4 0 61 0,0 0-61 15,3 1 61-15,2 1-61 0,-5-2 58 0,0 0-58 16,6 4 59-16,-1 1-59 0,-5-5 51 16,0 0-51-16,5 7 51 0,4 3-51 0,-9-10 37 0,0 0-37 0,5 12 38 15,4 0-38-15,-9-12 40 0,0 0-40 0,7 14 41 16,1-1-41-16,-8-13 16 0,0 0-16 16,6 17 17-16,1 0-17 0,-7-17 36 15,0 0-36-15,8 23 37 0,5 1-37 0,-13-24 30 0,0 0-30 0,12 24 30 16,2-2-30-16,-14-22 38 0,0 0-38 15,15 24 38-15,3 2-38 0,-18-26 8 0,0 0-8 0,14 22 8 16,0-2-8-16,-14-20 32 0,0 0-32 0,15 21 32 16,-2-2-32-16,-1-2 16 0,2 0-16 15,-6-5 17-15,3-3-17 0,1-1 27 0,0 1-27 0,-5-4 27 0,-2-3-27 16,4 3 22-16,2 2-22 0,-4-2 22 0,0 0-22 16,1 0 16-16,4-1-16 0,-1 1 17 15,-2-2-17-15,-9-3 10 0,0 0-10 0,19 5 10 0,5 0-10 16,-24-5 0-1,0 0 0-15,28 6 0 0,3-3 0 0,-31-3-1 0,0 0 1 0,37 2-1 16,5-4 1-16,-2 0-2 0,0 1 2 0,-5-5-1 0,-2-2 1 0,-4-2-5 16,3-4 5-16,-4 0-5 0,-4-3 5 15,-1 0-31-15,-1-2 31 0,-2 0-31 0,-1-1 31 16,-19 20-34-16,0 0 34 0,21-30-34 0,3-5 34 0,-24 35-99 16,0 0 99-16,21-47-99 0,-2-9 99 0,-19 56-115 15,0 0 115-15,-2-94-114 0,-12-28 114 0,-1-94-1069 16</inkml:trace>
  <inkml:trace contextRef="#ctx0" brushRef="#br0" timeOffset="110366.05">3125 17008 113 0,'0'-3'0'0,"0"3"31"0,0 0-31 0,4-6 31 15,-1 0-31-15,-3 6 65 0,0 0-65 0,2-4 65 16,2 1-65-16,-4 3 67 0,0 0-67 15,0 0 68-15,-4-4-68 0,4 4 54 0,0 0-54 0,-2-5 55 16,-1-3-55-16,3 8 46 0,0 0-46 0,0-12 47 16,3-6-47-16,-3 18 42 0,0 0-42 0,9-25 43 15,5-10-43-15,-14 35 26 0,0 0-26 0,21-42 26 16,3-10-26-16,-24 52 27 0,0 0-27 0,35-58 27 16,9-7-27-16,-44 65 33 0,0 0-33 0,59-87 33 15,12-18-33-15,-71 105 19 0,0 0-19 0,80-116 20 0,6-13-20 0,-86 129 18 16,0 0-18-16,101-125 19 0,10-3-19 0,-111 128 18 15,0 0-18-15,122-129 18 0,11-3-18 16,-133 132 24-16,0 0-24 0,148-139 25 0,14-5-25 16,-162 144 7-16,0 0-7 0,174-138 7 0,16 1-7 0,-190 137 26 15,0 0-26-15,200-141 26 0,16-1-26 0,-216 142 20 16,0 0-20-16,228-139 20 0,15 4-20 16,-243 135 25-16,0 0-25 0,233-127 26 0,1 7-26 15,-234 120 14-15,0 0-14 0,216-97 15 0,-13 14-15 0,-203 83 28 0,0 0-28 16,180-65 28-16,-20 16-28 0,-160 49 2 0,0 0-2 15,132-38 2-15,-22 12-2 16,-110 26 7-16,0 0-7 0,94-19 7 16,-14 11-7-16,-80 8 1 0,0 0-1 0,74-4 1 0,-6 6-1 0,-68-2-36 0,0 0 36 15,57 7-35-15,-5 1 35 0,-52-8-121 0,0 0 121 0,33 9-121 16,-12 1 121-16,-21-10-181 16,0 0 181-16,14 7-181 0,-10 3 181 0,13 9-380 0</inkml:trace>
  <inkml:trace contextRef="#ctx0" brushRef="#br0" timeOffset="111711.647">4482 15291 135 0,'0'0'0'0,"0"0"0"0,4 2 0 0,-4-2 34 0,0 0-34 16,0 0 34-16,0 0-34 0,0 0 38 0,0 0-38 16,0 0 38-16,0 0-38 0,0 0 40 0,0 0-40 0,0 0 40 15,0 0-40-15,0 0 34 16,0 0-34-16,0 0 35 0,0 0-35 0,0 0 33 0,0 0-33 0,0 0 34 16,0 0-34-16,0 0 38 0,0 0-38 0,0 0 38 15,0 0-38-15,0 0 44 0,0 0-44 0,0 0 44 16,0 0-44-16,0 0 35 0,0 0-35 0,0 0 36 15,0 0-36-15,0 0 34 0,0 0-34 0,0 0 34 16,0 0-34-16,0 0 22 0,0 0-22 0,0 0 23 16,0 0-23-16,0 0 10 0,0 0-10 0,0 0 11 15,0 0-11-15,0 0 11 0,0 0-11 0,0 0 11 16,0 0-11-16,0 0 24 0,0 0-24 0,0 0 25 16,0 0-25-16,0 0 12 0,0 0-12 0,0 0 12 0,0 0-12 15,0 0 18-15,0 0-18 0,0 0 18 16,0 0-18-16,0 0 15 0,0 0-15 0,0 0 15 0,0 0-15 0,0 0 9 15,0 0-9-15,0 0 10 0,0 0-10 0,0 0 9 16,0 0-9-16,0 0 10 0,0 0-10 0,0 0 3 16,0 0-3-16,0 0 4 0,0 0-4 0,0 0 12 15,0 0-12-15,0 0 12 0,0 0-12 0,0 0 8 16,0 0-8-16,0 0 8 0,0 0-8 0,0 0 8 16,0 0-8-16,0 0 9 0,0 0-9 0,0 0 3 0,0 0-3 15,0 0 4-15,0 0-4 0,0 0 0 16,0 0 0-16,0 0 1 0,0 0-1 0,0 0-1 15,0 0 1-15,0 0 0 0,0 0 0 0,0 0 0 0,0 0 0 16,0 0 0-16,0 0 0 0,0 0 0 0,0 0 0 0,0 0 0 16,0 0 0-16,0 0 0 0,0 0 0 0,0 0 0 15,0 4 0-15,0-4-1 0,0 0 1 0,0 0-1 16,-4 5 1-16,4-5-15 0,0 0 15 0,0 10-15 16,0 4 15-16,0 6-16 0,0 6 16 0,0 1-15 15,0 2 15-15,0 7-10 0,4 4 10 16,1 6-9-16,0 7 9 0,-5-53-10 15,0 0 10-15,9 67-10 0,3 12 10 0,-3 12-8 0,3 11 8 16,-3-14-8-16,3-9 8 0,-7-4-4 0,2-5 4 0,-5-8-3 16,2-9 3-16,-4-5 0 0,0-7 0 0,0 2 0 15,0 0 0-15,0-43 0 0,0 0 0 0,0 67 1 16,0 16-1-16,0-83 1 0,0 0-1 0,-4 76 1 16,2-1-1-16,2-23 8 0,2-16-8 0,-2-11 9 0,0-11-9 15,0-14 15-15,0 0-15 0,-2 33 15 0,-1 9-15 16,3-42 8-16,0 0-8 15,-4 35 9-15,3-3-9 0,1-4 4 16,0-6-4-16,0-7 4 0,0-4-4 0,0-3-11 0,0-1 11 0,-4-2-10 0,4-1 10 0,0 1-70 16,-3-2 70-16,3 1-69 0,0-3 69 0,0-1-134 15,0 0 134-15,0 0-134 0,0 4 134 0,0-1-399 16</inkml:trace>
  <inkml:trace contextRef="#ctx0" brushRef="#br0" timeOffset="113031.138">4406 15283 158 0,'0'0'0'0,"5"0"0"16,2 2 0-16,-7-2 42 0,0 0-42 0,2 0 42 0,1 0-42 16,-3 0 40-16,0 0-40 0,0 0 41 15,4 0-41-15,-4 0 42 0,0 0-42 0,0 0 42 0,0 0-42 16,0 0 46-16,0 0-46 0,0 3 46 0,5 0-46 15,-5-3 41-15,0 0-41 0,3 4 41 0,6 1-41 16,-9-5 46-16,0 0-46 0,12 7 47 0,6 0-47 0,-18-7 36 16,0 0-36-16,21 8 36 0,5 1-36 0,-26-9 34 15,0 0-34-15,29 8 34 16,6 3-34-16,-35-11 22 0,0 0-22 0,37 10 23 0,3-2-23 16,-40-8 52-16,0 0-52 0,42 9 52 0,3 0-52 0,-45-9 52 15,0 0-52-15,40 5 52 0,2-2-52 0,-42-3 43 16,0 0-43-16,38 4 43 0,4-4-43 15,-42 0 37-15,0 0-37 0,38 0 37 16,1 0-37-16,-39 0 24 0,0 0-24 0,38 0 25 0,0 0-25 0,-38 0 27 0,0 0-27 16,35 0 27-16,2-4-27 0,-37 4 22 0,0 0-22 15,29 0 22-15,-6-2-22 16,-23 2 9-16,0 0-9 0,21 0 10 16,-5-1-10-16,-16 1-1 15,0 0 1-15,14 0 0 0,-6 1 0 0,-8-1-61 0,0 0 61 0,9 2-61 0,-2 2 61 0,-7-4-65 0,0 0 65 0,9 6-64 16,-1 5 64-16,6 6-780 0</inkml:trace>
  <inkml:trace contextRef="#ctx0" brushRef="#br0" timeOffset="114129.599">5272 14981 124 0,'0'0'0'0,"0"24"0"0,-4 14 0 16,4-38 38-16,0 0-38 0,4 57 39 0,1 16-39 0,-2 8 33 15,3 15-33-15,1-9 33 0,-2-3-33 0,-5-84 33 16,0 0-33-16,8 110 34 16,1 15-34-16,-9-125 38 0,0 0-38 0,9 133 39 15,3 11-39-15,-8-22 50 0,-4-14-50 0,1-12 50 0,3-14-50 0,-4-82 64 16,0 0-64-16,0 104 64 0,0 11-64 0,0-17 69 15,-5-9-69-15,5-19 69 0,-4-13-69 0,4-57 60 0,0 0-60 16,0 66 60-16,0 5-60 16,0-22 47-16,4-13-47 0,-4-15 47 15,0-16-47-15,0 2 38 0,0-5-38 0,0-2 38 0,0 3-38 0,0-3-15 0,5 2 15 16,-5-2-15-16,0 0 15 0,0 0-82 0,0 3 82 16,0-3-82-16,3 4 82 0,-3-4-142 0,0 0 142 15,0 0-142-15,4 0 142 0,-2 0-347 0</inkml:trace>
  <inkml:trace contextRef="#ctx0" brushRef="#br0" timeOffset="114737.101">4402 17126 415 0,'4'2'0'0,"-4"-2"29"0,0 0-29 0,5 2 29 16,4-2-29-16,-9 0 52 0,0 0-52 0,3 0 53 15,-3 0-53-15,0 0 25 0,0 0-25 16,0 0 26-16,4-7-26 0,-4 7 12 0,0 0-12 0,0-5 13 16,5-1-13-16,-5 6 52 0,0 0-52 0,9-6 53 15,6-3-53-15,-15 9 33 0,0 0-33 0,35-7 34 16,12 2-34-16,-47 5-56 0,0 0 56 0,59 0-56 15,13 3 56-15,-72-3-76 0,0 0 76 0,68 7-75 16,8 4 75-16,-76-11-34 0,0 0 34 0,91 13-33 0,19 3 33 16,-110-16-45-16,0 0 45 0,89 13-45 0,-6-1 45 15,-83-12-57-15,0 0 57 0,68 9-57 0,-19-4 57 16,68 9-145-16</inkml:trace>
  <inkml:trace contextRef="#ctx0" brushRef="#br0" timeOffset="115150.454">4772 17345 91 0,'0'0'0'0,"0"0"0"15,0 0 0-15,0 0 0 16,0 6 0-16,0-1-9 0</inkml:trace>
  <inkml:trace contextRef="#ctx0" brushRef="#br0" timeOffset="115287.774">4709 17705 113 0,'3'-15'0'0,"-3"15"0"16,0 0 0-16,-3 0 1 0,-2 8-1 0,-4 1-26 16</inkml:trace>
  <inkml:trace contextRef="#ctx0" brushRef="#br0" timeOffset="115745.318">4988 17724 113 0,'-6'-7'0'16,"-9"-7"59"-16,-6-4-59 0,7 23 60 0,5 12-60 0,0 5 37 16,-1 9-37-16,5-16 37 0,5-8-37 0,-5 2 0 15,-4-2 0-15,9-4 0 0,0-6 0 0,0 3-7 16,0 0 7-16,0 0-7 0,-4 0 7 0,1 0-10 15,-1 1 10-15,3-1-10 0,-6 0 10 0,7 0-47 16,0 0 47-16,-9-1-47 0,-3-3 47 0,12 4-22 16,0 0 22-16,-11-7-22 0,-1-3 22 0,12 10-2 0,0 0 2 15,-12-10-1-15,7-4 1 0,-2 4 5 16,5 0-5-16,2-1 5 0,2 3-5 0,1-1 34 0,2 2-34 16,2 2 35-16,-1 0-35 0,-6 5 36 15,0 0-36-15,12-7 37 0,5 0-37 16,-17 7 33-16,0 0-33 0,21-6 33 0,4-3-33 15,-25 9 33-15,0 0-33 0,31-3 33 0,7 3-33 0,-38 0 13 0,0 0-13 16,42 5 14-16,5 5-14 0,-47-10 21 0,0 0-21 0,51 14 21 16,-1 3-21-16,-8 2 14 0,-7 3-14 0,-11-8 15 15,-6-6-15-15,-1 2-23 16,-5 1 23-16,0-1-22 0,-1-1 22 0,-11-9-123 16,0 0 123-16,7 6-122 0,-2 1 122 0,7 7-77 0</inkml:trace>
  <inkml:trace contextRef="#ctx0" brushRef="#br0" timeOffset="115941.468">5319 17501 135 0,'0'7'0'0,"0"-7"40"0,0 0-40 0,3 4 40 16,-3-3-40-16,0-1 56 0,0 0-56 0,0 0 56 16,2 4-56-16,-2-4 55 0,0 0-55 0,-2 17 56 0,-7 12-56 15,2 2 15-15,-1 7-15 0,3-16 16 0,1-8-16 0,4-14-78 16,0 0 78-16,-9 18-78 0,-8 1 78 0,-7 19-156 15</inkml:trace>
  <inkml:trace contextRef="#ctx0" brushRef="#br0" timeOffset="116972.4">5272 15091 102 0,'0'0'0'16,"0"-7"0"-16,-4-3 0 0,4 10 29 0,0 0-29 0,0-5 29 16,-3 0-29-16,3 5 31 0,0 0-31 0,-6 0 31 15,1 3-31-15,5-3 22 0,0 0-22 0,-7 3 22 16,-7 6-22-16,14-9 29 0,0 0-29 0,-12 9 29 15,0-1-29-15,12-8-11 0,0 0 11 0,-18 10-11 16,-2-3 11-16,20-7-50 0,0 0 50 0,-21 7-49 16,-2 0 49-16,-22 7-80 0</inkml:trace>
  <inkml:trace contextRef="#ctx0" brushRef="#br0" timeOffset="117799.032">5437 15571 124 0,'0'0'0'0,"-9"-6"0"15,1 0 0-15,1 2 38 0,7 3-38 0,0 1 39 16,0 0-39-16,0 0 38 0,0 0-38 0,0 0 39 15,0 0-39-15,0 0 26 0,-5 0-26 0,5 0 26 16,-4 0-26-16,4 0 10 0,-5-2-10 0,1 0 11 16,4 0-11-16,-5 1 12 0,2-1-12 0,-3 0 12 15,3 2-12-15,-1 0 8 0,1 0-8 0,1 0 8 16,-1 0-8-16,-1 0 8 0,2 0-8 0,-1 0 8 16,3 0-8-16,-5 0 8 0,5 0-8 0,-4 0 8 15,1 0-8-15,-1 0 8 0,3 0-8 0,1 0 8 0,-4 0-8 0,4 0 23 16,0 0-23-16,0 0 24 0,-3 0-24 15,3 0 20-15,-2 0-20 0,2 0 20 0,-4 0-20 0,4 0 40 16,-5 0-40-16,5 0 40 0,-3 0-40 16,3 0 48-16,-4 0-48 0,4 0 49 0,-5 0-49 0,1 0 53 15,-1 0-53-15,2 0 53 0,-2 0-53 0,5 0 49 16,0 0-49-16,-7 0 50 0,-2 0-50 0,9 0 38 16,0 0-38-16,-18-1 38 0,1-1-38 0,17 2 35 15,0 0-35-15,-26-2 35 0,-4 0-35 16,30 2 22-16,0 0-22 0,-24-1 23 15,-2 1-23-15,1-2 35 0,3-1-35 0,6 3 36 0,11 0-36 0,-2 0 48 0,2 1-48 16,-8-1 48-16,-4 0-48 0,0 0 27 0,-4-1-27 16,8-1 27-16,5 0-27 0,-4 0 11 0,3 1-11 0,4-1 11 15,-4 2-11-15,0-2 20 16,0 1-20-16,3-1 20 0,0 2-20 16,-2 0 3-16,4-2-3 0,-1 2 3 0,-2 0-3 0,2 0 12 15,-2 2-12-15,1-2 13 0,1 0-13 0,-2-2 8 0,-1 0-8 0,2 1 9 16,3 1-9-16,-1 0 1 0,3-2-1 0,1 2 1 15,-4 0-1-15,4 0 0 0,0 0 0 0,0 0 0 16,0 0 0-16,0 0-20 16,-5 0 20-16,1 0-19 0,4 0 19 0,-3 0-34 0,-1 0 34 0,4 0-34 15,-1 0 34-15,1 0-29 0,0 0 29 0,0 0-29 16,0 0 29-16,0 0-25 0,0 0 25 0,0 0-24 16,0 0 24-16,0 0-35 0,0 0 35 0,0 0-34 0,0 0 34 15,0 0-54-15,0 0 54 0,0 0-53 16,0 0 53-16,0 0-109 0,0 0 109 0,0 0-109 0,0 0 109 15,0 0-163-15,0-3 163 0,5 1-163 0,2-5 163 0,2-2-273 16</inkml:trace>
  <inkml:trace contextRef="#ctx0" brushRef="#br0" timeOffset="118695.193">5387 15165 91 0,'0'0'0'0,"-16"5"0"15,-7 5 0-15,11-7 46 0,9-1-46 0,1-2 46 16,2 0-46-16,0 0 49 0,5-7-49 0,-5 7 50 15,4-1-50-15,-4 1 43 0,0 0-43 0,0 0 43 16,0 0-43-16,0 0 43 0,-7 3-43 0,7-3 43 16,-2 2-43-16,2-2 40 0,-7-2-40 0,7 2 41 15,-2 0-41-15,2 0 34 0,-3 2-34 0,-3-1 35 16,3 1-35-16,-6 0 44 0,-3 0-44 0,7-1 45 16,-2-1-45-16,7 0 46 0,0 0-46 0,-9 2 46 0,0 0-46 15,9-2 47-15,0 0-47 0,-12 1 47 0,-2 1-47 16,14-2 48-16,0 0-48 0,-17 2 48 0,-2-2-48 15,19 0 59-15,0 0-59 0,-21 2 60 0,2-2-60 0,19 0 61 16,0 0-61-16,-21 1 62 0,5 1-62 16,16-2 41-16,0 0-41 15,-14 2 41-15,2-1-41 0,3-1 36 16,1 0-36-16,1 0 37 0,5 0-37 0,-5 0 9 0,5 2-9 0,2-2 9 0,-3 4-9 0,3-4 12 16,0 0-12-16,0 0 12 0,0 0-12 0,0 0 1 15,-6 0-1-15,6 0 1 0,-3 1-1 0,3-1 8 16,-4 0-8-16,4 0 8 0,-3 0-8 15,3 0 3-15,-2 2-3 0,2-2 3 0,-3 2-3 16,3-2 2-16,-6 1-2 0,6-1 2 0,-3 2-2 0,3-2 1 0,0 0-1 16,0 0 2-16,0 0-2 0,0 0 0 0,-5 2 0 15,5-2 0-15,0 0 0 0,0 0-2 0,0 0 2 0,0 0-1 16,-4 2 1-16,4-2-11 0,0 0 11 16,0 0-11-16,0 0 11 0,0 0-9 0,-3 1 9 15,3-1-9-15,0 0 9 0,0 0-1 16,0 0 1-16,0 0-1 0,0 0 1 0,0 0 0 0,0 0 0 0,0 0 0 15,-5 4 0-15,5-4 1 0,0 0-1 0,-4 1 2 16,1-1-2-16,3 0 12 0,0 0-12 0,-2 0 13 16,-5 0-13-1,7 0 3-15,0 0-3 0,-5 0 4 0,1 2-4 0,4-2 3 16,0 0-3-16,-5 2 3 0,1 0-3 0,4-2 1 0,0 0-1 0,-5 3 2 16,2-3-2-16,3 0 1 0,0 0-1 0,-5 2 1 15,-4 1-1-15,9-3 1 0,0 0-1 0,-7 4 1 0,-2-1-1 16,9-3 3-16,0 0-3 0,-5 3 3 15,-4-1-3-15,9-2 5 0,0 0-5 0,-3 2 5 16,-1 0-5-16,4-2 7 0,0 0-7 0,-5 1 8 0,2-1-8 16,3 0 1-16,0 0-1 0,-4 2 1 0,2-2-1 0,2 0 0 15,0 0 0-15,-3 2 1 0,3-2-1 16,0 0-2-16,0 0 2 0,-5 1-2 0,5-1 2 0,0 0-7 16,0 0 7-16,0 0-6 0,-4 2 6 15,4-2-15-15,0 0 15 0,0 0-15 16,0 0 15-16,0 0-24 0,0 0 24 0,0 0-23 0,0 0 23 15,0 0-38-15,0 0 38 0,0 0-38 0,0 0 38 0,0 0-65 0,0 0 65 16,0 0-65-16,0 0 65 0,0 0-73 0,0 0 73 16,0 0-73-16,0 0 73 0,0 0-699 0</inkml:trace>
  <inkml:trace contextRef="#ctx0" brushRef="#br0" timeOffset="118962.528">4899 15194 875 0,'0'0'0'0,"0"5"0"15,-5 2 0-15,5-4 130 0,0-3-130 0,0 0 130 16,0 0-130-16,0 0 94 0,0 0-94 0,0 0 94 16,0 0-94-16,0 0 69 0,0 0-69 0,0 0 69 15,0 0-69-15,0 0 41 0,0 0-41 0,0 0 41 16,0 0-41-16,0 0 34 0,0 0-34 0,0 0 35 16,0 0-35-16,0 0-45 0,0 0 45 0,0 0-45 15,-4 4 45-15,4-4-46 0,0 0 46 0,0 0-46 0,-3 0 46 16,3 0-49-16,0 0 49 0,0 0-48 0,0 0 48 15,0 0-73-15,0 0 73 0,0 0-72 0,0 3 72 0,0-3-104 16,0 0 104-16,3 5-104 0,2 2 104 0,-5-7-163 16,0 0 163-16,13 9-162 0,2-1 162 0,15 9-391 15</inkml:trace>
  <inkml:trace contextRef="#ctx0" brushRef="#br0" timeOffset="120470.41">3584 15679 91 0,'0'0'0'0,"3"-2"0"15,6 0 0-15,-9 2 34 0,0 0-34 0,5-2 35 16,2-1-35-16,2 0 47 0,-4-3-47 15,2 3 48-15,-2 0-48 0,-5 3 47 0,0 0-47 0,9-4 47 16,-1-1-47-16,-8 5 37 0,0 0-37 0,9-5 38 16,3-2-38-16,-12 7 35 0,0 0-35 0,9-5 35 15,3 0-35-15,-12 5 32 0,0 0-32 16,12-5 33-16,2 1-33 0,-14 4 13 0,0 0-13 0,13-3 14 16,-1 1-14-16,-12 2 31 0,0 0-31 0,12-5 31 15,2 3-31-15,-14 2 27 0,0 0-27 0,12-3 27 16,0-2-27-16,-12 5 33 0,0 0-33 0,14-6 33 15,-2 1-33-15,-12 5 21 0,0 0-21 16,9-5 21-16,0 2-21 0,-9 3 41 0,0 0-41 0,12-4 42 0,-3 3-42 16,3 1 22-16,-3-6-22 0,-1 5 23 15,1-3-23-15,0-1 18 0,-4-2-18 0,2 4 19 0,2 1-19 0,-4 1 27 16,2-3-27-16,-2 2 27 0,2 1-27 16,-2-3 12-16,1 1-12 0,1-1 13 15,-2 3-13-15,-2-1 28 0,6-1-28 0,-6-1 28 0,6 1-28 0,-4-1 19 16,-1 1-19-16,1-2 20 0,-1 0-20 15,1 1 26-15,2-1-26 0,-2 2 26 0,-2-1-26 0,3 1 22 16,-3 1-22-16,2 0 23 0,-1-1-23 0,1-1 16 16,2-1-16-1,-2 2 17-15,-1 1-17 0,-2 0 10 0,1 1-10 0,1-1 10 0,-1 2-10 0,-1-2 26 16,1 1-26-16,1-1 26 0,1 0-26 0,-2 0 6 0,-1 2-6 16,2 0 6-16,-1-1-6 0,-3 1 16 15,0 0-16-15,2-2 17 0,1-1-17 0,-3 3 15 16,0 0-15-16,4-2 15 0,1-2-15 0,-5 4 15 0,0 0-15 0,4-1 16 15,1-1-16-15,-5 2 16 0,0 0-16 16,3 0 17-16,1-3-17 0,-4 3 9 0,0 0-9 16,5-2 9-16,-2 0-9 0,-3 2 16 0,0 0-16 15,4-2 17-15,1 1-17 0,-5 1 14 0,0 0-14 16,4-2 15-16,1 0-15 0,-5 2 15 0,0 0-15 0,5-1 16 16,2-3-16-16,-7 4 9 0,0 0-9 0,5-3 10 15,2-2-10-15,-7 5 9 0,0 0-9 0,9-6 10 16,-4 1-10-16,-5 5-17 0,0 0 17 0,5-3-16 15,2-1 16-15,-7 4-41 0,0 0 41 16,4-1-40-16,-2-1 40 0,-2 2-89 0,0 0 89 0,0 0-88 16,3-2 88-16,-3 2-164 0,0 0 164 0,0 0-163 0,-5-1 163 15,1-1-665-15</inkml:trace>
  <inkml:trace contextRef="#ctx0" brushRef="#br0" timeOffset="123146.008">3892 15631 102 0,'0'0'0'0,"5"-2"0"16,0-3 0-16,2 0 52 0,-1-2-52 0,0 5 53 15,0-3-53-15,-1 1 57 0,2 3-57 0,-2-1 58 16,-1 0-58-16,1-1 62 0,-2-1-62 0,3 1 63 16,1 1-63-16,-2-1 75 0,3-2-75 0,-4 1 76 15,1 3-76-15,2-6 60 0,2-2-60 0,0 2 61 16,-1 1-61-16,4-3 53 0,-1 0-53 0,-1 3 54 15,-1-1-54-15,2 0 39 0,-1 0-39 0,-1 4 39 16,-1-1-39-16,-8 4 27 0,0 0-27 0,14-5 27 16,-1-4-27-16,-13 9 9 0,0 0-9 0,17-8 9 15,-1-4-9-15,-16 12 28 16,0 0-28-16,21-10 28 0,1-2-28 0,-22 12 18 0,0 0-18 0,21-12 19 0,3 0-19 16,-24 12 10-16,0 0-10 0,23-12 10 0,-2 0-10 15,-21 12 18-15,0 0-18 0,21-12 18 0,0 1-18 0,-21 11 8 16,0 0-8-16,17-10 8 0,1-2-8 15,-18 12 15-15,0 0-15 0,15-10 16 16,-4-2-16-16,-11 12 3 0,0 0-3 0,12-10 4 0,-3 1-4 0,-9 9 3 16,0 0-3-16,12-9 3 0,0-1-3 0,-12 10 5 15,0 0-5-15,9-8 5 0,0 1-5 0,-9 7 0 16,0 0 0-16,12-9 1 0,0 1-1 16,-3-1 0-16,1 0 0 0,-3 4 0 0,-2 0 0 15,2 0 0-15,2-2 0 0,0 0 0 0,-1 0 0 0,-8 7 5 0,0 0-5 0,9-8 5 16,5-1-5-16,-14 9 3 0,0 0-3 0,16-10 4 15,-4-2-4 1,-12 12 6-16,0 0-6 0,14-10 6 16,2 1-6-16,-16 9 3 0,0 0-3 0,13-8 3 0,0-1-3 0,-13 9 11 0,0 0-11 0,14-8 11 15,1-1-11-15,-15 9 1 0,0 0-1 0,12-9 1 16,-1 1-1-16,-11 8 8 0,0 0-8 0,12-9 8 16,0 2-8-16,-12 7 3 0,0 0-3 15,9-6 3-15,0-3-3 0,-1 2 2 0,1 2-2 16,-2 2 2-16,-2-1-2 0,-1 2 1 0,-1 1-1 0,6-3 2 15,-4-1-2-15,-5 5 4 0,0 0-4 0,9-7 4 16,3-1-4-16,-12 8 0 0,0 0 0 0,12-11 1 16,-1-2-1-16,-11 13 5 15,0 0-5-15,10-12 6 0,1 0-6 16,-11 12 0-16,0 0 0 0,12-12 1 0,0-4-1 16,-12 16 7-16,0 0-7 0,9-12 7 0,3-1-7 0,-12 13 0 0,0 0 0 0,9-14 1 0,3 2-1 15,-12 12 0-15,0 0 0 0,14-17 0 0,-2 1 0 0,0 1 0 16,0 0 0-16,-1-1 0 15,5 2 0-15,-16 14-1 0,0 0 1 0,17-17 0 16,7-3 0-16,-24 20-1 0,0 0 1 0,23-21 0 0,7 1 0 16,-30 20-1-16,0 0 1 0,24-19 0 0,2 0 0 15,-26 19 0-15,0 0 0 0,26-15 0 0,-5-3 0 16,0 8 0-16,-3 2 0 16,-6-1 1-16,-4 0-1 0,1 3 0 0,-4-1 0 15,2 3 1-15,2 1-1 0,-5-1 7 0,1-1-7 0,0 2 7 0,2-1-7 0,-7 4 8 0,0 0-8 16,5-3 9-16,2 1-9 0,-7 2 3 0,0 0-3 15,5-3 4-15,1-1-4 0,-6 4 6 0,0 0-6 16,7-3 7 0,-6-2-7-16,-1 5 7 15,0 0-7-15,4-4 7 0,-1-1-7 0,-3 5 14 0,0 0-14 16,4-3 15-16,-2-1-15 0,-2 4 14 0,0 0-14 0,0 0 15 0,3-3-15 0,-3 3 9 0,0 0-9 0,0 0 9 16,3-2-9-16,-3 2 25 0,0 0-25 0,0 0 26 15,6-1-26-15,-6 1 12 0,0 0-12 0,0 0 12 16,0 0-12-16,0 0 18 0,0 0-18 0,0 0 18 15,0 0-18-15,0 0 24 0,0 0-24 0,0 0 25 16,0 0-25-16,0 0 7 0,0 0-7 0,0 0 7 16,0 0-7-16,0 0 10 0,0 0-10 0,0 0 10 15,0 0-10-15,0 0 3 0,0 0-3 0,0 0 4 16,0 0-4-16,0 0 2 0,0 0-2 0,0 0 3 16,0 0-3-16,0 0 1 0,0 0-1 0,0 0 2 0,0 0-2 15,0 0 8-15,0 0-8 0,0 0 9 0,0 0-9 0,0 0 3 16,0 0-3-16,0 0 4 0,0 0-4 0,0 0 2 15,-6 1-2-15,3 1 2 16,-2 0-2-16,5-2 1 0,0 0-1 0,-16 8 2 16,-10 6-2-16,26-14-25 0,0 0 25 0,-26 15-24 0,-4 3 24 0,30-18-50 15,0 0 50-15,-36 22-49 0,-3 2 49 0,1 2-64 16,3-2 64-16,11-9-64 16,12-8 64-1,12-7-58-15,0 0 58 0,-27 24-58 0,-11 7 58 0,38-31-46 0,0 0 46 0,-35 34-46 0,-3 4 46 0,38-38-32 0,0 0 32 0,-42 36-32 16,0 1 32-1,42-37-8-15,0 0 8 0,-42 36-8 0,2-2 8 0,40-34-20 0,0 0 20 16,-41 31-19-16,2-5 19 0,4-2-14 16,2-2 14-16,12-8-13 15,13-5 13-15,-4-1-17 0,-1 1 17 0,-9 8-16 0,-4 7 16 0,26-24-9 0,0 0 9 0,-30 24-9 16,-3 0 9-16,33-24 0 0,0 0 0 0,-33 29 0 16,-6 2 0-1,39-31-1-15,0 0 1 0,-41 34-1 0,1 2 1 0,40-36-1 0,0 0 1 16,-34 31 0-16,1-4 0 0,7-1-1 0,0-4 1 15,10-8 0-15,6-6 0 0,-2 3-3 0,3-1 3 16,-12 9-3-16,0 3 3 0,0-3-2 0,-3-2 2 0,13-5-1 16,5-3 1-16,0-1 0 0,3 1 0 15,-2-2 1-15,-4-1-1 0,9-6 1 16,0 0-1-16,-12 12 1 0,-6 4-1 0,18-16 4 0,0 0-4 0,-17 14 5 0,-2 1-5 16,19-15 7-16,0 0-7 0,-20 15 7 0,-4 3-7 15,24-18 0-15,0 0 0 0,-21 15 1 16,0 0-1-16,21-15 0 0,0 0 0 0,-21 18 1 15,-1 0-1-15,22-18 0 0,0 0 0 0,-18 16 0 16,3-4 0-16,15-12-1 0,0 0 1 0,-13 10 0 0,3-3 0 0,10-7-3 16,0 0 3-16,-7 7-3 0,2-2 3 0,5-5-2 15,0 0 2-15,-7 3-2 16,5-1 2-16,2-2-5 0,0 0 5 0,0 0-5 16,0 0 5-16,0 0-13 0,0 0 13 0,0 0-13 0,0 0 13 0,0 0-24 15,0 0 24-15,0 0-23 0,-3 3 23 0,3-3-22 0,0 0 22 16,0 0-22-16,0 6 22 0,0-6-16 15,0 0 16-15,0 3-15 0,0-1 15 16,0-2-11-16,0 0 11 0,0 0-10 0,3 3 10 16,-3-3-10-16,0 0 10 0,2 0-10 0,1 0 10 0,-3 0-4 0,0 0 4 0,9 0-3 15,0-2 3-15,-9 2 0 0,0 0 0 16,12-3 0-16,5-2 0 0,-17 5 2 0,0 0-2 16,18-9 3-16,6-4-3 0,-24 13 13 15,0 0-13-15,25-18 14 0,1-2-14 0,-26 20 16 0,0 0-16 0,22-22 17 16,6-7-17-16,-5 3 9 0,-2-2-9 15,-4 4 9-15,4 2-9 0,-3-2 4 0,2 0-4 16,1 5 4-16,0 4-4 0,-21 15 3 0,0 0-3 0,30-21 3 16,5 1-3-16,-35 20 0 0,0 0 0 15,38-29 0-15,7-2 0 0,-45 31 1 0,0 0-1 0,44-34 1 16,-2-2-1-16,-42 36 1 0,0 0-1 0,41-36 1 16,0-2-1-16,-5 4 0 0,-5 3 0 0,-1 5 1 0,-2 4-1 15,-28 22 3-15,0 0-3 0,30-26 3 16,-1 0-3-16,-29 26 0 0,0 0 0 0,35-27 0 15,3-4 0-15,-38 31-1 0,0 0 1 0,39-31 0 16,3-1 0-16,-42 32-3 0,0 0 3 0,34-33-3 0,3 1 3 0,-37 32-3 16,0 0 3-16,31-33-3 0,2 2 3 0,-33 31-2 15,0 0 2-15,30-27-2 0,0 0 2 16,-8 4-1-16,-1 6 1 0,0 2-1 16,-5 3 1-16,-16 12 0 0,0 0 0 0,14-16 0 0,1 4 0 0,-15 12-1 15,0 0 1-15,14-10 0 0,-1 1 0 0,-13 9-3 16,0 0 3-16,8-6-3 0,1 1 3 0,-9 5-2 0,0 0 2 15,3-4-2-15,3 1 2 16,-6 3-5-16,0 0 5 0,0 0-5 0,3-2 5 16,-3 2-3-16,0 0 3 0,0 0-3 0,0 0 3 0,0 0-5 0,0 0 5 15,0 0-5-15,0 0 5 0,0 0-13 0,0 0 13 0,0 0-13 16,0 0 13-16,0 0-24 16,0 0 24-16,0 0-23 0,0 0 23 15,0 0-8-15,0 0 8 0,0 0-7 0,0 0 7 0,0 0-10 0,0 0 10 0,0 0-10 16,0 0 10-16,0 0-1 0,0 0 1 0,0 0-1 15,-3 0 1-15,3 0-1 0,0 0 1 16,0 0 0-16,0 0 0 0,0 0-1 0,0 0 1 0,0 0 0 16,0 0 0-16,0 0 0 0,0 0 0 0,0 0 0 15,-6 0 0-15,6 0-2 0,0 0 2 0,0 0-2 16,-3 0 2-16,3 0-11 0,0 0 11 0,0 0-10 16,-4 0 10-16,4 0-73 0,0 0 73 0,0 0-73 15,-1 0 73-15,1 0-133 0,0 0 133 0,0 0-133 0,-4 3 133 0,1 1-147 16</inkml:trace>
  <inkml:trace contextRef="#ctx0" brushRef="#br0" timeOffset="124077.113">4390 15468 572 0,'0'0'0'0,"7"-7"0"15,-2-3 0-15,-1 6 103 0,-2 3-103 0,-2 1 104 16,3-4-104-16,-3 4 79 0,0 0-79 0,0 0 80 16,0 0-80-16,0 0 54 0,0 0-54 0,0 0 55 0,-5 0-55 15,5 0 41-15,0 0-41 0,0 0 41 0,0 0-41 16,0 0 25-16,0 0-25 0,0 0 26 15,0 0-26-15,0 0 34 0,0 0-34 0,0 0 35 0,0 0-35 0,0 0 7 16,0 0-7-16,0 0 7 0,-4 0-7 0,4 0 11 16,0 0-11-16,0 0 11 15,-3 0-11-15,3 0 9 0,0 0-9 0,0 0 9 0,0 0-9 0,0 0 8 16,0 0-8-16,0 0 8 0,0 0-8 0,0 0 15 16,0 0-15-16,0 0 15 0,0 0-15 0,0 0 22 15,0 0-22-15,0 0 23 0,0 0-23 0,0 0 22 16,0 0-22-16,0 0 23 0,3-3-23 0,-3 3 24 15,0 0-24-15,0-4 25 0,4 1-25 0,-4 3 8 0,0 0-8 16,2-4 9-16,1 1-9 0,-3 3-32 0,0 0 32 0,4-3-32 16,-4 1 32-16,0 2-36 15,0 0 36-15,0-4-35 0,0 1 35 0,0 3-35 16,0 0 35-16,0-3-34 0,-4-1 34 0,4 4-40 0,0 0 40 16,0-3-40-16,0 1 40 0,0 2-34 0,0 0 34 0,0 0-33 15,-3-3 33-15,3 3-44 0,0 0 44 0,0 0-44 16,0 0 44-16,0 0-52 0,0 0 52 0,0 0-51 15,0 0 51-15,0 0-43 0,0 0 43 0,0 0-43 16,3 1 43-16,-3-1-37 0,0 0 37 0,4 2-36 16,1 0 36-16,-5-2-16 0,0 0 16 0,3 3-15 15,1 1 15-15,-4-4-21 0,0 0 21 0,8 3-21 16,-2 2 21-16,-6-5-8 0,0 0 8 0,8 4-8 16,-4-1 8-16,-4-3-1 0,0 0 1 0,5 2-1 0,2-2 1 15,-7 0 15-15,0 0-15 0,2 0 16 0,1 0-16 16,-3 0 52-16,0 0-52 0,0 0 53 0,4-2-53 15,-4 2 63-15,0 0-63 0,0 0 63 0,0 0-63 16,0 0 69-16,0 0-69 0,0 0 69 0,-4-3-69 0,4 3 43 16,0 0-43-16,-5-4 43 0,2 1-43 0,3 3 38 15,0 0-38-15,-4-4 38 16,-1 1-38-16,5 3 16 0,0 0-16 0,-4-4 17 0,-1 3-17 16,5 1 5-16,0 0-5 0,-3-2 6 0,-1 0-6 0,4 2 9 15,0 0-9-15,-2-1 9 0,-1 1-9 0,3 0 0 16,0 0 0-16,0 0 1 0,0 0-1 0,0 0-2 15,0 0 2-15,0 0-1 0,0 0 1 0,0 0-149 16,0 0 149-16,3 3-149 0,3 0 149 0,-6-3-83 0,0 0 83 16,8 7-598-16,-16-14 598 0</inkml:trace>
  <inkml:trace contextRef="#ctx0" brushRef="#br0" timeOffset="178455.578">4456 15195 819 0,'0'0'0'0,"0"0"-274"0,0 0 274 0,0 0-274 0,-3-1 274 0,-1-1-75 15</inkml:trace>
  <inkml:trace contextRef="#ctx0" brushRef="#br0" timeOffset="179476.185">4427 15219 113 0,'0'0'0'0,"0"0"0"0,0-6 0 0,0 6 7 16,0 0-7-16,0 0 7 0,0-4-7 0,0 4 18 0,0 0-18 16,0 0 18-16,0 0-18 0,0 0 24 0,0 0-24 15,0 0 25-15,0 0-25 0,0 0 13 16,0 0-13-16,0 0 13 0,0 0-13 0,0 0 18 15,0 0-18-15,0 0 19 0,0 0-19 0,0 0 33 0,0 0-33 16,0 0 34-16,0 0-34 0,0 0 10 0,0 0-10 0,0 0 11 16,0 5-11-16,0-5 36 15,0 0-36-15,0 4 37 0,0-1-37 0,0-3 12 0,0 0-12 0,1 7 12 16,3 0-12-16,-4-7 41 0,0 0-41 0,0 7 42 16,3 3-42-16,-3-10 32 0,0 0-32 0,6 7 32 15,-3 3-32-15,-3-10 32 0,0 0-32 0,5 10 32 16,2-3-32-16,-7-7 38 0,0 0-38 0,6 7 38 15,2-3-38-15,-8-4 38 0,0 0-38 0,9 1 39 16,-2-1-39-16,-7 0 56 0,0 0-56 0,5 0 57 16,-1-1-57-16,-4 1 66 0,0 0-66 0,5-2 66 15,-5-2-66-15,0 4 64 0,0 0-64 0,3-3 64 0,-3 0-64 16,0 3 70-16,0 0-70 0,0-4 71 0,0 2-71 16,0 2 43-16,0 0-43 0,-3-5 43 15,3 4-43-15,0 1 37 0,0 0-37 0,-5-4 38 0,1 1-38 16,4 3 16-16,0 0-16 0,-5-4 17 0,-2-1-17 0,7 5 29 15,0 0-29-15,-5-3 29 0,1 1-29 16,4 2 12-16,0 0-12 0,-5-5 12 0,2 3-12 0,3 2 10 16,0 0-10-16,-6-2 11 0,3-1-11 0,3 3 17 15,0 0-17-15,0 0 17 0,-4-3-17 0,4 3 1 16,0 0-1-16,0 0 1 0,0 0-1 0,0 0 8 16,0 0-8-16,0 0 8 0,-3 3-8 0,3-3 3 0,0 0-3 15,0 0 3-15,-2 3-3 0,2-3 2 0,0 0-2 16,0 6 2-16,2 0-2 0,-2-6 10 0,0 0-10 0,3 12 11 15,1 2-11-15,-4-14-119 0,0 0 119 0,5 17-118 16,2 4 118-16,-7-21-105 0,0 0 105 0,5 19-104 16,4 1 104-16,-9-20-85 15,0 0 85-15,9 14-84 0,-1 0 84 0,-8-14-54 16,0 0 54-16,9 8-53 0,2-4 53 0,-11-4-2 0,0 0 2 0,5 0-1 16,3-7 1-16,-8 7 10 0,0 0-10 0,4-9 11 15,1-5-11-15,-5 14 58 0,0 0-58 0,4-13 59 16,-8-3-59-16,4 16 59 15,0 0-59-15,-3-13 60 0,1-1-60 0,2 14 51 0,0 0-51 0,-7-10 52 16,2-1-52-16,5 11 0 0,0 0 0 0,-4-6 0 16,-4 0 0-16,8 6-80 0,0 0 80 0,-6-3-79 15,-1 0 79-15,7 3-164 0,0 0 164 0,-1 0-163 16,-3 1 163-16,-5 1-550 0</inkml:trace>
  <inkml:trace contextRef="#ctx0" brushRef="#br0" timeOffset="180910.081">4359 13741 135 0,'0'0'0'0,"5"-2"0"15,4-3 0-15,-9 5 16 0,0 0-16 0,-14 7 17 16,-7 8-17-16,21-15 36 0,0 0-36 0,-28 18 37 0,-3 4-37 16,31-22 48-16,0 0-48 0,-37 29 49 15,2 4-49-15,35-33 63 0,0 0-63 0,-35 39 63 0,2 5-63 16,33-44 79-16,0 0-79 0,-33 42 80 0,4 0-80 15,2-2 68-15,7-3-68 0,6-13 68 0,5-8-68 0,0-2 67 16,-3-1-67-16,3 15 67 0,1 8-67 0,8-36 54 16,0 0-54-16,-9 39 54 15,2 4-54-15,7-43 45 0,0 0-45 0,-5 46 45 0,1 4-45 0,1-4 42 16,3-1-42-16,-2-16 42 0,2-9-42 0,0 3 34 16,2-1-34-16,1 17 35 0,1 9-35 15,-4-48 39-15,0 0-39 0,5 55 39 0,2 5-39 0,-5-7 24 16,1-1-24-16,1-17 25 0,-3-9-25 0,-1 2 18 0,0-4-18 15,4 5 18-15,1 3-18 0,-2-3 18 16,4-5-18-16,-1-5 18 0,-1-3-18 0,-5-16 33 16,0 0-33-16,7 13 34 0,2-1-34 15,-9-12 27-15,0 0-27 0,8 11 27 0,1 1-27 0,-9-12-73 0,0 0 73 0,9 6-72 16,-1 0 72-16,-8-6-103 16,0 0 103-16,7 5-103 0,-1-2 103 0,-6-3-114 15,0 0 114-15,3 2-113 0,2 0 113 0,-5-2-127 0,0 0 127 0,0 0-126 16,0 0 126-16,0 0-139 0,0 0 139 0,0 0-138 15,-3-6 138-15,1 1-248 0</inkml:trace>
  <inkml:trace contextRef="#ctx0" brushRef="#br0" timeOffset="181535.429">3786 14949 102 0,'0'0'0'0,"8"3"0"0,6 6 0 0,-14-9 29 15,0 0-29-15,4 0 29 0,-8-5-29 0,4 5 31 16,0 0-31-16,-5-4 31 0,2 1-31 0,3 3 32 0,0 0-32 16,-4-5 33-16,2 3-33 0,2 2 22 0,0 0-22 15,0 0 22-15,-3-4-22 0,3 4 18 0,0 0-18 16,0 0 18-16,0 0-18 0,0 0 10 0,0 0-10 16,0 0 10-16,0 0-10 0,0 0 10 0,0 0-10 0,0 0 10 15,3 2-10-15,-3-2 15 0,0 0-15 0,2 2 15 16,2-2-15-16,-4 0 14 0,0 0-14 0,5 2 15 15,3 3-15-15,-8-5 15 0,0 0-15 0,11 3 16 16,3 6-16-16,-14-9 16 0,0 0-16 0,21 10 17 16,5 4-17-16,-5-1 25 0,3 1-25 0,-1 2 26 15,-2-3-26-15,0 3 12 0,-4-1-12 16,1-1 13-16,-3-2-13 0,-15-12 10 0,0 0-10 0,21 15 11 16,0 2-11-16,-21-17 17 0,0 0-17 0,26 16 17 15,0-1-17-15,-26-15 22 0,0 0-22 0,25 12 23 16,1-2-23-16,-26-10 49 0,0 0-49 0,17 7 50 15,1-2-50-15,-18-5 73 0,0 0-73 0,15 4 73 0,-3-4-73 16,-12 0 87-16,0 0-87 0,9 0 88 16,0-4-88-16,-9 4 98 0,0 0-98 0,5-3 99 0,-1-4-99 0,-4 7 69 15,0 0-69-15,0-10 69 16,0-2-69-16,0 12 51 0,0 0-51 0,-4-17 52 0,-5-4-52 16,9 21 1-16,0 0-1 0,-3-25 1 0,1-8-1 0,2 33-97 15,0 0 97-15,2-45-97 0,7-11 97 0,-9 56-180 16,0 0 180-16,15-65-179 0,3-9 179 15,11-65-655-15</inkml:trace>
  <inkml:trace contextRef="#ctx0" brushRef="#br0" timeOffset="182212.223">4488 15257 158 0,'0'0'0'0,"3"-5"0"0,-3-2 0 0,4-5-59 15</inkml:trace>
  <inkml:trace contextRef="#ctx0" brushRef="#br0" timeOffset="182756.965">4441 15262 539 0,'0'0'0'0,"-6"-10"0"0,-2-12 0 0,-4-11-345 16</inkml:trace>
  <inkml:trace contextRef="#ctx0" brushRef="#br0" timeOffset="186024.22">6782 14356 516 0,'0'0'0'0,"2"-5"0"16,5-2 0-16,-7 7-7 0,0 0 7 0,1-3-6 0,3 1 6 15,3-7-316-15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02:09:30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1108 5384,'-1'-15'329,"20"-8"1692,62-44 173,-62 59-2113,1 2 0,0 0 0,0 1 0,0 1 0,0 1 0,1 1 0,-1 0 0,20 2-81,10-2 182,201-37-42,-234 35-971,-10 2-2444,-7 2-909</inkml:trace>
  <inkml:trace contextRef="#ctx0" brushRef="#br0" timeOffset="780.683">980 603 8344,'-12'3'175,"-6"2"-312,20-8 3555,0 2-3098,2-18 792,-14 18-1089,0 1 0,0 0 0,0 0 0,0 1 1,0 1-1,0 0 0,0 0 0,0 1 1,1 0-1,-1 0 0,1 1 0,0 1 0,0 0 1,0 0-1,1 0 0,-1 1 0,1 1 0,1-1 1,-1 1-1,1 0 0,0 1 0,1 0 1,0 0-1,0 0 0,1 1 0,0 0 0,0 0 1,1 0-1,1 1 0,-3 5-23,-13 17 97,14-23-76,1 0 0,0 1 0,0-1-1,1 1 1,1 0 0,-1 0 0,2 0 0,-1 0 0,1 0 0,1 1 0,0-1 0,1 5-21,0-12 5,0 1 0,0-1 0,1 1 1,-1-1-1,1 0 0,0 0 1,0 0-1,0 0 0,0 0 1,1 0-1,-1-1 0,1 1 1,-1-1-1,1 1 0,0-1 0,0 0 1,0 0-1,0-1 0,0 1 1,1 0-1,-1-1 0,1 0 1,-1 0-1,1 0 0,-1 0 0,1-1 1,-1 1-1,1-1 0,-1 0 1,1 0-1,0 0 0,-1 0 1,1-1-1,-1 0 0,1 1 1,-1-1-1,1-1 0,-1 1 0,1 0 1,-1-1-1,0 1 0,0-1 1,0 0-1,0 0 0,0-1 1,1 0-6,143-154-272,-147 157 270,0 1 0,0-1 1,0 1-1,0-1 1,0 0-1,0 1 1,1-1-1,-1 1 0,0-1 1,0 1-1,0-1 1,1 0-1,-1 1 0,0-1 1,0 1-1,1-1 1,-1 0-1,0 1 1,1-1-1,-1 0 0,0 1 1,1-1-1,-1 0 1,1 0-1,-1 1 0,0-1 1,1 0-1,-1 0 1,1 0-1,-1 0 1,1 1-1,-1-1 0,1 0 1,-1 0-1,1 0 1,-1 0-1,1 0 1,-1 0-1,1 0 0,-1 0 1,0-1-1,1 1 1,-1 0-1,1 0 0,-1 0 1,1 0-1,-1-1 1,1 1-1,-1 0 1,0 0-1,1-1 0,-1 1 1,0 0-1,1-1 1,-1 1-1,0 0 1,1-1-1,-1 1 0,0-1 2,8 27-82,99 330-774,-66-140 777,-39-148 78,-3-44 98,-1-1 1,-2 0 0,0-1 0,-1 1-1,-2-1 1,0 0 0,-1 0 0,-1-1 0,-1 0-1,-1 0 1,-1-1 0,-1-1 0,0 0-1,-2-1 1,0 0 0,-1-2 0,0 1 0,-13 7-98,21-18 91,-1 0 1,0-1 0,-1 0 0,1-1 0,-1 0-1,0 0 1,0-1 0,0 0 0,0-1 0,-1 0-1,1-1 1,-1 0 0,1-1 0,-6 0-92,6-2-25,1-1 0,0 1 0,0-2 1,0 1-1,0-1 0,0-1 0,1 0 0,0 0 0,0 0 1,0-1-1,1 0 0,-1-1 0,1 0 0,1 0 0,0 0 1,0-1-1,0 0 0,1 0 0,0 0 0,0-1 0,1 1 1,1-1-1,-1 0 0,1-1 0,1 1 0,-1 0 0,2-1 1,-1 1-1,2-1 0,-1 0 0,1 1 0,0-1 1,1 0-1,0 1 0,1-1 0,0 1 0,2-7 25,40-123-4384,-9 26-2542</inkml:trace>
  <inkml:trace contextRef="#ctx0" brushRef="#br0" timeOffset="1280.801">818 0 6816,'7'8'115,"1"0"0,-1-1 0,1-1 0,1 1 0,-1-1 0,1-1 0,0 1 0,0-2 0,1 1 0,-1-1 1,1 0-1,0-1 0,0-1 0,0 1 0,1-1-115,33 11 250,103 54-244,-99-34-4,-19 0 19,-1 2 0,-3 1 1,0 0-1,-3 2 0,-1 1 1,-2 1-1,-1 0 0,-2 2 1,-2 0-1,0 10-21,19 110 453,33 377 274,-66-284 420,-22-20 306,14-170-2109,-28-43-2928,19-88 1727,0 6-2223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65E1-7DB6-49BE-BC0C-E8DE422F8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124A9-D92C-4E55-9E1C-3D414FFF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8BEE-3CC9-45D5-BBC4-75D86E4B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84B8-5232-4CA0-B4F7-5094EDB2C35D}" type="datetimeFigureOut">
              <a:rPr lang="en-ID" smtClean="0"/>
              <a:t>10/03/2022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8024-0C2E-4E83-BCEC-8BB57F3A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5D281-3844-47C0-B954-32BF6D48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C995-881B-447F-A356-7FBE0CD2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538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805A-39D4-4DB3-9CA6-DD4106D1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EC868-1A46-4AEC-8158-4D346D115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5F283-6C09-42CA-846E-F5BFF53B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84B8-5232-4CA0-B4F7-5094EDB2C35D}" type="datetimeFigureOut">
              <a:rPr lang="en-ID" smtClean="0"/>
              <a:t>10/03/2022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AFED0-F280-49C6-A16E-C8F0CF7C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15964-74BE-4ACC-896F-BD36222C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C995-881B-447F-A356-7FBE0CD2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371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F9D47-1A74-482B-AA2D-0A480BA0F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112B0-FE9C-47A0-8DB1-6296BD2B8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55587-F6F7-4205-977B-C419B48C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84B8-5232-4CA0-B4F7-5094EDB2C35D}" type="datetimeFigureOut">
              <a:rPr lang="en-ID" smtClean="0"/>
              <a:t>10/03/2022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AE500-B591-4EC8-9DC5-6005200B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7040-5563-436B-8826-A45B3FC6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C995-881B-447F-A356-7FBE0CD2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982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C102-1535-4336-8F8A-B45CD251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39DC-8050-468B-A5FA-6A0DFECD8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680C5-031D-47B8-96F9-9DA6CCFA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84B8-5232-4CA0-B4F7-5094EDB2C35D}" type="datetimeFigureOut">
              <a:rPr lang="en-ID" smtClean="0"/>
              <a:t>10/03/2022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3F445-4984-4499-AE29-03AD9E17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27F70-A6ED-4113-ABC4-15F97A3E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C995-881B-447F-A356-7FBE0CD2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109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1B38-C525-4FD5-B410-A761B141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3CEF-6755-41FC-9E6A-A34ABB22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6069-B928-4BA8-B87C-FE6D2AF6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84B8-5232-4CA0-B4F7-5094EDB2C35D}" type="datetimeFigureOut">
              <a:rPr lang="en-ID" smtClean="0"/>
              <a:t>10/03/2022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388C-3D8B-4B1E-BF84-E8EF9728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9D4AE-DADB-483F-8A51-0586F98E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C995-881B-447F-A356-7FBE0CD2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993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8B20-62E0-413E-AC3E-A2C4C8A6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6471-2C36-4A4C-80EE-F7C2EFF81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180C4-2096-40CE-8EF9-6DE8AD0D2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3C1F-CC89-4478-809D-1F6F7ADF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84B8-5232-4CA0-B4F7-5094EDB2C35D}" type="datetimeFigureOut">
              <a:rPr lang="en-ID" smtClean="0"/>
              <a:t>10/03/2022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BDB33-EC04-409F-9B16-6163918F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8CD8-5835-44FD-BF46-81E78FB6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C995-881B-447F-A356-7FBE0CD2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043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3781-525A-45F3-8B3F-CB11BCEA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353E3-D060-4AE0-984A-21FA6E0D9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ED26D-DF14-485A-A553-0D62F22C4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A6DE7-AEC4-4C9E-AC69-8D841A827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21ACE-AFBF-43CD-A0BB-431CDC6A1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D1697-6888-45B0-8886-0F37B320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84B8-5232-4CA0-B4F7-5094EDB2C35D}" type="datetimeFigureOut">
              <a:rPr lang="en-ID" smtClean="0"/>
              <a:t>10/03/2022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BECC3-5BA0-4435-B393-66E36114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9DD38-289E-407C-82BD-BD3A6D18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C995-881B-447F-A356-7FBE0CD2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92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A9DA-43C5-4981-A036-D988CE62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FE2D2-2D0E-4DF3-B091-BD1C671B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84B8-5232-4CA0-B4F7-5094EDB2C35D}" type="datetimeFigureOut">
              <a:rPr lang="en-ID" smtClean="0"/>
              <a:t>10/03/2022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998D9-E0EB-44EE-8D2D-06BB754C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26FD0-2218-447C-81AB-D290C712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C995-881B-447F-A356-7FBE0CD2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087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914E3-5E85-4AEE-AFDC-728342CC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84B8-5232-4CA0-B4F7-5094EDB2C35D}" type="datetimeFigureOut">
              <a:rPr lang="en-ID" smtClean="0"/>
              <a:t>10/03/2022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C5DFE-083D-4F7D-A38B-3CA34B73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487DA-9FC9-422E-84F4-D9969E5E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C995-881B-447F-A356-7FBE0CD2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961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8AF9-B54A-4A8D-B379-CABB4FC8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24E-7083-44FF-BD59-16D40753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85F09-11F2-485E-B8BC-AF3B85182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F4236-AF76-42F2-A93A-A7D6912C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84B8-5232-4CA0-B4F7-5094EDB2C35D}" type="datetimeFigureOut">
              <a:rPr lang="en-ID" smtClean="0"/>
              <a:t>10/03/2022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2F192-2D21-4550-9EB8-F8456BC0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2DBCF-6E0F-4C44-8C95-72D45699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C995-881B-447F-A356-7FBE0CD2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680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880C-FB66-43E4-9E22-D04A29BE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90CD7-7290-4EF9-B2DA-17A3139CC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93DFE-0641-4DA2-8A77-AC0D7E82A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91342-1550-4A1E-BEB1-52E73EC3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84B8-5232-4CA0-B4F7-5094EDB2C35D}" type="datetimeFigureOut">
              <a:rPr lang="en-ID" smtClean="0"/>
              <a:t>10/03/2022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6FC28-103B-47FB-B076-022BD03A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2A410-06E0-4694-91D7-7A1C8271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C995-881B-447F-A356-7FBE0CD2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869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83928-B00B-41C5-9EF3-55703428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DFBAE-DEB4-4779-A75D-5FC1E0F9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C5B74-BCF3-447D-8469-86B359124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284B8-5232-4CA0-B4F7-5094EDB2C35D}" type="datetimeFigureOut">
              <a:rPr lang="en-ID" smtClean="0"/>
              <a:t>10/03/2022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577EA-1482-4DCF-BF74-2C8AA2591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ED6F-2E55-46C9-8D89-3AFA38471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C995-881B-447F-A356-7FBE0CD2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851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29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45.png"/><Relationship Id="rId18" Type="http://schemas.openxmlformats.org/officeDocument/2006/relationships/customXml" Target="../ink/ink49.xml"/><Relationship Id="rId3" Type="http://schemas.openxmlformats.org/officeDocument/2006/relationships/image" Target="../media/image40.pn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customXml" Target="../ink/ink46.xml"/><Relationship Id="rId17" Type="http://schemas.openxmlformats.org/officeDocument/2006/relationships/image" Target="../media/image47.png"/><Relationship Id="rId2" Type="http://schemas.openxmlformats.org/officeDocument/2006/relationships/customXml" Target="../ink/ink41.xml"/><Relationship Id="rId16" Type="http://schemas.openxmlformats.org/officeDocument/2006/relationships/customXml" Target="../ink/ink48.xml"/><Relationship Id="rId20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23" Type="http://schemas.openxmlformats.org/officeDocument/2006/relationships/image" Target="../media/image50.png"/><Relationship Id="rId10" Type="http://schemas.openxmlformats.org/officeDocument/2006/relationships/customXml" Target="../ink/ink45.xml"/><Relationship Id="rId19" Type="http://schemas.openxmlformats.org/officeDocument/2006/relationships/image" Target="../media/image48.png"/><Relationship Id="rId4" Type="http://schemas.openxmlformats.org/officeDocument/2006/relationships/customXml" Target="../ink/ink42.xml"/><Relationship Id="rId9" Type="http://schemas.openxmlformats.org/officeDocument/2006/relationships/image" Target="../media/image43.png"/><Relationship Id="rId14" Type="http://schemas.openxmlformats.org/officeDocument/2006/relationships/customXml" Target="../ink/ink47.xml"/><Relationship Id="rId22" Type="http://schemas.openxmlformats.org/officeDocument/2006/relationships/customXml" Target="../ink/ink5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customXml" Target="../ink/ink5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5" Type="http://schemas.openxmlformats.org/officeDocument/2006/relationships/image" Target="../media/image58.png"/><Relationship Id="rId4" Type="http://schemas.openxmlformats.org/officeDocument/2006/relationships/customXml" Target="../ink/ink5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customXml" Target="../ink/ink6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13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12" Type="http://schemas.openxmlformats.org/officeDocument/2006/relationships/customXml" Target="../ink/ink68.xml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11" Type="http://schemas.openxmlformats.org/officeDocument/2006/relationships/image" Target="../media/image68.png"/><Relationship Id="rId5" Type="http://schemas.openxmlformats.org/officeDocument/2006/relationships/image" Target="../media/image65.png"/><Relationship Id="rId15" Type="http://schemas.openxmlformats.org/officeDocument/2006/relationships/image" Target="../media/image70.png"/><Relationship Id="rId10" Type="http://schemas.openxmlformats.org/officeDocument/2006/relationships/customXml" Target="../ink/ink67.xml"/><Relationship Id="rId4" Type="http://schemas.openxmlformats.org/officeDocument/2006/relationships/customXml" Target="../ink/ink64.xml"/><Relationship Id="rId9" Type="http://schemas.openxmlformats.org/officeDocument/2006/relationships/image" Target="../media/image67.png"/><Relationship Id="rId14" Type="http://schemas.openxmlformats.org/officeDocument/2006/relationships/customXml" Target="../ink/ink6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customXml" Target="../ink/ink7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.xml"/><Relationship Id="rId5" Type="http://schemas.openxmlformats.org/officeDocument/2006/relationships/image" Target="../media/image74.png"/><Relationship Id="rId4" Type="http://schemas.openxmlformats.org/officeDocument/2006/relationships/customXml" Target="../ink/ink7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customXml" Target="../ink/ink7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customXml" Target="../ink/ink7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customXml" Target="../ink/ink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7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customXml" Target="../ink/ink8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0.png"/><Relationship Id="rId18" Type="http://schemas.openxmlformats.org/officeDocument/2006/relationships/customXml" Target="../ink/ink13.xml"/><Relationship Id="rId3" Type="http://schemas.openxmlformats.org/officeDocument/2006/relationships/image" Target="../media/image57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10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9.png"/><Relationship Id="rId24" Type="http://schemas.openxmlformats.org/officeDocument/2006/relationships/customXml" Target="../ink/ink16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9.xml"/><Relationship Id="rId19" Type="http://schemas.openxmlformats.org/officeDocument/2006/relationships/image" Target="../media/image13.png"/><Relationship Id="rId4" Type="http://schemas.openxmlformats.org/officeDocument/2006/relationships/customXml" Target="../ink/ink6.xml"/><Relationship Id="rId9" Type="http://schemas.openxmlformats.org/officeDocument/2006/relationships/image" Target="../media/image8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19.png"/><Relationship Id="rId4" Type="http://schemas.openxmlformats.org/officeDocument/2006/relationships/customXml" Target="../ink/ink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2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E1BA-D70D-4D1F-98A4-1667C92AE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Turunan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28866-91F0-4663-8E0C-8B53A3168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6955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DB4E3D-8A50-4A00-8F6E-2C2420C0D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21345"/>
              </p:ext>
            </p:extLst>
          </p:nvPr>
        </p:nvGraphicFramePr>
        <p:xfrm>
          <a:off x="751114" y="457198"/>
          <a:ext cx="7184605" cy="5119999"/>
        </p:xfrm>
        <a:graphic>
          <a:graphicData uri="http://schemas.openxmlformats.org/drawingml/2006/table">
            <a:tbl>
              <a:tblPr/>
              <a:tblGrid>
                <a:gridCol w="1436921">
                  <a:extLst>
                    <a:ext uri="{9D8B030D-6E8A-4147-A177-3AD203B41FA5}">
                      <a16:colId xmlns:a16="http://schemas.microsoft.com/office/drawing/2014/main" val="242153554"/>
                    </a:ext>
                  </a:extLst>
                </a:gridCol>
                <a:gridCol w="1436921">
                  <a:extLst>
                    <a:ext uri="{9D8B030D-6E8A-4147-A177-3AD203B41FA5}">
                      <a16:colId xmlns:a16="http://schemas.microsoft.com/office/drawing/2014/main" val="2369775939"/>
                    </a:ext>
                  </a:extLst>
                </a:gridCol>
                <a:gridCol w="1436921">
                  <a:extLst>
                    <a:ext uri="{9D8B030D-6E8A-4147-A177-3AD203B41FA5}">
                      <a16:colId xmlns:a16="http://schemas.microsoft.com/office/drawing/2014/main" val="4133456983"/>
                    </a:ext>
                  </a:extLst>
                </a:gridCol>
                <a:gridCol w="1436921">
                  <a:extLst>
                    <a:ext uri="{9D8B030D-6E8A-4147-A177-3AD203B41FA5}">
                      <a16:colId xmlns:a16="http://schemas.microsoft.com/office/drawing/2014/main" val="3390782795"/>
                    </a:ext>
                  </a:extLst>
                </a:gridCol>
                <a:gridCol w="1436921">
                  <a:extLst>
                    <a:ext uri="{9D8B030D-6E8A-4147-A177-3AD203B41FA5}">
                      <a16:colId xmlns:a16="http://schemas.microsoft.com/office/drawing/2014/main" val="2132758763"/>
                    </a:ext>
                  </a:extLst>
                </a:gridCol>
              </a:tblGrid>
              <a:tr h="226604"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1.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1906351101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900" b="1" dirty="0">
                          <a:solidFill>
                            <a:srgbClr val="111111"/>
                          </a:solidFill>
                          <a:effectLst/>
                        </a:rPr>
                        <a:t>Muhammad </a:t>
                      </a:r>
                      <a:r>
                        <a:rPr lang="en-ID" sz="900" b="1" dirty="0" err="1">
                          <a:solidFill>
                            <a:srgbClr val="111111"/>
                          </a:solidFill>
                          <a:effectLst/>
                        </a:rPr>
                        <a:t>Urwatil</a:t>
                      </a:r>
                      <a:r>
                        <a:rPr lang="en-ID" sz="900" b="1" dirty="0">
                          <a:solidFill>
                            <a:srgbClr val="111111"/>
                          </a:solidFill>
                          <a:effectLst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rgbClr val="111111"/>
                          </a:solidFill>
                          <a:effectLst/>
                        </a:rPr>
                        <a:t>Wutsqo</a:t>
                      </a:r>
                      <a:endParaRPr lang="en-ID" sz="900" b="1" dirty="0">
                        <a:solidFill>
                          <a:srgbClr val="111111"/>
                        </a:solidFill>
                        <a:effectLst/>
                      </a:endParaRP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2019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01.00.12.01 - Ilmu Komputer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07875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2.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1906426935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900" b="1">
                          <a:solidFill>
                            <a:srgbClr val="111111"/>
                          </a:solidFill>
                          <a:effectLst/>
                        </a:rPr>
                        <a:t>Naufal Rafi Athallah Ramadhan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2019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02.00.12.01 - Ilmu Komputer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48517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3.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2006464625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900" b="1">
                          <a:solidFill>
                            <a:srgbClr val="111111"/>
                          </a:solidFill>
                          <a:effectLst/>
                        </a:rPr>
                        <a:t>M. Saleh Januri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2020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06.00.12.01 - Sistem Informasi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486128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4.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2006483025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900" b="1">
                          <a:solidFill>
                            <a:srgbClr val="111111"/>
                          </a:solidFill>
                          <a:effectLst/>
                        </a:rPr>
                        <a:t>Muhammad Farrel Sava Archini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2020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08.00.12.01 - Sistem Informasi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222725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5.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2006597752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900" b="1">
                          <a:solidFill>
                            <a:srgbClr val="111111"/>
                          </a:solidFill>
                          <a:effectLst/>
                        </a:rPr>
                        <a:t>Dzulandra Perkasa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2020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09.00.12.01 - Ilmu Komputer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590406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6.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2106652032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900" b="1">
                          <a:solidFill>
                            <a:srgbClr val="111111"/>
                          </a:solidFill>
                          <a:effectLst/>
                        </a:rPr>
                        <a:t>Muhamad Rizky Ramadhan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2021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09.00.12.01 - Ilmu Komputer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765995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7.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2106653760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900" b="1">
                          <a:solidFill>
                            <a:srgbClr val="111111"/>
                          </a:solidFill>
                          <a:effectLst/>
                        </a:rPr>
                        <a:t>M. Raffi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2021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08.00.12.01 - Sistem Informasi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659165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8.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2106654183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900" b="1">
                          <a:solidFill>
                            <a:srgbClr val="111111"/>
                          </a:solidFill>
                          <a:effectLst/>
                        </a:rPr>
                        <a:t>Reza Taufiq Yahya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2021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08.00.12.01 - Sistem Informasi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624117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9.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2106654864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900" b="1">
                          <a:solidFill>
                            <a:srgbClr val="111111"/>
                          </a:solidFill>
                          <a:effectLst/>
                        </a:rPr>
                        <a:t>Muhammad Kemal Hanan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2021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09.00.12.01 - Ilmu Komputer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501650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10.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2106656560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900" b="1">
                          <a:solidFill>
                            <a:srgbClr val="111111"/>
                          </a:solidFill>
                          <a:effectLst/>
                        </a:rPr>
                        <a:t>Ammar Ash Shiddiq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2021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02.00.12.01 - Ilmu Komputer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560453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11.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2106657286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900" b="1">
                          <a:solidFill>
                            <a:srgbClr val="111111"/>
                          </a:solidFill>
                          <a:effectLst/>
                        </a:rPr>
                        <a:t>Muhammad Fiqo Anugrah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2021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02.00.12.01 - Ilmu Komputer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12595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12.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2106657292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900" b="1">
                          <a:solidFill>
                            <a:srgbClr val="111111"/>
                          </a:solidFill>
                          <a:effectLst/>
                        </a:rPr>
                        <a:t>Moza Adirafi Satria Jaka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2021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02.00.12.01 - Ilmu Komputer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965046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13.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2106702402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900" b="1">
                          <a:solidFill>
                            <a:srgbClr val="111111"/>
                          </a:solidFill>
                          <a:effectLst/>
                        </a:rPr>
                        <a:t>Muhammad Faris Umar Rahman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2021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06.00.12.01 - Sistem Informasi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913741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14.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2106702680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900" b="1">
                          <a:solidFill>
                            <a:srgbClr val="111111"/>
                          </a:solidFill>
                          <a:effectLst/>
                        </a:rPr>
                        <a:t>Fauzil Ula Fachrudin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2021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06.00.12.01 - Sistem Informasi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380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15.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2106705543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900" b="1">
                          <a:solidFill>
                            <a:srgbClr val="111111"/>
                          </a:solidFill>
                          <a:effectLst/>
                        </a:rPr>
                        <a:t>Marc Salvadore Silitonga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2021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06.00.12.01 - Sistem Informasi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038205"/>
                  </a:ext>
                </a:extLst>
              </a:tr>
              <a:tr h="323719"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16.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2106751796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900" b="1">
                          <a:solidFill>
                            <a:srgbClr val="111111"/>
                          </a:solidFill>
                          <a:effectLst/>
                        </a:rPr>
                        <a:t>Abby Marvel Immanuel Parasian Pribadi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2021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08.00.12.01 - Sistem Informasi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33469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17.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2106752155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900" b="1">
                          <a:solidFill>
                            <a:srgbClr val="111111"/>
                          </a:solidFill>
                          <a:effectLst/>
                        </a:rPr>
                        <a:t>Rivky Avryan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2021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08.00.12.01 - Sistem Informasi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141278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18.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2106752275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900" b="1">
                          <a:solidFill>
                            <a:srgbClr val="111111"/>
                          </a:solidFill>
                          <a:effectLst/>
                        </a:rPr>
                        <a:t>Dennis Sutanto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2021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09.00.12.01 - Ilmu Komputer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905427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19.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2106752395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900" b="1" dirty="0" err="1">
                          <a:solidFill>
                            <a:srgbClr val="111111"/>
                          </a:solidFill>
                          <a:effectLst/>
                        </a:rPr>
                        <a:t>Bimo</a:t>
                      </a:r>
                      <a:r>
                        <a:rPr lang="en-ID" sz="900" b="1" dirty="0">
                          <a:solidFill>
                            <a:srgbClr val="111111"/>
                          </a:solidFill>
                          <a:effectLst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rgbClr val="111111"/>
                          </a:solidFill>
                          <a:effectLst/>
                        </a:rPr>
                        <a:t>Henokh</a:t>
                      </a:r>
                      <a:r>
                        <a:rPr lang="en-ID" sz="900" b="1" dirty="0">
                          <a:solidFill>
                            <a:srgbClr val="111111"/>
                          </a:solidFill>
                          <a:effectLst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rgbClr val="111111"/>
                          </a:solidFill>
                          <a:effectLst/>
                        </a:rPr>
                        <a:t>Barata</a:t>
                      </a:r>
                      <a:endParaRPr lang="en-ID" sz="900" b="1" dirty="0">
                        <a:solidFill>
                          <a:srgbClr val="111111"/>
                        </a:solidFill>
                        <a:effectLst/>
                      </a:endParaRP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solidFill>
                            <a:srgbClr val="111111"/>
                          </a:solidFill>
                          <a:effectLst/>
                        </a:rPr>
                        <a:t>2021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09.00.12.01 - </a:t>
                      </a:r>
                      <a:r>
                        <a:rPr lang="en-ID" sz="900" dirty="0" err="1">
                          <a:solidFill>
                            <a:srgbClr val="111111"/>
                          </a:solidFill>
                          <a:effectLst/>
                        </a:rPr>
                        <a:t>Ilmu</a:t>
                      </a:r>
                      <a:r>
                        <a:rPr lang="en-ID" sz="900" dirty="0">
                          <a:solidFill>
                            <a:srgbClr val="111111"/>
                          </a:solidFill>
                          <a:effectLst/>
                        </a:rPr>
                        <a:t> </a:t>
                      </a:r>
                      <a:r>
                        <a:rPr lang="en-ID" sz="900" dirty="0" err="1">
                          <a:solidFill>
                            <a:srgbClr val="111111"/>
                          </a:solidFill>
                          <a:effectLst/>
                        </a:rPr>
                        <a:t>Komputer</a:t>
                      </a:r>
                      <a:endParaRPr lang="en-ID" sz="900" dirty="0">
                        <a:solidFill>
                          <a:srgbClr val="111111"/>
                        </a:solidFill>
                        <a:effectLst/>
                      </a:endParaRP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6D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4839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528A61-056A-463C-8510-3BCFB694981A}"/>
                  </a:ext>
                </a:extLst>
              </p14:cNvPr>
              <p14:cNvContentPartPr/>
              <p14:nvPr/>
            </p14:nvContentPartPr>
            <p14:xfrm>
              <a:off x="7984440" y="455040"/>
              <a:ext cx="399240" cy="3370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528A61-056A-463C-8510-3BCFB69498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5080" y="445680"/>
                <a:ext cx="417960" cy="33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631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5B21-5E3F-4877-9570-1E71CA89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EF3C2-3C1C-44A8-9930-23C096755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E4795B-3B5E-409F-B80F-007C4330FA97}"/>
                  </a:ext>
                </a:extLst>
              </p14:cNvPr>
              <p14:cNvContentPartPr/>
              <p14:nvPr/>
            </p14:nvContentPartPr>
            <p14:xfrm>
              <a:off x="420120" y="101160"/>
              <a:ext cx="10900440" cy="6493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E4795B-3B5E-409F-B80F-007C4330FA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760" y="91800"/>
                <a:ext cx="10919160" cy="651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527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3E97-9FBB-4A0D-A839-BA1FC252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transendental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5679C-B742-4A76-9FB3-1E5317E25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Fungsi </a:t>
                </a:r>
                <a:r>
                  <a:rPr lang="en-US" dirty="0" err="1"/>
                  <a:t>trigonometri</a:t>
                </a:r>
                <a:r>
                  <a:rPr lang="en-US" dirty="0"/>
                  <a:t> dan inverse-</a:t>
                </a:r>
                <a:r>
                  <a:rPr lang="en-US" dirty="0" err="1"/>
                  <a:t>nya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𝑑𝑠𝑖𝑛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b="0" dirty="0"/>
                  <a:t>)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𝑑𝑐𝑜𝑠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5679C-B742-4A76-9FB3-1E5317E25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938E53-4DD6-4BD6-AD0C-B0B1AEC95AF6}"/>
                  </a:ext>
                </a:extLst>
              </p14:cNvPr>
              <p14:cNvContentPartPr/>
              <p14:nvPr/>
            </p14:nvContentPartPr>
            <p14:xfrm>
              <a:off x="894240" y="1372320"/>
              <a:ext cx="10501560" cy="3897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938E53-4DD6-4BD6-AD0C-B0B1AEC95A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4880" y="1362960"/>
                <a:ext cx="10520280" cy="39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B1A2FA-DF62-4ED2-83B6-475D70A53C39}"/>
                  </a:ext>
                </a:extLst>
              </p14:cNvPr>
              <p14:cNvContentPartPr/>
              <p14:nvPr/>
            </p14:nvContentPartPr>
            <p14:xfrm>
              <a:off x="4526280" y="2304000"/>
              <a:ext cx="239760" cy="302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B1A2FA-DF62-4ED2-83B6-475D70A53C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6920" y="2294640"/>
                <a:ext cx="2584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D6F9BC-995F-443C-AA5A-260090F2491D}"/>
                  </a:ext>
                </a:extLst>
              </p14:cNvPr>
              <p14:cNvContentPartPr/>
              <p14:nvPr/>
            </p14:nvContentPartPr>
            <p14:xfrm>
              <a:off x="1894680" y="2104920"/>
              <a:ext cx="3143160" cy="736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D6F9BC-995F-443C-AA5A-260090F249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85320" y="2095560"/>
                <a:ext cx="3161880" cy="75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3724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4EA1-241B-404D-BA29-3CD98201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dcosx</a:t>
            </a:r>
            <a:r>
              <a:rPr lang="en-US" dirty="0"/>
              <a:t>=?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BF9E-5C2D-452E-8EFC-13F764BB9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A9322D-2D17-40D3-A7D5-0EAFB2A4A244}"/>
                  </a:ext>
                </a:extLst>
              </p14:cNvPr>
              <p14:cNvContentPartPr/>
              <p14:nvPr/>
            </p14:nvContentPartPr>
            <p14:xfrm>
              <a:off x="608400" y="1438920"/>
              <a:ext cx="11583360" cy="4171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A9322D-2D17-40D3-A7D5-0EAFB2A4A2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040" y="1429560"/>
                <a:ext cx="11602080" cy="41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883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5891-8309-46CC-B33C-E5B90439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075A-056C-4F1A-A232-D98892C2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5FFDAC-6775-4CC3-B395-7C13129F68B8}"/>
                  </a:ext>
                </a:extLst>
              </p14:cNvPr>
              <p14:cNvContentPartPr/>
              <p14:nvPr/>
            </p14:nvContentPartPr>
            <p14:xfrm>
              <a:off x="524880" y="1315440"/>
              <a:ext cx="11666160" cy="5465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5FFDAC-6775-4CC3-B395-7C13129F68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520" y="1306080"/>
                <a:ext cx="11684880" cy="54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19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EB11-4821-4137-B088-2DF755D0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trigonometri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5012B-B140-4B68-A655-FAEFDCE29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46FCCC-4427-41A2-BFED-961D06A3885F}"/>
                  </a:ext>
                </a:extLst>
              </p14:cNvPr>
              <p14:cNvContentPartPr/>
              <p14:nvPr/>
            </p14:nvContentPartPr>
            <p14:xfrm>
              <a:off x="600840" y="1282680"/>
              <a:ext cx="11590920" cy="5266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46FCCC-4427-41A2-BFED-961D06A388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480" y="1273320"/>
                <a:ext cx="11609640" cy="52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160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CCF2-B993-4CE6-9E19-71E413BF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C2BB-00F2-486F-A3E8-1607B502C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3A4CF4-1D70-4909-AB6D-824469C48DCA}"/>
                  </a:ext>
                </a:extLst>
              </p14:cNvPr>
              <p14:cNvContentPartPr/>
              <p14:nvPr/>
            </p14:nvContentPartPr>
            <p14:xfrm>
              <a:off x="755280" y="1455480"/>
              <a:ext cx="10649880" cy="488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3A4CF4-1D70-4909-AB6D-824469C48D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920" y="1446120"/>
                <a:ext cx="10668600" cy="49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240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8BC9-29FB-4D62-AD02-9A0073F3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inverse </a:t>
            </a:r>
            <a:r>
              <a:rPr lang="en-US" dirty="0" err="1"/>
              <a:t>trigonometri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8B08-E315-427C-B8CE-FD86268D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695480-0DBA-4146-ADC5-5FB158E8C2BE}"/>
                  </a:ext>
                </a:extLst>
              </p14:cNvPr>
              <p14:cNvContentPartPr/>
              <p14:nvPr/>
            </p14:nvContentPartPr>
            <p14:xfrm>
              <a:off x="223920" y="1377720"/>
              <a:ext cx="11757240" cy="540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695480-0DBA-4146-ADC5-5FB158E8C2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560" y="1368360"/>
                <a:ext cx="11775960" cy="54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657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EB1D-2B69-40C8-9A0A-00927F11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AD4C-23BA-40B0-B09D-5D7FF6357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B4037A-CD57-4CF4-A08A-1C470597FCB1}"/>
                  </a:ext>
                </a:extLst>
              </p14:cNvPr>
              <p14:cNvContentPartPr/>
              <p14:nvPr/>
            </p14:nvContentPartPr>
            <p14:xfrm>
              <a:off x="492480" y="850320"/>
              <a:ext cx="4577040" cy="1236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B4037A-CD57-4CF4-A08A-1C470597FC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120" y="840960"/>
                <a:ext cx="4595760" cy="12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7824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D7D8-5F8E-404A-A353-DB2B0382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eksponensial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A655-BA25-49BD-A645-163794E2A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4E18E7-E0BD-4423-8A37-656C1C60176D}"/>
                  </a:ext>
                </a:extLst>
              </p14:cNvPr>
              <p14:cNvContentPartPr/>
              <p14:nvPr/>
            </p14:nvContentPartPr>
            <p14:xfrm>
              <a:off x="903600" y="1337760"/>
              <a:ext cx="8896680" cy="4911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4E18E7-E0BD-4423-8A37-656C1C601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240" y="1328400"/>
                <a:ext cx="8915400" cy="49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A2D382-182C-49EA-A75D-B7FA3E2B3108}"/>
                  </a:ext>
                </a:extLst>
              </p14:cNvPr>
              <p14:cNvContentPartPr/>
              <p14:nvPr/>
            </p14:nvContentPartPr>
            <p14:xfrm>
              <a:off x="1983600" y="2297160"/>
              <a:ext cx="122040" cy="66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A2D382-182C-49EA-A75D-B7FA3E2B31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4240" y="2287800"/>
                <a:ext cx="140760" cy="6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892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2D05-A2C1-43BB-89D8-3C9C8F02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2669-414C-449D-B342-76E67B4B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turunan</a:t>
            </a:r>
            <a:endParaRPr lang="en-US" dirty="0"/>
          </a:p>
          <a:p>
            <a:r>
              <a:rPr lang="en-US" dirty="0" err="1"/>
              <a:t>Teorema</a:t>
            </a:r>
            <a:r>
              <a:rPr lang="en-US" dirty="0"/>
              <a:t> (</a:t>
            </a:r>
            <a:r>
              <a:rPr lang="en-US" dirty="0" err="1"/>
              <a:t>aturan</a:t>
            </a:r>
            <a:r>
              <a:rPr lang="en-US" dirty="0"/>
              <a:t>)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turunan</a:t>
            </a:r>
            <a:endParaRPr lang="en-US" dirty="0"/>
          </a:p>
          <a:p>
            <a:r>
              <a:rPr lang="en-US" dirty="0" err="1"/>
              <a:t>Kontinuitas</a:t>
            </a:r>
            <a:r>
              <a:rPr lang="en-US" dirty="0"/>
              <a:t> dan </a:t>
            </a:r>
            <a:r>
              <a:rPr lang="en-US" dirty="0" err="1"/>
              <a:t>turnan</a:t>
            </a:r>
            <a:endParaRPr lang="en-US" dirty="0"/>
          </a:p>
          <a:p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transenden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44423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E9BA-B5B8-4AC3-B2D9-3A737FD6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/</a:t>
            </a:r>
            <a:r>
              <a:rPr lang="en-US" dirty="0" err="1"/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E2B5-7FCB-4AE8-B444-E8D816D4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554D74-71E7-465C-8978-0ED2EE439A39}"/>
                  </a:ext>
                </a:extLst>
              </p14:cNvPr>
              <p14:cNvContentPartPr/>
              <p14:nvPr/>
            </p14:nvContentPartPr>
            <p14:xfrm>
              <a:off x="785880" y="1290240"/>
              <a:ext cx="8705160" cy="360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554D74-71E7-465C-8978-0ED2EE439A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520" y="1280880"/>
                <a:ext cx="8723880" cy="36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8130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E813-DD91-4921-B573-AEAD6C4D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72A7-F4B1-4E12-956E-FA83AB68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3E7FDB-CCD9-4330-8A91-A667D43E91F7}"/>
                  </a:ext>
                </a:extLst>
              </p14:cNvPr>
              <p14:cNvContentPartPr/>
              <p14:nvPr/>
            </p14:nvContentPartPr>
            <p14:xfrm>
              <a:off x="628560" y="897480"/>
              <a:ext cx="11130480" cy="2281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3E7FDB-CCD9-4330-8A91-A667D43E9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200" y="888120"/>
                <a:ext cx="11149200" cy="230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7340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82B2-D05C-4A6E-87D3-1BDA4302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logaritma</a:t>
            </a:r>
            <a:r>
              <a:rPr lang="en-US" dirty="0"/>
              <a:t> (inverse exponent)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9555-ED69-4FCF-BC40-02BD4B5AF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AA5D6A-CCCD-4421-BC0A-88ED7D785F0D}"/>
                  </a:ext>
                </a:extLst>
              </p14:cNvPr>
              <p14:cNvContentPartPr/>
              <p14:nvPr/>
            </p14:nvContentPartPr>
            <p14:xfrm>
              <a:off x="480240" y="1411560"/>
              <a:ext cx="11554200" cy="272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AA5D6A-CCCD-4421-BC0A-88ED7D785F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880" y="1402200"/>
                <a:ext cx="11572920" cy="27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FC48C53-3A19-4CBB-9560-505B083B59FE}"/>
                  </a:ext>
                </a:extLst>
              </p14:cNvPr>
              <p14:cNvContentPartPr/>
              <p14:nvPr/>
            </p14:nvContentPartPr>
            <p14:xfrm>
              <a:off x="2765760" y="3271286"/>
              <a:ext cx="333720" cy="725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FC48C53-3A19-4CBB-9560-505B083B59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6760" y="3262642"/>
                <a:ext cx="351360" cy="743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54B97C-4E9C-4FC9-811D-F5E5DDDD59B9}"/>
                  </a:ext>
                </a:extLst>
              </p14:cNvPr>
              <p14:cNvContentPartPr/>
              <p14:nvPr/>
            </p14:nvContentPartPr>
            <p14:xfrm>
              <a:off x="4048080" y="3755486"/>
              <a:ext cx="13320" cy="36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54B97C-4E9C-4FC9-811D-F5E5DDDD59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9440" y="3746486"/>
                <a:ext cx="309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E9E8B8-98DE-4D3B-AE29-E5CA34BAEB44}"/>
                  </a:ext>
                </a:extLst>
              </p14:cNvPr>
              <p14:cNvContentPartPr/>
              <p14:nvPr/>
            </p14:nvContentPartPr>
            <p14:xfrm>
              <a:off x="4562880" y="3071126"/>
              <a:ext cx="554040" cy="967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E9E8B8-98DE-4D3B-AE29-E5CA34BAEB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54240" y="3062126"/>
                <a:ext cx="571680" cy="9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3BABFF7-76CE-4D5A-8628-46037409DB72}"/>
                  </a:ext>
                </a:extLst>
              </p14:cNvPr>
              <p14:cNvContentPartPr/>
              <p14:nvPr/>
            </p14:nvContentPartPr>
            <p14:xfrm>
              <a:off x="6864360" y="3605726"/>
              <a:ext cx="564120" cy="43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3BABFF7-76CE-4D5A-8628-46037409DB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55720" y="3597086"/>
                <a:ext cx="5817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3E5F4B5-695A-4B30-A08C-72085BF017EF}"/>
                  </a:ext>
                </a:extLst>
              </p14:cNvPr>
              <p14:cNvContentPartPr/>
              <p14:nvPr/>
            </p14:nvContentPartPr>
            <p14:xfrm>
              <a:off x="6961200" y="3794726"/>
              <a:ext cx="518400" cy="145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3E5F4B5-695A-4B30-A08C-72085BF017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52560" y="3785726"/>
                <a:ext cx="5360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CD92BB1-21BC-42E5-8ED8-B37EE758C1CE}"/>
                  </a:ext>
                </a:extLst>
              </p14:cNvPr>
              <p14:cNvContentPartPr/>
              <p14:nvPr/>
            </p14:nvContentPartPr>
            <p14:xfrm>
              <a:off x="6187920" y="3331766"/>
              <a:ext cx="372600" cy="630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CD92BB1-21BC-42E5-8ED8-B37EE758C1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78920" y="3323126"/>
                <a:ext cx="39024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1F15FA-8742-4E32-BF14-59C2159A73E8}"/>
                  </a:ext>
                </a:extLst>
              </p14:cNvPr>
              <p14:cNvContentPartPr/>
              <p14:nvPr/>
            </p14:nvContentPartPr>
            <p14:xfrm>
              <a:off x="5282520" y="3179126"/>
              <a:ext cx="598680" cy="737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1F15FA-8742-4E32-BF14-59C2159A73E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73525" y="3170130"/>
                <a:ext cx="616309" cy="755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3887D7A-C203-4DB6-9827-B9228A80ECD2}"/>
                  </a:ext>
                </a:extLst>
              </p14:cNvPr>
              <p14:cNvContentPartPr/>
              <p14:nvPr/>
            </p14:nvContentPartPr>
            <p14:xfrm>
              <a:off x="9268800" y="2963846"/>
              <a:ext cx="933840" cy="793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3887D7A-C203-4DB6-9827-B9228A80ECD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60160" y="2955202"/>
                <a:ext cx="951480" cy="811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7C6F211-64BB-4C62-82DC-93F4CA08DAB2}"/>
                  </a:ext>
                </a:extLst>
              </p14:cNvPr>
              <p14:cNvContentPartPr/>
              <p14:nvPr/>
            </p14:nvContentPartPr>
            <p14:xfrm>
              <a:off x="7946160" y="3889766"/>
              <a:ext cx="579960" cy="640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7C6F211-64BB-4C62-82DC-93F4CA08DAB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37160" y="3881126"/>
                <a:ext cx="59760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CD2B4C8-7E2F-4871-B7F7-4D705E4F6F01}"/>
                  </a:ext>
                </a:extLst>
              </p14:cNvPr>
              <p14:cNvContentPartPr/>
              <p14:nvPr/>
            </p14:nvContentPartPr>
            <p14:xfrm>
              <a:off x="7768680" y="3085166"/>
              <a:ext cx="1098360" cy="662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CD2B4C8-7E2F-4871-B7F7-4D705E4F6F0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60040" y="3076526"/>
                <a:ext cx="1116000" cy="6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767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72D1-FF1E-48AB-965B-F70E85E4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216A7-8B69-4AA2-A713-C222F8C8D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BE8BB3-4E99-45AB-8400-2E8E4D5BA72E}"/>
                  </a:ext>
                </a:extLst>
              </p14:cNvPr>
              <p14:cNvContentPartPr/>
              <p14:nvPr/>
            </p14:nvContentPartPr>
            <p14:xfrm>
              <a:off x="3031560" y="3792960"/>
              <a:ext cx="20520" cy="2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BE8BB3-4E99-45AB-8400-2E8E4D5BA7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200" y="3783600"/>
                <a:ext cx="392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ACA76E-8974-46A0-9797-1BE24F1A99DB}"/>
                  </a:ext>
                </a:extLst>
              </p14:cNvPr>
              <p14:cNvContentPartPr/>
              <p14:nvPr/>
            </p14:nvContentPartPr>
            <p14:xfrm>
              <a:off x="713880" y="1423440"/>
              <a:ext cx="7628400" cy="2527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ACA76E-8974-46A0-9797-1BE24F1A99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520" y="1414080"/>
                <a:ext cx="7647120" cy="254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576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E566-2426-41E3-884E-33D372B3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0091-01B8-4346-A865-8A9F4413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8D6518-0A40-4CCE-A970-AB3C5FB964A6}"/>
                  </a:ext>
                </a:extLst>
              </p14:cNvPr>
              <p14:cNvContentPartPr/>
              <p14:nvPr/>
            </p14:nvContentPartPr>
            <p14:xfrm>
              <a:off x="750600" y="1779840"/>
              <a:ext cx="4391280" cy="2940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8D6518-0A40-4CCE-A970-AB3C5FB964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240" y="1770480"/>
                <a:ext cx="4410000" cy="29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899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A7F8-75BC-48A9-A5C9-B0C10770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Theorema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EBCED-7269-414F-9170-B3FD04DD9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Jika f differentiable di x=x0, </a:t>
                </a:r>
                <a:r>
                  <a:rPr lang="en-US" dirty="0" err="1"/>
                  <a:t>maka</a:t>
                </a:r>
                <a:r>
                  <a:rPr lang="en-US" dirty="0"/>
                  <a:t> f </a:t>
                </a:r>
                <a:r>
                  <a:rPr lang="en-US" dirty="0" err="1"/>
                  <a:t>kontinyu</a:t>
                </a:r>
                <a:r>
                  <a:rPr lang="en-US" dirty="0"/>
                  <a:t> di x=x0;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Mean Value Theorem: </a:t>
                </a:r>
                <a:r>
                  <a:rPr lang="en-US" dirty="0" err="1"/>
                  <a:t>Jika</a:t>
                </a:r>
                <a:r>
                  <a:rPr lang="en-US" dirty="0"/>
                  <a:t> f </a:t>
                </a:r>
                <a:r>
                  <a:rPr lang="en-US" dirty="0" err="1"/>
                  <a:t>fungsi</a:t>
                </a:r>
                <a:r>
                  <a:rPr lang="en-US" dirty="0"/>
                  <a:t> yang differentiable di [</a:t>
                </a:r>
                <a:r>
                  <a:rPr lang="en-US" dirty="0" err="1"/>
                  <a:t>a,b</a:t>
                </a:r>
                <a:r>
                  <a:rPr lang="en-US" dirty="0"/>
                  <a:t>],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terdapatlah</a:t>
                </a:r>
                <a:r>
                  <a:rPr lang="en-US" dirty="0"/>
                  <a:t> c </a:t>
                </a:r>
                <a:r>
                  <a:rPr lang="en-US" dirty="0" err="1"/>
                  <a:t>dalam</a:t>
                </a:r>
                <a:r>
                  <a:rPr lang="en-US" dirty="0"/>
                  <a:t> [</a:t>
                </a:r>
                <a:r>
                  <a:rPr lang="en-US" dirty="0" err="1"/>
                  <a:t>a,b</a:t>
                </a:r>
                <a:r>
                  <a:rPr lang="en-US" dirty="0"/>
                  <a:t>]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EBCED-7269-414F-9170-B3FD04DD9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58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02ED96-4C15-41A8-A796-A82011EEE813}"/>
                  </a:ext>
                </a:extLst>
              </p14:cNvPr>
              <p14:cNvContentPartPr/>
              <p14:nvPr/>
            </p14:nvContentPartPr>
            <p14:xfrm>
              <a:off x="1893240" y="4953600"/>
              <a:ext cx="1393920" cy="147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02ED96-4C15-41A8-A796-A82011EEE8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3880" y="4944240"/>
                <a:ext cx="1412640" cy="149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9415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3C2A-3F5F-4231-9EAF-5F75BC53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lain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E99E-2719-40F6-8E7A-7CBEED3D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implisit</a:t>
            </a:r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parametrik</a:t>
            </a:r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dlm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polar (</a:t>
            </a:r>
            <a:r>
              <a:rPr lang="en-US" dirty="0" err="1"/>
              <a:t>kutub</a:t>
            </a:r>
            <a:r>
              <a:rPr lang="en-US" dirty="0"/>
              <a:t>)</a:t>
            </a:r>
          </a:p>
          <a:p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parsial</a:t>
            </a:r>
            <a:endParaRPr lang="en-US" dirty="0"/>
          </a:p>
          <a:p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D3DACC-DD25-4B38-8348-158C8B77C2D1}"/>
                  </a:ext>
                </a:extLst>
              </p14:cNvPr>
              <p14:cNvContentPartPr/>
              <p14:nvPr/>
            </p14:nvContentPartPr>
            <p14:xfrm>
              <a:off x="4578840" y="4259880"/>
              <a:ext cx="3600" cy="16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D3DACC-DD25-4B38-8348-158C8B77C2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9480" y="4250520"/>
                <a:ext cx="223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E30EB2-B8B6-4C9F-B4A8-D6C0D572326A}"/>
                  </a:ext>
                </a:extLst>
              </p14:cNvPr>
              <p14:cNvContentPartPr/>
              <p14:nvPr/>
            </p14:nvContentPartPr>
            <p14:xfrm>
              <a:off x="6706800" y="1695960"/>
              <a:ext cx="4660200" cy="119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E30EB2-B8B6-4C9F-B4A8-D6C0D57232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7440" y="1686600"/>
                <a:ext cx="4678920" cy="12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E8756B-1DE3-4DE6-BB8A-E2A773BB7FFC}"/>
                  </a:ext>
                </a:extLst>
              </p14:cNvPr>
              <p14:cNvContentPartPr/>
              <p14:nvPr/>
            </p14:nvContentPartPr>
            <p14:xfrm>
              <a:off x="3958560" y="1891440"/>
              <a:ext cx="667080" cy="1871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E8756B-1DE3-4DE6-BB8A-E2A773BB7F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9200" y="1882080"/>
                <a:ext cx="685800" cy="18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10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6730-B4D5-4797-A2BE-EA93011C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implisit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EA130-199F-4F45-A872-2E7E069E6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CD6DAC-35B3-47E6-9481-0A920DCB9AFB}"/>
                  </a:ext>
                </a:extLst>
              </p14:cNvPr>
              <p14:cNvContentPartPr/>
              <p14:nvPr/>
            </p14:nvContentPartPr>
            <p14:xfrm>
              <a:off x="742680" y="1504800"/>
              <a:ext cx="11277360" cy="521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CD6DAC-35B3-47E6-9481-0A920DCB9A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320" y="1495440"/>
                <a:ext cx="11296080" cy="52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740482-33C2-44FE-AA95-F3BD01EA3B36}"/>
                  </a:ext>
                </a:extLst>
              </p14:cNvPr>
              <p14:cNvContentPartPr/>
              <p14:nvPr/>
            </p14:nvContentPartPr>
            <p14:xfrm>
              <a:off x="6643440" y="720"/>
              <a:ext cx="2812680" cy="1085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740482-33C2-44FE-AA95-F3BD01EA3B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4080" y="-8640"/>
                <a:ext cx="2831400" cy="11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157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4372-2E07-4497-9FC1-F0A8FAD6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9490-7709-47C6-8761-566F3394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0FE449-C994-4492-9B6E-1243E1F899B9}"/>
                  </a:ext>
                </a:extLst>
              </p14:cNvPr>
              <p14:cNvContentPartPr/>
              <p14:nvPr/>
            </p14:nvContentPartPr>
            <p14:xfrm>
              <a:off x="297360" y="186120"/>
              <a:ext cx="11893680" cy="632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0FE449-C994-4492-9B6E-1243E1F89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0" y="176760"/>
                <a:ext cx="11912400" cy="63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966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8D32-A25B-4DAC-8646-40B60DC3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parametric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1ABE-1953-43DB-B9D3-9A8BC4640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2B7099-AA2A-43BE-8F53-4BD04383B946}"/>
                  </a:ext>
                </a:extLst>
              </p14:cNvPr>
              <p14:cNvContentPartPr/>
              <p14:nvPr/>
            </p14:nvContentPartPr>
            <p14:xfrm>
              <a:off x="625320" y="1492560"/>
              <a:ext cx="10865160" cy="535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2B7099-AA2A-43BE-8F53-4BD04383B9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960" y="1483200"/>
                <a:ext cx="10883880" cy="537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382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F4EF-AE43-4F4E-B83A-79220BC0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Turunan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EEAB0-9FBB-43A4-8EB2-B38AC84AC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Jika f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R:</a:t>
                </a:r>
                <a:r>
                  <a:rPr lang="en-US" dirty="0">
                    <a:sym typeface="Wingdings" panose="05000000000000000000" pitchFamily="2" charset="2"/>
                  </a:rPr>
                  <a:t> R, </a:t>
                </a:r>
                <a:r>
                  <a:rPr lang="en-US" dirty="0" err="1">
                    <a:sym typeface="Wingdings" panose="05000000000000000000" pitchFamily="2" charset="2"/>
                  </a:rPr>
                  <a:t>maka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turunan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dari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fungsi</a:t>
                </a:r>
                <a:r>
                  <a:rPr lang="en-US" dirty="0">
                    <a:sym typeface="Wingdings" panose="05000000000000000000" pitchFamily="2" charset="2"/>
                  </a:rPr>
                  <a:t> f di </a:t>
                </a:r>
                <a:r>
                  <a:rPr lang="en-US" dirty="0" err="1">
                    <a:sym typeface="Wingdings" panose="05000000000000000000" pitchFamily="2" charset="2"/>
                  </a:rPr>
                  <a:t>titik</a:t>
                </a:r>
                <a:r>
                  <a:rPr lang="en-US" dirty="0">
                    <a:sym typeface="Wingdings" panose="05000000000000000000" pitchFamily="2" charset="2"/>
                  </a:rPr>
                  <a:t> x </a:t>
                </a:r>
                <a:r>
                  <a:rPr lang="en-US" dirty="0" err="1">
                    <a:sym typeface="Wingdings" panose="05000000000000000000" pitchFamily="2" charset="2"/>
                  </a:rPr>
                  <a:t>adalah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:r>
                  <a:rPr lang="en-US" dirty="0" err="1">
                    <a:sym typeface="Wingdings" panose="05000000000000000000" pitchFamily="2" charset="2"/>
                  </a:rPr>
                  <a:t>versi</a:t>
                </a:r>
                <a:r>
                  <a:rPr lang="en-US" dirty="0">
                    <a:sym typeface="Wingdings" panose="05000000000000000000" pitchFamily="2" charset="2"/>
                  </a:rPr>
                  <a:t> Newton)</a:t>
                </a:r>
              </a:p>
              <a:p>
                <a:endParaRPr lang="en-US" dirty="0"/>
              </a:p>
              <a:p>
                <a:r>
                  <a:rPr lang="en-US" dirty="0" err="1"/>
                  <a:t>Versi</a:t>
                </a:r>
                <a:r>
                  <a:rPr lang="en-US" dirty="0"/>
                  <a:t> Leibniz: </a:t>
                </a:r>
                <a:r>
                  <a:rPr lang="en-US" dirty="0" err="1"/>
                  <a:t>Turunan</a:t>
                </a:r>
                <a:r>
                  <a:rPr lang="en-US" dirty="0"/>
                  <a:t> (derivative) </a:t>
                </a:r>
                <a:r>
                  <a:rPr lang="en-US" dirty="0" err="1"/>
                  <a:t>adalah</a:t>
                </a:r>
                <a:r>
                  <a:rPr lang="en-US" dirty="0"/>
                  <a:t> operator </a:t>
                </a:r>
                <a:r>
                  <a:rPr lang="en-US" dirty="0" err="1"/>
                  <a:t>matematis</a:t>
                </a:r>
                <a:r>
                  <a:rPr lang="en-US" dirty="0"/>
                  <a:t> (differential operator) yang </a:t>
                </a:r>
                <a:r>
                  <a:rPr lang="en-US" dirty="0" err="1"/>
                  <a:t>didefinisikan</a:t>
                </a:r>
                <a:r>
                  <a:rPr lang="en-US" dirty="0"/>
                  <a:t> </a:t>
                </a:r>
                <a:r>
                  <a:rPr lang="en-US" dirty="0" err="1"/>
                  <a:t>sbb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 err="1"/>
                  <a:t>Jika</a:t>
                </a:r>
                <a:r>
                  <a:rPr lang="en-US" dirty="0"/>
                  <a:t> limit di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f </a:t>
                </a:r>
                <a:r>
                  <a:rPr lang="en-US" dirty="0" err="1"/>
                  <a:t>dikatakan</a:t>
                </a:r>
                <a:r>
                  <a:rPr lang="en-US" dirty="0"/>
                  <a:t> differentiable di x; </a:t>
                </a:r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EEAB0-9FBB-43A4-8EB2-B38AC84AC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C34A92-289A-4D1C-8117-4BD3B50FDF51}"/>
                  </a:ext>
                </a:extLst>
              </p14:cNvPr>
              <p14:cNvContentPartPr/>
              <p14:nvPr/>
            </p14:nvContentPartPr>
            <p14:xfrm>
              <a:off x="9407520" y="4676040"/>
              <a:ext cx="441720" cy="375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C34A92-289A-4D1C-8117-4BD3B50FDF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98160" y="4666680"/>
                <a:ext cx="4604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C33B5E0-5C43-431A-9DD0-B63B5BDAC171}"/>
                  </a:ext>
                </a:extLst>
              </p14:cNvPr>
              <p14:cNvContentPartPr/>
              <p14:nvPr/>
            </p14:nvContentPartPr>
            <p14:xfrm>
              <a:off x="5850000" y="4676760"/>
              <a:ext cx="4090680" cy="774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C33B5E0-5C43-431A-9DD0-B63B5BDAC1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40640" y="4667400"/>
                <a:ext cx="4109400" cy="79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742475-F982-4ACE-A490-FCC4CBBF241D}"/>
                  </a:ext>
                </a:extLst>
              </p14:cNvPr>
              <p14:cNvContentPartPr/>
              <p14:nvPr/>
            </p14:nvContentPartPr>
            <p14:xfrm>
              <a:off x="9609480" y="4331880"/>
              <a:ext cx="962280" cy="878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742475-F982-4ACE-A490-FCC4CBBF24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00120" y="4322520"/>
                <a:ext cx="98100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C0A1E0-C36D-4C5E-84FB-D23DE4A612C0}"/>
                  </a:ext>
                </a:extLst>
              </p14:cNvPr>
              <p14:cNvContentPartPr/>
              <p14:nvPr/>
            </p14:nvContentPartPr>
            <p14:xfrm>
              <a:off x="3223440" y="4536720"/>
              <a:ext cx="5945400" cy="1120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C0A1E0-C36D-4C5E-84FB-D23DE4A612C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14080" y="4527360"/>
                <a:ext cx="5964120" cy="11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018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4549-F446-4026-A6DF-39CE5B67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Kutub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D3CE-D4F5-4C70-A0F2-6E764F3AB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r=f(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3F83133-8B36-445A-BE28-B9E9C908FEEA}"/>
                  </a:ext>
                </a:extLst>
              </p14:cNvPr>
              <p14:cNvContentPartPr/>
              <p14:nvPr/>
            </p14:nvContentPartPr>
            <p14:xfrm>
              <a:off x="10519440" y="1823726"/>
              <a:ext cx="772920" cy="916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3F83133-8B36-445A-BE28-B9E9C908F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0444" y="1815086"/>
                <a:ext cx="790552" cy="9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8F566D2-FB21-4A57-8A00-D3062AB55AEC}"/>
                  </a:ext>
                </a:extLst>
              </p14:cNvPr>
              <p14:cNvContentPartPr/>
              <p14:nvPr/>
            </p14:nvContentPartPr>
            <p14:xfrm>
              <a:off x="515040" y="5192966"/>
              <a:ext cx="745200" cy="6717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8F566D2-FB21-4A57-8A00-D3062AB55A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040" y="5184326"/>
                <a:ext cx="76284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24289FF-520E-4427-B52B-60D3B56732EB}"/>
                  </a:ext>
                </a:extLst>
              </p14:cNvPr>
              <p14:cNvContentPartPr/>
              <p14:nvPr/>
            </p14:nvContentPartPr>
            <p14:xfrm>
              <a:off x="1691880" y="5821886"/>
              <a:ext cx="471600" cy="378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24289FF-520E-4427-B52B-60D3B56732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2880" y="5812886"/>
                <a:ext cx="4892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F058F48-AD22-4F34-9AEC-7E922A636048}"/>
                  </a:ext>
                </a:extLst>
              </p14:cNvPr>
              <p14:cNvContentPartPr/>
              <p14:nvPr/>
            </p14:nvContentPartPr>
            <p14:xfrm>
              <a:off x="1735440" y="6003326"/>
              <a:ext cx="419760" cy="637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F058F48-AD22-4F34-9AEC-7E922A6360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6800" y="5994326"/>
                <a:ext cx="4374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86EB64C-ADB7-4915-B9FD-9DFA26FCE981}"/>
                  </a:ext>
                </a:extLst>
              </p14:cNvPr>
              <p14:cNvContentPartPr/>
              <p14:nvPr/>
            </p14:nvContentPartPr>
            <p14:xfrm>
              <a:off x="486960" y="5949686"/>
              <a:ext cx="840960" cy="7408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86EB64C-ADB7-4915-B9FD-9DFA26FCE9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8320" y="5941046"/>
                <a:ext cx="858600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E7E97EC-A39B-41D7-89AF-C9CD4DD67BBF}"/>
                  </a:ext>
                </a:extLst>
              </p14:cNvPr>
              <p14:cNvContentPartPr/>
              <p14:nvPr/>
            </p14:nvContentPartPr>
            <p14:xfrm>
              <a:off x="594600" y="1435646"/>
              <a:ext cx="9498240" cy="36507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E7E97EC-A39B-41D7-89AF-C9CD4DD67B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5600" y="1427006"/>
                <a:ext cx="9515880" cy="36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9464048-ECAC-43A1-ACD7-4318D5AAEB75}"/>
                  </a:ext>
                </a:extLst>
              </p14:cNvPr>
              <p14:cNvContentPartPr/>
              <p14:nvPr/>
            </p14:nvContentPartPr>
            <p14:xfrm>
              <a:off x="2493720" y="1856520"/>
              <a:ext cx="9585720" cy="49129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9464048-ECAC-43A1-ACD7-4318D5AAEB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4360" y="1847160"/>
                <a:ext cx="9604440" cy="49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1639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6773-4894-48F2-9877-3C2295B3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parsial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0D66-A902-4B9F-B4AD-5EB37A49D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3878D3-70DF-4E65-B07D-2164A8AAC06D}"/>
                  </a:ext>
                </a:extLst>
              </p14:cNvPr>
              <p14:cNvContentPartPr/>
              <p14:nvPr/>
            </p14:nvContentPartPr>
            <p14:xfrm>
              <a:off x="580680" y="1402920"/>
              <a:ext cx="11610360" cy="527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3878D3-70DF-4E65-B07D-2164A8AAC0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320" y="1393560"/>
                <a:ext cx="11629080" cy="529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1160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F18B-43FC-4A77-8E15-74A2BA74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lain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F8F61-4D6E-4820-B18A-45B19007D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E1EFEE-6EBF-4C40-A26C-32A2F296A902}"/>
                  </a:ext>
                </a:extLst>
              </p14:cNvPr>
              <p14:cNvContentPartPr/>
              <p14:nvPr/>
            </p14:nvContentPartPr>
            <p14:xfrm>
              <a:off x="331920" y="1445760"/>
              <a:ext cx="7375680" cy="512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E1EFEE-6EBF-4C40-A26C-32A2F296A9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560" y="1436400"/>
                <a:ext cx="7394400" cy="514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151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DBA3-83B0-4449-A524-CC23A5C1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BF75-BFEA-4AF5-B1BF-75EAEE2B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9779CA-0048-40C5-9060-476A5670354F}"/>
                  </a:ext>
                </a:extLst>
              </p14:cNvPr>
              <p14:cNvContentPartPr/>
              <p14:nvPr/>
            </p14:nvContentPartPr>
            <p14:xfrm>
              <a:off x="1702680" y="2129726"/>
              <a:ext cx="5400" cy="68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9779CA-0048-40C5-9060-476A56703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4040" y="2121086"/>
                <a:ext cx="230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9E75C05-087C-4EA9-AEB3-2EFC6A3B3A0F}"/>
                  </a:ext>
                </a:extLst>
              </p14:cNvPr>
              <p14:cNvContentPartPr/>
              <p14:nvPr/>
            </p14:nvContentPartPr>
            <p14:xfrm>
              <a:off x="1285080" y="1923086"/>
              <a:ext cx="347400" cy="773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9E75C05-087C-4EA9-AEB3-2EFC6A3B3A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6440" y="1914446"/>
                <a:ext cx="365040" cy="7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306640-12D3-4224-ABE8-BDC761699415}"/>
                  </a:ext>
                </a:extLst>
              </p14:cNvPr>
              <p14:cNvContentPartPr/>
              <p14:nvPr/>
            </p14:nvContentPartPr>
            <p14:xfrm>
              <a:off x="504360" y="1635480"/>
              <a:ext cx="11536200" cy="4803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306640-12D3-4224-ABE8-BDC7616994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5000" y="1626120"/>
                <a:ext cx="11554920" cy="48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899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B6A8-CD2D-49AE-8C2C-69FFDF3E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4E66-0CE5-4FCE-8A2A-A8C19293D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E72062-1768-42F3-BECB-113DC666CA1C}"/>
                  </a:ext>
                </a:extLst>
              </p14:cNvPr>
              <p14:cNvContentPartPr/>
              <p14:nvPr/>
            </p14:nvContentPartPr>
            <p14:xfrm>
              <a:off x="1099680" y="657326"/>
              <a:ext cx="2009160" cy="76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E72062-1768-42F3-BECB-113DC666CA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1040" y="648326"/>
                <a:ext cx="2026800" cy="7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6A8271-6CDA-4177-8479-3AE627723942}"/>
                  </a:ext>
                </a:extLst>
              </p14:cNvPr>
              <p14:cNvContentPartPr/>
              <p14:nvPr/>
            </p14:nvContentPartPr>
            <p14:xfrm>
              <a:off x="886680" y="1359360"/>
              <a:ext cx="11123640" cy="5276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6A8271-6CDA-4177-8479-3AE6277239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7320" y="1350000"/>
                <a:ext cx="11142360" cy="529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549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A631-53BE-4C91-BF78-6E129E2C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181A-43BC-42CE-9DB8-B51EEF2BB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C70C89-18EC-41BD-8F56-2E0C117BC550}"/>
                  </a:ext>
                </a:extLst>
              </p14:cNvPr>
              <p14:cNvContentPartPr/>
              <p14:nvPr/>
            </p14:nvContentPartPr>
            <p14:xfrm>
              <a:off x="510480" y="711720"/>
              <a:ext cx="11659320" cy="614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C70C89-18EC-41BD-8F56-2E0C117BC5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702360"/>
                <a:ext cx="11678040" cy="616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885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4EB1-0A67-4426-BA46-B932BC26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Terapan</a:t>
            </a:r>
            <a:r>
              <a:rPr lang="en-US" dirty="0"/>
              <a:t> </a:t>
            </a:r>
            <a:r>
              <a:rPr lang="en-US" dirty="0" err="1"/>
              <a:t>Turunan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A140-79BA-409A-BE62-681357BF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Derivative = rate of changes (</a:t>
            </a:r>
            <a:r>
              <a:rPr lang="en-US" dirty="0" err="1"/>
              <a:t>laju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) relative </a:t>
            </a:r>
            <a:r>
              <a:rPr lang="en-US" dirty="0" err="1"/>
              <a:t>thd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variable independent 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6DD963C-DEFB-4E45-A2F1-D91F96406090}"/>
                  </a:ext>
                </a:extLst>
              </p14:cNvPr>
              <p14:cNvContentPartPr/>
              <p14:nvPr/>
            </p14:nvContentPartPr>
            <p14:xfrm>
              <a:off x="1786200" y="2770886"/>
              <a:ext cx="3148920" cy="3255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6DD963C-DEFB-4E45-A2F1-D91F964060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7560" y="2762245"/>
                <a:ext cx="3166560" cy="3272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0EF08E4-D5C8-4049-80D4-4D0BC97AF427}"/>
                  </a:ext>
                </a:extLst>
              </p14:cNvPr>
              <p14:cNvContentPartPr/>
              <p14:nvPr/>
            </p14:nvContentPartPr>
            <p14:xfrm>
              <a:off x="4961520" y="2619360"/>
              <a:ext cx="6946200" cy="3935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0EF08E4-D5C8-4049-80D4-4D0BC97AF4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2160" y="2610000"/>
                <a:ext cx="6964920" cy="395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4591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89FC-A97D-4951-B6CA-E582408A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9B9EA-24E3-49C4-A90B-E24A71C7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8CE0FB-4801-4501-9502-060602B8CFB8}"/>
                  </a:ext>
                </a:extLst>
              </p14:cNvPr>
              <p14:cNvContentPartPr/>
              <p14:nvPr/>
            </p14:nvContentPartPr>
            <p14:xfrm>
              <a:off x="478440" y="159120"/>
              <a:ext cx="11057760" cy="659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8CE0FB-4801-4501-9502-060602B8CF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080" y="149760"/>
                <a:ext cx="11076480" cy="66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491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70E5-F907-429D-BCB4-A5DC4505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EA4FE-F7F0-4B13-9E4F-99420248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680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B981-2AC4-4230-8594-9EC6464A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 f(x)=x</a:t>
            </a:r>
            <a:r>
              <a:rPr lang="en-US" baseline="30000" dirty="0"/>
              <a:t>2</a:t>
            </a:r>
            <a:endParaRPr lang="en-ID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F479B-37FB-40B9-A9E1-09FDDB41DC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Newton: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ID" dirty="0"/>
              </a:p>
              <a:p>
                <a:pPr marL="457200" lvl="1" indent="0">
                  <a:buNone/>
                </a:pPr>
                <a:r>
                  <a:rPr lang="en-US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ID" dirty="0"/>
              </a:p>
              <a:p>
                <a:r>
                  <a:rPr lang="en-US" dirty="0"/>
                  <a:t>Leibniz (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hal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, </a:t>
                </a: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:r>
                  <a:rPr lang="en-US" dirty="0" err="1"/>
                  <a:t>notasi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Jadi</a:t>
                </a:r>
                <a:r>
                  <a:rPr lang="en-US" dirty="0"/>
                  <a:t> </a:t>
                </a: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F479B-37FB-40B9-A9E1-09FDDB41D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00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7688-94BD-478D-868C-63D0C0B7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Theorema</a:t>
            </a:r>
            <a:r>
              <a:rPr lang="en-US" dirty="0"/>
              <a:t> (</a:t>
            </a:r>
            <a:r>
              <a:rPr lang="en-US" dirty="0" err="1"/>
              <a:t>aturan</a:t>
            </a:r>
            <a:r>
              <a:rPr lang="en-US" dirty="0"/>
              <a:t>) </a:t>
            </a:r>
            <a:r>
              <a:rPr lang="en-US" dirty="0" err="1"/>
              <a:t>Turunan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73E8-7C09-4ACD-A288-E5A92A0C0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f dan g differentiable. </a:t>
            </a:r>
            <a:r>
              <a:rPr lang="en-US" dirty="0" err="1"/>
              <a:t>Maka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d( c ) = 0,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c;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d(</a:t>
            </a:r>
            <a:r>
              <a:rPr lang="en-US" dirty="0" err="1"/>
              <a:t>f+g</a:t>
            </a:r>
            <a:r>
              <a:rPr lang="en-US" dirty="0"/>
              <a:t>)=df +dg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d(c f) = c df, </a:t>
            </a:r>
            <a:r>
              <a:rPr lang="en-US" dirty="0" err="1"/>
              <a:t>utk</a:t>
            </a:r>
            <a:r>
              <a:rPr lang="en-US" dirty="0"/>
              <a:t> c </a:t>
            </a:r>
            <a:r>
              <a:rPr lang="en-US" dirty="0" err="1"/>
              <a:t>konstanta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d(</a:t>
            </a:r>
            <a:r>
              <a:rPr lang="en-US" dirty="0" err="1"/>
              <a:t>fg</a:t>
            </a:r>
            <a:r>
              <a:rPr lang="en-US" dirty="0"/>
              <a:t>)=f dg + g df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5A9513-0E7B-4E9B-A9A9-9F33C741BE8A}"/>
                  </a:ext>
                </a:extLst>
              </p14:cNvPr>
              <p14:cNvContentPartPr/>
              <p14:nvPr/>
            </p14:nvContentPartPr>
            <p14:xfrm>
              <a:off x="5585640" y="2955566"/>
              <a:ext cx="245160" cy="824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5A9513-0E7B-4E9B-A9A9-9F33C741BE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6640" y="2946926"/>
                <a:ext cx="26280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23931E-E4D7-4213-A317-0881F021C71F}"/>
                  </a:ext>
                </a:extLst>
              </p14:cNvPr>
              <p14:cNvContentPartPr/>
              <p14:nvPr/>
            </p14:nvContentPartPr>
            <p14:xfrm>
              <a:off x="6134640" y="3077246"/>
              <a:ext cx="274320" cy="386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23931E-E4D7-4213-A317-0881F021C7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26000" y="3068246"/>
                <a:ext cx="2919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C59399A-ABDB-416B-A0AA-E87E4B6DDE48}"/>
                  </a:ext>
                </a:extLst>
              </p14:cNvPr>
              <p14:cNvContentPartPr/>
              <p14:nvPr/>
            </p14:nvContentPartPr>
            <p14:xfrm>
              <a:off x="9882240" y="2916326"/>
              <a:ext cx="397080" cy="83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C59399A-ABDB-416B-A0AA-E87E4B6DDE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3592" y="2907686"/>
                <a:ext cx="414736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145745F-A056-419B-BB8F-C0DD1FF7E864}"/>
                  </a:ext>
                </a:extLst>
              </p14:cNvPr>
              <p14:cNvContentPartPr/>
              <p14:nvPr/>
            </p14:nvContentPartPr>
            <p14:xfrm>
              <a:off x="8862720" y="2997326"/>
              <a:ext cx="897480" cy="469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145745F-A056-419B-BB8F-C0DD1FF7E8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54083" y="2988686"/>
                <a:ext cx="915113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33641F8-93FE-457B-AF6D-47D2A27E8A81}"/>
                  </a:ext>
                </a:extLst>
              </p14:cNvPr>
              <p14:cNvContentPartPr/>
              <p14:nvPr/>
            </p14:nvContentPartPr>
            <p14:xfrm>
              <a:off x="7002240" y="3014246"/>
              <a:ext cx="551520" cy="689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33641F8-93FE-457B-AF6D-47D2A27E8A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93240" y="3005246"/>
                <a:ext cx="56916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B670DB8-B85A-4FA6-B3FA-81BA3910A720}"/>
                  </a:ext>
                </a:extLst>
              </p14:cNvPr>
              <p14:cNvContentPartPr/>
              <p14:nvPr/>
            </p14:nvContentPartPr>
            <p14:xfrm>
              <a:off x="6612360" y="2929646"/>
              <a:ext cx="218880" cy="818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B670DB8-B85A-4FA6-B3FA-81BA3910A7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3360" y="2921006"/>
                <a:ext cx="236520" cy="8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E0175B8-A9D7-410F-B153-39BF66C73E0E}"/>
                  </a:ext>
                </a:extLst>
              </p14:cNvPr>
              <p14:cNvContentPartPr/>
              <p14:nvPr/>
            </p14:nvContentPartPr>
            <p14:xfrm>
              <a:off x="10402800" y="2814806"/>
              <a:ext cx="559440" cy="774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E0175B8-A9D7-410F-B153-39BF66C73E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94160" y="2806166"/>
                <a:ext cx="57708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823379A-5289-4890-BE93-41AC6BDF4CF9}"/>
                  </a:ext>
                </a:extLst>
              </p14:cNvPr>
              <p14:cNvContentPartPr/>
              <p14:nvPr/>
            </p14:nvContentPartPr>
            <p14:xfrm>
              <a:off x="11160600" y="2942606"/>
              <a:ext cx="946440" cy="6037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823379A-5289-4890-BE93-41AC6BDF4C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151600" y="2933966"/>
                <a:ext cx="96408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E13D4DF-0B4C-47D9-B18F-D6BE61538717}"/>
                  </a:ext>
                </a:extLst>
              </p14:cNvPr>
              <p14:cNvContentPartPr/>
              <p14:nvPr/>
            </p14:nvContentPartPr>
            <p14:xfrm>
              <a:off x="8925360" y="3652886"/>
              <a:ext cx="694440" cy="5220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E13D4DF-0B4C-47D9-B18F-D6BE615387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16360" y="3644246"/>
                <a:ext cx="71208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F8E7FF1-E957-4404-9A18-A0EAA1BF6896}"/>
                  </a:ext>
                </a:extLst>
              </p14:cNvPr>
              <p14:cNvContentPartPr/>
              <p14:nvPr/>
            </p14:nvContentPartPr>
            <p14:xfrm>
              <a:off x="7733760" y="2921726"/>
              <a:ext cx="972720" cy="11894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F8E7FF1-E957-4404-9A18-A0EAA1BF68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24763" y="2912726"/>
                <a:ext cx="990353" cy="12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771FC5E-19EF-4631-9BCB-AC360DF89A77}"/>
                  </a:ext>
                </a:extLst>
              </p14:cNvPr>
              <p14:cNvContentPartPr/>
              <p14:nvPr/>
            </p14:nvContentPartPr>
            <p14:xfrm>
              <a:off x="1508400" y="129600"/>
              <a:ext cx="8928000" cy="6728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771FC5E-19EF-4631-9BCB-AC360DF89A7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99040" y="120240"/>
                <a:ext cx="8946720" cy="67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1DCA265-1C58-4887-94E6-6BBE6D5839E7}"/>
                  </a:ext>
                </a:extLst>
              </p14:cNvPr>
              <p14:cNvContentPartPr/>
              <p14:nvPr/>
            </p14:nvContentPartPr>
            <p14:xfrm>
              <a:off x="7113960" y="1639800"/>
              <a:ext cx="3452040" cy="515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1DCA265-1C58-4887-94E6-6BBE6D5839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04600" y="1630440"/>
                <a:ext cx="3470760" cy="5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181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F7FD-7301-46C8-94D0-F94D9D47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E300-4DBA-41F2-9428-26A96B1D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D83BF-516A-4BF9-8443-EEC6C3189C8D}"/>
                  </a:ext>
                </a:extLst>
              </p14:cNvPr>
              <p14:cNvContentPartPr/>
              <p14:nvPr/>
            </p14:nvContentPartPr>
            <p14:xfrm>
              <a:off x="519840" y="1478160"/>
              <a:ext cx="10600200" cy="4439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D83BF-516A-4BF9-8443-EEC6C3189C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480" y="1468800"/>
                <a:ext cx="10618920" cy="44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11AFCC-F5DB-4608-8F15-2EA7D3C3C657}"/>
                  </a:ext>
                </a:extLst>
              </p14:cNvPr>
              <p14:cNvContentPartPr/>
              <p14:nvPr/>
            </p14:nvContentPartPr>
            <p14:xfrm>
              <a:off x="3095640" y="5326560"/>
              <a:ext cx="3784680" cy="1076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11AFCC-F5DB-4608-8F15-2EA7D3C3C6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6280" y="5317200"/>
                <a:ext cx="3803400" cy="10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00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A955-C857-473A-BFF3-C97559BD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Theorema</a:t>
            </a:r>
            <a:r>
              <a:rPr lang="en-US" dirty="0"/>
              <a:t> (</a:t>
            </a:r>
            <a:r>
              <a:rPr lang="en-US" dirty="0" err="1"/>
              <a:t>aturan</a:t>
            </a:r>
            <a:r>
              <a:rPr lang="en-US" dirty="0"/>
              <a:t>) </a:t>
            </a:r>
            <a:r>
              <a:rPr lang="en-US" dirty="0" err="1"/>
              <a:t>Turunan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73A42-DC34-47E4-950F-5553CC27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err="1"/>
              <a:t>dx</a:t>
            </a:r>
            <a:r>
              <a:rPr lang="en-US" baseline="30000" dirty="0" err="1"/>
              <a:t>n</a:t>
            </a:r>
            <a:r>
              <a:rPr lang="en-US" dirty="0"/>
              <a:t> = n x</a:t>
            </a:r>
            <a:r>
              <a:rPr lang="en-US" baseline="30000" dirty="0"/>
              <a:t>n-1 </a:t>
            </a:r>
            <a:r>
              <a:rPr lang="en-US" dirty="0"/>
              <a:t>dx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514350" indent="-514350">
              <a:buFont typeface="+mj-lt"/>
              <a:buAutoNum type="arabicPeriod" startAt="5"/>
            </a:pP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828F46-ABA7-4574-A204-262B7EE69EF3}"/>
                  </a:ext>
                </a:extLst>
              </p14:cNvPr>
              <p14:cNvContentPartPr/>
              <p14:nvPr/>
            </p14:nvContentPartPr>
            <p14:xfrm>
              <a:off x="1462680" y="1546200"/>
              <a:ext cx="10727640" cy="338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828F46-ABA7-4574-A204-262B7EE69E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3320" y="1536840"/>
                <a:ext cx="10746360" cy="33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81E786-2A2A-4D41-A7E3-F0898C77C9B2}"/>
                  </a:ext>
                </a:extLst>
              </p14:cNvPr>
              <p14:cNvContentPartPr/>
              <p14:nvPr/>
            </p14:nvContentPartPr>
            <p14:xfrm>
              <a:off x="2269080" y="3792240"/>
              <a:ext cx="8940600" cy="2432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81E786-2A2A-4D41-A7E3-F0898C77C9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9720" y="3782880"/>
                <a:ext cx="8959320" cy="24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B101F0-5D61-4974-89CD-4C631E51B956}"/>
                  </a:ext>
                </a:extLst>
              </p14:cNvPr>
              <p14:cNvContentPartPr/>
              <p14:nvPr/>
            </p14:nvContentPartPr>
            <p14:xfrm>
              <a:off x="9705240" y="2831400"/>
              <a:ext cx="2465640" cy="1605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B101F0-5D61-4974-89CD-4C631E51B9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95880" y="2822040"/>
                <a:ext cx="2484360" cy="162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496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566E-D5B9-45D7-AFD0-B7B63707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3A3D4-7C93-4448-AA6D-9990BF59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9F843A-0D9E-4918-A72B-6DA99E64DA3B}"/>
                  </a:ext>
                </a:extLst>
              </p14:cNvPr>
              <p14:cNvContentPartPr/>
              <p14:nvPr/>
            </p14:nvContentPartPr>
            <p14:xfrm>
              <a:off x="819000" y="1325520"/>
              <a:ext cx="11005920" cy="4899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9F843A-0D9E-4918-A72B-6DA99E64DA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640" y="1316160"/>
                <a:ext cx="11024640" cy="491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422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D07E3C-4ECF-49EE-B3E4-E8C0032646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6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𝑔𝑑𝑓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𝑓𝑑𝑔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D07E3C-4ECF-49EE-B3E4-E8C003264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DF7902-ECCA-45A5-8FD9-B28AFC681C69}"/>
                  </a:ext>
                </a:extLst>
              </p14:cNvPr>
              <p14:cNvContentPartPr/>
              <p14:nvPr/>
            </p14:nvContentPartPr>
            <p14:xfrm>
              <a:off x="1078560" y="2672280"/>
              <a:ext cx="9867600" cy="406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DF7902-ECCA-45A5-8FD9-B28AFC681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9200" y="2662920"/>
                <a:ext cx="9886320" cy="40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EB20A1-0632-4CBF-87DA-FF2775A1D15E}"/>
                  </a:ext>
                </a:extLst>
              </p14:cNvPr>
              <p14:cNvContentPartPr/>
              <p14:nvPr/>
            </p14:nvContentPartPr>
            <p14:xfrm>
              <a:off x="193320" y="720"/>
              <a:ext cx="11936880" cy="6611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EB20A1-0632-4CBF-87DA-FF2775A1D1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960" y="-8640"/>
                <a:ext cx="11955600" cy="66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7D4E10-EE79-464D-A5D3-2E60D172D8CA}"/>
                  </a:ext>
                </a:extLst>
              </p14:cNvPr>
              <p14:cNvContentPartPr/>
              <p14:nvPr/>
            </p14:nvContentPartPr>
            <p14:xfrm>
              <a:off x="4312440" y="1850760"/>
              <a:ext cx="156960" cy="238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7D4E10-EE79-464D-A5D3-2E60D172D8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3080" y="1841400"/>
                <a:ext cx="175680" cy="2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182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12680</TotalTime>
  <Words>572</Words>
  <Application>Microsoft Office PowerPoint</Application>
  <PresentationFormat>Widescreen</PresentationFormat>
  <Paragraphs>168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Wingdings</vt:lpstr>
      <vt:lpstr>Office Theme</vt:lpstr>
      <vt:lpstr>Turunan</vt:lpstr>
      <vt:lpstr>Topik bahasan</vt:lpstr>
      <vt:lpstr>Definisi Turunan</vt:lpstr>
      <vt:lpstr>Contoh: f(x)=x2</vt:lpstr>
      <vt:lpstr>Theorema (aturan) Turunan</vt:lpstr>
      <vt:lpstr>Contoh</vt:lpstr>
      <vt:lpstr>Theorema (aturan) Turunan</vt:lpstr>
      <vt:lpstr>contoh</vt:lpstr>
      <vt:lpstr>PowerPoint Presentation</vt:lpstr>
      <vt:lpstr>PowerPoint Presentation</vt:lpstr>
      <vt:lpstr>contoh</vt:lpstr>
      <vt:lpstr>Turunan fungsi transendental</vt:lpstr>
      <vt:lpstr>dcosx=?</vt:lpstr>
      <vt:lpstr>contoh</vt:lpstr>
      <vt:lpstr>Turunan fungsi trigonometri </vt:lpstr>
      <vt:lpstr>Latihan</vt:lpstr>
      <vt:lpstr>Turunan fungsi inverse trigonometri</vt:lpstr>
      <vt:lpstr>PowerPoint Presentation</vt:lpstr>
      <vt:lpstr>Turunan fungsi eksponensial </vt:lpstr>
      <vt:lpstr>latihan/contoh</vt:lpstr>
      <vt:lpstr>PowerPoint Presentation</vt:lpstr>
      <vt:lpstr>Turunan fungsi logaritma (inverse exponent)</vt:lpstr>
      <vt:lpstr>PowerPoint Presentation</vt:lpstr>
      <vt:lpstr>Latihan </vt:lpstr>
      <vt:lpstr>Theorema</vt:lpstr>
      <vt:lpstr>Topik lain</vt:lpstr>
      <vt:lpstr>Turunan fungsi implisit</vt:lpstr>
      <vt:lpstr>Latihan</vt:lpstr>
      <vt:lpstr>Turunan fungsi parametric</vt:lpstr>
      <vt:lpstr>Koordinat Kutub</vt:lpstr>
      <vt:lpstr>Turunan parsial</vt:lpstr>
      <vt:lpstr>contoh lain</vt:lpstr>
      <vt:lpstr>Turunan tingkat tinggi</vt:lpstr>
      <vt:lpstr>PowerPoint Presentation</vt:lpstr>
      <vt:lpstr>PowerPoint Presentation</vt:lpstr>
      <vt:lpstr>Terapan Turunan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Turunan</dc:title>
  <dc:creator>Prof. T. Basaruddin</dc:creator>
  <cp:lastModifiedBy>Prof. T. Basaruddin</cp:lastModifiedBy>
  <cp:revision>25</cp:revision>
  <dcterms:created xsi:type="dcterms:W3CDTF">2022-02-24T12:48:26Z</dcterms:created>
  <dcterms:modified xsi:type="dcterms:W3CDTF">2022-03-11T02:40:09Z</dcterms:modified>
</cp:coreProperties>
</file>