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259" r:id="rId5"/>
    <p:sldId id="262" r:id="rId6"/>
    <p:sldId id="260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2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F03F8-02A2-4318-BF69-244228079E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80C434-1F2E-4235-AFC1-5712F5B47212}">
      <dgm:prSet/>
      <dgm:spPr/>
      <dgm:t>
        <a:bodyPr/>
        <a:lstStyle/>
        <a:p>
          <a:r>
            <a:rPr lang="en-US" dirty="0" err="1"/>
            <a:t>Pilih</a:t>
          </a:r>
          <a:r>
            <a:rPr lang="en-US" dirty="0"/>
            <a:t> </a:t>
          </a:r>
          <a:r>
            <a:rPr lang="en-US" b="1" dirty="0" err="1"/>
            <a:t>topik</a:t>
          </a:r>
          <a:r>
            <a:rPr lang="en-US" b="1" dirty="0"/>
            <a:t> </a:t>
          </a:r>
          <a:r>
            <a:rPr lang="en-US" b="1" dirty="0" err="1"/>
            <a:t>atau</a:t>
          </a:r>
          <a:r>
            <a:rPr lang="en-US" b="1" dirty="0"/>
            <a:t> ide yang </a:t>
          </a:r>
          <a:r>
            <a:rPr lang="en-US" b="1" dirty="0" err="1"/>
            <a:t>mencakup</a:t>
          </a:r>
          <a:r>
            <a:rPr lang="en-US" b="1" dirty="0"/>
            <a:t> area </a:t>
          </a:r>
          <a:r>
            <a:rPr lang="en-US" b="1" dirty="0" err="1"/>
            <a:t>kompetensi</a:t>
          </a:r>
          <a:r>
            <a:rPr lang="en-US" b="1" dirty="0"/>
            <a:t> SI/TI </a:t>
          </a:r>
          <a:r>
            <a:rPr lang="en-US" dirty="0"/>
            <a:t>dan </a:t>
          </a:r>
          <a:r>
            <a:rPr lang="en-US" dirty="0" err="1"/>
            <a:t>merupakan</a:t>
          </a:r>
          <a:r>
            <a:rPr lang="en-US" dirty="0"/>
            <a:t> salah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topik</a:t>
          </a:r>
          <a:r>
            <a:rPr lang="en-US" dirty="0"/>
            <a:t>/ide </a:t>
          </a:r>
          <a:r>
            <a:rPr lang="en-US" b="1" dirty="0"/>
            <a:t>yang </a:t>
          </a:r>
          <a:r>
            <a:rPr lang="en-US" b="1" dirty="0" err="1"/>
            <a:t>disenangi</a:t>
          </a:r>
          <a:r>
            <a:rPr lang="en-US" b="1" dirty="0"/>
            <a:t> </a:t>
          </a:r>
          <a:r>
            <a:rPr lang="en-US" b="1" dirty="0" err="1"/>
            <a:t>untuk</a:t>
          </a:r>
          <a:r>
            <a:rPr lang="en-US" b="1" dirty="0"/>
            <a:t> </a:t>
          </a:r>
          <a:r>
            <a:rPr lang="en-US" b="1" dirty="0" err="1"/>
            <a:t>dianalisis</a:t>
          </a:r>
          <a:r>
            <a:rPr lang="en-US" b="1" dirty="0"/>
            <a:t> oleh </a:t>
          </a:r>
          <a:r>
            <a:rPr lang="en-US" b="1" dirty="0" err="1"/>
            <a:t>tim</a:t>
          </a:r>
          <a:r>
            <a:rPr lang="en-US" b="1" dirty="0"/>
            <a:t> </a:t>
          </a:r>
          <a:r>
            <a:rPr lang="en-US" b="1" dirty="0" err="1"/>
            <a:t>peneliti</a:t>
          </a:r>
          <a:r>
            <a:rPr lang="en-US" b="1" dirty="0"/>
            <a:t> </a:t>
          </a:r>
        </a:p>
      </dgm:t>
    </dgm:pt>
    <dgm:pt modelId="{D2C5CAC4-4C3B-4643-8FAE-E6E396A4106C}" type="parTrans" cxnId="{0E8CCFED-7105-4A2A-9F61-70EB35E0DB95}">
      <dgm:prSet/>
      <dgm:spPr/>
      <dgm:t>
        <a:bodyPr/>
        <a:lstStyle/>
        <a:p>
          <a:endParaRPr lang="en-US"/>
        </a:p>
      </dgm:t>
    </dgm:pt>
    <dgm:pt modelId="{E493AD78-72F6-4159-A0ED-8C2F0F165DDF}" type="sibTrans" cxnId="{0E8CCFED-7105-4A2A-9F61-70EB35E0DB95}">
      <dgm:prSet/>
      <dgm:spPr/>
      <dgm:t>
        <a:bodyPr/>
        <a:lstStyle/>
        <a:p>
          <a:endParaRPr lang="en-US"/>
        </a:p>
      </dgm:t>
    </dgm:pt>
    <dgm:pt modelId="{C73AF438-E091-4A08-A8D7-F9EBBC7F4BBE}">
      <dgm:prSet/>
      <dgm:spPr/>
      <dgm:t>
        <a:bodyPr/>
        <a:lstStyle/>
        <a:p>
          <a:r>
            <a:rPr lang="en-US" dirty="0" err="1"/>
            <a:t>Pilih</a:t>
          </a:r>
          <a:r>
            <a:rPr lang="en-US" dirty="0"/>
            <a:t> </a:t>
          </a:r>
          <a:r>
            <a:rPr lang="en-US" b="1" dirty="0" err="1"/>
            <a:t>topik</a:t>
          </a:r>
          <a:r>
            <a:rPr lang="en-US" b="1" dirty="0"/>
            <a:t> yang juga </a:t>
          </a:r>
          <a:r>
            <a:rPr lang="en-US" b="1" dirty="0" err="1"/>
            <a:t>selaras</a:t>
          </a:r>
          <a:r>
            <a:rPr lang="en-US" b="1" dirty="0"/>
            <a:t> </a:t>
          </a:r>
          <a:r>
            <a:rPr lang="en-US" b="1" dirty="0" err="1"/>
            <a:t>dengan</a:t>
          </a:r>
          <a:r>
            <a:rPr lang="en-US" b="1" dirty="0"/>
            <a:t> </a:t>
          </a:r>
          <a:r>
            <a:rPr lang="en-US" b="1" dirty="0" err="1"/>
            <a:t>topik</a:t>
          </a:r>
          <a:r>
            <a:rPr lang="en-US" b="1" dirty="0"/>
            <a:t> </a:t>
          </a:r>
          <a:r>
            <a:rPr lang="en-US" b="1" dirty="0" err="1"/>
            <a:t>besar</a:t>
          </a:r>
          <a:r>
            <a:rPr lang="en-US" b="1" dirty="0"/>
            <a:t>/</a:t>
          </a:r>
          <a:r>
            <a:rPr lang="en-US" b="1" dirty="0" err="1"/>
            <a:t>utama</a:t>
          </a:r>
          <a:r>
            <a:rPr lang="en-US" b="1" dirty="0"/>
            <a:t> </a:t>
          </a:r>
          <a:r>
            <a:rPr lang="en-US" b="1" dirty="0" err="1"/>
            <a:t>dari</a:t>
          </a:r>
          <a:r>
            <a:rPr lang="en-US" b="1" dirty="0"/>
            <a:t> </a:t>
          </a:r>
          <a:r>
            <a:rPr lang="en-US" b="1" dirty="0" err="1"/>
            <a:t>tugas-tugas</a:t>
          </a:r>
          <a:r>
            <a:rPr lang="en-US" b="1" dirty="0"/>
            <a:t> </a:t>
          </a:r>
          <a:r>
            <a:rPr lang="en-US" b="1" dirty="0" err="1"/>
            <a:t>berikutnya</a:t>
          </a:r>
          <a:r>
            <a:rPr lang="en-US" b="1" dirty="0"/>
            <a:t> di MPPI </a:t>
          </a:r>
          <a:r>
            <a:rPr lang="en-US" dirty="0"/>
            <a:t>(critique paper, term paper, and research project).</a:t>
          </a:r>
        </a:p>
      </dgm:t>
    </dgm:pt>
    <dgm:pt modelId="{F3371B19-D960-43F5-94B6-DE02BD7422B4}" type="parTrans" cxnId="{CF73830E-B0E7-47BB-8AFA-F4EA62FF4787}">
      <dgm:prSet/>
      <dgm:spPr/>
      <dgm:t>
        <a:bodyPr/>
        <a:lstStyle/>
        <a:p>
          <a:endParaRPr lang="en-US"/>
        </a:p>
      </dgm:t>
    </dgm:pt>
    <dgm:pt modelId="{E939991C-44E6-4800-954E-830349FF4816}" type="sibTrans" cxnId="{CF73830E-B0E7-47BB-8AFA-F4EA62FF4787}">
      <dgm:prSet/>
      <dgm:spPr/>
      <dgm:t>
        <a:bodyPr/>
        <a:lstStyle/>
        <a:p>
          <a:endParaRPr lang="en-US"/>
        </a:p>
      </dgm:t>
    </dgm:pt>
    <dgm:pt modelId="{CCC20936-20E5-46AD-8EA0-9B496014C9A4}" type="pres">
      <dgm:prSet presAssocID="{6AFF03F8-02A2-4318-BF69-244228079ED3}" presName="linear" presStyleCnt="0">
        <dgm:presLayoutVars>
          <dgm:animLvl val="lvl"/>
          <dgm:resizeHandles val="exact"/>
        </dgm:presLayoutVars>
      </dgm:prSet>
      <dgm:spPr/>
    </dgm:pt>
    <dgm:pt modelId="{C3A04A18-343A-4BE0-844C-932C639F6A57}" type="pres">
      <dgm:prSet presAssocID="{2B80C434-1F2E-4235-AFC1-5712F5B472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9D0F1E-FFE4-4DC8-904D-EF12776F1180}" type="pres">
      <dgm:prSet presAssocID="{E493AD78-72F6-4159-A0ED-8C2F0F165DDF}" presName="spacer" presStyleCnt="0"/>
      <dgm:spPr/>
    </dgm:pt>
    <dgm:pt modelId="{7D6BD7AA-57F5-43CF-9C34-096760B5B3D6}" type="pres">
      <dgm:prSet presAssocID="{C73AF438-E091-4A08-A8D7-F9EBBC7F4BB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73830E-B0E7-47BB-8AFA-F4EA62FF4787}" srcId="{6AFF03F8-02A2-4318-BF69-244228079ED3}" destId="{C73AF438-E091-4A08-A8D7-F9EBBC7F4BBE}" srcOrd="1" destOrd="0" parTransId="{F3371B19-D960-43F5-94B6-DE02BD7422B4}" sibTransId="{E939991C-44E6-4800-954E-830349FF4816}"/>
    <dgm:cxn modelId="{1DF06C66-C19C-486D-80AB-3B5FAF71DC55}" type="presOf" srcId="{6AFF03F8-02A2-4318-BF69-244228079ED3}" destId="{CCC20936-20E5-46AD-8EA0-9B496014C9A4}" srcOrd="0" destOrd="0" presId="urn:microsoft.com/office/officeart/2005/8/layout/vList2"/>
    <dgm:cxn modelId="{64A477C2-514B-4A21-AC43-0847F70B62C1}" type="presOf" srcId="{C73AF438-E091-4A08-A8D7-F9EBBC7F4BBE}" destId="{7D6BD7AA-57F5-43CF-9C34-096760B5B3D6}" srcOrd="0" destOrd="0" presId="urn:microsoft.com/office/officeart/2005/8/layout/vList2"/>
    <dgm:cxn modelId="{A23955CA-320B-43D3-A91D-07C68071BDC4}" type="presOf" srcId="{2B80C434-1F2E-4235-AFC1-5712F5B47212}" destId="{C3A04A18-343A-4BE0-844C-932C639F6A57}" srcOrd="0" destOrd="0" presId="urn:microsoft.com/office/officeart/2005/8/layout/vList2"/>
    <dgm:cxn modelId="{0E8CCFED-7105-4A2A-9F61-70EB35E0DB95}" srcId="{6AFF03F8-02A2-4318-BF69-244228079ED3}" destId="{2B80C434-1F2E-4235-AFC1-5712F5B47212}" srcOrd="0" destOrd="0" parTransId="{D2C5CAC4-4C3B-4643-8FAE-E6E396A4106C}" sibTransId="{E493AD78-72F6-4159-A0ED-8C2F0F165DDF}"/>
    <dgm:cxn modelId="{36F9CD94-4E28-4FFE-87E2-80E1F6ED45B8}" type="presParOf" srcId="{CCC20936-20E5-46AD-8EA0-9B496014C9A4}" destId="{C3A04A18-343A-4BE0-844C-932C639F6A57}" srcOrd="0" destOrd="0" presId="urn:microsoft.com/office/officeart/2005/8/layout/vList2"/>
    <dgm:cxn modelId="{8BFE4235-BC18-4FBF-B754-1F2D41D1EFE2}" type="presParOf" srcId="{CCC20936-20E5-46AD-8EA0-9B496014C9A4}" destId="{1C9D0F1E-FFE4-4DC8-904D-EF12776F1180}" srcOrd="1" destOrd="0" presId="urn:microsoft.com/office/officeart/2005/8/layout/vList2"/>
    <dgm:cxn modelId="{97AF5814-A9F3-4FC8-A63A-4AC129255961}" type="presParOf" srcId="{CCC20936-20E5-46AD-8EA0-9B496014C9A4}" destId="{7D6BD7AA-57F5-43CF-9C34-096760B5B3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B8413-57CE-4657-A079-B1829C5F6C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2AAAF4-9E98-475B-B4FF-7302177EDDD6}">
      <dgm:prSet/>
      <dgm:spPr/>
      <dgm:t>
        <a:bodyPr/>
        <a:lstStyle/>
        <a:p>
          <a:r>
            <a:rPr lang="en-US"/>
            <a:t>Tulis topik tersebut, maksimal dalam 1 halaman A4. </a:t>
          </a:r>
        </a:p>
      </dgm:t>
    </dgm:pt>
    <dgm:pt modelId="{FC1CA7D7-518F-411E-AA67-E3980DB18C21}" type="parTrans" cxnId="{C24B19C7-9FEC-41A2-814D-0CFDED2C1434}">
      <dgm:prSet/>
      <dgm:spPr/>
      <dgm:t>
        <a:bodyPr/>
        <a:lstStyle/>
        <a:p>
          <a:endParaRPr lang="en-US"/>
        </a:p>
      </dgm:t>
    </dgm:pt>
    <dgm:pt modelId="{A059F1D5-0340-4970-BD5A-FF61A44C9FC9}" type="sibTrans" cxnId="{C24B19C7-9FEC-41A2-814D-0CFDED2C1434}">
      <dgm:prSet/>
      <dgm:spPr/>
      <dgm:t>
        <a:bodyPr/>
        <a:lstStyle/>
        <a:p>
          <a:endParaRPr lang="en-US"/>
        </a:p>
      </dgm:t>
    </dgm:pt>
    <dgm:pt modelId="{1D0725A6-26B2-4A59-84CB-D094E068D4CA}">
      <dgm:prSet/>
      <dgm:spPr/>
      <dgm:t>
        <a:bodyPr/>
        <a:lstStyle/>
        <a:p>
          <a:r>
            <a:rPr lang="en-US"/>
            <a:t>T</a:t>
          </a:r>
          <a:r>
            <a:rPr lang="id-ID"/>
            <a:t>ulisan tersebut </a:t>
          </a:r>
          <a:r>
            <a:rPr lang="en-US"/>
            <a:t>minimal terdiri dari tiga paragraf:</a:t>
          </a:r>
        </a:p>
      </dgm:t>
    </dgm:pt>
    <dgm:pt modelId="{803177E6-3FA6-4655-801B-18A992F09D42}" type="parTrans" cxnId="{7B78DA14-85AD-4A25-BC91-5F4DA917593E}">
      <dgm:prSet/>
      <dgm:spPr/>
      <dgm:t>
        <a:bodyPr/>
        <a:lstStyle/>
        <a:p>
          <a:endParaRPr lang="en-US"/>
        </a:p>
      </dgm:t>
    </dgm:pt>
    <dgm:pt modelId="{450BB4A7-B554-46E8-AADC-2C06EACF6D69}" type="sibTrans" cxnId="{7B78DA14-85AD-4A25-BC91-5F4DA917593E}">
      <dgm:prSet/>
      <dgm:spPr/>
      <dgm:t>
        <a:bodyPr/>
        <a:lstStyle/>
        <a:p>
          <a:endParaRPr lang="en-US"/>
        </a:p>
      </dgm:t>
    </dgm:pt>
    <dgm:pt modelId="{98F210F5-E697-4EA3-9CF4-0B1FD0480581}">
      <dgm:prSet/>
      <dgm:spPr/>
      <dgm:t>
        <a:bodyPr/>
        <a:lstStyle/>
        <a:p>
          <a:r>
            <a:rPr lang="en-US"/>
            <a:t>Paragraf pembuka : </a:t>
          </a:r>
          <a:r>
            <a:rPr lang="id-ID"/>
            <a:t>menjelaskan </a:t>
          </a:r>
          <a:r>
            <a:rPr lang="en-US"/>
            <a:t>latar belakang  mengenai topik yang dipilih</a:t>
          </a:r>
        </a:p>
      </dgm:t>
    </dgm:pt>
    <dgm:pt modelId="{22903433-6E53-4E6D-99F9-23DC1134A86D}" type="parTrans" cxnId="{93A250B7-2266-4F13-BA4C-9A66AF922742}">
      <dgm:prSet/>
      <dgm:spPr/>
      <dgm:t>
        <a:bodyPr/>
        <a:lstStyle/>
        <a:p>
          <a:endParaRPr lang="en-US"/>
        </a:p>
      </dgm:t>
    </dgm:pt>
    <dgm:pt modelId="{249DE626-899D-41DC-B10F-440122A9DD2A}" type="sibTrans" cxnId="{93A250B7-2266-4F13-BA4C-9A66AF922742}">
      <dgm:prSet/>
      <dgm:spPr/>
      <dgm:t>
        <a:bodyPr/>
        <a:lstStyle/>
        <a:p>
          <a:endParaRPr lang="en-US"/>
        </a:p>
      </dgm:t>
    </dgm:pt>
    <dgm:pt modelId="{20EEF9B9-6E43-4C73-B2D9-DB2BEF743543}">
      <dgm:prSet/>
      <dgm:spPr/>
      <dgm:t>
        <a:bodyPr/>
        <a:lstStyle/>
        <a:p>
          <a:r>
            <a:rPr lang="en-US"/>
            <a:t>Paragraf isi:  substansi dari topik tersebut.</a:t>
          </a:r>
        </a:p>
      </dgm:t>
    </dgm:pt>
    <dgm:pt modelId="{ED1CF860-7FE6-426B-9D13-FF03B730A9B5}" type="parTrans" cxnId="{F3542065-302E-49DD-B254-14C645E6F0C9}">
      <dgm:prSet/>
      <dgm:spPr/>
      <dgm:t>
        <a:bodyPr/>
        <a:lstStyle/>
        <a:p>
          <a:endParaRPr lang="en-US"/>
        </a:p>
      </dgm:t>
    </dgm:pt>
    <dgm:pt modelId="{48F96F0B-C9F3-46AA-8D86-E5A19B2767E9}" type="sibTrans" cxnId="{F3542065-302E-49DD-B254-14C645E6F0C9}">
      <dgm:prSet/>
      <dgm:spPr/>
      <dgm:t>
        <a:bodyPr/>
        <a:lstStyle/>
        <a:p>
          <a:endParaRPr lang="en-US"/>
        </a:p>
      </dgm:t>
    </dgm:pt>
    <dgm:pt modelId="{8D39DBCC-8357-4F07-8E6B-51534B4E2845}">
      <dgm:prSet/>
      <dgm:spPr/>
      <dgm:t>
        <a:bodyPr/>
        <a:lstStyle/>
        <a:p>
          <a:r>
            <a:rPr lang="en-US"/>
            <a:t>Paragraf penutup: Kesimpulan dari topik tersebut.</a:t>
          </a:r>
        </a:p>
      </dgm:t>
    </dgm:pt>
    <dgm:pt modelId="{29014938-4E74-4C34-942D-7378254292FC}" type="parTrans" cxnId="{8C1C3E1C-2618-4E59-BA69-8320E0C5F00B}">
      <dgm:prSet/>
      <dgm:spPr/>
      <dgm:t>
        <a:bodyPr/>
        <a:lstStyle/>
        <a:p>
          <a:endParaRPr lang="en-US"/>
        </a:p>
      </dgm:t>
    </dgm:pt>
    <dgm:pt modelId="{AEE944B1-869F-46CE-8CAA-05D6F03A75C4}" type="sibTrans" cxnId="{8C1C3E1C-2618-4E59-BA69-8320E0C5F00B}">
      <dgm:prSet/>
      <dgm:spPr/>
      <dgm:t>
        <a:bodyPr/>
        <a:lstStyle/>
        <a:p>
          <a:endParaRPr lang="en-US"/>
        </a:p>
      </dgm:t>
    </dgm:pt>
    <dgm:pt modelId="{33BD4DE6-5006-4C50-9A2F-20B4D49289A0}">
      <dgm:prSet/>
      <dgm:spPr/>
      <dgm:t>
        <a:bodyPr/>
        <a:lstStyle/>
        <a:p>
          <a:r>
            <a:rPr lang="en-US"/>
            <a:t>Silahkan diskusikan topik yang anda tulis </a:t>
          </a:r>
          <a:r>
            <a:rPr lang="id-ID"/>
            <a:t>dengan</a:t>
          </a:r>
          <a:r>
            <a:rPr lang="en-US"/>
            <a:t> teman, tetapi TIDAK BOLEH ada tulisan yang sama kecuali secara kebetulan.</a:t>
          </a:r>
        </a:p>
      </dgm:t>
    </dgm:pt>
    <dgm:pt modelId="{A02141BB-D062-438C-BF65-30E8070395BC}" type="parTrans" cxnId="{0C2DBCBD-2DD1-4BDF-96DD-815036279BCE}">
      <dgm:prSet/>
      <dgm:spPr/>
      <dgm:t>
        <a:bodyPr/>
        <a:lstStyle/>
        <a:p>
          <a:endParaRPr lang="en-US"/>
        </a:p>
      </dgm:t>
    </dgm:pt>
    <dgm:pt modelId="{FCC5BB1B-AC83-4250-A8F9-FE7E4CB8A390}" type="sibTrans" cxnId="{0C2DBCBD-2DD1-4BDF-96DD-815036279BCE}">
      <dgm:prSet/>
      <dgm:spPr/>
      <dgm:t>
        <a:bodyPr/>
        <a:lstStyle/>
        <a:p>
          <a:endParaRPr lang="en-US"/>
        </a:p>
      </dgm:t>
    </dgm:pt>
    <dgm:pt modelId="{96DBD498-D6BA-4445-852F-947B6A3046FC}">
      <dgm:prSet/>
      <dgm:spPr/>
      <dgm:t>
        <a:bodyPr/>
        <a:lstStyle/>
        <a:p>
          <a:r>
            <a:rPr lang="en-US"/>
            <a:t>Bisa saja topik yang sama ditulis oleh lebih dari satu orang, tapi dengan cara yang berbeda.</a:t>
          </a:r>
        </a:p>
      </dgm:t>
    </dgm:pt>
    <dgm:pt modelId="{0BBB3CFA-0F03-40EB-B56A-00D02E75D5F1}" type="parTrans" cxnId="{E9D6FF92-30BA-4BE7-A633-F88F1CE2D662}">
      <dgm:prSet/>
      <dgm:spPr/>
      <dgm:t>
        <a:bodyPr/>
        <a:lstStyle/>
        <a:p>
          <a:endParaRPr lang="en-US"/>
        </a:p>
      </dgm:t>
    </dgm:pt>
    <dgm:pt modelId="{1D9745F2-2191-4178-9A82-DADD28890DB5}" type="sibTrans" cxnId="{E9D6FF92-30BA-4BE7-A633-F88F1CE2D662}">
      <dgm:prSet/>
      <dgm:spPr/>
      <dgm:t>
        <a:bodyPr/>
        <a:lstStyle/>
        <a:p>
          <a:endParaRPr lang="en-US"/>
        </a:p>
      </dgm:t>
    </dgm:pt>
    <dgm:pt modelId="{F6480F7C-4513-4F89-8092-391998CD7FC1}" type="pres">
      <dgm:prSet presAssocID="{E6CB8413-57CE-4657-A079-B1829C5F6C5B}" presName="linear" presStyleCnt="0">
        <dgm:presLayoutVars>
          <dgm:animLvl val="lvl"/>
          <dgm:resizeHandles val="exact"/>
        </dgm:presLayoutVars>
      </dgm:prSet>
      <dgm:spPr/>
    </dgm:pt>
    <dgm:pt modelId="{638E1F82-F745-41C7-B82E-9DF001DF7EBB}" type="pres">
      <dgm:prSet presAssocID="{8F2AAAF4-9E98-475B-B4FF-7302177EDD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9D8AFA-50A6-4E80-8DD3-3771B6A97EFA}" type="pres">
      <dgm:prSet presAssocID="{A059F1D5-0340-4970-BD5A-FF61A44C9FC9}" presName="spacer" presStyleCnt="0"/>
      <dgm:spPr/>
    </dgm:pt>
    <dgm:pt modelId="{A2BB01C0-7CF4-4DD1-93E3-84EB1E8A8EC3}" type="pres">
      <dgm:prSet presAssocID="{1D0725A6-26B2-4A59-84CB-D094E068D4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53CF51-7D96-44AC-AA79-7407ECE1EEF1}" type="pres">
      <dgm:prSet presAssocID="{1D0725A6-26B2-4A59-84CB-D094E068D4CA}" presName="childText" presStyleLbl="revTx" presStyleIdx="0" presStyleCnt="2">
        <dgm:presLayoutVars>
          <dgm:bulletEnabled val="1"/>
        </dgm:presLayoutVars>
      </dgm:prSet>
      <dgm:spPr/>
    </dgm:pt>
    <dgm:pt modelId="{B3BA96D9-55E1-4A3D-9F06-B1F3739E4CE5}" type="pres">
      <dgm:prSet presAssocID="{33BD4DE6-5006-4C50-9A2F-20B4D49289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738454-6515-423D-9700-A056FF94CE4B}" type="pres">
      <dgm:prSet presAssocID="{33BD4DE6-5006-4C50-9A2F-20B4D49289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4AAB00-356C-4C83-A1C4-C2EB5B9F1B4A}" type="presOf" srcId="{33BD4DE6-5006-4C50-9A2F-20B4D49289A0}" destId="{B3BA96D9-55E1-4A3D-9F06-B1F3739E4CE5}" srcOrd="0" destOrd="0" presId="urn:microsoft.com/office/officeart/2005/8/layout/vList2"/>
    <dgm:cxn modelId="{7B78DA14-85AD-4A25-BC91-5F4DA917593E}" srcId="{E6CB8413-57CE-4657-A079-B1829C5F6C5B}" destId="{1D0725A6-26B2-4A59-84CB-D094E068D4CA}" srcOrd="1" destOrd="0" parTransId="{803177E6-3FA6-4655-801B-18A992F09D42}" sibTransId="{450BB4A7-B554-46E8-AADC-2C06EACF6D69}"/>
    <dgm:cxn modelId="{8C1C3E1C-2618-4E59-BA69-8320E0C5F00B}" srcId="{1D0725A6-26B2-4A59-84CB-D094E068D4CA}" destId="{8D39DBCC-8357-4F07-8E6B-51534B4E2845}" srcOrd="2" destOrd="0" parTransId="{29014938-4E74-4C34-942D-7378254292FC}" sibTransId="{AEE944B1-869F-46CE-8CAA-05D6F03A75C4}"/>
    <dgm:cxn modelId="{7CD7492B-9C8A-49EA-8FD5-D6741A016366}" type="presOf" srcId="{E6CB8413-57CE-4657-A079-B1829C5F6C5B}" destId="{F6480F7C-4513-4F89-8092-391998CD7FC1}" srcOrd="0" destOrd="0" presId="urn:microsoft.com/office/officeart/2005/8/layout/vList2"/>
    <dgm:cxn modelId="{F396FA35-FEA0-4D5B-944F-DBC61C6683CA}" type="presOf" srcId="{96DBD498-D6BA-4445-852F-947B6A3046FC}" destId="{21738454-6515-423D-9700-A056FF94CE4B}" srcOrd="0" destOrd="0" presId="urn:microsoft.com/office/officeart/2005/8/layout/vList2"/>
    <dgm:cxn modelId="{30FACF5D-7B48-4E0A-B6BD-6B7D826799A0}" type="presOf" srcId="{20EEF9B9-6E43-4C73-B2D9-DB2BEF743543}" destId="{6653CF51-7D96-44AC-AA79-7407ECE1EEF1}" srcOrd="0" destOrd="1" presId="urn:microsoft.com/office/officeart/2005/8/layout/vList2"/>
    <dgm:cxn modelId="{00D06A61-A23B-4710-81BD-AA91E03F5B63}" type="presOf" srcId="{98F210F5-E697-4EA3-9CF4-0B1FD0480581}" destId="{6653CF51-7D96-44AC-AA79-7407ECE1EEF1}" srcOrd="0" destOrd="0" presId="urn:microsoft.com/office/officeart/2005/8/layout/vList2"/>
    <dgm:cxn modelId="{F3542065-302E-49DD-B254-14C645E6F0C9}" srcId="{1D0725A6-26B2-4A59-84CB-D094E068D4CA}" destId="{20EEF9B9-6E43-4C73-B2D9-DB2BEF743543}" srcOrd="1" destOrd="0" parTransId="{ED1CF860-7FE6-426B-9D13-FF03B730A9B5}" sibTransId="{48F96F0B-C9F3-46AA-8D86-E5A19B2767E9}"/>
    <dgm:cxn modelId="{88CFD947-F81B-42D2-BB63-970FC628B99C}" type="presOf" srcId="{8D39DBCC-8357-4F07-8E6B-51534B4E2845}" destId="{6653CF51-7D96-44AC-AA79-7407ECE1EEF1}" srcOrd="0" destOrd="2" presId="urn:microsoft.com/office/officeart/2005/8/layout/vList2"/>
    <dgm:cxn modelId="{1A4E3291-13D2-44A0-B518-F1174A43A614}" type="presOf" srcId="{8F2AAAF4-9E98-475B-B4FF-7302177EDDD6}" destId="{638E1F82-F745-41C7-B82E-9DF001DF7EBB}" srcOrd="0" destOrd="0" presId="urn:microsoft.com/office/officeart/2005/8/layout/vList2"/>
    <dgm:cxn modelId="{E9D6FF92-30BA-4BE7-A633-F88F1CE2D662}" srcId="{33BD4DE6-5006-4C50-9A2F-20B4D49289A0}" destId="{96DBD498-D6BA-4445-852F-947B6A3046FC}" srcOrd="0" destOrd="0" parTransId="{0BBB3CFA-0F03-40EB-B56A-00D02E75D5F1}" sibTransId="{1D9745F2-2191-4178-9A82-DADD28890DB5}"/>
    <dgm:cxn modelId="{93A250B7-2266-4F13-BA4C-9A66AF922742}" srcId="{1D0725A6-26B2-4A59-84CB-D094E068D4CA}" destId="{98F210F5-E697-4EA3-9CF4-0B1FD0480581}" srcOrd="0" destOrd="0" parTransId="{22903433-6E53-4E6D-99F9-23DC1134A86D}" sibTransId="{249DE626-899D-41DC-B10F-440122A9DD2A}"/>
    <dgm:cxn modelId="{0C2DBCBD-2DD1-4BDF-96DD-815036279BCE}" srcId="{E6CB8413-57CE-4657-A079-B1829C5F6C5B}" destId="{33BD4DE6-5006-4C50-9A2F-20B4D49289A0}" srcOrd="2" destOrd="0" parTransId="{A02141BB-D062-438C-BF65-30E8070395BC}" sibTransId="{FCC5BB1B-AC83-4250-A8F9-FE7E4CB8A390}"/>
    <dgm:cxn modelId="{C24B19C7-9FEC-41A2-814D-0CFDED2C1434}" srcId="{E6CB8413-57CE-4657-A079-B1829C5F6C5B}" destId="{8F2AAAF4-9E98-475B-B4FF-7302177EDDD6}" srcOrd="0" destOrd="0" parTransId="{FC1CA7D7-518F-411E-AA67-E3980DB18C21}" sibTransId="{A059F1D5-0340-4970-BD5A-FF61A44C9FC9}"/>
    <dgm:cxn modelId="{37F417F7-7E62-4BA5-A9BB-4EA55CAFF8D8}" type="presOf" srcId="{1D0725A6-26B2-4A59-84CB-D094E068D4CA}" destId="{A2BB01C0-7CF4-4DD1-93E3-84EB1E8A8EC3}" srcOrd="0" destOrd="0" presId="urn:microsoft.com/office/officeart/2005/8/layout/vList2"/>
    <dgm:cxn modelId="{4983F120-5C01-4DBB-9F1D-28AF913AF9F5}" type="presParOf" srcId="{F6480F7C-4513-4F89-8092-391998CD7FC1}" destId="{638E1F82-F745-41C7-B82E-9DF001DF7EBB}" srcOrd="0" destOrd="0" presId="urn:microsoft.com/office/officeart/2005/8/layout/vList2"/>
    <dgm:cxn modelId="{4632CD3B-28D0-4E81-833D-3442DABD9E6B}" type="presParOf" srcId="{F6480F7C-4513-4F89-8092-391998CD7FC1}" destId="{539D8AFA-50A6-4E80-8DD3-3771B6A97EFA}" srcOrd="1" destOrd="0" presId="urn:microsoft.com/office/officeart/2005/8/layout/vList2"/>
    <dgm:cxn modelId="{374AE28D-B903-45B7-BBA1-61F9F8081C10}" type="presParOf" srcId="{F6480F7C-4513-4F89-8092-391998CD7FC1}" destId="{A2BB01C0-7CF4-4DD1-93E3-84EB1E8A8EC3}" srcOrd="2" destOrd="0" presId="urn:microsoft.com/office/officeart/2005/8/layout/vList2"/>
    <dgm:cxn modelId="{5ED42BCD-2900-465F-B99F-967893E3D295}" type="presParOf" srcId="{F6480F7C-4513-4F89-8092-391998CD7FC1}" destId="{6653CF51-7D96-44AC-AA79-7407ECE1EEF1}" srcOrd="3" destOrd="0" presId="urn:microsoft.com/office/officeart/2005/8/layout/vList2"/>
    <dgm:cxn modelId="{C3A17A7C-6297-4CEA-AD7B-F05E7E731D04}" type="presParOf" srcId="{F6480F7C-4513-4F89-8092-391998CD7FC1}" destId="{B3BA96D9-55E1-4A3D-9F06-B1F3739E4CE5}" srcOrd="4" destOrd="0" presId="urn:microsoft.com/office/officeart/2005/8/layout/vList2"/>
    <dgm:cxn modelId="{5C4082A1-FF66-4E4E-AB9F-CB2244895240}" type="presParOf" srcId="{F6480F7C-4513-4F89-8092-391998CD7FC1}" destId="{21738454-6515-423D-9700-A056FF94CE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5CD0F8-012F-442B-AECA-92EFE2FA5D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3CEA72-415A-476E-B7BC-3CA172204E64}">
      <dgm:prSet/>
      <dgm:spPr/>
      <dgm:t>
        <a:bodyPr/>
        <a:lstStyle/>
        <a:p>
          <a:r>
            <a:rPr lang="en-US"/>
            <a:t>Format  penamaan file tugas:</a:t>
          </a:r>
        </a:p>
      </dgm:t>
    </dgm:pt>
    <dgm:pt modelId="{ECFAD6F4-2E21-41DB-93D4-26643D98F906}" type="parTrans" cxnId="{A1B30F1A-DB67-4304-B33F-1448FB901D68}">
      <dgm:prSet/>
      <dgm:spPr/>
      <dgm:t>
        <a:bodyPr/>
        <a:lstStyle/>
        <a:p>
          <a:endParaRPr lang="en-US"/>
        </a:p>
      </dgm:t>
    </dgm:pt>
    <dgm:pt modelId="{D0224A1F-3601-4519-9D2B-F65E5EA973B7}" type="sibTrans" cxnId="{A1B30F1A-DB67-4304-B33F-1448FB901D68}">
      <dgm:prSet/>
      <dgm:spPr/>
      <dgm:t>
        <a:bodyPr/>
        <a:lstStyle/>
        <a:p>
          <a:endParaRPr lang="en-US"/>
        </a:p>
      </dgm:t>
    </dgm:pt>
    <dgm:pt modelId="{3CDCBF16-9BB2-457C-8DC8-A550AB4548FC}">
      <dgm:prSet/>
      <dgm:spPr/>
      <dgm:t>
        <a:bodyPr/>
        <a:lstStyle/>
        <a:p>
          <a:r>
            <a:rPr lang="en-US"/>
            <a:t>Tugas 1_Nama_NPM_Kelas.pdf</a:t>
          </a:r>
        </a:p>
      </dgm:t>
    </dgm:pt>
    <dgm:pt modelId="{189B4B81-1B77-40D4-8813-F2B4C3F6C501}" type="parTrans" cxnId="{6D440EC1-C22C-4E13-8BFE-A31170D692CB}">
      <dgm:prSet/>
      <dgm:spPr/>
      <dgm:t>
        <a:bodyPr/>
        <a:lstStyle/>
        <a:p>
          <a:endParaRPr lang="en-US"/>
        </a:p>
      </dgm:t>
    </dgm:pt>
    <dgm:pt modelId="{8D5D1A57-FBE2-4D50-8D83-8F57D0D69DDD}" type="sibTrans" cxnId="{6D440EC1-C22C-4E13-8BFE-A31170D692CB}">
      <dgm:prSet/>
      <dgm:spPr/>
      <dgm:t>
        <a:bodyPr/>
        <a:lstStyle/>
        <a:p>
          <a:endParaRPr lang="en-US"/>
        </a:p>
      </dgm:t>
    </dgm:pt>
    <dgm:pt modelId="{F002B578-0654-40CF-8EF8-B44E6D0C11F7}">
      <dgm:prSet/>
      <dgm:spPr/>
      <dgm:t>
        <a:bodyPr/>
        <a:lstStyle/>
        <a:p>
          <a:r>
            <a:rPr lang="en-US"/>
            <a:t>Times New Roman, Font 12, spasi 1,5.</a:t>
          </a:r>
        </a:p>
      </dgm:t>
    </dgm:pt>
    <dgm:pt modelId="{FC4E5D8E-162E-4EB9-A5FA-240B0B1CE636}" type="parTrans" cxnId="{95C7135E-E796-4735-B702-9D9515D771F0}">
      <dgm:prSet/>
      <dgm:spPr/>
      <dgm:t>
        <a:bodyPr/>
        <a:lstStyle/>
        <a:p>
          <a:endParaRPr lang="en-US"/>
        </a:p>
      </dgm:t>
    </dgm:pt>
    <dgm:pt modelId="{F697662A-4F33-42E3-B154-A05923708EA5}" type="sibTrans" cxnId="{95C7135E-E796-4735-B702-9D9515D771F0}">
      <dgm:prSet/>
      <dgm:spPr/>
      <dgm:t>
        <a:bodyPr/>
        <a:lstStyle/>
        <a:p>
          <a:endParaRPr lang="en-US"/>
        </a:p>
      </dgm:t>
    </dgm:pt>
    <dgm:pt modelId="{668B11BB-666D-40AE-89A8-A77DF59EB230}">
      <dgm:prSet/>
      <dgm:spPr/>
      <dgm:t>
        <a:bodyPr/>
        <a:lstStyle/>
        <a:p>
          <a:r>
            <a:rPr lang="id-ID"/>
            <a:t>Lampirkan juga Mind Map yang digunakan dalam membantu proses penulisan paragraf</a:t>
          </a:r>
          <a:endParaRPr lang="en-US"/>
        </a:p>
      </dgm:t>
    </dgm:pt>
    <dgm:pt modelId="{B736F0BF-022F-4794-9A7A-7AFAE099569A}" type="parTrans" cxnId="{92A12F72-16E5-4ED7-B274-83D49D10286C}">
      <dgm:prSet/>
      <dgm:spPr/>
      <dgm:t>
        <a:bodyPr/>
        <a:lstStyle/>
        <a:p>
          <a:endParaRPr lang="en-US"/>
        </a:p>
      </dgm:t>
    </dgm:pt>
    <dgm:pt modelId="{7FE551A7-E470-4F51-8DCC-11FB26B12C2A}" type="sibTrans" cxnId="{92A12F72-16E5-4ED7-B274-83D49D10286C}">
      <dgm:prSet/>
      <dgm:spPr/>
      <dgm:t>
        <a:bodyPr/>
        <a:lstStyle/>
        <a:p>
          <a:endParaRPr lang="en-US"/>
        </a:p>
      </dgm:t>
    </dgm:pt>
    <dgm:pt modelId="{F222C109-8B04-4226-AA39-3D3BA602BAA9}">
      <dgm:prSet/>
      <dgm:spPr/>
      <dgm:t>
        <a:bodyPr/>
        <a:lstStyle/>
        <a:p>
          <a:r>
            <a:rPr lang="en-US"/>
            <a:t>Pengumpulan tugas melalui kantong digital yang sudah disediakan.</a:t>
          </a:r>
        </a:p>
      </dgm:t>
    </dgm:pt>
    <dgm:pt modelId="{A6FBF5D9-ADC1-47A6-8F71-C0FE4C8E98E6}" type="parTrans" cxnId="{B230586D-AF0A-418F-B73B-79BD9F4DC1A2}">
      <dgm:prSet/>
      <dgm:spPr/>
      <dgm:t>
        <a:bodyPr/>
        <a:lstStyle/>
        <a:p>
          <a:endParaRPr lang="en-US"/>
        </a:p>
      </dgm:t>
    </dgm:pt>
    <dgm:pt modelId="{0D7A8225-2C16-4B60-899D-7F369F917198}" type="sibTrans" cxnId="{B230586D-AF0A-418F-B73B-79BD9F4DC1A2}">
      <dgm:prSet/>
      <dgm:spPr/>
      <dgm:t>
        <a:bodyPr/>
        <a:lstStyle/>
        <a:p>
          <a:endParaRPr lang="en-US"/>
        </a:p>
      </dgm:t>
    </dgm:pt>
    <dgm:pt modelId="{611CFF8B-D2E4-4ACE-85CE-1E88A713E94B}" type="pres">
      <dgm:prSet presAssocID="{6D5CD0F8-012F-442B-AECA-92EFE2FA5D9D}" presName="outerComposite" presStyleCnt="0">
        <dgm:presLayoutVars>
          <dgm:chMax val="5"/>
          <dgm:dir/>
          <dgm:resizeHandles val="exact"/>
        </dgm:presLayoutVars>
      </dgm:prSet>
      <dgm:spPr/>
    </dgm:pt>
    <dgm:pt modelId="{539BFE6D-2C61-4709-B0D3-72D62CF0993E}" type="pres">
      <dgm:prSet presAssocID="{6D5CD0F8-012F-442B-AECA-92EFE2FA5D9D}" presName="dummyMaxCanvas" presStyleCnt="0">
        <dgm:presLayoutVars/>
      </dgm:prSet>
      <dgm:spPr/>
    </dgm:pt>
    <dgm:pt modelId="{AC4321DE-EE4C-427D-9823-CA56E3740169}" type="pres">
      <dgm:prSet presAssocID="{6D5CD0F8-012F-442B-AECA-92EFE2FA5D9D}" presName="ThreeNodes_1" presStyleLbl="node1" presStyleIdx="0" presStyleCnt="3">
        <dgm:presLayoutVars>
          <dgm:bulletEnabled val="1"/>
        </dgm:presLayoutVars>
      </dgm:prSet>
      <dgm:spPr/>
    </dgm:pt>
    <dgm:pt modelId="{F6044D8A-2C56-43E4-A79D-FA69C680C620}" type="pres">
      <dgm:prSet presAssocID="{6D5CD0F8-012F-442B-AECA-92EFE2FA5D9D}" presName="ThreeNodes_2" presStyleLbl="node1" presStyleIdx="1" presStyleCnt="3">
        <dgm:presLayoutVars>
          <dgm:bulletEnabled val="1"/>
        </dgm:presLayoutVars>
      </dgm:prSet>
      <dgm:spPr/>
    </dgm:pt>
    <dgm:pt modelId="{BC35B261-839F-4AAA-8793-5226D1E30A12}" type="pres">
      <dgm:prSet presAssocID="{6D5CD0F8-012F-442B-AECA-92EFE2FA5D9D}" presName="ThreeNodes_3" presStyleLbl="node1" presStyleIdx="2" presStyleCnt="3">
        <dgm:presLayoutVars>
          <dgm:bulletEnabled val="1"/>
        </dgm:presLayoutVars>
      </dgm:prSet>
      <dgm:spPr/>
    </dgm:pt>
    <dgm:pt modelId="{513F6EAC-DC10-4495-9A32-094CDBEE6C7B}" type="pres">
      <dgm:prSet presAssocID="{6D5CD0F8-012F-442B-AECA-92EFE2FA5D9D}" presName="ThreeConn_1-2" presStyleLbl="fgAccFollowNode1" presStyleIdx="0" presStyleCnt="2">
        <dgm:presLayoutVars>
          <dgm:bulletEnabled val="1"/>
        </dgm:presLayoutVars>
      </dgm:prSet>
      <dgm:spPr/>
    </dgm:pt>
    <dgm:pt modelId="{4446E28E-156C-4923-B991-7D67971248E2}" type="pres">
      <dgm:prSet presAssocID="{6D5CD0F8-012F-442B-AECA-92EFE2FA5D9D}" presName="ThreeConn_2-3" presStyleLbl="fgAccFollowNode1" presStyleIdx="1" presStyleCnt="2">
        <dgm:presLayoutVars>
          <dgm:bulletEnabled val="1"/>
        </dgm:presLayoutVars>
      </dgm:prSet>
      <dgm:spPr/>
    </dgm:pt>
    <dgm:pt modelId="{92B07EAC-3BAB-41AB-B66B-FE973E49D97B}" type="pres">
      <dgm:prSet presAssocID="{6D5CD0F8-012F-442B-AECA-92EFE2FA5D9D}" presName="ThreeNodes_1_text" presStyleLbl="node1" presStyleIdx="2" presStyleCnt="3">
        <dgm:presLayoutVars>
          <dgm:bulletEnabled val="1"/>
        </dgm:presLayoutVars>
      </dgm:prSet>
      <dgm:spPr/>
    </dgm:pt>
    <dgm:pt modelId="{67856AD3-7537-47DA-AEF6-CEF6A35E1ECF}" type="pres">
      <dgm:prSet presAssocID="{6D5CD0F8-012F-442B-AECA-92EFE2FA5D9D}" presName="ThreeNodes_2_text" presStyleLbl="node1" presStyleIdx="2" presStyleCnt="3">
        <dgm:presLayoutVars>
          <dgm:bulletEnabled val="1"/>
        </dgm:presLayoutVars>
      </dgm:prSet>
      <dgm:spPr/>
    </dgm:pt>
    <dgm:pt modelId="{328095EE-BEE6-4CDF-B1C2-AA9C4875DD3A}" type="pres">
      <dgm:prSet presAssocID="{6D5CD0F8-012F-442B-AECA-92EFE2FA5D9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7EDEA00-6C4F-4203-8510-3662CEA56866}" type="presOf" srcId="{993CEA72-415A-476E-B7BC-3CA172204E64}" destId="{92B07EAC-3BAB-41AB-B66B-FE973E49D97B}" srcOrd="1" destOrd="0" presId="urn:microsoft.com/office/officeart/2005/8/layout/vProcess5"/>
    <dgm:cxn modelId="{FCA5B612-E809-4866-8A4D-87CD196141A4}" type="presOf" srcId="{668B11BB-666D-40AE-89A8-A77DF59EB230}" destId="{67856AD3-7537-47DA-AEF6-CEF6A35E1ECF}" srcOrd="1" destOrd="0" presId="urn:microsoft.com/office/officeart/2005/8/layout/vProcess5"/>
    <dgm:cxn modelId="{A1B30F1A-DB67-4304-B33F-1448FB901D68}" srcId="{6D5CD0F8-012F-442B-AECA-92EFE2FA5D9D}" destId="{993CEA72-415A-476E-B7BC-3CA172204E64}" srcOrd="0" destOrd="0" parTransId="{ECFAD6F4-2E21-41DB-93D4-26643D98F906}" sibTransId="{D0224A1F-3601-4519-9D2B-F65E5EA973B7}"/>
    <dgm:cxn modelId="{A4893B28-6911-44B8-A963-A33EF656C7FB}" type="presOf" srcId="{F002B578-0654-40CF-8EF8-B44E6D0C11F7}" destId="{92B07EAC-3BAB-41AB-B66B-FE973E49D97B}" srcOrd="1" destOrd="2" presId="urn:microsoft.com/office/officeart/2005/8/layout/vProcess5"/>
    <dgm:cxn modelId="{5D6FB438-9B5F-4DF3-B939-F5F6417CDFA5}" type="presOf" srcId="{3CDCBF16-9BB2-457C-8DC8-A550AB4548FC}" destId="{92B07EAC-3BAB-41AB-B66B-FE973E49D97B}" srcOrd="1" destOrd="1" presId="urn:microsoft.com/office/officeart/2005/8/layout/vProcess5"/>
    <dgm:cxn modelId="{95C7135E-E796-4735-B702-9D9515D771F0}" srcId="{993CEA72-415A-476E-B7BC-3CA172204E64}" destId="{F002B578-0654-40CF-8EF8-B44E6D0C11F7}" srcOrd="1" destOrd="0" parTransId="{FC4E5D8E-162E-4EB9-A5FA-240B0B1CE636}" sibTransId="{F697662A-4F33-42E3-B154-A05923708EA5}"/>
    <dgm:cxn modelId="{CF339869-55A9-4E9F-BF5E-578FD4618B56}" type="presOf" srcId="{3CDCBF16-9BB2-457C-8DC8-A550AB4548FC}" destId="{AC4321DE-EE4C-427D-9823-CA56E3740169}" srcOrd="0" destOrd="1" presId="urn:microsoft.com/office/officeart/2005/8/layout/vProcess5"/>
    <dgm:cxn modelId="{3C3A114A-FC26-4351-AB3C-A9D700A8FAC3}" type="presOf" srcId="{F222C109-8B04-4226-AA39-3D3BA602BAA9}" destId="{328095EE-BEE6-4CDF-B1C2-AA9C4875DD3A}" srcOrd="1" destOrd="0" presId="urn:microsoft.com/office/officeart/2005/8/layout/vProcess5"/>
    <dgm:cxn modelId="{B230586D-AF0A-418F-B73B-79BD9F4DC1A2}" srcId="{6D5CD0F8-012F-442B-AECA-92EFE2FA5D9D}" destId="{F222C109-8B04-4226-AA39-3D3BA602BAA9}" srcOrd="2" destOrd="0" parTransId="{A6FBF5D9-ADC1-47A6-8F71-C0FE4C8E98E6}" sibTransId="{0D7A8225-2C16-4B60-899D-7F369F917198}"/>
    <dgm:cxn modelId="{40E5E251-28A4-41D2-8467-517A43225E8A}" type="presOf" srcId="{F002B578-0654-40CF-8EF8-B44E6D0C11F7}" destId="{AC4321DE-EE4C-427D-9823-CA56E3740169}" srcOrd="0" destOrd="2" presId="urn:microsoft.com/office/officeart/2005/8/layout/vProcess5"/>
    <dgm:cxn modelId="{92A12F72-16E5-4ED7-B274-83D49D10286C}" srcId="{6D5CD0F8-012F-442B-AECA-92EFE2FA5D9D}" destId="{668B11BB-666D-40AE-89A8-A77DF59EB230}" srcOrd="1" destOrd="0" parTransId="{B736F0BF-022F-4794-9A7A-7AFAE099569A}" sibTransId="{7FE551A7-E470-4F51-8DCC-11FB26B12C2A}"/>
    <dgm:cxn modelId="{25282554-34F5-430E-A674-8DE67005F045}" type="presOf" srcId="{7FE551A7-E470-4F51-8DCC-11FB26B12C2A}" destId="{4446E28E-156C-4923-B991-7D67971248E2}" srcOrd="0" destOrd="0" presId="urn:microsoft.com/office/officeart/2005/8/layout/vProcess5"/>
    <dgm:cxn modelId="{BE397D75-E9E9-4CA1-964B-8D09F5AEB148}" type="presOf" srcId="{D0224A1F-3601-4519-9D2B-F65E5EA973B7}" destId="{513F6EAC-DC10-4495-9A32-094CDBEE6C7B}" srcOrd="0" destOrd="0" presId="urn:microsoft.com/office/officeart/2005/8/layout/vProcess5"/>
    <dgm:cxn modelId="{6D440EC1-C22C-4E13-8BFE-A31170D692CB}" srcId="{993CEA72-415A-476E-B7BC-3CA172204E64}" destId="{3CDCBF16-9BB2-457C-8DC8-A550AB4548FC}" srcOrd="0" destOrd="0" parTransId="{189B4B81-1B77-40D4-8813-F2B4C3F6C501}" sibTransId="{8D5D1A57-FBE2-4D50-8D83-8F57D0D69DDD}"/>
    <dgm:cxn modelId="{6E2950C1-A4A9-490E-9E1E-96F3352385D2}" type="presOf" srcId="{668B11BB-666D-40AE-89A8-A77DF59EB230}" destId="{F6044D8A-2C56-43E4-A79D-FA69C680C620}" srcOrd="0" destOrd="0" presId="urn:microsoft.com/office/officeart/2005/8/layout/vProcess5"/>
    <dgm:cxn modelId="{E5D882D6-4E60-4DE5-9298-55B40997DF45}" type="presOf" srcId="{993CEA72-415A-476E-B7BC-3CA172204E64}" destId="{AC4321DE-EE4C-427D-9823-CA56E3740169}" srcOrd="0" destOrd="0" presId="urn:microsoft.com/office/officeart/2005/8/layout/vProcess5"/>
    <dgm:cxn modelId="{57844BEF-2586-4F27-BA57-39A9FC7D7221}" type="presOf" srcId="{6D5CD0F8-012F-442B-AECA-92EFE2FA5D9D}" destId="{611CFF8B-D2E4-4ACE-85CE-1E88A713E94B}" srcOrd="0" destOrd="0" presId="urn:microsoft.com/office/officeart/2005/8/layout/vProcess5"/>
    <dgm:cxn modelId="{467384F4-439C-4E7B-A02C-8CF3362D4104}" type="presOf" srcId="{F222C109-8B04-4226-AA39-3D3BA602BAA9}" destId="{BC35B261-839F-4AAA-8793-5226D1E30A12}" srcOrd="0" destOrd="0" presId="urn:microsoft.com/office/officeart/2005/8/layout/vProcess5"/>
    <dgm:cxn modelId="{9C7397DB-D6C4-4A9B-9C1E-3A095CBDA2AD}" type="presParOf" srcId="{611CFF8B-D2E4-4ACE-85CE-1E88A713E94B}" destId="{539BFE6D-2C61-4709-B0D3-72D62CF0993E}" srcOrd="0" destOrd="0" presId="urn:microsoft.com/office/officeart/2005/8/layout/vProcess5"/>
    <dgm:cxn modelId="{206C1F5E-F923-47A9-9318-7C7FF1FE3CE7}" type="presParOf" srcId="{611CFF8B-D2E4-4ACE-85CE-1E88A713E94B}" destId="{AC4321DE-EE4C-427D-9823-CA56E3740169}" srcOrd="1" destOrd="0" presId="urn:microsoft.com/office/officeart/2005/8/layout/vProcess5"/>
    <dgm:cxn modelId="{B1EE0465-1ABB-4241-A3C9-41825BA8471C}" type="presParOf" srcId="{611CFF8B-D2E4-4ACE-85CE-1E88A713E94B}" destId="{F6044D8A-2C56-43E4-A79D-FA69C680C620}" srcOrd="2" destOrd="0" presId="urn:microsoft.com/office/officeart/2005/8/layout/vProcess5"/>
    <dgm:cxn modelId="{77A106CD-3015-4321-8EA2-1EACA9B309DA}" type="presParOf" srcId="{611CFF8B-D2E4-4ACE-85CE-1E88A713E94B}" destId="{BC35B261-839F-4AAA-8793-5226D1E30A12}" srcOrd="3" destOrd="0" presId="urn:microsoft.com/office/officeart/2005/8/layout/vProcess5"/>
    <dgm:cxn modelId="{1622A335-8E34-40BB-BBC4-C47345433ECA}" type="presParOf" srcId="{611CFF8B-D2E4-4ACE-85CE-1E88A713E94B}" destId="{513F6EAC-DC10-4495-9A32-094CDBEE6C7B}" srcOrd="4" destOrd="0" presId="urn:microsoft.com/office/officeart/2005/8/layout/vProcess5"/>
    <dgm:cxn modelId="{1FCC25C4-DC1B-4479-9F67-532153755C12}" type="presParOf" srcId="{611CFF8B-D2E4-4ACE-85CE-1E88A713E94B}" destId="{4446E28E-156C-4923-B991-7D67971248E2}" srcOrd="5" destOrd="0" presId="urn:microsoft.com/office/officeart/2005/8/layout/vProcess5"/>
    <dgm:cxn modelId="{B1E6C137-C5CA-4191-8314-38C90813C651}" type="presParOf" srcId="{611CFF8B-D2E4-4ACE-85CE-1E88A713E94B}" destId="{92B07EAC-3BAB-41AB-B66B-FE973E49D97B}" srcOrd="6" destOrd="0" presId="urn:microsoft.com/office/officeart/2005/8/layout/vProcess5"/>
    <dgm:cxn modelId="{28990344-434D-492D-BAA5-B44087632E90}" type="presParOf" srcId="{611CFF8B-D2E4-4ACE-85CE-1E88A713E94B}" destId="{67856AD3-7537-47DA-AEF6-CEF6A35E1ECF}" srcOrd="7" destOrd="0" presId="urn:microsoft.com/office/officeart/2005/8/layout/vProcess5"/>
    <dgm:cxn modelId="{0BCFE95E-53CE-4332-8E1A-E397B741DA00}" type="presParOf" srcId="{611CFF8B-D2E4-4ACE-85CE-1E88A713E94B}" destId="{328095EE-BEE6-4CDF-B1C2-AA9C4875DD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4A18-343A-4BE0-844C-932C639F6A57}">
      <dsp:nvSpPr>
        <dsp:cNvPr id="0" name=""/>
        <dsp:cNvSpPr/>
      </dsp:nvSpPr>
      <dsp:spPr>
        <a:xfrm>
          <a:off x="0" y="144189"/>
          <a:ext cx="10515600" cy="1979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Pilih</a:t>
          </a:r>
          <a:r>
            <a:rPr lang="en-US" sz="3600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</a:t>
          </a:r>
          <a:r>
            <a:rPr lang="en-US" sz="3600" b="1" kern="1200" dirty="0" err="1"/>
            <a:t>atau</a:t>
          </a:r>
          <a:r>
            <a:rPr lang="en-US" sz="3600" b="1" kern="1200" dirty="0"/>
            <a:t> ide yang </a:t>
          </a:r>
          <a:r>
            <a:rPr lang="en-US" sz="3600" b="1" kern="1200" dirty="0" err="1"/>
            <a:t>mencakup</a:t>
          </a:r>
          <a:r>
            <a:rPr lang="en-US" sz="3600" b="1" kern="1200" dirty="0"/>
            <a:t> area </a:t>
          </a:r>
          <a:r>
            <a:rPr lang="en-US" sz="3600" b="1" kern="1200" dirty="0" err="1"/>
            <a:t>kompetensi</a:t>
          </a:r>
          <a:r>
            <a:rPr lang="en-US" sz="3600" b="1" kern="1200" dirty="0"/>
            <a:t> SI/TI </a:t>
          </a:r>
          <a:r>
            <a:rPr lang="en-US" sz="3600" kern="1200" dirty="0"/>
            <a:t>dan </a:t>
          </a:r>
          <a:r>
            <a:rPr lang="en-US" sz="3600" kern="1200" dirty="0" err="1"/>
            <a:t>merupakan</a:t>
          </a:r>
          <a:r>
            <a:rPr lang="en-US" sz="3600" kern="1200" dirty="0"/>
            <a:t> salah </a:t>
          </a:r>
          <a:r>
            <a:rPr lang="en-US" sz="3600" kern="1200" dirty="0" err="1"/>
            <a:t>satu</a:t>
          </a:r>
          <a:r>
            <a:rPr lang="en-US" sz="3600" kern="1200" dirty="0"/>
            <a:t> </a:t>
          </a:r>
          <a:r>
            <a:rPr lang="en-US" sz="3600" kern="1200" dirty="0" err="1"/>
            <a:t>topik</a:t>
          </a:r>
          <a:r>
            <a:rPr lang="en-US" sz="3600" kern="1200" dirty="0"/>
            <a:t>/ide </a:t>
          </a:r>
          <a:r>
            <a:rPr lang="en-US" sz="3600" b="1" kern="1200" dirty="0"/>
            <a:t>yang </a:t>
          </a:r>
          <a:r>
            <a:rPr lang="en-US" sz="3600" b="1" kern="1200" dirty="0" err="1"/>
            <a:t>disenangi</a:t>
          </a:r>
          <a:r>
            <a:rPr lang="en-US" sz="3600" b="1" kern="1200" dirty="0"/>
            <a:t> </a:t>
          </a:r>
          <a:r>
            <a:rPr lang="en-US" sz="3600" b="1" kern="1200" dirty="0" err="1"/>
            <a:t>untuk</a:t>
          </a:r>
          <a:r>
            <a:rPr lang="en-US" sz="3600" b="1" kern="1200" dirty="0"/>
            <a:t> </a:t>
          </a:r>
          <a:r>
            <a:rPr lang="en-US" sz="3600" b="1" kern="1200" dirty="0" err="1"/>
            <a:t>dianalisis</a:t>
          </a:r>
          <a:r>
            <a:rPr lang="en-US" sz="3600" b="1" kern="1200" dirty="0"/>
            <a:t> oleh </a:t>
          </a:r>
          <a:r>
            <a:rPr lang="en-US" sz="3600" b="1" kern="1200" dirty="0" err="1"/>
            <a:t>tim</a:t>
          </a:r>
          <a:r>
            <a:rPr lang="en-US" sz="3600" b="1" kern="1200" dirty="0"/>
            <a:t> </a:t>
          </a:r>
          <a:r>
            <a:rPr lang="en-US" sz="3600" b="1" kern="1200" dirty="0" err="1"/>
            <a:t>peneliti</a:t>
          </a:r>
          <a:r>
            <a:rPr lang="en-US" sz="3600" b="1" kern="1200" dirty="0"/>
            <a:t> </a:t>
          </a:r>
        </a:p>
      </dsp:txBody>
      <dsp:txXfrm>
        <a:off x="96638" y="240827"/>
        <a:ext cx="10322324" cy="1786364"/>
      </dsp:txXfrm>
    </dsp:sp>
    <dsp:sp modelId="{7D6BD7AA-57F5-43CF-9C34-096760B5B3D6}">
      <dsp:nvSpPr>
        <dsp:cNvPr id="0" name=""/>
        <dsp:cNvSpPr/>
      </dsp:nvSpPr>
      <dsp:spPr>
        <a:xfrm>
          <a:off x="0" y="2227509"/>
          <a:ext cx="10515600" cy="19796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Pilih</a:t>
          </a:r>
          <a:r>
            <a:rPr lang="en-US" sz="3600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yang juga </a:t>
          </a:r>
          <a:r>
            <a:rPr lang="en-US" sz="3600" b="1" kern="1200" dirty="0" err="1"/>
            <a:t>selaras</a:t>
          </a:r>
          <a:r>
            <a:rPr lang="en-US" sz="3600" b="1" kern="1200" dirty="0"/>
            <a:t> </a:t>
          </a:r>
          <a:r>
            <a:rPr lang="en-US" sz="3600" b="1" kern="1200" dirty="0" err="1"/>
            <a:t>dengan</a:t>
          </a:r>
          <a:r>
            <a:rPr lang="en-US" sz="3600" b="1" kern="1200" dirty="0"/>
            <a:t> </a:t>
          </a:r>
          <a:r>
            <a:rPr lang="en-US" sz="3600" b="1" kern="1200" dirty="0" err="1"/>
            <a:t>topik</a:t>
          </a:r>
          <a:r>
            <a:rPr lang="en-US" sz="3600" b="1" kern="1200" dirty="0"/>
            <a:t> </a:t>
          </a:r>
          <a:r>
            <a:rPr lang="en-US" sz="3600" b="1" kern="1200" dirty="0" err="1"/>
            <a:t>besar</a:t>
          </a:r>
          <a:r>
            <a:rPr lang="en-US" sz="3600" b="1" kern="1200" dirty="0"/>
            <a:t>/</a:t>
          </a:r>
          <a:r>
            <a:rPr lang="en-US" sz="3600" b="1" kern="1200" dirty="0" err="1"/>
            <a:t>utama</a:t>
          </a:r>
          <a:r>
            <a:rPr lang="en-US" sz="3600" b="1" kern="1200" dirty="0"/>
            <a:t> </a:t>
          </a:r>
          <a:r>
            <a:rPr lang="en-US" sz="3600" b="1" kern="1200" dirty="0" err="1"/>
            <a:t>dari</a:t>
          </a:r>
          <a:r>
            <a:rPr lang="en-US" sz="3600" b="1" kern="1200" dirty="0"/>
            <a:t> </a:t>
          </a:r>
          <a:r>
            <a:rPr lang="en-US" sz="3600" b="1" kern="1200" dirty="0" err="1"/>
            <a:t>tugas-tugas</a:t>
          </a:r>
          <a:r>
            <a:rPr lang="en-US" sz="3600" b="1" kern="1200" dirty="0"/>
            <a:t> </a:t>
          </a:r>
          <a:r>
            <a:rPr lang="en-US" sz="3600" b="1" kern="1200" dirty="0" err="1"/>
            <a:t>berikutnya</a:t>
          </a:r>
          <a:r>
            <a:rPr lang="en-US" sz="3600" b="1" kern="1200" dirty="0"/>
            <a:t> di MPPI </a:t>
          </a:r>
          <a:r>
            <a:rPr lang="en-US" sz="3600" kern="1200" dirty="0"/>
            <a:t>(critique paper, term paper, and research project).</a:t>
          </a:r>
        </a:p>
      </dsp:txBody>
      <dsp:txXfrm>
        <a:off x="96638" y="2324147"/>
        <a:ext cx="10322324" cy="178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E1F82-F745-41C7-B82E-9DF001DF7EBB}">
      <dsp:nvSpPr>
        <dsp:cNvPr id="0" name=""/>
        <dsp:cNvSpPr/>
      </dsp:nvSpPr>
      <dsp:spPr>
        <a:xfrm>
          <a:off x="0" y="15483"/>
          <a:ext cx="10515600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Tulis topik tersebut, maksimal dalam 1 halaman A4. </a:t>
          </a:r>
        </a:p>
      </dsp:txBody>
      <dsp:txXfrm>
        <a:off x="46541" y="62024"/>
        <a:ext cx="10422518" cy="860321"/>
      </dsp:txXfrm>
    </dsp:sp>
    <dsp:sp modelId="{A2BB01C0-7CF4-4DD1-93E3-84EB1E8A8EC3}">
      <dsp:nvSpPr>
        <dsp:cNvPr id="0" name=""/>
        <dsp:cNvSpPr/>
      </dsp:nvSpPr>
      <dsp:spPr>
        <a:xfrm>
          <a:off x="0" y="1038007"/>
          <a:ext cx="10515600" cy="95340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</a:t>
          </a:r>
          <a:r>
            <a:rPr lang="id-ID" sz="2400" kern="1200"/>
            <a:t>ulisan tersebut </a:t>
          </a:r>
          <a:r>
            <a:rPr lang="en-US" sz="2400" kern="1200"/>
            <a:t>minimal terdiri dari tiga paragraf:</a:t>
          </a:r>
        </a:p>
      </dsp:txBody>
      <dsp:txXfrm>
        <a:off x="46541" y="1084548"/>
        <a:ext cx="10422518" cy="860321"/>
      </dsp:txXfrm>
    </dsp:sp>
    <dsp:sp modelId="{6653CF51-7D96-44AC-AA79-7407ECE1EEF1}">
      <dsp:nvSpPr>
        <dsp:cNvPr id="0" name=""/>
        <dsp:cNvSpPr/>
      </dsp:nvSpPr>
      <dsp:spPr>
        <a:xfrm>
          <a:off x="0" y="1991410"/>
          <a:ext cx="105156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pembuka : </a:t>
          </a:r>
          <a:r>
            <a:rPr lang="id-ID" sz="1900" kern="1200"/>
            <a:t>menjelaskan </a:t>
          </a:r>
          <a:r>
            <a:rPr lang="en-US" sz="1900" kern="1200"/>
            <a:t>latar belakang  mengenai topik yang dipilih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isi:  substansi dari topik tersebut.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Paragraf penutup: Kesimpulan dari topik tersebut.</a:t>
          </a:r>
        </a:p>
      </dsp:txBody>
      <dsp:txXfrm>
        <a:off x="0" y="1991410"/>
        <a:ext cx="10515600" cy="993600"/>
      </dsp:txXfrm>
    </dsp:sp>
    <dsp:sp modelId="{B3BA96D9-55E1-4A3D-9F06-B1F3739E4CE5}">
      <dsp:nvSpPr>
        <dsp:cNvPr id="0" name=""/>
        <dsp:cNvSpPr/>
      </dsp:nvSpPr>
      <dsp:spPr>
        <a:xfrm>
          <a:off x="0" y="2985010"/>
          <a:ext cx="10515600" cy="9534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Silahkan diskusikan topik yang anda tulis </a:t>
          </a:r>
          <a:r>
            <a:rPr lang="id-ID" sz="2400" kern="1200"/>
            <a:t>dengan</a:t>
          </a:r>
          <a:r>
            <a:rPr lang="en-US" sz="2400" kern="1200"/>
            <a:t> teman, tetapi TIDAK BOLEH ada tulisan yang sama kecuali secara kebetulan.</a:t>
          </a:r>
        </a:p>
      </dsp:txBody>
      <dsp:txXfrm>
        <a:off x="46541" y="3031551"/>
        <a:ext cx="10422518" cy="860321"/>
      </dsp:txXfrm>
    </dsp:sp>
    <dsp:sp modelId="{21738454-6515-423D-9700-A056FF94CE4B}">
      <dsp:nvSpPr>
        <dsp:cNvPr id="0" name=""/>
        <dsp:cNvSpPr/>
      </dsp:nvSpPr>
      <dsp:spPr>
        <a:xfrm>
          <a:off x="0" y="3938414"/>
          <a:ext cx="10515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Bisa saja topik yang sama ditulis oleh lebih dari satu orang, tapi dengan cara yang berbeda.</a:t>
          </a:r>
        </a:p>
      </dsp:txBody>
      <dsp:txXfrm>
        <a:off x="0" y="3938414"/>
        <a:ext cx="10515600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321DE-EE4C-427D-9823-CA56E3740169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Format  penamaan file tugas: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Tugas 1_Nama_NPM_Kelas.pdf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Times New Roman, Font 12, spasi 1,5.</a:t>
          </a:r>
        </a:p>
      </dsp:txBody>
      <dsp:txXfrm>
        <a:off x="38234" y="38234"/>
        <a:ext cx="7529629" cy="1228933"/>
      </dsp:txXfrm>
    </dsp:sp>
    <dsp:sp modelId="{F6044D8A-2C56-43E4-A79D-FA69C680C620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kern="1200"/>
            <a:t>Lampirkan juga Mind Map yang digunakan dalam membantu proses penulisan paragraf</a:t>
          </a:r>
          <a:endParaRPr lang="en-US" sz="2400" kern="1200"/>
        </a:p>
      </dsp:txBody>
      <dsp:txXfrm>
        <a:off x="826903" y="1561202"/>
        <a:ext cx="7224611" cy="1228933"/>
      </dsp:txXfrm>
    </dsp:sp>
    <dsp:sp modelId="{BC35B261-839F-4AAA-8793-5226D1E30A12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Pengumpulan tugas melalui kantong digital yang sudah disediakan.</a:t>
          </a:r>
        </a:p>
      </dsp:txBody>
      <dsp:txXfrm>
        <a:off x="1615573" y="3084170"/>
        <a:ext cx="7224611" cy="1228933"/>
      </dsp:txXfrm>
    </dsp:sp>
    <dsp:sp modelId="{513F6EAC-DC10-4495-9A32-094CDBEE6C7B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4446E28E-156C-4923-B991-7D67971248E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A5002-49BA-41D5-9D0D-C7B0547E03FB}" type="datetimeFigureOut">
              <a:rPr lang="en-ID" smtClean="0"/>
              <a:t>21/08/2023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2DE8-46A6-4133-8B45-5992A8D0CC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21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71D9-5093-40F2-9457-67CC4094977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42C1-112A-4071-881F-2588321C8E2F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B27E-1723-44D7-88B7-058C7C6F0B7A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EDEB8-AFE6-4764-A0C5-6B3D492AA3E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B995-B93D-47DC-AFE2-EAE7DD317E58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763-67DD-4637-AFBE-09B39ACE1D43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A3E0-16D4-4DA7-92E5-3B42EE6BCACF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A18A-DFDF-4B7D-891E-0F167505C29F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40E0-A784-4A7C-A719-A11F0B4FBC9F}" type="datetime1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4806-64EE-45EB-9D03-F83E8D8652C0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967B-B2A4-4B4E-8441-76351B5558F2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D0FC-152B-4CE0-A6AE-4D50BE9D549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4ADC8-9D9F-47D6-9860-79FF7BA04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D8206F-BC0C-475B-AA38-7495558D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Assignment #1: </a:t>
            </a:r>
            <a:br>
              <a:rPr lang="id-ID" sz="5600" dirty="0"/>
            </a:br>
            <a:r>
              <a:rPr lang="en-US" sz="5600" dirty="0"/>
              <a:t>Paragraph Development</a:t>
            </a:r>
            <a:br>
              <a:rPr lang="en-US" sz="5600" dirty="0"/>
            </a:br>
            <a:r>
              <a:rPr lang="en-US" sz="3600" dirty="0"/>
              <a:t>Due: Tuesday, 26 September 2023</a:t>
            </a:r>
            <a:endParaRPr lang="en-ID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Research Methodology and Scientific Writing</a:t>
            </a:r>
          </a:p>
          <a:p>
            <a:pPr>
              <a:lnSpc>
                <a:spcPct val="90000"/>
              </a:lnSpc>
            </a:pPr>
            <a:r>
              <a:rPr lang="en-US" sz="1500"/>
              <a:t>Faculty of Computer Science, UI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4167A72-7151-4799-A769-F03ED2084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Topik</a:t>
            </a:r>
            <a:endParaRPr lang="en-US" dirty="0"/>
          </a:p>
        </p:txBody>
      </p:sp>
      <p:graphicFrame>
        <p:nvGraphicFramePr>
          <p:cNvPr id="17" name="Subtitle 2">
            <a:extLst>
              <a:ext uri="{FF2B5EF4-FFF2-40B4-BE49-F238E27FC236}">
                <a16:creationId xmlns:a16="http://schemas.microsoft.com/office/drawing/2014/main" id="{25826705-303D-4B00-B6F5-16DB5EFA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3164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E6FD-51B6-4202-A54A-1246C6AE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2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A971-590D-11DD-2A26-D27CFC30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D" sz="3200"/>
              <a:t>Contoh Topik</a:t>
            </a:r>
          </a:p>
        </p:txBody>
      </p:sp>
      <p:pic>
        <p:nvPicPr>
          <p:cNvPr id="6" name="Picture 5" descr="Skrip komputer di layar">
            <a:extLst>
              <a:ext uri="{FF2B5EF4-FFF2-40B4-BE49-F238E27FC236}">
                <a16:creationId xmlns:a16="http://schemas.microsoft.com/office/drawing/2014/main" id="{A09F060B-0479-FD23-40FA-EADD70FA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r="4514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4C90-4F55-58C8-AC21-4001A7B4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ID" sz="2000"/>
              <a:t>Tantangan implementasi </a:t>
            </a:r>
            <a:r>
              <a:rPr lang="en-ID" sz="2000" i="1"/>
              <a:t>chatbot </a:t>
            </a:r>
            <a:r>
              <a:rPr lang="en-ID" sz="2000"/>
              <a:t>di organisasi ABC</a:t>
            </a:r>
            <a:endParaRPr lang="en-ID" sz="2000" i="1"/>
          </a:p>
          <a:p>
            <a:r>
              <a:rPr lang="en-ID" sz="2000"/>
              <a:t>Perbandingan metode </a:t>
            </a:r>
            <a:r>
              <a:rPr lang="en-ID" sz="2000" i="1"/>
              <a:t>software development life cycle</a:t>
            </a:r>
          </a:p>
          <a:p>
            <a:r>
              <a:rPr lang="en-ID" sz="2000"/>
              <a:t>Analisis kesuksesan implementasi </a:t>
            </a:r>
            <a:r>
              <a:rPr lang="en-ID" sz="2000" i="1"/>
              <a:t>e-learning</a:t>
            </a:r>
          </a:p>
          <a:p>
            <a:r>
              <a:rPr lang="en-ID" sz="2000"/>
              <a:t>Optimalisasi pemanfaatan ChatGPT dalam proses pembelajaran</a:t>
            </a:r>
          </a:p>
          <a:p>
            <a:r>
              <a:rPr lang="en-ID" sz="2000"/>
              <a:t>Analisis faktor adopsi implementasi </a:t>
            </a:r>
            <a:r>
              <a:rPr lang="en-ID" sz="2000" i="1"/>
              <a:t>e-health</a:t>
            </a:r>
          </a:p>
          <a:p>
            <a:r>
              <a:rPr lang="en-ID" sz="2000" i="1"/>
              <a:t>Dan lain sebagainya…</a:t>
            </a:r>
            <a:endParaRPr lang="en-ID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9733-6A39-1B98-8D0D-830F35B0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94ADC8-9D9F-47D6-9860-79FF7BA04C9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10" name="Picture 149509">
            <a:extLst>
              <a:ext uri="{FF2B5EF4-FFF2-40B4-BE49-F238E27FC236}">
                <a16:creationId xmlns:a16="http://schemas.microsoft.com/office/drawing/2014/main" id="{42ED29FD-F1B6-457B-A0A9-192EC6A7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87" b="13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CFE73-F09B-41A6-B678-8DF2A11C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d-ID"/>
              <a:t>Penulisan </a:t>
            </a:r>
            <a:r>
              <a:rPr lang="en-US" err="1"/>
              <a:t>Paragra</a:t>
            </a:r>
            <a:r>
              <a:rPr lang="id-ID"/>
              <a:t>f</a:t>
            </a:r>
            <a:r>
              <a:rPr lang="en-ID"/>
              <a:t> (1/2)</a:t>
            </a:r>
            <a:r>
              <a:rPr lang="en-US"/>
              <a:t> </a:t>
            </a:r>
            <a:endParaRPr lang="en-ID"/>
          </a:p>
        </p:txBody>
      </p:sp>
      <p:graphicFrame>
        <p:nvGraphicFramePr>
          <p:cNvPr id="149509" name="Rectangle 3">
            <a:extLst>
              <a:ext uri="{FF2B5EF4-FFF2-40B4-BE49-F238E27FC236}">
                <a16:creationId xmlns:a16="http://schemas.microsoft.com/office/drawing/2014/main" id="{81AC387D-F11D-43A0-911C-B56CA054D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077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80515-EC66-4F1B-BF0F-E64BEE07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CB094DF-909D-41DB-9A18-0B2B4D419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CD95B2-758E-494A-BCBB-3A06857400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/>
              <a:t>Penulisan Paragraf (2/2) </a:t>
            </a:r>
          </a:p>
        </p:txBody>
      </p:sp>
      <p:graphicFrame>
        <p:nvGraphicFramePr>
          <p:cNvPr id="20" name="Rectangle 3">
            <a:extLst>
              <a:ext uri="{FF2B5EF4-FFF2-40B4-BE49-F238E27FC236}">
                <a16:creationId xmlns:a16="http://schemas.microsoft.com/office/drawing/2014/main" id="{8C02906E-FF55-4F61-8758-AAE72B170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363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75DCD-56E4-4988-8629-69C4651D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err="1"/>
              <a:t>Poin</a:t>
            </a:r>
            <a:r>
              <a:rPr lang="id-ID"/>
              <a:t>-poin</a:t>
            </a:r>
            <a:r>
              <a:rPr lang="en-US"/>
              <a:t> </a:t>
            </a:r>
            <a:r>
              <a:rPr lang="en-US" err="1"/>
              <a:t>Penilaian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Keterkaitan antar kalimat: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Keterkaitan antar paragraf: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Proporsi kalimat dalam setiap paragraf: 0 -10 Point</a:t>
            </a:r>
          </a:p>
          <a:p>
            <a:r>
              <a:rPr lang="en-US" sz="2000"/>
              <a:t>Kejelasan ide dan koherensi dari topik yang dipilih: 0 – 20</a:t>
            </a:r>
          </a:p>
          <a:p>
            <a:r>
              <a:rPr lang="en-US" sz="2000"/>
              <a:t>Kelengkapan dan ketuntasan isi tulisan: 0 – 15 Point</a:t>
            </a:r>
          </a:p>
          <a:p>
            <a:r>
              <a:rPr lang="en-US" sz="2000"/>
              <a:t>Logika berfikir dalam tulisan: 0 – 1</a:t>
            </a:r>
            <a:r>
              <a:rPr lang="id-ID" sz="2000"/>
              <a:t>0</a:t>
            </a:r>
            <a:r>
              <a:rPr lang="en-US" sz="2000"/>
              <a:t> Point</a:t>
            </a:r>
          </a:p>
          <a:p>
            <a:r>
              <a:rPr lang="en-US" sz="2000"/>
              <a:t>Kesimpulan dari tulisan: 0 – 10 point </a:t>
            </a:r>
            <a:endParaRPr lang="id-ID" sz="2000"/>
          </a:p>
          <a:p>
            <a:r>
              <a:rPr lang="id-ID" sz="2000" i="1"/>
              <a:t>Mind map </a:t>
            </a:r>
            <a:r>
              <a:rPr lang="id-ID" sz="2000"/>
              <a:t>dan keterkaitannya dengan penulisan paragraf: 0 – 15 point</a:t>
            </a:r>
            <a:endParaRPr lang="en-US" sz="2000"/>
          </a:p>
        </p:txBody>
      </p:sp>
      <p:pic>
        <p:nvPicPr>
          <p:cNvPr id="18" name="Picture 17" descr="Kunci mesin kasir antik">
            <a:extLst>
              <a:ext uri="{FF2B5EF4-FFF2-40B4-BE49-F238E27FC236}">
                <a16:creationId xmlns:a16="http://schemas.microsoft.com/office/drawing/2014/main" id="{54738CE1-4D45-43A4-A17A-30AF1BF24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6D015-6FCE-48FB-AC1D-4583BE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4ADC8-9D9F-47D6-9860-79FF7BA04C92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"/>
  <p:tag name="ISPRING_RESOURCE_PATHS_HASH_PRESENTER" val="cc81abe7261badb8956f39049ef23111f56e3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339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Assignment #1:  Paragraph Development Due: Tuesday, 26 September 2023</vt:lpstr>
      <vt:lpstr>Pemilihan Topik</vt:lpstr>
      <vt:lpstr>Contoh Topik</vt:lpstr>
      <vt:lpstr>Penulisan Paragraf (1/2) </vt:lpstr>
      <vt:lpstr>PowerPoint Presentation</vt:lpstr>
      <vt:lpstr>Poin-poin Penilaian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itf</dc:creator>
  <cp:lastModifiedBy>putu.wuri@gmail.com</cp:lastModifiedBy>
  <cp:revision>67</cp:revision>
  <dcterms:created xsi:type="dcterms:W3CDTF">2012-03-01T01:17:31Z</dcterms:created>
  <dcterms:modified xsi:type="dcterms:W3CDTF">2023-08-21T07:16:47Z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BCEBD3D2-0A3D-43CB-84DF-57DB2BAA1833</vt:lpwstr>
  </property>
  <property fmtid="{D5CDD505-2E9C-101B-9397-08002B2CF9AE}" pid="3" name="ArticulatePath">
    <vt:lpwstr>W#3 Assignment_1_Paragraph_Development</vt:lpwstr>
  </property>
</Properties>
</file>