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C756-7CA0-A963-95B7-696045E81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2ABB9-E55B-BC9D-6896-879BD05A2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1EFCE-E8C4-7B80-BD7E-84049C05E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D16C5-5BF5-007B-218B-16A163757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0758-BE9F-5AC6-5E5A-390CB5EF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295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D72D-E555-C4D5-8C53-53B70366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0DF38-E40E-BBF2-B046-6EAC1DD71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02E4D-64E2-B4EB-5FEF-DFCAF76C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05AFB-4A29-04B4-63F0-74DFF11C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D9E6-C197-AE2F-48ED-63BE624A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8168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9B4F7-B150-3A15-411F-437029E5B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44EB2-ADA8-5C32-BE5E-D9BFDA596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ED70-3DE4-9FD3-9C54-043D88A4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858D1-3236-871E-DF39-8835B0B72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1C49-AE66-1440-041E-CB8DE83F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74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26782-658E-A81B-AFA7-48188F02F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6E096-6F38-1B02-F527-A715DB3F0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97E06-26C2-9C77-7D12-CB096C43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30E-6338-906A-5C34-61FAA778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2BD2-9BD9-CD30-E43C-32B91014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477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96168-4A49-DC8C-4CC2-2137840A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2CC90-618E-9353-6992-3906ACE14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57BF2-A4AC-5ABA-16AF-F8953DF5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9D814-7C9B-E71D-F5BB-F8BBFFF3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A2EF3-99B9-4B92-5B72-A0E038D7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47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78C0-0391-1B25-B836-499C3D06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509C-1833-43B1-3BE2-9614050BA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B5FEB-3BE9-BF97-AD7F-59CD45222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04EB1-258D-2949-FA42-D3ED36B2C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81449-79E8-C2FA-B00F-2EC571A9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EDC83-1A78-CFE3-02F4-932DF26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673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D4CF-3523-D209-6B37-85C53257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1093-7ED3-F184-0446-B6D388A9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2E8AB-10EF-0F41-3499-7E7E2D5CA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474FB-DE65-A86C-D166-0A2038ABF3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6D2A1-E652-24ED-8E86-C6D79B5AE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2D08C-2724-C748-2402-C9E01A835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64711-2BFC-6AC2-ACB0-52191988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4D4C8-E428-1576-71ED-EADE86A5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797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9494-95C6-E006-B846-93951A2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A5CC5-26EB-4081-8D3E-F6EC71D1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6CB2C-23B6-FDD3-F518-B0B157B0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AEAA2-F1A3-7348-754D-7150F446F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01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9CD10-B24E-4617-0D1F-D444C1D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FCCF3C-2A75-967E-3C82-B3B0B688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3E656-9624-C58C-696D-E25B5F3D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5361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6700C-D9E1-54BC-42C9-503BEE49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A3DE-F91A-D4FB-44FC-81ED1C67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CA1A-4FC5-2744-126B-665029069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BBE46-B6C2-3F26-FE89-A7DA80AD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84AA1-F9F7-D808-4D67-578AB49F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8B124-8811-8F06-2244-9B4C2D9A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044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4984-7FEE-FF01-F570-15E9A28F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47921-EFB5-8B17-BDAE-A5D33C17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49267-4BBB-4407-D6DF-8D0BD2BE8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D4B74-567F-DA4F-65E0-A61E0261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84E16-9FB1-3C0D-15C0-2715379B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BB0E8-0C1F-DF5A-D3A1-228DD397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94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7D9FBC-3EEA-B09A-00D0-A2864D4F4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4211E-DDE7-AB23-024F-5242637E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B424A-8036-308D-6DF7-48E0E9D1B3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44A82-2539-47E8-86C5-EC58C17CC030}" type="datetimeFigureOut">
              <a:rPr lang="en-ID" smtClean="0"/>
              <a:t>16/09/2024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A0A40-22EB-1114-1065-4560E90D1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47C5-A8B1-E2C6-3006-61437633F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9BF88-E788-401B-B06C-7AC313D40A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882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C559-43A2-5564-2899-225C116D91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Graf </a:t>
            </a:r>
            <a:r>
              <a:rPr lang="en-US" dirty="0" err="1"/>
              <a:t>Pengetahuan</a:t>
            </a:r>
            <a:br>
              <a:rPr lang="en-US" dirty="0"/>
            </a:br>
            <a:r>
              <a:rPr lang="en-US" dirty="0"/>
              <a:t>Worksheet 1: RDF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A7CB0-4D8E-3876-2DCB-F116D5847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Updated: 2024-09-15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708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13CA-D720-1F63-6307-62E5275A7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Instruksi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D8A1A-881F-3BE6-04ED-BF7CF6AF9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</a:t>
            </a:r>
            <a:r>
              <a:rPr lang="en-US" dirty="0"/>
              <a:t> dan </a:t>
            </a:r>
            <a:r>
              <a:rPr lang="en-US" dirty="0" err="1"/>
              <a:t>jalankan</a:t>
            </a:r>
            <a:r>
              <a:rPr lang="en-US" dirty="0"/>
              <a:t> </a:t>
            </a:r>
            <a:r>
              <a:rPr lang="en-US" dirty="0" err="1"/>
              <a:t>Ontotext</a:t>
            </a:r>
            <a:r>
              <a:rPr lang="en-US" dirty="0"/>
              <a:t> Refine di komputer Anda. </a:t>
            </a:r>
          </a:p>
          <a:p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Ontotext</a:t>
            </a:r>
            <a:r>
              <a:rPr lang="en-ID" dirty="0"/>
              <a:t> Refine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dilihat</a:t>
            </a:r>
            <a:r>
              <a:rPr lang="en-ID" dirty="0"/>
              <a:t> pada </a:t>
            </a:r>
            <a:r>
              <a:rPr lang="en-ID" dirty="0" err="1"/>
              <a:t>dokumen</a:t>
            </a:r>
            <a:r>
              <a:rPr lang="en-ID" dirty="0"/>
              <a:t> tutorial di </a:t>
            </a:r>
            <a:r>
              <a:rPr lang="en-ID" dirty="0" err="1"/>
              <a:t>SCeLE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585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F0D-33F6-386A-E648-2253DE6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952"/>
          </a:xfrm>
        </p:spPr>
        <p:txBody>
          <a:bodyPr>
            <a:normAutofit fontScale="90000"/>
          </a:bodyPr>
          <a:lstStyle/>
          <a:p>
            <a:r>
              <a:rPr lang="en-US" dirty="0"/>
              <a:t>Task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8D3-3691-8D6A-22EC-0EEA73A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4568"/>
            <a:ext cx="10515600" cy="5272395"/>
          </a:xfrm>
        </p:spPr>
        <p:txBody>
          <a:bodyPr>
            <a:normAutofit fontScale="92500" lnSpcReduction="10000"/>
          </a:bodyPr>
          <a:lstStyle/>
          <a:p>
            <a:r>
              <a:rPr lang="en-ID" sz="3200" dirty="0"/>
              <a:t>Anda </a:t>
            </a:r>
            <a:r>
              <a:rPr lang="en-ID" sz="3200" dirty="0" err="1"/>
              <a:t>diberikan</a:t>
            </a:r>
            <a:r>
              <a:rPr lang="en-ID" sz="3200" dirty="0"/>
              <a:t> </a:t>
            </a:r>
            <a:r>
              <a:rPr lang="en-ID" sz="3200" b="1" dirty="0" err="1"/>
              <a:t>tiga</a:t>
            </a:r>
            <a:r>
              <a:rPr lang="en-ID" sz="3200" dirty="0"/>
              <a:t> </a:t>
            </a:r>
            <a:r>
              <a:rPr lang="en-ID" sz="3200" dirty="0" err="1"/>
              <a:t>buah</a:t>
            </a:r>
            <a:r>
              <a:rPr lang="en-ID" sz="3200" dirty="0"/>
              <a:t> file spreadsheet di </a:t>
            </a:r>
            <a:r>
              <a:rPr lang="en-ID" sz="3200" dirty="0" err="1"/>
              <a:t>SCeLE</a:t>
            </a:r>
            <a:r>
              <a:rPr lang="en-ID" sz="3200" dirty="0"/>
              <a:t>:</a:t>
            </a:r>
          </a:p>
          <a:p>
            <a:pPr lvl="1"/>
            <a:r>
              <a:rPr lang="en-ID" sz="2800" dirty="0"/>
              <a:t>olympic-games.xlsx </a:t>
            </a:r>
            <a:r>
              <a:rPr lang="en-ID" sz="2800" dirty="0" err="1"/>
              <a:t>berisi</a:t>
            </a:r>
            <a:r>
              <a:rPr lang="en-ID" sz="2800" dirty="0"/>
              <a:t> </a:t>
            </a:r>
            <a:r>
              <a:rPr lang="en-ID" sz="2800" dirty="0" err="1"/>
              <a:t>informasi</a:t>
            </a:r>
            <a:r>
              <a:rPr lang="en-ID" sz="2800" dirty="0"/>
              <a:t> </a:t>
            </a:r>
            <a:r>
              <a:rPr lang="en-ID" sz="2800" dirty="0" err="1"/>
              <a:t>penyelenggaraan</a:t>
            </a:r>
            <a:r>
              <a:rPr lang="en-ID" sz="2800" dirty="0"/>
              <a:t> </a:t>
            </a:r>
            <a:r>
              <a:rPr lang="en-ID" sz="2800" dirty="0" err="1"/>
              <a:t>olimpiade</a:t>
            </a:r>
            <a:r>
              <a:rPr lang="en-ID" sz="2800" dirty="0"/>
              <a:t> </a:t>
            </a:r>
            <a:r>
              <a:rPr lang="en-ID" sz="2800" dirty="0" err="1"/>
              <a:t>musim</a:t>
            </a:r>
            <a:r>
              <a:rPr lang="en-ID" sz="2800" dirty="0"/>
              <a:t> </a:t>
            </a:r>
            <a:r>
              <a:rPr lang="en-ID" sz="2800" dirty="0" err="1"/>
              <a:t>panas</a:t>
            </a:r>
            <a:r>
              <a:rPr lang="en-ID" sz="2800" dirty="0"/>
              <a:t> dan </a:t>
            </a:r>
            <a:r>
              <a:rPr lang="en-ID" sz="2800" dirty="0" err="1"/>
              <a:t>musim</a:t>
            </a:r>
            <a:r>
              <a:rPr lang="en-ID" sz="2800" dirty="0"/>
              <a:t> </a:t>
            </a:r>
            <a:r>
              <a:rPr lang="en-ID" sz="2800" dirty="0" err="1"/>
              <a:t>dingin</a:t>
            </a:r>
            <a:r>
              <a:rPr lang="en-ID" sz="2800" dirty="0"/>
              <a:t>, </a:t>
            </a:r>
          </a:p>
          <a:p>
            <a:pPr lvl="1"/>
            <a:r>
              <a:rPr lang="en-ID" sz="2800" dirty="0" err="1"/>
              <a:t>olympic-sports.xslx</a:t>
            </a:r>
            <a:r>
              <a:rPr lang="en-ID" sz="2800" dirty="0"/>
              <a:t> </a:t>
            </a:r>
            <a:r>
              <a:rPr lang="en-ID" sz="2800" dirty="0" err="1"/>
              <a:t>berisi</a:t>
            </a:r>
            <a:r>
              <a:rPr lang="en-ID" sz="2800" dirty="0"/>
              <a:t> </a:t>
            </a:r>
            <a:r>
              <a:rPr lang="en-ID" sz="2800" dirty="0" err="1"/>
              <a:t>cabang-cabang</a:t>
            </a:r>
            <a:r>
              <a:rPr lang="en-ID" sz="2800" dirty="0"/>
              <a:t> </a:t>
            </a:r>
            <a:r>
              <a:rPr lang="en-ID" sz="2800" dirty="0" err="1"/>
              <a:t>olahraga</a:t>
            </a:r>
            <a:r>
              <a:rPr lang="en-ID" sz="2800" dirty="0"/>
              <a:t> yang </a:t>
            </a:r>
            <a:r>
              <a:rPr lang="en-ID" sz="2800" dirty="0" err="1"/>
              <a:t>diadakan</a:t>
            </a:r>
            <a:r>
              <a:rPr lang="en-ID" sz="2800" dirty="0"/>
              <a:t> di </a:t>
            </a:r>
            <a:r>
              <a:rPr lang="en-ID" sz="2800" dirty="0" err="1"/>
              <a:t>olimpiade-olimipiade</a:t>
            </a:r>
            <a:r>
              <a:rPr lang="en-ID" sz="2800" dirty="0"/>
              <a:t> </a:t>
            </a:r>
            <a:r>
              <a:rPr lang="en-ID" sz="2800" dirty="0" err="1"/>
              <a:t>musim</a:t>
            </a:r>
            <a:r>
              <a:rPr lang="en-ID" sz="2800" dirty="0"/>
              <a:t> </a:t>
            </a:r>
            <a:r>
              <a:rPr lang="en-ID" sz="2800" dirty="0" err="1"/>
              <a:t>panas</a:t>
            </a:r>
            <a:r>
              <a:rPr lang="en-ID" sz="2800" dirty="0"/>
              <a:t> </a:t>
            </a:r>
            <a:r>
              <a:rPr lang="en-ID" sz="2800" dirty="0" err="1"/>
              <a:t>beserta</a:t>
            </a:r>
            <a:r>
              <a:rPr lang="en-ID" sz="2800" dirty="0"/>
              <a:t> </a:t>
            </a:r>
            <a:r>
              <a:rPr lang="en-ID" sz="2800" dirty="0" err="1"/>
              <a:t>banyaknya</a:t>
            </a:r>
            <a:r>
              <a:rPr lang="en-ID" sz="2800" dirty="0"/>
              <a:t> </a:t>
            </a:r>
            <a:r>
              <a:rPr lang="en-ID" sz="2800" dirty="0" err="1"/>
              <a:t>nomor</a:t>
            </a:r>
            <a:r>
              <a:rPr lang="en-ID" sz="2800" dirty="0"/>
              <a:t> (</a:t>
            </a:r>
            <a:r>
              <a:rPr lang="en-ID" sz="2800" dirty="0" err="1"/>
              <a:t>medali</a:t>
            </a:r>
            <a:r>
              <a:rPr lang="en-ID" sz="2800" dirty="0"/>
              <a:t> </a:t>
            </a:r>
            <a:r>
              <a:rPr lang="en-ID" sz="2800" dirty="0" err="1"/>
              <a:t>emas</a:t>
            </a:r>
            <a:r>
              <a:rPr lang="en-ID" sz="2800" dirty="0"/>
              <a:t>) yang </a:t>
            </a:r>
            <a:r>
              <a:rPr lang="en-ID" sz="2800" dirty="0" err="1"/>
              <a:t>diperlombakan</a:t>
            </a:r>
            <a:r>
              <a:rPr lang="en-ID" sz="2800" dirty="0"/>
              <a:t>/</a:t>
            </a:r>
            <a:r>
              <a:rPr lang="en-ID" sz="2800" dirty="0" err="1"/>
              <a:t>dipertandingkan</a:t>
            </a:r>
            <a:r>
              <a:rPr lang="en-ID" sz="2800" dirty="0"/>
              <a:t>.</a:t>
            </a:r>
          </a:p>
          <a:p>
            <a:pPr lvl="1"/>
            <a:r>
              <a:rPr lang="en-ID" sz="2800" dirty="0" err="1"/>
              <a:t>olympic</a:t>
            </a:r>
            <a:r>
              <a:rPr lang="en-ID" sz="2800" dirty="0"/>
              <a:t>-sports-</a:t>
            </a:r>
            <a:r>
              <a:rPr lang="en-ID" sz="2800" dirty="0" err="1"/>
              <a:t>transposed.xslx</a:t>
            </a:r>
            <a:r>
              <a:rPr lang="en-ID" sz="2800" dirty="0"/>
              <a:t> yang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versi</a:t>
            </a:r>
            <a:r>
              <a:rPr lang="en-ID" sz="2800" dirty="0"/>
              <a:t> transposed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olympic-sports.xslx</a:t>
            </a:r>
            <a:r>
              <a:rPr lang="en-ID" sz="2800" dirty="0"/>
              <a:t>. Nama-</a:t>
            </a:r>
            <a:r>
              <a:rPr lang="en-ID" sz="2800" dirty="0" err="1"/>
              <a:t>nama</a:t>
            </a:r>
            <a:r>
              <a:rPr lang="en-ID" sz="2800" dirty="0"/>
              <a:t> </a:t>
            </a:r>
            <a:r>
              <a:rPr lang="en-ID" sz="2800" dirty="0" err="1"/>
              <a:t>kolom</a:t>
            </a:r>
            <a:r>
              <a:rPr lang="en-ID" sz="2800" dirty="0"/>
              <a:t> pada spreadsheet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merupakan</a:t>
            </a:r>
            <a:r>
              <a:rPr lang="en-ID" sz="2800" dirty="0"/>
              <a:t> </a:t>
            </a:r>
            <a:r>
              <a:rPr lang="en-ID" sz="2800" dirty="0" err="1"/>
              <a:t>gabungan</a:t>
            </a:r>
            <a:r>
              <a:rPr lang="en-ID" sz="2800" dirty="0"/>
              <a:t> </a:t>
            </a:r>
            <a:r>
              <a:rPr lang="en-ID" sz="2800" dirty="0" err="1"/>
              <a:t>dari</a:t>
            </a:r>
            <a:r>
              <a:rPr lang="en-ID" sz="2800" dirty="0"/>
              <a:t> </a:t>
            </a:r>
            <a:r>
              <a:rPr lang="en-ID" sz="2800" dirty="0" err="1"/>
              <a:t>konten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kolom</a:t>
            </a:r>
            <a:r>
              <a:rPr lang="en-ID" sz="2800" dirty="0"/>
              <a:t> </a:t>
            </a:r>
            <a:r>
              <a:rPr lang="en-ID" sz="2800" dirty="0" err="1"/>
              <a:t>pertama</a:t>
            </a:r>
            <a:r>
              <a:rPr lang="en-ID" sz="2800" dirty="0"/>
              <a:t> olympic-sports.xlsx.</a:t>
            </a:r>
          </a:p>
          <a:p>
            <a:r>
              <a:rPr lang="en-ID" sz="3200" dirty="0" err="1"/>
              <a:t>Buatlah</a:t>
            </a:r>
            <a:r>
              <a:rPr lang="en-ID" sz="3200" dirty="0"/>
              <a:t> </a:t>
            </a:r>
            <a:r>
              <a:rPr lang="en-ID" sz="3200" b="1" dirty="0" err="1"/>
              <a:t>satu</a:t>
            </a:r>
            <a:r>
              <a:rPr lang="en-ID" sz="3200" dirty="0"/>
              <a:t> </a:t>
            </a:r>
            <a:r>
              <a:rPr lang="en-ID" sz="3200" dirty="0" err="1"/>
              <a:t>dokumen</a:t>
            </a:r>
            <a:r>
              <a:rPr lang="en-ID" sz="3200" dirty="0"/>
              <a:t> </a:t>
            </a:r>
            <a:r>
              <a:rPr lang="en-ID" sz="3200" dirty="0" err="1"/>
              <a:t>graf</a:t>
            </a:r>
            <a:r>
              <a:rPr lang="en-ID" sz="3200" dirty="0"/>
              <a:t> RDF </a:t>
            </a:r>
            <a:r>
              <a:rPr lang="en-ID" sz="3200" dirty="0" err="1"/>
              <a:t>menggunakan</a:t>
            </a:r>
            <a:r>
              <a:rPr lang="en-ID" sz="3200" dirty="0"/>
              <a:t> </a:t>
            </a:r>
            <a:r>
              <a:rPr lang="en-ID" sz="3200" dirty="0" err="1"/>
              <a:t>Ontotext</a:t>
            </a:r>
            <a:r>
              <a:rPr lang="en-ID" sz="3200" dirty="0"/>
              <a:t> Refine </a:t>
            </a:r>
            <a:r>
              <a:rPr lang="en-ID" sz="3200" dirty="0" err="1"/>
              <a:t>sebagaimana</a:t>
            </a:r>
            <a:r>
              <a:rPr lang="en-ID" sz="3200" dirty="0"/>
              <a:t> </a:t>
            </a:r>
            <a:r>
              <a:rPr lang="en-ID" sz="3200" dirty="0" err="1"/>
              <a:t>dicontohkan</a:t>
            </a:r>
            <a:r>
              <a:rPr lang="en-ID" sz="3200" dirty="0"/>
              <a:t> di tutorial. Graf RDF </a:t>
            </a:r>
            <a:r>
              <a:rPr lang="en-ID" sz="3200" dirty="0" err="1"/>
              <a:t>tersebut</a:t>
            </a:r>
            <a:r>
              <a:rPr lang="en-ID" sz="3200" dirty="0"/>
              <a:t> </a:t>
            </a:r>
            <a:r>
              <a:rPr lang="en-ID" sz="3200" dirty="0" err="1"/>
              <a:t>harus</a:t>
            </a:r>
            <a:r>
              <a:rPr lang="en-ID" sz="3200" dirty="0"/>
              <a:t> </a:t>
            </a:r>
            <a:r>
              <a:rPr lang="en-ID" sz="3200" dirty="0" err="1"/>
              <a:t>memodelkan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data-data </a:t>
            </a:r>
            <a:r>
              <a:rPr lang="en-ID" sz="3200" dirty="0" err="1"/>
              <a:t>olimpiade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baik</a:t>
            </a:r>
            <a:r>
              <a:rPr lang="en-ID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4923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F0D-33F6-386A-E648-2253DE6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6"/>
            <a:ext cx="10842523" cy="450952"/>
          </a:xfrm>
        </p:spPr>
        <p:txBody>
          <a:bodyPr>
            <a:normAutofit fontScale="90000"/>
          </a:bodyPr>
          <a:lstStyle/>
          <a:p>
            <a:r>
              <a:rPr lang="en-US" dirty="0"/>
              <a:t>Langkah-Langkah </a:t>
            </a:r>
            <a:r>
              <a:rPr lang="en-US" dirty="0" err="1"/>
              <a:t>Penyelesaian</a:t>
            </a:r>
            <a:r>
              <a:rPr lang="en-US" dirty="0"/>
              <a:t> Task (1)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8D3-3691-8D6A-22EC-0EEA73A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563329"/>
            <a:ext cx="11552903" cy="5102942"/>
          </a:xfrm>
        </p:spPr>
        <p:txBody>
          <a:bodyPr>
            <a:normAutofit/>
          </a:bodyPr>
          <a:lstStyle/>
          <a:p>
            <a:r>
              <a:rPr lang="en-ID" sz="3200" dirty="0"/>
              <a:t>Langkah 1: buat </a:t>
            </a:r>
            <a:r>
              <a:rPr lang="en-ID" sz="3200" dirty="0" err="1"/>
              <a:t>sebuah</a:t>
            </a:r>
            <a:r>
              <a:rPr lang="en-ID" sz="3200" dirty="0"/>
              <a:t> RDF mapping </a:t>
            </a:r>
            <a:r>
              <a:rPr lang="en-ID" sz="3200" dirty="0" err="1"/>
              <a:t>dalam</a:t>
            </a:r>
            <a:r>
              <a:rPr lang="en-ID" sz="3200" dirty="0"/>
              <a:t> Refine </a:t>
            </a:r>
            <a:r>
              <a:rPr lang="en-ID" sz="3200" dirty="0" err="1"/>
              <a:t>untuk</a:t>
            </a:r>
            <a:r>
              <a:rPr lang="en-ID" sz="3200" dirty="0"/>
              <a:t> </a:t>
            </a:r>
            <a:r>
              <a:rPr lang="en-ID" sz="3200" dirty="0" err="1"/>
              <a:t>menghasilkan</a:t>
            </a:r>
            <a:r>
              <a:rPr lang="en-ID" sz="3200" dirty="0"/>
              <a:t> </a:t>
            </a:r>
            <a:r>
              <a:rPr lang="en-ID" sz="3200" dirty="0" err="1"/>
              <a:t>sebuah</a:t>
            </a:r>
            <a:r>
              <a:rPr lang="en-ID" sz="3200" dirty="0"/>
              <a:t> </a:t>
            </a:r>
            <a:r>
              <a:rPr lang="en-ID" sz="3200" dirty="0" err="1"/>
              <a:t>graf</a:t>
            </a:r>
            <a:r>
              <a:rPr lang="en-ID" sz="3200" dirty="0"/>
              <a:t> RDF </a:t>
            </a:r>
            <a:r>
              <a:rPr lang="en-ID" sz="3200" dirty="0" err="1"/>
              <a:t>dari</a:t>
            </a:r>
            <a:r>
              <a:rPr lang="en-ID" sz="3200" dirty="0"/>
              <a:t> spreadsheet </a:t>
            </a:r>
            <a:r>
              <a:rPr lang="en-ID" sz="3200" dirty="0" err="1"/>
              <a:t>olympic-games.xslx</a:t>
            </a:r>
            <a:r>
              <a:rPr lang="en-ID" sz="3200" dirty="0"/>
              <a:t> </a:t>
            </a:r>
            <a:r>
              <a:rPr lang="en-ID" sz="3200" dirty="0" err="1"/>
              <a:t>sehingga</a:t>
            </a:r>
            <a:r>
              <a:rPr lang="en-ID" sz="3200" dirty="0"/>
              <a:t> data-data </a:t>
            </a:r>
            <a:r>
              <a:rPr lang="en-ID" sz="3200" dirty="0" err="1"/>
              <a:t>olimpiade</a:t>
            </a:r>
            <a:r>
              <a:rPr lang="en-ID" sz="3200" dirty="0"/>
              <a:t> </a:t>
            </a:r>
            <a:r>
              <a:rPr lang="en-ID" sz="3200" dirty="0" err="1"/>
              <a:t>termodelkan</a:t>
            </a:r>
            <a:r>
              <a:rPr lang="en-ID" sz="3200" dirty="0"/>
              <a:t>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baik</a:t>
            </a:r>
            <a:r>
              <a:rPr lang="en-ID" sz="3200" dirty="0"/>
              <a:t>.</a:t>
            </a:r>
            <a:endParaRPr lang="en-ID" dirty="0"/>
          </a:p>
          <a:p>
            <a:pPr lvl="1"/>
            <a:r>
              <a:rPr lang="en-ID" sz="2800" dirty="0" err="1"/>
              <a:t>Simpan</a:t>
            </a:r>
            <a:r>
              <a:rPr lang="en-ID" sz="2800" dirty="0"/>
              <a:t> file </a:t>
            </a:r>
            <a:r>
              <a:rPr lang="en-ID" sz="2800" dirty="0" err="1"/>
              <a:t>graf</a:t>
            </a:r>
            <a:r>
              <a:rPr lang="en-ID" sz="2800" dirty="0"/>
              <a:t> RDF dan RDF mapping (</a:t>
            </a:r>
            <a:r>
              <a:rPr lang="en-ID" sz="2800" dirty="0" err="1"/>
              <a:t>melalui</a:t>
            </a:r>
            <a:r>
              <a:rPr lang="en-ID" sz="2800" dirty="0"/>
              <a:t> menu download JSON)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nama</a:t>
            </a:r>
            <a:r>
              <a:rPr lang="en-ID" sz="2800" dirty="0"/>
              <a:t> file </a:t>
            </a:r>
            <a:r>
              <a:rPr lang="en-ID" sz="2800" dirty="0" err="1"/>
              <a:t>sesuai</a:t>
            </a:r>
            <a:r>
              <a:rPr lang="en-ID" sz="2800" dirty="0"/>
              <a:t> </a:t>
            </a:r>
            <a:r>
              <a:rPr lang="en-ID" sz="2800" dirty="0" err="1"/>
              <a:t>ketentuan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461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F0D-33F6-386A-E648-2253DE6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6"/>
            <a:ext cx="10842523" cy="450952"/>
          </a:xfrm>
        </p:spPr>
        <p:txBody>
          <a:bodyPr>
            <a:normAutofit fontScale="90000"/>
          </a:bodyPr>
          <a:lstStyle/>
          <a:p>
            <a:r>
              <a:rPr lang="en-US" dirty="0"/>
              <a:t>Langkah-Langkah </a:t>
            </a:r>
            <a:r>
              <a:rPr lang="en-US" dirty="0" err="1"/>
              <a:t>Penyelesaian</a:t>
            </a:r>
            <a:r>
              <a:rPr lang="en-US" dirty="0"/>
              <a:t> Task (2)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8D3-3691-8D6A-22EC-0EEA73A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179871"/>
            <a:ext cx="11552903" cy="5486400"/>
          </a:xfrm>
        </p:spPr>
        <p:txBody>
          <a:bodyPr>
            <a:normAutofit fontScale="92500" lnSpcReduction="20000"/>
          </a:bodyPr>
          <a:lstStyle/>
          <a:p>
            <a:r>
              <a:rPr lang="en-ID" sz="2400" dirty="0"/>
              <a:t>Langkah 2a </a:t>
            </a:r>
            <a:r>
              <a:rPr lang="en-ID" sz="2400" b="1" dirty="0" err="1"/>
              <a:t>dengan</a:t>
            </a:r>
            <a:r>
              <a:rPr lang="en-ID" sz="2400" b="1" dirty="0"/>
              <a:t> bonus 10%</a:t>
            </a:r>
            <a:r>
              <a:rPr lang="en-ID" sz="2400" dirty="0"/>
              <a:t>: buat </a:t>
            </a:r>
            <a:r>
              <a:rPr lang="en-ID" sz="2400" dirty="0" err="1"/>
              <a:t>sebuah</a:t>
            </a:r>
            <a:r>
              <a:rPr lang="en-ID" sz="2400" dirty="0"/>
              <a:t> RDF mapping </a:t>
            </a:r>
            <a:r>
              <a:rPr lang="en-ID" sz="2400" dirty="0" err="1"/>
              <a:t>dalam</a:t>
            </a:r>
            <a:r>
              <a:rPr lang="en-ID" sz="2400" dirty="0"/>
              <a:t> Refine 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graf</a:t>
            </a:r>
            <a:r>
              <a:rPr lang="en-ID" sz="2400" dirty="0"/>
              <a:t> RDF </a:t>
            </a:r>
            <a:r>
              <a:rPr lang="en-ID" sz="2400" dirty="0" err="1"/>
              <a:t>dari</a:t>
            </a:r>
            <a:r>
              <a:rPr lang="en-ID" sz="2400" dirty="0"/>
              <a:t> spreadsheet </a:t>
            </a:r>
            <a:r>
              <a:rPr lang="en-ID" sz="2400" dirty="0" err="1"/>
              <a:t>olympic-sports.xslx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data-data </a:t>
            </a:r>
            <a:r>
              <a:rPr lang="en-ID" sz="2400" dirty="0" err="1"/>
              <a:t>olimpiade</a:t>
            </a:r>
            <a:r>
              <a:rPr lang="en-ID" sz="2400" dirty="0"/>
              <a:t> </a:t>
            </a:r>
            <a:r>
              <a:rPr lang="en-ID" sz="2400" dirty="0" err="1"/>
              <a:t>termodelkan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. </a:t>
            </a:r>
            <a:r>
              <a:rPr lang="en-ID" sz="2400" dirty="0" err="1"/>
              <a:t>Perhatikan</a:t>
            </a:r>
            <a:r>
              <a:rPr lang="en-ID" sz="2400" dirty="0"/>
              <a:t> </a:t>
            </a:r>
            <a:r>
              <a:rPr lang="en-ID" sz="2400" dirty="0" err="1"/>
              <a:t>bahwa</a:t>
            </a:r>
            <a:r>
              <a:rPr lang="en-ID" sz="2400" dirty="0"/>
              <a:t> </a:t>
            </a:r>
            <a:r>
              <a:rPr lang="en-ID" sz="2400" dirty="0" err="1"/>
              <a:t>sebagian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</a:t>
            </a:r>
            <a:r>
              <a:rPr lang="en-ID" sz="2400" dirty="0" err="1"/>
              <a:t>kolom</a:t>
            </a:r>
            <a:r>
              <a:rPr lang="en-ID" sz="2400" dirty="0"/>
              <a:t> file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</a:t>
            </a:r>
            <a:r>
              <a:rPr lang="en-ID" sz="2400" dirty="0" err="1"/>
              <a:t>olimpiade</a:t>
            </a:r>
            <a:r>
              <a:rPr lang="en-ID" sz="2400" dirty="0"/>
              <a:t> </a:t>
            </a:r>
            <a:r>
              <a:rPr lang="en-ID" sz="2400" dirty="0" err="1"/>
              <a:t>musim</a:t>
            </a:r>
            <a:r>
              <a:rPr lang="en-ID" sz="2400" dirty="0"/>
              <a:t> </a:t>
            </a:r>
            <a:r>
              <a:rPr lang="en-ID" sz="2400" dirty="0" err="1"/>
              <a:t>panas</a:t>
            </a:r>
            <a:r>
              <a:rPr lang="en-ID" sz="2400" dirty="0"/>
              <a:t> pada </a:t>
            </a:r>
            <a:r>
              <a:rPr lang="en-ID" sz="2400" dirty="0" err="1"/>
              <a:t>olympic-games.xslx</a:t>
            </a:r>
            <a:r>
              <a:rPr lang="en-ID" sz="2400" dirty="0"/>
              <a:t>.</a:t>
            </a:r>
          </a:p>
          <a:p>
            <a:pPr lvl="1"/>
            <a:r>
              <a:rPr lang="en-ID" sz="1800" dirty="0" err="1"/>
              <a:t>Simpan</a:t>
            </a:r>
            <a:r>
              <a:rPr lang="en-ID" sz="1800" dirty="0"/>
              <a:t> file </a:t>
            </a:r>
            <a:r>
              <a:rPr lang="en-ID" sz="1800" dirty="0" err="1"/>
              <a:t>graf</a:t>
            </a:r>
            <a:r>
              <a:rPr lang="en-ID" sz="1800" dirty="0"/>
              <a:t> RDF dan RDF mapping (</a:t>
            </a:r>
            <a:r>
              <a:rPr lang="en-ID" sz="1800" dirty="0" err="1"/>
              <a:t>melalui</a:t>
            </a:r>
            <a:r>
              <a:rPr lang="en-ID" sz="1800" dirty="0"/>
              <a:t> menu download JSON)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file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ketentuan</a:t>
            </a:r>
            <a:r>
              <a:rPr lang="en-ID" sz="1800" dirty="0"/>
              <a:t>.</a:t>
            </a:r>
          </a:p>
          <a:p>
            <a:r>
              <a:rPr lang="en-ID" sz="2400" dirty="0"/>
              <a:t>Langkah 2b </a:t>
            </a:r>
            <a:r>
              <a:rPr lang="en-ID" sz="2400" b="1" dirty="0" err="1"/>
              <a:t>tanpa</a:t>
            </a:r>
            <a:r>
              <a:rPr lang="en-ID" sz="2400" b="1" dirty="0"/>
              <a:t> bonus 10%</a:t>
            </a:r>
            <a:r>
              <a:rPr lang="en-ID" sz="2400" dirty="0"/>
              <a:t>: buat </a:t>
            </a:r>
            <a:r>
              <a:rPr lang="en-ID" sz="2400" dirty="0" err="1"/>
              <a:t>sebuah</a:t>
            </a:r>
            <a:r>
              <a:rPr lang="en-ID" sz="2400" dirty="0"/>
              <a:t> RDF mapping </a:t>
            </a:r>
            <a:r>
              <a:rPr lang="en-ID" sz="2400" dirty="0" err="1"/>
              <a:t>dalam</a:t>
            </a:r>
            <a:r>
              <a:rPr lang="en-ID" sz="2400" dirty="0"/>
              <a:t> Refine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graf</a:t>
            </a:r>
            <a:r>
              <a:rPr lang="en-ID" sz="2400" dirty="0"/>
              <a:t> RDF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preadsheet</a:t>
            </a:r>
            <a:r>
              <a:rPr lang="en-ID" sz="2400" dirty="0"/>
              <a:t> </a:t>
            </a:r>
            <a:r>
              <a:rPr lang="en-ID" sz="2400" dirty="0" err="1"/>
              <a:t>olympic-sports.xslx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data-data </a:t>
            </a:r>
            <a:r>
              <a:rPr lang="en-ID" sz="2400" dirty="0" err="1"/>
              <a:t>olimpiade</a:t>
            </a:r>
            <a:r>
              <a:rPr lang="en-ID" sz="2400" dirty="0"/>
              <a:t> </a:t>
            </a:r>
            <a:r>
              <a:rPr lang="en-ID" sz="2400" dirty="0" err="1"/>
              <a:t>termodelkan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.</a:t>
            </a:r>
          </a:p>
          <a:p>
            <a:pPr lvl="1"/>
            <a:r>
              <a:rPr lang="en-ID" sz="1800" dirty="0"/>
              <a:t>Jika </a:t>
            </a:r>
            <a:r>
              <a:rPr lang="en-ID" sz="1800" dirty="0" err="1"/>
              <a:t>memilih</a:t>
            </a:r>
            <a:r>
              <a:rPr lang="en-ID" sz="1800" dirty="0"/>
              <a:t> </a:t>
            </a:r>
            <a:r>
              <a:rPr lang="en-ID" sz="1800" dirty="0" err="1"/>
              <a:t>opsi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, Anda </a:t>
            </a:r>
            <a:r>
              <a:rPr lang="en-ID" sz="1800" dirty="0" err="1"/>
              <a:t>boleh</a:t>
            </a:r>
            <a:r>
              <a:rPr lang="en-ID" sz="1800" dirty="0"/>
              <a:t> </a:t>
            </a:r>
            <a:r>
              <a:rPr lang="en-ID" sz="1800" dirty="0" err="1"/>
              <a:t>mengubah</a:t>
            </a:r>
            <a:r>
              <a:rPr lang="en-ID" sz="1800" dirty="0"/>
              <a:t> </a:t>
            </a:r>
            <a:r>
              <a:rPr lang="en-ID" sz="1800" dirty="0" err="1"/>
              <a:t>tabel</a:t>
            </a:r>
            <a:r>
              <a:rPr lang="en-ID" sz="1800" dirty="0"/>
              <a:t> olympic-sports.xlsx </a:t>
            </a:r>
            <a:r>
              <a:rPr lang="en-ID" sz="1800" dirty="0" err="1"/>
              <a:t>tapi</a:t>
            </a:r>
            <a:r>
              <a:rPr lang="en-ID" sz="1800" dirty="0"/>
              <a:t> </a:t>
            </a:r>
            <a:r>
              <a:rPr lang="en-ID" sz="1800" b="1" dirty="0" err="1"/>
              <a:t>hanya</a:t>
            </a:r>
            <a:r>
              <a:rPr lang="en-ID" sz="1800" dirty="0"/>
              <a:t> </a:t>
            </a:r>
            <a:r>
              <a:rPr lang="en-ID" sz="1800" b="1" dirty="0"/>
              <a:t>di </a:t>
            </a:r>
            <a:r>
              <a:rPr lang="en-ID" sz="1800" b="1" dirty="0" err="1"/>
              <a:t>dalam</a:t>
            </a:r>
            <a:r>
              <a:rPr lang="en-ID" sz="1800" dirty="0"/>
              <a:t> Refine (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boleh</a:t>
            </a:r>
            <a:r>
              <a:rPr lang="en-ID" sz="1800" dirty="0"/>
              <a:t> </a:t>
            </a:r>
            <a:r>
              <a:rPr lang="en-ID" sz="1800" dirty="0" err="1"/>
              <a:t>memodifikasi</a:t>
            </a:r>
            <a:r>
              <a:rPr lang="en-ID" sz="1800" dirty="0"/>
              <a:t> xlsx di </a:t>
            </a:r>
            <a:r>
              <a:rPr lang="en-ID" sz="1800" dirty="0" err="1"/>
              <a:t>luar</a:t>
            </a:r>
            <a:r>
              <a:rPr lang="en-ID" sz="1800"/>
              <a:t> Refine), </a:t>
            </a:r>
            <a:r>
              <a:rPr lang="en-ID" sz="1800" dirty="0"/>
              <a:t>dan </a:t>
            </a:r>
            <a:r>
              <a:rPr lang="en-ID" sz="1800" dirty="0" err="1"/>
              <a:t>operasi</a:t>
            </a:r>
            <a:r>
              <a:rPr lang="en-ID" sz="1800" dirty="0"/>
              <a:t> yang </a:t>
            </a:r>
            <a:r>
              <a:rPr lang="en-ID" sz="1800" dirty="0" err="1"/>
              <a:t>diperbolehkan</a:t>
            </a:r>
            <a:r>
              <a:rPr lang="en-ID" sz="1800" dirty="0"/>
              <a:t> </a:t>
            </a:r>
            <a:r>
              <a:rPr lang="en-ID" sz="1800" dirty="0" err="1"/>
              <a:t>hanyalah</a:t>
            </a:r>
            <a:r>
              <a:rPr lang="en-ID" sz="1800" dirty="0"/>
              <a:t> </a:t>
            </a:r>
            <a:r>
              <a:rPr lang="en-ID" sz="1800" b="1" dirty="0"/>
              <a:t>Transpose</a:t>
            </a:r>
            <a:r>
              <a:rPr lang="en-ID" sz="1800" dirty="0"/>
              <a:t> </a:t>
            </a:r>
            <a:r>
              <a:rPr lang="en-ID" sz="1800" dirty="0" err="1"/>
              <a:t>serta</a:t>
            </a:r>
            <a:r>
              <a:rPr lang="en-ID" sz="1800" dirty="0"/>
              <a:t> </a:t>
            </a:r>
            <a:r>
              <a:rPr lang="en-ID" sz="1800" b="1" dirty="0"/>
              <a:t>Edit Cells-&gt;Fill Down</a:t>
            </a:r>
          </a:p>
          <a:p>
            <a:pPr lvl="1"/>
            <a:r>
              <a:rPr lang="en-ID" sz="1800" dirty="0"/>
              <a:t>Export file xlsx </a:t>
            </a:r>
            <a:r>
              <a:rPr lang="en-ID" sz="1800" dirty="0" err="1"/>
              <a:t>hasil</a:t>
            </a:r>
            <a:r>
              <a:rPr lang="en-ID" sz="1800" dirty="0"/>
              <a:t> </a:t>
            </a:r>
            <a:r>
              <a:rPr lang="en-ID" sz="1800" dirty="0" err="1"/>
              <a:t>suntingan</a:t>
            </a:r>
            <a:r>
              <a:rPr lang="en-ID" sz="1800" dirty="0"/>
              <a:t> Anda</a:t>
            </a:r>
          </a:p>
          <a:p>
            <a:pPr lvl="1"/>
            <a:r>
              <a:rPr lang="en-ID" sz="1800" dirty="0" err="1"/>
              <a:t>Simpan</a:t>
            </a:r>
            <a:r>
              <a:rPr lang="en-ID" sz="1800" dirty="0"/>
              <a:t> file </a:t>
            </a:r>
            <a:r>
              <a:rPr lang="en-ID" sz="1800" dirty="0" err="1"/>
              <a:t>graf</a:t>
            </a:r>
            <a:r>
              <a:rPr lang="en-ID" sz="1800" dirty="0"/>
              <a:t> RDF dan RDF mapping (</a:t>
            </a:r>
            <a:r>
              <a:rPr lang="en-ID" sz="1800" dirty="0" err="1"/>
              <a:t>melalui</a:t>
            </a:r>
            <a:r>
              <a:rPr lang="en-ID" sz="1800" dirty="0"/>
              <a:t> menu download JSON)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file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ketentuan</a:t>
            </a:r>
            <a:r>
              <a:rPr lang="en-ID" sz="1800" dirty="0"/>
              <a:t>.</a:t>
            </a:r>
          </a:p>
          <a:p>
            <a:r>
              <a:rPr lang="en-ID" sz="2400" dirty="0"/>
              <a:t>Langkah 2c </a:t>
            </a:r>
            <a:r>
              <a:rPr lang="en-ID" sz="2400" b="1" dirty="0" err="1"/>
              <a:t>tanpa</a:t>
            </a:r>
            <a:r>
              <a:rPr lang="en-ID" sz="2400" b="1" dirty="0"/>
              <a:t> bonus 10%</a:t>
            </a:r>
            <a:r>
              <a:rPr lang="en-ID" sz="2400" dirty="0"/>
              <a:t>: buat </a:t>
            </a:r>
            <a:r>
              <a:rPr lang="en-ID" sz="2400" dirty="0" err="1"/>
              <a:t>sebuah</a:t>
            </a:r>
            <a:r>
              <a:rPr lang="en-ID" sz="2400" dirty="0"/>
              <a:t> RDF mapping </a:t>
            </a:r>
            <a:r>
              <a:rPr lang="en-ID" sz="2400" dirty="0" err="1"/>
              <a:t>dalam</a:t>
            </a:r>
            <a:r>
              <a:rPr lang="en-ID" sz="2400" dirty="0"/>
              <a:t> Refine 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menghasilkan</a:t>
            </a:r>
            <a:r>
              <a:rPr lang="en-ID" sz="2400" dirty="0"/>
              <a:t> </a:t>
            </a:r>
            <a:r>
              <a:rPr lang="en-ID" sz="2400" dirty="0" err="1"/>
              <a:t>sebuah</a:t>
            </a:r>
            <a:r>
              <a:rPr lang="en-ID" sz="2400" dirty="0"/>
              <a:t> </a:t>
            </a:r>
            <a:r>
              <a:rPr lang="en-ID" sz="2400" dirty="0" err="1"/>
              <a:t>graf</a:t>
            </a:r>
            <a:r>
              <a:rPr lang="en-ID" sz="2400" dirty="0"/>
              <a:t> RDF </a:t>
            </a:r>
            <a:r>
              <a:rPr lang="en-ID" sz="2400" dirty="0" err="1"/>
              <a:t>dari</a:t>
            </a:r>
            <a:r>
              <a:rPr lang="en-ID" sz="2400" dirty="0"/>
              <a:t> spreadsheet </a:t>
            </a:r>
            <a:r>
              <a:rPr lang="en-ID" sz="2400" dirty="0" err="1"/>
              <a:t>olympic</a:t>
            </a:r>
            <a:r>
              <a:rPr lang="en-ID" sz="2400" dirty="0"/>
              <a:t>-sports-</a:t>
            </a:r>
            <a:r>
              <a:rPr lang="en-ID" sz="2400" dirty="0" err="1"/>
              <a:t>transposed.xslx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data-data </a:t>
            </a:r>
            <a:r>
              <a:rPr lang="en-ID" sz="2400" dirty="0" err="1"/>
              <a:t>olimpiade</a:t>
            </a:r>
            <a:r>
              <a:rPr lang="en-ID" sz="2400" dirty="0"/>
              <a:t> </a:t>
            </a:r>
            <a:r>
              <a:rPr lang="en-ID" sz="2400" dirty="0" err="1"/>
              <a:t>termodelkan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baik</a:t>
            </a:r>
            <a:r>
              <a:rPr lang="en-ID" sz="2400" dirty="0"/>
              <a:t>. </a:t>
            </a:r>
          </a:p>
          <a:p>
            <a:pPr lvl="1"/>
            <a:r>
              <a:rPr lang="en-ID" sz="1800" dirty="0"/>
              <a:t>Kolom-</a:t>
            </a:r>
            <a:r>
              <a:rPr lang="en-ID" sz="1800" dirty="0" err="1"/>
              <a:t>kolom</a:t>
            </a:r>
            <a:r>
              <a:rPr lang="en-ID" sz="1800" dirty="0"/>
              <a:t> file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adalah</a:t>
            </a:r>
            <a:r>
              <a:rPr lang="en-ID" sz="1800" dirty="0"/>
              <a:t> baris-baris di </a:t>
            </a:r>
            <a:r>
              <a:rPr lang="en-ID" sz="1800" dirty="0" err="1"/>
              <a:t>beberapa</a:t>
            </a:r>
            <a:r>
              <a:rPr lang="en-ID" sz="1800" dirty="0"/>
              <a:t> </a:t>
            </a:r>
            <a:r>
              <a:rPr lang="en-ID" sz="1800" dirty="0" err="1"/>
              <a:t>kolom</a:t>
            </a:r>
            <a:r>
              <a:rPr lang="en-ID" sz="1800" dirty="0"/>
              <a:t> </a:t>
            </a:r>
            <a:r>
              <a:rPr lang="en-ID" sz="1800" dirty="0" err="1"/>
              <a:t>pertama</a:t>
            </a:r>
            <a:r>
              <a:rPr lang="en-ID" sz="1800" dirty="0"/>
              <a:t> file </a:t>
            </a:r>
            <a:r>
              <a:rPr lang="en-ID" sz="1800" dirty="0" err="1"/>
              <a:t>olympic-sports.xslx</a:t>
            </a:r>
            <a:r>
              <a:rPr lang="en-ID" sz="1800" dirty="0"/>
              <a:t> yang di-concatenate (</a:t>
            </a:r>
            <a:r>
              <a:rPr lang="en-ID" sz="1800" dirty="0" err="1"/>
              <a:t>dengan</a:t>
            </a:r>
            <a:r>
              <a:rPr lang="en-ID" sz="1800" dirty="0"/>
              <a:t> delimiter).</a:t>
            </a:r>
          </a:p>
          <a:p>
            <a:pPr lvl="1"/>
            <a:r>
              <a:rPr lang="en-ID" sz="1800" dirty="0" err="1"/>
              <a:t>Ingat</a:t>
            </a:r>
            <a:r>
              <a:rPr lang="en-ID" sz="1800" dirty="0"/>
              <a:t>: data-data </a:t>
            </a:r>
            <a:r>
              <a:rPr lang="en-ID" sz="1800" dirty="0" err="1"/>
              <a:t>olimpiade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termodelkan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baik</a:t>
            </a:r>
            <a:r>
              <a:rPr lang="en-ID" sz="1800" dirty="0"/>
              <a:t> yang </a:t>
            </a:r>
            <a:r>
              <a:rPr lang="en-ID" sz="1800" dirty="0" err="1"/>
              <a:t>artinya</a:t>
            </a:r>
            <a:r>
              <a:rPr lang="en-ID" sz="1800" dirty="0"/>
              <a:t> </a:t>
            </a:r>
            <a:r>
              <a:rPr lang="en-ID" sz="1800" dirty="0" err="1"/>
              <a:t>graf</a:t>
            </a:r>
            <a:r>
              <a:rPr lang="en-ID" sz="1800" dirty="0"/>
              <a:t> RDF yang </a:t>
            </a:r>
            <a:r>
              <a:rPr lang="en-ID" sz="1800" dirty="0" err="1"/>
              <a:t>dihasilkan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mengandung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</a:t>
            </a:r>
            <a:r>
              <a:rPr lang="en-ID" sz="1800" dirty="0" err="1"/>
              <a:t>terpisah</a:t>
            </a:r>
            <a:r>
              <a:rPr lang="en-ID" sz="1800" dirty="0"/>
              <a:t> node-node </a:t>
            </a:r>
            <a:r>
              <a:rPr lang="en-ID" sz="1800" dirty="0" err="1"/>
              <a:t>untuk</a:t>
            </a:r>
            <a:r>
              <a:rPr lang="en-ID" sz="1800" dirty="0"/>
              <a:t> sports, discipline, code, dan body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struktur</a:t>
            </a:r>
            <a:r>
              <a:rPr lang="en-ID" sz="1800" dirty="0"/>
              <a:t> yang </a:t>
            </a:r>
            <a:r>
              <a:rPr lang="en-ID" sz="1800" dirty="0" err="1"/>
              <a:t>aslinya</a:t>
            </a:r>
            <a:r>
              <a:rPr lang="en-ID" sz="1800" dirty="0"/>
              <a:t> </a:t>
            </a:r>
            <a:r>
              <a:rPr lang="en-ID" sz="1800" dirty="0" err="1"/>
              <a:t>ada</a:t>
            </a:r>
            <a:r>
              <a:rPr lang="en-ID" sz="1800" dirty="0"/>
              <a:t> di olympic-sports.xlsx</a:t>
            </a:r>
          </a:p>
          <a:p>
            <a:pPr lvl="1"/>
            <a:r>
              <a:rPr lang="en-ID" sz="1800" dirty="0" err="1"/>
              <a:t>Simpan</a:t>
            </a:r>
            <a:r>
              <a:rPr lang="en-ID" sz="1800" dirty="0"/>
              <a:t>  file </a:t>
            </a:r>
            <a:r>
              <a:rPr lang="en-ID" sz="1800" dirty="0" err="1"/>
              <a:t>graf</a:t>
            </a:r>
            <a:r>
              <a:rPr lang="en-ID" sz="1800" dirty="0"/>
              <a:t> RDF dan RDF mapping (</a:t>
            </a:r>
            <a:r>
              <a:rPr lang="en-ID" sz="1800" dirty="0" err="1"/>
              <a:t>melalui</a:t>
            </a:r>
            <a:r>
              <a:rPr lang="en-ID" sz="1800" dirty="0"/>
              <a:t> menu download JSON)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nama</a:t>
            </a:r>
            <a:r>
              <a:rPr lang="en-ID" sz="1800" dirty="0"/>
              <a:t> file </a:t>
            </a:r>
            <a:r>
              <a:rPr lang="en-ID" sz="1800" dirty="0" err="1"/>
              <a:t>sesuai</a:t>
            </a:r>
            <a:r>
              <a:rPr lang="en-ID" sz="1800" dirty="0"/>
              <a:t> </a:t>
            </a:r>
            <a:r>
              <a:rPr lang="en-ID" sz="1800" dirty="0" err="1"/>
              <a:t>ketentuan</a:t>
            </a:r>
            <a:r>
              <a:rPr lang="en-ID" sz="1800" dirty="0"/>
              <a:t>.</a:t>
            </a:r>
          </a:p>
          <a:p>
            <a:pPr lvl="1"/>
            <a:endParaRPr lang="en-ID" dirty="0"/>
          </a:p>
          <a:p>
            <a:pPr lvl="1"/>
            <a:endParaRPr lang="en-ID" sz="1800" dirty="0"/>
          </a:p>
          <a:p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18982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5DF0D-33F6-386A-E648-2253DE68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77" y="365126"/>
            <a:ext cx="10842523" cy="450952"/>
          </a:xfrm>
        </p:spPr>
        <p:txBody>
          <a:bodyPr>
            <a:normAutofit fontScale="90000"/>
          </a:bodyPr>
          <a:lstStyle/>
          <a:p>
            <a:r>
              <a:rPr lang="en-US" dirty="0"/>
              <a:t>Langkah-Langkah </a:t>
            </a:r>
            <a:r>
              <a:rPr lang="en-US" dirty="0" err="1"/>
              <a:t>Penyelesaian</a:t>
            </a:r>
            <a:r>
              <a:rPr lang="en-US" dirty="0"/>
              <a:t> Task (3)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248D3-3691-8D6A-22EC-0EEA73A6F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347019"/>
            <a:ext cx="11552903" cy="5319252"/>
          </a:xfrm>
        </p:spPr>
        <p:txBody>
          <a:bodyPr>
            <a:normAutofit/>
          </a:bodyPr>
          <a:lstStyle/>
          <a:p>
            <a:r>
              <a:rPr lang="en-ID" sz="3200" dirty="0"/>
              <a:t>Langkah 3: </a:t>
            </a:r>
            <a:r>
              <a:rPr lang="en-ID" sz="3200" dirty="0" err="1"/>
              <a:t>Gabungkan</a:t>
            </a:r>
            <a:r>
              <a:rPr lang="en-ID" sz="3200" dirty="0"/>
              <a:t> 2 file RDF </a:t>
            </a:r>
            <a:r>
              <a:rPr lang="en-ID" sz="3200" dirty="0" err="1"/>
              <a:t>dengan</a:t>
            </a:r>
            <a:r>
              <a:rPr lang="en-ID" sz="3200" dirty="0"/>
              <a:t> </a:t>
            </a:r>
            <a:r>
              <a:rPr lang="en-ID" sz="3200" dirty="0" err="1"/>
              <a:t>salin</a:t>
            </a:r>
            <a:r>
              <a:rPr lang="en-ID" sz="3200" dirty="0"/>
              <a:t> </a:t>
            </a:r>
            <a:r>
              <a:rPr lang="en-ID" sz="3200" dirty="0" err="1"/>
              <a:t>rekat</a:t>
            </a:r>
            <a:r>
              <a:rPr lang="en-ID" sz="3200" dirty="0"/>
              <a:t> (</a:t>
            </a:r>
            <a:r>
              <a:rPr lang="en-ID" sz="3200" i="1" dirty="0"/>
              <a:t>copy-paste</a:t>
            </a:r>
            <a:r>
              <a:rPr lang="en-ID" sz="3200" dirty="0"/>
              <a:t>) file RDF yang </a:t>
            </a:r>
            <a:r>
              <a:rPr lang="en-ID" sz="3200" dirty="0" err="1"/>
              <a:t>dihasilkan</a:t>
            </a:r>
            <a:r>
              <a:rPr lang="en-ID" sz="3200" dirty="0"/>
              <a:t> di Langkah 1 </a:t>
            </a:r>
            <a:r>
              <a:rPr lang="en-ID" sz="3200" dirty="0" err="1"/>
              <a:t>dengan</a:t>
            </a:r>
            <a:r>
              <a:rPr lang="en-ID" sz="3200" dirty="0"/>
              <a:t> file yang </a:t>
            </a:r>
            <a:r>
              <a:rPr lang="en-ID" sz="3200" dirty="0" err="1"/>
              <a:t>dihasilkan</a:t>
            </a:r>
            <a:r>
              <a:rPr lang="en-ID" sz="3200" dirty="0"/>
              <a:t> di </a:t>
            </a:r>
            <a:r>
              <a:rPr lang="en-ID" sz="3200" b="1" dirty="0"/>
              <a:t>salah </a:t>
            </a:r>
            <a:r>
              <a:rPr lang="en-ID" sz="3200" b="1" dirty="0" err="1"/>
              <a:t>satu</a:t>
            </a:r>
            <a:r>
              <a:rPr lang="en-ID" sz="3200" dirty="0"/>
              <a:t> </a:t>
            </a:r>
            <a:r>
              <a:rPr lang="en-ID" sz="3200" dirty="0" err="1"/>
              <a:t>dari</a:t>
            </a:r>
            <a:r>
              <a:rPr lang="en-ID" sz="3200" dirty="0"/>
              <a:t> </a:t>
            </a:r>
            <a:r>
              <a:rPr lang="en-ID" sz="3200" dirty="0" err="1"/>
              <a:t>pilihan</a:t>
            </a:r>
            <a:r>
              <a:rPr lang="en-ID" sz="3200" dirty="0"/>
              <a:t> Langkah 2.</a:t>
            </a:r>
          </a:p>
          <a:p>
            <a:pPr lvl="1"/>
            <a:r>
              <a:rPr lang="en-ID" sz="2800" dirty="0"/>
              <a:t>Agar </a:t>
            </a:r>
            <a:r>
              <a:rPr lang="en-ID" sz="2800" dirty="0" err="1"/>
              <a:t>penggabungan</a:t>
            </a:r>
            <a:r>
              <a:rPr lang="en-ID" sz="2800" dirty="0"/>
              <a:t>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dilakukan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baik</a:t>
            </a:r>
            <a:r>
              <a:rPr lang="en-ID" sz="2800" dirty="0"/>
              <a:t>, IRI yang </a:t>
            </a:r>
            <a:r>
              <a:rPr lang="en-ID" sz="2800" dirty="0" err="1"/>
              <a:t>dipakai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entitas</a:t>
            </a:r>
            <a:r>
              <a:rPr lang="en-ID" sz="2800" dirty="0"/>
              <a:t> </a:t>
            </a:r>
            <a:r>
              <a:rPr lang="en-ID" sz="2800" dirty="0" err="1"/>
              <a:t>olimpiade</a:t>
            </a:r>
            <a:r>
              <a:rPr lang="en-ID" sz="2800" dirty="0"/>
              <a:t> di file </a:t>
            </a:r>
            <a:r>
              <a:rPr lang="en-ID" sz="2800" dirty="0" err="1"/>
              <a:t>pertama</a:t>
            </a:r>
            <a:r>
              <a:rPr lang="en-ID" sz="2800" dirty="0"/>
              <a:t> </a:t>
            </a:r>
            <a:r>
              <a:rPr lang="en-ID" sz="2800" dirty="0" err="1"/>
              <a:t>harus</a:t>
            </a:r>
            <a:r>
              <a:rPr lang="en-ID" sz="2800" dirty="0"/>
              <a:t> </a:t>
            </a:r>
            <a:r>
              <a:rPr lang="en-ID" sz="2800" dirty="0" err="1"/>
              <a:t>sama</a:t>
            </a:r>
            <a:r>
              <a:rPr lang="en-ID" sz="2800" dirty="0"/>
              <a:t> </a:t>
            </a:r>
            <a:r>
              <a:rPr lang="en-ID" sz="2800" dirty="0" err="1"/>
              <a:t>dengan</a:t>
            </a:r>
            <a:r>
              <a:rPr lang="en-ID" sz="2800" dirty="0"/>
              <a:t> IRI yang </a:t>
            </a:r>
            <a:r>
              <a:rPr lang="en-ID" sz="2800" dirty="0" err="1"/>
              <a:t>dipakai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entitas</a:t>
            </a:r>
            <a:r>
              <a:rPr lang="en-ID" sz="2800" dirty="0"/>
              <a:t> </a:t>
            </a:r>
            <a:r>
              <a:rPr lang="en-ID" sz="2800" dirty="0" err="1"/>
              <a:t>olimpiade</a:t>
            </a:r>
            <a:r>
              <a:rPr lang="en-ID" sz="2800" dirty="0"/>
              <a:t> di file </a:t>
            </a:r>
            <a:r>
              <a:rPr lang="en-ID" sz="2800" dirty="0" err="1"/>
              <a:t>kedua</a:t>
            </a:r>
            <a:endParaRPr lang="en-ID" sz="2800" dirty="0"/>
          </a:p>
          <a:p>
            <a:pPr lvl="1"/>
            <a:r>
              <a:rPr lang="en-ID" sz="2800" dirty="0"/>
              <a:t>Hati-</a:t>
            </a:r>
            <a:r>
              <a:rPr lang="en-ID" sz="2800" dirty="0" err="1"/>
              <a:t>hati</a:t>
            </a:r>
            <a:r>
              <a:rPr lang="en-ID" sz="2800" dirty="0"/>
              <a:t> agar </a:t>
            </a:r>
            <a:r>
              <a:rPr lang="en-ID" sz="2800" dirty="0" err="1"/>
              <a:t>tidak</a:t>
            </a:r>
            <a:r>
              <a:rPr lang="en-ID" sz="2800" dirty="0"/>
              <a:t> </a:t>
            </a:r>
            <a:r>
              <a:rPr lang="en-ID" sz="2800" dirty="0" err="1"/>
              <a:t>ada</a:t>
            </a:r>
            <a:r>
              <a:rPr lang="en-ID" sz="2800" dirty="0"/>
              <a:t> </a:t>
            </a:r>
            <a:r>
              <a:rPr lang="en-ID" sz="2800" dirty="0" err="1"/>
              <a:t>duplikat</a:t>
            </a:r>
            <a:r>
              <a:rPr lang="en-ID" sz="2800" dirty="0"/>
              <a:t> pada </a:t>
            </a:r>
            <a:r>
              <a:rPr lang="en-ID" sz="2800" dirty="0" err="1"/>
              <a:t>pendefinisian</a:t>
            </a:r>
            <a:r>
              <a:rPr lang="en-ID" sz="2800" dirty="0"/>
              <a:t> baseline IRI dan prefix.</a:t>
            </a:r>
          </a:p>
          <a:p>
            <a:pPr lvl="1"/>
            <a:endParaRPr lang="en-ID" sz="3200" dirty="0"/>
          </a:p>
          <a:p>
            <a:pPr lvl="1"/>
            <a:endParaRPr lang="en-ID" sz="2800" dirty="0"/>
          </a:p>
          <a:p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992038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B2B6-EF82-4BCC-E343-899CA348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Ketentuan</a:t>
            </a:r>
            <a:r>
              <a:rPr lang="en-US" dirty="0"/>
              <a:t> lain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8200-4063-EA8A-8005-3053EE76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mendapatkan</a:t>
            </a:r>
            <a:r>
              <a:rPr lang="en-ID" sz="2800" dirty="0"/>
              <a:t> </a:t>
            </a:r>
            <a:r>
              <a:rPr lang="en-ID" sz="2800" dirty="0" err="1"/>
              <a:t>nilai</a:t>
            </a:r>
            <a:r>
              <a:rPr lang="en-ID" sz="2800" dirty="0"/>
              <a:t> </a:t>
            </a:r>
            <a:r>
              <a:rPr lang="en-ID" sz="2800" dirty="0" err="1"/>
              <a:t>penuh</a:t>
            </a:r>
            <a:r>
              <a:rPr lang="en-ID" sz="2800" dirty="0"/>
              <a:t> (</a:t>
            </a:r>
            <a:r>
              <a:rPr lang="en-ID" sz="2800" dirty="0" err="1"/>
              <a:t>dengan</a:t>
            </a:r>
            <a:r>
              <a:rPr lang="en-ID" sz="2800" dirty="0"/>
              <a:t> </a:t>
            </a:r>
            <a:r>
              <a:rPr lang="en-ID" sz="2800" dirty="0" err="1"/>
              <a:t>atau</a:t>
            </a:r>
            <a:r>
              <a:rPr lang="en-ID" sz="2800" dirty="0"/>
              <a:t> </a:t>
            </a:r>
            <a:r>
              <a:rPr lang="en-ID" sz="2800" dirty="0" err="1"/>
              <a:t>tanpa</a:t>
            </a:r>
            <a:r>
              <a:rPr lang="en-ID" sz="2800" dirty="0"/>
              <a:t> bonus), file </a:t>
            </a:r>
            <a:r>
              <a:rPr lang="en-ID" dirty="0"/>
              <a:t>spreadsheet di Langkah 1, Langkah 2a, dan Langkah 2c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boleh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RDF mapping </a:t>
            </a:r>
            <a:r>
              <a:rPr lang="en-ID" dirty="0" err="1"/>
              <a:t>diterapkan</a:t>
            </a:r>
            <a:r>
              <a:rPr lang="en-ID" dirty="0"/>
              <a:t>.</a:t>
            </a:r>
          </a:p>
          <a:p>
            <a:r>
              <a:rPr lang="en-ID" dirty="0" err="1"/>
              <a:t>Perubahan</a:t>
            </a:r>
            <a:r>
              <a:rPr lang="en-ID" dirty="0"/>
              <a:t> pada spreadsheet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mempengaruhi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hanyalah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Anda </a:t>
            </a:r>
            <a:r>
              <a:rPr lang="en-ID" dirty="0" err="1"/>
              <a:t>memilih</a:t>
            </a:r>
            <a:r>
              <a:rPr lang="en-ID" dirty="0"/>
              <a:t> Langkah 2b.</a:t>
            </a:r>
          </a:p>
          <a:p>
            <a:r>
              <a:rPr lang="en-ID" dirty="0"/>
              <a:t>Jika Anda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file spreadsheet </a:t>
            </a:r>
            <a:r>
              <a:rPr lang="en-ID" dirty="0" err="1"/>
              <a:t>selain</a:t>
            </a:r>
            <a:r>
              <a:rPr lang="en-ID" dirty="0"/>
              <a:t> yang </a:t>
            </a:r>
            <a:r>
              <a:rPr lang="en-ID" dirty="0" err="1"/>
              <a:t>diijinkan</a:t>
            </a:r>
            <a:r>
              <a:rPr lang="en-ID" dirty="0"/>
              <a:t> oleh Langkah 2b,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maksimum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90%. </a:t>
            </a:r>
          </a:p>
          <a:p>
            <a:r>
              <a:rPr lang="en-ID" dirty="0"/>
              <a:t>Anda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menentukan</a:t>
            </a:r>
            <a:r>
              <a:rPr lang="en-ID" dirty="0"/>
              <a:t> baseline IRI </a:t>
            </a:r>
            <a:r>
              <a:rPr lang="en-ID" dirty="0" err="1"/>
              <a:t>serta</a:t>
            </a:r>
            <a:r>
              <a:rPr lang="en-ID" dirty="0"/>
              <a:t> namespace prefix yang </a:t>
            </a:r>
            <a:r>
              <a:rPr lang="en-ID" dirty="0" err="1"/>
              <a:t>dipakai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616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BE932-DE78-6AE7-54D4-30772BBF4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443"/>
          </a:xfrm>
        </p:spPr>
        <p:txBody>
          <a:bodyPr>
            <a:normAutofit fontScale="90000"/>
          </a:bodyPr>
          <a:lstStyle/>
          <a:p>
            <a:r>
              <a:rPr lang="en-US" dirty="0"/>
              <a:t>Yang dikumpulkan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3D86-15C3-8784-1B5C-BBB7B03C0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2890"/>
            <a:ext cx="11019503" cy="5489985"/>
          </a:xfrm>
        </p:spPr>
        <p:txBody>
          <a:bodyPr>
            <a:normAutofit fontScale="92500"/>
          </a:bodyPr>
          <a:lstStyle/>
          <a:p>
            <a:r>
              <a:rPr lang="en-ID" dirty="0"/>
              <a:t>1 file </a:t>
            </a:r>
            <a:r>
              <a:rPr lang="en-ID" dirty="0" err="1"/>
              <a:t>graf</a:t>
            </a:r>
            <a:r>
              <a:rPr lang="en-ID" dirty="0"/>
              <a:t> RDF </a:t>
            </a:r>
            <a:r>
              <a:rPr lang="en-ID" dirty="0" err="1"/>
              <a:t>berformat</a:t>
            </a:r>
            <a:r>
              <a:rPr lang="en-ID" dirty="0"/>
              <a:t> Turtle </a:t>
            </a:r>
          </a:p>
          <a:p>
            <a:pPr lvl="1"/>
            <a:r>
              <a:rPr lang="en-ID" dirty="0" err="1"/>
              <a:t>nama</a:t>
            </a:r>
            <a:r>
              <a:rPr lang="en-ID" dirty="0"/>
              <a:t> file: [NPM-Nama]-WS1.ttl</a:t>
            </a:r>
          </a:p>
          <a:p>
            <a:pPr lvl="1"/>
            <a:r>
              <a:rPr lang="en-ID" dirty="0" err="1"/>
              <a:t>Contoh</a:t>
            </a:r>
            <a:r>
              <a:rPr lang="en-ID" dirty="0"/>
              <a:t>: 123456-FulanFulianto-WS1.ttl</a:t>
            </a:r>
          </a:p>
          <a:p>
            <a:r>
              <a:rPr lang="en-ID" dirty="0"/>
              <a:t>2 </a:t>
            </a:r>
            <a:r>
              <a:rPr lang="en-ID" dirty="0" err="1"/>
              <a:t>buah</a:t>
            </a:r>
            <a:r>
              <a:rPr lang="en-ID" dirty="0"/>
              <a:t> file mapping </a:t>
            </a:r>
            <a:r>
              <a:rPr lang="en-ID" dirty="0" err="1"/>
              <a:t>berformat</a:t>
            </a:r>
            <a:r>
              <a:rPr lang="en-ID" dirty="0"/>
              <a:t> JSON</a:t>
            </a:r>
          </a:p>
          <a:p>
            <a:pPr lvl="1"/>
            <a:r>
              <a:rPr lang="en-ID" sz="2000" dirty="0"/>
              <a:t>File 1 </a:t>
            </a:r>
            <a:r>
              <a:rPr lang="en-ID" sz="2000" dirty="0" err="1"/>
              <a:t>untuk</a:t>
            </a:r>
            <a:r>
              <a:rPr lang="en-ID" sz="2000" dirty="0"/>
              <a:t> spreadsheet olympic-games.xlsx </a:t>
            </a:r>
          </a:p>
          <a:p>
            <a:pPr lvl="2"/>
            <a:r>
              <a:rPr lang="en-ID" sz="1800" dirty="0"/>
              <a:t>Nama file: [NPM-Nama]-WS1-mapping1.json </a:t>
            </a:r>
          </a:p>
          <a:p>
            <a:pPr lvl="2"/>
            <a:r>
              <a:rPr lang="en-ID" sz="1800" dirty="0" err="1"/>
              <a:t>Contoh</a:t>
            </a:r>
            <a:r>
              <a:rPr lang="en-ID" sz="1800" dirty="0"/>
              <a:t>: 123456-FulanFulianto-WS1-mapping1.json</a:t>
            </a:r>
          </a:p>
          <a:p>
            <a:pPr lvl="1"/>
            <a:r>
              <a:rPr lang="en-ID" sz="2000" dirty="0"/>
              <a:t>File 2 </a:t>
            </a:r>
            <a:r>
              <a:rPr lang="en-ID" sz="2000" dirty="0" err="1"/>
              <a:t>untuk</a:t>
            </a:r>
            <a:r>
              <a:rPr lang="en-ID" sz="2000" dirty="0"/>
              <a:t> spreadsheet olympic-sports.xlsx/olympic-sports-transposed.xlsx</a:t>
            </a:r>
          </a:p>
          <a:p>
            <a:pPr lvl="2"/>
            <a:r>
              <a:rPr lang="en-ID" sz="1800" dirty="0"/>
              <a:t>Nama file: [NPM-Nama]-WS1-mapping2a.json (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memilih</a:t>
            </a:r>
            <a:r>
              <a:rPr lang="en-ID" sz="1800" dirty="0"/>
              <a:t> Langkah 2a) </a:t>
            </a:r>
            <a:br>
              <a:rPr lang="en-ID" sz="1800" dirty="0"/>
            </a:br>
            <a:r>
              <a:rPr lang="en-ID" sz="1800" dirty="0" err="1"/>
              <a:t>atau</a:t>
            </a:r>
            <a:r>
              <a:rPr lang="en-ID" sz="1800" dirty="0"/>
              <a:t> [NPM-Nama]-WS1-mapping-2b.json (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memilih</a:t>
            </a:r>
            <a:r>
              <a:rPr lang="en-ID" sz="1800" dirty="0"/>
              <a:t> Langkah 2b)</a:t>
            </a:r>
            <a:br>
              <a:rPr lang="en-ID" sz="1800" dirty="0"/>
            </a:br>
            <a:r>
              <a:rPr lang="en-ID" sz="1800" dirty="0" err="1"/>
              <a:t>atau</a:t>
            </a:r>
            <a:r>
              <a:rPr lang="en-ID" sz="1800" dirty="0"/>
              <a:t> [NPM-Nama]-WS1-mapping-2c.json (</a:t>
            </a:r>
            <a:r>
              <a:rPr lang="en-ID" sz="1800" dirty="0" err="1"/>
              <a:t>jika</a:t>
            </a:r>
            <a:r>
              <a:rPr lang="en-ID" sz="1800" dirty="0"/>
              <a:t> </a:t>
            </a:r>
            <a:r>
              <a:rPr lang="en-ID" sz="1800" dirty="0" err="1"/>
              <a:t>memilih</a:t>
            </a:r>
            <a:r>
              <a:rPr lang="en-ID" sz="1800" dirty="0"/>
              <a:t> Langkah 2c)</a:t>
            </a:r>
          </a:p>
          <a:p>
            <a:pPr lvl="2"/>
            <a:r>
              <a:rPr lang="en-ID" sz="1800" dirty="0" err="1"/>
              <a:t>Contoh</a:t>
            </a:r>
            <a:r>
              <a:rPr lang="en-ID" sz="1800" dirty="0"/>
              <a:t>: 123456-FulanFulianto-WS1-mapping2a.json</a:t>
            </a:r>
          </a:p>
          <a:p>
            <a:r>
              <a:rPr lang="en-ID" sz="2400" dirty="0"/>
              <a:t>Jika Anda </a:t>
            </a:r>
            <a:r>
              <a:rPr lang="en-ID" sz="2400" dirty="0" err="1"/>
              <a:t>memilih</a:t>
            </a:r>
            <a:r>
              <a:rPr lang="en-ID" sz="2400" dirty="0"/>
              <a:t> Langkah 2b </a:t>
            </a:r>
            <a:r>
              <a:rPr lang="en-ID" sz="2400" dirty="0" err="1"/>
              <a:t>atau</a:t>
            </a:r>
            <a:r>
              <a:rPr lang="en-ID" sz="2400" dirty="0"/>
              <a:t> Anda </a:t>
            </a:r>
            <a:r>
              <a:rPr lang="en-ID" sz="2400" dirty="0" err="1"/>
              <a:t>terpaksa</a:t>
            </a:r>
            <a:r>
              <a:rPr lang="en-ID" sz="2400" dirty="0"/>
              <a:t> </a:t>
            </a:r>
            <a:r>
              <a:rPr lang="en-ID" sz="2400" dirty="0" err="1"/>
              <a:t>harus</a:t>
            </a:r>
            <a:r>
              <a:rPr lang="en-ID" sz="2400" dirty="0"/>
              <a:t> </a:t>
            </a:r>
            <a:r>
              <a:rPr lang="en-ID" sz="2400" dirty="0" err="1"/>
              <a:t>mengubah</a:t>
            </a:r>
            <a:r>
              <a:rPr lang="en-ID" sz="2400" dirty="0"/>
              <a:t> file spreadsheet </a:t>
            </a:r>
            <a:r>
              <a:rPr lang="en-ID" sz="2400" dirty="0" err="1"/>
              <a:t>sebelum</a:t>
            </a:r>
            <a:r>
              <a:rPr lang="en-ID" sz="2400" dirty="0"/>
              <a:t> RDF mapping </a:t>
            </a:r>
            <a:r>
              <a:rPr lang="en-ID" sz="2400" dirty="0" err="1"/>
              <a:t>diterapkan</a:t>
            </a:r>
            <a:r>
              <a:rPr lang="en-ID" sz="2400" dirty="0"/>
              <a:t>, </a:t>
            </a:r>
            <a:r>
              <a:rPr lang="en-ID" sz="2400" dirty="0" err="1"/>
              <a:t>maka</a:t>
            </a:r>
            <a:r>
              <a:rPr lang="en-ID" sz="2400" dirty="0"/>
              <a:t> </a:t>
            </a:r>
            <a:r>
              <a:rPr lang="en-ID" sz="2400" dirty="0" err="1"/>
              <a:t>kumpulkan</a:t>
            </a:r>
            <a:r>
              <a:rPr lang="en-ID" sz="2400" dirty="0"/>
              <a:t> juga file spreadsheet yang Anda </a:t>
            </a:r>
            <a:r>
              <a:rPr lang="en-ID" sz="2400" dirty="0" err="1"/>
              <a:t>ubah</a:t>
            </a:r>
            <a:r>
              <a:rPr lang="en-ID" sz="2400" dirty="0"/>
              <a:t>. Beri </a:t>
            </a:r>
            <a:r>
              <a:rPr lang="en-ID" sz="2400" dirty="0" err="1"/>
              <a:t>nama</a:t>
            </a:r>
            <a:r>
              <a:rPr lang="en-ID" sz="2400" dirty="0"/>
              <a:t> file spreadsheet </a:t>
            </a:r>
            <a:r>
              <a:rPr lang="en-ID" sz="2400" dirty="0" err="1"/>
              <a:t>tersebut</a:t>
            </a:r>
            <a:r>
              <a:rPr lang="en-ID" sz="2400" dirty="0"/>
              <a:t> [NPM-Nama]-WS1-[</a:t>
            </a:r>
            <a:r>
              <a:rPr lang="en-ID" sz="2400" dirty="0" err="1"/>
              <a:t>nama</a:t>
            </a:r>
            <a:r>
              <a:rPr lang="en-ID" sz="2400" dirty="0"/>
              <a:t> </a:t>
            </a:r>
            <a:r>
              <a:rPr lang="en-ID" sz="2400" dirty="0" err="1"/>
              <a:t>spreadasheet</a:t>
            </a:r>
            <a:r>
              <a:rPr lang="en-ID" sz="2400" dirty="0"/>
              <a:t>].</a:t>
            </a:r>
            <a:r>
              <a:rPr lang="en-ID" sz="2400" dirty="0" err="1"/>
              <a:t>xslx</a:t>
            </a:r>
            <a:endParaRPr lang="en-ID" sz="2400" dirty="0"/>
          </a:p>
          <a:p>
            <a:r>
              <a:rPr lang="en-ID" sz="2400" dirty="0"/>
              <a:t>Anda </a:t>
            </a:r>
            <a:r>
              <a:rPr lang="en-ID" sz="2400" dirty="0" err="1"/>
              <a:t>boleh</a:t>
            </a:r>
            <a:r>
              <a:rPr lang="en-ID" sz="2400" dirty="0"/>
              <a:t> </a:t>
            </a:r>
            <a:r>
              <a:rPr lang="en-ID" sz="2400" dirty="0" err="1"/>
              <a:t>melakukan</a:t>
            </a:r>
            <a:r>
              <a:rPr lang="en-ID" sz="2400" dirty="0"/>
              <a:t> 2 submission, </a:t>
            </a:r>
            <a:r>
              <a:rPr lang="en-ID" sz="2400" dirty="0" err="1"/>
              <a:t>tapi</a:t>
            </a:r>
            <a:r>
              <a:rPr lang="en-ID" sz="2400" dirty="0"/>
              <a:t> yang </a:t>
            </a:r>
            <a:r>
              <a:rPr lang="en-ID" sz="2400" dirty="0" err="1"/>
              <a:t>dinilai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submission </a:t>
            </a:r>
            <a:r>
              <a:rPr lang="en-ID" sz="2400" dirty="0" err="1"/>
              <a:t>terakhir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606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771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Graf Pengetahuan Worksheet 1: RDF</vt:lpstr>
      <vt:lpstr>Instruksi</vt:lpstr>
      <vt:lpstr>Task</vt:lpstr>
      <vt:lpstr>Langkah-Langkah Penyelesaian Task (1)</vt:lpstr>
      <vt:lpstr>Langkah-Langkah Penyelesaian Task (2)</vt:lpstr>
      <vt:lpstr>Langkah-Langkah Penyelesaian Task (3)</vt:lpstr>
      <vt:lpstr>Ketentuan lain</vt:lpstr>
      <vt:lpstr>Yang dikumpulkan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Adila Alfa Krisnadhi</dc:creator>
  <cp:lastModifiedBy>Adila Alfa Krisnadhi</cp:lastModifiedBy>
  <cp:revision>13</cp:revision>
  <dcterms:created xsi:type="dcterms:W3CDTF">2024-09-12T03:08:40Z</dcterms:created>
  <dcterms:modified xsi:type="dcterms:W3CDTF">2024-09-16T13:53:35Z</dcterms:modified>
</cp:coreProperties>
</file>