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3" r:id="rId4"/>
    <p:sldId id="265" r:id="rId5"/>
    <p:sldId id="264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e Rivera" userId="67f75263f80a6bb0" providerId="LiveId" clId="{E5532D7A-36BC-43B9-8A81-D3225135F727}"/>
    <pc:docChg chg="delSld modSld">
      <pc:chgData name="Alde Rivera" userId="67f75263f80a6bb0" providerId="LiveId" clId="{E5532D7A-36BC-43B9-8A81-D3225135F727}" dt="2025-08-07T00:08:29.215" v="1" actId="6549"/>
      <pc:docMkLst>
        <pc:docMk/>
      </pc:docMkLst>
      <pc:sldChg chg="del">
        <pc:chgData name="Alde Rivera" userId="67f75263f80a6bb0" providerId="LiveId" clId="{E5532D7A-36BC-43B9-8A81-D3225135F727}" dt="2025-08-07T00:08:13.880" v="0" actId="47"/>
        <pc:sldMkLst>
          <pc:docMk/>
          <pc:sldMk cId="1736136169" sldId="256"/>
        </pc:sldMkLst>
      </pc:sldChg>
      <pc:sldChg chg="del">
        <pc:chgData name="Alde Rivera" userId="67f75263f80a6bb0" providerId="LiveId" clId="{E5532D7A-36BC-43B9-8A81-D3225135F727}" dt="2025-08-07T00:08:13.880" v="0" actId="47"/>
        <pc:sldMkLst>
          <pc:docMk/>
          <pc:sldMk cId="2392503653" sldId="257"/>
        </pc:sldMkLst>
      </pc:sldChg>
      <pc:sldChg chg="del">
        <pc:chgData name="Alde Rivera" userId="67f75263f80a6bb0" providerId="LiveId" clId="{E5532D7A-36BC-43B9-8A81-D3225135F727}" dt="2025-08-07T00:08:13.880" v="0" actId="47"/>
        <pc:sldMkLst>
          <pc:docMk/>
          <pc:sldMk cId="302351167" sldId="258"/>
        </pc:sldMkLst>
      </pc:sldChg>
      <pc:sldChg chg="del">
        <pc:chgData name="Alde Rivera" userId="67f75263f80a6bb0" providerId="LiveId" clId="{E5532D7A-36BC-43B9-8A81-D3225135F727}" dt="2025-08-07T00:08:13.880" v="0" actId="47"/>
        <pc:sldMkLst>
          <pc:docMk/>
          <pc:sldMk cId="2589844727" sldId="259"/>
        </pc:sldMkLst>
      </pc:sldChg>
      <pc:sldChg chg="del">
        <pc:chgData name="Alde Rivera" userId="67f75263f80a6bb0" providerId="LiveId" clId="{E5532D7A-36BC-43B9-8A81-D3225135F727}" dt="2025-08-07T00:08:13.880" v="0" actId="47"/>
        <pc:sldMkLst>
          <pc:docMk/>
          <pc:sldMk cId="2177655482" sldId="260"/>
        </pc:sldMkLst>
      </pc:sldChg>
      <pc:sldChg chg="modSp mod">
        <pc:chgData name="Alde Rivera" userId="67f75263f80a6bb0" providerId="LiveId" clId="{E5532D7A-36BC-43B9-8A81-D3225135F727}" dt="2025-08-07T00:08:29.215" v="1" actId="6549"/>
        <pc:sldMkLst>
          <pc:docMk/>
          <pc:sldMk cId="920357364" sldId="261"/>
        </pc:sldMkLst>
        <pc:spChg chg="mod">
          <ac:chgData name="Alde Rivera" userId="67f75263f80a6bb0" providerId="LiveId" clId="{E5532D7A-36BC-43B9-8A81-D3225135F727}" dt="2025-08-07T00:08:29.215" v="1" actId="6549"/>
          <ac:spMkLst>
            <pc:docMk/>
            <pc:sldMk cId="920357364" sldId="261"/>
            <ac:spMk id="14" creationId="{A1028B77-A4E5-247D-C5DB-BA57D09103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D2EF8-B7DB-408D-AF07-CFFB2325F6D8}" type="datetimeFigureOut">
              <a:rPr lang="es-MX" smtClean="0"/>
              <a:t>05/08/2025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1D1E-B39C-4BC0-AAF0-7CC1E9AE4C6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53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24866-169F-FA74-958A-1DC4EC0E4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5A1B91-40CD-69D8-F8CD-0CDFF12821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4A9E0EB-409C-5347-B8E4-322F8A9BC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B91E19-E375-40CF-FCD0-3F6F992AD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1D1E-B39C-4BC0-AAF0-7CC1E9AE4C67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334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1AC9F-C9E0-9E3D-4E36-57DF6B05B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6C7001-03D0-C299-F4CF-2B615C368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56BC4D-A542-A848-CBAD-6B344A065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2BBFEA-E328-D90C-481D-49011D666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1D1E-B39C-4BC0-AAF0-7CC1E9AE4C6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2844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00E1C-51A9-BB41-0851-A8CD317C5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CC19BB4-7359-3ADF-1507-AED4BAA9D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18E32C-A58D-D614-80BD-2240C7675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0FE971-2804-D3EA-51AB-8436BBE52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1D1E-B39C-4BC0-AAF0-7CC1E9AE4C67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866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B53ED-9BD1-DCB9-40BC-45AB6C2A1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223E0E2-7BA4-C676-B740-79D021D89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8DA362A-855D-EF0E-8719-1EE0A5B5E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CB1157-427F-C764-D30C-357389052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1D1E-B39C-4BC0-AAF0-7CC1E9AE4C67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3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F27D7-B70E-FA62-64C3-C359249D0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F142AB2-C9F8-54D8-01DE-6CB92D5B4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CE099CA-0967-0DD4-D0C5-7F4E1BAF3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081FA5-F3FA-8D3C-D968-F55D97F39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11D1E-B39C-4BC0-AAF0-7CC1E9AE4C67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77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41525-C37F-CE71-3937-7A9B48C21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63AD3A-C1E0-F189-68B9-CA741EB4E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F14122-3010-F76F-1215-3965A97D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2253-4CDF-44FA-9222-96AF72A76B3F}" type="datetimeFigureOut">
              <a:rPr lang="es-MX" smtClean="0"/>
              <a:t>01/08/2025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69126D-88E5-983A-B49B-EFF4CF68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C1D2A1-0341-4046-CC9D-9103AC09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104-95F3-4C2D-B4CA-F67EA2BABE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789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8743B-4216-C555-CF8E-B715CC5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C79A65-89D3-7250-D9BE-81D7DFDAC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56AA6D-D095-7CFC-10B8-11F6094E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2253-4CDF-44FA-9222-96AF72A76B3F}" type="datetimeFigureOut">
              <a:rPr lang="es-MX" smtClean="0"/>
              <a:t>01/08/2025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5F3F3-8F43-1336-A6A2-C32C59EE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4B8A7-77D1-A299-3112-FEA369B1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104-95F3-4C2D-B4CA-F67EA2BABE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253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F01894-1ED2-BD38-1B77-D9096B5FF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F9EBED-84CE-51AB-6AD8-44F7FA8A9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DD7C2-6B33-F769-2835-982B62A9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2253-4CDF-44FA-9222-96AF72A76B3F}" type="datetimeFigureOut">
              <a:rPr lang="es-MX" smtClean="0"/>
              <a:t>01/08/2025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B48DD-98F0-6871-AA3C-AE3B0F84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05D96-28B9-C832-949B-2BA8C03D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104-95F3-4C2D-B4CA-F67EA2BABE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658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01B3C-2BB2-B6AE-6852-11736C81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F2238-B37F-3752-39E4-26854ECE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44EAC5-3A46-2F93-FAAA-6FD06CA8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2253-4CDF-44FA-9222-96AF72A76B3F}" type="datetimeFigureOut">
              <a:rPr lang="es-MX" smtClean="0"/>
              <a:t>01/08/2025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FE1DA-9C39-5394-E15F-1B174D25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152020-4C0A-4905-FDCE-00E56CBE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104-95F3-4C2D-B4CA-F67EA2BABE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56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B4357-E6E0-2CF8-40C3-780B28C2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5EDA0D-C997-088D-D132-4976D3D78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0353C6-74FA-5461-0DA6-F5255A30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2253-4CDF-44FA-9222-96AF72A76B3F}" type="datetimeFigureOut">
              <a:rPr lang="es-MX" smtClean="0"/>
              <a:t>01/08/2025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2393D6-D195-CBB4-59B0-7B0C688F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4AC67-1019-033B-021C-F8B6C609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104-95F3-4C2D-B4CA-F67EA2BABE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270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FD90C-C6C8-8D9F-8EEA-E182C94A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C1D21A-C7CE-E839-18D4-B901E9BF1A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BB627B-8F0D-49B1-8F65-42B8B2EF2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2FE978-0BA1-60A4-C7D6-3814EA00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2253-4CDF-44FA-9222-96AF72A76B3F}" type="datetimeFigureOut">
              <a:rPr lang="es-MX" smtClean="0"/>
              <a:t>01/08/2025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C8C944-2421-9E0E-1C89-06C2F2C4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123DFC-A2EF-EBBE-CB6F-3A59BB37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104-95F3-4C2D-B4CA-F67EA2BABE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682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49B63-EDB0-B47D-3459-EE62D0A5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D17FA3-4216-2191-D72D-6197F9E5C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2BE748-AA8A-70CE-C33A-A03F5DFFE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B54EE1-E8B5-6F39-20B4-706EDA7EA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B64942-CAB1-0D9E-81D9-35F4091EA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112A2D-9372-C903-CC97-FC662996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2253-4CDF-44FA-9222-96AF72A76B3F}" type="datetimeFigureOut">
              <a:rPr lang="es-MX" smtClean="0"/>
              <a:t>01/08/2025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C8E931-395E-0128-FA26-B032C837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EE3C6C-B0B9-1AA7-5288-949AF825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104-95F3-4C2D-B4CA-F67EA2BABE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818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6D21C-D392-FC3A-26D4-E2381DE9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DEBEC4D-D554-7B1B-7F45-44E5DE27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2253-4CDF-44FA-9222-96AF72A76B3F}" type="datetimeFigureOut">
              <a:rPr lang="es-MX" smtClean="0"/>
              <a:t>01/08/2025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922DBE-68A6-7895-57B8-08A140BF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93A98B-C29C-8571-209B-313D7B32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104-95F3-4C2D-B4CA-F67EA2BABE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199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D3C8E7-DC11-4A0E-5346-DEA5AD90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2253-4CDF-44FA-9222-96AF72A76B3F}" type="datetimeFigureOut">
              <a:rPr lang="es-MX" smtClean="0"/>
              <a:t>01/08/2025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A4A4F5-8A37-DF03-E374-061E48B9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6F0BB5-44B0-6E7A-A897-402FFB27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104-95F3-4C2D-B4CA-F67EA2BABE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103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90CA6-28C6-272B-C8F8-0C47A2E4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4F6D42-7966-23D1-996E-B53D63647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C22108-244A-7B92-8329-C14607ABF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0CA2D-382E-7ED5-31E3-53E5B1FE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2253-4CDF-44FA-9222-96AF72A76B3F}" type="datetimeFigureOut">
              <a:rPr lang="es-MX" smtClean="0"/>
              <a:t>01/08/2025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638847-BA30-A946-1F81-EAA3FC9E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71516D-AC45-6B0F-1BB6-5C939DBC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104-95F3-4C2D-B4CA-F67EA2BABE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90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69F74-6896-FDBC-6B95-D3087B78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81AE65-BB92-EC8C-7D2C-FD7A95FAE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D89DF8-4B4D-5AD5-11BD-97CA8D217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40A4F3-B593-F1B9-822D-0D7A7AE7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2253-4CDF-44FA-9222-96AF72A76B3F}" type="datetimeFigureOut">
              <a:rPr lang="es-MX" smtClean="0"/>
              <a:t>01/08/2025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1493F1-A956-D535-C199-E2F04E4D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D1007C-F212-1259-3470-8555366E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C9104-95F3-4C2D-B4CA-F67EA2BABE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34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06E3EC-D634-58DF-5E4A-900A8490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579693-4FEA-E110-8DC9-921BA794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A65FED-5E7B-87E0-105C-919B80CF9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62253-4CDF-44FA-9222-96AF72A76B3F}" type="datetimeFigureOut">
              <a:rPr lang="es-MX" smtClean="0"/>
              <a:t>01/08/2025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BAE136-C80D-EAEA-5C02-6542137BE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0D26C7-A520-4996-A29B-F6230A6FC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C9104-95F3-4C2D-B4CA-F67EA2BABE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660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22030-8256-C633-E985-36CD2A74E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57158DFC-EF3D-EE24-7483-46F4D27607EF}"/>
              </a:ext>
            </a:extLst>
          </p:cNvPr>
          <p:cNvSpPr txBox="1"/>
          <p:nvPr/>
        </p:nvSpPr>
        <p:spPr>
          <a:xfrm>
            <a:off x="339364" y="168270"/>
            <a:ext cx="3018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Creación de la tabla </a:t>
            </a:r>
            <a:r>
              <a:rPr lang="es-MX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users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s-MX" dirty="0"/>
              <a:t> </a:t>
            </a:r>
          </a:p>
          <a:p>
            <a:r>
              <a:rPr lang="es-MX" dirty="0"/>
              <a:t>dentro del esquema </a:t>
            </a:r>
            <a:r>
              <a:rPr lang="es-MX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public</a:t>
            </a:r>
            <a:r>
              <a:rPr lang="es-MX" dirty="0"/>
              <a:t> </a:t>
            </a:r>
          </a:p>
          <a:p>
            <a:r>
              <a:rPr lang="es-MX" dirty="0"/>
              <a:t>de la base de datos </a:t>
            </a:r>
            <a:r>
              <a:rPr lang="es-MX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postgres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1028B77-A4E5-247D-C5DB-BA57D0910399}"/>
              </a:ext>
            </a:extLst>
          </p:cNvPr>
          <p:cNvSpPr txBox="1"/>
          <p:nvPr/>
        </p:nvSpPr>
        <p:spPr>
          <a:xfrm>
            <a:off x="558539" y="1590654"/>
            <a:ext cx="60944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--Script </a:t>
            </a:r>
            <a:r>
              <a:rPr lang="es-MX" dirty="0" err="1"/>
              <a:t>sql</a:t>
            </a:r>
            <a:r>
              <a:rPr lang="es-MX" dirty="0"/>
              <a:t> para creación de tabla en </a:t>
            </a:r>
            <a:r>
              <a:rPr lang="es-MX" dirty="0" err="1"/>
              <a:t>postgresql</a:t>
            </a:r>
            <a:endParaRPr lang="es-MX" dirty="0"/>
          </a:p>
          <a:p>
            <a:r>
              <a:rPr lang="es-MX" dirty="0"/>
              <a:t>-- </a:t>
            </a:r>
            <a:r>
              <a:rPr lang="es-MX" dirty="0" err="1"/>
              <a:t>public</a:t>
            </a:r>
            <a:r>
              <a:rPr lang="es-MX" dirty="0"/>
              <a:t>."</a:t>
            </a:r>
            <a:r>
              <a:rPr lang="es-MX" dirty="0" err="1"/>
              <a:t>user</a:t>
            </a:r>
            <a:r>
              <a:rPr lang="es-MX" dirty="0"/>
              <a:t>" </a:t>
            </a:r>
            <a:r>
              <a:rPr lang="es-MX" dirty="0" err="1"/>
              <a:t>definition</a:t>
            </a:r>
            <a:endParaRPr lang="es-MX" dirty="0"/>
          </a:p>
          <a:p>
            <a:endParaRPr lang="es-MX" b="1" dirty="0"/>
          </a:p>
          <a:p>
            <a:r>
              <a:rPr lang="es-MX" b="1" dirty="0"/>
              <a:t>DROP</a:t>
            </a:r>
            <a:r>
              <a:rPr lang="es-MX" dirty="0"/>
              <a:t> </a:t>
            </a:r>
            <a:r>
              <a:rPr lang="es-MX" b="1" dirty="0"/>
              <a:t>TABLE</a:t>
            </a:r>
            <a:r>
              <a:rPr lang="es-MX" dirty="0"/>
              <a:t> </a:t>
            </a:r>
            <a:r>
              <a:rPr lang="es-MX" b="1" dirty="0"/>
              <a:t>IF</a:t>
            </a:r>
            <a:r>
              <a:rPr lang="es-MX" dirty="0"/>
              <a:t> </a:t>
            </a:r>
            <a:r>
              <a:rPr lang="es-MX" b="1" dirty="0"/>
              <a:t>EXISTS</a:t>
            </a:r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.</a:t>
            </a:r>
            <a:r>
              <a:rPr lang="es-MX" u="sng" dirty="0"/>
              <a:t>"</a:t>
            </a:r>
            <a:r>
              <a:rPr lang="es-MX" u="sng" dirty="0" err="1"/>
              <a:t>users</a:t>
            </a:r>
            <a:r>
              <a:rPr lang="es-MX" u="sng" dirty="0"/>
              <a:t>"</a:t>
            </a:r>
            <a:r>
              <a:rPr lang="es-MX" dirty="0"/>
              <a:t>; </a:t>
            </a:r>
          </a:p>
          <a:p>
            <a:br>
              <a:rPr lang="es-MX" dirty="0"/>
            </a:br>
            <a:endParaRPr lang="es-MX" dirty="0"/>
          </a:p>
          <a:p>
            <a:r>
              <a:rPr lang="es-MX" b="1" dirty="0"/>
              <a:t>CREATE</a:t>
            </a:r>
            <a:r>
              <a:rPr lang="es-MX" dirty="0"/>
              <a:t> </a:t>
            </a:r>
            <a:r>
              <a:rPr lang="es-MX" b="1" dirty="0"/>
              <a:t>TABLE</a:t>
            </a:r>
            <a:r>
              <a:rPr lang="es-MX" dirty="0"/>
              <a:t> </a:t>
            </a:r>
            <a:r>
              <a:rPr lang="es-MX" dirty="0" err="1"/>
              <a:t>public</a:t>
            </a:r>
            <a:r>
              <a:rPr lang="es-MX" dirty="0"/>
              <a:t>."</a:t>
            </a:r>
            <a:r>
              <a:rPr lang="es-MX" dirty="0" err="1"/>
              <a:t>users</a:t>
            </a:r>
            <a:r>
              <a:rPr lang="es-MX" dirty="0"/>
              <a:t>" (</a:t>
            </a:r>
          </a:p>
          <a:p>
            <a:pPr lvl="2"/>
            <a:r>
              <a:rPr lang="es-MX" dirty="0" err="1"/>
              <a:t>iduser</a:t>
            </a:r>
            <a:r>
              <a:rPr lang="es-MX" dirty="0"/>
              <a:t> </a:t>
            </a:r>
            <a:r>
              <a:rPr lang="es-MX" b="1" dirty="0" err="1"/>
              <a:t>integer</a:t>
            </a:r>
            <a:r>
              <a:rPr lang="es-MX" dirty="0"/>
              <a:t> </a:t>
            </a:r>
            <a:r>
              <a:rPr lang="es-MX" b="1" dirty="0"/>
              <a:t>NOT</a:t>
            </a:r>
            <a:r>
              <a:rPr lang="es-MX" dirty="0"/>
              <a:t> </a:t>
            </a:r>
            <a:r>
              <a:rPr lang="es-MX" b="1" dirty="0"/>
              <a:t>NULL</a:t>
            </a:r>
            <a:r>
              <a:rPr lang="es-MX" dirty="0"/>
              <a:t>,</a:t>
            </a:r>
          </a:p>
          <a:p>
            <a:pPr lvl="2"/>
            <a:r>
              <a:rPr lang="es-MX" dirty="0" err="1"/>
              <a:t>name</a:t>
            </a:r>
            <a:r>
              <a:rPr lang="es-MX" dirty="0"/>
              <a:t> </a:t>
            </a:r>
            <a:r>
              <a:rPr lang="es-MX" b="1" dirty="0" err="1"/>
              <a:t>varchar</a:t>
            </a:r>
            <a:r>
              <a:rPr lang="es-MX" dirty="0"/>
              <a:t>(50) </a:t>
            </a:r>
            <a:r>
              <a:rPr lang="es-MX" b="1" dirty="0"/>
              <a:t>NOT</a:t>
            </a:r>
            <a:r>
              <a:rPr lang="es-MX" dirty="0"/>
              <a:t> </a:t>
            </a:r>
            <a:r>
              <a:rPr lang="es-MX" b="1" dirty="0"/>
              <a:t>NULL</a:t>
            </a:r>
            <a:r>
              <a:rPr lang="es-MX" dirty="0"/>
              <a:t>,</a:t>
            </a:r>
          </a:p>
          <a:p>
            <a:pPr lvl="2"/>
            <a:r>
              <a:rPr lang="es-MX" dirty="0"/>
              <a:t>email </a:t>
            </a:r>
            <a:r>
              <a:rPr lang="es-MX" b="1" dirty="0" err="1"/>
              <a:t>varchar</a:t>
            </a:r>
            <a:r>
              <a:rPr lang="es-MX" dirty="0"/>
              <a:t> </a:t>
            </a:r>
            <a:r>
              <a:rPr lang="es-MX" b="1" dirty="0"/>
              <a:t>NOT</a:t>
            </a:r>
            <a:r>
              <a:rPr lang="es-MX" dirty="0"/>
              <a:t> </a:t>
            </a:r>
            <a:r>
              <a:rPr lang="es-MX" b="1" dirty="0"/>
              <a:t>NULL</a:t>
            </a:r>
            <a:r>
              <a:rPr lang="es-MX" dirty="0"/>
              <a:t>,</a:t>
            </a:r>
          </a:p>
          <a:p>
            <a:pPr lvl="2"/>
            <a:r>
              <a:rPr lang="es-MX" dirty="0"/>
              <a:t>estatus </a:t>
            </a:r>
            <a:r>
              <a:rPr lang="es-MX" b="1" dirty="0" err="1"/>
              <a:t>numeric</a:t>
            </a:r>
            <a:r>
              <a:rPr lang="es-MX" dirty="0"/>
              <a:t> </a:t>
            </a:r>
            <a:r>
              <a:rPr lang="es-MX" b="1" dirty="0"/>
              <a:t>DEFAULT</a:t>
            </a:r>
            <a:r>
              <a:rPr lang="es-MX" dirty="0"/>
              <a:t> 1 </a:t>
            </a:r>
            <a:r>
              <a:rPr lang="es-MX" b="1" dirty="0"/>
              <a:t>NOT</a:t>
            </a:r>
            <a:r>
              <a:rPr lang="es-MX" dirty="0"/>
              <a:t> </a:t>
            </a:r>
            <a:r>
              <a:rPr lang="es-MX" b="1" dirty="0"/>
              <a:t>NULL</a:t>
            </a:r>
            <a:r>
              <a:rPr lang="es-MX" dirty="0"/>
              <a:t>,</a:t>
            </a:r>
          </a:p>
          <a:p>
            <a:pPr lvl="2"/>
            <a:r>
              <a:rPr lang="es-MX" dirty="0" err="1"/>
              <a:t>password</a:t>
            </a:r>
            <a:r>
              <a:rPr lang="es-MX" dirty="0"/>
              <a:t> </a:t>
            </a:r>
            <a:r>
              <a:rPr lang="es-MX" b="1" dirty="0" err="1"/>
              <a:t>varchar</a:t>
            </a:r>
            <a:r>
              <a:rPr lang="es-MX" dirty="0"/>
              <a:t> </a:t>
            </a:r>
            <a:r>
              <a:rPr lang="es-MX" b="1" dirty="0"/>
              <a:t>NOT</a:t>
            </a:r>
            <a:r>
              <a:rPr lang="es-MX" dirty="0"/>
              <a:t> </a:t>
            </a:r>
            <a:r>
              <a:rPr lang="es-MX" b="1" dirty="0"/>
              <a:t>NULL</a:t>
            </a:r>
            <a:r>
              <a:rPr lang="es-MX" dirty="0"/>
              <a:t>,</a:t>
            </a:r>
          </a:p>
          <a:p>
            <a:pPr lvl="2"/>
            <a:r>
              <a:rPr lang="es-MX" dirty="0"/>
              <a:t>versión </a:t>
            </a:r>
            <a:r>
              <a:rPr lang="es-MX" u="sng" dirty="0" err="1"/>
              <a:t>numeric</a:t>
            </a:r>
            <a:r>
              <a:rPr lang="es-MX" dirty="0"/>
              <a:t> </a:t>
            </a:r>
            <a:r>
              <a:rPr lang="es-MX" b="1" dirty="0"/>
              <a:t>NULL</a:t>
            </a:r>
            <a:r>
              <a:rPr lang="es-MX" dirty="0"/>
              <a:t>,</a:t>
            </a:r>
          </a:p>
          <a:p>
            <a:pPr lvl="2"/>
            <a:r>
              <a:rPr lang="es-MX" b="1" dirty="0"/>
              <a:t>CONSTRAINT</a:t>
            </a:r>
            <a:r>
              <a:rPr lang="es-MX" dirty="0"/>
              <a:t> </a:t>
            </a:r>
            <a:r>
              <a:rPr lang="es-MX" dirty="0" err="1"/>
              <a:t>user_pk</a:t>
            </a:r>
            <a:r>
              <a:rPr lang="es-MX" dirty="0"/>
              <a:t> </a:t>
            </a:r>
            <a:r>
              <a:rPr lang="es-MX" b="1" dirty="0"/>
              <a:t>PRIMARY</a:t>
            </a:r>
            <a:r>
              <a:rPr lang="es-MX" dirty="0"/>
              <a:t> </a:t>
            </a:r>
            <a:r>
              <a:rPr lang="es-MX" b="1" dirty="0"/>
              <a:t>KEY</a:t>
            </a:r>
            <a:r>
              <a:rPr lang="es-MX" dirty="0"/>
              <a:t> (</a:t>
            </a:r>
            <a:r>
              <a:rPr lang="es-MX" dirty="0" err="1"/>
              <a:t>iduser</a:t>
            </a:r>
            <a:r>
              <a:rPr lang="es-MX" dirty="0"/>
              <a:t>)</a:t>
            </a:r>
          </a:p>
          <a:p>
            <a:r>
              <a:rPr lang="es-MX" dirty="0"/>
              <a:t>);</a:t>
            </a:r>
          </a:p>
          <a:p>
            <a:endParaRPr lang="es-MX" dirty="0"/>
          </a:p>
          <a:p>
            <a:r>
              <a:rPr lang="es-MX" b="1" dirty="0" err="1"/>
              <a:t>commit</a:t>
            </a:r>
            <a:r>
              <a:rPr lang="es-MX" dirty="0"/>
              <a:t>;</a:t>
            </a:r>
          </a:p>
          <a:p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446F20-7951-0C56-F2C0-B499C2E2E11F}"/>
              </a:ext>
            </a:extLst>
          </p:cNvPr>
          <p:cNvSpPr txBox="1"/>
          <p:nvPr/>
        </p:nvSpPr>
        <p:spPr>
          <a:xfrm>
            <a:off x="6386841" y="618599"/>
            <a:ext cx="5114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FFFF00"/>
                </a:highlight>
              </a:rPr>
              <a:t>Para la configuración del </a:t>
            </a:r>
            <a:r>
              <a:rPr lang="es-MX" dirty="0" err="1">
                <a:highlight>
                  <a:srgbClr val="FFFF00"/>
                </a:highlight>
              </a:rPr>
              <a:t>DataSource</a:t>
            </a:r>
            <a:r>
              <a:rPr lang="es-MX" dirty="0">
                <a:highlight>
                  <a:srgbClr val="FFFF00"/>
                </a:highlight>
              </a:rPr>
              <a:t> del aplicativo </a:t>
            </a:r>
            <a:r>
              <a:rPr lang="es-MX" dirty="0" err="1">
                <a:highlight>
                  <a:srgbClr val="FFFF00"/>
                </a:highlight>
              </a:rPr>
              <a:t>web..Guardar</a:t>
            </a:r>
            <a:r>
              <a:rPr lang="es-MX" dirty="0">
                <a:highlight>
                  <a:srgbClr val="FFFF00"/>
                </a:highlight>
              </a:rPr>
              <a:t> los datos de conexión a la base de datos: Puerto, URL, Host IP, Esquema, Base de datos, </a:t>
            </a:r>
            <a:r>
              <a:rPr lang="es-MX" dirty="0" err="1">
                <a:highlight>
                  <a:srgbClr val="FFFF00"/>
                </a:highlight>
              </a:rPr>
              <a:t>user</a:t>
            </a:r>
            <a:r>
              <a:rPr lang="es-MX" dirty="0">
                <a:highlight>
                  <a:srgbClr val="FFFF00"/>
                </a:highlight>
              </a:rPr>
              <a:t>/</a:t>
            </a:r>
            <a:r>
              <a:rPr lang="es-MX" dirty="0" err="1">
                <a:highlight>
                  <a:srgbClr val="FFFF00"/>
                </a:highlight>
              </a:rPr>
              <a:t>pwd</a:t>
            </a:r>
            <a:endParaRPr lang="es-MX" dirty="0">
              <a:highlight>
                <a:srgbClr val="FFFF00"/>
              </a:highlight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33685CD-F7B1-4E24-4F4D-5B062642B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841" y="1894786"/>
            <a:ext cx="5326570" cy="4430599"/>
          </a:xfrm>
          <a:prstGeom prst="rect">
            <a:avLst/>
          </a:prstGeom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AEC7E70-2548-D983-B961-7494D7486F5F}"/>
              </a:ext>
            </a:extLst>
          </p:cNvPr>
          <p:cNvCxnSpPr/>
          <p:nvPr/>
        </p:nvCxnSpPr>
        <p:spPr>
          <a:xfrm>
            <a:off x="6246829" y="527902"/>
            <a:ext cx="0" cy="5250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E48916B-2B78-E955-BC18-1B8D03D4D928}"/>
              </a:ext>
            </a:extLst>
          </p:cNvPr>
          <p:cNvCxnSpPr/>
          <p:nvPr/>
        </p:nvCxnSpPr>
        <p:spPr>
          <a:xfrm>
            <a:off x="11713411" y="915972"/>
            <a:ext cx="0" cy="5250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35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FE949-8D47-EB6F-07A5-25F67C25E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0DAC098-4BEF-FA20-A9B0-18695F268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22" y="1693421"/>
            <a:ext cx="3241250" cy="43216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D65BED7-532D-6426-60B6-295C5157E0AF}"/>
              </a:ext>
            </a:extLst>
          </p:cNvPr>
          <p:cNvSpPr txBox="1"/>
          <p:nvPr/>
        </p:nvSpPr>
        <p:spPr>
          <a:xfrm>
            <a:off x="122548" y="291418"/>
            <a:ext cx="60807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Pasos para crear un proyecto WEB </a:t>
            </a:r>
            <a:r>
              <a:rPr lang="es-MX" dirty="0" err="1"/>
              <a:t>SpringBoot</a:t>
            </a:r>
            <a:r>
              <a:rPr lang="es-MX" dirty="0"/>
              <a:t> con STS 4.0</a:t>
            </a:r>
          </a:p>
          <a:p>
            <a:endParaRPr lang="es-MX" dirty="0"/>
          </a:p>
          <a:p>
            <a:r>
              <a:rPr lang="es-MX" dirty="0"/>
              <a:t>Menú: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File</a:t>
            </a:r>
            <a:r>
              <a:rPr lang="es-MX" dirty="0"/>
              <a:t> –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</a:t>
            </a:r>
            <a:r>
              <a:rPr lang="es-MX" dirty="0"/>
              <a:t> – </a:t>
            </a:r>
            <a:r>
              <a:rPr lang="es-MX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Spring Starter Project</a:t>
            </a:r>
          </a:p>
          <a:p>
            <a:r>
              <a:rPr lang="es-MX" dirty="0"/>
              <a:t>Con las siguientes condiciones</a:t>
            </a:r>
          </a:p>
          <a:p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901EEB-6FCB-2405-D1F9-15AF320DE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70" y="2204754"/>
            <a:ext cx="3044367" cy="407956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0955F30-5E49-C4E3-6B2A-80962CDA3421}"/>
              </a:ext>
            </a:extLst>
          </p:cNvPr>
          <p:cNvSpPr txBox="1"/>
          <p:nvPr/>
        </p:nvSpPr>
        <p:spPr>
          <a:xfrm>
            <a:off x="4957115" y="1499516"/>
            <a:ext cx="339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Añadir dependencias al proyecto y hacer </a:t>
            </a:r>
            <a:r>
              <a:rPr lang="es-MX" dirty="0" err="1"/>
              <a:t>click</a:t>
            </a:r>
            <a:r>
              <a:rPr lang="es-MX" dirty="0"/>
              <a:t> en </a:t>
            </a:r>
            <a:r>
              <a:rPr lang="es-MX" dirty="0" err="1"/>
              <a:t>Finish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E51D95D-4986-2D09-0387-B0D11E6A30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0655" y="3661037"/>
            <a:ext cx="3190875" cy="25336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7CF21E9-246A-28D4-C3CE-52807ED54EAE}"/>
              </a:ext>
            </a:extLst>
          </p:cNvPr>
          <p:cNvSpPr txBox="1"/>
          <p:nvPr/>
        </p:nvSpPr>
        <p:spPr>
          <a:xfrm>
            <a:off x="8799921" y="2858851"/>
            <a:ext cx="339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Creando  la estructura del proyecto</a:t>
            </a:r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43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63999-827C-F29D-13D6-5A94224E0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D1EC7E4-881E-45B1-F4AA-EDFE4FBDCF5A}"/>
              </a:ext>
            </a:extLst>
          </p:cNvPr>
          <p:cNvSpPr txBox="1"/>
          <p:nvPr/>
        </p:nvSpPr>
        <p:spPr>
          <a:xfrm>
            <a:off x="122548" y="291418"/>
            <a:ext cx="965405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Pasos para configurar el </a:t>
            </a:r>
            <a:r>
              <a:rPr lang="es-MX" dirty="0" err="1"/>
              <a:t>dataSource</a:t>
            </a:r>
            <a:r>
              <a:rPr lang="es-MX" dirty="0"/>
              <a:t> para JPA</a:t>
            </a:r>
          </a:p>
          <a:p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s-MX" dirty="0"/>
              <a:t>En el archivo </a:t>
            </a:r>
            <a:r>
              <a:rPr lang="es-MX" b="1" u="sng" dirty="0" err="1"/>
              <a:t>src</a:t>
            </a:r>
            <a:r>
              <a:rPr lang="es-MX" b="1" u="sng" dirty="0"/>
              <a:t>/</a:t>
            </a:r>
            <a:r>
              <a:rPr lang="es-MX" b="1" u="sng" dirty="0" err="1"/>
              <a:t>main</a:t>
            </a:r>
            <a:r>
              <a:rPr lang="es-MX" b="1" u="sng" dirty="0"/>
              <a:t>/</a:t>
            </a:r>
            <a:r>
              <a:rPr lang="es-MX" b="1" u="sng" dirty="0" err="1"/>
              <a:t>resources</a:t>
            </a:r>
            <a:r>
              <a:rPr lang="es-MX" b="1" u="sng" dirty="0"/>
              <a:t>/</a:t>
            </a:r>
            <a:r>
              <a:rPr lang="es-MX" b="1" u="sng" dirty="0" err="1"/>
              <a:t>application.properties</a:t>
            </a:r>
            <a:r>
              <a:rPr lang="es-MX" b="1" u="sng" dirty="0"/>
              <a:t> </a:t>
            </a:r>
            <a:r>
              <a:rPr lang="es-MX" dirty="0"/>
              <a:t>declarar las siguientes variables:</a:t>
            </a:r>
          </a:p>
          <a:p>
            <a:endParaRPr lang="es-MX" dirty="0"/>
          </a:p>
          <a:p>
            <a:pPr lvl="3"/>
            <a:r>
              <a:rPr lang="es-MX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spring.datasource.url=</a:t>
            </a:r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jdbc:postgresql</a:t>
            </a:r>
            <a:r>
              <a:rPr lang="es-MX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://localhost:5432/</a:t>
            </a:r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postgres</a:t>
            </a:r>
            <a:endParaRPr lang="es-MX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spring.datasource.username</a:t>
            </a:r>
            <a:r>
              <a:rPr lang="es-MX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</a:t>
            </a:r>
          </a:p>
          <a:p>
            <a:pPr lvl="3"/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spring.datasource.password</a:t>
            </a:r>
            <a:r>
              <a:rPr lang="es-MX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</a:t>
            </a:r>
          </a:p>
          <a:p>
            <a:pPr lvl="3"/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spring.datasource.driver-class-name</a:t>
            </a:r>
            <a:r>
              <a:rPr lang="es-MX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</a:t>
            </a:r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org.postgresql.Driver</a:t>
            </a:r>
            <a:endParaRPr lang="es-MX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3"/>
            <a:br>
              <a:rPr lang="es-MX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endParaRPr lang="es-MX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spring.jpa.hibernate.ddl</a:t>
            </a:r>
            <a:r>
              <a:rPr lang="es-MX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-auto=</a:t>
            </a:r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update</a:t>
            </a:r>
            <a:endParaRPr lang="es-MX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spring.jpa.show-sql</a:t>
            </a:r>
            <a:r>
              <a:rPr lang="es-MX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=true</a:t>
            </a:r>
          </a:p>
          <a:p>
            <a:pPr lvl="3"/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spring.jpa.properties.hibernate.default_schema</a:t>
            </a:r>
            <a:r>
              <a:rPr lang="es-MX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</a:t>
            </a:r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public</a:t>
            </a:r>
            <a:endParaRPr lang="es-MX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3"/>
            <a:br>
              <a:rPr lang="es-MX" dirty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endParaRPr lang="es-MX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lvl="3"/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spring.jpa.properties.hibernate.dialect</a:t>
            </a:r>
            <a:r>
              <a:rPr lang="es-MX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=org.hibernate.dialect.PostgreSQLDialect</a:t>
            </a:r>
          </a:p>
          <a:p>
            <a:pPr lvl="3"/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spring.jpa.open</a:t>
            </a:r>
            <a:r>
              <a:rPr lang="es-MX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</a:t>
            </a:r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in-view</a:t>
            </a:r>
            <a:r>
              <a:rPr lang="es-MX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=false</a:t>
            </a:r>
          </a:p>
          <a:p>
            <a:pPr lvl="3"/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spring.datasource.hikari.minimum</a:t>
            </a:r>
            <a:r>
              <a:rPr lang="es-MX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-idle=5</a:t>
            </a:r>
          </a:p>
          <a:p>
            <a:pPr lvl="3"/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spring.datasource.hikari.maximum</a:t>
            </a:r>
            <a:r>
              <a:rPr lang="es-MX" dirty="0">
                <a:solidFill>
                  <a:schemeClr val="tx2">
                    <a:lumMod val="50000"/>
                    <a:lumOff val="50000"/>
                  </a:schemeClr>
                </a:solidFill>
              </a:rPr>
              <a:t>-pool-</a:t>
            </a:r>
            <a:r>
              <a:rPr lang="es-MX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size</a:t>
            </a:r>
            <a:r>
              <a:rPr lang="es-MX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=10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6927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C66C5-BC57-2B72-A560-3332AFD58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BE64F3-46DD-6821-0980-4F47FBD7C4F4}"/>
              </a:ext>
            </a:extLst>
          </p:cNvPr>
          <p:cNvSpPr txBox="1"/>
          <p:nvPr/>
        </p:nvSpPr>
        <p:spPr>
          <a:xfrm>
            <a:off x="2733773" y="564796"/>
            <a:ext cx="692529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Pasos para configurar el </a:t>
            </a:r>
            <a:r>
              <a:rPr lang="es-MX" dirty="0" err="1"/>
              <a:t>dataSource</a:t>
            </a:r>
            <a:r>
              <a:rPr lang="es-MX" dirty="0"/>
              <a:t> para JPA</a:t>
            </a:r>
          </a:p>
          <a:p>
            <a:endParaRPr lang="es-MX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s-MX" dirty="0"/>
              <a:t>En el archivo </a:t>
            </a:r>
            <a:r>
              <a:rPr lang="es-MX" b="1" u="sng" dirty="0"/>
              <a:t>pom.xml </a:t>
            </a:r>
            <a:r>
              <a:rPr lang="es-MX" dirty="0"/>
              <a:t>declarar la siguiente dependencia:</a:t>
            </a:r>
          </a:p>
          <a:p>
            <a:endParaRPr lang="es-MX" dirty="0"/>
          </a:p>
          <a:p>
            <a:pPr lvl="3"/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5"/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org.postgresql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s-MX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5"/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postgresql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s-MX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5"/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MX" dirty="0" err="1">
                <a:solidFill>
                  <a:srgbClr val="268BD2"/>
                </a:solidFill>
                <a:latin typeface="Consolas" panose="020B0609020204030204" pitchFamily="49" charset="0"/>
              </a:rPr>
              <a:t>scope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s-MX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s-MX" dirty="0" err="1">
                <a:solidFill>
                  <a:srgbClr val="268BD2"/>
                </a:solidFill>
                <a:latin typeface="Consolas" panose="020B0609020204030204" pitchFamily="49" charset="0"/>
              </a:rPr>
              <a:t>scope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3"/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s-MX" dirty="0" err="1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s-MX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s-MX" dirty="0"/>
          </a:p>
          <a:p>
            <a:r>
              <a:rPr lang="es-MX" dirty="0"/>
              <a:t>Modificar la clase </a:t>
            </a:r>
            <a:r>
              <a:rPr lang="es-MX" dirty="0">
                <a:solidFill>
                  <a:srgbClr val="FF0000"/>
                </a:solidFill>
              </a:rPr>
              <a:t>CursoSpringSts1Application.java </a:t>
            </a:r>
          </a:p>
          <a:p>
            <a:r>
              <a:rPr lang="es-MX" dirty="0"/>
              <a:t>añadiendo las siguientes anotaciones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@SpringBootApplication</a:t>
            </a:r>
          </a:p>
          <a:p>
            <a:r>
              <a:rPr lang="es-MX" dirty="0">
                <a:solidFill>
                  <a:srgbClr val="FF0000"/>
                </a:solidFill>
              </a:rPr>
              <a:t>@ComponentScan("com.curso.spring")</a:t>
            </a:r>
          </a:p>
          <a:p>
            <a:r>
              <a:rPr lang="es-MX" b="1" dirty="0" err="1"/>
              <a:t>public</a:t>
            </a:r>
            <a:r>
              <a:rPr lang="es-MX" dirty="0"/>
              <a:t> </a:t>
            </a:r>
            <a:r>
              <a:rPr lang="es-MX" b="1" dirty="0" err="1"/>
              <a:t>class</a:t>
            </a:r>
            <a:r>
              <a:rPr lang="es-MX" dirty="0"/>
              <a:t> CursoSpringSts1Application {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855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F2636-25C8-C83C-F797-C9CAD7AB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95FA783-A817-1B06-EE40-72E99C6F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53" y="1308028"/>
            <a:ext cx="10144469" cy="399926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DC4A344-6CDB-4449-BDE8-4620954AC9EC}"/>
              </a:ext>
            </a:extLst>
          </p:cNvPr>
          <p:cNvSpPr txBox="1"/>
          <p:nvPr/>
        </p:nvSpPr>
        <p:spPr>
          <a:xfrm>
            <a:off x="2841396" y="29610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Compilar el proyecto nuevamente y ejecutarlo, obteniendo el siguiente resultado</a:t>
            </a:r>
          </a:p>
        </p:txBody>
      </p:sp>
    </p:spTree>
    <p:extLst>
      <p:ext uri="{BB962C8B-B14F-4D97-AF65-F5344CB8AC3E}">
        <p14:creationId xmlns:p14="http://schemas.microsoft.com/office/powerpoint/2010/main" val="1440173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7651</TotalTime>
  <Words>388</Words>
  <Application>Microsoft Office PowerPoint</Application>
  <PresentationFormat>Panorámica</PresentationFormat>
  <Paragraphs>67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Alde Rivera</dc:creator>
  <cp:lastModifiedBy>Alde Rivera</cp:lastModifiedBy>
  <cp:revision>2</cp:revision>
  <dcterms:created xsi:type="dcterms:W3CDTF">2025-07-22T16:51:17Z</dcterms:created>
  <dcterms:modified xsi:type="dcterms:W3CDTF">2025-08-07T00:08:38Z</dcterms:modified>
</cp:coreProperties>
</file>