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1"/>
  </p:notes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80" autoAdjust="0"/>
  </p:normalViewPr>
  <p:slideViewPr>
    <p:cSldViewPr snapToGrid="0">
      <p:cViewPr varScale="1">
        <p:scale>
          <a:sx n="59" d="100"/>
          <a:sy n="59" d="100"/>
        </p:scale>
        <p:origin x="30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93277-AD6C-43F4-BB32-DE6E0592AF4E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7F1B1-C239-407E-A225-A1F67F251C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621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7F1B1-C239-407E-A225-A1F67F251CF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323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7F1B1-C239-407E-A225-A1F67F251CF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80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EB4C-86B8-464B-8C1C-58B946FC219A}" type="datetimeFigureOut">
              <a:rPr lang="pt-BR" smtClean="0"/>
              <a:pPr/>
              <a:t>15/06/2018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5529-0BA5-4417-BDEF-1336CB19CB0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076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EB4C-86B8-464B-8C1C-58B946FC219A}" type="datetimeFigureOut">
              <a:rPr lang="pt-BR" smtClean="0"/>
              <a:pPr/>
              <a:t>15/06/2018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5529-0BA5-4417-BDEF-1336CB19CB0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92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EB4C-86B8-464B-8C1C-58B946FC219A}" type="datetimeFigureOut">
              <a:rPr lang="pt-BR" smtClean="0"/>
              <a:pPr/>
              <a:t>15/06/2018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5529-0BA5-4417-BDEF-1336CB19CB0F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5983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EB4C-86B8-464B-8C1C-58B946FC219A}" type="datetimeFigureOut">
              <a:rPr lang="pt-BR" smtClean="0"/>
              <a:pPr/>
              <a:t>15/06/2018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5529-0BA5-4417-BDEF-1336CB19CB0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315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EB4C-86B8-464B-8C1C-58B946FC219A}" type="datetimeFigureOut">
              <a:rPr lang="pt-BR" smtClean="0"/>
              <a:pPr/>
              <a:t>15/06/2018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5529-0BA5-4417-BDEF-1336CB19CB0F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5751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EB4C-86B8-464B-8C1C-58B946FC219A}" type="datetimeFigureOut">
              <a:rPr lang="pt-BR" smtClean="0"/>
              <a:pPr/>
              <a:t>15/06/2018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5529-0BA5-4417-BDEF-1336CB19CB0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6268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EB4C-86B8-464B-8C1C-58B946FC219A}" type="datetimeFigureOut">
              <a:rPr lang="pt-BR" smtClean="0"/>
              <a:pPr/>
              <a:t>15/06/2018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5529-0BA5-4417-BDEF-1336CB19CB0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89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EB4C-86B8-464B-8C1C-58B946FC219A}" type="datetimeFigureOut">
              <a:rPr lang="pt-BR" smtClean="0"/>
              <a:pPr/>
              <a:t>15/06/2018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5529-0BA5-4417-BDEF-1336CB19CB0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672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EB4C-86B8-464B-8C1C-58B946FC219A}" type="datetimeFigureOut">
              <a:rPr lang="pt-BR" smtClean="0"/>
              <a:pPr/>
              <a:t>15/06/2018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5529-0BA5-4417-BDEF-1336CB19CB0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523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EB4C-86B8-464B-8C1C-58B946FC219A}" type="datetimeFigureOut">
              <a:rPr lang="pt-BR" smtClean="0"/>
              <a:pPr/>
              <a:t>15/06/2018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5529-0BA5-4417-BDEF-1336CB19CB0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111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EB4C-86B8-464B-8C1C-58B946FC219A}" type="datetimeFigureOut">
              <a:rPr lang="pt-BR" smtClean="0"/>
              <a:pPr/>
              <a:t>15/06/2018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5529-0BA5-4417-BDEF-1336CB19CB0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334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EB4C-86B8-464B-8C1C-58B946FC219A}" type="datetimeFigureOut">
              <a:rPr lang="pt-BR" smtClean="0"/>
              <a:pPr/>
              <a:t>15/06/2018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5529-0BA5-4417-BDEF-1336CB19CB0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851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EB4C-86B8-464B-8C1C-58B946FC219A}" type="datetimeFigureOut">
              <a:rPr lang="pt-BR" smtClean="0"/>
              <a:pPr/>
              <a:t>15/06/2018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5529-0BA5-4417-BDEF-1336CB19CB0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372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EB4C-86B8-464B-8C1C-58B946FC219A}" type="datetimeFigureOut">
              <a:rPr lang="pt-BR" smtClean="0"/>
              <a:pPr/>
              <a:t>15/06/2018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5529-0BA5-4417-BDEF-1336CB19CB0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070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EB4C-86B8-464B-8C1C-58B946FC219A}" type="datetimeFigureOut">
              <a:rPr lang="pt-BR" smtClean="0"/>
              <a:pPr/>
              <a:t>15/06/2018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5529-0BA5-4417-BDEF-1336CB19CB0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393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EB4C-86B8-464B-8C1C-58B946FC219A}" type="datetimeFigureOut">
              <a:rPr lang="pt-BR" smtClean="0"/>
              <a:pPr/>
              <a:t>15/06/2018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5529-0BA5-4417-BDEF-1336CB19CB0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875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EEB4C-86B8-464B-8C1C-58B946FC219A}" type="datetimeFigureOut">
              <a:rPr lang="pt-BR" smtClean="0"/>
              <a:pPr/>
              <a:t>15/06/2018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365529-0BA5-4417-BDEF-1336CB19CB0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809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Domingo na Franco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2800" dirty="0" smtClean="0"/>
              <a:t>O evento que supera quaisquer expectativas, e para quem não participou a oportunidade de reviver </a:t>
            </a:r>
          </a:p>
          <a:p>
            <a:r>
              <a:rPr lang="pt-BR" sz="2800" dirty="0" smtClean="0"/>
              <a:t>é agora.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03820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 smtClean="0"/>
              <a:t>Muitas atividades foram realizadas: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000" dirty="0" smtClean="0"/>
              <a:t>Escape room apresentou o jogo de enigma</a:t>
            </a:r>
          </a:p>
          <a:p>
            <a:pPr marL="457200" lvl="1" indent="0">
              <a:buNone/>
            </a:pPr>
            <a:r>
              <a:rPr lang="pt-BR" sz="1800" dirty="0"/>
              <a:t>q</a:t>
            </a:r>
            <a:r>
              <a:rPr lang="pt-BR" sz="1800" dirty="0" smtClean="0"/>
              <a:t>ue funciona desta maneira: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21866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8987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5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7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9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6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358775"/>
            <a:ext cx="4262437" cy="5683250"/>
          </a:xfrm>
        </p:spPr>
      </p:pic>
    </p:spTree>
    <p:extLst>
      <p:ext uri="{BB962C8B-B14F-4D97-AF65-F5344CB8AC3E}">
        <p14:creationId xmlns:p14="http://schemas.microsoft.com/office/powerpoint/2010/main" val="77212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933061"/>
            <a:ext cx="8596668" cy="5108301"/>
          </a:xfrm>
        </p:spPr>
        <p:txBody>
          <a:bodyPr>
            <a:normAutofit/>
          </a:bodyPr>
          <a:lstStyle/>
          <a:p>
            <a:r>
              <a:rPr lang="pt-BR" sz="2800" dirty="0" smtClean="0"/>
              <a:t>Nada poderia ser melhor e mais divertido que um passeio</a:t>
            </a:r>
          </a:p>
          <a:p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40766"/>
            <a:ext cx="8410683" cy="491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3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368</TotalTime>
  <Words>51</Words>
  <Application>Microsoft Office PowerPoint</Application>
  <PresentationFormat>Widescreen</PresentationFormat>
  <Paragraphs>9</Paragraphs>
  <Slides>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Wingdings 3</vt:lpstr>
      <vt:lpstr>Facetado</vt:lpstr>
      <vt:lpstr>Domingo na Franco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 Paul Jobs</dc:title>
  <dc:creator>Usuário do Windows</dc:creator>
  <cp:lastModifiedBy>pmmg</cp:lastModifiedBy>
  <cp:revision>21</cp:revision>
  <dcterms:created xsi:type="dcterms:W3CDTF">2018-06-05T20:05:05Z</dcterms:created>
  <dcterms:modified xsi:type="dcterms:W3CDTF">2018-06-15T14:55:44Z</dcterms:modified>
</cp:coreProperties>
</file>