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80" autoAdjust="0"/>
  </p:normalViewPr>
  <p:slideViewPr>
    <p:cSldViewPr snapToGrid="0">
      <p:cViewPr varScale="1">
        <p:scale>
          <a:sx n="59" d="100"/>
          <a:sy n="59" d="100"/>
        </p:scale>
        <p:origin x="3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46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4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0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924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3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4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8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3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2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50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24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EEEB4C-86B8-464B-8C1C-58B946FC219A}" type="datetimeFigureOut">
              <a:rPr lang="pt-BR" smtClean="0"/>
              <a:pPr/>
              <a:t>11/06/2018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365529-0BA5-4417-BDEF-1336CB19CB0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03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Steve Paul Jobs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 revolucionário da Tecnologia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2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abandonado e o escolhido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Filho de imigrantes, ambos universitários, rejeitado pela mãe que viera o seu direto de herdada em jogo por causa de um relacionamento desaprovado pelo pai.</a:t>
            </a:r>
          </a:p>
          <a:p>
            <a:r>
              <a:rPr lang="pt-BR" dirty="0" smtClean="0"/>
              <a:t>Órfão nos primeiros meses de vida.</a:t>
            </a:r>
          </a:p>
          <a:p>
            <a:r>
              <a:rPr lang="pt-BR" dirty="0"/>
              <a:t>Adotado</a:t>
            </a:r>
            <a:r>
              <a:rPr lang="pt-BR" dirty="0" smtClean="0"/>
              <a:t> por um casal de um mecânico e de uma guarda-livros que lhe fez sentir ser “</a:t>
            </a:r>
            <a:r>
              <a:rPr lang="pt-BR" dirty="0" smtClean="0"/>
              <a:t>especial</a:t>
            </a:r>
            <a:r>
              <a:rPr lang="pt-BR" dirty="0" smtClean="0"/>
              <a:t>” e não abandonado como nasceu. </a:t>
            </a:r>
            <a:endParaRPr lang="pt-BR" dirty="0" smtClean="0"/>
          </a:p>
          <a:p>
            <a:r>
              <a:rPr lang="pt-BR" dirty="0" smtClean="0"/>
              <a:t>Do estado abandonado a ser especial.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6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1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flex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</TotalTime>
  <Words>79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Orgânico</vt:lpstr>
      <vt:lpstr>Steve Paul Jobs</vt:lpstr>
      <vt:lpstr>O abandonado e o escolhido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 Paul Jobs</dc:title>
  <dc:creator>Usuário do Windows</dc:creator>
  <cp:lastModifiedBy>pmmg</cp:lastModifiedBy>
  <cp:revision>15</cp:revision>
  <dcterms:created xsi:type="dcterms:W3CDTF">2018-06-05T20:05:05Z</dcterms:created>
  <dcterms:modified xsi:type="dcterms:W3CDTF">2018-06-11T17:01:55Z</dcterms:modified>
</cp:coreProperties>
</file>