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5826" y="-16020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4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1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2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7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07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2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12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26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4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9D3B-AA46-4F8F-819B-87FF8ABDF923}" type="datetimeFigureOut">
              <a:rPr lang="pt-BR" smtClean="0"/>
              <a:pPr/>
              <a:t>13/06/2018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5D31-B98D-48B1-B56E-F288CBBB96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28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DDB85E-414C-4DCF-8665-6730B1CB5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50"/>
            <a:ext cx="28800425" cy="4313368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215154" y="6707787"/>
            <a:ext cx="2637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latin typeface="Calibri" panose="020F0502020204030204" pitchFamily="34" charset="0"/>
                <a:cs typeface="Calibri" panose="020F0502020204030204" pitchFamily="34" charset="0"/>
              </a:rPr>
              <a:t>CONSIDERAÇÕES SOBRE A SEGURANÇA </a:t>
            </a:r>
            <a:r>
              <a:rPr lang="pt-BR" sz="10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  <a:endParaRPr lang="pt-BR" sz="4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1948" y="8672052"/>
            <a:ext cx="27903949" cy="241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97858" y="14543964"/>
            <a:ext cx="1182820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Segurança Digital (SI) é fundamental nos dias de 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hoje</a:t>
            </a: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, pois 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 </a:t>
            </a: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a ampla evolução de desenvolvimento da tecnologia na atualidade, os riscos e ameaças cibernéticos ampliaram e a segurança está a cada vez mais precária. O grande desafio é garantir a proteção das informações nos meios digitais, pois, a informação 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 representa </a:t>
            </a: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um patrimônio intelectual e cultural (CAMPOS, 2002).</a:t>
            </a:r>
            <a:endParaRPr lang="pt-BR" sz="5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15154" y="9780265"/>
            <a:ext cx="26954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CALIXTO, 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Matheus                Delma, Marc-Alder</a:t>
            </a:r>
            <a:endParaRPr lang="pt-BR" sz="4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4800" dirty="0"/>
              <a:t> </a:t>
            </a:r>
            <a:r>
              <a:rPr lang="pt-BR" sz="4800" dirty="0">
                <a:latin typeface="Calibri" panose="020F0502020204030204" pitchFamily="34" charset="0"/>
                <a:cs typeface="Calibri" panose="020F0502020204030204" pitchFamily="34" charset="0"/>
              </a:rPr>
              <a:t>Stevanato, Thiago</a:t>
            </a:r>
            <a:endParaRPr lang="pt-BR" sz="4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4800" dirty="0" smtClean="0"/>
              <a:t>ORIENTADOR</a:t>
            </a:r>
            <a:r>
              <a:rPr lang="pt-BR" sz="4800" dirty="0"/>
              <a:t>: Professor </a:t>
            </a:r>
            <a:r>
              <a:rPr lang="pt-BR" sz="4800" dirty="0" smtClean="0"/>
              <a:t>XXX</a:t>
            </a:r>
            <a:endParaRPr lang="pt-BR" sz="4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355961" y="14182318"/>
            <a:ext cx="1181345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200" dirty="0"/>
              <a:t>O conceito de segurança na área de SI resume-se em apenas uma palavra: segredo, pois ele é fundamental para manter as informações confidenciais e integras. Devido ás técnicas, métodos e ferramentas desenvolvidos pela Engenharia Social (a ciência </a:t>
            </a:r>
            <a:r>
              <a:rPr lang="pt-BR" sz="5200" dirty="0" smtClean="0"/>
              <a:t>que as maneiras para induzir pessoas a atuarem a favor de quem as seduzem) </a:t>
            </a:r>
            <a:r>
              <a:rPr lang="pt-BR" sz="5200" dirty="0"/>
              <a:t>o sigilo das informações se tornou vulnerável  (BATISTA, 2015).</a:t>
            </a:r>
          </a:p>
          <a:p>
            <a:pPr algn="just"/>
            <a:r>
              <a:rPr lang="pt-BR" sz="5200" dirty="0"/>
              <a:t>Para garantir que as informações sejam seguras é preciso levar em consideração esses eixos: confidencialidade, integridade, disponibilidade e autenticidade (CABRAL; CAPRINO, 2015).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297858" y="26267082"/>
            <a:ext cx="11828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Identificar a importância da conscientização dos riscos do mundo digital.</a:t>
            </a:r>
            <a:endParaRPr lang="pt-BR" sz="6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297858" y="31493996"/>
            <a:ext cx="118282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 smtClean="0">
                <a:solidFill>
                  <a:srgbClr val="FF0000"/>
                </a:solidFill>
              </a:rPr>
              <a:t>Revisão bibliográfica. Bancos de dados: Cadernos BAD; Portal UTFPR; Repositórios UNCEUB e UTAD. Período de coleta: março – maio 2018. palavras </a:t>
            </a:r>
            <a:r>
              <a:rPr lang="pt-BR" sz="5400" dirty="0">
                <a:solidFill>
                  <a:srgbClr val="FF0000"/>
                </a:solidFill>
              </a:rPr>
              <a:t>chave: Mundo digital, engenharia social, riscos </a:t>
            </a:r>
            <a:r>
              <a:rPr lang="pt-BR" sz="5400" dirty="0" smtClean="0">
                <a:solidFill>
                  <a:srgbClr val="FF0000"/>
                </a:solidFill>
              </a:rPr>
              <a:t>digitais.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6355961" y="29568738"/>
            <a:ext cx="120199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 smtClean="0"/>
              <a:t>Identificou-se que as </a:t>
            </a:r>
            <a:r>
              <a:rPr lang="pt-BR" sz="5400" dirty="0"/>
              <a:t>falhas humanas são o maior </a:t>
            </a:r>
            <a:r>
              <a:rPr lang="pt-BR" sz="5400" dirty="0" smtClean="0"/>
              <a:t>desafio e que o usuário ciente dos riscos e da maneira de se proteger sabe evitar e superar as falhas. Em virtude disso foi-se </a:t>
            </a:r>
            <a:r>
              <a:rPr lang="pt-BR" sz="5400" dirty="0"/>
              <a:t>convencido que a conscientização é </a:t>
            </a:r>
            <a:r>
              <a:rPr lang="pt-BR" sz="5400" dirty="0" smtClean="0"/>
              <a:t>um </a:t>
            </a:r>
            <a:r>
              <a:rPr lang="pt-BR" sz="5400" dirty="0"/>
              <a:t>fator de extrema relevância </a:t>
            </a:r>
            <a:r>
              <a:rPr lang="pt-BR" sz="5400" dirty="0" smtClean="0"/>
              <a:t>para </a:t>
            </a:r>
            <a:r>
              <a:rPr lang="pt-BR" sz="5400" dirty="0"/>
              <a:t>garantir que um sistema esteja a salvo </a:t>
            </a:r>
            <a:r>
              <a:rPr lang="pt-BR" sz="5400" dirty="0" smtClean="0"/>
              <a:t>de riscos e ataques.</a:t>
            </a:r>
            <a:endParaRPr lang="pt-BR" sz="5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F1993-A6C5-4033-9C28-3F7CE52F9E85}"/>
              </a:ext>
            </a:extLst>
          </p:cNvPr>
          <p:cNvSpPr txBox="1"/>
          <p:nvPr/>
        </p:nvSpPr>
        <p:spPr>
          <a:xfrm>
            <a:off x="16355960" y="37535712"/>
            <a:ext cx="120199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BATISTA, F. L. </a:t>
            </a:r>
            <a:r>
              <a:rPr lang="pt-BR" sz="2400" b="1" dirty="0"/>
              <a:t>Métodos e práticas utilizadas em engenharia social com o intuito de obstar o roubo de informações sensíveis.</a:t>
            </a:r>
            <a:r>
              <a:rPr lang="pt-BR" sz="2400" dirty="0"/>
              <a:t> Disponível em: http://repositorio.uniceub.br/bitstream/235/8155/1/51306378.pdf. Acessado em: 21/03/2018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CABRAL, C.; CAPRINO, W. </a:t>
            </a:r>
            <a:r>
              <a:rPr lang="pt-BR" sz="2400" b="1" dirty="0"/>
              <a:t>Trilhas em segurança da informação.</a:t>
            </a:r>
            <a:r>
              <a:rPr lang="pt-BR" sz="2400" dirty="0"/>
              <a:t> Disponível em: https://books.google.com.br/books?hl=pt-BR&amp;lr=&amp;id=CeInBgAAQBAJ&amp;oi=fnd&amp;pg=PA1&amp;dq=seguran%C3%A7a+digital%22&amp;ots=twm6LPd80O&amp;sig=opHnIYGDN_MngobooUZ7I_FPFXA#v=onepage&amp;q=seguran%C3%A7a%20digital%22&amp;f=false. Acessado em: 21/03/2018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CAMPOS, F. M. </a:t>
            </a:r>
            <a:r>
              <a:rPr lang="pt-BR" sz="2400" b="1" dirty="0"/>
              <a:t>Informação digital: um novo património a preservar.</a:t>
            </a:r>
            <a:r>
              <a:rPr lang="pt-BR" sz="2400" dirty="0"/>
              <a:t> Disponível em: https://www.bad.pt/publicacoes/index.php/cadernos/article/view/861/860. Acessado em: 20/03/2018.</a:t>
            </a:r>
          </a:p>
        </p:txBody>
      </p:sp>
    </p:spTree>
    <p:extLst>
      <p:ext uri="{BB962C8B-B14F-4D97-AF65-F5344CB8AC3E}">
        <p14:creationId xmlns:p14="http://schemas.microsoft.com/office/powerpoint/2010/main" val="249271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383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SaraJúlia</dc:creator>
  <cp:lastModifiedBy>pmmg</cp:lastModifiedBy>
  <cp:revision>31</cp:revision>
  <dcterms:created xsi:type="dcterms:W3CDTF">2017-05-17T00:46:32Z</dcterms:created>
  <dcterms:modified xsi:type="dcterms:W3CDTF">2018-06-13T16:29:22Z</dcterms:modified>
</cp:coreProperties>
</file>