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17-851E-407D-A7B5-E0BB6162FC0D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09E-2CF3-41F5-9C8F-6E7BF6C98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41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17-851E-407D-A7B5-E0BB6162FC0D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09E-2CF3-41F5-9C8F-6E7BF6C98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18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17-851E-407D-A7B5-E0BB6162FC0D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09E-2CF3-41F5-9C8F-6E7BF6C98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887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17-851E-407D-A7B5-E0BB6162FC0D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09E-2CF3-41F5-9C8F-6E7BF6C980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735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17-851E-407D-A7B5-E0BB6162FC0D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09E-2CF3-41F5-9C8F-6E7BF6C98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626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17-851E-407D-A7B5-E0BB6162FC0D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09E-2CF3-41F5-9C8F-6E7BF6C98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794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17-851E-407D-A7B5-E0BB6162FC0D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09E-2CF3-41F5-9C8F-6E7BF6C98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067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17-851E-407D-A7B5-E0BB6162FC0D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09E-2CF3-41F5-9C8F-6E7BF6C98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693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17-851E-407D-A7B5-E0BB6162FC0D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09E-2CF3-41F5-9C8F-6E7BF6C98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852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17-851E-407D-A7B5-E0BB6162FC0D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09E-2CF3-41F5-9C8F-6E7BF6C98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3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17-851E-407D-A7B5-E0BB6162FC0D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09E-2CF3-41F5-9C8F-6E7BF6C98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6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17-851E-407D-A7B5-E0BB6162FC0D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09E-2CF3-41F5-9C8F-6E7BF6C98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981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17-851E-407D-A7B5-E0BB6162FC0D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09E-2CF3-41F5-9C8F-6E7BF6C98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82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17-851E-407D-A7B5-E0BB6162FC0D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09E-2CF3-41F5-9C8F-6E7BF6C98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17-851E-407D-A7B5-E0BB6162FC0D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09E-2CF3-41F5-9C8F-6E7BF6C98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6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17-851E-407D-A7B5-E0BB6162FC0D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09E-2CF3-41F5-9C8F-6E7BF6C98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621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17-851E-407D-A7B5-E0BB6162FC0D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09E-2CF3-41F5-9C8F-6E7BF6C98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40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A1117-851E-407D-A7B5-E0BB6162FC0D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2D09E-2CF3-41F5-9C8F-6E7BF6C98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635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2018" y="856209"/>
            <a:ext cx="9001462" cy="1722727"/>
          </a:xfrm>
          <a:ln>
            <a:noFill/>
          </a:ln>
        </p:spPr>
        <p:txBody>
          <a:bodyPr/>
          <a:lstStyle/>
          <a:p>
            <a:r>
              <a:rPr lang="en-001" dirty="0" smtClean="0">
                <a:solidFill>
                  <a:schemeClr val="tx2">
                    <a:lumMod val="50000"/>
                  </a:schemeClr>
                </a:solidFill>
                <a:latin typeface="Lucida Sans" panose="020B0602030504020204" pitchFamily="34" charset="0"/>
              </a:rPr>
              <a:t>CURSO DE PROGRAMACION WEB</a:t>
            </a:r>
            <a:endParaRPr lang="es-ES" dirty="0">
              <a:solidFill>
                <a:schemeClr val="tx2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394" y="2670379"/>
            <a:ext cx="4167209" cy="2247024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2468105" y="5167376"/>
            <a:ext cx="8313841" cy="746027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DOCENTE:  ING. ALVARO DIEGO DAZA ALCARAZ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13971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8259" y="756538"/>
            <a:ext cx="8313841" cy="528732"/>
          </a:xfrm>
        </p:spPr>
        <p:txBody>
          <a:bodyPr>
            <a:noAutofit/>
          </a:bodyPr>
          <a:lstStyle/>
          <a:p>
            <a:pPr algn="just"/>
            <a:r>
              <a:rPr lang="es-ES" sz="3200" b="1" dirty="0" smtClean="0"/>
              <a:t>CONTENIDO DEL CURSO MODULO 3</a:t>
            </a:r>
            <a:endParaRPr lang="es-ES" sz="3200" b="1" u="sng" dirty="0"/>
          </a:p>
        </p:txBody>
      </p:sp>
      <p:sp>
        <p:nvSpPr>
          <p:cNvPr id="10" name="AutoShape 10" descr="Resultado de imagen para apache logo"/>
          <p:cNvSpPr>
            <a:spLocks noChangeAspect="1" noChangeArrowheads="1"/>
          </p:cNvSpPr>
          <p:nvPr/>
        </p:nvSpPr>
        <p:spPr bwMode="auto">
          <a:xfrm>
            <a:off x="7890652" y="1331586"/>
            <a:ext cx="2195739" cy="219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158" name="Picture 14" descr="Resultado de imagen para LOGO ide phpstor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9144000"/>
            <a:ext cx="4721225" cy="472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ítulo 2"/>
          <p:cNvSpPr txBox="1">
            <a:spLocks/>
          </p:cNvSpPr>
          <p:nvPr/>
        </p:nvSpPr>
        <p:spPr>
          <a:xfrm>
            <a:off x="323850" y="1412504"/>
            <a:ext cx="5479721" cy="4907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001" b="1" dirty="0">
                <a:effectLst/>
              </a:rPr>
              <a:t>CURSO DE PROGRAMACION AVANZADA CON PHP CON EL FRAMEWORK CODEIGNITER</a:t>
            </a:r>
            <a:r>
              <a:rPr lang="es-ES" b="1" dirty="0">
                <a:effectLst/>
              </a:rPr>
              <a:t> </a:t>
            </a:r>
            <a:r>
              <a:rPr lang="es-ES" b="1" dirty="0" smtClean="0">
                <a:effectLst/>
              </a:rPr>
              <a:t>3</a:t>
            </a:r>
          </a:p>
          <a:p>
            <a:pPr algn="l"/>
            <a:r>
              <a:rPr lang="en-001" dirty="0" smtClean="0">
                <a:effectLst/>
              </a:rPr>
              <a:t>Instalac</a:t>
            </a:r>
            <a:r>
              <a:rPr lang="es-ES" dirty="0">
                <a:effectLst/>
              </a:rPr>
              <a:t>ión y configuraciones básicas de Codeigniter </a:t>
            </a:r>
          </a:p>
          <a:p>
            <a:pPr algn="l"/>
            <a:r>
              <a:rPr lang="es-ES" dirty="0">
                <a:effectLst/>
              </a:rPr>
              <a:t>Explicación del Modelo Vista Controlar para el desarrollo de aplicaciones con Codeigniter.</a:t>
            </a:r>
          </a:p>
          <a:p>
            <a:pPr algn="l"/>
            <a:r>
              <a:rPr lang="es-ES" dirty="0">
                <a:effectLst/>
              </a:rPr>
              <a:t>Archivos de Configuración </a:t>
            </a:r>
          </a:p>
          <a:p>
            <a:pPr algn="l"/>
            <a:r>
              <a:rPr lang="es-ES" dirty="0">
                <a:effectLst/>
              </a:rPr>
              <a:t>Controladores </a:t>
            </a:r>
          </a:p>
          <a:p>
            <a:pPr algn="l"/>
            <a:r>
              <a:rPr lang="es-ES" dirty="0">
                <a:effectLst/>
              </a:rPr>
              <a:t>Funciones en los controladores</a:t>
            </a:r>
          </a:p>
          <a:p>
            <a:pPr algn="l"/>
            <a:r>
              <a:rPr lang="es-ES" dirty="0">
                <a:effectLst/>
              </a:rPr>
              <a:t>Interacción de la Vista con el controlador </a:t>
            </a:r>
          </a:p>
          <a:p>
            <a:pPr algn="l"/>
            <a:r>
              <a:rPr lang="es-ES" dirty="0">
                <a:effectLst/>
              </a:rPr>
              <a:t>Implementación de una plantilla en la vista con Codeigniter</a:t>
            </a:r>
          </a:p>
          <a:p>
            <a:pPr algn="l"/>
            <a:r>
              <a:rPr lang="es-ES" dirty="0">
                <a:effectLst/>
              </a:rPr>
              <a:t>Manejo de Menús</a:t>
            </a:r>
          </a:p>
          <a:p>
            <a:pPr algn="l"/>
            <a:r>
              <a:rPr lang="es-ES" dirty="0">
                <a:effectLst/>
              </a:rPr>
              <a:t>Conexión de una base POSTGRESQL</a:t>
            </a:r>
          </a:p>
          <a:p>
            <a:pPr algn="l"/>
            <a:r>
              <a:rPr lang="es-ES" dirty="0">
                <a:effectLst/>
              </a:rPr>
              <a:t>Modelos con Codeigniter</a:t>
            </a:r>
          </a:p>
          <a:p>
            <a:endParaRPr lang="es-ES" dirty="0">
              <a:effectLst/>
            </a:endParaRP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6051221" y="1331585"/>
            <a:ext cx="5064454" cy="4631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b="1" dirty="0">
                <a:effectLst/>
              </a:rPr>
              <a:t>Realizar una aplicación de ejemplo con Codeigniter </a:t>
            </a:r>
            <a:endParaRPr lang="es-ES" dirty="0">
              <a:effectLst/>
            </a:endParaRPr>
          </a:p>
          <a:p>
            <a:pPr algn="l"/>
            <a:r>
              <a:rPr lang="es-ES" dirty="0">
                <a:effectLst/>
              </a:rPr>
              <a:t>Integración del Controlador con el modelo y el controlar con la vista para realizar el Listado, Registro, Actualización y eliminación de datos de una base de datos.</a:t>
            </a:r>
          </a:p>
          <a:p>
            <a:pPr algn="l"/>
            <a:r>
              <a:rPr lang="es-ES" dirty="0">
                <a:effectLst/>
              </a:rPr>
              <a:t>Utilización de Helpers </a:t>
            </a:r>
          </a:p>
          <a:p>
            <a:pPr algn="l"/>
            <a:r>
              <a:rPr lang="es-ES" dirty="0">
                <a:effectLst/>
              </a:rPr>
              <a:t>Integración de JavaScript y Ajax con Codeigniter</a:t>
            </a:r>
          </a:p>
          <a:p>
            <a:pPr algn="l"/>
            <a:r>
              <a:rPr lang="es-ES" dirty="0">
                <a:effectLst/>
              </a:rPr>
              <a:t>Implementación de un login de usuarios y manejo de sesiones.</a:t>
            </a:r>
          </a:p>
          <a:p>
            <a:pPr algn="l"/>
            <a:r>
              <a:rPr lang="es-ES" dirty="0">
                <a:effectLst/>
              </a:rPr>
              <a:t>Generación de reportes utilizando la librería FPDF.</a:t>
            </a:r>
          </a:p>
        </p:txBody>
      </p:sp>
    </p:spTree>
    <p:extLst>
      <p:ext uri="{BB962C8B-B14F-4D97-AF65-F5344CB8AC3E}">
        <p14:creationId xmlns:p14="http://schemas.microsoft.com/office/powerpoint/2010/main" val="1747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63559" y="2429459"/>
            <a:ext cx="9504466" cy="1196088"/>
          </a:xfrm>
        </p:spPr>
        <p:txBody>
          <a:bodyPr>
            <a:noAutofit/>
          </a:bodyPr>
          <a:lstStyle/>
          <a:p>
            <a:r>
              <a:rPr lang="es-ES" sz="5400" dirty="0" smtClean="0"/>
              <a:t>GRACIAS POR SU ATENCION!!!</a:t>
            </a:r>
            <a:endParaRPr lang="es-ES" sz="5400" dirty="0"/>
          </a:p>
        </p:txBody>
      </p:sp>
      <p:sp>
        <p:nvSpPr>
          <p:cNvPr id="10" name="AutoShape 10" descr="Resultado de imagen para apache logo"/>
          <p:cNvSpPr>
            <a:spLocks noChangeAspect="1" noChangeArrowheads="1"/>
          </p:cNvSpPr>
          <p:nvPr/>
        </p:nvSpPr>
        <p:spPr bwMode="auto">
          <a:xfrm>
            <a:off x="7890652" y="1331586"/>
            <a:ext cx="2195739" cy="219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29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846396"/>
          </a:xfrm>
        </p:spPr>
        <p:txBody>
          <a:bodyPr/>
          <a:lstStyle/>
          <a:p>
            <a:pPr algn="l"/>
            <a:r>
              <a:rPr lang="es-ES" dirty="0" smtClean="0">
                <a:latin typeface="Lucida Sans" panose="020B0602030504020204" pitchFamily="34" charset="0"/>
              </a:rPr>
              <a:t>¿qué es php?</a:t>
            </a:r>
            <a:endParaRPr lang="es-ES" dirty="0">
              <a:latin typeface="Lucida Sans" panose="020B0602030504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5269" y="1968759"/>
            <a:ext cx="8379155" cy="139959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ES" dirty="0" smtClean="0"/>
              <a:t>SIGNIFICA; PRE-PROCESADOR DE HIPERTEXTO PHP.</a:t>
            </a:r>
          </a:p>
          <a:p>
            <a:pPr algn="just"/>
            <a:r>
              <a:rPr lang="es-ES" dirty="0" smtClean="0"/>
              <a:t>ES UN LENGUAJE DE PROGRAMACIO</a:t>
            </a:r>
            <a:r>
              <a:rPr lang="en-001" dirty="0" smtClean="0"/>
              <a:t>N DE CODIGO ABIERTO EL MISMO QUE ES </a:t>
            </a:r>
            <a:r>
              <a:rPr lang="es-ES" b="1" u="sng" dirty="0" smtClean="0"/>
              <a:t>INTERPRETADO</a:t>
            </a:r>
            <a:r>
              <a:rPr lang="es-ES" b="1" dirty="0" smtClean="0"/>
              <a:t>,</a:t>
            </a:r>
            <a:r>
              <a:rPr lang="es-ES" dirty="0" smtClean="0"/>
              <a:t>ES DECIR QUE EL CODIGO NO SE COMPILA.</a:t>
            </a:r>
            <a:endParaRPr lang="es-ES" u="sng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595269" y="5809171"/>
            <a:ext cx="8313841" cy="7460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/>
              <a:t>ES UTILIZADO EN LA PROGRAMACION WEB PARA DARLE DINAMISMO A LAS PAGINAS.</a:t>
            </a:r>
            <a:endParaRPr lang="es-ES" u="sng" dirty="0"/>
          </a:p>
        </p:txBody>
      </p:sp>
      <p:pic>
        <p:nvPicPr>
          <p:cNvPr id="1028" name="Picture 4" descr="C:\Users\DIEGO\AppData\Local\Temp\SNAGHTML6986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992" y="3442996"/>
            <a:ext cx="8209118" cy="22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3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8110" y="653565"/>
            <a:ext cx="8313841" cy="74602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S" dirty="0" smtClean="0"/>
              <a:t>PHP ES UNO DE LOS PRIMEROS LENGUAJES DE PROGRAMACION WEB EN INCURSIONAR CON CODIGO HTML</a:t>
            </a:r>
            <a:endParaRPr lang="es-ES" u="sng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595269" y="5545916"/>
            <a:ext cx="8313841" cy="74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u="sng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199" y="1487261"/>
            <a:ext cx="4095475" cy="45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0159" y="625573"/>
            <a:ext cx="8313841" cy="746027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PARA LA EJECUCION DEL CODIGO </a:t>
            </a:r>
            <a:endParaRPr lang="es-ES" u="sng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065" y="1865176"/>
            <a:ext cx="6953537" cy="380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5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4216" y="588251"/>
            <a:ext cx="8313841" cy="746027"/>
          </a:xfrm>
        </p:spPr>
        <p:txBody>
          <a:bodyPr>
            <a:normAutofit/>
          </a:bodyPr>
          <a:lstStyle/>
          <a:p>
            <a:pPr algn="just"/>
            <a:r>
              <a:rPr lang="en-001" dirty="0" smtClean="0"/>
              <a:t>EJEMPLO DE EJECUCION DEL CODIGO PHP</a:t>
            </a:r>
            <a:endParaRPr lang="es-ES" u="sng" dirty="0"/>
          </a:p>
        </p:txBody>
      </p:sp>
      <p:pic>
        <p:nvPicPr>
          <p:cNvPr id="3080" name="Picture 8" descr="C:\Users\DIEGO\AppData\Local\Temp\SNAGHTML89331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54" y="1334278"/>
            <a:ext cx="10024123" cy="521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4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0159" y="802854"/>
            <a:ext cx="8313841" cy="746027"/>
          </a:xfrm>
        </p:spPr>
        <p:txBody>
          <a:bodyPr>
            <a:normAutofit/>
          </a:bodyPr>
          <a:lstStyle/>
          <a:p>
            <a:pPr algn="just"/>
            <a:r>
              <a:rPr lang="en-001" dirty="0" smtClean="0"/>
              <a:t>INSTALACION DEL STACK DE SOFTWARE:</a:t>
            </a:r>
            <a:endParaRPr lang="es-ES" u="sng" dirty="0"/>
          </a:p>
        </p:txBody>
      </p:sp>
      <p:pic>
        <p:nvPicPr>
          <p:cNvPr id="2050" name="Picture 2" descr="Resultado de imagen para logo de wamp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63" y="1451396"/>
            <a:ext cx="4954821" cy="210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830158" y="4127663"/>
            <a:ext cx="8173883" cy="5283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001" dirty="0" smtClean="0"/>
              <a:t>WAMPSERVER ES UN ACRONIMO DE:</a:t>
            </a:r>
            <a:endParaRPr lang="es-ES" u="sng" dirty="0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760178" y="4743483"/>
            <a:ext cx="8313841" cy="74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001" dirty="0" smtClean="0"/>
              <a:t>SERVIDOR </a:t>
            </a:r>
            <a:r>
              <a:rPr lang="en-001" b="1" dirty="0" smtClean="0"/>
              <a:t>WINDOWS DE APACHE MYSQL PHP </a:t>
            </a:r>
            <a:endParaRPr lang="es-ES" b="1" u="sng" dirty="0"/>
          </a:p>
        </p:txBody>
      </p:sp>
      <p:sp>
        <p:nvSpPr>
          <p:cNvPr id="10" name="AutoShape 10" descr="Resultado de imagen para apache logo"/>
          <p:cNvSpPr>
            <a:spLocks noChangeAspect="1" noChangeArrowheads="1"/>
          </p:cNvSpPr>
          <p:nvPr/>
        </p:nvSpPr>
        <p:spPr bwMode="auto">
          <a:xfrm>
            <a:off x="7890652" y="1331586"/>
            <a:ext cx="2195739" cy="219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862" y="650633"/>
            <a:ext cx="2266667" cy="136190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862" y="2402932"/>
            <a:ext cx="2563097" cy="132288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217" y="4130211"/>
            <a:ext cx="2723809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8259" y="756538"/>
            <a:ext cx="8313841" cy="528732"/>
          </a:xfrm>
        </p:spPr>
        <p:txBody>
          <a:bodyPr>
            <a:normAutofit lnSpcReduction="10000"/>
          </a:bodyPr>
          <a:lstStyle/>
          <a:p>
            <a:pPr algn="just"/>
            <a:r>
              <a:rPr lang="en-001" dirty="0" smtClean="0"/>
              <a:t>ENTORNO DE PROGRAMACION PARA CON PHP</a:t>
            </a:r>
            <a:endParaRPr lang="es-ES" u="sng" dirty="0"/>
          </a:p>
        </p:txBody>
      </p:sp>
      <p:sp>
        <p:nvSpPr>
          <p:cNvPr id="10" name="AutoShape 10" descr="Resultado de imagen para apache logo"/>
          <p:cNvSpPr>
            <a:spLocks noChangeAspect="1" noChangeArrowheads="1"/>
          </p:cNvSpPr>
          <p:nvPr/>
        </p:nvSpPr>
        <p:spPr bwMode="auto">
          <a:xfrm>
            <a:off x="7890652" y="1331586"/>
            <a:ext cx="2195739" cy="219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146" name="Picture 2" descr="Resultado de imagen para LOGO DE BLOC DE NOT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2" y="1577296"/>
            <a:ext cx="2596136" cy="145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logo de sublime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603" y="4310597"/>
            <a:ext cx="5078899" cy="128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Resultado de imagen para logo visual co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484" y="1638163"/>
            <a:ext cx="2813492" cy="15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Resultado de imagen para LOGO ide phpstor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9144000"/>
            <a:ext cx="4721225" cy="472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Resultado de imagen para LOGO ide phpstor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60" y="3773903"/>
            <a:ext cx="1994799" cy="199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Resultado de imagen para LOGO ide APTAN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654" y="1731524"/>
            <a:ext cx="3605988" cy="129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8259" y="756538"/>
            <a:ext cx="8313841" cy="528732"/>
          </a:xfrm>
        </p:spPr>
        <p:txBody>
          <a:bodyPr>
            <a:noAutofit/>
          </a:bodyPr>
          <a:lstStyle/>
          <a:p>
            <a:pPr algn="just"/>
            <a:r>
              <a:rPr lang="es-ES" sz="3200" b="1" dirty="0" smtClean="0"/>
              <a:t>CONTENIDO DEL CURSO MODULO 1</a:t>
            </a:r>
            <a:endParaRPr lang="es-ES" sz="3200" b="1" u="sng" dirty="0"/>
          </a:p>
        </p:txBody>
      </p:sp>
      <p:sp>
        <p:nvSpPr>
          <p:cNvPr id="10" name="AutoShape 10" descr="Resultado de imagen para apache logo"/>
          <p:cNvSpPr>
            <a:spLocks noChangeAspect="1" noChangeArrowheads="1"/>
          </p:cNvSpPr>
          <p:nvPr/>
        </p:nvSpPr>
        <p:spPr bwMode="auto">
          <a:xfrm>
            <a:off x="7890652" y="1331586"/>
            <a:ext cx="2195739" cy="219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158" name="Picture 14" descr="Resultado de imagen para LOGO ide phpstor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9144000"/>
            <a:ext cx="4721225" cy="472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ítulo 2"/>
          <p:cNvSpPr txBox="1">
            <a:spLocks/>
          </p:cNvSpPr>
          <p:nvPr/>
        </p:nvSpPr>
        <p:spPr>
          <a:xfrm>
            <a:off x="802945" y="1616335"/>
            <a:ext cx="2559379" cy="1355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/>
              <a:t>Aprendiendo PHP</a:t>
            </a:r>
          </a:p>
          <a:p>
            <a:pPr algn="just"/>
            <a:r>
              <a:rPr lang="es-ES" dirty="0"/>
              <a:t>Imprimir Texto</a:t>
            </a:r>
          </a:p>
          <a:p>
            <a:pPr algn="just"/>
            <a:r>
              <a:rPr lang="es-ES" dirty="0"/>
              <a:t>Uso de </a:t>
            </a:r>
            <a:r>
              <a:rPr lang="es-ES" dirty="0" smtClean="0"/>
              <a:t>Comentarios</a:t>
            </a:r>
            <a:endParaRPr lang="es-ES" dirty="0"/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3974770" y="1549758"/>
            <a:ext cx="3145394" cy="3698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/>
              <a:t>Variables</a:t>
            </a:r>
          </a:p>
          <a:p>
            <a:pPr algn="just"/>
            <a:r>
              <a:rPr lang="es-ES" dirty="0"/>
              <a:t>Introducción a las Variables</a:t>
            </a:r>
          </a:p>
          <a:p>
            <a:pPr algn="just"/>
            <a:r>
              <a:rPr lang="es-ES" dirty="0"/>
              <a:t>Variables de Texto</a:t>
            </a:r>
          </a:p>
          <a:p>
            <a:pPr algn="just"/>
            <a:r>
              <a:rPr lang="es-ES" dirty="0"/>
              <a:t>Variables de tipo Entero</a:t>
            </a:r>
          </a:p>
          <a:p>
            <a:pPr algn="just"/>
            <a:r>
              <a:rPr lang="es-ES" dirty="0"/>
              <a:t>Variables de tipo Flotante</a:t>
            </a:r>
          </a:p>
          <a:p>
            <a:pPr algn="just"/>
            <a:r>
              <a:rPr lang="es-ES" dirty="0"/>
              <a:t>Variables de tipo booleano</a:t>
            </a:r>
          </a:p>
          <a:p>
            <a:pPr algn="just"/>
            <a:r>
              <a:rPr lang="es-ES" dirty="0"/>
              <a:t>Constantes</a:t>
            </a:r>
          </a:p>
          <a:p>
            <a:pPr algn="just"/>
            <a:r>
              <a:rPr lang="es-ES" dirty="0"/>
              <a:t>Variables de tipo Array</a:t>
            </a:r>
            <a:endParaRPr lang="es-ES" u="sng" dirty="0"/>
          </a:p>
        </p:txBody>
      </p:sp>
      <p:sp>
        <p:nvSpPr>
          <p:cNvPr id="2" name="Rectángulo 1"/>
          <p:cNvSpPr/>
          <p:nvPr/>
        </p:nvSpPr>
        <p:spPr>
          <a:xfrm>
            <a:off x="7472070" y="1549420"/>
            <a:ext cx="37864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Operadores</a:t>
            </a:r>
          </a:p>
          <a:p>
            <a:r>
              <a:rPr lang="es-ES" dirty="0" smtClean="0"/>
              <a:t>Operadores de comparación de if then else</a:t>
            </a:r>
          </a:p>
          <a:p>
            <a:r>
              <a:rPr lang="es-ES" dirty="0" smtClean="0"/>
              <a:t>Operadores lógicos</a:t>
            </a:r>
          </a:p>
          <a:p>
            <a:r>
              <a:rPr lang="es-ES" dirty="0" smtClean="0"/>
              <a:t>Uso de Switch</a:t>
            </a:r>
          </a:p>
          <a:p>
            <a:r>
              <a:rPr lang="es-ES" dirty="0" smtClean="0"/>
              <a:t>Uso de While</a:t>
            </a:r>
          </a:p>
          <a:p>
            <a:r>
              <a:rPr lang="es-ES" dirty="0" smtClean="0"/>
              <a:t>Uso de do While</a:t>
            </a:r>
          </a:p>
          <a:p>
            <a:r>
              <a:rPr lang="es-ES" dirty="0" smtClean="0"/>
              <a:t>Uso de For</a:t>
            </a:r>
          </a:p>
          <a:p>
            <a:r>
              <a:rPr lang="es-ES" dirty="0" smtClean="0"/>
              <a:t>Uso de </a:t>
            </a:r>
            <a:r>
              <a:rPr lang="es-ES" dirty="0" smtClean="0"/>
              <a:t>foreach</a:t>
            </a:r>
            <a:endParaRPr lang="en-001" dirty="0" smtClean="0"/>
          </a:p>
          <a:p>
            <a:r>
              <a:rPr lang="es-ES" dirty="0"/>
              <a:t>Uso de Funciones</a:t>
            </a:r>
          </a:p>
          <a:p>
            <a:r>
              <a:rPr lang="es-ES" dirty="0" smtClean="0"/>
              <a:t>U</a:t>
            </a:r>
            <a:r>
              <a:rPr lang="en-001" dirty="0" smtClean="0"/>
              <a:t>so de get y post</a:t>
            </a:r>
            <a:endParaRPr lang="es-ES" dirty="0" smtClean="0"/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1349951" y="5019806"/>
            <a:ext cx="7350455" cy="73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/>
              <a:t>Programación Orientada a Objetos POO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87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8259" y="756538"/>
            <a:ext cx="8313841" cy="528732"/>
          </a:xfrm>
        </p:spPr>
        <p:txBody>
          <a:bodyPr>
            <a:noAutofit/>
          </a:bodyPr>
          <a:lstStyle/>
          <a:p>
            <a:pPr algn="just"/>
            <a:r>
              <a:rPr lang="es-ES" sz="3200" b="1" dirty="0" smtClean="0"/>
              <a:t>CONTENIDO DEL CURSO MODULO 2</a:t>
            </a:r>
            <a:endParaRPr lang="es-ES" sz="3200" b="1" u="sng" dirty="0"/>
          </a:p>
        </p:txBody>
      </p:sp>
      <p:sp>
        <p:nvSpPr>
          <p:cNvPr id="10" name="AutoShape 10" descr="Resultado de imagen para apache logo"/>
          <p:cNvSpPr>
            <a:spLocks noChangeAspect="1" noChangeArrowheads="1"/>
          </p:cNvSpPr>
          <p:nvPr/>
        </p:nvSpPr>
        <p:spPr bwMode="auto">
          <a:xfrm>
            <a:off x="7890652" y="1331586"/>
            <a:ext cx="2195739" cy="219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158" name="Picture 14" descr="Resultado de imagen para LOGO ide phpstor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9144000"/>
            <a:ext cx="4721225" cy="472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ítulo 2"/>
          <p:cNvSpPr txBox="1">
            <a:spLocks/>
          </p:cNvSpPr>
          <p:nvPr/>
        </p:nvSpPr>
        <p:spPr>
          <a:xfrm>
            <a:off x="314325" y="1331586"/>
            <a:ext cx="3047999" cy="3192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b="1" dirty="0">
                <a:effectLst/>
              </a:rPr>
              <a:t>Implementación de plantillas</a:t>
            </a:r>
            <a:endParaRPr lang="es-ES" dirty="0">
              <a:effectLst/>
            </a:endParaRPr>
          </a:p>
          <a:p>
            <a:pPr algn="l"/>
            <a:r>
              <a:rPr lang="es-ES" dirty="0">
                <a:effectLst/>
              </a:rPr>
              <a:t>Crear páginas web con HTML y CSS</a:t>
            </a:r>
          </a:p>
          <a:p>
            <a:pPr algn="l"/>
            <a:r>
              <a:rPr lang="en-001" dirty="0">
                <a:effectLst/>
              </a:rPr>
              <a:t>Maquetaci</a:t>
            </a:r>
            <a:r>
              <a:rPr lang="es-ES" dirty="0" err="1">
                <a:effectLst/>
              </a:rPr>
              <a:t>ón</a:t>
            </a:r>
            <a:r>
              <a:rPr lang="es-ES" dirty="0">
                <a:effectLst/>
              </a:rPr>
              <a:t> de plantillas con </a:t>
            </a:r>
            <a:r>
              <a:rPr lang="es-ES" dirty="0" err="1">
                <a:effectLst/>
              </a:rPr>
              <a:t>Bootstrap</a:t>
            </a:r>
            <a:r>
              <a:rPr lang="en-001" dirty="0">
                <a:effectLst/>
              </a:rPr>
              <a:t> (Index, Formularios, Tablas, Alert, Ventanas Emergentes)</a:t>
            </a:r>
            <a:endParaRPr lang="es-ES" dirty="0">
              <a:effectLst/>
            </a:endParaRPr>
          </a:p>
          <a:p>
            <a:pPr algn="l"/>
            <a:r>
              <a:rPr lang="es-ES" dirty="0">
                <a:effectLst/>
              </a:rPr>
              <a:t>Importación de una base de datos MYSQL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3917621" y="1387833"/>
            <a:ext cx="3388054" cy="33137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b="1" dirty="0">
                <a:effectLst/>
              </a:rPr>
              <a:t>Conexión con la base de datos.</a:t>
            </a:r>
            <a:endParaRPr lang="es-ES" dirty="0">
              <a:effectLst/>
            </a:endParaRPr>
          </a:p>
          <a:p>
            <a:pPr algn="l"/>
            <a:r>
              <a:rPr lang="es-ES" dirty="0">
                <a:effectLst/>
              </a:rPr>
              <a:t>Insertar Registros a la base de datos</a:t>
            </a:r>
          </a:p>
          <a:p>
            <a:pPr algn="l"/>
            <a:r>
              <a:rPr lang="es-ES" dirty="0">
                <a:effectLst/>
              </a:rPr>
              <a:t>Listar Registros de la base de datos</a:t>
            </a:r>
          </a:p>
          <a:p>
            <a:pPr algn="l"/>
            <a:r>
              <a:rPr lang="es-ES" dirty="0">
                <a:effectLst/>
              </a:rPr>
              <a:t>Actualizar registros de la base de datos</a:t>
            </a:r>
          </a:p>
          <a:p>
            <a:pPr algn="l"/>
            <a:r>
              <a:rPr lang="es-ES" dirty="0">
                <a:effectLst/>
              </a:rPr>
              <a:t>Eliminando registros de la base de datos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167394" y="1285270"/>
            <a:ext cx="32094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Programación con JavaScript</a:t>
            </a:r>
            <a:endParaRPr lang="es-ES" dirty="0"/>
          </a:p>
          <a:p>
            <a:r>
              <a:rPr lang="es-ES" dirty="0"/>
              <a:t>Introducción a </a:t>
            </a:r>
            <a:r>
              <a:rPr lang="es-ES" dirty="0" smtClean="0"/>
              <a:t>JavaScript</a:t>
            </a:r>
            <a:endParaRPr lang="es-ES" dirty="0"/>
          </a:p>
          <a:p>
            <a:r>
              <a:rPr lang="es-ES" dirty="0"/>
              <a:t>Ventanas de diálogo de JavaScript</a:t>
            </a:r>
          </a:p>
          <a:p>
            <a:r>
              <a:rPr lang="es-ES" dirty="0"/>
              <a:t>Eventos, Funciones y Condicionales</a:t>
            </a:r>
          </a:p>
          <a:p>
            <a:r>
              <a:rPr lang="es-ES" dirty="0"/>
              <a:t>Eventos utilizados de JavaScript</a:t>
            </a:r>
          </a:p>
          <a:p>
            <a:r>
              <a:rPr lang="es-ES" dirty="0"/>
              <a:t>Funciones útiles y bucles</a:t>
            </a:r>
          </a:p>
          <a:p>
            <a:r>
              <a:rPr lang="es-ES" dirty="0"/>
              <a:t>Validación de Formularios a nivel cliente.</a:t>
            </a:r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1838324" y="5004827"/>
            <a:ext cx="8159750" cy="739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b="1" dirty="0">
                <a:effectLst/>
              </a:rPr>
              <a:t>Programación con Ajax para el cargado de páginas de manera dinámica.</a:t>
            </a:r>
            <a:endParaRPr lang="es-ES" dirty="0">
              <a:effectLst/>
            </a:endParaRPr>
          </a:p>
          <a:p>
            <a:pPr algn="l"/>
            <a:r>
              <a:rPr lang="es-ES" dirty="0">
                <a:effectLst/>
              </a:rPr>
              <a:t>Integración con funciones de PHP con Ajax.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99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254</TotalTime>
  <Words>454</Words>
  <Application>Microsoft Office PowerPoint</Application>
  <PresentationFormat>Panorámica</PresentationFormat>
  <Paragraphs>74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Lucida Sans</vt:lpstr>
      <vt:lpstr>Rockwell</vt:lpstr>
      <vt:lpstr>Damask</vt:lpstr>
      <vt:lpstr>CURSO DE PROGRAMACION WEB</vt:lpstr>
      <vt:lpstr>¿qué es php?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PROGRAMACION WEB</dc:title>
  <dc:creator>DIEGO</dc:creator>
  <cp:lastModifiedBy>DIEGO</cp:lastModifiedBy>
  <cp:revision>14</cp:revision>
  <dcterms:created xsi:type="dcterms:W3CDTF">2019-10-05T13:36:08Z</dcterms:created>
  <dcterms:modified xsi:type="dcterms:W3CDTF">2019-10-12T17:48:37Z</dcterms:modified>
</cp:coreProperties>
</file>