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876" r:id="rId5"/>
  </p:sldMasterIdLst>
  <p:notesMasterIdLst>
    <p:notesMasterId r:id="rId21"/>
  </p:notesMasterIdLst>
  <p:handoutMasterIdLst>
    <p:handoutMasterId r:id="rId22"/>
  </p:handoutMasterIdLst>
  <p:sldIdLst>
    <p:sldId id="320" r:id="rId6"/>
    <p:sldId id="312" r:id="rId7"/>
    <p:sldId id="314" r:id="rId8"/>
    <p:sldId id="313" r:id="rId9"/>
    <p:sldId id="318" r:id="rId10"/>
    <p:sldId id="321" r:id="rId11"/>
    <p:sldId id="322" r:id="rId12"/>
    <p:sldId id="323" r:id="rId13"/>
    <p:sldId id="326" r:id="rId14"/>
    <p:sldId id="325" r:id="rId15"/>
    <p:sldId id="327" r:id="rId16"/>
    <p:sldId id="328" r:id="rId17"/>
    <p:sldId id="329" r:id="rId18"/>
    <p:sldId id="330" r:id="rId19"/>
    <p:sldId id="324" r:id="rId20"/>
  </p:sldIdLst>
  <p:sldSz cx="12192000" cy="6858000"/>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411C"/>
    <a:srgbClr val="1E2328"/>
    <a:srgbClr val="000000"/>
    <a:srgbClr val="59595B"/>
    <a:srgbClr val="F0F0F0"/>
    <a:srgbClr val="939598"/>
    <a:srgbClr val="23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6247" autoAdjust="0"/>
  </p:normalViewPr>
  <p:slideViewPr>
    <p:cSldViewPr snapToGrid="0">
      <p:cViewPr varScale="1">
        <p:scale>
          <a:sx n="106" d="100"/>
          <a:sy n="106" d="100"/>
        </p:scale>
        <p:origin x="702"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90" d="100"/>
          <a:sy n="90" d="100"/>
        </p:scale>
        <p:origin x="278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5928AB-FB45-41B6-B767-6E1FCD9592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D226F71-6231-44FB-B6F9-3F3800C9441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B8B7CBE-E149-4CA6-8DBA-76B57A442203}" type="datetimeFigureOut">
              <a:rPr lang="en-GB" smtClean="0"/>
              <a:t>08/09/2023</a:t>
            </a:fld>
            <a:endParaRPr lang="en-GB"/>
          </a:p>
        </p:txBody>
      </p:sp>
      <p:sp>
        <p:nvSpPr>
          <p:cNvPr id="4" name="Footer Placeholder 3">
            <a:extLst>
              <a:ext uri="{FF2B5EF4-FFF2-40B4-BE49-F238E27FC236}">
                <a16:creationId xmlns:a16="http://schemas.microsoft.com/office/drawing/2014/main" id="{6818812E-8804-4DAE-A81E-98036292BE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12876627-61FB-497E-81F6-FC5F7D1B835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187E6D-93D8-415D-8B98-2E560EE57356}" type="slidenum">
              <a:rPr lang="en-GB" smtClean="0"/>
              <a:t>‹#›</a:t>
            </a:fld>
            <a:endParaRPr lang="en-GB"/>
          </a:p>
        </p:txBody>
      </p:sp>
    </p:spTree>
    <p:extLst>
      <p:ext uri="{BB962C8B-B14F-4D97-AF65-F5344CB8AC3E}">
        <p14:creationId xmlns:p14="http://schemas.microsoft.com/office/powerpoint/2010/main" val="538939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101D4F-2A78-485D-8F2C-55CF6FDDD9B9}" type="datetimeFigureOut">
              <a:rPr lang="en-US" smtClean="0"/>
              <a:t>2023-09-08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1406E8-0843-4E2C-946E-2622F9E076BD}" type="slidenum">
              <a:rPr lang="en-US" smtClean="0"/>
              <a:t>‹#›</a:t>
            </a:fld>
            <a:endParaRPr lang="en-US"/>
          </a:p>
        </p:txBody>
      </p:sp>
    </p:spTree>
    <p:extLst>
      <p:ext uri="{BB962C8B-B14F-4D97-AF65-F5344CB8AC3E}">
        <p14:creationId xmlns:p14="http://schemas.microsoft.com/office/powerpoint/2010/main" val="1242255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 Id="rId4" Type="http://schemas.openxmlformats.org/officeDocument/2006/relationships/image" Target="../media/image5.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hite with image full">
    <p:bg>
      <p:bgPr>
        <a:solidFill>
          <a:schemeClr val="bg2"/>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7B26CFC-DD8F-413E-8D8F-ECDE90506C8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CA1D534-BFC6-4C15-927F-317BADF96C9D}"/>
              </a:ext>
            </a:extLst>
          </p:cNvPr>
          <p:cNvSpPr>
            <a:spLocks noGrp="1"/>
          </p:cNvSpPr>
          <p:nvPr>
            <p:ph type="ctrTitle" hasCustomPrompt="1"/>
          </p:nvPr>
        </p:nvSpPr>
        <p:spPr>
          <a:xfrm>
            <a:off x="756000" y="2088000"/>
            <a:ext cx="5435250" cy="1116000"/>
          </a:xfrm>
        </p:spPr>
        <p:txBody>
          <a:bodyPr anchor="t"/>
          <a:lstStyle>
            <a:lvl1pPr algn="l">
              <a:defRPr sz="450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953C3D9-7BAD-4D34-93C8-0BBD791270CA}"/>
              </a:ext>
            </a:extLst>
          </p:cNvPr>
          <p:cNvSpPr>
            <a:spLocks noGrp="1"/>
          </p:cNvSpPr>
          <p:nvPr>
            <p:ph type="subTitle" idx="1" hasCustomPrompt="1"/>
          </p:nvPr>
        </p:nvSpPr>
        <p:spPr>
          <a:xfrm>
            <a:off x="756000" y="3923999"/>
            <a:ext cx="5435250" cy="1514775"/>
          </a:xfrm>
        </p:spPr>
        <p:txBody>
          <a:bodyPr/>
          <a:lstStyle>
            <a:lvl1pPr marL="0" indent="0" algn="l">
              <a:buNone/>
              <a:defRPr sz="2200" b="1"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40098-905F-4E29-B84C-4EE5C5FA6245}"/>
              </a:ext>
            </a:extLst>
          </p:cNvPr>
          <p:cNvSpPr>
            <a:spLocks noGrp="1"/>
          </p:cNvSpPr>
          <p:nvPr>
            <p:ph type="dt" sz="half" idx="10"/>
          </p:nvPr>
        </p:nvSpPr>
        <p:spPr/>
        <p:txBody>
          <a:bodyPr/>
          <a:lstStyle/>
          <a:p>
            <a:fld id="{E16DB134-A740-47D9-9359-CFD0405A8817}" type="datetimeFigureOut">
              <a:rPr lang="en-US" smtClean="0"/>
              <a:t>2023-09-08</a:t>
            </a:fld>
            <a:endParaRPr lang="en-US" dirty="0"/>
          </a:p>
        </p:txBody>
      </p:sp>
      <p:sp>
        <p:nvSpPr>
          <p:cNvPr id="5" name="Footer Placeholder 4">
            <a:extLst>
              <a:ext uri="{FF2B5EF4-FFF2-40B4-BE49-F238E27FC236}">
                <a16:creationId xmlns:a16="http://schemas.microsoft.com/office/drawing/2014/main" id="{253856D2-F2C7-4A79-9527-2A90E51FEE0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A7D2DA5-11C3-4269-915A-7510F28927F8}"/>
              </a:ext>
            </a:extLst>
          </p:cNvPr>
          <p:cNvSpPr>
            <a:spLocks noGrp="1"/>
          </p:cNvSpPr>
          <p:nvPr>
            <p:ph type="sldNum" sz="quarter" idx="12"/>
          </p:nvPr>
        </p:nvSpPr>
        <p:spPr>
          <a:xfrm>
            <a:off x="762545" y="7020000"/>
            <a:ext cx="511175" cy="180000"/>
          </a:xfrm>
        </p:spPr>
        <p:txBody>
          <a:bodyPr/>
          <a:lstStyle>
            <a:lvl1pPr algn="r">
              <a:defRPr>
                <a:solidFill>
                  <a:srgbClr val="F0F0F0"/>
                </a:solidFill>
              </a:defRPr>
            </a:lvl1pPr>
          </a:lstStyle>
          <a:p>
            <a:fld id="{F9FB0CC8-2783-4C0F-826D-494942753165}" type="slidenum">
              <a:rPr lang="en-US" smtClean="0"/>
              <a:pPr/>
              <a:t>‹#›</a:t>
            </a:fld>
            <a:endParaRPr lang="en-US" dirty="0"/>
          </a:p>
        </p:txBody>
      </p:sp>
      <p:sp>
        <p:nvSpPr>
          <p:cNvPr id="12" name="Text Placeholder 11">
            <a:extLst>
              <a:ext uri="{FF2B5EF4-FFF2-40B4-BE49-F238E27FC236}">
                <a16:creationId xmlns:a16="http://schemas.microsoft.com/office/drawing/2014/main" id="{A279B465-2A50-47B3-8A31-6CA484194FB5}"/>
              </a:ext>
            </a:extLst>
          </p:cNvPr>
          <p:cNvSpPr>
            <a:spLocks noGrp="1"/>
          </p:cNvSpPr>
          <p:nvPr>
            <p:ph type="body" sz="quarter" idx="14" hasCustomPrompt="1"/>
          </p:nvPr>
        </p:nvSpPr>
        <p:spPr>
          <a:xfrm>
            <a:off x="756000" y="755999"/>
            <a:ext cx="3564000" cy="144000"/>
          </a:xfrm>
        </p:spPr>
        <p:txBody>
          <a:bodyPr wrap="square"/>
          <a:lstStyle>
            <a:lvl1pPr marL="0" indent="0" algn="l">
              <a:lnSpc>
                <a:spcPts val="1000"/>
              </a:lnSpc>
              <a:buNone/>
              <a:defRPr sz="900" b="1">
                <a:solidFill>
                  <a:schemeClr val="tx1"/>
                </a:solidFill>
              </a:defRPr>
            </a:lvl1pPr>
          </a:lstStyle>
          <a:p>
            <a:pPr lvl="0"/>
            <a:r>
              <a:rPr lang="en-US"/>
              <a:t>Faculty / Departement name</a:t>
            </a:r>
            <a:endParaRPr lang="en-US" dirty="0"/>
          </a:p>
        </p:txBody>
      </p:sp>
      <p:sp>
        <p:nvSpPr>
          <p:cNvPr id="16" name="Text Placeholder 15">
            <a:extLst>
              <a:ext uri="{FF2B5EF4-FFF2-40B4-BE49-F238E27FC236}">
                <a16:creationId xmlns:a16="http://schemas.microsoft.com/office/drawing/2014/main" id="{481E1DEF-2B94-4C73-8D26-52C70E65D675}"/>
              </a:ext>
            </a:extLst>
          </p:cNvPr>
          <p:cNvSpPr>
            <a:spLocks noGrp="1"/>
          </p:cNvSpPr>
          <p:nvPr>
            <p:ph type="body" sz="quarter" idx="15" hasCustomPrompt="1"/>
          </p:nvPr>
        </p:nvSpPr>
        <p:spPr>
          <a:xfrm>
            <a:off x="10942365" y="6175971"/>
            <a:ext cx="871637" cy="306000"/>
          </a:xfrm>
          <a:blipFill>
            <a:blip r:embed="rId3">
              <a:extLst>
                <a:ext uri="{96DAC541-7B7A-43D3-8B79-37D633B846F1}">
                  <asvg:svgBlip xmlns:asvg="http://schemas.microsoft.com/office/drawing/2016/SVG/main" r:embed="rId4"/>
                </a:ext>
              </a:extLst>
            </a:blip>
            <a:stretch>
              <a:fillRect/>
            </a:stretch>
          </a:blipFill>
        </p:spPr>
        <p:txBody>
          <a:bodyPr/>
          <a:lstStyle>
            <a:lvl1pPr marL="0" indent="0">
              <a:buNone/>
              <a:defRPr sz="100"/>
            </a:lvl1pPr>
          </a:lstStyle>
          <a:p>
            <a:pPr lvl="0"/>
            <a:r>
              <a:rPr lang="en-US"/>
              <a:t>.</a:t>
            </a:r>
            <a:endParaRPr lang="en-US" dirty="0"/>
          </a:p>
        </p:txBody>
      </p:sp>
    </p:spTree>
    <p:extLst>
      <p:ext uri="{BB962C8B-B14F-4D97-AF65-F5344CB8AC3E}">
        <p14:creationId xmlns:p14="http://schemas.microsoft.com/office/powerpoint/2010/main" val="3063513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ntent">
    <p:bg>
      <p:bgPr>
        <a:solidFill>
          <a:schemeClr val="bg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7A40098-905F-4E29-B84C-4EE5C5FA6245}"/>
              </a:ext>
            </a:extLst>
          </p:cNvPr>
          <p:cNvSpPr>
            <a:spLocks noGrp="1"/>
          </p:cNvSpPr>
          <p:nvPr>
            <p:ph type="dt" sz="half" idx="10"/>
          </p:nvPr>
        </p:nvSpPr>
        <p:spPr/>
        <p:txBody>
          <a:bodyPr/>
          <a:lstStyle/>
          <a:p>
            <a:fld id="{E16DB134-A740-47D9-9359-CFD0405A8817}" type="datetimeFigureOut">
              <a:rPr lang="en-US" smtClean="0"/>
              <a:t>2023-09-08</a:t>
            </a:fld>
            <a:endParaRPr lang="en-US" dirty="0"/>
          </a:p>
        </p:txBody>
      </p:sp>
      <p:sp>
        <p:nvSpPr>
          <p:cNvPr id="5" name="Footer Placeholder 4">
            <a:extLst>
              <a:ext uri="{FF2B5EF4-FFF2-40B4-BE49-F238E27FC236}">
                <a16:creationId xmlns:a16="http://schemas.microsoft.com/office/drawing/2014/main" id="{253856D2-F2C7-4A79-9527-2A90E51FEE0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A7D2DA5-11C3-4269-915A-7510F28927F8}"/>
              </a:ext>
            </a:extLst>
          </p:cNvPr>
          <p:cNvSpPr>
            <a:spLocks noGrp="1"/>
          </p:cNvSpPr>
          <p:nvPr>
            <p:ph type="sldNum" sz="quarter" idx="12"/>
          </p:nvPr>
        </p:nvSpPr>
        <p:spPr>
          <a:xfrm>
            <a:off x="762545" y="7020000"/>
            <a:ext cx="511175" cy="180000"/>
          </a:xfrm>
        </p:spPr>
        <p:txBody>
          <a:bodyPr/>
          <a:lstStyle>
            <a:lvl1pPr algn="r">
              <a:defRPr>
                <a:solidFill>
                  <a:srgbClr val="F0F0F0"/>
                </a:solidFill>
              </a:defRPr>
            </a:lvl1pPr>
          </a:lstStyle>
          <a:p>
            <a:fld id="{F9FB0CC8-2783-4C0F-826D-494942753165}" type="slidenum">
              <a:rPr lang="en-US" smtClean="0"/>
              <a:pPr/>
              <a:t>‹#›</a:t>
            </a:fld>
            <a:endParaRPr lang="en-US" dirty="0"/>
          </a:p>
        </p:txBody>
      </p:sp>
      <p:sp>
        <p:nvSpPr>
          <p:cNvPr id="16" name="Text Placeholder 15">
            <a:extLst>
              <a:ext uri="{FF2B5EF4-FFF2-40B4-BE49-F238E27FC236}">
                <a16:creationId xmlns:a16="http://schemas.microsoft.com/office/drawing/2014/main" id="{481E1DEF-2B94-4C73-8D26-52C70E65D675}"/>
              </a:ext>
            </a:extLst>
          </p:cNvPr>
          <p:cNvSpPr>
            <a:spLocks noGrp="1"/>
          </p:cNvSpPr>
          <p:nvPr>
            <p:ph type="body" sz="quarter" idx="15" hasCustomPrompt="1"/>
          </p:nvPr>
        </p:nvSpPr>
        <p:spPr>
          <a:xfrm>
            <a:off x="10942365" y="6175971"/>
            <a:ext cx="871637" cy="306000"/>
          </a:xfrm>
          <a:blipFill>
            <a:blip r:embed="rId2">
              <a:extLst>
                <a:ext uri="{96DAC541-7B7A-43D3-8B79-37D633B846F1}">
                  <asvg:svgBlip xmlns:asvg="http://schemas.microsoft.com/office/drawing/2016/SVG/main" r:embed="rId3"/>
                </a:ext>
              </a:extLst>
            </a:blip>
            <a:stretch>
              <a:fillRect/>
            </a:stretch>
          </a:blipFill>
        </p:spPr>
        <p:txBody>
          <a:bodyPr/>
          <a:lstStyle>
            <a:lvl1pPr marL="0" indent="0">
              <a:buNone/>
              <a:defRPr sz="100"/>
            </a:lvl1pPr>
          </a:lstStyle>
          <a:p>
            <a:pPr lvl="0"/>
            <a:r>
              <a:rPr lang="en-US"/>
              <a:t>.</a:t>
            </a:r>
            <a:endParaRPr lang="en-US" dirty="0"/>
          </a:p>
        </p:txBody>
      </p:sp>
      <p:sp>
        <p:nvSpPr>
          <p:cNvPr id="3" name="Content Placeholder 2">
            <a:extLst>
              <a:ext uri="{FF2B5EF4-FFF2-40B4-BE49-F238E27FC236}">
                <a16:creationId xmlns:a16="http://schemas.microsoft.com/office/drawing/2014/main" id="{321F5BD0-C32D-4D2D-9F81-F5B4B6D0A7F6}"/>
              </a:ext>
            </a:extLst>
          </p:cNvPr>
          <p:cNvSpPr>
            <a:spLocks noGrp="1"/>
          </p:cNvSpPr>
          <p:nvPr>
            <p:ph sz="quarter" idx="17" hasCustomPrompt="1"/>
          </p:nvPr>
        </p:nvSpPr>
        <p:spPr>
          <a:xfrm>
            <a:off x="756000" y="2124000"/>
            <a:ext cx="11052000" cy="374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a:extLst>
              <a:ext uri="{FF2B5EF4-FFF2-40B4-BE49-F238E27FC236}">
                <a16:creationId xmlns:a16="http://schemas.microsoft.com/office/drawing/2014/main" id="{AF29215A-A3AF-4036-AB1D-81A1281D41C0}"/>
              </a:ext>
            </a:extLst>
          </p:cNvPr>
          <p:cNvSpPr>
            <a:spLocks noGrp="1"/>
          </p:cNvSpPr>
          <p:nvPr>
            <p:ph type="ctrTitle" hasCustomPrompt="1"/>
          </p:nvPr>
        </p:nvSpPr>
        <p:spPr>
          <a:xfrm>
            <a:off x="756000" y="755999"/>
            <a:ext cx="11052000" cy="972000"/>
          </a:xfrm>
        </p:spPr>
        <p:txBody>
          <a:bodyPr anchor="t"/>
          <a:lstStyle>
            <a:lvl1pPr algn="l">
              <a:lnSpc>
                <a:spcPts val="3900"/>
              </a:lnSpc>
              <a:defRPr sz="3600" baseline="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4022996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Slide White with image full">
    <p:bg>
      <p:bgPr>
        <a:solidFill>
          <a:schemeClr val="bg2"/>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7B26CFC-DD8F-413E-8D8F-ECDE90506C8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CA1D534-BFC6-4C15-927F-317BADF96C9D}"/>
              </a:ext>
            </a:extLst>
          </p:cNvPr>
          <p:cNvSpPr>
            <a:spLocks noGrp="1"/>
          </p:cNvSpPr>
          <p:nvPr>
            <p:ph type="ctrTitle" hasCustomPrompt="1"/>
          </p:nvPr>
        </p:nvSpPr>
        <p:spPr>
          <a:xfrm>
            <a:off x="756000" y="2088000"/>
            <a:ext cx="5435250" cy="1116000"/>
          </a:xfrm>
        </p:spPr>
        <p:txBody>
          <a:bodyPr anchor="t"/>
          <a:lstStyle>
            <a:lvl1pPr algn="l">
              <a:defRPr sz="450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953C3D9-7BAD-4D34-93C8-0BBD791270CA}"/>
              </a:ext>
            </a:extLst>
          </p:cNvPr>
          <p:cNvSpPr>
            <a:spLocks noGrp="1"/>
          </p:cNvSpPr>
          <p:nvPr>
            <p:ph type="subTitle" idx="1" hasCustomPrompt="1"/>
          </p:nvPr>
        </p:nvSpPr>
        <p:spPr>
          <a:xfrm>
            <a:off x="756000" y="3923999"/>
            <a:ext cx="5435250" cy="1514775"/>
          </a:xfrm>
        </p:spPr>
        <p:txBody>
          <a:bodyPr/>
          <a:lstStyle>
            <a:lvl1pPr marL="0" indent="0" algn="l">
              <a:buNone/>
              <a:defRPr sz="2200" b="1"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40098-905F-4E29-B84C-4EE5C5FA6245}"/>
              </a:ext>
            </a:extLst>
          </p:cNvPr>
          <p:cNvSpPr>
            <a:spLocks noGrp="1"/>
          </p:cNvSpPr>
          <p:nvPr>
            <p:ph type="dt" sz="half" idx="10"/>
          </p:nvPr>
        </p:nvSpPr>
        <p:spPr/>
        <p:txBody>
          <a:bodyPr/>
          <a:lstStyle/>
          <a:p>
            <a:fld id="{E16DB134-A740-47D9-9359-CFD0405A8817}" type="datetimeFigureOut">
              <a:rPr lang="en-US" smtClean="0"/>
              <a:t>2023-09-08</a:t>
            </a:fld>
            <a:endParaRPr lang="en-US" dirty="0"/>
          </a:p>
        </p:txBody>
      </p:sp>
      <p:sp>
        <p:nvSpPr>
          <p:cNvPr id="5" name="Footer Placeholder 4">
            <a:extLst>
              <a:ext uri="{FF2B5EF4-FFF2-40B4-BE49-F238E27FC236}">
                <a16:creationId xmlns:a16="http://schemas.microsoft.com/office/drawing/2014/main" id="{253856D2-F2C7-4A79-9527-2A90E51FEE0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A7D2DA5-11C3-4269-915A-7510F28927F8}"/>
              </a:ext>
            </a:extLst>
          </p:cNvPr>
          <p:cNvSpPr>
            <a:spLocks noGrp="1"/>
          </p:cNvSpPr>
          <p:nvPr>
            <p:ph type="sldNum" sz="quarter" idx="12"/>
          </p:nvPr>
        </p:nvSpPr>
        <p:spPr>
          <a:xfrm>
            <a:off x="762545" y="7020000"/>
            <a:ext cx="511175" cy="180000"/>
          </a:xfrm>
        </p:spPr>
        <p:txBody>
          <a:bodyPr/>
          <a:lstStyle>
            <a:lvl1pPr algn="r">
              <a:defRPr>
                <a:solidFill>
                  <a:srgbClr val="F0F0F0"/>
                </a:solidFill>
              </a:defRPr>
            </a:lvl1pPr>
          </a:lstStyle>
          <a:p>
            <a:fld id="{F9FB0CC8-2783-4C0F-826D-494942753165}" type="slidenum">
              <a:rPr lang="en-US" smtClean="0"/>
              <a:pPr/>
              <a:t>‹#›</a:t>
            </a:fld>
            <a:endParaRPr lang="en-US" dirty="0"/>
          </a:p>
        </p:txBody>
      </p:sp>
      <p:sp>
        <p:nvSpPr>
          <p:cNvPr id="12" name="Text Placeholder 11">
            <a:extLst>
              <a:ext uri="{FF2B5EF4-FFF2-40B4-BE49-F238E27FC236}">
                <a16:creationId xmlns:a16="http://schemas.microsoft.com/office/drawing/2014/main" id="{A279B465-2A50-47B3-8A31-6CA484194FB5}"/>
              </a:ext>
            </a:extLst>
          </p:cNvPr>
          <p:cNvSpPr>
            <a:spLocks noGrp="1"/>
          </p:cNvSpPr>
          <p:nvPr>
            <p:ph type="body" sz="quarter" idx="14" hasCustomPrompt="1"/>
          </p:nvPr>
        </p:nvSpPr>
        <p:spPr>
          <a:xfrm>
            <a:off x="756000" y="755999"/>
            <a:ext cx="3564000" cy="144000"/>
          </a:xfrm>
        </p:spPr>
        <p:txBody>
          <a:bodyPr wrap="square"/>
          <a:lstStyle>
            <a:lvl1pPr marL="0" indent="0" algn="l">
              <a:lnSpc>
                <a:spcPts val="1000"/>
              </a:lnSpc>
              <a:buNone/>
              <a:defRPr sz="900" b="1">
                <a:solidFill>
                  <a:schemeClr val="tx1"/>
                </a:solidFill>
              </a:defRPr>
            </a:lvl1pPr>
          </a:lstStyle>
          <a:p>
            <a:pPr lvl="0"/>
            <a:r>
              <a:rPr lang="en-US"/>
              <a:t>Faculty / Departement name</a:t>
            </a:r>
            <a:endParaRPr lang="en-US" dirty="0"/>
          </a:p>
        </p:txBody>
      </p:sp>
      <p:sp>
        <p:nvSpPr>
          <p:cNvPr id="16" name="Text Placeholder 15">
            <a:extLst>
              <a:ext uri="{FF2B5EF4-FFF2-40B4-BE49-F238E27FC236}">
                <a16:creationId xmlns:a16="http://schemas.microsoft.com/office/drawing/2014/main" id="{481E1DEF-2B94-4C73-8D26-52C70E65D675}"/>
              </a:ext>
            </a:extLst>
          </p:cNvPr>
          <p:cNvSpPr>
            <a:spLocks noGrp="1"/>
          </p:cNvSpPr>
          <p:nvPr>
            <p:ph type="body" sz="quarter" idx="15" hasCustomPrompt="1"/>
          </p:nvPr>
        </p:nvSpPr>
        <p:spPr>
          <a:xfrm>
            <a:off x="10942365" y="6175971"/>
            <a:ext cx="871637" cy="306000"/>
          </a:xfrm>
          <a:blipFill>
            <a:blip r:embed="rId3">
              <a:extLst>
                <a:ext uri="{96DAC541-7B7A-43D3-8B79-37D633B846F1}">
                  <asvg:svgBlip xmlns:asvg="http://schemas.microsoft.com/office/drawing/2016/SVG/main" r:embed="rId4"/>
                </a:ext>
              </a:extLst>
            </a:blip>
            <a:stretch>
              <a:fillRect/>
            </a:stretch>
          </a:blipFill>
        </p:spPr>
        <p:txBody>
          <a:bodyPr/>
          <a:lstStyle>
            <a:lvl1pPr marL="0" indent="0">
              <a:buNone/>
              <a:defRPr sz="100"/>
            </a:lvl1pPr>
          </a:lstStyle>
          <a:p>
            <a:pPr lvl="0"/>
            <a:r>
              <a:rPr lang="en-US"/>
              <a:t>.</a:t>
            </a:r>
            <a:endParaRPr lang="en-US" dirty="0"/>
          </a:p>
        </p:txBody>
      </p:sp>
    </p:spTree>
    <p:extLst>
      <p:ext uri="{BB962C8B-B14F-4D97-AF65-F5344CB8AC3E}">
        <p14:creationId xmlns:p14="http://schemas.microsoft.com/office/powerpoint/2010/main" val="28967989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sv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M" hidden="1">
            <a:extLst>
              <a:ext uri="{FF2B5EF4-FFF2-40B4-BE49-F238E27FC236}">
                <a16:creationId xmlns:a16="http://schemas.microsoft.com/office/drawing/2014/main" id="{7A134EDE-8DAC-478E-8F3F-B1E52EB0CFD3}"/>
              </a:ext>
            </a:extLst>
          </p:cNvPr>
          <p:cNvSpPr/>
          <p:nvPr userDrawn="1"/>
        </p:nvSpPr>
        <p:spPr>
          <a:xfrm>
            <a:off x="0" y="-1"/>
            <a:ext cx="12192000" cy="75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M onder" hidden="1">
            <a:extLst>
              <a:ext uri="{FF2B5EF4-FFF2-40B4-BE49-F238E27FC236}">
                <a16:creationId xmlns:a16="http://schemas.microsoft.com/office/drawing/2014/main" id="{37E4E175-E941-41E7-BFB9-D6C8007AFE84}"/>
              </a:ext>
            </a:extLst>
          </p:cNvPr>
          <p:cNvSpPr/>
          <p:nvPr userDrawn="1"/>
        </p:nvSpPr>
        <p:spPr>
          <a:xfrm>
            <a:off x="0" y="6480000"/>
            <a:ext cx="12192000" cy="37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M boven" hidden="1">
            <a:extLst>
              <a:ext uri="{FF2B5EF4-FFF2-40B4-BE49-F238E27FC236}">
                <a16:creationId xmlns:a16="http://schemas.microsoft.com/office/drawing/2014/main" id="{00E90C22-DDD1-4763-BDB0-EE01BA216A72}"/>
              </a:ext>
            </a:extLst>
          </p:cNvPr>
          <p:cNvSpPr/>
          <p:nvPr userDrawn="1"/>
        </p:nvSpPr>
        <p:spPr>
          <a:xfrm>
            <a:off x="0" y="6174000"/>
            <a:ext cx="12192000" cy="3060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LM" hidden="1">
            <a:extLst>
              <a:ext uri="{FF2B5EF4-FFF2-40B4-BE49-F238E27FC236}">
                <a16:creationId xmlns:a16="http://schemas.microsoft.com/office/drawing/2014/main" id="{76B37DB9-EE0A-417A-88CD-FF35EBD8F078}"/>
              </a:ext>
            </a:extLst>
          </p:cNvPr>
          <p:cNvSpPr/>
          <p:nvPr userDrawn="1"/>
        </p:nvSpPr>
        <p:spPr>
          <a:xfrm>
            <a:off x="0" y="0"/>
            <a:ext cx="756000" cy="685799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M" hidden="1">
            <a:extLst>
              <a:ext uri="{FF2B5EF4-FFF2-40B4-BE49-F238E27FC236}">
                <a16:creationId xmlns:a16="http://schemas.microsoft.com/office/drawing/2014/main" id="{25BBDBEA-7988-41F3-A6A1-9D4C41D671E4}"/>
              </a:ext>
            </a:extLst>
          </p:cNvPr>
          <p:cNvSpPr/>
          <p:nvPr userDrawn="1"/>
        </p:nvSpPr>
        <p:spPr>
          <a:xfrm>
            <a:off x="11814000" y="0"/>
            <a:ext cx="378000" cy="685799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UT Logoblok" hidden="1">
            <a:extLst>
              <a:ext uri="{FF2B5EF4-FFF2-40B4-BE49-F238E27FC236}">
                <a16:creationId xmlns:a16="http://schemas.microsoft.com/office/drawing/2014/main" id="{F1F4B18A-F86E-49DE-BDA5-34C98A4B0C74}"/>
              </a:ext>
            </a:extLst>
          </p:cNvPr>
          <p:cNvSpPr/>
          <p:nvPr userDrawn="1"/>
        </p:nvSpPr>
        <p:spPr>
          <a:xfrm>
            <a:off x="10914000" y="6174000"/>
            <a:ext cx="900000" cy="306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UT Logo">
            <a:extLst>
              <a:ext uri="{FF2B5EF4-FFF2-40B4-BE49-F238E27FC236}">
                <a16:creationId xmlns:a16="http://schemas.microsoft.com/office/drawing/2014/main" id="{DD722C5C-9BEC-4902-A9E7-70E73E50C644}"/>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42364" y="6175971"/>
            <a:ext cx="871636" cy="306000"/>
          </a:xfrm>
          <a:prstGeom prst="rect">
            <a:avLst/>
          </a:prstGeom>
        </p:spPr>
      </p:pic>
      <p:sp>
        <p:nvSpPr>
          <p:cNvPr id="28" name="UT Content Height" hidden="1">
            <a:extLst>
              <a:ext uri="{FF2B5EF4-FFF2-40B4-BE49-F238E27FC236}">
                <a16:creationId xmlns:a16="http://schemas.microsoft.com/office/drawing/2014/main" id="{D4633B6D-2C76-45F0-B817-3DF5A1FA385C}"/>
              </a:ext>
            </a:extLst>
          </p:cNvPr>
          <p:cNvSpPr/>
          <p:nvPr userDrawn="1"/>
        </p:nvSpPr>
        <p:spPr>
          <a:xfrm>
            <a:off x="756000" y="755999"/>
            <a:ext cx="11058000" cy="4680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UT Width Right" hidden="1">
            <a:extLst>
              <a:ext uri="{FF2B5EF4-FFF2-40B4-BE49-F238E27FC236}">
                <a16:creationId xmlns:a16="http://schemas.microsoft.com/office/drawing/2014/main" id="{F1F915E6-3920-49A5-BB38-0A5164C5F208}"/>
              </a:ext>
            </a:extLst>
          </p:cNvPr>
          <p:cNvSpPr/>
          <p:nvPr userDrawn="1"/>
        </p:nvSpPr>
        <p:spPr>
          <a:xfrm>
            <a:off x="6378000" y="755999"/>
            <a:ext cx="5814000" cy="1332000"/>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UT Design Center block" hidden="1">
            <a:extLst>
              <a:ext uri="{FF2B5EF4-FFF2-40B4-BE49-F238E27FC236}">
                <a16:creationId xmlns:a16="http://schemas.microsoft.com/office/drawing/2014/main" id="{2F9B9707-9DDA-4E15-9947-BB0E0848191F}"/>
              </a:ext>
            </a:extLst>
          </p:cNvPr>
          <p:cNvSpPr/>
          <p:nvPr userDrawn="1"/>
        </p:nvSpPr>
        <p:spPr>
          <a:xfrm>
            <a:off x="5814001" y="-1"/>
            <a:ext cx="563999" cy="685799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UT Titel left" hidden="1">
            <a:extLst>
              <a:ext uri="{FF2B5EF4-FFF2-40B4-BE49-F238E27FC236}">
                <a16:creationId xmlns:a16="http://schemas.microsoft.com/office/drawing/2014/main" id="{BA457F34-907E-4793-AA89-B056533AFC50}"/>
              </a:ext>
            </a:extLst>
          </p:cNvPr>
          <p:cNvSpPr/>
          <p:nvPr userDrawn="1"/>
        </p:nvSpPr>
        <p:spPr>
          <a:xfrm>
            <a:off x="756001" y="755999"/>
            <a:ext cx="5436000" cy="1332000"/>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UT Title 2 Block" hidden="1">
            <a:extLst>
              <a:ext uri="{FF2B5EF4-FFF2-40B4-BE49-F238E27FC236}">
                <a16:creationId xmlns:a16="http://schemas.microsoft.com/office/drawing/2014/main" id="{351A245D-3BE5-4231-A097-72A8C6BD5A9D}"/>
              </a:ext>
            </a:extLst>
          </p:cNvPr>
          <p:cNvSpPr/>
          <p:nvPr userDrawn="1"/>
        </p:nvSpPr>
        <p:spPr>
          <a:xfrm>
            <a:off x="756001" y="2087999"/>
            <a:ext cx="11058000" cy="1836000"/>
          </a:xfrm>
          <a:prstGeom prst="rect">
            <a:avLst/>
          </a:prstGeom>
          <a:solidFill>
            <a:schemeClr val="accent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UT Centerblock" hidden="1">
            <a:extLst>
              <a:ext uri="{FF2B5EF4-FFF2-40B4-BE49-F238E27FC236}">
                <a16:creationId xmlns:a16="http://schemas.microsoft.com/office/drawing/2014/main" id="{92F5DD48-DBDA-4615-A1FF-410322E1F359}"/>
              </a:ext>
            </a:extLst>
          </p:cNvPr>
          <p:cNvSpPr/>
          <p:nvPr userDrawn="1"/>
        </p:nvSpPr>
        <p:spPr>
          <a:xfrm>
            <a:off x="6192000" y="1"/>
            <a:ext cx="186000" cy="6857999"/>
          </a:xfrm>
          <a:prstGeom prst="rect">
            <a:avLst/>
          </a:prstGeom>
          <a:solidFill>
            <a:schemeClr val="accent4">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UT Subtitle Space" hidden="1">
            <a:extLst>
              <a:ext uri="{FF2B5EF4-FFF2-40B4-BE49-F238E27FC236}">
                <a16:creationId xmlns:a16="http://schemas.microsoft.com/office/drawing/2014/main" id="{9842D5A3-A059-437E-A150-940911242607}"/>
              </a:ext>
            </a:extLst>
          </p:cNvPr>
          <p:cNvSpPr/>
          <p:nvPr userDrawn="1"/>
        </p:nvSpPr>
        <p:spPr>
          <a:xfrm>
            <a:off x="749455" y="3923999"/>
            <a:ext cx="11058000" cy="1440000"/>
          </a:xfrm>
          <a:prstGeom prst="rect">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hidden="1">
            <a:extLst>
              <a:ext uri="{FF2B5EF4-FFF2-40B4-BE49-F238E27FC236}">
                <a16:creationId xmlns:a16="http://schemas.microsoft.com/office/drawing/2014/main" id="{01656BA6-6573-47C5-BED1-D0862580EF89}"/>
              </a:ext>
            </a:extLst>
          </p:cNvPr>
          <p:cNvSpPr/>
          <p:nvPr userDrawn="1"/>
        </p:nvSpPr>
        <p:spPr>
          <a:xfrm>
            <a:off x="756001" y="746562"/>
            <a:ext cx="3564000" cy="81446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UT Left indent" hidden="1">
            <a:extLst>
              <a:ext uri="{FF2B5EF4-FFF2-40B4-BE49-F238E27FC236}">
                <a16:creationId xmlns:a16="http://schemas.microsoft.com/office/drawing/2014/main" id="{B3CE972E-8EF0-4967-A6F2-8C939D24C4A5}"/>
              </a:ext>
            </a:extLst>
          </p:cNvPr>
          <p:cNvSpPr/>
          <p:nvPr userDrawn="1"/>
        </p:nvSpPr>
        <p:spPr>
          <a:xfrm>
            <a:off x="756001" y="754028"/>
            <a:ext cx="489600" cy="54180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4E11C7E7-59AD-4E60-9839-D5DDE50440A9}"/>
              </a:ext>
            </a:extLst>
          </p:cNvPr>
          <p:cNvSpPr>
            <a:spLocks noGrp="1"/>
          </p:cNvSpPr>
          <p:nvPr>
            <p:ph type="title"/>
          </p:nvPr>
        </p:nvSpPr>
        <p:spPr>
          <a:xfrm>
            <a:off x="756001" y="755999"/>
            <a:ext cx="11051454" cy="1116000"/>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276575F-5585-47DF-9F39-3C8D63649F37}"/>
              </a:ext>
            </a:extLst>
          </p:cNvPr>
          <p:cNvSpPr>
            <a:spLocks noGrp="1"/>
          </p:cNvSpPr>
          <p:nvPr>
            <p:ph type="body" idx="1"/>
          </p:nvPr>
        </p:nvSpPr>
        <p:spPr>
          <a:xfrm>
            <a:off x="756001" y="2087999"/>
            <a:ext cx="11051454" cy="33480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hidden="1">
            <a:extLst>
              <a:ext uri="{FF2B5EF4-FFF2-40B4-BE49-F238E27FC236}">
                <a16:creationId xmlns:a16="http://schemas.microsoft.com/office/drawing/2014/main" id="{9A896647-2E8E-4E8A-BD41-1A4117F65E57}"/>
              </a:ext>
            </a:extLst>
          </p:cNvPr>
          <p:cNvSpPr>
            <a:spLocks noGrp="1"/>
          </p:cNvSpPr>
          <p:nvPr>
            <p:ph type="dt" sz="half" idx="2"/>
          </p:nvPr>
        </p:nvSpPr>
        <p:spPr>
          <a:xfrm>
            <a:off x="6378575" y="7020000"/>
            <a:ext cx="709146" cy="180000"/>
          </a:xfrm>
          <a:prstGeom prst="rect">
            <a:avLst/>
          </a:prstGeom>
        </p:spPr>
        <p:txBody>
          <a:bodyPr vert="horz" lIns="0" tIns="0" rIns="0" bIns="0" rtlCol="0" anchor="b">
            <a:noAutofit/>
          </a:bodyPr>
          <a:lstStyle>
            <a:lvl1pPr algn="l">
              <a:defRPr sz="700">
                <a:solidFill>
                  <a:srgbClr val="F0F0F0"/>
                </a:solidFill>
              </a:defRPr>
            </a:lvl1pPr>
          </a:lstStyle>
          <a:p>
            <a:fld id="{E16DB134-A740-47D9-9359-CFD0405A8817}" type="datetimeFigureOut">
              <a:rPr lang="en-US" smtClean="0"/>
              <a:pPr/>
              <a:t>2023-09-08</a:t>
            </a:fld>
            <a:endParaRPr lang="en-US" dirty="0"/>
          </a:p>
        </p:txBody>
      </p:sp>
      <p:sp>
        <p:nvSpPr>
          <p:cNvPr id="5" name="Footer Placeholder 4" hidden="1">
            <a:extLst>
              <a:ext uri="{FF2B5EF4-FFF2-40B4-BE49-F238E27FC236}">
                <a16:creationId xmlns:a16="http://schemas.microsoft.com/office/drawing/2014/main" id="{99076071-3077-44EA-B06F-F2C798C4B415}"/>
              </a:ext>
            </a:extLst>
          </p:cNvPr>
          <p:cNvSpPr>
            <a:spLocks noGrp="1"/>
          </p:cNvSpPr>
          <p:nvPr>
            <p:ph type="ftr" sz="quarter" idx="3"/>
          </p:nvPr>
        </p:nvSpPr>
        <p:spPr>
          <a:xfrm>
            <a:off x="1572518" y="7020000"/>
            <a:ext cx="4237202" cy="180000"/>
          </a:xfrm>
          <a:prstGeom prst="rect">
            <a:avLst/>
          </a:prstGeom>
        </p:spPr>
        <p:txBody>
          <a:bodyPr vert="horz" lIns="0" tIns="0" rIns="0" bIns="0" rtlCol="0" anchor="b">
            <a:noAutofit/>
          </a:bodyPr>
          <a:lstStyle>
            <a:lvl1pPr algn="l">
              <a:defRPr sz="700">
                <a:solidFill>
                  <a:srgbClr val="F0F0F0"/>
                </a:solidFill>
              </a:defRPr>
            </a:lvl1pPr>
          </a:lstStyle>
          <a:p>
            <a:endParaRPr lang="en-US" dirty="0"/>
          </a:p>
        </p:txBody>
      </p:sp>
      <p:sp>
        <p:nvSpPr>
          <p:cNvPr id="6" name="Slide Number Placeholder 5" hidden="1">
            <a:extLst>
              <a:ext uri="{FF2B5EF4-FFF2-40B4-BE49-F238E27FC236}">
                <a16:creationId xmlns:a16="http://schemas.microsoft.com/office/drawing/2014/main" id="{8DE21F9C-BAFC-49BC-A41D-D9F19C5F101A}"/>
              </a:ext>
            </a:extLst>
          </p:cNvPr>
          <p:cNvSpPr>
            <a:spLocks noGrp="1"/>
          </p:cNvSpPr>
          <p:nvPr>
            <p:ph type="sldNum" sz="quarter" idx="4"/>
          </p:nvPr>
        </p:nvSpPr>
        <p:spPr>
          <a:xfrm>
            <a:off x="762545" y="6298029"/>
            <a:ext cx="511175" cy="180000"/>
          </a:xfrm>
          <a:prstGeom prst="rect">
            <a:avLst/>
          </a:prstGeom>
        </p:spPr>
        <p:txBody>
          <a:bodyPr vert="horz" lIns="0" tIns="0" rIns="0" bIns="0" rtlCol="0" anchor="b">
            <a:noAutofit/>
          </a:bodyPr>
          <a:lstStyle>
            <a:lvl1pPr algn="l">
              <a:defRPr sz="700">
                <a:solidFill>
                  <a:schemeClr val="tx1">
                    <a:tint val="75000"/>
                  </a:schemeClr>
                </a:solidFill>
              </a:defRPr>
            </a:lvl1pPr>
          </a:lstStyle>
          <a:p>
            <a:fld id="{F9FB0CC8-2783-4C0F-826D-494942753165}" type="slidenum">
              <a:rPr lang="en-US" smtClean="0"/>
              <a:pPr/>
              <a:t>‹#›</a:t>
            </a:fld>
            <a:endParaRPr lang="en-US" dirty="0"/>
          </a:p>
        </p:txBody>
      </p:sp>
    </p:spTree>
    <p:extLst>
      <p:ext uri="{BB962C8B-B14F-4D97-AF65-F5344CB8AC3E}">
        <p14:creationId xmlns:p14="http://schemas.microsoft.com/office/powerpoint/2010/main" val="3528971813"/>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ts val="4800"/>
        </a:lnSpc>
        <a:spcBef>
          <a:spcPct val="0"/>
        </a:spcBef>
        <a:buNone/>
        <a:defRPr sz="4500" b="1" kern="1200" cap="all" spc="0" baseline="0">
          <a:solidFill>
            <a:schemeClr val="tx1"/>
          </a:solidFill>
          <a:latin typeface="+mj-lt"/>
          <a:ea typeface="+mj-ea"/>
          <a:cs typeface="+mj-cs"/>
        </a:defRPr>
      </a:lvl1pPr>
    </p:titleStyle>
    <p:bodyStyle>
      <a:lvl1pPr marL="360000" indent="-360000" algn="l" defTabSz="914400" rtl="0" eaLnBrk="1" latinLnBrk="0" hangingPunct="1">
        <a:lnSpc>
          <a:spcPts val="2000"/>
        </a:lnSpc>
        <a:spcBef>
          <a:spcPts val="0"/>
        </a:spcBef>
        <a:spcAft>
          <a:spcPts val="0"/>
        </a:spcAft>
        <a:buFont typeface="Arial Narrow" panose="020B0606020202030204" pitchFamily="34" charset="0"/>
        <a:buChar char="•"/>
        <a:defRPr sz="1800" b="0" kern="1200">
          <a:solidFill>
            <a:schemeClr val="tx1"/>
          </a:solidFill>
          <a:latin typeface="+mn-lt"/>
          <a:ea typeface="+mn-ea"/>
          <a:cs typeface="+mn-cs"/>
        </a:defRPr>
      </a:lvl1pPr>
      <a:lvl2pPr marL="720000" indent="-360000" algn="l" defTabSz="914400" rtl="0" eaLnBrk="1" latinLnBrk="0" hangingPunct="1">
        <a:lnSpc>
          <a:spcPts val="2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2pPr>
      <a:lvl3pPr marL="1080000" indent="-360000" algn="l" defTabSz="914400" rtl="0" eaLnBrk="1" latinLnBrk="0" hangingPunct="1">
        <a:lnSpc>
          <a:spcPts val="2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3pPr>
      <a:lvl4pPr marL="360000" indent="-360000" algn="l" defTabSz="914400" rtl="0" eaLnBrk="1" latinLnBrk="0" hangingPunct="1">
        <a:lnSpc>
          <a:spcPts val="2000"/>
        </a:lnSpc>
        <a:spcBef>
          <a:spcPts val="0"/>
        </a:spcBef>
        <a:spcAft>
          <a:spcPts val="0"/>
        </a:spcAft>
        <a:buFont typeface="+mj-lt"/>
        <a:buAutoNum type="arabicPeriod"/>
        <a:defRPr sz="1800" kern="1200">
          <a:solidFill>
            <a:schemeClr val="tx1"/>
          </a:solidFill>
          <a:latin typeface="+mn-lt"/>
          <a:ea typeface="+mn-ea"/>
          <a:cs typeface="+mn-cs"/>
        </a:defRPr>
      </a:lvl4pPr>
      <a:lvl5pPr marL="720000" indent="-360000" algn="l" defTabSz="914400" rtl="0" eaLnBrk="1" latinLnBrk="0" hangingPunct="1">
        <a:lnSpc>
          <a:spcPts val="2000"/>
        </a:lnSpc>
        <a:spcBef>
          <a:spcPts val="0"/>
        </a:spcBef>
        <a:spcAft>
          <a:spcPts val="0"/>
        </a:spcAft>
        <a:buFont typeface="+mj-lt"/>
        <a:buAutoNum type="alphaLcPeriod"/>
        <a:defRPr sz="1800" kern="1200">
          <a:solidFill>
            <a:schemeClr val="tx1"/>
          </a:solidFill>
          <a:latin typeface="+mn-lt"/>
          <a:ea typeface="+mn-ea"/>
          <a:cs typeface="+mn-cs"/>
        </a:defRPr>
      </a:lvl5pPr>
      <a:lvl6pPr marL="1120050" indent="-400050" algn="l" defTabSz="914400" rtl="0" eaLnBrk="1" latinLnBrk="0" hangingPunct="1">
        <a:lnSpc>
          <a:spcPts val="2000"/>
        </a:lnSpc>
        <a:spcBef>
          <a:spcPts val="0"/>
        </a:spcBef>
        <a:buFont typeface="+mj-lt"/>
        <a:buAutoNum type="romanLcPeriod"/>
        <a:defRPr sz="1800" kern="1200">
          <a:solidFill>
            <a:schemeClr val="tx1"/>
          </a:solidFill>
          <a:latin typeface="+mn-lt"/>
          <a:ea typeface="+mn-ea"/>
          <a:cs typeface="+mn-cs"/>
        </a:defRPr>
      </a:lvl6pPr>
      <a:lvl7pPr marL="0" indent="0" algn="l" defTabSz="914400" rtl="0" eaLnBrk="1" latinLnBrk="0" hangingPunct="1">
        <a:lnSpc>
          <a:spcPts val="2500"/>
        </a:lnSpc>
        <a:spcBef>
          <a:spcPts val="0"/>
        </a:spcBef>
        <a:buFontTx/>
        <a:buNone/>
        <a:defRPr sz="2200" b="1" kern="1200" cap="all" baseline="0">
          <a:solidFill>
            <a:schemeClr val="tx1"/>
          </a:solidFill>
          <a:latin typeface="+mn-lt"/>
          <a:ea typeface="+mn-ea"/>
          <a:cs typeface="+mn-cs"/>
        </a:defRPr>
      </a:lvl7pPr>
      <a:lvl8pPr marL="0" indent="0" algn="l" defTabSz="914400" rtl="0" eaLnBrk="1" latinLnBrk="0" hangingPunct="1">
        <a:lnSpc>
          <a:spcPts val="2000"/>
        </a:lnSpc>
        <a:spcBef>
          <a:spcPts val="0"/>
        </a:spcBef>
        <a:buFontTx/>
        <a:buNone/>
        <a:defRPr sz="1800" kern="1200" baseline="0">
          <a:solidFill>
            <a:schemeClr val="tx1"/>
          </a:solidFill>
          <a:latin typeface="+mn-lt"/>
          <a:ea typeface="+mn-ea"/>
          <a:cs typeface="+mn-cs"/>
        </a:defRPr>
      </a:lvl8pPr>
      <a:lvl9pPr marL="0" indent="0" algn="l" defTabSz="914400" rtl="0" eaLnBrk="1" latinLnBrk="0" hangingPunct="1">
        <a:lnSpc>
          <a:spcPts val="2000"/>
        </a:lnSpc>
        <a:spcBef>
          <a:spcPts val="0"/>
        </a:spcBef>
        <a:buFont typeface="Arial" panose="020B0604020202020204" pitchFamily="34" charset="0"/>
        <a:buNone/>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76" userDrawn="1">
          <p15:clr>
            <a:srgbClr val="F26B43"/>
          </p15:clr>
        </p15:guide>
        <p15:guide id="2" pos="3960" userDrawn="1">
          <p15:clr>
            <a:srgbClr val="F26B43"/>
          </p15:clr>
        </p15:guide>
        <p15:guide id="3" pos="743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M" hidden="1">
            <a:extLst>
              <a:ext uri="{FF2B5EF4-FFF2-40B4-BE49-F238E27FC236}">
                <a16:creationId xmlns:a16="http://schemas.microsoft.com/office/drawing/2014/main" id="{7A134EDE-8DAC-478E-8F3F-B1E52EB0CFD3}"/>
              </a:ext>
            </a:extLst>
          </p:cNvPr>
          <p:cNvSpPr/>
          <p:nvPr userDrawn="1"/>
        </p:nvSpPr>
        <p:spPr>
          <a:xfrm>
            <a:off x="0" y="-1"/>
            <a:ext cx="12192000" cy="75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M onder" hidden="1">
            <a:extLst>
              <a:ext uri="{FF2B5EF4-FFF2-40B4-BE49-F238E27FC236}">
                <a16:creationId xmlns:a16="http://schemas.microsoft.com/office/drawing/2014/main" id="{37E4E175-E941-41E7-BFB9-D6C8007AFE84}"/>
              </a:ext>
            </a:extLst>
          </p:cNvPr>
          <p:cNvSpPr/>
          <p:nvPr userDrawn="1"/>
        </p:nvSpPr>
        <p:spPr>
          <a:xfrm>
            <a:off x="0" y="6480000"/>
            <a:ext cx="12192000" cy="37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M boven" hidden="1">
            <a:extLst>
              <a:ext uri="{FF2B5EF4-FFF2-40B4-BE49-F238E27FC236}">
                <a16:creationId xmlns:a16="http://schemas.microsoft.com/office/drawing/2014/main" id="{00E90C22-DDD1-4763-BDB0-EE01BA216A72}"/>
              </a:ext>
            </a:extLst>
          </p:cNvPr>
          <p:cNvSpPr/>
          <p:nvPr userDrawn="1"/>
        </p:nvSpPr>
        <p:spPr>
          <a:xfrm>
            <a:off x="0" y="6174000"/>
            <a:ext cx="12192000" cy="3060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LM" hidden="1">
            <a:extLst>
              <a:ext uri="{FF2B5EF4-FFF2-40B4-BE49-F238E27FC236}">
                <a16:creationId xmlns:a16="http://schemas.microsoft.com/office/drawing/2014/main" id="{76B37DB9-EE0A-417A-88CD-FF35EBD8F078}"/>
              </a:ext>
            </a:extLst>
          </p:cNvPr>
          <p:cNvSpPr/>
          <p:nvPr userDrawn="1"/>
        </p:nvSpPr>
        <p:spPr>
          <a:xfrm>
            <a:off x="0" y="0"/>
            <a:ext cx="756000" cy="685799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M" hidden="1">
            <a:extLst>
              <a:ext uri="{FF2B5EF4-FFF2-40B4-BE49-F238E27FC236}">
                <a16:creationId xmlns:a16="http://schemas.microsoft.com/office/drawing/2014/main" id="{25BBDBEA-7988-41F3-A6A1-9D4C41D671E4}"/>
              </a:ext>
            </a:extLst>
          </p:cNvPr>
          <p:cNvSpPr/>
          <p:nvPr userDrawn="1"/>
        </p:nvSpPr>
        <p:spPr>
          <a:xfrm>
            <a:off x="11814000" y="0"/>
            <a:ext cx="378000" cy="685799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UT Logoblok" hidden="1">
            <a:extLst>
              <a:ext uri="{FF2B5EF4-FFF2-40B4-BE49-F238E27FC236}">
                <a16:creationId xmlns:a16="http://schemas.microsoft.com/office/drawing/2014/main" id="{F1F4B18A-F86E-49DE-BDA5-34C98A4B0C74}"/>
              </a:ext>
            </a:extLst>
          </p:cNvPr>
          <p:cNvSpPr/>
          <p:nvPr userDrawn="1"/>
        </p:nvSpPr>
        <p:spPr>
          <a:xfrm>
            <a:off x="10914000" y="6174000"/>
            <a:ext cx="900000" cy="306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UT Logo">
            <a:extLst>
              <a:ext uri="{FF2B5EF4-FFF2-40B4-BE49-F238E27FC236}">
                <a16:creationId xmlns:a16="http://schemas.microsoft.com/office/drawing/2014/main" id="{DD722C5C-9BEC-4902-A9E7-70E73E50C644}"/>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42364" y="6175971"/>
            <a:ext cx="871636" cy="306000"/>
          </a:xfrm>
          <a:prstGeom prst="rect">
            <a:avLst/>
          </a:prstGeom>
        </p:spPr>
      </p:pic>
      <p:sp>
        <p:nvSpPr>
          <p:cNvPr id="28" name="UT Content Height" hidden="1">
            <a:extLst>
              <a:ext uri="{FF2B5EF4-FFF2-40B4-BE49-F238E27FC236}">
                <a16:creationId xmlns:a16="http://schemas.microsoft.com/office/drawing/2014/main" id="{D4633B6D-2C76-45F0-B817-3DF5A1FA385C}"/>
              </a:ext>
            </a:extLst>
          </p:cNvPr>
          <p:cNvSpPr/>
          <p:nvPr userDrawn="1"/>
        </p:nvSpPr>
        <p:spPr>
          <a:xfrm>
            <a:off x="756000" y="755999"/>
            <a:ext cx="11058000" cy="4680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UT Width Right" hidden="1">
            <a:extLst>
              <a:ext uri="{FF2B5EF4-FFF2-40B4-BE49-F238E27FC236}">
                <a16:creationId xmlns:a16="http://schemas.microsoft.com/office/drawing/2014/main" id="{F1F915E6-3920-49A5-BB38-0A5164C5F208}"/>
              </a:ext>
            </a:extLst>
          </p:cNvPr>
          <p:cNvSpPr/>
          <p:nvPr userDrawn="1"/>
        </p:nvSpPr>
        <p:spPr>
          <a:xfrm>
            <a:off x="6378000" y="755999"/>
            <a:ext cx="5814000" cy="1332000"/>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UT Design Center block" hidden="1">
            <a:extLst>
              <a:ext uri="{FF2B5EF4-FFF2-40B4-BE49-F238E27FC236}">
                <a16:creationId xmlns:a16="http://schemas.microsoft.com/office/drawing/2014/main" id="{2F9B9707-9DDA-4E15-9947-BB0E0848191F}"/>
              </a:ext>
            </a:extLst>
          </p:cNvPr>
          <p:cNvSpPr/>
          <p:nvPr userDrawn="1"/>
        </p:nvSpPr>
        <p:spPr>
          <a:xfrm>
            <a:off x="5814001" y="-1"/>
            <a:ext cx="563999" cy="685799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UT Titel left" hidden="1">
            <a:extLst>
              <a:ext uri="{FF2B5EF4-FFF2-40B4-BE49-F238E27FC236}">
                <a16:creationId xmlns:a16="http://schemas.microsoft.com/office/drawing/2014/main" id="{BA457F34-907E-4793-AA89-B056533AFC50}"/>
              </a:ext>
            </a:extLst>
          </p:cNvPr>
          <p:cNvSpPr/>
          <p:nvPr userDrawn="1"/>
        </p:nvSpPr>
        <p:spPr>
          <a:xfrm>
            <a:off x="756001" y="755999"/>
            <a:ext cx="5436000" cy="1332000"/>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UT Title 2 Block" hidden="1">
            <a:extLst>
              <a:ext uri="{FF2B5EF4-FFF2-40B4-BE49-F238E27FC236}">
                <a16:creationId xmlns:a16="http://schemas.microsoft.com/office/drawing/2014/main" id="{351A245D-3BE5-4231-A097-72A8C6BD5A9D}"/>
              </a:ext>
            </a:extLst>
          </p:cNvPr>
          <p:cNvSpPr/>
          <p:nvPr userDrawn="1"/>
        </p:nvSpPr>
        <p:spPr>
          <a:xfrm>
            <a:off x="756001" y="2087999"/>
            <a:ext cx="11058000" cy="1836000"/>
          </a:xfrm>
          <a:prstGeom prst="rect">
            <a:avLst/>
          </a:prstGeom>
          <a:solidFill>
            <a:schemeClr val="accent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UT Centerblock" hidden="1">
            <a:extLst>
              <a:ext uri="{FF2B5EF4-FFF2-40B4-BE49-F238E27FC236}">
                <a16:creationId xmlns:a16="http://schemas.microsoft.com/office/drawing/2014/main" id="{92F5DD48-DBDA-4615-A1FF-410322E1F359}"/>
              </a:ext>
            </a:extLst>
          </p:cNvPr>
          <p:cNvSpPr/>
          <p:nvPr userDrawn="1"/>
        </p:nvSpPr>
        <p:spPr>
          <a:xfrm>
            <a:off x="6192000" y="1"/>
            <a:ext cx="186000" cy="6857999"/>
          </a:xfrm>
          <a:prstGeom prst="rect">
            <a:avLst/>
          </a:prstGeom>
          <a:solidFill>
            <a:schemeClr val="accent4">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UT Subtitle Space" hidden="1">
            <a:extLst>
              <a:ext uri="{FF2B5EF4-FFF2-40B4-BE49-F238E27FC236}">
                <a16:creationId xmlns:a16="http://schemas.microsoft.com/office/drawing/2014/main" id="{9842D5A3-A059-437E-A150-940911242607}"/>
              </a:ext>
            </a:extLst>
          </p:cNvPr>
          <p:cNvSpPr/>
          <p:nvPr userDrawn="1"/>
        </p:nvSpPr>
        <p:spPr>
          <a:xfrm>
            <a:off x="749455" y="3923999"/>
            <a:ext cx="11058000" cy="1440000"/>
          </a:xfrm>
          <a:prstGeom prst="rect">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hidden="1">
            <a:extLst>
              <a:ext uri="{FF2B5EF4-FFF2-40B4-BE49-F238E27FC236}">
                <a16:creationId xmlns:a16="http://schemas.microsoft.com/office/drawing/2014/main" id="{01656BA6-6573-47C5-BED1-D0862580EF89}"/>
              </a:ext>
            </a:extLst>
          </p:cNvPr>
          <p:cNvSpPr/>
          <p:nvPr userDrawn="1"/>
        </p:nvSpPr>
        <p:spPr>
          <a:xfrm>
            <a:off x="756001" y="746562"/>
            <a:ext cx="3564000" cy="81446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UT Left indent" hidden="1">
            <a:extLst>
              <a:ext uri="{FF2B5EF4-FFF2-40B4-BE49-F238E27FC236}">
                <a16:creationId xmlns:a16="http://schemas.microsoft.com/office/drawing/2014/main" id="{B3CE972E-8EF0-4967-A6F2-8C939D24C4A5}"/>
              </a:ext>
            </a:extLst>
          </p:cNvPr>
          <p:cNvSpPr/>
          <p:nvPr userDrawn="1"/>
        </p:nvSpPr>
        <p:spPr>
          <a:xfrm>
            <a:off x="756001" y="754028"/>
            <a:ext cx="489600" cy="54180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4E11C7E7-59AD-4E60-9839-D5DDE50440A9}"/>
              </a:ext>
            </a:extLst>
          </p:cNvPr>
          <p:cNvSpPr>
            <a:spLocks noGrp="1"/>
          </p:cNvSpPr>
          <p:nvPr>
            <p:ph type="title"/>
          </p:nvPr>
        </p:nvSpPr>
        <p:spPr>
          <a:xfrm>
            <a:off x="756001" y="755999"/>
            <a:ext cx="11051454" cy="1116000"/>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276575F-5585-47DF-9F39-3C8D63649F37}"/>
              </a:ext>
            </a:extLst>
          </p:cNvPr>
          <p:cNvSpPr>
            <a:spLocks noGrp="1"/>
          </p:cNvSpPr>
          <p:nvPr>
            <p:ph type="body" idx="1"/>
          </p:nvPr>
        </p:nvSpPr>
        <p:spPr>
          <a:xfrm>
            <a:off x="756001" y="2087999"/>
            <a:ext cx="11051454" cy="33480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Subtitle</a:t>
            </a:r>
          </a:p>
          <a:p>
            <a:pPr lvl="7"/>
            <a:r>
              <a:rPr lang="en-US" baseline="0"/>
              <a:t>Standard paragraph</a:t>
            </a:r>
          </a:p>
          <a:p>
            <a:pPr lvl="8"/>
            <a:r>
              <a:rPr lang="en-US" baseline="0"/>
              <a:t>Standard paragraph</a:t>
            </a:r>
            <a:endParaRPr lang="en-US" dirty="0"/>
          </a:p>
        </p:txBody>
      </p:sp>
      <p:sp>
        <p:nvSpPr>
          <p:cNvPr id="4" name="Date Placeholder 3" hidden="1">
            <a:extLst>
              <a:ext uri="{FF2B5EF4-FFF2-40B4-BE49-F238E27FC236}">
                <a16:creationId xmlns:a16="http://schemas.microsoft.com/office/drawing/2014/main" id="{9A896647-2E8E-4E8A-BD41-1A4117F65E57}"/>
              </a:ext>
            </a:extLst>
          </p:cNvPr>
          <p:cNvSpPr>
            <a:spLocks noGrp="1"/>
          </p:cNvSpPr>
          <p:nvPr>
            <p:ph type="dt" sz="half" idx="2"/>
          </p:nvPr>
        </p:nvSpPr>
        <p:spPr>
          <a:xfrm>
            <a:off x="6378575" y="7020000"/>
            <a:ext cx="709146" cy="180000"/>
          </a:xfrm>
          <a:prstGeom prst="rect">
            <a:avLst/>
          </a:prstGeom>
        </p:spPr>
        <p:txBody>
          <a:bodyPr vert="horz" lIns="0" tIns="0" rIns="0" bIns="0" rtlCol="0" anchor="b">
            <a:noAutofit/>
          </a:bodyPr>
          <a:lstStyle>
            <a:lvl1pPr algn="l">
              <a:defRPr sz="700">
                <a:solidFill>
                  <a:srgbClr val="F0F0F0"/>
                </a:solidFill>
              </a:defRPr>
            </a:lvl1pPr>
          </a:lstStyle>
          <a:p>
            <a:fld id="{E16DB134-A740-47D9-9359-CFD0405A8817}" type="datetimeFigureOut">
              <a:rPr lang="en-US" smtClean="0"/>
              <a:pPr/>
              <a:t>2023-09-08</a:t>
            </a:fld>
            <a:endParaRPr lang="en-US" dirty="0"/>
          </a:p>
        </p:txBody>
      </p:sp>
      <p:sp>
        <p:nvSpPr>
          <p:cNvPr id="5" name="Footer Placeholder 4" hidden="1">
            <a:extLst>
              <a:ext uri="{FF2B5EF4-FFF2-40B4-BE49-F238E27FC236}">
                <a16:creationId xmlns:a16="http://schemas.microsoft.com/office/drawing/2014/main" id="{99076071-3077-44EA-B06F-F2C798C4B415}"/>
              </a:ext>
            </a:extLst>
          </p:cNvPr>
          <p:cNvSpPr>
            <a:spLocks noGrp="1"/>
          </p:cNvSpPr>
          <p:nvPr>
            <p:ph type="ftr" sz="quarter" idx="3"/>
          </p:nvPr>
        </p:nvSpPr>
        <p:spPr>
          <a:xfrm>
            <a:off x="1572518" y="7020000"/>
            <a:ext cx="4237202" cy="180000"/>
          </a:xfrm>
          <a:prstGeom prst="rect">
            <a:avLst/>
          </a:prstGeom>
        </p:spPr>
        <p:txBody>
          <a:bodyPr vert="horz" lIns="0" tIns="0" rIns="0" bIns="0" rtlCol="0" anchor="b">
            <a:noAutofit/>
          </a:bodyPr>
          <a:lstStyle>
            <a:lvl1pPr algn="l">
              <a:defRPr sz="700">
                <a:solidFill>
                  <a:srgbClr val="F0F0F0"/>
                </a:solidFill>
              </a:defRPr>
            </a:lvl1pPr>
          </a:lstStyle>
          <a:p>
            <a:endParaRPr lang="en-US" dirty="0"/>
          </a:p>
        </p:txBody>
      </p:sp>
      <p:sp>
        <p:nvSpPr>
          <p:cNvPr id="6" name="Slide Number Placeholder 5" hidden="1">
            <a:extLst>
              <a:ext uri="{FF2B5EF4-FFF2-40B4-BE49-F238E27FC236}">
                <a16:creationId xmlns:a16="http://schemas.microsoft.com/office/drawing/2014/main" id="{8DE21F9C-BAFC-49BC-A41D-D9F19C5F101A}"/>
              </a:ext>
            </a:extLst>
          </p:cNvPr>
          <p:cNvSpPr>
            <a:spLocks noGrp="1"/>
          </p:cNvSpPr>
          <p:nvPr>
            <p:ph type="sldNum" sz="quarter" idx="4"/>
          </p:nvPr>
        </p:nvSpPr>
        <p:spPr>
          <a:xfrm>
            <a:off x="762545" y="6298029"/>
            <a:ext cx="511175" cy="180000"/>
          </a:xfrm>
          <a:prstGeom prst="rect">
            <a:avLst/>
          </a:prstGeom>
        </p:spPr>
        <p:txBody>
          <a:bodyPr vert="horz" lIns="0" tIns="0" rIns="0" bIns="0" rtlCol="0" anchor="b">
            <a:noAutofit/>
          </a:bodyPr>
          <a:lstStyle>
            <a:lvl1pPr algn="l">
              <a:defRPr sz="700">
                <a:solidFill>
                  <a:schemeClr val="tx1">
                    <a:tint val="75000"/>
                  </a:schemeClr>
                </a:solidFill>
              </a:defRPr>
            </a:lvl1pPr>
          </a:lstStyle>
          <a:p>
            <a:fld id="{F9FB0CC8-2783-4C0F-826D-494942753165}" type="slidenum">
              <a:rPr lang="en-US" smtClean="0"/>
              <a:pPr/>
              <a:t>‹#›</a:t>
            </a:fld>
            <a:endParaRPr lang="en-US" dirty="0"/>
          </a:p>
        </p:txBody>
      </p:sp>
    </p:spTree>
    <p:extLst>
      <p:ext uri="{BB962C8B-B14F-4D97-AF65-F5344CB8AC3E}">
        <p14:creationId xmlns:p14="http://schemas.microsoft.com/office/powerpoint/2010/main" val="1210969641"/>
      </p:ext>
    </p:extLst>
  </p:cSld>
  <p:clrMap bg1="lt1" tx1="dk1" bg2="lt2" tx2="dk2" accent1="accent1" accent2="accent2" accent3="accent3" accent4="accent4" accent5="accent5" accent6="accent6" hlink="hlink" folHlink="folHlink"/>
  <p:sldLayoutIdLst>
    <p:sldLayoutId id="2147483898" r:id="rId1"/>
    <p:sldLayoutId id="2147483967" r:id="rId2"/>
  </p:sldLayoutIdLst>
  <p:txStyles>
    <p:titleStyle>
      <a:lvl1pPr algn="l" defTabSz="914400" rtl="0" eaLnBrk="1" latinLnBrk="0" hangingPunct="1">
        <a:lnSpc>
          <a:spcPts val="4800"/>
        </a:lnSpc>
        <a:spcBef>
          <a:spcPct val="0"/>
        </a:spcBef>
        <a:buNone/>
        <a:defRPr sz="4500" b="1" kern="1200" cap="all" spc="0" baseline="0">
          <a:solidFill>
            <a:schemeClr val="tx1"/>
          </a:solidFill>
          <a:latin typeface="+mj-lt"/>
          <a:ea typeface="+mj-ea"/>
          <a:cs typeface="+mj-cs"/>
        </a:defRPr>
      </a:lvl1pPr>
    </p:titleStyle>
    <p:bodyStyle>
      <a:lvl1pPr marL="360000" indent="-360000" algn="l" defTabSz="914400" rtl="0" eaLnBrk="1" latinLnBrk="0" hangingPunct="1">
        <a:lnSpc>
          <a:spcPts val="2000"/>
        </a:lnSpc>
        <a:spcBef>
          <a:spcPts val="0"/>
        </a:spcBef>
        <a:spcAft>
          <a:spcPts val="0"/>
        </a:spcAft>
        <a:buFont typeface="Arial Narrow" panose="020B0606020202030204" pitchFamily="34" charset="0"/>
        <a:buChar char="•"/>
        <a:defRPr sz="1800" b="0" kern="1200">
          <a:solidFill>
            <a:schemeClr val="tx1"/>
          </a:solidFill>
          <a:latin typeface="+mn-lt"/>
          <a:ea typeface="+mn-ea"/>
          <a:cs typeface="+mn-cs"/>
        </a:defRPr>
      </a:lvl1pPr>
      <a:lvl2pPr marL="720000" indent="-360000" algn="l" defTabSz="914400" rtl="0" eaLnBrk="1" latinLnBrk="0" hangingPunct="1">
        <a:lnSpc>
          <a:spcPts val="2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2pPr>
      <a:lvl3pPr marL="1080000" indent="-360000" algn="l" defTabSz="914400" rtl="0" eaLnBrk="1" latinLnBrk="0" hangingPunct="1">
        <a:lnSpc>
          <a:spcPts val="2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3pPr>
      <a:lvl4pPr marL="360000" indent="-360000" algn="l" defTabSz="914400" rtl="0" eaLnBrk="1" latinLnBrk="0" hangingPunct="1">
        <a:lnSpc>
          <a:spcPts val="2000"/>
        </a:lnSpc>
        <a:spcBef>
          <a:spcPts val="0"/>
        </a:spcBef>
        <a:spcAft>
          <a:spcPts val="0"/>
        </a:spcAft>
        <a:buFont typeface="+mj-lt"/>
        <a:buAutoNum type="arabicPeriod"/>
        <a:defRPr sz="1800" kern="1200">
          <a:solidFill>
            <a:schemeClr val="tx1"/>
          </a:solidFill>
          <a:latin typeface="+mn-lt"/>
          <a:ea typeface="+mn-ea"/>
          <a:cs typeface="+mn-cs"/>
        </a:defRPr>
      </a:lvl4pPr>
      <a:lvl5pPr marL="720000" indent="-360000" algn="l" defTabSz="914400" rtl="0" eaLnBrk="1" latinLnBrk="0" hangingPunct="1">
        <a:lnSpc>
          <a:spcPts val="2000"/>
        </a:lnSpc>
        <a:spcBef>
          <a:spcPts val="0"/>
        </a:spcBef>
        <a:spcAft>
          <a:spcPts val="0"/>
        </a:spcAft>
        <a:buFont typeface="+mj-lt"/>
        <a:buAutoNum type="alphaLcPeriod"/>
        <a:defRPr sz="1800" kern="1200">
          <a:solidFill>
            <a:schemeClr val="tx1"/>
          </a:solidFill>
          <a:latin typeface="+mn-lt"/>
          <a:ea typeface="+mn-ea"/>
          <a:cs typeface="+mn-cs"/>
        </a:defRPr>
      </a:lvl5pPr>
      <a:lvl6pPr marL="1120050" indent="-400050" algn="l" defTabSz="914400" rtl="0" eaLnBrk="1" latinLnBrk="0" hangingPunct="1">
        <a:lnSpc>
          <a:spcPts val="2000"/>
        </a:lnSpc>
        <a:spcBef>
          <a:spcPts val="0"/>
        </a:spcBef>
        <a:buFont typeface="+mj-lt"/>
        <a:buAutoNum type="romanLcPeriod"/>
        <a:defRPr sz="1800" kern="1200">
          <a:solidFill>
            <a:schemeClr val="tx1"/>
          </a:solidFill>
          <a:latin typeface="+mn-lt"/>
          <a:ea typeface="+mn-ea"/>
          <a:cs typeface="+mn-cs"/>
        </a:defRPr>
      </a:lvl6pPr>
      <a:lvl7pPr marL="0" indent="0" algn="l" defTabSz="914400" rtl="0" eaLnBrk="1" latinLnBrk="0" hangingPunct="1">
        <a:lnSpc>
          <a:spcPts val="2500"/>
        </a:lnSpc>
        <a:spcBef>
          <a:spcPts val="0"/>
        </a:spcBef>
        <a:buFontTx/>
        <a:buNone/>
        <a:defRPr sz="2200" b="1" kern="1200" cap="all" baseline="0">
          <a:solidFill>
            <a:schemeClr val="tx1"/>
          </a:solidFill>
          <a:latin typeface="+mn-lt"/>
          <a:ea typeface="+mn-ea"/>
          <a:cs typeface="+mn-cs"/>
        </a:defRPr>
      </a:lvl7pPr>
      <a:lvl8pPr marL="0" indent="0" algn="l" defTabSz="914400" rtl="0" eaLnBrk="1" latinLnBrk="0" hangingPunct="1">
        <a:lnSpc>
          <a:spcPts val="2000"/>
        </a:lnSpc>
        <a:spcBef>
          <a:spcPts val="0"/>
        </a:spcBef>
        <a:buFontTx/>
        <a:buNone/>
        <a:defRPr sz="1800" kern="1200" baseline="0">
          <a:solidFill>
            <a:schemeClr val="tx1"/>
          </a:solidFill>
          <a:latin typeface="+mn-lt"/>
          <a:ea typeface="+mn-ea"/>
          <a:cs typeface="+mn-cs"/>
        </a:defRPr>
      </a:lvl8pPr>
      <a:lvl9pPr marL="0" indent="0" algn="l" defTabSz="914400" rtl="0" eaLnBrk="1" latinLnBrk="0" hangingPunct="1">
        <a:lnSpc>
          <a:spcPts val="2000"/>
        </a:lnSpc>
        <a:spcBef>
          <a:spcPts val="0"/>
        </a:spcBef>
        <a:buFont typeface="Arial" panose="020B0604020202020204" pitchFamily="34" charset="0"/>
        <a:buNone/>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76" userDrawn="1">
          <p15:clr>
            <a:srgbClr val="F26B43"/>
          </p15:clr>
        </p15:guide>
        <p15:guide id="2" pos="3960" userDrawn="1">
          <p15:clr>
            <a:srgbClr val="F26B43"/>
          </p15:clr>
        </p15:guide>
        <p15:guide id="3" pos="743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aldidoantakurnia@student.utwente.nl" TargetMode="External"/><Relationship Id="rId2" Type="http://schemas.openxmlformats.org/officeDocument/2006/relationships/hyperlink" Target="https://github.com/aldidoanta/mp-isim"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International-Data-Spaces-Association/IDS-RAM_4_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i.org/10.3990/1.9789036557177" TargetMode="External"/><Relationship Id="rId2" Type="http://schemas.openxmlformats.org/officeDocument/2006/relationships/hyperlink" Target="https://www.nwo.nl/en/projects/43919633-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D309BA-2414-1CDF-D009-6F84FF38D314}"/>
              </a:ext>
            </a:extLst>
          </p:cNvPr>
          <p:cNvSpPr>
            <a:spLocks noGrp="1"/>
          </p:cNvSpPr>
          <p:nvPr>
            <p:ph type="ctrTitle"/>
          </p:nvPr>
        </p:nvSpPr>
        <p:spPr>
          <a:xfrm>
            <a:off x="755999" y="1825455"/>
            <a:ext cx="6676895" cy="1116000"/>
          </a:xfrm>
        </p:spPr>
        <p:txBody>
          <a:bodyPr/>
          <a:lstStyle/>
          <a:p>
            <a:r>
              <a:rPr lang="en-US" sz="4000" dirty="0"/>
              <a:t>Interoperability Simulator</a:t>
            </a:r>
            <a:br>
              <a:rPr lang="en-US" sz="4000" dirty="0"/>
            </a:br>
            <a:r>
              <a:rPr lang="en-US" sz="4000" dirty="0"/>
              <a:t>for Data Spaces</a:t>
            </a:r>
          </a:p>
        </p:txBody>
      </p:sp>
      <p:sp>
        <p:nvSpPr>
          <p:cNvPr id="5" name="Subtitle 4">
            <a:extLst>
              <a:ext uri="{FF2B5EF4-FFF2-40B4-BE49-F238E27FC236}">
                <a16:creationId xmlns:a16="http://schemas.microsoft.com/office/drawing/2014/main" id="{28EAD959-3023-6131-3CDC-19D2564023BA}"/>
              </a:ext>
            </a:extLst>
          </p:cNvPr>
          <p:cNvSpPr>
            <a:spLocks noGrp="1"/>
          </p:cNvSpPr>
          <p:nvPr>
            <p:ph type="subTitle" idx="1"/>
          </p:nvPr>
        </p:nvSpPr>
        <p:spPr>
          <a:xfrm>
            <a:off x="755999" y="4494365"/>
            <a:ext cx="6676895" cy="1514775"/>
          </a:xfrm>
        </p:spPr>
        <p:txBody>
          <a:bodyPr/>
          <a:lstStyle/>
          <a:p>
            <a:r>
              <a:rPr lang="en-US" dirty="0"/>
              <a:t>Master Project</a:t>
            </a:r>
          </a:p>
          <a:p>
            <a:endParaRPr lang="en-US" dirty="0"/>
          </a:p>
          <a:p>
            <a:r>
              <a:rPr lang="en-US" dirty="0"/>
              <a:t>Aldi Doanta Kurnia</a:t>
            </a:r>
          </a:p>
          <a:p>
            <a:r>
              <a:rPr lang="en-US" dirty="0"/>
              <a:t>Master Computer Science - Software Technology</a:t>
            </a:r>
          </a:p>
          <a:p>
            <a:r>
              <a:rPr lang="en-US" dirty="0"/>
              <a:t>University of Twente</a:t>
            </a:r>
          </a:p>
        </p:txBody>
      </p:sp>
      <p:sp>
        <p:nvSpPr>
          <p:cNvPr id="6" name="Text Placeholder 5">
            <a:extLst>
              <a:ext uri="{FF2B5EF4-FFF2-40B4-BE49-F238E27FC236}">
                <a16:creationId xmlns:a16="http://schemas.microsoft.com/office/drawing/2014/main" id="{18E5F5AF-79AC-986D-0984-DB22719491F3}"/>
              </a:ext>
            </a:extLst>
          </p:cNvPr>
          <p:cNvSpPr>
            <a:spLocks noGrp="1"/>
          </p:cNvSpPr>
          <p:nvPr>
            <p:ph type="body" sz="quarter" idx="14"/>
          </p:nvPr>
        </p:nvSpPr>
        <p:spPr/>
        <p:txBody>
          <a:bodyPr/>
          <a:lstStyle/>
          <a:p>
            <a:r>
              <a:rPr lang="en-US" dirty="0"/>
              <a:t>Faculty of Electrical Engineering, Mathematics and Computer Science (EEMCS)</a:t>
            </a:r>
          </a:p>
        </p:txBody>
      </p:sp>
      <p:sp>
        <p:nvSpPr>
          <p:cNvPr id="7" name="Text Placeholder 6">
            <a:extLst>
              <a:ext uri="{FF2B5EF4-FFF2-40B4-BE49-F238E27FC236}">
                <a16:creationId xmlns:a16="http://schemas.microsoft.com/office/drawing/2014/main" id="{154E8A07-6486-F8CE-D9B3-297C65C1E6C6}"/>
              </a:ext>
            </a:extLst>
          </p:cNvPr>
          <p:cNvSpPr>
            <a:spLocks noGrp="1"/>
          </p:cNvSpPr>
          <p:nvPr>
            <p:ph type="body" sz="quarter" idx="15"/>
          </p:nvPr>
        </p:nvSpPr>
        <p:spPr/>
        <p:txBody>
          <a:bodyPr/>
          <a:lstStyle/>
          <a:p>
            <a:endParaRPr lang="en-US" dirty="0"/>
          </a:p>
        </p:txBody>
      </p:sp>
    </p:spTree>
    <p:extLst>
      <p:ext uri="{BB962C8B-B14F-4D97-AF65-F5344CB8AC3E}">
        <p14:creationId xmlns:p14="http://schemas.microsoft.com/office/powerpoint/2010/main" val="3749856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59EFF35F-8B3E-9F90-F4FE-196DB46F54E5}"/>
              </a:ext>
            </a:extLst>
          </p:cNvPr>
          <p:cNvSpPr>
            <a:spLocks noGrp="1"/>
          </p:cNvSpPr>
          <p:nvPr>
            <p:ph type="body" sz="quarter" idx="15"/>
          </p:nvPr>
        </p:nvSpPr>
        <p:spPr/>
        <p:txBody>
          <a:bodyPr/>
          <a:lstStyle/>
          <a:p>
            <a:endParaRPr lang="en-US"/>
          </a:p>
        </p:txBody>
      </p:sp>
      <p:sp>
        <p:nvSpPr>
          <p:cNvPr id="7" name="Title 6" descr="The simplified component diagram of the Interoperability Simulator">
            <a:extLst>
              <a:ext uri="{FF2B5EF4-FFF2-40B4-BE49-F238E27FC236}">
                <a16:creationId xmlns:a16="http://schemas.microsoft.com/office/drawing/2014/main" id="{0C59001E-01EB-E42F-00E7-FDD5958436F0}"/>
              </a:ext>
            </a:extLst>
          </p:cNvPr>
          <p:cNvSpPr>
            <a:spLocks noGrp="1"/>
          </p:cNvSpPr>
          <p:nvPr>
            <p:ph type="ctrTitle"/>
          </p:nvPr>
        </p:nvSpPr>
        <p:spPr/>
        <p:txBody>
          <a:bodyPr/>
          <a:lstStyle/>
          <a:p>
            <a:r>
              <a:rPr lang="en-US" dirty="0"/>
              <a:t>IDS Data Offering and Data Consumption</a:t>
            </a:r>
          </a:p>
        </p:txBody>
      </p:sp>
      <p:pic>
        <p:nvPicPr>
          <p:cNvPr id="4" name="Picture 3">
            <a:extLst>
              <a:ext uri="{FF2B5EF4-FFF2-40B4-BE49-F238E27FC236}">
                <a16:creationId xmlns:a16="http://schemas.microsoft.com/office/drawing/2014/main" id="{A1A36BDA-CC05-1E3D-D2A2-B5B33CB00630}"/>
              </a:ext>
            </a:extLst>
          </p:cNvPr>
          <p:cNvPicPr>
            <a:picLocks noChangeAspect="1"/>
          </p:cNvPicPr>
          <p:nvPr/>
        </p:nvPicPr>
        <p:blipFill>
          <a:blip r:embed="rId2"/>
          <a:stretch>
            <a:fillRect/>
          </a:stretch>
        </p:blipFill>
        <p:spPr>
          <a:xfrm>
            <a:off x="480329" y="1382534"/>
            <a:ext cx="4281476" cy="3964840"/>
          </a:xfrm>
          <a:prstGeom prst="rect">
            <a:avLst/>
          </a:prstGeom>
        </p:spPr>
      </p:pic>
      <p:pic>
        <p:nvPicPr>
          <p:cNvPr id="10" name="Picture 9">
            <a:extLst>
              <a:ext uri="{FF2B5EF4-FFF2-40B4-BE49-F238E27FC236}">
                <a16:creationId xmlns:a16="http://schemas.microsoft.com/office/drawing/2014/main" id="{94D9A079-32C1-2C9C-C658-0B512E125AD1}"/>
              </a:ext>
            </a:extLst>
          </p:cNvPr>
          <p:cNvPicPr>
            <a:picLocks noChangeAspect="1"/>
          </p:cNvPicPr>
          <p:nvPr/>
        </p:nvPicPr>
        <p:blipFill>
          <a:blip r:embed="rId3"/>
          <a:stretch>
            <a:fillRect/>
          </a:stretch>
        </p:blipFill>
        <p:spPr>
          <a:xfrm>
            <a:off x="5641036" y="1382534"/>
            <a:ext cx="6070636" cy="3624032"/>
          </a:xfrm>
          <a:prstGeom prst="rect">
            <a:avLst/>
          </a:prstGeom>
        </p:spPr>
      </p:pic>
      <p:sp>
        <p:nvSpPr>
          <p:cNvPr id="12" name="Content Placeholder 8">
            <a:extLst>
              <a:ext uri="{FF2B5EF4-FFF2-40B4-BE49-F238E27FC236}">
                <a16:creationId xmlns:a16="http://schemas.microsoft.com/office/drawing/2014/main" id="{268FF81B-09E4-1813-EF73-24945C4DCBE2}"/>
              </a:ext>
            </a:extLst>
          </p:cNvPr>
          <p:cNvSpPr>
            <a:spLocks noGrp="1"/>
          </p:cNvSpPr>
          <p:nvPr>
            <p:ph sz="quarter" idx="17"/>
          </p:nvPr>
        </p:nvSpPr>
        <p:spPr>
          <a:xfrm>
            <a:off x="321486" y="5482639"/>
            <a:ext cx="4599161" cy="789532"/>
          </a:xfrm>
        </p:spPr>
        <p:txBody>
          <a:bodyPr/>
          <a:lstStyle/>
          <a:p>
            <a:pPr marL="0" indent="0" algn="ctr">
              <a:lnSpc>
                <a:spcPts val="2500"/>
              </a:lnSpc>
              <a:buNone/>
            </a:pPr>
            <a:r>
              <a:rPr lang="en-US" sz="2200" dirty="0"/>
              <a:t>Source Schema as an offered IDS Resource</a:t>
            </a:r>
            <a:br>
              <a:rPr lang="en-US" sz="2200" dirty="0"/>
            </a:br>
            <a:r>
              <a:rPr lang="en-US" sz="2200" dirty="0"/>
              <a:t>by the Data Provider</a:t>
            </a:r>
          </a:p>
        </p:txBody>
      </p:sp>
      <p:sp>
        <p:nvSpPr>
          <p:cNvPr id="13" name="Content Placeholder 8">
            <a:extLst>
              <a:ext uri="{FF2B5EF4-FFF2-40B4-BE49-F238E27FC236}">
                <a16:creationId xmlns:a16="http://schemas.microsoft.com/office/drawing/2014/main" id="{89C401A4-A8AF-69C0-B1C1-9C9C0CCF057C}"/>
              </a:ext>
            </a:extLst>
          </p:cNvPr>
          <p:cNvSpPr txBox="1">
            <a:spLocks/>
          </p:cNvSpPr>
          <p:nvPr/>
        </p:nvSpPr>
        <p:spPr>
          <a:xfrm>
            <a:off x="6989384" y="5490948"/>
            <a:ext cx="3373939" cy="789532"/>
          </a:xfrm>
          <a:prstGeom prst="rect">
            <a:avLst/>
          </a:prstGeom>
        </p:spPr>
        <p:txBody>
          <a:bodyPr vert="horz" lIns="0" tIns="0" rIns="0" bIns="0" rtlCol="0">
            <a:noAutofit/>
          </a:bodyPr>
          <a:lstStyle>
            <a:lvl1pPr marL="360000" indent="-360000" algn="l" defTabSz="914400" rtl="0" eaLnBrk="1" latinLnBrk="0" hangingPunct="1">
              <a:lnSpc>
                <a:spcPts val="2000"/>
              </a:lnSpc>
              <a:spcBef>
                <a:spcPts val="0"/>
              </a:spcBef>
              <a:spcAft>
                <a:spcPts val="0"/>
              </a:spcAft>
              <a:buFont typeface="Arial Narrow" panose="020B0606020202030204" pitchFamily="34" charset="0"/>
              <a:buChar char="•"/>
              <a:defRPr sz="1800" b="0" kern="1200">
                <a:solidFill>
                  <a:schemeClr val="tx1"/>
                </a:solidFill>
                <a:latin typeface="+mn-lt"/>
                <a:ea typeface="+mn-ea"/>
                <a:cs typeface="+mn-cs"/>
              </a:defRPr>
            </a:lvl1pPr>
            <a:lvl2pPr marL="720000" indent="-360000" algn="l" defTabSz="914400" rtl="0" eaLnBrk="1" latinLnBrk="0" hangingPunct="1">
              <a:lnSpc>
                <a:spcPts val="2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2pPr>
            <a:lvl3pPr marL="1080000" indent="-360000" algn="l" defTabSz="914400" rtl="0" eaLnBrk="1" latinLnBrk="0" hangingPunct="1">
              <a:lnSpc>
                <a:spcPts val="2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3pPr>
            <a:lvl4pPr marL="360000" indent="-360000" algn="l" defTabSz="914400" rtl="0" eaLnBrk="1" latinLnBrk="0" hangingPunct="1">
              <a:lnSpc>
                <a:spcPts val="2000"/>
              </a:lnSpc>
              <a:spcBef>
                <a:spcPts val="0"/>
              </a:spcBef>
              <a:spcAft>
                <a:spcPts val="0"/>
              </a:spcAft>
              <a:buFont typeface="+mj-lt"/>
              <a:buAutoNum type="arabicPeriod"/>
              <a:defRPr sz="1800" kern="1200">
                <a:solidFill>
                  <a:schemeClr val="tx1"/>
                </a:solidFill>
                <a:latin typeface="+mn-lt"/>
                <a:ea typeface="+mn-ea"/>
                <a:cs typeface="+mn-cs"/>
              </a:defRPr>
            </a:lvl4pPr>
            <a:lvl5pPr marL="720000" indent="-360000" algn="l" defTabSz="914400" rtl="0" eaLnBrk="1" latinLnBrk="0" hangingPunct="1">
              <a:lnSpc>
                <a:spcPts val="2000"/>
              </a:lnSpc>
              <a:spcBef>
                <a:spcPts val="0"/>
              </a:spcBef>
              <a:spcAft>
                <a:spcPts val="0"/>
              </a:spcAft>
              <a:buFont typeface="+mj-lt"/>
              <a:buAutoNum type="alphaLcPeriod"/>
              <a:defRPr sz="1800" kern="1200">
                <a:solidFill>
                  <a:schemeClr val="tx1"/>
                </a:solidFill>
                <a:latin typeface="+mn-lt"/>
                <a:ea typeface="+mn-ea"/>
                <a:cs typeface="+mn-cs"/>
              </a:defRPr>
            </a:lvl5pPr>
            <a:lvl6pPr marL="1120050" indent="-400050" algn="l" defTabSz="914400" rtl="0" eaLnBrk="1" latinLnBrk="0" hangingPunct="1">
              <a:lnSpc>
                <a:spcPts val="2000"/>
              </a:lnSpc>
              <a:spcBef>
                <a:spcPts val="0"/>
              </a:spcBef>
              <a:buFont typeface="+mj-lt"/>
              <a:buAutoNum type="romanLcPeriod"/>
              <a:defRPr sz="1800" kern="1200">
                <a:solidFill>
                  <a:schemeClr val="tx1"/>
                </a:solidFill>
                <a:latin typeface="+mn-lt"/>
                <a:ea typeface="+mn-ea"/>
                <a:cs typeface="+mn-cs"/>
              </a:defRPr>
            </a:lvl6pPr>
            <a:lvl7pPr marL="0" indent="0" algn="l" defTabSz="914400" rtl="0" eaLnBrk="1" latinLnBrk="0" hangingPunct="1">
              <a:lnSpc>
                <a:spcPts val="2500"/>
              </a:lnSpc>
              <a:spcBef>
                <a:spcPts val="0"/>
              </a:spcBef>
              <a:buFontTx/>
              <a:buNone/>
              <a:defRPr sz="2200" b="1" kern="1200" cap="all" baseline="0">
                <a:solidFill>
                  <a:schemeClr val="tx1"/>
                </a:solidFill>
                <a:latin typeface="+mn-lt"/>
                <a:ea typeface="+mn-ea"/>
                <a:cs typeface="+mn-cs"/>
              </a:defRPr>
            </a:lvl7pPr>
            <a:lvl8pPr marL="0" indent="0" algn="l" defTabSz="914400" rtl="0" eaLnBrk="1" latinLnBrk="0" hangingPunct="1">
              <a:lnSpc>
                <a:spcPts val="2000"/>
              </a:lnSpc>
              <a:spcBef>
                <a:spcPts val="0"/>
              </a:spcBef>
              <a:buFontTx/>
              <a:buNone/>
              <a:defRPr sz="1800" kern="1200" baseline="0">
                <a:solidFill>
                  <a:schemeClr val="tx1"/>
                </a:solidFill>
                <a:latin typeface="+mn-lt"/>
                <a:ea typeface="+mn-ea"/>
                <a:cs typeface="+mn-cs"/>
              </a:defRPr>
            </a:lvl8pPr>
            <a:lvl9pPr marL="0" indent="0" algn="l" defTabSz="914400" rtl="0" eaLnBrk="1" latinLnBrk="0" hangingPunct="1">
              <a:lnSpc>
                <a:spcPts val="2000"/>
              </a:lnSpc>
              <a:spcBef>
                <a:spcPts val="0"/>
              </a:spcBef>
              <a:buFont typeface="Arial" panose="020B0604020202020204" pitchFamily="34" charset="0"/>
              <a:buNone/>
              <a:defRPr sz="1800" kern="1200">
                <a:solidFill>
                  <a:schemeClr val="tx1"/>
                </a:solidFill>
                <a:latin typeface="+mn-lt"/>
                <a:ea typeface="+mn-ea"/>
                <a:cs typeface="+mn-cs"/>
              </a:defRPr>
            </a:lvl9pPr>
          </a:lstStyle>
          <a:p>
            <a:pPr marL="0" indent="0" algn="ctr">
              <a:lnSpc>
                <a:spcPts val="2500"/>
              </a:lnSpc>
              <a:buFont typeface="Arial Narrow" panose="020B0606020202030204" pitchFamily="34" charset="0"/>
              <a:buNone/>
            </a:pPr>
            <a:r>
              <a:rPr lang="en-US" sz="2200" dirty="0"/>
              <a:t>Data Consumer requests access to the Source Schema</a:t>
            </a:r>
          </a:p>
        </p:txBody>
      </p:sp>
    </p:spTree>
    <p:extLst>
      <p:ext uri="{BB962C8B-B14F-4D97-AF65-F5344CB8AC3E}">
        <p14:creationId xmlns:p14="http://schemas.microsoft.com/office/powerpoint/2010/main" val="3682360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59EFF35F-8B3E-9F90-F4FE-196DB46F54E5}"/>
              </a:ext>
            </a:extLst>
          </p:cNvPr>
          <p:cNvSpPr>
            <a:spLocks noGrp="1"/>
          </p:cNvSpPr>
          <p:nvPr>
            <p:ph type="body" sz="quarter" idx="15"/>
          </p:nvPr>
        </p:nvSpPr>
        <p:spPr/>
        <p:txBody>
          <a:bodyPr/>
          <a:lstStyle/>
          <a:p>
            <a:endParaRPr lang="en-US"/>
          </a:p>
        </p:txBody>
      </p:sp>
      <p:sp>
        <p:nvSpPr>
          <p:cNvPr id="7" name="Title 6" descr="The simplified component diagram of the Interoperability Simulator">
            <a:extLst>
              <a:ext uri="{FF2B5EF4-FFF2-40B4-BE49-F238E27FC236}">
                <a16:creationId xmlns:a16="http://schemas.microsoft.com/office/drawing/2014/main" id="{0C59001E-01EB-E42F-00E7-FDD5958436F0}"/>
              </a:ext>
            </a:extLst>
          </p:cNvPr>
          <p:cNvSpPr>
            <a:spLocks noGrp="1"/>
          </p:cNvSpPr>
          <p:nvPr>
            <p:ph type="ctrTitle"/>
          </p:nvPr>
        </p:nvSpPr>
        <p:spPr/>
        <p:txBody>
          <a:bodyPr/>
          <a:lstStyle/>
          <a:p>
            <a:r>
              <a:rPr lang="en-US" dirty="0"/>
              <a:t>Inputs of Interoperability Simulator</a:t>
            </a:r>
          </a:p>
        </p:txBody>
      </p:sp>
      <p:sp>
        <p:nvSpPr>
          <p:cNvPr id="12" name="Content Placeholder 8">
            <a:extLst>
              <a:ext uri="{FF2B5EF4-FFF2-40B4-BE49-F238E27FC236}">
                <a16:creationId xmlns:a16="http://schemas.microsoft.com/office/drawing/2014/main" id="{268FF81B-09E4-1813-EF73-24945C4DCBE2}"/>
              </a:ext>
            </a:extLst>
          </p:cNvPr>
          <p:cNvSpPr>
            <a:spLocks noGrp="1"/>
          </p:cNvSpPr>
          <p:nvPr>
            <p:ph sz="quarter" idx="17"/>
          </p:nvPr>
        </p:nvSpPr>
        <p:spPr>
          <a:xfrm>
            <a:off x="7125978" y="2900696"/>
            <a:ext cx="4589206" cy="789532"/>
          </a:xfrm>
        </p:spPr>
        <p:txBody>
          <a:bodyPr/>
          <a:lstStyle/>
          <a:p>
            <a:pPr marL="0" indent="0">
              <a:lnSpc>
                <a:spcPts val="2500"/>
              </a:lnSpc>
              <a:buNone/>
            </a:pPr>
            <a:r>
              <a:rPr lang="en-US" sz="2200" dirty="0"/>
              <a:t>Source Schema as consumed IDS Resource from the Data Provider</a:t>
            </a:r>
          </a:p>
        </p:txBody>
      </p:sp>
      <p:sp>
        <p:nvSpPr>
          <p:cNvPr id="13" name="Content Placeholder 8">
            <a:extLst>
              <a:ext uri="{FF2B5EF4-FFF2-40B4-BE49-F238E27FC236}">
                <a16:creationId xmlns:a16="http://schemas.microsoft.com/office/drawing/2014/main" id="{89C401A4-A8AF-69C0-B1C1-9C9C0CCF057C}"/>
              </a:ext>
            </a:extLst>
          </p:cNvPr>
          <p:cNvSpPr txBox="1">
            <a:spLocks/>
          </p:cNvSpPr>
          <p:nvPr/>
        </p:nvSpPr>
        <p:spPr>
          <a:xfrm>
            <a:off x="7125978" y="4132901"/>
            <a:ext cx="3373939" cy="440615"/>
          </a:xfrm>
          <a:prstGeom prst="rect">
            <a:avLst/>
          </a:prstGeom>
        </p:spPr>
        <p:txBody>
          <a:bodyPr vert="horz" lIns="0" tIns="0" rIns="0" bIns="0" rtlCol="0">
            <a:noAutofit/>
          </a:bodyPr>
          <a:lstStyle>
            <a:lvl1pPr marL="360000" indent="-360000" algn="l" defTabSz="914400" rtl="0" eaLnBrk="1" latinLnBrk="0" hangingPunct="1">
              <a:lnSpc>
                <a:spcPts val="2000"/>
              </a:lnSpc>
              <a:spcBef>
                <a:spcPts val="0"/>
              </a:spcBef>
              <a:spcAft>
                <a:spcPts val="0"/>
              </a:spcAft>
              <a:buFont typeface="Arial Narrow" panose="020B0606020202030204" pitchFamily="34" charset="0"/>
              <a:buChar char="•"/>
              <a:defRPr sz="1800" b="0" kern="1200">
                <a:solidFill>
                  <a:schemeClr val="tx1"/>
                </a:solidFill>
                <a:latin typeface="+mn-lt"/>
                <a:ea typeface="+mn-ea"/>
                <a:cs typeface="+mn-cs"/>
              </a:defRPr>
            </a:lvl1pPr>
            <a:lvl2pPr marL="720000" indent="-360000" algn="l" defTabSz="914400" rtl="0" eaLnBrk="1" latinLnBrk="0" hangingPunct="1">
              <a:lnSpc>
                <a:spcPts val="2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2pPr>
            <a:lvl3pPr marL="1080000" indent="-360000" algn="l" defTabSz="914400" rtl="0" eaLnBrk="1" latinLnBrk="0" hangingPunct="1">
              <a:lnSpc>
                <a:spcPts val="2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3pPr>
            <a:lvl4pPr marL="360000" indent="-360000" algn="l" defTabSz="914400" rtl="0" eaLnBrk="1" latinLnBrk="0" hangingPunct="1">
              <a:lnSpc>
                <a:spcPts val="2000"/>
              </a:lnSpc>
              <a:spcBef>
                <a:spcPts val="0"/>
              </a:spcBef>
              <a:spcAft>
                <a:spcPts val="0"/>
              </a:spcAft>
              <a:buFont typeface="+mj-lt"/>
              <a:buAutoNum type="arabicPeriod"/>
              <a:defRPr sz="1800" kern="1200">
                <a:solidFill>
                  <a:schemeClr val="tx1"/>
                </a:solidFill>
                <a:latin typeface="+mn-lt"/>
                <a:ea typeface="+mn-ea"/>
                <a:cs typeface="+mn-cs"/>
              </a:defRPr>
            </a:lvl4pPr>
            <a:lvl5pPr marL="720000" indent="-360000" algn="l" defTabSz="914400" rtl="0" eaLnBrk="1" latinLnBrk="0" hangingPunct="1">
              <a:lnSpc>
                <a:spcPts val="2000"/>
              </a:lnSpc>
              <a:spcBef>
                <a:spcPts val="0"/>
              </a:spcBef>
              <a:spcAft>
                <a:spcPts val="0"/>
              </a:spcAft>
              <a:buFont typeface="+mj-lt"/>
              <a:buAutoNum type="alphaLcPeriod"/>
              <a:defRPr sz="1800" kern="1200">
                <a:solidFill>
                  <a:schemeClr val="tx1"/>
                </a:solidFill>
                <a:latin typeface="+mn-lt"/>
                <a:ea typeface="+mn-ea"/>
                <a:cs typeface="+mn-cs"/>
              </a:defRPr>
            </a:lvl5pPr>
            <a:lvl6pPr marL="1120050" indent="-400050" algn="l" defTabSz="914400" rtl="0" eaLnBrk="1" latinLnBrk="0" hangingPunct="1">
              <a:lnSpc>
                <a:spcPts val="2000"/>
              </a:lnSpc>
              <a:spcBef>
                <a:spcPts val="0"/>
              </a:spcBef>
              <a:buFont typeface="+mj-lt"/>
              <a:buAutoNum type="romanLcPeriod"/>
              <a:defRPr sz="1800" kern="1200">
                <a:solidFill>
                  <a:schemeClr val="tx1"/>
                </a:solidFill>
                <a:latin typeface="+mn-lt"/>
                <a:ea typeface="+mn-ea"/>
                <a:cs typeface="+mn-cs"/>
              </a:defRPr>
            </a:lvl6pPr>
            <a:lvl7pPr marL="0" indent="0" algn="l" defTabSz="914400" rtl="0" eaLnBrk="1" latinLnBrk="0" hangingPunct="1">
              <a:lnSpc>
                <a:spcPts val="2500"/>
              </a:lnSpc>
              <a:spcBef>
                <a:spcPts val="0"/>
              </a:spcBef>
              <a:buFontTx/>
              <a:buNone/>
              <a:defRPr sz="2200" b="1" kern="1200" cap="all" baseline="0">
                <a:solidFill>
                  <a:schemeClr val="tx1"/>
                </a:solidFill>
                <a:latin typeface="+mn-lt"/>
                <a:ea typeface="+mn-ea"/>
                <a:cs typeface="+mn-cs"/>
              </a:defRPr>
            </a:lvl7pPr>
            <a:lvl8pPr marL="0" indent="0" algn="l" defTabSz="914400" rtl="0" eaLnBrk="1" latinLnBrk="0" hangingPunct="1">
              <a:lnSpc>
                <a:spcPts val="2000"/>
              </a:lnSpc>
              <a:spcBef>
                <a:spcPts val="0"/>
              </a:spcBef>
              <a:buFontTx/>
              <a:buNone/>
              <a:defRPr sz="1800" kern="1200" baseline="0">
                <a:solidFill>
                  <a:schemeClr val="tx1"/>
                </a:solidFill>
                <a:latin typeface="+mn-lt"/>
                <a:ea typeface="+mn-ea"/>
                <a:cs typeface="+mn-cs"/>
              </a:defRPr>
            </a:lvl8pPr>
            <a:lvl9pPr marL="0" indent="0" algn="l" defTabSz="914400" rtl="0" eaLnBrk="1" latinLnBrk="0" hangingPunct="1">
              <a:lnSpc>
                <a:spcPts val="2000"/>
              </a:lnSpc>
              <a:spcBef>
                <a:spcPts val="0"/>
              </a:spcBef>
              <a:buFont typeface="Arial" panose="020B0604020202020204" pitchFamily="34" charset="0"/>
              <a:buNone/>
              <a:defRPr sz="1800" kern="1200">
                <a:solidFill>
                  <a:schemeClr val="tx1"/>
                </a:solidFill>
                <a:latin typeface="+mn-lt"/>
                <a:ea typeface="+mn-ea"/>
                <a:cs typeface="+mn-cs"/>
              </a:defRPr>
            </a:lvl9pPr>
          </a:lstStyle>
          <a:p>
            <a:pPr marL="0" indent="0">
              <a:lnSpc>
                <a:spcPts val="2500"/>
              </a:lnSpc>
              <a:buFont typeface="Arial Narrow" panose="020B0606020202030204" pitchFamily="34" charset="0"/>
              <a:buNone/>
            </a:pPr>
            <a:r>
              <a:rPr lang="en-US" sz="2200" dirty="0"/>
              <a:t>Target Schema uploaded by user</a:t>
            </a:r>
          </a:p>
        </p:txBody>
      </p:sp>
      <p:pic>
        <p:nvPicPr>
          <p:cNvPr id="6" name="Picture 5">
            <a:extLst>
              <a:ext uri="{FF2B5EF4-FFF2-40B4-BE49-F238E27FC236}">
                <a16:creationId xmlns:a16="http://schemas.microsoft.com/office/drawing/2014/main" id="{D9B920CA-0275-C925-0250-D2AB9CCD05EA}"/>
              </a:ext>
            </a:extLst>
          </p:cNvPr>
          <p:cNvPicPr>
            <a:picLocks noChangeAspect="1"/>
          </p:cNvPicPr>
          <p:nvPr/>
        </p:nvPicPr>
        <p:blipFill>
          <a:blip r:embed="rId2"/>
          <a:stretch>
            <a:fillRect/>
          </a:stretch>
        </p:blipFill>
        <p:spPr>
          <a:xfrm>
            <a:off x="654867" y="1241999"/>
            <a:ext cx="4216585" cy="5545248"/>
          </a:xfrm>
          <a:prstGeom prst="rect">
            <a:avLst/>
          </a:prstGeom>
        </p:spPr>
      </p:pic>
      <p:cxnSp>
        <p:nvCxnSpPr>
          <p:cNvPr id="8" name="Straight Arrow Connector 7">
            <a:extLst>
              <a:ext uri="{FF2B5EF4-FFF2-40B4-BE49-F238E27FC236}">
                <a16:creationId xmlns:a16="http://schemas.microsoft.com/office/drawing/2014/main" id="{F1C35997-0CCF-F9EE-7A8F-64A1013149D8}"/>
              </a:ext>
            </a:extLst>
          </p:cNvPr>
          <p:cNvCxnSpPr>
            <a:cxnSpLocks/>
          </p:cNvCxnSpPr>
          <p:nvPr/>
        </p:nvCxnSpPr>
        <p:spPr>
          <a:xfrm>
            <a:off x="5112189" y="3295462"/>
            <a:ext cx="173524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919D2EB-C95A-91B2-384D-91832B583F47}"/>
              </a:ext>
            </a:extLst>
          </p:cNvPr>
          <p:cNvCxnSpPr>
            <a:cxnSpLocks/>
          </p:cNvCxnSpPr>
          <p:nvPr/>
        </p:nvCxnSpPr>
        <p:spPr>
          <a:xfrm>
            <a:off x="5112189" y="4353209"/>
            <a:ext cx="173524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EC4ED81-423C-0C9A-FECB-AE4F01E6F3ED}"/>
              </a:ext>
            </a:extLst>
          </p:cNvPr>
          <p:cNvCxnSpPr>
            <a:cxnSpLocks/>
          </p:cNvCxnSpPr>
          <p:nvPr/>
        </p:nvCxnSpPr>
        <p:spPr>
          <a:xfrm>
            <a:off x="5112188" y="5917950"/>
            <a:ext cx="173524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6" name="Content Placeholder 8">
            <a:extLst>
              <a:ext uri="{FF2B5EF4-FFF2-40B4-BE49-F238E27FC236}">
                <a16:creationId xmlns:a16="http://schemas.microsoft.com/office/drawing/2014/main" id="{32D4FE04-9419-6C51-EEB1-E8894350D33C}"/>
              </a:ext>
            </a:extLst>
          </p:cNvPr>
          <p:cNvSpPr txBox="1">
            <a:spLocks/>
          </p:cNvSpPr>
          <p:nvPr/>
        </p:nvSpPr>
        <p:spPr>
          <a:xfrm>
            <a:off x="7088173" y="5639216"/>
            <a:ext cx="3766932" cy="1078455"/>
          </a:xfrm>
          <a:prstGeom prst="rect">
            <a:avLst/>
          </a:prstGeom>
        </p:spPr>
        <p:txBody>
          <a:bodyPr vert="horz" lIns="0" tIns="0" rIns="0" bIns="0" rtlCol="0">
            <a:noAutofit/>
          </a:bodyPr>
          <a:lstStyle>
            <a:lvl1pPr marL="360000" indent="-360000" algn="l" defTabSz="914400" rtl="0" eaLnBrk="1" latinLnBrk="0" hangingPunct="1">
              <a:lnSpc>
                <a:spcPts val="2000"/>
              </a:lnSpc>
              <a:spcBef>
                <a:spcPts val="0"/>
              </a:spcBef>
              <a:spcAft>
                <a:spcPts val="0"/>
              </a:spcAft>
              <a:buFont typeface="Arial Narrow" panose="020B0606020202030204" pitchFamily="34" charset="0"/>
              <a:buChar char="•"/>
              <a:defRPr sz="1800" b="0" kern="1200">
                <a:solidFill>
                  <a:schemeClr val="tx1"/>
                </a:solidFill>
                <a:latin typeface="+mn-lt"/>
                <a:ea typeface="+mn-ea"/>
                <a:cs typeface="+mn-cs"/>
              </a:defRPr>
            </a:lvl1pPr>
            <a:lvl2pPr marL="720000" indent="-360000" algn="l" defTabSz="914400" rtl="0" eaLnBrk="1" latinLnBrk="0" hangingPunct="1">
              <a:lnSpc>
                <a:spcPts val="2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2pPr>
            <a:lvl3pPr marL="1080000" indent="-360000" algn="l" defTabSz="914400" rtl="0" eaLnBrk="1" latinLnBrk="0" hangingPunct="1">
              <a:lnSpc>
                <a:spcPts val="2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3pPr>
            <a:lvl4pPr marL="360000" indent="-360000" algn="l" defTabSz="914400" rtl="0" eaLnBrk="1" latinLnBrk="0" hangingPunct="1">
              <a:lnSpc>
                <a:spcPts val="2000"/>
              </a:lnSpc>
              <a:spcBef>
                <a:spcPts val="0"/>
              </a:spcBef>
              <a:spcAft>
                <a:spcPts val="0"/>
              </a:spcAft>
              <a:buFont typeface="+mj-lt"/>
              <a:buAutoNum type="arabicPeriod"/>
              <a:defRPr sz="1800" kern="1200">
                <a:solidFill>
                  <a:schemeClr val="tx1"/>
                </a:solidFill>
                <a:latin typeface="+mn-lt"/>
                <a:ea typeface="+mn-ea"/>
                <a:cs typeface="+mn-cs"/>
              </a:defRPr>
            </a:lvl4pPr>
            <a:lvl5pPr marL="720000" indent="-360000" algn="l" defTabSz="914400" rtl="0" eaLnBrk="1" latinLnBrk="0" hangingPunct="1">
              <a:lnSpc>
                <a:spcPts val="2000"/>
              </a:lnSpc>
              <a:spcBef>
                <a:spcPts val="0"/>
              </a:spcBef>
              <a:spcAft>
                <a:spcPts val="0"/>
              </a:spcAft>
              <a:buFont typeface="+mj-lt"/>
              <a:buAutoNum type="alphaLcPeriod"/>
              <a:defRPr sz="1800" kern="1200">
                <a:solidFill>
                  <a:schemeClr val="tx1"/>
                </a:solidFill>
                <a:latin typeface="+mn-lt"/>
                <a:ea typeface="+mn-ea"/>
                <a:cs typeface="+mn-cs"/>
              </a:defRPr>
            </a:lvl5pPr>
            <a:lvl6pPr marL="1120050" indent="-400050" algn="l" defTabSz="914400" rtl="0" eaLnBrk="1" latinLnBrk="0" hangingPunct="1">
              <a:lnSpc>
                <a:spcPts val="2000"/>
              </a:lnSpc>
              <a:spcBef>
                <a:spcPts val="0"/>
              </a:spcBef>
              <a:buFont typeface="+mj-lt"/>
              <a:buAutoNum type="romanLcPeriod"/>
              <a:defRPr sz="1800" kern="1200">
                <a:solidFill>
                  <a:schemeClr val="tx1"/>
                </a:solidFill>
                <a:latin typeface="+mn-lt"/>
                <a:ea typeface="+mn-ea"/>
                <a:cs typeface="+mn-cs"/>
              </a:defRPr>
            </a:lvl6pPr>
            <a:lvl7pPr marL="0" indent="0" algn="l" defTabSz="914400" rtl="0" eaLnBrk="1" latinLnBrk="0" hangingPunct="1">
              <a:lnSpc>
                <a:spcPts val="2500"/>
              </a:lnSpc>
              <a:spcBef>
                <a:spcPts val="0"/>
              </a:spcBef>
              <a:buFontTx/>
              <a:buNone/>
              <a:defRPr sz="2200" b="1" kern="1200" cap="all" baseline="0">
                <a:solidFill>
                  <a:schemeClr val="tx1"/>
                </a:solidFill>
                <a:latin typeface="+mn-lt"/>
                <a:ea typeface="+mn-ea"/>
                <a:cs typeface="+mn-cs"/>
              </a:defRPr>
            </a:lvl7pPr>
            <a:lvl8pPr marL="0" indent="0" algn="l" defTabSz="914400" rtl="0" eaLnBrk="1" latinLnBrk="0" hangingPunct="1">
              <a:lnSpc>
                <a:spcPts val="2000"/>
              </a:lnSpc>
              <a:spcBef>
                <a:spcPts val="0"/>
              </a:spcBef>
              <a:buFontTx/>
              <a:buNone/>
              <a:defRPr sz="1800" kern="1200" baseline="0">
                <a:solidFill>
                  <a:schemeClr val="tx1"/>
                </a:solidFill>
                <a:latin typeface="+mn-lt"/>
                <a:ea typeface="+mn-ea"/>
                <a:cs typeface="+mn-cs"/>
              </a:defRPr>
            </a:lvl8pPr>
            <a:lvl9pPr marL="0" indent="0" algn="l" defTabSz="914400" rtl="0" eaLnBrk="1" latinLnBrk="0" hangingPunct="1">
              <a:lnSpc>
                <a:spcPts val="2000"/>
              </a:lnSpc>
              <a:spcBef>
                <a:spcPts val="0"/>
              </a:spcBef>
              <a:buFont typeface="Arial" panose="020B0604020202020204" pitchFamily="34" charset="0"/>
              <a:buNone/>
              <a:defRPr sz="1800" kern="1200">
                <a:solidFill>
                  <a:schemeClr val="tx1"/>
                </a:solidFill>
                <a:latin typeface="+mn-lt"/>
                <a:ea typeface="+mn-ea"/>
                <a:cs typeface="+mn-cs"/>
              </a:defRPr>
            </a:lvl9pPr>
          </a:lstStyle>
          <a:p>
            <a:pPr marL="0" indent="0">
              <a:lnSpc>
                <a:spcPts val="2500"/>
              </a:lnSpc>
              <a:buFont typeface="Arial Narrow" panose="020B0606020202030204" pitchFamily="34" charset="0"/>
              <a:buNone/>
            </a:pPr>
            <a:r>
              <a:rPr lang="en-US" sz="2200" dirty="0"/>
              <a:t>Optional pricing information if the Data Provider sets the data as commercial data</a:t>
            </a:r>
          </a:p>
        </p:txBody>
      </p:sp>
      <p:sp>
        <p:nvSpPr>
          <p:cNvPr id="19" name="Rectangle: Rounded Corners 18">
            <a:extLst>
              <a:ext uri="{FF2B5EF4-FFF2-40B4-BE49-F238E27FC236}">
                <a16:creationId xmlns:a16="http://schemas.microsoft.com/office/drawing/2014/main" id="{FC9224D3-8BC4-9431-4F1D-8CC11B03A5C7}"/>
              </a:ext>
            </a:extLst>
          </p:cNvPr>
          <p:cNvSpPr/>
          <p:nvPr/>
        </p:nvSpPr>
        <p:spPr>
          <a:xfrm>
            <a:off x="654867" y="2779413"/>
            <a:ext cx="3998615" cy="760491"/>
          </a:xfrm>
          <a:prstGeom prst="roundRect">
            <a:avLst/>
          </a:prstGeom>
          <a:noFill/>
          <a:ln w="38100">
            <a:solidFill>
              <a:srgbClr val="F8411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F32792BB-A251-6917-1FCA-2E3BA6662E61}"/>
              </a:ext>
            </a:extLst>
          </p:cNvPr>
          <p:cNvSpPr/>
          <p:nvPr/>
        </p:nvSpPr>
        <p:spPr>
          <a:xfrm>
            <a:off x="654867" y="3681176"/>
            <a:ext cx="2830717" cy="760491"/>
          </a:xfrm>
          <a:prstGeom prst="roundRect">
            <a:avLst/>
          </a:prstGeom>
          <a:noFill/>
          <a:ln w="38100">
            <a:solidFill>
              <a:srgbClr val="F8411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F7990800-668D-7F97-518B-04F711B96809}"/>
              </a:ext>
            </a:extLst>
          </p:cNvPr>
          <p:cNvSpPr/>
          <p:nvPr/>
        </p:nvSpPr>
        <p:spPr>
          <a:xfrm>
            <a:off x="654866" y="4927667"/>
            <a:ext cx="4216585" cy="1473133"/>
          </a:xfrm>
          <a:prstGeom prst="roundRect">
            <a:avLst/>
          </a:prstGeom>
          <a:noFill/>
          <a:ln w="38100">
            <a:solidFill>
              <a:srgbClr val="F8411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90736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8">
            <a:extLst>
              <a:ext uri="{FF2B5EF4-FFF2-40B4-BE49-F238E27FC236}">
                <a16:creationId xmlns:a16="http://schemas.microsoft.com/office/drawing/2014/main" id="{7AD06602-97A5-5E51-6463-EAB92459A50F}"/>
              </a:ext>
            </a:extLst>
          </p:cNvPr>
          <p:cNvSpPr txBox="1">
            <a:spLocks/>
          </p:cNvSpPr>
          <p:nvPr/>
        </p:nvSpPr>
        <p:spPr>
          <a:xfrm>
            <a:off x="131311" y="6006481"/>
            <a:ext cx="10669473" cy="644980"/>
          </a:xfrm>
          <a:prstGeom prst="rect">
            <a:avLst/>
          </a:prstGeom>
        </p:spPr>
        <p:txBody>
          <a:bodyPr vert="horz" lIns="0" tIns="0" rIns="0" bIns="0" rtlCol="0">
            <a:noAutofit/>
          </a:bodyPr>
          <a:lstStyle>
            <a:lvl1pPr marL="360000" indent="-360000" algn="l" defTabSz="914400" rtl="0" eaLnBrk="1" latinLnBrk="0" hangingPunct="1">
              <a:lnSpc>
                <a:spcPts val="2000"/>
              </a:lnSpc>
              <a:spcBef>
                <a:spcPts val="0"/>
              </a:spcBef>
              <a:spcAft>
                <a:spcPts val="0"/>
              </a:spcAft>
              <a:buFont typeface="Arial Narrow" panose="020B0606020202030204" pitchFamily="34" charset="0"/>
              <a:buChar char="•"/>
              <a:defRPr sz="1800" b="0" kern="1200">
                <a:solidFill>
                  <a:schemeClr val="tx1"/>
                </a:solidFill>
                <a:latin typeface="+mn-lt"/>
                <a:ea typeface="+mn-ea"/>
                <a:cs typeface="+mn-cs"/>
              </a:defRPr>
            </a:lvl1pPr>
            <a:lvl2pPr marL="720000" indent="-360000" algn="l" defTabSz="914400" rtl="0" eaLnBrk="1" latinLnBrk="0" hangingPunct="1">
              <a:lnSpc>
                <a:spcPts val="2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2pPr>
            <a:lvl3pPr marL="1080000" indent="-360000" algn="l" defTabSz="914400" rtl="0" eaLnBrk="1" latinLnBrk="0" hangingPunct="1">
              <a:lnSpc>
                <a:spcPts val="2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3pPr>
            <a:lvl4pPr marL="360000" indent="-360000" algn="l" defTabSz="914400" rtl="0" eaLnBrk="1" latinLnBrk="0" hangingPunct="1">
              <a:lnSpc>
                <a:spcPts val="2000"/>
              </a:lnSpc>
              <a:spcBef>
                <a:spcPts val="0"/>
              </a:spcBef>
              <a:spcAft>
                <a:spcPts val="0"/>
              </a:spcAft>
              <a:buFont typeface="+mj-lt"/>
              <a:buAutoNum type="arabicPeriod"/>
              <a:defRPr sz="1800" kern="1200">
                <a:solidFill>
                  <a:schemeClr val="tx1"/>
                </a:solidFill>
                <a:latin typeface="+mn-lt"/>
                <a:ea typeface="+mn-ea"/>
                <a:cs typeface="+mn-cs"/>
              </a:defRPr>
            </a:lvl4pPr>
            <a:lvl5pPr marL="720000" indent="-360000" algn="l" defTabSz="914400" rtl="0" eaLnBrk="1" latinLnBrk="0" hangingPunct="1">
              <a:lnSpc>
                <a:spcPts val="2000"/>
              </a:lnSpc>
              <a:spcBef>
                <a:spcPts val="0"/>
              </a:spcBef>
              <a:spcAft>
                <a:spcPts val="0"/>
              </a:spcAft>
              <a:buFont typeface="+mj-lt"/>
              <a:buAutoNum type="alphaLcPeriod"/>
              <a:defRPr sz="1800" kern="1200">
                <a:solidFill>
                  <a:schemeClr val="tx1"/>
                </a:solidFill>
                <a:latin typeface="+mn-lt"/>
                <a:ea typeface="+mn-ea"/>
                <a:cs typeface="+mn-cs"/>
              </a:defRPr>
            </a:lvl5pPr>
            <a:lvl6pPr marL="1120050" indent="-400050" algn="l" defTabSz="914400" rtl="0" eaLnBrk="1" latinLnBrk="0" hangingPunct="1">
              <a:lnSpc>
                <a:spcPts val="2000"/>
              </a:lnSpc>
              <a:spcBef>
                <a:spcPts val="0"/>
              </a:spcBef>
              <a:buFont typeface="+mj-lt"/>
              <a:buAutoNum type="romanLcPeriod"/>
              <a:defRPr sz="1800" kern="1200">
                <a:solidFill>
                  <a:schemeClr val="tx1"/>
                </a:solidFill>
                <a:latin typeface="+mn-lt"/>
                <a:ea typeface="+mn-ea"/>
                <a:cs typeface="+mn-cs"/>
              </a:defRPr>
            </a:lvl6pPr>
            <a:lvl7pPr marL="0" indent="0" algn="l" defTabSz="914400" rtl="0" eaLnBrk="1" latinLnBrk="0" hangingPunct="1">
              <a:lnSpc>
                <a:spcPts val="2500"/>
              </a:lnSpc>
              <a:spcBef>
                <a:spcPts val="0"/>
              </a:spcBef>
              <a:buFontTx/>
              <a:buNone/>
              <a:defRPr sz="2200" b="1" kern="1200" cap="all" baseline="0">
                <a:solidFill>
                  <a:schemeClr val="tx1"/>
                </a:solidFill>
                <a:latin typeface="+mn-lt"/>
                <a:ea typeface="+mn-ea"/>
                <a:cs typeface="+mn-cs"/>
              </a:defRPr>
            </a:lvl7pPr>
            <a:lvl8pPr marL="0" indent="0" algn="l" defTabSz="914400" rtl="0" eaLnBrk="1" latinLnBrk="0" hangingPunct="1">
              <a:lnSpc>
                <a:spcPts val="2000"/>
              </a:lnSpc>
              <a:spcBef>
                <a:spcPts val="0"/>
              </a:spcBef>
              <a:buFontTx/>
              <a:buNone/>
              <a:defRPr sz="1800" kern="1200" baseline="0">
                <a:solidFill>
                  <a:schemeClr val="tx1"/>
                </a:solidFill>
                <a:latin typeface="+mn-lt"/>
                <a:ea typeface="+mn-ea"/>
                <a:cs typeface="+mn-cs"/>
              </a:defRPr>
            </a:lvl8pPr>
            <a:lvl9pPr marL="0" indent="0" algn="l" defTabSz="914400" rtl="0" eaLnBrk="1" latinLnBrk="0" hangingPunct="1">
              <a:lnSpc>
                <a:spcPts val="2000"/>
              </a:lnSpc>
              <a:spcBef>
                <a:spcPts val="0"/>
              </a:spcBef>
              <a:buFont typeface="Arial" panose="020B0604020202020204" pitchFamily="34" charset="0"/>
              <a:buNone/>
              <a:defRPr sz="1800" kern="1200">
                <a:solidFill>
                  <a:schemeClr val="tx1"/>
                </a:solidFill>
                <a:latin typeface="+mn-lt"/>
                <a:ea typeface="+mn-ea"/>
                <a:cs typeface="+mn-cs"/>
              </a:defRPr>
            </a:lvl9pPr>
          </a:lstStyle>
          <a:p>
            <a:pPr>
              <a:lnSpc>
                <a:spcPts val="2500"/>
              </a:lnSpc>
            </a:pPr>
            <a:r>
              <a:rPr lang="en-US" sz="2200" dirty="0"/>
              <a:t>Shows matched elements from every Schema Matchers.</a:t>
            </a:r>
          </a:p>
          <a:p>
            <a:pPr>
              <a:lnSpc>
                <a:spcPts val="2500"/>
              </a:lnSpc>
            </a:pPr>
            <a:r>
              <a:rPr lang="en-US" sz="2200" dirty="0"/>
              <a:t>Each matched pair is provided with a similarity score, ranging from 0 to 1.</a:t>
            </a:r>
          </a:p>
        </p:txBody>
      </p:sp>
      <p:sp>
        <p:nvSpPr>
          <p:cNvPr id="11" name="Text Placeholder 10">
            <a:extLst>
              <a:ext uri="{FF2B5EF4-FFF2-40B4-BE49-F238E27FC236}">
                <a16:creationId xmlns:a16="http://schemas.microsoft.com/office/drawing/2014/main" id="{59EFF35F-8B3E-9F90-F4FE-196DB46F54E5}"/>
              </a:ext>
            </a:extLst>
          </p:cNvPr>
          <p:cNvSpPr>
            <a:spLocks noGrp="1"/>
          </p:cNvSpPr>
          <p:nvPr>
            <p:ph type="body" sz="quarter" idx="15"/>
          </p:nvPr>
        </p:nvSpPr>
        <p:spPr/>
        <p:txBody>
          <a:bodyPr/>
          <a:lstStyle/>
          <a:p>
            <a:endParaRPr lang="en-US"/>
          </a:p>
        </p:txBody>
      </p:sp>
      <p:sp>
        <p:nvSpPr>
          <p:cNvPr id="7" name="Title 6" descr="The simplified component diagram of the Interoperability Simulator">
            <a:extLst>
              <a:ext uri="{FF2B5EF4-FFF2-40B4-BE49-F238E27FC236}">
                <a16:creationId xmlns:a16="http://schemas.microsoft.com/office/drawing/2014/main" id="{0C59001E-01EB-E42F-00E7-FDD5958436F0}"/>
              </a:ext>
            </a:extLst>
          </p:cNvPr>
          <p:cNvSpPr>
            <a:spLocks noGrp="1"/>
          </p:cNvSpPr>
          <p:nvPr>
            <p:ph type="ctrTitle"/>
          </p:nvPr>
        </p:nvSpPr>
        <p:spPr/>
        <p:txBody>
          <a:bodyPr/>
          <a:lstStyle/>
          <a:p>
            <a:r>
              <a:rPr lang="en-US" dirty="0"/>
              <a:t>Output – Matched Elements</a:t>
            </a:r>
          </a:p>
        </p:txBody>
      </p:sp>
      <p:pic>
        <p:nvPicPr>
          <p:cNvPr id="3" name="Picture 2">
            <a:extLst>
              <a:ext uri="{FF2B5EF4-FFF2-40B4-BE49-F238E27FC236}">
                <a16:creationId xmlns:a16="http://schemas.microsoft.com/office/drawing/2014/main" id="{45C1CB06-D648-3760-0F18-6FC0AD7C95C2}"/>
              </a:ext>
            </a:extLst>
          </p:cNvPr>
          <p:cNvPicPr>
            <a:picLocks noChangeAspect="1"/>
          </p:cNvPicPr>
          <p:nvPr/>
        </p:nvPicPr>
        <p:blipFill>
          <a:blip r:embed="rId2"/>
          <a:stretch>
            <a:fillRect/>
          </a:stretch>
        </p:blipFill>
        <p:spPr>
          <a:xfrm>
            <a:off x="1837096" y="1311218"/>
            <a:ext cx="8517808" cy="4469987"/>
          </a:xfrm>
          <a:prstGeom prst="rect">
            <a:avLst/>
          </a:prstGeom>
        </p:spPr>
      </p:pic>
    </p:spTree>
    <p:extLst>
      <p:ext uri="{BB962C8B-B14F-4D97-AF65-F5344CB8AC3E}">
        <p14:creationId xmlns:p14="http://schemas.microsoft.com/office/powerpoint/2010/main" val="2286013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8">
            <a:extLst>
              <a:ext uri="{FF2B5EF4-FFF2-40B4-BE49-F238E27FC236}">
                <a16:creationId xmlns:a16="http://schemas.microsoft.com/office/drawing/2014/main" id="{7AD06602-97A5-5E51-6463-EAB92459A50F}"/>
              </a:ext>
            </a:extLst>
          </p:cNvPr>
          <p:cNvSpPr txBox="1">
            <a:spLocks/>
          </p:cNvSpPr>
          <p:nvPr/>
        </p:nvSpPr>
        <p:spPr>
          <a:xfrm>
            <a:off x="131311" y="6006481"/>
            <a:ext cx="10669473" cy="475490"/>
          </a:xfrm>
          <a:prstGeom prst="rect">
            <a:avLst/>
          </a:prstGeom>
        </p:spPr>
        <p:txBody>
          <a:bodyPr vert="horz" lIns="0" tIns="0" rIns="0" bIns="0" rtlCol="0">
            <a:noAutofit/>
          </a:bodyPr>
          <a:lstStyle>
            <a:lvl1pPr marL="360000" indent="-360000" algn="l" defTabSz="914400" rtl="0" eaLnBrk="1" latinLnBrk="0" hangingPunct="1">
              <a:lnSpc>
                <a:spcPts val="2000"/>
              </a:lnSpc>
              <a:spcBef>
                <a:spcPts val="0"/>
              </a:spcBef>
              <a:spcAft>
                <a:spcPts val="0"/>
              </a:spcAft>
              <a:buFont typeface="Arial Narrow" panose="020B0606020202030204" pitchFamily="34" charset="0"/>
              <a:buChar char="•"/>
              <a:defRPr sz="1800" b="0" kern="1200">
                <a:solidFill>
                  <a:schemeClr val="tx1"/>
                </a:solidFill>
                <a:latin typeface="+mn-lt"/>
                <a:ea typeface="+mn-ea"/>
                <a:cs typeface="+mn-cs"/>
              </a:defRPr>
            </a:lvl1pPr>
            <a:lvl2pPr marL="720000" indent="-360000" algn="l" defTabSz="914400" rtl="0" eaLnBrk="1" latinLnBrk="0" hangingPunct="1">
              <a:lnSpc>
                <a:spcPts val="2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2pPr>
            <a:lvl3pPr marL="1080000" indent="-360000" algn="l" defTabSz="914400" rtl="0" eaLnBrk="1" latinLnBrk="0" hangingPunct="1">
              <a:lnSpc>
                <a:spcPts val="2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3pPr>
            <a:lvl4pPr marL="360000" indent="-360000" algn="l" defTabSz="914400" rtl="0" eaLnBrk="1" latinLnBrk="0" hangingPunct="1">
              <a:lnSpc>
                <a:spcPts val="2000"/>
              </a:lnSpc>
              <a:spcBef>
                <a:spcPts val="0"/>
              </a:spcBef>
              <a:spcAft>
                <a:spcPts val="0"/>
              </a:spcAft>
              <a:buFont typeface="+mj-lt"/>
              <a:buAutoNum type="arabicPeriod"/>
              <a:defRPr sz="1800" kern="1200">
                <a:solidFill>
                  <a:schemeClr val="tx1"/>
                </a:solidFill>
                <a:latin typeface="+mn-lt"/>
                <a:ea typeface="+mn-ea"/>
                <a:cs typeface="+mn-cs"/>
              </a:defRPr>
            </a:lvl4pPr>
            <a:lvl5pPr marL="720000" indent="-360000" algn="l" defTabSz="914400" rtl="0" eaLnBrk="1" latinLnBrk="0" hangingPunct="1">
              <a:lnSpc>
                <a:spcPts val="2000"/>
              </a:lnSpc>
              <a:spcBef>
                <a:spcPts val="0"/>
              </a:spcBef>
              <a:spcAft>
                <a:spcPts val="0"/>
              </a:spcAft>
              <a:buFont typeface="+mj-lt"/>
              <a:buAutoNum type="alphaLcPeriod"/>
              <a:defRPr sz="1800" kern="1200">
                <a:solidFill>
                  <a:schemeClr val="tx1"/>
                </a:solidFill>
                <a:latin typeface="+mn-lt"/>
                <a:ea typeface="+mn-ea"/>
                <a:cs typeface="+mn-cs"/>
              </a:defRPr>
            </a:lvl5pPr>
            <a:lvl6pPr marL="1120050" indent="-400050" algn="l" defTabSz="914400" rtl="0" eaLnBrk="1" latinLnBrk="0" hangingPunct="1">
              <a:lnSpc>
                <a:spcPts val="2000"/>
              </a:lnSpc>
              <a:spcBef>
                <a:spcPts val="0"/>
              </a:spcBef>
              <a:buFont typeface="+mj-lt"/>
              <a:buAutoNum type="romanLcPeriod"/>
              <a:defRPr sz="1800" kern="1200">
                <a:solidFill>
                  <a:schemeClr val="tx1"/>
                </a:solidFill>
                <a:latin typeface="+mn-lt"/>
                <a:ea typeface="+mn-ea"/>
                <a:cs typeface="+mn-cs"/>
              </a:defRPr>
            </a:lvl6pPr>
            <a:lvl7pPr marL="0" indent="0" algn="l" defTabSz="914400" rtl="0" eaLnBrk="1" latinLnBrk="0" hangingPunct="1">
              <a:lnSpc>
                <a:spcPts val="2500"/>
              </a:lnSpc>
              <a:spcBef>
                <a:spcPts val="0"/>
              </a:spcBef>
              <a:buFontTx/>
              <a:buNone/>
              <a:defRPr sz="2200" b="1" kern="1200" cap="all" baseline="0">
                <a:solidFill>
                  <a:schemeClr val="tx1"/>
                </a:solidFill>
                <a:latin typeface="+mn-lt"/>
                <a:ea typeface="+mn-ea"/>
                <a:cs typeface="+mn-cs"/>
              </a:defRPr>
            </a:lvl7pPr>
            <a:lvl8pPr marL="0" indent="0" algn="l" defTabSz="914400" rtl="0" eaLnBrk="1" latinLnBrk="0" hangingPunct="1">
              <a:lnSpc>
                <a:spcPts val="2000"/>
              </a:lnSpc>
              <a:spcBef>
                <a:spcPts val="0"/>
              </a:spcBef>
              <a:buFontTx/>
              <a:buNone/>
              <a:defRPr sz="1800" kern="1200" baseline="0">
                <a:solidFill>
                  <a:schemeClr val="tx1"/>
                </a:solidFill>
                <a:latin typeface="+mn-lt"/>
                <a:ea typeface="+mn-ea"/>
                <a:cs typeface="+mn-cs"/>
              </a:defRPr>
            </a:lvl8pPr>
            <a:lvl9pPr marL="0" indent="0" algn="l" defTabSz="914400" rtl="0" eaLnBrk="1" latinLnBrk="0" hangingPunct="1">
              <a:lnSpc>
                <a:spcPts val="2000"/>
              </a:lnSpc>
              <a:spcBef>
                <a:spcPts val="0"/>
              </a:spcBef>
              <a:buFont typeface="Arial" panose="020B0604020202020204" pitchFamily="34" charset="0"/>
              <a:buNone/>
              <a:defRPr sz="1800" kern="1200">
                <a:solidFill>
                  <a:schemeClr val="tx1"/>
                </a:solidFill>
                <a:latin typeface="+mn-lt"/>
                <a:ea typeface="+mn-ea"/>
                <a:cs typeface="+mn-cs"/>
              </a:defRPr>
            </a:lvl9pPr>
          </a:lstStyle>
          <a:p>
            <a:pPr>
              <a:lnSpc>
                <a:spcPts val="2500"/>
              </a:lnSpc>
            </a:pPr>
            <a:r>
              <a:rPr lang="en-US" sz="2200" dirty="0"/>
              <a:t>User can decide what to do with unmatched elements.</a:t>
            </a:r>
          </a:p>
        </p:txBody>
      </p:sp>
      <p:sp>
        <p:nvSpPr>
          <p:cNvPr id="11" name="Text Placeholder 10">
            <a:extLst>
              <a:ext uri="{FF2B5EF4-FFF2-40B4-BE49-F238E27FC236}">
                <a16:creationId xmlns:a16="http://schemas.microsoft.com/office/drawing/2014/main" id="{59EFF35F-8B3E-9F90-F4FE-196DB46F54E5}"/>
              </a:ext>
            </a:extLst>
          </p:cNvPr>
          <p:cNvSpPr>
            <a:spLocks noGrp="1"/>
          </p:cNvSpPr>
          <p:nvPr>
            <p:ph type="body" sz="quarter" idx="15"/>
          </p:nvPr>
        </p:nvSpPr>
        <p:spPr/>
        <p:txBody>
          <a:bodyPr/>
          <a:lstStyle/>
          <a:p>
            <a:endParaRPr lang="en-US"/>
          </a:p>
        </p:txBody>
      </p:sp>
      <p:sp>
        <p:nvSpPr>
          <p:cNvPr id="7" name="Title 6" descr="The simplified component diagram of the Interoperability Simulator">
            <a:extLst>
              <a:ext uri="{FF2B5EF4-FFF2-40B4-BE49-F238E27FC236}">
                <a16:creationId xmlns:a16="http://schemas.microsoft.com/office/drawing/2014/main" id="{0C59001E-01EB-E42F-00E7-FDD5958436F0}"/>
              </a:ext>
            </a:extLst>
          </p:cNvPr>
          <p:cNvSpPr>
            <a:spLocks noGrp="1"/>
          </p:cNvSpPr>
          <p:nvPr>
            <p:ph type="ctrTitle"/>
          </p:nvPr>
        </p:nvSpPr>
        <p:spPr/>
        <p:txBody>
          <a:bodyPr/>
          <a:lstStyle/>
          <a:p>
            <a:r>
              <a:rPr lang="en-US" dirty="0"/>
              <a:t>Output – Unmatched Elements</a:t>
            </a:r>
          </a:p>
        </p:txBody>
      </p:sp>
      <p:pic>
        <p:nvPicPr>
          <p:cNvPr id="5" name="Picture 4">
            <a:extLst>
              <a:ext uri="{FF2B5EF4-FFF2-40B4-BE49-F238E27FC236}">
                <a16:creationId xmlns:a16="http://schemas.microsoft.com/office/drawing/2014/main" id="{B87A0402-67B6-919F-C57C-2F0F9045524A}"/>
              </a:ext>
            </a:extLst>
          </p:cNvPr>
          <p:cNvPicPr>
            <a:picLocks noChangeAspect="1"/>
          </p:cNvPicPr>
          <p:nvPr/>
        </p:nvPicPr>
        <p:blipFill>
          <a:blip r:embed="rId2"/>
          <a:stretch>
            <a:fillRect/>
          </a:stretch>
        </p:blipFill>
        <p:spPr>
          <a:xfrm>
            <a:off x="1851458" y="1970785"/>
            <a:ext cx="8489084" cy="2916429"/>
          </a:xfrm>
          <a:prstGeom prst="rect">
            <a:avLst/>
          </a:prstGeom>
        </p:spPr>
      </p:pic>
    </p:spTree>
    <p:extLst>
      <p:ext uri="{BB962C8B-B14F-4D97-AF65-F5344CB8AC3E}">
        <p14:creationId xmlns:p14="http://schemas.microsoft.com/office/powerpoint/2010/main" val="805635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8">
            <a:extLst>
              <a:ext uri="{FF2B5EF4-FFF2-40B4-BE49-F238E27FC236}">
                <a16:creationId xmlns:a16="http://schemas.microsoft.com/office/drawing/2014/main" id="{7AD06602-97A5-5E51-6463-EAB92459A50F}"/>
              </a:ext>
            </a:extLst>
          </p:cNvPr>
          <p:cNvSpPr txBox="1">
            <a:spLocks/>
          </p:cNvSpPr>
          <p:nvPr/>
        </p:nvSpPr>
        <p:spPr>
          <a:xfrm>
            <a:off x="131311" y="6006481"/>
            <a:ext cx="10669473" cy="475490"/>
          </a:xfrm>
          <a:prstGeom prst="rect">
            <a:avLst/>
          </a:prstGeom>
        </p:spPr>
        <p:txBody>
          <a:bodyPr vert="horz" lIns="0" tIns="0" rIns="0" bIns="0" rtlCol="0">
            <a:noAutofit/>
          </a:bodyPr>
          <a:lstStyle>
            <a:lvl1pPr marL="360000" indent="-360000" algn="l" defTabSz="914400" rtl="0" eaLnBrk="1" latinLnBrk="0" hangingPunct="1">
              <a:lnSpc>
                <a:spcPts val="2000"/>
              </a:lnSpc>
              <a:spcBef>
                <a:spcPts val="0"/>
              </a:spcBef>
              <a:spcAft>
                <a:spcPts val="0"/>
              </a:spcAft>
              <a:buFont typeface="Arial Narrow" panose="020B0606020202030204" pitchFamily="34" charset="0"/>
              <a:buChar char="•"/>
              <a:defRPr sz="1800" b="0" kern="1200">
                <a:solidFill>
                  <a:schemeClr val="tx1"/>
                </a:solidFill>
                <a:latin typeface="+mn-lt"/>
                <a:ea typeface="+mn-ea"/>
                <a:cs typeface="+mn-cs"/>
              </a:defRPr>
            </a:lvl1pPr>
            <a:lvl2pPr marL="720000" indent="-360000" algn="l" defTabSz="914400" rtl="0" eaLnBrk="1" latinLnBrk="0" hangingPunct="1">
              <a:lnSpc>
                <a:spcPts val="2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2pPr>
            <a:lvl3pPr marL="1080000" indent="-360000" algn="l" defTabSz="914400" rtl="0" eaLnBrk="1" latinLnBrk="0" hangingPunct="1">
              <a:lnSpc>
                <a:spcPts val="2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3pPr>
            <a:lvl4pPr marL="360000" indent="-360000" algn="l" defTabSz="914400" rtl="0" eaLnBrk="1" latinLnBrk="0" hangingPunct="1">
              <a:lnSpc>
                <a:spcPts val="2000"/>
              </a:lnSpc>
              <a:spcBef>
                <a:spcPts val="0"/>
              </a:spcBef>
              <a:spcAft>
                <a:spcPts val="0"/>
              </a:spcAft>
              <a:buFont typeface="+mj-lt"/>
              <a:buAutoNum type="arabicPeriod"/>
              <a:defRPr sz="1800" kern="1200">
                <a:solidFill>
                  <a:schemeClr val="tx1"/>
                </a:solidFill>
                <a:latin typeface="+mn-lt"/>
                <a:ea typeface="+mn-ea"/>
                <a:cs typeface="+mn-cs"/>
              </a:defRPr>
            </a:lvl4pPr>
            <a:lvl5pPr marL="720000" indent="-360000" algn="l" defTabSz="914400" rtl="0" eaLnBrk="1" latinLnBrk="0" hangingPunct="1">
              <a:lnSpc>
                <a:spcPts val="2000"/>
              </a:lnSpc>
              <a:spcBef>
                <a:spcPts val="0"/>
              </a:spcBef>
              <a:spcAft>
                <a:spcPts val="0"/>
              </a:spcAft>
              <a:buFont typeface="+mj-lt"/>
              <a:buAutoNum type="alphaLcPeriod"/>
              <a:defRPr sz="1800" kern="1200">
                <a:solidFill>
                  <a:schemeClr val="tx1"/>
                </a:solidFill>
                <a:latin typeface="+mn-lt"/>
                <a:ea typeface="+mn-ea"/>
                <a:cs typeface="+mn-cs"/>
              </a:defRPr>
            </a:lvl5pPr>
            <a:lvl6pPr marL="1120050" indent="-400050" algn="l" defTabSz="914400" rtl="0" eaLnBrk="1" latinLnBrk="0" hangingPunct="1">
              <a:lnSpc>
                <a:spcPts val="2000"/>
              </a:lnSpc>
              <a:spcBef>
                <a:spcPts val="0"/>
              </a:spcBef>
              <a:buFont typeface="+mj-lt"/>
              <a:buAutoNum type="romanLcPeriod"/>
              <a:defRPr sz="1800" kern="1200">
                <a:solidFill>
                  <a:schemeClr val="tx1"/>
                </a:solidFill>
                <a:latin typeface="+mn-lt"/>
                <a:ea typeface="+mn-ea"/>
                <a:cs typeface="+mn-cs"/>
              </a:defRPr>
            </a:lvl6pPr>
            <a:lvl7pPr marL="0" indent="0" algn="l" defTabSz="914400" rtl="0" eaLnBrk="1" latinLnBrk="0" hangingPunct="1">
              <a:lnSpc>
                <a:spcPts val="2500"/>
              </a:lnSpc>
              <a:spcBef>
                <a:spcPts val="0"/>
              </a:spcBef>
              <a:buFontTx/>
              <a:buNone/>
              <a:defRPr sz="2200" b="1" kern="1200" cap="all" baseline="0">
                <a:solidFill>
                  <a:schemeClr val="tx1"/>
                </a:solidFill>
                <a:latin typeface="+mn-lt"/>
                <a:ea typeface="+mn-ea"/>
                <a:cs typeface="+mn-cs"/>
              </a:defRPr>
            </a:lvl7pPr>
            <a:lvl8pPr marL="0" indent="0" algn="l" defTabSz="914400" rtl="0" eaLnBrk="1" latinLnBrk="0" hangingPunct="1">
              <a:lnSpc>
                <a:spcPts val="2000"/>
              </a:lnSpc>
              <a:spcBef>
                <a:spcPts val="0"/>
              </a:spcBef>
              <a:buFontTx/>
              <a:buNone/>
              <a:defRPr sz="1800" kern="1200" baseline="0">
                <a:solidFill>
                  <a:schemeClr val="tx1"/>
                </a:solidFill>
                <a:latin typeface="+mn-lt"/>
                <a:ea typeface="+mn-ea"/>
                <a:cs typeface="+mn-cs"/>
              </a:defRPr>
            </a:lvl8pPr>
            <a:lvl9pPr marL="0" indent="0" algn="l" defTabSz="914400" rtl="0" eaLnBrk="1" latinLnBrk="0" hangingPunct="1">
              <a:lnSpc>
                <a:spcPts val="2000"/>
              </a:lnSpc>
              <a:spcBef>
                <a:spcPts val="0"/>
              </a:spcBef>
              <a:buFont typeface="Arial" panose="020B0604020202020204" pitchFamily="34" charset="0"/>
              <a:buNone/>
              <a:defRPr sz="1800" kern="1200">
                <a:solidFill>
                  <a:schemeClr val="tx1"/>
                </a:solidFill>
                <a:latin typeface="+mn-lt"/>
                <a:ea typeface="+mn-ea"/>
                <a:cs typeface="+mn-cs"/>
              </a:defRPr>
            </a:lvl9pPr>
          </a:lstStyle>
          <a:p>
            <a:pPr>
              <a:lnSpc>
                <a:spcPts val="2500"/>
              </a:lnSpc>
            </a:pPr>
            <a:r>
              <a:rPr lang="en-US" sz="2200" dirty="0"/>
              <a:t>A report can be generated to show a summary of the interoperability scenario.</a:t>
            </a:r>
          </a:p>
        </p:txBody>
      </p:sp>
      <p:sp>
        <p:nvSpPr>
          <p:cNvPr id="11" name="Text Placeholder 10">
            <a:extLst>
              <a:ext uri="{FF2B5EF4-FFF2-40B4-BE49-F238E27FC236}">
                <a16:creationId xmlns:a16="http://schemas.microsoft.com/office/drawing/2014/main" id="{59EFF35F-8B3E-9F90-F4FE-196DB46F54E5}"/>
              </a:ext>
            </a:extLst>
          </p:cNvPr>
          <p:cNvSpPr>
            <a:spLocks noGrp="1"/>
          </p:cNvSpPr>
          <p:nvPr>
            <p:ph type="body" sz="quarter" idx="15"/>
          </p:nvPr>
        </p:nvSpPr>
        <p:spPr/>
        <p:txBody>
          <a:bodyPr/>
          <a:lstStyle/>
          <a:p>
            <a:endParaRPr lang="en-US"/>
          </a:p>
        </p:txBody>
      </p:sp>
      <p:sp>
        <p:nvSpPr>
          <p:cNvPr id="7" name="Title 6" descr="The simplified component diagram of the Interoperability Simulator">
            <a:extLst>
              <a:ext uri="{FF2B5EF4-FFF2-40B4-BE49-F238E27FC236}">
                <a16:creationId xmlns:a16="http://schemas.microsoft.com/office/drawing/2014/main" id="{0C59001E-01EB-E42F-00E7-FDD5958436F0}"/>
              </a:ext>
            </a:extLst>
          </p:cNvPr>
          <p:cNvSpPr>
            <a:spLocks noGrp="1"/>
          </p:cNvSpPr>
          <p:nvPr>
            <p:ph type="ctrTitle"/>
          </p:nvPr>
        </p:nvSpPr>
        <p:spPr/>
        <p:txBody>
          <a:bodyPr/>
          <a:lstStyle/>
          <a:p>
            <a:r>
              <a:rPr lang="en-US" dirty="0"/>
              <a:t>Interoperability Scenario report</a:t>
            </a:r>
          </a:p>
        </p:txBody>
      </p:sp>
      <p:pic>
        <p:nvPicPr>
          <p:cNvPr id="3" name="Picture 2">
            <a:extLst>
              <a:ext uri="{FF2B5EF4-FFF2-40B4-BE49-F238E27FC236}">
                <a16:creationId xmlns:a16="http://schemas.microsoft.com/office/drawing/2014/main" id="{AFCABF2D-7C4F-0953-0495-19AF13A875D4}"/>
              </a:ext>
            </a:extLst>
          </p:cNvPr>
          <p:cNvPicPr>
            <a:picLocks noChangeAspect="1"/>
          </p:cNvPicPr>
          <p:nvPr/>
        </p:nvPicPr>
        <p:blipFill>
          <a:blip r:embed="rId2"/>
          <a:stretch>
            <a:fillRect/>
          </a:stretch>
        </p:blipFill>
        <p:spPr>
          <a:xfrm>
            <a:off x="1965435" y="1340243"/>
            <a:ext cx="8312171" cy="4508296"/>
          </a:xfrm>
          <a:prstGeom prst="rect">
            <a:avLst/>
          </a:prstGeom>
        </p:spPr>
      </p:pic>
    </p:spTree>
    <p:extLst>
      <p:ext uri="{BB962C8B-B14F-4D97-AF65-F5344CB8AC3E}">
        <p14:creationId xmlns:p14="http://schemas.microsoft.com/office/powerpoint/2010/main" val="466907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D309BA-2414-1CDF-D009-6F84FF38D314}"/>
              </a:ext>
            </a:extLst>
          </p:cNvPr>
          <p:cNvSpPr>
            <a:spLocks noGrp="1"/>
          </p:cNvSpPr>
          <p:nvPr>
            <p:ph type="ctrTitle"/>
          </p:nvPr>
        </p:nvSpPr>
        <p:spPr>
          <a:xfrm>
            <a:off x="756000" y="5059971"/>
            <a:ext cx="6676895" cy="1116000"/>
          </a:xfrm>
        </p:spPr>
        <p:txBody>
          <a:bodyPr/>
          <a:lstStyle/>
          <a:p>
            <a:r>
              <a:rPr lang="en-US" sz="4000" dirty="0"/>
              <a:t>Thank You for Your Feedback and Suggestions!</a:t>
            </a:r>
          </a:p>
        </p:txBody>
      </p:sp>
      <p:sp>
        <p:nvSpPr>
          <p:cNvPr id="7" name="Text Placeholder 6">
            <a:extLst>
              <a:ext uri="{FF2B5EF4-FFF2-40B4-BE49-F238E27FC236}">
                <a16:creationId xmlns:a16="http://schemas.microsoft.com/office/drawing/2014/main" id="{154E8A07-6486-F8CE-D9B3-297C65C1E6C6}"/>
              </a:ext>
            </a:extLst>
          </p:cNvPr>
          <p:cNvSpPr>
            <a:spLocks noGrp="1"/>
          </p:cNvSpPr>
          <p:nvPr>
            <p:ph type="body" sz="quarter" idx="15"/>
          </p:nvPr>
        </p:nvSpPr>
        <p:spPr/>
        <p:txBody>
          <a:bodyPr/>
          <a:lstStyle/>
          <a:p>
            <a:endParaRPr lang="en-US" dirty="0"/>
          </a:p>
        </p:txBody>
      </p:sp>
      <p:sp>
        <p:nvSpPr>
          <p:cNvPr id="8" name="Content Placeholder 8">
            <a:extLst>
              <a:ext uri="{FF2B5EF4-FFF2-40B4-BE49-F238E27FC236}">
                <a16:creationId xmlns:a16="http://schemas.microsoft.com/office/drawing/2014/main" id="{BC704806-86DB-E0E2-A206-6906C99B2E5A}"/>
              </a:ext>
            </a:extLst>
          </p:cNvPr>
          <p:cNvSpPr txBox="1">
            <a:spLocks/>
          </p:cNvSpPr>
          <p:nvPr/>
        </p:nvSpPr>
        <p:spPr>
          <a:xfrm>
            <a:off x="756000" y="1556999"/>
            <a:ext cx="11052000" cy="1783729"/>
          </a:xfrm>
          <a:prstGeom prst="rect">
            <a:avLst/>
          </a:prstGeom>
        </p:spPr>
        <p:txBody>
          <a:bodyPr/>
          <a:lstStyle>
            <a:lvl1pPr marL="360000" indent="-360000" algn="l" defTabSz="914400" rtl="0" eaLnBrk="1" latinLnBrk="0" hangingPunct="1">
              <a:lnSpc>
                <a:spcPts val="2000"/>
              </a:lnSpc>
              <a:spcBef>
                <a:spcPts val="0"/>
              </a:spcBef>
              <a:spcAft>
                <a:spcPts val="0"/>
              </a:spcAft>
              <a:buFont typeface="Arial Narrow" panose="020B0606020202030204" pitchFamily="34" charset="0"/>
              <a:buChar char="•"/>
              <a:defRPr sz="1800" b="0" kern="1200">
                <a:solidFill>
                  <a:schemeClr val="tx1"/>
                </a:solidFill>
                <a:latin typeface="+mn-lt"/>
                <a:ea typeface="+mn-ea"/>
                <a:cs typeface="+mn-cs"/>
              </a:defRPr>
            </a:lvl1pPr>
            <a:lvl2pPr marL="720000" indent="-360000" algn="l" defTabSz="914400" rtl="0" eaLnBrk="1" latinLnBrk="0" hangingPunct="1">
              <a:lnSpc>
                <a:spcPts val="2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2pPr>
            <a:lvl3pPr marL="1080000" indent="-360000" algn="l" defTabSz="914400" rtl="0" eaLnBrk="1" latinLnBrk="0" hangingPunct="1">
              <a:lnSpc>
                <a:spcPts val="2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3pPr>
            <a:lvl4pPr marL="360000" indent="-360000" algn="l" defTabSz="914400" rtl="0" eaLnBrk="1" latinLnBrk="0" hangingPunct="1">
              <a:lnSpc>
                <a:spcPts val="2000"/>
              </a:lnSpc>
              <a:spcBef>
                <a:spcPts val="0"/>
              </a:spcBef>
              <a:spcAft>
                <a:spcPts val="0"/>
              </a:spcAft>
              <a:buFont typeface="+mj-lt"/>
              <a:buAutoNum type="arabicPeriod"/>
              <a:defRPr sz="1800" kern="1200">
                <a:solidFill>
                  <a:schemeClr val="tx1"/>
                </a:solidFill>
                <a:latin typeface="+mn-lt"/>
                <a:ea typeface="+mn-ea"/>
                <a:cs typeface="+mn-cs"/>
              </a:defRPr>
            </a:lvl4pPr>
            <a:lvl5pPr marL="720000" indent="-360000" algn="l" defTabSz="914400" rtl="0" eaLnBrk="1" latinLnBrk="0" hangingPunct="1">
              <a:lnSpc>
                <a:spcPts val="2000"/>
              </a:lnSpc>
              <a:spcBef>
                <a:spcPts val="0"/>
              </a:spcBef>
              <a:spcAft>
                <a:spcPts val="0"/>
              </a:spcAft>
              <a:buFont typeface="+mj-lt"/>
              <a:buAutoNum type="alphaLcPeriod"/>
              <a:defRPr sz="1800" kern="1200">
                <a:solidFill>
                  <a:schemeClr val="tx1"/>
                </a:solidFill>
                <a:latin typeface="+mn-lt"/>
                <a:ea typeface="+mn-ea"/>
                <a:cs typeface="+mn-cs"/>
              </a:defRPr>
            </a:lvl5pPr>
            <a:lvl6pPr marL="1120050" indent="-400050" algn="l" defTabSz="914400" rtl="0" eaLnBrk="1" latinLnBrk="0" hangingPunct="1">
              <a:lnSpc>
                <a:spcPts val="2000"/>
              </a:lnSpc>
              <a:spcBef>
                <a:spcPts val="0"/>
              </a:spcBef>
              <a:buFont typeface="+mj-lt"/>
              <a:buAutoNum type="romanLcPeriod"/>
              <a:defRPr sz="1800" kern="1200">
                <a:solidFill>
                  <a:schemeClr val="tx1"/>
                </a:solidFill>
                <a:latin typeface="+mn-lt"/>
                <a:ea typeface="+mn-ea"/>
                <a:cs typeface="+mn-cs"/>
              </a:defRPr>
            </a:lvl6pPr>
            <a:lvl7pPr marL="0" indent="0" algn="l" defTabSz="914400" rtl="0" eaLnBrk="1" latinLnBrk="0" hangingPunct="1">
              <a:lnSpc>
                <a:spcPts val="2500"/>
              </a:lnSpc>
              <a:spcBef>
                <a:spcPts val="0"/>
              </a:spcBef>
              <a:buFontTx/>
              <a:buNone/>
              <a:defRPr sz="2200" b="1" kern="1200" cap="all" baseline="0">
                <a:solidFill>
                  <a:schemeClr val="tx1"/>
                </a:solidFill>
                <a:latin typeface="+mn-lt"/>
                <a:ea typeface="+mn-ea"/>
                <a:cs typeface="+mn-cs"/>
              </a:defRPr>
            </a:lvl7pPr>
            <a:lvl8pPr marL="0" indent="0" algn="l" defTabSz="914400" rtl="0" eaLnBrk="1" latinLnBrk="0" hangingPunct="1">
              <a:lnSpc>
                <a:spcPts val="2000"/>
              </a:lnSpc>
              <a:spcBef>
                <a:spcPts val="0"/>
              </a:spcBef>
              <a:buFontTx/>
              <a:buNone/>
              <a:defRPr sz="1800" kern="1200" baseline="0">
                <a:solidFill>
                  <a:schemeClr val="tx1"/>
                </a:solidFill>
                <a:latin typeface="+mn-lt"/>
                <a:ea typeface="+mn-ea"/>
                <a:cs typeface="+mn-cs"/>
              </a:defRPr>
            </a:lvl8pPr>
            <a:lvl9pPr marL="0" indent="0" algn="l" defTabSz="914400" rtl="0" eaLnBrk="1" latinLnBrk="0" hangingPunct="1">
              <a:lnSpc>
                <a:spcPts val="2000"/>
              </a:lnSpc>
              <a:spcBef>
                <a:spcPts val="0"/>
              </a:spcBef>
              <a:buFont typeface="Arial" panose="020B0604020202020204" pitchFamily="34" charset="0"/>
              <a:buNone/>
              <a:defRPr sz="1800" kern="1200">
                <a:solidFill>
                  <a:schemeClr val="tx1"/>
                </a:solidFill>
                <a:latin typeface="+mn-lt"/>
                <a:ea typeface="+mn-ea"/>
                <a:cs typeface="+mn-cs"/>
              </a:defRPr>
            </a:lvl9pPr>
          </a:lstStyle>
          <a:p>
            <a:pPr>
              <a:lnSpc>
                <a:spcPts val="2500"/>
              </a:lnSpc>
            </a:pPr>
            <a:r>
              <a:rPr lang="en-US" sz="2400" dirty="0"/>
              <a:t>Backend source code is available on GitHub. Feel free to submit an Issue.</a:t>
            </a:r>
            <a:br>
              <a:rPr lang="en-US" sz="2400" dirty="0"/>
            </a:br>
            <a:r>
              <a:rPr lang="en-US" sz="2400" dirty="0">
                <a:hlinkClick r:id="rId2"/>
              </a:rPr>
              <a:t>https://github.com/aldidoanta/mp-isim</a:t>
            </a:r>
            <a:endParaRPr lang="en-US" sz="2400" dirty="0"/>
          </a:p>
          <a:p>
            <a:pPr marL="0" indent="0">
              <a:lnSpc>
                <a:spcPts val="2500"/>
              </a:lnSpc>
              <a:buNone/>
            </a:pPr>
            <a:endParaRPr lang="en-US" sz="2400" dirty="0"/>
          </a:p>
          <a:p>
            <a:pPr>
              <a:lnSpc>
                <a:spcPts val="2500"/>
              </a:lnSpc>
            </a:pPr>
            <a:r>
              <a:rPr lang="en-US" sz="2400" dirty="0"/>
              <a:t>Any general questions or feedback? Email me at</a:t>
            </a:r>
            <a:br>
              <a:rPr lang="en-US" sz="2400" dirty="0"/>
            </a:br>
            <a:r>
              <a:rPr lang="en-US" sz="2400" dirty="0">
                <a:hlinkClick r:id="rId3"/>
              </a:rPr>
              <a:t>aldidoantakurnia@student.utwente.nl</a:t>
            </a:r>
            <a:r>
              <a:rPr lang="en-US" sz="2400" dirty="0"/>
              <a:t> </a:t>
            </a:r>
          </a:p>
        </p:txBody>
      </p:sp>
    </p:spTree>
    <p:extLst>
      <p:ext uri="{BB962C8B-B14F-4D97-AF65-F5344CB8AC3E}">
        <p14:creationId xmlns:p14="http://schemas.microsoft.com/office/powerpoint/2010/main" val="2964047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058BF22-857A-9FB1-1AAE-2AF573283D24}"/>
              </a:ext>
            </a:extLst>
          </p:cNvPr>
          <p:cNvSpPr>
            <a:spLocks noGrp="1"/>
          </p:cNvSpPr>
          <p:nvPr>
            <p:ph type="body" sz="quarter" idx="15"/>
          </p:nvPr>
        </p:nvSpPr>
        <p:spPr/>
        <p:txBody>
          <a:bodyPr/>
          <a:lstStyle/>
          <a:p>
            <a:endParaRPr lang="en-US"/>
          </a:p>
        </p:txBody>
      </p:sp>
      <p:sp>
        <p:nvSpPr>
          <p:cNvPr id="9" name="Content Placeholder 8">
            <a:extLst>
              <a:ext uri="{FF2B5EF4-FFF2-40B4-BE49-F238E27FC236}">
                <a16:creationId xmlns:a16="http://schemas.microsoft.com/office/drawing/2014/main" id="{93E2670D-8067-1448-9A40-362DAB04C4E8}"/>
              </a:ext>
            </a:extLst>
          </p:cNvPr>
          <p:cNvSpPr>
            <a:spLocks noGrp="1"/>
          </p:cNvSpPr>
          <p:nvPr>
            <p:ph sz="quarter" idx="17"/>
          </p:nvPr>
        </p:nvSpPr>
        <p:spPr>
          <a:xfrm>
            <a:off x="756000" y="1556999"/>
            <a:ext cx="11052000" cy="4545001"/>
          </a:xfrm>
        </p:spPr>
        <p:txBody>
          <a:bodyPr/>
          <a:lstStyle/>
          <a:p>
            <a:pPr>
              <a:lnSpc>
                <a:spcPts val="2500"/>
              </a:lnSpc>
            </a:pPr>
            <a:r>
              <a:rPr lang="en-US" sz="2400" dirty="0"/>
              <a:t>Data incompatibility often happens in real-life scenarios, where an organization needs to exchange data with the other organization.</a:t>
            </a:r>
            <a:br>
              <a:rPr lang="en-US" sz="2400" dirty="0"/>
            </a:br>
            <a:endParaRPr lang="en-US" sz="2400" dirty="0"/>
          </a:p>
          <a:p>
            <a:pPr>
              <a:lnSpc>
                <a:spcPts val="2500"/>
              </a:lnSpc>
            </a:pPr>
            <a:r>
              <a:rPr lang="en-US" sz="2400" dirty="0"/>
              <a:t>Examples of incompatibility factors: different file formats, different data schemas, different meaning of data instances.</a:t>
            </a:r>
            <a:br>
              <a:rPr lang="en-US" sz="2400" dirty="0"/>
            </a:br>
            <a:endParaRPr lang="en-US" sz="2400" dirty="0"/>
          </a:p>
          <a:p>
            <a:pPr>
              <a:lnSpc>
                <a:spcPts val="2500"/>
              </a:lnSpc>
            </a:pPr>
            <a:r>
              <a:rPr lang="en-US" sz="2400" dirty="0"/>
              <a:t>Data space is one of the proposed approaches to create an interoperable data-sharing ecosystem. International Data Spaces (IDS) from IDSA (International Data Space Association) is one of the examples of data space.</a:t>
            </a:r>
            <a:br>
              <a:rPr lang="en-US" sz="2400" dirty="0"/>
            </a:br>
            <a:endParaRPr lang="en-US" sz="2400" dirty="0"/>
          </a:p>
          <a:p>
            <a:pPr>
              <a:lnSpc>
                <a:spcPts val="2500"/>
              </a:lnSpc>
            </a:pPr>
            <a:r>
              <a:rPr lang="en-US" sz="2400" dirty="0"/>
              <a:t>IDS is working on the latest version of the IDS Reference Architecture Model (IDS-RAM) that uses five layers to describe the IDS architecture, from the high-level Business Layer to the lower-level System Layer.</a:t>
            </a:r>
            <a:br>
              <a:rPr lang="en-US" sz="2400" dirty="0"/>
            </a:br>
            <a:r>
              <a:rPr lang="en-US" sz="2400" dirty="0">
                <a:hlinkClick r:id="rId2"/>
              </a:rPr>
              <a:t>https://github.com/International-Data-Spaces-Association/IDS-RAM_4_0</a:t>
            </a:r>
            <a:r>
              <a:rPr lang="en-US" sz="2400" dirty="0"/>
              <a:t> </a:t>
            </a:r>
          </a:p>
        </p:txBody>
      </p:sp>
      <p:sp>
        <p:nvSpPr>
          <p:cNvPr id="7" name="Title 6">
            <a:extLst>
              <a:ext uri="{FF2B5EF4-FFF2-40B4-BE49-F238E27FC236}">
                <a16:creationId xmlns:a16="http://schemas.microsoft.com/office/drawing/2014/main" id="{0C59001E-01EB-E42F-00E7-FDD5958436F0}"/>
              </a:ext>
            </a:extLst>
          </p:cNvPr>
          <p:cNvSpPr>
            <a:spLocks noGrp="1"/>
          </p:cNvSpPr>
          <p:nvPr>
            <p:ph type="ctrTitle"/>
          </p:nvPr>
        </p:nvSpPr>
        <p:spPr/>
        <p:txBody>
          <a:bodyPr/>
          <a:lstStyle/>
          <a:p>
            <a:r>
              <a:rPr lang="en-US" dirty="0"/>
              <a:t>Interoperability Challenges: General Context</a:t>
            </a:r>
          </a:p>
        </p:txBody>
      </p:sp>
    </p:spTree>
    <p:extLst>
      <p:ext uri="{BB962C8B-B14F-4D97-AF65-F5344CB8AC3E}">
        <p14:creationId xmlns:p14="http://schemas.microsoft.com/office/powerpoint/2010/main" val="2599594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0DFCA3-EDFA-6C64-4EC1-9C11BD2DCF66}"/>
              </a:ext>
            </a:extLst>
          </p:cNvPr>
          <p:cNvSpPr>
            <a:spLocks noGrp="1"/>
          </p:cNvSpPr>
          <p:nvPr>
            <p:ph type="body" sz="quarter" idx="15"/>
          </p:nvPr>
        </p:nvSpPr>
        <p:spPr/>
        <p:txBody>
          <a:bodyPr/>
          <a:lstStyle/>
          <a:p>
            <a:endParaRPr lang="en-US"/>
          </a:p>
        </p:txBody>
      </p:sp>
      <p:sp>
        <p:nvSpPr>
          <p:cNvPr id="9" name="Content Placeholder 8">
            <a:extLst>
              <a:ext uri="{FF2B5EF4-FFF2-40B4-BE49-F238E27FC236}">
                <a16:creationId xmlns:a16="http://schemas.microsoft.com/office/drawing/2014/main" id="{93E2670D-8067-1448-9A40-362DAB04C4E8}"/>
              </a:ext>
            </a:extLst>
          </p:cNvPr>
          <p:cNvSpPr>
            <a:spLocks noGrp="1"/>
          </p:cNvSpPr>
          <p:nvPr>
            <p:ph sz="quarter" idx="17"/>
          </p:nvPr>
        </p:nvSpPr>
        <p:spPr/>
        <p:txBody>
          <a:bodyPr/>
          <a:lstStyle/>
          <a:p>
            <a:pPr>
              <a:lnSpc>
                <a:spcPts val="2500"/>
              </a:lnSpc>
            </a:pPr>
            <a:r>
              <a:rPr lang="en-US" sz="2400" dirty="0"/>
              <a:t>There was a research project named </a:t>
            </a:r>
            <a:r>
              <a:rPr lang="en-US" sz="2400" dirty="0" err="1"/>
              <a:t>CLiCKS</a:t>
            </a:r>
            <a:r>
              <a:rPr lang="en-US" sz="2400" dirty="0"/>
              <a:t> (Connecting Logistics interfaces, Converters, Knowledge, and Standards), proposing two additional components for IDS: IDS Connector Store and Interoperability Simulator.</a:t>
            </a:r>
            <a:br>
              <a:rPr lang="en-US" sz="2400" dirty="0"/>
            </a:br>
            <a:r>
              <a:rPr lang="en-US" sz="2400" dirty="0">
                <a:hlinkClick r:id="rId2"/>
              </a:rPr>
              <a:t>https://www.nwo.nl/en/projects/43919633-0</a:t>
            </a:r>
            <a:r>
              <a:rPr lang="en-US" sz="2400" dirty="0"/>
              <a:t> </a:t>
            </a:r>
          </a:p>
          <a:p>
            <a:pPr>
              <a:lnSpc>
                <a:spcPts val="2500"/>
              </a:lnSpc>
            </a:pPr>
            <a:endParaRPr lang="en-US" sz="2400" dirty="0"/>
          </a:p>
          <a:p>
            <a:pPr>
              <a:lnSpc>
                <a:spcPts val="2500"/>
              </a:lnSpc>
            </a:pPr>
            <a:r>
              <a:rPr lang="en-US" sz="2400" dirty="0"/>
              <a:t>There was a research about IDS Connector Store that was part of an </a:t>
            </a:r>
            <a:r>
              <a:rPr lang="en-US" sz="2400" dirty="0" err="1"/>
              <a:t>EngD</a:t>
            </a:r>
            <a:r>
              <a:rPr lang="en-US" sz="2400" dirty="0"/>
              <a:t> Thesis at UT.</a:t>
            </a:r>
            <a:br>
              <a:rPr lang="en-US" sz="2400" dirty="0"/>
            </a:br>
            <a:r>
              <a:rPr lang="en-US" sz="2400" dirty="0">
                <a:hlinkClick r:id="rId3"/>
              </a:rPr>
              <a:t>https://doi.org/10.3990/1.9789036557177</a:t>
            </a:r>
            <a:r>
              <a:rPr lang="en-US" sz="2400" dirty="0"/>
              <a:t> </a:t>
            </a:r>
          </a:p>
          <a:p>
            <a:pPr>
              <a:lnSpc>
                <a:spcPts val="2500"/>
              </a:lnSpc>
            </a:pPr>
            <a:endParaRPr lang="en-US" sz="2400" dirty="0"/>
          </a:p>
          <a:p>
            <a:pPr>
              <a:lnSpc>
                <a:spcPts val="2500"/>
              </a:lnSpc>
            </a:pPr>
            <a:r>
              <a:rPr lang="en-US" sz="2400" dirty="0"/>
              <a:t>Currently there are no clear design and prototype implementation of the Interoperability Simulator.</a:t>
            </a:r>
          </a:p>
        </p:txBody>
      </p:sp>
      <p:sp>
        <p:nvSpPr>
          <p:cNvPr id="7" name="Title 6">
            <a:extLst>
              <a:ext uri="{FF2B5EF4-FFF2-40B4-BE49-F238E27FC236}">
                <a16:creationId xmlns:a16="http://schemas.microsoft.com/office/drawing/2014/main" id="{0C59001E-01EB-E42F-00E7-FDD5958436F0}"/>
              </a:ext>
            </a:extLst>
          </p:cNvPr>
          <p:cNvSpPr>
            <a:spLocks noGrp="1"/>
          </p:cNvSpPr>
          <p:nvPr>
            <p:ph type="ctrTitle"/>
          </p:nvPr>
        </p:nvSpPr>
        <p:spPr/>
        <p:txBody>
          <a:bodyPr/>
          <a:lstStyle/>
          <a:p>
            <a:r>
              <a:rPr lang="en-US" dirty="0"/>
              <a:t>Interoperability Challenges: Interoperability Simulator</a:t>
            </a:r>
          </a:p>
        </p:txBody>
      </p:sp>
    </p:spTree>
    <p:extLst>
      <p:ext uri="{BB962C8B-B14F-4D97-AF65-F5344CB8AC3E}">
        <p14:creationId xmlns:p14="http://schemas.microsoft.com/office/powerpoint/2010/main" val="921793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E9FC4CD-C340-74B5-EF9D-FEB845B359C4}"/>
              </a:ext>
            </a:extLst>
          </p:cNvPr>
          <p:cNvSpPr>
            <a:spLocks noGrp="1"/>
          </p:cNvSpPr>
          <p:nvPr>
            <p:ph type="body" sz="quarter" idx="15"/>
          </p:nvPr>
        </p:nvSpPr>
        <p:spPr/>
        <p:txBody>
          <a:bodyPr/>
          <a:lstStyle/>
          <a:p>
            <a:endParaRPr lang="en-US"/>
          </a:p>
        </p:txBody>
      </p:sp>
      <p:sp>
        <p:nvSpPr>
          <p:cNvPr id="9" name="Content Placeholder 8">
            <a:extLst>
              <a:ext uri="{FF2B5EF4-FFF2-40B4-BE49-F238E27FC236}">
                <a16:creationId xmlns:a16="http://schemas.microsoft.com/office/drawing/2014/main" id="{93E2670D-8067-1448-9A40-362DAB04C4E8}"/>
              </a:ext>
            </a:extLst>
          </p:cNvPr>
          <p:cNvSpPr>
            <a:spLocks noGrp="1"/>
          </p:cNvSpPr>
          <p:nvPr>
            <p:ph sz="quarter" idx="17"/>
          </p:nvPr>
        </p:nvSpPr>
        <p:spPr>
          <a:xfrm>
            <a:off x="756000" y="3829297"/>
            <a:ext cx="4523010" cy="597249"/>
          </a:xfrm>
        </p:spPr>
        <p:txBody>
          <a:bodyPr/>
          <a:lstStyle/>
          <a:p>
            <a:pPr marL="0" indent="0" algn="ctr">
              <a:lnSpc>
                <a:spcPts val="2500"/>
              </a:lnSpc>
              <a:buNone/>
            </a:pPr>
            <a:r>
              <a:rPr lang="en-US" sz="2400" dirty="0"/>
              <a:t>that can help IDS participants in</a:t>
            </a:r>
            <a:br>
              <a:rPr lang="en-US" sz="2400" dirty="0"/>
            </a:br>
            <a:r>
              <a:rPr lang="en-US" sz="2400" dirty="0"/>
              <a:t>solving their interoperability problems</a:t>
            </a:r>
          </a:p>
        </p:txBody>
      </p:sp>
      <p:sp>
        <p:nvSpPr>
          <p:cNvPr id="7" name="Title 6">
            <a:extLst>
              <a:ext uri="{FF2B5EF4-FFF2-40B4-BE49-F238E27FC236}">
                <a16:creationId xmlns:a16="http://schemas.microsoft.com/office/drawing/2014/main" id="{0C59001E-01EB-E42F-00E7-FDD5958436F0}"/>
              </a:ext>
            </a:extLst>
          </p:cNvPr>
          <p:cNvSpPr>
            <a:spLocks noGrp="1"/>
          </p:cNvSpPr>
          <p:nvPr>
            <p:ph type="ctrTitle"/>
          </p:nvPr>
        </p:nvSpPr>
        <p:spPr/>
        <p:txBody>
          <a:bodyPr/>
          <a:lstStyle/>
          <a:p>
            <a:r>
              <a:rPr lang="en-US" dirty="0"/>
              <a:t>Goals</a:t>
            </a:r>
          </a:p>
        </p:txBody>
      </p:sp>
      <p:sp>
        <p:nvSpPr>
          <p:cNvPr id="8" name="Content Placeholder 8">
            <a:extLst>
              <a:ext uri="{FF2B5EF4-FFF2-40B4-BE49-F238E27FC236}">
                <a16:creationId xmlns:a16="http://schemas.microsoft.com/office/drawing/2014/main" id="{59676368-6CFB-FB28-FA58-8E0585C1BAFF}"/>
              </a:ext>
            </a:extLst>
          </p:cNvPr>
          <p:cNvSpPr txBox="1">
            <a:spLocks/>
          </p:cNvSpPr>
          <p:nvPr/>
        </p:nvSpPr>
        <p:spPr>
          <a:xfrm>
            <a:off x="679839" y="2155050"/>
            <a:ext cx="4523010" cy="1545821"/>
          </a:xfrm>
          <a:prstGeom prst="rect">
            <a:avLst/>
          </a:prstGeom>
        </p:spPr>
        <p:txBody>
          <a:bodyPr vert="horz" lIns="0" tIns="0" rIns="0" bIns="0" rtlCol="0">
            <a:noAutofit/>
          </a:bodyPr>
          <a:lstStyle>
            <a:lvl1pPr marL="360000" indent="-360000" algn="l" defTabSz="914400" rtl="0" eaLnBrk="1" latinLnBrk="0" hangingPunct="1">
              <a:lnSpc>
                <a:spcPts val="2000"/>
              </a:lnSpc>
              <a:spcBef>
                <a:spcPts val="0"/>
              </a:spcBef>
              <a:spcAft>
                <a:spcPts val="0"/>
              </a:spcAft>
              <a:buFont typeface="Arial Narrow" panose="020B0606020202030204" pitchFamily="34" charset="0"/>
              <a:buChar char="•"/>
              <a:defRPr sz="1800" b="0" kern="1200">
                <a:solidFill>
                  <a:schemeClr val="tx1"/>
                </a:solidFill>
                <a:latin typeface="+mn-lt"/>
                <a:ea typeface="+mn-ea"/>
                <a:cs typeface="+mn-cs"/>
              </a:defRPr>
            </a:lvl1pPr>
            <a:lvl2pPr marL="720000" indent="-360000" algn="l" defTabSz="914400" rtl="0" eaLnBrk="1" latinLnBrk="0" hangingPunct="1">
              <a:lnSpc>
                <a:spcPts val="2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2pPr>
            <a:lvl3pPr marL="1080000" indent="-360000" algn="l" defTabSz="914400" rtl="0" eaLnBrk="1" latinLnBrk="0" hangingPunct="1">
              <a:lnSpc>
                <a:spcPts val="2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3pPr>
            <a:lvl4pPr marL="360000" indent="-360000" algn="l" defTabSz="914400" rtl="0" eaLnBrk="1" latinLnBrk="0" hangingPunct="1">
              <a:lnSpc>
                <a:spcPts val="2000"/>
              </a:lnSpc>
              <a:spcBef>
                <a:spcPts val="0"/>
              </a:spcBef>
              <a:spcAft>
                <a:spcPts val="0"/>
              </a:spcAft>
              <a:buFont typeface="+mj-lt"/>
              <a:buAutoNum type="arabicPeriod"/>
              <a:defRPr sz="1800" kern="1200">
                <a:solidFill>
                  <a:schemeClr val="tx1"/>
                </a:solidFill>
                <a:latin typeface="+mn-lt"/>
                <a:ea typeface="+mn-ea"/>
                <a:cs typeface="+mn-cs"/>
              </a:defRPr>
            </a:lvl4pPr>
            <a:lvl5pPr marL="720000" indent="-360000" algn="l" defTabSz="914400" rtl="0" eaLnBrk="1" latinLnBrk="0" hangingPunct="1">
              <a:lnSpc>
                <a:spcPts val="2000"/>
              </a:lnSpc>
              <a:spcBef>
                <a:spcPts val="0"/>
              </a:spcBef>
              <a:spcAft>
                <a:spcPts val="0"/>
              </a:spcAft>
              <a:buFont typeface="+mj-lt"/>
              <a:buAutoNum type="alphaLcPeriod"/>
              <a:defRPr sz="1800" kern="1200">
                <a:solidFill>
                  <a:schemeClr val="tx1"/>
                </a:solidFill>
                <a:latin typeface="+mn-lt"/>
                <a:ea typeface="+mn-ea"/>
                <a:cs typeface="+mn-cs"/>
              </a:defRPr>
            </a:lvl5pPr>
            <a:lvl6pPr marL="1120050" indent="-400050" algn="l" defTabSz="914400" rtl="0" eaLnBrk="1" latinLnBrk="0" hangingPunct="1">
              <a:lnSpc>
                <a:spcPts val="2000"/>
              </a:lnSpc>
              <a:spcBef>
                <a:spcPts val="0"/>
              </a:spcBef>
              <a:buFont typeface="+mj-lt"/>
              <a:buAutoNum type="romanLcPeriod"/>
              <a:defRPr sz="1800" kern="1200">
                <a:solidFill>
                  <a:schemeClr val="tx1"/>
                </a:solidFill>
                <a:latin typeface="+mn-lt"/>
                <a:ea typeface="+mn-ea"/>
                <a:cs typeface="+mn-cs"/>
              </a:defRPr>
            </a:lvl6pPr>
            <a:lvl7pPr marL="0" indent="0" algn="l" defTabSz="914400" rtl="0" eaLnBrk="1" latinLnBrk="0" hangingPunct="1">
              <a:lnSpc>
                <a:spcPts val="2500"/>
              </a:lnSpc>
              <a:spcBef>
                <a:spcPts val="0"/>
              </a:spcBef>
              <a:buFontTx/>
              <a:buNone/>
              <a:defRPr sz="2200" b="1" kern="1200" cap="all" baseline="0">
                <a:solidFill>
                  <a:schemeClr val="tx1"/>
                </a:solidFill>
                <a:latin typeface="+mn-lt"/>
                <a:ea typeface="+mn-ea"/>
                <a:cs typeface="+mn-cs"/>
              </a:defRPr>
            </a:lvl7pPr>
            <a:lvl8pPr marL="0" indent="0" algn="l" defTabSz="914400" rtl="0" eaLnBrk="1" latinLnBrk="0" hangingPunct="1">
              <a:lnSpc>
                <a:spcPts val="2000"/>
              </a:lnSpc>
              <a:spcBef>
                <a:spcPts val="0"/>
              </a:spcBef>
              <a:buFontTx/>
              <a:buNone/>
              <a:defRPr sz="1800" kern="1200" baseline="0">
                <a:solidFill>
                  <a:schemeClr val="tx1"/>
                </a:solidFill>
                <a:latin typeface="+mn-lt"/>
                <a:ea typeface="+mn-ea"/>
                <a:cs typeface="+mn-cs"/>
              </a:defRPr>
            </a:lvl8pPr>
            <a:lvl9pPr marL="0" indent="0" algn="l" defTabSz="914400" rtl="0" eaLnBrk="1" latinLnBrk="0" hangingPunct="1">
              <a:lnSpc>
                <a:spcPts val="2000"/>
              </a:lnSpc>
              <a:spcBef>
                <a:spcPts val="0"/>
              </a:spcBef>
              <a:buFont typeface="Arial" panose="020B0604020202020204" pitchFamily="34" charset="0"/>
              <a:buNone/>
              <a:defRPr sz="1800" kern="1200">
                <a:solidFill>
                  <a:schemeClr val="tx1"/>
                </a:solidFill>
                <a:latin typeface="+mn-lt"/>
                <a:ea typeface="+mn-ea"/>
                <a:cs typeface="+mn-cs"/>
              </a:defRPr>
            </a:lvl9pPr>
          </a:lstStyle>
          <a:p>
            <a:pPr marL="0" indent="0" algn="ctr">
              <a:lnSpc>
                <a:spcPct val="100000"/>
              </a:lnSpc>
              <a:buFont typeface="Arial Narrow" panose="020B0606020202030204" pitchFamily="34" charset="0"/>
              <a:buNone/>
            </a:pPr>
            <a:r>
              <a:rPr lang="en-US" sz="3200" b="1" dirty="0">
                <a:latin typeface="+mj-lt"/>
              </a:rPr>
              <a:t>1</a:t>
            </a:r>
          </a:p>
          <a:p>
            <a:pPr marL="0" indent="0" algn="ctr">
              <a:lnSpc>
                <a:spcPct val="100000"/>
              </a:lnSpc>
              <a:buFont typeface="Arial Narrow" panose="020B0606020202030204" pitchFamily="34" charset="0"/>
              <a:buNone/>
            </a:pPr>
            <a:r>
              <a:rPr lang="en-US" sz="3200" b="1" dirty="0">
                <a:latin typeface="+mj-lt"/>
              </a:rPr>
              <a:t>Design an architecture of</a:t>
            </a:r>
            <a:br>
              <a:rPr lang="en-US" sz="3200" b="1" dirty="0">
                <a:latin typeface="+mj-lt"/>
              </a:rPr>
            </a:br>
            <a:r>
              <a:rPr lang="en-US" sz="3200" b="1" dirty="0">
                <a:latin typeface="+mj-lt"/>
              </a:rPr>
              <a:t>Interoperability Simulator</a:t>
            </a:r>
          </a:p>
        </p:txBody>
      </p:sp>
      <p:sp>
        <p:nvSpPr>
          <p:cNvPr id="10" name="Content Placeholder 8">
            <a:extLst>
              <a:ext uri="{FF2B5EF4-FFF2-40B4-BE49-F238E27FC236}">
                <a16:creationId xmlns:a16="http://schemas.microsoft.com/office/drawing/2014/main" id="{BFFB1BAD-C110-37EB-52C9-E3302E3F47CF}"/>
              </a:ext>
            </a:extLst>
          </p:cNvPr>
          <p:cNvSpPr txBox="1">
            <a:spLocks/>
          </p:cNvSpPr>
          <p:nvPr/>
        </p:nvSpPr>
        <p:spPr>
          <a:xfrm>
            <a:off x="6989151" y="2155050"/>
            <a:ext cx="4523010" cy="1545821"/>
          </a:xfrm>
          <a:prstGeom prst="rect">
            <a:avLst/>
          </a:prstGeom>
        </p:spPr>
        <p:txBody>
          <a:bodyPr vert="horz" lIns="0" tIns="0" rIns="0" bIns="0" rtlCol="0">
            <a:noAutofit/>
          </a:bodyPr>
          <a:lstStyle>
            <a:lvl1pPr marL="360000" indent="-360000" algn="l" defTabSz="914400" rtl="0" eaLnBrk="1" latinLnBrk="0" hangingPunct="1">
              <a:lnSpc>
                <a:spcPts val="2000"/>
              </a:lnSpc>
              <a:spcBef>
                <a:spcPts val="0"/>
              </a:spcBef>
              <a:spcAft>
                <a:spcPts val="0"/>
              </a:spcAft>
              <a:buFont typeface="Arial Narrow" panose="020B0606020202030204" pitchFamily="34" charset="0"/>
              <a:buChar char="•"/>
              <a:defRPr sz="1800" b="0" kern="1200">
                <a:solidFill>
                  <a:schemeClr val="tx1"/>
                </a:solidFill>
                <a:latin typeface="+mn-lt"/>
                <a:ea typeface="+mn-ea"/>
                <a:cs typeface="+mn-cs"/>
              </a:defRPr>
            </a:lvl1pPr>
            <a:lvl2pPr marL="720000" indent="-360000" algn="l" defTabSz="914400" rtl="0" eaLnBrk="1" latinLnBrk="0" hangingPunct="1">
              <a:lnSpc>
                <a:spcPts val="2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2pPr>
            <a:lvl3pPr marL="1080000" indent="-360000" algn="l" defTabSz="914400" rtl="0" eaLnBrk="1" latinLnBrk="0" hangingPunct="1">
              <a:lnSpc>
                <a:spcPts val="2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3pPr>
            <a:lvl4pPr marL="360000" indent="-360000" algn="l" defTabSz="914400" rtl="0" eaLnBrk="1" latinLnBrk="0" hangingPunct="1">
              <a:lnSpc>
                <a:spcPts val="2000"/>
              </a:lnSpc>
              <a:spcBef>
                <a:spcPts val="0"/>
              </a:spcBef>
              <a:spcAft>
                <a:spcPts val="0"/>
              </a:spcAft>
              <a:buFont typeface="+mj-lt"/>
              <a:buAutoNum type="arabicPeriod"/>
              <a:defRPr sz="1800" kern="1200">
                <a:solidFill>
                  <a:schemeClr val="tx1"/>
                </a:solidFill>
                <a:latin typeface="+mn-lt"/>
                <a:ea typeface="+mn-ea"/>
                <a:cs typeface="+mn-cs"/>
              </a:defRPr>
            </a:lvl4pPr>
            <a:lvl5pPr marL="720000" indent="-360000" algn="l" defTabSz="914400" rtl="0" eaLnBrk="1" latinLnBrk="0" hangingPunct="1">
              <a:lnSpc>
                <a:spcPts val="2000"/>
              </a:lnSpc>
              <a:spcBef>
                <a:spcPts val="0"/>
              </a:spcBef>
              <a:spcAft>
                <a:spcPts val="0"/>
              </a:spcAft>
              <a:buFont typeface="+mj-lt"/>
              <a:buAutoNum type="alphaLcPeriod"/>
              <a:defRPr sz="1800" kern="1200">
                <a:solidFill>
                  <a:schemeClr val="tx1"/>
                </a:solidFill>
                <a:latin typeface="+mn-lt"/>
                <a:ea typeface="+mn-ea"/>
                <a:cs typeface="+mn-cs"/>
              </a:defRPr>
            </a:lvl5pPr>
            <a:lvl6pPr marL="1120050" indent="-400050" algn="l" defTabSz="914400" rtl="0" eaLnBrk="1" latinLnBrk="0" hangingPunct="1">
              <a:lnSpc>
                <a:spcPts val="2000"/>
              </a:lnSpc>
              <a:spcBef>
                <a:spcPts val="0"/>
              </a:spcBef>
              <a:buFont typeface="+mj-lt"/>
              <a:buAutoNum type="romanLcPeriod"/>
              <a:defRPr sz="1800" kern="1200">
                <a:solidFill>
                  <a:schemeClr val="tx1"/>
                </a:solidFill>
                <a:latin typeface="+mn-lt"/>
                <a:ea typeface="+mn-ea"/>
                <a:cs typeface="+mn-cs"/>
              </a:defRPr>
            </a:lvl6pPr>
            <a:lvl7pPr marL="0" indent="0" algn="l" defTabSz="914400" rtl="0" eaLnBrk="1" latinLnBrk="0" hangingPunct="1">
              <a:lnSpc>
                <a:spcPts val="2500"/>
              </a:lnSpc>
              <a:spcBef>
                <a:spcPts val="0"/>
              </a:spcBef>
              <a:buFontTx/>
              <a:buNone/>
              <a:defRPr sz="2200" b="1" kern="1200" cap="all" baseline="0">
                <a:solidFill>
                  <a:schemeClr val="tx1"/>
                </a:solidFill>
                <a:latin typeface="+mn-lt"/>
                <a:ea typeface="+mn-ea"/>
                <a:cs typeface="+mn-cs"/>
              </a:defRPr>
            </a:lvl7pPr>
            <a:lvl8pPr marL="0" indent="0" algn="l" defTabSz="914400" rtl="0" eaLnBrk="1" latinLnBrk="0" hangingPunct="1">
              <a:lnSpc>
                <a:spcPts val="2000"/>
              </a:lnSpc>
              <a:spcBef>
                <a:spcPts val="0"/>
              </a:spcBef>
              <a:buFontTx/>
              <a:buNone/>
              <a:defRPr sz="1800" kern="1200" baseline="0">
                <a:solidFill>
                  <a:schemeClr val="tx1"/>
                </a:solidFill>
                <a:latin typeface="+mn-lt"/>
                <a:ea typeface="+mn-ea"/>
                <a:cs typeface="+mn-cs"/>
              </a:defRPr>
            </a:lvl8pPr>
            <a:lvl9pPr marL="0" indent="0" algn="l" defTabSz="914400" rtl="0" eaLnBrk="1" latinLnBrk="0" hangingPunct="1">
              <a:lnSpc>
                <a:spcPts val="2000"/>
              </a:lnSpc>
              <a:spcBef>
                <a:spcPts val="0"/>
              </a:spcBef>
              <a:buFont typeface="Arial" panose="020B0604020202020204" pitchFamily="34" charset="0"/>
              <a:buNone/>
              <a:defRPr sz="1800" kern="1200">
                <a:solidFill>
                  <a:schemeClr val="tx1"/>
                </a:solidFill>
                <a:latin typeface="+mn-lt"/>
                <a:ea typeface="+mn-ea"/>
                <a:cs typeface="+mn-cs"/>
              </a:defRPr>
            </a:lvl9pPr>
          </a:lstStyle>
          <a:p>
            <a:pPr marL="0" indent="0" algn="ctr">
              <a:lnSpc>
                <a:spcPct val="100000"/>
              </a:lnSpc>
              <a:buFont typeface="Arial Narrow" panose="020B0606020202030204" pitchFamily="34" charset="0"/>
              <a:buNone/>
            </a:pPr>
            <a:r>
              <a:rPr lang="en-US" sz="3200" b="1" dirty="0">
                <a:latin typeface="+mj-lt"/>
              </a:rPr>
              <a:t>2</a:t>
            </a:r>
          </a:p>
          <a:p>
            <a:pPr marL="0" indent="0" algn="ctr">
              <a:lnSpc>
                <a:spcPct val="100000"/>
              </a:lnSpc>
              <a:buFont typeface="Arial Narrow" panose="020B0606020202030204" pitchFamily="34" charset="0"/>
              <a:buNone/>
            </a:pPr>
            <a:r>
              <a:rPr lang="en-US" sz="3200" b="1" dirty="0">
                <a:latin typeface="+mj-lt"/>
              </a:rPr>
              <a:t>Implement a prototype of Interoperability Simulator</a:t>
            </a:r>
          </a:p>
        </p:txBody>
      </p:sp>
      <p:sp>
        <p:nvSpPr>
          <p:cNvPr id="11" name="Content Placeholder 8">
            <a:extLst>
              <a:ext uri="{FF2B5EF4-FFF2-40B4-BE49-F238E27FC236}">
                <a16:creationId xmlns:a16="http://schemas.microsoft.com/office/drawing/2014/main" id="{95D3B662-561E-033D-3537-6BE90C2B7EF5}"/>
              </a:ext>
            </a:extLst>
          </p:cNvPr>
          <p:cNvSpPr txBox="1">
            <a:spLocks/>
          </p:cNvSpPr>
          <p:nvPr/>
        </p:nvSpPr>
        <p:spPr>
          <a:xfrm>
            <a:off x="7231671" y="3738462"/>
            <a:ext cx="4037970" cy="778917"/>
          </a:xfrm>
          <a:prstGeom prst="rect">
            <a:avLst/>
          </a:prstGeom>
        </p:spPr>
        <p:txBody>
          <a:bodyPr vert="horz" lIns="0" tIns="0" rIns="0" bIns="0" rtlCol="0">
            <a:noAutofit/>
          </a:bodyPr>
          <a:lstStyle>
            <a:lvl1pPr marL="360000" indent="-360000" algn="l" defTabSz="914400" rtl="0" eaLnBrk="1" latinLnBrk="0" hangingPunct="1">
              <a:lnSpc>
                <a:spcPts val="2000"/>
              </a:lnSpc>
              <a:spcBef>
                <a:spcPts val="0"/>
              </a:spcBef>
              <a:spcAft>
                <a:spcPts val="0"/>
              </a:spcAft>
              <a:buFont typeface="Arial Narrow" panose="020B0606020202030204" pitchFamily="34" charset="0"/>
              <a:buChar char="•"/>
              <a:defRPr sz="1800" b="0" kern="1200">
                <a:solidFill>
                  <a:schemeClr val="tx1"/>
                </a:solidFill>
                <a:latin typeface="+mn-lt"/>
                <a:ea typeface="+mn-ea"/>
                <a:cs typeface="+mn-cs"/>
              </a:defRPr>
            </a:lvl1pPr>
            <a:lvl2pPr marL="720000" indent="-360000" algn="l" defTabSz="914400" rtl="0" eaLnBrk="1" latinLnBrk="0" hangingPunct="1">
              <a:lnSpc>
                <a:spcPts val="2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2pPr>
            <a:lvl3pPr marL="1080000" indent="-360000" algn="l" defTabSz="914400" rtl="0" eaLnBrk="1" latinLnBrk="0" hangingPunct="1">
              <a:lnSpc>
                <a:spcPts val="2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3pPr>
            <a:lvl4pPr marL="360000" indent="-360000" algn="l" defTabSz="914400" rtl="0" eaLnBrk="1" latinLnBrk="0" hangingPunct="1">
              <a:lnSpc>
                <a:spcPts val="2000"/>
              </a:lnSpc>
              <a:spcBef>
                <a:spcPts val="0"/>
              </a:spcBef>
              <a:spcAft>
                <a:spcPts val="0"/>
              </a:spcAft>
              <a:buFont typeface="+mj-lt"/>
              <a:buAutoNum type="arabicPeriod"/>
              <a:defRPr sz="1800" kern="1200">
                <a:solidFill>
                  <a:schemeClr val="tx1"/>
                </a:solidFill>
                <a:latin typeface="+mn-lt"/>
                <a:ea typeface="+mn-ea"/>
                <a:cs typeface="+mn-cs"/>
              </a:defRPr>
            </a:lvl4pPr>
            <a:lvl5pPr marL="720000" indent="-360000" algn="l" defTabSz="914400" rtl="0" eaLnBrk="1" latinLnBrk="0" hangingPunct="1">
              <a:lnSpc>
                <a:spcPts val="2000"/>
              </a:lnSpc>
              <a:spcBef>
                <a:spcPts val="0"/>
              </a:spcBef>
              <a:spcAft>
                <a:spcPts val="0"/>
              </a:spcAft>
              <a:buFont typeface="+mj-lt"/>
              <a:buAutoNum type="alphaLcPeriod"/>
              <a:defRPr sz="1800" kern="1200">
                <a:solidFill>
                  <a:schemeClr val="tx1"/>
                </a:solidFill>
                <a:latin typeface="+mn-lt"/>
                <a:ea typeface="+mn-ea"/>
                <a:cs typeface="+mn-cs"/>
              </a:defRPr>
            </a:lvl5pPr>
            <a:lvl6pPr marL="1120050" indent="-400050" algn="l" defTabSz="914400" rtl="0" eaLnBrk="1" latinLnBrk="0" hangingPunct="1">
              <a:lnSpc>
                <a:spcPts val="2000"/>
              </a:lnSpc>
              <a:spcBef>
                <a:spcPts val="0"/>
              </a:spcBef>
              <a:buFont typeface="+mj-lt"/>
              <a:buAutoNum type="romanLcPeriod"/>
              <a:defRPr sz="1800" kern="1200">
                <a:solidFill>
                  <a:schemeClr val="tx1"/>
                </a:solidFill>
                <a:latin typeface="+mn-lt"/>
                <a:ea typeface="+mn-ea"/>
                <a:cs typeface="+mn-cs"/>
              </a:defRPr>
            </a:lvl6pPr>
            <a:lvl7pPr marL="0" indent="0" algn="l" defTabSz="914400" rtl="0" eaLnBrk="1" latinLnBrk="0" hangingPunct="1">
              <a:lnSpc>
                <a:spcPts val="2500"/>
              </a:lnSpc>
              <a:spcBef>
                <a:spcPts val="0"/>
              </a:spcBef>
              <a:buFontTx/>
              <a:buNone/>
              <a:defRPr sz="2200" b="1" kern="1200" cap="all" baseline="0">
                <a:solidFill>
                  <a:schemeClr val="tx1"/>
                </a:solidFill>
                <a:latin typeface="+mn-lt"/>
                <a:ea typeface="+mn-ea"/>
                <a:cs typeface="+mn-cs"/>
              </a:defRPr>
            </a:lvl7pPr>
            <a:lvl8pPr marL="0" indent="0" algn="l" defTabSz="914400" rtl="0" eaLnBrk="1" latinLnBrk="0" hangingPunct="1">
              <a:lnSpc>
                <a:spcPts val="2000"/>
              </a:lnSpc>
              <a:spcBef>
                <a:spcPts val="0"/>
              </a:spcBef>
              <a:buFontTx/>
              <a:buNone/>
              <a:defRPr sz="1800" kern="1200" baseline="0">
                <a:solidFill>
                  <a:schemeClr val="tx1"/>
                </a:solidFill>
                <a:latin typeface="+mn-lt"/>
                <a:ea typeface="+mn-ea"/>
                <a:cs typeface="+mn-cs"/>
              </a:defRPr>
            </a:lvl8pPr>
            <a:lvl9pPr marL="0" indent="0" algn="l" defTabSz="914400" rtl="0" eaLnBrk="1" latinLnBrk="0" hangingPunct="1">
              <a:lnSpc>
                <a:spcPts val="2000"/>
              </a:lnSpc>
              <a:spcBef>
                <a:spcPts val="0"/>
              </a:spcBef>
              <a:buFont typeface="Arial" panose="020B0604020202020204" pitchFamily="34" charset="0"/>
              <a:buNone/>
              <a:defRPr sz="1800" kern="1200">
                <a:solidFill>
                  <a:schemeClr val="tx1"/>
                </a:solidFill>
                <a:latin typeface="+mn-lt"/>
                <a:ea typeface="+mn-ea"/>
                <a:cs typeface="+mn-cs"/>
              </a:defRPr>
            </a:lvl9pPr>
          </a:lstStyle>
          <a:p>
            <a:pPr marL="0" indent="0" algn="ctr">
              <a:lnSpc>
                <a:spcPts val="2500"/>
              </a:lnSpc>
              <a:buFont typeface="Arial Narrow" panose="020B0606020202030204" pitchFamily="34" charset="0"/>
              <a:buNone/>
            </a:pPr>
            <a:r>
              <a:rPr lang="en-US" sz="2400" dirty="0"/>
              <a:t>that shows how it works in an interoperability scenario</a:t>
            </a:r>
            <a:br>
              <a:rPr lang="en-US" sz="2400" dirty="0"/>
            </a:br>
            <a:r>
              <a:rPr lang="en-US" sz="2400" dirty="0"/>
              <a:t>between two data participants</a:t>
            </a:r>
          </a:p>
        </p:txBody>
      </p:sp>
    </p:spTree>
    <p:extLst>
      <p:ext uri="{BB962C8B-B14F-4D97-AF65-F5344CB8AC3E}">
        <p14:creationId xmlns:p14="http://schemas.microsoft.com/office/powerpoint/2010/main" val="1904689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59EFF35F-8B3E-9F90-F4FE-196DB46F54E5}"/>
              </a:ext>
            </a:extLst>
          </p:cNvPr>
          <p:cNvSpPr>
            <a:spLocks noGrp="1"/>
          </p:cNvSpPr>
          <p:nvPr>
            <p:ph type="body" sz="quarter" idx="15"/>
          </p:nvPr>
        </p:nvSpPr>
        <p:spPr/>
        <p:txBody>
          <a:bodyPr/>
          <a:lstStyle/>
          <a:p>
            <a:endParaRPr lang="en-US"/>
          </a:p>
        </p:txBody>
      </p:sp>
      <p:sp>
        <p:nvSpPr>
          <p:cNvPr id="7" name="Title 6" descr="The simplified component diagram of the Interoperability Simulator">
            <a:extLst>
              <a:ext uri="{FF2B5EF4-FFF2-40B4-BE49-F238E27FC236}">
                <a16:creationId xmlns:a16="http://schemas.microsoft.com/office/drawing/2014/main" id="{0C59001E-01EB-E42F-00E7-FDD5958436F0}"/>
              </a:ext>
            </a:extLst>
          </p:cNvPr>
          <p:cNvSpPr>
            <a:spLocks noGrp="1"/>
          </p:cNvSpPr>
          <p:nvPr>
            <p:ph type="ctrTitle"/>
          </p:nvPr>
        </p:nvSpPr>
        <p:spPr/>
        <p:txBody>
          <a:bodyPr/>
          <a:lstStyle/>
          <a:p>
            <a:r>
              <a:rPr lang="en-US" dirty="0"/>
              <a:t>Interoperability simulator</a:t>
            </a:r>
          </a:p>
        </p:txBody>
      </p:sp>
      <p:pic>
        <p:nvPicPr>
          <p:cNvPr id="3" name="Picture 2" descr="Components of Interoperability Simulator, consisting of IDS Connector of Data Provider, IDS Connector of Data Consumer, and the Interoperability Simulator itself.">
            <a:extLst>
              <a:ext uri="{FF2B5EF4-FFF2-40B4-BE49-F238E27FC236}">
                <a16:creationId xmlns:a16="http://schemas.microsoft.com/office/drawing/2014/main" id="{FB0FF723-0ECD-E5AE-CA18-D24544144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87" y="1653576"/>
            <a:ext cx="12036225" cy="3787555"/>
          </a:xfrm>
          <a:prstGeom prst="rect">
            <a:avLst/>
          </a:prstGeom>
        </p:spPr>
      </p:pic>
    </p:spTree>
    <p:extLst>
      <p:ext uri="{BB962C8B-B14F-4D97-AF65-F5344CB8AC3E}">
        <p14:creationId xmlns:p14="http://schemas.microsoft.com/office/powerpoint/2010/main" val="3594749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omponents of Interoperability Simulator, consisting of IDS Connector of Data Provider, IDS Connector of Data Consumer, and the Interoperability Simulator itself.">
            <a:extLst>
              <a:ext uri="{FF2B5EF4-FFF2-40B4-BE49-F238E27FC236}">
                <a16:creationId xmlns:a16="http://schemas.microsoft.com/office/drawing/2014/main" id="{FB0FF723-0ECD-E5AE-CA18-D24544144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208" y="2236865"/>
            <a:ext cx="7576817" cy="2384270"/>
          </a:xfrm>
          <a:prstGeom prst="rect">
            <a:avLst/>
          </a:prstGeom>
        </p:spPr>
      </p:pic>
      <p:sp>
        <p:nvSpPr>
          <p:cNvPr id="11" name="Text Placeholder 10">
            <a:extLst>
              <a:ext uri="{FF2B5EF4-FFF2-40B4-BE49-F238E27FC236}">
                <a16:creationId xmlns:a16="http://schemas.microsoft.com/office/drawing/2014/main" id="{59EFF35F-8B3E-9F90-F4FE-196DB46F54E5}"/>
              </a:ext>
            </a:extLst>
          </p:cNvPr>
          <p:cNvSpPr>
            <a:spLocks noGrp="1"/>
          </p:cNvSpPr>
          <p:nvPr>
            <p:ph type="body" sz="quarter" idx="15"/>
          </p:nvPr>
        </p:nvSpPr>
        <p:spPr/>
        <p:txBody>
          <a:bodyPr/>
          <a:lstStyle/>
          <a:p>
            <a:endParaRPr lang="en-US"/>
          </a:p>
        </p:txBody>
      </p:sp>
      <p:sp>
        <p:nvSpPr>
          <p:cNvPr id="7" name="Title 6" descr="The simplified component diagram of the Interoperability Simulator">
            <a:extLst>
              <a:ext uri="{FF2B5EF4-FFF2-40B4-BE49-F238E27FC236}">
                <a16:creationId xmlns:a16="http://schemas.microsoft.com/office/drawing/2014/main" id="{0C59001E-01EB-E42F-00E7-FDD5958436F0}"/>
              </a:ext>
            </a:extLst>
          </p:cNvPr>
          <p:cNvSpPr>
            <a:spLocks noGrp="1"/>
          </p:cNvSpPr>
          <p:nvPr>
            <p:ph type="ctrTitle"/>
          </p:nvPr>
        </p:nvSpPr>
        <p:spPr/>
        <p:txBody>
          <a:bodyPr/>
          <a:lstStyle/>
          <a:p>
            <a:r>
              <a:rPr lang="en-US" dirty="0"/>
              <a:t>Interoperability simulator: Input</a:t>
            </a:r>
          </a:p>
        </p:txBody>
      </p:sp>
      <p:sp>
        <p:nvSpPr>
          <p:cNvPr id="2" name="Content Placeholder 8">
            <a:extLst>
              <a:ext uri="{FF2B5EF4-FFF2-40B4-BE49-F238E27FC236}">
                <a16:creationId xmlns:a16="http://schemas.microsoft.com/office/drawing/2014/main" id="{18F1F735-FF49-A349-7771-CDCE644228B5}"/>
              </a:ext>
            </a:extLst>
          </p:cNvPr>
          <p:cNvSpPr>
            <a:spLocks noGrp="1"/>
          </p:cNvSpPr>
          <p:nvPr>
            <p:ph sz="quarter" idx="17"/>
          </p:nvPr>
        </p:nvSpPr>
        <p:spPr>
          <a:xfrm>
            <a:off x="7813140" y="1556999"/>
            <a:ext cx="4246652" cy="4545001"/>
          </a:xfrm>
        </p:spPr>
        <p:txBody>
          <a:bodyPr anchor="ctr"/>
          <a:lstStyle/>
          <a:p>
            <a:pPr>
              <a:lnSpc>
                <a:spcPts val="2500"/>
              </a:lnSpc>
            </a:pPr>
            <a:r>
              <a:rPr lang="en-US" sz="2000" dirty="0"/>
              <a:t>The schemas from Data Provider and Data Consumer are used as inputs for the Schema Matcher module.</a:t>
            </a:r>
          </a:p>
          <a:p>
            <a:pPr marL="0" indent="0">
              <a:lnSpc>
                <a:spcPts val="2500"/>
              </a:lnSpc>
              <a:buNone/>
            </a:pPr>
            <a:endParaRPr lang="en-US" sz="2000" dirty="0"/>
          </a:p>
          <a:p>
            <a:pPr>
              <a:lnSpc>
                <a:spcPts val="2500"/>
              </a:lnSpc>
            </a:pPr>
            <a:r>
              <a:rPr lang="en-US" sz="2000" dirty="0"/>
              <a:t>Data Provider might charge the Data Consumer for accessing the data. In this case, the pricing information (such as the payment model and the amount) is also sent to the Interoperability Simulator.</a:t>
            </a:r>
          </a:p>
        </p:txBody>
      </p:sp>
      <p:sp>
        <p:nvSpPr>
          <p:cNvPr id="4" name="Oval 3">
            <a:extLst>
              <a:ext uri="{FF2B5EF4-FFF2-40B4-BE49-F238E27FC236}">
                <a16:creationId xmlns:a16="http://schemas.microsoft.com/office/drawing/2014/main" id="{9C4A5047-5220-2879-0A19-311D9944E5CE}"/>
              </a:ext>
            </a:extLst>
          </p:cNvPr>
          <p:cNvSpPr/>
          <p:nvPr/>
        </p:nvSpPr>
        <p:spPr>
          <a:xfrm>
            <a:off x="229420" y="2596023"/>
            <a:ext cx="3157891" cy="2151790"/>
          </a:xfrm>
          <a:prstGeom prst="ellipse">
            <a:avLst/>
          </a:prstGeom>
          <a:noFill/>
          <a:ln w="38100">
            <a:solidFill>
              <a:srgbClr val="F8411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4E0281C-26CD-1CF0-A63A-F796E1876A90}"/>
              </a:ext>
            </a:extLst>
          </p:cNvPr>
          <p:cNvSpPr/>
          <p:nvPr/>
        </p:nvSpPr>
        <p:spPr>
          <a:xfrm>
            <a:off x="6438900" y="2593913"/>
            <a:ext cx="1374240" cy="1840927"/>
          </a:xfrm>
          <a:prstGeom prst="ellipse">
            <a:avLst/>
          </a:prstGeom>
          <a:noFill/>
          <a:ln w="38100">
            <a:solidFill>
              <a:srgbClr val="F8411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0737F2AF-6640-FFC6-0B27-992D879172F5}"/>
              </a:ext>
            </a:extLst>
          </p:cNvPr>
          <p:cNvSpPr/>
          <p:nvPr/>
        </p:nvSpPr>
        <p:spPr>
          <a:xfrm>
            <a:off x="103189" y="4804503"/>
            <a:ext cx="5303822" cy="2005226"/>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u="sng" dirty="0">
                <a:solidFill>
                  <a:schemeClr val="tx1"/>
                </a:solidFill>
              </a:rPr>
              <a:t>Sample Input</a:t>
            </a:r>
          </a:p>
          <a:p>
            <a:r>
              <a:rPr lang="en-US" sz="1400" dirty="0">
                <a:solidFill>
                  <a:schemeClr val="tx1"/>
                </a:solidFill>
                <a:latin typeface="Consolas"/>
              </a:rPr>
              <a:t>dataprovider_schema.csv:</a:t>
            </a:r>
            <a:br>
              <a:rPr lang="en-US" b="1" dirty="0">
                <a:solidFill>
                  <a:schemeClr val="tx1"/>
                </a:solidFill>
              </a:rPr>
            </a:br>
            <a:r>
              <a:rPr lang="en-US" sz="1400" dirty="0" err="1">
                <a:solidFill>
                  <a:srgbClr val="657B83"/>
                </a:solidFill>
                <a:latin typeface="Consolas"/>
              </a:rPr>
              <a:t>EID,</a:t>
            </a:r>
            <a:r>
              <a:rPr lang="en-US" sz="1400" dirty="0" err="1">
                <a:solidFill>
                  <a:srgbClr val="859900"/>
                </a:solidFill>
                <a:latin typeface="Consolas"/>
              </a:rPr>
              <a:t>Authors,</a:t>
            </a:r>
            <a:r>
              <a:rPr lang="en-US" sz="1400" dirty="0" err="1">
                <a:solidFill>
                  <a:srgbClr val="268BD2"/>
                </a:solidFill>
                <a:latin typeface="Consolas"/>
              </a:rPr>
              <a:t>Cited</a:t>
            </a:r>
            <a:r>
              <a:rPr lang="en-US" sz="1400" dirty="0">
                <a:solidFill>
                  <a:srgbClr val="268BD2"/>
                </a:solidFill>
                <a:latin typeface="Consolas"/>
              </a:rPr>
              <a:t> </a:t>
            </a:r>
            <a:r>
              <a:rPr lang="en-US" sz="1400" dirty="0" err="1">
                <a:solidFill>
                  <a:srgbClr val="268BD2"/>
                </a:solidFill>
                <a:latin typeface="Consolas"/>
              </a:rPr>
              <a:t>by,</a:t>
            </a:r>
            <a:r>
              <a:rPr lang="en-US" sz="1400" i="1" dirty="0" err="1">
                <a:solidFill>
                  <a:srgbClr val="93A1A1"/>
                </a:solidFill>
                <a:latin typeface="Consolas"/>
              </a:rPr>
              <a:t>Title,</a:t>
            </a:r>
            <a:r>
              <a:rPr lang="en-US" sz="1400" dirty="0" err="1">
                <a:solidFill>
                  <a:srgbClr val="2AA198"/>
                </a:solidFill>
                <a:latin typeface="Consolas"/>
              </a:rPr>
              <a:t>Year,</a:t>
            </a:r>
            <a:r>
              <a:rPr lang="en-US" sz="1400" dirty="0" err="1">
                <a:solidFill>
                  <a:srgbClr val="657B83"/>
                </a:solidFill>
                <a:latin typeface="Consolas"/>
              </a:rPr>
              <a:t>Source</a:t>
            </a:r>
            <a:r>
              <a:rPr lang="en-US" sz="1400" dirty="0">
                <a:solidFill>
                  <a:srgbClr val="657B83"/>
                </a:solidFill>
                <a:latin typeface="Consolas"/>
              </a:rPr>
              <a:t> </a:t>
            </a:r>
            <a:r>
              <a:rPr lang="en-US" sz="1400" dirty="0" err="1">
                <a:solidFill>
                  <a:srgbClr val="657B83"/>
                </a:solidFill>
                <a:latin typeface="Consolas"/>
              </a:rPr>
              <a:t>title,</a:t>
            </a:r>
            <a:r>
              <a:rPr lang="en-US" sz="1400" dirty="0" err="1">
                <a:solidFill>
                  <a:srgbClr val="D33682"/>
                </a:solidFill>
                <a:latin typeface="Consolas"/>
              </a:rPr>
              <a:t>DOI</a:t>
            </a:r>
            <a:br>
              <a:rPr lang="en-US" sz="1400" dirty="0">
                <a:solidFill>
                  <a:srgbClr val="D33682"/>
                </a:solidFill>
                <a:latin typeface="Consolas"/>
              </a:rPr>
            </a:br>
            <a:endParaRPr lang="en-US" sz="1400" dirty="0">
              <a:solidFill>
                <a:srgbClr val="D33682"/>
              </a:solidFill>
              <a:latin typeface="Consolas"/>
            </a:endParaRPr>
          </a:p>
          <a:p>
            <a:r>
              <a:rPr lang="en-US" sz="1400" dirty="0">
                <a:solidFill>
                  <a:schemeClr val="tx1"/>
                </a:solidFill>
                <a:latin typeface="Consolas"/>
              </a:rPr>
              <a:t>dataconsumer_schema.csv:</a:t>
            </a:r>
          </a:p>
          <a:p>
            <a:r>
              <a:rPr lang="en-US" sz="1400" dirty="0" err="1">
                <a:solidFill>
                  <a:srgbClr val="657B83"/>
                </a:solidFill>
                <a:latin typeface="Consolas"/>
              </a:rPr>
              <a:t>EID,</a:t>
            </a:r>
            <a:r>
              <a:rPr lang="en-US" sz="1400" dirty="0" err="1">
                <a:solidFill>
                  <a:srgbClr val="859900"/>
                </a:solidFill>
                <a:latin typeface="Consolas"/>
              </a:rPr>
              <a:t>cited-by,</a:t>
            </a:r>
            <a:r>
              <a:rPr lang="en-US" sz="1400" dirty="0" err="1">
                <a:solidFill>
                  <a:srgbClr val="268BD2"/>
                </a:solidFill>
                <a:latin typeface="Consolas"/>
              </a:rPr>
              <a:t>Auteurs,</a:t>
            </a:r>
            <a:r>
              <a:rPr lang="en-US" sz="1400" i="1" dirty="0" err="1">
                <a:solidFill>
                  <a:srgbClr val="93A1A1"/>
                </a:solidFill>
                <a:latin typeface="Consolas"/>
              </a:rPr>
              <a:t>Country,</a:t>
            </a:r>
            <a:r>
              <a:rPr lang="en-US" sz="1400" dirty="0" err="1">
                <a:solidFill>
                  <a:srgbClr val="2AA198"/>
                </a:solidFill>
                <a:latin typeface="Consolas"/>
              </a:rPr>
              <a:t>Document</a:t>
            </a:r>
            <a:r>
              <a:rPr lang="en-US" sz="1400" dirty="0">
                <a:solidFill>
                  <a:srgbClr val="2AA198"/>
                </a:solidFill>
                <a:latin typeface="Consolas"/>
              </a:rPr>
              <a:t> </a:t>
            </a:r>
            <a:r>
              <a:rPr lang="en-US" sz="1400" dirty="0" err="1">
                <a:solidFill>
                  <a:srgbClr val="2AA198"/>
                </a:solidFill>
                <a:latin typeface="Consolas"/>
              </a:rPr>
              <a:t>Type,</a:t>
            </a:r>
            <a:r>
              <a:rPr lang="en-US" sz="1400" dirty="0" err="1">
                <a:solidFill>
                  <a:srgbClr val="657B83"/>
                </a:solidFill>
                <a:latin typeface="Consolas"/>
              </a:rPr>
              <a:t>City</a:t>
            </a:r>
            <a:br>
              <a:rPr lang="en-US" sz="1400" dirty="0">
                <a:solidFill>
                  <a:srgbClr val="657B83"/>
                </a:solidFill>
                <a:latin typeface="Consolas"/>
              </a:rPr>
            </a:br>
            <a:endParaRPr lang="en-US" sz="1400" dirty="0">
              <a:solidFill>
                <a:srgbClr val="657B83"/>
              </a:solidFill>
              <a:latin typeface="Consolas"/>
            </a:endParaRPr>
          </a:p>
          <a:p>
            <a:r>
              <a:rPr lang="en-US" sz="1400" dirty="0">
                <a:solidFill>
                  <a:schemeClr val="tx1"/>
                </a:solidFill>
                <a:latin typeface="Consolas"/>
              </a:rPr>
              <a:t>pricing information:</a:t>
            </a:r>
            <a:endParaRPr lang="en-US" sz="1400" dirty="0">
              <a:solidFill>
                <a:schemeClr val="tx1"/>
              </a:solidFill>
              <a:latin typeface="Arial Narrow"/>
            </a:endParaRPr>
          </a:p>
          <a:p>
            <a:r>
              <a:rPr lang="en-US" sz="1400" dirty="0">
                <a:solidFill>
                  <a:srgbClr val="657B83"/>
                </a:solidFill>
                <a:latin typeface="Consolas"/>
              </a:rPr>
              <a:t>Recurring payment, </a:t>
            </a:r>
            <a:r>
              <a:rPr lang="en-US" sz="1400" dirty="0">
                <a:solidFill>
                  <a:srgbClr val="657B83"/>
                </a:solidFill>
                <a:latin typeface="Consolas"/>
                <a:ea typeface="+mn-lt"/>
                <a:cs typeface="+mn-lt"/>
              </a:rPr>
              <a:t>€50 per month for 12 months</a:t>
            </a:r>
            <a:endParaRPr lang="en-US" sz="1400" dirty="0">
              <a:solidFill>
                <a:srgbClr val="657B83"/>
              </a:solidFill>
              <a:latin typeface="Consolas"/>
            </a:endParaRPr>
          </a:p>
        </p:txBody>
      </p:sp>
    </p:spTree>
    <p:extLst>
      <p:ext uri="{BB962C8B-B14F-4D97-AF65-F5344CB8AC3E}">
        <p14:creationId xmlns:p14="http://schemas.microsoft.com/office/powerpoint/2010/main" val="27821962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59EFF35F-8B3E-9F90-F4FE-196DB46F54E5}"/>
              </a:ext>
            </a:extLst>
          </p:cNvPr>
          <p:cNvSpPr>
            <a:spLocks noGrp="1"/>
          </p:cNvSpPr>
          <p:nvPr>
            <p:ph type="body" sz="quarter" idx="15"/>
          </p:nvPr>
        </p:nvSpPr>
        <p:spPr/>
        <p:txBody>
          <a:bodyPr/>
          <a:lstStyle/>
          <a:p>
            <a:endParaRPr lang="en-US"/>
          </a:p>
        </p:txBody>
      </p:sp>
      <p:sp>
        <p:nvSpPr>
          <p:cNvPr id="7" name="Title 6" descr="The simplified component diagram of the Interoperability Simulator">
            <a:extLst>
              <a:ext uri="{FF2B5EF4-FFF2-40B4-BE49-F238E27FC236}">
                <a16:creationId xmlns:a16="http://schemas.microsoft.com/office/drawing/2014/main" id="{0C59001E-01EB-E42F-00E7-FDD5958436F0}"/>
              </a:ext>
            </a:extLst>
          </p:cNvPr>
          <p:cNvSpPr>
            <a:spLocks noGrp="1"/>
          </p:cNvSpPr>
          <p:nvPr>
            <p:ph type="ctrTitle"/>
          </p:nvPr>
        </p:nvSpPr>
        <p:spPr/>
        <p:txBody>
          <a:bodyPr/>
          <a:lstStyle/>
          <a:p>
            <a:r>
              <a:rPr lang="en-US" dirty="0"/>
              <a:t>Interoperability simulator: Process</a:t>
            </a:r>
          </a:p>
        </p:txBody>
      </p:sp>
      <p:pic>
        <p:nvPicPr>
          <p:cNvPr id="3" name="Picture 2" descr="Components of Interoperability Simulator, consisting of IDS Connector of Data Provider, IDS Connector of Data Consumer, and the Interoperability Simulator itself.">
            <a:extLst>
              <a:ext uri="{FF2B5EF4-FFF2-40B4-BE49-F238E27FC236}">
                <a16:creationId xmlns:a16="http://schemas.microsoft.com/office/drawing/2014/main" id="{FB0FF723-0ECD-E5AE-CA18-D24544144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208" y="2236865"/>
            <a:ext cx="7576817" cy="2384270"/>
          </a:xfrm>
          <a:prstGeom prst="rect">
            <a:avLst/>
          </a:prstGeom>
        </p:spPr>
      </p:pic>
      <p:sp>
        <p:nvSpPr>
          <p:cNvPr id="2" name="Content Placeholder 8">
            <a:extLst>
              <a:ext uri="{FF2B5EF4-FFF2-40B4-BE49-F238E27FC236}">
                <a16:creationId xmlns:a16="http://schemas.microsoft.com/office/drawing/2014/main" id="{18F1F735-FF49-A349-7771-CDCE644228B5}"/>
              </a:ext>
            </a:extLst>
          </p:cNvPr>
          <p:cNvSpPr>
            <a:spLocks noGrp="1"/>
          </p:cNvSpPr>
          <p:nvPr>
            <p:ph sz="quarter" idx="17"/>
          </p:nvPr>
        </p:nvSpPr>
        <p:spPr>
          <a:xfrm>
            <a:off x="7813140" y="1556999"/>
            <a:ext cx="3994859" cy="4545001"/>
          </a:xfrm>
        </p:spPr>
        <p:txBody>
          <a:bodyPr anchor="ctr"/>
          <a:lstStyle/>
          <a:p>
            <a:pPr>
              <a:lnSpc>
                <a:spcPts val="2500"/>
              </a:lnSpc>
            </a:pPr>
            <a:r>
              <a:rPr lang="en-US" sz="2000" dirty="0"/>
              <a:t>The Schema Matcher module performs schema matching from Data Provider’s schema to Data Consumer’s schema.</a:t>
            </a:r>
          </a:p>
          <a:p>
            <a:pPr marL="0" indent="0">
              <a:lnSpc>
                <a:spcPts val="2500"/>
              </a:lnSpc>
              <a:buNone/>
            </a:pPr>
            <a:endParaRPr lang="en-US" sz="2000" dirty="0"/>
          </a:p>
          <a:p>
            <a:pPr>
              <a:lnSpc>
                <a:spcPts val="2500"/>
              </a:lnSpc>
            </a:pPr>
            <a:r>
              <a:rPr lang="en-US" sz="2000" dirty="0"/>
              <a:t>The Pricing Calculator module calculates the total cost based on the provided pricing information.</a:t>
            </a:r>
          </a:p>
        </p:txBody>
      </p:sp>
      <p:sp>
        <p:nvSpPr>
          <p:cNvPr id="4" name="Oval 3">
            <a:extLst>
              <a:ext uri="{FF2B5EF4-FFF2-40B4-BE49-F238E27FC236}">
                <a16:creationId xmlns:a16="http://schemas.microsoft.com/office/drawing/2014/main" id="{4A088D11-723C-B3F0-D16B-70586BC575D6}"/>
              </a:ext>
            </a:extLst>
          </p:cNvPr>
          <p:cNvSpPr/>
          <p:nvPr/>
        </p:nvSpPr>
        <p:spPr>
          <a:xfrm>
            <a:off x="3174999" y="3136900"/>
            <a:ext cx="1470025" cy="1462010"/>
          </a:xfrm>
          <a:prstGeom prst="ellipse">
            <a:avLst/>
          </a:prstGeom>
          <a:noFill/>
          <a:ln w="38100">
            <a:solidFill>
              <a:srgbClr val="F8411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9E7823DD-B2B2-AA97-8E1C-EB16C009F5A9}"/>
              </a:ext>
            </a:extLst>
          </p:cNvPr>
          <p:cNvSpPr/>
          <p:nvPr/>
        </p:nvSpPr>
        <p:spPr>
          <a:xfrm>
            <a:off x="103189" y="4804503"/>
            <a:ext cx="5303822" cy="2005226"/>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400" dirty="0">
                <a:solidFill>
                  <a:schemeClr val="tx1"/>
                </a:solidFill>
                <a:latin typeface="Consolas"/>
              </a:rPr>
              <a:t>dataprovider_schema.csv</a:t>
            </a:r>
            <a:br>
              <a:rPr lang="en-US" sz="1400" dirty="0">
                <a:solidFill>
                  <a:schemeClr val="tx1"/>
                </a:solidFill>
                <a:latin typeface="Consolas"/>
              </a:rPr>
            </a:br>
            <a:r>
              <a:rPr lang="en-US" sz="1400" dirty="0" err="1">
                <a:solidFill>
                  <a:srgbClr val="657B83"/>
                </a:solidFill>
                <a:latin typeface="Consolas"/>
              </a:rPr>
              <a:t>EID</a:t>
            </a:r>
            <a:r>
              <a:rPr lang="en-US" sz="1400" dirty="0" err="1">
                <a:solidFill>
                  <a:schemeClr val="tx1"/>
                </a:solidFill>
                <a:latin typeface="Consolas"/>
              </a:rPr>
              <a:t>,</a:t>
            </a:r>
            <a:r>
              <a:rPr lang="en-US" sz="1400" dirty="0" err="1">
                <a:solidFill>
                  <a:srgbClr val="859900"/>
                </a:solidFill>
                <a:latin typeface="Consolas"/>
              </a:rPr>
              <a:t>Authors,</a:t>
            </a:r>
            <a:r>
              <a:rPr lang="en-US" sz="1400" dirty="0" err="1">
                <a:solidFill>
                  <a:srgbClr val="268BD2"/>
                </a:solidFill>
                <a:latin typeface="Consolas"/>
              </a:rPr>
              <a:t>Cited</a:t>
            </a:r>
            <a:r>
              <a:rPr lang="en-US" sz="1400" dirty="0">
                <a:solidFill>
                  <a:srgbClr val="268BD2"/>
                </a:solidFill>
                <a:latin typeface="Consolas"/>
              </a:rPr>
              <a:t> </a:t>
            </a:r>
            <a:r>
              <a:rPr lang="en-US" sz="1400" dirty="0" err="1">
                <a:solidFill>
                  <a:srgbClr val="268BD2"/>
                </a:solidFill>
                <a:latin typeface="Consolas"/>
              </a:rPr>
              <a:t>by,</a:t>
            </a:r>
            <a:r>
              <a:rPr lang="en-US" sz="1400" i="1" dirty="0" err="1">
                <a:solidFill>
                  <a:srgbClr val="93A1A1"/>
                </a:solidFill>
                <a:latin typeface="Consolas"/>
              </a:rPr>
              <a:t>Title,</a:t>
            </a:r>
            <a:r>
              <a:rPr lang="en-US" sz="1400" dirty="0" err="1">
                <a:solidFill>
                  <a:srgbClr val="2AA198"/>
                </a:solidFill>
                <a:latin typeface="Consolas"/>
              </a:rPr>
              <a:t>Year,</a:t>
            </a:r>
            <a:r>
              <a:rPr lang="en-US" sz="1400" dirty="0" err="1">
                <a:solidFill>
                  <a:srgbClr val="657B83"/>
                </a:solidFill>
                <a:latin typeface="Consolas"/>
              </a:rPr>
              <a:t>Source</a:t>
            </a:r>
            <a:r>
              <a:rPr lang="en-US" sz="1400" dirty="0">
                <a:solidFill>
                  <a:srgbClr val="657B83"/>
                </a:solidFill>
                <a:latin typeface="Consolas"/>
              </a:rPr>
              <a:t> </a:t>
            </a:r>
            <a:r>
              <a:rPr lang="en-US" sz="1400" dirty="0" err="1">
                <a:solidFill>
                  <a:srgbClr val="657B83"/>
                </a:solidFill>
                <a:latin typeface="Consolas"/>
              </a:rPr>
              <a:t>title,</a:t>
            </a:r>
            <a:r>
              <a:rPr lang="en-US" sz="1400" dirty="0" err="1">
                <a:solidFill>
                  <a:srgbClr val="D33682"/>
                </a:solidFill>
                <a:latin typeface="Consolas"/>
              </a:rPr>
              <a:t>DOI</a:t>
            </a:r>
            <a:br>
              <a:rPr lang="en-US" sz="1400" dirty="0">
                <a:solidFill>
                  <a:srgbClr val="D33682"/>
                </a:solidFill>
                <a:latin typeface="Consolas"/>
              </a:rPr>
            </a:br>
            <a:endParaRPr lang="en-US" sz="1400" dirty="0">
              <a:solidFill>
                <a:srgbClr val="D33682"/>
              </a:solidFill>
              <a:latin typeface="Consolas"/>
            </a:endParaRPr>
          </a:p>
          <a:p>
            <a:endParaRPr lang="en-US" sz="1400" dirty="0">
              <a:solidFill>
                <a:srgbClr val="FFFFFF"/>
              </a:solidFill>
              <a:latin typeface="Consolas"/>
            </a:endParaRPr>
          </a:p>
          <a:p>
            <a:r>
              <a:rPr lang="en-US" sz="1400" dirty="0" err="1">
                <a:solidFill>
                  <a:srgbClr val="657B83"/>
                </a:solidFill>
                <a:latin typeface="Consolas"/>
              </a:rPr>
              <a:t>EID,</a:t>
            </a:r>
            <a:r>
              <a:rPr lang="en-US" sz="1400" dirty="0" err="1">
                <a:solidFill>
                  <a:srgbClr val="859900"/>
                </a:solidFill>
                <a:latin typeface="Consolas"/>
              </a:rPr>
              <a:t>cited-by,</a:t>
            </a:r>
            <a:r>
              <a:rPr lang="en-US" sz="1400" dirty="0" err="1">
                <a:solidFill>
                  <a:srgbClr val="268BD2"/>
                </a:solidFill>
                <a:latin typeface="Consolas"/>
              </a:rPr>
              <a:t>Auteurs,</a:t>
            </a:r>
            <a:r>
              <a:rPr lang="en-US" sz="1400" i="1" dirty="0" err="1">
                <a:solidFill>
                  <a:srgbClr val="93A1A1"/>
                </a:solidFill>
                <a:latin typeface="Consolas"/>
              </a:rPr>
              <a:t>Country,</a:t>
            </a:r>
            <a:r>
              <a:rPr lang="en-US" sz="1400" dirty="0" err="1">
                <a:solidFill>
                  <a:srgbClr val="2AA198"/>
                </a:solidFill>
                <a:latin typeface="Consolas"/>
              </a:rPr>
              <a:t>Document</a:t>
            </a:r>
            <a:r>
              <a:rPr lang="en-US" sz="1400" dirty="0">
                <a:solidFill>
                  <a:srgbClr val="2AA198"/>
                </a:solidFill>
                <a:latin typeface="Consolas"/>
              </a:rPr>
              <a:t> </a:t>
            </a:r>
            <a:r>
              <a:rPr lang="en-US" sz="1400" dirty="0" err="1">
                <a:solidFill>
                  <a:srgbClr val="2AA198"/>
                </a:solidFill>
                <a:latin typeface="Consolas"/>
              </a:rPr>
              <a:t>Type,</a:t>
            </a:r>
            <a:r>
              <a:rPr lang="en-US" sz="1400" dirty="0" err="1">
                <a:solidFill>
                  <a:srgbClr val="657B83"/>
                </a:solidFill>
                <a:latin typeface="Consolas"/>
              </a:rPr>
              <a:t>City</a:t>
            </a:r>
            <a:br>
              <a:rPr lang="en-US" sz="1400" dirty="0">
                <a:solidFill>
                  <a:srgbClr val="657B83"/>
                </a:solidFill>
                <a:latin typeface="Consolas"/>
              </a:rPr>
            </a:br>
            <a:r>
              <a:rPr lang="en-US" sz="1400" dirty="0">
                <a:solidFill>
                  <a:schemeClr val="tx1"/>
                </a:solidFill>
                <a:latin typeface="Consolas"/>
              </a:rPr>
              <a:t>dataconsumer_schema.csv</a:t>
            </a:r>
          </a:p>
          <a:p>
            <a:endParaRPr lang="en-US" sz="1400" dirty="0">
              <a:solidFill>
                <a:srgbClr val="231F20"/>
              </a:solidFill>
              <a:latin typeface="Consolas"/>
            </a:endParaRPr>
          </a:p>
          <a:p>
            <a:r>
              <a:rPr lang="en-US" sz="1400" dirty="0">
                <a:solidFill>
                  <a:schemeClr val="tx1"/>
                </a:solidFill>
                <a:latin typeface="Consolas"/>
              </a:rPr>
              <a:t>cost calculation:</a:t>
            </a:r>
            <a:r>
              <a:rPr lang="en-US" sz="1400" dirty="0">
                <a:solidFill>
                  <a:schemeClr val="tx1"/>
                </a:solidFill>
                <a:latin typeface="Consolas"/>
                <a:ea typeface="+mn-lt"/>
                <a:cs typeface="+mn-lt"/>
              </a:rPr>
              <a:t> </a:t>
            </a:r>
            <a:r>
              <a:rPr lang="en-US" sz="1400" dirty="0">
                <a:solidFill>
                  <a:srgbClr val="657B83"/>
                </a:solidFill>
                <a:latin typeface="Consolas"/>
                <a:ea typeface="+mn-lt"/>
                <a:cs typeface="+mn-lt"/>
              </a:rPr>
              <a:t>€50/month x 12 months = €600</a:t>
            </a:r>
          </a:p>
        </p:txBody>
      </p:sp>
      <p:cxnSp>
        <p:nvCxnSpPr>
          <p:cNvPr id="6" name="Straight Arrow Connector 5">
            <a:extLst>
              <a:ext uri="{FF2B5EF4-FFF2-40B4-BE49-F238E27FC236}">
                <a16:creationId xmlns:a16="http://schemas.microsoft.com/office/drawing/2014/main" id="{5A56307E-A685-0F48-6512-A458573684C1}"/>
              </a:ext>
            </a:extLst>
          </p:cNvPr>
          <p:cNvCxnSpPr>
            <a:cxnSpLocks/>
          </p:cNvCxnSpPr>
          <p:nvPr/>
        </p:nvCxnSpPr>
        <p:spPr>
          <a:xfrm>
            <a:off x="463550" y="5391150"/>
            <a:ext cx="0" cy="4318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E029ACE-026A-12C2-3A60-7F493225DAA9}"/>
              </a:ext>
            </a:extLst>
          </p:cNvPr>
          <p:cNvCxnSpPr>
            <a:cxnSpLocks/>
          </p:cNvCxnSpPr>
          <p:nvPr/>
        </p:nvCxnSpPr>
        <p:spPr>
          <a:xfrm>
            <a:off x="1047750" y="5391150"/>
            <a:ext cx="723900" cy="4318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662DEC7-ACBC-6EC4-CC3E-BE224B71F3F7}"/>
              </a:ext>
            </a:extLst>
          </p:cNvPr>
          <p:cNvCxnSpPr>
            <a:cxnSpLocks/>
          </p:cNvCxnSpPr>
          <p:nvPr/>
        </p:nvCxnSpPr>
        <p:spPr>
          <a:xfrm flipH="1">
            <a:off x="1212850" y="5391150"/>
            <a:ext cx="647700" cy="4318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52628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59EFF35F-8B3E-9F90-F4FE-196DB46F54E5}"/>
              </a:ext>
            </a:extLst>
          </p:cNvPr>
          <p:cNvSpPr>
            <a:spLocks noGrp="1"/>
          </p:cNvSpPr>
          <p:nvPr>
            <p:ph type="body" sz="quarter" idx="15"/>
          </p:nvPr>
        </p:nvSpPr>
        <p:spPr/>
        <p:txBody>
          <a:bodyPr/>
          <a:lstStyle/>
          <a:p>
            <a:endParaRPr lang="en-US"/>
          </a:p>
        </p:txBody>
      </p:sp>
      <p:sp>
        <p:nvSpPr>
          <p:cNvPr id="7" name="Title 6" descr="The simplified component diagram of the Interoperability Simulator">
            <a:extLst>
              <a:ext uri="{FF2B5EF4-FFF2-40B4-BE49-F238E27FC236}">
                <a16:creationId xmlns:a16="http://schemas.microsoft.com/office/drawing/2014/main" id="{0C59001E-01EB-E42F-00E7-FDD5958436F0}"/>
              </a:ext>
            </a:extLst>
          </p:cNvPr>
          <p:cNvSpPr>
            <a:spLocks noGrp="1"/>
          </p:cNvSpPr>
          <p:nvPr>
            <p:ph type="ctrTitle"/>
          </p:nvPr>
        </p:nvSpPr>
        <p:spPr/>
        <p:txBody>
          <a:bodyPr/>
          <a:lstStyle/>
          <a:p>
            <a:r>
              <a:rPr lang="en-US" dirty="0"/>
              <a:t>Interoperability simulator: Output</a:t>
            </a:r>
          </a:p>
        </p:txBody>
      </p:sp>
      <p:pic>
        <p:nvPicPr>
          <p:cNvPr id="3" name="Picture 2" descr="Components of Interoperability Simulator, consisting of IDS Connector of Data Provider, IDS Connector of Data Consumer, and the Interoperability Simulator itself.">
            <a:extLst>
              <a:ext uri="{FF2B5EF4-FFF2-40B4-BE49-F238E27FC236}">
                <a16:creationId xmlns:a16="http://schemas.microsoft.com/office/drawing/2014/main" id="{FB0FF723-0ECD-E5AE-CA18-D24544144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208" y="2236865"/>
            <a:ext cx="7576817" cy="2384270"/>
          </a:xfrm>
          <a:prstGeom prst="rect">
            <a:avLst/>
          </a:prstGeom>
        </p:spPr>
      </p:pic>
      <p:sp>
        <p:nvSpPr>
          <p:cNvPr id="2" name="Content Placeholder 8">
            <a:extLst>
              <a:ext uri="{FF2B5EF4-FFF2-40B4-BE49-F238E27FC236}">
                <a16:creationId xmlns:a16="http://schemas.microsoft.com/office/drawing/2014/main" id="{18F1F735-FF49-A349-7771-CDCE644228B5}"/>
              </a:ext>
            </a:extLst>
          </p:cNvPr>
          <p:cNvSpPr>
            <a:spLocks noGrp="1"/>
          </p:cNvSpPr>
          <p:nvPr>
            <p:ph sz="quarter" idx="17"/>
          </p:nvPr>
        </p:nvSpPr>
        <p:spPr>
          <a:xfrm>
            <a:off x="7813140" y="1556999"/>
            <a:ext cx="3994859" cy="4545001"/>
          </a:xfrm>
        </p:spPr>
        <p:txBody>
          <a:bodyPr anchor="ctr"/>
          <a:lstStyle/>
          <a:p>
            <a:pPr>
              <a:lnSpc>
                <a:spcPts val="2500"/>
              </a:lnSpc>
            </a:pPr>
            <a:r>
              <a:rPr lang="en-US" sz="2000" dirty="0"/>
              <a:t>The Schema Matcher module outputs the schema mapping, along with the similarity score.</a:t>
            </a:r>
          </a:p>
          <a:p>
            <a:pPr marL="0" indent="0">
              <a:lnSpc>
                <a:spcPts val="2500"/>
              </a:lnSpc>
              <a:buNone/>
            </a:pPr>
            <a:endParaRPr lang="en-US" sz="2000" dirty="0"/>
          </a:p>
          <a:p>
            <a:pPr>
              <a:lnSpc>
                <a:spcPts val="2500"/>
              </a:lnSpc>
            </a:pPr>
            <a:r>
              <a:rPr lang="en-US" sz="2000" dirty="0"/>
              <a:t>The Pricing Calculator module gives the total cost that needs to be paid by Data Consumer to use the provided data.</a:t>
            </a:r>
          </a:p>
        </p:txBody>
      </p:sp>
      <p:sp>
        <p:nvSpPr>
          <p:cNvPr id="4" name="Oval 3">
            <a:extLst>
              <a:ext uri="{FF2B5EF4-FFF2-40B4-BE49-F238E27FC236}">
                <a16:creationId xmlns:a16="http://schemas.microsoft.com/office/drawing/2014/main" id="{30CA8811-7829-3BDD-6337-2619DD6B46B8}"/>
              </a:ext>
            </a:extLst>
          </p:cNvPr>
          <p:cNvSpPr/>
          <p:nvPr/>
        </p:nvSpPr>
        <p:spPr>
          <a:xfrm>
            <a:off x="4429125" y="2948940"/>
            <a:ext cx="2055496" cy="1361124"/>
          </a:xfrm>
          <a:prstGeom prst="ellipse">
            <a:avLst/>
          </a:prstGeom>
          <a:noFill/>
          <a:ln w="38100">
            <a:solidFill>
              <a:srgbClr val="F8411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E3C9A51D-3EE6-ADCB-9E65-0F3A7FA0B408}"/>
              </a:ext>
            </a:extLst>
          </p:cNvPr>
          <p:cNvSpPr/>
          <p:nvPr/>
        </p:nvSpPr>
        <p:spPr>
          <a:xfrm>
            <a:off x="103189" y="4804503"/>
            <a:ext cx="5303822" cy="2005226"/>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400" dirty="0">
                <a:latin typeface="Consolas"/>
              </a:rPr>
              <a:t>mat</a:t>
            </a:r>
          </a:p>
          <a:p>
            <a:r>
              <a:rPr lang="en-US" sz="1400" dirty="0">
                <a:solidFill>
                  <a:schemeClr val="tx1"/>
                </a:solidFill>
                <a:latin typeface="Consolas"/>
              </a:rPr>
              <a:t>matches:</a:t>
            </a:r>
          </a:p>
          <a:p>
            <a:r>
              <a:rPr lang="en-US" sz="1100" dirty="0">
                <a:solidFill>
                  <a:schemeClr val="tx1"/>
                </a:solidFill>
                <a:latin typeface="Consolas"/>
                <a:ea typeface="+mn-lt"/>
                <a:cs typeface="+mn-lt"/>
              </a:rPr>
              <a:t>(('table_1', 'Authors'), ('table_2', 'Auteurs')): 0.5838747</a:t>
            </a:r>
            <a:endParaRPr lang="en-US" sz="1100" dirty="0">
              <a:solidFill>
                <a:schemeClr val="tx1"/>
              </a:solidFill>
              <a:latin typeface="Consolas"/>
            </a:endParaRPr>
          </a:p>
          <a:p>
            <a:r>
              <a:rPr lang="en-US" sz="1100" dirty="0">
                <a:solidFill>
                  <a:schemeClr val="tx1"/>
                </a:solidFill>
                <a:latin typeface="Consolas"/>
                <a:ea typeface="+mn-lt"/>
                <a:cs typeface="+mn-lt"/>
              </a:rPr>
              <a:t>(('table_1', 'Cited by'), ('table_2', 'cited-by')): 0.66644174</a:t>
            </a:r>
            <a:endParaRPr lang="en-US" sz="1100" dirty="0">
              <a:solidFill>
                <a:schemeClr val="tx1"/>
              </a:solidFill>
              <a:latin typeface="Consolas"/>
            </a:endParaRPr>
          </a:p>
          <a:p>
            <a:r>
              <a:rPr lang="en-US" sz="1100" dirty="0">
                <a:solidFill>
                  <a:schemeClr val="tx1"/>
                </a:solidFill>
                <a:latin typeface="Consolas"/>
                <a:ea typeface="+mn-lt"/>
                <a:cs typeface="+mn-lt"/>
              </a:rPr>
              <a:t>(('table_1', 'EID'), ('table_2', 'EID')): 0.83644176</a:t>
            </a:r>
            <a:endParaRPr lang="en-US" sz="1100" dirty="0">
              <a:solidFill>
                <a:schemeClr val="tx1"/>
              </a:solidFill>
            </a:endParaRPr>
          </a:p>
          <a:p>
            <a:endParaRPr lang="en-US" sz="1400" dirty="0">
              <a:solidFill>
                <a:schemeClr val="tx1"/>
              </a:solidFill>
              <a:latin typeface="Consolas"/>
            </a:endParaRPr>
          </a:p>
          <a:p>
            <a:r>
              <a:rPr lang="en-US" sz="1400" dirty="0">
                <a:solidFill>
                  <a:schemeClr val="tx1"/>
                </a:solidFill>
                <a:latin typeface="Consolas"/>
              </a:rPr>
              <a:t>total cost: </a:t>
            </a:r>
            <a:r>
              <a:rPr lang="en-US" sz="1400" dirty="0">
                <a:solidFill>
                  <a:schemeClr val="tx1"/>
                </a:solidFill>
                <a:latin typeface="Consolas"/>
                <a:ea typeface="+mn-lt"/>
                <a:cs typeface="+mn-lt"/>
              </a:rPr>
              <a:t>€600</a:t>
            </a:r>
            <a:endParaRPr lang="en-US" sz="1400" dirty="0">
              <a:solidFill>
                <a:schemeClr val="tx1"/>
              </a:solidFill>
              <a:latin typeface="Consolas"/>
            </a:endParaRPr>
          </a:p>
        </p:txBody>
      </p:sp>
    </p:spTree>
    <p:extLst>
      <p:ext uri="{BB962C8B-B14F-4D97-AF65-F5344CB8AC3E}">
        <p14:creationId xmlns:p14="http://schemas.microsoft.com/office/powerpoint/2010/main" val="3644721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058BF22-857A-9FB1-1AAE-2AF573283D24}"/>
              </a:ext>
            </a:extLst>
          </p:cNvPr>
          <p:cNvSpPr>
            <a:spLocks noGrp="1"/>
          </p:cNvSpPr>
          <p:nvPr>
            <p:ph type="body" sz="quarter" idx="15"/>
          </p:nvPr>
        </p:nvSpPr>
        <p:spPr/>
        <p:txBody>
          <a:bodyPr/>
          <a:lstStyle/>
          <a:p>
            <a:endParaRPr lang="en-US"/>
          </a:p>
        </p:txBody>
      </p:sp>
      <p:sp>
        <p:nvSpPr>
          <p:cNvPr id="9" name="Content Placeholder 8">
            <a:extLst>
              <a:ext uri="{FF2B5EF4-FFF2-40B4-BE49-F238E27FC236}">
                <a16:creationId xmlns:a16="http://schemas.microsoft.com/office/drawing/2014/main" id="{93E2670D-8067-1448-9A40-362DAB04C4E8}"/>
              </a:ext>
            </a:extLst>
          </p:cNvPr>
          <p:cNvSpPr>
            <a:spLocks noGrp="1"/>
          </p:cNvSpPr>
          <p:nvPr>
            <p:ph sz="quarter" idx="17"/>
          </p:nvPr>
        </p:nvSpPr>
        <p:spPr>
          <a:xfrm>
            <a:off x="131311" y="5776842"/>
            <a:ext cx="10669473" cy="995147"/>
          </a:xfrm>
        </p:spPr>
        <p:txBody>
          <a:bodyPr/>
          <a:lstStyle/>
          <a:p>
            <a:pPr>
              <a:lnSpc>
                <a:spcPts val="2500"/>
              </a:lnSpc>
            </a:pPr>
            <a:r>
              <a:rPr lang="en-US" sz="2200" dirty="0"/>
              <a:t>Example scenario: match an arbitrary schema with a simplified Open Trip Model (OTM) schema.</a:t>
            </a:r>
          </a:p>
          <a:p>
            <a:pPr>
              <a:lnSpc>
                <a:spcPts val="2500"/>
              </a:lnSpc>
            </a:pPr>
            <a:r>
              <a:rPr lang="en-US" sz="2200" dirty="0"/>
              <a:t>Current prototype only supports CSV column names as input.</a:t>
            </a:r>
          </a:p>
          <a:p>
            <a:pPr>
              <a:lnSpc>
                <a:spcPts val="2500"/>
              </a:lnSpc>
            </a:pPr>
            <a:r>
              <a:rPr lang="en-US" sz="2200" dirty="0"/>
              <a:t>Workaround for JSON schemas: flatten the nested JSON objects using delimiter such as dots ‘.’</a:t>
            </a:r>
          </a:p>
        </p:txBody>
      </p:sp>
      <p:sp>
        <p:nvSpPr>
          <p:cNvPr id="7" name="Title 6">
            <a:extLst>
              <a:ext uri="{FF2B5EF4-FFF2-40B4-BE49-F238E27FC236}">
                <a16:creationId xmlns:a16="http://schemas.microsoft.com/office/drawing/2014/main" id="{0C59001E-01EB-E42F-00E7-FDD5958436F0}"/>
              </a:ext>
            </a:extLst>
          </p:cNvPr>
          <p:cNvSpPr>
            <a:spLocks noGrp="1"/>
          </p:cNvSpPr>
          <p:nvPr>
            <p:ph type="ctrTitle"/>
          </p:nvPr>
        </p:nvSpPr>
        <p:spPr/>
        <p:txBody>
          <a:bodyPr/>
          <a:lstStyle/>
          <a:p>
            <a:r>
              <a:rPr lang="en-US" dirty="0"/>
              <a:t>Example Interoperability Scenario</a:t>
            </a:r>
          </a:p>
        </p:txBody>
      </p:sp>
      <p:pic>
        <p:nvPicPr>
          <p:cNvPr id="6" name="Picture 5">
            <a:extLst>
              <a:ext uri="{FF2B5EF4-FFF2-40B4-BE49-F238E27FC236}">
                <a16:creationId xmlns:a16="http://schemas.microsoft.com/office/drawing/2014/main" id="{7C4BACF2-9394-DF9F-96A0-2E5B947C79DA}"/>
              </a:ext>
            </a:extLst>
          </p:cNvPr>
          <p:cNvPicPr>
            <a:picLocks noChangeAspect="1"/>
          </p:cNvPicPr>
          <p:nvPr/>
        </p:nvPicPr>
        <p:blipFill>
          <a:blip r:embed="rId2"/>
          <a:stretch>
            <a:fillRect/>
          </a:stretch>
        </p:blipFill>
        <p:spPr>
          <a:xfrm>
            <a:off x="2748603" y="1419481"/>
            <a:ext cx="2182879" cy="1884083"/>
          </a:xfrm>
          <a:prstGeom prst="rect">
            <a:avLst/>
          </a:prstGeom>
        </p:spPr>
      </p:pic>
      <p:sp>
        <p:nvSpPr>
          <p:cNvPr id="11" name="Content Placeholder 8">
            <a:extLst>
              <a:ext uri="{FF2B5EF4-FFF2-40B4-BE49-F238E27FC236}">
                <a16:creationId xmlns:a16="http://schemas.microsoft.com/office/drawing/2014/main" id="{8C4D1111-1D2B-0000-0144-2D92C62FDB08}"/>
              </a:ext>
            </a:extLst>
          </p:cNvPr>
          <p:cNvSpPr txBox="1">
            <a:spLocks/>
          </p:cNvSpPr>
          <p:nvPr/>
        </p:nvSpPr>
        <p:spPr>
          <a:xfrm>
            <a:off x="2748603" y="3429001"/>
            <a:ext cx="2692530" cy="2215208"/>
          </a:xfrm>
          <a:prstGeom prst="rect">
            <a:avLst/>
          </a:prstGeom>
        </p:spPr>
        <p:txBody>
          <a:bodyPr vert="horz" lIns="0" tIns="0" rIns="0" bIns="0" rtlCol="0">
            <a:noAutofit/>
          </a:bodyPr>
          <a:lstStyle>
            <a:lvl1pPr marL="360000" indent="-360000" algn="l" defTabSz="914400" rtl="0" eaLnBrk="1" latinLnBrk="0" hangingPunct="1">
              <a:lnSpc>
                <a:spcPts val="2000"/>
              </a:lnSpc>
              <a:spcBef>
                <a:spcPts val="0"/>
              </a:spcBef>
              <a:spcAft>
                <a:spcPts val="0"/>
              </a:spcAft>
              <a:buFont typeface="Arial Narrow" panose="020B0606020202030204" pitchFamily="34" charset="0"/>
              <a:buChar char="•"/>
              <a:defRPr sz="1800" b="0" kern="1200">
                <a:solidFill>
                  <a:schemeClr val="tx1"/>
                </a:solidFill>
                <a:latin typeface="+mn-lt"/>
                <a:ea typeface="+mn-ea"/>
                <a:cs typeface="+mn-cs"/>
              </a:defRPr>
            </a:lvl1pPr>
            <a:lvl2pPr marL="720000" indent="-360000" algn="l" defTabSz="914400" rtl="0" eaLnBrk="1" latinLnBrk="0" hangingPunct="1">
              <a:lnSpc>
                <a:spcPts val="2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2pPr>
            <a:lvl3pPr marL="1080000" indent="-360000" algn="l" defTabSz="914400" rtl="0" eaLnBrk="1" latinLnBrk="0" hangingPunct="1">
              <a:lnSpc>
                <a:spcPts val="2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3pPr>
            <a:lvl4pPr marL="360000" indent="-360000" algn="l" defTabSz="914400" rtl="0" eaLnBrk="1" latinLnBrk="0" hangingPunct="1">
              <a:lnSpc>
                <a:spcPts val="2000"/>
              </a:lnSpc>
              <a:spcBef>
                <a:spcPts val="0"/>
              </a:spcBef>
              <a:spcAft>
                <a:spcPts val="0"/>
              </a:spcAft>
              <a:buFont typeface="+mj-lt"/>
              <a:buAutoNum type="arabicPeriod"/>
              <a:defRPr sz="1800" kern="1200">
                <a:solidFill>
                  <a:schemeClr val="tx1"/>
                </a:solidFill>
                <a:latin typeface="+mn-lt"/>
                <a:ea typeface="+mn-ea"/>
                <a:cs typeface="+mn-cs"/>
              </a:defRPr>
            </a:lvl4pPr>
            <a:lvl5pPr marL="720000" indent="-360000" algn="l" defTabSz="914400" rtl="0" eaLnBrk="1" latinLnBrk="0" hangingPunct="1">
              <a:lnSpc>
                <a:spcPts val="2000"/>
              </a:lnSpc>
              <a:spcBef>
                <a:spcPts val="0"/>
              </a:spcBef>
              <a:spcAft>
                <a:spcPts val="0"/>
              </a:spcAft>
              <a:buFont typeface="+mj-lt"/>
              <a:buAutoNum type="alphaLcPeriod"/>
              <a:defRPr sz="1800" kern="1200">
                <a:solidFill>
                  <a:schemeClr val="tx1"/>
                </a:solidFill>
                <a:latin typeface="+mn-lt"/>
                <a:ea typeface="+mn-ea"/>
                <a:cs typeface="+mn-cs"/>
              </a:defRPr>
            </a:lvl5pPr>
            <a:lvl6pPr marL="1120050" indent="-400050" algn="l" defTabSz="914400" rtl="0" eaLnBrk="1" latinLnBrk="0" hangingPunct="1">
              <a:lnSpc>
                <a:spcPts val="2000"/>
              </a:lnSpc>
              <a:spcBef>
                <a:spcPts val="0"/>
              </a:spcBef>
              <a:buFont typeface="+mj-lt"/>
              <a:buAutoNum type="romanLcPeriod"/>
              <a:defRPr sz="1800" kern="1200">
                <a:solidFill>
                  <a:schemeClr val="tx1"/>
                </a:solidFill>
                <a:latin typeface="+mn-lt"/>
                <a:ea typeface="+mn-ea"/>
                <a:cs typeface="+mn-cs"/>
              </a:defRPr>
            </a:lvl6pPr>
            <a:lvl7pPr marL="0" indent="0" algn="l" defTabSz="914400" rtl="0" eaLnBrk="1" latinLnBrk="0" hangingPunct="1">
              <a:lnSpc>
                <a:spcPts val="2500"/>
              </a:lnSpc>
              <a:spcBef>
                <a:spcPts val="0"/>
              </a:spcBef>
              <a:buFontTx/>
              <a:buNone/>
              <a:defRPr sz="2200" b="1" kern="1200" cap="all" baseline="0">
                <a:solidFill>
                  <a:schemeClr val="tx1"/>
                </a:solidFill>
                <a:latin typeface="+mn-lt"/>
                <a:ea typeface="+mn-ea"/>
                <a:cs typeface="+mn-cs"/>
              </a:defRPr>
            </a:lvl7pPr>
            <a:lvl8pPr marL="0" indent="0" algn="l" defTabSz="914400" rtl="0" eaLnBrk="1" latinLnBrk="0" hangingPunct="1">
              <a:lnSpc>
                <a:spcPts val="2000"/>
              </a:lnSpc>
              <a:spcBef>
                <a:spcPts val="0"/>
              </a:spcBef>
              <a:buFontTx/>
              <a:buNone/>
              <a:defRPr sz="1800" kern="1200" baseline="0">
                <a:solidFill>
                  <a:schemeClr val="tx1"/>
                </a:solidFill>
                <a:latin typeface="+mn-lt"/>
                <a:ea typeface="+mn-ea"/>
                <a:cs typeface="+mn-cs"/>
              </a:defRPr>
            </a:lvl8pPr>
            <a:lvl9pPr marL="0" indent="0" algn="l" defTabSz="914400" rtl="0" eaLnBrk="1" latinLnBrk="0" hangingPunct="1">
              <a:lnSpc>
                <a:spcPts val="2000"/>
              </a:lnSpc>
              <a:spcBef>
                <a:spcPts val="0"/>
              </a:spcBef>
              <a:buFont typeface="Arial" panose="020B0604020202020204" pitchFamily="34" charset="0"/>
              <a:buNone/>
              <a:defRPr sz="1800" kern="1200">
                <a:solidFill>
                  <a:schemeClr val="tx1"/>
                </a:solidFill>
                <a:latin typeface="+mn-lt"/>
                <a:ea typeface="+mn-ea"/>
                <a:cs typeface="+mn-cs"/>
              </a:defRPr>
            </a:lvl9pPr>
          </a:lstStyle>
          <a:p>
            <a:pPr marL="0" indent="0">
              <a:lnSpc>
                <a:spcPts val="2500"/>
              </a:lnSpc>
              <a:buNone/>
            </a:pPr>
            <a:r>
              <a:rPr lang="en-US" b="1" dirty="0">
                <a:latin typeface="Consolas" panose="020B0609020204030204" pitchFamily="49" charset="0"/>
                <a:cs typeface="Courier New" panose="02070309020205020404" pitchFamily="49" charset="0"/>
              </a:rPr>
              <a:t>Source Schema</a:t>
            </a:r>
            <a:br>
              <a:rPr lang="en-US" b="1" dirty="0">
                <a:latin typeface="Consolas" panose="020B0609020204030204" pitchFamily="49" charset="0"/>
                <a:cs typeface="Courier New" panose="02070309020205020404" pitchFamily="49" charset="0"/>
              </a:rPr>
            </a:br>
            <a:r>
              <a:rPr lang="en-US" dirty="0" err="1">
                <a:latin typeface="Consolas" panose="020B0609020204030204" pitchFamily="49" charset="0"/>
                <a:cs typeface="Courier New" panose="02070309020205020404" pitchFamily="49" charset="0"/>
              </a:rPr>
              <a:t>trip_id</a:t>
            </a:r>
            <a:endParaRPr lang="en-US" dirty="0">
              <a:latin typeface="Consolas" panose="020B0609020204030204" pitchFamily="49" charset="0"/>
              <a:cs typeface="Courier New" panose="02070309020205020404" pitchFamily="49" charset="0"/>
            </a:endParaRPr>
          </a:p>
          <a:p>
            <a:pPr marL="0" indent="0">
              <a:lnSpc>
                <a:spcPts val="2500"/>
              </a:lnSpc>
              <a:buNone/>
            </a:pPr>
            <a:r>
              <a:rPr lang="en-US" dirty="0">
                <a:latin typeface="Consolas" panose="020B0609020204030204" pitchFamily="49" charset="0"/>
                <a:cs typeface="Courier New" panose="02070309020205020404" pitchFamily="49" charset="0"/>
              </a:rPr>
              <a:t>companies.id</a:t>
            </a:r>
          </a:p>
          <a:p>
            <a:pPr marL="0" indent="0">
              <a:lnSpc>
                <a:spcPts val="2500"/>
              </a:lnSpc>
              <a:buNone/>
            </a:pPr>
            <a:r>
              <a:rPr lang="en-US" dirty="0">
                <a:latin typeface="Consolas" panose="020B0609020204030204" pitchFamily="49" charset="0"/>
                <a:cs typeface="Courier New" panose="02070309020205020404" pitchFamily="49" charset="0"/>
              </a:rPr>
              <a:t>companies.name</a:t>
            </a:r>
          </a:p>
          <a:p>
            <a:pPr marL="0" indent="0">
              <a:lnSpc>
                <a:spcPts val="2500"/>
              </a:lnSpc>
              <a:buNone/>
            </a:pPr>
            <a:r>
              <a:rPr lang="en-US" dirty="0" err="1">
                <a:latin typeface="Consolas" panose="020B0609020204030204" pitchFamily="49" charset="0"/>
                <a:cs typeface="Courier New" panose="02070309020205020404" pitchFamily="49" charset="0"/>
              </a:rPr>
              <a:t>companies.description</a:t>
            </a:r>
            <a:endParaRPr lang="en-US" dirty="0">
              <a:latin typeface="Consolas" panose="020B0609020204030204" pitchFamily="49" charset="0"/>
              <a:cs typeface="Courier New" panose="02070309020205020404" pitchFamily="49" charset="0"/>
            </a:endParaRPr>
          </a:p>
          <a:p>
            <a:pPr marL="0" indent="0">
              <a:lnSpc>
                <a:spcPts val="2500"/>
              </a:lnSpc>
              <a:buNone/>
            </a:pPr>
            <a:r>
              <a:rPr lang="en-US" dirty="0" err="1">
                <a:latin typeface="Consolas" panose="020B0609020204030204" pitchFamily="49" charset="0"/>
                <a:cs typeface="Courier New" panose="02070309020205020404" pitchFamily="49" charset="0"/>
              </a:rPr>
              <a:t>companies.role</a:t>
            </a:r>
            <a:r>
              <a:rPr lang="en-US" dirty="0">
                <a:latin typeface="Consolas" panose="020B0609020204030204" pitchFamily="49" charset="0"/>
                <a:cs typeface="Courier New" panose="02070309020205020404" pitchFamily="49" charset="0"/>
              </a:rPr>
              <a:t>,</a:t>
            </a:r>
          </a:p>
          <a:p>
            <a:pPr marL="0" indent="0">
              <a:lnSpc>
                <a:spcPts val="2500"/>
              </a:lnSpc>
              <a:buNone/>
            </a:pPr>
            <a:r>
              <a:rPr lang="en-US" dirty="0">
                <a:latin typeface="Consolas" panose="020B0609020204030204" pitchFamily="49" charset="0"/>
                <a:cs typeface="Courier New" panose="02070309020205020404" pitchFamily="49" charset="0"/>
              </a:rPr>
              <a:t>status</a:t>
            </a:r>
          </a:p>
        </p:txBody>
      </p:sp>
      <p:sp>
        <p:nvSpPr>
          <p:cNvPr id="12" name="Content Placeholder 8">
            <a:extLst>
              <a:ext uri="{FF2B5EF4-FFF2-40B4-BE49-F238E27FC236}">
                <a16:creationId xmlns:a16="http://schemas.microsoft.com/office/drawing/2014/main" id="{8D3A4788-750F-E197-6C1C-4D70785ECD7C}"/>
              </a:ext>
            </a:extLst>
          </p:cNvPr>
          <p:cNvSpPr txBox="1">
            <a:spLocks/>
          </p:cNvSpPr>
          <p:nvPr/>
        </p:nvSpPr>
        <p:spPr>
          <a:xfrm>
            <a:off x="7696023" y="3429584"/>
            <a:ext cx="2820787" cy="2164466"/>
          </a:xfrm>
          <a:prstGeom prst="rect">
            <a:avLst/>
          </a:prstGeom>
        </p:spPr>
        <p:txBody>
          <a:bodyPr vert="horz" lIns="0" tIns="0" rIns="0" bIns="0" rtlCol="0">
            <a:noAutofit/>
          </a:bodyPr>
          <a:lstStyle>
            <a:lvl1pPr marL="360000" indent="-360000" algn="l" defTabSz="914400" rtl="0" eaLnBrk="1" latinLnBrk="0" hangingPunct="1">
              <a:lnSpc>
                <a:spcPts val="2000"/>
              </a:lnSpc>
              <a:spcBef>
                <a:spcPts val="0"/>
              </a:spcBef>
              <a:spcAft>
                <a:spcPts val="0"/>
              </a:spcAft>
              <a:buFont typeface="Arial Narrow" panose="020B0606020202030204" pitchFamily="34" charset="0"/>
              <a:buChar char="•"/>
              <a:defRPr sz="1800" b="0" kern="1200">
                <a:solidFill>
                  <a:schemeClr val="tx1"/>
                </a:solidFill>
                <a:latin typeface="+mn-lt"/>
                <a:ea typeface="+mn-ea"/>
                <a:cs typeface="+mn-cs"/>
              </a:defRPr>
            </a:lvl1pPr>
            <a:lvl2pPr marL="720000" indent="-360000" algn="l" defTabSz="914400" rtl="0" eaLnBrk="1" latinLnBrk="0" hangingPunct="1">
              <a:lnSpc>
                <a:spcPts val="2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2pPr>
            <a:lvl3pPr marL="1080000" indent="-360000" algn="l" defTabSz="914400" rtl="0" eaLnBrk="1" latinLnBrk="0" hangingPunct="1">
              <a:lnSpc>
                <a:spcPts val="2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3pPr>
            <a:lvl4pPr marL="360000" indent="-360000" algn="l" defTabSz="914400" rtl="0" eaLnBrk="1" latinLnBrk="0" hangingPunct="1">
              <a:lnSpc>
                <a:spcPts val="2000"/>
              </a:lnSpc>
              <a:spcBef>
                <a:spcPts val="0"/>
              </a:spcBef>
              <a:spcAft>
                <a:spcPts val="0"/>
              </a:spcAft>
              <a:buFont typeface="+mj-lt"/>
              <a:buAutoNum type="arabicPeriod"/>
              <a:defRPr sz="1800" kern="1200">
                <a:solidFill>
                  <a:schemeClr val="tx1"/>
                </a:solidFill>
                <a:latin typeface="+mn-lt"/>
                <a:ea typeface="+mn-ea"/>
                <a:cs typeface="+mn-cs"/>
              </a:defRPr>
            </a:lvl4pPr>
            <a:lvl5pPr marL="720000" indent="-360000" algn="l" defTabSz="914400" rtl="0" eaLnBrk="1" latinLnBrk="0" hangingPunct="1">
              <a:lnSpc>
                <a:spcPts val="2000"/>
              </a:lnSpc>
              <a:spcBef>
                <a:spcPts val="0"/>
              </a:spcBef>
              <a:spcAft>
                <a:spcPts val="0"/>
              </a:spcAft>
              <a:buFont typeface="+mj-lt"/>
              <a:buAutoNum type="alphaLcPeriod"/>
              <a:defRPr sz="1800" kern="1200">
                <a:solidFill>
                  <a:schemeClr val="tx1"/>
                </a:solidFill>
                <a:latin typeface="+mn-lt"/>
                <a:ea typeface="+mn-ea"/>
                <a:cs typeface="+mn-cs"/>
              </a:defRPr>
            </a:lvl5pPr>
            <a:lvl6pPr marL="1120050" indent="-400050" algn="l" defTabSz="914400" rtl="0" eaLnBrk="1" latinLnBrk="0" hangingPunct="1">
              <a:lnSpc>
                <a:spcPts val="2000"/>
              </a:lnSpc>
              <a:spcBef>
                <a:spcPts val="0"/>
              </a:spcBef>
              <a:buFont typeface="+mj-lt"/>
              <a:buAutoNum type="romanLcPeriod"/>
              <a:defRPr sz="1800" kern="1200">
                <a:solidFill>
                  <a:schemeClr val="tx1"/>
                </a:solidFill>
                <a:latin typeface="+mn-lt"/>
                <a:ea typeface="+mn-ea"/>
                <a:cs typeface="+mn-cs"/>
              </a:defRPr>
            </a:lvl6pPr>
            <a:lvl7pPr marL="0" indent="0" algn="l" defTabSz="914400" rtl="0" eaLnBrk="1" latinLnBrk="0" hangingPunct="1">
              <a:lnSpc>
                <a:spcPts val="2500"/>
              </a:lnSpc>
              <a:spcBef>
                <a:spcPts val="0"/>
              </a:spcBef>
              <a:buFontTx/>
              <a:buNone/>
              <a:defRPr sz="2200" b="1" kern="1200" cap="all" baseline="0">
                <a:solidFill>
                  <a:schemeClr val="tx1"/>
                </a:solidFill>
                <a:latin typeface="+mn-lt"/>
                <a:ea typeface="+mn-ea"/>
                <a:cs typeface="+mn-cs"/>
              </a:defRPr>
            </a:lvl7pPr>
            <a:lvl8pPr marL="0" indent="0" algn="l" defTabSz="914400" rtl="0" eaLnBrk="1" latinLnBrk="0" hangingPunct="1">
              <a:lnSpc>
                <a:spcPts val="2000"/>
              </a:lnSpc>
              <a:spcBef>
                <a:spcPts val="0"/>
              </a:spcBef>
              <a:buFontTx/>
              <a:buNone/>
              <a:defRPr sz="1800" kern="1200" baseline="0">
                <a:solidFill>
                  <a:schemeClr val="tx1"/>
                </a:solidFill>
                <a:latin typeface="+mn-lt"/>
                <a:ea typeface="+mn-ea"/>
                <a:cs typeface="+mn-cs"/>
              </a:defRPr>
            </a:lvl8pPr>
            <a:lvl9pPr marL="0" indent="0" algn="l" defTabSz="914400" rtl="0" eaLnBrk="1" latinLnBrk="0" hangingPunct="1">
              <a:lnSpc>
                <a:spcPts val="2000"/>
              </a:lnSpc>
              <a:spcBef>
                <a:spcPts val="0"/>
              </a:spcBef>
              <a:buFont typeface="Arial" panose="020B0604020202020204" pitchFamily="34" charset="0"/>
              <a:buNone/>
              <a:defRPr sz="1800" kern="1200">
                <a:solidFill>
                  <a:schemeClr val="tx1"/>
                </a:solidFill>
                <a:latin typeface="+mn-lt"/>
                <a:ea typeface="+mn-ea"/>
                <a:cs typeface="+mn-cs"/>
              </a:defRPr>
            </a:lvl9pPr>
          </a:lstStyle>
          <a:p>
            <a:pPr marL="0" indent="0">
              <a:lnSpc>
                <a:spcPts val="2500"/>
              </a:lnSpc>
              <a:buNone/>
            </a:pPr>
            <a:r>
              <a:rPr lang="en-US" b="1" dirty="0">
                <a:latin typeface="Consolas" panose="020B0609020204030204" pitchFamily="49" charset="0"/>
                <a:cs typeface="Courier New" panose="02070309020205020404" pitchFamily="49" charset="0"/>
              </a:rPr>
              <a:t>Target Schema</a:t>
            </a:r>
            <a:endParaRPr lang="en-US" dirty="0">
              <a:latin typeface="Consolas" panose="020B0609020204030204" pitchFamily="49" charset="0"/>
              <a:cs typeface="Courier New" panose="02070309020205020404" pitchFamily="49" charset="0"/>
            </a:endParaRPr>
          </a:p>
          <a:p>
            <a:pPr marL="0" indent="0">
              <a:lnSpc>
                <a:spcPts val="2500"/>
              </a:lnSpc>
              <a:buNone/>
            </a:pPr>
            <a:r>
              <a:rPr lang="en-US" dirty="0">
                <a:latin typeface="Consolas" panose="020B0609020204030204" pitchFamily="49" charset="0"/>
                <a:cs typeface="Courier New" panose="02070309020205020404" pitchFamily="49" charset="0"/>
              </a:rPr>
              <a:t>id</a:t>
            </a:r>
          </a:p>
          <a:p>
            <a:pPr marL="0" indent="0">
              <a:lnSpc>
                <a:spcPts val="2500"/>
              </a:lnSpc>
              <a:buNone/>
            </a:pPr>
            <a:r>
              <a:rPr lang="en-US" dirty="0">
                <a:latin typeface="Consolas" panose="020B0609020204030204" pitchFamily="49" charset="0"/>
                <a:cs typeface="Courier New" panose="02070309020205020404" pitchFamily="49" charset="0"/>
              </a:rPr>
              <a:t>status</a:t>
            </a:r>
          </a:p>
          <a:p>
            <a:pPr marL="0" indent="0">
              <a:lnSpc>
                <a:spcPts val="2500"/>
              </a:lnSpc>
              <a:buNone/>
            </a:pPr>
            <a:r>
              <a:rPr lang="en-US" dirty="0">
                <a:latin typeface="Consolas" panose="020B0609020204030204" pitchFamily="49" charset="0"/>
                <a:cs typeface="Courier New" panose="02070309020205020404" pitchFamily="49" charset="0"/>
              </a:rPr>
              <a:t>actors.entity.id</a:t>
            </a:r>
          </a:p>
          <a:p>
            <a:pPr marL="0" indent="0">
              <a:lnSpc>
                <a:spcPts val="2500"/>
              </a:lnSpc>
              <a:buNone/>
            </a:pPr>
            <a:r>
              <a:rPr lang="en-US" dirty="0">
                <a:latin typeface="Consolas" panose="020B0609020204030204" pitchFamily="49" charset="0"/>
                <a:cs typeface="Courier New" panose="02070309020205020404" pitchFamily="49" charset="0"/>
              </a:rPr>
              <a:t>actors.entity.name</a:t>
            </a:r>
          </a:p>
          <a:p>
            <a:pPr marL="0" indent="0">
              <a:lnSpc>
                <a:spcPts val="2500"/>
              </a:lnSpc>
              <a:buNone/>
            </a:pPr>
            <a:r>
              <a:rPr lang="en-US" dirty="0" err="1">
                <a:latin typeface="Consolas" panose="020B0609020204030204" pitchFamily="49" charset="0"/>
                <a:cs typeface="Courier New" panose="02070309020205020404" pitchFamily="49" charset="0"/>
              </a:rPr>
              <a:t>actors.roles</a:t>
            </a:r>
            <a:endParaRPr lang="en-US" dirty="0">
              <a:latin typeface="Consolas" panose="020B0609020204030204" pitchFamily="49" charset="0"/>
              <a:cs typeface="Courier New" panose="02070309020205020404" pitchFamily="49" charset="0"/>
            </a:endParaRPr>
          </a:p>
          <a:p>
            <a:pPr marL="0" indent="0">
              <a:lnSpc>
                <a:spcPts val="2500"/>
              </a:lnSpc>
              <a:buNone/>
            </a:pPr>
            <a:r>
              <a:rPr lang="en-US" dirty="0" err="1">
                <a:latin typeface="Consolas" panose="020B0609020204030204" pitchFamily="49" charset="0"/>
                <a:cs typeface="Courier New" panose="02070309020205020404" pitchFamily="49" charset="0"/>
              </a:rPr>
              <a:t>actors.associationType</a:t>
            </a:r>
            <a:endParaRPr lang="en-US" dirty="0">
              <a:latin typeface="Consolas" panose="020B0609020204030204" pitchFamily="49" charset="0"/>
              <a:cs typeface="Courier New" panose="02070309020205020404" pitchFamily="49" charset="0"/>
            </a:endParaRPr>
          </a:p>
        </p:txBody>
      </p:sp>
      <p:pic>
        <p:nvPicPr>
          <p:cNvPr id="14" name="Picture 13">
            <a:extLst>
              <a:ext uri="{FF2B5EF4-FFF2-40B4-BE49-F238E27FC236}">
                <a16:creationId xmlns:a16="http://schemas.microsoft.com/office/drawing/2014/main" id="{944A3D50-A5AB-23C1-5016-B18CDF03CEAF}"/>
              </a:ext>
            </a:extLst>
          </p:cNvPr>
          <p:cNvPicPr>
            <a:picLocks noChangeAspect="1"/>
          </p:cNvPicPr>
          <p:nvPr/>
        </p:nvPicPr>
        <p:blipFill>
          <a:blip r:embed="rId3"/>
          <a:stretch>
            <a:fillRect/>
          </a:stretch>
        </p:blipFill>
        <p:spPr>
          <a:xfrm>
            <a:off x="7696023" y="1419481"/>
            <a:ext cx="2198013" cy="1877470"/>
          </a:xfrm>
          <a:prstGeom prst="rect">
            <a:avLst/>
          </a:prstGeom>
        </p:spPr>
      </p:pic>
      <p:cxnSp>
        <p:nvCxnSpPr>
          <p:cNvPr id="16" name="Straight Arrow Connector 15">
            <a:extLst>
              <a:ext uri="{FF2B5EF4-FFF2-40B4-BE49-F238E27FC236}">
                <a16:creationId xmlns:a16="http://schemas.microsoft.com/office/drawing/2014/main" id="{3CA5AC19-C9C8-7CE4-0B9B-259790ECFEFE}"/>
              </a:ext>
            </a:extLst>
          </p:cNvPr>
          <p:cNvCxnSpPr>
            <a:cxnSpLocks/>
          </p:cNvCxnSpPr>
          <p:nvPr/>
        </p:nvCxnSpPr>
        <p:spPr>
          <a:xfrm>
            <a:off x="5923983" y="4309450"/>
            <a:ext cx="11377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38227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E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g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UBAQEBAQEBAQEBAQEBAQIAAAAAAAAAAwAAAAMAAAAA/////wQAPwwAAAAAAAAAAAAAIAD///////////////8AAAD///////////////8DAAAAAgD///////8DAAAAAgD///////////////////////////////////////////////////////////////////////////////////////////////////////////////////////////////////////////////////////////////////////////////////////////////////////////////////////////////////////////////////////////////////////////////////////////////////////////////////////////////////////////////////////////////////////////////////////////////////////////////////////////////////////////////////////////////////////////////////////////////8BACAA////////////////AAAO////////AwAAAAMA////////////////////////////////////////////////////////////////////////////////////////////////////////////////////////////////////////////////////////////////////////////////////////////////////////////////////////////////////////////////////////////////////////////////////////////////////////////////////////////////////////////////////////////////////////////////////////////////////////////////////////////////////////////////////////////////////////////////////////////////////////////////////////AgACAP///////wQAAAACABAAC5lzes/JIxxKtEC/aPBU5fAFAAAAAAADAAAAAAADAAAAAwADAAAAAAD///////8DAAEA////////BAAAAAMAEAALcd0J7yYg5k6KhI936T1Cn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EAMwLAAAAAAAAAAAAACAB////////////////AAAA////////////////BAAAAAMA////////BAAAAAMA////////BAAAAAMA////////BAAAAAMA////////BAAAAAMA////////////////////////////////////////////////////////////////////////////////////////////////////////////////////////////////////////////////////////////////////////////////////////////////////////////////////////////////////////////////////////////////////////////////////////////////////////////////////////////////////////////////////////////////////////////////////////////////////////////////////////////////////////////////AQAgAf///////////////wAADv///////wQAAAACAP///////////////////////////////////////////////////////////////////////////////////////////////////////////////////////////////////////////////////////////////////////////////////////////////////////////////////////////////////////////////////////////////////////////////////////////////////////////////////////////////////////////////////////////////////////////////////////////////////////////////////////////////////////////////////////////////////////////////////////////////////////////////////////wIABQEDAAAAAgD///////8aAAZMaW5rZWRTaGFwZXNEYXRhUHJvcGVydHlfMAUAAAAAAAQAAAADAAQAAAABAAQAAAADAP///////wQAAAADAP///////wQAAAADAP///////wQAAAADAP///////wMABQEDAAAAAwD///////8lAAZMaW5rZWRTaGFwZVByZXNlbnRhdGlvblNldHRpbmdzRGF0YV8wBQAAAAEABAAAAAAABAAAAAIABAAAAAAABAAAAAIABAAAAAAABAAAAAIABAAAAAAABAAAAAI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gCODgAAAAAAAAAAAAD/////gwCDAAAABV9pZAAQAAAABJlzes/JIxxKtEC/aPBU5fADRGF0YQAbAAAABExpbmtlZFNoYXBlRGF0YQAFAAAAAAACTmFtZQAZAAAATGlua2VkU2hhcGVzRGF0YVByb3BlcnR5ABBWZXJzaW9uAAAAAAAJTGFzdFdyaXRlALPGWCt/AQAAAAEA/////8YAxgAAAAVfaWQAEAAAAARx3QnvJiDmToqEj3fpPUKdA0RhdGEAUwAAAAhQcmVzZW50YXRpb25TY2FubmVkRm9yTGlua2VkU2hhcGVzAAECTnVtYmVyRm9ybWF0U2VwYXJhdG9yTW9kZQAKAAAAQXV0b21hdGljAAACTmFtZQAkAAAATGlua2VkU2hhcGVQcmVzZW50YXRpb25TZXR0aW5nc0RhdGEAEFZlcnNpb24AAAAAAAlMYXN0V3JpdGUA6MZYK3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B_LENGTH" val="24576"/>
</p:tagLst>
</file>

<file path=ppt/theme/theme1.xml><?xml version="1.0" encoding="utf-8"?>
<a:theme xmlns:a="http://schemas.openxmlformats.org/drawingml/2006/main" name="01 University of Twente - Title Slides">
  <a:themeElements>
    <a:clrScheme name="UT">
      <a:dk1>
        <a:srgbClr val="231F20"/>
      </a:dk1>
      <a:lt1>
        <a:sysClr val="window" lastClr="FFFFFF"/>
      </a:lt1>
      <a:dk2>
        <a:srgbClr val="59595B"/>
      </a:dk2>
      <a:lt2>
        <a:srgbClr val="F0F1F2"/>
      </a:lt2>
      <a:accent1>
        <a:srgbClr val="002C5F"/>
      </a:accent1>
      <a:accent2>
        <a:srgbClr val="EC7A08"/>
      </a:accent2>
      <a:accent3>
        <a:srgbClr val="FED100"/>
      </a:accent3>
      <a:accent4>
        <a:srgbClr val="1E2328"/>
      </a:accent4>
      <a:accent5>
        <a:srgbClr val="939598"/>
      </a:accent5>
      <a:accent6>
        <a:srgbClr val="59595B"/>
      </a:accent6>
      <a:hlink>
        <a:srgbClr val="0094B3"/>
      </a:hlink>
      <a:folHlink>
        <a:srgbClr val="4F2DAC"/>
      </a:folHlink>
    </a:clrScheme>
    <a:fontScheme name="UT">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T General 01.potx" id="{725A8433-6896-4BB3-B1C0-A84C1C610DD2}" vid="{832272F2-E7F3-4E6C-8CEF-ABE047A3C0EE}"/>
    </a:ext>
  </a:extLst>
</a:theme>
</file>

<file path=ppt/theme/theme2.xml><?xml version="1.0" encoding="utf-8"?>
<a:theme xmlns:a="http://schemas.openxmlformats.org/drawingml/2006/main" name="05 University of Twente - Text slidesslides">
  <a:themeElements>
    <a:clrScheme name="UT">
      <a:dk1>
        <a:srgbClr val="231F20"/>
      </a:dk1>
      <a:lt1>
        <a:sysClr val="window" lastClr="FFFFFF"/>
      </a:lt1>
      <a:dk2>
        <a:srgbClr val="59595B"/>
      </a:dk2>
      <a:lt2>
        <a:srgbClr val="F0F1F2"/>
      </a:lt2>
      <a:accent1>
        <a:srgbClr val="002C5F"/>
      </a:accent1>
      <a:accent2>
        <a:srgbClr val="EC7A08"/>
      </a:accent2>
      <a:accent3>
        <a:srgbClr val="FED100"/>
      </a:accent3>
      <a:accent4>
        <a:srgbClr val="1E2328"/>
      </a:accent4>
      <a:accent5>
        <a:srgbClr val="939598"/>
      </a:accent5>
      <a:accent6>
        <a:srgbClr val="59595B"/>
      </a:accent6>
      <a:hlink>
        <a:srgbClr val="0094B3"/>
      </a:hlink>
      <a:folHlink>
        <a:srgbClr val="4F2DAC"/>
      </a:folHlink>
    </a:clrScheme>
    <a:fontScheme name="UT">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T General 01.potx" id="{725A8433-6896-4BB3-B1C0-A84C1C610DD2}" vid="{9146782F-52DA-4379-903B-104C0E66AD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7E15CF231F0554790CF569D634B03C5" ma:contentTypeVersion="16" ma:contentTypeDescription="Een nieuw document maken." ma:contentTypeScope="" ma:versionID="818238d86e9f586756f7a119e9b6cf26">
  <xsd:schema xmlns:xsd="http://www.w3.org/2001/XMLSchema" xmlns:xs="http://www.w3.org/2001/XMLSchema" xmlns:p="http://schemas.microsoft.com/office/2006/metadata/properties" xmlns:ns3="8c41311c-9450-4c91-b30e-86495dc18695" xmlns:ns4="aab1c1f2-86eb-4f6e-9e12-e422b6b4d330" targetNamespace="http://schemas.microsoft.com/office/2006/metadata/properties" ma:root="true" ma:fieldsID="9cdd69ecf2d4795e47606f2accbf5ce2" ns3:_="" ns4:_="">
    <xsd:import namespace="8c41311c-9450-4c91-b30e-86495dc18695"/>
    <xsd:import namespace="aab1c1f2-86eb-4f6e-9e12-e422b6b4d33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4:SharedWithUsers" minOccurs="0"/>
                <xsd:element ref="ns4:SharedWithDetails" minOccurs="0"/>
                <xsd:element ref="ns4:SharingHintHash" minOccurs="0"/>
                <xsd:element ref="ns3:MediaLengthInSeconds"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41311c-9450-4c91-b30e-86495dc186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ab1c1f2-86eb-4f6e-9e12-e422b6b4d330" elementFormDefault="qualified">
    <xsd:import namespace="http://schemas.microsoft.com/office/2006/documentManagement/types"/>
    <xsd:import namespace="http://schemas.microsoft.com/office/infopath/2007/PartnerControls"/>
    <xsd:element name="SharedWithUsers" ma:index="18"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Gedeeld met details" ma:internalName="SharedWithDetails" ma:readOnly="true">
      <xsd:simpleType>
        <xsd:restriction base="dms:Note">
          <xsd:maxLength value="255"/>
        </xsd:restriction>
      </xsd:simpleType>
    </xsd:element>
    <xsd:element name="SharingHintHash" ma:index="20" nillable="true" ma:displayName="Hint-hash dele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8c41311c-9450-4c91-b30e-86495dc18695" xsi:nil="true"/>
  </documentManagement>
</p:properties>
</file>

<file path=customXml/itemProps1.xml><?xml version="1.0" encoding="utf-8"?>
<ds:datastoreItem xmlns:ds="http://schemas.openxmlformats.org/officeDocument/2006/customXml" ds:itemID="{1D6EA0CC-6001-48B9-A47A-9D635CE089A4}">
  <ds:schemaRefs>
    <ds:schemaRef ds:uri="http://schemas.microsoft.com/sharepoint/v3/contenttype/forms"/>
  </ds:schemaRefs>
</ds:datastoreItem>
</file>

<file path=customXml/itemProps2.xml><?xml version="1.0" encoding="utf-8"?>
<ds:datastoreItem xmlns:ds="http://schemas.openxmlformats.org/officeDocument/2006/customXml" ds:itemID="{CD336F90-8B7C-406B-AF38-88FDBC820F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41311c-9450-4c91-b30e-86495dc18695"/>
    <ds:schemaRef ds:uri="aab1c1f2-86eb-4f6e-9e12-e422b6b4d3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23F005D-20C1-47D7-855C-C5C9D4199643}">
  <ds:schemaRefs>
    <ds:schemaRef ds:uri="http://schemas.microsoft.com/office/2006/documentManagement/types"/>
    <ds:schemaRef ds:uri="8c41311c-9450-4c91-b30e-86495dc18695"/>
    <ds:schemaRef ds:uri="http://purl.org/dc/elements/1.1/"/>
    <ds:schemaRef ds:uri="http://purl.org/dc/terms/"/>
    <ds:schemaRef ds:uri="http://purl.org/dc/dcmitype/"/>
    <ds:schemaRef ds:uri="http://schemas.microsoft.com/office/infopath/2007/PartnerControls"/>
    <ds:schemaRef ds:uri="http://schemas.microsoft.com/office/2006/metadata/properties"/>
    <ds:schemaRef ds:uri="http://schemas.openxmlformats.org/package/2006/metadata/core-properties"/>
    <ds:schemaRef ds:uri="aab1c1f2-86eb-4f6e-9e12-e422b6b4d330"/>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Corporate Powerpoint Template</Template>
  <TotalTime>410</TotalTime>
  <Words>854</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Arial</vt:lpstr>
      <vt:lpstr>Arial Narrow</vt:lpstr>
      <vt:lpstr>Calibri</vt:lpstr>
      <vt:lpstr>Consolas</vt:lpstr>
      <vt:lpstr>01 University of Twente - Title Slides</vt:lpstr>
      <vt:lpstr>05 University of Twente - Text slidesslides</vt:lpstr>
      <vt:lpstr>Interoperability Simulator for Data Spaces</vt:lpstr>
      <vt:lpstr>Interoperability Challenges: General Context</vt:lpstr>
      <vt:lpstr>Interoperability Challenges: Interoperability Simulator</vt:lpstr>
      <vt:lpstr>Goals</vt:lpstr>
      <vt:lpstr>Interoperability simulator</vt:lpstr>
      <vt:lpstr>Interoperability simulator: Input</vt:lpstr>
      <vt:lpstr>Interoperability simulator: Process</vt:lpstr>
      <vt:lpstr>Interoperability simulator: Output</vt:lpstr>
      <vt:lpstr>Example Interoperability Scenario</vt:lpstr>
      <vt:lpstr>IDS Data Offering and Data Consumption</vt:lpstr>
      <vt:lpstr>Inputs of Interoperability Simulator</vt:lpstr>
      <vt:lpstr>Output – Matched Elements</vt:lpstr>
      <vt:lpstr>Output – Unmatched Elements</vt:lpstr>
      <vt:lpstr>Interoperability Scenario report</vt:lpstr>
      <vt:lpstr>Thank You for Your Feedback and Suggestions!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Interoperability Simulator for Data Spaces</dc:title>
  <dc:creator>Aldi Doanta Kurnia,  (Aldi, Student M-CS)</dc:creator>
  <dc:description>Template by HQ Solutions</dc:description>
  <cp:lastModifiedBy>Aldi Doanta Kurnia,  (Aldi, Student M-CS)</cp:lastModifiedBy>
  <cp:revision>120</cp:revision>
  <dcterms:created xsi:type="dcterms:W3CDTF">2023-07-25T12:21:38Z</dcterms:created>
  <dcterms:modified xsi:type="dcterms:W3CDTF">2023-09-08T10:16:00Z</dcterms:modified>
  <cp:version>004</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0x010100E7E15CF231F0554790CF569D634B03C5</vt:lpwstr>
  </property>
</Properties>
</file>