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58" r:id="rId12"/>
    <p:sldId id="259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2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1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8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4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3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4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8BC2B-A2AE-4389-8AC1-D3619AE44C7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1B4B-B8B4-4AE1-8A17-3606E436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7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94D5-3088-FF01-515F-681FC4BB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리포트 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3729E-CF5A-0AFF-76CB-5482025E8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9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Workout set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Power, Force, Velocity,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r>
              <a:rPr lang="ko-KR" altLang="en-US" dirty="0"/>
              <a:t>전체 반복으로 계산되는 평균</a:t>
            </a:r>
            <a:r>
              <a:rPr lang="en-US" altLang="ko-KR" dirty="0"/>
              <a:t>(mean)</a:t>
            </a:r>
          </a:p>
          <a:p>
            <a:pPr lvl="1"/>
            <a:r>
              <a:rPr lang="ko-KR" altLang="en-US" dirty="0"/>
              <a:t>전체 반복에서 나타나는 최대 값</a:t>
            </a:r>
            <a:r>
              <a:rPr lang="en-US" altLang="ko-KR" dirty="0"/>
              <a:t>(max)</a:t>
            </a:r>
          </a:p>
          <a:p>
            <a:pPr lvl="1"/>
            <a:r>
              <a:rPr lang="ko-KR" altLang="en-US" dirty="0"/>
              <a:t>초기 반복에서 계산되는 평균</a:t>
            </a:r>
            <a:r>
              <a:rPr lang="en-US" altLang="ko-KR" dirty="0"/>
              <a:t>(mean)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마무리 반복에서 계산되는 평균</a:t>
            </a:r>
            <a:r>
              <a:rPr lang="en-US" altLang="ko-KR" dirty="0"/>
              <a:t>(mean)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초기 </a:t>
            </a:r>
            <a:r>
              <a:rPr lang="en-US" altLang="ko-KR" dirty="0"/>
              <a:t>3</a:t>
            </a:r>
            <a:r>
              <a:rPr lang="ko-KR" altLang="en-US" dirty="0"/>
              <a:t>회 반복 평균</a:t>
            </a:r>
            <a:endParaRPr lang="en-US" altLang="ko-KR" dirty="0"/>
          </a:p>
          <a:p>
            <a:pPr lvl="1"/>
            <a:r>
              <a:rPr lang="ko-KR" altLang="en-US" dirty="0"/>
              <a:t>말기 </a:t>
            </a:r>
            <a:r>
              <a:rPr lang="en-US" altLang="ko-KR" dirty="0"/>
              <a:t>3</a:t>
            </a:r>
            <a:r>
              <a:rPr lang="ko-KR" altLang="en-US" dirty="0"/>
              <a:t>회 반복 평균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운동 볼륨</a:t>
            </a:r>
            <a:r>
              <a:rPr lang="en-US" altLang="ko-KR" dirty="0"/>
              <a:t> = weight * number of reps</a:t>
            </a:r>
          </a:p>
          <a:p>
            <a:r>
              <a:rPr lang="ko-KR" altLang="en-US" dirty="0"/>
              <a:t>운동 시간 </a:t>
            </a:r>
            <a:r>
              <a:rPr lang="en-US" altLang="ko-KR" dirty="0"/>
              <a:t>= </a:t>
            </a:r>
            <a:r>
              <a:rPr lang="en-US" altLang="ko-KR" dirty="0" err="1"/>
              <a:t>set_end_time</a:t>
            </a:r>
            <a:r>
              <a:rPr lang="en-US" altLang="ko-KR" dirty="0"/>
              <a:t> – </a:t>
            </a:r>
            <a:r>
              <a:rPr lang="en-US" altLang="ko-KR" dirty="0" err="1"/>
              <a:t>set_start_time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리프팅</a:t>
            </a:r>
            <a:r>
              <a:rPr lang="ko-KR" altLang="en-US" dirty="0"/>
              <a:t> 시간 </a:t>
            </a:r>
            <a:r>
              <a:rPr lang="en-US" altLang="ko-KR" dirty="0"/>
              <a:t>= </a:t>
            </a:r>
          </a:p>
          <a:p>
            <a:endParaRPr lang="en-US" altLang="ko-KR" dirty="0"/>
          </a:p>
          <a:p>
            <a:r>
              <a:rPr lang="ko-KR" altLang="en-US" dirty="0"/>
              <a:t>세트 휴식 시간 </a:t>
            </a:r>
            <a:r>
              <a:rPr lang="en-US" altLang="ko-KR" dirty="0"/>
              <a:t>= </a:t>
            </a:r>
            <a:r>
              <a:rPr lang="en-US" altLang="ko-KR" dirty="0" err="1"/>
              <a:t>set_rest_end_time</a:t>
            </a:r>
            <a:r>
              <a:rPr lang="en-US" altLang="ko-KR" dirty="0"/>
              <a:t> – </a:t>
            </a:r>
            <a:r>
              <a:rPr lang="en-US" altLang="ko-KR" dirty="0" err="1"/>
              <a:t>set_rest_start_time</a:t>
            </a:r>
            <a:endParaRPr lang="en-US" altLang="ko-KR" dirty="0"/>
          </a:p>
          <a:p>
            <a:r>
              <a:rPr lang="ko-KR" altLang="en-US" dirty="0"/>
              <a:t>무게</a:t>
            </a:r>
            <a:endParaRPr lang="en-US" altLang="ko-KR" dirty="0"/>
          </a:p>
          <a:p>
            <a:r>
              <a:rPr lang="ko-KR" altLang="en-US" dirty="0"/>
              <a:t>반복 횟수</a:t>
            </a:r>
            <a:endParaRPr lang="en-US" altLang="ko-KR" dirty="0"/>
          </a:p>
          <a:p>
            <a:r>
              <a:rPr lang="ko-KR" altLang="en-US" dirty="0"/>
              <a:t>증감 속도 </a:t>
            </a:r>
            <a:r>
              <a:rPr lang="en-US" altLang="ko-KR" dirty="0"/>
              <a:t>: </a:t>
            </a:r>
            <a:r>
              <a:rPr lang="en-US" altLang="ko-KR" dirty="0" err="1"/>
              <a:t>last_velocity</a:t>
            </a:r>
            <a:r>
              <a:rPr lang="en-US" altLang="ko-KR" dirty="0"/>
              <a:t> – </a:t>
            </a:r>
            <a:r>
              <a:rPr lang="en-US" altLang="ko-KR" dirty="0" err="1"/>
              <a:t>init_velocity</a:t>
            </a:r>
            <a:endParaRPr lang="en-US" altLang="ko-KR" dirty="0"/>
          </a:p>
          <a:p>
            <a:r>
              <a:rPr lang="ko-KR" altLang="en-US" dirty="0"/>
              <a:t>소모 칼로리 </a:t>
            </a:r>
            <a:r>
              <a:rPr lang="en-US" altLang="ko-KR" dirty="0"/>
              <a:t>: </a:t>
            </a:r>
            <a:r>
              <a:rPr lang="ko-KR" altLang="en-US" dirty="0"/>
              <a:t>무게 </a:t>
            </a:r>
            <a:r>
              <a:rPr lang="en-US" altLang="ko-KR" dirty="0"/>
              <a:t>* </a:t>
            </a:r>
            <a:r>
              <a:rPr lang="ko-KR" altLang="en-US" dirty="0"/>
              <a:t>운동 시간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16165" y="3751451"/>
                <a:ext cx="3430170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65" y="3751451"/>
                <a:ext cx="3430170" cy="809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9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Workout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날짜</a:t>
            </a:r>
            <a:endParaRPr lang="en-US" altLang="ko-KR" dirty="0"/>
          </a:p>
          <a:p>
            <a:r>
              <a:rPr lang="ko-KR" altLang="en-US" dirty="0"/>
              <a:t>운동 시간 </a:t>
            </a:r>
            <a:r>
              <a:rPr lang="en-US" altLang="ko-KR" dirty="0"/>
              <a:t>: </a:t>
            </a:r>
            <a:r>
              <a:rPr lang="en-US" altLang="ko-KR" dirty="0" err="1"/>
              <a:t>workout_end_time</a:t>
            </a:r>
            <a:r>
              <a:rPr lang="en-US" altLang="ko-KR" dirty="0"/>
              <a:t> – </a:t>
            </a:r>
            <a:r>
              <a:rPr lang="en-US" altLang="ko-KR" dirty="0" err="1"/>
              <a:t>workout_start_time</a:t>
            </a:r>
            <a:endParaRPr lang="en-US" altLang="ko-KR" dirty="0"/>
          </a:p>
          <a:p>
            <a:r>
              <a:rPr lang="ko-KR" altLang="en-US" dirty="0"/>
              <a:t>세트 수</a:t>
            </a:r>
            <a:endParaRPr lang="en-US" altLang="ko-KR" dirty="0"/>
          </a:p>
          <a:p>
            <a:r>
              <a:rPr lang="ko-KR" altLang="en-US" dirty="0"/>
              <a:t>평균 무게 </a:t>
            </a:r>
            <a:r>
              <a:rPr lang="en-US" altLang="ko-KR" dirty="0"/>
              <a:t>= (</a:t>
            </a:r>
            <a:r>
              <a:rPr lang="ko-KR" altLang="en-US" dirty="0"/>
              <a:t>모든 세트의 무게 값 합</a:t>
            </a:r>
            <a:r>
              <a:rPr lang="en-US" altLang="ko-KR" dirty="0"/>
              <a:t>) / (</a:t>
            </a:r>
            <a:r>
              <a:rPr lang="ko-KR" altLang="en-US" dirty="0"/>
              <a:t>세트 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운동 횟수 </a:t>
            </a:r>
            <a:r>
              <a:rPr lang="en-US" altLang="ko-KR" dirty="0"/>
              <a:t>= </a:t>
            </a:r>
            <a:r>
              <a:rPr lang="ko-KR" altLang="en-US" dirty="0"/>
              <a:t>모든 세트의 반복 횟수의 합</a:t>
            </a:r>
            <a:endParaRPr lang="en-US" altLang="ko-KR" dirty="0"/>
          </a:p>
          <a:p>
            <a:r>
              <a:rPr lang="ko-KR" altLang="en-US" dirty="0"/>
              <a:t>평균 반복 횟수 </a:t>
            </a:r>
            <a:r>
              <a:rPr lang="en-US" altLang="ko-KR" dirty="0"/>
              <a:t>= (</a:t>
            </a:r>
            <a:r>
              <a:rPr lang="ko-KR" altLang="en-US" dirty="0"/>
              <a:t>총 운동 횟수 </a:t>
            </a:r>
            <a:r>
              <a:rPr lang="en-US" altLang="ko-KR" dirty="0"/>
              <a:t>) / (</a:t>
            </a:r>
            <a:r>
              <a:rPr lang="ko-KR" altLang="en-US" dirty="0"/>
              <a:t>세트 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운동 시간 </a:t>
            </a:r>
            <a:r>
              <a:rPr lang="en-US" altLang="ko-KR" dirty="0"/>
              <a:t>= </a:t>
            </a:r>
            <a:r>
              <a:rPr lang="ko-KR" altLang="en-US" dirty="0"/>
              <a:t>모든 세트의 운동 시간의 합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ko-KR" altLang="en-US" dirty="0" err="1"/>
              <a:t>리프팅</a:t>
            </a:r>
            <a:r>
              <a:rPr lang="ko-KR" altLang="en-US" dirty="0"/>
              <a:t> 시간 </a:t>
            </a:r>
            <a:r>
              <a:rPr lang="en-US" altLang="ko-KR" dirty="0"/>
              <a:t>= </a:t>
            </a:r>
            <a:r>
              <a:rPr lang="ko-KR" altLang="en-US" dirty="0"/>
              <a:t>모든 세트의 </a:t>
            </a:r>
            <a:r>
              <a:rPr lang="ko-KR" altLang="en-US" dirty="0" err="1"/>
              <a:t>리프팅</a:t>
            </a:r>
            <a:r>
              <a:rPr lang="ko-KR" altLang="en-US" dirty="0"/>
              <a:t> 시간의 합</a:t>
            </a:r>
          </a:p>
          <a:p>
            <a:r>
              <a:rPr lang="ko-KR" altLang="en-US" dirty="0"/>
              <a:t>총 운동 볼륨</a:t>
            </a:r>
            <a:r>
              <a:rPr lang="en-US" altLang="ko-KR" dirty="0"/>
              <a:t> = </a:t>
            </a:r>
            <a:r>
              <a:rPr lang="ko-KR" altLang="en-US" dirty="0"/>
              <a:t>모든 세트의 운동 볼륨의 합</a:t>
            </a:r>
            <a:endParaRPr lang="en-US" altLang="ko-KR" dirty="0"/>
          </a:p>
          <a:p>
            <a:r>
              <a:rPr lang="ko-KR" altLang="en-US" dirty="0"/>
              <a:t>운동 수행 강도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총 소모 칼로리 </a:t>
            </a:r>
            <a:r>
              <a:rPr lang="en-US" altLang="ko-KR" dirty="0"/>
              <a:t>= </a:t>
            </a:r>
            <a:r>
              <a:rPr lang="ko-KR" altLang="en-US" dirty="0"/>
              <a:t>모든 세트에서 계산된 소모 칼로리의 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관련된 </a:t>
            </a:r>
            <a:r>
              <a:rPr lang="en-US" altLang="ko-KR" dirty="0"/>
              <a:t>Workout set report </a:t>
            </a:r>
            <a:r>
              <a:rPr lang="ko-KR" altLang="en-US" dirty="0"/>
              <a:t>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446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Workout session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Workouts</a:t>
            </a:r>
            <a:r>
              <a:rPr lang="ko-KR" altLang="en-US" dirty="0"/>
              <a:t>의 볼륨 합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Workouts</a:t>
            </a:r>
            <a:r>
              <a:rPr lang="ko-KR" altLang="en-US" dirty="0"/>
              <a:t>의 운동 시간 합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Workouts</a:t>
            </a:r>
            <a:r>
              <a:rPr lang="ko-KR" altLang="en-US" dirty="0"/>
              <a:t>의 세트 수 합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Workouts</a:t>
            </a:r>
            <a:r>
              <a:rPr lang="ko-KR" altLang="en-US" dirty="0"/>
              <a:t>의 소모 칼로리 합</a:t>
            </a:r>
            <a:endParaRPr lang="en-US" altLang="ko-KR" dirty="0"/>
          </a:p>
          <a:p>
            <a:r>
              <a:rPr lang="ko-KR" altLang="en-US" dirty="0"/>
              <a:t>운동 라이브러리 리포트</a:t>
            </a:r>
            <a:endParaRPr lang="en-US" altLang="ko-KR" dirty="0"/>
          </a:p>
          <a:p>
            <a:r>
              <a:rPr lang="ko-KR" altLang="en-US" dirty="0"/>
              <a:t>운동 부위 리포트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관련된 </a:t>
            </a:r>
            <a:r>
              <a:rPr lang="en-US" altLang="ko-KR" dirty="0"/>
              <a:t>Workout reports </a:t>
            </a:r>
            <a:r>
              <a:rPr lang="ko-KR" altLang="en-US" dirty="0"/>
              <a:t>포함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48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28128-7606-FCB2-3A02-FE5A620C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library &amp; Body part reports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9E693-606C-B90A-B78E-56A56067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운동 라이브러리 </a:t>
            </a:r>
            <a:endParaRPr lang="en-US" altLang="ko-KR" dirty="0"/>
          </a:p>
          <a:p>
            <a:pPr lvl="1"/>
            <a:r>
              <a:rPr lang="ko-KR" altLang="en-US" dirty="0"/>
              <a:t>사용 빈도</a:t>
            </a:r>
            <a:endParaRPr lang="en-US" altLang="ko-KR" dirty="0"/>
          </a:p>
          <a:p>
            <a:pPr lvl="1"/>
            <a:r>
              <a:rPr lang="ko-KR" altLang="en-US" dirty="0"/>
              <a:t>총 운동 볼륨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운동 부위  </a:t>
            </a:r>
            <a:endParaRPr lang="en-US" altLang="ko-KR" dirty="0"/>
          </a:p>
          <a:p>
            <a:pPr lvl="1"/>
            <a:r>
              <a:rPr lang="ko-KR" altLang="en-US" dirty="0"/>
              <a:t>사용 빈도</a:t>
            </a:r>
            <a:endParaRPr lang="en-US" altLang="ko-KR" dirty="0"/>
          </a:p>
          <a:p>
            <a:pPr lvl="1"/>
            <a:r>
              <a:rPr lang="ko-KR" altLang="en-US" dirty="0"/>
              <a:t>총 운동 볼륨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072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54B84-0FA9-048D-D113-5D6DA899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리포트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C91F5-DBB4-4345-B881-1A6EEEFFD960}"/>
              </a:ext>
            </a:extLst>
          </p:cNvPr>
          <p:cNvSpPr txBox="1"/>
          <p:nvPr/>
        </p:nvSpPr>
        <p:spPr>
          <a:xfrm>
            <a:off x="838200" y="2075871"/>
            <a:ext cx="259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session report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BCE00-867E-3292-9DF9-15DBF038BBA0}"/>
              </a:ext>
            </a:extLst>
          </p:cNvPr>
          <p:cNvSpPr txBox="1"/>
          <p:nvPr/>
        </p:nvSpPr>
        <p:spPr>
          <a:xfrm>
            <a:off x="4411133" y="348826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report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1607F-4E98-76DF-D7AB-BE17EC9D73E0}"/>
              </a:ext>
            </a:extLst>
          </p:cNvPr>
          <p:cNvSpPr txBox="1"/>
          <p:nvPr/>
        </p:nvSpPr>
        <p:spPr>
          <a:xfrm>
            <a:off x="8212667" y="4493180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set report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C41E658-38A9-3063-5059-DA400A70DE86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3429000" y="2399037"/>
            <a:ext cx="2277533" cy="1089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19C1FF-4549-D647-16D1-6EF653959D97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001933" y="3672933"/>
            <a:ext cx="2506134" cy="820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9235CC-EF0B-2D8B-3807-6AFDF4E03D9E}"/>
              </a:ext>
            </a:extLst>
          </p:cNvPr>
          <p:cNvSpPr txBox="1"/>
          <p:nvPr/>
        </p:nvSpPr>
        <p:spPr>
          <a:xfrm>
            <a:off x="973669" y="3926377"/>
            <a:ext cx="2277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Exercise</a:t>
            </a:r>
            <a:r>
              <a:rPr lang="ko-KR" altLang="en-US" dirty="0"/>
              <a:t> </a:t>
            </a:r>
            <a:r>
              <a:rPr lang="en-US" altLang="ko-KR" dirty="0"/>
              <a:t>library report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C1243-3AF6-0F35-B561-42D68167D614}"/>
              </a:ext>
            </a:extLst>
          </p:cNvPr>
          <p:cNvSpPr txBox="1"/>
          <p:nvPr/>
        </p:nvSpPr>
        <p:spPr>
          <a:xfrm>
            <a:off x="973668" y="4862512"/>
            <a:ext cx="2277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Body part report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BBE2E3-79C8-D9BD-7FFF-9C3AA60F6D7E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2112436" y="2722202"/>
            <a:ext cx="21164" cy="120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7A4E169-AF05-B469-6152-A5308EBDF7A8}"/>
              </a:ext>
            </a:extLst>
          </p:cNvPr>
          <p:cNvCxnSpPr>
            <a:stCxn id="14" idx="1"/>
            <a:endCxn id="15" idx="1"/>
          </p:cNvCxnSpPr>
          <p:nvPr/>
        </p:nvCxnSpPr>
        <p:spPr>
          <a:xfrm rot="10800000" flipV="1">
            <a:off x="973669" y="4249542"/>
            <a:ext cx="1" cy="797635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A17A80-1D6F-4BBD-AFB5-6F391D0542AA}"/>
              </a:ext>
            </a:extLst>
          </p:cNvPr>
          <p:cNvSpPr txBox="1"/>
          <p:nvPr/>
        </p:nvSpPr>
        <p:spPr>
          <a:xfrm>
            <a:off x="4495800" y="2926163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7E6BB-464C-8CBF-3932-B43E8254B57A}"/>
              </a:ext>
            </a:extLst>
          </p:cNvPr>
          <p:cNvSpPr txBox="1"/>
          <p:nvPr/>
        </p:nvSpPr>
        <p:spPr>
          <a:xfrm>
            <a:off x="8212667" y="4031515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94874-322B-2A8E-DCA1-9E4773C2B9A9}"/>
              </a:ext>
            </a:extLst>
          </p:cNvPr>
          <p:cNvSpPr txBox="1"/>
          <p:nvPr/>
        </p:nvSpPr>
        <p:spPr>
          <a:xfrm>
            <a:off x="859370" y="3488267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10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6B0BD-A1A7-C317-DBF6-54E654DA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리포트 계층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1D536-41F0-12B3-B8A2-84AE8D306EAB}"/>
              </a:ext>
            </a:extLst>
          </p:cNvPr>
          <p:cNvSpPr txBox="1"/>
          <p:nvPr/>
        </p:nvSpPr>
        <p:spPr>
          <a:xfrm>
            <a:off x="4732867" y="1506022"/>
            <a:ext cx="180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63E31-A9A4-1578-16A7-D8ED7D8B4560}"/>
              </a:ext>
            </a:extLst>
          </p:cNvPr>
          <p:cNvSpPr txBox="1"/>
          <p:nvPr/>
        </p:nvSpPr>
        <p:spPr>
          <a:xfrm>
            <a:off x="1049866" y="2435535"/>
            <a:ext cx="3344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session report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D0479-520C-96A8-F829-7E913281352B}"/>
              </a:ext>
            </a:extLst>
          </p:cNvPr>
          <p:cNvSpPr txBox="1"/>
          <p:nvPr/>
        </p:nvSpPr>
        <p:spPr>
          <a:xfrm>
            <a:off x="4529666" y="3894668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report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66090-7E1F-4F52-F02D-2834E35D7C4F}"/>
              </a:ext>
            </a:extLst>
          </p:cNvPr>
          <p:cNvSpPr txBox="1"/>
          <p:nvPr/>
        </p:nvSpPr>
        <p:spPr>
          <a:xfrm>
            <a:off x="8483600" y="4823380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set report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E9194-7C38-A245-47E6-B1F5DE5EC72A}"/>
              </a:ext>
            </a:extLst>
          </p:cNvPr>
          <p:cNvSpPr txBox="1"/>
          <p:nvPr/>
        </p:nvSpPr>
        <p:spPr>
          <a:xfrm>
            <a:off x="6180666" y="6123543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metric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DC9A065-BA92-B92A-F70B-BA5C1DF6EA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722033" y="1875354"/>
            <a:ext cx="2912534" cy="56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202286-0322-2E70-9CCB-F5E7D25AB2F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22033" y="2804867"/>
            <a:ext cx="3103033" cy="108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791D395-6B84-37D0-B756-D5563FD633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5066" y="4264000"/>
            <a:ext cx="3953934" cy="5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42C63F-7458-D3CD-57C0-BF8ECD3DCB4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476066" y="5192712"/>
            <a:ext cx="2302934" cy="93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CE4F9D-F1A2-A8F7-7306-55E0FCAA9EE5}"/>
              </a:ext>
            </a:extLst>
          </p:cNvPr>
          <p:cNvSpPr txBox="1"/>
          <p:nvPr/>
        </p:nvSpPr>
        <p:spPr>
          <a:xfrm>
            <a:off x="6709832" y="2207902"/>
            <a:ext cx="82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39046-2AD7-1E2D-11BC-C993AEAD87B3}"/>
              </a:ext>
            </a:extLst>
          </p:cNvPr>
          <p:cNvSpPr txBox="1"/>
          <p:nvPr/>
        </p:nvSpPr>
        <p:spPr>
          <a:xfrm>
            <a:off x="2180165" y="3679225"/>
            <a:ext cx="82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E9D15-3BC3-0062-1713-4616B5074BC9}"/>
              </a:ext>
            </a:extLst>
          </p:cNvPr>
          <p:cNvSpPr txBox="1"/>
          <p:nvPr/>
        </p:nvSpPr>
        <p:spPr>
          <a:xfrm>
            <a:off x="5245099" y="4598968"/>
            <a:ext cx="82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FEA9B-47A8-5E1C-33C9-1BDFCEAC1DC5}"/>
              </a:ext>
            </a:extLst>
          </p:cNvPr>
          <p:cNvSpPr txBox="1"/>
          <p:nvPr/>
        </p:nvSpPr>
        <p:spPr>
          <a:xfrm>
            <a:off x="9779000" y="5912840"/>
            <a:ext cx="82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4DB7B43-6D16-F779-7EEB-2391DF53EB3F}"/>
              </a:ext>
            </a:extLst>
          </p:cNvPr>
          <p:cNvCxnSpPr>
            <a:stCxn id="4" idx="2"/>
          </p:cNvCxnSpPr>
          <p:nvPr/>
        </p:nvCxnSpPr>
        <p:spPr>
          <a:xfrm>
            <a:off x="5634567" y="1875354"/>
            <a:ext cx="1485898" cy="56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02153F-E52A-C5FC-3E72-E63F6AFB03BD}"/>
              </a:ext>
            </a:extLst>
          </p:cNvPr>
          <p:cNvCxnSpPr>
            <a:stCxn id="4" idx="2"/>
            <a:endCxn id="17" idx="1"/>
          </p:cNvCxnSpPr>
          <p:nvPr/>
        </p:nvCxnSpPr>
        <p:spPr>
          <a:xfrm>
            <a:off x="5634567" y="1875354"/>
            <a:ext cx="1075265" cy="62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ED76342-8B65-2222-F2F8-432B4EC17C82}"/>
              </a:ext>
            </a:extLst>
          </p:cNvPr>
          <p:cNvCxnSpPr>
            <a:stCxn id="5" idx="2"/>
          </p:cNvCxnSpPr>
          <p:nvPr/>
        </p:nvCxnSpPr>
        <p:spPr>
          <a:xfrm flipH="1">
            <a:off x="2438400" y="2804867"/>
            <a:ext cx="283633" cy="108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EE4D70-B4FC-48B6-5B1F-072AF2F75E30}"/>
              </a:ext>
            </a:extLst>
          </p:cNvPr>
          <p:cNvCxnSpPr>
            <a:stCxn id="5" idx="2"/>
          </p:cNvCxnSpPr>
          <p:nvPr/>
        </p:nvCxnSpPr>
        <p:spPr>
          <a:xfrm flipH="1">
            <a:off x="2590798" y="2804867"/>
            <a:ext cx="131235" cy="108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B29E3-062D-9EC0-1587-902725EBF65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655732" y="4264000"/>
            <a:ext cx="169334" cy="62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BC352A-0598-AE75-9388-969A113552D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740399" y="4264000"/>
            <a:ext cx="84667" cy="65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80FBEFA-9EA1-4705-CC8A-CCDAC1FE4124}"/>
              </a:ext>
            </a:extLst>
          </p:cNvPr>
          <p:cNvCxnSpPr>
            <a:stCxn id="7" idx="2"/>
          </p:cNvCxnSpPr>
          <p:nvPr/>
        </p:nvCxnSpPr>
        <p:spPr>
          <a:xfrm>
            <a:off x="9779000" y="5192712"/>
            <a:ext cx="410633" cy="93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AFE583-DD89-E5C9-7AF9-C6A84BFFB37F}"/>
              </a:ext>
            </a:extLst>
          </p:cNvPr>
          <p:cNvCxnSpPr>
            <a:stCxn id="7" idx="2"/>
          </p:cNvCxnSpPr>
          <p:nvPr/>
        </p:nvCxnSpPr>
        <p:spPr>
          <a:xfrm>
            <a:off x="9779000" y="5192712"/>
            <a:ext cx="516467" cy="93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31DC6F8-F6C7-61B1-4A29-C114D0CF8777}"/>
              </a:ext>
            </a:extLst>
          </p:cNvPr>
          <p:cNvSpPr/>
          <p:nvPr/>
        </p:nvSpPr>
        <p:spPr>
          <a:xfrm>
            <a:off x="626533" y="2207902"/>
            <a:ext cx="10938934" cy="470936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20185D-CF63-5CED-62BB-9DF2E9CF106A}"/>
              </a:ext>
            </a:extLst>
          </p:cNvPr>
          <p:cNvSpPr/>
          <p:nvPr/>
        </p:nvSpPr>
        <p:spPr>
          <a:xfrm>
            <a:off x="4148667" y="3505200"/>
            <a:ext cx="7205133" cy="32342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FE9CFE-5122-55D6-9395-97B98DF30DE7}"/>
              </a:ext>
            </a:extLst>
          </p:cNvPr>
          <p:cNvSpPr/>
          <p:nvPr/>
        </p:nvSpPr>
        <p:spPr>
          <a:xfrm>
            <a:off x="5960532" y="4648200"/>
            <a:ext cx="5249335" cy="199813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5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829A2-D855-EF8B-E9AD-1B0C9344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라이브러리 관련 </a:t>
            </a:r>
            <a:r>
              <a:rPr lang="en-US" altLang="ko-KR" dirty="0"/>
              <a:t>API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AD2AE-3B1C-0F8B-7274-0B2EF528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8334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/report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/report/recent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&gt;/report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&gt;/workouts/&lt;</a:t>
            </a:r>
            <a:r>
              <a:rPr lang="en-US" altLang="ko-KR" sz="1600" dirty="0" err="1"/>
              <a:t>workout_id</a:t>
            </a:r>
            <a:r>
              <a:rPr lang="en-US" altLang="ko-KR" sz="1600" dirty="0"/>
              <a:t>&gt;/report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&gt;/workouts/&lt;</a:t>
            </a:r>
            <a:r>
              <a:rPr lang="en-US" altLang="ko-KR" sz="1600" dirty="0" err="1"/>
              <a:t>workout_id</a:t>
            </a:r>
            <a:r>
              <a:rPr lang="en-US" altLang="ko-KR" sz="1600" dirty="0"/>
              <a:t>&gt;/sets/&lt;</a:t>
            </a:r>
            <a:r>
              <a:rPr lang="en-US" altLang="ko-KR" sz="1600" dirty="0" err="1"/>
              <a:t>set_id</a:t>
            </a:r>
            <a:r>
              <a:rPr lang="en-US" altLang="ko-KR" sz="1600" dirty="0"/>
              <a:t>&gt;/report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&gt;/workouts/&lt;</a:t>
            </a:r>
            <a:r>
              <a:rPr lang="en-US" altLang="ko-KR" sz="1600" dirty="0" err="1"/>
              <a:t>workout_id</a:t>
            </a:r>
            <a:r>
              <a:rPr lang="en-US" altLang="ko-KR" sz="1600" dirty="0"/>
              <a:t>&gt;/sets/</a:t>
            </a:r>
            <a:r>
              <a:rPr lang="en-US" altLang="ko-KR" sz="1600" dirty="0" err="1"/>
              <a:t>workout_metrics</a:t>
            </a:r>
            <a:endParaRPr lang="en-US" altLang="ko-KR" sz="1600" dirty="0"/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&gt;/workouts/&lt;</a:t>
            </a:r>
            <a:r>
              <a:rPr lang="en-US" altLang="ko-KR" sz="1600" dirty="0" err="1"/>
              <a:t>workout_id</a:t>
            </a:r>
            <a:r>
              <a:rPr lang="en-US" altLang="ko-KR" sz="1600" dirty="0"/>
              <a:t>&gt;/sets/&lt;</a:t>
            </a:r>
            <a:r>
              <a:rPr lang="en-US" altLang="ko-KR" sz="1600" dirty="0" err="1"/>
              <a:t>set_id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workout_metrics</a:t>
            </a:r>
            <a:endParaRPr lang="en-US" altLang="ko-KR" sz="1600" dirty="0"/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&gt;/reports/recent/</a:t>
            </a:r>
            <a:r>
              <a:rPr lang="en-US" altLang="ko-KR" sz="1600" dirty="0" err="1"/>
              <a:t>exedrcise_libraries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exercise_library_id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&gt;/reports/recent/</a:t>
            </a:r>
            <a:r>
              <a:rPr lang="en-US" altLang="ko-KR" sz="1600" dirty="0" err="1"/>
              <a:t>exedrcise_libraries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exercise_library_id</a:t>
            </a:r>
            <a:r>
              <a:rPr lang="en-US" altLang="ko-KR" sz="1600" dirty="0"/>
              <a:t>&gt;/&lt;</a:t>
            </a:r>
            <a:r>
              <a:rPr lang="en-US" altLang="ko-KR" sz="1600" dirty="0" err="1"/>
              <a:t>set_number</a:t>
            </a:r>
            <a:r>
              <a:rPr lang="en-US" altLang="ko-KR" sz="1600" dirty="0"/>
              <a:t>&gt;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00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2784-1E2A-FDBC-AECC-48ABF32F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Workout session report 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064B8-C94E-F5B1-F55B-A178950B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1825625"/>
            <a:ext cx="11887199" cy="4351338"/>
          </a:xfrm>
        </p:spPr>
        <p:txBody>
          <a:bodyPr/>
          <a:lstStyle/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&gt;/report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한 </a:t>
            </a:r>
            <a:r>
              <a:rPr lang="en-US" altLang="ko-KR" dirty="0"/>
              <a:t>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</a:t>
            </a:r>
            <a:r>
              <a:rPr lang="ko-KR" altLang="en-US" dirty="0"/>
              <a:t>의 리포트 가져오기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/report</a:t>
            </a:r>
          </a:p>
          <a:p>
            <a:pPr lvl="1"/>
            <a:r>
              <a:rPr lang="en-US" altLang="ko-KR" sz="2000" dirty="0"/>
              <a:t>&lt;</a:t>
            </a:r>
            <a:r>
              <a:rPr lang="en-US" altLang="ko-KR" sz="2000" dirty="0" err="1"/>
              <a:t>user_id</a:t>
            </a:r>
            <a:r>
              <a:rPr lang="en-US" altLang="ko-KR" sz="2000" dirty="0"/>
              <a:t>&gt;</a:t>
            </a:r>
            <a:r>
              <a:rPr lang="ko-KR" altLang="en-US" sz="2000" dirty="0"/>
              <a:t>가 특정 기간 동안에 한 </a:t>
            </a:r>
            <a:r>
              <a:rPr lang="en-US" altLang="ko-KR" sz="2000" dirty="0"/>
              <a:t>workout sessions</a:t>
            </a:r>
            <a:r>
              <a:rPr lang="ko-KR" altLang="en-US" sz="2000" dirty="0"/>
              <a:t>의 리포트 가져오기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/report/recent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최근 </a:t>
            </a:r>
            <a:r>
              <a:rPr lang="en-US" altLang="ko-KR" dirty="0"/>
              <a:t>7</a:t>
            </a:r>
            <a:r>
              <a:rPr lang="ko-KR" altLang="en-US" dirty="0"/>
              <a:t>일간 한 </a:t>
            </a:r>
            <a:r>
              <a:rPr lang="en-US" altLang="ko-KR" dirty="0"/>
              <a:t>workout sessions</a:t>
            </a:r>
            <a:r>
              <a:rPr lang="ko-KR" altLang="en-US" dirty="0"/>
              <a:t>들의 리포트 가져오기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4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3273-A45C-9FBA-00FF-1AEBE4B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Workout report 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FD3C-FBCD-C369-18AF-05F7393D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&gt;/workouts/&lt;</a:t>
            </a:r>
            <a:r>
              <a:rPr lang="en-US" altLang="ko-KR" dirty="0" err="1"/>
              <a:t>workout_id</a:t>
            </a:r>
            <a:r>
              <a:rPr lang="en-US" altLang="ko-KR" dirty="0"/>
              <a:t>&gt;/report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한 </a:t>
            </a:r>
            <a:r>
              <a:rPr lang="en-US" altLang="ko-KR" dirty="0"/>
              <a:t>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  <a:r>
              <a:rPr lang="ko-KR" altLang="en-US" dirty="0"/>
              <a:t>의 리포트 가져오기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29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3273-A45C-9FBA-00FF-1AEBE4B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Workout set</a:t>
            </a:r>
            <a:r>
              <a:rPr lang="ko-KR" altLang="en-US" dirty="0"/>
              <a:t> </a:t>
            </a:r>
            <a:r>
              <a:rPr lang="en-US" altLang="ko-KR" dirty="0"/>
              <a:t>report 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FD3C-FBCD-C369-18AF-05F7393D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/users/&lt;</a:t>
            </a:r>
            <a:r>
              <a:rPr lang="en-US" altLang="ko-KR" sz="2400" dirty="0" err="1"/>
              <a:t>user_id</a:t>
            </a:r>
            <a:r>
              <a:rPr lang="en-US" altLang="ko-KR" sz="2400" dirty="0"/>
              <a:t>&gt;/</a:t>
            </a:r>
            <a:r>
              <a:rPr lang="en-US" altLang="ko-KR" sz="2400" dirty="0" err="1"/>
              <a:t>workout_sessions</a:t>
            </a:r>
            <a:r>
              <a:rPr lang="en-US" altLang="ko-KR" sz="2400" dirty="0"/>
              <a:t>/&lt;</a:t>
            </a:r>
            <a:r>
              <a:rPr lang="en-US" altLang="ko-KR" sz="2400" dirty="0" err="1"/>
              <a:t>workout_session_id</a:t>
            </a:r>
            <a:r>
              <a:rPr lang="en-US" altLang="ko-KR" sz="2400" dirty="0"/>
              <a:t>&gt;/workouts/&lt;</a:t>
            </a:r>
            <a:r>
              <a:rPr lang="en-US" altLang="ko-KR" sz="2400" dirty="0" err="1"/>
              <a:t>workout_id</a:t>
            </a:r>
            <a:r>
              <a:rPr lang="en-US" altLang="ko-KR" sz="2400" dirty="0"/>
              <a:t>&gt;/sets/&lt;</a:t>
            </a:r>
            <a:r>
              <a:rPr lang="en-US" altLang="ko-KR" sz="2400" dirty="0" err="1"/>
              <a:t>set_id</a:t>
            </a:r>
            <a:r>
              <a:rPr lang="en-US" altLang="ko-KR" sz="2400" dirty="0"/>
              <a:t>&gt;/report</a:t>
            </a:r>
          </a:p>
          <a:p>
            <a:pPr lvl="1"/>
            <a:r>
              <a:rPr lang="en-US" altLang="ko-KR" sz="2000" dirty="0"/>
              <a:t>&lt;</a:t>
            </a:r>
            <a:r>
              <a:rPr lang="en-US" altLang="ko-KR" sz="2000" dirty="0" err="1"/>
              <a:t>user_id</a:t>
            </a:r>
            <a:r>
              <a:rPr lang="en-US" altLang="ko-KR" sz="2000" dirty="0"/>
              <a:t>&gt;</a:t>
            </a:r>
            <a:r>
              <a:rPr lang="ko-KR" altLang="en-US" sz="2000" dirty="0"/>
              <a:t>가 한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workout_id</a:t>
            </a:r>
            <a:r>
              <a:rPr lang="en-US" altLang="ko-KR" sz="2000" dirty="0"/>
              <a:t>&gt;</a:t>
            </a:r>
            <a:r>
              <a:rPr lang="ko-KR" altLang="en-US" sz="2000" dirty="0"/>
              <a:t>에 포함된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set_id</a:t>
            </a:r>
            <a:r>
              <a:rPr lang="en-US" altLang="ko-KR" sz="2000" dirty="0"/>
              <a:t>&gt;</a:t>
            </a:r>
            <a:r>
              <a:rPr lang="ko-KR" altLang="en-US" sz="2000" dirty="0"/>
              <a:t>의 리포트 가져오기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33BF6-FE74-33E6-F61F-5DB7BEA9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Workout metric report 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890F2-1B79-C996-BD1D-EDEA5E54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&gt;/workouts/&lt;</a:t>
            </a:r>
            <a:r>
              <a:rPr lang="en-US" altLang="ko-KR" dirty="0" err="1"/>
              <a:t>workout_id</a:t>
            </a:r>
            <a:r>
              <a:rPr lang="en-US" altLang="ko-KR" dirty="0"/>
              <a:t>&gt;/sets/</a:t>
            </a:r>
            <a:r>
              <a:rPr lang="en-US" altLang="ko-KR" dirty="0" err="1"/>
              <a:t>workout_metrics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한 </a:t>
            </a:r>
            <a:r>
              <a:rPr lang="en-US" altLang="ko-KR" dirty="0"/>
              <a:t>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  <a:r>
              <a:rPr lang="ko-KR" altLang="en-US" dirty="0"/>
              <a:t>에 포함된 모든 세트의 </a:t>
            </a:r>
            <a:r>
              <a:rPr lang="en-US" altLang="ko-KR" dirty="0"/>
              <a:t>workout metrics 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en-US" altLang="ko-KR" sz="2800" dirty="0"/>
          </a:p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&gt;/workouts/&lt;</a:t>
            </a:r>
            <a:r>
              <a:rPr lang="en-US" altLang="ko-KR" dirty="0" err="1"/>
              <a:t>workout_id</a:t>
            </a:r>
            <a:r>
              <a:rPr lang="en-US" altLang="ko-KR" dirty="0"/>
              <a:t>&gt;/sets/&lt;</a:t>
            </a:r>
            <a:r>
              <a:rPr lang="en-US" altLang="ko-KR" dirty="0" err="1"/>
              <a:t>set_id</a:t>
            </a:r>
            <a:r>
              <a:rPr lang="en-US" altLang="ko-KR" dirty="0"/>
              <a:t>&gt;/</a:t>
            </a:r>
            <a:r>
              <a:rPr lang="en-US" altLang="ko-KR" dirty="0" err="1"/>
              <a:t>workout_metrics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한 </a:t>
            </a:r>
            <a:r>
              <a:rPr lang="en-US" altLang="ko-KR" dirty="0"/>
              <a:t>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  <a:r>
              <a:rPr lang="ko-KR" altLang="en-US" dirty="0"/>
              <a:t>에 포함된 </a:t>
            </a:r>
            <a:r>
              <a:rPr lang="en-US" altLang="ko-KR" dirty="0"/>
              <a:t>&lt;</a:t>
            </a:r>
            <a:r>
              <a:rPr lang="en-US" altLang="ko-KR" dirty="0" err="1"/>
              <a:t>set_id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 err="1"/>
              <a:t>workout_metrics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94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A3C9E-95EC-2159-B105-38D69913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라이브러리와 관련된 리포트 </a:t>
            </a:r>
            <a:r>
              <a:rPr lang="en-US" altLang="ko-KR" dirty="0"/>
              <a:t>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34ABF-2F13-BC38-965E-0D0D7A84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/users/&lt;</a:t>
            </a:r>
            <a:r>
              <a:rPr lang="en-US" altLang="ko-KR" sz="2800" dirty="0" err="1"/>
              <a:t>user_id</a:t>
            </a:r>
            <a:r>
              <a:rPr lang="en-US" altLang="ko-KR" sz="2800" dirty="0"/>
              <a:t>&gt;/reports/recent/</a:t>
            </a:r>
            <a:r>
              <a:rPr lang="en-US" altLang="ko-KR" sz="2800" dirty="0" err="1"/>
              <a:t>exercise_libraries</a:t>
            </a:r>
            <a:r>
              <a:rPr lang="en-US" altLang="ko-KR" sz="2800" dirty="0"/>
              <a:t>/&lt;</a:t>
            </a:r>
            <a:r>
              <a:rPr lang="en-US" altLang="ko-KR" sz="2800" dirty="0" err="1"/>
              <a:t>exercise_library_id</a:t>
            </a:r>
            <a:r>
              <a:rPr lang="en-US" altLang="ko-KR" sz="2800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exercise_library_id</a:t>
            </a:r>
            <a:r>
              <a:rPr lang="en-US" altLang="ko-KR" dirty="0"/>
              <a:t>&gt;</a:t>
            </a:r>
            <a:r>
              <a:rPr lang="ko-KR" altLang="en-US" dirty="0"/>
              <a:t>와 관련된 </a:t>
            </a:r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의 최근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en-US" altLang="ko-KR" dirty="0"/>
              <a:t>workout report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800" dirty="0"/>
              <a:t>/users/&lt;</a:t>
            </a:r>
            <a:r>
              <a:rPr lang="en-US" altLang="ko-KR" sz="2800" dirty="0" err="1"/>
              <a:t>user_id</a:t>
            </a:r>
            <a:r>
              <a:rPr lang="en-US" altLang="ko-KR" sz="2800" dirty="0"/>
              <a:t>&gt;/reports/recent/</a:t>
            </a:r>
            <a:r>
              <a:rPr lang="en-US" altLang="ko-KR" sz="2800" dirty="0" err="1"/>
              <a:t>exercise_libraries</a:t>
            </a:r>
            <a:r>
              <a:rPr lang="en-US" altLang="ko-KR" sz="2800" dirty="0"/>
              <a:t>/&lt;</a:t>
            </a:r>
            <a:r>
              <a:rPr lang="en-US" altLang="ko-KR" sz="2800" dirty="0" err="1"/>
              <a:t>exercise_library_id</a:t>
            </a:r>
            <a:r>
              <a:rPr lang="en-US" altLang="ko-KR" sz="2800" dirty="0"/>
              <a:t>&gt;/&lt;</a:t>
            </a:r>
            <a:r>
              <a:rPr lang="en-US" altLang="ko-KR" sz="2800" dirty="0" err="1"/>
              <a:t>set_number</a:t>
            </a:r>
            <a:r>
              <a:rPr lang="en-US" altLang="ko-KR" sz="2800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exercise_library_id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set_number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/>
              <a:t>workout set report 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918</Words>
  <Application>Microsoft Office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운동 리포트 데이터</vt:lpstr>
      <vt:lpstr>운동 리포트 종류</vt:lpstr>
      <vt:lpstr>운동 리포트 계층 구조</vt:lpstr>
      <vt:lpstr>운동 라이브러리 관련 API 리스트</vt:lpstr>
      <vt:lpstr>Workout session report APIs</vt:lpstr>
      <vt:lpstr>Workout report APIs</vt:lpstr>
      <vt:lpstr>Workout set report APIs</vt:lpstr>
      <vt:lpstr>Workout metric report APIs</vt:lpstr>
      <vt:lpstr>운동 라이브러리와 관련된 리포트 APIs</vt:lpstr>
      <vt:lpstr>Workout set report</vt:lpstr>
      <vt:lpstr>Workout report</vt:lpstr>
      <vt:lpstr>Workout session report</vt:lpstr>
      <vt:lpstr>Exercise library &amp; Body part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jikim</dc:creator>
  <cp:lastModifiedBy>jikim</cp:lastModifiedBy>
  <cp:revision>13</cp:revision>
  <dcterms:created xsi:type="dcterms:W3CDTF">2025-02-16T03:39:19Z</dcterms:created>
  <dcterms:modified xsi:type="dcterms:W3CDTF">2025-02-19T04:09:52Z</dcterms:modified>
</cp:coreProperties>
</file>