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1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01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89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7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7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1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7B04-EDA6-4738-9D5A-71E07D8A322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64512-EA23-4469-90C6-B04A7311F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0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운동 장비 위치</a:t>
            </a:r>
            <a:br>
              <a:rPr lang="en-US" altLang="ko-KR" dirty="0"/>
            </a:br>
            <a:r>
              <a:rPr lang="en-US" altLang="ko-KR" dirty="0"/>
              <a:t>(KNU </a:t>
            </a:r>
            <a:r>
              <a:rPr lang="ko-KR" altLang="en-US" dirty="0"/>
              <a:t>운동 센터 </a:t>
            </a:r>
            <a:r>
              <a:rPr lang="en-US" altLang="ko-KR" dirty="0"/>
              <a:t>119</a:t>
            </a:r>
            <a:r>
              <a:rPr lang="ko-KR" altLang="en-US" dirty="0"/>
              <a:t>호 </a:t>
            </a:r>
            <a:r>
              <a:rPr lang="en-US" altLang="ko-KR"/>
              <a:t>(</a:t>
            </a:r>
            <a:r>
              <a:rPr lang="ko-KR" altLang="en-US"/>
              <a:t>임의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Locations of 119 in KNU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9" y="2303132"/>
            <a:ext cx="10667924" cy="2338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8510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33074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9292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6926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637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00092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83946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469400" y="289098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8510" y="3900467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71658" y="3940011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19986" y="3940011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03840" y="3940011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14637" y="3900467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00092" y="3900467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83946" y="3900467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469400" y="3912302"/>
            <a:ext cx="674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63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list of </a:t>
            </a:r>
            <a:r>
              <a:rPr lang="en-US" altLang="ko-KR" dirty="0" err="1"/>
              <a:t>equipments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9722" y="2634018"/>
            <a:ext cx="3869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equipment_id</a:t>
            </a:r>
            <a:r>
              <a:rPr lang="en-US" altLang="ko-KR" sz="1400" dirty="0"/>
              <a:t> : </a:t>
            </a:r>
            <a:r>
              <a:rPr lang="ko-KR" altLang="en-US" sz="1400" dirty="0"/>
              <a:t>운동 기구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9722" y="3078636"/>
            <a:ext cx="277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Name : </a:t>
            </a:r>
            <a:r>
              <a:rPr lang="ko-KR" altLang="en-US" sz="1400" dirty="0"/>
              <a:t>운동 기구 이름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9722" y="3494701"/>
            <a:ext cx="2017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Location : </a:t>
            </a:r>
            <a:r>
              <a:rPr lang="ko-KR" altLang="en-US" sz="1400" dirty="0"/>
              <a:t>위치</a:t>
            </a: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46580"/>
              </p:ext>
            </p:extLst>
          </p:nvPr>
        </p:nvGraphicFramePr>
        <p:xfrm>
          <a:off x="4568143" y="1927405"/>
          <a:ext cx="3086100" cy="3670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900">
                  <a:extLst>
                    <a:ext uri="{9D8B030D-6E8A-4147-A177-3AD203B41FA5}">
                      <a16:colId xmlns:a16="http://schemas.microsoft.com/office/drawing/2014/main" val="386283592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45619458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2016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Lat Pulldown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33971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Lat Pulldown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708099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Leg Extension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77196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Leg Extension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56372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Seated_Shoulder_Press_machine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745872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Seated_Shoulder_Press_machine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555689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Calf Raise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61258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Calf Raise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239833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Glute Press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10460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Lateral Shoulder Raise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691295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Lying Hamstrings Curl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913463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Biceps Curl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3772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 Chest Press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8998934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 Incline Chest Press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624923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 Crunch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4746415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Seated Rows machine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561424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9721" y="3910766"/>
            <a:ext cx="386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exercise_library_id</a:t>
            </a:r>
            <a:r>
              <a:rPr lang="en-US" altLang="ko-KR" sz="1400" dirty="0"/>
              <a:t> : </a:t>
            </a:r>
            <a:r>
              <a:rPr lang="ko-KR" altLang="en-US" sz="1400" dirty="0"/>
              <a:t>운동 기구의 운동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06189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145</Words>
  <Application>Microsoft Office PowerPoint</Application>
  <PresentationFormat>와이드스크린</PresentationFormat>
  <Paragraphs>57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운동 장비 위치 (KNU 운동 센터 119호 (임의)</vt:lpstr>
      <vt:lpstr>Locations of 119 in KNU</vt:lpstr>
      <vt:lpstr>The list of equipments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ㅇ미</dc:title>
  <dc:creator>jikim</dc:creator>
  <cp:lastModifiedBy>jikim</cp:lastModifiedBy>
  <cp:revision>5</cp:revision>
  <dcterms:created xsi:type="dcterms:W3CDTF">2025-02-16T00:04:04Z</dcterms:created>
  <dcterms:modified xsi:type="dcterms:W3CDTF">2025-02-17T00:38:54Z</dcterms:modified>
</cp:coreProperties>
</file>