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60" r:id="rId4"/>
    <p:sldId id="261" r:id="rId5"/>
    <p:sldId id="258" r:id="rId6"/>
    <p:sldId id="263" r:id="rId7"/>
    <p:sldId id="266" r:id="rId8"/>
    <p:sldId id="267" r:id="rId9"/>
    <p:sldId id="268" r:id="rId10"/>
    <p:sldId id="259" r:id="rId11"/>
    <p:sldId id="271" r:id="rId12"/>
    <p:sldId id="272" r:id="rId13"/>
    <p:sldId id="273" r:id="rId14"/>
    <p:sldId id="269" r:id="rId15"/>
    <p:sldId id="292" r:id="rId16"/>
    <p:sldId id="275" r:id="rId17"/>
    <p:sldId id="274" r:id="rId18"/>
    <p:sldId id="280" r:id="rId19"/>
    <p:sldId id="262" r:id="rId20"/>
    <p:sldId id="294" r:id="rId21"/>
    <p:sldId id="295" r:id="rId22"/>
    <p:sldId id="296" r:id="rId23"/>
    <p:sldId id="281" r:id="rId24"/>
    <p:sldId id="298" r:id="rId25"/>
    <p:sldId id="299" r:id="rId26"/>
    <p:sldId id="293" r:id="rId27"/>
    <p:sldId id="283" r:id="rId28"/>
    <p:sldId id="284" r:id="rId29"/>
    <p:sldId id="264" r:id="rId30"/>
    <p:sldId id="265" r:id="rId31"/>
    <p:sldId id="285" r:id="rId32"/>
    <p:sldId id="286" r:id="rId33"/>
    <p:sldId id="287" r:id="rId34"/>
    <p:sldId id="288" r:id="rId35"/>
    <p:sldId id="257" r:id="rId36"/>
    <p:sldId id="289" r:id="rId37"/>
    <p:sldId id="290" r:id="rId38"/>
    <p:sldId id="291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CD4D0-8117-817B-1BB1-A0CF5B6C4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0518FC-E153-4084-F986-13DC18BC7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AA2486-D90B-4D0C-85AC-590E88611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914CE-4BE0-49E8-AF1A-C2827253BCDB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C9C4DE-4321-FE66-0157-AF2005CE5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B0FA3C-1022-2353-2424-7081DE367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DF32-1134-4F1B-B8F1-97B23B386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069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96519-77E1-084E-5AFA-3666B687C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72AE93-1D97-B0F5-AB6B-D91F7575D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0931AD-69BB-C2F1-8D86-70C33A3F9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914CE-4BE0-49E8-AF1A-C2827253BCDB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9CDAED-9628-23FF-B21E-448C66180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2B61D4-712C-4D80-753A-668984FB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DF32-1134-4F1B-B8F1-97B23B386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17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15F7F2-8DD0-5BDD-C111-3CC4BB4C90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454723-2670-1457-8553-BBACC1072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250F97-0355-BA94-4352-0DF3C8CC4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914CE-4BE0-49E8-AF1A-C2827253BCDB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12C357-1AD9-9BC0-6BD0-34B934148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BF5632-FCB5-4B1D-9B12-1FA6656A8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DF32-1134-4F1B-B8F1-97B23B386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788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6B392-FAF6-CCBA-03A3-7710EB517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4F26C0-19F4-D2F3-FF25-B551A1122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590068-3820-2E8B-51DC-0AB3D6577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914CE-4BE0-49E8-AF1A-C2827253BCDB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E210-36C9-6CD3-99CA-563E031ED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5C0E2D-38AF-E896-02E6-7CF375817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DF32-1134-4F1B-B8F1-97B23B386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578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EA4DA8-103C-CA42-5592-202B8D57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030ECF-CF51-7982-892C-1E7BA8010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A2DFCA-0AFD-0EA8-7B35-087485B8C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914CE-4BE0-49E8-AF1A-C2827253BCDB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F7B7D0-E557-FDB4-B21A-7FCC36F47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8BE7A3-AAA8-B533-09AF-6C6482D65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DF32-1134-4F1B-B8F1-97B23B386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570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79EC8-7E9F-16D2-E13B-965628450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5C1092-ED2A-D025-E0BC-482C96E2C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535CBC-BFB3-207F-CEE3-E923CA67A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E8EA0F-C5E3-100A-16F5-19CDF6427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914CE-4BE0-49E8-AF1A-C2827253BCDB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77B6B-C603-1E64-28B8-6915B3B8A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BF63E7-6E92-B547-FDFC-79DCE5F4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DF32-1134-4F1B-B8F1-97B23B386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425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9E97E-A4A0-1264-ED9A-17C4FF37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B4AB57-65D1-7FFC-F135-037E2A5CD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D7310A-C7F0-9748-965F-E03203F9B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C09DD8-AA56-D9C7-7363-5A092C3771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2CD0CA-FA73-9FBB-FBF6-9D81FF772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A1F236-B255-F6C8-F6AC-320DFD1F3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914CE-4BE0-49E8-AF1A-C2827253BCDB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14C1FD-A4F9-CA03-3831-D8C9059C0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4B205A-AE76-5475-1E7C-DD9EF5CB9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DF32-1134-4F1B-B8F1-97B23B386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05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E2AA6-9A5F-616F-5E8F-F05DC229A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713651-7A6B-E280-DDD2-5B3F5173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914CE-4BE0-49E8-AF1A-C2827253BCDB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E9E801-3843-76AC-F9F4-0939E49D1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3670D2-3CCE-8EA8-37B5-8CDC073B7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DF32-1134-4F1B-B8F1-97B23B386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13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64F1C40-220F-E123-4D36-6BF8059DD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914CE-4BE0-49E8-AF1A-C2827253BCDB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7409A3-FD53-0854-9883-05F20AA74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185869-30D8-79FF-B320-F2DA27FA4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DF32-1134-4F1B-B8F1-97B23B386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688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81D2D-B8F9-B6F2-E668-E55BE0121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7EDC5B-2EA1-14D5-5BE0-A1814F30C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86342D-715F-CCF7-D938-DE1D3F4BC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730E65-BB2F-D999-5629-30EA0FE8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914CE-4BE0-49E8-AF1A-C2827253BCDB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B1A474-2836-4B10-7F10-5A3A734A8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A80393-7DB9-2FCD-53FD-87EB33B93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DF32-1134-4F1B-B8F1-97B23B386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458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2D26EA-566A-5CDF-D49B-E078CA9C9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3265B17-591C-4C56-E311-29DE7FF211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D03108-7D28-1E9A-9D69-8E11ECC72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8A25C4-42FB-EE85-1043-1158B2D77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914CE-4BE0-49E8-AF1A-C2827253BCDB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04DCD8-C054-620C-6DA3-C44905152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BE9570-031E-AD39-BD9E-127671934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DF32-1134-4F1B-B8F1-97B23B386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442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237D17-A97A-FA14-E3D8-42DAF560B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3EF5DE-2DCF-BC1A-F9BE-71FA8530E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6A8727-10E2-01F0-3867-94C10DFC96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914CE-4BE0-49E8-AF1A-C2827253BCDB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F0D732-7914-65BF-E790-D272DFF04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C4AA38-0922-A1AE-D0A9-E3CC456F7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BDF32-1134-4F1B-B8F1-97B23B386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555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E8D70-BEE1-A835-3B8F-8ADE18F337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Heyday-proto</a:t>
            </a:r>
            <a:br>
              <a:rPr lang="en-US" altLang="ko-KR" dirty="0"/>
            </a:br>
            <a:r>
              <a:rPr lang="ko-KR" altLang="en-US" dirty="0"/>
              <a:t>주요 </a:t>
            </a:r>
            <a:r>
              <a:rPr lang="en-US" altLang="ko-KR" dirty="0"/>
              <a:t>API </a:t>
            </a:r>
            <a:r>
              <a:rPr lang="ko-KR" altLang="en-US"/>
              <a:t>설명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40C69A-7F72-FA60-6E09-ED9EFDB3A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1733" y="4008438"/>
            <a:ext cx="9144000" cy="1655762"/>
          </a:xfrm>
        </p:spPr>
        <p:txBody>
          <a:bodyPr/>
          <a:lstStyle/>
          <a:p>
            <a:r>
              <a:rPr lang="en-US" altLang="ko-KR" dirty="0"/>
              <a:t>20250211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3415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0217" y="3044142"/>
            <a:ext cx="15355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서버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86622" y="4413812"/>
            <a:ext cx="15355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사용자 앱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86623" y="1941217"/>
            <a:ext cx="15355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하드웨어 앱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34313" y="3984148"/>
            <a:ext cx="2079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1. QR </a:t>
            </a:r>
            <a:r>
              <a:rPr lang="ko-KR" altLang="en-US" sz="1200" dirty="0"/>
              <a:t>인증 요청</a:t>
            </a:r>
            <a:r>
              <a:rPr lang="en-US" altLang="ko-KR" sz="1200" dirty="0"/>
              <a:t>(PUT)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841093" y="3707149"/>
            <a:ext cx="2079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2. </a:t>
            </a:r>
            <a:r>
              <a:rPr lang="ko-KR" altLang="en-US" sz="1200" dirty="0"/>
              <a:t>인증 섹션 생성 응답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74013" y="2365490"/>
            <a:ext cx="2079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3. QR </a:t>
            </a:r>
            <a:r>
              <a:rPr lang="ko-KR" altLang="en-US" sz="1200" dirty="0"/>
              <a:t>코드 스캔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43598" y="2459789"/>
            <a:ext cx="2079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4. QR </a:t>
            </a:r>
            <a:r>
              <a:rPr lang="ko-KR" altLang="en-US" sz="1200" dirty="0"/>
              <a:t>인증 요청</a:t>
            </a:r>
            <a:r>
              <a:rPr lang="en-US" altLang="ko-KR" sz="1200" dirty="0"/>
              <a:t>(GET)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848091" y="2582477"/>
            <a:ext cx="2079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5. QR </a:t>
            </a:r>
            <a:r>
              <a:rPr lang="ko-KR" altLang="en-US" sz="1200" dirty="0"/>
              <a:t>인증 승인 응답</a:t>
            </a:r>
          </a:p>
        </p:txBody>
      </p:sp>
      <p:cxnSp>
        <p:nvCxnSpPr>
          <p:cNvPr id="13" name="직선 화살표 연결선 12"/>
          <p:cNvCxnSpPr>
            <a:endCxn id="4" idx="3"/>
          </p:cNvCxnSpPr>
          <p:nvPr/>
        </p:nvCxnSpPr>
        <p:spPr>
          <a:xfrm flipH="1">
            <a:off x="3325792" y="2260922"/>
            <a:ext cx="3460830" cy="96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3129023" y="1998562"/>
            <a:ext cx="3568861" cy="1010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8023183" y="2365490"/>
            <a:ext cx="0" cy="1971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 flipV="1">
            <a:off x="3402957" y="3534137"/>
            <a:ext cx="3294927" cy="964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2627453" y="3585041"/>
            <a:ext cx="3846653" cy="1129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QR </a:t>
            </a:r>
            <a:r>
              <a:rPr lang="ko-KR" altLang="en-US" dirty="0"/>
              <a:t>인증 절차</a:t>
            </a:r>
          </a:p>
        </p:txBody>
      </p:sp>
    </p:spTree>
    <p:extLst>
      <p:ext uri="{BB962C8B-B14F-4D97-AF65-F5344CB8AC3E}">
        <p14:creationId xmlns:p14="http://schemas.microsoft.com/office/powerpoint/2010/main" val="3159752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AA5201C8-6EC2-07C1-BC75-557E0F02732D}"/>
              </a:ext>
            </a:extLst>
          </p:cNvPr>
          <p:cNvSpPr/>
          <p:nvPr/>
        </p:nvSpPr>
        <p:spPr>
          <a:xfrm rot="10800000">
            <a:off x="2017183" y="4772781"/>
            <a:ext cx="7607300" cy="584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DBC9FC31-5C99-A1C9-3930-806E3E2BA975}"/>
              </a:ext>
            </a:extLst>
          </p:cNvPr>
          <p:cNvSpPr/>
          <p:nvPr/>
        </p:nvSpPr>
        <p:spPr>
          <a:xfrm>
            <a:off x="2053167" y="2370112"/>
            <a:ext cx="7607300" cy="584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8ACE43E-F05B-A8F9-4403-264414EF0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7" y="365125"/>
            <a:ext cx="11015133" cy="1325563"/>
          </a:xfrm>
        </p:spPr>
        <p:txBody>
          <a:bodyPr/>
          <a:lstStyle/>
          <a:p>
            <a:r>
              <a:rPr lang="ko-KR" altLang="en-US" dirty="0"/>
              <a:t>사용자 앱</a:t>
            </a:r>
            <a:r>
              <a:rPr lang="en-US" altLang="ko-KR" dirty="0"/>
              <a:t>-</a:t>
            </a:r>
            <a:r>
              <a:rPr lang="ko-KR" altLang="en-US" dirty="0"/>
              <a:t>서버 간 전달 데이터</a:t>
            </a:r>
            <a:r>
              <a:rPr lang="en-US" altLang="ko-KR" dirty="0"/>
              <a:t> (QR </a:t>
            </a:r>
            <a:r>
              <a:rPr lang="ko-KR" altLang="en-US" dirty="0"/>
              <a:t>인증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6ED8F2-2F40-A562-964F-B30D931D2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3733" y="1690688"/>
            <a:ext cx="4572000" cy="194304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{</a:t>
            </a:r>
          </a:p>
          <a:p>
            <a:pPr marL="0" indent="0">
              <a:buNone/>
            </a:pPr>
            <a:r>
              <a:rPr lang="en-US" altLang="ko-KR" sz="1400" dirty="0"/>
              <a:t>	‘</a:t>
            </a:r>
            <a:r>
              <a:rPr lang="en-US" altLang="ko-KR" sz="1400" dirty="0" err="1"/>
              <a:t>user_id</a:t>
            </a:r>
            <a:r>
              <a:rPr lang="en-US" altLang="ko-KR" sz="1400" dirty="0"/>
              <a:t>’ : ‘</a:t>
            </a:r>
            <a:r>
              <a:rPr lang="en-US" altLang="ko-KR" sz="1400" dirty="0" err="1"/>
              <a:t>xcmajsi</a:t>
            </a:r>
            <a:r>
              <a:rPr lang="en-US" altLang="ko-KR" sz="1400" dirty="0"/>
              <a:t>’, </a:t>
            </a:r>
          </a:p>
          <a:p>
            <a:pPr marL="0" indent="0">
              <a:buNone/>
            </a:pPr>
            <a:r>
              <a:rPr lang="en-US" altLang="ko-KR" sz="1400" dirty="0"/>
              <a:t>	‘</a:t>
            </a:r>
            <a:r>
              <a:rPr lang="en-US" altLang="ko-KR" sz="1400" dirty="0" err="1"/>
              <a:t>center_equipment_id</a:t>
            </a:r>
            <a:r>
              <a:rPr lang="en-US" altLang="ko-KR" sz="1400" dirty="0"/>
              <a:t>’ : 1,</a:t>
            </a:r>
          </a:p>
          <a:p>
            <a:pPr marL="0" indent="0">
              <a:buNone/>
            </a:pPr>
            <a:r>
              <a:rPr lang="en-US" altLang="ko-KR" sz="1400" dirty="0"/>
              <a:t>	‘</a:t>
            </a:r>
            <a:r>
              <a:rPr lang="en-US" altLang="ko-KR" sz="1400" dirty="0" err="1"/>
              <a:t>workout_session_id</a:t>
            </a:r>
            <a:r>
              <a:rPr lang="en-US" altLang="ko-KR" sz="1400" dirty="0"/>
              <a:t>’ : 1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9A32F8-DB30-5E5C-B943-08DDA3073C8A}"/>
              </a:ext>
            </a:extLst>
          </p:cNvPr>
          <p:cNvSpPr txBox="1"/>
          <p:nvPr/>
        </p:nvSpPr>
        <p:spPr>
          <a:xfrm>
            <a:off x="541866" y="3703082"/>
            <a:ext cx="1320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사용자 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CA730E-5D41-6067-9ABF-AA380FC7C9C0}"/>
              </a:ext>
            </a:extLst>
          </p:cNvPr>
          <p:cNvSpPr txBox="1"/>
          <p:nvPr/>
        </p:nvSpPr>
        <p:spPr>
          <a:xfrm>
            <a:off x="10100734" y="3703082"/>
            <a:ext cx="1320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서버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9A9B87B-7B57-30A3-B1D0-35939082236D}"/>
              </a:ext>
            </a:extLst>
          </p:cNvPr>
          <p:cNvCxnSpPr/>
          <p:nvPr/>
        </p:nvCxnSpPr>
        <p:spPr>
          <a:xfrm>
            <a:off x="9186333" y="1820333"/>
            <a:ext cx="0" cy="458046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952DD47-450E-D28C-F8E9-E08346F4878C}"/>
              </a:ext>
            </a:extLst>
          </p:cNvPr>
          <p:cNvCxnSpPr/>
          <p:nvPr/>
        </p:nvCxnSpPr>
        <p:spPr>
          <a:xfrm>
            <a:off x="2455333" y="1690688"/>
            <a:ext cx="0" cy="458046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04F177A-C113-2590-5FD4-645DB3EAA37E}"/>
              </a:ext>
            </a:extLst>
          </p:cNvPr>
          <p:cNvSpPr txBox="1"/>
          <p:nvPr/>
        </p:nvSpPr>
        <p:spPr>
          <a:xfrm>
            <a:off x="3310467" y="1991254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POST</a:t>
            </a:r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1153AC5-ABCF-5BB8-9B7B-43E32C1790D3}"/>
              </a:ext>
            </a:extLst>
          </p:cNvPr>
          <p:cNvSpPr txBox="1">
            <a:spLocks/>
          </p:cNvSpPr>
          <p:nvPr/>
        </p:nvSpPr>
        <p:spPr>
          <a:xfrm>
            <a:off x="3623733" y="4639507"/>
            <a:ext cx="4572000" cy="105561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/>
              <a:t>	‘</a:t>
            </a:r>
            <a:r>
              <a:rPr lang="en-US" altLang="ko-KR" sz="1400" dirty="0" err="1"/>
              <a:t>session_key</a:t>
            </a:r>
            <a:r>
              <a:rPr lang="en-US" altLang="ko-KR" sz="1400" dirty="0"/>
              <a:t>’ : ‘</a:t>
            </a:r>
            <a:r>
              <a:rPr lang="en-US" altLang="ko-KR" sz="1400" dirty="0" err="1"/>
              <a:t>session_key_value</a:t>
            </a:r>
            <a:r>
              <a:rPr lang="en-US" altLang="ko-KR" sz="1400" dirty="0"/>
              <a:t>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656DB9-9CF5-510A-FEE4-06D215F6C2A3}"/>
              </a:ext>
            </a:extLst>
          </p:cNvPr>
          <p:cNvSpPr txBox="1"/>
          <p:nvPr/>
        </p:nvSpPr>
        <p:spPr>
          <a:xfrm>
            <a:off x="3661833" y="4174067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Cookie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7971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DBC9FC31-5C99-A1C9-3930-806E3E2BA975}"/>
              </a:ext>
            </a:extLst>
          </p:cNvPr>
          <p:cNvSpPr/>
          <p:nvPr/>
        </p:nvSpPr>
        <p:spPr>
          <a:xfrm>
            <a:off x="2129367" y="3538512"/>
            <a:ext cx="7607300" cy="584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8ACE43E-F05B-A8F9-4403-264414EF0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7" y="365125"/>
            <a:ext cx="11015133" cy="1325563"/>
          </a:xfrm>
        </p:spPr>
        <p:txBody>
          <a:bodyPr/>
          <a:lstStyle/>
          <a:p>
            <a:r>
              <a:rPr lang="ko-KR" altLang="en-US" dirty="0"/>
              <a:t>사용자 앱에서 하드웨어 앱으로 전달하는 데이터</a:t>
            </a:r>
            <a:r>
              <a:rPr lang="en-US" altLang="ko-KR" dirty="0"/>
              <a:t> (QR </a:t>
            </a:r>
            <a:r>
              <a:rPr lang="ko-KR" altLang="en-US" dirty="0"/>
              <a:t>인증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6ED8F2-2F40-A562-964F-B30D931D2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9933" y="2859088"/>
            <a:ext cx="4572000" cy="194304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{</a:t>
            </a:r>
          </a:p>
          <a:p>
            <a:pPr marL="0" indent="0">
              <a:buNone/>
            </a:pPr>
            <a:r>
              <a:rPr lang="en-US" altLang="ko-KR" sz="1400" dirty="0"/>
              <a:t>	‘</a:t>
            </a:r>
            <a:r>
              <a:rPr lang="en-US" altLang="ko-KR" sz="1400" dirty="0" err="1"/>
              <a:t>user_id</a:t>
            </a:r>
            <a:r>
              <a:rPr lang="en-US" altLang="ko-KR" sz="1400" dirty="0"/>
              <a:t>’ : ‘</a:t>
            </a:r>
            <a:r>
              <a:rPr lang="en-US" altLang="ko-KR" sz="1400" dirty="0" err="1"/>
              <a:t>xcmajsi</a:t>
            </a:r>
            <a:r>
              <a:rPr lang="en-US" altLang="ko-KR" sz="1400" dirty="0"/>
              <a:t>’, </a:t>
            </a:r>
          </a:p>
          <a:p>
            <a:pPr marL="0" indent="0">
              <a:buNone/>
            </a:pPr>
            <a:r>
              <a:rPr lang="en-US" altLang="ko-KR" sz="1400" dirty="0"/>
              <a:t>	‘</a:t>
            </a:r>
            <a:r>
              <a:rPr lang="en-US" altLang="ko-KR" sz="1400" dirty="0" err="1"/>
              <a:t>center_equipment_id</a:t>
            </a:r>
            <a:r>
              <a:rPr lang="en-US" altLang="ko-KR" sz="1400" dirty="0"/>
              <a:t>’ : 1,</a:t>
            </a:r>
          </a:p>
          <a:p>
            <a:pPr marL="0" indent="0">
              <a:buNone/>
            </a:pPr>
            <a:r>
              <a:rPr lang="en-US" altLang="ko-KR" sz="1400" dirty="0"/>
              <a:t>	‘</a:t>
            </a:r>
            <a:r>
              <a:rPr lang="en-US" altLang="ko-KR" sz="1400" dirty="0" err="1"/>
              <a:t>workout_session_id</a:t>
            </a:r>
            <a:r>
              <a:rPr lang="en-US" altLang="ko-KR" sz="1400" dirty="0"/>
              <a:t>’ : 1</a:t>
            </a:r>
          </a:p>
          <a:p>
            <a:pPr marL="0" indent="0">
              <a:buNone/>
            </a:pPr>
            <a:r>
              <a:rPr lang="en-US" altLang="ko-KR" sz="1400" dirty="0"/>
              <a:t>	‘</a:t>
            </a:r>
            <a:r>
              <a:rPr lang="en-US" altLang="ko-KR" sz="1400" dirty="0" err="1"/>
              <a:t>session_key</a:t>
            </a:r>
            <a:r>
              <a:rPr lang="en-US" altLang="ko-KR" sz="1400" dirty="0"/>
              <a:t>’ : ‘</a:t>
            </a:r>
            <a:r>
              <a:rPr lang="en-US" altLang="ko-KR" sz="1400" dirty="0" err="1"/>
              <a:t>session_key_value</a:t>
            </a:r>
            <a:r>
              <a:rPr lang="en-US" altLang="ko-KR" sz="1400" dirty="0"/>
              <a:t>’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9A32F8-DB30-5E5C-B943-08DDA3073C8A}"/>
              </a:ext>
            </a:extLst>
          </p:cNvPr>
          <p:cNvSpPr txBox="1"/>
          <p:nvPr/>
        </p:nvSpPr>
        <p:spPr>
          <a:xfrm>
            <a:off x="541866" y="3703082"/>
            <a:ext cx="1320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사용자 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CA730E-5D41-6067-9ABF-AA380FC7C9C0}"/>
              </a:ext>
            </a:extLst>
          </p:cNvPr>
          <p:cNvSpPr txBox="1"/>
          <p:nvPr/>
        </p:nvSpPr>
        <p:spPr>
          <a:xfrm>
            <a:off x="10100734" y="3703082"/>
            <a:ext cx="13208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하드웨어 앱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9A9B87B-7B57-30A3-B1D0-35939082236D}"/>
              </a:ext>
            </a:extLst>
          </p:cNvPr>
          <p:cNvCxnSpPr/>
          <p:nvPr/>
        </p:nvCxnSpPr>
        <p:spPr>
          <a:xfrm>
            <a:off x="9186333" y="1820333"/>
            <a:ext cx="0" cy="458046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952DD47-450E-D28C-F8E9-E08346F4878C}"/>
              </a:ext>
            </a:extLst>
          </p:cNvPr>
          <p:cNvCxnSpPr/>
          <p:nvPr/>
        </p:nvCxnSpPr>
        <p:spPr>
          <a:xfrm>
            <a:off x="2455333" y="1690688"/>
            <a:ext cx="0" cy="458046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476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DBC9FC31-5C99-A1C9-3930-806E3E2BA975}"/>
              </a:ext>
            </a:extLst>
          </p:cNvPr>
          <p:cNvSpPr/>
          <p:nvPr/>
        </p:nvSpPr>
        <p:spPr>
          <a:xfrm>
            <a:off x="2129367" y="2350420"/>
            <a:ext cx="7607300" cy="584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8ACE43E-F05B-A8F9-4403-264414EF0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256395"/>
            <a:ext cx="11404600" cy="1325563"/>
          </a:xfrm>
        </p:spPr>
        <p:txBody>
          <a:bodyPr/>
          <a:lstStyle/>
          <a:p>
            <a:r>
              <a:rPr lang="ko-KR" altLang="en-US" dirty="0"/>
              <a:t>하드웨어 앱</a:t>
            </a:r>
            <a:r>
              <a:rPr lang="en-US" altLang="ko-KR" dirty="0"/>
              <a:t>-</a:t>
            </a:r>
            <a:r>
              <a:rPr lang="ko-KR" altLang="en-US" dirty="0"/>
              <a:t>서버 간 전달 데이터</a:t>
            </a:r>
            <a:r>
              <a:rPr lang="en-US" altLang="ko-KR" dirty="0"/>
              <a:t> (QR </a:t>
            </a:r>
            <a:r>
              <a:rPr lang="ko-KR" altLang="en-US" dirty="0"/>
              <a:t>인증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6ED8F2-2F40-A562-964F-B30D931D2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9933" y="1670996"/>
            <a:ext cx="4572000" cy="194304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{</a:t>
            </a:r>
          </a:p>
          <a:p>
            <a:pPr marL="0" indent="0">
              <a:buNone/>
            </a:pPr>
            <a:r>
              <a:rPr lang="en-US" altLang="ko-KR" sz="1400" dirty="0"/>
              <a:t>	‘</a:t>
            </a:r>
            <a:r>
              <a:rPr lang="en-US" altLang="ko-KR" sz="1400" dirty="0" err="1"/>
              <a:t>user_id</a:t>
            </a:r>
            <a:r>
              <a:rPr lang="en-US" altLang="ko-KR" sz="1400" dirty="0"/>
              <a:t>’ : ‘</a:t>
            </a:r>
            <a:r>
              <a:rPr lang="en-US" altLang="ko-KR" sz="1400" dirty="0" err="1"/>
              <a:t>xcmajsi</a:t>
            </a:r>
            <a:r>
              <a:rPr lang="en-US" altLang="ko-KR" sz="1400" dirty="0"/>
              <a:t>’, </a:t>
            </a:r>
          </a:p>
          <a:p>
            <a:pPr marL="0" indent="0">
              <a:buNone/>
            </a:pPr>
            <a:r>
              <a:rPr lang="en-US" altLang="ko-KR" sz="1400" dirty="0"/>
              <a:t>	‘</a:t>
            </a:r>
            <a:r>
              <a:rPr lang="en-US" altLang="ko-KR" sz="1400" dirty="0" err="1"/>
              <a:t>center_equipment_id</a:t>
            </a:r>
            <a:r>
              <a:rPr lang="en-US" altLang="ko-KR" sz="1400" dirty="0"/>
              <a:t>’ : 1,</a:t>
            </a:r>
          </a:p>
          <a:p>
            <a:pPr marL="0" indent="0">
              <a:buNone/>
            </a:pPr>
            <a:r>
              <a:rPr lang="en-US" altLang="ko-KR" sz="1400" dirty="0"/>
              <a:t>	‘</a:t>
            </a:r>
            <a:r>
              <a:rPr lang="en-US" altLang="ko-KR" sz="1400" dirty="0" err="1"/>
              <a:t>workout_session_id</a:t>
            </a:r>
            <a:r>
              <a:rPr lang="en-US" altLang="ko-KR" sz="1400" dirty="0"/>
              <a:t>’ : 1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9A32F8-DB30-5E5C-B943-08DDA3073C8A}"/>
              </a:ext>
            </a:extLst>
          </p:cNvPr>
          <p:cNvSpPr txBox="1"/>
          <p:nvPr/>
        </p:nvSpPr>
        <p:spPr>
          <a:xfrm>
            <a:off x="541866" y="3703082"/>
            <a:ext cx="13208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하드웨어 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CA730E-5D41-6067-9ABF-AA380FC7C9C0}"/>
              </a:ext>
            </a:extLst>
          </p:cNvPr>
          <p:cNvSpPr txBox="1"/>
          <p:nvPr/>
        </p:nvSpPr>
        <p:spPr>
          <a:xfrm>
            <a:off x="10100734" y="3703082"/>
            <a:ext cx="1320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서버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9A9B87B-7B57-30A3-B1D0-35939082236D}"/>
              </a:ext>
            </a:extLst>
          </p:cNvPr>
          <p:cNvCxnSpPr/>
          <p:nvPr/>
        </p:nvCxnSpPr>
        <p:spPr>
          <a:xfrm>
            <a:off x="9186333" y="1820333"/>
            <a:ext cx="0" cy="458046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952DD47-450E-D28C-F8E9-E08346F4878C}"/>
              </a:ext>
            </a:extLst>
          </p:cNvPr>
          <p:cNvCxnSpPr/>
          <p:nvPr/>
        </p:nvCxnSpPr>
        <p:spPr>
          <a:xfrm>
            <a:off x="2455333" y="1690688"/>
            <a:ext cx="0" cy="458046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FA3E190-2B4D-ECC4-20A0-75D27FD3A62D}"/>
              </a:ext>
            </a:extLst>
          </p:cNvPr>
          <p:cNvSpPr txBox="1"/>
          <p:nvPr/>
        </p:nvSpPr>
        <p:spPr>
          <a:xfrm>
            <a:off x="3048001" y="1367672"/>
            <a:ext cx="321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GET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E336F9-E01D-FD96-8236-C925718B6E99}"/>
              </a:ext>
            </a:extLst>
          </p:cNvPr>
          <p:cNvSpPr txBox="1"/>
          <p:nvPr/>
        </p:nvSpPr>
        <p:spPr>
          <a:xfrm>
            <a:off x="3613149" y="1367672"/>
            <a:ext cx="321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With the cookie</a:t>
            </a:r>
            <a:endParaRPr lang="ko-KR" altLang="en-US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E84D205E-DB1B-47AB-BE2F-4ADF5CF57023}"/>
              </a:ext>
            </a:extLst>
          </p:cNvPr>
          <p:cNvSpPr/>
          <p:nvPr/>
        </p:nvSpPr>
        <p:spPr>
          <a:xfrm rot="10800000">
            <a:off x="1862666" y="4531843"/>
            <a:ext cx="7607300" cy="584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A1CB3B39-05F1-5D07-A0A4-1049A29AE058}"/>
              </a:ext>
            </a:extLst>
          </p:cNvPr>
          <p:cNvSpPr txBox="1">
            <a:spLocks/>
          </p:cNvSpPr>
          <p:nvPr/>
        </p:nvSpPr>
        <p:spPr>
          <a:xfrm>
            <a:off x="3433232" y="3852419"/>
            <a:ext cx="4572000" cy="194304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/>
              <a:t>	'user' : user,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/>
              <a:t>	'center_equipment' : center_equipment,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/>
              <a:t>	'workout_session' : wokrout_session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/>
              <a:t>}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BD59EB-542F-B38A-0A0A-A7B9AB1EBA28}"/>
              </a:ext>
            </a:extLst>
          </p:cNvPr>
          <p:cNvSpPr txBox="1"/>
          <p:nvPr/>
        </p:nvSpPr>
        <p:spPr>
          <a:xfrm>
            <a:off x="4085165" y="3702956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Response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4473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5635FC-473D-FB88-AFC2-0426120B6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운동 마무리 후 운동 세션 끊기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04C2AF-1BC8-6E53-2D5C-24A056C38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URI : /</a:t>
            </a:r>
            <a:r>
              <a:rPr lang="en-US" altLang="ko-KR" dirty="0" err="1"/>
              <a:t>end_wokrout_session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사용자와 운동 기구 간 연결을 끊는 </a:t>
            </a:r>
            <a:r>
              <a:rPr lang="en-US" altLang="ko-KR" dirty="0"/>
              <a:t>API</a:t>
            </a:r>
          </a:p>
          <a:p>
            <a:endParaRPr lang="en-US" altLang="ko-KR" dirty="0"/>
          </a:p>
          <a:p>
            <a:r>
              <a:rPr lang="ko-KR" altLang="en-US" dirty="0"/>
              <a:t>하드웨어 앱의 프로세스가 끝날 때 호출해줘야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하드웨어 앱 구동 시에 전달된 </a:t>
            </a:r>
            <a:r>
              <a:rPr lang="en-US" altLang="ko-KR" dirty="0"/>
              <a:t>cookie</a:t>
            </a:r>
            <a:r>
              <a:rPr lang="ko-KR" altLang="en-US" dirty="0"/>
              <a:t>를 위 </a:t>
            </a:r>
            <a:r>
              <a:rPr lang="en-US" altLang="ko-KR" dirty="0"/>
              <a:t>API</a:t>
            </a:r>
            <a:r>
              <a:rPr lang="ko-KR" altLang="en-US" dirty="0"/>
              <a:t>로 보냄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63054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C494D5-3088-FF01-515F-681FC4BBD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운동 데이터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13729E-CF5A-0AFF-76CB-5482025E80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764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06681-22C3-270D-15D1-8C3455A78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운동 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5C6291-5B1F-F76B-69A7-E3E6F67D7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825625"/>
            <a:ext cx="11811000" cy="4351338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운동 데이터는 사용자에게 종속된다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사용자의 운동 데이터는 </a:t>
            </a:r>
            <a:r>
              <a:rPr lang="en-US" altLang="ko-KR" dirty="0" err="1"/>
              <a:t>WorkoutSession</a:t>
            </a:r>
            <a:r>
              <a:rPr lang="en-US" altLang="ko-KR" dirty="0"/>
              <a:t>, Workout, </a:t>
            </a:r>
            <a:r>
              <a:rPr lang="en-US" altLang="ko-KR" dirty="0" err="1"/>
              <a:t>WorkSet</a:t>
            </a:r>
            <a:r>
              <a:rPr lang="en-US" altLang="ko-KR" dirty="0"/>
              <a:t>, </a:t>
            </a:r>
            <a:r>
              <a:rPr lang="en-US" altLang="ko-KR" dirty="0" err="1"/>
              <a:t>WorkMetric</a:t>
            </a:r>
            <a:r>
              <a:rPr lang="ko-KR" altLang="en-US" dirty="0"/>
              <a:t>으로 구성된다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WorkoutSession</a:t>
            </a:r>
            <a:r>
              <a:rPr lang="en-US" altLang="ko-KR" dirty="0"/>
              <a:t> : </a:t>
            </a:r>
            <a:r>
              <a:rPr lang="ko-KR" altLang="en-US" dirty="0"/>
              <a:t>운동 세션</a:t>
            </a:r>
            <a:endParaRPr lang="en-US" altLang="ko-KR" dirty="0"/>
          </a:p>
          <a:p>
            <a:r>
              <a:rPr lang="en-US" altLang="ko-KR" dirty="0"/>
              <a:t>Workout :</a:t>
            </a:r>
            <a:r>
              <a:rPr lang="ko-KR" altLang="en-US" dirty="0"/>
              <a:t> 사용자가 수행한 단일 운동 단위</a:t>
            </a:r>
            <a:r>
              <a:rPr lang="en-US" altLang="ko-KR" dirty="0"/>
              <a:t>. </a:t>
            </a:r>
            <a:r>
              <a:rPr lang="en-US" altLang="ko-KR" dirty="0" err="1"/>
              <a:t>WorkoutSession</a:t>
            </a:r>
            <a:r>
              <a:rPr lang="ko-KR" altLang="en-US" dirty="0"/>
              <a:t>에 종속 됨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WorkSet</a:t>
            </a:r>
            <a:r>
              <a:rPr lang="en-US" altLang="ko-KR" dirty="0"/>
              <a:t> : </a:t>
            </a:r>
            <a:r>
              <a:rPr lang="ko-KR" altLang="en-US" dirty="0"/>
              <a:t>단일 운동 단위 안에서 나누어지는 세트 단위</a:t>
            </a:r>
            <a:r>
              <a:rPr lang="en-US" altLang="ko-KR" dirty="0"/>
              <a:t>. Workout</a:t>
            </a:r>
            <a:r>
              <a:rPr lang="ko-KR" altLang="en-US" dirty="0"/>
              <a:t>에 종속 됨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WorkMetric</a:t>
            </a:r>
            <a:r>
              <a:rPr lang="en-US" altLang="ko-KR" dirty="0"/>
              <a:t> : </a:t>
            </a:r>
            <a:r>
              <a:rPr lang="ko-KR" altLang="en-US" dirty="0"/>
              <a:t>세트 안에서 반복 단위로 측정된 데이터</a:t>
            </a:r>
            <a:r>
              <a:rPr lang="en-US" altLang="ko-KR" dirty="0"/>
              <a:t>. </a:t>
            </a:r>
            <a:r>
              <a:rPr lang="en-US" altLang="ko-KR" dirty="0" err="1"/>
              <a:t>WorkSet</a:t>
            </a:r>
            <a:r>
              <a:rPr lang="ko-KR" altLang="en-US" dirty="0"/>
              <a:t>에 종속 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3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94A839-A427-C0FC-BDB3-6CECD02D4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운동 데이터 간 관계 </a:t>
            </a:r>
            <a:r>
              <a:rPr lang="en-US" altLang="ko-KR" dirty="0"/>
              <a:t>(N:M)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AC1C4B-557C-6876-AC51-CFF1EE08CCF2}"/>
              </a:ext>
            </a:extLst>
          </p:cNvPr>
          <p:cNvSpPr txBox="1"/>
          <p:nvPr/>
        </p:nvSpPr>
        <p:spPr>
          <a:xfrm>
            <a:off x="1210732" y="2574420"/>
            <a:ext cx="2582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WorkoutSession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BD9D6B-2DD0-30A8-E5B7-61F7D8C9F60F}"/>
              </a:ext>
            </a:extLst>
          </p:cNvPr>
          <p:cNvSpPr txBox="1"/>
          <p:nvPr/>
        </p:nvSpPr>
        <p:spPr>
          <a:xfrm>
            <a:off x="4013198" y="3169442"/>
            <a:ext cx="2582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Workout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9C8081-24B5-CB23-3D0F-14536420B56A}"/>
              </a:ext>
            </a:extLst>
          </p:cNvPr>
          <p:cNvSpPr txBox="1"/>
          <p:nvPr/>
        </p:nvSpPr>
        <p:spPr>
          <a:xfrm>
            <a:off x="6595532" y="3999174"/>
            <a:ext cx="2582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WorkoutSet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29765B-4969-74F4-E9D6-053D828755BB}"/>
              </a:ext>
            </a:extLst>
          </p:cNvPr>
          <p:cNvSpPr txBox="1"/>
          <p:nvPr/>
        </p:nvSpPr>
        <p:spPr>
          <a:xfrm>
            <a:off x="9364131" y="4828908"/>
            <a:ext cx="2582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WorkoutMetric</a:t>
            </a:r>
            <a:endParaRPr lang="ko-KR" altLang="en-US" dirty="0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3828D2F0-890C-4BF6-FFB3-DE8AE352E8DE}"/>
              </a:ext>
            </a:extLst>
          </p:cNvPr>
          <p:cNvCxnSpPr>
            <a:stCxn id="4" idx="2"/>
            <a:endCxn id="5" idx="1"/>
          </p:cNvCxnSpPr>
          <p:nvPr/>
        </p:nvCxnSpPr>
        <p:spPr>
          <a:xfrm rot="16200000" flipH="1">
            <a:off x="3052370" y="2393280"/>
            <a:ext cx="410356" cy="15112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965C8D5-0C12-290D-01D2-268235D8D56A}"/>
              </a:ext>
            </a:extLst>
          </p:cNvPr>
          <p:cNvCxnSpPr>
            <a:stCxn id="5" idx="2"/>
            <a:endCxn id="6" idx="1"/>
          </p:cNvCxnSpPr>
          <p:nvPr/>
        </p:nvCxnSpPr>
        <p:spPr>
          <a:xfrm rot="16200000" flipH="1">
            <a:off x="5627415" y="3215723"/>
            <a:ext cx="645066" cy="12911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55011DC2-4533-C6C0-5247-EA4A942C515C}"/>
              </a:ext>
            </a:extLst>
          </p:cNvPr>
          <p:cNvCxnSpPr>
            <a:stCxn id="6" idx="2"/>
            <a:endCxn id="7" idx="1"/>
          </p:cNvCxnSpPr>
          <p:nvPr/>
        </p:nvCxnSpPr>
        <p:spPr>
          <a:xfrm rot="16200000" flipH="1">
            <a:off x="8302881" y="3952324"/>
            <a:ext cx="645068" cy="14774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9A42C96-6BE2-2EE9-55FD-0A32493E65B7}"/>
              </a:ext>
            </a:extLst>
          </p:cNvPr>
          <p:cNvSpPr txBox="1"/>
          <p:nvPr/>
        </p:nvSpPr>
        <p:spPr>
          <a:xfrm>
            <a:off x="7349064" y="4691039"/>
            <a:ext cx="770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1:N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7F9AD0-F32F-9299-B883-A7388C379ED7}"/>
              </a:ext>
            </a:extLst>
          </p:cNvPr>
          <p:cNvSpPr txBox="1"/>
          <p:nvPr/>
        </p:nvSpPr>
        <p:spPr>
          <a:xfrm>
            <a:off x="4794248" y="3861306"/>
            <a:ext cx="770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1:N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130FFE-D6C4-45A3-5C79-54A2A457CDE7}"/>
              </a:ext>
            </a:extLst>
          </p:cNvPr>
          <p:cNvSpPr txBox="1"/>
          <p:nvPr/>
        </p:nvSpPr>
        <p:spPr>
          <a:xfrm>
            <a:off x="1957914" y="3077109"/>
            <a:ext cx="770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1:N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3EE6B7-FDA5-877A-CB97-3449785290A5}"/>
              </a:ext>
            </a:extLst>
          </p:cNvPr>
          <p:cNvSpPr txBox="1"/>
          <p:nvPr/>
        </p:nvSpPr>
        <p:spPr>
          <a:xfrm>
            <a:off x="76199" y="1663602"/>
            <a:ext cx="21166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08D3AB81-8A1F-050F-C6C1-6790157C7F87}"/>
              </a:ext>
            </a:extLst>
          </p:cNvPr>
          <p:cNvCxnSpPr>
            <a:endCxn id="4" idx="1"/>
          </p:cNvCxnSpPr>
          <p:nvPr/>
        </p:nvCxnSpPr>
        <p:spPr>
          <a:xfrm rot="16200000" flipH="1">
            <a:off x="653460" y="2201814"/>
            <a:ext cx="708144" cy="4064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91848DD-602B-A4D5-F401-B380A9207421}"/>
              </a:ext>
            </a:extLst>
          </p:cNvPr>
          <p:cNvSpPr txBox="1"/>
          <p:nvPr/>
        </p:nvSpPr>
        <p:spPr>
          <a:xfrm>
            <a:off x="283631" y="2420973"/>
            <a:ext cx="770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1:N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3EA669-2C0D-9E4C-70CE-22E35903C2C1}"/>
              </a:ext>
            </a:extLst>
          </p:cNvPr>
          <p:cNvSpPr txBox="1"/>
          <p:nvPr/>
        </p:nvSpPr>
        <p:spPr>
          <a:xfrm>
            <a:off x="804331" y="5953672"/>
            <a:ext cx="1054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언제나 상위 운동 데이터가 먼저 생성된다</a:t>
            </a:r>
          </a:p>
        </p:txBody>
      </p:sp>
    </p:spTree>
    <p:extLst>
      <p:ext uri="{BB962C8B-B14F-4D97-AF65-F5344CB8AC3E}">
        <p14:creationId xmlns:p14="http://schemas.microsoft.com/office/powerpoint/2010/main" val="2781292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B01D7A-AF7C-5DC5-1A42-C4652198E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운동 데이터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7FDBB0-1ED0-0D79-2B3B-EA4883B0B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 앱 </a:t>
            </a:r>
            <a:r>
              <a:rPr lang="en-US" altLang="ko-KR" dirty="0"/>
              <a:t>: </a:t>
            </a:r>
          </a:p>
          <a:p>
            <a:pPr lvl="1"/>
            <a:r>
              <a:rPr lang="en-US" altLang="ko-KR" dirty="0" err="1"/>
              <a:t>WorkoutSession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하드웨어 앱 </a:t>
            </a:r>
            <a:r>
              <a:rPr lang="en-US" altLang="ko-KR" dirty="0"/>
              <a:t>: </a:t>
            </a:r>
          </a:p>
          <a:p>
            <a:pPr lvl="1"/>
            <a:r>
              <a:rPr lang="en-US" altLang="ko-KR" dirty="0"/>
              <a:t>Workout, </a:t>
            </a:r>
            <a:r>
              <a:rPr lang="en-US" altLang="ko-KR" dirty="0" err="1"/>
              <a:t>WorkoutSet</a:t>
            </a:r>
            <a:r>
              <a:rPr lang="en-US" altLang="ko-KR" dirty="0"/>
              <a:t>, </a:t>
            </a:r>
            <a:r>
              <a:rPr lang="en-US" altLang="ko-KR" dirty="0" err="1"/>
              <a:t>WorkoutMetric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3414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5C69A-AD85-239A-3D8B-6A1941C01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365125"/>
            <a:ext cx="10947400" cy="1325563"/>
          </a:xfrm>
        </p:spPr>
        <p:txBody>
          <a:bodyPr/>
          <a:lstStyle/>
          <a:p>
            <a:r>
              <a:rPr lang="ko-KR" altLang="en-US" dirty="0"/>
              <a:t>하드웨어 앱에서 만들어 지는 운동 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724670-3754-B11B-CA02-7D070947D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199" y="1825625"/>
            <a:ext cx="11641667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Workout, </a:t>
            </a:r>
            <a:r>
              <a:rPr lang="en-US" altLang="ko-KR" dirty="0" err="1"/>
              <a:t>WorkoutSet</a:t>
            </a:r>
            <a:r>
              <a:rPr lang="en-US" altLang="ko-KR" dirty="0"/>
              <a:t>, </a:t>
            </a:r>
            <a:r>
              <a:rPr lang="en-US" altLang="ko-KR" dirty="0" err="1"/>
              <a:t>WorkoutMetric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관련된 </a:t>
            </a:r>
            <a:r>
              <a:rPr lang="en-US" altLang="ko-KR" dirty="0"/>
              <a:t>APIs : </a:t>
            </a:r>
          </a:p>
          <a:p>
            <a:pPr lvl="1"/>
            <a:r>
              <a:rPr lang="en-US" altLang="ko-KR" dirty="0"/>
              <a:t>POST : /users/&lt;</a:t>
            </a:r>
            <a:r>
              <a:rPr lang="en-US" altLang="ko-KR" dirty="0" err="1"/>
              <a:t>user_id</a:t>
            </a:r>
            <a:r>
              <a:rPr lang="en-US" altLang="ko-KR" dirty="0"/>
              <a:t>&gt;/</a:t>
            </a:r>
            <a:r>
              <a:rPr lang="en-US" altLang="ko-KR" dirty="0" err="1"/>
              <a:t>workout_sessions</a:t>
            </a:r>
            <a:r>
              <a:rPr lang="en-US" altLang="ko-KR" dirty="0"/>
              <a:t>/&lt;</a:t>
            </a:r>
            <a:r>
              <a:rPr lang="en-US" altLang="ko-KR" dirty="0" err="1"/>
              <a:t>workout_session_id</a:t>
            </a:r>
            <a:r>
              <a:rPr lang="en-US" altLang="ko-KR" dirty="0"/>
              <a:t>&gt;/workouts</a:t>
            </a:r>
          </a:p>
          <a:p>
            <a:pPr lvl="1"/>
            <a:r>
              <a:rPr lang="en-US" altLang="ko-KR" dirty="0"/>
              <a:t>PATCH : /users/&lt;</a:t>
            </a:r>
            <a:r>
              <a:rPr lang="en-US" altLang="ko-KR" dirty="0" err="1"/>
              <a:t>user_id</a:t>
            </a:r>
            <a:r>
              <a:rPr lang="en-US" altLang="ko-KR" dirty="0"/>
              <a:t>&gt;/</a:t>
            </a:r>
            <a:r>
              <a:rPr lang="en-US" altLang="ko-KR" dirty="0" err="1"/>
              <a:t>workout_sessions</a:t>
            </a:r>
            <a:r>
              <a:rPr lang="en-US" altLang="ko-KR" dirty="0"/>
              <a:t>/&lt;</a:t>
            </a:r>
            <a:r>
              <a:rPr lang="en-US" altLang="ko-KR" dirty="0" err="1"/>
              <a:t>workout_session_id</a:t>
            </a:r>
            <a:r>
              <a:rPr lang="en-US" altLang="ko-KR" dirty="0"/>
              <a:t>&gt;/workouts/&lt;</a:t>
            </a:r>
            <a:r>
              <a:rPr lang="en-US" altLang="ko-KR" dirty="0" err="1"/>
              <a:t>workout_id</a:t>
            </a:r>
            <a:r>
              <a:rPr lang="en-US" altLang="ko-KR" dirty="0"/>
              <a:t>&gt;</a:t>
            </a:r>
          </a:p>
          <a:p>
            <a:pPr lvl="1"/>
            <a:r>
              <a:rPr lang="en-US" altLang="ko-KR" dirty="0"/>
              <a:t>POST : /users/&lt;</a:t>
            </a:r>
            <a:r>
              <a:rPr lang="en-US" altLang="ko-KR" dirty="0" err="1"/>
              <a:t>user_id</a:t>
            </a:r>
            <a:r>
              <a:rPr lang="en-US" altLang="ko-KR" dirty="0"/>
              <a:t>&gt;/</a:t>
            </a:r>
            <a:r>
              <a:rPr lang="en-US" altLang="ko-KR" dirty="0" err="1"/>
              <a:t>workout_sessions</a:t>
            </a:r>
            <a:r>
              <a:rPr lang="en-US" altLang="ko-KR" dirty="0"/>
              <a:t>/&lt;</a:t>
            </a:r>
            <a:r>
              <a:rPr lang="en-US" altLang="ko-KR" dirty="0" err="1"/>
              <a:t>workout_session_id</a:t>
            </a:r>
            <a:r>
              <a:rPr lang="en-US" altLang="ko-KR" dirty="0"/>
              <a:t>&gt;/workouts/&lt;</a:t>
            </a:r>
            <a:r>
              <a:rPr lang="en-US" altLang="ko-KR" dirty="0" err="1"/>
              <a:t>workout_id</a:t>
            </a:r>
            <a:r>
              <a:rPr lang="en-US" altLang="ko-KR" dirty="0"/>
              <a:t>&gt;/sets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7351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6A505-BEBD-C316-9401-B6D766B16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</a:t>
            </a:r>
            <a:r>
              <a:rPr lang="en-US" altLang="ko-KR" dirty="0"/>
              <a:t>&amp;</a:t>
            </a:r>
            <a:r>
              <a:rPr lang="ko-KR" altLang="en-US" dirty="0"/>
              <a:t>센터 인증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93124E-6721-E983-1CE0-8DAD3FEF0B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474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1770D-8681-0C72-8DEC-DDA821795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" y="365125"/>
            <a:ext cx="11853333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POST : /users/&lt;</a:t>
            </a:r>
            <a:r>
              <a:rPr lang="en-US" altLang="ko-KR" sz="2800" dirty="0" err="1"/>
              <a:t>user_id</a:t>
            </a:r>
            <a:r>
              <a:rPr lang="en-US" altLang="ko-KR" sz="2800" dirty="0"/>
              <a:t>&gt;/</a:t>
            </a:r>
            <a:r>
              <a:rPr lang="en-US" altLang="ko-KR" sz="2800" dirty="0" err="1"/>
              <a:t>workout_sessions</a:t>
            </a:r>
            <a:r>
              <a:rPr lang="en-US" altLang="ko-KR" sz="2800" dirty="0"/>
              <a:t>/&lt;</a:t>
            </a:r>
            <a:r>
              <a:rPr lang="en-US" altLang="ko-KR" sz="2800" dirty="0" err="1"/>
              <a:t>workout_session_id</a:t>
            </a:r>
            <a:r>
              <a:rPr lang="en-US" altLang="ko-KR" sz="2800" dirty="0"/>
              <a:t>&gt;/workouts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31C683-07C6-BB5A-FEC0-0CBE8C907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1825625"/>
            <a:ext cx="10981267" cy="4351338"/>
          </a:xfrm>
        </p:spPr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user_id</a:t>
            </a:r>
            <a:r>
              <a:rPr lang="en-US" altLang="ko-KR" dirty="0"/>
              <a:t>&gt;</a:t>
            </a:r>
            <a:r>
              <a:rPr lang="ko-KR" altLang="en-US" dirty="0"/>
              <a:t>의 </a:t>
            </a:r>
            <a:r>
              <a:rPr lang="en-US" altLang="ko-KR" dirty="0"/>
              <a:t>&lt;</a:t>
            </a:r>
            <a:r>
              <a:rPr lang="en-US" altLang="ko-KR" dirty="0" err="1"/>
              <a:t>workout_session_id</a:t>
            </a:r>
            <a:r>
              <a:rPr lang="en-US" altLang="ko-KR" dirty="0"/>
              <a:t>&gt;</a:t>
            </a:r>
            <a:r>
              <a:rPr lang="ko-KR" altLang="en-US" dirty="0"/>
              <a:t>에 </a:t>
            </a:r>
            <a:r>
              <a:rPr lang="en-US" altLang="ko-KR" dirty="0"/>
              <a:t>Workout </a:t>
            </a:r>
            <a:r>
              <a:rPr lang="ko-KR" altLang="en-US" dirty="0"/>
              <a:t>데이터를 생성하기</a:t>
            </a:r>
          </a:p>
        </p:txBody>
      </p:sp>
    </p:spTree>
    <p:extLst>
      <p:ext uri="{BB962C8B-B14F-4D97-AF65-F5344CB8AC3E}">
        <p14:creationId xmlns:p14="http://schemas.microsoft.com/office/powerpoint/2010/main" val="720342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1770D-8681-0C72-8DEC-DDA821795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" y="365125"/>
            <a:ext cx="11853333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PATCH : /users/&lt;</a:t>
            </a:r>
            <a:r>
              <a:rPr lang="en-US" altLang="ko-KR" sz="2800" dirty="0" err="1"/>
              <a:t>user_id</a:t>
            </a:r>
            <a:r>
              <a:rPr lang="en-US" altLang="ko-KR" sz="2800" dirty="0"/>
              <a:t>&gt;/</a:t>
            </a:r>
            <a:r>
              <a:rPr lang="en-US" altLang="ko-KR" sz="2800" dirty="0" err="1"/>
              <a:t>workout_sessions</a:t>
            </a:r>
            <a:r>
              <a:rPr lang="en-US" altLang="ko-KR" sz="2800" dirty="0"/>
              <a:t>/&lt;</a:t>
            </a:r>
            <a:r>
              <a:rPr lang="en-US" altLang="ko-KR" sz="2800" dirty="0" err="1"/>
              <a:t>workout_session_id</a:t>
            </a:r>
            <a:r>
              <a:rPr lang="en-US" altLang="ko-KR" sz="2800" dirty="0"/>
              <a:t>&gt;/workouts/&lt;</a:t>
            </a:r>
            <a:r>
              <a:rPr lang="en-US" altLang="ko-KR" sz="2800" dirty="0" err="1"/>
              <a:t>workout_id</a:t>
            </a:r>
            <a:r>
              <a:rPr lang="en-US" altLang="ko-KR" sz="2800" dirty="0"/>
              <a:t>&gt;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31C683-07C6-BB5A-FEC0-0CBE8C907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1825625"/>
            <a:ext cx="10981267" cy="4351338"/>
          </a:xfrm>
        </p:spPr>
        <p:txBody>
          <a:bodyPr/>
          <a:lstStyle/>
          <a:p>
            <a:r>
              <a:rPr lang="ko-KR" altLang="en-US" dirty="0"/>
              <a:t>이미 만들어진 </a:t>
            </a:r>
            <a:r>
              <a:rPr lang="en-US" altLang="ko-KR" dirty="0"/>
              <a:t>&lt;</a:t>
            </a:r>
            <a:r>
              <a:rPr lang="en-US" altLang="ko-KR" dirty="0" err="1"/>
              <a:t>workout_id</a:t>
            </a:r>
            <a:r>
              <a:rPr lang="en-US" altLang="ko-KR" dirty="0"/>
              <a:t>&gt;</a:t>
            </a:r>
            <a:r>
              <a:rPr lang="ko-KR" altLang="en-US" dirty="0"/>
              <a:t>의 내용 갱신하기</a:t>
            </a:r>
          </a:p>
        </p:txBody>
      </p:sp>
    </p:spTree>
    <p:extLst>
      <p:ext uri="{BB962C8B-B14F-4D97-AF65-F5344CB8AC3E}">
        <p14:creationId xmlns:p14="http://schemas.microsoft.com/office/powerpoint/2010/main" val="227986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1770D-8681-0C72-8DEC-DDA821795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" y="365125"/>
            <a:ext cx="11853333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POST : /users/&lt;</a:t>
            </a:r>
            <a:r>
              <a:rPr lang="en-US" altLang="ko-KR" sz="2800" dirty="0" err="1"/>
              <a:t>user_id</a:t>
            </a:r>
            <a:r>
              <a:rPr lang="en-US" altLang="ko-KR" sz="2800" dirty="0"/>
              <a:t>&gt;/</a:t>
            </a:r>
            <a:r>
              <a:rPr lang="en-US" altLang="ko-KR" sz="2800" dirty="0" err="1"/>
              <a:t>workout_sessions</a:t>
            </a:r>
            <a:r>
              <a:rPr lang="en-US" altLang="ko-KR" sz="2800" dirty="0"/>
              <a:t>/&lt;</a:t>
            </a:r>
            <a:r>
              <a:rPr lang="en-US" altLang="ko-KR" sz="2800" dirty="0" err="1"/>
              <a:t>workout_session_id</a:t>
            </a:r>
            <a:r>
              <a:rPr lang="en-US" altLang="ko-KR" sz="2800" dirty="0"/>
              <a:t>&gt;/workouts/&lt;</a:t>
            </a:r>
            <a:r>
              <a:rPr lang="en-US" altLang="ko-KR" sz="2800" dirty="0" err="1"/>
              <a:t>workout_id</a:t>
            </a:r>
            <a:r>
              <a:rPr lang="en-US" altLang="ko-KR" sz="2800" dirty="0"/>
              <a:t>&gt;/sets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31C683-07C6-BB5A-FEC0-0CBE8C907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1825625"/>
            <a:ext cx="10981267" cy="4351338"/>
          </a:xfrm>
        </p:spPr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user_id</a:t>
            </a:r>
            <a:r>
              <a:rPr lang="en-US" altLang="ko-KR" dirty="0"/>
              <a:t>&gt;</a:t>
            </a:r>
            <a:r>
              <a:rPr lang="ko-KR" altLang="en-US" dirty="0"/>
              <a:t>의 </a:t>
            </a:r>
            <a:r>
              <a:rPr lang="en-US" altLang="ko-KR" dirty="0"/>
              <a:t>&lt;</a:t>
            </a:r>
            <a:r>
              <a:rPr lang="en-US" altLang="ko-KR" dirty="0" err="1"/>
              <a:t>workout_id</a:t>
            </a:r>
            <a:r>
              <a:rPr lang="en-US" altLang="ko-KR" dirty="0"/>
              <a:t>&gt;</a:t>
            </a:r>
            <a:r>
              <a:rPr lang="ko-KR" altLang="en-US" dirty="0"/>
              <a:t>의 세트 데이터 생성하기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</a:t>
            </a:r>
            <a:r>
              <a:rPr lang="en-US" altLang="ko-KR" dirty="0"/>
              <a:t>API</a:t>
            </a:r>
            <a:r>
              <a:rPr lang="ko-KR" altLang="en-US" dirty="0"/>
              <a:t>로 한 개 </a:t>
            </a:r>
            <a:r>
              <a:rPr lang="en-US" altLang="ko-KR" dirty="0" err="1"/>
              <a:t>WorkoutSet</a:t>
            </a:r>
            <a:r>
              <a:rPr lang="ko-KR" altLang="en-US" dirty="0"/>
              <a:t>와 그 </a:t>
            </a:r>
            <a:r>
              <a:rPr lang="en-US" altLang="ko-KR" dirty="0" err="1"/>
              <a:t>WorkoutSet</a:t>
            </a:r>
            <a:r>
              <a:rPr lang="ko-KR" altLang="en-US" dirty="0"/>
              <a:t>와 연결되는 여러 개 </a:t>
            </a:r>
            <a:r>
              <a:rPr lang="en-US" altLang="ko-KR" dirty="0" err="1"/>
              <a:t>WorkoutMetric</a:t>
            </a:r>
            <a:r>
              <a:rPr lang="ko-KR" altLang="en-US" dirty="0"/>
              <a:t>을 한 번에 생성한다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3794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앱에서 만들어지는 운동 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WorkoutSessions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관련된 </a:t>
            </a:r>
            <a:r>
              <a:rPr lang="en-US" altLang="ko-KR" dirty="0"/>
              <a:t>APIs : </a:t>
            </a:r>
          </a:p>
          <a:p>
            <a:pPr lvl="1"/>
            <a:r>
              <a:rPr lang="en-US" altLang="ko-KR" dirty="0"/>
              <a:t>POST : /users/&lt;</a:t>
            </a:r>
            <a:r>
              <a:rPr lang="en-US" altLang="ko-KR" dirty="0" err="1"/>
              <a:t>user_id</a:t>
            </a:r>
            <a:r>
              <a:rPr lang="en-US" altLang="ko-KR" dirty="0"/>
              <a:t>&gt;/</a:t>
            </a:r>
            <a:r>
              <a:rPr lang="en-US" altLang="ko-KR" dirty="0" err="1"/>
              <a:t>workout_sessions</a:t>
            </a:r>
            <a:endParaRPr lang="en-US" altLang="ko-KR" dirty="0"/>
          </a:p>
          <a:p>
            <a:pPr lvl="1"/>
            <a:r>
              <a:rPr lang="en-US" altLang="ko-KR" dirty="0"/>
              <a:t>PATCH : /users/&lt;</a:t>
            </a:r>
            <a:r>
              <a:rPr lang="en-US" altLang="ko-KR" dirty="0" err="1"/>
              <a:t>user_id</a:t>
            </a:r>
            <a:r>
              <a:rPr lang="en-US" altLang="ko-KR" dirty="0"/>
              <a:t>&gt;/</a:t>
            </a:r>
            <a:r>
              <a:rPr lang="en-US" altLang="ko-KR" dirty="0" err="1"/>
              <a:t>workout_sessions</a:t>
            </a:r>
            <a:r>
              <a:rPr lang="en-US" altLang="ko-KR" dirty="0"/>
              <a:t>/&lt;</a:t>
            </a:r>
            <a:r>
              <a:rPr lang="en-US" altLang="ko-KR" dirty="0" err="1"/>
              <a:t>workout_session_id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00750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10DE7-F0EC-8B98-1220-76CB5EC2F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POST : /users/&lt;</a:t>
            </a:r>
            <a:r>
              <a:rPr lang="en-US" altLang="ko-KR" sz="2800" dirty="0" err="1"/>
              <a:t>user_id</a:t>
            </a:r>
            <a:r>
              <a:rPr lang="en-US" altLang="ko-KR" sz="2800" dirty="0"/>
              <a:t>&gt;/</a:t>
            </a:r>
            <a:r>
              <a:rPr lang="en-US" altLang="ko-KR" sz="2800" dirty="0" err="1"/>
              <a:t>workout_sessions</a:t>
            </a:r>
            <a:r>
              <a:rPr lang="en-US" altLang="ko-KR" sz="2800" dirty="0"/>
              <a:t/>
            </a:r>
            <a:br>
              <a:rPr lang="en-US" altLang="ko-KR" sz="2800" dirty="0"/>
            </a:b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A67C33-1FAC-9048-34A6-3B78383A6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user_id</a:t>
            </a:r>
            <a:r>
              <a:rPr lang="en-US" altLang="ko-KR" dirty="0"/>
              <a:t>&gt;</a:t>
            </a:r>
            <a:r>
              <a:rPr lang="ko-KR" altLang="en-US" dirty="0"/>
              <a:t>의 새로운 </a:t>
            </a:r>
            <a:r>
              <a:rPr lang="en-US" altLang="ko-KR" dirty="0" err="1"/>
              <a:t>WorkoutSession</a:t>
            </a:r>
            <a:r>
              <a:rPr lang="en-US" altLang="ko-KR" dirty="0"/>
              <a:t> </a:t>
            </a:r>
            <a:r>
              <a:rPr lang="ko-KR" altLang="en-US" dirty="0"/>
              <a:t>생성하기</a:t>
            </a:r>
          </a:p>
        </p:txBody>
      </p:sp>
    </p:spTree>
    <p:extLst>
      <p:ext uri="{BB962C8B-B14F-4D97-AF65-F5344CB8AC3E}">
        <p14:creationId xmlns:p14="http://schemas.microsoft.com/office/powerpoint/2010/main" val="1425019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12C16-88F7-E438-0AEE-086182D10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100" dirty="0"/>
              <a:t>PATCH : /users/&lt;</a:t>
            </a:r>
            <a:r>
              <a:rPr lang="en-US" altLang="ko-KR" sz="3100" dirty="0" err="1"/>
              <a:t>user_id</a:t>
            </a:r>
            <a:r>
              <a:rPr lang="en-US" altLang="ko-KR" sz="3100" dirty="0"/>
              <a:t>&gt;/</a:t>
            </a:r>
            <a:r>
              <a:rPr lang="en-US" altLang="ko-KR" sz="3100" dirty="0" err="1"/>
              <a:t>workout_sessions</a:t>
            </a:r>
            <a:r>
              <a:rPr lang="en-US" altLang="ko-KR" sz="3100" dirty="0"/>
              <a:t>/&lt;</a:t>
            </a:r>
            <a:r>
              <a:rPr lang="en-US" altLang="ko-KR" sz="3100" dirty="0" err="1"/>
              <a:t>workout_session_id</a:t>
            </a:r>
            <a:r>
              <a:rPr lang="en-US" altLang="ko-KR" sz="3100" dirty="0"/>
              <a:t>&gt;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DBF5DB-4919-0551-5681-4B7185BFE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이미 만들어진 </a:t>
            </a:r>
            <a:r>
              <a:rPr lang="en-US" altLang="ko-KR" dirty="0"/>
              <a:t>&lt;</a:t>
            </a:r>
            <a:r>
              <a:rPr lang="en-US" altLang="ko-KR" dirty="0" err="1"/>
              <a:t>workout_session_id</a:t>
            </a:r>
            <a:r>
              <a:rPr lang="en-US" altLang="ko-KR" dirty="0"/>
              <a:t>&gt;</a:t>
            </a:r>
            <a:r>
              <a:rPr lang="ko-KR" altLang="en-US" dirty="0"/>
              <a:t>의 내용 갱신하기</a:t>
            </a:r>
          </a:p>
        </p:txBody>
      </p:sp>
    </p:spTree>
    <p:extLst>
      <p:ext uri="{BB962C8B-B14F-4D97-AF65-F5344CB8AC3E}">
        <p14:creationId xmlns:p14="http://schemas.microsoft.com/office/powerpoint/2010/main" val="30500331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C494D5-3088-FF01-515F-681FC4BBD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운동 리포트 데이터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13729E-CF5A-0AFF-76CB-5482025E80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9947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E54B84-0FA9-048D-D113-5D6DA899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운동 리포트 종류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4C91F5-DBB4-4345-B881-1A6EEEFFD960}"/>
              </a:ext>
            </a:extLst>
          </p:cNvPr>
          <p:cNvSpPr txBox="1"/>
          <p:nvPr/>
        </p:nvSpPr>
        <p:spPr>
          <a:xfrm>
            <a:off x="838200" y="2075871"/>
            <a:ext cx="25908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Workout session report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BBCE00-867E-3292-9DF9-15DBF038BBA0}"/>
              </a:ext>
            </a:extLst>
          </p:cNvPr>
          <p:cNvSpPr txBox="1"/>
          <p:nvPr/>
        </p:nvSpPr>
        <p:spPr>
          <a:xfrm>
            <a:off x="4411133" y="3488267"/>
            <a:ext cx="2590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Workout report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D1607F-4E98-76DF-D7AB-BE17EC9D73E0}"/>
              </a:ext>
            </a:extLst>
          </p:cNvPr>
          <p:cNvSpPr txBox="1"/>
          <p:nvPr/>
        </p:nvSpPr>
        <p:spPr>
          <a:xfrm>
            <a:off x="8212667" y="4493180"/>
            <a:ext cx="2590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Workout set report</a:t>
            </a:r>
            <a:endParaRPr lang="ko-KR" altLang="en-US" dirty="0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9C41E658-38A9-3063-5059-DA400A70DE86}"/>
              </a:ext>
            </a:extLst>
          </p:cNvPr>
          <p:cNvCxnSpPr>
            <a:stCxn id="4" idx="3"/>
            <a:endCxn id="5" idx="0"/>
          </p:cNvCxnSpPr>
          <p:nvPr/>
        </p:nvCxnSpPr>
        <p:spPr>
          <a:xfrm>
            <a:off x="3429000" y="2399037"/>
            <a:ext cx="2277533" cy="10892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6819C1FF-4549-D647-16D1-6EF653959D97}"/>
              </a:ext>
            </a:extLst>
          </p:cNvPr>
          <p:cNvCxnSpPr>
            <a:stCxn id="5" idx="3"/>
            <a:endCxn id="6" idx="0"/>
          </p:cNvCxnSpPr>
          <p:nvPr/>
        </p:nvCxnSpPr>
        <p:spPr>
          <a:xfrm>
            <a:off x="7001933" y="3672933"/>
            <a:ext cx="2506134" cy="8202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79235CC-EF0B-2D8B-3807-6AFDF4E03D9E}"/>
              </a:ext>
            </a:extLst>
          </p:cNvPr>
          <p:cNvSpPr txBox="1"/>
          <p:nvPr/>
        </p:nvSpPr>
        <p:spPr>
          <a:xfrm>
            <a:off x="973669" y="3926377"/>
            <a:ext cx="227753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Exercise</a:t>
            </a:r>
            <a:r>
              <a:rPr lang="ko-KR" altLang="en-US" dirty="0"/>
              <a:t> </a:t>
            </a:r>
            <a:r>
              <a:rPr lang="en-US" altLang="ko-KR" dirty="0"/>
              <a:t>library report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3C1243-3AF6-0F35-B561-42D68167D614}"/>
              </a:ext>
            </a:extLst>
          </p:cNvPr>
          <p:cNvSpPr txBox="1"/>
          <p:nvPr/>
        </p:nvSpPr>
        <p:spPr>
          <a:xfrm>
            <a:off x="973668" y="4862512"/>
            <a:ext cx="22775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Body part report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FBBE2E3-79C8-D9BD-7FFF-9C3AA60F6D7E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 flipH="1">
            <a:off x="2112436" y="2722202"/>
            <a:ext cx="21164" cy="1204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77A4E169-AF05-B469-6152-A5308EBDF7A8}"/>
              </a:ext>
            </a:extLst>
          </p:cNvPr>
          <p:cNvCxnSpPr>
            <a:stCxn id="14" idx="1"/>
            <a:endCxn id="15" idx="1"/>
          </p:cNvCxnSpPr>
          <p:nvPr/>
        </p:nvCxnSpPr>
        <p:spPr>
          <a:xfrm rot="10800000" flipV="1">
            <a:off x="973669" y="4249542"/>
            <a:ext cx="1" cy="797635"/>
          </a:xfrm>
          <a:prstGeom prst="bentConnector3">
            <a:avLst>
              <a:gd name="adj1" fmla="val 228601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AA17A80-1D6F-4BBD-AFB5-6F391D0542AA}"/>
              </a:ext>
            </a:extLst>
          </p:cNvPr>
          <p:cNvSpPr txBox="1"/>
          <p:nvPr/>
        </p:nvSpPr>
        <p:spPr>
          <a:xfrm>
            <a:off x="4495800" y="2926163"/>
            <a:ext cx="121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contained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A7E6BB-464C-8CBF-3932-B43E8254B57A}"/>
              </a:ext>
            </a:extLst>
          </p:cNvPr>
          <p:cNvSpPr txBox="1"/>
          <p:nvPr/>
        </p:nvSpPr>
        <p:spPr>
          <a:xfrm>
            <a:off x="8212667" y="4031515"/>
            <a:ext cx="121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contained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794874-322B-2A8E-DCA1-9E4773C2B9A9}"/>
              </a:ext>
            </a:extLst>
          </p:cNvPr>
          <p:cNvSpPr txBox="1"/>
          <p:nvPr/>
        </p:nvSpPr>
        <p:spPr>
          <a:xfrm>
            <a:off x="859370" y="3488267"/>
            <a:ext cx="121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contained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3106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6B0BD-A1A7-C317-DBF6-54E654DA8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운동 리포트 계층 구조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41D536-41F0-12B3-B8A2-84AE8D306EAB}"/>
              </a:ext>
            </a:extLst>
          </p:cNvPr>
          <p:cNvSpPr txBox="1"/>
          <p:nvPr/>
        </p:nvSpPr>
        <p:spPr>
          <a:xfrm>
            <a:off x="4732867" y="1506022"/>
            <a:ext cx="18034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663E31-A9A4-1578-16A7-D8ED7D8B4560}"/>
              </a:ext>
            </a:extLst>
          </p:cNvPr>
          <p:cNvSpPr txBox="1"/>
          <p:nvPr/>
        </p:nvSpPr>
        <p:spPr>
          <a:xfrm>
            <a:off x="1049866" y="2435535"/>
            <a:ext cx="33443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Workout session report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1D0479-520C-96A8-F829-7E913281352B}"/>
              </a:ext>
            </a:extLst>
          </p:cNvPr>
          <p:cNvSpPr txBox="1"/>
          <p:nvPr/>
        </p:nvSpPr>
        <p:spPr>
          <a:xfrm>
            <a:off x="4529666" y="3894668"/>
            <a:ext cx="2590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Workout report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366090-7E1F-4F52-F02D-2834E35D7C4F}"/>
              </a:ext>
            </a:extLst>
          </p:cNvPr>
          <p:cNvSpPr txBox="1"/>
          <p:nvPr/>
        </p:nvSpPr>
        <p:spPr>
          <a:xfrm>
            <a:off x="8483600" y="4823380"/>
            <a:ext cx="2590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Workout set report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7E9194-7C38-A245-47E6-B1F5DE5EC72A}"/>
              </a:ext>
            </a:extLst>
          </p:cNvPr>
          <p:cNvSpPr txBox="1"/>
          <p:nvPr/>
        </p:nvSpPr>
        <p:spPr>
          <a:xfrm>
            <a:off x="6180666" y="6123543"/>
            <a:ext cx="2590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Workout metric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DC9A065-BA92-B92A-F70B-BA5C1DF6EA14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2722033" y="1875354"/>
            <a:ext cx="2912534" cy="560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A202286-0322-2E70-9CCB-F5E7D25AB2FF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722033" y="2804867"/>
            <a:ext cx="3103033" cy="1089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791D395-6B84-37D0-B756-D5563FD63316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825066" y="4264000"/>
            <a:ext cx="3953934" cy="559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342C63F-7458-D3CD-57C0-BF8ECD3DCB4F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7476066" y="5192712"/>
            <a:ext cx="2302934" cy="930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6CE4F9D-F1A2-A8F7-7306-55E0FCAA9EE5}"/>
              </a:ext>
            </a:extLst>
          </p:cNvPr>
          <p:cNvSpPr txBox="1"/>
          <p:nvPr/>
        </p:nvSpPr>
        <p:spPr>
          <a:xfrm>
            <a:off x="6709832" y="2207902"/>
            <a:ext cx="821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…</a:t>
            </a:r>
            <a:endParaRPr lang="ko-KR" altLang="en-US" sz="3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B39046-2AD7-1E2D-11BC-C993AEAD87B3}"/>
              </a:ext>
            </a:extLst>
          </p:cNvPr>
          <p:cNvSpPr txBox="1"/>
          <p:nvPr/>
        </p:nvSpPr>
        <p:spPr>
          <a:xfrm>
            <a:off x="2180165" y="3679225"/>
            <a:ext cx="821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…</a:t>
            </a:r>
            <a:endParaRPr lang="ko-KR" altLang="en-US" sz="3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2E9D15-3BC3-0062-1713-4616B5074BC9}"/>
              </a:ext>
            </a:extLst>
          </p:cNvPr>
          <p:cNvSpPr txBox="1"/>
          <p:nvPr/>
        </p:nvSpPr>
        <p:spPr>
          <a:xfrm>
            <a:off x="5245099" y="4598968"/>
            <a:ext cx="821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…</a:t>
            </a:r>
            <a:endParaRPr lang="ko-KR" altLang="en-US" sz="3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9FEA9B-47A8-5E1C-33C9-1BDFCEAC1DC5}"/>
              </a:ext>
            </a:extLst>
          </p:cNvPr>
          <p:cNvSpPr txBox="1"/>
          <p:nvPr/>
        </p:nvSpPr>
        <p:spPr>
          <a:xfrm>
            <a:off x="9779000" y="5912840"/>
            <a:ext cx="821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…</a:t>
            </a:r>
            <a:endParaRPr lang="ko-KR" altLang="en-US" sz="3200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4DB7B43-6D16-F779-7EEB-2391DF53EB3F}"/>
              </a:ext>
            </a:extLst>
          </p:cNvPr>
          <p:cNvCxnSpPr>
            <a:stCxn id="4" idx="2"/>
          </p:cNvCxnSpPr>
          <p:nvPr/>
        </p:nvCxnSpPr>
        <p:spPr>
          <a:xfrm>
            <a:off x="5634567" y="1875354"/>
            <a:ext cx="1485898" cy="560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B02153F-E52A-C5FC-3E72-E63F6AFB03BD}"/>
              </a:ext>
            </a:extLst>
          </p:cNvPr>
          <p:cNvCxnSpPr>
            <a:stCxn id="4" idx="2"/>
            <a:endCxn id="17" idx="1"/>
          </p:cNvCxnSpPr>
          <p:nvPr/>
        </p:nvCxnSpPr>
        <p:spPr>
          <a:xfrm>
            <a:off x="5634567" y="1875354"/>
            <a:ext cx="1075265" cy="624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ED76342-8B65-2222-F2F8-432B4EC17C82}"/>
              </a:ext>
            </a:extLst>
          </p:cNvPr>
          <p:cNvCxnSpPr>
            <a:stCxn id="5" idx="2"/>
          </p:cNvCxnSpPr>
          <p:nvPr/>
        </p:nvCxnSpPr>
        <p:spPr>
          <a:xfrm flipH="1">
            <a:off x="2438400" y="2804867"/>
            <a:ext cx="283633" cy="1089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4EE4D70-B4FC-48B6-5B1F-072AF2F75E30}"/>
              </a:ext>
            </a:extLst>
          </p:cNvPr>
          <p:cNvCxnSpPr>
            <a:stCxn id="5" idx="2"/>
          </p:cNvCxnSpPr>
          <p:nvPr/>
        </p:nvCxnSpPr>
        <p:spPr>
          <a:xfrm flipH="1">
            <a:off x="2590798" y="2804867"/>
            <a:ext cx="131235" cy="1089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E6B29E3-062D-9EC0-1587-902725EBF653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5655732" y="4264000"/>
            <a:ext cx="169334" cy="627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9BC352A-0598-AE75-9388-969A113552D6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5740399" y="4264000"/>
            <a:ext cx="84667" cy="659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80FBEFA-9EA1-4705-CC8A-CCDAC1FE4124}"/>
              </a:ext>
            </a:extLst>
          </p:cNvPr>
          <p:cNvCxnSpPr>
            <a:stCxn id="7" idx="2"/>
          </p:cNvCxnSpPr>
          <p:nvPr/>
        </p:nvCxnSpPr>
        <p:spPr>
          <a:xfrm>
            <a:off x="9779000" y="5192712"/>
            <a:ext cx="410633" cy="930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5AFE583-DD89-E5C9-7AF9-C6A84BFFB37F}"/>
              </a:ext>
            </a:extLst>
          </p:cNvPr>
          <p:cNvCxnSpPr>
            <a:stCxn id="7" idx="2"/>
          </p:cNvCxnSpPr>
          <p:nvPr/>
        </p:nvCxnSpPr>
        <p:spPr>
          <a:xfrm>
            <a:off x="9779000" y="5192712"/>
            <a:ext cx="516467" cy="930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F31DC6F8-F6C7-61B1-4A29-C114D0CF8777}"/>
              </a:ext>
            </a:extLst>
          </p:cNvPr>
          <p:cNvSpPr/>
          <p:nvPr/>
        </p:nvSpPr>
        <p:spPr>
          <a:xfrm>
            <a:off x="626533" y="2207902"/>
            <a:ext cx="10938934" cy="4709365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5F20185D-CF63-5CED-62BB-9DF2E9CF106A}"/>
              </a:ext>
            </a:extLst>
          </p:cNvPr>
          <p:cNvSpPr/>
          <p:nvPr/>
        </p:nvSpPr>
        <p:spPr>
          <a:xfrm>
            <a:off x="4148667" y="3505200"/>
            <a:ext cx="7205133" cy="3234267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70FE9CFE-5122-55D6-9395-97B98DF30DE7}"/>
              </a:ext>
            </a:extLst>
          </p:cNvPr>
          <p:cNvSpPr/>
          <p:nvPr/>
        </p:nvSpPr>
        <p:spPr>
          <a:xfrm>
            <a:off x="5960532" y="4648200"/>
            <a:ext cx="5249335" cy="1998133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7588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2829A2-D855-EF8B-E9AD-1B0C9344A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운동 라이브러리 관련 </a:t>
            </a:r>
            <a:r>
              <a:rPr lang="en-US" altLang="ko-KR" dirty="0"/>
              <a:t>API </a:t>
            </a:r>
            <a:r>
              <a:rPr lang="ko-KR" altLang="en-US" dirty="0"/>
              <a:t>리스트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BAD2AE-3B1C-0F8B-7274-0B2EF5283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18334" cy="4351338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/users/&lt;</a:t>
            </a:r>
            <a:r>
              <a:rPr lang="en-US" altLang="ko-KR" sz="1600" dirty="0" err="1"/>
              <a:t>user_id</a:t>
            </a:r>
            <a:r>
              <a:rPr lang="en-US" altLang="ko-KR" sz="1600" dirty="0"/>
              <a:t>&gt;/</a:t>
            </a:r>
            <a:r>
              <a:rPr lang="en-US" altLang="ko-KR" sz="1600" dirty="0" err="1"/>
              <a:t>workout_sessions</a:t>
            </a:r>
            <a:r>
              <a:rPr lang="en-US" altLang="ko-KR" sz="1600" dirty="0"/>
              <a:t>/report</a:t>
            </a:r>
          </a:p>
          <a:p>
            <a:r>
              <a:rPr lang="en-US" altLang="ko-KR" sz="1600" dirty="0"/>
              <a:t>/users/&lt;</a:t>
            </a:r>
            <a:r>
              <a:rPr lang="en-US" altLang="ko-KR" sz="1600" dirty="0" err="1"/>
              <a:t>user_id</a:t>
            </a:r>
            <a:r>
              <a:rPr lang="en-US" altLang="ko-KR" sz="1600" dirty="0"/>
              <a:t>&gt;/</a:t>
            </a:r>
            <a:r>
              <a:rPr lang="en-US" altLang="ko-KR" sz="1600" dirty="0" err="1"/>
              <a:t>workout_sessions</a:t>
            </a:r>
            <a:r>
              <a:rPr lang="en-US" altLang="ko-KR" sz="1600" dirty="0"/>
              <a:t>/report/recent</a:t>
            </a:r>
          </a:p>
          <a:p>
            <a:r>
              <a:rPr lang="en-US" altLang="ko-KR" sz="1600" dirty="0"/>
              <a:t>/users/&lt;</a:t>
            </a:r>
            <a:r>
              <a:rPr lang="en-US" altLang="ko-KR" sz="1600" dirty="0" err="1"/>
              <a:t>user_id</a:t>
            </a:r>
            <a:r>
              <a:rPr lang="en-US" altLang="ko-KR" sz="1600" dirty="0"/>
              <a:t>&gt;/</a:t>
            </a:r>
            <a:r>
              <a:rPr lang="en-US" altLang="ko-KR" sz="1600" dirty="0" err="1"/>
              <a:t>workout_sessions</a:t>
            </a:r>
            <a:r>
              <a:rPr lang="en-US" altLang="ko-KR" sz="1600" dirty="0"/>
              <a:t>/&lt;</a:t>
            </a:r>
            <a:r>
              <a:rPr lang="en-US" altLang="ko-KR" sz="1600" dirty="0" err="1"/>
              <a:t>workout_session_id</a:t>
            </a:r>
            <a:r>
              <a:rPr lang="en-US" altLang="ko-KR" sz="1600" dirty="0"/>
              <a:t>&gt;/report</a:t>
            </a:r>
          </a:p>
          <a:p>
            <a:r>
              <a:rPr lang="en-US" altLang="ko-KR" sz="1600" dirty="0"/>
              <a:t>/users/&lt;</a:t>
            </a:r>
            <a:r>
              <a:rPr lang="en-US" altLang="ko-KR" sz="1600" dirty="0" err="1"/>
              <a:t>user_id</a:t>
            </a:r>
            <a:r>
              <a:rPr lang="en-US" altLang="ko-KR" sz="1600" dirty="0"/>
              <a:t>&gt;/</a:t>
            </a:r>
            <a:r>
              <a:rPr lang="en-US" altLang="ko-KR" sz="1600" dirty="0" err="1"/>
              <a:t>workout_sessions</a:t>
            </a:r>
            <a:r>
              <a:rPr lang="en-US" altLang="ko-KR" sz="1600" dirty="0"/>
              <a:t>/&lt;</a:t>
            </a:r>
            <a:r>
              <a:rPr lang="en-US" altLang="ko-KR" sz="1600" dirty="0" err="1"/>
              <a:t>workout_session_id</a:t>
            </a:r>
            <a:r>
              <a:rPr lang="en-US" altLang="ko-KR" sz="1600" dirty="0"/>
              <a:t>&gt;/workouts/&lt;</a:t>
            </a:r>
            <a:r>
              <a:rPr lang="en-US" altLang="ko-KR" sz="1600" dirty="0" err="1"/>
              <a:t>workout_id</a:t>
            </a:r>
            <a:r>
              <a:rPr lang="en-US" altLang="ko-KR" sz="1600" dirty="0"/>
              <a:t>&gt;/report</a:t>
            </a:r>
          </a:p>
          <a:p>
            <a:r>
              <a:rPr lang="en-US" altLang="ko-KR" sz="1600" dirty="0"/>
              <a:t>/users/&lt;</a:t>
            </a:r>
            <a:r>
              <a:rPr lang="en-US" altLang="ko-KR" sz="1600" dirty="0" err="1"/>
              <a:t>user_id</a:t>
            </a:r>
            <a:r>
              <a:rPr lang="en-US" altLang="ko-KR" sz="1600" dirty="0"/>
              <a:t>&gt;/</a:t>
            </a:r>
            <a:r>
              <a:rPr lang="en-US" altLang="ko-KR" sz="1600" dirty="0" err="1"/>
              <a:t>workout_sessions</a:t>
            </a:r>
            <a:r>
              <a:rPr lang="en-US" altLang="ko-KR" sz="1600" dirty="0"/>
              <a:t>/&lt;</a:t>
            </a:r>
            <a:r>
              <a:rPr lang="en-US" altLang="ko-KR" sz="1600" dirty="0" err="1"/>
              <a:t>workout_session_id</a:t>
            </a:r>
            <a:r>
              <a:rPr lang="en-US" altLang="ko-KR" sz="1600" dirty="0"/>
              <a:t>&gt;/workouts/&lt;</a:t>
            </a:r>
            <a:r>
              <a:rPr lang="en-US" altLang="ko-KR" sz="1600" dirty="0" err="1"/>
              <a:t>workout_id</a:t>
            </a:r>
            <a:r>
              <a:rPr lang="en-US" altLang="ko-KR" sz="1600" dirty="0"/>
              <a:t>&gt;/sets/&lt;</a:t>
            </a:r>
            <a:r>
              <a:rPr lang="en-US" altLang="ko-KR" sz="1600" dirty="0" err="1"/>
              <a:t>set_id</a:t>
            </a:r>
            <a:r>
              <a:rPr lang="en-US" altLang="ko-KR" sz="1600" dirty="0"/>
              <a:t>&gt;/report</a:t>
            </a:r>
          </a:p>
          <a:p>
            <a:r>
              <a:rPr lang="en-US" altLang="ko-KR" sz="1600" dirty="0"/>
              <a:t>/users/&lt;</a:t>
            </a:r>
            <a:r>
              <a:rPr lang="en-US" altLang="ko-KR" sz="1600" dirty="0" err="1"/>
              <a:t>user_id</a:t>
            </a:r>
            <a:r>
              <a:rPr lang="en-US" altLang="ko-KR" sz="1600" dirty="0"/>
              <a:t>&gt;/</a:t>
            </a:r>
            <a:r>
              <a:rPr lang="en-US" altLang="ko-KR" sz="1600" dirty="0" err="1"/>
              <a:t>workout_sessions</a:t>
            </a:r>
            <a:r>
              <a:rPr lang="en-US" altLang="ko-KR" sz="1600" dirty="0"/>
              <a:t>/&lt;</a:t>
            </a:r>
            <a:r>
              <a:rPr lang="en-US" altLang="ko-KR" sz="1600" dirty="0" err="1"/>
              <a:t>workout_session_id</a:t>
            </a:r>
            <a:r>
              <a:rPr lang="en-US" altLang="ko-KR" sz="1600" dirty="0"/>
              <a:t>&gt;/workouts/&lt;</a:t>
            </a:r>
            <a:r>
              <a:rPr lang="en-US" altLang="ko-KR" sz="1600" dirty="0" err="1"/>
              <a:t>workout_id</a:t>
            </a:r>
            <a:r>
              <a:rPr lang="en-US" altLang="ko-KR" sz="1600" dirty="0"/>
              <a:t>&gt;/sets/</a:t>
            </a:r>
            <a:r>
              <a:rPr lang="en-US" altLang="ko-KR" sz="1600" dirty="0" err="1"/>
              <a:t>workout_metrics</a:t>
            </a:r>
            <a:endParaRPr lang="en-US" altLang="ko-KR" sz="1600" dirty="0"/>
          </a:p>
          <a:p>
            <a:r>
              <a:rPr lang="en-US" altLang="ko-KR" sz="1600" dirty="0"/>
              <a:t>/users/&lt;</a:t>
            </a:r>
            <a:r>
              <a:rPr lang="en-US" altLang="ko-KR" sz="1600" dirty="0" err="1"/>
              <a:t>user_id</a:t>
            </a:r>
            <a:r>
              <a:rPr lang="en-US" altLang="ko-KR" sz="1600" dirty="0"/>
              <a:t>&gt;/</a:t>
            </a:r>
            <a:r>
              <a:rPr lang="en-US" altLang="ko-KR" sz="1600" dirty="0" err="1"/>
              <a:t>workout_sessions</a:t>
            </a:r>
            <a:r>
              <a:rPr lang="en-US" altLang="ko-KR" sz="1600" dirty="0"/>
              <a:t>/&lt;</a:t>
            </a:r>
            <a:r>
              <a:rPr lang="en-US" altLang="ko-KR" sz="1600" dirty="0" err="1"/>
              <a:t>workout_session_id</a:t>
            </a:r>
            <a:r>
              <a:rPr lang="en-US" altLang="ko-KR" sz="1600" dirty="0"/>
              <a:t>&gt;/workouts/&lt;</a:t>
            </a:r>
            <a:r>
              <a:rPr lang="en-US" altLang="ko-KR" sz="1600" dirty="0" err="1"/>
              <a:t>workout_id</a:t>
            </a:r>
            <a:r>
              <a:rPr lang="en-US" altLang="ko-KR" sz="1600" dirty="0"/>
              <a:t>&gt;/sets/&lt;</a:t>
            </a:r>
            <a:r>
              <a:rPr lang="en-US" altLang="ko-KR" sz="1600" dirty="0" err="1"/>
              <a:t>set_id</a:t>
            </a:r>
            <a:r>
              <a:rPr lang="en-US" altLang="ko-KR" sz="1600" dirty="0"/>
              <a:t>&gt;/</a:t>
            </a:r>
            <a:r>
              <a:rPr lang="en-US" altLang="ko-KR" sz="1600" dirty="0" err="1"/>
              <a:t>workout_metrics</a:t>
            </a:r>
            <a:endParaRPr lang="en-US" altLang="ko-KR" sz="1600" dirty="0"/>
          </a:p>
          <a:p>
            <a:r>
              <a:rPr lang="en-US" altLang="ko-KR" sz="1600" dirty="0"/>
              <a:t>/users/&lt;</a:t>
            </a:r>
            <a:r>
              <a:rPr lang="en-US" altLang="ko-KR" sz="1600" dirty="0" err="1"/>
              <a:t>user_id</a:t>
            </a:r>
            <a:r>
              <a:rPr lang="en-US" altLang="ko-KR" sz="1600" dirty="0"/>
              <a:t>&gt;/reports/recent/</a:t>
            </a:r>
            <a:r>
              <a:rPr lang="en-US" altLang="ko-KR" sz="1600" dirty="0" err="1"/>
              <a:t>exedrcise_libraries</a:t>
            </a:r>
            <a:r>
              <a:rPr lang="en-US" altLang="ko-KR" sz="1600" dirty="0"/>
              <a:t>/&lt;</a:t>
            </a:r>
            <a:r>
              <a:rPr lang="en-US" altLang="ko-KR" sz="1600" dirty="0" err="1"/>
              <a:t>exercise_library_id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/users/&lt;</a:t>
            </a:r>
            <a:r>
              <a:rPr lang="en-US" altLang="ko-KR" sz="1600" dirty="0" err="1"/>
              <a:t>user_id</a:t>
            </a:r>
            <a:r>
              <a:rPr lang="en-US" altLang="ko-KR" sz="1600" dirty="0"/>
              <a:t>&gt;/reports/recent/</a:t>
            </a:r>
            <a:r>
              <a:rPr lang="en-US" altLang="ko-KR" sz="1600" dirty="0" err="1"/>
              <a:t>exedrcise_libraries</a:t>
            </a:r>
            <a:r>
              <a:rPr lang="en-US" altLang="ko-KR" sz="1600" dirty="0"/>
              <a:t>/&lt;</a:t>
            </a:r>
            <a:r>
              <a:rPr lang="en-US" altLang="ko-KR" sz="1600" dirty="0" err="1"/>
              <a:t>exercise_library_id</a:t>
            </a:r>
            <a:r>
              <a:rPr lang="en-US" altLang="ko-KR" sz="1600" dirty="0"/>
              <a:t>&gt;/&lt;</a:t>
            </a:r>
            <a:r>
              <a:rPr lang="en-US" altLang="ko-KR" sz="1600" dirty="0" err="1"/>
              <a:t>set_number</a:t>
            </a:r>
            <a:r>
              <a:rPr lang="en-US" altLang="ko-KR" sz="1600" dirty="0"/>
              <a:t>&gt;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5001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67252-0530-8319-1BFC-074A9EDD7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APIs for NFC and QR certification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BA5609-A6F4-B23B-E01F-B9600EAE2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URI : </a:t>
            </a:r>
          </a:p>
          <a:p>
            <a:pPr lvl="1"/>
            <a:r>
              <a:rPr lang="en-US" altLang="ko-KR" dirty="0"/>
              <a:t>NFC certification : /</a:t>
            </a:r>
            <a:r>
              <a:rPr lang="en-US" altLang="ko-KR" dirty="0" err="1"/>
              <a:t>nfc_certification</a:t>
            </a:r>
            <a:endParaRPr lang="en-US" altLang="ko-KR" dirty="0"/>
          </a:p>
          <a:p>
            <a:pPr lvl="1"/>
            <a:r>
              <a:rPr lang="en-US" altLang="ko-KR" dirty="0"/>
              <a:t>QR certification : /</a:t>
            </a:r>
            <a:r>
              <a:rPr lang="en-US" altLang="ko-KR" dirty="0" err="1"/>
              <a:t>qr_certification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하드웨어 앱을 초기화하기 위해 필요함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하드웨어 앱 구동에 쓰이는 기본 데이터를 전달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HTTP sessions </a:t>
            </a:r>
            <a:r>
              <a:rPr lang="ko-KR" altLang="en-US" dirty="0"/>
              <a:t>기능을 토대로 구현되어 있음</a:t>
            </a: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72203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22784-1E2A-FDBC-AECC-48ABF32F3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Workout session report APIs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F064B8-C94E-F5B1-F55B-A178950BB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33" y="1825625"/>
            <a:ext cx="11887199" cy="4351338"/>
          </a:xfrm>
        </p:spPr>
        <p:txBody>
          <a:bodyPr/>
          <a:lstStyle/>
          <a:p>
            <a:r>
              <a:rPr lang="en-US" altLang="ko-KR" dirty="0"/>
              <a:t>/users/&lt;</a:t>
            </a:r>
            <a:r>
              <a:rPr lang="en-US" altLang="ko-KR" dirty="0" err="1"/>
              <a:t>user_id</a:t>
            </a:r>
            <a:r>
              <a:rPr lang="en-US" altLang="ko-KR" dirty="0"/>
              <a:t>&gt;/</a:t>
            </a:r>
            <a:r>
              <a:rPr lang="en-US" altLang="ko-KR" dirty="0" err="1"/>
              <a:t>workout_sessions</a:t>
            </a:r>
            <a:r>
              <a:rPr lang="en-US" altLang="ko-KR" dirty="0"/>
              <a:t>/&lt;</a:t>
            </a:r>
            <a:r>
              <a:rPr lang="en-US" altLang="ko-KR" dirty="0" err="1"/>
              <a:t>workout_session_id</a:t>
            </a:r>
            <a:r>
              <a:rPr lang="en-US" altLang="ko-KR" dirty="0"/>
              <a:t>&gt;/report</a:t>
            </a:r>
          </a:p>
          <a:p>
            <a:pPr lvl="1"/>
            <a:r>
              <a:rPr lang="en-US" altLang="ko-KR" dirty="0"/>
              <a:t>&lt;</a:t>
            </a:r>
            <a:r>
              <a:rPr lang="en-US" altLang="ko-KR" dirty="0" err="1"/>
              <a:t>user_id</a:t>
            </a:r>
            <a:r>
              <a:rPr lang="en-US" altLang="ko-KR" dirty="0"/>
              <a:t>&gt;</a:t>
            </a:r>
            <a:r>
              <a:rPr lang="ko-KR" altLang="en-US" dirty="0"/>
              <a:t>가 한 </a:t>
            </a:r>
            <a:r>
              <a:rPr lang="en-US" altLang="ko-KR" dirty="0"/>
              <a:t>&lt;</a:t>
            </a:r>
            <a:r>
              <a:rPr lang="en-US" altLang="ko-KR" dirty="0" err="1"/>
              <a:t>workout_session_id</a:t>
            </a:r>
            <a:r>
              <a:rPr lang="en-US" altLang="ko-KR" dirty="0"/>
              <a:t>&gt;</a:t>
            </a:r>
            <a:r>
              <a:rPr lang="ko-KR" altLang="en-US" dirty="0"/>
              <a:t>의 리포트 가져오기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/users/&lt;</a:t>
            </a:r>
            <a:r>
              <a:rPr lang="en-US" altLang="ko-KR" dirty="0" err="1"/>
              <a:t>user_id</a:t>
            </a:r>
            <a:r>
              <a:rPr lang="en-US" altLang="ko-KR" dirty="0"/>
              <a:t>&gt;/</a:t>
            </a:r>
            <a:r>
              <a:rPr lang="en-US" altLang="ko-KR" dirty="0" err="1"/>
              <a:t>workout_sessions</a:t>
            </a:r>
            <a:r>
              <a:rPr lang="en-US" altLang="ko-KR" dirty="0"/>
              <a:t>/report</a:t>
            </a:r>
          </a:p>
          <a:p>
            <a:pPr lvl="1"/>
            <a:r>
              <a:rPr lang="en-US" altLang="ko-KR" sz="2000" dirty="0"/>
              <a:t>&lt;</a:t>
            </a:r>
            <a:r>
              <a:rPr lang="en-US" altLang="ko-KR" sz="2000" dirty="0" err="1"/>
              <a:t>user_id</a:t>
            </a:r>
            <a:r>
              <a:rPr lang="en-US" altLang="ko-KR" sz="2000" dirty="0"/>
              <a:t>&gt;</a:t>
            </a:r>
            <a:r>
              <a:rPr lang="ko-KR" altLang="en-US" sz="2000" dirty="0"/>
              <a:t>가 특정 기간 동안에 한 </a:t>
            </a:r>
            <a:r>
              <a:rPr lang="en-US" altLang="ko-KR" sz="2000" dirty="0"/>
              <a:t>workout sessions</a:t>
            </a:r>
            <a:r>
              <a:rPr lang="ko-KR" altLang="en-US" sz="2000" dirty="0"/>
              <a:t>의 리포트 가져오기</a:t>
            </a:r>
            <a:endParaRPr lang="en-US" altLang="ko-KR" sz="2000" dirty="0"/>
          </a:p>
          <a:p>
            <a:endParaRPr lang="en-US" altLang="ko-KR" sz="2400" dirty="0"/>
          </a:p>
          <a:p>
            <a:r>
              <a:rPr lang="en-US" altLang="ko-KR" dirty="0"/>
              <a:t>/users/&lt;</a:t>
            </a:r>
            <a:r>
              <a:rPr lang="en-US" altLang="ko-KR" dirty="0" err="1"/>
              <a:t>user_id</a:t>
            </a:r>
            <a:r>
              <a:rPr lang="en-US" altLang="ko-KR" dirty="0"/>
              <a:t>&gt;/</a:t>
            </a:r>
            <a:r>
              <a:rPr lang="en-US" altLang="ko-KR" dirty="0" err="1"/>
              <a:t>workout_sessions</a:t>
            </a:r>
            <a:r>
              <a:rPr lang="en-US" altLang="ko-KR" dirty="0"/>
              <a:t>/report/recent</a:t>
            </a:r>
          </a:p>
          <a:p>
            <a:pPr lvl="1"/>
            <a:r>
              <a:rPr lang="en-US" altLang="ko-KR" dirty="0"/>
              <a:t>&lt;</a:t>
            </a:r>
            <a:r>
              <a:rPr lang="en-US" altLang="ko-KR" dirty="0" err="1"/>
              <a:t>user_id</a:t>
            </a:r>
            <a:r>
              <a:rPr lang="en-US" altLang="ko-KR" dirty="0"/>
              <a:t>&gt;</a:t>
            </a:r>
            <a:r>
              <a:rPr lang="ko-KR" altLang="en-US" dirty="0"/>
              <a:t>가 최근 </a:t>
            </a:r>
            <a:r>
              <a:rPr lang="en-US" altLang="ko-KR" dirty="0"/>
              <a:t>7</a:t>
            </a:r>
            <a:r>
              <a:rPr lang="ko-KR" altLang="en-US" dirty="0"/>
              <a:t>일간 한 </a:t>
            </a:r>
            <a:r>
              <a:rPr lang="en-US" altLang="ko-KR" dirty="0"/>
              <a:t>workout sessions</a:t>
            </a:r>
            <a:r>
              <a:rPr lang="ko-KR" altLang="en-US" dirty="0"/>
              <a:t>들의 리포트 가져오기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5436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93273-A45C-9FBA-00FF-1AEBE4B6A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Workout report APIs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25FD3C-FBCD-C369-18AF-05F7393D5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/users/&lt;</a:t>
            </a:r>
            <a:r>
              <a:rPr lang="en-US" altLang="ko-KR" dirty="0" err="1"/>
              <a:t>user_id</a:t>
            </a:r>
            <a:r>
              <a:rPr lang="en-US" altLang="ko-KR" dirty="0"/>
              <a:t>&gt;/</a:t>
            </a:r>
            <a:r>
              <a:rPr lang="en-US" altLang="ko-KR" dirty="0" err="1"/>
              <a:t>workout_sessions</a:t>
            </a:r>
            <a:r>
              <a:rPr lang="en-US" altLang="ko-KR" dirty="0"/>
              <a:t>/&lt;</a:t>
            </a:r>
            <a:r>
              <a:rPr lang="en-US" altLang="ko-KR" dirty="0" err="1"/>
              <a:t>workout_session_id</a:t>
            </a:r>
            <a:r>
              <a:rPr lang="en-US" altLang="ko-KR" dirty="0"/>
              <a:t>&gt;/workouts/&lt;</a:t>
            </a:r>
            <a:r>
              <a:rPr lang="en-US" altLang="ko-KR" dirty="0" err="1"/>
              <a:t>workout_id</a:t>
            </a:r>
            <a:r>
              <a:rPr lang="en-US" altLang="ko-KR" dirty="0"/>
              <a:t>&gt;/report</a:t>
            </a:r>
          </a:p>
          <a:p>
            <a:pPr lvl="1"/>
            <a:r>
              <a:rPr lang="en-US" altLang="ko-KR" dirty="0"/>
              <a:t>&lt;</a:t>
            </a:r>
            <a:r>
              <a:rPr lang="en-US" altLang="ko-KR" dirty="0" err="1"/>
              <a:t>user_id</a:t>
            </a:r>
            <a:r>
              <a:rPr lang="en-US" altLang="ko-KR" dirty="0"/>
              <a:t>&gt;</a:t>
            </a:r>
            <a:r>
              <a:rPr lang="ko-KR" altLang="en-US" dirty="0"/>
              <a:t>가 한 </a:t>
            </a:r>
            <a:r>
              <a:rPr lang="en-US" altLang="ko-KR" dirty="0"/>
              <a:t>&lt;</a:t>
            </a:r>
            <a:r>
              <a:rPr lang="en-US" altLang="ko-KR" dirty="0" err="1"/>
              <a:t>workout_id</a:t>
            </a:r>
            <a:r>
              <a:rPr lang="en-US" altLang="ko-KR" dirty="0"/>
              <a:t>&gt;</a:t>
            </a:r>
            <a:r>
              <a:rPr lang="ko-KR" altLang="en-US" dirty="0"/>
              <a:t>의 리포트 가져오기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72901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93273-A45C-9FBA-00FF-1AEBE4B6A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Workout set</a:t>
            </a:r>
            <a:r>
              <a:rPr lang="ko-KR" altLang="en-US" dirty="0"/>
              <a:t> </a:t>
            </a:r>
            <a:r>
              <a:rPr lang="en-US" altLang="ko-KR" dirty="0"/>
              <a:t>report APIs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25FD3C-FBCD-C369-18AF-05F7393D5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/users/&lt;</a:t>
            </a:r>
            <a:r>
              <a:rPr lang="en-US" altLang="ko-KR" sz="2400" dirty="0" err="1"/>
              <a:t>user_id</a:t>
            </a:r>
            <a:r>
              <a:rPr lang="en-US" altLang="ko-KR" sz="2400" dirty="0"/>
              <a:t>&gt;/</a:t>
            </a:r>
            <a:r>
              <a:rPr lang="en-US" altLang="ko-KR" sz="2400" dirty="0" err="1"/>
              <a:t>workout_sessions</a:t>
            </a:r>
            <a:r>
              <a:rPr lang="en-US" altLang="ko-KR" sz="2400" dirty="0"/>
              <a:t>/&lt;</a:t>
            </a:r>
            <a:r>
              <a:rPr lang="en-US" altLang="ko-KR" sz="2400" dirty="0" err="1"/>
              <a:t>workout_session_id</a:t>
            </a:r>
            <a:r>
              <a:rPr lang="en-US" altLang="ko-KR" sz="2400" dirty="0"/>
              <a:t>&gt;/workouts/&lt;</a:t>
            </a:r>
            <a:r>
              <a:rPr lang="en-US" altLang="ko-KR" sz="2400" dirty="0" err="1"/>
              <a:t>workout_id</a:t>
            </a:r>
            <a:r>
              <a:rPr lang="en-US" altLang="ko-KR" sz="2400" dirty="0"/>
              <a:t>&gt;/sets/&lt;</a:t>
            </a:r>
            <a:r>
              <a:rPr lang="en-US" altLang="ko-KR" sz="2400" dirty="0" err="1"/>
              <a:t>set_id</a:t>
            </a:r>
            <a:r>
              <a:rPr lang="en-US" altLang="ko-KR" sz="2400" dirty="0"/>
              <a:t>&gt;/report</a:t>
            </a:r>
          </a:p>
          <a:p>
            <a:pPr lvl="1"/>
            <a:r>
              <a:rPr lang="en-US" altLang="ko-KR" sz="2000" dirty="0"/>
              <a:t>&lt;</a:t>
            </a:r>
            <a:r>
              <a:rPr lang="en-US" altLang="ko-KR" sz="2000" dirty="0" err="1"/>
              <a:t>user_id</a:t>
            </a:r>
            <a:r>
              <a:rPr lang="en-US" altLang="ko-KR" sz="2000" dirty="0"/>
              <a:t>&gt;</a:t>
            </a:r>
            <a:r>
              <a:rPr lang="ko-KR" altLang="en-US" sz="2000" dirty="0"/>
              <a:t>가 한 </a:t>
            </a:r>
            <a:r>
              <a:rPr lang="en-US" altLang="ko-KR" sz="2000" dirty="0"/>
              <a:t>&lt;</a:t>
            </a:r>
            <a:r>
              <a:rPr lang="en-US" altLang="ko-KR" sz="2000" dirty="0" err="1"/>
              <a:t>workout_id</a:t>
            </a:r>
            <a:r>
              <a:rPr lang="en-US" altLang="ko-KR" sz="2000" dirty="0"/>
              <a:t>&gt;</a:t>
            </a:r>
            <a:r>
              <a:rPr lang="ko-KR" altLang="en-US" sz="2000" dirty="0"/>
              <a:t>에 포함된 </a:t>
            </a:r>
            <a:r>
              <a:rPr lang="en-US" altLang="ko-KR" sz="2000" dirty="0"/>
              <a:t>&lt;</a:t>
            </a:r>
            <a:r>
              <a:rPr lang="en-US" altLang="ko-KR" sz="2000" dirty="0" err="1"/>
              <a:t>set_id</a:t>
            </a:r>
            <a:r>
              <a:rPr lang="en-US" altLang="ko-KR" sz="2000" dirty="0"/>
              <a:t>&gt;</a:t>
            </a:r>
            <a:r>
              <a:rPr lang="ko-KR" altLang="en-US" sz="2000" dirty="0"/>
              <a:t>의 리포트 가져오기</a:t>
            </a:r>
            <a:endParaRPr lang="en-US" altLang="ko-KR" sz="2000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0148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33BF6-FE74-33E6-F61F-5DB7BEA9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Workout metric report APIs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C890F2-1B79-C996-BD1D-EDEA5E54F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/users/&lt;</a:t>
            </a:r>
            <a:r>
              <a:rPr lang="en-US" altLang="ko-KR" dirty="0" err="1"/>
              <a:t>user_id</a:t>
            </a:r>
            <a:r>
              <a:rPr lang="en-US" altLang="ko-KR" dirty="0"/>
              <a:t>&gt;/</a:t>
            </a:r>
            <a:r>
              <a:rPr lang="en-US" altLang="ko-KR" dirty="0" err="1"/>
              <a:t>workout_sessions</a:t>
            </a:r>
            <a:r>
              <a:rPr lang="en-US" altLang="ko-KR" dirty="0"/>
              <a:t>/&lt;</a:t>
            </a:r>
            <a:r>
              <a:rPr lang="en-US" altLang="ko-KR" dirty="0" err="1"/>
              <a:t>workout_session_id</a:t>
            </a:r>
            <a:r>
              <a:rPr lang="en-US" altLang="ko-KR" dirty="0"/>
              <a:t>&gt;/workouts/&lt;</a:t>
            </a:r>
            <a:r>
              <a:rPr lang="en-US" altLang="ko-KR" dirty="0" err="1"/>
              <a:t>workout_id</a:t>
            </a:r>
            <a:r>
              <a:rPr lang="en-US" altLang="ko-KR" dirty="0"/>
              <a:t>&gt;/sets/</a:t>
            </a:r>
            <a:r>
              <a:rPr lang="en-US" altLang="ko-KR" dirty="0" err="1"/>
              <a:t>workout_metrics</a:t>
            </a:r>
            <a:endParaRPr lang="en-US" altLang="ko-KR" dirty="0"/>
          </a:p>
          <a:p>
            <a:pPr lvl="1"/>
            <a:r>
              <a:rPr lang="en-US" altLang="ko-KR" dirty="0"/>
              <a:t>&lt;</a:t>
            </a:r>
            <a:r>
              <a:rPr lang="en-US" altLang="ko-KR" dirty="0" err="1"/>
              <a:t>user_id</a:t>
            </a:r>
            <a:r>
              <a:rPr lang="en-US" altLang="ko-KR" dirty="0"/>
              <a:t>&gt;</a:t>
            </a:r>
            <a:r>
              <a:rPr lang="ko-KR" altLang="en-US" dirty="0"/>
              <a:t>가 한 </a:t>
            </a:r>
            <a:r>
              <a:rPr lang="en-US" altLang="ko-KR" dirty="0"/>
              <a:t>&lt;</a:t>
            </a:r>
            <a:r>
              <a:rPr lang="en-US" altLang="ko-KR" dirty="0" err="1"/>
              <a:t>workout_id</a:t>
            </a:r>
            <a:r>
              <a:rPr lang="en-US" altLang="ko-KR" dirty="0"/>
              <a:t>&gt;</a:t>
            </a:r>
            <a:r>
              <a:rPr lang="ko-KR" altLang="en-US" dirty="0"/>
              <a:t>에 포함된 모든 세트의 </a:t>
            </a:r>
            <a:r>
              <a:rPr lang="en-US" altLang="ko-KR" dirty="0"/>
              <a:t>workout metrics </a:t>
            </a:r>
            <a:r>
              <a:rPr lang="ko-KR" altLang="en-US" dirty="0"/>
              <a:t>가져오기</a:t>
            </a:r>
            <a:endParaRPr lang="en-US" altLang="ko-KR" dirty="0"/>
          </a:p>
          <a:p>
            <a:endParaRPr lang="en-US" altLang="ko-KR" sz="2800" dirty="0"/>
          </a:p>
          <a:p>
            <a:r>
              <a:rPr lang="en-US" altLang="ko-KR" dirty="0"/>
              <a:t>/users/&lt;</a:t>
            </a:r>
            <a:r>
              <a:rPr lang="en-US" altLang="ko-KR" dirty="0" err="1"/>
              <a:t>user_id</a:t>
            </a:r>
            <a:r>
              <a:rPr lang="en-US" altLang="ko-KR" dirty="0"/>
              <a:t>&gt;/</a:t>
            </a:r>
            <a:r>
              <a:rPr lang="en-US" altLang="ko-KR" dirty="0" err="1"/>
              <a:t>workout_sessions</a:t>
            </a:r>
            <a:r>
              <a:rPr lang="en-US" altLang="ko-KR" dirty="0"/>
              <a:t>/&lt;</a:t>
            </a:r>
            <a:r>
              <a:rPr lang="en-US" altLang="ko-KR" dirty="0" err="1"/>
              <a:t>workout_session_id</a:t>
            </a:r>
            <a:r>
              <a:rPr lang="en-US" altLang="ko-KR" dirty="0"/>
              <a:t>&gt;/workouts/&lt;</a:t>
            </a:r>
            <a:r>
              <a:rPr lang="en-US" altLang="ko-KR" dirty="0" err="1"/>
              <a:t>workout_id</a:t>
            </a:r>
            <a:r>
              <a:rPr lang="en-US" altLang="ko-KR" dirty="0"/>
              <a:t>&gt;/sets/&lt;</a:t>
            </a:r>
            <a:r>
              <a:rPr lang="en-US" altLang="ko-KR" dirty="0" err="1"/>
              <a:t>set_id</a:t>
            </a:r>
            <a:r>
              <a:rPr lang="en-US" altLang="ko-KR" dirty="0"/>
              <a:t>&gt;/</a:t>
            </a:r>
            <a:r>
              <a:rPr lang="en-US" altLang="ko-KR" dirty="0" err="1"/>
              <a:t>workout_metrics</a:t>
            </a:r>
            <a:endParaRPr lang="en-US" altLang="ko-KR" dirty="0"/>
          </a:p>
          <a:p>
            <a:pPr lvl="1"/>
            <a:r>
              <a:rPr lang="en-US" altLang="ko-KR" dirty="0"/>
              <a:t>&lt;</a:t>
            </a:r>
            <a:r>
              <a:rPr lang="en-US" altLang="ko-KR" dirty="0" err="1"/>
              <a:t>user_id</a:t>
            </a:r>
            <a:r>
              <a:rPr lang="en-US" altLang="ko-KR" dirty="0"/>
              <a:t>&gt;</a:t>
            </a:r>
            <a:r>
              <a:rPr lang="ko-KR" altLang="en-US" dirty="0"/>
              <a:t>가 한 </a:t>
            </a:r>
            <a:r>
              <a:rPr lang="en-US" altLang="ko-KR" dirty="0"/>
              <a:t>&lt;</a:t>
            </a:r>
            <a:r>
              <a:rPr lang="en-US" altLang="ko-KR" dirty="0" err="1"/>
              <a:t>workout_id</a:t>
            </a:r>
            <a:r>
              <a:rPr lang="en-US" altLang="ko-KR" dirty="0"/>
              <a:t>&gt;</a:t>
            </a:r>
            <a:r>
              <a:rPr lang="ko-KR" altLang="en-US" dirty="0"/>
              <a:t>에 포함된 </a:t>
            </a:r>
            <a:r>
              <a:rPr lang="en-US" altLang="ko-KR" dirty="0"/>
              <a:t>&lt;</a:t>
            </a:r>
            <a:r>
              <a:rPr lang="en-US" altLang="ko-KR" dirty="0" err="1"/>
              <a:t>set_id</a:t>
            </a:r>
            <a:r>
              <a:rPr lang="en-US" altLang="ko-KR" dirty="0"/>
              <a:t>&gt;</a:t>
            </a:r>
            <a:r>
              <a:rPr lang="ko-KR" altLang="en-US" dirty="0"/>
              <a:t>의 </a:t>
            </a:r>
            <a:r>
              <a:rPr lang="en-US" altLang="ko-KR" dirty="0" err="1"/>
              <a:t>workout_metrics</a:t>
            </a:r>
            <a:r>
              <a:rPr lang="en-US" altLang="ko-KR" dirty="0"/>
              <a:t> </a:t>
            </a:r>
            <a:r>
              <a:rPr lang="ko-KR" altLang="en-US" dirty="0"/>
              <a:t>가져오기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89410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2A3C9E-95EC-2159-B105-38D69913C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운동 라이브러리와 관련된 리포트 </a:t>
            </a:r>
            <a:r>
              <a:rPr lang="en-US" altLang="ko-KR" dirty="0"/>
              <a:t>APIs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034ABF-2F13-BC38-965E-0D0D7A843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/users/&lt;</a:t>
            </a:r>
            <a:r>
              <a:rPr lang="en-US" altLang="ko-KR" sz="2800" dirty="0" err="1"/>
              <a:t>user_id</a:t>
            </a:r>
            <a:r>
              <a:rPr lang="en-US" altLang="ko-KR" sz="2800" dirty="0"/>
              <a:t>&gt;/reports/recent/</a:t>
            </a:r>
            <a:r>
              <a:rPr lang="en-US" altLang="ko-KR" sz="2800" dirty="0" err="1"/>
              <a:t>exercise_libraries</a:t>
            </a:r>
            <a:r>
              <a:rPr lang="en-US" altLang="ko-KR" sz="2800" dirty="0"/>
              <a:t>/&lt;</a:t>
            </a:r>
            <a:r>
              <a:rPr lang="en-US" altLang="ko-KR" sz="2800" dirty="0" err="1"/>
              <a:t>exercise_library_id</a:t>
            </a:r>
            <a:r>
              <a:rPr lang="en-US" altLang="ko-KR" sz="2800" dirty="0"/>
              <a:t>&gt;</a:t>
            </a:r>
          </a:p>
          <a:p>
            <a:pPr lvl="1"/>
            <a:r>
              <a:rPr lang="en-US" altLang="ko-KR" dirty="0"/>
              <a:t>&lt;</a:t>
            </a:r>
            <a:r>
              <a:rPr lang="en-US" altLang="ko-KR" dirty="0" err="1"/>
              <a:t>exercise_library_id</a:t>
            </a:r>
            <a:r>
              <a:rPr lang="en-US" altLang="ko-KR" dirty="0"/>
              <a:t>&gt;</a:t>
            </a:r>
            <a:r>
              <a:rPr lang="ko-KR" altLang="en-US" dirty="0"/>
              <a:t>와 관련된 </a:t>
            </a:r>
            <a:r>
              <a:rPr lang="en-US" altLang="ko-KR" dirty="0"/>
              <a:t>&lt;</a:t>
            </a:r>
            <a:r>
              <a:rPr lang="en-US" altLang="ko-KR" dirty="0" err="1"/>
              <a:t>user_id</a:t>
            </a:r>
            <a:r>
              <a:rPr lang="en-US" altLang="ko-KR" dirty="0"/>
              <a:t>&gt;</a:t>
            </a:r>
            <a:r>
              <a:rPr lang="ko-KR" altLang="en-US" dirty="0"/>
              <a:t>의 최근 </a:t>
            </a:r>
            <a:r>
              <a:rPr lang="en-US" altLang="ko-KR" dirty="0"/>
              <a:t>7</a:t>
            </a:r>
            <a:r>
              <a:rPr lang="ko-KR" altLang="en-US" dirty="0"/>
              <a:t>개 </a:t>
            </a:r>
            <a:r>
              <a:rPr lang="en-US" altLang="ko-KR" dirty="0"/>
              <a:t>workout report </a:t>
            </a:r>
            <a:r>
              <a:rPr lang="ko-KR" altLang="en-US" dirty="0"/>
              <a:t>가져오기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sz="2800" dirty="0"/>
              <a:t>/users/&lt;</a:t>
            </a:r>
            <a:r>
              <a:rPr lang="en-US" altLang="ko-KR" sz="2800" dirty="0" err="1"/>
              <a:t>user_id</a:t>
            </a:r>
            <a:r>
              <a:rPr lang="en-US" altLang="ko-KR" sz="2800" dirty="0"/>
              <a:t>&gt;/reports/recent/</a:t>
            </a:r>
            <a:r>
              <a:rPr lang="en-US" altLang="ko-KR" sz="2800" dirty="0" err="1"/>
              <a:t>exercise_libraries</a:t>
            </a:r>
            <a:r>
              <a:rPr lang="en-US" altLang="ko-KR" sz="2800" dirty="0"/>
              <a:t>/&lt;</a:t>
            </a:r>
            <a:r>
              <a:rPr lang="en-US" altLang="ko-KR" sz="2800" dirty="0" err="1"/>
              <a:t>exercise_library_id</a:t>
            </a:r>
            <a:r>
              <a:rPr lang="en-US" altLang="ko-KR" sz="2800" dirty="0"/>
              <a:t>&gt;/&lt;</a:t>
            </a:r>
            <a:r>
              <a:rPr lang="en-US" altLang="ko-KR" sz="2800" dirty="0" err="1"/>
              <a:t>set_number</a:t>
            </a:r>
            <a:r>
              <a:rPr lang="en-US" altLang="ko-KR" sz="2800" dirty="0"/>
              <a:t>&gt;</a:t>
            </a:r>
          </a:p>
          <a:p>
            <a:pPr lvl="1"/>
            <a:r>
              <a:rPr lang="en-US" altLang="ko-KR" dirty="0"/>
              <a:t>&lt;</a:t>
            </a:r>
            <a:r>
              <a:rPr lang="en-US" altLang="ko-KR" dirty="0" err="1"/>
              <a:t>exercise_library_id</a:t>
            </a:r>
            <a:r>
              <a:rPr lang="en-US" altLang="ko-KR" dirty="0"/>
              <a:t>&gt;</a:t>
            </a:r>
            <a:r>
              <a:rPr lang="ko-KR" altLang="en-US" dirty="0"/>
              <a:t>의 </a:t>
            </a:r>
            <a:r>
              <a:rPr lang="en-US" altLang="ko-KR" dirty="0"/>
              <a:t>&lt;</a:t>
            </a:r>
            <a:r>
              <a:rPr lang="en-US" altLang="ko-KR" dirty="0" err="1"/>
              <a:t>set_number</a:t>
            </a:r>
            <a:r>
              <a:rPr lang="en-US" altLang="ko-KR" dirty="0"/>
              <a:t>&gt;</a:t>
            </a:r>
            <a:r>
              <a:rPr lang="ko-KR" altLang="en-US" dirty="0"/>
              <a:t>의 </a:t>
            </a:r>
            <a:r>
              <a:rPr lang="en-US" altLang="ko-KR" dirty="0"/>
              <a:t>workout set report </a:t>
            </a:r>
            <a:r>
              <a:rPr lang="ko-KR" altLang="en-US" dirty="0"/>
              <a:t>가져오기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07762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ko-KR" dirty="0"/>
              <a:t>Workout set report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dirty="0"/>
              <a:t>Power, Force, Velocity, </a:t>
            </a:r>
            <a:r>
              <a:rPr lang="en-US" altLang="ko-KR" dirty="0" err="1"/>
              <a:t>etc</a:t>
            </a:r>
            <a:endParaRPr lang="en-US" altLang="ko-KR" dirty="0"/>
          </a:p>
          <a:p>
            <a:pPr lvl="1"/>
            <a:r>
              <a:rPr lang="ko-KR" altLang="en-US" dirty="0"/>
              <a:t>전체 반복으로 계산되는 평균</a:t>
            </a:r>
            <a:r>
              <a:rPr lang="en-US" altLang="ko-KR" dirty="0"/>
              <a:t>(mean)</a:t>
            </a:r>
          </a:p>
          <a:p>
            <a:pPr lvl="1"/>
            <a:r>
              <a:rPr lang="ko-KR" altLang="en-US" dirty="0"/>
              <a:t>전체 반복에서 나타나는 최대 값</a:t>
            </a:r>
            <a:r>
              <a:rPr lang="en-US" altLang="ko-KR" dirty="0"/>
              <a:t>(max)</a:t>
            </a:r>
          </a:p>
          <a:p>
            <a:pPr lvl="1"/>
            <a:r>
              <a:rPr lang="ko-KR" altLang="en-US" dirty="0"/>
              <a:t>초기 반복에서 계산되는 평균</a:t>
            </a:r>
            <a:r>
              <a:rPr lang="en-US" altLang="ko-KR" dirty="0"/>
              <a:t>(mean)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마무리 반복에서 계산되는 평균</a:t>
            </a:r>
            <a:r>
              <a:rPr lang="en-US" altLang="ko-KR" dirty="0"/>
              <a:t>(mean)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초기 </a:t>
            </a:r>
            <a:r>
              <a:rPr lang="en-US" altLang="ko-KR" dirty="0"/>
              <a:t>3</a:t>
            </a:r>
            <a:r>
              <a:rPr lang="ko-KR" altLang="en-US" dirty="0"/>
              <a:t>회 반복 평균</a:t>
            </a:r>
            <a:endParaRPr lang="en-US" altLang="ko-KR" dirty="0"/>
          </a:p>
          <a:p>
            <a:pPr lvl="1"/>
            <a:r>
              <a:rPr lang="ko-KR" altLang="en-US" dirty="0"/>
              <a:t>말기 </a:t>
            </a:r>
            <a:r>
              <a:rPr lang="en-US" altLang="ko-KR" dirty="0"/>
              <a:t>3</a:t>
            </a:r>
            <a:r>
              <a:rPr lang="ko-KR" altLang="en-US" dirty="0"/>
              <a:t>회 반복 평균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운동 볼륨</a:t>
            </a:r>
            <a:r>
              <a:rPr lang="en-US" altLang="ko-KR" dirty="0"/>
              <a:t> = weight * number of reps</a:t>
            </a:r>
          </a:p>
          <a:p>
            <a:r>
              <a:rPr lang="ko-KR" altLang="en-US" dirty="0"/>
              <a:t>운동 시간 </a:t>
            </a:r>
            <a:r>
              <a:rPr lang="en-US" altLang="ko-KR" dirty="0"/>
              <a:t>= </a:t>
            </a:r>
            <a:r>
              <a:rPr lang="en-US" altLang="ko-KR" dirty="0" err="1"/>
              <a:t>set_end_time</a:t>
            </a:r>
            <a:r>
              <a:rPr lang="en-US" altLang="ko-KR" dirty="0"/>
              <a:t> – </a:t>
            </a:r>
            <a:r>
              <a:rPr lang="en-US" altLang="ko-KR" dirty="0" err="1"/>
              <a:t>set_start_time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리프팅</a:t>
            </a:r>
            <a:r>
              <a:rPr lang="ko-KR" altLang="en-US" dirty="0"/>
              <a:t> 시간 </a:t>
            </a:r>
            <a:r>
              <a:rPr lang="en-US" altLang="ko-KR" dirty="0"/>
              <a:t>= </a:t>
            </a:r>
          </a:p>
          <a:p>
            <a:endParaRPr lang="en-US" altLang="ko-KR" dirty="0"/>
          </a:p>
          <a:p>
            <a:r>
              <a:rPr lang="ko-KR" altLang="en-US" dirty="0"/>
              <a:t>세트 휴식 시간 </a:t>
            </a:r>
            <a:r>
              <a:rPr lang="en-US" altLang="ko-KR" dirty="0"/>
              <a:t>= </a:t>
            </a:r>
            <a:r>
              <a:rPr lang="en-US" altLang="ko-KR" dirty="0" err="1"/>
              <a:t>set_rest_end_time</a:t>
            </a:r>
            <a:r>
              <a:rPr lang="en-US" altLang="ko-KR" dirty="0"/>
              <a:t> – </a:t>
            </a:r>
            <a:r>
              <a:rPr lang="en-US" altLang="ko-KR" dirty="0" err="1"/>
              <a:t>set_rest_start_time</a:t>
            </a:r>
            <a:endParaRPr lang="en-US" altLang="ko-KR" dirty="0"/>
          </a:p>
          <a:p>
            <a:r>
              <a:rPr lang="ko-KR" altLang="en-US" dirty="0"/>
              <a:t>무게</a:t>
            </a:r>
            <a:endParaRPr lang="en-US" altLang="ko-KR" dirty="0"/>
          </a:p>
          <a:p>
            <a:r>
              <a:rPr lang="ko-KR" altLang="en-US" dirty="0"/>
              <a:t>반복 횟수</a:t>
            </a:r>
            <a:endParaRPr lang="en-US" altLang="ko-KR" dirty="0"/>
          </a:p>
          <a:p>
            <a:r>
              <a:rPr lang="ko-KR" altLang="en-US" dirty="0"/>
              <a:t>증감 속도 </a:t>
            </a:r>
            <a:r>
              <a:rPr lang="en-US" altLang="ko-KR" dirty="0"/>
              <a:t>: </a:t>
            </a:r>
            <a:r>
              <a:rPr lang="en-US" altLang="ko-KR" dirty="0" err="1"/>
              <a:t>last_velocity</a:t>
            </a:r>
            <a:r>
              <a:rPr lang="en-US" altLang="ko-KR" dirty="0"/>
              <a:t> – </a:t>
            </a:r>
            <a:r>
              <a:rPr lang="en-US" altLang="ko-KR" dirty="0" err="1"/>
              <a:t>init_velocity</a:t>
            </a:r>
            <a:endParaRPr lang="en-US" altLang="ko-KR" dirty="0"/>
          </a:p>
          <a:p>
            <a:r>
              <a:rPr lang="ko-KR" altLang="en-US" dirty="0"/>
              <a:t>소모 칼로리 </a:t>
            </a:r>
            <a:r>
              <a:rPr lang="en-US" altLang="ko-KR" dirty="0"/>
              <a:t>: </a:t>
            </a:r>
            <a:r>
              <a:rPr lang="ko-KR" altLang="en-US" dirty="0"/>
              <a:t>무게 </a:t>
            </a:r>
            <a:r>
              <a:rPr lang="en-US" altLang="ko-KR" dirty="0"/>
              <a:t>* </a:t>
            </a:r>
            <a:r>
              <a:rPr lang="ko-KR" altLang="en-US" dirty="0"/>
              <a:t>운동 시간</a:t>
            </a:r>
            <a:r>
              <a:rPr lang="en-US" altLang="ko-KR" dirty="0"/>
              <a:t>(</a:t>
            </a:r>
            <a:r>
              <a:rPr lang="ko-KR" altLang="en-US" dirty="0"/>
              <a:t>분</a:t>
            </a:r>
            <a:r>
              <a:rPr lang="en-US" altLang="ko-KR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716165" y="3751451"/>
                <a:ext cx="3430170" cy="8093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end</m:t>
                              </m:r>
                              <m:r>
                                <m:rPr>
                                  <m:nor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nor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time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start</m:t>
                              </m:r>
                              <m:r>
                                <m:rPr>
                                  <m:nor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nor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time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165" y="3751451"/>
                <a:ext cx="3430170" cy="8093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79989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ko-KR" dirty="0"/>
              <a:t>Workout report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/>
              <a:t>날짜</a:t>
            </a:r>
            <a:endParaRPr lang="en-US" altLang="ko-KR" dirty="0"/>
          </a:p>
          <a:p>
            <a:r>
              <a:rPr lang="ko-KR" altLang="en-US" dirty="0"/>
              <a:t>운동 시간 </a:t>
            </a:r>
            <a:r>
              <a:rPr lang="en-US" altLang="ko-KR" dirty="0"/>
              <a:t>: </a:t>
            </a:r>
            <a:r>
              <a:rPr lang="en-US" altLang="ko-KR" dirty="0" err="1"/>
              <a:t>workout_end_time</a:t>
            </a:r>
            <a:r>
              <a:rPr lang="en-US" altLang="ko-KR" dirty="0"/>
              <a:t> – </a:t>
            </a:r>
            <a:r>
              <a:rPr lang="en-US" altLang="ko-KR" dirty="0" err="1"/>
              <a:t>workout_start_time</a:t>
            </a:r>
            <a:endParaRPr lang="en-US" altLang="ko-KR" dirty="0"/>
          </a:p>
          <a:p>
            <a:r>
              <a:rPr lang="ko-KR" altLang="en-US" dirty="0"/>
              <a:t>세트 수</a:t>
            </a:r>
            <a:endParaRPr lang="en-US" altLang="ko-KR" dirty="0"/>
          </a:p>
          <a:p>
            <a:r>
              <a:rPr lang="ko-KR" altLang="en-US" dirty="0"/>
              <a:t>평균 무게 </a:t>
            </a:r>
            <a:r>
              <a:rPr lang="en-US" altLang="ko-KR" dirty="0"/>
              <a:t>= (</a:t>
            </a:r>
            <a:r>
              <a:rPr lang="ko-KR" altLang="en-US" dirty="0"/>
              <a:t>모든 세트의 무게 값 합</a:t>
            </a:r>
            <a:r>
              <a:rPr lang="en-US" altLang="ko-KR" dirty="0"/>
              <a:t>) / (</a:t>
            </a:r>
            <a:r>
              <a:rPr lang="ko-KR" altLang="en-US" dirty="0"/>
              <a:t>세트 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총 운동 횟수 </a:t>
            </a:r>
            <a:r>
              <a:rPr lang="en-US" altLang="ko-KR" dirty="0"/>
              <a:t>= </a:t>
            </a:r>
            <a:r>
              <a:rPr lang="ko-KR" altLang="en-US" dirty="0"/>
              <a:t>모든 세트의 반복 횟수의 합</a:t>
            </a:r>
            <a:endParaRPr lang="en-US" altLang="ko-KR" dirty="0"/>
          </a:p>
          <a:p>
            <a:r>
              <a:rPr lang="ko-KR" altLang="en-US" dirty="0"/>
              <a:t>평균 반복 횟수 </a:t>
            </a:r>
            <a:r>
              <a:rPr lang="en-US" altLang="ko-KR" dirty="0"/>
              <a:t>= (</a:t>
            </a:r>
            <a:r>
              <a:rPr lang="ko-KR" altLang="en-US" dirty="0"/>
              <a:t>총 운동 횟수 </a:t>
            </a:r>
            <a:r>
              <a:rPr lang="en-US" altLang="ko-KR" dirty="0"/>
              <a:t>) / (</a:t>
            </a:r>
            <a:r>
              <a:rPr lang="ko-KR" altLang="en-US" dirty="0"/>
              <a:t>세트 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총 운동 시간 </a:t>
            </a:r>
            <a:r>
              <a:rPr lang="en-US" altLang="ko-KR" dirty="0"/>
              <a:t>= </a:t>
            </a:r>
            <a:r>
              <a:rPr lang="ko-KR" altLang="en-US" dirty="0"/>
              <a:t>모든 세트의 운동 시간의 합</a:t>
            </a:r>
            <a:endParaRPr lang="en-US" altLang="ko-KR" dirty="0"/>
          </a:p>
          <a:p>
            <a:r>
              <a:rPr lang="ko-KR" altLang="en-US" dirty="0"/>
              <a:t>총 </a:t>
            </a:r>
            <a:r>
              <a:rPr lang="ko-KR" altLang="en-US" dirty="0" err="1"/>
              <a:t>리프팅</a:t>
            </a:r>
            <a:r>
              <a:rPr lang="ko-KR" altLang="en-US" dirty="0"/>
              <a:t> 시간 </a:t>
            </a:r>
            <a:r>
              <a:rPr lang="en-US" altLang="ko-KR" dirty="0"/>
              <a:t>= </a:t>
            </a:r>
            <a:r>
              <a:rPr lang="ko-KR" altLang="en-US" dirty="0"/>
              <a:t>모든 세트의 </a:t>
            </a:r>
            <a:r>
              <a:rPr lang="ko-KR" altLang="en-US" dirty="0" err="1"/>
              <a:t>리프팅</a:t>
            </a:r>
            <a:r>
              <a:rPr lang="ko-KR" altLang="en-US" dirty="0"/>
              <a:t> 시간의 합</a:t>
            </a:r>
          </a:p>
          <a:p>
            <a:r>
              <a:rPr lang="ko-KR" altLang="en-US" dirty="0"/>
              <a:t>총 운동 볼륨</a:t>
            </a:r>
            <a:r>
              <a:rPr lang="en-US" altLang="ko-KR" dirty="0"/>
              <a:t> = </a:t>
            </a:r>
            <a:r>
              <a:rPr lang="ko-KR" altLang="en-US" dirty="0"/>
              <a:t>모든 세트의 운동 볼륨의 합</a:t>
            </a:r>
            <a:endParaRPr lang="en-US" altLang="ko-KR" dirty="0"/>
          </a:p>
          <a:p>
            <a:r>
              <a:rPr lang="ko-KR" altLang="en-US" dirty="0"/>
              <a:t>운동 수행 강도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총 소모 칼로리 </a:t>
            </a:r>
            <a:r>
              <a:rPr lang="en-US" altLang="ko-KR" dirty="0"/>
              <a:t>= </a:t>
            </a:r>
            <a:r>
              <a:rPr lang="ko-KR" altLang="en-US" dirty="0"/>
              <a:t>모든 세트에서 계산된 소모 칼로리의 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관련된 </a:t>
            </a:r>
            <a:r>
              <a:rPr lang="en-US" altLang="ko-KR" dirty="0"/>
              <a:t>Workout set report </a:t>
            </a:r>
            <a:r>
              <a:rPr lang="ko-KR" altLang="en-US" dirty="0"/>
              <a:t>포함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944605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ko-KR" dirty="0"/>
              <a:t>Workout session report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모든 </a:t>
            </a:r>
            <a:r>
              <a:rPr lang="en-US" altLang="ko-KR" dirty="0"/>
              <a:t>Workouts</a:t>
            </a:r>
            <a:r>
              <a:rPr lang="ko-KR" altLang="en-US" dirty="0"/>
              <a:t>의 볼륨 합</a:t>
            </a:r>
            <a:endParaRPr lang="en-US" altLang="ko-KR" dirty="0"/>
          </a:p>
          <a:p>
            <a:r>
              <a:rPr lang="ko-KR" altLang="en-US" dirty="0"/>
              <a:t>모든 </a:t>
            </a:r>
            <a:r>
              <a:rPr lang="en-US" altLang="ko-KR" dirty="0"/>
              <a:t>Workouts</a:t>
            </a:r>
            <a:r>
              <a:rPr lang="ko-KR" altLang="en-US" dirty="0"/>
              <a:t>의 운동 시간 합</a:t>
            </a:r>
            <a:endParaRPr lang="en-US" altLang="ko-KR" dirty="0"/>
          </a:p>
          <a:p>
            <a:r>
              <a:rPr lang="ko-KR" altLang="en-US" dirty="0"/>
              <a:t>모든 </a:t>
            </a:r>
            <a:r>
              <a:rPr lang="en-US" altLang="ko-KR" dirty="0"/>
              <a:t>Workouts</a:t>
            </a:r>
            <a:r>
              <a:rPr lang="ko-KR" altLang="en-US" dirty="0"/>
              <a:t>의 세트 수 합</a:t>
            </a:r>
            <a:endParaRPr lang="en-US" altLang="ko-KR" dirty="0"/>
          </a:p>
          <a:p>
            <a:r>
              <a:rPr lang="ko-KR" altLang="en-US" dirty="0"/>
              <a:t>모든 </a:t>
            </a:r>
            <a:r>
              <a:rPr lang="en-US" altLang="ko-KR" dirty="0"/>
              <a:t>Workouts</a:t>
            </a:r>
            <a:r>
              <a:rPr lang="ko-KR" altLang="en-US" dirty="0"/>
              <a:t>의 소모 칼로리 합</a:t>
            </a:r>
            <a:endParaRPr lang="en-US" altLang="ko-KR" dirty="0"/>
          </a:p>
          <a:p>
            <a:r>
              <a:rPr lang="ko-KR" altLang="en-US" dirty="0"/>
              <a:t>운동 라이브러리 리포트</a:t>
            </a:r>
            <a:endParaRPr lang="en-US" altLang="ko-KR" dirty="0"/>
          </a:p>
          <a:p>
            <a:r>
              <a:rPr lang="ko-KR" altLang="en-US" dirty="0"/>
              <a:t>운동 부위 리포트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관련된 </a:t>
            </a:r>
            <a:r>
              <a:rPr lang="en-US" altLang="ko-KR" dirty="0"/>
              <a:t>Workout reports </a:t>
            </a:r>
            <a:r>
              <a:rPr lang="ko-KR" altLang="en-US" dirty="0"/>
              <a:t>포함</a:t>
            </a:r>
            <a:r>
              <a:rPr lang="en-US" altLang="ko-KR" dirty="0"/>
              <a:t>	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94859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D28128-7606-FCB2-3A02-FE5A620CA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Exercise library &amp; Body part reports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69E693-606C-B90A-B78E-56A560677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운동 라이브러리 </a:t>
            </a:r>
            <a:endParaRPr lang="en-US" altLang="ko-KR" dirty="0"/>
          </a:p>
          <a:p>
            <a:pPr lvl="1"/>
            <a:r>
              <a:rPr lang="ko-KR" altLang="en-US" dirty="0"/>
              <a:t>사용 빈도</a:t>
            </a:r>
            <a:endParaRPr lang="en-US" altLang="ko-KR" dirty="0"/>
          </a:p>
          <a:p>
            <a:pPr lvl="1"/>
            <a:r>
              <a:rPr lang="ko-KR" altLang="en-US" dirty="0"/>
              <a:t>총 운동 볼륨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운동 부위  </a:t>
            </a:r>
            <a:endParaRPr lang="en-US" altLang="ko-KR" dirty="0"/>
          </a:p>
          <a:p>
            <a:pPr lvl="1"/>
            <a:r>
              <a:rPr lang="ko-KR" altLang="en-US" dirty="0"/>
              <a:t>사용 빈도</a:t>
            </a:r>
            <a:endParaRPr lang="en-US" altLang="ko-KR" dirty="0"/>
          </a:p>
          <a:p>
            <a:pPr lvl="1"/>
            <a:r>
              <a:rPr lang="ko-KR" altLang="en-US" dirty="0"/>
              <a:t>총 운동 볼륨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90725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474689-9DE5-95EE-DEB9-70A67A9BA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하드웨어 앱 기본 데이터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3EF689-1B2C-D52B-ADF2-964A1995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 정보 </a:t>
            </a:r>
            <a:r>
              <a:rPr lang="en-US" altLang="ko-KR" dirty="0"/>
              <a:t>(User)</a:t>
            </a:r>
          </a:p>
          <a:p>
            <a:endParaRPr lang="en-US" altLang="ko-KR" dirty="0"/>
          </a:p>
          <a:p>
            <a:r>
              <a:rPr lang="ko-KR" altLang="en-US" dirty="0"/>
              <a:t>센터 운동 기구 정보 </a:t>
            </a:r>
            <a:r>
              <a:rPr lang="en-US" altLang="ko-KR" dirty="0"/>
              <a:t>(</a:t>
            </a:r>
            <a:r>
              <a:rPr lang="en-US" altLang="ko-KR" dirty="0" err="1"/>
              <a:t>CenterEquipment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사용자의 운동 세션 정보 </a:t>
            </a:r>
            <a:r>
              <a:rPr lang="en-US" altLang="ko-KR" dirty="0"/>
              <a:t>(</a:t>
            </a:r>
            <a:r>
              <a:rPr lang="en-US" altLang="ko-KR" dirty="0" err="1"/>
              <a:t>WorkoutSession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1975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NFC </a:t>
            </a:r>
            <a:r>
              <a:rPr lang="ko-KR" altLang="en-US" dirty="0"/>
              <a:t>인증 절차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60921" y="3584294"/>
            <a:ext cx="15355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서버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13921" y="5000130"/>
            <a:ext cx="15355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사용자 앱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57327" y="2481369"/>
            <a:ext cx="15355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하드웨어 앱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32216" y="4293467"/>
            <a:ext cx="2079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2. NFC </a:t>
            </a:r>
            <a:r>
              <a:rPr lang="ko-KR" altLang="en-US" sz="1200" dirty="0"/>
              <a:t>태그 인증 요청</a:t>
            </a:r>
            <a:r>
              <a:rPr lang="en-US" altLang="ko-KR" sz="1200" dirty="0"/>
              <a:t>(POST)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311797" y="4247301"/>
            <a:ext cx="2079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3. </a:t>
            </a:r>
            <a:r>
              <a:rPr lang="ko-KR" altLang="en-US" sz="1200" dirty="0"/>
              <a:t>인증 섹션 생성 응답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94737" y="3369474"/>
            <a:ext cx="2079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5. </a:t>
            </a:r>
            <a:r>
              <a:rPr lang="ko-KR" altLang="en-US" sz="1200" dirty="0"/>
              <a:t>인증 세션 정보 읽기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14302" y="2999941"/>
            <a:ext cx="2079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6. NFC </a:t>
            </a:r>
            <a:r>
              <a:rPr lang="ko-KR" altLang="en-US" sz="1200" dirty="0"/>
              <a:t>인증 요청</a:t>
            </a:r>
            <a:r>
              <a:rPr lang="en-US" altLang="ko-KR" sz="1200" dirty="0"/>
              <a:t>(GET)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196296" y="3135728"/>
            <a:ext cx="2079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6. NFC </a:t>
            </a:r>
            <a:r>
              <a:rPr lang="ko-KR" altLang="en-US" sz="1200" dirty="0"/>
              <a:t>인증 응답</a:t>
            </a:r>
          </a:p>
        </p:txBody>
      </p:sp>
      <p:cxnSp>
        <p:nvCxnSpPr>
          <p:cNvPr id="12" name="직선 화살표 연결선 11"/>
          <p:cNvCxnSpPr>
            <a:endCxn id="4" idx="3"/>
          </p:cNvCxnSpPr>
          <p:nvPr/>
        </p:nvCxnSpPr>
        <p:spPr>
          <a:xfrm flipH="1">
            <a:off x="3796496" y="2801074"/>
            <a:ext cx="3460830" cy="96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3599727" y="2538714"/>
            <a:ext cx="3568861" cy="1010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 flipV="1">
            <a:off x="3873661" y="4074289"/>
            <a:ext cx="3294927" cy="964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3098157" y="4125193"/>
            <a:ext cx="3846653" cy="1129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097701" y="3802027"/>
            <a:ext cx="15355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NFC </a:t>
            </a:r>
            <a:r>
              <a:rPr lang="ko-KR" altLang="en-US" dirty="0"/>
              <a:t>태그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2415" y="4282014"/>
            <a:ext cx="2079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1. NFC </a:t>
            </a:r>
            <a:r>
              <a:rPr lang="ko-KR" altLang="en-US" sz="1200" dirty="0"/>
              <a:t>태그 정보 읽기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40592" y="4187301"/>
            <a:ext cx="2079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4. </a:t>
            </a:r>
            <a:r>
              <a:rPr lang="ko-KR" altLang="en-US" sz="1200" dirty="0"/>
              <a:t>인증 섹션 정보 쓰기</a:t>
            </a:r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8553691" y="4171359"/>
            <a:ext cx="987706" cy="828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8749496" y="4205468"/>
            <a:ext cx="1702443" cy="1095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 flipV="1">
            <a:off x="8792902" y="2538714"/>
            <a:ext cx="1605022" cy="1263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619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AA5201C8-6EC2-07C1-BC75-557E0F02732D}"/>
              </a:ext>
            </a:extLst>
          </p:cNvPr>
          <p:cNvSpPr/>
          <p:nvPr/>
        </p:nvSpPr>
        <p:spPr>
          <a:xfrm rot="10800000">
            <a:off x="2017183" y="4772781"/>
            <a:ext cx="7607300" cy="584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DBC9FC31-5C99-A1C9-3930-806E3E2BA975}"/>
              </a:ext>
            </a:extLst>
          </p:cNvPr>
          <p:cNvSpPr/>
          <p:nvPr/>
        </p:nvSpPr>
        <p:spPr>
          <a:xfrm>
            <a:off x="2053167" y="2370112"/>
            <a:ext cx="7607300" cy="584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8ACE43E-F05B-A8F9-4403-264414EF0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7" y="365125"/>
            <a:ext cx="11015133" cy="1325563"/>
          </a:xfrm>
        </p:spPr>
        <p:txBody>
          <a:bodyPr/>
          <a:lstStyle/>
          <a:p>
            <a:r>
              <a:rPr lang="ko-KR" altLang="en-US" dirty="0"/>
              <a:t>사용자 앱</a:t>
            </a:r>
            <a:r>
              <a:rPr lang="en-US" altLang="ko-KR" dirty="0"/>
              <a:t>-</a:t>
            </a:r>
            <a:r>
              <a:rPr lang="ko-KR" altLang="en-US" dirty="0"/>
              <a:t>서버 간 전달 데이터</a:t>
            </a:r>
            <a:r>
              <a:rPr lang="en-US" altLang="ko-KR" dirty="0"/>
              <a:t> (NFC </a:t>
            </a:r>
            <a:r>
              <a:rPr lang="ko-KR" altLang="en-US" dirty="0"/>
              <a:t>인증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6ED8F2-2F40-A562-964F-B30D931D2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3733" y="1690688"/>
            <a:ext cx="4572000" cy="194304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{</a:t>
            </a:r>
          </a:p>
          <a:p>
            <a:pPr marL="0" indent="0">
              <a:buNone/>
            </a:pPr>
            <a:r>
              <a:rPr lang="en-US" altLang="ko-KR" sz="1400" dirty="0"/>
              <a:t>	‘</a:t>
            </a:r>
            <a:r>
              <a:rPr lang="en-US" altLang="ko-KR" sz="1400" dirty="0" err="1"/>
              <a:t>nfc_tag_id</a:t>
            </a:r>
            <a:r>
              <a:rPr lang="en-US" altLang="ko-KR" sz="1400" dirty="0"/>
              <a:t>’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‘test_nfc_tag_id_123456’,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	‘</a:t>
            </a:r>
            <a:r>
              <a:rPr lang="en-US" altLang="ko-KR" sz="1400" dirty="0" err="1"/>
              <a:t>user_id</a:t>
            </a:r>
            <a:r>
              <a:rPr lang="en-US" altLang="ko-KR" sz="1400" dirty="0"/>
              <a:t>’ : ‘</a:t>
            </a:r>
            <a:r>
              <a:rPr lang="en-US" altLang="ko-KR" sz="1400" dirty="0" err="1"/>
              <a:t>xcmajsi</a:t>
            </a:r>
            <a:r>
              <a:rPr lang="en-US" altLang="ko-KR" sz="1400" dirty="0"/>
              <a:t>’, </a:t>
            </a:r>
          </a:p>
          <a:p>
            <a:pPr marL="0" indent="0">
              <a:buNone/>
            </a:pPr>
            <a:r>
              <a:rPr lang="en-US" altLang="ko-KR" sz="1400" dirty="0"/>
              <a:t>	‘</a:t>
            </a:r>
            <a:r>
              <a:rPr lang="en-US" altLang="ko-KR" sz="1400" dirty="0" err="1"/>
              <a:t>center_equipment_id</a:t>
            </a:r>
            <a:r>
              <a:rPr lang="en-US" altLang="ko-KR" sz="1400" dirty="0"/>
              <a:t>’ : 1,</a:t>
            </a:r>
          </a:p>
          <a:p>
            <a:pPr marL="0" indent="0">
              <a:buNone/>
            </a:pPr>
            <a:r>
              <a:rPr lang="en-US" altLang="ko-KR" sz="1400" dirty="0"/>
              <a:t>	‘</a:t>
            </a:r>
            <a:r>
              <a:rPr lang="en-US" altLang="ko-KR" sz="1400" dirty="0" err="1"/>
              <a:t>workout_session_id</a:t>
            </a:r>
            <a:r>
              <a:rPr lang="en-US" altLang="ko-KR" sz="1400" dirty="0"/>
              <a:t>’ : 1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9A32F8-DB30-5E5C-B943-08DDA3073C8A}"/>
              </a:ext>
            </a:extLst>
          </p:cNvPr>
          <p:cNvSpPr txBox="1"/>
          <p:nvPr/>
        </p:nvSpPr>
        <p:spPr>
          <a:xfrm>
            <a:off x="541866" y="3703082"/>
            <a:ext cx="1320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사용자 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CA730E-5D41-6067-9ABF-AA380FC7C9C0}"/>
              </a:ext>
            </a:extLst>
          </p:cNvPr>
          <p:cNvSpPr txBox="1"/>
          <p:nvPr/>
        </p:nvSpPr>
        <p:spPr>
          <a:xfrm>
            <a:off x="10100734" y="3703082"/>
            <a:ext cx="1320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서버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9A9B87B-7B57-30A3-B1D0-35939082236D}"/>
              </a:ext>
            </a:extLst>
          </p:cNvPr>
          <p:cNvCxnSpPr/>
          <p:nvPr/>
        </p:nvCxnSpPr>
        <p:spPr>
          <a:xfrm>
            <a:off x="9186333" y="1820333"/>
            <a:ext cx="0" cy="458046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952DD47-450E-D28C-F8E9-E08346F4878C}"/>
              </a:ext>
            </a:extLst>
          </p:cNvPr>
          <p:cNvCxnSpPr/>
          <p:nvPr/>
        </p:nvCxnSpPr>
        <p:spPr>
          <a:xfrm>
            <a:off x="2455333" y="1690688"/>
            <a:ext cx="0" cy="458046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04F177A-C113-2590-5FD4-645DB3EAA37E}"/>
              </a:ext>
            </a:extLst>
          </p:cNvPr>
          <p:cNvSpPr txBox="1"/>
          <p:nvPr/>
        </p:nvSpPr>
        <p:spPr>
          <a:xfrm>
            <a:off x="3310467" y="1991254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POST</a:t>
            </a:r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1153AC5-ABCF-5BB8-9B7B-43E32C1790D3}"/>
              </a:ext>
            </a:extLst>
          </p:cNvPr>
          <p:cNvSpPr txBox="1">
            <a:spLocks/>
          </p:cNvSpPr>
          <p:nvPr/>
        </p:nvSpPr>
        <p:spPr>
          <a:xfrm>
            <a:off x="3623733" y="4639507"/>
            <a:ext cx="4572000" cy="105561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/>
              <a:t>	‘</a:t>
            </a:r>
            <a:r>
              <a:rPr lang="en-US" altLang="ko-KR" sz="1400" dirty="0" err="1"/>
              <a:t>session_key</a:t>
            </a:r>
            <a:r>
              <a:rPr lang="en-US" altLang="ko-KR" sz="1400" dirty="0"/>
              <a:t>’ : ‘</a:t>
            </a:r>
            <a:r>
              <a:rPr lang="en-US" altLang="ko-KR" sz="1400" dirty="0" err="1"/>
              <a:t>session_key_value</a:t>
            </a:r>
            <a:r>
              <a:rPr lang="en-US" altLang="ko-KR" sz="1400" dirty="0"/>
              <a:t>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656DB9-9CF5-510A-FEE4-06D215F6C2A3}"/>
              </a:ext>
            </a:extLst>
          </p:cNvPr>
          <p:cNvSpPr txBox="1"/>
          <p:nvPr/>
        </p:nvSpPr>
        <p:spPr>
          <a:xfrm>
            <a:off x="3661833" y="4174067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Cookie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6457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DBC9FC31-5C99-A1C9-3930-806E3E2BA975}"/>
              </a:ext>
            </a:extLst>
          </p:cNvPr>
          <p:cNvSpPr/>
          <p:nvPr/>
        </p:nvSpPr>
        <p:spPr>
          <a:xfrm>
            <a:off x="2129367" y="3542823"/>
            <a:ext cx="7607300" cy="584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8ACE43E-F05B-A8F9-4403-264414EF0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앱에서 태그에 쓰는 데이터 </a:t>
            </a:r>
            <a:r>
              <a:rPr lang="en-US" altLang="ko-KR" dirty="0"/>
              <a:t>(NFC </a:t>
            </a:r>
            <a:r>
              <a:rPr lang="ko-KR" altLang="en-US" dirty="0"/>
              <a:t>인증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9A32F8-DB30-5E5C-B943-08DDA3073C8A}"/>
              </a:ext>
            </a:extLst>
          </p:cNvPr>
          <p:cNvSpPr txBox="1"/>
          <p:nvPr/>
        </p:nvSpPr>
        <p:spPr>
          <a:xfrm>
            <a:off x="541866" y="3703082"/>
            <a:ext cx="1320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사용자 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CA730E-5D41-6067-9ABF-AA380FC7C9C0}"/>
              </a:ext>
            </a:extLst>
          </p:cNvPr>
          <p:cNvSpPr txBox="1"/>
          <p:nvPr/>
        </p:nvSpPr>
        <p:spPr>
          <a:xfrm>
            <a:off x="10062633" y="3587473"/>
            <a:ext cx="1320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태그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9A9B87B-7B57-30A3-B1D0-35939082236D}"/>
              </a:ext>
            </a:extLst>
          </p:cNvPr>
          <p:cNvCxnSpPr/>
          <p:nvPr/>
        </p:nvCxnSpPr>
        <p:spPr>
          <a:xfrm>
            <a:off x="9186333" y="1820333"/>
            <a:ext cx="0" cy="458046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952DD47-450E-D28C-F8E9-E08346F4878C}"/>
              </a:ext>
            </a:extLst>
          </p:cNvPr>
          <p:cNvCxnSpPr/>
          <p:nvPr/>
        </p:nvCxnSpPr>
        <p:spPr>
          <a:xfrm>
            <a:off x="2455333" y="1690688"/>
            <a:ext cx="0" cy="458046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1153AC5-ABCF-5BB8-9B7B-43E32C1790D3}"/>
              </a:ext>
            </a:extLst>
          </p:cNvPr>
          <p:cNvSpPr txBox="1">
            <a:spLocks/>
          </p:cNvSpPr>
          <p:nvPr/>
        </p:nvSpPr>
        <p:spPr>
          <a:xfrm>
            <a:off x="3435351" y="3429000"/>
            <a:ext cx="4572000" cy="105561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/>
              <a:t>	‘</a:t>
            </a:r>
            <a:r>
              <a:rPr lang="en-US" altLang="ko-KR" sz="1400" dirty="0" err="1"/>
              <a:t>session_key</a:t>
            </a:r>
            <a:r>
              <a:rPr lang="en-US" altLang="ko-KR" sz="1400" dirty="0"/>
              <a:t>’ : ‘</a:t>
            </a:r>
            <a:r>
              <a:rPr lang="en-US" altLang="ko-KR" sz="1400" dirty="0" err="1"/>
              <a:t>session_key_value</a:t>
            </a:r>
            <a:r>
              <a:rPr lang="en-US" altLang="ko-KR" sz="1400" dirty="0"/>
              <a:t>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656DB9-9CF5-510A-FEE4-06D215F6C2A3}"/>
              </a:ext>
            </a:extLst>
          </p:cNvPr>
          <p:cNvSpPr txBox="1"/>
          <p:nvPr/>
        </p:nvSpPr>
        <p:spPr>
          <a:xfrm>
            <a:off x="3473451" y="3014979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Cooke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7923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DBC9FC31-5C99-A1C9-3930-806E3E2BA975}"/>
              </a:ext>
            </a:extLst>
          </p:cNvPr>
          <p:cNvSpPr/>
          <p:nvPr/>
        </p:nvSpPr>
        <p:spPr>
          <a:xfrm rot="10800000">
            <a:off x="2129367" y="3542823"/>
            <a:ext cx="7607300" cy="584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8ACE43E-F05B-A8F9-4403-264414EF0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239"/>
            <a:ext cx="10515600" cy="1325563"/>
          </a:xfrm>
        </p:spPr>
        <p:txBody>
          <a:bodyPr/>
          <a:lstStyle/>
          <a:p>
            <a:r>
              <a:rPr lang="ko-KR" altLang="en-US" dirty="0"/>
              <a:t>하드웨어 앱이 태그에서 읽는 데이터 </a:t>
            </a:r>
            <a:r>
              <a:rPr lang="en-US" altLang="ko-KR" dirty="0"/>
              <a:t>(NFC </a:t>
            </a:r>
            <a:r>
              <a:rPr lang="ko-KR" altLang="en-US" dirty="0"/>
              <a:t>인증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9A32F8-DB30-5E5C-B943-08DDA3073C8A}"/>
              </a:ext>
            </a:extLst>
          </p:cNvPr>
          <p:cNvSpPr txBox="1"/>
          <p:nvPr/>
        </p:nvSpPr>
        <p:spPr>
          <a:xfrm>
            <a:off x="541866" y="3703082"/>
            <a:ext cx="13208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하드웨어 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CA730E-5D41-6067-9ABF-AA380FC7C9C0}"/>
              </a:ext>
            </a:extLst>
          </p:cNvPr>
          <p:cNvSpPr txBox="1"/>
          <p:nvPr/>
        </p:nvSpPr>
        <p:spPr>
          <a:xfrm>
            <a:off x="10062633" y="3587473"/>
            <a:ext cx="1320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태그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9A9B87B-7B57-30A3-B1D0-35939082236D}"/>
              </a:ext>
            </a:extLst>
          </p:cNvPr>
          <p:cNvCxnSpPr/>
          <p:nvPr/>
        </p:nvCxnSpPr>
        <p:spPr>
          <a:xfrm>
            <a:off x="9186333" y="1820333"/>
            <a:ext cx="0" cy="458046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952DD47-450E-D28C-F8E9-E08346F4878C}"/>
              </a:ext>
            </a:extLst>
          </p:cNvPr>
          <p:cNvCxnSpPr/>
          <p:nvPr/>
        </p:nvCxnSpPr>
        <p:spPr>
          <a:xfrm>
            <a:off x="2455333" y="1690688"/>
            <a:ext cx="0" cy="458046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1153AC5-ABCF-5BB8-9B7B-43E32C1790D3}"/>
              </a:ext>
            </a:extLst>
          </p:cNvPr>
          <p:cNvSpPr txBox="1">
            <a:spLocks/>
          </p:cNvSpPr>
          <p:nvPr/>
        </p:nvSpPr>
        <p:spPr>
          <a:xfrm>
            <a:off x="3435351" y="3429000"/>
            <a:ext cx="4572000" cy="105561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/>
              <a:t>	‘</a:t>
            </a:r>
            <a:r>
              <a:rPr lang="en-US" altLang="ko-KR" sz="1400" dirty="0" err="1"/>
              <a:t>session_key</a:t>
            </a:r>
            <a:r>
              <a:rPr lang="en-US" altLang="ko-KR" sz="1400" dirty="0"/>
              <a:t>’ : ‘</a:t>
            </a:r>
            <a:r>
              <a:rPr lang="en-US" altLang="ko-KR" sz="1400" dirty="0" err="1"/>
              <a:t>session_key_value</a:t>
            </a:r>
            <a:r>
              <a:rPr lang="en-US" altLang="ko-KR" sz="1400" dirty="0"/>
              <a:t>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656DB9-9CF5-510A-FEE4-06D215F6C2A3}"/>
              </a:ext>
            </a:extLst>
          </p:cNvPr>
          <p:cNvSpPr txBox="1"/>
          <p:nvPr/>
        </p:nvSpPr>
        <p:spPr>
          <a:xfrm>
            <a:off x="3473451" y="3014979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Cooke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3404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AA5201C8-6EC2-07C1-BC75-557E0F02732D}"/>
              </a:ext>
            </a:extLst>
          </p:cNvPr>
          <p:cNvSpPr/>
          <p:nvPr/>
        </p:nvSpPr>
        <p:spPr>
          <a:xfrm>
            <a:off x="2017183" y="4772781"/>
            <a:ext cx="7607300" cy="584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DBC9FC31-5C99-A1C9-3930-806E3E2BA975}"/>
              </a:ext>
            </a:extLst>
          </p:cNvPr>
          <p:cNvSpPr/>
          <p:nvPr/>
        </p:nvSpPr>
        <p:spPr>
          <a:xfrm rot="10800000">
            <a:off x="2053167" y="2370112"/>
            <a:ext cx="7607300" cy="584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8ACE43E-F05B-A8F9-4403-264414EF0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하드웨어 앱</a:t>
            </a:r>
            <a:r>
              <a:rPr lang="en-US" altLang="ko-KR" dirty="0"/>
              <a:t>-</a:t>
            </a:r>
            <a:r>
              <a:rPr lang="ko-KR" altLang="en-US" dirty="0"/>
              <a:t>서버 간 전달 데이터 </a:t>
            </a:r>
            <a:r>
              <a:rPr lang="en-US" altLang="ko-KR" dirty="0"/>
              <a:t>(NFC </a:t>
            </a:r>
            <a:r>
              <a:rPr lang="ko-KR" altLang="en-US" dirty="0"/>
              <a:t>인증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6ED8F2-2F40-A562-964F-B30D931D2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3733" y="1690688"/>
            <a:ext cx="4572000" cy="194304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{</a:t>
            </a:r>
          </a:p>
          <a:p>
            <a:pPr marL="0" indent="0">
              <a:buNone/>
            </a:pPr>
            <a:r>
              <a:rPr lang="en-US" altLang="ko-KR" sz="1400" dirty="0"/>
              <a:t>	'user' : user, </a:t>
            </a:r>
          </a:p>
          <a:p>
            <a:pPr marL="0" indent="0">
              <a:buNone/>
            </a:pPr>
            <a:r>
              <a:rPr lang="en-US" altLang="ko-KR" sz="1400" dirty="0"/>
              <a:t>	'</a:t>
            </a:r>
            <a:r>
              <a:rPr lang="en-US" altLang="ko-KR" sz="1400" dirty="0" err="1"/>
              <a:t>center_equipment</a:t>
            </a:r>
            <a:r>
              <a:rPr lang="en-US" altLang="ko-KR" sz="1400" dirty="0"/>
              <a:t>' : </a:t>
            </a:r>
            <a:r>
              <a:rPr lang="en-US" altLang="ko-KR" sz="1400" dirty="0" err="1"/>
              <a:t>center_equipment</a:t>
            </a:r>
            <a:r>
              <a:rPr lang="en-US" altLang="ko-KR" sz="1400" dirty="0"/>
              <a:t>, </a:t>
            </a:r>
          </a:p>
          <a:p>
            <a:pPr marL="0" indent="0">
              <a:buNone/>
            </a:pPr>
            <a:r>
              <a:rPr lang="en-US" altLang="ko-KR" sz="1400" dirty="0"/>
              <a:t>	'</a:t>
            </a:r>
            <a:r>
              <a:rPr lang="en-US" altLang="ko-KR" sz="1400" dirty="0" err="1"/>
              <a:t>workout_session</a:t>
            </a:r>
            <a:r>
              <a:rPr lang="en-US" altLang="ko-KR" sz="1400" dirty="0"/>
              <a:t>' : </a:t>
            </a:r>
            <a:r>
              <a:rPr lang="en-US" altLang="ko-KR" sz="1400" dirty="0" err="1"/>
              <a:t>wokrout_session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9A32F8-DB30-5E5C-B943-08DDA3073C8A}"/>
              </a:ext>
            </a:extLst>
          </p:cNvPr>
          <p:cNvSpPr txBox="1"/>
          <p:nvPr/>
        </p:nvSpPr>
        <p:spPr>
          <a:xfrm>
            <a:off x="541866" y="3703082"/>
            <a:ext cx="1320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사용자 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CA730E-5D41-6067-9ABF-AA380FC7C9C0}"/>
              </a:ext>
            </a:extLst>
          </p:cNvPr>
          <p:cNvSpPr txBox="1"/>
          <p:nvPr/>
        </p:nvSpPr>
        <p:spPr>
          <a:xfrm>
            <a:off x="10100734" y="3703082"/>
            <a:ext cx="1320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서버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9A9B87B-7B57-30A3-B1D0-35939082236D}"/>
              </a:ext>
            </a:extLst>
          </p:cNvPr>
          <p:cNvCxnSpPr/>
          <p:nvPr/>
        </p:nvCxnSpPr>
        <p:spPr>
          <a:xfrm>
            <a:off x="9186333" y="1820333"/>
            <a:ext cx="0" cy="458046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952DD47-450E-D28C-F8E9-E08346F4878C}"/>
              </a:ext>
            </a:extLst>
          </p:cNvPr>
          <p:cNvCxnSpPr/>
          <p:nvPr/>
        </p:nvCxnSpPr>
        <p:spPr>
          <a:xfrm>
            <a:off x="2455333" y="1690688"/>
            <a:ext cx="0" cy="458046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04F177A-C113-2590-5FD4-645DB3EAA37E}"/>
              </a:ext>
            </a:extLst>
          </p:cNvPr>
          <p:cNvSpPr txBox="1"/>
          <p:nvPr/>
        </p:nvSpPr>
        <p:spPr>
          <a:xfrm>
            <a:off x="4275666" y="1541225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Response</a:t>
            </a:r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1153AC5-ABCF-5BB8-9B7B-43E32C1790D3}"/>
              </a:ext>
            </a:extLst>
          </p:cNvPr>
          <p:cNvSpPr txBox="1">
            <a:spLocks/>
          </p:cNvSpPr>
          <p:nvPr/>
        </p:nvSpPr>
        <p:spPr>
          <a:xfrm>
            <a:off x="3623733" y="4639507"/>
            <a:ext cx="4572000" cy="105561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/>
              <a:t>	‘</a:t>
            </a:r>
            <a:r>
              <a:rPr lang="en-US" altLang="ko-KR" sz="1400" dirty="0" err="1"/>
              <a:t>session_key</a:t>
            </a:r>
            <a:r>
              <a:rPr lang="en-US" altLang="ko-KR" sz="1400" dirty="0"/>
              <a:t>’ : ‘</a:t>
            </a:r>
            <a:r>
              <a:rPr lang="en-US" altLang="ko-KR" sz="1400" dirty="0" err="1"/>
              <a:t>session_key_value</a:t>
            </a:r>
            <a:r>
              <a:rPr lang="en-US" altLang="ko-KR" sz="1400" dirty="0"/>
              <a:t>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656DB9-9CF5-510A-FEE4-06D215F6C2A3}"/>
              </a:ext>
            </a:extLst>
          </p:cNvPr>
          <p:cNvSpPr txBox="1"/>
          <p:nvPr/>
        </p:nvSpPr>
        <p:spPr>
          <a:xfrm>
            <a:off x="3661833" y="4174067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Cookie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52F263-EA1D-3439-4D3F-BA1C7C65E892}"/>
              </a:ext>
            </a:extLst>
          </p:cNvPr>
          <p:cNvSpPr txBox="1"/>
          <p:nvPr/>
        </p:nvSpPr>
        <p:spPr>
          <a:xfrm>
            <a:off x="3003550" y="4540061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GET 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0062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1278</Words>
  <Application>Microsoft Office PowerPoint</Application>
  <PresentationFormat>와이드스크린</PresentationFormat>
  <Paragraphs>289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2" baseType="lpstr">
      <vt:lpstr>맑은 고딕</vt:lpstr>
      <vt:lpstr>Arial</vt:lpstr>
      <vt:lpstr>Cambria Math</vt:lpstr>
      <vt:lpstr>Office 테마</vt:lpstr>
      <vt:lpstr>Heyday-proto 주요 API 설명</vt:lpstr>
      <vt:lpstr>사용자&amp;센터 인증</vt:lpstr>
      <vt:lpstr>APIs for NFC and QR certification</vt:lpstr>
      <vt:lpstr>하드웨어 앱 기본 데이터 </vt:lpstr>
      <vt:lpstr>NFC 인증 절차</vt:lpstr>
      <vt:lpstr>사용자 앱-서버 간 전달 데이터 (NFC 인증 )</vt:lpstr>
      <vt:lpstr>사용자 앱에서 태그에 쓰는 데이터 (NFC 인증 )</vt:lpstr>
      <vt:lpstr>하드웨어 앱이 태그에서 읽는 데이터 (NFC 인증 )</vt:lpstr>
      <vt:lpstr>하드웨어 앱-서버 간 전달 데이터 (NFC 인증 )</vt:lpstr>
      <vt:lpstr>QR 인증 절차</vt:lpstr>
      <vt:lpstr>사용자 앱-서버 간 전달 데이터 (QR 인증 )</vt:lpstr>
      <vt:lpstr>사용자 앱에서 하드웨어 앱으로 전달하는 데이터 (QR 인증 )</vt:lpstr>
      <vt:lpstr>하드웨어 앱-서버 간 전달 데이터 (QR 인증 )</vt:lpstr>
      <vt:lpstr>운동 마무리 후 운동 세션 끊기</vt:lpstr>
      <vt:lpstr>운동 데이터</vt:lpstr>
      <vt:lpstr>운동 데이터</vt:lpstr>
      <vt:lpstr>운동 데이터 간 관계 (N:M)</vt:lpstr>
      <vt:lpstr>운동 데이터 생성</vt:lpstr>
      <vt:lpstr>하드웨어 앱에서 만들어 지는 운동 데이터</vt:lpstr>
      <vt:lpstr>POST : /users/&lt;user_id&gt;/workout_sessions/&lt;workout_session_id&gt;/workouts</vt:lpstr>
      <vt:lpstr>PATCH : /users/&lt;user_id&gt;/workout_sessions/&lt;workout_session_id&gt;/workouts/&lt;workout_id&gt;</vt:lpstr>
      <vt:lpstr>POST : /users/&lt;user_id&gt;/workout_sessions/&lt;workout_session_id&gt;/workouts/&lt;workout_id&gt;/sets</vt:lpstr>
      <vt:lpstr>사용자 앱에서 만들어지는 운동 데이터</vt:lpstr>
      <vt:lpstr>POST : /users/&lt;user_id&gt;/workout_sessions </vt:lpstr>
      <vt:lpstr>PATCH : /users/&lt;user_id&gt;/workout_sessions/&lt;workout_session_id&gt; </vt:lpstr>
      <vt:lpstr>운동 리포트 데이터</vt:lpstr>
      <vt:lpstr>운동 리포트 종류</vt:lpstr>
      <vt:lpstr>운동 리포트 계층 구조</vt:lpstr>
      <vt:lpstr>운동 라이브러리 관련 API 리스트</vt:lpstr>
      <vt:lpstr>Workout session report APIs</vt:lpstr>
      <vt:lpstr>Workout report APIs</vt:lpstr>
      <vt:lpstr>Workout set report APIs</vt:lpstr>
      <vt:lpstr>Workout metric report APIs</vt:lpstr>
      <vt:lpstr>운동 라이브러리와 관련된 리포트 APIs</vt:lpstr>
      <vt:lpstr>Workout set report</vt:lpstr>
      <vt:lpstr>Workout report</vt:lpstr>
      <vt:lpstr>Workout session report</vt:lpstr>
      <vt:lpstr>Exercise library &amp; Body part reports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Heyday-proto 주요 APIs</dc:title>
  <dc:creator>jikim</dc:creator>
  <cp:lastModifiedBy>jikim</cp:lastModifiedBy>
  <cp:revision>11</cp:revision>
  <dcterms:created xsi:type="dcterms:W3CDTF">2025-02-11T07:15:21Z</dcterms:created>
  <dcterms:modified xsi:type="dcterms:W3CDTF">2025-02-19T09:23:30Z</dcterms:modified>
</cp:coreProperties>
</file>