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39552-ABDF-F9AE-25DD-464605117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AA2BEA-E78E-DE39-3885-CEB1AD985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068AF1-8EEE-2A5B-F745-A5F81A27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7D28-FCBC-4887-9596-DDF3642ACE79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474D8-A35F-0649-5B95-A2536B91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8E2E9-8FC4-9811-C107-F45D614F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5E70-00D3-4B20-81E3-256BBAFBF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7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4A185-A747-9782-C44B-FCC02532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3D1CAB-96BF-990A-8625-4E549AC94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75A4F-3723-8A0E-F67D-3B098EA4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7D28-FCBC-4887-9596-DDF3642ACE79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DBA10-3E82-0E8D-A280-A0ED69FC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B0AA35-B9C3-4CAB-6442-79BAF5AA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5E70-00D3-4B20-81E3-256BBAFBF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57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489F93-DBF3-6A26-49C2-DB65AB0A6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1F808C-5D7D-6E29-C437-A35132F53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F3133-5332-8E12-B97C-5975CFDE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7D28-FCBC-4887-9596-DDF3642ACE79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1DE25-FD76-FD4B-A9DA-A83322F7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CFAC2-AF3C-1D91-6448-2A5B2F90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5E70-00D3-4B20-81E3-256BBAFBF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84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BBBCC-F102-534B-1396-A16E4F08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FAAD18-CFB6-D5F0-9740-99E29BA42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9E0B1A-F6A5-850E-75AC-EEBAA82F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7D28-FCBC-4887-9596-DDF3642ACE79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FAE00-5B74-8682-B5FC-6AF3B3AC7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DD6B3-7593-267D-5390-23B26E82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5E70-00D3-4B20-81E3-256BBAFBF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35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D5CAE-00C4-ABC7-0F4E-0245AC0A0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225550-D6E8-33E9-B827-6421D53CE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746500-450D-C1D3-2E97-32ABA74E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7D28-FCBC-4887-9596-DDF3642ACE79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C9748-8ADD-CC9C-A47F-505EE97E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69E516-7C75-7D83-1D0B-69AE739C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5E70-00D3-4B20-81E3-256BBAFBF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04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2BDE9-E151-F457-DEDC-1C3C3612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13DD3-EF14-B49B-0B35-5CEEA3063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B0F310-0668-35B9-A180-096A62653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816731-EF8B-AFB1-6ACA-2A88E65A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7D28-FCBC-4887-9596-DDF3642ACE79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9FA0B2-C1A2-4363-3959-41CE47C9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977B1C-1191-7CBB-4EB2-207986A1C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5E70-00D3-4B20-81E3-256BBAFBF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22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7E979-459B-3D6C-0707-23D783982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D7BFED-7494-1FA3-C20A-D37F34D37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92B5BC-B086-D7DE-0262-F73C7DFBC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8EB435-9247-E6EF-B620-E123A2648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4597D2-88EF-A414-CDC2-6D042DB88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301F21-5F63-8812-6A67-9440DCAA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7D28-FCBC-4887-9596-DDF3642ACE79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663519-1BDA-5FD6-E95B-F760BCDB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EBA32C-63B8-771F-DAB5-1753749A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5E70-00D3-4B20-81E3-256BBAFBF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6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F228F-2A57-0141-3AAF-4EA0FDAF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6111B6-8FB8-0DE2-9B08-2EAAD60F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7D28-FCBC-4887-9596-DDF3642ACE79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D8C533-3B72-97B4-68C4-B98C16F30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803799-4E7E-A990-D307-6992C322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5E70-00D3-4B20-81E3-256BBAFBF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94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28800C-B34C-7E73-36C2-F6904F93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7D28-FCBC-4887-9596-DDF3642ACE79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87FB05-5827-A6A0-E77F-53DF7C8A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F5B109-B42E-4DCE-74FA-1F5FE640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5E70-00D3-4B20-81E3-256BBAFBF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84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35348-73AA-67D9-3145-40F0406EC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DC092-10AE-2C27-3610-BFF406F31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84E5EE-ED86-F29E-3370-D6203AC90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6C485C-86B8-77CD-1C82-5CE8455A9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7D28-FCBC-4887-9596-DDF3642ACE79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9C95A9-B020-419E-8855-5C19F031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4884EB-4FD8-D06A-AF82-5239635B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5E70-00D3-4B20-81E3-256BBAFBF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79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63506B-A612-4900-536B-16E34851F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0E5C6F-5D1E-A965-81D8-9E1EE3B59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77E24A-F35F-A405-1350-4496E2864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E82761-D4F1-D83D-A174-CC02D297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7D28-FCBC-4887-9596-DDF3642ACE79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18D681-E8C8-E0BB-4034-74184259E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103818-A0EE-181A-6445-35604167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5E70-00D3-4B20-81E3-256BBAFBF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2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1DED7F-7F7B-49EA-2D01-A7A00BEA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33950-4557-5603-2E27-674291C6B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89311-5843-0ADB-82E1-A568C0F26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A7D28-FCBC-4887-9596-DDF3642ACE79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79768-28D7-EBD6-7DBC-8F57A801C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DB6DD-9CFA-073A-AF2E-CB9C2F7C0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A5E70-00D3-4B20-81E3-256BBAFBF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06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6E1E4-C277-739E-1C26-2A68928B2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Heyday </a:t>
            </a:r>
            <a:br>
              <a:rPr lang="en-US" altLang="ko-KR"/>
            </a:br>
            <a:r>
              <a:rPr lang="en-US" altLang="ko-KR"/>
              <a:t>proto-backend </a:t>
            </a:r>
            <a:r>
              <a:rPr lang="en-US" altLang="ko-KR" dirty="0"/>
              <a:t>workflow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073EC6-467B-69E0-B3DC-6431DD9E9E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Jungil</a:t>
            </a:r>
            <a:r>
              <a:rPr lang="en-US" altLang="ko-KR" dirty="0"/>
              <a:t> Kim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14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DC779-9FE1-9CA4-770D-10CBED0BC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429FB-939B-FCB8-36B0-E4A3AB918304}"/>
              </a:ext>
            </a:extLst>
          </p:cNvPr>
          <p:cNvSpPr txBox="1"/>
          <p:nvPr/>
        </p:nvSpPr>
        <p:spPr>
          <a:xfrm>
            <a:off x="7899400" y="2746395"/>
            <a:ext cx="1600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DAO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2315A8-F799-0578-AFDC-427A189BC3FC}"/>
              </a:ext>
            </a:extLst>
          </p:cNvPr>
          <p:cNvSpPr txBox="1"/>
          <p:nvPr/>
        </p:nvSpPr>
        <p:spPr>
          <a:xfrm>
            <a:off x="4533900" y="2779693"/>
            <a:ext cx="11176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APIs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48F72-0CE8-EAE0-219C-3BF575C055EE}"/>
              </a:ext>
            </a:extLst>
          </p:cNvPr>
          <p:cNvSpPr txBox="1"/>
          <p:nvPr/>
        </p:nvSpPr>
        <p:spPr>
          <a:xfrm>
            <a:off x="3975100" y="2398693"/>
            <a:ext cx="11176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Flask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E8879-E16E-EF4B-C95A-093FC9DC0B2C}"/>
              </a:ext>
            </a:extLst>
          </p:cNvPr>
          <p:cNvSpPr txBox="1"/>
          <p:nvPr/>
        </p:nvSpPr>
        <p:spPr>
          <a:xfrm>
            <a:off x="7442200" y="2365395"/>
            <a:ext cx="1117600" cy="381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Peewee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2B9FD54-1118-113A-3D01-4F2A1039D6C6}"/>
              </a:ext>
            </a:extLst>
          </p:cNvPr>
          <p:cNvSpPr/>
          <p:nvPr/>
        </p:nvSpPr>
        <p:spPr>
          <a:xfrm>
            <a:off x="2565400" y="2589193"/>
            <a:ext cx="9271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2D3AA2-C54F-5FED-602C-3941CC72CBAA}"/>
              </a:ext>
            </a:extLst>
          </p:cNvPr>
          <p:cNvSpPr txBox="1"/>
          <p:nvPr/>
        </p:nvSpPr>
        <p:spPr>
          <a:xfrm>
            <a:off x="1892300" y="2219861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DCAEC-B8F8-2227-D3B6-B7AC1768B028}"/>
              </a:ext>
            </a:extLst>
          </p:cNvPr>
          <p:cNvSpPr txBox="1"/>
          <p:nvPr/>
        </p:nvSpPr>
        <p:spPr>
          <a:xfrm>
            <a:off x="5340350" y="226065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dto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3D61993-8D5B-D170-9750-56A8B1ADC356}"/>
              </a:ext>
            </a:extLst>
          </p:cNvPr>
          <p:cNvSpPr/>
          <p:nvPr/>
        </p:nvSpPr>
        <p:spPr>
          <a:xfrm>
            <a:off x="6083300" y="2589193"/>
            <a:ext cx="9271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084AC4-31A4-31C7-D501-D648EA8F3EA9}"/>
              </a:ext>
            </a:extLst>
          </p:cNvPr>
          <p:cNvSpPr txBox="1"/>
          <p:nvPr/>
        </p:nvSpPr>
        <p:spPr>
          <a:xfrm>
            <a:off x="3496733" y="3772288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RESPONSE</a:t>
            </a:r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4C78473-285D-C10C-B633-324E9800DB36}"/>
              </a:ext>
            </a:extLst>
          </p:cNvPr>
          <p:cNvSpPr/>
          <p:nvPr/>
        </p:nvSpPr>
        <p:spPr>
          <a:xfrm rot="10800000">
            <a:off x="3198285" y="4182418"/>
            <a:ext cx="4533896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99F15C-B1B7-FCCB-6F51-5D9FF6D06B79}"/>
              </a:ext>
            </a:extLst>
          </p:cNvPr>
          <p:cNvSpPr txBox="1"/>
          <p:nvPr/>
        </p:nvSpPr>
        <p:spPr>
          <a:xfrm>
            <a:off x="7899400" y="3279740"/>
            <a:ext cx="7789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FD8E79B7-3378-7578-5B9B-D7FD514BAC24}"/>
              </a:ext>
            </a:extLst>
          </p:cNvPr>
          <p:cNvSpPr/>
          <p:nvPr/>
        </p:nvSpPr>
        <p:spPr>
          <a:xfrm>
            <a:off x="8487832" y="3331349"/>
            <a:ext cx="423333" cy="525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E0E02F-54FF-7E91-FFF8-76FBC5CDF569}"/>
              </a:ext>
            </a:extLst>
          </p:cNvPr>
          <p:cNvSpPr txBox="1"/>
          <p:nvPr/>
        </p:nvSpPr>
        <p:spPr>
          <a:xfrm>
            <a:off x="7956548" y="4182418"/>
            <a:ext cx="1485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Processing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660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Heyday  proto-backend workflow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Heyday  backend workflow</dc:title>
  <dc:creator>jikim</dc:creator>
  <cp:lastModifiedBy>jikim</cp:lastModifiedBy>
  <cp:revision>2</cp:revision>
  <dcterms:created xsi:type="dcterms:W3CDTF">2025-02-18T08:27:35Z</dcterms:created>
  <dcterms:modified xsi:type="dcterms:W3CDTF">2025-02-18T08:28:03Z</dcterms:modified>
</cp:coreProperties>
</file>