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www.google.com/imgres?imgurl=https%3A%2F%2Fupload.wikimedia.org%2Fwikipedia%2Fcommons%2Fthumb%2F4%2F47%2FReact.svg%2F800px-React.svg.png&amp;imgrefurl=https%3A%2F%2Fes.wikipedia.org%2Fwiki%2FReact&amp;tbnid=DBqE4DJYptMdcM&amp;vet=12ahUKEwjJ3cLDhZX6AhWjrpUCHUcpDnsQMygBegUIARDFAQ..i&amp;docid=lWgQ8RSs-vpqzM&amp;w=800&amp;h=696&amp;q=react%20native&amp;client=firefox-b-d&amp;ved=2ahUKEwjJ3cLDhZX6AhWjrpUCHUcpDnsQMygBegUIARDFAQ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oogle.com/imgres?imgurl=https%3A%2F%2Fwww.armadilloamarillo.com%2Fwp-content%2Fuploads%2Fspring-boot-ok.png&amp;imgrefurl=https%3A%2F%2Fwww.armadilloamarillo.com%2Fblog%2Fsumergete-en-el-mundo-spring-boot%2F&amp;tbnid=eX_IV6Il7nf8eM&amp;vet=12ahUKEwjL4b28iJX6AhWzspUCHYPoA54QMygBegUIARDLAQ..i&amp;docid=91dqSgipLUW58M&amp;w=600&amp;h=300&amp;q=springboot&amp;client=firefox-b-d&amp;ved=2ahUKEwjL4b28iJX6AhWzspUCHYPoA54QMygBegUIARDLAQ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05D5-B411-02F4-BBD5-F070CCFC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2" y="1612847"/>
            <a:ext cx="11194646" cy="2971051"/>
          </a:xfrm>
        </p:spPr>
        <p:txBody>
          <a:bodyPr/>
          <a:lstStyle/>
          <a:p>
            <a:r>
              <a:rPr lang="es-ES" dirty="0"/>
              <a:t>Mates4Ever</a:t>
            </a:r>
            <a:br>
              <a:rPr lang="es-ES" dirty="0"/>
            </a:br>
            <a:r>
              <a:rPr lang="es-ES" sz="4800" dirty="0"/>
              <a:t>Universidad nacional </a:t>
            </a:r>
            <a:r>
              <a:rPr lang="es-ES" dirty="0"/>
              <a:t>de Quilmes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E5615-C2E1-4C4C-D324-255AE5CAE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Antonella </a:t>
            </a:r>
            <a:r>
              <a:rPr lang="es-ES" dirty="0" err="1"/>
              <a:t>D’Atri</a:t>
            </a:r>
            <a:r>
              <a:rPr lang="es-ES" dirty="0"/>
              <a:t> y Aldana Castro – Grupo 4</a:t>
            </a:r>
            <a:endParaRPr lang="es-A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94DBAE5-B495-748B-1D22-DC33E2DF5C21}"/>
              </a:ext>
            </a:extLst>
          </p:cNvPr>
          <p:cNvSpPr txBox="1">
            <a:spLocks/>
          </p:cNvSpPr>
          <p:nvPr/>
        </p:nvSpPr>
        <p:spPr>
          <a:xfrm>
            <a:off x="8193711" y="6423026"/>
            <a:ext cx="399828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Trabajo de Inserción Profesional</a:t>
            </a:r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338907E-3852-51F5-CE30-F9755B8F68B6}"/>
              </a:ext>
            </a:extLst>
          </p:cNvPr>
          <p:cNvSpPr txBox="1">
            <a:spLocks/>
          </p:cNvSpPr>
          <p:nvPr/>
        </p:nvSpPr>
        <p:spPr>
          <a:xfrm>
            <a:off x="0" y="2280"/>
            <a:ext cx="2930091" cy="35293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800" dirty="0"/>
              <a:t>Prueba de concepto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27893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75389-5EA0-7396-F006-97207750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Poder saber que animales están en adopción, en transito o perdidos con más facilidad</a:t>
            </a:r>
            <a:endParaRPr lang="es-AR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A6A089-248E-4319-32A7-3FFFF15EE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¿Cuál es nuestra motivación?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DCCF6B-4F16-35ED-2ED5-CACDE746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t="933"/>
          <a:stretch/>
        </p:blipFill>
        <p:spPr>
          <a:xfrm>
            <a:off x="7810150" y="335560"/>
            <a:ext cx="3775827" cy="62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4F3B1-4F79-84DD-9E82-F7F9CFCA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61592-C36C-37DD-518A-8BEA205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6114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Adoptar</a:t>
            </a:r>
          </a:p>
          <a:p>
            <a:r>
              <a:rPr lang="es-ES" dirty="0"/>
              <a:t>Transitar</a:t>
            </a:r>
          </a:p>
          <a:p>
            <a:r>
              <a:rPr lang="es-ES" dirty="0"/>
              <a:t>Ayudar a encontrar un animal</a:t>
            </a:r>
          </a:p>
          <a:p>
            <a:r>
              <a:rPr lang="es-ES" dirty="0"/>
              <a:t>Donaciones</a:t>
            </a:r>
          </a:p>
        </p:txBody>
      </p:sp>
    </p:spTree>
    <p:extLst>
      <p:ext uri="{BB962C8B-B14F-4D97-AF65-F5344CB8AC3E}">
        <p14:creationId xmlns:p14="http://schemas.microsoft.com/office/powerpoint/2010/main" val="297263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09EB-B991-5955-1BC8-1501CC80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Tecnologías</a:t>
            </a:r>
            <a:endParaRPr lang="es-AR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820C3-4B9D-F5BA-3E94-DA088AF2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866" y="1326932"/>
            <a:ext cx="6252633" cy="5414963"/>
          </a:xfrm>
        </p:spPr>
        <p:txBody>
          <a:bodyPr/>
          <a:lstStyle/>
          <a:p>
            <a:r>
              <a:rPr lang="es-AR" dirty="0" err="1">
                <a:hlinkClick r:id="rId2"/>
              </a:rPr>
              <a:t>React</a:t>
            </a:r>
            <a:r>
              <a:rPr lang="es-AR" dirty="0">
                <a:hlinkClick r:id="rId2"/>
              </a:rPr>
              <a:t> Native</a:t>
            </a:r>
          </a:p>
          <a:p>
            <a:pPr marL="0" indent="0">
              <a:buNone/>
            </a:pPr>
            <a:endParaRPr lang="es-AR" dirty="0">
              <a:hlinkClick r:id="rId2"/>
            </a:endParaRPr>
          </a:p>
          <a:p>
            <a:r>
              <a:rPr lang="es-AR" dirty="0">
                <a:hlinkClick r:id="rId2"/>
              </a:rPr>
              <a:t> MongoDB</a:t>
            </a:r>
          </a:p>
          <a:p>
            <a:endParaRPr lang="es-AR" dirty="0">
              <a:hlinkClick r:id="rId2"/>
            </a:endParaRPr>
          </a:p>
          <a:p>
            <a:r>
              <a:rPr lang="es-AR" dirty="0" err="1">
                <a:hlinkClick r:id="rId2"/>
              </a:rPr>
              <a:t>Springboot</a:t>
            </a:r>
            <a:r>
              <a:rPr lang="es-AR" dirty="0">
                <a:hlinkClick r:id="rId2"/>
              </a:rPr>
              <a:t>- </a:t>
            </a:r>
            <a:r>
              <a:rPr lang="es-AR" dirty="0" err="1">
                <a:hlinkClick r:id="rId2"/>
              </a:rPr>
              <a:t>Kotlin</a:t>
            </a:r>
            <a:endParaRPr lang="es-AR" dirty="0">
              <a:hlinkClick r:id="rId2"/>
            </a:endParaRPr>
          </a:p>
          <a:p>
            <a:endParaRPr lang="es-AR" dirty="0">
              <a:hlinkClick r:id="rId2"/>
            </a:endParaRPr>
          </a:p>
          <a:p>
            <a:endParaRPr lang="es-AR" dirty="0">
              <a:hlinkClick r:id="rId2"/>
            </a:endParaRP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8A644F-0A6B-732B-FAE6-01035418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68" y="3607886"/>
            <a:ext cx="883117" cy="7683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EE7FF6-7019-7B24-9C87-A570D6B1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109" y="2299153"/>
            <a:ext cx="1650885" cy="5524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0D2A8D-4769-BBFC-A3B7-534AE7ECA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702" y="2506568"/>
            <a:ext cx="996381" cy="689994"/>
          </a:xfrm>
          <a:prstGeom prst="rect">
            <a:avLst/>
          </a:prstGeom>
        </p:spPr>
      </p:pic>
      <p:pic>
        <p:nvPicPr>
          <p:cNvPr id="1026" name="Picture 2" descr="Sumérgete en el mundo Spring Boot - Armadillo Amarillo">
            <a:hlinkClick r:id="rId6"/>
            <a:extLst>
              <a:ext uri="{FF2B5EF4-FFF2-40B4-BE49-F238E27FC236}">
                <a16:creationId xmlns:a16="http://schemas.microsoft.com/office/drawing/2014/main" id="{2093BD45-CEC9-3207-2CD3-2C7FCAFD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82" y="3793680"/>
            <a:ext cx="1765398" cy="88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7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AA66-34B3-6CD2-4948-EA9F4EB5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concepto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AC394-7D38-E517-049A-83BEF13C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Bootstrapear</a:t>
            </a:r>
            <a:r>
              <a:rPr lang="es-ES" dirty="0"/>
              <a:t> la carga de datos en </a:t>
            </a:r>
            <a:r>
              <a:rPr lang="es-ES" dirty="0" err="1"/>
              <a:t>Springboot</a:t>
            </a:r>
            <a:r>
              <a:rPr lang="es-ES" dirty="0"/>
              <a:t>. Master/</a:t>
            </a:r>
            <a:r>
              <a:rPr lang="es-ES" dirty="0" err="1"/>
              <a:t>detail</a:t>
            </a:r>
            <a:r>
              <a:rPr lang="es-ES" dirty="0"/>
              <a:t> de mascotas. En la pantalla principal buscar mascotas por criterios (edad, tipo, nombre), que aparezca la lista e ir al detalle mostrando la información completa de una mascota.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5626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6F698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25</TotalTime>
  <Words>106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Citable</vt:lpstr>
      <vt:lpstr>Mates4Ever Universidad nacional de Quilmes</vt:lpstr>
      <vt:lpstr>Poder saber que animales están en adopción, en transito o perdidos con más facilidad</vt:lpstr>
      <vt:lpstr>Objetivo</vt:lpstr>
      <vt:lpstr>Tecnologías</vt:lpstr>
      <vt:lpstr>Prueba de concepto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Mates4Ever Universidad nacional de Quilmes</dc:title>
  <dc:creator>Aldana Castro</dc:creator>
  <cp:lastModifiedBy>Aldana Castro</cp:lastModifiedBy>
  <cp:revision>1</cp:revision>
  <dcterms:created xsi:type="dcterms:W3CDTF">2022-09-14T19:33:04Z</dcterms:created>
  <dcterms:modified xsi:type="dcterms:W3CDTF">2022-09-14T19:58:11Z</dcterms:modified>
</cp:coreProperties>
</file>