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C8E1D-5707-4FDF-8AF6-FC088DE0B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1A8EE-B4DD-439E-86D5-C8780A85D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CF64B-096F-4ED9-8104-AA95ECDB5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AF0C-EE39-4D1E-B716-5D6D86F2CAB2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5D214-BCC3-40C0-A95C-03E77C10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717BAB-0370-4CC4-B980-9D70F419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BB82-B9B2-4636-8BDE-7FC8120B1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8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963F3-CA79-407E-B587-570DFDF0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1CB1DF-D3BA-4BDA-9FB8-28750665A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60355-5F98-4D51-A465-03344B5A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AF0C-EE39-4D1E-B716-5D6D86F2CAB2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FFDCDD-07A7-4FA2-AD97-833F0F5DA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A5D0C-39FB-4D25-AD06-A275DEB5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BB82-B9B2-4636-8BDE-7FC8120B1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92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4DDD53-C271-4E19-AF63-078FD60DD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162960-EB0A-4113-A903-D1C584394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75B030-FA95-4AB8-9981-CD181AE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AF0C-EE39-4D1E-B716-5D6D86F2CAB2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AC4EF-813C-4F08-8DE8-DCB7CF7A6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98E960-6586-46CF-9FE1-AFDA6A4B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BB82-B9B2-4636-8BDE-7FC8120B1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69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FD1A0-5128-49A7-BA6F-7441648E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F8BE1-BF6A-4442-B26A-CF0C7661A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4A377-433E-4F3C-8347-B04FD038A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AF0C-EE39-4D1E-B716-5D6D86F2CAB2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5F0F0C-2C4F-43B6-B17A-A32F3561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687B7-8398-4661-AA8F-76A33EB2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BB82-B9B2-4636-8BDE-7FC8120B1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01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1DC55-B274-402C-88BC-4028B7A42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1EE05F-F6BE-40BC-994E-DC35B2CE0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2E8F4-445A-45FB-A3F9-7473E9F2E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AF0C-EE39-4D1E-B716-5D6D86F2CAB2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0E5CC-B2F6-47B8-A785-91913BF7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C999EF-6039-4BF7-974A-5AB64E42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BB82-B9B2-4636-8BDE-7FC8120B1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5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4C28A-6823-4C25-B153-6E0011A10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85882-C46A-4C54-86B6-1FD1466E9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F53CAD-FC3E-43C2-AD17-2F8B996CF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D6A5B6-F176-4A01-89E3-8DC0B1B7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AF0C-EE39-4D1E-B716-5D6D86F2CAB2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4F2729-D265-452F-B161-0616815D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69E270-2A67-4D50-B737-3EB744FF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BB82-B9B2-4636-8BDE-7FC8120B1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97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F1974-64F7-49D5-A366-F990D0C9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C210DD-8550-4C74-8A36-B7247342F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6D60FC-1096-44F7-9461-AA9447515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036C1E-D0C3-4A17-8BE6-13F6E248B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D9309E-6167-41F0-8F91-761E9A08D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E2C869-D086-4555-812E-BA88F329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AF0C-EE39-4D1E-B716-5D6D86F2CAB2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0EA4CC-38CB-4659-BE48-D232B6E0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CF6E1D-E168-4AD1-AC6D-6C47AEE8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BB82-B9B2-4636-8BDE-7FC8120B1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D3E79-6B67-40B5-A015-401D9A01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66016B-D8CA-48CF-82F5-3B8846FC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AF0C-EE39-4D1E-B716-5D6D86F2CAB2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31CB63-D762-4491-AB52-709185448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8CBBC8-4263-4252-870E-22F73C16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BB82-B9B2-4636-8BDE-7FC8120B1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60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45C620-247B-4E4D-BED6-D99AF172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AF0C-EE39-4D1E-B716-5D6D86F2CAB2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B05896-EA71-4643-BF72-57DF44DC4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872DA1-4BFD-4EB7-A3C9-F723584C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BB82-B9B2-4636-8BDE-7FC8120B1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34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0289F-A289-4240-A3D7-E48DBFF4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052770-D74F-4BA5-97E9-379AF605A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D7B8CA-0D8D-4F9A-BE42-A251F85EE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DBA3E7-56C7-4D8D-B8EA-6DA9741A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AF0C-EE39-4D1E-B716-5D6D86F2CAB2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13260C-E7D3-430B-B103-6C65C3EC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AD1B7D-CCD7-4C57-9E16-74D07BD2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BB82-B9B2-4636-8BDE-7FC8120B1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40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26E46-079C-43A8-82EB-FA924F76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1892D3-223B-4C7E-83AC-B591DE7DC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BDE21-4DC6-4FDB-83F3-BBE3E2AA1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17C07E-2AD6-44E8-9EC3-2685BF06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AF0C-EE39-4D1E-B716-5D6D86F2CAB2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6CDE3-39BC-43F9-B97E-0B3551CD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9EB8DD-7618-4771-B1A6-D43496BB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BB82-B9B2-4636-8BDE-7FC8120B1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01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F0BBC1-86CB-4C56-92F8-F5193204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0A474-1107-410F-B518-491719899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A3AE39-DE7F-4C3B-827D-A4643AAC2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3AF0C-EE39-4D1E-B716-5D6D86F2CAB2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1557A-5523-4209-8CEF-B9AB3D066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60AB0B-557A-4308-AE4D-7C68CD5E6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ABB82-B9B2-4636-8BDE-7FC8120B1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58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ACF8BE-6138-458D-BA5C-ABED109E7BBC}"/>
              </a:ext>
            </a:extLst>
          </p:cNvPr>
          <p:cNvSpPr txBox="1"/>
          <p:nvPr/>
        </p:nvSpPr>
        <p:spPr>
          <a:xfrm>
            <a:off x="662308" y="738506"/>
            <a:ext cx="5038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200" dirty="0"/>
              <a:t>1. Open file 'SIM_CONFIG.ini'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A91704-2EAE-4894-978F-082B1F6783AA}"/>
              </a:ext>
            </a:extLst>
          </p:cNvPr>
          <p:cNvSpPr txBox="1"/>
          <p:nvPr/>
        </p:nvSpPr>
        <p:spPr>
          <a:xfrm>
            <a:off x="516645" y="360377"/>
            <a:ext cx="328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Program Configuration Guide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A62027-695D-4EE8-B2DE-7383BD671A54}"/>
              </a:ext>
            </a:extLst>
          </p:cNvPr>
          <p:cNvSpPr txBox="1"/>
          <p:nvPr/>
        </p:nvSpPr>
        <p:spPr>
          <a:xfrm>
            <a:off x="867582" y="1012773"/>
            <a:ext cx="2865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The following screen will be displayed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F4253C-F29E-4EA5-8C0D-C491846E1A3E}"/>
              </a:ext>
            </a:extLst>
          </p:cNvPr>
          <p:cNvSpPr txBox="1"/>
          <p:nvPr/>
        </p:nvSpPr>
        <p:spPr>
          <a:xfrm>
            <a:off x="883624" y="3841131"/>
            <a:ext cx="5155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sym typeface="Wingdings" panose="05000000000000000000" pitchFamily="2" charset="2"/>
              </a:rPr>
              <a:t>LOG_SAVE :  If the value is 1, the log is saved. If the value is 0, the log is not saved.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5C21C7-D8DC-4905-B530-E9C5836622B1}"/>
              </a:ext>
            </a:extLst>
          </p:cNvPr>
          <p:cNvSpPr txBox="1"/>
          <p:nvPr/>
        </p:nvSpPr>
        <p:spPr>
          <a:xfrm>
            <a:off x="883623" y="4094390"/>
            <a:ext cx="67123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sym typeface="Wingdings" panose="05000000000000000000" pitchFamily="2" charset="2"/>
              </a:rPr>
              <a:t>LOG_SAVE_PATH :  Set the folder where log files are saved.(It is created as a subfolder with the executable file.)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8F4D5E-1868-4C4D-BB45-88E15C10B5DC}"/>
              </a:ext>
            </a:extLst>
          </p:cNvPr>
          <p:cNvSpPr txBox="1"/>
          <p:nvPr/>
        </p:nvSpPr>
        <p:spPr>
          <a:xfrm>
            <a:off x="883623" y="4347649"/>
            <a:ext cx="7113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sym typeface="Wingdings" panose="05000000000000000000" pitchFamily="2" charset="2"/>
              </a:rPr>
              <a:t>LOG_REMOVE :  </a:t>
            </a:r>
            <a:r>
              <a:rPr lang="en-US" altLang="ko-KR" sz="1000" dirty="0">
                <a:solidFill>
                  <a:srgbClr val="FF0000"/>
                </a:solidFill>
              </a:rPr>
              <a:t>If the value is 1, the log is automatically deleted. If the value is 0, the log is not automatically deleted.</a:t>
            </a:r>
            <a:endParaRPr lang="en-US" altLang="ko-KR" sz="10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4ACD4E-3ED5-4782-A464-4A4A0B24DA3C}"/>
              </a:ext>
            </a:extLst>
          </p:cNvPr>
          <p:cNvSpPr txBox="1"/>
          <p:nvPr/>
        </p:nvSpPr>
        <p:spPr>
          <a:xfrm>
            <a:off x="883623" y="4600908"/>
            <a:ext cx="7113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sym typeface="Wingdings" panose="05000000000000000000" pitchFamily="2" charset="2"/>
              </a:rPr>
              <a:t>LOG_REMOVE_DAY :  L</a:t>
            </a:r>
            <a:r>
              <a:rPr lang="en-US" altLang="ko-KR" sz="1000" dirty="0">
                <a:solidFill>
                  <a:srgbClr val="FF0000"/>
                </a:solidFill>
              </a:rPr>
              <a:t>og deletion cycle (unit is one day).</a:t>
            </a:r>
            <a:endParaRPr lang="en-US" altLang="ko-KR" sz="10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6E230B-0E16-4069-8D06-2444F4D39ADF}"/>
              </a:ext>
            </a:extLst>
          </p:cNvPr>
          <p:cNvSpPr txBox="1"/>
          <p:nvPr/>
        </p:nvSpPr>
        <p:spPr>
          <a:xfrm>
            <a:off x="883623" y="4966461"/>
            <a:ext cx="7113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sym typeface="Wingdings" panose="05000000000000000000" pitchFamily="2" charset="2"/>
              </a:rPr>
              <a:t>LINE_1_HOST_IP :  IP Address of Line1 (</a:t>
            </a:r>
            <a:r>
              <a:rPr lang="en-US" altLang="ko-KR" sz="1000" dirty="0">
                <a:solidFill>
                  <a:srgbClr val="FF0000"/>
                </a:solidFill>
              </a:rPr>
              <a:t>IP address of network card 1 of the PC where the program is installed)</a:t>
            </a:r>
            <a:endParaRPr lang="en-US" altLang="ko-KR" sz="10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42B76F-B4AF-47F3-B1FE-EE5805BE33AE}"/>
              </a:ext>
            </a:extLst>
          </p:cNvPr>
          <p:cNvSpPr txBox="1"/>
          <p:nvPr/>
        </p:nvSpPr>
        <p:spPr>
          <a:xfrm>
            <a:off x="883623" y="5219720"/>
            <a:ext cx="7113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sym typeface="Wingdings" panose="05000000000000000000" pitchFamily="2" charset="2"/>
              </a:rPr>
              <a:t>LINE_1_HOST_PORT :  Fixed network port '40111’     - Connect to OCC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D7DBF3-A3FA-4129-A551-2B84851FAD58}"/>
              </a:ext>
            </a:extLst>
          </p:cNvPr>
          <p:cNvSpPr txBox="1"/>
          <p:nvPr/>
        </p:nvSpPr>
        <p:spPr>
          <a:xfrm>
            <a:off x="883623" y="5472979"/>
            <a:ext cx="7113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sym typeface="Wingdings" panose="05000000000000000000" pitchFamily="2" charset="2"/>
              </a:rPr>
              <a:t>LINE_2_HOST_IP :  IP Address of Line2 (</a:t>
            </a:r>
            <a:r>
              <a:rPr lang="en-US" altLang="ko-KR" sz="1000" dirty="0">
                <a:solidFill>
                  <a:srgbClr val="FF0000"/>
                </a:solidFill>
              </a:rPr>
              <a:t>IP address of network card 2 of the PC where the program is installed)</a:t>
            </a:r>
            <a:endParaRPr lang="en-US" altLang="ko-KR" sz="10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EA3E08-7C78-4993-B4EE-BE6895F4FC89}"/>
              </a:ext>
            </a:extLst>
          </p:cNvPr>
          <p:cNvSpPr txBox="1"/>
          <p:nvPr/>
        </p:nvSpPr>
        <p:spPr>
          <a:xfrm>
            <a:off x="883623" y="5726238"/>
            <a:ext cx="7113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sym typeface="Wingdings" panose="05000000000000000000" pitchFamily="2" charset="2"/>
              </a:rPr>
              <a:t>LINE_2_HOST_PORT :  Fixed network port '40112’      - Connect to BCC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60ADF3-CB1F-450E-A74F-420358318122}"/>
              </a:ext>
            </a:extLst>
          </p:cNvPr>
          <p:cNvSpPr txBox="1"/>
          <p:nvPr/>
        </p:nvSpPr>
        <p:spPr>
          <a:xfrm>
            <a:off x="662307" y="3601413"/>
            <a:ext cx="5038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200" dirty="0"/>
              <a:t>2. </a:t>
            </a:r>
            <a:r>
              <a:rPr lang="en-US" altLang="ko-KR" sz="1200" dirty="0"/>
              <a:t>Change the following items.</a:t>
            </a:r>
            <a:endParaRPr lang="ko-KR" altLang="en-US" sz="1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4FA0B9-6AF3-4AE3-94F6-8450D04728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796" b="35800"/>
          <a:stretch/>
        </p:blipFill>
        <p:spPr>
          <a:xfrm>
            <a:off x="867582" y="1259090"/>
            <a:ext cx="4650902" cy="240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5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6F11062-E11A-45B8-947C-76ADEB019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63" y="1017192"/>
            <a:ext cx="8633517" cy="45734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3886455-0747-4741-A670-769AAEB15AC4}"/>
              </a:ext>
            </a:extLst>
          </p:cNvPr>
          <p:cNvSpPr/>
          <p:nvPr/>
        </p:nvSpPr>
        <p:spPr>
          <a:xfrm>
            <a:off x="495984" y="401151"/>
            <a:ext cx="287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How to use the program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D43153-9BBA-47BE-B04A-DFBC99E3950B}"/>
              </a:ext>
            </a:extLst>
          </p:cNvPr>
          <p:cNvSpPr/>
          <p:nvPr/>
        </p:nvSpPr>
        <p:spPr>
          <a:xfrm>
            <a:off x="2603122" y="97517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F298FA-EE6B-4034-8E99-E74D8E0963F6}"/>
              </a:ext>
            </a:extLst>
          </p:cNvPr>
          <p:cNvSpPr/>
          <p:nvPr/>
        </p:nvSpPr>
        <p:spPr>
          <a:xfrm>
            <a:off x="6826714" y="965406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617798-F24F-4B26-8DE8-9E6D23642390}"/>
              </a:ext>
            </a:extLst>
          </p:cNvPr>
          <p:cNvSpPr/>
          <p:nvPr/>
        </p:nvSpPr>
        <p:spPr>
          <a:xfrm>
            <a:off x="4203833" y="117490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156452-D63B-436D-BDA7-B2EB90C5D693}"/>
              </a:ext>
            </a:extLst>
          </p:cNvPr>
          <p:cNvSpPr/>
          <p:nvPr/>
        </p:nvSpPr>
        <p:spPr>
          <a:xfrm>
            <a:off x="8350715" y="117490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C32BC9-C30D-4F11-B770-C00E93F761F3}"/>
              </a:ext>
            </a:extLst>
          </p:cNvPr>
          <p:cNvSpPr/>
          <p:nvPr/>
        </p:nvSpPr>
        <p:spPr>
          <a:xfrm>
            <a:off x="1621054" y="403209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</a:rPr>
              <a:t>⑤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A6763E-4786-45E0-BB99-4C42A7B7A96F}"/>
              </a:ext>
            </a:extLst>
          </p:cNvPr>
          <p:cNvSpPr/>
          <p:nvPr/>
        </p:nvSpPr>
        <p:spPr>
          <a:xfrm>
            <a:off x="1751765" y="470097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</a:rPr>
              <a:t>⑥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924D6D-B44F-4C4B-9314-8D6C5A4BD3F9}"/>
              </a:ext>
            </a:extLst>
          </p:cNvPr>
          <p:cNvSpPr/>
          <p:nvPr/>
        </p:nvSpPr>
        <p:spPr>
          <a:xfrm>
            <a:off x="2917265" y="403067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</a:rPr>
              <a:t>⑦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12C2C7-B922-4B3A-A52F-20F517C7EA0C}"/>
              </a:ext>
            </a:extLst>
          </p:cNvPr>
          <p:cNvSpPr/>
          <p:nvPr/>
        </p:nvSpPr>
        <p:spPr>
          <a:xfrm>
            <a:off x="4333613" y="404679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</a:rPr>
              <a:t>⑧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7D8324-A2AB-44AA-845B-E5AE8C4886F4}"/>
              </a:ext>
            </a:extLst>
          </p:cNvPr>
          <p:cNvSpPr/>
          <p:nvPr/>
        </p:nvSpPr>
        <p:spPr>
          <a:xfrm>
            <a:off x="5680502" y="404679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</a:rPr>
              <a:t>⑨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138832-422F-4019-9489-6D074A84DB36}"/>
              </a:ext>
            </a:extLst>
          </p:cNvPr>
          <p:cNvSpPr/>
          <p:nvPr/>
        </p:nvSpPr>
        <p:spPr>
          <a:xfrm>
            <a:off x="5680502" y="470097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</a:rPr>
              <a:t>⑩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4CE5D0-1A05-4DFD-A500-63DC382FFEB8}"/>
              </a:ext>
            </a:extLst>
          </p:cNvPr>
          <p:cNvSpPr txBox="1"/>
          <p:nvPr/>
        </p:nvSpPr>
        <p:spPr>
          <a:xfrm>
            <a:off x="662308" y="706422"/>
            <a:ext cx="5038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200" dirty="0"/>
              <a:t>1. Main screen</a:t>
            </a:r>
            <a:endParaRPr lang="ko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92521C-2892-4F2E-8AC4-53C248932F34}"/>
              </a:ext>
            </a:extLst>
          </p:cNvPr>
          <p:cNvSpPr/>
          <p:nvPr/>
        </p:nvSpPr>
        <p:spPr>
          <a:xfrm>
            <a:off x="9257975" y="2028245"/>
            <a:ext cx="20158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</a:rPr>
              <a:t>① 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sz="1000" dirty="0" err="1">
                <a:solidFill>
                  <a:srgbClr val="FF0000"/>
                </a:solidFill>
                <a:latin typeface="맑은 고딕" panose="020B0503020000020004" pitchFamily="50" charset="-127"/>
              </a:rPr>
              <a:t>Comm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</a:rPr>
              <a:t> Log(OCC) </a:t>
            </a:r>
          </a:p>
          <a:p>
            <a:r>
              <a:rPr lang="en-US" altLang="ko-KR" sz="1000" dirty="0">
                <a:solidFill>
                  <a:srgbClr val="002060"/>
                </a:solidFill>
              </a:rPr>
              <a:t>The top screen is the transfer log of the CTC simulator.</a:t>
            </a:r>
          </a:p>
          <a:p>
            <a:r>
              <a:rPr lang="en-US" altLang="ko-KR" sz="1000" dirty="0">
                <a:solidFill>
                  <a:srgbClr val="002060"/>
                </a:solidFill>
              </a:rPr>
              <a:t>The bottom screen is the log received from SCADA.</a:t>
            </a:r>
            <a:endParaRPr lang="en-US" altLang="ko-KR" sz="1000" dirty="0">
              <a:solidFill>
                <a:srgbClr val="002060"/>
              </a:solidFill>
              <a:latin typeface="맑은 고딕" panose="020B0503020000020004" pitchFamily="50" charset="-127"/>
            </a:endParaRPr>
          </a:p>
          <a:p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</a:rPr>
              <a:t>② 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sz="1000" dirty="0" err="1">
                <a:solidFill>
                  <a:srgbClr val="FF0000"/>
                </a:solidFill>
                <a:latin typeface="맑은 고딕" panose="020B0503020000020004" pitchFamily="50" charset="-127"/>
              </a:rPr>
              <a:t>Comm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</a:rPr>
              <a:t> Log(BCC)</a:t>
            </a:r>
          </a:p>
          <a:p>
            <a:r>
              <a:rPr lang="en-US" altLang="ko-KR" sz="1000" dirty="0">
                <a:solidFill>
                  <a:srgbClr val="002060"/>
                </a:solidFill>
              </a:rPr>
              <a:t>The top screen is the transfer log of the CTC simulator.</a:t>
            </a:r>
          </a:p>
          <a:p>
            <a:r>
              <a:rPr lang="en-US" altLang="ko-KR" sz="1000" dirty="0">
                <a:solidFill>
                  <a:srgbClr val="002060"/>
                </a:solidFill>
              </a:rPr>
              <a:t>The bottom screen is the log received from SCADA</a:t>
            </a:r>
            <a:endParaRPr lang="en-US" altLang="ko-KR" sz="1000" dirty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</a:rPr>
              <a:t>③ 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</a:rPr>
              <a:t>: Stop display of Log(OCC)</a:t>
            </a:r>
          </a:p>
          <a:p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</a:rPr>
              <a:t>④ 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</a:rPr>
              <a:t>: Stop display of Log(BCC)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07F43C-025B-43CB-8508-BC00AFED6AF0}"/>
              </a:ext>
            </a:extLst>
          </p:cNvPr>
          <p:cNvSpPr/>
          <p:nvPr/>
        </p:nvSpPr>
        <p:spPr>
          <a:xfrm>
            <a:off x="9257975" y="3869982"/>
            <a:ext cx="17646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</a:rPr>
              <a:t>⑤ 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</a:rPr>
              <a:t>: Send Message (0xB1)</a:t>
            </a:r>
          </a:p>
          <a:p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</a:rPr>
              <a:t>⑥ 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</a:rPr>
              <a:t>: Send Message (0xB2)</a:t>
            </a:r>
          </a:p>
          <a:p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</a:rPr>
              <a:t>⑦ 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</a:rPr>
              <a:t>: Send Message (0xB3)</a:t>
            </a:r>
          </a:p>
          <a:p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</a:rPr>
              <a:t>⑧ 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</a:rPr>
              <a:t>: Send Message (0xB4)</a:t>
            </a:r>
          </a:p>
          <a:p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</a:rPr>
              <a:t>⑨ 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</a:rPr>
              <a:t>: Send Message (0xB5)</a:t>
            </a:r>
          </a:p>
          <a:p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</a:rPr>
              <a:t>⑩ 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</a:rPr>
              <a:t>: Send Message (0xB6)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2FF0CF-8FB3-41FA-91DC-DAD74D342BB4}"/>
              </a:ext>
            </a:extLst>
          </p:cNvPr>
          <p:cNvSpPr/>
          <p:nvPr/>
        </p:nvSpPr>
        <p:spPr>
          <a:xfrm>
            <a:off x="4203833" y="266404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36F9AB2-6C00-4884-A2A9-35DEC46320A4}"/>
              </a:ext>
            </a:extLst>
          </p:cNvPr>
          <p:cNvSpPr/>
          <p:nvPr/>
        </p:nvSpPr>
        <p:spPr>
          <a:xfrm>
            <a:off x="8350715" y="266404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1D28B0-9FE5-4A4E-8D11-F06C1836B6DE}"/>
              </a:ext>
            </a:extLst>
          </p:cNvPr>
          <p:cNvSpPr/>
          <p:nvPr/>
        </p:nvSpPr>
        <p:spPr>
          <a:xfrm>
            <a:off x="614511" y="1267326"/>
            <a:ext cx="4209248" cy="28286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F566E9-D6B8-452A-B5B7-EBDC9302B4CF}"/>
              </a:ext>
            </a:extLst>
          </p:cNvPr>
          <p:cNvSpPr/>
          <p:nvPr/>
        </p:nvSpPr>
        <p:spPr>
          <a:xfrm>
            <a:off x="4872372" y="1270435"/>
            <a:ext cx="4209248" cy="28255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2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0B399C3-7AF2-41C1-96AE-A3BCF66DD814}"/>
              </a:ext>
            </a:extLst>
          </p:cNvPr>
          <p:cNvSpPr/>
          <p:nvPr/>
        </p:nvSpPr>
        <p:spPr>
          <a:xfrm>
            <a:off x="495984" y="401151"/>
            <a:ext cx="8110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The Timetable log sent by the CTC simulator is stored in the storage folder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6F0344-06A3-476E-AA7C-8AB2F4F5BBFD}"/>
              </a:ext>
            </a:extLst>
          </p:cNvPr>
          <p:cNvSpPr/>
          <p:nvPr/>
        </p:nvSpPr>
        <p:spPr>
          <a:xfrm>
            <a:off x="673266" y="917184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schedule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sent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CTC </a:t>
            </a:r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simulator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stored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COMMLOG </a:t>
            </a:r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folder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subfolder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folder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executable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located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D1CBC1-124C-4F55-B88F-309B52134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43904" b="47429"/>
          <a:stretch/>
        </p:blipFill>
        <p:spPr>
          <a:xfrm>
            <a:off x="746450" y="1370489"/>
            <a:ext cx="5019868" cy="231361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68C22FF-2F4C-4450-B85A-C80DD039F7BA}"/>
              </a:ext>
            </a:extLst>
          </p:cNvPr>
          <p:cNvSpPr/>
          <p:nvPr/>
        </p:nvSpPr>
        <p:spPr>
          <a:xfrm>
            <a:off x="1866120" y="2687220"/>
            <a:ext cx="1259635" cy="2799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B74D15D-E63F-42F2-A203-FD7C6E4002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480" b="23221"/>
          <a:stretch/>
        </p:blipFill>
        <p:spPr>
          <a:xfrm>
            <a:off x="774443" y="4257918"/>
            <a:ext cx="4646644" cy="223618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2A7C3C4-7EC9-4322-A474-BA8205BA4DF8}"/>
              </a:ext>
            </a:extLst>
          </p:cNvPr>
          <p:cNvSpPr/>
          <p:nvPr/>
        </p:nvSpPr>
        <p:spPr>
          <a:xfrm>
            <a:off x="746450" y="3827031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The file name is in the form 'TO_BCC_DATA.txt', and the file name with 'BCC' is the log sent to the BCC server.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61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425</Words>
  <Application>Microsoft Office PowerPoint</Application>
  <PresentationFormat>와이드스크린</PresentationFormat>
  <Paragraphs>43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박정호</dc:creator>
  <cp:lastModifiedBy>박정호</cp:lastModifiedBy>
  <cp:revision>12</cp:revision>
  <dcterms:created xsi:type="dcterms:W3CDTF">2018-01-09T06:25:21Z</dcterms:created>
  <dcterms:modified xsi:type="dcterms:W3CDTF">2018-03-29T10:51:20Z</dcterms:modified>
</cp:coreProperties>
</file>