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wQpTbYTU8lJZMVztclBJJElS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5a936c2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5a936c2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45a936c2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5e45adc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5e45adc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45e45adc7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6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/>
          <p:nvPr>
            <p:ph idx="2" type="pic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iculum Vitae">
  <p:cSld name="Curriculum Vita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6" name="Google Shape;96;p29"/>
          <p:cNvSpPr/>
          <p:nvPr>
            <p:ph idx="2" type="pic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Slide">
  <p:cSld name="End of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the world&#10;&#10;Description automatically generated with low confidence" id="99" name="Google Shape;9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0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30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mofdac.id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youtube.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instagram.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com/mof.dac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0"/>
          <p:cNvSpPr txBox="1"/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 txBox="1"/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1" type="body"/>
          </p:nvPr>
        </p:nvSpPr>
        <p:spPr>
          <a:xfrm>
            <a:off x="312420" y="1557680"/>
            <a:ext cx="11567160" cy="4818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1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1"/>
          <p:cNvSpPr txBox="1"/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" type="subTitle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41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1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1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27" name="Google Shape;12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2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3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/>
          <p:nvPr>
            <p:ph type="title"/>
          </p:nvPr>
        </p:nvSpPr>
        <p:spPr>
          <a:xfrm>
            <a:off x="312420" y="365399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" type="body"/>
          </p:nvPr>
        </p:nvSpPr>
        <p:spPr>
          <a:xfrm>
            <a:off x="31242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2" type="body"/>
          </p:nvPr>
        </p:nvSpPr>
        <p:spPr>
          <a:xfrm>
            <a:off x="617220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title"/>
          </p:nvPr>
        </p:nvSpPr>
        <p:spPr>
          <a:xfrm>
            <a:off x="312419" y="357086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5"/>
          <p:cNvSpPr txBox="1"/>
          <p:nvPr>
            <p:ph idx="1" type="body"/>
          </p:nvPr>
        </p:nvSpPr>
        <p:spPr>
          <a:xfrm>
            <a:off x="312420" y="1565993"/>
            <a:ext cx="5685156" cy="93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45"/>
          <p:cNvSpPr txBox="1"/>
          <p:nvPr>
            <p:ph idx="2" type="body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3" type="body"/>
          </p:nvPr>
        </p:nvSpPr>
        <p:spPr>
          <a:xfrm>
            <a:off x="6172200" y="1565993"/>
            <a:ext cx="5707378" cy="93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45"/>
          <p:cNvSpPr txBox="1"/>
          <p:nvPr>
            <p:ph idx="4" type="body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/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6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7"/>
          <p:cNvSpPr txBox="1"/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8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9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9"/>
          <p:cNvSpPr txBox="1"/>
          <p:nvPr>
            <p:ph idx="1" type="body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49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9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8" name="Google Shape;168;p49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0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0"/>
          <p:cNvSpPr txBox="1"/>
          <p:nvPr>
            <p:ph idx="1" type="body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3" name="Google Shape;173;p50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0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"/>
          <p:cNvSpPr txBox="1"/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1"/>
          <p:cNvSpPr txBox="1"/>
          <p:nvPr>
            <p:ph idx="1" type="body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8" name="Google Shape;178;p51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1"/>
          <p:cNvSpPr txBox="1"/>
          <p:nvPr>
            <p:ph idx="2" type="body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0" name="Google Shape;180;p5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2"/>
          <p:cNvSpPr txBox="1"/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2"/>
          <p:cNvSpPr/>
          <p:nvPr>
            <p:ph idx="2" type="pic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52"/>
          <p:cNvSpPr txBox="1"/>
          <p:nvPr>
            <p:ph idx="1" type="body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5" name="Google Shape;185;p52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iculum Vitae">
  <p:cSld name="Curriculum Vita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 txBox="1"/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1" type="body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1" name="Google Shape;191;p53"/>
          <p:cNvSpPr/>
          <p:nvPr>
            <p:ph idx="2" type="pic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53"/>
          <p:cNvSpPr txBox="1"/>
          <p:nvPr>
            <p:ph idx="3" type="body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Slide">
  <p:cSld name="End of Slid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the world&#10;&#10;Description automatically generated with low confidence" id="194" name="Google Shape;19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54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54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n-US" sz="1800" u="none" cap="none" strike="noStrike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mofdac.id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r>
              <a:rPr b="1" i="0" lang="en-US" sz="1800" u="none" cap="none" strike="noStrike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i="0" sz="1800" u="none" cap="none" strike="noStrike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youtube.</a:t>
            </a:r>
            <a:r>
              <a:rPr b="1" i="0" lang="en-US" sz="1800" u="none" cap="none" strike="noStrike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b="1" i="0" sz="1800" u="none" cap="none" strike="noStrike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76EB4"/>
                </a:solidFill>
                <a:latin typeface="Arial"/>
                <a:ea typeface="Arial"/>
                <a:cs typeface="Arial"/>
                <a:sym typeface="Arial"/>
              </a:rPr>
              <a:t>instagram.</a:t>
            </a:r>
            <a:r>
              <a:rPr b="1" i="0" lang="en-US" sz="1800" u="none" cap="none" strike="noStrike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rPr>
              <a:t>com/mof.dac</a:t>
            </a:r>
            <a:endParaRPr b="1" i="0" sz="1800" u="none" cap="none" strike="noStrike">
              <a:solidFill>
                <a:srgbClr val="0404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4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4"/>
          <p:cNvSpPr txBox="1"/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>
            <p:ph idx="2" type="pic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312420" y="1825625"/>
            <a:ext cx="5707380" cy="455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172200" y="1825624"/>
            <a:ext cx="5707380" cy="4550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312419" y="481781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2420" y="1681163"/>
            <a:ext cx="568515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172200" y="1681163"/>
            <a:ext cx="570737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9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idx="1" type="body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9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9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9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9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9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ctrTitle"/>
          </p:nvPr>
        </p:nvSpPr>
        <p:spPr>
          <a:xfrm>
            <a:off x="420575" y="2215161"/>
            <a:ext cx="9376568" cy="2775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NATURAL LANGUAGE PROCESSING</a:t>
            </a:r>
            <a:endParaRPr sz="5400"/>
          </a:p>
        </p:txBody>
      </p:sp>
      <p:sp>
        <p:nvSpPr>
          <p:cNvPr id="204" name="Google Shape;204;p1"/>
          <p:cNvSpPr txBox="1"/>
          <p:nvPr>
            <p:ph idx="1" type="subTitle"/>
          </p:nvPr>
        </p:nvSpPr>
        <p:spPr>
          <a:xfrm>
            <a:off x="420575" y="5200698"/>
            <a:ext cx="7840980" cy="1368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Aris Budi Santoso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Leonard Yulianus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2420" y="334820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/>
              <a:t>CONTOH PENERAPAN PADA PYTHON</a:t>
            </a:r>
            <a:endParaRPr sz="3600"/>
          </a:p>
        </p:txBody>
      </p:sp>
      <p:sp>
        <p:nvSpPr>
          <p:cNvPr id="269" name="Google Shape;269;p37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700" y="1950124"/>
            <a:ext cx="2620599" cy="295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>
            <p:ph idx="11" type="ftr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7833" l="0" r="0" t="7834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4032750" y="2768399"/>
            <a:ext cx="4431742" cy="1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Definisi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2420" y="1825625"/>
            <a:ext cx="590550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Bagian dari ilmu komputer yang memiliki fokus membangun kemampuan komputer untuk memahami teks;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Computational-linguistic + Machine Learning</a:t>
            </a:r>
            <a:endParaRPr/>
          </a:p>
        </p:txBody>
      </p:sp>
      <p:pic>
        <p:nvPicPr>
          <p:cNvPr descr="DCF_NLP-in-the-Data-Center_ML-DL-Diagram.png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170" y="1662331"/>
            <a:ext cx="5744015" cy="421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NLP Tasks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Text Classification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Proses untuk mengelompokan teks ke dalam kategori yang telah ditentukan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Sentiment Analysis : Positive, Negative, Neutral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Stance Analysis : Pro, Cons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Topic Modeling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Proses untuk menemukan topik dari sekumpulan teks/ dokumen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Mirip dengan clustering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Information Extraction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Proses untuk memperoleh informasi penting yang terstruktur dari dokumen/ teks yang tidak terstruktur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NLP Technique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US"/>
              <a:t>Speech to text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Mengubah suara menjadi teks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US"/>
              <a:t>Tokenization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Memecah teks menjadi token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US"/>
              <a:t>Stop Word Removal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US"/>
              <a:t>Part of Speech Tagging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Pelabelan gramatikal terhadap bagian kalimat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Tag : Noun, Verb, Adjective, Adverb, etc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US"/>
              <a:t>Stemming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Mengubah menjadi kata dasar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en-US"/>
              <a:t>Lemmatization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5a936c20e_0_0"/>
          <p:cNvSpPr txBox="1"/>
          <p:nvPr>
            <p:ph idx="1" type="body"/>
          </p:nvPr>
        </p:nvSpPr>
        <p:spPr>
          <a:xfrm>
            <a:off x="312425" y="587825"/>
            <a:ext cx="11567100" cy="57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145a936c2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5" y="529538"/>
            <a:ext cx="11567101" cy="590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NLP Technique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Named Entity Recognition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Mengidentifikasi entitas dan jenisnya dari sebuah teks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Digunakan dalam ektraksi informasi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Bag of Words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Ekstraksi feature dari teks untuk pemodelan machine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45e45adc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9650"/>
            <a:ext cx="9906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TEXT CLASSIFICATION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984737" y="2979838"/>
            <a:ext cx="1497204" cy="8983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2631661" y="3249335"/>
            <a:ext cx="449161" cy="3593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A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3230542" y="2979838"/>
            <a:ext cx="1497204" cy="8983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877466" y="3249335"/>
            <a:ext cx="449161" cy="3593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A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476347" y="2979838"/>
            <a:ext cx="1497204" cy="8983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Extraction &amp; Selection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7123271" y="3249335"/>
            <a:ext cx="449161" cy="3593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A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7722152" y="2979838"/>
            <a:ext cx="1497204" cy="8983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9369076" y="3249335"/>
            <a:ext cx="449161" cy="3593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A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9967957" y="2979838"/>
            <a:ext cx="1497204" cy="8983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Classified Documents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66" y="1624600"/>
            <a:ext cx="66770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7638758" y="1702191"/>
            <a:ext cx="409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Latent Semantc Analysis  (LSA)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Latent Dirichlet Allocation (LDA)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/>
              <a:t>Non-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Matrix Factorization (NMF)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2021-07-31T03:19:20Z</dcterms:created>
  <dc:creator>Teguh Prasetyo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0x0101002649E79E46DC204EB7BE01BC4F1E5554</vt:lpwstr>
  </property>
</Properties>
</file>