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58"/>
  </p:notesMasterIdLst>
  <p:sldIdLst>
    <p:sldId id="256" r:id="rId3"/>
    <p:sldId id="258" r:id="rId4"/>
    <p:sldId id="311" r:id="rId5"/>
    <p:sldId id="259" r:id="rId6"/>
    <p:sldId id="260" r:id="rId7"/>
    <p:sldId id="261" r:id="rId8"/>
    <p:sldId id="262" r:id="rId9"/>
    <p:sldId id="263" r:id="rId10"/>
    <p:sldId id="264" r:id="rId11"/>
    <p:sldId id="265" r:id="rId12"/>
    <p:sldId id="276" r:id="rId13"/>
    <p:sldId id="266" r:id="rId14"/>
    <p:sldId id="267" r:id="rId15"/>
    <p:sldId id="268" r:id="rId16"/>
    <p:sldId id="269" r:id="rId17"/>
    <p:sldId id="270" r:id="rId18"/>
    <p:sldId id="272" r:id="rId19"/>
    <p:sldId id="273" r:id="rId20"/>
    <p:sldId id="274" r:id="rId21"/>
    <p:sldId id="275" r:id="rId22"/>
    <p:sldId id="312"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3"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p:restoredTop sz="82909" autoAdjust="0"/>
  </p:normalViewPr>
  <p:slideViewPr>
    <p:cSldViewPr snapToGrid="0">
      <p:cViewPr varScale="1">
        <p:scale>
          <a:sx n="72" d="100"/>
          <a:sy n="72" d="100"/>
        </p:scale>
        <p:origin x="-91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690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6bf4e622c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56bf4e622c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01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6cf4b940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6cf4b940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73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cf4b940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56cf4b940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222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6bf4e622c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56bf4e622c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9383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6cf4b940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56cf4b940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033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6cf4b940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Anda memilih menentukan keakuratan lokasi yang dikembalikan oleh API</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15" name="Google Shape;215;g56cf4b940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13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6cf4b940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Anda memilih menentukan keakuratan lokasi yang dikembalikan oleh API</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223" name="Google Shape;223;g56cf4b940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321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cf4b940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6cf4b940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Ini mengelola teknologi lokasi yang mendasarinya dan menyediakan API sederhana sehingga Anda dapat menentukan persyaratan pada tingkat tinggi, seperti akurasi tinggi atau daya rendah. Ini juga mengoptimalkan penggunaan daya baterai perangkat.</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199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6cf4b94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6cf4b94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Ini mengelola teknologi lokasi yang mendasarinya dan menyediakan </a:t>
            </a:r>
            <a:r>
              <a:rPr lang="en" sz="1200" b="1" dirty="0">
                <a:latin typeface="Tahoma" panose="020B0604030504040204" pitchFamily="34" charset="0"/>
                <a:ea typeface="Tahoma" panose="020B0604030504040204" pitchFamily="34" charset="0"/>
                <a:cs typeface="Tahoma" panose="020B0604030504040204" pitchFamily="34" charset="0"/>
              </a:rPr>
              <a:t>API</a:t>
            </a:r>
            <a:r>
              <a:rPr lang="en" sz="1200" dirty="0">
                <a:latin typeface="Tahoma" panose="020B0604030504040204" pitchFamily="34" charset="0"/>
                <a:ea typeface="Tahoma" panose="020B0604030504040204" pitchFamily="34" charset="0"/>
                <a:cs typeface="Tahoma" panose="020B0604030504040204" pitchFamily="34" charset="0"/>
              </a:rPr>
              <a:t> sederhana sehingga Anda dapat menentukan persyaratan pada tingkat tinggi, seperti akurasi tinggi atau daya rendah. Ini juga mengoptimalkan penggunaan daya baterai perangkat.</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51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6cf4b940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6cf4b940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Setelah Anda membuat klien Layanan Lokasi, Anda bisa mendapatkan lokasi terakhir yang diketahui dari perangkat pengguna. Ketika aplikasi Anda terhubung dengan ini, Anda dapat menggunakan metode </a:t>
            </a:r>
            <a:r>
              <a:rPr lang="en" sz="1200" b="1" dirty="0" smtClean="0">
                <a:latin typeface="Tahoma" panose="020B0604030504040204" pitchFamily="34" charset="0"/>
                <a:ea typeface="Tahoma" panose="020B0604030504040204" pitchFamily="34" charset="0"/>
                <a:cs typeface="Tahoma" panose="020B0604030504040204" pitchFamily="34" charset="0"/>
              </a:rPr>
              <a:t>getLastLocation() </a:t>
            </a:r>
            <a:r>
              <a:rPr lang="en" sz="1200" dirty="0">
                <a:latin typeface="Tahoma" panose="020B0604030504040204" pitchFamily="34" charset="0"/>
                <a:ea typeface="Tahoma" panose="020B0604030504040204" pitchFamily="34" charset="0"/>
                <a:cs typeface="Tahoma" panose="020B0604030504040204" pitchFamily="34" charset="0"/>
              </a:rPr>
              <a:t>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getLastLocation (). Cuplikan kode berikut menggambarkan permintaan dan penanganan respons yang sederhana:</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706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6cf4b940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6cf4b940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Setelah Anda membuat klien Layanan Lokasi, Anda bisa mendapatkan lokasi terakhir yang diketahui dari perangkat pengguna. Ketika aplikasi Anda terhubung dengan ini, Anda dapat menggunakan metode </a:t>
            </a:r>
            <a:r>
              <a:rPr lang="en" b="1" dirty="0" smtClean="0"/>
              <a:t>getLastLocation() </a:t>
            </a:r>
            <a:r>
              <a:rPr lang="en" dirty="0"/>
              <a:t>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getLastLocation (). Cuplikan kode berikut menggambarkan permintaan dan penanganan respons yang sederhana:</a:t>
            </a:r>
            <a:endParaRPr dirty="0"/>
          </a:p>
        </p:txBody>
      </p:sp>
    </p:spTree>
    <p:extLst>
      <p:ext uri="{BB962C8B-B14F-4D97-AF65-F5344CB8AC3E}">
        <p14:creationId xmlns:p14="http://schemas.microsoft.com/office/powerpoint/2010/main" val="188608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6bf4e622c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56bf4e622c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031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6cf4b940f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6cf4b940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613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6cf4b940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6cf4b940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Setelah Anda membuat klien Layanan Lokasi, Anda bisa mendapatkan lokasi terakhir yang diketahui dari perangkat pengguna. Ketika aplikasi Anda terhubung dengan ini, Anda dapat menggunakan metode </a:t>
            </a:r>
            <a:r>
              <a:rPr lang="en" sz="1200" b="1" dirty="0" smtClean="0">
                <a:latin typeface="Tahoma" panose="020B0604030504040204" pitchFamily="34" charset="0"/>
                <a:ea typeface="Tahoma" panose="020B0604030504040204" pitchFamily="34" charset="0"/>
                <a:cs typeface="Tahoma" panose="020B0604030504040204" pitchFamily="34" charset="0"/>
              </a:rPr>
              <a:t>getLastLocation()</a:t>
            </a:r>
            <a:r>
              <a:rPr lang="en" sz="1200" dirty="0" smtClean="0">
                <a:latin typeface="Tahoma" panose="020B0604030504040204" pitchFamily="34" charset="0"/>
                <a:ea typeface="Tahoma" panose="020B0604030504040204" pitchFamily="34" charset="0"/>
                <a:cs typeface="Tahoma" panose="020B0604030504040204" pitchFamily="34" charset="0"/>
              </a:rPr>
              <a:t> </a:t>
            </a:r>
            <a:r>
              <a:rPr lang="en" sz="1200" dirty="0">
                <a:latin typeface="Tahoma" panose="020B0604030504040204" pitchFamily="34" charset="0"/>
                <a:ea typeface="Tahoma" panose="020B0604030504040204" pitchFamily="34" charset="0"/>
                <a:cs typeface="Tahoma" panose="020B0604030504040204" pitchFamily="34" charset="0"/>
              </a:rPr>
              <a:t>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a:t>
            </a:r>
            <a:r>
              <a:rPr lang="en" sz="1200" b="1" dirty="0" smtClean="0">
                <a:latin typeface="Tahoma" panose="020B0604030504040204" pitchFamily="34" charset="0"/>
                <a:ea typeface="Tahoma" panose="020B0604030504040204" pitchFamily="34" charset="0"/>
                <a:cs typeface="Tahoma" panose="020B0604030504040204" pitchFamily="34" charset="0"/>
              </a:rPr>
              <a:t>getLastLocation().</a:t>
            </a:r>
            <a:r>
              <a:rPr lang="en" sz="1200" dirty="0" smtClean="0">
                <a:latin typeface="Tahoma" panose="020B0604030504040204" pitchFamily="34" charset="0"/>
                <a:ea typeface="Tahoma" panose="020B0604030504040204" pitchFamily="34" charset="0"/>
                <a:cs typeface="Tahoma" panose="020B0604030504040204" pitchFamily="34" charset="0"/>
              </a:rPr>
              <a:t> </a:t>
            </a:r>
            <a:r>
              <a:rPr lang="en" sz="1200" dirty="0">
                <a:latin typeface="Tahoma" panose="020B0604030504040204" pitchFamily="34" charset="0"/>
                <a:ea typeface="Tahoma" panose="020B0604030504040204" pitchFamily="34" charset="0"/>
                <a:cs typeface="Tahoma" panose="020B0604030504040204" pitchFamily="34" charset="0"/>
              </a:rPr>
              <a:t>Cuplikan kode berikut menggambarkan permintaan dan penanganan respons yang sederhana:</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0003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6cf4b940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6cf4b940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Setelah Anda membuat klien Layanan Lokasi, Anda bisa mendapatkan lokasi terakhir yang diketahui dari perangkat pengguna. Ketika aplikasi Anda terhubung dengan ini, Anda dapat menggunakan metode getLastLocation () 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getLastLocation (). Cuplikan kode berikut menggambarkan permintaan dan penanganan respons yang sederhana:</a:t>
            </a:r>
            <a:endParaRPr/>
          </a:p>
        </p:txBody>
      </p:sp>
    </p:spTree>
    <p:extLst>
      <p:ext uri="{BB962C8B-B14F-4D97-AF65-F5344CB8AC3E}">
        <p14:creationId xmlns:p14="http://schemas.microsoft.com/office/powerpoint/2010/main" val="141550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6cf4b940f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6cf4b940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Setelah Anda membuat klien Layanan Lokasi, Anda bisa mendapatkan lokasi terakhir yang diketahui dari perangkat pengguna. Ketika aplikasi Anda terhubung dengan ini, Anda dapat menggunakan metode getLastLocation () 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getLastLocation (). Cuplikan kode berikut menggambarkan permintaan dan penanganan respons yang sederhana:</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012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6cf4b940f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6cf4b940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Setelah Anda membuat klien Layanan Lokasi, Anda bisa mendapatkan lokasi terakhir yang diketahui dari perangkat pengguna. Ketika aplikasi Anda terhubung dengan ini, Anda dapat menggunakan metode </a:t>
            </a:r>
            <a:r>
              <a:rPr lang="en" sz="1200" b="1" dirty="0" smtClean="0">
                <a:latin typeface="Tahoma" panose="020B0604030504040204" pitchFamily="34" charset="0"/>
                <a:ea typeface="Tahoma" panose="020B0604030504040204" pitchFamily="34" charset="0"/>
                <a:cs typeface="Tahoma" panose="020B0604030504040204" pitchFamily="34" charset="0"/>
              </a:rPr>
              <a:t>getLastLocation()</a:t>
            </a:r>
            <a:r>
              <a:rPr lang="en" sz="1200" dirty="0" smtClean="0">
                <a:latin typeface="Tahoma" panose="020B0604030504040204" pitchFamily="34" charset="0"/>
                <a:ea typeface="Tahoma" panose="020B0604030504040204" pitchFamily="34" charset="0"/>
                <a:cs typeface="Tahoma" panose="020B0604030504040204" pitchFamily="34" charset="0"/>
              </a:rPr>
              <a:t> </a:t>
            </a:r>
            <a:r>
              <a:rPr lang="en" sz="1200" dirty="0">
                <a:latin typeface="Tahoma" panose="020B0604030504040204" pitchFamily="34" charset="0"/>
                <a:ea typeface="Tahoma" panose="020B0604030504040204" pitchFamily="34" charset="0"/>
                <a:cs typeface="Tahoma" panose="020B0604030504040204" pitchFamily="34" charset="0"/>
              </a:rPr>
              <a:t>penyedia lokasi menyatu untuk mengambil lokasi perangkat. Ketepatan lokasi yang dikembalikan oleh panggilan ini ditentukan oleh pengaturan izin yang Anda masukkan dalam manifes aplikasi Anda, seperti yang dijelaskan di bagian Tentukan Izin Aplikasi pada dokumen ini.Untuk meminta lokasi terakhir yang diketahui, panggil metode </a:t>
            </a:r>
            <a:r>
              <a:rPr lang="en" sz="1200" b="1" dirty="0" smtClean="0">
                <a:latin typeface="Tahoma" panose="020B0604030504040204" pitchFamily="34" charset="0"/>
                <a:ea typeface="Tahoma" panose="020B0604030504040204" pitchFamily="34" charset="0"/>
                <a:cs typeface="Tahoma" panose="020B0604030504040204" pitchFamily="34" charset="0"/>
              </a:rPr>
              <a:t>getLastLocation().</a:t>
            </a:r>
            <a:r>
              <a:rPr lang="en" sz="1200" dirty="0" smtClean="0">
                <a:latin typeface="Tahoma" panose="020B0604030504040204" pitchFamily="34" charset="0"/>
                <a:ea typeface="Tahoma" panose="020B0604030504040204" pitchFamily="34" charset="0"/>
                <a:cs typeface="Tahoma" panose="020B0604030504040204" pitchFamily="34" charset="0"/>
              </a:rPr>
              <a:t> </a:t>
            </a:r>
            <a:r>
              <a:rPr lang="en" sz="1200" dirty="0">
                <a:latin typeface="Tahoma" panose="020B0604030504040204" pitchFamily="34" charset="0"/>
                <a:ea typeface="Tahoma" panose="020B0604030504040204" pitchFamily="34" charset="0"/>
                <a:cs typeface="Tahoma" panose="020B0604030504040204" pitchFamily="34" charset="0"/>
              </a:rPr>
              <a:t>Cuplikan kode berikut menggambarkan permintaan dan penanganan respons yang sederhana:</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2910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6cf4b940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6cf4b940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1294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6cf4b940f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56cf4b940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Jika aplikasi Anda mengakses jaringan atau melakukan pekerjaan jangka panjang lainnya setelah menerima pembaruan lokasi, sesuaikan interval tercepat ke nilai yang lebih lambat. Penyesuaian ini mencegah aplikasi Anda menerima pembaruan yang tidak dapat digunakan. Setelah pekerjaan jangka panjang selesai, atur kembali interval tercepat ke nilai cepat.</a:t>
            </a: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4247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6cf4b940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6cf4b940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30253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56cf4b940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56cf4b940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154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6cf4b940f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6cf4b94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787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6bf4e622c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56bf4e622c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154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6cf4b940f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6cf4b940f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026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6cf4b940f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6cf4b940f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96060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6cf4b940f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6cf4b940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8388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6cf4b940f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6cf4b940f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44278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6cf4b940f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6cf4b940f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3571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cf4b940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cf4b940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9301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cf4b940f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cf4b940f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5132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cf4b940f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cf4b940f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090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6cf4b940f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6cf4b940f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806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6cf4b940f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6cf4b940f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14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bf4e622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56bf4e622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5189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6cf4b940f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6cf4b940f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000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6cf4b940f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6cf4b940f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522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6cf4b940f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6cf4b940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PRIORITY_BALANCED_POWER_ACCURACY </a:t>
            </a: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marR="190500" lvl="0" indent="0" algn="l" rtl="0">
              <a:lnSpc>
                <a:spcPct val="115000"/>
              </a:lnSpc>
              <a:spcBef>
                <a:spcPts val="90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416/5000</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266700" marR="571500" lvl="0" indent="0" algn="l" rtl="0">
              <a:lnSpc>
                <a:spcPct val="115000"/>
              </a:lnSpc>
              <a:spcBef>
                <a:spcPts val="0"/>
              </a:spcBef>
              <a:spcAft>
                <a:spcPts val="0"/>
              </a:spcAft>
              <a:buNone/>
            </a:pPr>
            <a:r>
              <a:rPr lang="en"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rPr>
              <a:t>Gunakan pengaturan ini untuk meminta ketepatan lokasi ke dalam blok kota, yang merupakan akurasi sekitar 100 meter. Ini dianggap tingkat akurasi yang kasar, dan cenderung mengkonsumsi daya yang lebih kecil. Dengan pengaturan ini, layanan lokasi cenderung menggunakan WiFi dan pemosisian menara seluler. Perhatikan, bagaimanapun, bahwa pilihan penyedia lokasi tergantung pada banyak faktor lain, seperti sumber mana yang tersedia.</a:t>
            </a:r>
            <a:endParaRPr sz="1200" dirty="0">
              <a:solidFill>
                <a:srgbClr val="777777"/>
              </a:solidFill>
              <a:latin typeface="Tahoma" panose="020B0604030504040204" pitchFamily="34" charset="0"/>
              <a:ea typeface="Tahoma" panose="020B0604030504040204" pitchFamily="34" charset="0"/>
              <a:cs typeface="Tahoma" panose="020B0604030504040204" pitchFamily="34" charset="0"/>
              <a:sym typeface="Roboto"/>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2282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6cf4b940f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6cf4b940f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104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6cf4b940f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6cf4b940f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1716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6cf4b940f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6cf4b940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502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6cf4b940f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6cf4b940f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05161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6cf4b940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6cf4b940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720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6cf4b940f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6cf4b940f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755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6cf4b940f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6cf4b940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57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6bf4e62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56bf4e622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282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6cf4b940f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56cf4b940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03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6cf4b940f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6cf4b940f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202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6bf4e622c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g56bf4e622c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8852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6bf4e622c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g56bf4e622c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9407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bf4e622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Metode Location Based Service terdiri dari banyak metode salah satunya terdapat metode </a:t>
            </a:r>
            <a:endParaRPr sz="1200" dirty="0">
              <a:latin typeface="Tahoma" panose="020B0604030504040204" pitchFamily="34" charset="0"/>
              <a:ea typeface="Tahoma" panose="020B0604030504040204" pitchFamily="34" charset="0"/>
              <a:cs typeface="Tahoma" panose="020B0604030504040204" pitchFamily="34" charset="0"/>
            </a:endParaRPr>
          </a:p>
          <a:p>
            <a:pPr marL="457200" lvl="0" indent="-298450" algn="l" rtl="0">
              <a:spcBef>
                <a:spcPts val="0"/>
              </a:spcBef>
              <a:spcAft>
                <a:spcPts val="0"/>
              </a:spcAft>
              <a:buSzPts val="1100"/>
              <a:buAutoNum type="arabicPeriod"/>
            </a:pPr>
            <a:r>
              <a:rPr lang="en" sz="1200" dirty="0">
                <a:latin typeface="Tahoma" panose="020B0604030504040204" pitchFamily="34" charset="0"/>
                <a:ea typeface="Tahoma" panose="020B0604030504040204" pitchFamily="34" charset="0"/>
                <a:cs typeface="Tahoma" panose="020B0604030504040204" pitchFamily="34" charset="0"/>
              </a:rPr>
              <a:t>Enhanced Observed Time Difference</a:t>
            </a:r>
            <a:endParaRPr sz="1200" dirty="0">
              <a:latin typeface="Tahoma" panose="020B0604030504040204" pitchFamily="34" charset="0"/>
              <a:ea typeface="Tahoma" panose="020B0604030504040204" pitchFamily="34" charset="0"/>
              <a:cs typeface="Tahoma" panose="020B0604030504040204" pitchFamily="34" charset="0"/>
            </a:endParaRPr>
          </a:p>
          <a:p>
            <a:pPr marL="457200" lvl="0" indent="-298450" algn="l" rtl="0">
              <a:spcBef>
                <a:spcPts val="0"/>
              </a:spcBef>
              <a:spcAft>
                <a:spcPts val="0"/>
              </a:spcAft>
              <a:buSzPts val="1100"/>
              <a:buAutoNum type="arabicPeriod"/>
            </a:pPr>
            <a:r>
              <a:rPr lang="en" sz="1200" dirty="0">
                <a:latin typeface="Tahoma" panose="020B0604030504040204" pitchFamily="34" charset="0"/>
                <a:ea typeface="Tahoma" panose="020B0604030504040204" pitchFamily="34" charset="0"/>
                <a:cs typeface="Tahoma" panose="020B0604030504040204" pitchFamily="34" charset="0"/>
              </a:rPr>
              <a:t>Time Difference of Arrival</a:t>
            </a:r>
            <a:endParaRPr sz="1200" dirty="0">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endParaRPr sz="1200" dirty="0">
              <a:latin typeface="Tahoma" panose="020B0604030504040204" pitchFamily="34" charset="0"/>
              <a:ea typeface="Tahoma" panose="020B0604030504040204" pitchFamily="34" charset="0"/>
              <a:cs typeface="Tahoma" panose="020B0604030504040204" pitchFamily="34" charset="0"/>
            </a:endParaRPr>
          </a:p>
          <a:p>
            <a:pPr marL="0" lvl="0" indent="0" algn="l" rtl="0">
              <a:spcBef>
                <a:spcPts val="0"/>
              </a:spcBef>
              <a:spcAft>
                <a:spcPts val="0"/>
              </a:spcAft>
              <a:buNone/>
            </a:pPr>
            <a:r>
              <a:rPr lang="en" sz="1200" dirty="0">
                <a:latin typeface="Tahoma" panose="020B0604030504040204" pitchFamily="34" charset="0"/>
                <a:ea typeface="Tahoma" panose="020B0604030504040204" pitchFamily="34" charset="0"/>
                <a:cs typeface="Tahoma" panose="020B0604030504040204" pitchFamily="34" charset="0"/>
              </a:rPr>
              <a:t>Untuk penjelasan lebih lanjut metode tersebut, deskripsinya terdapat pada slide berikut.</a:t>
            </a:r>
            <a:endParaRPr sz="1200" dirty="0">
              <a:latin typeface="Tahoma" panose="020B0604030504040204" pitchFamily="34" charset="0"/>
              <a:ea typeface="Tahoma" panose="020B0604030504040204" pitchFamily="34" charset="0"/>
              <a:cs typeface="Tahoma" panose="020B0604030504040204" pitchFamily="34" charset="0"/>
            </a:endParaRPr>
          </a:p>
        </p:txBody>
      </p:sp>
      <p:sp>
        <p:nvSpPr>
          <p:cNvPr id="157" name="Google Shape;157;g56bf4e622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613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bf4e622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56bf4e622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6bf4e622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56bf4e622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936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f4b940f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f4b940f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90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p:nvPr/>
        </p:nvSpPr>
        <p:spPr>
          <a:xfrm>
            <a:off x="2286000" y="2343150"/>
            <a:ext cx="6858000" cy="457200"/>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800" b="1">
                <a:solidFill>
                  <a:schemeClr val="lt1"/>
                </a:solidFill>
                <a:latin typeface="Verdana"/>
                <a:ea typeface="Verdana"/>
                <a:cs typeface="Verdana"/>
                <a:sym typeface="Verdana"/>
              </a:rPr>
              <a:t>JUNIOR MOBILE PROGRAMMER</a:t>
            </a:r>
            <a:endParaRPr sz="1800" b="1">
              <a:solidFill>
                <a:schemeClr val="lt1"/>
              </a:solidFill>
              <a:latin typeface="Verdana"/>
              <a:ea typeface="Verdana"/>
              <a:cs typeface="Verdana"/>
              <a:sym typeface="Verdana"/>
            </a:endParaRPr>
          </a:p>
        </p:txBody>
      </p:sp>
      <p:sp>
        <p:nvSpPr>
          <p:cNvPr id="61" name="Google Shape;61;p14"/>
          <p:cNvSpPr/>
          <p:nvPr/>
        </p:nvSpPr>
        <p:spPr>
          <a:xfrm>
            <a:off x="0" y="2343150"/>
            <a:ext cx="9144000" cy="114300"/>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62" name="Google Shape;62;p14"/>
          <p:cNvPicPr preferRelativeResize="0"/>
          <p:nvPr/>
        </p:nvPicPr>
        <p:blipFill rotWithShape="1">
          <a:blip r:embed="rId2">
            <a:alphaModFix/>
          </a:blip>
          <a:srcRect/>
          <a:stretch/>
        </p:blipFill>
        <p:spPr>
          <a:xfrm>
            <a:off x="6908800" y="1"/>
            <a:ext cx="2235200" cy="2345531"/>
          </a:xfrm>
          <a:prstGeom prst="rect">
            <a:avLst/>
          </a:prstGeom>
          <a:noFill/>
          <a:ln>
            <a:noFill/>
          </a:ln>
        </p:spPr>
      </p:pic>
      <p:sp>
        <p:nvSpPr>
          <p:cNvPr id="63" name="Google Shape;63;p14"/>
          <p:cNvSpPr txBox="1">
            <a:spLocks noGrp="1"/>
          </p:cNvSpPr>
          <p:nvPr>
            <p:ph type="subTitle" idx="1"/>
          </p:nvPr>
        </p:nvSpPr>
        <p:spPr>
          <a:xfrm>
            <a:off x="838200" y="3943350"/>
            <a:ext cx="7772400" cy="400050"/>
          </a:xfrm>
          <a:prstGeom prst="rect">
            <a:avLst/>
          </a:prstGeom>
          <a:noFill/>
          <a:ln>
            <a:noFill/>
          </a:ln>
        </p:spPr>
        <p:txBody>
          <a:bodyPr spcFirstLastPara="1" wrap="square" lIns="68575" tIns="34275" rIns="68575" bIns="34275" anchor="t" anchorCtr="0"/>
          <a:lstStyle>
            <a:lvl1pPr lvl="0" algn="ctr">
              <a:spcBef>
                <a:spcPts val="300"/>
              </a:spcBef>
              <a:spcAft>
                <a:spcPts val="0"/>
              </a:spcAft>
              <a:buSzPts val="1500"/>
              <a:buFont typeface="Noto Sans Symbols"/>
              <a:buNone/>
              <a:defRPr sz="1500" b="0">
                <a:solidFill>
                  <a:schemeClr val="dk1"/>
                </a:solidFill>
              </a:defRPr>
            </a:lvl1pPr>
            <a:lvl2pPr lvl="1" algn="l">
              <a:spcBef>
                <a:spcPts val="300"/>
              </a:spcBef>
              <a:spcAft>
                <a:spcPts val="0"/>
              </a:spcAft>
              <a:buSzPts val="1400"/>
              <a:buChar char="❑"/>
              <a:defRPr/>
            </a:lvl2pPr>
            <a:lvl3pPr lvl="2" algn="l">
              <a:spcBef>
                <a:spcPts val="300"/>
              </a:spcBef>
              <a:spcAft>
                <a:spcPts val="0"/>
              </a:spcAft>
              <a:buSzPts val="1400"/>
              <a:buChar char="❑"/>
              <a:defRPr/>
            </a:lvl3pPr>
            <a:lvl4pPr lvl="3" algn="l">
              <a:spcBef>
                <a:spcPts val="300"/>
              </a:spcBef>
              <a:spcAft>
                <a:spcPts val="0"/>
              </a:spcAft>
              <a:buSzPts val="1400"/>
              <a:buChar char="❑"/>
              <a:defRPr/>
            </a:lvl4pPr>
            <a:lvl5pPr lvl="4" algn="l">
              <a:spcBef>
                <a:spcPts val="300"/>
              </a:spcBef>
              <a:spcAft>
                <a:spcPts val="0"/>
              </a:spcAft>
              <a:buSzPts val="1400"/>
              <a:buChar char="❑"/>
              <a:defRPr/>
            </a:lvl5pPr>
            <a:lvl6pPr lvl="5" algn="l">
              <a:spcBef>
                <a:spcPts val="300"/>
              </a:spcBef>
              <a:spcAft>
                <a:spcPts val="0"/>
              </a:spcAft>
              <a:buClr>
                <a:schemeClr val="dk1"/>
              </a:buClr>
              <a:buSzPts val="1400"/>
              <a:buChar char="»"/>
              <a:defRPr/>
            </a:lvl6pPr>
            <a:lvl7pPr lvl="6" algn="l">
              <a:spcBef>
                <a:spcPts val="300"/>
              </a:spcBef>
              <a:spcAft>
                <a:spcPts val="0"/>
              </a:spcAft>
              <a:buClr>
                <a:schemeClr val="dk1"/>
              </a:buClr>
              <a:buSzPts val="1400"/>
              <a:buChar char="»"/>
              <a:defRPr/>
            </a:lvl7pPr>
            <a:lvl8pPr lvl="7" algn="l">
              <a:spcBef>
                <a:spcPts val="300"/>
              </a:spcBef>
              <a:spcAft>
                <a:spcPts val="0"/>
              </a:spcAft>
              <a:buClr>
                <a:schemeClr val="dk1"/>
              </a:buClr>
              <a:buSzPts val="1400"/>
              <a:buChar char="»"/>
              <a:defRPr/>
            </a:lvl8pPr>
            <a:lvl9pPr lvl="8" algn="l">
              <a:spcBef>
                <a:spcPts val="300"/>
              </a:spcBef>
              <a:spcAft>
                <a:spcPts val="0"/>
              </a:spcAft>
              <a:buClr>
                <a:schemeClr val="dk1"/>
              </a:buClr>
              <a:buSzPts val="1400"/>
              <a:buChar char="»"/>
              <a:defRPr/>
            </a:lvl9pPr>
          </a:lstStyle>
          <a:p>
            <a:endParaRPr/>
          </a:p>
        </p:txBody>
      </p:sp>
      <p:sp>
        <p:nvSpPr>
          <p:cNvPr id="64" name="Google Shape;64;p14" descr="Hasil gambar untuk logo kominfo"/>
          <p:cNvSpPr/>
          <p:nvPr/>
        </p:nvSpPr>
        <p:spPr>
          <a:xfrm>
            <a:off x="116681" y="-1206103"/>
            <a:ext cx="2786063" cy="252174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5" name="Google Shape;65;p14" descr="Hasil gambar untuk logo kominfo"/>
          <p:cNvSpPr/>
          <p:nvPr/>
        </p:nvSpPr>
        <p:spPr>
          <a:xfrm>
            <a:off x="230981" y="-1091803"/>
            <a:ext cx="2786063" cy="252174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6" name="Google Shape;66;p14" descr="Hasil gambar untuk logo kominfo"/>
          <p:cNvSpPr/>
          <p:nvPr/>
        </p:nvSpPr>
        <p:spPr>
          <a:xfrm>
            <a:off x="345281" y="-977503"/>
            <a:ext cx="2786063" cy="252174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7" name="Google Shape;67;p14" descr="Hasil gambar untuk logo kominfo"/>
          <p:cNvSpPr/>
          <p:nvPr/>
        </p:nvSpPr>
        <p:spPr>
          <a:xfrm>
            <a:off x="459581" y="-863203"/>
            <a:ext cx="2786063" cy="252174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8" name="Google Shape;68;p14" descr="Hasil gambar untuk logo kominfo"/>
          <p:cNvSpPr/>
          <p:nvPr/>
        </p:nvSpPr>
        <p:spPr>
          <a:xfrm>
            <a:off x="116681" y="-434578"/>
            <a:ext cx="1007269" cy="9144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69" name="Google Shape;69;p14" descr="Hasil gambar untuk logo kominfo"/>
          <p:cNvPicPr preferRelativeResize="0"/>
          <p:nvPr/>
        </p:nvPicPr>
        <p:blipFill rotWithShape="1">
          <a:blip r:embed="rId3">
            <a:alphaModFix/>
          </a:blip>
          <a:srcRect/>
          <a:stretch/>
        </p:blipFill>
        <p:spPr>
          <a:xfrm>
            <a:off x="2155378" y="181952"/>
            <a:ext cx="2430270" cy="913209"/>
          </a:xfrm>
          <a:prstGeom prst="rect">
            <a:avLst/>
          </a:prstGeom>
          <a:noFill/>
          <a:ln>
            <a:noFill/>
          </a:ln>
        </p:spPr>
      </p:pic>
      <p:pic>
        <p:nvPicPr>
          <p:cNvPr id="70" name="Google Shape;70;p14"/>
          <p:cNvPicPr preferRelativeResize="0"/>
          <p:nvPr/>
        </p:nvPicPr>
        <p:blipFill rotWithShape="1">
          <a:blip r:embed="rId4">
            <a:alphaModFix/>
          </a:blip>
          <a:srcRect/>
          <a:stretch/>
        </p:blipFill>
        <p:spPr>
          <a:xfrm>
            <a:off x="737574" y="1329612"/>
            <a:ext cx="1135345" cy="414338"/>
          </a:xfrm>
          <a:prstGeom prst="rect">
            <a:avLst/>
          </a:prstGeom>
          <a:noFill/>
          <a:ln>
            <a:noFill/>
          </a:ln>
        </p:spPr>
      </p:pic>
      <p:pic>
        <p:nvPicPr>
          <p:cNvPr id="71" name="Google Shape;71;p14"/>
          <p:cNvPicPr preferRelativeResize="0"/>
          <p:nvPr/>
        </p:nvPicPr>
        <p:blipFill rotWithShape="1">
          <a:blip r:embed="rId5">
            <a:alphaModFix/>
          </a:blip>
          <a:srcRect/>
          <a:stretch/>
        </p:blipFill>
        <p:spPr>
          <a:xfrm>
            <a:off x="4950042" y="1329612"/>
            <a:ext cx="1000125" cy="42742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22313" y="3305176"/>
            <a:ext cx="7772400" cy="1021556"/>
          </a:xfrm>
          <a:prstGeom prst="rect">
            <a:avLst/>
          </a:prstGeom>
          <a:noFill/>
          <a:ln>
            <a:noFill/>
          </a:ln>
        </p:spPr>
        <p:txBody>
          <a:bodyPr spcFirstLastPara="1" wrap="square" lIns="68575" tIns="34275" rIns="68575" bIns="34275" anchor="t" anchorCtr="0"/>
          <a:lstStyle>
            <a:lvl1pPr lvl="0" algn="l">
              <a:spcBef>
                <a:spcPts val="0"/>
              </a:spcBef>
              <a:spcAft>
                <a:spcPts val="0"/>
              </a:spcAft>
              <a:buSzPts val="1100"/>
              <a:buNone/>
              <a:defRPr sz="30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5"/>
          <p:cNvSpPr txBox="1">
            <a:spLocks noGrp="1"/>
          </p:cNvSpPr>
          <p:nvPr>
            <p:ph type="body" idx="1"/>
          </p:nvPr>
        </p:nvSpPr>
        <p:spPr>
          <a:xfrm>
            <a:off x="722313" y="2180035"/>
            <a:ext cx="7772400" cy="1125140"/>
          </a:xfrm>
          <a:prstGeom prst="rect">
            <a:avLst/>
          </a:prstGeom>
          <a:noFill/>
          <a:ln>
            <a:noFill/>
          </a:ln>
        </p:spPr>
        <p:txBody>
          <a:bodyPr spcFirstLastPara="1" wrap="square" lIns="68575" tIns="34275" rIns="68575" bIns="34275" anchor="b" anchorCtr="0"/>
          <a:lstStyle>
            <a:lvl1pPr marL="457200" lvl="0" indent="-228600" algn="l">
              <a:spcBef>
                <a:spcPts val="300"/>
              </a:spcBef>
              <a:spcAft>
                <a:spcPts val="0"/>
              </a:spcAft>
              <a:buSzPts val="1500"/>
              <a:buNone/>
              <a:defRPr sz="1500"/>
            </a:lvl1pPr>
            <a:lvl2pPr marL="914400" lvl="1" indent="-228600" algn="l">
              <a:spcBef>
                <a:spcPts val="300"/>
              </a:spcBef>
              <a:spcAft>
                <a:spcPts val="0"/>
              </a:spcAft>
              <a:buSzPts val="1400"/>
              <a:buNone/>
              <a:defRPr sz="1400"/>
            </a:lvl2pPr>
            <a:lvl3pPr marL="1371600" lvl="2" indent="-228600" algn="l">
              <a:spcBef>
                <a:spcPts val="200"/>
              </a:spcBef>
              <a:spcAft>
                <a:spcPts val="0"/>
              </a:spcAft>
              <a:buSzPts val="1200"/>
              <a:buNone/>
              <a:defRPr sz="1200"/>
            </a:lvl3pPr>
            <a:lvl4pPr marL="1828800" lvl="3" indent="-228600" algn="l">
              <a:spcBef>
                <a:spcPts val="200"/>
              </a:spcBef>
              <a:spcAft>
                <a:spcPts val="0"/>
              </a:spcAft>
              <a:buSzPts val="1100"/>
              <a:buNone/>
              <a:defRPr sz="1100"/>
            </a:lvl4pPr>
            <a:lvl5pPr marL="2286000" lvl="4" indent="-228600" algn="l">
              <a:spcBef>
                <a:spcPts val="200"/>
              </a:spcBef>
              <a:spcAft>
                <a:spcPts val="0"/>
              </a:spcAft>
              <a:buSzPts val="1100"/>
              <a:buNone/>
              <a:defRPr sz="1100"/>
            </a:lvl5pPr>
            <a:lvl6pPr marL="2743200" lvl="5" indent="-228600" algn="l">
              <a:spcBef>
                <a:spcPts val="200"/>
              </a:spcBef>
              <a:spcAft>
                <a:spcPts val="0"/>
              </a:spcAft>
              <a:buClr>
                <a:schemeClr val="dk1"/>
              </a:buClr>
              <a:buSzPts val="1100"/>
              <a:buFont typeface="Arial"/>
              <a:buNone/>
              <a:defRPr sz="1100"/>
            </a:lvl6pPr>
            <a:lvl7pPr marL="3200400" lvl="6" indent="-228600" algn="l">
              <a:spcBef>
                <a:spcPts val="200"/>
              </a:spcBef>
              <a:spcAft>
                <a:spcPts val="0"/>
              </a:spcAft>
              <a:buClr>
                <a:schemeClr val="dk1"/>
              </a:buClr>
              <a:buSzPts val="1100"/>
              <a:buFont typeface="Arial"/>
              <a:buNone/>
              <a:defRPr sz="1100"/>
            </a:lvl7pPr>
            <a:lvl8pPr marL="3657600" lvl="7" indent="-228600" algn="l">
              <a:spcBef>
                <a:spcPts val="200"/>
              </a:spcBef>
              <a:spcAft>
                <a:spcPts val="0"/>
              </a:spcAft>
              <a:buClr>
                <a:schemeClr val="dk1"/>
              </a:buClr>
              <a:buSzPts val="1100"/>
              <a:buFont typeface="Arial"/>
              <a:buNone/>
              <a:defRPr sz="1100"/>
            </a:lvl8pPr>
            <a:lvl9pPr marL="4114800" lvl="8" indent="-228600" algn="l">
              <a:spcBef>
                <a:spcPts val="200"/>
              </a:spcBef>
              <a:spcAft>
                <a:spcPts val="0"/>
              </a:spcAft>
              <a:buClr>
                <a:schemeClr val="dk1"/>
              </a:buClr>
              <a:buSzPts val="1100"/>
              <a:buFont typeface="Arial"/>
              <a:buNone/>
              <a:defRPr sz="1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6"/>
          <p:cNvSpPr txBox="1">
            <a:spLocks noGrp="1"/>
          </p:cNvSpPr>
          <p:nvPr>
            <p:ph type="body" idx="1"/>
          </p:nvPr>
        </p:nvSpPr>
        <p:spPr>
          <a:xfrm>
            <a:off x="457200" y="1028700"/>
            <a:ext cx="8229600" cy="3714750"/>
          </a:xfrm>
          <a:prstGeom prst="rect">
            <a:avLst/>
          </a:prstGeom>
          <a:noFill/>
          <a:ln>
            <a:noFill/>
          </a:ln>
        </p:spPr>
        <p:txBody>
          <a:bodyPr spcFirstLastPara="1" wrap="square" lIns="68575" tIns="34275" rIns="68575" bIns="34275" anchor="t" anchorCtr="0"/>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body" idx="1"/>
          </p:nvPr>
        </p:nvSpPr>
        <p:spPr>
          <a:xfrm>
            <a:off x="457200" y="1028700"/>
            <a:ext cx="4038600" cy="3714750"/>
          </a:xfrm>
          <a:prstGeom prst="rect">
            <a:avLst/>
          </a:prstGeom>
          <a:noFill/>
          <a:ln>
            <a:noFill/>
          </a:ln>
        </p:spPr>
        <p:txBody>
          <a:bodyPr spcFirstLastPara="1" wrap="square" lIns="68575" tIns="34275" rIns="68575" bIns="34275" anchor="t" anchorCtr="0"/>
          <a:lstStyle>
            <a:lvl1pPr marL="457200" lvl="0" indent="-361950" algn="l">
              <a:spcBef>
                <a:spcPts val="400"/>
              </a:spcBef>
              <a:spcAft>
                <a:spcPts val="0"/>
              </a:spcAft>
              <a:buSzPts val="2100"/>
              <a:buChar char="❑"/>
              <a:defRPr sz="2100"/>
            </a:lvl1pPr>
            <a:lvl2pPr marL="914400" lvl="1" indent="-342900" algn="l">
              <a:spcBef>
                <a:spcPts val="400"/>
              </a:spcBef>
              <a:spcAft>
                <a:spcPts val="0"/>
              </a:spcAft>
              <a:buSzPts val="1800"/>
              <a:buChar char="❑"/>
              <a:defRPr sz="1800"/>
            </a:lvl2pPr>
            <a:lvl3pPr marL="1371600" lvl="2" indent="-323850" algn="l">
              <a:spcBef>
                <a:spcPts val="300"/>
              </a:spcBef>
              <a:spcAft>
                <a:spcPts val="0"/>
              </a:spcAft>
              <a:buSzPts val="1500"/>
              <a:buChar char="❑"/>
              <a:defRPr sz="1500"/>
            </a:lvl3pPr>
            <a:lvl4pPr marL="1828800" lvl="3" indent="-317500" algn="l">
              <a:spcBef>
                <a:spcPts val="300"/>
              </a:spcBef>
              <a:spcAft>
                <a:spcPts val="0"/>
              </a:spcAft>
              <a:buSzPts val="1400"/>
              <a:buChar char="❑"/>
              <a:defRPr sz="1400"/>
            </a:lvl4pPr>
            <a:lvl5pPr marL="2286000" lvl="4" indent="-317500" algn="l">
              <a:spcBef>
                <a:spcPts val="300"/>
              </a:spcBef>
              <a:spcAft>
                <a:spcPts val="0"/>
              </a:spcAft>
              <a:buSzPts val="1400"/>
              <a:buChar char="❑"/>
              <a:defRPr sz="1400"/>
            </a:lvl5pPr>
            <a:lvl6pPr marL="2743200" lvl="5" indent="-317500" algn="l">
              <a:spcBef>
                <a:spcPts val="300"/>
              </a:spcBef>
              <a:spcAft>
                <a:spcPts val="0"/>
              </a:spcAft>
              <a:buClr>
                <a:schemeClr val="dk1"/>
              </a:buClr>
              <a:buSzPts val="1400"/>
              <a:buFont typeface="Arial"/>
              <a:buChar char="»"/>
              <a:defRPr sz="1400"/>
            </a:lvl6pPr>
            <a:lvl7pPr marL="3200400" lvl="6" indent="-317500" algn="l">
              <a:spcBef>
                <a:spcPts val="300"/>
              </a:spcBef>
              <a:spcAft>
                <a:spcPts val="0"/>
              </a:spcAft>
              <a:buClr>
                <a:schemeClr val="dk1"/>
              </a:buClr>
              <a:buSzPts val="1400"/>
              <a:buFont typeface="Arial"/>
              <a:buChar char="»"/>
              <a:defRPr sz="1400"/>
            </a:lvl7pPr>
            <a:lvl8pPr marL="3657600" lvl="7" indent="-317500" algn="l">
              <a:spcBef>
                <a:spcPts val="300"/>
              </a:spcBef>
              <a:spcAft>
                <a:spcPts val="0"/>
              </a:spcAft>
              <a:buClr>
                <a:schemeClr val="dk1"/>
              </a:buClr>
              <a:buSzPts val="1400"/>
              <a:buFont typeface="Arial"/>
              <a:buChar char="»"/>
              <a:defRPr sz="1400"/>
            </a:lvl8pPr>
            <a:lvl9pPr marL="4114800" lvl="8" indent="-317500" algn="l">
              <a:spcBef>
                <a:spcPts val="300"/>
              </a:spcBef>
              <a:spcAft>
                <a:spcPts val="0"/>
              </a:spcAft>
              <a:buClr>
                <a:schemeClr val="dk1"/>
              </a:buClr>
              <a:buSzPts val="1400"/>
              <a:buFont typeface="Arial"/>
              <a:buChar char="»"/>
              <a:defRPr sz="1400"/>
            </a:lvl9pPr>
          </a:lstStyle>
          <a:p>
            <a:endParaRPr/>
          </a:p>
        </p:txBody>
      </p:sp>
      <p:sp>
        <p:nvSpPr>
          <p:cNvPr id="81" name="Google Shape;81;p17"/>
          <p:cNvSpPr txBox="1">
            <a:spLocks noGrp="1"/>
          </p:cNvSpPr>
          <p:nvPr>
            <p:ph type="body" idx="2"/>
          </p:nvPr>
        </p:nvSpPr>
        <p:spPr>
          <a:xfrm>
            <a:off x="4648200" y="1028700"/>
            <a:ext cx="4038600" cy="3714750"/>
          </a:xfrm>
          <a:prstGeom prst="rect">
            <a:avLst/>
          </a:prstGeom>
          <a:noFill/>
          <a:ln>
            <a:noFill/>
          </a:ln>
        </p:spPr>
        <p:txBody>
          <a:bodyPr spcFirstLastPara="1" wrap="square" lIns="68575" tIns="34275" rIns="68575" bIns="34275" anchor="t" anchorCtr="0"/>
          <a:lstStyle>
            <a:lvl1pPr marL="457200" lvl="0" indent="-361950" algn="l">
              <a:spcBef>
                <a:spcPts val="400"/>
              </a:spcBef>
              <a:spcAft>
                <a:spcPts val="0"/>
              </a:spcAft>
              <a:buSzPts val="2100"/>
              <a:buChar char="❑"/>
              <a:defRPr sz="2100"/>
            </a:lvl1pPr>
            <a:lvl2pPr marL="914400" lvl="1" indent="-342900" algn="l">
              <a:spcBef>
                <a:spcPts val="400"/>
              </a:spcBef>
              <a:spcAft>
                <a:spcPts val="0"/>
              </a:spcAft>
              <a:buSzPts val="1800"/>
              <a:buChar char="❑"/>
              <a:defRPr sz="1800"/>
            </a:lvl2pPr>
            <a:lvl3pPr marL="1371600" lvl="2" indent="-323850" algn="l">
              <a:spcBef>
                <a:spcPts val="300"/>
              </a:spcBef>
              <a:spcAft>
                <a:spcPts val="0"/>
              </a:spcAft>
              <a:buSzPts val="1500"/>
              <a:buChar char="❑"/>
              <a:defRPr sz="1500"/>
            </a:lvl3pPr>
            <a:lvl4pPr marL="1828800" lvl="3" indent="-317500" algn="l">
              <a:spcBef>
                <a:spcPts val="300"/>
              </a:spcBef>
              <a:spcAft>
                <a:spcPts val="0"/>
              </a:spcAft>
              <a:buSzPts val="1400"/>
              <a:buChar char="❑"/>
              <a:defRPr sz="1400"/>
            </a:lvl4pPr>
            <a:lvl5pPr marL="2286000" lvl="4" indent="-317500" algn="l">
              <a:spcBef>
                <a:spcPts val="300"/>
              </a:spcBef>
              <a:spcAft>
                <a:spcPts val="0"/>
              </a:spcAft>
              <a:buSzPts val="1400"/>
              <a:buChar char="❑"/>
              <a:defRPr sz="1400"/>
            </a:lvl5pPr>
            <a:lvl6pPr marL="2743200" lvl="5" indent="-317500" algn="l">
              <a:spcBef>
                <a:spcPts val="300"/>
              </a:spcBef>
              <a:spcAft>
                <a:spcPts val="0"/>
              </a:spcAft>
              <a:buClr>
                <a:schemeClr val="dk1"/>
              </a:buClr>
              <a:buSzPts val="1400"/>
              <a:buFont typeface="Arial"/>
              <a:buChar char="»"/>
              <a:defRPr sz="1400"/>
            </a:lvl6pPr>
            <a:lvl7pPr marL="3200400" lvl="6" indent="-317500" algn="l">
              <a:spcBef>
                <a:spcPts val="300"/>
              </a:spcBef>
              <a:spcAft>
                <a:spcPts val="0"/>
              </a:spcAft>
              <a:buClr>
                <a:schemeClr val="dk1"/>
              </a:buClr>
              <a:buSzPts val="1400"/>
              <a:buFont typeface="Arial"/>
              <a:buChar char="»"/>
              <a:defRPr sz="1400"/>
            </a:lvl7pPr>
            <a:lvl8pPr marL="3657600" lvl="7" indent="-317500" algn="l">
              <a:spcBef>
                <a:spcPts val="300"/>
              </a:spcBef>
              <a:spcAft>
                <a:spcPts val="0"/>
              </a:spcAft>
              <a:buClr>
                <a:schemeClr val="dk1"/>
              </a:buClr>
              <a:buSzPts val="1400"/>
              <a:buFont typeface="Arial"/>
              <a:buChar char="»"/>
              <a:defRPr sz="1400"/>
            </a:lvl8pPr>
            <a:lvl9pPr marL="4114800" lvl="8" indent="-317500" algn="l">
              <a:spcBef>
                <a:spcPts val="300"/>
              </a:spcBef>
              <a:spcAft>
                <a:spcPts val="0"/>
              </a:spcAft>
              <a:buClr>
                <a:schemeClr val="dk1"/>
              </a:buClr>
              <a:buSzPts val="1400"/>
              <a:buFont typeface="Arial"/>
              <a:buChar char="»"/>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57200" y="205978"/>
            <a:ext cx="8229600" cy="85725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57200" y="1151335"/>
            <a:ext cx="4040188" cy="479822"/>
          </a:xfrm>
          <a:prstGeom prst="rect">
            <a:avLst/>
          </a:prstGeom>
          <a:noFill/>
          <a:ln>
            <a:noFill/>
          </a:ln>
        </p:spPr>
        <p:txBody>
          <a:bodyPr spcFirstLastPara="1" wrap="square" lIns="68575" tIns="34275" rIns="68575" bIns="34275" anchor="b" anchorCtr="0"/>
          <a:lstStyle>
            <a:lvl1pPr marL="457200" lvl="0" indent="-228600" algn="l">
              <a:spcBef>
                <a:spcPts val="400"/>
              </a:spcBef>
              <a:spcAft>
                <a:spcPts val="0"/>
              </a:spcAft>
              <a:buSzPts val="1800"/>
              <a:buNone/>
              <a:defRPr sz="1800" b="1"/>
            </a:lvl1pPr>
            <a:lvl2pPr marL="914400" lvl="1" indent="-228600" algn="l">
              <a:spcBef>
                <a:spcPts val="300"/>
              </a:spcBef>
              <a:spcAft>
                <a:spcPts val="0"/>
              </a:spcAft>
              <a:buSzPts val="1500"/>
              <a:buNone/>
              <a:defRPr sz="1500" b="1"/>
            </a:lvl2pPr>
            <a:lvl3pPr marL="1371600" lvl="2" indent="-228600" algn="l">
              <a:spcBef>
                <a:spcPts val="300"/>
              </a:spcBef>
              <a:spcAft>
                <a:spcPts val="0"/>
              </a:spcAft>
              <a:buSzPts val="1400"/>
              <a:buNone/>
              <a:defRPr sz="1400" b="1"/>
            </a:lvl3pPr>
            <a:lvl4pPr marL="1828800" lvl="3" indent="-228600" algn="l">
              <a:spcBef>
                <a:spcPts val="200"/>
              </a:spcBef>
              <a:spcAft>
                <a:spcPts val="0"/>
              </a:spcAft>
              <a:buSzPts val="1200"/>
              <a:buNone/>
              <a:defRPr sz="1200" b="1"/>
            </a:lvl4pPr>
            <a:lvl5pPr marL="2286000" lvl="4" indent="-228600" algn="l">
              <a:spcBef>
                <a:spcPts val="200"/>
              </a:spcBef>
              <a:spcAft>
                <a:spcPts val="0"/>
              </a:spcAft>
              <a:buSzPts val="1200"/>
              <a:buNone/>
              <a:defRPr sz="1200" b="1"/>
            </a:lvl5pPr>
            <a:lvl6pPr marL="2743200" lvl="5" indent="-228600" algn="l">
              <a:spcBef>
                <a:spcPts val="2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85" name="Google Shape;85;p18"/>
          <p:cNvSpPr txBox="1">
            <a:spLocks noGrp="1"/>
          </p:cNvSpPr>
          <p:nvPr>
            <p:ph type="body" idx="2"/>
          </p:nvPr>
        </p:nvSpPr>
        <p:spPr>
          <a:xfrm>
            <a:off x="457200" y="1631156"/>
            <a:ext cx="4040188" cy="2963466"/>
          </a:xfrm>
          <a:prstGeom prst="rect">
            <a:avLst/>
          </a:prstGeom>
          <a:noFill/>
          <a:ln>
            <a:noFill/>
          </a:ln>
        </p:spPr>
        <p:txBody>
          <a:bodyPr spcFirstLastPara="1" wrap="square" lIns="68575" tIns="34275" rIns="68575" bIns="34275" anchor="t" anchorCtr="0"/>
          <a:lstStyle>
            <a:lvl1pPr marL="457200" lvl="0" indent="-342900" algn="l">
              <a:spcBef>
                <a:spcPts val="400"/>
              </a:spcBef>
              <a:spcAft>
                <a:spcPts val="0"/>
              </a:spcAft>
              <a:buSzPts val="1800"/>
              <a:buChar char="❑"/>
              <a:defRPr sz="1800"/>
            </a:lvl1pPr>
            <a:lvl2pPr marL="914400" lvl="1" indent="-323850" algn="l">
              <a:spcBef>
                <a:spcPts val="300"/>
              </a:spcBef>
              <a:spcAft>
                <a:spcPts val="0"/>
              </a:spcAft>
              <a:buSzPts val="1500"/>
              <a:buChar char="❑"/>
              <a:defRPr sz="1500"/>
            </a:lvl2pPr>
            <a:lvl3pPr marL="1371600" lvl="2" indent="-317500" algn="l">
              <a:spcBef>
                <a:spcPts val="300"/>
              </a:spcBef>
              <a:spcAft>
                <a:spcPts val="0"/>
              </a:spcAft>
              <a:buSzPts val="1400"/>
              <a:buChar char="❑"/>
              <a:defRPr sz="1400"/>
            </a:lvl3pPr>
            <a:lvl4pPr marL="1828800" lvl="3" indent="-304800" algn="l">
              <a:spcBef>
                <a:spcPts val="200"/>
              </a:spcBef>
              <a:spcAft>
                <a:spcPts val="0"/>
              </a:spcAft>
              <a:buSzPts val="1200"/>
              <a:buChar char="❑"/>
              <a:defRPr sz="1200"/>
            </a:lvl4pPr>
            <a:lvl5pPr marL="2286000" lvl="4" indent="-304800" algn="l">
              <a:spcBef>
                <a:spcPts val="200"/>
              </a:spcBef>
              <a:spcAft>
                <a:spcPts val="0"/>
              </a:spcAft>
              <a:buSzPts val="1200"/>
              <a:buChar char="❑"/>
              <a:defRPr sz="1200"/>
            </a:lvl5pPr>
            <a:lvl6pPr marL="2743200" lvl="5" indent="-304800" algn="l">
              <a:spcBef>
                <a:spcPts val="200"/>
              </a:spcBef>
              <a:spcAft>
                <a:spcPts val="0"/>
              </a:spcAft>
              <a:buClr>
                <a:schemeClr val="dk1"/>
              </a:buClr>
              <a:buSzPts val="1200"/>
              <a:buFont typeface="Arial"/>
              <a:buChar char="»"/>
              <a:defRPr sz="1200"/>
            </a:lvl6pPr>
            <a:lvl7pPr marL="3200400" lvl="6" indent="-304800" algn="l">
              <a:spcBef>
                <a:spcPts val="200"/>
              </a:spcBef>
              <a:spcAft>
                <a:spcPts val="0"/>
              </a:spcAft>
              <a:buClr>
                <a:schemeClr val="dk1"/>
              </a:buClr>
              <a:buSzPts val="1200"/>
              <a:buFont typeface="Arial"/>
              <a:buChar char="»"/>
              <a:defRPr sz="1200"/>
            </a:lvl7pPr>
            <a:lvl8pPr marL="3657600" lvl="7" indent="-304800" algn="l">
              <a:spcBef>
                <a:spcPts val="200"/>
              </a:spcBef>
              <a:spcAft>
                <a:spcPts val="0"/>
              </a:spcAft>
              <a:buClr>
                <a:schemeClr val="dk1"/>
              </a:buClr>
              <a:buSzPts val="1200"/>
              <a:buFont typeface="Arial"/>
              <a:buChar char="»"/>
              <a:defRPr sz="1200"/>
            </a:lvl8pPr>
            <a:lvl9pPr marL="4114800" lvl="8" indent="-304800" algn="l">
              <a:spcBef>
                <a:spcPts val="200"/>
              </a:spcBef>
              <a:spcAft>
                <a:spcPts val="0"/>
              </a:spcAft>
              <a:buClr>
                <a:schemeClr val="dk1"/>
              </a:buClr>
              <a:buSzPts val="1200"/>
              <a:buFont typeface="Arial"/>
              <a:buChar char="»"/>
              <a:defRPr sz="1200"/>
            </a:lvl9pPr>
          </a:lstStyle>
          <a:p>
            <a:endParaRPr/>
          </a:p>
        </p:txBody>
      </p:sp>
      <p:sp>
        <p:nvSpPr>
          <p:cNvPr id="86" name="Google Shape;86;p18"/>
          <p:cNvSpPr txBox="1">
            <a:spLocks noGrp="1"/>
          </p:cNvSpPr>
          <p:nvPr>
            <p:ph type="body" idx="3"/>
          </p:nvPr>
        </p:nvSpPr>
        <p:spPr>
          <a:xfrm>
            <a:off x="4645026" y="1151335"/>
            <a:ext cx="4041775" cy="479822"/>
          </a:xfrm>
          <a:prstGeom prst="rect">
            <a:avLst/>
          </a:prstGeom>
          <a:noFill/>
          <a:ln>
            <a:noFill/>
          </a:ln>
        </p:spPr>
        <p:txBody>
          <a:bodyPr spcFirstLastPara="1" wrap="square" lIns="68575" tIns="34275" rIns="68575" bIns="34275" anchor="b" anchorCtr="0"/>
          <a:lstStyle>
            <a:lvl1pPr marL="457200" lvl="0" indent="-228600" algn="l">
              <a:spcBef>
                <a:spcPts val="400"/>
              </a:spcBef>
              <a:spcAft>
                <a:spcPts val="0"/>
              </a:spcAft>
              <a:buSzPts val="1800"/>
              <a:buNone/>
              <a:defRPr sz="1800" b="1"/>
            </a:lvl1pPr>
            <a:lvl2pPr marL="914400" lvl="1" indent="-228600" algn="l">
              <a:spcBef>
                <a:spcPts val="300"/>
              </a:spcBef>
              <a:spcAft>
                <a:spcPts val="0"/>
              </a:spcAft>
              <a:buSzPts val="1500"/>
              <a:buNone/>
              <a:defRPr sz="1500" b="1"/>
            </a:lvl2pPr>
            <a:lvl3pPr marL="1371600" lvl="2" indent="-228600" algn="l">
              <a:spcBef>
                <a:spcPts val="300"/>
              </a:spcBef>
              <a:spcAft>
                <a:spcPts val="0"/>
              </a:spcAft>
              <a:buSzPts val="1400"/>
              <a:buNone/>
              <a:defRPr sz="1400" b="1"/>
            </a:lvl3pPr>
            <a:lvl4pPr marL="1828800" lvl="3" indent="-228600" algn="l">
              <a:spcBef>
                <a:spcPts val="200"/>
              </a:spcBef>
              <a:spcAft>
                <a:spcPts val="0"/>
              </a:spcAft>
              <a:buSzPts val="1200"/>
              <a:buNone/>
              <a:defRPr sz="1200" b="1"/>
            </a:lvl4pPr>
            <a:lvl5pPr marL="2286000" lvl="4" indent="-228600" algn="l">
              <a:spcBef>
                <a:spcPts val="200"/>
              </a:spcBef>
              <a:spcAft>
                <a:spcPts val="0"/>
              </a:spcAft>
              <a:buSzPts val="1200"/>
              <a:buNone/>
              <a:defRPr sz="1200" b="1"/>
            </a:lvl5pPr>
            <a:lvl6pPr marL="2743200" lvl="5" indent="-228600" algn="l">
              <a:spcBef>
                <a:spcPts val="200"/>
              </a:spcBef>
              <a:spcAft>
                <a:spcPts val="0"/>
              </a:spcAft>
              <a:buClr>
                <a:schemeClr val="dk1"/>
              </a:buClr>
              <a:buSzPts val="1200"/>
              <a:buFont typeface="Arial"/>
              <a:buNone/>
              <a:defRPr sz="1200" b="1"/>
            </a:lvl6pPr>
            <a:lvl7pPr marL="3200400" lvl="6" indent="-228600" algn="l">
              <a:spcBef>
                <a:spcPts val="200"/>
              </a:spcBef>
              <a:spcAft>
                <a:spcPts val="0"/>
              </a:spcAft>
              <a:buClr>
                <a:schemeClr val="dk1"/>
              </a:buClr>
              <a:buSzPts val="1200"/>
              <a:buFont typeface="Arial"/>
              <a:buNone/>
              <a:defRPr sz="1200" b="1"/>
            </a:lvl7pPr>
            <a:lvl8pPr marL="3657600" lvl="7" indent="-228600" algn="l">
              <a:spcBef>
                <a:spcPts val="200"/>
              </a:spcBef>
              <a:spcAft>
                <a:spcPts val="0"/>
              </a:spcAft>
              <a:buClr>
                <a:schemeClr val="dk1"/>
              </a:buClr>
              <a:buSzPts val="1200"/>
              <a:buFont typeface="Arial"/>
              <a:buNone/>
              <a:defRPr sz="1200" b="1"/>
            </a:lvl8pPr>
            <a:lvl9pPr marL="4114800" lvl="8" indent="-228600" algn="l">
              <a:spcBef>
                <a:spcPts val="200"/>
              </a:spcBef>
              <a:spcAft>
                <a:spcPts val="0"/>
              </a:spcAft>
              <a:buClr>
                <a:schemeClr val="dk1"/>
              </a:buClr>
              <a:buSzPts val="1200"/>
              <a:buFont typeface="Arial"/>
              <a:buNone/>
              <a:defRPr sz="1200" b="1"/>
            </a:lvl9pPr>
          </a:lstStyle>
          <a:p>
            <a:endParaRPr/>
          </a:p>
        </p:txBody>
      </p:sp>
      <p:sp>
        <p:nvSpPr>
          <p:cNvPr id="87" name="Google Shape;87;p18"/>
          <p:cNvSpPr txBox="1">
            <a:spLocks noGrp="1"/>
          </p:cNvSpPr>
          <p:nvPr>
            <p:ph type="body" idx="4"/>
          </p:nvPr>
        </p:nvSpPr>
        <p:spPr>
          <a:xfrm>
            <a:off x="4645026" y="1631156"/>
            <a:ext cx="4041775" cy="2963466"/>
          </a:xfrm>
          <a:prstGeom prst="rect">
            <a:avLst/>
          </a:prstGeom>
          <a:noFill/>
          <a:ln>
            <a:noFill/>
          </a:ln>
        </p:spPr>
        <p:txBody>
          <a:bodyPr spcFirstLastPara="1" wrap="square" lIns="68575" tIns="34275" rIns="68575" bIns="34275" anchor="t" anchorCtr="0"/>
          <a:lstStyle>
            <a:lvl1pPr marL="457200" lvl="0" indent="-342900" algn="l">
              <a:spcBef>
                <a:spcPts val="400"/>
              </a:spcBef>
              <a:spcAft>
                <a:spcPts val="0"/>
              </a:spcAft>
              <a:buSzPts val="1800"/>
              <a:buChar char="❑"/>
              <a:defRPr sz="1800"/>
            </a:lvl1pPr>
            <a:lvl2pPr marL="914400" lvl="1" indent="-323850" algn="l">
              <a:spcBef>
                <a:spcPts val="300"/>
              </a:spcBef>
              <a:spcAft>
                <a:spcPts val="0"/>
              </a:spcAft>
              <a:buSzPts val="1500"/>
              <a:buChar char="❑"/>
              <a:defRPr sz="1500"/>
            </a:lvl2pPr>
            <a:lvl3pPr marL="1371600" lvl="2" indent="-317500" algn="l">
              <a:spcBef>
                <a:spcPts val="300"/>
              </a:spcBef>
              <a:spcAft>
                <a:spcPts val="0"/>
              </a:spcAft>
              <a:buSzPts val="1400"/>
              <a:buChar char="❑"/>
              <a:defRPr sz="1400"/>
            </a:lvl3pPr>
            <a:lvl4pPr marL="1828800" lvl="3" indent="-304800" algn="l">
              <a:spcBef>
                <a:spcPts val="200"/>
              </a:spcBef>
              <a:spcAft>
                <a:spcPts val="0"/>
              </a:spcAft>
              <a:buSzPts val="1200"/>
              <a:buChar char="❑"/>
              <a:defRPr sz="1200"/>
            </a:lvl4pPr>
            <a:lvl5pPr marL="2286000" lvl="4" indent="-304800" algn="l">
              <a:spcBef>
                <a:spcPts val="200"/>
              </a:spcBef>
              <a:spcAft>
                <a:spcPts val="0"/>
              </a:spcAft>
              <a:buSzPts val="1200"/>
              <a:buChar char="❑"/>
              <a:defRPr sz="1200"/>
            </a:lvl5pPr>
            <a:lvl6pPr marL="2743200" lvl="5" indent="-304800" algn="l">
              <a:spcBef>
                <a:spcPts val="200"/>
              </a:spcBef>
              <a:spcAft>
                <a:spcPts val="0"/>
              </a:spcAft>
              <a:buClr>
                <a:schemeClr val="dk1"/>
              </a:buClr>
              <a:buSzPts val="1200"/>
              <a:buFont typeface="Arial"/>
              <a:buChar char="»"/>
              <a:defRPr sz="1200"/>
            </a:lvl6pPr>
            <a:lvl7pPr marL="3200400" lvl="6" indent="-304800" algn="l">
              <a:spcBef>
                <a:spcPts val="200"/>
              </a:spcBef>
              <a:spcAft>
                <a:spcPts val="0"/>
              </a:spcAft>
              <a:buClr>
                <a:schemeClr val="dk1"/>
              </a:buClr>
              <a:buSzPts val="1200"/>
              <a:buFont typeface="Arial"/>
              <a:buChar char="»"/>
              <a:defRPr sz="1200"/>
            </a:lvl7pPr>
            <a:lvl8pPr marL="3657600" lvl="7" indent="-304800" algn="l">
              <a:spcBef>
                <a:spcPts val="200"/>
              </a:spcBef>
              <a:spcAft>
                <a:spcPts val="0"/>
              </a:spcAft>
              <a:buClr>
                <a:schemeClr val="dk1"/>
              </a:buClr>
              <a:buSzPts val="1200"/>
              <a:buFont typeface="Arial"/>
              <a:buChar char="»"/>
              <a:defRPr sz="1200"/>
            </a:lvl8pPr>
            <a:lvl9pPr marL="4114800" lvl="8" indent="-304800" algn="l">
              <a:spcBef>
                <a:spcPts val="200"/>
              </a:spcBef>
              <a:spcAft>
                <a:spcPts val="0"/>
              </a:spcAft>
              <a:buClr>
                <a:schemeClr val="dk1"/>
              </a:buClr>
              <a:buSzPts val="1200"/>
              <a:buFont typeface="Arial"/>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457201" y="204788"/>
            <a:ext cx="3008313" cy="871537"/>
          </a:xfrm>
          <a:prstGeom prst="rect">
            <a:avLst/>
          </a:prstGeom>
          <a:noFill/>
          <a:ln>
            <a:noFill/>
          </a:ln>
        </p:spPr>
        <p:txBody>
          <a:bodyPr spcFirstLastPara="1" wrap="square" lIns="68575" tIns="34275" rIns="68575" bIns="34275" anchor="b" anchorCtr="0"/>
          <a:lstStyle>
            <a:lvl1pPr lvl="0" algn="l">
              <a:spcBef>
                <a:spcPts val="0"/>
              </a:spcBef>
              <a:spcAft>
                <a:spcPts val="0"/>
              </a:spcAft>
              <a:buSzPts val="1100"/>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1"/>
          <p:cNvSpPr txBox="1">
            <a:spLocks noGrp="1"/>
          </p:cNvSpPr>
          <p:nvPr>
            <p:ph type="body" idx="1"/>
          </p:nvPr>
        </p:nvSpPr>
        <p:spPr>
          <a:xfrm>
            <a:off x="3575050" y="204788"/>
            <a:ext cx="5111750" cy="4389835"/>
          </a:xfrm>
          <a:prstGeom prst="rect">
            <a:avLst/>
          </a:prstGeom>
          <a:noFill/>
          <a:ln>
            <a:noFill/>
          </a:ln>
        </p:spPr>
        <p:txBody>
          <a:bodyPr spcFirstLastPara="1" wrap="square" lIns="68575" tIns="34275" rIns="68575" bIns="34275" anchor="t" anchorCtr="0"/>
          <a:lstStyle>
            <a:lvl1pPr marL="457200" lvl="0" indent="-381000" algn="l">
              <a:spcBef>
                <a:spcPts val="500"/>
              </a:spcBef>
              <a:spcAft>
                <a:spcPts val="0"/>
              </a:spcAft>
              <a:buSzPts val="2400"/>
              <a:buChar char="❑"/>
              <a:defRPr sz="2400"/>
            </a:lvl1pPr>
            <a:lvl2pPr marL="914400" lvl="1" indent="-361950" algn="l">
              <a:spcBef>
                <a:spcPts val="400"/>
              </a:spcBef>
              <a:spcAft>
                <a:spcPts val="0"/>
              </a:spcAft>
              <a:buSzPts val="2100"/>
              <a:buChar char="❑"/>
              <a:defRPr sz="2100"/>
            </a:lvl2pPr>
            <a:lvl3pPr marL="1371600" lvl="2" indent="-342900" algn="l">
              <a:spcBef>
                <a:spcPts val="400"/>
              </a:spcBef>
              <a:spcAft>
                <a:spcPts val="0"/>
              </a:spcAft>
              <a:buSzPts val="1800"/>
              <a:buChar char="❑"/>
              <a:defRPr sz="1800"/>
            </a:lvl3pPr>
            <a:lvl4pPr marL="1828800" lvl="3" indent="-323850" algn="l">
              <a:spcBef>
                <a:spcPts val="300"/>
              </a:spcBef>
              <a:spcAft>
                <a:spcPts val="0"/>
              </a:spcAft>
              <a:buSzPts val="1500"/>
              <a:buChar char="❑"/>
              <a:defRPr sz="1500"/>
            </a:lvl4pPr>
            <a:lvl5pPr marL="2286000" lvl="4" indent="-323850" algn="l">
              <a:spcBef>
                <a:spcPts val="300"/>
              </a:spcBef>
              <a:spcAft>
                <a:spcPts val="0"/>
              </a:spcAft>
              <a:buSzPts val="1500"/>
              <a:buChar char="❑"/>
              <a:defRPr sz="1500"/>
            </a:lvl5pPr>
            <a:lvl6pPr marL="2743200" lvl="5" indent="-323850" algn="l">
              <a:spcBef>
                <a:spcPts val="300"/>
              </a:spcBef>
              <a:spcAft>
                <a:spcPts val="0"/>
              </a:spcAft>
              <a:buClr>
                <a:schemeClr val="dk1"/>
              </a:buClr>
              <a:buSzPts val="1500"/>
              <a:buFont typeface="Arial"/>
              <a:buChar char="»"/>
              <a:defRPr sz="1500"/>
            </a:lvl6pPr>
            <a:lvl7pPr marL="3200400" lvl="6" indent="-323850" algn="l">
              <a:spcBef>
                <a:spcPts val="300"/>
              </a:spcBef>
              <a:spcAft>
                <a:spcPts val="0"/>
              </a:spcAft>
              <a:buClr>
                <a:schemeClr val="dk1"/>
              </a:buClr>
              <a:buSzPts val="1500"/>
              <a:buFont typeface="Arial"/>
              <a:buChar char="»"/>
              <a:defRPr sz="1500"/>
            </a:lvl7pPr>
            <a:lvl8pPr marL="3657600" lvl="7" indent="-323850" algn="l">
              <a:spcBef>
                <a:spcPts val="300"/>
              </a:spcBef>
              <a:spcAft>
                <a:spcPts val="0"/>
              </a:spcAft>
              <a:buClr>
                <a:schemeClr val="dk1"/>
              </a:buClr>
              <a:buSzPts val="1500"/>
              <a:buFont typeface="Arial"/>
              <a:buChar char="»"/>
              <a:defRPr sz="1500"/>
            </a:lvl8pPr>
            <a:lvl9pPr marL="4114800" lvl="8" indent="-323850" algn="l">
              <a:spcBef>
                <a:spcPts val="300"/>
              </a:spcBef>
              <a:spcAft>
                <a:spcPts val="0"/>
              </a:spcAft>
              <a:buClr>
                <a:schemeClr val="dk1"/>
              </a:buClr>
              <a:buSzPts val="1500"/>
              <a:buFont typeface="Arial"/>
              <a:buChar char="»"/>
              <a:defRPr sz="1500"/>
            </a:lvl9pPr>
          </a:lstStyle>
          <a:p>
            <a:endParaRPr/>
          </a:p>
        </p:txBody>
      </p:sp>
      <p:sp>
        <p:nvSpPr>
          <p:cNvPr id="94" name="Google Shape;94;p21"/>
          <p:cNvSpPr txBox="1">
            <a:spLocks noGrp="1"/>
          </p:cNvSpPr>
          <p:nvPr>
            <p:ph type="body" idx="2"/>
          </p:nvPr>
        </p:nvSpPr>
        <p:spPr>
          <a:xfrm>
            <a:off x="457201" y="1076326"/>
            <a:ext cx="3008313" cy="3518297"/>
          </a:xfrm>
          <a:prstGeom prst="rect">
            <a:avLst/>
          </a:prstGeom>
          <a:noFill/>
          <a:ln>
            <a:noFill/>
          </a:ln>
        </p:spPr>
        <p:txBody>
          <a:bodyPr spcFirstLastPara="1" wrap="square" lIns="68575" tIns="34275" rIns="68575" bIns="34275" anchor="t" anchorCtr="0"/>
          <a:lstStyle>
            <a:lvl1pPr marL="457200" lvl="0" indent="-228600" algn="l">
              <a:spcBef>
                <a:spcPts val="200"/>
              </a:spcBef>
              <a:spcAft>
                <a:spcPts val="0"/>
              </a:spcAft>
              <a:buSzPts val="1100"/>
              <a:buNone/>
              <a:defRPr sz="1100"/>
            </a:lvl1pPr>
            <a:lvl2pPr marL="914400" lvl="1" indent="-228600" algn="l">
              <a:spcBef>
                <a:spcPts val="200"/>
              </a:spcBef>
              <a:spcAft>
                <a:spcPts val="0"/>
              </a:spcAft>
              <a:buSzPts val="900"/>
              <a:buNone/>
              <a:defRPr sz="900"/>
            </a:lvl2pPr>
            <a:lvl3pPr marL="1371600" lvl="2" indent="-228600" algn="l">
              <a:spcBef>
                <a:spcPts val="200"/>
              </a:spcBef>
              <a:spcAft>
                <a:spcPts val="0"/>
              </a:spcAft>
              <a:buSzPts val="800"/>
              <a:buNone/>
              <a:defRPr sz="800"/>
            </a:lvl3pPr>
            <a:lvl4pPr marL="1828800" lvl="3" indent="-228600" algn="l">
              <a:spcBef>
                <a:spcPts val="100"/>
              </a:spcBef>
              <a:spcAft>
                <a:spcPts val="0"/>
              </a:spcAft>
              <a:buSzPts val="700"/>
              <a:buNone/>
              <a:defRPr sz="700"/>
            </a:lvl4pPr>
            <a:lvl5pPr marL="2286000" lvl="4" indent="-228600" algn="l">
              <a:spcBef>
                <a:spcPts val="100"/>
              </a:spcBef>
              <a:spcAft>
                <a:spcPts val="0"/>
              </a:spcAft>
              <a:buSzPts val="700"/>
              <a:buNone/>
              <a:defRPr sz="700"/>
            </a:lvl5pPr>
            <a:lvl6pPr marL="2743200" lvl="5" indent="-228600" algn="l">
              <a:spcBef>
                <a:spcPts val="100"/>
              </a:spcBef>
              <a:spcAft>
                <a:spcPts val="0"/>
              </a:spcAft>
              <a:buClr>
                <a:schemeClr val="dk1"/>
              </a:buClr>
              <a:buSzPts val="700"/>
              <a:buFont typeface="Arial"/>
              <a:buNone/>
              <a:defRPr sz="700"/>
            </a:lvl6pPr>
            <a:lvl7pPr marL="3200400" lvl="6" indent="-228600" algn="l">
              <a:spcBef>
                <a:spcPts val="100"/>
              </a:spcBef>
              <a:spcAft>
                <a:spcPts val="0"/>
              </a:spcAft>
              <a:buClr>
                <a:schemeClr val="dk1"/>
              </a:buClr>
              <a:buSzPts val="700"/>
              <a:buFont typeface="Arial"/>
              <a:buNone/>
              <a:defRPr sz="700"/>
            </a:lvl7pPr>
            <a:lvl8pPr marL="3657600" lvl="7" indent="-228600" algn="l">
              <a:spcBef>
                <a:spcPts val="100"/>
              </a:spcBef>
              <a:spcAft>
                <a:spcPts val="0"/>
              </a:spcAft>
              <a:buClr>
                <a:schemeClr val="dk1"/>
              </a:buClr>
              <a:buSzPts val="700"/>
              <a:buFont typeface="Arial"/>
              <a:buNone/>
              <a:defRPr sz="700"/>
            </a:lvl8pPr>
            <a:lvl9pPr marL="4114800" lvl="8" indent="-228600" algn="l">
              <a:spcBef>
                <a:spcPts val="100"/>
              </a:spcBef>
              <a:spcAft>
                <a:spcPts val="0"/>
              </a:spcAft>
              <a:buClr>
                <a:schemeClr val="dk1"/>
              </a:buClr>
              <a:buSzPts val="700"/>
              <a:buFont typeface="Arial"/>
              <a:buNone/>
              <a:defRPr sz="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1792288" y="3600450"/>
            <a:ext cx="5486400" cy="425053"/>
          </a:xfrm>
          <a:prstGeom prst="rect">
            <a:avLst/>
          </a:prstGeom>
          <a:noFill/>
          <a:ln>
            <a:noFill/>
          </a:ln>
        </p:spPr>
        <p:txBody>
          <a:bodyPr spcFirstLastPara="1" wrap="square" lIns="68575" tIns="34275" rIns="68575" bIns="34275" anchor="b" anchorCtr="0"/>
          <a:lstStyle>
            <a:lvl1pPr lvl="0" algn="l">
              <a:spcBef>
                <a:spcPts val="0"/>
              </a:spcBef>
              <a:spcAft>
                <a:spcPts val="0"/>
              </a:spcAft>
              <a:buSzPts val="1100"/>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2"/>
          <p:cNvSpPr>
            <a:spLocks noGrp="1"/>
          </p:cNvSpPr>
          <p:nvPr>
            <p:ph type="pic" idx="2"/>
          </p:nvPr>
        </p:nvSpPr>
        <p:spPr>
          <a:xfrm>
            <a:off x="1792288" y="459581"/>
            <a:ext cx="5486400" cy="3086100"/>
          </a:xfrm>
          <a:prstGeom prst="rect">
            <a:avLst/>
          </a:prstGeom>
          <a:noFill/>
          <a:ln>
            <a:noFill/>
          </a:ln>
        </p:spPr>
        <p:txBody>
          <a:bodyPr spcFirstLastPara="1" wrap="square" lIns="68575" tIns="34275" rIns="68575" bIns="34275" anchor="t" anchorCtr="0"/>
          <a:lstStyle>
            <a:lvl1pPr marR="0" lvl="0" algn="l" rtl="0">
              <a:spcBef>
                <a:spcPts val="500"/>
              </a:spcBef>
              <a:spcAft>
                <a:spcPts val="0"/>
              </a:spcAft>
              <a:buClr>
                <a:srgbClr val="002060"/>
              </a:buClr>
              <a:buSzPts val="2400"/>
              <a:buFont typeface="Noto Sans Symbols"/>
              <a:buNone/>
              <a:defRPr sz="2400" b="1" i="0" u="none" strike="noStrike" cap="none">
                <a:solidFill>
                  <a:srgbClr val="002060"/>
                </a:solidFill>
                <a:latin typeface="Verdana"/>
                <a:ea typeface="Verdana"/>
                <a:cs typeface="Verdana"/>
                <a:sym typeface="Verdana"/>
              </a:defRPr>
            </a:lvl1pPr>
            <a:lvl2pPr marR="0" lvl="1" algn="l" rtl="0">
              <a:spcBef>
                <a:spcPts val="400"/>
              </a:spcBef>
              <a:spcAft>
                <a:spcPts val="0"/>
              </a:spcAft>
              <a:buClr>
                <a:srgbClr val="002060"/>
              </a:buClr>
              <a:buSzPts val="2100"/>
              <a:buFont typeface="Noto Sans Symbols"/>
              <a:buNone/>
              <a:defRPr sz="2100" b="0" i="0" u="none" strike="noStrike" cap="none">
                <a:solidFill>
                  <a:schemeClr val="dk1"/>
                </a:solidFill>
                <a:latin typeface="Arial"/>
                <a:ea typeface="Arial"/>
                <a:cs typeface="Arial"/>
                <a:sym typeface="Arial"/>
              </a:defRPr>
            </a:lvl2pPr>
            <a:lvl3pPr marR="0" lvl="2" algn="l" rtl="0">
              <a:spcBef>
                <a:spcPts val="400"/>
              </a:spcBef>
              <a:spcAft>
                <a:spcPts val="0"/>
              </a:spcAft>
              <a:buClr>
                <a:srgbClr val="002060"/>
              </a:buClr>
              <a:buSzPts val="1800"/>
              <a:buFont typeface="Noto Sans Symbols"/>
              <a:buNone/>
              <a:defRPr sz="1800" b="0" i="0" u="none" strike="noStrike" cap="none">
                <a:solidFill>
                  <a:schemeClr val="dk1"/>
                </a:solidFill>
                <a:latin typeface="Arial"/>
                <a:ea typeface="Arial"/>
                <a:cs typeface="Arial"/>
                <a:sym typeface="Arial"/>
              </a:defRPr>
            </a:lvl3pPr>
            <a:lvl4pPr marR="0" lvl="3" algn="l" rtl="0">
              <a:spcBef>
                <a:spcPts val="300"/>
              </a:spcBef>
              <a:spcAft>
                <a:spcPts val="0"/>
              </a:spcAft>
              <a:buClr>
                <a:srgbClr val="002060"/>
              </a:buClr>
              <a:buSzPts val="1500"/>
              <a:buFont typeface="Noto Sans Symbols"/>
              <a:buNone/>
              <a:defRPr sz="1500" b="0" i="0" u="none" strike="noStrike" cap="none">
                <a:solidFill>
                  <a:schemeClr val="dk1"/>
                </a:solidFill>
                <a:latin typeface="Arial"/>
                <a:ea typeface="Arial"/>
                <a:cs typeface="Arial"/>
                <a:sym typeface="Arial"/>
              </a:defRPr>
            </a:lvl4pPr>
            <a:lvl5pPr marR="0" lvl="4" algn="l" rtl="0">
              <a:spcBef>
                <a:spcPts val="300"/>
              </a:spcBef>
              <a:spcAft>
                <a:spcPts val="0"/>
              </a:spcAft>
              <a:buClr>
                <a:srgbClr val="002060"/>
              </a:buClr>
              <a:buSzPts val="1500"/>
              <a:buFont typeface="Noto Sans Symbols"/>
              <a:buNone/>
              <a:defRPr sz="1500" b="0" i="0" u="none" strike="noStrike" cap="none">
                <a:solidFill>
                  <a:schemeClr val="dk1"/>
                </a:solidFill>
                <a:latin typeface="Arial"/>
                <a:ea typeface="Arial"/>
                <a:cs typeface="Arial"/>
                <a:sym typeface="Arial"/>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98" name="Google Shape;98;p22"/>
          <p:cNvSpPr txBox="1">
            <a:spLocks noGrp="1"/>
          </p:cNvSpPr>
          <p:nvPr>
            <p:ph type="body" idx="1"/>
          </p:nvPr>
        </p:nvSpPr>
        <p:spPr>
          <a:xfrm>
            <a:off x="1792288" y="4025503"/>
            <a:ext cx="5486400" cy="603646"/>
          </a:xfrm>
          <a:prstGeom prst="rect">
            <a:avLst/>
          </a:prstGeom>
          <a:noFill/>
          <a:ln>
            <a:noFill/>
          </a:ln>
        </p:spPr>
        <p:txBody>
          <a:bodyPr spcFirstLastPara="1" wrap="square" lIns="68575" tIns="34275" rIns="68575" bIns="34275" anchor="t" anchorCtr="0"/>
          <a:lstStyle>
            <a:lvl1pPr marL="457200" lvl="0" indent="-228600" algn="l">
              <a:spcBef>
                <a:spcPts val="200"/>
              </a:spcBef>
              <a:spcAft>
                <a:spcPts val="0"/>
              </a:spcAft>
              <a:buSzPts val="1100"/>
              <a:buNone/>
              <a:defRPr sz="1100"/>
            </a:lvl1pPr>
            <a:lvl2pPr marL="914400" lvl="1" indent="-228600" algn="l">
              <a:spcBef>
                <a:spcPts val="200"/>
              </a:spcBef>
              <a:spcAft>
                <a:spcPts val="0"/>
              </a:spcAft>
              <a:buSzPts val="900"/>
              <a:buNone/>
              <a:defRPr sz="900"/>
            </a:lvl2pPr>
            <a:lvl3pPr marL="1371600" lvl="2" indent="-228600" algn="l">
              <a:spcBef>
                <a:spcPts val="200"/>
              </a:spcBef>
              <a:spcAft>
                <a:spcPts val="0"/>
              </a:spcAft>
              <a:buSzPts val="800"/>
              <a:buNone/>
              <a:defRPr sz="800"/>
            </a:lvl3pPr>
            <a:lvl4pPr marL="1828800" lvl="3" indent="-228600" algn="l">
              <a:spcBef>
                <a:spcPts val="100"/>
              </a:spcBef>
              <a:spcAft>
                <a:spcPts val="0"/>
              </a:spcAft>
              <a:buSzPts val="700"/>
              <a:buNone/>
              <a:defRPr sz="700"/>
            </a:lvl4pPr>
            <a:lvl5pPr marL="2286000" lvl="4" indent="-228600" algn="l">
              <a:spcBef>
                <a:spcPts val="100"/>
              </a:spcBef>
              <a:spcAft>
                <a:spcPts val="0"/>
              </a:spcAft>
              <a:buSzPts val="700"/>
              <a:buNone/>
              <a:defRPr sz="700"/>
            </a:lvl5pPr>
            <a:lvl6pPr marL="2743200" lvl="5" indent="-228600" algn="l">
              <a:spcBef>
                <a:spcPts val="100"/>
              </a:spcBef>
              <a:spcAft>
                <a:spcPts val="0"/>
              </a:spcAft>
              <a:buClr>
                <a:schemeClr val="dk1"/>
              </a:buClr>
              <a:buSzPts val="700"/>
              <a:buFont typeface="Arial"/>
              <a:buNone/>
              <a:defRPr sz="700"/>
            </a:lvl6pPr>
            <a:lvl7pPr marL="3200400" lvl="6" indent="-228600" algn="l">
              <a:spcBef>
                <a:spcPts val="100"/>
              </a:spcBef>
              <a:spcAft>
                <a:spcPts val="0"/>
              </a:spcAft>
              <a:buClr>
                <a:schemeClr val="dk1"/>
              </a:buClr>
              <a:buSzPts val="700"/>
              <a:buFont typeface="Arial"/>
              <a:buNone/>
              <a:defRPr sz="700"/>
            </a:lvl7pPr>
            <a:lvl8pPr marL="3657600" lvl="7" indent="-228600" algn="l">
              <a:spcBef>
                <a:spcPts val="100"/>
              </a:spcBef>
              <a:spcAft>
                <a:spcPts val="0"/>
              </a:spcAft>
              <a:buClr>
                <a:schemeClr val="dk1"/>
              </a:buClr>
              <a:buSzPts val="700"/>
              <a:buFont typeface="Arial"/>
              <a:buNone/>
              <a:defRPr sz="700"/>
            </a:lvl8pPr>
            <a:lvl9pPr marL="4114800" lvl="8" indent="-228600" algn="l">
              <a:spcBef>
                <a:spcPts val="100"/>
              </a:spcBef>
              <a:spcAft>
                <a:spcPts val="0"/>
              </a:spcAft>
              <a:buClr>
                <a:schemeClr val="dk1"/>
              </a:buClr>
              <a:buSzPts val="700"/>
              <a:buFont typeface="Arial"/>
              <a:buNone/>
              <a:defRPr sz="7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1" name="Google Shape;101;p23"/>
          <p:cNvSpPr txBox="1">
            <a:spLocks noGrp="1"/>
          </p:cNvSpPr>
          <p:nvPr>
            <p:ph type="body" idx="1"/>
          </p:nvPr>
        </p:nvSpPr>
        <p:spPr>
          <a:xfrm rot="5400000">
            <a:off x="2714625" y="-1228725"/>
            <a:ext cx="3714750" cy="8229600"/>
          </a:xfrm>
          <a:prstGeom prst="rect">
            <a:avLst/>
          </a:prstGeom>
          <a:noFill/>
          <a:ln>
            <a:noFill/>
          </a:ln>
        </p:spPr>
        <p:txBody>
          <a:bodyPr spcFirstLastPara="1" wrap="square" lIns="68575" tIns="34275" rIns="68575" bIns="34275" anchor="t" anchorCtr="0"/>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24"/>
          <p:cNvSpPr txBox="1">
            <a:spLocks noGrp="1"/>
          </p:cNvSpPr>
          <p:nvPr>
            <p:ph type="title"/>
          </p:nvPr>
        </p:nvSpPr>
        <p:spPr>
          <a:xfrm rot="5400000">
            <a:off x="5694164" y="1598414"/>
            <a:ext cx="4194571" cy="2095500"/>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4"/>
          <p:cNvSpPr txBox="1">
            <a:spLocks noGrp="1"/>
          </p:cNvSpPr>
          <p:nvPr>
            <p:ph type="body" idx="1"/>
          </p:nvPr>
        </p:nvSpPr>
        <p:spPr>
          <a:xfrm rot="5400000">
            <a:off x="1426964" y="-420886"/>
            <a:ext cx="4194571" cy="6134100"/>
          </a:xfrm>
          <a:prstGeom prst="rect">
            <a:avLst/>
          </a:prstGeom>
          <a:noFill/>
          <a:ln>
            <a:noFill/>
          </a:ln>
        </p:spPr>
        <p:txBody>
          <a:bodyPr spcFirstLastPara="1" wrap="square" lIns="68575" tIns="34275" rIns="68575" bIns="34275" anchor="t" anchorCtr="0"/>
          <a:lstStyle>
            <a:lvl1pPr marL="457200" lvl="0" indent="-317500" algn="l">
              <a:spcBef>
                <a:spcPts val="300"/>
              </a:spcBef>
              <a:spcAft>
                <a:spcPts val="0"/>
              </a:spcAft>
              <a:buSzPts val="1400"/>
              <a:buChar char="❑"/>
              <a:defRPr/>
            </a:lvl1pPr>
            <a:lvl2pPr marL="914400" lvl="1" indent="-317500" algn="l">
              <a:spcBef>
                <a:spcPts val="300"/>
              </a:spcBef>
              <a:spcAft>
                <a:spcPts val="0"/>
              </a:spcAft>
              <a:buSzPts val="1400"/>
              <a:buChar char="❑"/>
              <a:defRPr/>
            </a:lvl2pPr>
            <a:lvl3pPr marL="1371600" lvl="2" indent="-317500" algn="l">
              <a:spcBef>
                <a:spcPts val="300"/>
              </a:spcBef>
              <a:spcAft>
                <a:spcPts val="0"/>
              </a:spcAft>
              <a:buSzPts val="1400"/>
              <a:buChar char="❑"/>
              <a:defRPr/>
            </a:lvl3pPr>
            <a:lvl4pPr marL="1828800" lvl="3" indent="-317500" algn="l">
              <a:spcBef>
                <a:spcPts val="300"/>
              </a:spcBef>
              <a:spcAft>
                <a:spcPts val="0"/>
              </a:spcAft>
              <a:buSzPts val="1400"/>
              <a:buChar char="❑"/>
              <a:defRPr/>
            </a:lvl4pPr>
            <a:lvl5pPr marL="2286000" lvl="4" indent="-317500" algn="l">
              <a:spcBef>
                <a:spcPts val="300"/>
              </a:spcBef>
              <a:spcAft>
                <a:spcPts val="0"/>
              </a:spcAft>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05"/>
        <p:cNvGrpSpPr/>
        <p:nvPr/>
      </p:nvGrpSpPr>
      <p:grpSpPr>
        <a:xfrm>
          <a:off x="0" y="0"/>
          <a:ext cx="0" cy="0"/>
          <a:chOff x="0" y="0"/>
          <a:chExt cx="0" cy="0"/>
        </a:xfrm>
      </p:grpSpPr>
      <p:sp>
        <p:nvSpPr>
          <p:cNvPr id="106" name="Google Shape;106;p25"/>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514350"/>
            <a:ext cx="9144001" cy="457200"/>
            <a:chOff x="0" y="432"/>
            <a:chExt cx="5760" cy="384"/>
          </a:xfrm>
        </p:grpSpPr>
        <p:sp>
          <p:nvSpPr>
            <p:cNvPr id="52" name="Google Shape;52;p13"/>
            <p:cNvSpPr/>
            <p:nvPr/>
          </p:nvSpPr>
          <p:spPr>
            <a:xfrm>
              <a:off x="0" y="432"/>
              <a:ext cx="5760" cy="96"/>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3" name="Google Shape;53;p13"/>
            <p:cNvSpPr/>
            <p:nvPr/>
          </p:nvSpPr>
          <p:spPr>
            <a:xfrm>
              <a:off x="362" y="432"/>
              <a:ext cx="5398" cy="384"/>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4" name="Google Shape;54;p13"/>
          <p:cNvSpPr txBox="1">
            <a:spLocks noGrp="1"/>
          </p:cNvSpPr>
          <p:nvPr>
            <p:ph type="body" idx="1"/>
          </p:nvPr>
        </p:nvSpPr>
        <p:spPr>
          <a:xfrm>
            <a:off x="457200" y="1028700"/>
            <a:ext cx="8229600" cy="3714750"/>
          </a:xfrm>
          <a:prstGeom prst="rect">
            <a:avLst/>
          </a:prstGeom>
          <a:noFill/>
          <a:ln>
            <a:noFill/>
          </a:ln>
        </p:spPr>
        <p:txBody>
          <a:bodyPr spcFirstLastPara="1" wrap="square" lIns="68575" tIns="34275" rIns="68575" bIns="34275" anchor="t" anchorCtr="0"/>
          <a:lstStyle>
            <a:lvl1pPr marL="457200" marR="0" lvl="0" indent="-361950" algn="l" rtl="0">
              <a:spcBef>
                <a:spcPts val="400"/>
              </a:spcBef>
              <a:spcAft>
                <a:spcPts val="0"/>
              </a:spcAft>
              <a:buClr>
                <a:srgbClr val="002060"/>
              </a:buClr>
              <a:buSzPts val="2100"/>
              <a:buFont typeface="Noto Sans Symbols"/>
              <a:buChar char="❑"/>
              <a:defRPr sz="2100" b="1" i="0" u="none" strike="noStrike" cap="none">
                <a:solidFill>
                  <a:srgbClr val="002060"/>
                </a:solidFill>
                <a:latin typeface="Verdana"/>
                <a:ea typeface="Verdana"/>
                <a:cs typeface="Verdana"/>
                <a:sym typeface="Verdana"/>
              </a:defRPr>
            </a:lvl1pPr>
            <a:lvl2pPr marL="914400" marR="0" lvl="1" indent="-342900" algn="l" rtl="0">
              <a:spcBef>
                <a:spcPts val="400"/>
              </a:spcBef>
              <a:spcAft>
                <a:spcPts val="0"/>
              </a:spcAft>
              <a:buClr>
                <a:srgbClr val="002060"/>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6550" algn="l" rtl="0">
              <a:spcBef>
                <a:spcPts val="300"/>
              </a:spcBef>
              <a:spcAft>
                <a:spcPts val="0"/>
              </a:spcAft>
              <a:buClr>
                <a:srgbClr val="002060"/>
              </a:buClr>
              <a:buSzPts val="1700"/>
              <a:buFont typeface="Noto Sans Symbols"/>
              <a:buChar char="❑"/>
              <a:defRPr sz="17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rgbClr val="002060"/>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rgbClr val="002060"/>
              </a:buClr>
              <a:buSzPts val="1500"/>
              <a:buFont typeface="Noto Sans Symbols"/>
              <a:buChar char="❑"/>
              <a:defRPr sz="15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title"/>
          </p:nvPr>
        </p:nvSpPr>
        <p:spPr>
          <a:xfrm>
            <a:off x="685800" y="548878"/>
            <a:ext cx="8153400" cy="422672"/>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1pPr>
            <a:lvl2pPr marR="0" lvl="1"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2pPr>
            <a:lvl3pPr marR="0" lvl="2"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3pPr>
            <a:lvl4pPr marR="0" lvl="3"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4pPr>
            <a:lvl5pPr marR="0" lvl="4"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5pPr>
            <a:lvl6pPr marR="0" lvl="5"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6pPr>
            <a:lvl7pPr marR="0" lvl="6"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7pPr>
            <a:lvl8pPr marR="0" lvl="7"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8pPr>
            <a:lvl9pPr marR="0" lvl="8" algn="l" rtl="0">
              <a:spcBef>
                <a:spcPts val="0"/>
              </a:spcBef>
              <a:spcAft>
                <a:spcPts val="0"/>
              </a:spcAft>
              <a:buSzPts val="1100"/>
              <a:buNone/>
              <a:defRPr sz="2400" b="1" i="0" u="none" strike="noStrike" cap="none">
                <a:solidFill>
                  <a:schemeClr val="lt1"/>
                </a:solidFill>
                <a:latin typeface="Verdana"/>
                <a:ea typeface="Verdana"/>
                <a:cs typeface="Verdana"/>
                <a:sym typeface="Verdana"/>
              </a:defRPr>
            </a:lvl9pPr>
          </a:lstStyle>
          <a:p>
            <a:endParaRPr/>
          </a:p>
        </p:txBody>
      </p:sp>
      <p:pic>
        <p:nvPicPr>
          <p:cNvPr id="56" name="Google Shape;56;p13" descr="Hasil gambar untuk logo kominfo"/>
          <p:cNvPicPr preferRelativeResize="0"/>
          <p:nvPr/>
        </p:nvPicPr>
        <p:blipFill rotWithShape="1">
          <a:blip r:embed="rId14">
            <a:alphaModFix/>
          </a:blip>
          <a:srcRect/>
          <a:stretch/>
        </p:blipFill>
        <p:spPr>
          <a:xfrm>
            <a:off x="305526" y="24610"/>
            <a:ext cx="1518062" cy="432047"/>
          </a:xfrm>
          <a:prstGeom prst="rect">
            <a:avLst/>
          </a:prstGeom>
          <a:noFill/>
          <a:ln>
            <a:noFill/>
          </a:ln>
        </p:spPr>
      </p:pic>
      <p:pic>
        <p:nvPicPr>
          <p:cNvPr id="57" name="Google Shape;57;p13"/>
          <p:cNvPicPr preferRelativeResize="0"/>
          <p:nvPr/>
        </p:nvPicPr>
        <p:blipFill rotWithShape="1">
          <a:blip r:embed="rId15">
            <a:alphaModFix/>
          </a:blip>
          <a:srcRect/>
          <a:stretch/>
        </p:blipFill>
        <p:spPr>
          <a:xfrm>
            <a:off x="6894258" y="92100"/>
            <a:ext cx="1000125" cy="427422"/>
          </a:xfrm>
          <a:prstGeom prst="rect">
            <a:avLst/>
          </a:prstGeom>
          <a:noFill/>
          <a:ln>
            <a:noFill/>
          </a:ln>
        </p:spPr>
      </p:pic>
      <p:pic>
        <p:nvPicPr>
          <p:cNvPr id="58" name="Google Shape;58;p13"/>
          <p:cNvPicPr preferRelativeResize="0"/>
          <p:nvPr/>
        </p:nvPicPr>
        <p:blipFill rotWithShape="1">
          <a:blip r:embed="rId16">
            <a:alphaModFix/>
          </a:blip>
          <a:srcRect/>
          <a:stretch/>
        </p:blipFill>
        <p:spPr>
          <a:xfrm>
            <a:off x="3167844" y="87474"/>
            <a:ext cx="1566174" cy="3616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slide" Target="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ndroid.com/reference/android/Manifest.permission.html%23ACCESS_COARSE_LOCATION" TargetMode="External"/><Relationship Id="rId4" Type="http://schemas.openxmlformats.org/officeDocument/2006/relationships/hyperlink" Target="https://developer.android.com/reference/android/Manifest.permission.html%23ACCESS_FINE_LOCATION" TargetMode="External"/><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developers.google.com/android/reference/com/google/android/gms/location/FusedLocationProviderClien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developers.google.com/android/reference/com/google/android/gms/location/LocationRequest.html%23PRIORITY_BALANCED_POWER_ACCURAC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android.com/" TargetMode="External"/><Relationship Id="rId4" Type="http://schemas.openxmlformats.org/officeDocument/2006/relationships/hyperlink" Target="https://www.quora.com/How-does-the-algorithm-of-Google-Maps-work" TargetMode="External"/><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subTitle" idx="1"/>
          </p:nvPr>
        </p:nvSpPr>
        <p:spPr>
          <a:xfrm>
            <a:off x="0" y="2808120"/>
            <a:ext cx="9144000" cy="233538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SzPts val="2400"/>
              <a:buFont typeface="Noto Sans Symbols"/>
              <a:buNone/>
            </a:pPr>
            <a:r>
              <a:rPr lang="fr-FR" sz="2700" b="1" dirty="0" err="1" smtClean="0">
                <a:solidFill>
                  <a:srgbClr val="C00000"/>
                </a:solidFill>
              </a:rPr>
              <a:t>Menyusun</a:t>
            </a:r>
            <a:r>
              <a:rPr lang="fr-FR" sz="2700" b="1" dirty="0" smtClean="0">
                <a:solidFill>
                  <a:srgbClr val="C00000"/>
                </a:solidFill>
              </a:rPr>
              <a:t> Mobile Location </a:t>
            </a:r>
            <a:r>
              <a:rPr lang="fr-FR" sz="2700" b="1" dirty="0" err="1" smtClean="0">
                <a:solidFill>
                  <a:srgbClr val="C00000"/>
                </a:solidFill>
              </a:rPr>
              <a:t>Based</a:t>
            </a:r>
            <a:r>
              <a:rPr lang="fr-FR" sz="2700" b="1" dirty="0" smtClean="0">
                <a:solidFill>
                  <a:srgbClr val="C00000"/>
                </a:solidFill>
              </a:rPr>
              <a:t> Service, GPS dan Mobile Navigation</a:t>
            </a:r>
            <a:endParaRPr lang="fr-FR" sz="2700" b="1" dirty="0">
              <a:solidFill>
                <a:srgbClr val="C00000"/>
              </a:solidFill>
            </a:endParaRPr>
          </a:p>
        </p:txBody>
      </p:sp>
      <p:sp>
        <p:nvSpPr>
          <p:cNvPr id="112" name="Google Shape;112;p26" descr="Hasil gambar untuk logo elnusa"/>
          <p:cNvSpPr/>
          <p:nvPr/>
        </p:nvSpPr>
        <p:spPr>
          <a:xfrm>
            <a:off x="116681" y="-422672"/>
            <a:ext cx="885825" cy="8858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 name="Google Shape;113;p26" descr="Hasil gambar untuk logo elnusa"/>
          <p:cNvSpPr/>
          <p:nvPr/>
        </p:nvSpPr>
        <p:spPr>
          <a:xfrm>
            <a:off x="230981" y="-308372"/>
            <a:ext cx="885825" cy="8858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 name="Google Shape;114;p26" descr="Hasil gambar untuk logo elnusa"/>
          <p:cNvSpPr/>
          <p:nvPr/>
        </p:nvSpPr>
        <p:spPr>
          <a:xfrm>
            <a:off x="345281" y="-194072"/>
            <a:ext cx="885825" cy="88582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 name="Google Shape;115;p26" descr="Hasil gambar untuk logo elnusa"/>
          <p:cNvSpPr/>
          <p:nvPr/>
        </p:nvSpPr>
        <p:spPr>
          <a:xfrm>
            <a:off x="116681" y="-108347"/>
            <a:ext cx="228600" cy="2286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35"/>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US" sz="3000" dirty="0" smtClean="0">
                <a:latin typeface="Arial"/>
                <a:ea typeface="Arial"/>
                <a:cs typeface="Arial"/>
                <a:sym typeface="Arial"/>
              </a:rPr>
              <a:t>Global Positioning System</a:t>
            </a:r>
          </a:p>
          <a:p>
            <a:pPr marL="0" lvl="0" indent="0" algn="ctr" rtl="0">
              <a:spcBef>
                <a:spcPts val="300"/>
              </a:spcBef>
              <a:spcAft>
                <a:spcPts val="0"/>
              </a:spcAft>
              <a:buNone/>
            </a:pPr>
            <a:r>
              <a:rPr lang="en-US" sz="3000" dirty="0" smtClean="0">
                <a:latin typeface="Arial"/>
                <a:ea typeface="Arial"/>
                <a:cs typeface="Arial"/>
                <a:sym typeface="Arial"/>
              </a:rPr>
              <a:t>(GPS - AGPS)</a:t>
            </a:r>
            <a:endParaRPr sz="3000"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46"/>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US" sz="3000" dirty="0" smtClean="0">
                <a:latin typeface="Arial"/>
                <a:ea typeface="Arial"/>
                <a:cs typeface="Arial"/>
                <a:sym typeface="Arial"/>
              </a:rPr>
              <a:t>Get The Last Know Location</a:t>
            </a:r>
            <a:endParaRPr sz="30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92" name="Google Shape;192;p36"/>
          <p:cNvSpPr txBox="1"/>
          <p:nvPr/>
        </p:nvSpPr>
        <p:spPr>
          <a:xfrm>
            <a:off x="587475" y="1186950"/>
            <a:ext cx="7805100" cy="36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Verdana"/>
                <a:ea typeface="Verdana"/>
                <a:cs typeface="Verdana"/>
                <a:sym typeface="Verdana"/>
              </a:rPr>
              <a:t>Add Google Play Services ke Project</a:t>
            </a:r>
            <a:endParaRPr sz="1800" b="1" dirty="0">
              <a:latin typeface="Verdana"/>
              <a:ea typeface="Verdana"/>
              <a:cs typeface="Verdana"/>
              <a:sym typeface="Verdana"/>
            </a:endParaRPr>
          </a:p>
          <a:p>
            <a:pPr marL="0" lvl="0" indent="0" algn="l" rtl="0">
              <a:spcBef>
                <a:spcPts val="0"/>
              </a:spcBef>
              <a:spcAft>
                <a:spcPts val="0"/>
              </a:spcAft>
              <a:buNone/>
            </a:pPr>
            <a:endParaRPr sz="1800" b="1" dirty="0">
              <a:latin typeface="Verdana"/>
              <a:ea typeface="Verdana"/>
              <a:cs typeface="Verdana"/>
              <a:sym typeface="Verdana"/>
            </a:endParaRPr>
          </a:p>
          <a:p>
            <a:pPr marL="0" lvl="0" indent="0" algn="l" rtl="0">
              <a:spcBef>
                <a:spcPts val="0"/>
              </a:spcBef>
              <a:spcAft>
                <a:spcPts val="0"/>
              </a:spcAft>
              <a:buNone/>
            </a:pPr>
            <a:r>
              <a:rPr lang="en" dirty="0">
                <a:latin typeface="Verdana"/>
                <a:ea typeface="Verdana"/>
                <a:cs typeface="Verdana"/>
                <a:sym typeface="Verdana"/>
              </a:rPr>
              <a:t>Untuk membuat API </a:t>
            </a:r>
            <a:r>
              <a:rPr lang="en" b="1" dirty="0">
                <a:latin typeface="Verdana"/>
                <a:ea typeface="Verdana"/>
                <a:cs typeface="Verdana"/>
                <a:sym typeface="Verdana"/>
              </a:rPr>
              <a:t>Google Play Services</a:t>
            </a:r>
            <a:r>
              <a:rPr lang="en" dirty="0">
                <a:latin typeface="Verdana"/>
                <a:ea typeface="Verdana"/>
                <a:cs typeface="Verdana"/>
                <a:sym typeface="Verdana"/>
              </a:rPr>
              <a:t> tersedia langkah-langkahnya sebagai berikut :</a:t>
            </a:r>
            <a:endParaRPr dirty="0">
              <a:latin typeface="Verdana"/>
              <a:ea typeface="Verdana"/>
              <a:cs typeface="Verdana"/>
              <a:sym typeface="Verdana"/>
            </a:endParaRPr>
          </a:p>
          <a:p>
            <a:pPr marL="0" lvl="0" indent="0" algn="l" rtl="0">
              <a:spcBef>
                <a:spcPts val="0"/>
              </a:spcBef>
              <a:spcAft>
                <a:spcPts val="0"/>
              </a:spcAft>
              <a:buNone/>
            </a:pPr>
            <a:endParaRPr dirty="0">
              <a:latin typeface="Verdana"/>
              <a:ea typeface="Verdana"/>
              <a:cs typeface="Verdana"/>
              <a:sym typeface="Verdana"/>
            </a:endParaRPr>
          </a:p>
          <a:p>
            <a:pPr marL="457200" lvl="0" indent="-317500" algn="l" rtl="0">
              <a:spcBef>
                <a:spcPts val="0"/>
              </a:spcBef>
              <a:spcAft>
                <a:spcPts val="0"/>
              </a:spcAft>
              <a:buSzPts val="1400"/>
              <a:buFont typeface="Verdana"/>
              <a:buAutoNum type="arabicPeriod"/>
            </a:pPr>
            <a:r>
              <a:rPr lang="en" dirty="0">
                <a:latin typeface="Verdana"/>
                <a:ea typeface="Verdana"/>
                <a:cs typeface="Verdana"/>
                <a:sym typeface="Verdana"/>
              </a:rPr>
              <a:t>Buka </a:t>
            </a:r>
            <a:r>
              <a:rPr lang="en" b="1" dirty="0">
                <a:latin typeface="Verdana"/>
                <a:ea typeface="Verdana"/>
                <a:cs typeface="Verdana"/>
                <a:sym typeface="Verdana"/>
              </a:rPr>
              <a:t>build.gradle</a:t>
            </a:r>
            <a:r>
              <a:rPr lang="en" dirty="0">
                <a:latin typeface="Verdana"/>
                <a:ea typeface="Verdana"/>
                <a:cs typeface="Verdana"/>
                <a:sym typeface="Verdana"/>
              </a:rPr>
              <a:t>, terdapat di </a:t>
            </a:r>
            <a:r>
              <a:rPr lang="en" dirty="0">
                <a:solidFill>
                  <a:srgbClr val="212121"/>
                </a:solidFill>
                <a:latin typeface="Verdana"/>
                <a:ea typeface="Verdana"/>
                <a:cs typeface="Verdana"/>
                <a:sym typeface="Verdana"/>
              </a:rPr>
              <a:t>application module directory</a:t>
            </a:r>
            <a:endParaRPr dirty="0">
              <a:solidFill>
                <a:srgbClr val="212121"/>
              </a:solidFill>
              <a:latin typeface="Verdana"/>
              <a:ea typeface="Verdana"/>
              <a:cs typeface="Verdana"/>
              <a:sym typeface="Verdana"/>
            </a:endParaRPr>
          </a:p>
          <a:p>
            <a:pPr marL="457200" lvl="0" indent="0" algn="l" rtl="0">
              <a:spcBef>
                <a:spcPts val="0"/>
              </a:spcBef>
              <a:spcAft>
                <a:spcPts val="0"/>
              </a:spcAft>
              <a:buNone/>
            </a:pPr>
            <a:endParaRPr dirty="0">
              <a:solidFill>
                <a:srgbClr val="212121"/>
              </a:solidFill>
              <a:latin typeface="Verdana"/>
              <a:ea typeface="Verdana"/>
              <a:cs typeface="Verdana"/>
              <a:sym typeface="Verdana"/>
            </a:endParaRPr>
          </a:p>
          <a:p>
            <a:pPr marL="457200" lvl="0" indent="-317500" algn="l" rtl="0">
              <a:spcBef>
                <a:spcPts val="0"/>
              </a:spcBef>
              <a:spcAft>
                <a:spcPts val="0"/>
              </a:spcAft>
              <a:buClr>
                <a:srgbClr val="212121"/>
              </a:buClr>
              <a:buSzPts val="1400"/>
              <a:buFont typeface="Verdana"/>
              <a:buAutoNum type="arabicPeriod"/>
            </a:pPr>
            <a:r>
              <a:rPr lang="en" dirty="0">
                <a:solidFill>
                  <a:srgbClr val="212121"/>
                </a:solidFill>
                <a:latin typeface="Verdana"/>
                <a:ea typeface="Verdana"/>
                <a:cs typeface="Verdana"/>
                <a:sym typeface="Verdana"/>
              </a:rPr>
              <a:t>Tambahkan rule baru di dalam </a:t>
            </a:r>
            <a:r>
              <a:rPr lang="en" dirty="0">
                <a:solidFill>
                  <a:srgbClr val="37474F"/>
                </a:solidFill>
                <a:highlight>
                  <a:srgbClr val="F7F7F7"/>
                </a:highlight>
                <a:latin typeface="Roboto Mono"/>
                <a:ea typeface="Roboto Mono"/>
                <a:cs typeface="Roboto Mono"/>
                <a:sym typeface="Roboto Mono"/>
              </a:rPr>
              <a:t>dependencies </a:t>
            </a:r>
            <a:r>
              <a:rPr lang="en" dirty="0">
                <a:solidFill>
                  <a:srgbClr val="37474F"/>
                </a:solidFill>
                <a:latin typeface="Verdana"/>
                <a:ea typeface="Verdana"/>
                <a:cs typeface="Verdana"/>
                <a:sym typeface="Verdana"/>
              </a:rPr>
              <a:t>versi terbaru dari </a:t>
            </a:r>
            <a:r>
              <a:rPr lang="en" dirty="0">
                <a:solidFill>
                  <a:srgbClr val="37474F"/>
                </a:solidFill>
                <a:highlight>
                  <a:srgbClr val="F7F7F7"/>
                </a:highlight>
                <a:latin typeface="Roboto Mono"/>
                <a:ea typeface="Roboto Mono"/>
                <a:cs typeface="Roboto Mono"/>
                <a:sym typeface="Roboto Mono"/>
              </a:rPr>
              <a:t>play-services. (</a:t>
            </a:r>
            <a:r>
              <a:rPr lang="en" u="sng" dirty="0">
                <a:solidFill>
                  <a:schemeClr val="hlink"/>
                </a:solidFill>
                <a:highlight>
                  <a:srgbClr val="F7F7F7"/>
                </a:highlight>
                <a:latin typeface="Roboto Mono"/>
                <a:ea typeface="Roboto Mono"/>
                <a:cs typeface="Roboto Mono"/>
                <a:sym typeface="Roboto Mono"/>
                <a:hlinkClick r:id="rId3" action="ppaction://hlinksldjump"/>
              </a:rPr>
              <a:t>Lihat API Description</a:t>
            </a:r>
            <a:r>
              <a:rPr lang="en" dirty="0">
                <a:solidFill>
                  <a:srgbClr val="37474F"/>
                </a:solidFill>
                <a:highlight>
                  <a:srgbClr val="F7F7F7"/>
                </a:highlight>
                <a:latin typeface="Roboto Mono"/>
                <a:ea typeface="Roboto Mono"/>
                <a:cs typeface="Roboto Mono"/>
                <a:sym typeface="Roboto Mono"/>
              </a:rPr>
              <a:t>)</a:t>
            </a:r>
            <a:endParaRPr dirty="0">
              <a:solidFill>
                <a:srgbClr val="37474F"/>
              </a:solidFill>
              <a:highlight>
                <a:srgbClr val="F7F7F7"/>
              </a:highlight>
              <a:latin typeface="Roboto Mono"/>
              <a:ea typeface="Roboto Mono"/>
              <a:cs typeface="Roboto Mono"/>
              <a:sym typeface="Roboto Mono"/>
            </a:endParaRPr>
          </a:p>
          <a:p>
            <a:pPr marL="457200" lvl="0" indent="0" algn="l" rtl="0">
              <a:spcBef>
                <a:spcPts val="0"/>
              </a:spcBef>
              <a:spcAft>
                <a:spcPts val="0"/>
              </a:spcAft>
              <a:buNone/>
            </a:pPr>
            <a:endParaRPr dirty="0">
              <a:solidFill>
                <a:srgbClr val="37474F"/>
              </a:solidFill>
              <a:highlight>
                <a:srgbClr val="F7F7F7"/>
              </a:highlight>
              <a:latin typeface="Roboto Mono"/>
              <a:ea typeface="Roboto Mono"/>
              <a:cs typeface="Roboto Mono"/>
              <a:sym typeface="Roboto Mono"/>
            </a:endParaRPr>
          </a:p>
          <a:p>
            <a:pPr marL="457200" lvl="0" indent="-317500" algn="l" rtl="0">
              <a:spcBef>
                <a:spcPts val="0"/>
              </a:spcBef>
              <a:spcAft>
                <a:spcPts val="0"/>
              </a:spcAft>
              <a:buClr>
                <a:srgbClr val="37474F"/>
              </a:buClr>
              <a:buSzPts val="1400"/>
              <a:buFont typeface="Verdana"/>
              <a:buAutoNum type="arabicPeriod"/>
            </a:pPr>
            <a:r>
              <a:rPr lang="en" dirty="0">
                <a:solidFill>
                  <a:srgbClr val="37474F"/>
                </a:solidFill>
                <a:latin typeface="Verdana"/>
                <a:ea typeface="Verdana"/>
                <a:cs typeface="Verdana"/>
                <a:sym typeface="Verdana"/>
              </a:rPr>
              <a:t>Pastikan top-level di </a:t>
            </a:r>
            <a:r>
              <a:rPr lang="en" dirty="0">
                <a:solidFill>
                  <a:srgbClr val="37474F"/>
                </a:solidFill>
                <a:highlight>
                  <a:srgbClr val="F7F7F7"/>
                </a:highlight>
                <a:latin typeface="Roboto Mono"/>
                <a:ea typeface="Roboto Mono"/>
                <a:cs typeface="Roboto Mono"/>
                <a:sym typeface="Roboto Mono"/>
              </a:rPr>
              <a:t>build.grandle</a:t>
            </a:r>
            <a:r>
              <a:rPr lang="en" dirty="0">
                <a:solidFill>
                  <a:srgbClr val="37474F"/>
                </a:solidFill>
                <a:latin typeface="Verdana"/>
                <a:ea typeface="Verdana"/>
                <a:cs typeface="Verdana"/>
                <a:sym typeface="Verdana"/>
              </a:rPr>
              <a:t>, menggunakan </a:t>
            </a:r>
            <a:r>
              <a:rPr lang="en" dirty="0">
                <a:solidFill>
                  <a:srgbClr val="212121"/>
                </a:solidFill>
                <a:latin typeface="Verdana"/>
                <a:ea typeface="Verdana"/>
                <a:cs typeface="Verdana"/>
                <a:sym typeface="Verdana"/>
              </a:rPr>
              <a:t>reference to the </a:t>
            </a:r>
            <a:r>
              <a:rPr lang="en" dirty="0">
                <a:solidFill>
                  <a:srgbClr val="37474F"/>
                </a:solidFill>
                <a:highlight>
                  <a:srgbClr val="F7F7F7"/>
                </a:highlight>
                <a:latin typeface="Verdana"/>
                <a:ea typeface="Verdana"/>
                <a:cs typeface="Verdana"/>
                <a:sym typeface="Verdana"/>
              </a:rPr>
              <a:t>google()</a:t>
            </a:r>
            <a:r>
              <a:rPr lang="en" dirty="0">
                <a:solidFill>
                  <a:srgbClr val="212121"/>
                </a:solidFill>
                <a:latin typeface="Verdana"/>
                <a:ea typeface="Verdana"/>
                <a:cs typeface="Verdana"/>
                <a:sym typeface="Verdana"/>
              </a:rPr>
              <a:t> repo or to </a:t>
            </a:r>
            <a:r>
              <a:rPr lang="en" dirty="0">
                <a:solidFill>
                  <a:srgbClr val="37474F"/>
                </a:solidFill>
                <a:highlight>
                  <a:srgbClr val="F7F7F7"/>
                </a:highlight>
                <a:latin typeface="Verdana"/>
                <a:ea typeface="Verdana"/>
                <a:cs typeface="Verdana"/>
                <a:sym typeface="Verdana"/>
              </a:rPr>
              <a:t>maven { url "https://maven.google.com" }</a:t>
            </a:r>
            <a:r>
              <a:rPr lang="en" dirty="0">
                <a:solidFill>
                  <a:srgbClr val="212121"/>
                </a:solidFill>
                <a:latin typeface="Verdana"/>
                <a:ea typeface="Verdana"/>
                <a:cs typeface="Verdana"/>
                <a:sym typeface="Verdana"/>
              </a:rPr>
              <a:t>.</a:t>
            </a:r>
            <a:endParaRPr dirty="0">
              <a:solidFill>
                <a:srgbClr val="212121"/>
              </a:solidFill>
              <a:latin typeface="Verdana"/>
              <a:ea typeface="Verdana"/>
              <a:cs typeface="Verdana"/>
              <a:sym typeface="Verdana"/>
            </a:endParaRPr>
          </a:p>
          <a:p>
            <a:pPr marL="457200" lvl="0" indent="0" algn="l" rtl="0">
              <a:spcBef>
                <a:spcPts val="0"/>
              </a:spcBef>
              <a:spcAft>
                <a:spcPts val="0"/>
              </a:spcAft>
              <a:buNone/>
            </a:pPr>
            <a:endParaRPr dirty="0">
              <a:solidFill>
                <a:srgbClr val="212121"/>
              </a:solidFill>
              <a:latin typeface="Verdana"/>
              <a:ea typeface="Verdana"/>
              <a:cs typeface="Verdana"/>
              <a:sym typeface="Verdana"/>
            </a:endParaRPr>
          </a:p>
          <a:p>
            <a:pPr marL="457200" lvl="0" indent="-317500" algn="l" rtl="0">
              <a:spcBef>
                <a:spcPts val="0"/>
              </a:spcBef>
              <a:spcAft>
                <a:spcPts val="0"/>
              </a:spcAft>
              <a:buClr>
                <a:srgbClr val="212121"/>
              </a:buClr>
              <a:buSzPts val="1400"/>
              <a:buFont typeface="Verdana"/>
              <a:buAutoNum type="arabicPeriod"/>
            </a:pPr>
            <a:r>
              <a:rPr lang="en" dirty="0">
                <a:solidFill>
                  <a:srgbClr val="212121"/>
                </a:solidFill>
                <a:latin typeface="Verdana"/>
                <a:ea typeface="Verdana"/>
                <a:cs typeface="Verdana"/>
                <a:sym typeface="Verdana"/>
              </a:rPr>
              <a:t>Simpan perubahan, dan </a:t>
            </a:r>
            <a:r>
              <a:rPr lang="en" dirty="0">
                <a:solidFill>
                  <a:srgbClr val="212121"/>
                </a:solidFill>
                <a:latin typeface="Roboto"/>
                <a:ea typeface="Roboto"/>
                <a:cs typeface="Roboto"/>
                <a:sym typeface="Roboto"/>
              </a:rPr>
              <a:t> click </a:t>
            </a:r>
            <a:r>
              <a:rPr lang="en" b="1" dirty="0">
                <a:solidFill>
                  <a:srgbClr val="212121"/>
                </a:solidFill>
                <a:latin typeface="Roboto"/>
                <a:ea typeface="Roboto"/>
                <a:cs typeface="Roboto"/>
                <a:sym typeface="Roboto"/>
              </a:rPr>
              <a:t>Sync Project with Gradle Files</a:t>
            </a:r>
            <a:endParaRPr dirty="0">
              <a:solidFill>
                <a:srgbClr val="212121"/>
              </a:solidFill>
              <a:latin typeface="Verdana"/>
              <a:ea typeface="Verdana"/>
              <a:cs typeface="Verdana"/>
              <a:sym typeface="Verdana"/>
            </a:endParaRPr>
          </a:p>
        </p:txBody>
      </p:sp>
      <p:sp>
        <p:nvSpPr>
          <p:cNvPr id="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smtClean="0">
                <a:solidFill>
                  <a:srgbClr val="FFFFFF"/>
                </a:solidFill>
                <a:latin typeface="Verdana"/>
                <a:ea typeface="Verdana"/>
                <a:cs typeface="Verdana"/>
                <a:sym typeface="Verdana"/>
              </a:rPr>
              <a:t>Setup Google Play Service</a:t>
            </a:r>
            <a:r>
              <a:rPr lang="en" sz="1800" dirty="0" smtClean="0">
                <a:solidFill>
                  <a:schemeClr val="lt1"/>
                </a:solidFill>
                <a:latin typeface="Verdana"/>
                <a:ea typeface="Verdana"/>
                <a:cs typeface="Verdana"/>
                <a:sym typeface="Verdana"/>
              </a:rPr>
              <a:t> </a:t>
            </a:r>
            <a:r>
              <a:rPr lang="en" dirty="0" smtClean="0">
                <a:solidFill>
                  <a:schemeClr val="lt1"/>
                </a:solidFill>
                <a:latin typeface="Verdana"/>
                <a:ea typeface="Verdana"/>
                <a:cs typeface="Verdana"/>
                <a:sym typeface="Verdana"/>
              </a:rPr>
              <a:t>      </a:t>
            </a:r>
            <a:r>
              <a:rPr lang="en" sz="1800"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descr="Hasil gambar untuk logo elnusa"/>
          <p:cNvSpPr/>
          <p:nvPr/>
        </p:nvSpPr>
        <p:spPr>
          <a:xfrm>
            <a:off x="116681" y="-108347"/>
            <a:ext cx="228600" cy="2286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201" name="Google Shape;201;p37"/>
          <p:cNvPicPr preferRelativeResize="0"/>
          <p:nvPr/>
        </p:nvPicPr>
        <p:blipFill>
          <a:blip r:embed="rId3">
            <a:alphaModFix/>
          </a:blip>
          <a:stretch>
            <a:fillRect/>
          </a:stretch>
        </p:blipFill>
        <p:spPr>
          <a:xfrm>
            <a:off x="1540388" y="1568976"/>
            <a:ext cx="5971324" cy="3574524"/>
          </a:xfrm>
          <a:prstGeom prst="rect">
            <a:avLst/>
          </a:prstGeom>
          <a:noFill/>
          <a:ln>
            <a:noFill/>
          </a:ln>
        </p:spPr>
      </p:pic>
      <p:sp>
        <p:nvSpPr>
          <p:cNvPr id="202" name="Google Shape;202;p37"/>
          <p:cNvSpPr/>
          <p:nvPr/>
        </p:nvSpPr>
        <p:spPr>
          <a:xfrm>
            <a:off x="1270900" y="4372800"/>
            <a:ext cx="6510300" cy="2877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txBox="1"/>
          <p:nvPr/>
        </p:nvSpPr>
        <p:spPr>
          <a:xfrm>
            <a:off x="1540388" y="1040672"/>
            <a:ext cx="6906000" cy="461366"/>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800" dirty="0" smtClean="0">
                <a:latin typeface="Roboto"/>
                <a:ea typeface="Roboto"/>
                <a:cs typeface="Roboto"/>
                <a:sym typeface="Roboto"/>
              </a:rPr>
              <a:t>API </a:t>
            </a:r>
            <a:r>
              <a:rPr lang="en" sz="1800" dirty="0">
                <a:latin typeface="Roboto"/>
                <a:ea typeface="Roboto"/>
                <a:cs typeface="Roboto"/>
                <a:sym typeface="Roboto"/>
              </a:rPr>
              <a:t>Description di </a:t>
            </a:r>
            <a:r>
              <a:rPr lang="en" sz="1800" dirty="0" smtClean="0">
                <a:latin typeface="Roboto Mono"/>
                <a:ea typeface="Roboto Mono"/>
                <a:cs typeface="Roboto Mono"/>
                <a:sym typeface="Roboto Mono"/>
              </a:rPr>
              <a:t>build.gradle</a:t>
            </a:r>
            <a:endParaRPr sz="1800" dirty="0">
              <a:latin typeface="Roboto Mono"/>
              <a:ea typeface="Roboto Mono"/>
              <a:cs typeface="Roboto Mono"/>
              <a:sym typeface="Roboto Mono"/>
            </a:endParaRPr>
          </a:p>
        </p:txBody>
      </p:sp>
      <p:sp>
        <p:nvSpPr>
          <p:cNvPr id="8"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smtClean="0">
                <a:solidFill>
                  <a:srgbClr val="FFFFFF"/>
                </a:solidFill>
                <a:latin typeface="Verdana"/>
                <a:ea typeface="Verdana"/>
                <a:cs typeface="Verdana"/>
                <a:sym typeface="Verdana"/>
              </a:rPr>
              <a:t>Setup Google Play Service</a:t>
            </a:r>
            <a:r>
              <a:rPr lang="en" sz="1800" dirty="0" smtClean="0">
                <a:solidFill>
                  <a:schemeClr val="lt1"/>
                </a:solidFill>
                <a:latin typeface="Verdana"/>
                <a:ea typeface="Verdana"/>
                <a:cs typeface="Verdana"/>
                <a:sym typeface="Verdana"/>
              </a:rPr>
              <a:t> </a:t>
            </a:r>
            <a:r>
              <a:rPr lang="en" dirty="0" smtClean="0">
                <a:solidFill>
                  <a:schemeClr val="lt1"/>
                </a:solidFill>
                <a:latin typeface="Verdana"/>
                <a:ea typeface="Verdana"/>
                <a:cs typeface="Verdana"/>
                <a:sym typeface="Verdana"/>
              </a:rPr>
              <a:t>      </a:t>
            </a:r>
            <a:r>
              <a:rPr lang="en" sz="1800"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211" name="Google Shape;211;p38"/>
          <p:cNvPicPr preferRelativeResize="0"/>
          <p:nvPr/>
        </p:nvPicPr>
        <p:blipFill rotWithShape="1">
          <a:blip r:embed="rId3">
            <a:alphaModFix/>
          </a:blip>
          <a:srcRect r="21868"/>
          <a:stretch/>
        </p:blipFill>
        <p:spPr>
          <a:xfrm>
            <a:off x="683568" y="1467150"/>
            <a:ext cx="8262900" cy="1977725"/>
          </a:xfrm>
          <a:prstGeom prst="rect">
            <a:avLst/>
          </a:prstGeom>
          <a:noFill/>
          <a:ln>
            <a:noFill/>
          </a:ln>
        </p:spPr>
      </p:pic>
      <p:sp>
        <p:nvSpPr>
          <p:cNvPr id="212" name="Google Shape;212;p38"/>
          <p:cNvSpPr txBox="1"/>
          <p:nvPr/>
        </p:nvSpPr>
        <p:spPr>
          <a:xfrm>
            <a:off x="695400" y="1083674"/>
            <a:ext cx="8262900" cy="8198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ea typeface="Verdana"/>
                <a:cs typeface="Verdana"/>
                <a:sym typeface="Verdana"/>
              </a:rPr>
              <a:t>Contoh Implementasi penggunaaan API Description Dependencies</a:t>
            </a:r>
            <a:endParaRPr sz="2000" dirty="0">
              <a:latin typeface="+mj-lt"/>
              <a:ea typeface="Verdana"/>
              <a:cs typeface="Verdana"/>
              <a:sym typeface="Verdana"/>
            </a:endParaRPr>
          </a:p>
        </p:txBody>
      </p:sp>
      <p:sp>
        <p:nvSpPr>
          <p:cNvPr id="7"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smtClean="0">
                <a:solidFill>
                  <a:srgbClr val="FFFFFF"/>
                </a:solidFill>
                <a:latin typeface="Verdana"/>
                <a:ea typeface="Verdana"/>
                <a:cs typeface="Verdana"/>
                <a:sym typeface="Verdana"/>
              </a:rPr>
              <a:t>Setup Google Play Service</a:t>
            </a:r>
            <a:r>
              <a:rPr lang="en" sz="1800" dirty="0" smtClean="0">
                <a:solidFill>
                  <a:schemeClr val="lt1"/>
                </a:solidFill>
                <a:latin typeface="Verdana"/>
                <a:ea typeface="Verdana"/>
                <a:cs typeface="Verdana"/>
                <a:sym typeface="Verdana"/>
              </a:rPr>
              <a:t> </a:t>
            </a:r>
            <a:r>
              <a:rPr lang="en" dirty="0" smtClean="0">
                <a:solidFill>
                  <a:schemeClr val="lt1"/>
                </a:solidFill>
                <a:latin typeface="Verdana"/>
                <a:ea typeface="Verdana"/>
                <a:cs typeface="Verdana"/>
                <a:sym typeface="Verdana"/>
              </a:rPr>
              <a:t>      </a:t>
            </a:r>
            <a:r>
              <a:rPr lang="en" sz="1800"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0" name="Google Shape;220;p39"/>
          <p:cNvSpPr txBox="1"/>
          <p:nvPr/>
        </p:nvSpPr>
        <p:spPr>
          <a:xfrm>
            <a:off x="683575" y="973725"/>
            <a:ext cx="8200750" cy="29759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ea typeface="Verdana"/>
                <a:cs typeface="Verdana"/>
                <a:sym typeface="Verdana"/>
              </a:rPr>
              <a:t>Aplikasi yang menggunakan location service harus request location permissions.</a:t>
            </a:r>
            <a:endParaRPr sz="2000" dirty="0">
              <a:latin typeface="+mj-lt"/>
              <a:ea typeface="Verdana"/>
              <a:cs typeface="Verdana"/>
              <a:sym typeface="Verdana"/>
            </a:endParaRPr>
          </a:p>
          <a:p>
            <a:pPr marL="0" lvl="0" indent="0" algn="l" rtl="0">
              <a:spcBef>
                <a:spcPts val="0"/>
              </a:spcBef>
              <a:spcAft>
                <a:spcPts val="0"/>
              </a:spcAft>
              <a:buNone/>
            </a:pPr>
            <a:r>
              <a:rPr lang="en" sz="2000" dirty="0">
                <a:latin typeface="+mj-lt"/>
                <a:ea typeface="Verdana"/>
                <a:cs typeface="Verdana"/>
                <a:sym typeface="Verdana"/>
              </a:rPr>
              <a:t>Android menyediakan 2 location permissions :</a:t>
            </a:r>
            <a:endParaRPr sz="2000" dirty="0">
              <a:latin typeface="+mj-lt"/>
              <a:ea typeface="Verdana"/>
              <a:cs typeface="Verdana"/>
              <a:sym typeface="Verdana"/>
            </a:endParaRPr>
          </a:p>
          <a:p>
            <a:pPr marL="0" lvl="0" indent="0" algn="l" rtl="0">
              <a:spcBef>
                <a:spcPts val="0"/>
              </a:spcBef>
              <a:spcAft>
                <a:spcPts val="0"/>
              </a:spcAft>
              <a:buNone/>
            </a:pPr>
            <a:endParaRPr sz="2000" dirty="0">
              <a:latin typeface="+mj-lt"/>
              <a:ea typeface="Verdana"/>
              <a:cs typeface="Verdana"/>
              <a:sym typeface="Verdana"/>
            </a:endParaRPr>
          </a:p>
          <a:p>
            <a:pPr marL="457200" lvl="0" indent="-317500" algn="l" rtl="0">
              <a:spcBef>
                <a:spcPts val="0"/>
              </a:spcBef>
              <a:spcAft>
                <a:spcPts val="0"/>
              </a:spcAft>
              <a:buSzPts val="1400"/>
              <a:buFont typeface="Verdana"/>
              <a:buAutoNum type="arabicPeriod"/>
            </a:pPr>
            <a:r>
              <a:rPr lang="en" sz="2000" u="sng" dirty="0">
                <a:solidFill>
                  <a:srgbClr val="039BE5"/>
                </a:solidFill>
                <a:highlight>
                  <a:srgbClr val="F1F3F4"/>
                </a:highlight>
                <a:latin typeface="Courier New" panose="02070309020205020404" pitchFamily="49" charset="0"/>
                <a:ea typeface="Roboto Mono"/>
                <a:cs typeface="Courier New" panose="02070309020205020404" pitchFamily="49" charset="0"/>
                <a:sym typeface="Roboto Mono"/>
                <a:hlinkClick r:id="rId3"/>
              </a:rPr>
              <a:t>ACCESS_COARSE_LOCATION</a:t>
            </a:r>
            <a:endParaRPr sz="2000" dirty="0">
              <a:solidFill>
                <a:srgbClr val="202124"/>
              </a:solidFill>
              <a:highlight>
                <a:srgbClr val="FFFFFF"/>
              </a:highlight>
              <a:latin typeface="Courier New" panose="02070309020205020404" pitchFamily="49" charset="0"/>
              <a:ea typeface="Roboto"/>
              <a:cs typeface="Courier New" panose="02070309020205020404" pitchFamily="49" charset="0"/>
              <a:sym typeface="Roboto"/>
            </a:endParaRPr>
          </a:p>
          <a:p>
            <a:pPr marL="457200" lvl="0" indent="0" algn="l" rtl="0">
              <a:spcBef>
                <a:spcPts val="0"/>
              </a:spcBef>
              <a:spcAft>
                <a:spcPts val="0"/>
              </a:spcAft>
              <a:buNone/>
            </a:pPr>
            <a:r>
              <a:rPr lang="en" sz="2000" dirty="0">
                <a:solidFill>
                  <a:srgbClr val="202124"/>
                </a:solidFill>
                <a:latin typeface="+mj-lt"/>
                <a:ea typeface="Roboto"/>
                <a:cs typeface="Roboto"/>
                <a:sym typeface="Roboto"/>
              </a:rPr>
              <a:t>Lebih akurat dengan  akurasi kira-kira setara dengan blok kota.</a:t>
            </a:r>
            <a:endParaRPr sz="2000" dirty="0">
              <a:solidFill>
                <a:srgbClr val="202124"/>
              </a:solidFill>
              <a:latin typeface="+mj-lt"/>
              <a:ea typeface="Roboto"/>
              <a:cs typeface="Roboto"/>
              <a:sym typeface="Roboto"/>
            </a:endParaRPr>
          </a:p>
          <a:p>
            <a:pPr marL="457200" lvl="0" indent="0" algn="l" rtl="0">
              <a:spcBef>
                <a:spcPts val="0"/>
              </a:spcBef>
              <a:spcAft>
                <a:spcPts val="0"/>
              </a:spcAft>
              <a:buNone/>
            </a:pPr>
            <a:endParaRPr sz="2000" dirty="0">
              <a:solidFill>
                <a:srgbClr val="202124"/>
              </a:solidFill>
              <a:latin typeface="+mj-lt"/>
              <a:ea typeface="Roboto"/>
              <a:cs typeface="Roboto"/>
              <a:sym typeface="Roboto"/>
            </a:endParaRPr>
          </a:p>
          <a:p>
            <a:pPr marL="444500" lvl="0" indent="-304800" algn="l" rtl="0">
              <a:spcBef>
                <a:spcPts val="0"/>
              </a:spcBef>
              <a:spcAft>
                <a:spcPts val="0"/>
              </a:spcAft>
              <a:buSzPct val="70000"/>
              <a:buFont typeface="+mj-lt"/>
              <a:buAutoNum type="arabicPeriod" startAt="2"/>
            </a:pPr>
            <a:r>
              <a:rPr lang="en" sz="2000" u="sng" dirty="0" smtClean="0">
                <a:solidFill>
                  <a:srgbClr val="039BE5"/>
                </a:solidFill>
                <a:highlight>
                  <a:srgbClr val="F1F3F4"/>
                </a:highlight>
                <a:latin typeface="Courier New" panose="02070309020205020404" pitchFamily="49" charset="0"/>
                <a:ea typeface="Roboto Mono"/>
                <a:cs typeface="Courier New" panose="02070309020205020404" pitchFamily="49" charset="0"/>
                <a:sym typeface="Roboto Mono"/>
                <a:hlinkClick r:id="rId4"/>
              </a:rPr>
              <a:t>ACCESS_FINE_LOCATION</a:t>
            </a:r>
            <a:endParaRPr sz="2000" dirty="0">
              <a:solidFill>
                <a:srgbClr val="202124"/>
              </a:solidFill>
              <a:highlight>
                <a:srgbClr val="FFFFFF"/>
              </a:highlight>
              <a:latin typeface="+mj-lt"/>
              <a:ea typeface="Roboto"/>
              <a:cs typeface="Roboto"/>
              <a:sym typeface="Roboto"/>
            </a:endParaRPr>
          </a:p>
          <a:p>
            <a:pPr marL="457200" lvl="0" indent="0" algn="l" rtl="0">
              <a:spcBef>
                <a:spcPts val="0"/>
              </a:spcBef>
              <a:spcAft>
                <a:spcPts val="0"/>
              </a:spcAft>
              <a:buNone/>
            </a:pPr>
            <a:r>
              <a:rPr lang="en" sz="2000" dirty="0">
                <a:solidFill>
                  <a:srgbClr val="202124"/>
                </a:solidFill>
                <a:highlight>
                  <a:srgbClr val="FFFFFF"/>
                </a:highlight>
                <a:latin typeface="+mj-lt"/>
                <a:ea typeface="Roboto"/>
                <a:cs typeface="Roboto"/>
                <a:sym typeface="Roboto"/>
              </a:rPr>
              <a:t>Lebih cepat tetapi kurang akurat</a:t>
            </a:r>
            <a:endParaRPr sz="2000" dirty="0">
              <a:solidFill>
                <a:srgbClr val="202124"/>
              </a:solidFill>
              <a:highlight>
                <a:srgbClr val="FFFFFF"/>
              </a:highlight>
              <a:latin typeface="+mj-lt"/>
              <a:ea typeface="Roboto"/>
              <a:cs typeface="Roboto"/>
              <a:sym typeface="Roboto"/>
            </a:endParaRPr>
          </a:p>
          <a:p>
            <a:pPr marL="0" lvl="0" indent="0" algn="l" rtl="0">
              <a:spcBef>
                <a:spcPts val="0"/>
              </a:spcBef>
              <a:spcAft>
                <a:spcPts val="0"/>
              </a:spcAft>
              <a:buNone/>
            </a:pPr>
            <a:r>
              <a:rPr lang="en" sz="2000" dirty="0">
                <a:latin typeface="+mj-lt"/>
                <a:ea typeface="Verdana"/>
                <a:cs typeface="Verdana"/>
                <a:sym typeface="Verdana"/>
              </a:rPr>
              <a:t> </a:t>
            </a:r>
            <a:endParaRPr sz="2000" dirty="0">
              <a:latin typeface="+mj-lt"/>
              <a:ea typeface="Verdana"/>
              <a:cs typeface="Verdana"/>
              <a:sym typeface="Verdana"/>
            </a:endParaRPr>
          </a:p>
        </p:txBody>
      </p:sp>
      <p:sp>
        <p:nvSpPr>
          <p:cNvPr id="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 sz="1800" b="1" dirty="0">
                <a:solidFill>
                  <a:srgbClr val="FFFFFF"/>
                </a:solidFill>
                <a:latin typeface="Verdana"/>
                <a:ea typeface="Verdana"/>
                <a:cs typeface="Verdana"/>
                <a:sym typeface="Verdana"/>
              </a:rPr>
              <a:t>Specify app </a:t>
            </a:r>
            <a:r>
              <a:rPr lang="en" sz="1800" b="1" dirty="0">
                <a:solidFill>
                  <a:schemeClr val="lt1"/>
                </a:solidFill>
                <a:latin typeface="Verdana"/>
                <a:ea typeface="Verdana"/>
                <a:cs typeface="Verdana"/>
                <a:sym typeface="Verdana"/>
              </a:rPr>
              <a:t>permissions </a:t>
            </a:r>
            <a:r>
              <a:rPr lang="en" sz="1800" b="1"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8" name="Google Shape;228;p40"/>
          <p:cNvSpPr txBox="1"/>
          <p:nvPr/>
        </p:nvSpPr>
        <p:spPr>
          <a:xfrm>
            <a:off x="683568" y="981576"/>
            <a:ext cx="7661100" cy="79642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2000" dirty="0">
                <a:latin typeface="+mj-lt"/>
                <a:ea typeface="Verdana"/>
                <a:cs typeface="Verdana"/>
                <a:sym typeface="Verdana"/>
              </a:rPr>
              <a:t>Cara Penggunaaannya request permission dengan menambahakan code berikut pada app </a:t>
            </a:r>
            <a:r>
              <a:rPr lang="en" sz="2000" dirty="0" smtClean="0">
                <a:latin typeface="+mj-lt"/>
                <a:ea typeface="Verdana"/>
                <a:cs typeface="Verdana"/>
                <a:sym typeface="Verdana"/>
              </a:rPr>
              <a:t>manifest.</a:t>
            </a:r>
            <a:endParaRPr sz="2000" dirty="0">
              <a:solidFill>
                <a:srgbClr val="202124"/>
              </a:solidFill>
              <a:highlight>
                <a:srgbClr val="FFFFFF"/>
              </a:highlight>
              <a:latin typeface="+mj-lt"/>
              <a:ea typeface="Roboto"/>
              <a:cs typeface="Roboto"/>
              <a:sym typeface="Roboto"/>
            </a:endParaRPr>
          </a:p>
          <a:p>
            <a:pPr marL="0" lvl="0" indent="0" algn="l" rtl="0">
              <a:spcBef>
                <a:spcPts val="0"/>
              </a:spcBef>
              <a:spcAft>
                <a:spcPts val="1200"/>
              </a:spcAft>
              <a:buNone/>
            </a:pPr>
            <a:r>
              <a:rPr lang="en" sz="2000" dirty="0">
                <a:latin typeface="+mj-lt"/>
                <a:ea typeface="Verdana"/>
                <a:cs typeface="Verdana"/>
                <a:sym typeface="Verdana"/>
              </a:rPr>
              <a:t> </a:t>
            </a:r>
            <a:endParaRPr sz="2000" dirty="0">
              <a:latin typeface="+mj-lt"/>
              <a:ea typeface="Verdana"/>
              <a:cs typeface="Verdana"/>
              <a:sym typeface="Verdana"/>
            </a:endParaRPr>
          </a:p>
        </p:txBody>
      </p:sp>
      <p:pic>
        <p:nvPicPr>
          <p:cNvPr id="229" name="Google Shape;229;p40"/>
          <p:cNvPicPr preferRelativeResize="0"/>
          <p:nvPr/>
        </p:nvPicPr>
        <p:blipFill>
          <a:blip r:embed="rId3">
            <a:alphaModFix/>
          </a:blip>
          <a:stretch>
            <a:fillRect/>
          </a:stretch>
        </p:blipFill>
        <p:spPr>
          <a:xfrm>
            <a:off x="167481" y="1660800"/>
            <a:ext cx="8839200" cy="1758399"/>
          </a:xfrm>
          <a:prstGeom prst="rect">
            <a:avLst/>
          </a:prstGeom>
          <a:noFill/>
          <a:ln>
            <a:noFill/>
          </a:ln>
        </p:spPr>
      </p:pic>
      <p:sp>
        <p:nvSpPr>
          <p:cNvPr id="7"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 sz="1800" b="1" dirty="0">
                <a:solidFill>
                  <a:srgbClr val="FFFFFF"/>
                </a:solidFill>
                <a:latin typeface="Verdana"/>
                <a:ea typeface="Verdana"/>
                <a:cs typeface="Verdana"/>
                <a:sym typeface="Verdana"/>
              </a:rPr>
              <a:t>Specify app </a:t>
            </a:r>
            <a:r>
              <a:rPr lang="en" sz="1800" b="1" dirty="0">
                <a:solidFill>
                  <a:schemeClr val="lt1"/>
                </a:solidFill>
                <a:latin typeface="Verdana"/>
                <a:ea typeface="Verdana"/>
                <a:cs typeface="Verdana"/>
                <a:sym typeface="Verdana"/>
              </a:rPr>
              <a:t>permissions </a:t>
            </a:r>
            <a:r>
              <a:rPr lang="en" sz="1800" b="1"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42"/>
          <p:cNvSpPr txBox="1"/>
          <p:nvPr/>
        </p:nvSpPr>
        <p:spPr>
          <a:xfrm>
            <a:off x="683568" y="973734"/>
            <a:ext cx="7949100" cy="2912466"/>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1200"/>
              </a:spcAft>
              <a:buSzPts val="1800"/>
              <a:buChar char="●"/>
            </a:pPr>
            <a:r>
              <a:rPr lang="en" sz="1800" dirty="0"/>
              <a:t>Dengan menggunakan Google Play Service Location API, aplikasi diperbolehkan request lokasi terakhir pengguna (last known location) dari Device (Handphone) pengguna.</a:t>
            </a:r>
            <a:endParaRPr sz="1800" dirty="0"/>
          </a:p>
          <a:p>
            <a:pPr marL="457200" lvl="0" indent="-342900" algn="l" rtl="0">
              <a:spcBef>
                <a:spcPts val="0"/>
              </a:spcBef>
              <a:spcAft>
                <a:spcPts val="1200"/>
              </a:spcAft>
              <a:buSzPts val="1800"/>
              <a:buChar char="●"/>
            </a:pPr>
            <a:r>
              <a:rPr lang="en" sz="1800" dirty="0"/>
              <a:t>Menggunakan </a:t>
            </a:r>
            <a:r>
              <a:rPr lang="en" sz="1800" b="1" dirty="0">
                <a:highlight>
                  <a:srgbClr val="FFFFFF"/>
                </a:highlight>
                <a:uFill>
                  <a:noFill/>
                </a:uFill>
                <a:hlinkClick r:id="rId3"/>
              </a:rPr>
              <a:t>fused location provide</a:t>
            </a:r>
            <a:r>
              <a:rPr lang="en" sz="1800" b="1" dirty="0"/>
              <a:t>r</a:t>
            </a:r>
            <a:r>
              <a:rPr lang="en" sz="1800" dirty="0"/>
              <a:t> untuk mendapatkan device’s last known location.</a:t>
            </a:r>
            <a:endParaRPr sz="1800" dirty="0"/>
          </a:p>
          <a:p>
            <a:pPr marL="457200" lvl="0" indent="-342900" algn="l" rtl="0">
              <a:spcBef>
                <a:spcPts val="0"/>
              </a:spcBef>
              <a:spcAft>
                <a:spcPts val="1200"/>
              </a:spcAft>
              <a:buSzPts val="1800"/>
              <a:buChar char="●"/>
            </a:pPr>
            <a:r>
              <a:rPr lang="en" sz="1800" dirty="0">
                <a:solidFill>
                  <a:srgbClr val="202124"/>
                </a:solidFill>
                <a:highlight>
                  <a:srgbClr val="FFFFFF"/>
                </a:highlight>
              </a:rPr>
              <a:t>The fused location provider adalah salah satu dari location API di Google Play Service, dengan akurasi yang tinggi </a:t>
            </a:r>
            <a:endParaRPr sz="1800" dirty="0">
              <a:solidFill>
                <a:srgbClr val="202124"/>
              </a:solidFill>
              <a:highlight>
                <a:srgbClr val="FFFFFF"/>
              </a:highlight>
            </a:endParaRPr>
          </a:p>
          <a:p>
            <a:pPr marL="457200" lvl="0" indent="-342900" algn="l" rtl="0">
              <a:spcBef>
                <a:spcPts val="0"/>
              </a:spcBef>
              <a:spcAft>
                <a:spcPts val="1200"/>
              </a:spcAft>
              <a:buSzPts val="1800"/>
              <a:buChar char="●"/>
            </a:pPr>
            <a:r>
              <a:rPr lang="en" sz="1800" dirty="0">
                <a:solidFill>
                  <a:srgbClr val="202124"/>
                </a:solidFill>
                <a:highlight>
                  <a:srgbClr val="FFFFFF"/>
                </a:highlight>
              </a:rPr>
              <a:t>serta dapat mengoptimalkan penggunaan daya baterai </a:t>
            </a:r>
            <a:endParaRPr sz="1800" dirty="0"/>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Get The Last Known </a:t>
            </a:r>
            <a:r>
              <a:rPr lang="en-US" sz="1800" b="1" dirty="0" smtClean="0">
                <a:solidFill>
                  <a:schemeClr val="bg1"/>
                </a:solidFill>
                <a:latin typeface="Verdana"/>
                <a:ea typeface="Verdana"/>
                <a:cs typeface="Verdana"/>
                <a:sym typeface="Verdana"/>
              </a:rPr>
              <a:t>Location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43"/>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Create location services client</a:t>
            </a:r>
            <a:endParaRPr sz="1800" b="1"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Dalam activity </a:t>
            </a:r>
            <a:r>
              <a:rPr lang="en" sz="1800" dirty="0">
                <a:solidFill>
                  <a:srgbClr val="202124"/>
                </a:solidFill>
                <a:latin typeface="Courier New" panose="02070309020205020404" pitchFamily="49" charset="0"/>
                <a:ea typeface="Roboto"/>
                <a:cs typeface="Courier New" panose="02070309020205020404" pitchFamily="49" charset="0"/>
                <a:sym typeface="Roboto"/>
              </a:rPr>
              <a:t>onCreate() </a:t>
            </a:r>
            <a:r>
              <a:rPr lang="en" sz="1800" dirty="0">
                <a:solidFill>
                  <a:srgbClr val="202124"/>
                </a:solidFill>
                <a:latin typeface="+mj-lt"/>
                <a:ea typeface="Roboto"/>
                <a:cs typeface="Roboto"/>
                <a:sym typeface="Roboto"/>
              </a:rPr>
              <a:t>method, membuat instance dari Fused Location Provider Client, seperti code berikut :</a:t>
            </a:r>
            <a:endParaRPr sz="1800" dirty="0">
              <a:solidFill>
                <a:srgbClr val="202124"/>
              </a:solidFill>
              <a:latin typeface="+mj-lt"/>
              <a:ea typeface="Roboto"/>
              <a:cs typeface="Roboto"/>
              <a:sym typeface="Roboto"/>
            </a:endParaRPr>
          </a:p>
        </p:txBody>
      </p:sp>
      <p:pic>
        <p:nvPicPr>
          <p:cNvPr id="253" name="Google Shape;253;p43"/>
          <p:cNvPicPr preferRelativeResize="0"/>
          <p:nvPr/>
        </p:nvPicPr>
        <p:blipFill>
          <a:blip r:embed="rId3">
            <a:alphaModFix/>
          </a:blip>
          <a:stretch>
            <a:fillRect/>
          </a:stretch>
        </p:blipFill>
        <p:spPr>
          <a:xfrm>
            <a:off x="683568" y="2170035"/>
            <a:ext cx="7454600" cy="2604499"/>
          </a:xfrm>
          <a:prstGeom prst="rect">
            <a:avLst/>
          </a:prstGeom>
          <a:noFill/>
          <a:ln>
            <a:noFill/>
          </a:ln>
        </p:spPr>
      </p:pic>
      <p:sp>
        <p:nvSpPr>
          <p:cNvPr id="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Get The Last Known </a:t>
            </a:r>
            <a:r>
              <a:rPr lang="en-US" sz="1800" b="1" dirty="0" smtClean="0">
                <a:solidFill>
                  <a:schemeClr val="bg1"/>
                </a:solidFill>
                <a:latin typeface="Verdana"/>
                <a:ea typeface="Verdana"/>
                <a:cs typeface="Verdana"/>
                <a:sym typeface="Verdana"/>
              </a:rPr>
              <a:t>Location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60" name="Google Shape;260;p44"/>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Get the last known location</a:t>
            </a:r>
            <a:endParaRPr sz="1800" b="1"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Untuk me-request lokasi terakhir perngguna, dengan memanggil getLastLocation() method. Berikut ini adalah contoh code untuk merequest dan contoh handling response.</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endParaRPr sz="1800" dirty="0">
              <a:solidFill>
                <a:srgbClr val="202124"/>
              </a:solidFill>
              <a:latin typeface="+mj-lt"/>
              <a:ea typeface="Roboto"/>
              <a:cs typeface="Roboto"/>
              <a:sym typeface="Roboto"/>
            </a:endParaRPr>
          </a:p>
        </p:txBody>
      </p:sp>
      <p:pic>
        <p:nvPicPr>
          <p:cNvPr id="261" name="Google Shape;261;p44"/>
          <p:cNvPicPr preferRelativeResize="0"/>
          <p:nvPr/>
        </p:nvPicPr>
        <p:blipFill>
          <a:blip r:embed="rId3">
            <a:alphaModFix/>
          </a:blip>
          <a:stretch>
            <a:fillRect/>
          </a:stretch>
        </p:blipFill>
        <p:spPr>
          <a:xfrm>
            <a:off x="683575" y="2425425"/>
            <a:ext cx="7325723" cy="2409900"/>
          </a:xfrm>
          <a:prstGeom prst="rect">
            <a:avLst/>
          </a:prstGeom>
          <a:noFill/>
          <a:ln>
            <a:noFill/>
          </a:ln>
        </p:spPr>
      </p:pic>
      <p:sp>
        <p:nvSpPr>
          <p:cNvPr id="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Get The Last Known </a:t>
            </a:r>
            <a:r>
              <a:rPr lang="en-US" sz="1800" b="1" dirty="0" smtClean="0">
                <a:solidFill>
                  <a:schemeClr val="bg1"/>
                </a:solidFill>
                <a:latin typeface="Verdana"/>
                <a:ea typeface="Verdana"/>
                <a:cs typeface="Verdana"/>
                <a:sym typeface="Verdana"/>
              </a:rPr>
              <a:t>Location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 name="Google Shape;132;p28"/>
          <p:cNvSpPr txBox="1"/>
          <p:nvPr/>
        </p:nvSpPr>
        <p:spPr>
          <a:xfrm>
            <a:off x="472081" y="1163357"/>
            <a:ext cx="7776900" cy="3393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err="1">
                <a:solidFill>
                  <a:srgbClr val="FF0000"/>
                </a:solidFill>
                <a:sym typeface="Arial"/>
              </a:rPr>
              <a:t>Deskripsi</a:t>
            </a:r>
            <a:r>
              <a:rPr lang="en" sz="1800" b="1" dirty="0">
                <a:solidFill>
                  <a:srgbClr val="FF0000"/>
                </a:solidFill>
                <a:sym typeface="Arial"/>
              </a:rPr>
              <a:t> </a:t>
            </a:r>
            <a:r>
              <a:rPr lang="en" sz="1800" b="1" dirty="0" err="1">
                <a:solidFill>
                  <a:srgbClr val="FF0000"/>
                </a:solidFill>
                <a:sym typeface="Arial"/>
              </a:rPr>
              <a:t>Singkat</a:t>
            </a:r>
            <a:r>
              <a:rPr lang="en" sz="1800" b="1" dirty="0">
                <a:solidFill>
                  <a:srgbClr val="FF0000"/>
                </a:solidFill>
                <a:sym typeface="Arial"/>
              </a:rPr>
              <a:t> </a:t>
            </a:r>
            <a:r>
              <a:rPr lang="en" sz="1800" b="1" dirty="0" err="1">
                <a:solidFill>
                  <a:srgbClr val="FF0000"/>
                </a:solidFill>
                <a:sym typeface="Arial"/>
              </a:rPr>
              <a:t>mengenai</a:t>
            </a:r>
            <a:r>
              <a:rPr lang="en" sz="1800" b="1" dirty="0">
                <a:solidFill>
                  <a:srgbClr val="FF0000"/>
                </a:solidFill>
                <a:sym typeface="Arial"/>
              </a:rPr>
              <a:t> </a:t>
            </a:r>
            <a:r>
              <a:rPr lang="en" sz="1800" b="1" dirty="0" err="1">
                <a:solidFill>
                  <a:srgbClr val="FF0000"/>
                </a:solidFill>
                <a:sym typeface="Arial"/>
              </a:rPr>
              <a:t>Topi</a:t>
            </a:r>
            <a:r>
              <a:rPr lang="en" sz="1800" b="1" dirty="0" err="1">
                <a:solidFill>
                  <a:schemeClr val="dk1"/>
                </a:solidFill>
                <a:sym typeface="Arial"/>
              </a:rPr>
              <a:t>k</a:t>
            </a:r>
            <a:endParaRPr sz="1800" b="1" dirty="0">
              <a:solidFill>
                <a:schemeClr val="dk1"/>
              </a:solidFill>
              <a:sym typeface="Arial"/>
            </a:endParaRPr>
          </a:p>
          <a:p>
            <a:pPr lvl="0"/>
            <a:r>
              <a:rPr lang="en-US" sz="1800" dirty="0" err="1" smtClean="0">
                <a:solidFill>
                  <a:schemeClr val="tx1"/>
                </a:solidFill>
              </a:rPr>
              <a:t>Pada</a:t>
            </a:r>
            <a:r>
              <a:rPr lang="en-US" sz="1800" dirty="0" smtClean="0">
                <a:solidFill>
                  <a:schemeClr val="tx1"/>
                </a:solidFill>
              </a:rPr>
              <a:t> </a:t>
            </a:r>
            <a:r>
              <a:rPr lang="en-US" sz="1800" dirty="0" err="1" smtClean="0">
                <a:solidFill>
                  <a:schemeClr val="tx1"/>
                </a:solidFill>
              </a:rPr>
              <a:t>pelatihan</a:t>
            </a:r>
            <a:r>
              <a:rPr lang="en-US" sz="1800" dirty="0" smtClean="0">
                <a:solidFill>
                  <a:schemeClr val="tx1"/>
                </a:solidFill>
              </a:rPr>
              <a:t> </a:t>
            </a:r>
            <a:r>
              <a:rPr lang="en-US" sz="1800" dirty="0" err="1" smtClean="0">
                <a:solidFill>
                  <a:schemeClr val="tx1"/>
                </a:solidFill>
              </a:rPr>
              <a:t>ini</a:t>
            </a:r>
            <a:r>
              <a:rPr lang="en-US" sz="1800" dirty="0" smtClean="0">
                <a:solidFill>
                  <a:schemeClr val="tx1"/>
                </a:solidFill>
              </a:rPr>
              <a:t> </a:t>
            </a:r>
            <a:r>
              <a:rPr lang="en-US" sz="1800" dirty="0" err="1" smtClean="0">
                <a:solidFill>
                  <a:schemeClr val="tx1"/>
                </a:solidFill>
              </a:rPr>
              <a:t>akan</a:t>
            </a:r>
            <a:r>
              <a:rPr lang="en-US" sz="1800" dirty="0" smtClean="0">
                <a:solidFill>
                  <a:schemeClr val="tx1"/>
                </a:solidFill>
              </a:rPr>
              <a:t> </a:t>
            </a:r>
            <a:r>
              <a:rPr lang="en-US" sz="1800" dirty="0" err="1" smtClean="0">
                <a:solidFill>
                  <a:schemeClr val="tx1"/>
                </a:solidFill>
              </a:rPr>
              <a:t>memberikan</a:t>
            </a:r>
            <a:r>
              <a:rPr lang="en-US" sz="1800" dirty="0" smtClean="0">
                <a:solidFill>
                  <a:schemeClr val="tx1"/>
                </a:solidFill>
              </a:rPr>
              <a:t> </a:t>
            </a:r>
            <a:r>
              <a:rPr lang="en-US" sz="1800" dirty="0" err="1" smtClean="0">
                <a:solidFill>
                  <a:schemeClr val="tx1"/>
                </a:solidFill>
              </a:rPr>
              <a:t>kompetensi</a:t>
            </a:r>
            <a:r>
              <a:rPr lang="en-US" sz="1800" dirty="0">
                <a:solidFill>
                  <a:schemeClr val="tx1"/>
                </a:solidFill>
              </a:rPr>
              <a:t> </a:t>
            </a:r>
            <a:r>
              <a:rPr lang="en-US" sz="1800" dirty="0" err="1" smtClean="0">
                <a:solidFill>
                  <a:schemeClr val="tx1"/>
                </a:solidFill>
              </a:rPr>
              <a:t>untuk</a:t>
            </a:r>
            <a:r>
              <a:rPr lang="en-US" sz="1800" dirty="0" smtClean="0">
                <a:solidFill>
                  <a:schemeClr val="tx1"/>
                </a:solidFill>
              </a:rPr>
              <a:t> </a:t>
            </a:r>
            <a:r>
              <a:rPr lang="en-US" sz="1800" dirty="0" err="1">
                <a:solidFill>
                  <a:schemeClr val="tx1"/>
                </a:solidFill>
              </a:rPr>
              <a:t>m</a:t>
            </a:r>
            <a:r>
              <a:rPr lang="en-US" sz="1800" dirty="0" err="1" smtClean="0">
                <a:solidFill>
                  <a:schemeClr val="tx1"/>
                </a:solidFill>
              </a:rPr>
              <a:t>enyusun</a:t>
            </a:r>
            <a:r>
              <a:rPr lang="en-US" sz="1800" dirty="0" smtClean="0">
                <a:solidFill>
                  <a:schemeClr val="tx1"/>
                </a:solidFill>
              </a:rPr>
              <a:t> </a:t>
            </a:r>
            <a:r>
              <a:rPr lang="en-US" sz="1800" dirty="0">
                <a:solidFill>
                  <a:schemeClr val="tx1"/>
                </a:solidFill>
              </a:rPr>
              <a:t>mobile location based service, GPS </a:t>
            </a:r>
            <a:r>
              <a:rPr lang="en-US" sz="1800" dirty="0" err="1">
                <a:solidFill>
                  <a:schemeClr val="tx1"/>
                </a:solidFill>
              </a:rPr>
              <a:t>dan</a:t>
            </a:r>
            <a:r>
              <a:rPr lang="en-US" sz="1800" dirty="0">
                <a:solidFill>
                  <a:schemeClr val="tx1"/>
                </a:solidFill>
              </a:rPr>
              <a:t> mobile </a:t>
            </a:r>
            <a:r>
              <a:rPr lang="en-US" sz="1800" dirty="0" smtClean="0">
                <a:solidFill>
                  <a:schemeClr val="tx1"/>
                </a:solidFill>
              </a:rPr>
              <a:t>navigation</a:t>
            </a:r>
          </a:p>
          <a:p>
            <a:pPr lvl="0"/>
            <a:endParaRPr sz="1800" dirty="0">
              <a:solidFill>
                <a:srgbClr val="FF0000"/>
              </a:solidFill>
              <a:sym typeface="Arial"/>
            </a:endParaRPr>
          </a:p>
          <a:p>
            <a:pPr marL="0" marR="0" lvl="0" indent="0" algn="l" rtl="0">
              <a:spcBef>
                <a:spcPts val="0"/>
              </a:spcBef>
              <a:spcAft>
                <a:spcPts val="0"/>
              </a:spcAft>
              <a:buNone/>
            </a:pPr>
            <a:r>
              <a:rPr lang="en" sz="1800" b="1" dirty="0" err="1">
                <a:solidFill>
                  <a:srgbClr val="FF0000"/>
                </a:solidFill>
                <a:sym typeface="Arial"/>
              </a:rPr>
              <a:t>Tujuan</a:t>
            </a:r>
            <a:r>
              <a:rPr lang="en" sz="1800" b="1" dirty="0">
                <a:solidFill>
                  <a:srgbClr val="FF0000"/>
                </a:solidFill>
                <a:sym typeface="Arial"/>
              </a:rPr>
              <a:t> </a:t>
            </a:r>
            <a:r>
              <a:rPr lang="en" sz="1800" b="1" dirty="0" err="1">
                <a:solidFill>
                  <a:srgbClr val="FF0000"/>
                </a:solidFill>
                <a:sym typeface="Arial"/>
              </a:rPr>
              <a:t>Pelatihan</a:t>
            </a:r>
            <a:endParaRPr sz="1800" b="1" dirty="0">
              <a:solidFill>
                <a:srgbClr val="FF0000"/>
              </a:solidFill>
              <a:sym typeface="Arial"/>
            </a:endParaRPr>
          </a:p>
          <a:p>
            <a:pPr marL="342900" lvl="0" indent="-342900">
              <a:buAutoNum type="arabicPeriod"/>
            </a:pPr>
            <a:r>
              <a:rPr lang="en-US" sz="1800" dirty="0" err="1" smtClean="0">
                <a:solidFill>
                  <a:schemeClr val="tx1"/>
                </a:solidFill>
              </a:rPr>
              <a:t>Mampu</a:t>
            </a:r>
            <a:r>
              <a:rPr lang="en-US" sz="1800" dirty="0" smtClean="0">
                <a:solidFill>
                  <a:schemeClr val="tx1"/>
                </a:solidFill>
              </a:rPr>
              <a:t> </a:t>
            </a:r>
            <a:r>
              <a:rPr lang="en-US" sz="1800" dirty="0" err="1" smtClean="0">
                <a:solidFill>
                  <a:schemeClr val="tx1"/>
                </a:solidFill>
              </a:rPr>
              <a:t>menentukan</a:t>
            </a:r>
            <a:r>
              <a:rPr lang="en-US" sz="1800" dirty="0" smtClean="0">
                <a:solidFill>
                  <a:schemeClr val="tx1"/>
                </a:solidFill>
              </a:rPr>
              <a:t> </a:t>
            </a:r>
            <a:r>
              <a:rPr lang="en-US" sz="1800" dirty="0" err="1">
                <a:solidFill>
                  <a:schemeClr val="tx1"/>
                </a:solidFill>
              </a:rPr>
              <a:t>lokasi</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err="1">
                <a:solidFill>
                  <a:schemeClr val="tx1"/>
                </a:solidFill>
              </a:rPr>
              <a:t>menggunakan</a:t>
            </a:r>
            <a:r>
              <a:rPr lang="en-US" sz="1800" dirty="0">
                <a:solidFill>
                  <a:schemeClr val="tx1"/>
                </a:solidFill>
              </a:rPr>
              <a:t> </a:t>
            </a:r>
            <a:r>
              <a:rPr lang="en-US" sz="1800" dirty="0" err="1">
                <a:solidFill>
                  <a:schemeClr val="tx1"/>
                </a:solidFill>
              </a:rPr>
              <a:t>perangkat</a:t>
            </a:r>
            <a:r>
              <a:rPr lang="en-US" sz="1800" dirty="0">
                <a:solidFill>
                  <a:schemeClr val="tx1"/>
                </a:solidFill>
              </a:rPr>
              <a:t> mobile </a:t>
            </a:r>
            <a:r>
              <a:rPr lang="en-US" sz="1800" dirty="0" smtClean="0">
                <a:solidFill>
                  <a:schemeClr val="tx1"/>
                </a:solidFill>
              </a:rPr>
              <a:t>computing</a:t>
            </a:r>
          </a:p>
          <a:p>
            <a:pPr marL="342900" lvl="0" indent="-342900">
              <a:buAutoNum type="arabicPeriod"/>
            </a:pPr>
            <a:r>
              <a:rPr lang="en-US" sz="1800" dirty="0" err="1" smtClean="0">
                <a:solidFill>
                  <a:schemeClr val="tx1"/>
                </a:solidFill>
              </a:rPr>
              <a:t>Mampu</a:t>
            </a:r>
            <a:r>
              <a:rPr lang="en-US" sz="1800" dirty="0" smtClean="0">
                <a:solidFill>
                  <a:schemeClr val="tx1"/>
                </a:solidFill>
              </a:rPr>
              <a:t> </a:t>
            </a:r>
            <a:r>
              <a:rPr lang="en-US" sz="1800" dirty="0" err="1" smtClean="0">
                <a:solidFill>
                  <a:schemeClr val="tx1"/>
                </a:solidFill>
              </a:rPr>
              <a:t>menentukan</a:t>
            </a:r>
            <a:r>
              <a:rPr lang="en-US" sz="1800" dirty="0" smtClean="0">
                <a:solidFill>
                  <a:schemeClr val="tx1"/>
                </a:solidFill>
              </a:rPr>
              <a:t> </a:t>
            </a:r>
            <a:r>
              <a:rPr lang="en-US" sz="1800" dirty="0" err="1">
                <a:solidFill>
                  <a:schemeClr val="tx1"/>
                </a:solidFill>
              </a:rPr>
              <a:t>lokasi</a:t>
            </a:r>
            <a:r>
              <a:rPr lang="en-US" sz="1800" dirty="0">
                <a:solidFill>
                  <a:schemeClr val="tx1"/>
                </a:solidFill>
              </a:rPr>
              <a:t> </a:t>
            </a:r>
            <a:r>
              <a:rPr lang="en-US" sz="1800" dirty="0" err="1">
                <a:solidFill>
                  <a:schemeClr val="tx1"/>
                </a:solidFill>
              </a:rPr>
              <a:t>pengguna</a:t>
            </a:r>
            <a:r>
              <a:rPr lang="en-US" sz="1800" dirty="0">
                <a:solidFill>
                  <a:schemeClr val="tx1"/>
                </a:solidFill>
              </a:rPr>
              <a:t> </a:t>
            </a:r>
            <a:r>
              <a:rPr lang="en-US" sz="1800" dirty="0" err="1">
                <a:solidFill>
                  <a:schemeClr val="tx1"/>
                </a:solidFill>
              </a:rPr>
              <a:t>dengan</a:t>
            </a:r>
            <a:r>
              <a:rPr lang="en-US" sz="1800" dirty="0">
                <a:solidFill>
                  <a:schemeClr val="tx1"/>
                </a:solidFill>
              </a:rPr>
              <a:t> Location Based </a:t>
            </a:r>
            <a:r>
              <a:rPr lang="en-US" sz="1800" dirty="0" smtClean="0">
                <a:solidFill>
                  <a:schemeClr val="tx1"/>
                </a:solidFill>
              </a:rPr>
              <a:t>Service</a:t>
            </a:r>
          </a:p>
          <a:p>
            <a:pPr marL="342900" lvl="0" indent="-342900">
              <a:buAutoNum type="arabicPeriod"/>
            </a:pPr>
            <a:r>
              <a:rPr lang="en-US" sz="1800" dirty="0" err="1" smtClean="0">
                <a:solidFill>
                  <a:schemeClr val="tx1"/>
                </a:solidFill>
              </a:rPr>
              <a:t>Mampu</a:t>
            </a:r>
            <a:r>
              <a:rPr lang="en-US" sz="1800" dirty="0" smtClean="0">
                <a:solidFill>
                  <a:schemeClr val="tx1"/>
                </a:solidFill>
              </a:rPr>
              <a:t> </a:t>
            </a:r>
            <a:r>
              <a:rPr lang="en-US" sz="1800" dirty="0" err="1" smtClean="0">
                <a:solidFill>
                  <a:schemeClr val="tx1"/>
                </a:solidFill>
              </a:rPr>
              <a:t>menentukan</a:t>
            </a:r>
            <a:r>
              <a:rPr lang="en-US" sz="1800" dirty="0" smtClean="0">
                <a:solidFill>
                  <a:schemeClr val="tx1"/>
                </a:solidFill>
              </a:rPr>
              <a:t> </a:t>
            </a:r>
            <a:r>
              <a:rPr lang="en-US" sz="1800" dirty="0" err="1">
                <a:solidFill>
                  <a:schemeClr val="tx1"/>
                </a:solidFill>
              </a:rPr>
              <a:t>lokasi</a:t>
            </a:r>
            <a:r>
              <a:rPr lang="en-US" sz="1800" dirty="0">
                <a:solidFill>
                  <a:schemeClr val="tx1"/>
                </a:solidFill>
              </a:rPr>
              <a:t> </a:t>
            </a:r>
            <a:r>
              <a:rPr lang="en-US" sz="1800" dirty="0" err="1">
                <a:solidFill>
                  <a:schemeClr val="tx1"/>
                </a:solidFill>
              </a:rPr>
              <a:t>pengguna</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smtClean="0">
                <a:solidFill>
                  <a:schemeClr val="tx1"/>
                </a:solidFill>
              </a:rPr>
              <a:t>GPS</a:t>
            </a:r>
          </a:p>
          <a:p>
            <a:pPr marL="342900" lvl="0" indent="-342900">
              <a:buAutoNum type="arabicPeriod"/>
            </a:pPr>
            <a:r>
              <a:rPr lang="en-US" sz="1800" dirty="0" err="1" smtClean="0">
                <a:solidFill>
                  <a:schemeClr val="tx1"/>
                </a:solidFill>
              </a:rPr>
              <a:t>Mampu</a:t>
            </a:r>
            <a:r>
              <a:rPr lang="en-US" sz="1800" dirty="0" smtClean="0">
                <a:solidFill>
                  <a:schemeClr val="tx1"/>
                </a:solidFill>
              </a:rPr>
              <a:t> </a:t>
            </a:r>
            <a:r>
              <a:rPr lang="en-US" sz="1800" dirty="0" err="1" smtClean="0">
                <a:solidFill>
                  <a:schemeClr val="tx1"/>
                </a:solidFill>
              </a:rPr>
              <a:t>menerapkan</a:t>
            </a:r>
            <a:r>
              <a:rPr lang="en-US" sz="1800" dirty="0" smtClean="0">
                <a:solidFill>
                  <a:schemeClr val="tx1"/>
                </a:solidFill>
              </a:rPr>
              <a:t> </a:t>
            </a:r>
            <a:r>
              <a:rPr lang="en-US" sz="1800" dirty="0">
                <a:solidFill>
                  <a:schemeClr val="tx1"/>
                </a:solidFill>
              </a:rPr>
              <a:t>Mobile Navigation </a:t>
            </a:r>
            <a:r>
              <a:rPr lang="en-US" sz="1800" dirty="0" err="1">
                <a:solidFill>
                  <a:schemeClr val="tx1"/>
                </a:solidFill>
              </a:rPr>
              <a:t>pada</a:t>
            </a:r>
            <a:r>
              <a:rPr lang="en-US" sz="1800" dirty="0">
                <a:solidFill>
                  <a:schemeClr val="tx1"/>
                </a:solidFill>
              </a:rPr>
              <a:t> </a:t>
            </a:r>
            <a:r>
              <a:rPr lang="en-US" sz="1800" dirty="0" err="1">
                <a:solidFill>
                  <a:schemeClr val="tx1"/>
                </a:solidFill>
              </a:rPr>
              <a:t>perangkat</a:t>
            </a:r>
            <a:r>
              <a:rPr lang="en-US" sz="1800" dirty="0">
                <a:solidFill>
                  <a:schemeClr val="tx1"/>
                </a:solidFill>
              </a:rPr>
              <a:t> mobile </a:t>
            </a:r>
            <a:r>
              <a:rPr lang="en-US" sz="1800" dirty="0" smtClean="0">
                <a:solidFill>
                  <a:schemeClr val="tx1"/>
                </a:solidFill>
              </a:rPr>
              <a:t>computing</a:t>
            </a:r>
          </a:p>
          <a:p>
            <a:pPr lvl="0"/>
            <a:endParaRPr sz="1400" dirty="0">
              <a:solidFill>
                <a:srgbClr val="FF0000"/>
              </a:solidFill>
              <a:latin typeface="Arial"/>
              <a:ea typeface="Arial"/>
              <a:cs typeface="Arial"/>
              <a:sym typeface="Arial"/>
            </a:endParaRPr>
          </a:p>
          <a:p>
            <a:pPr marL="0" marR="0" lvl="0" indent="0" algn="l" rtl="0">
              <a:spcBef>
                <a:spcPts val="0"/>
              </a:spcBef>
              <a:spcAft>
                <a:spcPts val="0"/>
              </a:spcAft>
              <a:buNone/>
            </a:pPr>
            <a:endParaRPr sz="1400" dirty="0">
              <a:solidFill>
                <a:schemeClr val="dk1"/>
              </a:solidFill>
              <a:latin typeface="Arial"/>
              <a:ea typeface="Arial"/>
              <a:cs typeface="Arial"/>
              <a:sym typeface="Arial"/>
            </a:endParaRPr>
          </a:p>
        </p:txBody>
      </p:sp>
      <p:sp>
        <p:nvSpPr>
          <p:cNvPr id="5" name="Rectangle 4"/>
          <p:cNvSpPr/>
          <p:nvPr/>
        </p:nvSpPr>
        <p:spPr>
          <a:xfrm>
            <a:off x="576269" y="536877"/>
            <a:ext cx="11017224" cy="461665"/>
          </a:xfrm>
          <a:prstGeom prst="rect">
            <a:avLst/>
          </a:prstGeom>
        </p:spPr>
        <p:txBody>
          <a:bodyPr wrap="square">
            <a:spAutoFit/>
          </a:bodyPr>
          <a:lstStyle/>
          <a:p>
            <a:r>
              <a:rPr lang="en-US" sz="2400" b="1" dirty="0" err="1">
                <a:solidFill>
                  <a:schemeClr val="bg1"/>
                </a:solidFill>
              </a:rPr>
              <a:t>Deskripsi</a:t>
            </a:r>
            <a:r>
              <a:rPr lang="en-US" sz="2400" b="1" dirty="0">
                <a:solidFill>
                  <a:schemeClr val="bg1"/>
                </a:solidFill>
              </a:rPr>
              <a:t> </a:t>
            </a:r>
            <a:r>
              <a:rPr lang="en-US" sz="2400" b="1" dirty="0" err="1">
                <a:solidFill>
                  <a:schemeClr val="bg1"/>
                </a:solidFill>
              </a:rPr>
              <a:t>Singkat</a:t>
            </a:r>
            <a:r>
              <a:rPr lang="en-US" sz="2400" b="1" dirty="0">
                <a:solidFill>
                  <a:schemeClr val="bg1"/>
                </a:solidFill>
              </a:rPr>
              <a:t> </a:t>
            </a:r>
            <a:r>
              <a:rPr lang="en-US" sz="2400" dirty="0">
                <a:solidFill>
                  <a:schemeClr val="bg1"/>
                </a:solidFill>
              </a:rPr>
              <a:t>	</a:t>
            </a:r>
            <a:endParaRPr lang="en-US" sz="20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8" name="Google Shape;268;p45"/>
          <p:cNvSpPr txBox="1"/>
          <p:nvPr/>
        </p:nvSpPr>
        <p:spPr>
          <a:xfrm>
            <a:off x="683575" y="994174"/>
            <a:ext cx="7817100" cy="376832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Get the last known </a:t>
            </a:r>
            <a:r>
              <a:rPr lang="en" sz="1800" b="1" dirty="0" smtClean="0">
                <a:solidFill>
                  <a:srgbClr val="202124"/>
                </a:solidFill>
                <a:latin typeface="+mj-lt"/>
                <a:ea typeface="Roboto"/>
                <a:cs typeface="Roboto"/>
                <a:sym typeface="Roboto"/>
              </a:rPr>
              <a:t>location</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Metode </a:t>
            </a:r>
            <a:r>
              <a:rPr lang="en" sz="1800" b="1" dirty="0">
                <a:solidFill>
                  <a:srgbClr val="202124"/>
                </a:solidFill>
                <a:latin typeface="Courier New" panose="02070309020205020404" pitchFamily="49" charset="0"/>
                <a:ea typeface="Roboto"/>
                <a:cs typeface="Courier New" panose="02070309020205020404" pitchFamily="49" charset="0"/>
                <a:sym typeface="Roboto"/>
              </a:rPr>
              <a:t>getLastLocation</a:t>
            </a:r>
            <a:r>
              <a:rPr lang="en" sz="1800" b="1" dirty="0" smtClean="0">
                <a:solidFill>
                  <a:srgbClr val="202124"/>
                </a:solidFill>
                <a:latin typeface="Courier New" panose="02070309020205020404" pitchFamily="49" charset="0"/>
                <a:ea typeface="Roboto"/>
                <a:cs typeface="Courier New" panose="02070309020205020404" pitchFamily="49" charset="0"/>
                <a:sym typeface="Roboto"/>
              </a:rPr>
              <a:t>() </a:t>
            </a:r>
            <a:r>
              <a:rPr lang="en" sz="1800" dirty="0">
                <a:solidFill>
                  <a:srgbClr val="202124"/>
                </a:solidFill>
                <a:latin typeface="+mj-lt"/>
                <a:ea typeface="Roboto"/>
                <a:cs typeface="Roboto"/>
                <a:sym typeface="Roboto"/>
              </a:rPr>
              <a:t>return location object dengan koordinat latitude dan longitude dari lokasi geografi. Location object return null dalam beberapa kondisi berikut </a:t>
            </a:r>
            <a:r>
              <a:rPr lang="en" sz="1800" dirty="0" smtClean="0">
                <a:solidFill>
                  <a:srgbClr val="202124"/>
                </a:solidFill>
                <a:latin typeface="+mj-lt"/>
                <a:ea typeface="Roboto"/>
                <a:cs typeface="Roboto"/>
                <a:sym typeface="Roboto"/>
              </a:rPr>
              <a:t>:</a:t>
            </a:r>
            <a:endParaRPr sz="1800" dirty="0">
              <a:solidFill>
                <a:srgbClr val="202124"/>
              </a:solidFill>
              <a:latin typeface="+mj-lt"/>
              <a:ea typeface="Roboto"/>
              <a:cs typeface="Roboto"/>
              <a:sym typeface="Roboto"/>
            </a:endParaRPr>
          </a:p>
          <a:p>
            <a:pPr marL="457200" lvl="0" indent="-317500" algn="just" rtl="0">
              <a:spcBef>
                <a:spcPts val="0"/>
              </a:spcBef>
              <a:spcAft>
                <a:spcPts val="1200"/>
              </a:spcAft>
              <a:buClr>
                <a:srgbClr val="202124"/>
              </a:buClr>
              <a:buSzPts val="1400"/>
              <a:buFont typeface="Roboto"/>
              <a:buChar char="●"/>
            </a:pPr>
            <a:r>
              <a:rPr lang="en" sz="1800" dirty="0">
                <a:solidFill>
                  <a:srgbClr val="202124"/>
                </a:solidFill>
                <a:latin typeface="+mj-lt"/>
                <a:ea typeface="Roboto"/>
                <a:cs typeface="Roboto"/>
                <a:sym typeface="Roboto"/>
              </a:rPr>
              <a:t>Akses Location dimatikan pada device settings</a:t>
            </a:r>
            <a:endParaRPr sz="1800" dirty="0">
              <a:solidFill>
                <a:srgbClr val="202124"/>
              </a:solidFill>
              <a:latin typeface="+mj-lt"/>
              <a:ea typeface="Roboto"/>
              <a:cs typeface="Roboto"/>
              <a:sym typeface="Roboto"/>
            </a:endParaRPr>
          </a:p>
          <a:p>
            <a:pPr marL="457200" lvl="0" indent="-317500" algn="just" rtl="0">
              <a:spcBef>
                <a:spcPts val="0"/>
              </a:spcBef>
              <a:spcAft>
                <a:spcPts val="1200"/>
              </a:spcAft>
              <a:buClr>
                <a:srgbClr val="202124"/>
              </a:buClr>
              <a:buSzPts val="1400"/>
              <a:buFont typeface="Roboto"/>
              <a:buChar char="●"/>
            </a:pPr>
            <a:r>
              <a:rPr lang="en" sz="1800" dirty="0">
                <a:solidFill>
                  <a:srgbClr val="202124"/>
                </a:solidFill>
                <a:latin typeface="+mj-lt"/>
                <a:ea typeface="Roboto"/>
                <a:cs typeface="Roboto"/>
                <a:sym typeface="Roboto"/>
              </a:rPr>
              <a:t>Device tidak pernah mencatat lokasi -&gt; device baru / device setelah di factory reset</a:t>
            </a:r>
            <a:endParaRPr sz="1800" dirty="0">
              <a:solidFill>
                <a:srgbClr val="202124"/>
              </a:solidFill>
              <a:latin typeface="+mj-lt"/>
              <a:ea typeface="Roboto"/>
              <a:cs typeface="Roboto"/>
              <a:sym typeface="Roboto"/>
            </a:endParaRPr>
          </a:p>
          <a:p>
            <a:pPr marL="457200" lvl="0" indent="-317500" algn="just" rtl="0">
              <a:spcBef>
                <a:spcPts val="0"/>
              </a:spcBef>
              <a:spcAft>
                <a:spcPts val="1200"/>
              </a:spcAft>
              <a:buClr>
                <a:srgbClr val="202124"/>
              </a:buClr>
              <a:buSzPts val="1400"/>
              <a:buFont typeface="Roboto"/>
              <a:buChar char="●"/>
            </a:pPr>
            <a:r>
              <a:rPr lang="en" sz="1800" dirty="0">
                <a:solidFill>
                  <a:srgbClr val="202124"/>
                </a:solidFill>
                <a:latin typeface="+mj-lt"/>
                <a:ea typeface="Roboto"/>
                <a:cs typeface="Roboto"/>
                <a:sym typeface="Roboto"/>
              </a:rPr>
              <a:t>Google Play Service pada device melakukan restrart sehingga tidak terdapat Fused Location Provider Client.</a:t>
            </a:r>
            <a:endParaRPr sz="1800" dirty="0">
              <a:solidFill>
                <a:srgbClr val="202124"/>
              </a:solidFill>
              <a:latin typeface="+mj-lt"/>
              <a:ea typeface="Roboto"/>
              <a:cs typeface="Roboto"/>
              <a:sym typeface="Roboto"/>
            </a:endParaRPr>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Get The Last Known </a:t>
            </a:r>
            <a:r>
              <a:rPr lang="en-US" sz="1800" b="1" dirty="0" smtClean="0">
                <a:solidFill>
                  <a:schemeClr val="bg1"/>
                </a:solidFill>
                <a:latin typeface="Verdana"/>
                <a:ea typeface="Verdana"/>
                <a:cs typeface="Verdana"/>
                <a:sym typeface="Verdana"/>
              </a:rPr>
              <a:t>Location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46"/>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 sz="3000">
                <a:latin typeface="Arial"/>
                <a:ea typeface="Arial"/>
                <a:cs typeface="Arial"/>
                <a:sym typeface="Arial"/>
              </a:rPr>
              <a:t>Change Location Setting</a:t>
            </a:r>
            <a:endParaRPr sz="3000">
              <a:latin typeface="Arial"/>
              <a:ea typeface="Arial"/>
              <a:cs typeface="Arial"/>
              <a:sym typeface="Arial"/>
            </a:endParaRPr>
          </a:p>
        </p:txBody>
      </p:sp>
    </p:spTree>
    <p:extLst>
      <p:ext uri="{BB962C8B-B14F-4D97-AF65-F5344CB8AC3E}">
        <p14:creationId xmlns:p14="http://schemas.microsoft.com/office/powerpoint/2010/main" val="66176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1" name="Google Shape;281;p47"/>
          <p:cNvSpPr txBox="1"/>
          <p:nvPr/>
        </p:nvSpPr>
        <p:spPr>
          <a:xfrm>
            <a:off x="683575" y="1010425"/>
            <a:ext cx="7817100" cy="33690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Font typeface="Roboto"/>
              <a:buChar char="●"/>
            </a:pPr>
            <a:r>
              <a:rPr lang="en" sz="1800" dirty="0">
                <a:solidFill>
                  <a:srgbClr val="202124"/>
                </a:solidFill>
                <a:latin typeface="Roboto"/>
                <a:ea typeface="Roboto"/>
                <a:cs typeface="Roboto"/>
                <a:sym typeface="Roboto"/>
              </a:rPr>
              <a:t>Diperlu me-</a:t>
            </a:r>
            <a:r>
              <a:rPr lang="en" sz="1800" b="1" dirty="0">
                <a:solidFill>
                  <a:srgbClr val="202124"/>
                </a:solidFill>
                <a:latin typeface="Roboto"/>
                <a:ea typeface="Roboto"/>
                <a:cs typeface="Roboto"/>
                <a:sym typeface="Roboto"/>
              </a:rPr>
              <a:t>request </a:t>
            </a:r>
            <a:r>
              <a:rPr lang="en" sz="1800" dirty="0">
                <a:solidFill>
                  <a:srgbClr val="202124"/>
                </a:solidFill>
                <a:latin typeface="Roboto"/>
                <a:ea typeface="Roboto"/>
                <a:cs typeface="Roboto"/>
                <a:sym typeface="Roboto"/>
              </a:rPr>
              <a:t>lokasi atau menerima pembaruan lokasi, perangkat harus mengaktifkan pengaturan sistem yang sesuai, seperti pemindaian GPS atau Wi-Fi. </a:t>
            </a:r>
            <a:endParaRPr sz="1800" dirty="0">
              <a:solidFill>
                <a:srgbClr val="202124"/>
              </a:solidFill>
              <a:latin typeface="Roboto"/>
              <a:ea typeface="Roboto"/>
              <a:cs typeface="Roboto"/>
              <a:sym typeface="Roboto"/>
            </a:endParaRPr>
          </a:p>
          <a:p>
            <a:pPr marL="457200" lvl="0" indent="-342900" algn="just" rtl="0">
              <a:spcBef>
                <a:spcPts val="0"/>
              </a:spcBef>
              <a:spcAft>
                <a:spcPts val="1200"/>
              </a:spcAft>
              <a:buClr>
                <a:srgbClr val="202124"/>
              </a:buClr>
              <a:buSzPts val="1800"/>
              <a:buFont typeface="Roboto"/>
              <a:buChar char="●"/>
            </a:pPr>
            <a:r>
              <a:rPr lang="en" sz="1800" dirty="0">
                <a:solidFill>
                  <a:srgbClr val="202124"/>
                </a:solidFill>
                <a:latin typeface="Roboto"/>
                <a:ea typeface="Roboto"/>
                <a:cs typeface="Roboto"/>
                <a:sym typeface="Roboto"/>
              </a:rPr>
              <a:t>Daripada mengaktifkan langsung layanan seperti GPS perangkat, aplikasi Anda menentukan tingkat akurasi / konsumsi daya yang diperlukan dan interval pembaruan yang diinginkan,</a:t>
            </a:r>
            <a:endParaRPr sz="1800" dirty="0">
              <a:solidFill>
                <a:srgbClr val="202124"/>
              </a:solidFill>
              <a:latin typeface="Roboto"/>
              <a:ea typeface="Roboto"/>
              <a:cs typeface="Roboto"/>
              <a:sym typeface="Roboto"/>
            </a:endParaRPr>
          </a:p>
          <a:p>
            <a:pPr marL="457200" lvl="0" indent="-342900" algn="just" rtl="0">
              <a:spcBef>
                <a:spcPts val="0"/>
              </a:spcBef>
              <a:spcAft>
                <a:spcPts val="1200"/>
              </a:spcAft>
              <a:buClr>
                <a:srgbClr val="202124"/>
              </a:buClr>
              <a:buSzPts val="1800"/>
              <a:buFont typeface="Roboto"/>
              <a:buChar char="●"/>
            </a:pPr>
            <a:r>
              <a:rPr lang="en" sz="1800" dirty="0">
                <a:solidFill>
                  <a:srgbClr val="202124"/>
                </a:solidFill>
                <a:latin typeface="Roboto"/>
                <a:ea typeface="Roboto"/>
                <a:cs typeface="Roboto"/>
                <a:sym typeface="Roboto"/>
              </a:rPr>
              <a:t>perangkat secara otomatis membuat perubahan yang sesuai dengan pengaturan sistem. Pengaturan ini ditentukan oleh objek data LocationRequest.</a:t>
            </a:r>
            <a:endParaRPr dirty="0">
              <a:solidFill>
                <a:srgbClr val="202124"/>
              </a:solidFill>
              <a:latin typeface="Roboto"/>
              <a:ea typeface="Roboto"/>
              <a:cs typeface="Roboto"/>
              <a:sym typeface="Roboto"/>
            </a:endParaRPr>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id-ID" sz="1800" b="1" dirty="0">
                <a:solidFill>
                  <a:schemeClr val="bg1"/>
                </a:solidFill>
                <a:latin typeface="Verdana"/>
                <a:ea typeface="Verdana"/>
                <a:cs typeface="Verdana"/>
                <a:sym typeface="Verdana"/>
              </a:rPr>
              <a:t>Change location </a:t>
            </a:r>
            <a:r>
              <a:rPr lang="id-ID" sz="1800" b="1" dirty="0" smtClean="0">
                <a:solidFill>
                  <a:schemeClr val="bg1"/>
                </a:solidFill>
                <a:latin typeface="Verdana"/>
                <a:ea typeface="Verdana"/>
                <a:cs typeface="Verdana"/>
                <a:sym typeface="Verdana"/>
              </a:rPr>
              <a:t>settings</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8" name="Google Shape;288;p48"/>
          <p:cNvSpPr txBox="1"/>
          <p:nvPr/>
        </p:nvSpPr>
        <p:spPr>
          <a:xfrm>
            <a:off x="683575" y="994175"/>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Location Request</a:t>
            </a:r>
            <a:endParaRPr sz="1800" b="1"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Untuk menyimpan parameter ketika melakukan request ke Fused Location Provider, dengan create Location Request. </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Menggunakan parameter untuk menentukan tingkat akurasi untuk permintaan lokasi.</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endParaRPr sz="1800" dirty="0">
              <a:solidFill>
                <a:srgbClr val="202124"/>
              </a:solidFill>
              <a:latin typeface="+mj-lt"/>
              <a:ea typeface="Roboto"/>
              <a:cs typeface="Roboto"/>
              <a:sym typeface="Roboto"/>
            </a:endParaRPr>
          </a:p>
        </p:txBody>
      </p:sp>
      <p:pic>
        <p:nvPicPr>
          <p:cNvPr id="289" name="Google Shape;289;p48"/>
          <p:cNvPicPr preferRelativeResize="0"/>
          <p:nvPr/>
        </p:nvPicPr>
        <p:blipFill>
          <a:blip r:embed="rId3">
            <a:alphaModFix/>
          </a:blip>
          <a:stretch>
            <a:fillRect/>
          </a:stretch>
        </p:blipFill>
        <p:spPr>
          <a:xfrm>
            <a:off x="683575" y="2882475"/>
            <a:ext cx="7313600" cy="1691650"/>
          </a:xfrm>
          <a:prstGeom prst="rect">
            <a:avLst/>
          </a:prstGeom>
          <a:noFill/>
          <a:ln>
            <a:noFill/>
          </a:ln>
        </p:spPr>
      </p:pic>
      <p:sp>
        <p:nvSpPr>
          <p:cNvPr id="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US" sz="1800" b="1" dirty="0" smtClean="0">
                <a:solidFill>
                  <a:schemeClr val="bg1"/>
                </a:solidFill>
                <a:latin typeface="Verdana"/>
                <a:ea typeface="Verdana"/>
                <a:cs typeface="Verdana"/>
                <a:sym typeface="Verdana"/>
              </a:rPr>
              <a:t>Setup Location Request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6" name="Google Shape;296;p49"/>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Update Interval - setInterval()</a:t>
            </a:r>
            <a:endParaRPr sz="1800" b="1"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Untuk menentukan kecepatan dalam satuan milliseconds untuk menerima perubahan lokasi pada aplikasi.</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endParaRPr sz="1800" dirty="0">
              <a:solidFill>
                <a:srgbClr val="202124"/>
              </a:solidFill>
              <a:latin typeface="+mj-lt"/>
              <a:ea typeface="Roboto"/>
              <a:cs typeface="Roboto"/>
              <a:sym typeface="Roboto"/>
            </a:endParaRPr>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US" sz="1800" b="1" dirty="0" smtClean="0">
                <a:solidFill>
                  <a:schemeClr val="bg1"/>
                </a:solidFill>
                <a:latin typeface="Verdana"/>
                <a:ea typeface="Verdana"/>
                <a:cs typeface="Verdana"/>
                <a:sym typeface="Verdana"/>
              </a:rPr>
              <a:t>Setup Location Request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3" name="Google Shape;303;p50"/>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Roboto"/>
                <a:ea typeface="Roboto"/>
                <a:cs typeface="Roboto"/>
                <a:sym typeface="Roboto"/>
              </a:rPr>
              <a:t>Fastest update interval - setFastestInterval() </a:t>
            </a:r>
            <a:endParaRPr sz="1800" dirty="0">
              <a:solidFill>
                <a:srgbClr val="202124"/>
              </a:solidFill>
              <a:latin typeface="Roboto"/>
              <a:ea typeface="Roboto"/>
              <a:cs typeface="Roboto"/>
              <a:sym typeface="Roboto"/>
            </a:endParaRPr>
          </a:p>
          <a:p>
            <a:pPr marL="0" lvl="0" indent="0" algn="just" rtl="0">
              <a:spcBef>
                <a:spcPts val="0"/>
              </a:spcBef>
              <a:spcAft>
                <a:spcPts val="1200"/>
              </a:spcAft>
              <a:buNone/>
            </a:pPr>
            <a:r>
              <a:rPr lang="en" sz="1800" dirty="0">
                <a:solidFill>
                  <a:srgbClr val="202124"/>
                </a:solidFill>
                <a:latin typeface="Roboto"/>
                <a:ea typeface="Roboto"/>
                <a:cs typeface="Roboto"/>
                <a:sym typeface="Roboto"/>
              </a:rPr>
              <a:t>Metode ini menetapkan tingkat tercepat dalam milliseconds di mana aplikasi dapat menangani pembaruan lokasi. </a:t>
            </a:r>
            <a:endParaRPr sz="1800" dirty="0">
              <a:solidFill>
                <a:srgbClr val="202124"/>
              </a:solidFill>
              <a:latin typeface="Roboto"/>
              <a:ea typeface="Roboto"/>
              <a:cs typeface="Roboto"/>
              <a:sym typeface="Roboto"/>
            </a:endParaRPr>
          </a:p>
          <a:p>
            <a:pPr marL="0" lvl="0" indent="0" algn="just" rtl="0">
              <a:spcBef>
                <a:spcPts val="0"/>
              </a:spcBef>
              <a:spcAft>
                <a:spcPts val="1200"/>
              </a:spcAft>
              <a:buNone/>
            </a:pPr>
            <a:r>
              <a:rPr lang="en" sz="1800" dirty="0">
                <a:solidFill>
                  <a:srgbClr val="202124"/>
                </a:solidFill>
                <a:latin typeface="Roboto"/>
                <a:ea typeface="Roboto"/>
                <a:cs typeface="Roboto"/>
                <a:sym typeface="Roboto"/>
              </a:rPr>
              <a:t>Hal ini dilakukan karena Jika kecepatan ini lebih cepat daripada yang bisa ditangani aplikasi, Kemungkin mengalami masalah dengan UI flicker atau data overflow. Untuk mencegah hal ini menggunakan setFastestInterval</a:t>
            </a:r>
            <a:r>
              <a:rPr lang="en" sz="1800" dirty="0" smtClean="0">
                <a:solidFill>
                  <a:srgbClr val="202124"/>
                </a:solidFill>
                <a:latin typeface="Roboto"/>
                <a:ea typeface="Roboto"/>
                <a:cs typeface="Roboto"/>
                <a:sym typeface="Roboto"/>
              </a:rPr>
              <a:t>().</a:t>
            </a:r>
            <a:endParaRPr sz="1800" dirty="0">
              <a:solidFill>
                <a:srgbClr val="202124"/>
              </a:solidFill>
              <a:latin typeface="Roboto"/>
              <a:ea typeface="Roboto"/>
              <a:cs typeface="Roboto"/>
              <a:sym typeface="Roboto"/>
            </a:endParaRPr>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US" sz="1800" b="1" dirty="0" smtClean="0">
                <a:solidFill>
                  <a:schemeClr val="bg1"/>
                </a:solidFill>
                <a:latin typeface="Verdana"/>
                <a:ea typeface="Verdana"/>
                <a:cs typeface="Verdana"/>
                <a:sym typeface="Verdana"/>
              </a:rPr>
              <a:t>Setup Location Request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0" name="Google Shape;310;p51"/>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200"/>
              </a:spcAft>
              <a:buNone/>
            </a:pPr>
            <a:r>
              <a:rPr lang="en" sz="1800" b="1" dirty="0">
                <a:solidFill>
                  <a:srgbClr val="202124"/>
                </a:solidFill>
                <a:latin typeface="+mj-lt"/>
                <a:ea typeface="Roboto"/>
                <a:cs typeface="Roboto"/>
                <a:sym typeface="Roboto"/>
              </a:rPr>
              <a:t>Priority</a:t>
            </a:r>
            <a:r>
              <a:rPr lang="en" sz="1800" b="1" dirty="0">
                <a:solidFill>
                  <a:srgbClr val="202124"/>
                </a:solidFill>
                <a:latin typeface="Roboto"/>
                <a:ea typeface="Roboto"/>
                <a:cs typeface="Roboto"/>
                <a:sym typeface="Roboto"/>
              </a:rPr>
              <a:t> - </a:t>
            </a:r>
            <a:r>
              <a:rPr lang="en" sz="1800" b="1" dirty="0">
                <a:solidFill>
                  <a:srgbClr val="202124"/>
                </a:solidFill>
                <a:latin typeface="Courier New" panose="02070309020205020404" pitchFamily="49" charset="0"/>
                <a:ea typeface="Roboto"/>
                <a:cs typeface="Courier New" panose="02070309020205020404" pitchFamily="49" charset="0"/>
                <a:sym typeface="Roboto"/>
              </a:rPr>
              <a:t>setPriority() </a:t>
            </a:r>
            <a:endParaRPr sz="1800" dirty="0">
              <a:solidFill>
                <a:srgbClr val="202124"/>
              </a:solidFill>
              <a:latin typeface="Roboto"/>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Metode ini untuk menetapkan prioritas permintaan, yang memberikan layanan Google Play Location memberikan petunjuk tentang sumber lokasi mana yang akan digunakan.</a:t>
            </a:r>
            <a:endParaRPr sz="1800" dirty="0">
              <a:solidFill>
                <a:srgbClr val="202124"/>
              </a:solidFill>
              <a:latin typeface="+mj-lt"/>
              <a:ea typeface="Roboto"/>
              <a:cs typeface="Roboto"/>
              <a:sym typeface="Roboto"/>
            </a:endParaRPr>
          </a:p>
          <a:p>
            <a:pPr marL="0" lvl="0" indent="0" algn="just" rtl="0">
              <a:spcBef>
                <a:spcPts val="0"/>
              </a:spcBef>
              <a:spcAft>
                <a:spcPts val="1200"/>
              </a:spcAft>
              <a:buNone/>
            </a:pPr>
            <a:r>
              <a:rPr lang="en" sz="1800" dirty="0">
                <a:solidFill>
                  <a:srgbClr val="202124"/>
                </a:solidFill>
                <a:latin typeface="+mj-lt"/>
                <a:ea typeface="Roboto"/>
                <a:cs typeface="Roboto"/>
                <a:sym typeface="Roboto"/>
              </a:rPr>
              <a:t>Nilai yang tersedia </a:t>
            </a:r>
            <a:r>
              <a:rPr lang="en" sz="1800" dirty="0" smtClean="0">
                <a:solidFill>
                  <a:srgbClr val="202124"/>
                </a:solidFill>
                <a:latin typeface="+mj-lt"/>
                <a:ea typeface="Roboto"/>
                <a:cs typeface="Roboto"/>
                <a:sym typeface="Roboto"/>
              </a:rPr>
              <a:t>:</a:t>
            </a:r>
            <a:endParaRPr sz="1800" dirty="0">
              <a:solidFill>
                <a:srgbClr val="202124"/>
              </a:solidFill>
              <a:latin typeface="Roboto"/>
              <a:ea typeface="Roboto"/>
              <a:cs typeface="Roboto"/>
              <a:sym typeface="Roboto"/>
            </a:endParaRPr>
          </a:p>
          <a:p>
            <a:pPr marL="457200" lvl="0" indent="-317500" algn="just" rtl="0">
              <a:spcBef>
                <a:spcPts val="0"/>
              </a:spcBef>
              <a:spcAft>
                <a:spcPts val="1200"/>
              </a:spcAft>
              <a:buSzPts val="1400"/>
              <a:buFont typeface="Courier New"/>
              <a:buChar char="●"/>
            </a:pPr>
            <a:r>
              <a:rPr lang="en" b="1" dirty="0" smtClean="0">
                <a:uFill>
                  <a:noFill/>
                </a:uFill>
                <a:latin typeface="Courier New"/>
                <a:ea typeface="Courier New"/>
                <a:cs typeface="Courier New"/>
                <a:sym typeface="Courier New"/>
                <a:hlinkClick r:id="rId3"/>
              </a:rPr>
              <a:t>PRIORITY_BALANCED_POWER_ACCURACY</a:t>
            </a:r>
            <a:endParaRPr b="1" dirty="0">
              <a:latin typeface="Courier New"/>
              <a:ea typeface="Courier New"/>
              <a:cs typeface="Courier New"/>
              <a:sym typeface="Courier New"/>
            </a:endParaRPr>
          </a:p>
          <a:p>
            <a:pPr marL="457200" lvl="0" indent="-317500" algn="just">
              <a:spcAft>
                <a:spcPts val="1200"/>
              </a:spcAft>
              <a:buSzPts val="1400"/>
              <a:buFont typeface="Courier New"/>
              <a:buChar char="●"/>
            </a:pPr>
            <a:r>
              <a:rPr lang="en" b="1" dirty="0" smtClean="0">
                <a:uFill>
                  <a:noFill/>
                </a:uFill>
                <a:latin typeface="Courier New"/>
                <a:ea typeface="Courier New"/>
                <a:cs typeface="Courier New"/>
                <a:sym typeface="Courier New"/>
                <a:hlinkClick r:id="rId3"/>
              </a:rPr>
              <a:t>PRIORITY_HIGH_ACCURACY </a:t>
            </a:r>
            <a:endParaRPr lang="en" b="1" dirty="0" smtClean="0">
              <a:uFill>
                <a:noFill/>
              </a:uFill>
              <a:latin typeface="Courier New"/>
              <a:ea typeface="Courier New"/>
              <a:cs typeface="Courier New"/>
              <a:sym typeface="Courier New"/>
            </a:endParaRPr>
          </a:p>
          <a:p>
            <a:pPr marL="457200" lvl="0" indent="-317500" algn="just">
              <a:spcAft>
                <a:spcPts val="1200"/>
              </a:spcAft>
              <a:buSzPts val="1400"/>
              <a:buFont typeface="Courier New"/>
              <a:buChar char="●"/>
            </a:pPr>
            <a:r>
              <a:rPr lang="en" b="1" dirty="0" smtClean="0">
                <a:uFill>
                  <a:noFill/>
                </a:uFill>
                <a:latin typeface="Courier New"/>
                <a:ea typeface="Courier New"/>
                <a:cs typeface="Courier New"/>
                <a:sym typeface="Courier New"/>
                <a:hlinkClick r:id="rId3"/>
              </a:rPr>
              <a:t>PRIORITY_LOW_POWER </a:t>
            </a:r>
            <a:endParaRPr lang="en" b="1" dirty="0" smtClean="0">
              <a:uFill>
                <a:noFill/>
              </a:uFill>
              <a:latin typeface="Courier New"/>
              <a:ea typeface="Courier New"/>
              <a:cs typeface="Courier New"/>
              <a:sym typeface="Courier New"/>
            </a:endParaRPr>
          </a:p>
          <a:p>
            <a:pPr marL="457200" lvl="0" indent="-317500" algn="just">
              <a:spcAft>
                <a:spcPts val="1200"/>
              </a:spcAft>
              <a:buSzPts val="1400"/>
              <a:buFont typeface="Courier New"/>
              <a:buChar char="●"/>
            </a:pPr>
            <a:r>
              <a:rPr lang="en" b="1" dirty="0" smtClean="0">
                <a:uFill>
                  <a:noFill/>
                </a:uFill>
                <a:latin typeface="Courier New"/>
                <a:ea typeface="Courier New"/>
                <a:cs typeface="Courier New"/>
                <a:sym typeface="Courier New"/>
                <a:hlinkClick r:id="rId3"/>
              </a:rPr>
              <a:t>PRIORITY_NO_POWER</a:t>
            </a:r>
            <a:endParaRPr sz="1800" dirty="0">
              <a:solidFill>
                <a:srgbClr val="202124"/>
              </a:solidFill>
              <a:latin typeface="Roboto"/>
              <a:ea typeface="Roboto"/>
              <a:cs typeface="Roboto"/>
              <a:sym typeface="Roboto"/>
            </a:endParaRPr>
          </a:p>
        </p:txBody>
      </p:sp>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US" sz="1800" b="1" dirty="0" smtClean="0">
                <a:solidFill>
                  <a:schemeClr val="bg1"/>
                </a:solidFill>
                <a:latin typeface="Verdana"/>
                <a:ea typeface="Verdana"/>
                <a:cs typeface="Verdana"/>
                <a:sym typeface="Verdana"/>
              </a:rPr>
              <a:t>Setup Location Request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52"/>
          <p:cNvSpPr txBox="1">
            <a:spLocks noGrp="1"/>
          </p:cNvSpPr>
          <p:nvPr>
            <p:ph type="body" idx="1"/>
          </p:nvPr>
        </p:nvSpPr>
        <p:spPr>
          <a:xfrm>
            <a:off x="614425" y="1014856"/>
            <a:ext cx="7772400" cy="391500"/>
          </a:xfrm>
          <a:prstGeom prst="rect">
            <a:avLst/>
          </a:prstGeom>
        </p:spPr>
        <p:txBody>
          <a:bodyPr spcFirstLastPara="1" wrap="square" lIns="68575" tIns="34275" rIns="68575" bIns="34275" anchor="b" anchorCtr="0">
            <a:noAutofit/>
          </a:bodyPr>
          <a:lstStyle/>
          <a:p>
            <a:pPr marL="0" lvl="0" indent="0" algn="l" rtl="0">
              <a:spcBef>
                <a:spcPts val="300"/>
              </a:spcBef>
              <a:spcAft>
                <a:spcPts val="0"/>
              </a:spcAft>
              <a:buNone/>
            </a:pPr>
            <a:r>
              <a:rPr lang="en" sz="1800" dirty="0">
                <a:latin typeface="+mj-lt"/>
              </a:rPr>
              <a:t>Contoh Source Code</a:t>
            </a:r>
            <a:endParaRPr sz="1800" dirty="0">
              <a:latin typeface="+mj-lt"/>
            </a:endParaRPr>
          </a:p>
        </p:txBody>
      </p:sp>
      <p:pic>
        <p:nvPicPr>
          <p:cNvPr id="317" name="Google Shape;317;p52"/>
          <p:cNvPicPr preferRelativeResize="0"/>
          <p:nvPr/>
        </p:nvPicPr>
        <p:blipFill rotWithShape="1">
          <a:blip r:embed="rId3">
            <a:alphaModFix/>
          </a:blip>
          <a:srcRect t="5285"/>
          <a:stretch/>
        </p:blipFill>
        <p:spPr>
          <a:xfrm>
            <a:off x="2067" y="1451790"/>
            <a:ext cx="9141933" cy="21931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4" name="Google Shape;324;p53"/>
          <p:cNvSpPr txBox="1"/>
          <p:nvPr/>
        </p:nvSpPr>
        <p:spPr>
          <a:xfrm>
            <a:off x="687050" y="973734"/>
            <a:ext cx="7817100" cy="336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02124"/>
              </a:buClr>
              <a:buSzPts val="1800"/>
              <a:buChar char="●"/>
            </a:pPr>
            <a:r>
              <a:rPr lang="en" sz="1800" dirty="0">
                <a:solidFill>
                  <a:srgbClr val="202124"/>
                </a:solidFill>
              </a:rPr>
              <a:t>Untuk mendapatkan current location setting pada device pengguna</a:t>
            </a:r>
            <a:endParaRPr sz="1800" dirty="0">
              <a:solidFill>
                <a:srgbClr val="202124"/>
              </a:solidFill>
            </a:endParaRPr>
          </a:p>
          <a:p>
            <a:pPr marL="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endParaRPr>
          </a:p>
          <a:p>
            <a:pPr marL="457200" lvl="0" indent="-342900" algn="l" rtl="0">
              <a:spcBef>
                <a:spcPts val="0"/>
              </a:spcBef>
              <a:spcAft>
                <a:spcPts val="0"/>
              </a:spcAft>
              <a:buClr>
                <a:srgbClr val="202124"/>
              </a:buClr>
              <a:buSzPts val="1800"/>
              <a:buChar char="●"/>
            </a:pPr>
            <a:r>
              <a:rPr lang="en" sz="1800" dirty="0">
                <a:solidFill>
                  <a:srgbClr val="202124"/>
                </a:solidFill>
              </a:rPr>
              <a:t>Periksa pengaturan lokasi, apakah sudah sesuai </a:t>
            </a:r>
            <a:endParaRPr sz="1800" dirty="0">
              <a:solidFill>
                <a:srgbClr val="202124"/>
              </a:solidFill>
            </a:endParaRPr>
          </a:p>
          <a:p>
            <a:pPr marL="45720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p:txBody>
      </p:sp>
      <p:pic>
        <p:nvPicPr>
          <p:cNvPr id="325" name="Google Shape;325;p53"/>
          <p:cNvPicPr preferRelativeResize="0"/>
          <p:nvPr/>
        </p:nvPicPr>
        <p:blipFill>
          <a:blip r:embed="rId3">
            <a:alphaModFix/>
          </a:blip>
          <a:stretch>
            <a:fillRect/>
          </a:stretch>
        </p:blipFill>
        <p:spPr>
          <a:xfrm>
            <a:off x="775325" y="1377292"/>
            <a:ext cx="6921950" cy="867600"/>
          </a:xfrm>
          <a:prstGeom prst="rect">
            <a:avLst/>
          </a:prstGeom>
          <a:noFill/>
          <a:ln>
            <a:noFill/>
          </a:ln>
        </p:spPr>
      </p:pic>
      <p:pic>
        <p:nvPicPr>
          <p:cNvPr id="326" name="Google Shape;326;p53"/>
          <p:cNvPicPr preferRelativeResize="0"/>
          <p:nvPr/>
        </p:nvPicPr>
        <p:blipFill>
          <a:blip r:embed="rId4">
            <a:alphaModFix/>
          </a:blip>
          <a:stretch>
            <a:fillRect/>
          </a:stretch>
        </p:blipFill>
        <p:spPr>
          <a:xfrm>
            <a:off x="775325" y="3005918"/>
            <a:ext cx="6941214" cy="1578782"/>
          </a:xfrm>
          <a:prstGeom prst="rect">
            <a:avLst/>
          </a:prstGeom>
          <a:noFill/>
          <a:ln>
            <a:noFill/>
          </a:ln>
        </p:spPr>
      </p:pic>
      <p:sp>
        <p:nvSpPr>
          <p:cNvPr id="7"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en-US" sz="1800" b="1" dirty="0" smtClean="0">
                <a:solidFill>
                  <a:schemeClr val="bg1"/>
                </a:solidFill>
                <a:latin typeface="Verdana"/>
                <a:ea typeface="Verdana"/>
                <a:cs typeface="Verdana"/>
                <a:sym typeface="Verdana"/>
              </a:rPr>
              <a:t>Get Current Location Setting			</a:t>
            </a:r>
            <a:r>
              <a:rPr lang="en-US" sz="1800" b="1" dirty="0">
                <a:solidFill>
                  <a:schemeClr val="bg1"/>
                </a:solidFill>
                <a:latin typeface="Verdana"/>
                <a:ea typeface="Verdana"/>
                <a:cs typeface="Verdana"/>
                <a:sym typeface="Verdana"/>
              </a:rPr>
              <a:t> </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54"/>
          <p:cNvSpPr txBox="1"/>
          <p:nvPr/>
        </p:nvSpPr>
        <p:spPr>
          <a:xfrm>
            <a:off x="683568" y="973734"/>
            <a:ext cx="7817100" cy="2366366"/>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latin typeface="+mj-lt"/>
              </a:rPr>
              <a:t>Hal ini diperlukan untuk memberikan anjuran user telah mengatur </a:t>
            </a:r>
            <a:r>
              <a:rPr lang="en" sz="1800" i="1" dirty="0">
                <a:solidFill>
                  <a:srgbClr val="202124"/>
                </a:solidFill>
                <a:latin typeface="+mj-lt"/>
              </a:rPr>
              <a:t>location settings</a:t>
            </a:r>
            <a:r>
              <a:rPr lang="en" sz="1800" dirty="0">
                <a:solidFill>
                  <a:srgbClr val="202124"/>
                </a:solidFill>
                <a:latin typeface="+mj-lt"/>
              </a:rPr>
              <a:t> dengan </a:t>
            </a:r>
            <a:r>
              <a:rPr lang="en" sz="1800" dirty="0" smtClean="0">
                <a:solidFill>
                  <a:srgbClr val="202124"/>
                </a:solidFill>
                <a:latin typeface="+mj-lt"/>
              </a:rPr>
              <a:t>benar.</a:t>
            </a:r>
            <a:endParaRPr sz="1800" dirty="0">
              <a:solidFill>
                <a:srgbClr val="202124"/>
              </a:solidFill>
              <a:latin typeface="+mj-lt"/>
            </a:endParaRPr>
          </a:p>
          <a:p>
            <a:pPr marL="457200" lvl="0" indent="-342900" algn="just" rtl="0">
              <a:spcBef>
                <a:spcPts val="0"/>
              </a:spcBef>
              <a:spcAft>
                <a:spcPts val="1200"/>
              </a:spcAft>
              <a:buClr>
                <a:srgbClr val="202124"/>
              </a:buClr>
              <a:buSzPts val="1800"/>
              <a:buFont typeface="Courier New"/>
              <a:buChar char="●"/>
            </a:pPr>
            <a:r>
              <a:rPr lang="en" sz="1800" dirty="0">
                <a:solidFill>
                  <a:srgbClr val="202124"/>
                </a:solidFill>
                <a:latin typeface="Courier New" panose="02070309020205020404" pitchFamily="49" charset="0"/>
                <a:ea typeface="Courier New"/>
                <a:cs typeface="Courier New" panose="02070309020205020404" pitchFamily="49" charset="0"/>
                <a:sym typeface="Courier New"/>
              </a:rPr>
              <a:t>OnSuccessListener</a:t>
            </a:r>
            <a:r>
              <a:rPr lang="en" sz="1800" dirty="0">
                <a:solidFill>
                  <a:srgbClr val="202124"/>
                </a:solidFill>
                <a:latin typeface="+mj-lt"/>
                <a:ea typeface="Courier New"/>
                <a:cs typeface="Courier New"/>
                <a:sym typeface="Courier New"/>
              </a:rPr>
              <a:t> </a:t>
            </a:r>
            <a:r>
              <a:rPr lang="en" sz="1800" dirty="0">
                <a:solidFill>
                  <a:srgbClr val="202124"/>
                </a:solidFill>
                <a:latin typeface="+mj-lt"/>
              </a:rPr>
              <a:t>untuk validasi </a:t>
            </a:r>
            <a:r>
              <a:rPr lang="en" sz="1800" i="1" dirty="0">
                <a:solidFill>
                  <a:srgbClr val="202124"/>
                </a:solidFill>
                <a:latin typeface="+mj-lt"/>
              </a:rPr>
              <a:t>locations setting</a:t>
            </a:r>
            <a:r>
              <a:rPr lang="en" sz="1800" dirty="0">
                <a:solidFill>
                  <a:srgbClr val="202124"/>
                </a:solidFill>
                <a:latin typeface="+mj-lt"/>
              </a:rPr>
              <a:t> yang telah </a:t>
            </a:r>
            <a:r>
              <a:rPr lang="en" sz="1800" dirty="0" smtClean="0">
                <a:solidFill>
                  <a:srgbClr val="202124"/>
                </a:solidFill>
                <a:latin typeface="+mj-lt"/>
              </a:rPr>
              <a:t>sesuai.</a:t>
            </a:r>
            <a:endParaRPr sz="1800" dirty="0">
              <a:solidFill>
                <a:srgbClr val="202124"/>
              </a:solidFill>
              <a:latin typeface="+mj-lt"/>
            </a:endParaRPr>
          </a:p>
          <a:p>
            <a:pPr marL="457200" lvl="0" indent="-342900" algn="just" rtl="0">
              <a:spcBef>
                <a:spcPts val="0"/>
              </a:spcBef>
              <a:spcAft>
                <a:spcPts val="1200"/>
              </a:spcAft>
              <a:buClr>
                <a:srgbClr val="202124"/>
              </a:buClr>
              <a:buSzPts val="1800"/>
              <a:buFont typeface="Courier New"/>
              <a:buChar char="●"/>
            </a:pPr>
            <a:r>
              <a:rPr lang="en" sz="1800" dirty="0">
                <a:solidFill>
                  <a:srgbClr val="202124"/>
                </a:solidFill>
                <a:latin typeface="Courier New" panose="02070309020205020404" pitchFamily="49" charset="0"/>
                <a:ea typeface="Courier New"/>
                <a:cs typeface="Courier New" panose="02070309020205020404" pitchFamily="49" charset="0"/>
                <a:sym typeface="Courier New"/>
              </a:rPr>
              <a:t>OnFailureListener</a:t>
            </a:r>
            <a:r>
              <a:rPr lang="en" sz="1800" dirty="0">
                <a:solidFill>
                  <a:srgbClr val="202124"/>
                </a:solidFill>
                <a:latin typeface="+mj-lt"/>
                <a:ea typeface="Courier New"/>
                <a:cs typeface="Courier New"/>
                <a:sym typeface="Courier New"/>
              </a:rPr>
              <a:t> </a:t>
            </a:r>
            <a:r>
              <a:rPr lang="en" sz="1800" dirty="0">
                <a:solidFill>
                  <a:srgbClr val="202124"/>
                </a:solidFill>
                <a:latin typeface="+mj-lt"/>
              </a:rPr>
              <a:t>adalah </a:t>
            </a:r>
            <a:r>
              <a:rPr lang="en" sz="1800" i="1" dirty="0">
                <a:solidFill>
                  <a:srgbClr val="202124"/>
                </a:solidFill>
                <a:latin typeface="+mj-lt"/>
              </a:rPr>
              <a:t>event</a:t>
            </a:r>
            <a:r>
              <a:rPr lang="en" sz="1800" dirty="0">
                <a:solidFill>
                  <a:srgbClr val="202124"/>
                </a:solidFill>
                <a:latin typeface="+mj-lt"/>
              </a:rPr>
              <a:t> ketika </a:t>
            </a:r>
            <a:r>
              <a:rPr lang="en" sz="1800" i="1" dirty="0">
                <a:solidFill>
                  <a:srgbClr val="202124"/>
                </a:solidFill>
                <a:latin typeface="+mj-lt"/>
              </a:rPr>
              <a:t>location settings</a:t>
            </a:r>
            <a:r>
              <a:rPr lang="en" sz="1800" dirty="0">
                <a:solidFill>
                  <a:srgbClr val="202124"/>
                </a:solidFill>
                <a:latin typeface="+mj-lt"/>
              </a:rPr>
              <a:t> yang belum </a:t>
            </a:r>
            <a:r>
              <a:rPr lang="en" sz="1800" dirty="0" smtClean="0">
                <a:solidFill>
                  <a:srgbClr val="202124"/>
                </a:solidFill>
                <a:latin typeface="+mj-lt"/>
              </a:rPr>
              <a:t>sesuai</a:t>
            </a:r>
            <a:r>
              <a:rPr lang="en" sz="1800" dirty="0">
                <a:solidFill>
                  <a:srgbClr val="202124"/>
                </a:solidFill>
                <a:latin typeface="+mj-lt"/>
              </a:rPr>
              <a:t>.</a:t>
            </a:r>
            <a:endParaRPr sz="1800" dirty="0">
              <a:solidFill>
                <a:srgbClr val="202124"/>
              </a:solidFill>
              <a:latin typeface="+mj-lt"/>
            </a:endParaRPr>
          </a:p>
        </p:txBody>
      </p:sp>
      <p:sp>
        <p:nvSpPr>
          <p:cNvPr id="4"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Prompt user </a:t>
            </a:r>
            <a:r>
              <a:rPr lang="en-US" sz="1800" b="1" dirty="0" err="1">
                <a:solidFill>
                  <a:schemeClr val="bg1"/>
                </a:solidFill>
                <a:latin typeface="Verdana"/>
                <a:ea typeface="Verdana"/>
                <a:cs typeface="Verdana"/>
                <a:sym typeface="Verdana"/>
              </a:rPr>
              <a:t>untuk</a:t>
            </a:r>
            <a:r>
              <a:rPr lang="en-US" sz="1800" b="1" dirty="0">
                <a:solidFill>
                  <a:schemeClr val="bg1"/>
                </a:solidFill>
                <a:latin typeface="Verdana"/>
                <a:ea typeface="Verdana"/>
                <a:cs typeface="Verdana"/>
                <a:sym typeface="Verdana"/>
              </a:rPr>
              <a:t> </a:t>
            </a:r>
            <a:r>
              <a:rPr lang="en-US" sz="1800" b="1" dirty="0" err="1">
                <a:solidFill>
                  <a:schemeClr val="bg1"/>
                </a:solidFill>
                <a:latin typeface="Verdana"/>
                <a:ea typeface="Verdana"/>
                <a:cs typeface="Verdana"/>
                <a:sym typeface="Verdana"/>
              </a:rPr>
              <a:t>mengubah</a:t>
            </a:r>
            <a:r>
              <a:rPr lang="en-US" sz="1800" b="1" dirty="0">
                <a:solidFill>
                  <a:schemeClr val="bg1"/>
                </a:solidFill>
                <a:latin typeface="Verdana"/>
                <a:ea typeface="Verdana"/>
                <a:cs typeface="Verdana"/>
                <a:sym typeface="Verdana"/>
              </a:rPr>
              <a:t> location </a:t>
            </a:r>
            <a:r>
              <a:rPr lang="en-US" sz="1800" b="1" dirty="0" smtClean="0">
                <a:solidFill>
                  <a:schemeClr val="bg1"/>
                </a:solidFill>
                <a:latin typeface="Verdana"/>
                <a:ea typeface="Verdana"/>
                <a:cs typeface="Verdana"/>
                <a:sym typeface="Verdana"/>
              </a:rPr>
              <a:t>settings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682" y="1142405"/>
            <a:ext cx="7772400" cy="4001095"/>
          </a:xfrm>
          <a:prstGeom prst="rect">
            <a:avLst/>
          </a:prstGeom>
        </p:spPr>
        <p:txBody>
          <a:bodyPr wrap="square">
            <a:spAutoFit/>
          </a:bodyPr>
          <a:lstStyle/>
          <a:p>
            <a:pPr lvl="0"/>
            <a:r>
              <a:rPr lang="en-US" sz="1600" b="1" dirty="0" err="1" smtClean="0">
                <a:solidFill>
                  <a:schemeClr val="dk1"/>
                </a:solidFill>
              </a:rPr>
              <a:t>Materi</a:t>
            </a:r>
            <a:r>
              <a:rPr lang="en-US" sz="1600" b="1" dirty="0" smtClean="0">
                <a:solidFill>
                  <a:schemeClr val="dk1"/>
                </a:solidFill>
              </a:rPr>
              <a:t> </a:t>
            </a:r>
            <a:r>
              <a:rPr lang="en-US" sz="1600" b="1" dirty="0">
                <a:solidFill>
                  <a:schemeClr val="dk1"/>
                </a:solidFill>
              </a:rPr>
              <a:t>Yang </a:t>
            </a:r>
            <a:r>
              <a:rPr lang="en-US" sz="1600" b="1" dirty="0" err="1">
                <a:solidFill>
                  <a:schemeClr val="dk1"/>
                </a:solidFill>
              </a:rPr>
              <a:t>akan</a:t>
            </a:r>
            <a:r>
              <a:rPr lang="en-US" sz="1600" b="1" dirty="0">
                <a:solidFill>
                  <a:schemeClr val="dk1"/>
                </a:solidFill>
              </a:rPr>
              <a:t> </a:t>
            </a:r>
            <a:r>
              <a:rPr lang="en-US" sz="1600" b="1" dirty="0" err="1">
                <a:solidFill>
                  <a:schemeClr val="dk1"/>
                </a:solidFill>
              </a:rPr>
              <a:t>disampaikan</a:t>
            </a:r>
            <a:r>
              <a:rPr lang="en-US" sz="1600" b="1" dirty="0">
                <a:solidFill>
                  <a:schemeClr val="dk1"/>
                </a:solidFill>
              </a:rPr>
              <a:t>:</a:t>
            </a:r>
            <a:endParaRPr lang="en-US" sz="1600" b="1" dirty="0"/>
          </a:p>
          <a:p>
            <a:pPr lvl="0"/>
            <a:r>
              <a:rPr lang="en-US" sz="1600" dirty="0" smtClean="0">
                <a:solidFill>
                  <a:schemeClr val="dk1"/>
                </a:solidFill>
              </a:rPr>
              <a:t>1. Location </a:t>
            </a:r>
            <a:r>
              <a:rPr lang="en-US" sz="1600" dirty="0">
                <a:solidFill>
                  <a:schemeClr val="dk1"/>
                </a:solidFill>
              </a:rPr>
              <a:t>Base </a:t>
            </a:r>
            <a:r>
              <a:rPr lang="en-US" sz="1600" dirty="0" smtClean="0">
                <a:solidFill>
                  <a:schemeClr val="dk1"/>
                </a:solidFill>
              </a:rPr>
              <a:t>Service</a:t>
            </a:r>
          </a:p>
          <a:p>
            <a:pPr lvl="0"/>
            <a:r>
              <a:rPr lang="en-US" sz="1600" dirty="0" smtClean="0">
                <a:solidFill>
                  <a:schemeClr val="dk1"/>
                </a:solidFill>
              </a:rPr>
              <a:t>2. Global Positioning System (A-GPS)</a:t>
            </a:r>
            <a:endParaRPr lang="en-US" sz="1600" dirty="0">
              <a:solidFill>
                <a:schemeClr val="dk1"/>
              </a:solidFill>
            </a:endParaRPr>
          </a:p>
          <a:p>
            <a:pPr lvl="0"/>
            <a:r>
              <a:rPr lang="en-US" sz="1600" dirty="0">
                <a:solidFill>
                  <a:schemeClr val="tx1"/>
                </a:solidFill>
              </a:rPr>
              <a:t>3</a:t>
            </a:r>
            <a:r>
              <a:rPr lang="en-US" sz="1600" dirty="0" smtClean="0">
                <a:solidFill>
                  <a:schemeClr val="tx1"/>
                </a:solidFill>
              </a:rPr>
              <a:t>. </a:t>
            </a:r>
            <a:r>
              <a:rPr lang="en-US" sz="1600" dirty="0">
                <a:solidFill>
                  <a:schemeClr val="tx1"/>
                </a:solidFill>
              </a:rPr>
              <a:t>Get The Last Know Location</a:t>
            </a:r>
          </a:p>
          <a:p>
            <a:pPr lvl="0"/>
            <a:r>
              <a:rPr lang="en-US" sz="1600" dirty="0">
                <a:solidFill>
                  <a:schemeClr val="dk1"/>
                </a:solidFill>
              </a:rPr>
              <a:t>4</a:t>
            </a:r>
            <a:r>
              <a:rPr lang="en-US" sz="1600" dirty="0" smtClean="0">
                <a:solidFill>
                  <a:schemeClr val="dk1"/>
                </a:solidFill>
              </a:rPr>
              <a:t>. </a:t>
            </a:r>
            <a:r>
              <a:rPr lang="en-US" sz="1600" dirty="0">
                <a:solidFill>
                  <a:schemeClr val="dk1"/>
                </a:solidFill>
              </a:rPr>
              <a:t>Change Location </a:t>
            </a:r>
            <a:r>
              <a:rPr lang="en-US" sz="1600" dirty="0" smtClean="0">
                <a:solidFill>
                  <a:schemeClr val="dk1"/>
                </a:solidFill>
              </a:rPr>
              <a:t>Setting</a:t>
            </a:r>
          </a:p>
          <a:p>
            <a:pPr lvl="0"/>
            <a:r>
              <a:rPr lang="en-US" sz="1600" dirty="0">
                <a:solidFill>
                  <a:schemeClr val="dk1"/>
                </a:solidFill>
              </a:rPr>
              <a:t>5</a:t>
            </a:r>
            <a:r>
              <a:rPr lang="en-US" sz="1600" dirty="0" smtClean="0">
                <a:solidFill>
                  <a:schemeClr val="dk1"/>
                </a:solidFill>
              </a:rPr>
              <a:t>. Receive Location Update</a:t>
            </a:r>
          </a:p>
          <a:p>
            <a:pPr lvl="0"/>
            <a:r>
              <a:rPr lang="en-US" sz="1600" dirty="0">
                <a:solidFill>
                  <a:schemeClr val="dk1"/>
                </a:solidFill>
              </a:rPr>
              <a:t>6</a:t>
            </a:r>
            <a:r>
              <a:rPr lang="en-US" sz="1600" dirty="0" smtClean="0">
                <a:solidFill>
                  <a:schemeClr val="dk1"/>
                </a:solidFill>
              </a:rPr>
              <a:t>. Display a Location Address</a:t>
            </a:r>
          </a:p>
          <a:p>
            <a:pPr lvl="0"/>
            <a:r>
              <a:rPr lang="en-US" sz="1600" dirty="0">
                <a:solidFill>
                  <a:schemeClr val="dk1"/>
                </a:solidFill>
              </a:rPr>
              <a:t>7</a:t>
            </a:r>
            <a:r>
              <a:rPr lang="en-US" sz="1600" dirty="0" smtClean="0">
                <a:solidFill>
                  <a:schemeClr val="dk1"/>
                </a:solidFill>
              </a:rPr>
              <a:t>. Add Maps</a:t>
            </a:r>
          </a:p>
          <a:p>
            <a:pPr lvl="0"/>
            <a:r>
              <a:rPr lang="en-US" sz="1600" dirty="0">
                <a:solidFill>
                  <a:schemeClr val="dk1"/>
                </a:solidFill>
              </a:rPr>
              <a:t>8</a:t>
            </a:r>
            <a:r>
              <a:rPr lang="en-US" sz="1600" dirty="0" smtClean="0">
                <a:solidFill>
                  <a:schemeClr val="dk1"/>
                </a:solidFill>
              </a:rPr>
              <a:t>. </a:t>
            </a:r>
            <a:r>
              <a:rPr lang="en-US" sz="1600" dirty="0" err="1" smtClean="0">
                <a:solidFill>
                  <a:schemeClr val="dk1"/>
                </a:solidFill>
              </a:rPr>
              <a:t>Algoritma</a:t>
            </a:r>
            <a:r>
              <a:rPr lang="en-US" sz="1600" dirty="0" smtClean="0">
                <a:solidFill>
                  <a:schemeClr val="dk1"/>
                </a:solidFill>
              </a:rPr>
              <a:t> Mobile Navigation</a:t>
            </a:r>
            <a:endParaRPr lang="en-US" sz="1600" dirty="0">
              <a:solidFill>
                <a:schemeClr val="dk1"/>
              </a:solidFill>
            </a:endParaRPr>
          </a:p>
          <a:p>
            <a:pPr lvl="0"/>
            <a:endParaRPr lang="en-US" sz="1600" dirty="0">
              <a:solidFill>
                <a:schemeClr val="dk1"/>
              </a:solidFill>
            </a:endParaRPr>
          </a:p>
          <a:p>
            <a:pPr lvl="0"/>
            <a:r>
              <a:rPr lang="en-US" sz="1600" b="1" dirty="0" err="1">
                <a:solidFill>
                  <a:schemeClr val="dk1"/>
                </a:solidFill>
              </a:rPr>
              <a:t>Tugas</a:t>
            </a:r>
            <a:r>
              <a:rPr lang="en-US" sz="1600" b="1" dirty="0">
                <a:solidFill>
                  <a:schemeClr val="dk1"/>
                </a:solidFill>
              </a:rPr>
              <a:t> : </a:t>
            </a:r>
            <a:endParaRPr lang="en-US" sz="1600" b="1" dirty="0" smtClean="0">
              <a:solidFill>
                <a:schemeClr val="dk1"/>
              </a:solidFill>
            </a:endParaRPr>
          </a:p>
          <a:p>
            <a:pPr lvl="0"/>
            <a:r>
              <a:rPr lang="en-US" sz="1600" dirty="0" err="1" smtClean="0">
                <a:solidFill>
                  <a:schemeClr val="tx1"/>
                </a:solidFill>
              </a:rPr>
              <a:t>Membuat</a:t>
            </a:r>
            <a:r>
              <a:rPr lang="en-US" sz="1600" dirty="0" smtClean="0">
                <a:solidFill>
                  <a:schemeClr val="tx1"/>
                </a:solidFill>
              </a:rPr>
              <a:t> </a:t>
            </a:r>
            <a:r>
              <a:rPr lang="en-US" sz="1600" dirty="0" err="1">
                <a:solidFill>
                  <a:schemeClr val="tx1"/>
                </a:solidFill>
              </a:rPr>
              <a:t>aplikasi</a:t>
            </a:r>
            <a:r>
              <a:rPr lang="en-US" sz="1600" dirty="0">
                <a:solidFill>
                  <a:schemeClr val="tx1"/>
                </a:solidFill>
              </a:rPr>
              <a:t> </a:t>
            </a:r>
            <a:r>
              <a:rPr lang="en-US" sz="1600" dirty="0" err="1">
                <a:solidFill>
                  <a:schemeClr val="tx1"/>
                </a:solidFill>
              </a:rPr>
              <a:t>navigasi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menggunakan</a:t>
            </a:r>
            <a:r>
              <a:rPr lang="en-US" sz="1600" dirty="0">
                <a:solidFill>
                  <a:schemeClr val="tx1"/>
                </a:solidFill>
              </a:rPr>
              <a:t> Google Maps API</a:t>
            </a:r>
          </a:p>
          <a:p>
            <a:pPr lvl="0"/>
            <a:endParaRPr lang="en-US" sz="1600" dirty="0">
              <a:solidFill>
                <a:schemeClr val="dk1"/>
              </a:solidFill>
            </a:endParaRPr>
          </a:p>
          <a:p>
            <a:r>
              <a:rPr lang="en-US" sz="1600" b="1" dirty="0">
                <a:solidFill>
                  <a:schemeClr val="dk1"/>
                </a:solidFill>
              </a:rPr>
              <a:t>Outcome/</a:t>
            </a:r>
            <a:r>
              <a:rPr lang="en-US" sz="1600" b="1" dirty="0" err="1">
                <a:solidFill>
                  <a:schemeClr val="dk1"/>
                </a:solidFill>
              </a:rPr>
              <a:t>Capaian</a:t>
            </a:r>
            <a:r>
              <a:rPr lang="en-US" sz="1600" b="1" dirty="0">
                <a:solidFill>
                  <a:schemeClr val="dk1"/>
                </a:solidFill>
              </a:rPr>
              <a:t> </a:t>
            </a:r>
            <a:r>
              <a:rPr lang="en-US" sz="1600" b="1" dirty="0" err="1" smtClean="0">
                <a:solidFill>
                  <a:schemeClr val="dk1"/>
                </a:solidFill>
              </a:rPr>
              <a:t>Pelatihan</a:t>
            </a:r>
            <a:endParaRPr lang="en-US" sz="1600" b="1" dirty="0" smtClean="0">
              <a:solidFill>
                <a:schemeClr val="dk1"/>
              </a:solidFill>
            </a:endParaRPr>
          </a:p>
          <a:p>
            <a:r>
              <a:rPr lang="en-US" sz="1600" dirty="0" err="1">
                <a:solidFill>
                  <a:schemeClr val="tx1"/>
                </a:solidFill>
              </a:rPr>
              <a:t>M</a:t>
            </a:r>
            <a:r>
              <a:rPr lang="en-US" sz="1600" dirty="0" err="1" smtClean="0">
                <a:solidFill>
                  <a:schemeClr val="tx1"/>
                </a:solidFill>
              </a:rPr>
              <a:t>enyusun</a:t>
            </a:r>
            <a:r>
              <a:rPr lang="en-US" sz="1600" dirty="0" smtClean="0">
                <a:solidFill>
                  <a:schemeClr val="tx1"/>
                </a:solidFill>
              </a:rPr>
              <a:t> </a:t>
            </a:r>
            <a:r>
              <a:rPr lang="en-US" sz="1600" dirty="0">
                <a:solidFill>
                  <a:schemeClr val="tx1"/>
                </a:solidFill>
              </a:rPr>
              <a:t>mobile location based service, GPS </a:t>
            </a:r>
            <a:r>
              <a:rPr lang="en-US" sz="1600" dirty="0" err="1">
                <a:solidFill>
                  <a:schemeClr val="tx1"/>
                </a:solidFill>
              </a:rPr>
              <a:t>dan</a:t>
            </a:r>
            <a:r>
              <a:rPr lang="en-US" sz="1600" dirty="0">
                <a:solidFill>
                  <a:schemeClr val="tx1"/>
                </a:solidFill>
              </a:rPr>
              <a:t> mobile navigation</a:t>
            </a:r>
          </a:p>
          <a:p>
            <a:pPr lvl="0"/>
            <a:endParaRPr lang="en-US" dirty="0">
              <a:solidFill>
                <a:schemeClr val="dk1"/>
              </a:solidFill>
            </a:endParaRPr>
          </a:p>
        </p:txBody>
      </p:sp>
      <p:sp>
        <p:nvSpPr>
          <p:cNvPr id="5" name="Rectangle 4"/>
          <p:cNvSpPr/>
          <p:nvPr/>
        </p:nvSpPr>
        <p:spPr>
          <a:xfrm>
            <a:off x="611548" y="536877"/>
            <a:ext cx="11017224" cy="461665"/>
          </a:xfrm>
          <a:prstGeom prst="rect">
            <a:avLst/>
          </a:prstGeom>
        </p:spPr>
        <p:txBody>
          <a:bodyPr wrap="square">
            <a:spAutoFit/>
          </a:bodyPr>
          <a:lstStyle/>
          <a:p>
            <a:r>
              <a:rPr lang="en-US" sz="2400" b="1" dirty="0" err="1">
                <a:solidFill>
                  <a:schemeClr val="bg1"/>
                </a:solidFill>
              </a:rPr>
              <a:t>Deskripsi</a:t>
            </a:r>
            <a:r>
              <a:rPr lang="en-US" sz="2400" b="1" dirty="0">
                <a:solidFill>
                  <a:schemeClr val="bg1"/>
                </a:solidFill>
              </a:rPr>
              <a:t> </a:t>
            </a:r>
            <a:r>
              <a:rPr lang="en-US" sz="2400" b="1" dirty="0" err="1">
                <a:solidFill>
                  <a:schemeClr val="bg1"/>
                </a:solidFill>
              </a:rPr>
              <a:t>Singkat</a:t>
            </a:r>
            <a:r>
              <a:rPr lang="en-US" sz="2400" b="1" dirty="0">
                <a:solidFill>
                  <a:schemeClr val="bg1"/>
                </a:solidFill>
              </a:rPr>
              <a:t> </a:t>
            </a:r>
            <a:r>
              <a:rPr lang="en-US" sz="2400" dirty="0">
                <a:solidFill>
                  <a:schemeClr val="bg1"/>
                </a:solidFill>
              </a:rPr>
              <a:t>	</a:t>
            </a:r>
            <a:endParaRPr lang="en-US" sz="2000" dirty="0">
              <a:solidFill>
                <a:schemeClr val="bg1"/>
              </a:solidFill>
            </a:endParaRPr>
          </a:p>
        </p:txBody>
      </p:sp>
    </p:spTree>
    <p:extLst>
      <p:ext uri="{BB962C8B-B14F-4D97-AF65-F5344CB8AC3E}">
        <p14:creationId xmlns:p14="http://schemas.microsoft.com/office/powerpoint/2010/main" val="1384095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55"/>
          <p:cNvSpPr txBox="1"/>
          <p:nvPr/>
        </p:nvSpPr>
        <p:spPr>
          <a:xfrm>
            <a:off x="683568" y="973734"/>
            <a:ext cx="2732957" cy="4867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202124"/>
                </a:solidFill>
              </a:rPr>
              <a:t>Contoh Source </a:t>
            </a:r>
            <a:r>
              <a:rPr lang="en" sz="1800" b="1" dirty="0" smtClean="0">
                <a:solidFill>
                  <a:srgbClr val="202124"/>
                </a:solidFill>
              </a:rPr>
              <a:t>Code</a:t>
            </a:r>
            <a:endParaRPr sz="1800" b="1" dirty="0">
              <a:solidFill>
                <a:srgbClr val="202124"/>
              </a:solidFill>
            </a:endParaRPr>
          </a:p>
        </p:txBody>
      </p:sp>
      <p:pic>
        <p:nvPicPr>
          <p:cNvPr id="339" name="Google Shape;339;p55"/>
          <p:cNvPicPr preferRelativeResize="0"/>
          <p:nvPr/>
        </p:nvPicPr>
        <p:blipFill>
          <a:blip r:embed="rId3">
            <a:alphaModFix/>
          </a:blip>
          <a:stretch>
            <a:fillRect/>
          </a:stretch>
        </p:blipFill>
        <p:spPr>
          <a:xfrm>
            <a:off x="3416525" y="973734"/>
            <a:ext cx="5278241" cy="4169766"/>
          </a:xfrm>
          <a:prstGeom prst="rect">
            <a:avLst/>
          </a:prstGeom>
          <a:noFill/>
          <a:ln>
            <a:noFill/>
          </a:ln>
        </p:spPr>
      </p:pic>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Prompt user </a:t>
            </a:r>
            <a:r>
              <a:rPr lang="en-US" sz="1800" b="1" dirty="0" err="1">
                <a:solidFill>
                  <a:schemeClr val="bg1"/>
                </a:solidFill>
                <a:latin typeface="Verdana"/>
                <a:ea typeface="Verdana"/>
                <a:cs typeface="Verdana"/>
                <a:sym typeface="Verdana"/>
              </a:rPr>
              <a:t>untuk</a:t>
            </a:r>
            <a:r>
              <a:rPr lang="en-US" sz="1800" b="1" dirty="0">
                <a:solidFill>
                  <a:schemeClr val="bg1"/>
                </a:solidFill>
                <a:latin typeface="Verdana"/>
                <a:ea typeface="Verdana"/>
                <a:cs typeface="Verdana"/>
                <a:sym typeface="Verdana"/>
              </a:rPr>
              <a:t> </a:t>
            </a:r>
            <a:r>
              <a:rPr lang="en-US" sz="1800" b="1" dirty="0" err="1">
                <a:solidFill>
                  <a:schemeClr val="bg1"/>
                </a:solidFill>
                <a:latin typeface="Verdana"/>
                <a:ea typeface="Verdana"/>
                <a:cs typeface="Verdana"/>
                <a:sym typeface="Verdana"/>
              </a:rPr>
              <a:t>mengubah</a:t>
            </a:r>
            <a:r>
              <a:rPr lang="en-US" sz="1800" b="1" dirty="0">
                <a:solidFill>
                  <a:schemeClr val="bg1"/>
                </a:solidFill>
                <a:latin typeface="Verdana"/>
                <a:ea typeface="Verdana"/>
                <a:cs typeface="Verdana"/>
                <a:sym typeface="Verdana"/>
              </a:rPr>
              <a:t> location </a:t>
            </a:r>
            <a:r>
              <a:rPr lang="en-US" sz="1800" b="1" dirty="0" smtClean="0">
                <a:solidFill>
                  <a:schemeClr val="bg1"/>
                </a:solidFill>
                <a:latin typeface="Verdana"/>
                <a:ea typeface="Verdana"/>
                <a:cs typeface="Verdana"/>
                <a:sym typeface="Verdana"/>
              </a:rPr>
              <a:t>settings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56"/>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 sz="3000">
                <a:latin typeface="Arial"/>
                <a:ea typeface="Arial"/>
                <a:cs typeface="Arial"/>
                <a:sym typeface="Arial"/>
              </a:rPr>
              <a:t>Receive Location Update</a:t>
            </a:r>
            <a:endParaRPr sz="30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57"/>
          <p:cNvSpPr txBox="1"/>
          <p:nvPr/>
        </p:nvSpPr>
        <p:spPr>
          <a:xfrm>
            <a:off x="683568" y="973734"/>
            <a:ext cx="7817100" cy="2848966"/>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rPr>
              <a:t>Digunakan untuk mendapatkan perubahan lokasi device dari pengguna</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i="1" dirty="0">
                <a:solidFill>
                  <a:srgbClr val="202124"/>
                </a:solidFill>
              </a:rPr>
              <a:t>Return </a:t>
            </a:r>
            <a:r>
              <a:rPr lang="en" sz="1800" dirty="0">
                <a:solidFill>
                  <a:srgbClr val="202124"/>
                </a:solidFill>
              </a:rPr>
              <a:t>berupa lokasi koordinat dalam latitude dan longitude</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latin typeface="Courier New"/>
                <a:ea typeface="Courier New"/>
                <a:cs typeface="Courier New"/>
                <a:sym typeface="Courier New"/>
              </a:rPr>
              <a:t>GetLastLocation()untuk </a:t>
            </a:r>
            <a:r>
              <a:rPr lang="en" sz="1800" b="1" dirty="0">
                <a:solidFill>
                  <a:srgbClr val="202124"/>
                </a:solidFill>
              </a:rPr>
              <a:t>mendapatkan</a:t>
            </a:r>
            <a:r>
              <a:rPr lang="en" sz="1800" dirty="0">
                <a:solidFill>
                  <a:srgbClr val="202124"/>
                </a:solidFill>
              </a:rPr>
              <a:t> lokasi terakhir</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metode ini untuk </a:t>
            </a:r>
            <a:r>
              <a:rPr lang="en" sz="1800" b="1" dirty="0">
                <a:solidFill>
                  <a:srgbClr val="202124"/>
                </a:solidFill>
              </a:rPr>
              <a:t>me-</a:t>
            </a:r>
            <a:r>
              <a:rPr lang="en" sz="1800" b="1" i="1" dirty="0">
                <a:solidFill>
                  <a:srgbClr val="202124"/>
                </a:solidFill>
              </a:rPr>
              <a:t>request</a:t>
            </a:r>
            <a:r>
              <a:rPr lang="en" sz="1800" dirty="0">
                <a:solidFill>
                  <a:srgbClr val="202124"/>
                </a:solidFill>
              </a:rPr>
              <a:t> pembaharuan lokasi agar sesuai dengan lokasi terbaru.</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Keakuratan bergantung provider yang </a:t>
            </a:r>
            <a:r>
              <a:rPr lang="en" sz="1800" dirty="0" smtClean="0">
                <a:solidFill>
                  <a:srgbClr val="202124"/>
                </a:solidFill>
              </a:rPr>
              <a:t>tersedia</a:t>
            </a:r>
            <a:endParaRPr sz="1800" dirty="0">
              <a:solidFill>
                <a:srgbClr val="202124"/>
              </a:solidFill>
            </a:endParaRPr>
          </a:p>
        </p:txBody>
      </p:sp>
      <p:sp>
        <p:nvSpPr>
          <p:cNvPr id="4"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id-ID" sz="1800" b="1" dirty="0">
                <a:solidFill>
                  <a:schemeClr val="bg1"/>
                </a:solidFill>
                <a:latin typeface="Verdana"/>
                <a:ea typeface="Verdana"/>
                <a:cs typeface="Verdana"/>
                <a:sym typeface="Verdana"/>
              </a:rPr>
              <a:t>Receive location </a:t>
            </a:r>
            <a:r>
              <a:rPr lang="id-ID" sz="1800" b="1" dirty="0" smtClean="0">
                <a:solidFill>
                  <a:schemeClr val="bg1"/>
                </a:solidFill>
                <a:latin typeface="Verdana"/>
                <a:ea typeface="Verdana"/>
                <a:cs typeface="Verdana"/>
                <a:sym typeface="Verdana"/>
              </a:rPr>
              <a:t>update</a:t>
            </a:r>
            <a:r>
              <a:rPr lang="en-US" sz="1800" b="1" dirty="0" smtClean="0">
                <a:solidFill>
                  <a:schemeClr val="bg1"/>
                </a:solidFill>
                <a:latin typeface="Verdana"/>
                <a:ea typeface="Verdana"/>
                <a:cs typeface="Verdana"/>
                <a:sym typeface="Verdana"/>
              </a:rPr>
              <a:t>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58"/>
          <p:cNvSpPr txBox="1"/>
          <p:nvPr/>
        </p:nvSpPr>
        <p:spPr>
          <a:xfrm>
            <a:off x="683568" y="977175"/>
            <a:ext cx="7817100" cy="33690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rPr>
              <a:t>Sebelum melakukan </a:t>
            </a:r>
            <a:r>
              <a:rPr lang="en" sz="1800" i="1" dirty="0">
                <a:solidFill>
                  <a:srgbClr val="202124"/>
                </a:solidFill>
              </a:rPr>
              <a:t>request</a:t>
            </a:r>
            <a:r>
              <a:rPr lang="en" sz="1800" dirty="0">
                <a:solidFill>
                  <a:srgbClr val="202124"/>
                </a:solidFill>
              </a:rPr>
              <a:t>, aplikasi harus terkoneksi dengan location service terlebih dahulu</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Call </a:t>
            </a:r>
            <a:r>
              <a:rPr lang="en" sz="1800" dirty="0">
                <a:solidFill>
                  <a:srgbClr val="202124"/>
                </a:solidFill>
                <a:latin typeface="Courier New"/>
                <a:ea typeface="Courier New"/>
                <a:cs typeface="Courier New"/>
                <a:sym typeface="Courier New"/>
              </a:rPr>
              <a:t>requestLocationUpdates()</a:t>
            </a:r>
            <a:r>
              <a:rPr lang="en" sz="1800" dirty="0">
                <a:solidFill>
                  <a:srgbClr val="202124"/>
                </a:solidFill>
              </a:rPr>
              <a:t>untuk request lokasi terbaru.</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Contoh method </a:t>
            </a:r>
            <a:endParaRPr sz="1800" dirty="0">
              <a:solidFill>
                <a:srgbClr val="202124"/>
              </a:solidFill>
            </a:endParaRPr>
          </a:p>
          <a:p>
            <a:pPr marL="457200" lvl="0" indent="0" algn="just" rtl="0">
              <a:spcBef>
                <a:spcPts val="0"/>
              </a:spcBef>
              <a:spcAft>
                <a:spcPts val="1200"/>
              </a:spcAft>
              <a:buNone/>
            </a:pPr>
            <a:r>
              <a:rPr lang="en" sz="1800" dirty="0">
                <a:solidFill>
                  <a:srgbClr val="202124"/>
                </a:solidFill>
              </a:rPr>
              <a:t> </a:t>
            </a:r>
            <a:endParaRPr sz="1800" dirty="0">
              <a:solidFill>
                <a:srgbClr val="202124"/>
              </a:solidFill>
            </a:endParaRPr>
          </a:p>
          <a:p>
            <a:pPr marL="457200" lvl="0" indent="0" algn="just" rtl="0">
              <a:spcBef>
                <a:spcPts val="0"/>
              </a:spcBef>
              <a:spcAft>
                <a:spcPts val="1200"/>
              </a:spcAft>
              <a:buNone/>
            </a:pPr>
            <a:endParaRPr sz="1800" dirty="0">
              <a:solidFill>
                <a:srgbClr val="202124"/>
              </a:solidFill>
            </a:endParaRPr>
          </a:p>
          <a:p>
            <a:pPr marL="457200" lvl="0" indent="0" algn="just" rtl="0">
              <a:spcBef>
                <a:spcPts val="0"/>
              </a:spcBef>
              <a:spcAft>
                <a:spcPts val="1200"/>
              </a:spcAft>
              <a:buNone/>
            </a:pPr>
            <a:endParaRPr sz="1800" dirty="0">
              <a:solidFill>
                <a:srgbClr val="202124"/>
              </a:solidFill>
            </a:endParaRPr>
          </a:p>
          <a:p>
            <a:pPr marL="0" lvl="0" indent="0" algn="just" rtl="0">
              <a:spcBef>
                <a:spcPts val="0"/>
              </a:spcBef>
              <a:spcAft>
                <a:spcPts val="1200"/>
              </a:spcAft>
              <a:buNone/>
            </a:pPr>
            <a:endParaRPr sz="1800" dirty="0">
              <a:solidFill>
                <a:srgbClr val="202124"/>
              </a:solidFill>
              <a:latin typeface="Times New Roman"/>
              <a:ea typeface="Times New Roman"/>
              <a:cs typeface="Times New Roman"/>
              <a:sym typeface="Times New Roman"/>
            </a:endParaRPr>
          </a:p>
          <a:p>
            <a:pPr marL="0" lvl="0" indent="0" algn="just" rtl="0">
              <a:spcBef>
                <a:spcPts val="0"/>
              </a:spcBef>
              <a:spcAft>
                <a:spcPts val="1200"/>
              </a:spcAft>
              <a:buNone/>
            </a:pPr>
            <a:endParaRPr sz="1800" dirty="0">
              <a:solidFill>
                <a:srgbClr val="202124"/>
              </a:solidFill>
              <a:latin typeface="Roboto"/>
              <a:ea typeface="Roboto"/>
              <a:cs typeface="Roboto"/>
              <a:sym typeface="Roboto"/>
            </a:endParaRPr>
          </a:p>
          <a:p>
            <a:pPr marL="0" lvl="0" indent="0" algn="just" rtl="0">
              <a:spcBef>
                <a:spcPts val="0"/>
              </a:spcBef>
              <a:spcAft>
                <a:spcPts val="1200"/>
              </a:spcAft>
              <a:buNone/>
            </a:pPr>
            <a:endParaRPr sz="1800" dirty="0">
              <a:solidFill>
                <a:srgbClr val="202124"/>
              </a:solidFill>
              <a:latin typeface="Roboto"/>
              <a:ea typeface="Roboto"/>
              <a:cs typeface="Roboto"/>
              <a:sym typeface="Roboto"/>
            </a:endParaRPr>
          </a:p>
        </p:txBody>
      </p:sp>
      <p:pic>
        <p:nvPicPr>
          <p:cNvPr id="358" name="Google Shape;358;p58"/>
          <p:cNvPicPr preferRelativeResize="0"/>
          <p:nvPr/>
        </p:nvPicPr>
        <p:blipFill>
          <a:blip r:embed="rId3">
            <a:alphaModFix/>
          </a:blip>
          <a:stretch>
            <a:fillRect/>
          </a:stretch>
        </p:blipFill>
        <p:spPr>
          <a:xfrm>
            <a:off x="683568" y="2598175"/>
            <a:ext cx="7817100" cy="1669025"/>
          </a:xfrm>
          <a:prstGeom prst="rect">
            <a:avLst/>
          </a:prstGeom>
          <a:noFill/>
          <a:ln>
            <a:noFill/>
          </a:ln>
        </p:spPr>
      </p:pic>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id-ID" sz="1800" b="1" dirty="0" smtClean="0">
                <a:solidFill>
                  <a:schemeClr val="bg1"/>
                </a:solidFill>
                <a:latin typeface="Verdana"/>
                <a:ea typeface="Verdana"/>
                <a:cs typeface="Verdana"/>
                <a:sym typeface="Verdana"/>
              </a:rPr>
              <a:t>Re</a:t>
            </a:r>
            <a:r>
              <a:rPr lang="en-US" sz="1800" b="1" dirty="0" smtClean="0">
                <a:solidFill>
                  <a:schemeClr val="bg1"/>
                </a:solidFill>
                <a:latin typeface="Verdana"/>
                <a:ea typeface="Verdana"/>
                <a:cs typeface="Verdana"/>
                <a:sym typeface="Verdana"/>
              </a:rPr>
              <a:t>quest</a:t>
            </a:r>
            <a:r>
              <a:rPr lang="id-ID" sz="1800" b="1" dirty="0" smtClean="0">
                <a:solidFill>
                  <a:schemeClr val="bg1"/>
                </a:solidFill>
                <a:latin typeface="Verdana"/>
                <a:ea typeface="Verdana"/>
                <a:cs typeface="Verdana"/>
                <a:sym typeface="Verdana"/>
              </a:rPr>
              <a:t> </a:t>
            </a:r>
            <a:r>
              <a:rPr lang="id-ID" sz="1800" b="1" dirty="0">
                <a:solidFill>
                  <a:schemeClr val="bg1"/>
                </a:solidFill>
                <a:latin typeface="Verdana"/>
                <a:ea typeface="Verdana"/>
                <a:cs typeface="Verdana"/>
                <a:sym typeface="Verdana"/>
              </a:rPr>
              <a:t>location </a:t>
            </a:r>
            <a:r>
              <a:rPr lang="id-ID" sz="1800" b="1" dirty="0" smtClean="0">
                <a:solidFill>
                  <a:schemeClr val="bg1"/>
                </a:solidFill>
                <a:latin typeface="Verdana"/>
                <a:ea typeface="Verdana"/>
                <a:cs typeface="Verdana"/>
                <a:sym typeface="Verdana"/>
              </a:rPr>
              <a:t>update</a:t>
            </a:r>
            <a:r>
              <a:rPr lang="en-US" sz="1800" b="1" dirty="0" smtClean="0">
                <a:solidFill>
                  <a:schemeClr val="bg1"/>
                </a:solidFill>
                <a:latin typeface="Verdana"/>
                <a:ea typeface="Verdana"/>
                <a:cs typeface="Verdana"/>
                <a:sym typeface="Verdana"/>
              </a:rPr>
              <a:t>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59"/>
          <p:cNvSpPr txBox="1"/>
          <p:nvPr/>
        </p:nvSpPr>
        <p:spPr>
          <a:xfrm>
            <a:off x="683568" y="973734"/>
            <a:ext cx="7817100" cy="336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202124"/>
              </a:buClr>
              <a:buSzPts val="1800"/>
              <a:buChar char="●"/>
            </a:pPr>
            <a:r>
              <a:rPr lang="en" sz="1800" dirty="0">
                <a:solidFill>
                  <a:srgbClr val="202124"/>
                </a:solidFill>
              </a:rPr>
              <a:t>Contoh penggunaan request location update</a:t>
            </a:r>
            <a:endParaRPr sz="1800" dirty="0">
              <a:solidFill>
                <a:srgbClr val="202124"/>
              </a:solidFill>
            </a:endParaRPr>
          </a:p>
          <a:p>
            <a:pPr marL="457200" lvl="0" indent="0" algn="l" rtl="0">
              <a:spcBef>
                <a:spcPts val="0"/>
              </a:spcBef>
              <a:spcAft>
                <a:spcPts val="0"/>
              </a:spcAft>
              <a:buNone/>
            </a:pPr>
            <a:r>
              <a:rPr lang="en" sz="1800" dirty="0">
                <a:solidFill>
                  <a:srgbClr val="202124"/>
                </a:solidFill>
              </a:rPr>
              <a:t> </a:t>
            </a:r>
            <a:endParaRPr sz="1800" dirty="0">
              <a:solidFill>
                <a:srgbClr val="202124"/>
              </a:solidFill>
            </a:endParaRPr>
          </a:p>
          <a:p>
            <a:pPr marL="457200" lvl="0" indent="0" algn="l" rtl="0">
              <a:spcBef>
                <a:spcPts val="0"/>
              </a:spcBef>
              <a:spcAft>
                <a:spcPts val="0"/>
              </a:spcAft>
              <a:buNone/>
            </a:pPr>
            <a:endParaRPr sz="1800" dirty="0">
              <a:solidFill>
                <a:srgbClr val="202124"/>
              </a:solidFill>
            </a:endParaRPr>
          </a:p>
          <a:p>
            <a:pPr marL="45720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p:txBody>
      </p:sp>
      <p:pic>
        <p:nvPicPr>
          <p:cNvPr id="365" name="Google Shape;365;p59"/>
          <p:cNvPicPr preferRelativeResize="0"/>
          <p:nvPr/>
        </p:nvPicPr>
        <p:blipFill>
          <a:blip r:embed="rId3">
            <a:alphaModFix/>
          </a:blip>
          <a:stretch>
            <a:fillRect/>
          </a:stretch>
        </p:blipFill>
        <p:spPr>
          <a:xfrm>
            <a:off x="683568" y="1428002"/>
            <a:ext cx="7489794" cy="3715498"/>
          </a:xfrm>
          <a:prstGeom prst="rect">
            <a:avLst/>
          </a:prstGeom>
          <a:noFill/>
          <a:ln>
            <a:noFill/>
          </a:ln>
        </p:spPr>
      </p:pic>
      <p:sp>
        <p:nvSpPr>
          <p:cNvPr id="5"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lvl="0"/>
            <a:r>
              <a:rPr lang="id-ID" sz="1800" b="1" dirty="0" smtClean="0">
                <a:solidFill>
                  <a:schemeClr val="bg1"/>
                </a:solidFill>
                <a:latin typeface="Verdana"/>
                <a:ea typeface="Verdana"/>
                <a:cs typeface="Verdana"/>
                <a:sym typeface="Verdana"/>
              </a:rPr>
              <a:t>Re</a:t>
            </a:r>
            <a:r>
              <a:rPr lang="en-US" sz="1800" b="1" dirty="0" smtClean="0">
                <a:solidFill>
                  <a:schemeClr val="bg1"/>
                </a:solidFill>
                <a:latin typeface="Verdana"/>
                <a:ea typeface="Verdana"/>
                <a:cs typeface="Verdana"/>
                <a:sym typeface="Verdana"/>
              </a:rPr>
              <a:t>quest</a:t>
            </a:r>
            <a:r>
              <a:rPr lang="id-ID" sz="1800" b="1" dirty="0" smtClean="0">
                <a:solidFill>
                  <a:schemeClr val="bg1"/>
                </a:solidFill>
                <a:latin typeface="Verdana"/>
                <a:ea typeface="Verdana"/>
                <a:cs typeface="Verdana"/>
                <a:sym typeface="Verdana"/>
              </a:rPr>
              <a:t> </a:t>
            </a:r>
            <a:r>
              <a:rPr lang="id-ID" sz="1800" b="1" dirty="0">
                <a:solidFill>
                  <a:schemeClr val="bg1"/>
                </a:solidFill>
                <a:latin typeface="Verdana"/>
                <a:ea typeface="Verdana"/>
                <a:cs typeface="Verdana"/>
                <a:sym typeface="Verdana"/>
              </a:rPr>
              <a:t>location </a:t>
            </a:r>
            <a:r>
              <a:rPr lang="id-ID" sz="1800" b="1" dirty="0" smtClean="0">
                <a:solidFill>
                  <a:schemeClr val="bg1"/>
                </a:solidFill>
                <a:latin typeface="Verdana"/>
                <a:ea typeface="Verdana"/>
                <a:cs typeface="Verdana"/>
                <a:sym typeface="Verdana"/>
              </a:rPr>
              <a:t>update</a:t>
            </a:r>
            <a:r>
              <a:rPr lang="en-US" sz="1800" b="1" dirty="0" smtClean="0">
                <a:solidFill>
                  <a:schemeClr val="bg1"/>
                </a:solidFill>
                <a:latin typeface="Verdana"/>
                <a:ea typeface="Verdana"/>
                <a:cs typeface="Verdana"/>
                <a:sym typeface="Verdana"/>
              </a:rPr>
              <a:t>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60"/>
          <p:cNvSpPr txBox="1"/>
          <p:nvPr/>
        </p:nvSpPr>
        <p:spPr>
          <a:xfrm>
            <a:off x="683568" y="977900"/>
            <a:ext cx="3461400" cy="1921075"/>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rgbClr val="202124"/>
              </a:buClr>
              <a:buSzPts val="1800"/>
              <a:buChar char="●"/>
            </a:pPr>
            <a:r>
              <a:rPr lang="en" sz="1800" dirty="0">
                <a:solidFill>
                  <a:srgbClr val="202124"/>
                </a:solidFill>
              </a:rPr>
              <a:t>Digunakan untuk melakukan aksi ketika mendapatkan perubahan lokasi terbaru</a:t>
            </a:r>
            <a:endParaRPr sz="1800" dirty="0">
              <a:solidFill>
                <a:srgbClr val="202124"/>
              </a:solidFill>
            </a:endParaRPr>
          </a:p>
          <a:p>
            <a:pPr marL="457200" lvl="0" indent="-342900" algn="just" rtl="0">
              <a:spcBef>
                <a:spcPts val="0"/>
              </a:spcBef>
              <a:spcAft>
                <a:spcPts val="0"/>
              </a:spcAft>
              <a:buClr>
                <a:srgbClr val="202124"/>
              </a:buClr>
              <a:buSzPts val="1800"/>
              <a:buChar char="●"/>
            </a:pPr>
            <a:r>
              <a:rPr lang="en" sz="1800" dirty="0">
                <a:solidFill>
                  <a:srgbClr val="202124"/>
                </a:solidFill>
              </a:rPr>
              <a:t>Contoh implementasi Source </a:t>
            </a:r>
            <a:r>
              <a:rPr lang="en" sz="1800" dirty="0" smtClean="0">
                <a:solidFill>
                  <a:srgbClr val="202124"/>
                </a:solidFill>
              </a:rPr>
              <a:t>code</a:t>
            </a:r>
            <a:endParaRPr sz="1800" dirty="0">
              <a:solidFill>
                <a:srgbClr val="202124"/>
              </a:solidFill>
            </a:endParaRPr>
          </a:p>
        </p:txBody>
      </p:sp>
      <p:pic>
        <p:nvPicPr>
          <p:cNvPr id="372" name="Google Shape;372;p60"/>
          <p:cNvPicPr preferRelativeResize="0"/>
          <p:nvPr/>
        </p:nvPicPr>
        <p:blipFill>
          <a:blip r:embed="rId3">
            <a:alphaModFix/>
          </a:blip>
          <a:stretch>
            <a:fillRect/>
          </a:stretch>
        </p:blipFill>
        <p:spPr>
          <a:xfrm>
            <a:off x="4144968" y="977900"/>
            <a:ext cx="4999032" cy="3708400"/>
          </a:xfrm>
          <a:prstGeom prst="rect">
            <a:avLst/>
          </a:prstGeom>
          <a:noFill/>
          <a:ln>
            <a:noFill/>
          </a:ln>
        </p:spPr>
      </p:pic>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r>
              <a:rPr lang="en-US" sz="1800" b="1" dirty="0">
                <a:solidFill>
                  <a:schemeClr val="bg1"/>
                </a:solidFill>
                <a:latin typeface="Verdana"/>
                <a:ea typeface="Verdana"/>
                <a:cs typeface="Verdana"/>
                <a:sym typeface="Verdana"/>
              </a:rPr>
              <a:t>Define the location update </a:t>
            </a:r>
            <a:r>
              <a:rPr lang="en-US" sz="1800" b="1" dirty="0" smtClean="0">
                <a:solidFill>
                  <a:schemeClr val="bg1"/>
                </a:solidFill>
                <a:latin typeface="Verdana"/>
                <a:ea typeface="Verdana"/>
                <a:cs typeface="Verdana"/>
                <a:sym typeface="Verdana"/>
              </a:rPr>
              <a:t>callback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61"/>
          <p:cNvSpPr txBox="1"/>
          <p:nvPr/>
        </p:nvSpPr>
        <p:spPr>
          <a:xfrm>
            <a:off x="683568" y="977900"/>
            <a:ext cx="6978000" cy="11598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rPr>
              <a:t>Digunakan ketika tidak lagi fokus pada activity yang menggunakan location service</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Untuk meminimalkan penggunaan daya </a:t>
            </a:r>
            <a:r>
              <a:rPr lang="en" sz="1800" dirty="0" smtClean="0">
                <a:solidFill>
                  <a:srgbClr val="202124"/>
                </a:solidFill>
              </a:rPr>
              <a:t>baterai</a:t>
            </a:r>
            <a:endParaRPr sz="1800" dirty="0">
              <a:solidFill>
                <a:srgbClr val="202124"/>
              </a:solidFill>
            </a:endParaRPr>
          </a:p>
        </p:txBody>
      </p:sp>
      <p:pic>
        <p:nvPicPr>
          <p:cNvPr id="379" name="Google Shape;379;p61"/>
          <p:cNvPicPr preferRelativeResize="0"/>
          <p:nvPr/>
        </p:nvPicPr>
        <p:blipFill>
          <a:blip r:embed="rId3">
            <a:alphaModFix/>
          </a:blip>
          <a:stretch>
            <a:fillRect/>
          </a:stretch>
        </p:blipFill>
        <p:spPr>
          <a:xfrm>
            <a:off x="683568" y="2174665"/>
            <a:ext cx="6978000" cy="1178135"/>
          </a:xfrm>
          <a:prstGeom prst="rect">
            <a:avLst/>
          </a:prstGeom>
          <a:noFill/>
          <a:ln>
            <a:noFill/>
          </a:ln>
        </p:spPr>
      </p:pic>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r>
              <a:rPr lang="en-US" sz="1800" b="1" dirty="0" smtClean="0">
                <a:solidFill>
                  <a:schemeClr val="bg1"/>
                </a:solidFill>
                <a:latin typeface="Verdana"/>
                <a:ea typeface="Verdana"/>
                <a:cs typeface="Verdana"/>
                <a:sym typeface="Verdana"/>
              </a:rPr>
              <a:t>Stop Location </a:t>
            </a:r>
            <a:r>
              <a:rPr lang="en-US" sz="1800" b="1" dirty="0">
                <a:solidFill>
                  <a:schemeClr val="bg1"/>
                </a:solidFill>
                <a:latin typeface="Verdana"/>
                <a:ea typeface="Verdana"/>
                <a:cs typeface="Verdana"/>
                <a:sym typeface="Verdana"/>
              </a:rPr>
              <a:t>U</a:t>
            </a:r>
            <a:r>
              <a:rPr lang="en-US" sz="1800" b="1" dirty="0" smtClean="0">
                <a:solidFill>
                  <a:schemeClr val="bg1"/>
                </a:solidFill>
                <a:latin typeface="Verdana"/>
                <a:ea typeface="Verdana"/>
                <a:cs typeface="Verdana"/>
                <a:sym typeface="Verdana"/>
              </a:rPr>
              <a:t>pdate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62"/>
          <p:cNvSpPr txBox="1"/>
          <p:nvPr/>
        </p:nvSpPr>
        <p:spPr>
          <a:xfrm>
            <a:off x="683568" y="977900"/>
            <a:ext cx="6978000" cy="40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202124"/>
                </a:solidFill>
              </a:rPr>
              <a:t>Contoh implementasi penggunaan</a:t>
            </a:r>
            <a:endParaRPr sz="1800" dirty="0">
              <a:solidFill>
                <a:srgbClr val="202124"/>
              </a:solidFill>
            </a:endParaRPr>
          </a:p>
          <a:p>
            <a:pPr marL="457200" lvl="0" indent="0" algn="l" rtl="0">
              <a:spcBef>
                <a:spcPts val="0"/>
              </a:spcBef>
              <a:spcAft>
                <a:spcPts val="0"/>
              </a:spcAft>
              <a:buNone/>
            </a:pPr>
            <a:r>
              <a:rPr lang="en" sz="1800" dirty="0">
                <a:solidFill>
                  <a:srgbClr val="202124"/>
                </a:solidFill>
              </a:rPr>
              <a:t> </a:t>
            </a:r>
            <a:endParaRPr sz="1800" dirty="0">
              <a:solidFill>
                <a:srgbClr val="202124"/>
              </a:solidFill>
            </a:endParaRPr>
          </a:p>
          <a:p>
            <a:pPr marL="457200" lvl="0" indent="0" algn="l" rtl="0">
              <a:spcBef>
                <a:spcPts val="0"/>
              </a:spcBef>
              <a:spcAft>
                <a:spcPts val="0"/>
              </a:spcAft>
              <a:buNone/>
            </a:pPr>
            <a:endParaRPr sz="1800" dirty="0">
              <a:solidFill>
                <a:srgbClr val="202124"/>
              </a:solidFill>
            </a:endParaRPr>
          </a:p>
          <a:p>
            <a:pPr marL="457200" lvl="0" indent="0" algn="l" rtl="0">
              <a:spcBef>
                <a:spcPts val="0"/>
              </a:spcBef>
              <a:spcAft>
                <a:spcPts val="0"/>
              </a:spcAft>
              <a:buNone/>
            </a:pPr>
            <a:endParaRPr sz="1800" dirty="0">
              <a:solidFill>
                <a:srgbClr val="202124"/>
              </a:solidFill>
            </a:endParaRPr>
          </a:p>
          <a:p>
            <a:pPr marL="0" lvl="0" indent="0" algn="l" rtl="0">
              <a:spcBef>
                <a:spcPts val="0"/>
              </a:spcBef>
              <a:spcAft>
                <a:spcPts val="0"/>
              </a:spcAft>
              <a:buNone/>
            </a:pPr>
            <a:endParaRPr sz="1800" dirty="0">
              <a:solidFill>
                <a:srgbClr val="202124"/>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a:p>
            <a:pPr marL="0" lvl="0" indent="0" algn="l" rtl="0">
              <a:spcBef>
                <a:spcPts val="0"/>
              </a:spcBef>
              <a:spcAft>
                <a:spcPts val="0"/>
              </a:spcAft>
              <a:buNone/>
            </a:pPr>
            <a:endParaRPr sz="1800" dirty="0">
              <a:solidFill>
                <a:srgbClr val="202124"/>
              </a:solidFill>
              <a:latin typeface="Roboto"/>
              <a:ea typeface="Roboto"/>
              <a:cs typeface="Roboto"/>
              <a:sym typeface="Roboto"/>
            </a:endParaRPr>
          </a:p>
        </p:txBody>
      </p:sp>
      <p:pic>
        <p:nvPicPr>
          <p:cNvPr id="386" name="Google Shape;386;p62"/>
          <p:cNvPicPr preferRelativeResize="0"/>
          <p:nvPr/>
        </p:nvPicPr>
        <p:blipFill>
          <a:blip r:embed="rId3">
            <a:alphaModFix/>
          </a:blip>
          <a:stretch>
            <a:fillRect/>
          </a:stretch>
        </p:blipFill>
        <p:spPr>
          <a:xfrm>
            <a:off x="683568" y="1384300"/>
            <a:ext cx="6978000" cy="2616200"/>
          </a:xfrm>
          <a:prstGeom prst="rect">
            <a:avLst/>
          </a:prstGeom>
          <a:noFill/>
          <a:ln>
            <a:noFill/>
          </a:ln>
        </p:spPr>
      </p:pic>
      <p:sp>
        <p:nvSpPr>
          <p:cNvPr id="6"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r>
              <a:rPr lang="en-US" sz="1800" b="1" dirty="0" smtClean="0">
                <a:solidFill>
                  <a:schemeClr val="bg1"/>
                </a:solidFill>
                <a:latin typeface="Verdana"/>
                <a:ea typeface="Verdana"/>
                <a:cs typeface="Verdana"/>
                <a:sym typeface="Verdana"/>
              </a:rPr>
              <a:t>Stop Location </a:t>
            </a:r>
            <a:r>
              <a:rPr lang="en-US" sz="1800" b="1" dirty="0">
                <a:solidFill>
                  <a:schemeClr val="bg1"/>
                </a:solidFill>
                <a:latin typeface="Verdana"/>
                <a:ea typeface="Verdana"/>
                <a:cs typeface="Verdana"/>
                <a:sym typeface="Verdana"/>
              </a:rPr>
              <a:t>U</a:t>
            </a:r>
            <a:r>
              <a:rPr lang="en-US" sz="1800" b="1" dirty="0" smtClean="0">
                <a:solidFill>
                  <a:schemeClr val="bg1"/>
                </a:solidFill>
                <a:latin typeface="Verdana"/>
                <a:ea typeface="Verdana"/>
                <a:cs typeface="Verdana"/>
                <a:sym typeface="Verdana"/>
              </a:rPr>
              <a:t>pdate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63"/>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 sz="3000">
                <a:latin typeface="Arial"/>
                <a:ea typeface="Arial"/>
                <a:cs typeface="Arial"/>
                <a:sym typeface="Arial"/>
              </a:rPr>
              <a:t>Display a Location Address</a:t>
            </a:r>
            <a:endParaRPr sz="30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64"/>
          <p:cNvSpPr txBox="1"/>
          <p:nvPr/>
        </p:nvSpPr>
        <p:spPr>
          <a:xfrm>
            <a:off x="683568" y="977900"/>
            <a:ext cx="6978000" cy="32940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rPr>
              <a:t>Lokasi koordinat didapatkan dari Get Last Know Location dan Receive Location </a:t>
            </a:r>
            <a:r>
              <a:rPr lang="en" sz="1800" dirty="0" smtClean="0">
                <a:solidFill>
                  <a:srgbClr val="202124"/>
                </a:solidFill>
              </a:rPr>
              <a:t>update.</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Tapi dibeberapa kasus, menampilkan alamat lokasi device lebih bermanfaat daripada lokasi </a:t>
            </a:r>
            <a:r>
              <a:rPr lang="en" sz="1800" dirty="0" smtClean="0">
                <a:solidFill>
                  <a:srgbClr val="202124"/>
                </a:solidFill>
              </a:rPr>
              <a:t>koordinat.</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Contoh : Untuk mengetahui nama jalan sekitar dari device </a:t>
            </a:r>
            <a:r>
              <a:rPr lang="en" sz="1800" dirty="0" smtClean="0">
                <a:solidFill>
                  <a:srgbClr val="202124"/>
                </a:solidFill>
              </a:rPr>
              <a:t>pengguna.</a:t>
            </a:r>
            <a:endParaRPr sz="1800" dirty="0">
              <a:solidFill>
                <a:srgbClr val="202124"/>
              </a:solidFill>
              <a:latin typeface="Roboto"/>
              <a:ea typeface="Roboto"/>
              <a:cs typeface="Roboto"/>
              <a:sym typeface="Roboto"/>
            </a:endParaRPr>
          </a:p>
        </p:txBody>
      </p:sp>
      <p:sp>
        <p:nvSpPr>
          <p:cNvPr id="4"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r>
              <a:rPr lang="en-US" sz="1800" b="1" dirty="0" smtClean="0">
                <a:solidFill>
                  <a:schemeClr val="bg1"/>
                </a:solidFill>
                <a:latin typeface="Verdana"/>
                <a:ea typeface="Verdana"/>
                <a:cs typeface="Verdana"/>
                <a:sym typeface="Verdana"/>
              </a:rPr>
              <a:t>Display a Location Address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9" descr="Hasil gambar untuk logo elnusa"/>
          <p:cNvSpPr/>
          <p:nvPr/>
        </p:nvSpPr>
        <p:spPr>
          <a:xfrm>
            <a:off x="116681" y="-108347"/>
            <a:ext cx="228600" cy="2286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9"/>
          <p:cNvSpPr/>
          <p:nvPr/>
        </p:nvSpPr>
        <p:spPr>
          <a:xfrm>
            <a:off x="683568" y="627534"/>
            <a:ext cx="8262918"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Service</a:t>
            </a:r>
            <a:r>
              <a:rPr lang="en" sz="1800" dirty="0">
                <a:solidFill>
                  <a:schemeClr val="lt1"/>
                </a:solidFill>
                <a:latin typeface="Verdana"/>
                <a:ea typeface="Verdana"/>
                <a:cs typeface="Verdana"/>
                <a:sym typeface="Verdana"/>
              </a:rPr>
              <a:t> </a:t>
            </a:r>
            <a:r>
              <a:rPr lang="en" dirty="0">
                <a:solidFill>
                  <a:schemeClr val="lt1"/>
                </a:solidFill>
                <a:latin typeface="Verdana"/>
                <a:ea typeface="Verdana"/>
                <a:cs typeface="Verdana"/>
                <a:sym typeface="Verdana"/>
              </a:rPr>
              <a:t>      </a:t>
            </a:r>
            <a:r>
              <a:rPr lang="en" sz="1800" dirty="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39" name="Google Shape;139;p29"/>
          <p:cNvSpPr txBox="1"/>
          <p:nvPr/>
        </p:nvSpPr>
        <p:spPr>
          <a:xfrm>
            <a:off x="587475" y="3989075"/>
            <a:ext cx="7925100" cy="10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Location Based Service </a:t>
            </a:r>
            <a:r>
              <a:rPr lang="en" sz="2000" dirty="0" err="1"/>
              <a:t>menentukan</a:t>
            </a:r>
            <a:r>
              <a:rPr lang="en" sz="2000" dirty="0"/>
              <a:t> </a:t>
            </a:r>
            <a:r>
              <a:rPr lang="en" sz="2000" dirty="0" err="1"/>
              <a:t>lokasi</a:t>
            </a:r>
            <a:r>
              <a:rPr lang="en" sz="2000" dirty="0"/>
              <a:t> </a:t>
            </a:r>
            <a:r>
              <a:rPr lang="en" sz="2000" dirty="0" err="1"/>
              <a:t>pengguna</a:t>
            </a:r>
            <a:r>
              <a:rPr lang="en" sz="2000" dirty="0"/>
              <a:t> </a:t>
            </a:r>
            <a:r>
              <a:rPr lang="en" sz="2000" dirty="0" err="1"/>
              <a:t>berdasarkan</a:t>
            </a:r>
            <a:r>
              <a:rPr lang="en" sz="2000" dirty="0"/>
              <a:t> GSM Network, </a:t>
            </a:r>
            <a:r>
              <a:rPr lang="en" sz="2000" dirty="0">
                <a:solidFill>
                  <a:srgbClr val="202124"/>
                </a:solidFill>
                <a:highlight>
                  <a:srgbClr val="FFFFFF"/>
                </a:highlight>
              </a:rPr>
              <a:t>Cell Tower </a:t>
            </a:r>
            <a:r>
              <a:rPr lang="en" sz="2000" dirty="0" err="1">
                <a:solidFill>
                  <a:srgbClr val="202124"/>
                </a:solidFill>
                <a:highlight>
                  <a:srgbClr val="FFFFFF"/>
                </a:highlight>
              </a:rPr>
              <a:t>dan</a:t>
            </a:r>
            <a:r>
              <a:rPr lang="en" sz="2000" dirty="0">
                <a:solidFill>
                  <a:srgbClr val="202124"/>
                </a:solidFill>
                <a:highlight>
                  <a:srgbClr val="FFFFFF"/>
                </a:highlight>
              </a:rPr>
              <a:t> Wi-Fi signals.</a:t>
            </a:r>
            <a:endParaRPr sz="2000" dirty="0"/>
          </a:p>
        </p:txBody>
      </p:sp>
      <p:pic>
        <p:nvPicPr>
          <p:cNvPr id="140" name="Google Shape;140;p29"/>
          <p:cNvPicPr preferRelativeResize="0"/>
          <p:nvPr/>
        </p:nvPicPr>
        <p:blipFill>
          <a:blip r:embed="rId3">
            <a:alphaModFix/>
          </a:blip>
          <a:stretch>
            <a:fillRect/>
          </a:stretch>
        </p:blipFill>
        <p:spPr>
          <a:xfrm>
            <a:off x="2162425" y="1154413"/>
            <a:ext cx="4524123" cy="28346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65"/>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 sz="3000">
                <a:latin typeface="Arial"/>
                <a:ea typeface="Arial"/>
                <a:cs typeface="Arial"/>
                <a:sym typeface="Arial"/>
              </a:rPr>
              <a:t>Create and Monitor Geofances</a:t>
            </a:r>
            <a:endParaRPr sz="30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66"/>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rtl="0">
              <a:spcBef>
                <a:spcPts val="300"/>
              </a:spcBef>
              <a:spcAft>
                <a:spcPts val="0"/>
              </a:spcAft>
              <a:buNone/>
            </a:pPr>
            <a:r>
              <a:rPr lang="en" sz="3000" dirty="0">
                <a:latin typeface="Arial"/>
                <a:ea typeface="Arial"/>
                <a:cs typeface="Arial"/>
                <a:sym typeface="Arial"/>
              </a:rPr>
              <a:t>Add Maps</a:t>
            </a:r>
            <a:endParaRPr sz="3000" dirty="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7"/>
          <p:cNvSpPr txBox="1">
            <a:spLocks noGrp="1"/>
          </p:cNvSpPr>
          <p:nvPr>
            <p:ph type="body" idx="1"/>
          </p:nvPr>
        </p:nvSpPr>
        <p:spPr>
          <a:xfrm>
            <a:off x="722313" y="2180035"/>
            <a:ext cx="7772400" cy="1125000"/>
          </a:xfrm>
          <a:prstGeom prst="rect">
            <a:avLst/>
          </a:prstGeom>
        </p:spPr>
        <p:txBody>
          <a:bodyPr spcFirstLastPara="1" wrap="square" lIns="68575" tIns="34275" rIns="68575" bIns="34275" anchor="b" anchorCtr="0">
            <a:noAutofit/>
          </a:bodyPr>
          <a:lstStyle/>
          <a:p>
            <a:pPr marL="0" lvl="0" indent="0" algn="ctr"/>
            <a:r>
              <a:rPr lang="en" sz="3000" dirty="0" smtClean="0">
                <a:latin typeface="Arial"/>
                <a:ea typeface="Arial"/>
                <a:cs typeface="Arial"/>
                <a:sym typeface="Arial"/>
              </a:rPr>
              <a:t>Algorithm Mobile Navigation</a:t>
            </a:r>
            <a:endParaRPr sz="3000" dirty="0">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1" name="Google Shape;421;p68"/>
          <p:cNvSpPr txBox="1"/>
          <p:nvPr/>
        </p:nvSpPr>
        <p:spPr>
          <a:xfrm>
            <a:off x="683568" y="977900"/>
            <a:ext cx="7901100" cy="2673600"/>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1200"/>
              </a:spcAft>
              <a:buClr>
                <a:srgbClr val="202124"/>
              </a:buClr>
              <a:buSzPts val="1800"/>
              <a:buChar char="●"/>
            </a:pPr>
            <a:r>
              <a:rPr lang="en" sz="1800" dirty="0">
                <a:solidFill>
                  <a:srgbClr val="202124"/>
                </a:solidFill>
              </a:rPr>
              <a:t>Algoritma yang digunakan sangat complex untuk mencari rute terpendek pada google maps. </a:t>
            </a:r>
            <a:endParaRPr sz="1800" dirty="0">
              <a:solidFill>
                <a:srgbClr val="202124"/>
              </a:solidFill>
            </a:endParaRPr>
          </a:p>
          <a:p>
            <a:pPr marL="457200" lvl="0" indent="-342900" algn="just" rtl="0">
              <a:spcBef>
                <a:spcPts val="0"/>
              </a:spcBef>
              <a:spcAft>
                <a:spcPts val="1200"/>
              </a:spcAft>
              <a:buClr>
                <a:srgbClr val="202124"/>
              </a:buClr>
              <a:buSzPts val="1800"/>
              <a:buChar char="●"/>
            </a:pPr>
            <a:r>
              <a:rPr lang="en" sz="1800" dirty="0">
                <a:solidFill>
                  <a:srgbClr val="202124"/>
                </a:solidFill>
              </a:rPr>
              <a:t>Google </a:t>
            </a:r>
            <a:r>
              <a:rPr lang="en" sz="1800" dirty="0">
                <a:solidFill>
                  <a:srgbClr val="222222"/>
                </a:solidFill>
                <a:highlight>
                  <a:srgbClr val="FFFFFF"/>
                </a:highlight>
              </a:rPr>
              <a:t>maps melihat suatu peta sebagai grafik yang terdiri dari nodus menghubungkan lokasi yang berbeda-beda</a:t>
            </a:r>
            <a:endParaRPr sz="1800" dirty="0">
              <a:solidFill>
                <a:srgbClr val="222222"/>
              </a:solidFill>
              <a:highlight>
                <a:srgbClr val="FFFFFF"/>
              </a:highlight>
            </a:endParaRPr>
          </a:p>
          <a:p>
            <a:pPr marL="457200" lvl="0" indent="-342900" algn="just" rtl="0">
              <a:spcBef>
                <a:spcPts val="0"/>
              </a:spcBef>
              <a:spcAft>
                <a:spcPts val="1200"/>
              </a:spcAft>
              <a:buClr>
                <a:srgbClr val="222222"/>
              </a:buClr>
              <a:buSzPts val="1800"/>
              <a:buChar char="●"/>
            </a:pPr>
            <a:r>
              <a:rPr lang="en" sz="1800" dirty="0">
                <a:solidFill>
                  <a:srgbClr val="222222"/>
                </a:solidFill>
                <a:highlight>
                  <a:srgbClr val="FFFFFF"/>
                </a:highlight>
              </a:rPr>
              <a:t>Ketika kita ingin pergi dari tempat A ke tempat Z google akan membacanya sebagai titik A ke titik Z, algortma dijkstra bekerja dengan menghubungkan simpul simpul yang ada di setiap tepi dan mencari jarak terpendek untuk sampai ditempat </a:t>
            </a:r>
            <a:r>
              <a:rPr lang="en" sz="1800" dirty="0" smtClean="0">
                <a:solidFill>
                  <a:srgbClr val="222222"/>
                </a:solidFill>
                <a:highlight>
                  <a:srgbClr val="FFFFFF"/>
                </a:highlight>
              </a:rPr>
              <a:t>tujuan</a:t>
            </a:r>
            <a:endParaRPr sz="1800" dirty="0">
              <a:solidFill>
                <a:srgbClr val="202124"/>
              </a:solidFill>
              <a:latin typeface="Roboto"/>
              <a:ea typeface="Roboto"/>
              <a:cs typeface="Roboto"/>
              <a:sym typeface="Roboto"/>
            </a:endParaRPr>
          </a:p>
        </p:txBody>
      </p:sp>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Shortest Path Google </a:t>
            </a:r>
            <a:r>
              <a:rPr lang="en-US" sz="1800" b="1" dirty="0" smtClean="0">
                <a:solidFill>
                  <a:schemeClr val="bg1"/>
                </a:solidFill>
                <a:latin typeface="Verdana"/>
                <a:ea typeface="Verdana"/>
                <a:cs typeface="Verdana"/>
                <a:sym typeface="Verdana"/>
              </a:rPr>
              <a:t>Maps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8" name="Google Shape;428;p69"/>
          <p:cNvSpPr txBox="1"/>
          <p:nvPr/>
        </p:nvSpPr>
        <p:spPr>
          <a:xfrm>
            <a:off x="683568" y="977900"/>
            <a:ext cx="8262900" cy="2763600"/>
          </a:xfrm>
          <a:prstGeom prst="rect">
            <a:avLst/>
          </a:prstGeom>
          <a:noFill/>
          <a:ln>
            <a:noFill/>
          </a:ln>
        </p:spPr>
        <p:txBody>
          <a:bodyPr spcFirstLastPara="1" wrap="square" lIns="91425" tIns="91425" rIns="91425" bIns="91425" anchor="t" anchorCtr="0">
            <a:noAutofit/>
          </a:bodyPr>
          <a:lstStyle/>
          <a:p>
            <a:pPr marL="457200" lvl="0" indent="-342900" algn="just" rtl="0">
              <a:spcAft>
                <a:spcPts val="1200"/>
              </a:spcAft>
              <a:buClr>
                <a:srgbClr val="222222"/>
              </a:buClr>
              <a:buSzPts val="1800"/>
              <a:buChar char="●"/>
            </a:pPr>
            <a:r>
              <a:rPr lang="en" sz="1800" dirty="0">
                <a:solidFill>
                  <a:srgbClr val="222222"/>
                </a:solidFill>
                <a:highlight>
                  <a:srgbClr val="FFFFFF"/>
                </a:highlight>
              </a:rPr>
              <a:t>Algoritma yang dipakai untuk memecahkan permasalahan jarak terpendek untuk graf berarah</a:t>
            </a:r>
            <a:endParaRPr sz="1800" dirty="0">
              <a:solidFill>
                <a:srgbClr val="222222"/>
              </a:solidFill>
              <a:highlight>
                <a:srgbClr val="FFFFFF"/>
              </a:highlight>
            </a:endParaRPr>
          </a:p>
          <a:p>
            <a:pPr marL="457200" lvl="0" indent="-342900" algn="just" rtl="0">
              <a:spcAft>
                <a:spcPts val="1200"/>
              </a:spcAft>
              <a:buClr>
                <a:srgbClr val="222222"/>
              </a:buClr>
              <a:buSzPts val="1800"/>
              <a:buChar char="●"/>
            </a:pPr>
            <a:r>
              <a:rPr lang="en" sz="1800" dirty="0">
                <a:solidFill>
                  <a:srgbClr val="222222"/>
                </a:solidFill>
                <a:highlight>
                  <a:srgbClr val="FFFFFF"/>
                </a:highlight>
              </a:rPr>
              <a:t>Memeriksa dan membandingkan setiap jalur yang ada</a:t>
            </a:r>
            <a:endParaRPr sz="1800" dirty="0">
              <a:solidFill>
                <a:srgbClr val="222222"/>
              </a:solidFill>
              <a:highlight>
                <a:srgbClr val="FFFFFF"/>
              </a:highlight>
            </a:endParaRPr>
          </a:p>
          <a:p>
            <a:pPr marL="457200" lvl="0" indent="-342900" algn="just" rtl="0">
              <a:spcAft>
                <a:spcPts val="1200"/>
              </a:spcAft>
              <a:buClr>
                <a:srgbClr val="222222"/>
              </a:buClr>
              <a:buSzPts val="1800"/>
              <a:buChar char="●"/>
            </a:pPr>
            <a:r>
              <a:rPr lang="en" sz="1800" dirty="0">
                <a:solidFill>
                  <a:srgbClr val="222222"/>
                </a:solidFill>
                <a:highlight>
                  <a:srgbClr val="FFFFFF"/>
                </a:highlight>
              </a:rPr>
              <a:t>Menentukan rute paling efisien</a:t>
            </a:r>
            <a:endParaRPr sz="1800" dirty="0"/>
          </a:p>
        </p:txBody>
      </p:sp>
      <p:sp>
        <p:nvSpPr>
          <p:cNvPr id="6"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5" name="Google Shape;435;p70"/>
          <p:cNvSpPr txBox="1"/>
          <p:nvPr/>
        </p:nvSpPr>
        <p:spPr>
          <a:xfrm>
            <a:off x="722313" y="977900"/>
            <a:ext cx="8398500" cy="2763600"/>
          </a:xfrm>
          <a:prstGeom prst="rect">
            <a:avLst/>
          </a:prstGeom>
          <a:noFill/>
          <a:ln>
            <a:noFill/>
          </a:ln>
        </p:spPr>
        <p:txBody>
          <a:bodyPr spcFirstLastPara="1" wrap="square" lIns="91425" tIns="91425" rIns="91425" bIns="91425" anchor="t" anchorCtr="0">
            <a:noAutofit/>
          </a:bodyPr>
          <a:lstStyle/>
          <a:p>
            <a:pPr lvl="0" indent="0" algn="just" rtl="0">
              <a:spcAft>
                <a:spcPts val="1200"/>
              </a:spcAft>
              <a:buNone/>
            </a:pPr>
            <a:r>
              <a:rPr lang="en" sz="1800" dirty="0">
                <a:solidFill>
                  <a:srgbClr val="222222"/>
                </a:solidFill>
                <a:highlight>
                  <a:srgbClr val="FFFFFF"/>
                </a:highlight>
              </a:rPr>
              <a:t>Dijkstra juga menggunakan parameter seperti : </a:t>
            </a:r>
            <a:endParaRPr sz="1800" dirty="0">
              <a:solidFill>
                <a:srgbClr val="222222"/>
              </a:solidFill>
              <a:highlight>
                <a:srgbClr val="FFFFFF"/>
              </a:highlight>
            </a:endParaRPr>
          </a:p>
          <a:p>
            <a:pPr lvl="0" indent="-342900" algn="just" rtl="0">
              <a:spcAft>
                <a:spcPts val="1200"/>
              </a:spcAft>
              <a:buClr>
                <a:srgbClr val="222222"/>
              </a:buClr>
              <a:buSzPts val="1800"/>
              <a:buChar char="●"/>
            </a:pPr>
            <a:r>
              <a:rPr lang="en" sz="1800" dirty="0">
                <a:solidFill>
                  <a:srgbClr val="222222"/>
                </a:solidFill>
                <a:highlight>
                  <a:srgbClr val="FFFFFF"/>
                </a:highlight>
              </a:rPr>
              <a:t>Panjang jalan, </a:t>
            </a:r>
            <a:endParaRPr sz="1800" dirty="0">
              <a:solidFill>
                <a:srgbClr val="222222"/>
              </a:solidFill>
              <a:highlight>
                <a:srgbClr val="FFFFFF"/>
              </a:highlight>
            </a:endParaRPr>
          </a:p>
          <a:p>
            <a:pPr lvl="0" indent="-342900" algn="just" rtl="0">
              <a:spcAft>
                <a:spcPts val="1200"/>
              </a:spcAft>
              <a:buClr>
                <a:srgbClr val="222222"/>
              </a:buClr>
              <a:buSzPts val="1800"/>
              <a:buChar char="●"/>
            </a:pPr>
            <a:r>
              <a:rPr lang="en" sz="1800" dirty="0">
                <a:solidFill>
                  <a:srgbClr val="222222"/>
                </a:solidFill>
                <a:highlight>
                  <a:srgbClr val="FFFFFF"/>
                </a:highlight>
              </a:rPr>
              <a:t>Jumlah jalur, </a:t>
            </a:r>
            <a:endParaRPr sz="1800" dirty="0">
              <a:solidFill>
                <a:srgbClr val="222222"/>
              </a:solidFill>
              <a:highlight>
                <a:srgbClr val="FFFFFF"/>
              </a:highlight>
            </a:endParaRPr>
          </a:p>
          <a:p>
            <a:pPr lvl="0" indent="-342900" algn="just" rtl="0">
              <a:spcAft>
                <a:spcPts val="1200"/>
              </a:spcAft>
              <a:buClr>
                <a:srgbClr val="222222"/>
              </a:buClr>
              <a:buSzPts val="1800"/>
              <a:buChar char="●"/>
            </a:pPr>
            <a:r>
              <a:rPr lang="en" sz="1800" dirty="0">
                <a:solidFill>
                  <a:srgbClr val="222222"/>
                </a:solidFill>
                <a:highlight>
                  <a:srgbClr val="FFFFFF"/>
                </a:highlight>
              </a:rPr>
              <a:t>Lampu lalu lintas,</a:t>
            </a:r>
            <a:endParaRPr sz="1800" dirty="0">
              <a:solidFill>
                <a:srgbClr val="222222"/>
              </a:solidFill>
              <a:highlight>
                <a:srgbClr val="FFFFFF"/>
              </a:highlight>
            </a:endParaRPr>
          </a:p>
          <a:p>
            <a:pPr lvl="0" indent="-342900" algn="just" rtl="0">
              <a:spcAft>
                <a:spcPts val="1200"/>
              </a:spcAft>
              <a:buClr>
                <a:srgbClr val="222222"/>
              </a:buClr>
              <a:buSzPts val="1800"/>
              <a:buChar char="●"/>
            </a:pPr>
            <a:r>
              <a:rPr lang="en" sz="1800" dirty="0">
                <a:solidFill>
                  <a:srgbClr val="222222"/>
                </a:solidFill>
                <a:highlight>
                  <a:srgbClr val="FFFFFF"/>
                </a:highlight>
              </a:rPr>
              <a:t>Kepadatan Jalan</a:t>
            </a:r>
            <a:endParaRPr sz="1800" dirty="0">
              <a:solidFill>
                <a:srgbClr val="222222"/>
              </a:solidFill>
              <a:highlight>
                <a:srgbClr val="FFFFFF"/>
              </a:highlight>
            </a:endParaRPr>
          </a:p>
          <a:p>
            <a:pPr lvl="0" indent="-342900" algn="just" rtl="0">
              <a:spcAft>
                <a:spcPts val="1200"/>
              </a:spcAft>
              <a:buClr>
                <a:srgbClr val="222222"/>
              </a:buClr>
              <a:buSzPts val="1800"/>
              <a:buChar char="●"/>
            </a:pPr>
            <a:r>
              <a:rPr lang="en" sz="1800" dirty="0">
                <a:solidFill>
                  <a:srgbClr val="222222"/>
                </a:solidFill>
                <a:highlight>
                  <a:srgbClr val="FFFFFF"/>
                </a:highlight>
              </a:rPr>
              <a:t>Data lalu lintas (real time / perkiraan) </a:t>
            </a:r>
            <a:endParaRPr sz="1800" dirty="0">
              <a:solidFill>
                <a:srgbClr val="222222"/>
              </a:solidFill>
              <a:highlight>
                <a:srgbClr val="FFFFFF"/>
              </a:highlight>
            </a:endParaRPr>
          </a:p>
          <a:p>
            <a:pPr lvl="0" indent="0" algn="just" rtl="0">
              <a:spcAft>
                <a:spcPts val="1200"/>
              </a:spcAft>
              <a:buNone/>
            </a:pPr>
            <a:r>
              <a:rPr lang="en" sz="1800" dirty="0">
                <a:solidFill>
                  <a:srgbClr val="222222"/>
                </a:solidFill>
                <a:highlight>
                  <a:srgbClr val="FFFFFF"/>
                </a:highlight>
              </a:rPr>
              <a:t>Untuk menentukan rute paling efisien.</a:t>
            </a:r>
            <a:endParaRPr sz="1800" dirty="0"/>
          </a:p>
        </p:txBody>
      </p:sp>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2" name="Google Shape;442;p71"/>
          <p:cNvSpPr txBox="1"/>
          <p:nvPr/>
        </p:nvSpPr>
        <p:spPr>
          <a:xfrm>
            <a:off x="683568" y="977900"/>
            <a:ext cx="8262900" cy="2763600"/>
          </a:xfrm>
          <a:prstGeom prst="rect">
            <a:avLst/>
          </a:prstGeom>
          <a:noFill/>
          <a:ln>
            <a:noFill/>
          </a:ln>
        </p:spPr>
        <p:txBody>
          <a:bodyPr spcFirstLastPara="1" wrap="square" lIns="91425" tIns="91425" rIns="91425" bIns="91425" anchor="t" anchorCtr="0">
            <a:noAutofit/>
          </a:bodyPr>
          <a:lstStyle/>
          <a:p>
            <a:pPr marL="0" lvl="0" indent="0" algn="just" rtl="0">
              <a:spcAft>
                <a:spcPts val="1200"/>
              </a:spcAft>
              <a:buNone/>
            </a:pPr>
            <a:r>
              <a:rPr lang="en" sz="1800" dirty="0">
                <a:solidFill>
                  <a:srgbClr val="222222"/>
                </a:solidFill>
                <a:highlight>
                  <a:srgbClr val="FFFFFF"/>
                </a:highlight>
              </a:rPr>
              <a:t>Perhitungan algoritma djikstra </a:t>
            </a:r>
            <a:r>
              <a:rPr lang="en" sz="1800" dirty="0" smtClean="0">
                <a:solidFill>
                  <a:srgbClr val="222222"/>
                </a:solidFill>
                <a:highlight>
                  <a:srgbClr val="FFFFFF"/>
                </a:highlight>
              </a:rPr>
              <a:t>:</a:t>
            </a:r>
            <a:endParaRPr sz="1150" dirty="0">
              <a:solidFill>
                <a:srgbClr val="222222"/>
              </a:solidFill>
              <a:highlight>
                <a:srgbClr val="FFFFFF"/>
              </a:highlight>
            </a:endParaRPr>
          </a:p>
          <a:p>
            <a:pPr marL="0" lvl="0" indent="0" algn="just" rtl="0">
              <a:spcAft>
                <a:spcPts val="1200"/>
              </a:spcAft>
              <a:buNone/>
            </a:pPr>
            <a:r>
              <a:rPr lang="en" sz="1800" dirty="0"/>
              <a:t>U</a:t>
            </a:r>
            <a:r>
              <a:rPr lang="en" sz="1800" baseline="-25000" dirty="0"/>
              <a:t>i</a:t>
            </a:r>
            <a:r>
              <a:rPr lang="en" sz="1800" dirty="0"/>
              <a:t> jarak terpendek dari titik 1 ke titik i. d</a:t>
            </a:r>
            <a:r>
              <a:rPr lang="en" sz="1800" baseline="-25000" dirty="0"/>
              <a:t>ij</a:t>
            </a:r>
            <a:r>
              <a:rPr lang="en" sz="1800" dirty="0"/>
              <a:t> (≥ 0) panjang dari (i,j).</a:t>
            </a:r>
            <a:endParaRPr sz="1800" dirty="0"/>
          </a:p>
          <a:p>
            <a:pPr marL="0" lvl="0" indent="0" algn="just" rtl="0">
              <a:spcAft>
                <a:spcPts val="1200"/>
              </a:spcAft>
              <a:buNone/>
            </a:pPr>
            <a:r>
              <a:rPr lang="en" sz="1800" dirty="0"/>
              <a:t>  Label untuk titik j didefinisikan sebagai :</a:t>
            </a:r>
            <a:endParaRPr sz="1800" dirty="0"/>
          </a:p>
          <a:p>
            <a:pPr marL="0" lvl="0" indent="0" algn="just" rtl="0">
              <a:spcAft>
                <a:spcPts val="1200"/>
              </a:spcAft>
              <a:buNone/>
            </a:pPr>
            <a:r>
              <a:rPr lang="en" sz="1800" dirty="0"/>
              <a:t>  [u</a:t>
            </a:r>
            <a:r>
              <a:rPr lang="en" sz="1800" baseline="-25000" dirty="0"/>
              <a:t>i,j</a:t>
            </a:r>
            <a:r>
              <a:rPr lang="en" sz="1800" dirty="0"/>
              <a:t>] = (u</a:t>
            </a:r>
            <a:r>
              <a:rPr lang="en" sz="1800" baseline="-25000" dirty="0"/>
              <a:t>i</a:t>
            </a:r>
            <a:r>
              <a:rPr lang="en" sz="1800" dirty="0"/>
              <a:t> + d</a:t>
            </a:r>
            <a:r>
              <a:rPr lang="en" sz="1800" baseline="-25000" dirty="0"/>
              <a:t>ij</a:t>
            </a:r>
            <a:r>
              <a:rPr lang="en" sz="1800" dirty="0"/>
              <a:t>, i) , dij ≥ 0</a:t>
            </a:r>
            <a:endParaRPr sz="1800" dirty="0"/>
          </a:p>
        </p:txBody>
      </p:sp>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8" name="Google Shape;448;p72"/>
          <p:cNvSpPr txBox="1"/>
          <p:nvPr/>
        </p:nvSpPr>
        <p:spPr>
          <a:xfrm>
            <a:off x="683568" y="977900"/>
            <a:ext cx="8262900" cy="2540000"/>
          </a:xfrm>
          <a:prstGeom prst="rect">
            <a:avLst/>
          </a:prstGeom>
          <a:noFill/>
          <a:ln>
            <a:noFill/>
          </a:ln>
        </p:spPr>
        <p:txBody>
          <a:bodyPr spcFirstLastPara="1" wrap="square" lIns="91425" tIns="91425" rIns="91425" bIns="91425" anchor="t" anchorCtr="0">
            <a:noAutofit/>
          </a:bodyPr>
          <a:lstStyle/>
          <a:p>
            <a:pPr lvl="0" indent="0" algn="just" rtl="0">
              <a:spcAft>
                <a:spcPts val="1200"/>
              </a:spcAft>
              <a:buNone/>
            </a:pPr>
            <a:r>
              <a:rPr lang="en" sz="1800" dirty="0"/>
              <a:t>Terdapat 2 Label</a:t>
            </a:r>
            <a:endParaRPr sz="1800" dirty="0"/>
          </a:p>
          <a:p>
            <a:pPr lvl="0" indent="-342900" algn="just" rtl="0">
              <a:spcAft>
                <a:spcPts val="1200"/>
              </a:spcAft>
              <a:buSzPts val="1800"/>
              <a:buFont typeface="Arial" panose="020B0604020202020204" pitchFamily="34" charset="0"/>
              <a:buChar char="•"/>
            </a:pPr>
            <a:r>
              <a:rPr lang="en" sz="1800" dirty="0"/>
              <a:t>Sementara</a:t>
            </a:r>
            <a:endParaRPr sz="1800" dirty="0"/>
          </a:p>
          <a:p>
            <a:pPr lvl="0" indent="-342900" algn="just" rtl="0">
              <a:spcAft>
                <a:spcPts val="1200"/>
              </a:spcAft>
              <a:buSzPts val="1800"/>
              <a:buFont typeface="Arial" panose="020B0604020202020204" pitchFamily="34" charset="0"/>
              <a:buChar char="•"/>
            </a:pPr>
            <a:r>
              <a:rPr lang="en" sz="1800" dirty="0" smtClean="0"/>
              <a:t>Permanen</a:t>
            </a:r>
          </a:p>
          <a:p>
            <a:pPr lvl="0" indent="-406400" algn="just">
              <a:spcAft>
                <a:spcPts val="1200"/>
              </a:spcAft>
              <a:buSzPct val="100000"/>
              <a:buFont typeface="+mj-lt"/>
              <a:buAutoNum type="arabicPeriod"/>
            </a:pPr>
            <a:r>
              <a:rPr lang="id-ID" sz="1800" dirty="0"/>
              <a:t>Label Sementara diganti dengan label lain jika ditemukan rute lain yang lebih pendek.</a:t>
            </a:r>
          </a:p>
          <a:p>
            <a:pPr lvl="0" indent="-406400" algn="just">
              <a:spcAft>
                <a:spcPts val="1200"/>
              </a:spcAft>
              <a:buSzPct val="100000"/>
              <a:buFont typeface="+mj-lt"/>
              <a:buAutoNum type="arabicPeriod"/>
            </a:pPr>
            <a:r>
              <a:rPr lang="id-ID" sz="1800" dirty="0"/>
              <a:t>Jika tak ada rute lain yang lebih baik, </a:t>
            </a:r>
            <a:r>
              <a:rPr lang="id-ID" sz="1800" dirty="0" smtClean="0"/>
              <a:t>status</a:t>
            </a:r>
            <a:r>
              <a:rPr lang="en-US" sz="1800" dirty="0" smtClean="0"/>
              <a:t> </a:t>
            </a:r>
            <a:r>
              <a:rPr lang="id-ID" sz="1800" dirty="0" smtClean="0"/>
              <a:t>tetap </a:t>
            </a:r>
            <a:r>
              <a:rPr lang="id-ID" sz="1800" dirty="0"/>
              <a:t>(permanen</a:t>
            </a:r>
            <a:r>
              <a:rPr lang="id-ID" sz="1800" dirty="0" smtClean="0"/>
              <a:t>)</a:t>
            </a:r>
            <a:r>
              <a:rPr lang="en-US" sz="1800" dirty="0" smtClean="0"/>
              <a:t>.</a:t>
            </a:r>
            <a:endParaRPr sz="1800" dirty="0"/>
          </a:p>
        </p:txBody>
      </p:sp>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455" name="Google Shape;455;p73"/>
          <p:cNvPicPr preferRelativeResize="0"/>
          <p:nvPr/>
        </p:nvPicPr>
        <p:blipFill>
          <a:blip r:embed="rId3">
            <a:alphaModFix/>
          </a:blip>
          <a:stretch>
            <a:fillRect/>
          </a:stretch>
        </p:blipFill>
        <p:spPr>
          <a:xfrm>
            <a:off x="2355300" y="1446950"/>
            <a:ext cx="4433400" cy="2038350"/>
          </a:xfrm>
          <a:prstGeom prst="rect">
            <a:avLst/>
          </a:prstGeom>
          <a:noFill/>
          <a:ln>
            <a:noFill/>
          </a:ln>
        </p:spPr>
      </p:pic>
      <p:sp>
        <p:nvSpPr>
          <p:cNvPr id="456" name="Google Shape;456;p73"/>
          <p:cNvSpPr txBox="1"/>
          <p:nvPr/>
        </p:nvSpPr>
        <p:spPr>
          <a:xfrm>
            <a:off x="967275" y="4018475"/>
            <a:ext cx="73452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mj-lt"/>
                <a:ea typeface="Verdana"/>
                <a:cs typeface="Verdana"/>
                <a:sym typeface="Verdana"/>
              </a:rPr>
              <a:t>Contoh menghitung jarak terpendek dari 1 ke 2</a:t>
            </a:r>
            <a:endParaRPr sz="1800" dirty="0">
              <a:latin typeface="+mj-lt"/>
              <a:ea typeface="Verdana"/>
              <a:cs typeface="Verdana"/>
              <a:sym typeface="Verdana"/>
            </a:endParaRPr>
          </a:p>
        </p:txBody>
      </p:sp>
      <p:sp>
        <p:nvSpPr>
          <p:cNvPr id="6"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74"/>
          <p:cNvPicPr preferRelativeResize="0"/>
          <p:nvPr/>
        </p:nvPicPr>
        <p:blipFill>
          <a:blip r:embed="rId3">
            <a:alphaModFix/>
          </a:blip>
          <a:stretch>
            <a:fillRect/>
          </a:stretch>
        </p:blipFill>
        <p:spPr>
          <a:xfrm>
            <a:off x="688650" y="1071574"/>
            <a:ext cx="2057400" cy="571500"/>
          </a:xfrm>
          <a:prstGeom prst="rect">
            <a:avLst/>
          </a:prstGeom>
          <a:noFill/>
          <a:ln>
            <a:noFill/>
          </a:ln>
        </p:spPr>
      </p:pic>
      <p:pic>
        <p:nvPicPr>
          <p:cNvPr id="462" name="Google Shape;462;p74"/>
          <p:cNvPicPr preferRelativeResize="0"/>
          <p:nvPr/>
        </p:nvPicPr>
        <p:blipFill>
          <a:blip r:embed="rId4">
            <a:alphaModFix/>
          </a:blip>
          <a:stretch>
            <a:fillRect/>
          </a:stretch>
        </p:blipFill>
        <p:spPr>
          <a:xfrm>
            <a:off x="2746050" y="1071574"/>
            <a:ext cx="5808979" cy="3862151"/>
          </a:xfrm>
          <a:prstGeom prst="rect">
            <a:avLst/>
          </a:prstGeom>
          <a:noFill/>
          <a:ln>
            <a:noFill/>
          </a:ln>
        </p:spPr>
      </p:pic>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a:solidFill>
                  <a:schemeClr val="bg1"/>
                </a:solidFill>
                <a:latin typeface="Verdana"/>
                <a:ea typeface="Verdana"/>
                <a:cs typeface="Verdana"/>
                <a:sym typeface="Verdana"/>
              </a:rPr>
              <a:t>Algoritma</a:t>
            </a:r>
            <a:r>
              <a:rPr lang="en-US" sz="1800" b="1" dirty="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30"/>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a:t>
            </a:r>
            <a:r>
              <a:rPr lang="en" sz="1800" b="1" dirty="0" smtClean="0">
                <a:solidFill>
                  <a:srgbClr val="FFFFFF"/>
                </a:solidFill>
                <a:latin typeface="Verdana"/>
                <a:ea typeface="Verdana"/>
                <a:cs typeface="Verdana"/>
                <a:sym typeface="Verdana"/>
              </a:rPr>
              <a:t>Service</a:t>
            </a:r>
            <a:r>
              <a:rPr lang="en" sz="1800" dirty="0" smtClean="0">
                <a:solidFill>
                  <a:schemeClr val="lt1"/>
                </a:solidFill>
                <a:latin typeface="Verdana"/>
                <a:ea typeface="Verdana"/>
                <a:cs typeface="Verdana"/>
                <a:sym typeface="Verdana"/>
              </a:rPr>
              <a:t> </a:t>
            </a:r>
            <a:r>
              <a:rPr lang="en" dirty="0" smtClean="0">
                <a:solidFill>
                  <a:schemeClr val="lt1"/>
                </a:solidFill>
                <a:latin typeface="Verdana"/>
                <a:ea typeface="Verdana"/>
                <a:cs typeface="Verdana"/>
                <a:sym typeface="Verdana"/>
              </a:rPr>
              <a:t>      </a:t>
            </a:r>
            <a:r>
              <a:rPr lang="en" sz="1800" dirty="0" smtClean="0">
                <a:solidFill>
                  <a:schemeClr val="lt1"/>
                </a:solidFill>
                <a:latin typeface="Verdana"/>
                <a:ea typeface="Verdana"/>
                <a:cs typeface="Verdana"/>
                <a:sym typeface="Verdana"/>
              </a:rPr>
              <a:t>                        </a:t>
            </a:r>
            <a:r>
              <a:rPr lang="en" sz="1400" dirty="0" smtClean="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47" name="Google Shape;147;p30"/>
          <p:cNvSpPr txBox="1"/>
          <p:nvPr/>
        </p:nvSpPr>
        <p:spPr>
          <a:xfrm>
            <a:off x="683575" y="977877"/>
            <a:ext cx="7925100" cy="33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Kelebihan</a:t>
            </a:r>
            <a:endParaRPr sz="2000" b="1" dirty="0"/>
          </a:p>
          <a:p>
            <a:pPr marL="0" lvl="0" indent="0" algn="ctr" rtl="0">
              <a:spcBef>
                <a:spcPts val="0"/>
              </a:spcBef>
              <a:spcAft>
                <a:spcPts val="0"/>
              </a:spcAft>
              <a:buNone/>
            </a:pPr>
            <a:endParaRPr sz="2000" dirty="0"/>
          </a:p>
          <a:p>
            <a:pPr marL="457200" lvl="0" indent="-342900" algn="l" rtl="0">
              <a:spcBef>
                <a:spcPts val="0"/>
              </a:spcBef>
              <a:spcAft>
                <a:spcPts val="0"/>
              </a:spcAft>
              <a:buSzPts val="1800"/>
              <a:buChar char="●"/>
            </a:pPr>
            <a:r>
              <a:rPr lang="en" sz="2000" dirty="0"/>
              <a:t>Mampu memberikan informasi lokasi pengguna baik di indoor dan outdoor</a:t>
            </a:r>
            <a:endParaRPr sz="2000" dirty="0"/>
          </a:p>
          <a:p>
            <a:pPr marL="457200" lvl="0" indent="-342900" algn="l" rtl="0">
              <a:spcBef>
                <a:spcPts val="0"/>
              </a:spcBef>
              <a:spcAft>
                <a:spcPts val="0"/>
              </a:spcAft>
              <a:buSzPts val="1800"/>
              <a:buChar char="●"/>
            </a:pPr>
            <a:r>
              <a:rPr lang="en" sz="2000" dirty="0"/>
              <a:t>Respons lebih cepat</a:t>
            </a:r>
            <a:endParaRPr sz="2000" dirty="0"/>
          </a:p>
          <a:p>
            <a:pPr marL="457200" lvl="0" indent="-342900" algn="l" rtl="0">
              <a:spcBef>
                <a:spcPts val="0"/>
              </a:spcBef>
              <a:spcAft>
                <a:spcPts val="0"/>
              </a:spcAft>
              <a:buSzPts val="1800"/>
              <a:buChar char="●"/>
            </a:pPr>
            <a:r>
              <a:rPr lang="en" sz="2000" dirty="0"/>
              <a:t>Lebih hemat </a:t>
            </a:r>
            <a:r>
              <a:rPr lang="en" sz="2000" dirty="0" smtClean="0"/>
              <a:t>baterai</a:t>
            </a:r>
            <a:endParaRP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5"/>
          <p:cNvSpPr txBox="1"/>
          <p:nvPr/>
        </p:nvSpPr>
        <p:spPr>
          <a:xfrm>
            <a:off x="683575" y="1009900"/>
            <a:ext cx="5008750" cy="1142725"/>
          </a:xfrm>
          <a:prstGeom prst="rect">
            <a:avLst/>
          </a:prstGeom>
          <a:noFill/>
          <a:ln>
            <a:noFill/>
          </a:ln>
        </p:spPr>
        <p:txBody>
          <a:bodyPr spcFirstLastPara="1" wrap="square" lIns="91425" tIns="91425" rIns="91425" bIns="91425" anchor="t" anchorCtr="0">
            <a:noAutofit/>
          </a:bodyPr>
          <a:lstStyle/>
          <a:p>
            <a:pPr marL="0" lvl="0" indent="0" algn="just" rtl="0">
              <a:spcBef>
                <a:spcPts val="800"/>
              </a:spcBef>
              <a:spcAft>
                <a:spcPts val="1200"/>
              </a:spcAft>
              <a:buNone/>
            </a:pPr>
            <a:r>
              <a:rPr lang="en" sz="1800" dirty="0"/>
              <a:t>Cari jarak terpendek dan rutenya dari :</a:t>
            </a:r>
            <a:endParaRPr sz="1800" dirty="0"/>
          </a:p>
          <a:p>
            <a:pPr marL="0" lvl="0" indent="0" algn="just" rtl="0">
              <a:spcBef>
                <a:spcPts val="700"/>
              </a:spcBef>
              <a:spcAft>
                <a:spcPts val="1200"/>
              </a:spcAft>
              <a:buNone/>
            </a:pPr>
            <a:r>
              <a:rPr lang="en" sz="1800" dirty="0" smtClean="0"/>
              <a:t>1 </a:t>
            </a:r>
            <a:r>
              <a:rPr lang="en" sz="1800" dirty="0"/>
              <a:t>ke </a:t>
            </a:r>
            <a:r>
              <a:rPr lang="en" sz="1800" dirty="0" smtClean="0"/>
              <a:t>8 &amp; 1 </a:t>
            </a:r>
            <a:r>
              <a:rPr lang="en" sz="1800" dirty="0"/>
              <a:t>ke 6</a:t>
            </a:r>
            <a:endParaRPr sz="1800" dirty="0"/>
          </a:p>
        </p:txBody>
      </p:sp>
      <p:pic>
        <p:nvPicPr>
          <p:cNvPr id="470" name="Google Shape;470;p75"/>
          <p:cNvPicPr preferRelativeResize="0"/>
          <p:nvPr/>
        </p:nvPicPr>
        <p:blipFill>
          <a:blip r:embed="rId3">
            <a:alphaModFix/>
          </a:blip>
          <a:stretch>
            <a:fillRect/>
          </a:stretch>
        </p:blipFill>
        <p:spPr>
          <a:xfrm>
            <a:off x="1573787" y="2248750"/>
            <a:ext cx="6156725" cy="2676841"/>
          </a:xfrm>
          <a:prstGeom prst="rect">
            <a:avLst/>
          </a:prstGeom>
          <a:noFill/>
          <a:ln>
            <a:noFill/>
          </a:ln>
        </p:spPr>
      </p:pic>
      <p:sp>
        <p:nvSpPr>
          <p:cNvPr id="6"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smtClean="0">
                <a:solidFill>
                  <a:schemeClr val="bg1"/>
                </a:solidFill>
                <a:latin typeface="Verdana"/>
                <a:ea typeface="Verdana"/>
                <a:cs typeface="Verdana"/>
                <a:sym typeface="Verdana"/>
              </a:rPr>
              <a:t>Latihan</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Algoritma</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76"/>
          <p:cNvSpPr txBox="1"/>
          <p:nvPr/>
        </p:nvSpPr>
        <p:spPr>
          <a:xfrm>
            <a:off x="683568" y="1066175"/>
            <a:ext cx="1488132" cy="70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800" dirty="0"/>
              <a:t>Jarak 1 ke 8</a:t>
            </a:r>
            <a:endParaRPr sz="1800" dirty="0"/>
          </a:p>
        </p:txBody>
      </p:sp>
      <p:pic>
        <p:nvPicPr>
          <p:cNvPr id="477" name="Google Shape;477;p76"/>
          <p:cNvPicPr preferRelativeResize="0"/>
          <p:nvPr/>
        </p:nvPicPr>
        <p:blipFill>
          <a:blip r:embed="rId3">
            <a:alphaModFix/>
          </a:blip>
          <a:stretch>
            <a:fillRect/>
          </a:stretch>
        </p:blipFill>
        <p:spPr>
          <a:xfrm>
            <a:off x="2171700" y="1066175"/>
            <a:ext cx="5318051" cy="3924925"/>
          </a:xfrm>
          <a:prstGeom prst="rect">
            <a:avLst/>
          </a:prstGeom>
          <a:noFill/>
          <a:ln>
            <a:noFill/>
          </a:ln>
        </p:spPr>
      </p:pic>
      <p:sp>
        <p:nvSpPr>
          <p:cNvPr id="5"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smtClean="0">
                <a:solidFill>
                  <a:schemeClr val="bg1"/>
                </a:solidFill>
                <a:latin typeface="Verdana"/>
                <a:ea typeface="Verdana"/>
                <a:cs typeface="Verdana"/>
                <a:sym typeface="Verdana"/>
              </a:rPr>
              <a:t>Latihan</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Algoritma</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4" name="Google Shape;484;p77"/>
          <p:cNvPicPr preferRelativeResize="0"/>
          <p:nvPr/>
        </p:nvPicPr>
        <p:blipFill>
          <a:blip r:embed="rId3">
            <a:alphaModFix/>
          </a:blip>
          <a:stretch>
            <a:fillRect/>
          </a:stretch>
        </p:blipFill>
        <p:spPr>
          <a:xfrm>
            <a:off x="2171700" y="1066175"/>
            <a:ext cx="6137052" cy="3914762"/>
          </a:xfrm>
          <a:prstGeom prst="rect">
            <a:avLst/>
          </a:prstGeom>
          <a:noFill/>
          <a:ln>
            <a:noFill/>
          </a:ln>
        </p:spPr>
      </p:pic>
      <p:sp>
        <p:nvSpPr>
          <p:cNvPr id="5" name="Google Shape;475;p76"/>
          <p:cNvSpPr txBox="1"/>
          <p:nvPr/>
        </p:nvSpPr>
        <p:spPr>
          <a:xfrm>
            <a:off x="683568" y="1066175"/>
            <a:ext cx="1488132" cy="70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800" dirty="0"/>
              <a:t>Jarak 1 ke </a:t>
            </a:r>
            <a:r>
              <a:rPr lang="en" sz="1800" dirty="0" smtClean="0"/>
              <a:t>6</a:t>
            </a:r>
            <a:endParaRPr sz="1800" dirty="0"/>
          </a:p>
        </p:txBody>
      </p:sp>
      <p:sp>
        <p:nvSpPr>
          <p:cNvPr id="6" name="Google Shape;176;p34"/>
          <p:cNvSpPr/>
          <p:nvPr/>
        </p:nvSpPr>
        <p:spPr>
          <a:xfrm>
            <a:off x="683568" y="627534"/>
            <a:ext cx="8262900" cy="350366"/>
          </a:xfrm>
          <a:prstGeom prst="rect">
            <a:avLst/>
          </a:prstGeom>
          <a:noFill/>
          <a:ln>
            <a:noFill/>
          </a:ln>
        </p:spPr>
        <p:txBody>
          <a:bodyPr spcFirstLastPara="1" wrap="square" lIns="68575" tIns="34275" rIns="68575" bIns="34275" anchor="t" anchorCtr="0">
            <a:noAutofit/>
          </a:bodyPr>
          <a:lstStyle/>
          <a:p>
            <a:pPr lvl="0"/>
            <a:r>
              <a:rPr lang="en-US" sz="1800" b="1" dirty="0" err="1" smtClean="0">
                <a:solidFill>
                  <a:schemeClr val="bg1"/>
                </a:solidFill>
                <a:latin typeface="Verdana"/>
                <a:ea typeface="Verdana"/>
                <a:cs typeface="Verdana"/>
                <a:sym typeface="Verdana"/>
              </a:rPr>
              <a:t>Latihan</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Algoritma</a:t>
            </a:r>
            <a:r>
              <a:rPr lang="en-US" sz="1800" b="1" dirty="0" smtClean="0">
                <a:solidFill>
                  <a:schemeClr val="bg1"/>
                </a:solidFill>
                <a:latin typeface="Verdana"/>
                <a:ea typeface="Verdana"/>
                <a:cs typeface="Verdana"/>
                <a:sym typeface="Verdana"/>
              </a:rPr>
              <a:t> </a:t>
            </a:r>
            <a:r>
              <a:rPr lang="en-US" sz="1800" b="1" dirty="0" err="1" smtClean="0">
                <a:solidFill>
                  <a:schemeClr val="bg1"/>
                </a:solidFill>
                <a:latin typeface="Verdana"/>
                <a:ea typeface="Verdana"/>
                <a:cs typeface="Verdana"/>
                <a:sym typeface="Verdana"/>
              </a:rPr>
              <a:t>Djikstra</a:t>
            </a:r>
            <a:r>
              <a:rPr lang="en-US" sz="1800" b="1" dirty="0" smtClean="0">
                <a:solidFill>
                  <a:schemeClr val="bg1"/>
                </a:solidFill>
                <a:latin typeface="Verdana"/>
                <a:ea typeface="Verdana"/>
                <a:cs typeface="Verdana"/>
                <a:sym typeface="Verdana"/>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8" descr="Hasil gambar untuk logo elnusa"/>
          <p:cNvSpPr/>
          <p:nvPr/>
        </p:nvSpPr>
        <p:spPr>
          <a:xfrm>
            <a:off x="116681" y="-108347"/>
            <a:ext cx="228600" cy="2286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1" name="Google Shape;491;p78"/>
          <p:cNvSpPr/>
          <p:nvPr/>
        </p:nvSpPr>
        <p:spPr>
          <a:xfrm>
            <a:off x="737574" y="1490337"/>
            <a:ext cx="7992888" cy="900247"/>
          </a:xfrm>
          <a:prstGeom prst="rect">
            <a:avLst/>
          </a:prstGeom>
          <a:noFill/>
          <a:ln>
            <a:noFill/>
          </a:ln>
        </p:spPr>
        <p:txBody>
          <a:bodyPr spcFirstLastPara="1" wrap="square" lIns="68575" tIns="34275" rIns="68575" bIns="34275" anchor="t" anchorCtr="0">
            <a:noAutofit/>
          </a:bodyPr>
          <a:lstStyle/>
          <a:p>
            <a:pPr marL="254000" lvl="0" indent="-254000" algn="just">
              <a:buClr>
                <a:schemeClr val="dk1"/>
              </a:buClr>
              <a:buSzPts val="1400"/>
              <a:buFont typeface="Verdana"/>
              <a:buAutoNum type="arabicPeriod"/>
            </a:pPr>
            <a:r>
              <a:rPr lang="en" sz="1600" dirty="0"/>
              <a:t>Location Based Service </a:t>
            </a:r>
            <a:r>
              <a:rPr lang="en" sz="1600" dirty="0" err="1"/>
              <a:t>menentukan</a:t>
            </a:r>
            <a:r>
              <a:rPr lang="en" sz="1600" dirty="0"/>
              <a:t> </a:t>
            </a:r>
            <a:r>
              <a:rPr lang="en" sz="1600" dirty="0" err="1"/>
              <a:t>lokasi</a:t>
            </a:r>
            <a:r>
              <a:rPr lang="en" sz="1600" dirty="0"/>
              <a:t> </a:t>
            </a:r>
            <a:r>
              <a:rPr lang="en" sz="1600" dirty="0" err="1"/>
              <a:t>pengguna</a:t>
            </a:r>
            <a:r>
              <a:rPr lang="en" sz="1600" dirty="0"/>
              <a:t> </a:t>
            </a:r>
            <a:r>
              <a:rPr lang="en" sz="1600" dirty="0" err="1"/>
              <a:t>berdasarkan</a:t>
            </a:r>
            <a:r>
              <a:rPr lang="en" sz="1600" dirty="0"/>
              <a:t> GSM Network, </a:t>
            </a:r>
            <a:r>
              <a:rPr lang="en" sz="1600" dirty="0">
                <a:solidFill>
                  <a:srgbClr val="202124"/>
                </a:solidFill>
                <a:highlight>
                  <a:srgbClr val="FFFFFF"/>
                </a:highlight>
              </a:rPr>
              <a:t>Cell Tower </a:t>
            </a:r>
            <a:r>
              <a:rPr lang="en" sz="1600" dirty="0" err="1">
                <a:solidFill>
                  <a:srgbClr val="202124"/>
                </a:solidFill>
                <a:highlight>
                  <a:srgbClr val="FFFFFF"/>
                </a:highlight>
              </a:rPr>
              <a:t>dan</a:t>
            </a:r>
            <a:r>
              <a:rPr lang="en" sz="1600" dirty="0">
                <a:solidFill>
                  <a:srgbClr val="202124"/>
                </a:solidFill>
                <a:highlight>
                  <a:srgbClr val="FFFFFF"/>
                </a:highlight>
              </a:rPr>
              <a:t> Wi-Fi </a:t>
            </a:r>
            <a:r>
              <a:rPr lang="en" sz="1600" dirty="0" smtClean="0">
                <a:solidFill>
                  <a:srgbClr val="202124"/>
                </a:solidFill>
                <a:highlight>
                  <a:srgbClr val="FFFFFF"/>
                </a:highlight>
              </a:rPr>
              <a:t>signals</a:t>
            </a:r>
            <a:endParaRPr lang="en-US" sz="1600" dirty="0">
              <a:solidFill>
                <a:srgbClr val="202124"/>
              </a:solidFill>
              <a:highlight>
                <a:srgbClr val="FFFFFF"/>
              </a:highlight>
            </a:endParaRPr>
          </a:p>
          <a:p>
            <a:pPr marL="254000" lvl="0" indent="-254000" algn="just">
              <a:buClr>
                <a:schemeClr val="dk1"/>
              </a:buClr>
              <a:buSzPts val="1400"/>
              <a:buFont typeface="Verdana"/>
              <a:buAutoNum type="arabicPeriod"/>
            </a:pPr>
            <a:r>
              <a:rPr lang="en-US" sz="1600" dirty="0" err="1" smtClean="0"/>
              <a:t>Menentukan</a:t>
            </a:r>
            <a:r>
              <a:rPr lang="en-US" sz="1600" dirty="0" smtClean="0"/>
              <a:t> </a:t>
            </a:r>
            <a:r>
              <a:rPr lang="en-US" sz="1600" dirty="0" err="1" smtClean="0"/>
              <a:t>lokasi</a:t>
            </a:r>
            <a:r>
              <a:rPr lang="en-US" sz="1600" dirty="0"/>
              <a:t> </a:t>
            </a:r>
            <a:r>
              <a:rPr lang="en-US" sz="1600" dirty="0" err="1" smtClean="0"/>
              <a:t>pengguna</a:t>
            </a:r>
            <a:r>
              <a:rPr lang="en-US" sz="1600" dirty="0" smtClean="0"/>
              <a:t> </a:t>
            </a:r>
            <a:r>
              <a:rPr lang="en-US" sz="1600" dirty="0" err="1"/>
              <a:t>dengan</a:t>
            </a:r>
            <a:r>
              <a:rPr lang="en-US" sz="1600" dirty="0"/>
              <a:t> </a:t>
            </a:r>
            <a:r>
              <a:rPr lang="en-US" sz="1600" dirty="0" smtClean="0"/>
              <a:t>GPS </a:t>
            </a:r>
            <a:r>
              <a:rPr lang="en-US" sz="1600" dirty="0" err="1" smtClean="0"/>
              <a:t>lebih</a:t>
            </a:r>
            <a:r>
              <a:rPr lang="en-US" sz="1600" dirty="0" smtClean="0"/>
              <a:t> </a:t>
            </a:r>
            <a:r>
              <a:rPr lang="en-US" sz="1600" dirty="0" err="1" smtClean="0"/>
              <a:t>akurat</a:t>
            </a:r>
            <a:r>
              <a:rPr lang="en-US" sz="1600" dirty="0" smtClean="0"/>
              <a:t> </a:t>
            </a:r>
            <a:r>
              <a:rPr lang="en-US" sz="1600" dirty="0" err="1" smtClean="0"/>
              <a:t>hasilnya</a:t>
            </a:r>
            <a:r>
              <a:rPr lang="en-US" sz="1600" dirty="0" smtClean="0"/>
              <a:t> </a:t>
            </a:r>
            <a:r>
              <a:rPr lang="en-US" sz="1600" dirty="0" err="1" smtClean="0"/>
              <a:t>daripada</a:t>
            </a:r>
            <a:r>
              <a:rPr lang="en-US" sz="1600" dirty="0" smtClean="0"/>
              <a:t> </a:t>
            </a:r>
            <a:r>
              <a:rPr lang="en-US" sz="1600" dirty="0" err="1" smtClean="0"/>
              <a:t>menggunakan</a:t>
            </a:r>
            <a:r>
              <a:rPr lang="en-US" sz="1600" dirty="0" smtClean="0"/>
              <a:t> Location Based Service </a:t>
            </a:r>
            <a:r>
              <a:rPr lang="en-US" sz="1600" dirty="0" err="1" smtClean="0"/>
              <a:t>tetapi</a:t>
            </a:r>
            <a:r>
              <a:rPr lang="en-US" sz="1600" dirty="0" smtClean="0"/>
              <a:t> </a:t>
            </a:r>
            <a:r>
              <a:rPr lang="en-US" sz="1600" dirty="0" err="1" smtClean="0"/>
              <a:t>memiliki</a:t>
            </a:r>
            <a:r>
              <a:rPr lang="en-US" sz="1600" dirty="0" smtClean="0"/>
              <a:t> </a:t>
            </a:r>
            <a:r>
              <a:rPr lang="en-US" sz="1600" dirty="0" err="1" smtClean="0"/>
              <a:t>kekurangan</a:t>
            </a:r>
            <a:r>
              <a:rPr lang="en-US" sz="1600" dirty="0"/>
              <a:t> </a:t>
            </a:r>
            <a:r>
              <a:rPr lang="en-US" sz="1600" dirty="0" smtClean="0"/>
              <a:t>(</a:t>
            </a:r>
            <a:r>
              <a:rPr lang="en-US" sz="1600" dirty="0" err="1" smtClean="0"/>
              <a:t>Lebih</a:t>
            </a:r>
            <a:r>
              <a:rPr lang="en-US" sz="1600" dirty="0" smtClean="0"/>
              <a:t> </a:t>
            </a:r>
            <a:r>
              <a:rPr lang="en-US" sz="1600" dirty="0" err="1" smtClean="0"/>
              <a:t>boros</a:t>
            </a:r>
            <a:r>
              <a:rPr lang="en-US" sz="1600" dirty="0" smtClean="0"/>
              <a:t> </a:t>
            </a:r>
            <a:r>
              <a:rPr lang="en-US" sz="1600" dirty="0" err="1" smtClean="0"/>
              <a:t>penggunaan</a:t>
            </a:r>
            <a:r>
              <a:rPr lang="en-US" sz="1600" dirty="0" smtClean="0"/>
              <a:t> </a:t>
            </a:r>
            <a:r>
              <a:rPr lang="en-US" sz="1600" dirty="0" err="1" smtClean="0"/>
              <a:t>baterai</a:t>
            </a:r>
            <a:r>
              <a:rPr lang="en-US" sz="1600" dirty="0" smtClean="0"/>
              <a:t>)</a:t>
            </a:r>
          </a:p>
          <a:p>
            <a:pPr marL="254000" lvl="0" indent="-254000" algn="just">
              <a:buClr>
                <a:schemeClr val="dk1"/>
              </a:buClr>
              <a:buSzPts val="1400"/>
              <a:buFont typeface="Verdana"/>
              <a:buAutoNum type="arabicPeriod"/>
            </a:pPr>
            <a:r>
              <a:rPr lang="en-US" sz="1600" dirty="0"/>
              <a:t>Google maps </a:t>
            </a:r>
            <a:r>
              <a:rPr lang="en-US" sz="1600" dirty="0" smtClean="0"/>
              <a:t>API </a:t>
            </a:r>
            <a:r>
              <a:rPr lang="en-US" sz="1600" dirty="0" err="1"/>
              <a:t>memungkinkan</a:t>
            </a:r>
            <a:r>
              <a:rPr lang="en-US" sz="1600" dirty="0"/>
              <a:t> </a:t>
            </a:r>
            <a:r>
              <a:rPr lang="en-US" sz="1600" dirty="0" err="1" smtClean="0"/>
              <a:t>pihak</a:t>
            </a:r>
            <a:r>
              <a:rPr lang="en-US" sz="1600" dirty="0" smtClean="0"/>
              <a:t> developer </a:t>
            </a:r>
            <a:r>
              <a:rPr lang="en-US" sz="1600" dirty="0" err="1"/>
              <a:t>untuk</a:t>
            </a:r>
            <a:r>
              <a:rPr lang="en-US" sz="1600" dirty="0"/>
              <a:t> </a:t>
            </a:r>
            <a:r>
              <a:rPr lang="en-US" sz="1600" dirty="0" err="1"/>
              <a:t>menampilkan</a:t>
            </a:r>
            <a:r>
              <a:rPr lang="en-US" sz="1600" dirty="0"/>
              <a:t> </a:t>
            </a:r>
            <a:r>
              <a:rPr lang="en-US" sz="1600" dirty="0" err="1"/>
              <a:t>peta</a:t>
            </a:r>
            <a:r>
              <a:rPr lang="en-US" sz="1600" dirty="0"/>
              <a:t> / </a:t>
            </a:r>
            <a:r>
              <a:rPr lang="en-US" sz="1600" dirty="0" smtClean="0"/>
              <a:t>maps, </a:t>
            </a:r>
            <a:r>
              <a:rPr lang="en-US" sz="1600" dirty="0" err="1" smtClean="0"/>
              <a:t>fitur</a:t>
            </a:r>
            <a:r>
              <a:rPr lang="en-US" sz="1600" dirty="0" smtClean="0"/>
              <a:t> </a:t>
            </a:r>
            <a:r>
              <a:rPr lang="en-US" sz="1600" dirty="0" err="1" smtClean="0"/>
              <a:t>navigasi</a:t>
            </a:r>
            <a:r>
              <a:rPr lang="en-US" sz="1600" dirty="0" smtClean="0"/>
              <a:t>, </a:t>
            </a:r>
            <a:r>
              <a:rPr lang="en-US" sz="1600" dirty="0" err="1" smtClean="0"/>
              <a:t>dll</a:t>
            </a:r>
            <a:r>
              <a:rPr lang="en-US" sz="1600" dirty="0" smtClean="0"/>
              <a:t> </a:t>
            </a:r>
            <a:r>
              <a:rPr lang="en-US" sz="1600" dirty="0" err="1" smtClean="0"/>
              <a:t>ke</a:t>
            </a:r>
            <a:r>
              <a:rPr lang="en-US" sz="1600" dirty="0" smtClean="0"/>
              <a:t> </a:t>
            </a:r>
            <a:r>
              <a:rPr lang="en-US" sz="1600" dirty="0" err="1" smtClean="0"/>
              <a:t>dalam</a:t>
            </a:r>
            <a:r>
              <a:rPr lang="en-US" sz="1600" dirty="0" smtClean="0"/>
              <a:t> </a:t>
            </a:r>
            <a:r>
              <a:rPr lang="en-US" sz="1600" dirty="0"/>
              <a:t>di </a:t>
            </a:r>
            <a:r>
              <a:rPr lang="en-US" sz="1600" dirty="0" err="1" smtClean="0"/>
              <a:t>aplikasi</a:t>
            </a:r>
            <a:endParaRPr sz="1600" dirty="0">
              <a:solidFill>
                <a:schemeClr val="dk1"/>
              </a:solidFill>
              <a:sym typeface="Arial"/>
            </a:endParaRPr>
          </a:p>
        </p:txBody>
      </p:sp>
      <p:sp>
        <p:nvSpPr>
          <p:cNvPr id="492" name="Google Shape;492;p78"/>
          <p:cNvSpPr txBox="1"/>
          <p:nvPr/>
        </p:nvSpPr>
        <p:spPr>
          <a:xfrm>
            <a:off x="631735" y="550487"/>
            <a:ext cx="8154906"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dirty="0">
                <a:solidFill>
                  <a:srgbClr val="FFFFFF"/>
                </a:solidFill>
                <a:latin typeface="Arial"/>
                <a:ea typeface="Arial"/>
                <a:cs typeface="Arial"/>
                <a:sym typeface="Arial"/>
              </a:rPr>
              <a:t>Kesimpulan Pertemuan </a:t>
            </a:r>
            <a:endParaRPr sz="1400" dirty="0">
              <a:solidFill>
                <a:srgbClr val="FFFFFF"/>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9" descr="Hasil gambar untuk logo elnusa"/>
          <p:cNvSpPr/>
          <p:nvPr/>
        </p:nvSpPr>
        <p:spPr>
          <a:xfrm>
            <a:off x="116681" y="-108347"/>
            <a:ext cx="228600" cy="2286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9" name="Google Shape;499;p79"/>
          <p:cNvSpPr/>
          <p:nvPr/>
        </p:nvSpPr>
        <p:spPr>
          <a:xfrm>
            <a:off x="737574" y="1597812"/>
            <a:ext cx="7992900" cy="692400"/>
          </a:xfrm>
          <a:prstGeom prst="rect">
            <a:avLst/>
          </a:prstGeom>
          <a:noFill/>
          <a:ln>
            <a:noFill/>
          </a:ln>
        </p:spPr>
        <p:txBody>
          <a:bodyPr spcFirstLastPara="1" wrap="square" lIns="68575" tIns="34275" rIns="68575" bIns="34275" anchor="t" anchorCtr="0">
            <a:noAutofit/>
          </a:bodyPr>
          <a:lstStyle/>
          <a:p>
            <a:pPr marL="254000" marR="0" lvl="0" indent="-279400" algn="just" rtl="0">
              <a:spcBef>
                <a:spcPts val="0"/>
              </a:spcBef>
              <a:spcAft>
                <a:spcPts val="0"/>
              </a:spcAft>
              <a:buSzPts val="1800"/>
              <a:buFont typeface="Verdana"/>
              <a:buAutoNum type="arabicPeriod"/>
            </a:pPr>
            <a:r>
              <a:rPr lang="en" sz="1800" dirty="0">
                <a:uFill>
                  <a:noFill/>
                </a:uFill>
                <a:hlinkClick r:id="rId3"/>
              </a:rPr>
              <a:t>https://developer.android.com</a:t>
            </a:r>
            <a:endParaRPr sz="1800" dirty="0">
              <a:latin typeface="Arial"/>
              <a:ea typeface="Arial"/>
              <a:cs typeface="Arial"/>
              <a:sym typeface="Arial"/>
            </a:endParaRPr>
          </a:p>
          <a:p>
            <a:pPr marL="254000" marR="0" lvl="0" indent="-279400" algn="just" rtl="0">
              <a:spcBef>
                <a:spcPts val="0"/>
              </a:spcBef>
              <a:spcAft>
                <a:spcPts val="0"/>
              </a:spcAft>
              <a:buSzPts val="1800"/>
              <a:buFont typeface="Verdana"/>
              <a:buAutoNum type="arabicPeriod"/>
            </a:pPr>
            <a:r>
              <a:rPr lang="en" sz="1800" dirty="0">
                <a:uFill>
                  <a:noFill/>
                </a:uFill>
                <a:hlinkClick r:id="rId4"/>
              </a:rPr>
              <a:t>https://www.quora.com/How-does-the-algorithm-of-Google-Maps-work</a:t>
            </a:r>
            <a:endParaRPr sz="1800" dirty="0">
              <a:latin typeface="Arial"/>
              <a:ea typeface="Arial"/>
              <a:cs typeface="Arial"/>
              <a:sym typeface="Arial"/>
            </a:endParaRPr>
          </a:p>
          <a:p>
            <a:pPr marL="254000" marR="0" lvl="0" indent="-165100" algn="just" rtl="0">
              <a:spcBef>
                <a:spcPts val="0"/>
              </a:spcBef>
              <a:spcAft>
                <a:spcPts val="0"/>
              </a:spcAft>
              <a:buClr>
                <a:schemeClr val="dk1"/>
              </a:buClr>
              <a:buSzPts val="1400"/>
              <a:buFont typeface="Verdana"/>
              <a:buNone/>
            </a:pPr>
            <a:endParaRPr sz="1800" dirty="0">
              <a:solidFill>
                <a:schemeClr val="dk1"/>
              </a:solidFill>
              <a:latin typeface="Arial"/>
              <a:ea typeface="Arial"/>
              <a:cs typeface="Arial"/>
              <a:sym typeface="Arial"/>
            </a:endParaRPr>
          </a:p>
        </p:txBody>
      </p:sp>
      <p:sp>
        <p:nvSpPr>
          <p:cNvPr id="500" name="Google Shape;500;p79"/>
          <p:cNvSpPr txBox="1"/>
          <p:nvPr/>
        </p:nvSpPr>
        <p:spPr>
          <a:xfrm>
            <a:off x="596456" y="532849"/>
            <a:ext cx="8154906" cy="4847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dirty="0">
                <a:solidFill>
                  <a:schemeClr val="bg1"/>
                </a:solidFill>
                <a:latin typeface="Arial"/>
                <a:ea typeface="Arial"/>
                <a:cs typeface="Arial"/>
                <a:sym typeface="Arial"/>
              </a:rPr>
              <a:t>Referensi:</a:t>
            </a:r>
            <a:endParaRPr sz="1400" dirty="0">
              <a:solidFill>
                <a:schemeClr val="bg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TextBox 4"/>
          <p:cNvSpPr txBox="1"/>
          <p:nvPr/>
        </p:nvSpPr>
        <p:spPr>
          <a:xfrm>
            <a:off x="683568" y="473489"/>
            <a:ext cx="8154906" cy="484748"/>
          </a:xfrm>
          <a:prstGeom prst="rect">
            <a:avLst/>
          </a:prstGeom>
          <a:noFill/>
        </p:spPr>
        <p:txBody>
          <a:bodyPr wrap="square" lIns="68580" tIns="34290" rIns="68580" bIns="34290" rtlCol="0">
            <a:spAutoFit/>
          </a:bodyPr>
          <a:lstStyle/>
          <a:p>
            <a:r>
              <a:rPr lang="en-US" sz="2700" dirty="0">
                <a:solidFill>
                  <a:schemeClr val="bg1"/>
                </a:solidFill>
              </a:rPr>
              <a:t>Tim </a:t>
            </a:r>
            <a:r>
              <a:rPr lang="en-US" sz="2700" dirty="0" err="1">
                <a:solidFill>
                  <a:schemeClr val="bg1"/>
                </a:solidFill>
              </a:rPr>
              <a:t>Penyusun</a:t>
            </a:r>
            <a:r>
              <a:rPr lang="id-ID" sz="2700" dirty="0">
                <a:solidFill>
                  <a:schemeClr val="bg1"/>
                </a:solidFill>
              </a:rPr>
              <a:t>:</a:t>
            </a:r>
            <a:endParaRPr lang="en-US" dirty="0"/>
          </a:p>
        </p:txBody>
      </p:sp>
      <p:sp>
        <p:nvSpPr>
          <p:cNvPr id="2" name="Rectangle 1"/>
          <p:cNvSpPr/>
          <p:nvPr/>
        </p:nvSpPr>
        <p:spPr>
          <a:xfrm>
            <a:off x="683568" y="1059582"/>
            <a:ext cx="5688378" cy="3875676"/>
          </a:xfrm>
          <a:prstGeom prst="rect">
            <a:avLst/>
          </a:prstGeom>
        </p:spPr>
        <p:txBody>
          <a:bodyPr wrap="square" lIns="68580" tIns="34290" rIns="68580" bIns="34290">
            <a:spAutoFit/>
          </a:bodyPr>
          <a:lstStyle/>
          <a:p>
            <a:pPr marL="128588" indent="-128588" fontAlgn="ctr">
              <a:lnSpc>
                <a:spcPct val="110000"/>
              </a:lnSpc>
              <a:buFont typeface="Arial"/>
              <a:buChar char="•"/>
            </a:pPr>
            <a:r>
              <a:rPr lang="en-US" sz="900" b="1" dirty="0" err="1"/>
              <a:t>Alif</a:t>
            </a:r>
            <a:r>
              <a:rPr lang="en-US" sz="900" b="1" dirty="0"/>
              <a:t> Akbar </a:t>
            </a:r>
            <a:r>
              <a:rPr lang="en-US" sz="900" b="1" dirty="0" err="1"/>
              <a:t>Fitrawan</a:t>
            </a:r>
            <a:r>
              <a:rPr lang="en-US" sz="900" b="1" dirty="0"/>
              <a:t>, </a:t>
            </a:r>
            <a:r>
              <a:rPr lang="en-US" sz="900" b="1" dirty="0" err="1"/>
              <a:t>S.Pd</a:t>
            </a:r>
            <a:r>
              <a:rPr lang="en-US" sz="900" b="1" dirty="0"/>
              <a:t>, M. </a:t>
            </a:r>
            <a:r>
              <a:rPr lang="en-US" sz="900" b="1" dirty="0" err="1"/>
              <a:t>Kom</a:t>
            </a:r>
            <a:r>
              <a:rPr lang="en-US" sz="900" b="1" dirty="0"/>
              <a:t> (</a:t>
            </a:r>
            <a:r>
              <a:rPr lang="en-US" sz="900" b="1" dirty="0" err="1"/>
              <a:t>Politeknik</a:t>
            </a:r>
            <a:r>
              <a:rPr lang="en-US" sz="900" b="1" dirty="0"/>
              <a:t> </a:t>
            </a:r>
            <a:r>
              <a:rPr lang="en-US" sz="900" b="1" dirty="0" err="1"/>
              <a:t>Negeri</a:t>
            </a:r>
            <a:r>
              <a:rPr lang="en-US" sz="900" b="1" dirty="0"/>
              <a:t> </a:t>
            </a:r>
            <a:r>
              <a:rPr lang="en-US" sz="900" b="1" dirty="0" err="1"/>
              <a:t>Banyuwangi</a:t>
            </a:r>
            <a:r>
              <a:rPr lang="en-US" sz="900" b="1" dirty="0"/>
              <a:t>); </a:t>
            </a:r>
            <a:endParaRPr lang="en-US" sz="900" dirty="0"/>
          </a:p>
          <a:p>
            <a:pPr marL="128588" indent="-128588" fontAlgn="ctr">
              <a:lnSpc>
                <a:spcPct val="110000"/>
              </a:lnSpc>
              <a:buFont typeface="Arial"/>
              <a:buChar char="•"/>
            </a:pPr>
            <a:r>
              <a:rPr lang="en-US" sz="900" b="1" dirty="0"/>
              <a:t>Anwar, </a:t>
            </a:r>
            <a:r>
              <a:rPr lang="en-US" sz="900" b="1" dirty="0" err="1"/>
              <a:t>S.Si</a:t>
            </a:r>
            <a:r>
              <a:rPr lang="en-US" sz="900" b="1" dirty="0"/>
              <a:t>, MCs.</a:t>
            </a:r>
            <a:r>
              <a:rPr lang="en-US" sz="900" dirty="0"/>
              <a:t> </a:t>
            </a:r>
            <a:r>
              <a:rPr lang="en-US" sz="900" b="1" dirty="0"/>
              <a:t>(</a:t>
            </a:r>
            <a:r>
              <a:rPr lang="en-US" sz="900" b="1" dirty="0" err="1"/>
              <a:t>Politeknik</a:t>
            </a:r>
            <a:r>
              <a:rPr lang="en-US" sz="900" b="1" dirty="0"/>
              <a:t> </a:t>
            </a:r>
            <a:r>
              <a:rPr lang="en-US" sz="900" b="1" dirty="0" err="1"/>
              <a:t>Negeri</a:t>
            </a:r>
            <a:r>
              <a:rPr lang="en-US" sz="900" b="1" dirty="0"/>
              <a:t> </a:t>
            </a:r>
            <a:r>
              <a:rPr lang="en-US" sz="900" b="1" dirty="0" err="1"/>
              <a:t>Lhokseumawe</a:t>
            </a:r>
            <a:r>
              <a:rPr lang="en-US" sz="900" b="1" dirty="0"/>
              <a:t>); </a:t>
            </a:r>
            <a:endParaRPr lang="en-US" sz="900" dirty="0"/>
          </a:p>
          <a:p>
            <a:pPr marL="128588" indent="-128588" fontAlgn="ctr">
              <a:lnSpc>
                <a:spcPct val="110000"/>
              </a:lnSpc>
              <a:buFont typeface="Arial"/>
              <a:buChar char="•"/>
            </a:pPr>
            <a:r>
              <a:rPr lang="en-US" sz="900" b="1" dirty="0"/>
              <a:t>Eddo </a:t>
            </a:r>
            <a:r>
              <a:rPr lang="en-US" sz="900" b="1" dirty="0" err="1"/>
              <a:t>Fajar</a:t>
            </a:r>
            <a:r>
              <a:rPr lang="en-US" sz="900" b="1" dirty="0"/>
              <a:t> </a:t>
            </a:r>
            <a:r>
              <a:rPr lang="en-US" sz="900" b="1" dirty="0" err="1"/>
              <a:t>Nugroho</a:t>
            </a:r>
            <a:r>
              <a:rPr lang="en-US" sz="900" dirty="0"/>
              <a:t> </a:t>
            </a:r>
            <a:r>
              <a:rPr lang="en-US" sz="900" b="1" dirty="0"/>
              <a:t>(BPPTIK </a:t>
            </a:r>
            <a:r>
              <a:rPr lang="en-US" sz="900" b="1" dirty="0" err="1"/>
              <a:t>Cikarang</a:t>
            </a:r>
            <a:r>
              <a:rPr lang="en-US" sz="900" b="1" dirty="0"/>
              <a:t>); </a:t>
            </a:r>
            <a:endParaRPr lang="en-US" sz="900" dirty="0"/>
          </a:p>
          <a:p>
            <a:pPr marL="128588" indent="-128588" fontAlgn="ctr">
              <a:lnSpc>
                <a:spcPct val="110000"/>
              </a:lnSpc>
              <a:buFont typeface="Arial"/>
              <a:buChar char="•"/>
            </a:pPr>
            <a:r>
              <a:rPr lang="en-US" sz="900" b="1" dirty="0"/>
              <a:t>Eddy </a:t>
            </a:r>
            <a:r>
              <a:rPr lang="en-US" sz="900" b="1" dirty="0" err="1"/>
              <a:t>Tungadi</a:t>
            </a:r>
            <a:r>
              <a:rPr lang="en-US" sz="900" b="1" dirty="0"/>
              <a:t>, S.T., M.T.</a:t>
            </a:r>
            <a:r>
              <a:rPr lang="en-US" sz="900" dirty="0"/>
              <a:t> </a:t>
            </a:r>
            <a:r>
              <a:rPr lang="en-US" sz="900" b="1" dirty="0"/>
              <a:t>(</a:t>
            </a:r>
            <a:r>
              <a:rPr lang="en-US" sz="900" b="1" dirty="0" err="1"/>
              <a:t>Politeknik</a:t>
            </a:r>
            <a:r>
              <a:rPr lang="en-US" sz="900" b="1" dirty="0"/>
              <a:t> </a:t>
            </a:r>
            <a:r>
              <a:rPr lang="en-US" sz="900" b="1" dirty="0" err="1"/>
              <a:t>Negeri</a:t>
            </a:r>
            <a:r>
              <a:rPr lang="en-US" sz="900" b="1" dirty="0"/>
              <a:t> Ujung Pandang); </a:t>
            </a:r>
            <a:endParaRPr lang="en-US" sz="900" dirty="0"/>
          </a:p>
          <a:p>
            <a:pPr marL="128588" indent="-128588" fontAlgn="ctr">
              <a:lnSpc>
                <a:spcPct val="110000"/>
              </a:lnSpc>
              <a:buFont typeface="Arial"/>
              <a:buChar char="•"/>
            </a:pPr>
            <a:r>
              <a:rPr lang="en-US" sz="900" b="1" dirty="0" err="1"/>
              <a:t>Fitri</a:t>
            </a:r>
            <a:r>
              <a:rPr lang="en-US" sz="900" b="1" dirty="0"/>
              <a:t> </a:t>
            </a:r>
            <a:r>
              <a:rPr lang="en-US" sz="900" b="1" dirty="0" err="1"/>
              <a:t>Wibowo</a:t>
            </a:r>
            <a:r>
              <a:rPr lang="en-US" sz="900" dirty="0"/>
              <a:t> </a:t>
            </a:r>
            <a:r>
              <a:rPr lang="en-US" sz="900" b="1" dirty="0"/>
              <a:t>(</a:t>
            </a:r>
            <a:r>
              <a:rPr lang="en-US" sz="900" b="1" dirty="0" err="1"/>
              <a:t>Politeknik</a:t>
            </a:r>
            <a:r>
              <a:rPr lang="en-US" sz="900" b="1" dirty="0"/>
              <a:t> </a:t>
            </a:r>
            <a:r>
              <a:rPr lang="en-US" sz="900" b="1" dirty="0" err="1"/>
              <a:t>Negeri</a:t>
            </a:r>
            <a:r>
              <a:rPr lang="en-US" sz="900" b="1" dirty="0"/>
              <a:t> Pontianak); </a:t>
            </a:r>
            <a:endParaRPr lang="en-US" sz="900" dirty="0"/>
          </a:p>
          <a:p>
            <a:pPr marL="128588" indent="-128588" fontAlgn="ctr">
              <a:lnSpc>
                <a:spcPct val="110000"/>
              </a:lnSpc>
              <a:buFont typeface="Arial"/>
              <a:buChar char="•"/>
            </a:pPr>
            <a:r>
              <a:rPr lang="en-US" sz="900" b="1" dirty="0" err="1"/>
              <a:t>Ghifari</a:t>
            </a:r>
            <a:r>
              <a:rPr lang="en-US" sz="900" b="1" dirty="0"/>
              <a:t> </a:t>
            </a:r>
            <a:r>
              <a:rPr lang="en-US" sz="900" b="1" dirty="0" err="1"/>
              <a:t>Munawar</a:t>
            </a:r>
            <a:r>
              <a:rPr lang="en-US" sz="900" dirty="0"/>
              <a:t> </a:t>
            </a:r>
            <a:r>
              <a:rPr lang="en-US" sz="900" b="1" dirty="0"/>
              <a:t>(</a:t>
            </a:r>
            <a:r>
              <a:rPr lang="en-US" sz="900" b="1" dirty="0" err="1"/>
              <a:t>Politeknik</a:t>
            </a:r>
            <a:r>
              <a:rPr lang="en-US" sz="900" b="1" dirty="0"/>
              <a:t> </a:t>
            </a:r>
            <a:r>
              <a:rPr lang="en-US" sz="900" b="1" dirty="0" err="1"/>
              <a:t>Negeri</a:t>
            </a:r>
            <a:r>
              <a:rPr lang="en-US" sz="900" b="1" dirty="0"/>
              <a:t> Bandung); </a:t>
            </a:r>
            <a:endParaRPr lang="en-US" sz="900" dirty="0"/>
          </a:p>
          <a:p>
            <a:pPr marL="128588" indent="-128588" fontAlgn="ctr">
              <a:lnSpc>
                <a:spcPct val="110000"/>
              </a:lnSpc>
              <a:buFont typeface="Arial"/>
              <a:buChar char="•"/>
            </a:pPr>
            <a:r>
              <a:rPr lang="en-US" sz="900" b="1" dirty="0" err="1"/>
              <a:t>Hetty</a:t>
            </a:r>
            <a:r>
              <a:rPr lang="en-US" sz="900" b="1" dirty="0"/>
              <a:t> </a:t>
            </a:r>
            <a:r>
              <a:rPr lang="en-US" sz="900" b="1" dirty="0" err="1"/>
              <a:t>Meileni</a:t>
            </a:r>
            <a:r>
              <a:rPr lang="en-US" sz="900" b="1" dirty="0"/>
              <a:t>, </a:t>
            </a:r>
            <a:r>
              <a:rPr lang="en-US" sz="900" b="1" dirty="0" err="1"/>
              <a:t>S.Kom</a:t>
            </a:r>
            <a:r>
              <a:rPr lang="en-US" sz="900" b="1" dirty="0"/>
              <a:t>., M.T.</a:t>
            </a:r>
            <a:r>
              <a:rPr lang="en-US" sz="900" dirty="0"/>
              <a:t> </a:t>
            </a:r>
            <a:r>
              <a:rPr lang="en-US" sz="900" b="1" dirty="0"/>
              <a:t>(</a:t>
            </a:r>
            <a:r>
              <a:rPr lang="en-US" sz="900" b="1" dirty="0" err="1"/>
              <a:t>Politeknik</a:t>
            </a:r>
            <a:r>
              <a:rPr lang="en-US" sz="900" b="1" dirty="0"/>
              <a:t> </a:t>
            </a:r>
            <a:r>
              <a:rPr lang="en-US" sz="900" b="1" dirty="0" err="1"/>
              <a:t>Negeri</a:t>
            </a:r>
            <a:r>
              <a:rPr lang="en-US" sz="900" b="1" dirty="0"/>
              <a:t> </a:t>
            </a:r>
            <a:r>
              <a:rPr lang="en-US" sz="900" b="1" dirty="0" err="1"/>
              <a:t>Sriwijaya</a:t>
            </a:r>
            <a:r>
              <a:rPr lang="en-US" sz="900" b="1" dirty="0"/>
              <a:t>) ;</a:t>
            </a:r>
            <a:endParaRPr lang="en-US" sz="900" dirty="0"/>
          </a:p>
          <a:p>
            <a:pPr marL="128588" indent="-128588" fontAlgn="b">
              <a:lnSpc>
                <a:spcPct val="110000"/>
              </a:lnSpc>
              <a:buFont typeface="Arial"/>
              <a:buChar char="•"/>
            </a:pPr>
            <a:r>
              <a:rPr lang="en-US" sz="900" b="1" dirty="0"/>
              <a:t>I </a:t>
            </a:r>
            <a:r>
              <a:rPr lang="en-US" sz="900" b="1" dirty="0" err="1"/>
              <a:t>Wayan</a:t>
            </a:r>
            <a:r>
              <a:rPr lang="en-US" sz="900" b="1" dirty="0"/>
              <a:t> </a:t>
            </a:r>
            <a:r>
              <a:rPr lang="en-US" sz="900" b="1" dirty="0" err="1"/>
              <a:t>Candra</a:t>
            </a:r>
            <a:r>
              <a:rPr lang="en-US" sz="900" b="1" dirty="0"/>
              <a:t> </a:t>
            </a:r>
            <a:r>
              <a:rPr lang="en-US" sz="900" b="1" dirty="0" err="1"/>
              <a:t>Winetra</a:t>
            </a:r>
            <a:r>
              <a:rPr lang="en-US" sz="900" b="1" dirty="0"/>
              <a:t>, </a:t>
            </a:r>
            <a:r>
              <a:rPr lang="en-US" sz="900" b="1" dirty="0" err="1"/>
              <a:t>S.Kom</a:t>
            </a:r>
            <a:r>
              <a:rPr lang="en-US" sz="900" b="1" dirty="0"/>
              <a:t>., </a:t>
            </a:r>
            <a:r>
              <a:rPr lang="en-US" sz="900" b="1" dirty="0" err="1"/>
              <a:t>M.Kom</a:t>
            </a:r>
            <a:r>
              <a:rPr lang="en-US" sz="900" dirty="0"/>
              <a:t> </a:t>
            </a:r>
            <a:r>
              <a:rPr lang="en-US" sz="900" b="1" dirty="0"/>
              <a:t>(</a:t>
            </a:r>
            <a:r>
              <a:rPr lang="en-US" sz="900" b="1" dirty="0" err="1"/>
              <a:t>Politeknik</a:t>
            </a:r>
            <a:r>
              <a:rPr lang="en-US" sz="900" b="1" dirty="0"/>
              <a:t> </a:t>
            </a:r>
            <a:r>
              <a:rPr lang="en-US" sz="900" b="1" dirty="0" err="1"/>
              <a:t>Negeri</a:t>
            </a:r>
            <a:r>
              <a:rPr lang="en-US" sz="900" b="1" dirty="0"/>
              <a:t> Bali) ;</a:t>
            </a:r>
            <a:endParaRPr lang="en-US" sz="900" dirty="0"/>
          </a:p>
          <a:p>
            <a:pPr marL="128588" indent="-128588" fontAlgn="ctr">
              <a:lnSpc>
                <a:spcPct val="110000"/>
              </a:lnSpc>
              <a:buFont typeface="Arial"/>
              <a:buChar char="•"/>
            </a:pPr>
            <a:r>
              <a:rPr lang="en-US" sz="900" b="1" dirty="0" err="1"/>
              <a:t>Irkham</a:t>
            </a:r>
            <a:r>
              <a:rPr lang="en-US" sz="900" b="1" dirty="0"/>
              <a:t> Huda</a:t>
            </a:r>
            <a:r>
              <a:rPr lang="en-US" sz="900" dirty="0"/>
              <a:t> </a:t>
            </a:r>
            <a:r>
              <a:rPr lang="en-US" sz="900" b="1" dirty="0"/>
              <a:t>(</a:t>
            </a:r>
            <a:r>
              <a:rPr lang="en-US" sz="900" b="1" dirty="0" err="1"/>
              <a:t>Vokasi</a:t>
            </a:r>
            <a:r>
              <a:rPr lang="en-US" sz="900" b="1" dirty="0"/>
              <a:t> UGM) ;</a:t>
            </a:r>
            <a:endParaRPr lang="en-US" sz="900" dirty="0"/>
          </a:p>
          <a:p>
            <a:pPr marL="128588" indent="-128588" fontAlgn="ctr">
              <a:lnSpc>
                <a:spcPct val="110000"/>
              </a:lnSpc>
              <a:buFont typeface="Arial"/>
              <a:buChar char="•"/>
            </a:pPr>
            <a:r>
              <a:rPr lang="en-US" sz="900" b="1" dirty="0" err="1"/>
              <a:t>Josseano</a:t>
            </a:r>
            <a:r>
              <a:rPr lang="en-US" sz="900" b="1" dirty="0"/>
              <a:t> </a:t>
            </a:r>
            <a:r>
              <a:rPr lang="en-US" sz="900" b="1" dirty="0" err="1"/>
              <a:t>Amakora</a:t>
            </a:r>
            <a:r>
              <a:rPr lang="en-US" sz="900" b="1" dirty="0"/>
              <a:t> </a:t>
            </a:r>
            <a:r>
              <a:rPr lang="en-US" sz="900" b="1" dirty="0" err="1"/>
              <a:t>Koli</a:t>
            </a:r>
            <a:r>
              <a:rPr lang="en-US" sz="900" b="1" dirty="0"/>
              <a:t> </a:t>
            </a:r>
            <a:r>
              <a:rPr lang="en-US" sz="900" b="1" dirty="0" err="1"/>
              <a:t>Parera</a:t>
            </a:r>
            <a:r>
              <a:rPr lang="en-US" sz="900" b="1" dirty="0"/>
              <a:t>, </a:t>
            </a:r>
            <a:r>
              <a:rPr lang="en-US" sz="900" b="1" dirty="0" err="1"/>
              <a:t>S.Kom</a:t>
            </a:r>
            <a:r>
              <a:rPr lang="en-US" sz="900" b="1" dirty="0"/>
              <a:t>., M.T.</a:t>
            </a:r>
            <a:r>
              <a:rPr lang="en-US" sz="900" dirty="0"/>
              <a:t> </a:t>
            </a:r>
            <a:r>
              <a:rPr lang="en-US" sz="900" b="1" dirty="0"/>
              <a:t>(</a:t>
            </a:r>
            <a:r>
              <a:rPr lang="en-US" sz="900" b="1" dirty="0" err="1"/>
              <a:t>Politeknik</a:t>
            </a:r>
            <a:r>
              <a:rPr lang="en-US" sz="900" b="1" dirty="0"/>
              <a:t> </a:t>
            </a:r>
            <a:r>
              <a:rPr lang="en-US" sz="900" b="1" dirty="0" err="1"/>
              <a:t>Negeri</a:t>
            </a:r>
            <a:r>
              <a:rPr lang="en-US" sz="900" b="1" dirty="0"/>
              <a:t> Ambon) ;</a:t>
            </a:r>
            <a:endParaRPr lang="en-US" sz="900" dirty="0"/>
          </a:p>
          <a:p>
            <a:pPr marL="128588" indent="-128588" fontAlgn="b">
              <a:lnSpc>
                <a:spcPct val="110000"/>
              </a:lnSpc>
              <a:buFont typeface="Arial"/>
              <a:buChar char="•"/>
            </a:pPr>
            <a:r>
              <a:rPr lang="en-US" sz="900" b="1" dirty="0"/>
              <a:t>I </a:t>
            </a:r>
            <a:r>
              <a:rPr lang="en-US" sz="900" b="1" dirty="0" err="1"/>
              <a:t>Komang</a:t>
            </a:r>
            <a:r>
              <a:rPr lang="en-US" sz="900" b="1" dirty="0"/>
              <a:t> </a:t>
            </a:r>
            <a:r>
              <a:rPr lang="en-US" sz="900" b="1" dirty="0" err="1"/>
              <a:t>Sugiartha</a:t>
            </a:r>
            <a:r>
              <a:rPr lang="en-US" sz="900" b="1" dirty="0"/>
              <a:t>, </a:t>
            </a:r>
            <a:r>
              <a:rPr lang="en-US" sz="900" b="1" dirty="0" err="1"/>
              <a:t>S.Kom</a:t>
            </a:r>
            <a:r>
              <a:rPr lang="en-US" sz="900" b="1" dirty="0"/>
              <a:t>., MMSI</a:t>
            </a:r>
            <a:r>
              <a:rPr lang="en-US" sz="900" dirty="0"/>
              <a:t> </a:t>
            </a:r>
            <a:r>
              <a:rPr lang="en-US" sz="900" b="1" dirty="0"/>
              <a:t>(</a:t>
            </a:r>
            <a:r>
              <a:rPr lang="en-US" sz="900" b="1" dirty="0" err="1"/>
              <a:t>Universitas</a:t>
            </a:r>
            <a:r>
              <a:rPr lang="en-US" sz="900" b="1" dirty="0"/>
              <a:t> </a:t>
            </a:r>
            <a:r>
              <a:rPr lang="en-US" sz="900" b="1" dirty="0" err="1"/>
              <a:t>Gunadarma</a:t>
            </a:r>
            <a:r>
              <a:rPr lang="en-US" sz="900" b="1" dirty="0"/>
              <a:t>) ;</a:t>
            </a:r>
            <a:endParaRPr lang="en-US" sz="900" dirty="0"/>
          </a:p>
          <a:p>
            <a:pPr marL="128588" indent="-128588" fontAlgn="b">
              <a:lnSpc>
                <a:spcPct val="110000"/>
              </a:lnSpc>
              <a:buFont typeface="Arial"/>
              <a:buChar char="•"/>
            </a:pPr>
            <a:r>
              <a:rPr lang="en-US" sz="900" b="1" dirty="0"/>
              <a:t>Lucia Sri Istiyowati, </a:t>
            </a:r>
            <a:r>
              <a:rPr lang="en-US" sz="900" b="1" dirty="0" err="1"/>
              <a:t>M.Kom</a:t>
            </a:r>
            <a:r>
              <a:rPr lang="en-US" sz="900" dirty="0"/>
              <a:t> </a:t>
            </a:r>
            <a:r>
              <a:rPr lang="en-US" sz="900" b="1" dirty="0"/>
              <a:t>(</a:t>
            </a:r>
            <a:r>
              <a:rPr lang="en-US" sz="900" b="1" dirty="0" err="1"/>
              <a:t>Institut</a:t>
            </a:r>
            <a:r>
              <a:rPr lang="en-US" sz="900" b="1" dirty="0"/>
              <a:t> </a:t>
            </a:r>
            <a:r>
              <a:rPr lang="en-US" sz="900" b="1" dirty="0" err="1"/>
              <a:t>Perbanas</a:t>
            </a:r>
            <a:r>
              <a:rPr lang="en-US" sz="900" b="1" dirty="0"/>
              <a:t>) ;</a:t>
            </a:r>
            <a:endParaRPr lang="en-US" sz="900" dirty="0"/>
          </a:p>
          <a:p>
            <a:pPr marL="128588" indent="-128588" fontAlgn="ctr">
              <a:lnSpc>
                <a:spcPct val="110000"/>
              </a:lnSpc>
              <a:buFont typeface="Arial"/>
              <a:buChar char="•"/>
            </a:pPr>
            <a:r>
              <a:rPr lang="en-US" sz="900" b="1" dirty="0" err="1"/>
              <a:t>Maksy</a:t>
            </a:r>
            <a:r>
              <a:rPr lang="en-US" sz="900" b="1" dirty="0"/>
              <a:t> </a:t>
            </a:r>
            <a:r>
              <a:rPr lang="en-US" sz="900" b="1" dirty="0" err="1"/>
              <a:t>Sendiang,ST,MIT</a:t>
            </a:r>
            <a:r>
              <a:rPr lang="en-US" sz="900" dirty="0"/>
              <a:t> </a:t>
            </a:r>
            <a:r>
              <a:rPr lang="en-US" sz="900" b="1" dirty="0"/>
              <a:t>(</a:t>
            </a:r>
            <a:r>
              <a:rPr lang="en-US" sz="900" b="1" dirty="0" err="1"/>
              <a:t>Politeknik</a:t>
            </a:r>
            <a:r>
              <a:rPr lang="en-US" sz="900" b="1" dirty="0"/>
              <a:t> </a:t>
            </a:r>
            <a:r>
              <a:rPr lang="en-US" sz="900" b="1" dirty="0" err="1"/>
              <a:t>Negeri</a:t>
            </a:r>
            <a:r>
              <a:rPr lang="en-US" sz="900" b="1" dirty="0"/>
              <a:t> Manado) ;</a:t>
            </a:r>
            <a:endParaRPr lang="en-US" sz="900" dirty="0"/>
          </a:p>
          <a:p>
            <a:pPr marL="128588" indent="-128588" fontAlgn="b">
              <a:lnSpc>
                <a:spcPct val="110000"/>
              </a:lnSpc>
              <a:buFont typeface="Arial"/>
              <a:buChar char="•"/>
            </a:pPr>
            <a:r>
              <a:rPr lang="en-US" sz="900" b="1" dirty="0" err="1"/>
              <a:t>Medi</a:t>
            </a:r>
            <a:r>
              <a:rPr lang="en-US" sz="900" b="1" dirty="0"/>
              <a:t> </a:t>
            </a:r>
            <a:r>
              <a:rPr lang="en-US" sz="900" b="1" dirty="0" err="1"/>
              <a:t>Noviana</a:t>
            </a:r>
            <a:r>
              <a:rPr lang="en-US" sz="900" b="1" dirty="0"/>
              <a:t> (</a:t>
            </a:r>
            <a:r>
              <a:rPr lang="en-US" sz="900" b="1" dirty="0" err="1"/>
              <a:t>Universitas</a:t>
            </a:r>
            <a:r>
              <a:rPr lang="en-US" sz="900" b="1" dirty="0"/>
              <a:t> </a:t>
            </a:r>
            <a:r>
              <a:rPr lang="en-US" sz="900" b="1" dirty="0" err="1"/>
              <a:t>Gunadarma</a:t>
            </a:r>
            <a:r>
              <a:rPr lang="en-US" sz="900" b="1" dirty="0"/>
              <a:t>) ;</a:t>
            </a:r>
            <a:endParaRPr lang="en-US" sz="900" dirty="0"/>
          </a:p>
          <a:p>
            <a:pPr marL="128588" indent="-128588" fontAlgn="ctr">
              <a:lnSpc>
                <a:spcPct val="110000"/>
              </a:lnSpc>
              <a:buFont typeface="Arial"/>
              <a:buChar char="•"/>
            </a:pPr>
            <a:r>
              <a:rPr lang="en-US" sz="900" b="1" dirty="0"/>
              <a:t>Muhammad </a:t>
            </a:r>
            <a:r>
              <a:rPr lang="en-US" sz="900" b="1" dirty="0" err="1"/>
              <a:t>Nashrullah</a:t>
            </a:r>
            <a:r>
              <a:rPr lang="en-US" sz="900" b="1" dirty="0"/>
              <a:t> (</a:t>
            </a:r>
            <a:r>
              <a:rPr lang="en-US" sz="900" b="1" dirty="0" err="1"/>
              <a:t>Politeknik</a:t>
            </a:r>
            <a:r>
              <a:rPr lang="en-US" sz="900" b="1" dirty="0"/>
              <a:t> </a:t>
            </a:r>
            <a:r>
              <a:rPr lang="en-US" sz="900" b="1" dirty="0" err="1"/>
              <a:t>Negeri</a:t>
            </a:r>
            <a:r>
              <a:rPr lang="en-US" sz="900" b="1" dirty="0"/>
              <a:t> </a:t>
            </a:r>
            <a:r>
              <a:rPr lang="en-US" sz="900" b="1" dirty="0" err="1"/>
              <a:t>Batam</a:t>
            </a:r>
            <a:r>
              <a:rPr lang="en-US" sz="900" b="1" dirty="0"/>
              <a:t>) ;</a:t>
            </a:r>
            <a:endParaRPr lang="en-US" sz="900" dirty="0"/>
          </a:p>
          <a:p>
            <a:pPr marL="128588" indent="-128588" fontAlgn="ctr">
              <a:lnSpc>
                <a:spcPct val="110000"/>
              </a:lnSpc>
              <a:buFont typeface="Arial"/>
              <a:buChar char="•"/>
            </a:pPr>
            <a:r>
              <a:rPr lang="en-US" sz="900" b="1" dirty="0"/>
              <a:t>Nat. I Made </a:t>
            </a:r>
            <a:r>
              <a:rPr lang="en-US" sz="900" b="1" dirty="0" err="1"/>
              <a:t>Wiryana</a:t>
            </a:r>
            <a:r>
              <a:rPr lang="en-US" sz="900" b="1" dirty="0"/>
              <a:t>, </a:t>
            </a:r>
            <a:r>
              <a:rPr lang="en-US" sz="900" b="1" dirty="0" err="1"/>
              <a:t>S.Si</a:t>
            </a:r>
            <a:r>
              <a:rPr lang="en-US" sz="900" b="1" dirty="0"/>
              <a:t>., </a:t>
            </a:r>
            <a:r>
              <a:rPr lang="en-US" sz="900" b="1" dirty="0" err="1"/>
              <a:t>S.Kom</a:t>
            </a:r>
            <a:r>
              <a:rPr lang="en-US" sz="900" b="1" dirty="0"/>
              <a:t>., M.Sc. (</a:t>
            </a:r>
            <a:r>
              <a:rPr lang="en-US" sz="900" b="1" dirty="0" err="1"/>
              <a:t>Universitas</a:t>
            </a:r>
            <a:r>
              <a:rPr lang="en-US" sz="900" b="1" dirty="0"/>
              <a:t> </a:t>
            </a:r>
            <a:r>
              <a:rPr lang="en-US" sz="900" b="1" dirty="0" err="1"/>
              <a:t>Gunadarma</a:t>
            </a:r>
            <a:r>
              <a:rPr lang="en-US" sz="900" b="1" dirty="0"/>
              <a:t>) ;</a:t>
            </a:r>
            <a:endParaRPr lang="en-US" sz="900" dirty="0"/>
          </a:p>
          <a:p>
            <a:pPr marL="128588" indent="-128588" fontAlgn="ctr">
              <a:lnSpc>
                <a:spcPct val="110000"/>
              </a:lnSpc>
              <a:buFont typeface="Arial"/>
              <a:buChar char="•"/>
            </a:pPr>
            <a:r>
              <a:rPr lang="en-US" sz="900" b="1" dirty="0"/>
              <a:t>Rika </a:t>
            </a:r>
            <a:r>
              <a:rPr lang="en-US" sz="900" b="1" dirty="0" err="1"/>
              <a:t>Idmayanti</a:t>
            </a:r>
            <a:r>
              <a:rPr lang="en-US" sz="900" b="1" dirty="0"/>
              <a:t>, ST, </a:t>
            </a:r>
            <a:r>
              <a:rPr lang="en-US" sz="900" b="1" dirty="0" err="1"/>
              <a:t>M.Kom</a:t>
            </a:r>
            <a:r>
              <a:rPr lang="en-US" sz="900" b="1" dirty="0"/>
              <a:t> (</a:t>
            </a:r>
            <a:r>
              <a:rPr lang="en-US" sz="900" b="1" dirty="0" err="1"/>
              <a:t>Politeknik</a:t>
            </a:r>
            <a:r>
              <a:rPr lang="en-US" sz="900" b="1" dirty="0"/>
              <a:t> </a:t>
            </a:r>
            <a:r>
              <a:rPr lang="en-US" sz="900" b="1" dirty="0" err="1"/>
              <a:t>Negeri</a:t>
            </a:r>
            <a:r>
              <a:rPr lang="en-US" sz="900" b="1" dirty="0"/>
              <a:t> Padang) ;</a:t>
            </a:r>
            <a:endParaRPr lang="en-US" sz="900" dirty="0"/>
          </a:p>
          <a:p>
            <a:pPr marL="128588" indent="-128588" fontAlgn="ctr">
              <a:lnSpc>
                <a:spcPct val="110000"/>
              </a:lnSpc>
              <a:buFont typeface="Arial"/>
              <a:buChar char="•"/>
            </a:pPr>
            <a:r>
              <a:rPr lang="en-US" sz="900" b="1" dirty="0" err="1"/>
              <a:t>Rizky</a:t>
            </a:r>
            <a:r>
              <a:rPr lang="en-US" sz="900" b="1" dirty="0"/>
              <a:t> </a:t>
            </a:r>
            <a:r>
              <a:rPr lang="en-US" sz="900" b="1" dirty="0" err="1"/>
              <a:t>Yuniar</a:t>
            </a:r>
            <a:r>
              <a:rPr lang="en-US" sz="900" b="1" dirty="0"/>
              <a:t> </a:t>
            </a:r>
            <a:r>
              <a:rPr lang="en-US" sz="900" b="1" dirty="0" err="1"/>
              <a:t>Hakkun</a:t>
            </a:r>
            <a:r>
              <a:rPr lang="en-US" sz="900" b="1" dirty="0"/>
              <a:t> (</a:t>
            </a:r>
            <a:r>
              <a:rPr lang="en-US" sz="900" b="1" dirty="0" err="1"/>
              <a:t>Politeknik</a:t>
            </a:r>
            <a:r>
              <a:rPr lang="en-US" sz="900" b="1" dirty="0"/>
              <a:t> </a:t>
            </a:r>
            <a:r>
              <a:rPr lang="en-US" sz="900" b="1" dirty="0" err="1"/>
              <a:t>Elektronik</a:t>
            </a:r>
            <a:r>
              <a:rPr lang="en-US" sz="900" b="1" dirty="0"/>
              <a:t> </a:t>
            </a:r>
            <a:r>
              <a:rPr lang="en-US" sz="900" b="1" dirty="0" err="1"/>
              <a:t>Negeri</a:t>
            </a:r>
            <a:r>
              <a:rPr lang="en-US" sz="900" b="1" dirty="0"/>
              <a:t> Surabaya) ;</a:t>
            </a:r>
            <a:endParaRPr lang="en-US" sz="900" dirty="0"/>
          </a:p>
          <a:p>
            <a:pPr marL="128588" indent="-128588" fontAlgn="ctr">
              <a:lnSpc>
                <a:spcPct val="110000"/>
              </a:lnSpc>
              <a:buFont typeface="Arial"/>
              <a:buChar char="•"/>
            </a:pPr>
            <a:r>
              <a:rPr lang="en-US" sz="900" b="1" dirty="0"/>
              <a:t>Robinson </a:t>
            </a:r>
            <a:r>
              <a:rPr lang="en-US" sz="900" b="1" dirty="0" err="1"/>
              <a:t>A.Wadu,ST.,MT</a:t>
            </a:r>
            <a:r>
              <a:rPr lang="en-US" sz="900" b="1" dirty="0"/>
              <a:t> (</a:t>
            </a:r>
            <a:r>
              <a:rPr lang="en-US" sz="900" b="1" dirty="0" err="1"/>
              <a:t>Politeknik</a:t>
            </a:r>
            <a:r>
              <a:rPr lang="en-US" sz="900" b="1" dirty="0"/>
              <a:t> </a:t>
            </a:r>
            <a:r>
              <a:rPr lang="en-US" sz="900" b="1" dirty="0" err="1"/>
              <a:t>Negeri</a:t>
            </a:r>
            <a:r>
              <a:rPr lang="en-US" sz="900" b="1" dirty="0"/>
              <a:t> </a:t>
            </a:r>
            <a:r>
              <a:rPr lang="en-US" sz="900" b="1" dirty="0" err="1"/>
              <a:t>Kupang</a:t>
            </a:r>
            <a:r>
              <a:rPr lang="en-US" sz="900" b="1" dirty="0"/>
              <a:t>) ;</a:t>
            </a:r>
            <a:endParaRPr lang="en-US" sz="900" dirty="0"/>
          </a:p>
          <a:p>
            <a:pPr marL="128588" indent="-128588" fontAlgn="ctr">
              <a:lnSpc>
                <a:spcPct val="110000"/>
              </a:lnSpc>
              <a:buFont typeface="Arial"/>
              <a:buChar char="•"/>
            </a:pPr>
            <a:r>
              <a:rPr lang="en-US" sz="900" b="1" dirty="0" err="1"/>
              <a:t>Roslina</a:t>
            </a:r>
            <a:r>
              <a:rPr lang="en-US" sz="900" b="1" dirty="0"/>
              <a:t>. M.IT (</a:t>
            </a:r>
            <a:r>
              <a:rPr lang="en-US" sz="900" b="1" dirty="0" err="1"/>
              <a:t>Politeknik</a:t>
            </a:r>
            <a:r>
              <a:rPr lang="en-US" sz="900" b="1" dirty="0"/>
              <a:t> </a:t>
            </a:r>
            <a:r>
              <a:rPr lang="en-US" sz="900" b="1" dirty="0" err="1"/>
              <a:t>Negeri</a:t>
            </a:r>
            <a:r>
              <a:rPr lang="en-US" sz="900" b="1" dirty="0"/>
              <a:t> Medan) ;</a:t>
            </a:r>
            <a:endParaRPr lang="en-US" sz="900" dirty="0"/>
          </a:p>
          <a:p>
            <a:pPr marL="128588" indent="-128588" fontAlgn="ctr">
              <a:lnSpc>
                <a:spcPct val="110000"/>
              </a:lnSpc>
              <a:buFont typeface="Arial"/>
              <a:buChar char="•"/>
            </a:pPr>
            <a:r>
              <a:rPr lang="en-US" sz="900" b="1" dirty="0" err="1"/>
              <a:t>Sukamto</a:t>
            </a:r>
            <a:r>
              <a:rPr lang="en-US" sz="900" b="1" dirty="0"/>
              <a:t>, </a:t>
            </a:r>
            <a:r>
              <a:rPr lang="en-US" sz="900" b="1" dirty="0" err="1"/>
              <a:t>SKom</a:t>
            </a:r>
            <a:r>
              <a:rPr lang="en-US" sz="900" b="1" dirty="0"/>
              <a:t>., MT. (</a:t>
            </a:r>
            <a:r>
              <a:rPr lang="en-US" sz="900" b="1" dirty="0" err="1"/>
              <a:t>Politeknik</a:t>
            </a:r>
            <a:r>
              <a:rPr lang="en-US" sz="900" b="1" dirty="0"/>
              <a:t> </a:t>
            </a:r>
            <a:r>
              <a:rPr lang="en-US" sz="900" b="1" dirty="0" err="1"/>
              <a:t>Negeri</a:t>
            </a:r>
            <a:r>
              <a:rPr lang="en-US" sz="900" b="1" dirty="0"/>
              <a:t> Semarang) ;</a:t>
            </a:r>
            <a:endParaRPr lang="en-US" sz="900" dirty="0"/>
          </a:p>
          <a:p>
            <a:pPr marL="128588" indent="-128588" fontAlgn="ctr">
              <a:lnSpc>
                <a:spcPct val="110000"/>
              </a:lnSpc>
              <a:buFont typeface="Arial"/>
              <a:buChar char="•"/>
            </a:pPr>
            <a:r>
              <a:rPr lang="en-US" sz="900" b="1" dirty="0" err="1"/>
              <a:t>Syamsi</a:t>
            </a:r>
            <a:r>
              <a:rPr lang="en-US" sz="900" b="1" dirty="0"/>
              <a:t> </a:t>
            </a:r>
            <a:r>
              <a:rPr lang="en-US" sz="900" b="1" dirty="0" err="1"/>
              <a:t>Dwi</a:t>
            </a:r>
            <a:r>
              <a:rPr lang="en-US" sz="900" b="1" dirty="0"/>
              <a:t> </a:t>
            </a:r>
            <a:r>
              <a:rPr lang="en-US" sz="900" b="1" dirty="0" err="1"/>
              <a:t>Cahya</a:t>
            </a:r>
            <a:r>
              <a:rPr lang="en-US" sz="900" b="1" dirty="0"/>
              <a:t>, </a:t>
            </a:r>
            <a:r>
              <a:rPr lang="en-US" sz="900" b="1" dirty="0" err="1"/>
              <a:t>M.Kom</a:t>
            </a:r>
            <a:r>
              <a:rPr lang="en-US" sz="900" b="1" dirty="0"/>
              <a:t>. (</a:t>
            </a:r>
            <a:r>
              <a:rPr lang="en-US" sz="900" b="1" dirty="0" err="1"/>
              <a:t>Politeknik</a:t>
            </a:r>
            <a:r>
              <a:rPr lang="en-US" sz="900" b="1" dirty="0"/>
              <a:t> </a:t>
            </a:r>
            <a:r>
              <a:rPr lang="en-US" sz="900" b="1" dirty="0" err="1"/>
              <a:t>Negeri</a:t>
            </a:r>
            <a:r>
              <a:rPr lang="en-US" sz="900" b="1" dirty="0"/>
              <a:t> Jakarta) ;</a:t>
            </a:r>
            <a:endParaRPr lang="en-US" sz="900" dirty="0"/>
          </a:p>
          <a:p>
            <a:pPr marL="128588" indent="-128588" fontAlgn="ctr">
              <a:lnSpc>
                <a:spcPct val="110000"/>
              </a:lnSpc>
              <a:buFont typeface="Arial"/>
              <a:buChar char="•"/>
            </a:pPr>
            <a:r>
              <a:rPr lang="en-US" sz="900" b="1" dirty="0" err="1"/>
              <a:t>Syamsul</a:t>
            </a:r>
            <a:r>
              <a:rPr lang="en-US" sz="900" b="1" dirty="0"/>
              <a:t> </a:t>
            </a:r>
            <a:r>
              <a:rPr lang="en-US" sz="900" b="1" dirty="0" err="1"/>
              <a:t>Arifin</a:t>
            </a:r>
            <a:r>
              <a:rPr lang="en-US" sz="900" b="1" dirty="0"/>
              <a:t>, </a:t>
            </a:r>
            <a:r>
              <a:rPr lang="en-US" sz="900" b="1" dirty="0" err="1"/>
              <a:t>S.Kom</a:t>
            </a:r>
            <a:r>
              <a:rPr lang="en-US" sz="900" b="1" dirty="0"/>
              <a:t>, M.Cs (</a:t>
            </a:r>
            <a:r>
              <a:rPr lang="en-US" sz="900" b="1" dirty="0" err="1"/>
              <a:t>Politeknik</a:t>
            </a:r>
            <a:r>
              <a:rPr lang="en-US" sz="900" b="1" dirty="0"/>
              <a:t> </a:t>
            </a:r>
            <a:r>
              <a:rPr lang="en-US" sz="900" b="1" dirty="0" err="1"/>
              <a:t>Negeri</a:t>
            </a:r>
            <a:r>
              <a:rPr lang="en-US" sz="900" b="1" dirty="0"/>
              <a:t> </a:t>
            </a:r>
            <a:r>
              <a:rPr lang="en-US" sz="900" b="1" dirty="0" err="1"/>
              <a:t>Jember</a:t>
            </a:r>
            <a:r>
              <a:rPr lang="en-US" sz="900" b="1" dirty="0"/>
              <a:t>) ;</a:t>
            </a:r>
            <a:endParaRPr lang="en-US" sz="900" dirty="0"/>
          </a:p>
          <a:p>
            <a:pPr marL="128588" indent="-128588" fontAlgn="b">
              <a:lnSpc>
                <a:spcPct val="110000"/>
              </a:lnSpc>
              <a:buFont typeface="Arial"/>
              <a:buChar char="•"/>
            </a:pPr>
            <a:r>
              <a:rPr lang="en-US" sz="900" b="1" dirty="0" err="1"/>
              <a:t>Usmanudin</a:t>
            </a:r>
            <a:r>
              <a:rPr lang="en-US" sz="900" b="1" dirty="0"/>
              <a:t> (</a:t>
            </a:r>
            <a:r>
              <a:rPr lang="en-US" sz="900" b="1" dirty="0" err="1"/>
              <a:t>Universitas</a:t>
            </a:r>
            <a:r>
              <a:rPr lang="en-US" sz="900" b="1" dirty="0"/>
              <a:t> </a:t>
            </a:r>
            <a:r>
              <a:rPr lang="en-US" sz="900" b="1" dirty="0" err="1"/>
              <a:t>Gunadarma</a:t>
            </a:r>
            <a:r>
              <a:rPr lang="en-US" sz="900" b="1" dirty="0"/>
              <a:t>) ;</a:t>
            </a:r>
            <a:endParaRPr lang="en-US" sz="900" dirty="0"/>
          </a:p>
          <a:p>
            <a:pPr marL="128588" indent="-128588">
              <a:lnSpc>
                <a:spcPct val="110000"/>
              </a:lnSpc>
              <a:buFont typeface="Arial"/>
              <a:buChar char="•"/>
            </a:pPr>
            <a:r>
              <a:rPr lang="en-US" sz="900" b="1" dirty="0" err="1"/>
              <a:t>Wandy</a:t>
            </a:r>
            <a:r>
              <a:rPr lang="en-US" sz="900" b="1" dirty="0"/>
              <a:t> </a:t>
            </a:r>
            <a:r>
              <a:rPr lang="en-US" sz="900" b="1" dirty="0" err="1"/>
              <a:t>Alifha</a:t>
            </a:r>
            <a:r>
              <a:rPr lang="en-US" sz="900" b="1" dirty="0"/>
              <a:t> </a:t>
            </a:r>
            <a:r>
              <a:rPr lang="en-US" sz="900" b="1" dirty="0" err="1"/>
              <a:t>Saputra</a:t>
            </a:r>
            <a:r>
              <a:rPr lang="en-US" sz="900" b="1" dirty="0"/>
              <a:t> (</a:t>
            </a:r>
            <a:r>
              <a:rPr lang="en-US" sz="900" b="1" dirty="0" err="1"/>
              <a:t>Politeknik</a:t>
            </a:r>
            <a:r>
              <a:rPr lang="en-US" sz="900" b="1" dirty="0"/>
              <a:t> </a:t>
            </a:r>
            <a:r>
              <a:rPr lang="en-US" sz="900" b="1" dirty="0" err="1"/>
              <a:t>Negeri</a:t>
            </a:r>
            <a:r>
              <a:rPr lang="en-US" sz="900" b="1" dirty="0"/>
              <a:t> Banjarmasin) ;</a:t>
            </a:r>
            <a:r>
              <a:rPr lang="en-US" sz="900" dirty="0"/>
              <a:t> </a:t>
            </a:r>
          </a:p>
        </p:txBody>
      </p:sp>
    </p:spTree>
    <p:extLst>
      <p:ext uri="{BB962C8B-B14F-4D97-AF65-F5344CB8AC3E}">
        <p14:creationId xmlns:p14="http://schemas.microsoft.com/office/powerpoint/2010/main" val="34459730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 name="Google Shape;153;p31"/>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Service</a:t>
            </a:r>
            <a:r>
              <a:rPr lang="en" sz="1800" dirty="0">
                <a:solidFill>
                  <a:schemeClr val="lt1"/>
                </a:solidFill>
                <a:latin typeface="Verdana"/>
                <a:ea typeface="Verdana"/>
                <a:cs typeface="Verdana"/>
                <a:sym typeface="Verdana"/>
              </a:rPr>
              <a:t> </a:t>
            </a:r>
            <a:r>
              <a:rPr lang="en" sz="1800" dirty="0" smtClean="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bg2">
                    <a:lumMod val="50000"/>
                  </a:schemeClr>
                </a:solidFill>
              </a:rPr>
              <a:t> </a:t>
            </a:r>
            <a:r>
              <a:rPr lang="en" dirty="0" smtClean="0">
                <a:solidFill>
                  <a:schemeClr val="bg2">
                    <a:lumMod val="50000"/>
                  </a:schemeClr>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54" name="Google Shape;154;p31"/>
          <p:cNvSpPr txBox="1"/>
          <p:nvPr/>
        </p:nvSpPr>
        <p:spPr>
          <a:xfrm>
            <a:off x="683575" y="977877"/>
            <a:ext cx="7925100" cy="33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Kelemahan</a:t>
            </a:r>
            <a:endParaRPr sz="2000" b="1" dirty="0"/>
          </a:p>
          <a:p>
            <a:pPr marL="0" lvl="0" indent="0" algn="ctr" rtl="0">
              <a:spcBef>
                <a:spcPts val="0"/>
              </a:spcBef>
              <a:spcAft>
                <a:spcPts val="0"/>
              </a:spcAft>
              <a:buNone/>
            </a:pPr>
            <a:endParaRPr sz="2000" dirty="0"/>
          </a:p>
          <a:p>
            <a:pPr marL="457200" lvl="0" indent="-342900" algn="l" rtl="0">
              <a:spcBef>
                <a:spcPts val="0"/>
              </a:spcBef>
              <a:spcAft>
                <a:spcPts val="0"/>
              </a:spcAft>
              <a:buSzPts val="1800"/>
              <a:buChar char="●"/>
            </a:pPr>
            <a:r>
              <a:rPr lang="en" sz="2000" dirty="0"/>
              <a:t>Informasi lokasi pengguna tidak se-akurat dibandingkan dengan GPS, </a:t>
            </a:r>
            <a:endParaRPr sz="2000" dirty="0"/>
          </a:p>
          <a:p>
            <a:pPr marL="457200" lvl="0" indent="-342900" algn="l" rtl="0">
              <a:spcBef>
                <a:spcPts val="0"/>
              </a:spcBef>
              <a:spcAft>
                <a:spcPts val="0"/>
              </a:spcAft>
              <a:buSzPts val="1800"/>
              <a:buChar char="●"/>
            </a:pPr>
            <a:r>
              <a:rPr lang="en" sz="2000" dirty="0"/>
              <a:t>Karena berdasarkan lokasi tower dan wifi</a:t>
            </a:r>
            <a:endParaRPr sz="2000" dirty="0"/>
          </a:p>
          <a:p>
            <a:pPr marL="457200" lvl="0" indent="-342900" algn="l" rtl="0">
              <a:spcBef>
                <a:spcPts val="0"/>
              </a:spcBef>
              <a:spcAft>
                <a:spcPts val="0"/>
              </a:spcAft>
              <a:buSzPts val="1800"/>
              <a:buChar char="●"/>
            </a:pPr>
            <a:r>
              <a:rPr lang="en" sz="2000" dirty="0"/>
              <a:t>Hasil akurasi pergeseran pembacaan yang diperoleh adalah sebesar 10.9489 meter</a:t>
            </a:r>
            <a:endParaRPr sz="2000" dirty="0"/>
          </a:p>
          <a:p>
            <a:pPr marL="0" lvl="0" indent="0" algn="ctr" rtl="0">
              <a:spcBef>
                <a:spcPts val="0"/>
              </a:spcBef>
              <a:spcAft>
                <a:spcPts val="0"/>
              </a:spcAft>
              <a:buNone/>
            </a:pPr>
            <a:endParaRPr sz="2000" dirty="0"/>
          </a:p>
          <a:p>
            <a:pPr marL="0" lvl="0" indent="0" algn="ctr" rtl="0">
              <a:spcBef>
                <a:spcPts val="0"/>
              </a:spcBef>
              <a:spcAft>
                <a:spcPts val="0"/>
              </a:spcAft>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 name="Google Shape;160;p32"/>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Service</a:t>
            </a:r>
            <a:r>
              <a:rPr lang="en" sz="1800" dirty="0">
                <a:solidFill>
                  <a:schemeClr val="lt1"/>
                </a:solidFill>
                <a:latin typeface="Verdana"/>
                <a:ea typeface="Verdana"/>
                <a:cs typeface="Verdana"/>
                <a:sym typeface="Verdana"/>
              </a:rPr>
              <a:t> </a:t>
            </a:r>
            <a:r>
              <a:rPr lang="en" dirty="0">
                <a:solidFill>
                  <a:schemeClr val="lt1"/>
                </a:solidFill>
                <a:latin typeface="Verdana"/>
                <a:ea typeface="Verdana"/>
                <a:cs typeface="Verdana"/>
                <a:sym typeface="Verdana"/>
              </a:rPr>
              <a:t>      </a:t>
            </a:r>
            <a:r>
              <a:rPr lang="en" sz="1800" dirty="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61" name="Google Shape;161;p32"/>
          <p:cNvSpPr txBox="1"/>
          <p:nvPr/>
        </p:nvSpPr>
        <p:spPr>
          <a:xfrm>
            <a:off x="683575" y="1187200"/>
            <a:ext cx="7925100" cy="33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Metode Location Based Service</a:t>
            </a:r>
            <a:endParaRPr sz="1800" b="1" dirty="0"/>
          </a:p>
          <a:p>
            <a:pPr marL="0" lvl="0" indent="0" algn="ctr" rtl="0">
              <a:spcBef>
                <a:spcPts val="0"/>
              </a:spcBef>
              <a:spcAft>
                <a:spcPts val="0"/>
              </a:spcAft>
              <a:buNone/>
            </a:pPr>
            <a:endParaRPr sz="1800" b="1" dirty="0"/>
          </a:p>
          <a:p>
            <a:pPr marL="0" lvl="0" indent="0" algn="ctr" rtl="0">
              <a:spcBef>
                <a:spcPts val="0"/>
              </a:spcBef>
              <a:spcAft>
                <a:spcPts val="0"/>
              </a:spcAft>
              <a:buNone/>
            </a:pPr>
            <a:endParaRPr sz="1800" dirty="0"/>
          </a:p>
          <a:p>
            <a:pPr marL="0" lvl="0" indent="0" algn="ctr" rtl="0">
              <a:spcBef>
                <a:spcPts val="0"/>
              </a:spcBef>
              <a:spcAft>
                <a:spcPts val="0"/>
              </a:spcAft>
              <a:buNone/>
            </a:pPr>
            <a:r>
              <a:rPr lang="en" sz="2400" b="1" dirty="0">
                <a:solidFill>
                  <a:srgbClr val="222222"/>
                </a:solidFill>
                <a:highlight>
                  <a:srgbClr val="FFFFFF"/>
                </a:highlight>
              </a:rPr>
              <a:t>Enhanced Observed Time Difference</a:t>
            </a:r>
            <a:r>
              <a:rPr lang="en" sz="2400" dirty="0">
                <a:solidFill>
                  <a:srgbClr val="222222"/>
                </a:solidFill>
                <a:highlight>
                  <a:srgbClr val="FFFFFF"/>
                </a:highlight>
              </a:rPr>
              <a:t> (</a:t>
            </a:r>
            <a:r>
              <a:rPr lang="en" sz="2400" b="1" dirty="0">
                <a:solidFill>
                  <a:srgbClr val="222222"/>
                </a:solidFill>
                <a:highlight>
                  <a:srgbClr val="FFFFFF"/>
                </a:highlight>
              </a:rPr>
              <a:t>E</a:t>
            </a:r>
            <a:r>
              <a:rPr lang="en" sz="2400" dirty="0">
                <a:solidFill>
                  <a:srgbClr val="222222"/>
                </a:solidFill>
                <a:highlight>
                  <a:srgbClr val="FFFFFF"/>
                </a:highlight>
              </a:rPr>
              <a:t>-</a:t>
            </a:r>
            <a:r>
              <a:rPr lang="en" sz="2400" b="1" dirty="0">
                <a:solidFill>
                  <a:srgbClr val="222222"/>
                </a:solidFill>
                <a:highlight>
                  <a:srgbClr val="FFFFFF"/>
                </a:highlight>
              </a:rPr>
              <a:t>OTD</a:t>
            </a:r>
            <a:r>
              <a:rPr lang="en" sz="2400" dirty="0">
                <a:solidFill>
                  <a:srgbClr val="222222"/>
                </a:solidFill>
                <a:highlight>
                  <a:srgbClr val="FFFFFF"/>
                </a:highlight>
              </a:rPr>
              <a:t>) </a:t>
            </a:r>
            <a:endParaRPr sz="2400" dirty="0">
              <a:solidFill>
                <a:srgbClr val="222222"/>
              </a:solidFill>
              <a:highlight>
                <a:srgbClr val="FFFFFF"/>
              </a:highlight>
            </a:endParaRPr>
          </a:p>
          <a:p>
            <a:pPr marL="0" lvl="0" indent="0" algn="l" rtl="0">
              <a:spcBef>
                <a:spcPts val="0"/>
              </a:spcBef>
              <a:spcAft>
                <a:spcPts val="0"/>
              </a:spcAft>
              <a:buNone/>
            </a:pPr>
            <a:endParaRPr dirty="0">
              <a:solidFill>
                <a:srgbClr val="222222"/>
              </a:solidFill>
              <a:highlight>
                <a:srgbClr val="FFFFFF"/>
              </a:highlight>
            </a:endParaRPr>
          </a:p>
          <a:p>
            <a:pPr marL="0" lvl="0" indent="0" algn="ctr" rtl="0">
              <a:spcBef>
                <a:spcPts val="0"/>
              </a:spcBef>
              <a:spcAft>
                <a:spcPts val="0"/>
              </a:spcAft>
              <a:buNone/>
            </a:pPr>
            <a:endParaRPr dirty="0">
              <a:solidFill>
                <a:srgbClr val="222222"/>
              </a:solidFill>
              <a:highlight>
                <a:srgbClr val="FFFFFF"/>
              </a:highlight>
            </a:endParaRPr>
          </a:p>
          <a:p>
            <a:pPr marL="0" lvl="0" indent="0" algn="ctr" rtl="0">
              <a:spcBef>
                <a:spcPts val="0"/>
              </a:spcBef>
              <a:spcAft>
                <a:spcPts val="0"/>
              </a:spcAft>
              <a:buNone/>
            </a:pPr>
            <a:r>
              <a:rPr lang="en" sz="2400" b="1" dirty="0">
                <a:solidFill>
                  <a:srgbClr val="333333"/>
                </a:solidFill>
                <a:highlight>
                  <a:srgbClr val="FFFFFF"/>
                </a:highlight>
              </a:rPr>
              <a:t>Time Difference of Arrival (TDOA)</a:t>
            </a:r>
            <a:endParaRPr sz="2400" b="1" dirty="0">
              <a:solidFill>
                <a:srgbClr val="222222"/>
              </a:solidFill>
              <a:highlight>
                <a:srgbClr val="FFFFFF"/>
              </a:highlight>
            </a:endParaRPr>
          </a:p>
          <a:p>
            <a:pPr marL="0" lvl="0" indent="0" algn="ctr" rtl="0">
              <a:spcBef>
                <a:spcPts val="0"/>
              </a:spcBef>
              <a:spcAft>
                <a:spcPts val="0"/>
              </a:spcAft>
              <a:buNone/>
            </a:pPr>
            <a:endParaRPr sz="1800" dirty="0"/>
          </a:p>
          <a:p>
            <a:pPr marL="0" lvl="0" indent="0" algn="ctr" rtl="0">
              <a:spcBef>
                <a:spcPts val="0"/>
              </a:spcBef>
              <a:spcAft>
                <a:spcPts val="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 name="Google Shape;167;p33"/>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Service</a:t>
            </a:r>
            <a:r>
              <a:rPr lang="en" sz="1800" dirty="0">
                <a:solidFill>
                  <a:schemeClr val="lt1"/>
                </a:solidFill>
                <a:latin typeface="Verdana"/>
                <a:ea typeface="Verdana"/>
                <a:cs typeface="Verdana"/>
                <a:sym typeface="Verdana"/>
              </a:rPr>
              <a:t> </a:t>
            </a:r>
            <a:r>
              <a:rPr lang="en" dirty="0">
                <a:solidFill>
                  <a:schemeClr val="lt1"/>
                </a:solidFill>
                <a:latin typeface="Verdana"/>
                <a:ea typeface="Verdana"/>
                <a:cs typeface="Verdana"/>
                <a:sym typeface="Verdana"/>
              </a:rPr>
              <a:t>      </a:t>
            </a:r>
            <a:r>
              <a:rPr lang="en" sz="1800" dirty="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68" name="Google Shape;168;p33"/>
          <p:cNvSpPr txBox="1"/>
          <p:nvPr/>
        </p:nvSpPr>
        <p:spPr>
          <a:xfrm>
            <a:off x="683575" y="1187200"/>
            <a:ext cx="7925100" cy="33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333333"/>
                </a:solidFill>
                <a:highlight>
                  <a:srgbClr val="FFFFFF"/>
                </a:highlight>
              </a:rPr>
              <a:t>Time Difference of Arrival (TDOA)</a:t>
            </a:r>
            <a:endParaRPr sz="1800" b="1" dirty="0"/>
          </a:p>
          <a:p>
            <a:pPr marL="0" lvl="0" indent="0" algn="ctr" rtl="0">
              <a:spcBef>
                <a:spcPts val="0"/>
              </a:spcBef>
              <a:spcAft>
                <a:spcPts val="0"/>
              </a:spcAft>
              <a:buNone/>
            </a:pPr>
            <a:endParaRPr sz="1800" b="1" dirty="0"/>
          </a:p>
          <a:p>
            <a:pPr marL="0" lvl="0" indent="0" algn="ctr" rtl="0">
              <a:spcBef>
                <a:spcPts val="0"/>
              </a:spcBef>
              <a:spcAft>
                <a:spcPts val="0"/>
              </a:spcAft>
              <a:buNone/>
            </a:pPr>
            <a:endParaRPr sz="1800" dirty="0"/>
          </a:p>
          <a:p>
            <a:pPr marL="0" lvl="0" indent="0" algn="ctr" rtl="0">
              <a:spcBef>
                <a:spcPts val="0"/>
              </a:spcBef>
              <a:spcAft>
                <a:spcPts val="0"/>
              </a:spcAft>
              <a:buNone/>
            </a:pPr>
            <a:endParaRPr sz="2400" b="1" dirty="0">
              <a:solidFill>
                <a:srgbClr val="222222"/>
              </a:solidFill>
              <a:highlight>
                <a:srgbClr val="FFFFFF"/>
              </a:highlight>
            </a:endParaRPr>
          </a:p>
          <a:p>
            <a:pPr marL="0" lvl="0" indent="0" algn="ctr" rtl="0">
              <a:spcBef>
                <a:spcPts val="0"/>
              </a:spcBef>
              <a:spcAft>
                <a:spcPts val="0"/>
              </a:spcAft>
              <a:buNone/>
            </a:pPr>
            <a:endParaRPr sz="1800" dirty="0"/>
          </a:p>
          <a:p>
            <a:pPr marL="0" lvl="0" indent="0" algn="ctr" rtl="0">
              <a:spcBef>
                <a:spcPts val="0"/>
              </a:spcBef>
              <a:spcAft>
                <a:spcPts val="0"/>
              </a:spcAft>
              <a:buNone/>
            </a:pPr>
            <a:endParaRPr sz="1800" dirty="0"/>
          </a:p>
        </p:txBody>
      </p:sp>
      <p:pic>
        <p:nvPicPr>
          <p:cNvPr id="169" name="Google Shape;169;p33"/>
          <p:cNvPicPr preferRelativeResize="0"/>
          <p:nvPr/>
        </p:nvPicPr>
        <p:blipFill>
          <a:blip r:embed="rId3">
            <a:alphaModFix/>
          </a:blip>
          <a:stretch>
            <a:fillRect/>
          </a:stretch>
        </p:blipFill>
        <p:spPr>
          <a:xfrm>
            <a:off x="607375" y="1847550"/>
            <a:ext cx="4112649" cy="2971100"/>
          </a:xfrm>
          <a:prstGeom prst="rect">
            <a:avLst/>
          </a:prstGeom>
          <a:noFill/>
          <a:ln>
            <a:noFill/>
          </a:ln>
        </p:spPr>
      </p:pic>
      <p:sp>
        <p:nvSpPr>
          <p:cNvPr id="170" name="Google Shape;170;p33"/>
          <p:cNvSpPr txBox="1"/>
          <p:nvPr/>
        </p:nvSpPr>
        <p:spPr>
          <a:xfrm>
            <a:off x="4720025" y="1949100"/>
            <a:ext cx="3812400" cy="2173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Minimum of 3 sites measure arrival time of MS transmission</a:t>
            </a:r>
            <a:endParaRPr sz="1800"/>
          </a:p>
          <a:p>
            <a:pPr marL="457200" lvl="0" indent="-342900" algn="l" rtl="0">
              <a:lnSpc>
                <a:spcPct val="115000"/>
              </a:lnSpc>
              <a:spcBef>
                <a:spcPts val="0"/>
              </a:spcBef>
              <a:spcAft>
                <a:spcPts val="0"/>
              </a:spcAft>
              <a:buSzPts val="1800"/>
              <a:buChar char="●"/>
            </a:pPr>
            <a:r>
              <a:rPr lang="en" sz="1800"/>
              <a:t>Location solution based on apparent arrival time differences between pairs of sites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descr="Hasil gambar untuk logo elnusa"/>
          <p:cNvSpPr/>
          <p:nvPr/>
        </p:nvSpPr>
        <p:spPr>
          <a:xfrm>
            <a:off x="116681" y="-108347"/>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 name="Google Shape;176;p34"/>
          <p:cNvSpPr/>
          <p:nvPr/>
        </p:nvSpPr>
        <p:spPr>
          <a:xfrm>
            <a:off x="683568" y="627534"/>
            <a:ext cx="826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dirty="0">
                <a:solidFill>
                  <a:srgbClr val="FFFFFF"/>
                </a:solidFill>
                <a:latin typeface="Verdana"/>
                <a:ea typeface="Verdana"/>
                <a:cs typeface="Verdana"/>
                <a:sym typeface="Verdana"/>
              </a:rPr>
              <a:t>Location Based Service</a:t>
            </a:r>
            <a:r>
              <a:rPr lang="en" sz="1800" dirty="0">
                <a:solidFill>
                  <a:schemeClr val="lt1"/>
                </a:solidFill>
                <a:latin typeface="Verdana"/>
                <a:ea typeface="Verdana"/>
                <a:cs typeface="Verdana"/>
                <a:sym typeface="Verdana"/>
              </a:rPr>
              <a:t> </a:t>
            </a:r>
            <a:r>
              <a:rPr lang="en" dirty="0">
                <a:solidFill>
                  <a:schemeClr val="lt1"/>
                </a:solidFill>
                <a:latin typeface="Verdana"/>
                <a:ea typeface="Verdana"/>
                <a:cs typeface="Verdana"/>
                <a:sym typeface="Verdana"/>
              </a:rPr>
              <a:t>      </a:t>
            </a:r>
            <a:r>
              <a:rPr lang="en" sz="1800" dirty="0">
                <a:solidFill>
                  <a:schemeClr val="lt1"/>
                </a:solidFill>
                <a:latin typeface="Verdana"/>
                <a:ea typeface="Verdana"/>
                <a:cs typeface="Verdana"/>
                <a:sym typeface="Verdana"/>
              </a:rPr>
              <a:t>                        </a:t>
            </a:r>
            <a:r>
              <a:rPr lang="en" sz="1400" dirty="0">
                <a:solidFill>
                  <a:schemeClr val="lt1"/>
                </a:solidFill>
                <a:latin typeface="Arial"/>
                <a:ea typeface="Arial"/>
                <a:cs typeface="Arial"/>
                <a:sym typeface="Arial"/>
              </a:rPr>
              <a:t>		</a:t>
            </a:r>
            <a:r>
              <a:rPr lang="en" dirty="0">
                <a:solidFill>
                  <a:schemeClr val="lt1"/>
                </a:solidFill>
              </a:rPr>
              <a:t> </a:t>
            </a:r>
            <a:r>
              <a:rPr lang="en" dirty="0" smtClean="0">
                <a:solidFill>
                  <a:schemeClr val="lt1"/>
                </a:solidFill>
              </a:rPr>
              <a:t>         </a:t>
            </a:r>
            <a:r>
              <a:rPr lang="en" sz="1800" b="1" dirty="0" smtClean="0">
                <a:solidFill>
                  <a:schemeClr val="bg1"/>
                </a:solidFill>
                <a:latin typeface="Verdana"/>
                <a:ea typeface="Verdana"/>
                <a:cs typeface="Verdana"/>
                <a:sym typeface="Verdana"/>
              </a:rPr>
              <a:t>Pelatihan</a:t>
            </a:r>
            <a:endParaRPr sz="1800" dirty="0">
              <a:solidFill>
                <a:schemeClr val="bg1"/>
              </a:solidFill>
              <a:latin typeface="Verdana"/>
              <a:ea typeface="Verdana"/>
              <a:cs typeface="Verdana"/>
              <a:sym typeface="Verdana"/>
            </a:endParaRPr>
          </a:p>
        </p:txBody>
      </p:sp>
      <p:sp>
        <p:nvSpPr>
          <p:cNvPr id="177" name="Google Shape;177;p34"/>
          <p:cNvSpPr txBox="1"/>
          <p:nvPr/>
        </p:nvSpPr>
        <p:spPr>
          <a:xfrm>
            <a:off x="683575" y="1187200"/>
            <a:ext cx="7925100" cy="33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222222"/>
                </a:solidFill>
                <a:highlight>
                  <a:srgbClr val="FFFFFF"/>
                </a:highlight>
              </a:rPr>
              <a:t>Enhanced Observed Time Difference</a:t>
            </a:r>
            <a:r>
              <a:rPr lang="en" sz="1800">
                <a:solidFill>
                  <a:srgbClr val="222222"/>
                </a:solidFill>
                <a:highlight>
                  <a:srgbClr val="FFFFFF"/>
                </a:highlight>
              </a:rPr>
              <a:t> (</a:t>
            </a:r>
            <a:r>
              <a:rPr lang="en" sz="1800" b="1">
                <a:solidFill>
                  <a:srgbClr val="222222"/>
                </a:solidFill>
                <a:highlight>
                  <a:srgbClr val="FFFFFF"/>
                </a:highlight>
              </a:rPr>
              <a:t>E</a:t>
            </a:r>
            <a:r>
              <a:rPr lang="en" sz="1800">
                <a:solidFill>
                  <a:srgbClr val="222222"/>
                </a:solidFill>
                <a:highlight>
                  <a:srgbClr val="FFFFFF"/>
                </a:highlight>
              </a:rPr>
              <a:t>-</a:t>
            </a:r>
            <a:r>
              <a:rPr lang="en" sz="1800" b="1">
                <a:solidFill>
                  <a:srgbClr val="222222"/>
                </a:solidFill>
                <a:highlight>
                  <a:srgbClr val="FFFFFF"/>
                </a:highlight>
              </a:rPr>
              <a:t>OTD</a:t>
            </a:r>
            <a:r>
              <a:rPr lang="en" sz="1800">
                <a:solidFill>
                  <a:srgbClr val="222222"/>
                </a:solidFill>
                <a:highlight>
                  <a:srgbClr val="FFFFFF"/>
                </a:highlight>
              </a:rPr>
              <a:t>)</a:t>
            </a: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a:p>
          <a:p>
            <a:pPr marL="0" lvl="0" indent="0" algn="ctr" rtl="0">
              <a:spcBef>
                <a:spcPts val="0"/>
              </a:spcBef>
              <a:spcAft>
                <a:spcPts val="0"/>
              </a:spcAft>
              <a:buNone/>
            </a:pPr>
            <a:endParaRPr sz="2400" b="1">
              <a:solidFill>
                <a:srgbClr val="222222"/>
              </a:solidFill>
              <a:highlight>
                <a:srgbClr val="FFFFFF"/>
              </a:highlight>
            </a:endParaRPr>
          </a:p>
          <a:p>
            <a:pPr marL="0" lvl="0" indent="0" algn="ctr" rtl="0">
              <a:spcBef>
                <a:spcPts val="0"/>
              </a:spcBef>
              <a:spcAft>
                <a:spcPts val="0"/>
              </a:spcAft>
              <a:buNone/>
            </a:pPr>
            <a:endParaRPr sz="1800"/>
          </a:p>
          <a:p>
            <a:pPr marL="0" lvl="0" indent="0" algn="ctr" rtl="0">
              <a:spcBef>
                <a:spcPts val="0"/>
              </a:spcBef>
              <a:spcAft>
                <a:spcPts val="0"/>
              </a:spcAft>
              <a:buNone/>
            </a:pPr>
            <a:endParaRPr sz="1800"/>
          </a:p>
        </p:txBody>
      </p:sp>
      <p:pic>
        <p:nvPicPr>
          <p:cNvPr id="178" name="Google Shape;178;p34"/>
          <p:cNvPicPr preferRelativeResize="0"/>
          <p:nvPr/>
        </p:nvPicPr>
        <p:blipFill>
          <a:blip r:embed="rId3">
            <a:alphaModFix/>
          </a:blip>
          <a:stretch>
            <a:fillRect/>
          </a:stretch>
        </p:blipFill>
        <p:spPr>
          <a:xfrm>
            <a:off x="626125" y="1876600"/>
            <a:ext cx="4032550" cy="2860824"/>
          </a:xfrm>
          <a:prstGeom prst="rect">
            <a:avLst/>
          </a:prstGeom>
          <a:noFill/>
          <a:ln>
            <a:noFill/>
          </a:ln>
        </p:spPr>
      </p:pic>
      <p:sp>
        <p:nvSpPr>
          <p:cNvPr id="179" name="Google Shape;179;p34"/>
          <p:cNvSpPr txBox="1"/>
          <p:nvPr/>
        </p:nvSpPr>
        <p:spPr>
          <a:xfrm>
            <a:off x="4724400" y="1876600"/>
            <a:ext cx="4117800" cy="221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TDOA solution in handset</a:t>
            </a:r>
            <a:endParaRPr sz="1800"/>
          </a:p>
          <a:p>
            <a:pPr marL="457200" lvl="0" indent="-342900" algn="l" rtl="0">
              <a:lnSpc>
                <a:spcPct val="115000"/>
              </a:lnSpc>
              <a:spcBef>
                <a:spcPts val="0"/>
              </a:spcBef>
              <a:spcAft>
                <a:spcPts val="0"/>
              </a:spcAft>
              <a:buSzPts val="1800"/>
              <a:buChar char="●"/>
            </a:pPr>
            <a:r>
              <a:rPr lang="en" sz="1800"/>
              <a:t>Arrival time of transmissions from a minimum of 3 sites</a:t>
            </a:r>
            <a:endParaRPr sz="1800"/>
          </a:p>
          <a:p>
            <a:pPr marL="457200" lvl="0" indent="-342900" algn="l" rtl="0">
              <a:lnSpc>
                <a:spcPct val="115000"/>
              </a:lnSpc>
              <a:spcBef>
                <a:spcPts val="0"/>
              </a:spcBef>
              <a:spcAft>
                <a:spcPts val="0"/>
              </a:spcAft>
              <a:buSzPts val="1800"/>
              <a:buChar char="●"/>
            </a:pPr>
            <a:r>
              <a:rPr lang="en" sz="1800"/>
              <a:t>Location solution based on apparent arrival time differences between pairs of sites</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3293</Words>
  <Application>Microsoft Macintosh PowerPoint</Application>
  <PresentationFormat>On-screen Show (16:9)</PresentationFormat>
  <Paragraphs>328</Paragraphs>
  <Slides>55</Slides>
  <Notes>53</Notes>
  <HiddenSlides>0</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Simple Light</vt:lpstr>
      <vt:lpstr>powerpoint-template-apr7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 Sri  Istiyowati</cp:lastModifiedBy>
  <cp:revision>25</cp:revision>
  <dcterms:modified xsi:type="dcterms:W3CDTF">2019-06-18T11:12:57Z</dcterms:modified>
</cp:coreProperties>
</file>