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814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186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98" b="1">
                <a:latin typeface="Roboto"/>
                <a:ea typeface="Roboto"/>
                <a:cs typeface="Roboto"/>
                <a:sym typeface="Roboto"/>
              </a:rPr>
              <a:t>Monthly Hotel Booking Analysis Based on Hotel Type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823775"/>
            <a:ext cx="85206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Masukkan grafik visualisasi pada tugas ini, kemudian tuliskan pula hasil analisismu, insight apa saja yang kamu dapatkan.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98" b="1">
                <a:latin typeface="Roboto"/>
                <a:ea typeface="Roboto"/>
                <a:cs typeface="Roboto"/>
                <a:sym typeface="Roboto"/>
              </a:rPr>
              <a:t>Monthly Hotel Booking Analysis Based on Hotel Type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3907862"/>
            <a:ext cx="8520600" cy="949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 err="1">
                <a:solidFill>
                  <a:schemeClr val="dk1"/>
                </a:solidFill>
              </a:rPr>
              <a:t>Kenaikan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pesanan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dengan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Tipe</a:t>
            </a:r>
            <a:r>
              <a:rPr lang="en-US" sz="1200" dirty="0">
                <a:solidFill>
                  <a:schemeClr val="dk1"/>
                </a:solidFill>
              </a:rPr>
              <a:t> City Hotel paling </a:t>
            </a:r>
            <a:r>
              <a:rPr lang="en-US" sz="1200" dirty="0" err="1">
                <a:solidFill>
                  <a:schemeClr val="dk1"/>
                </a:solidFill>
              </a:rPr>
              <a:t>banyak</a:t>
            </a:r>
            <a:r>
              <a:rPr lang="en-US" sz="1200" dirty="0">
                <a:solidFill>
                  <a:schemeClr val="dk1"/>
                </a:solidFill>
              </a:rPr>
              <a:t> pada </a:t>
            </a:r>
            <a:r>
              <a:rPr lang="en-US" sz="1200" dirty="0" err="1">
                <a:solidFill>
                  <a:schemeClr val="dk1"/>
                </a:solidFill>
              </a:rPr>
              <a:t>tahun</a:t>
            </a:r>
            <a:r>
              <a:rPr lang="en-US" sz="1200" dirty="0">
                <a:solidFill>
                  <a:schemeClr val="dk1"/>
                </a:solidFill>
              </a:rPr>
              <a:t> 2017 </a:t>
            </a:r>
            <a:r>
              <a:rPr lang="en-US" sz="1200" dirty="0" err="1">
                <a:solidFill>
                  <a:schemeClr val="dk1"/>
                </a:solidFill>
              </a:rPr>
              <a:t>mulai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bulan</a:t>
            </a:r>
            <a:r>
              <a:rPr lang="en-US" sz="1200" dirty="0">
                <a:solidFill>
                  <a:schemeClr val="dk1"/>
                </a:solidFill>
              </a:rPr>
              <a:t> September </a:t>
            </a:r>
            <a:r>
              <a:rPr lang="en-US" sz="1200" dirty="0" err="1">
                <a:solidFill>
                  <a:schemeClr val="dk1"/>
                </a:solidFill>
              </a:rPr>
              <a:t>hingga</a:t>
            </a:r>
            <a:r>
              <a:rPr lang="en-US" sz="1200" dirty="0">
                <a:solidFill>
                  <a:schemeClr val="dk1"/>
                </a:solidFill>
              </a:rPr>
              <a:t> November.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 err="1">
                <a:solidFill>
                  <a:schemeClr val="dk1"/>
                </a:solidFill>
              </a:rPr>
              <a:t>Kenaikan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pesanan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dengan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Tipe</a:t>
            </a:r>
            <a:r>
              <a:rPr lang="en-US" sz="1200" dirty="0">
                <a:solidFill>
                  <a:schemeClr val="dk1"/>
                </a:solidFill>
              </a:rPr>
              <a:t> City Hotel paling </a:t>
            </a:r>
            <a:r>
              <a:rPr lang="en-US" sz="1200" dirty="0" err="1">
                <a:solidFill>
                  <a:schemeClr val="dk1"/>
                </a:solidFill>
              </a:rPr>
              <a:t>banyak</a:t>
            </a:r>
            <a:r>
              <a:rPr lang="en-US" sz="1200" dirty="0">
                <a:solidFill>
                  <a:schemeClr val="dk1"/>
                </a:solidFill>
              </a:rPr>
              <a:t> pada </a:t>
            </a:r>
            <a:r>
              <a:rPr lang="en-US" sz="1200" dirty="0" err="1">
                <a:solidFill>
                  <a:schemeClr val="dk1"/>
                </a:solidFill>
              </a:rPr>
              <a:t>tahun</a:t>
            </a:r>
            <a:r>
              <a:rPr lang="en-US" sz="1200" dirty="0">
                <a:solidFill>
                  <a:schemeClr val="dk1"/>
                </a:solidFill>
              </a:rPr>
              <a:t> 2018 </a:t>
            </a:r>
            <a:r>
              <a:rPr lang="en-US" sz="1200" dirty="0" err="1">
                <a:solidFill>
                  <a:schemeClr val="dk1"/>
                </a:solidFill>
              </a:rPr>
              <a:t>mulai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bulan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Maret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hingga</a:t>
            </a:r>
            <a:r>
              <a:rPr lang="en-US" sz="1200" dirty="0">
                <a:solidFill>
                  <a:schemeClr val="dk1"/>
                </a:solidFill>
              </a:rPr>
              <a:t> Mei.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 err="1">
                <a:solidFill>
                  <a:schemeClr val="dk1"/>
                </a:solidFill>
              </a:rPr>
              <a:t>Kenaikan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pesanan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dengan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Tipe</a:t>
            </a:r>
            <a:r>
              <a:rPr lang="en-US" sz="1200" dirty="0">
                <a:solidFill>
                  <a:schemeClr val="dk1"/>
                </a:solidFill>
              </a:rPr>
              <a:t> City Hotel paling </a:t>
            </a:r>
            <a:r>
              <a:rPr lang="en-US" sz="1200" dirty="0" err="1">
                <a:solidFill>
                  <a:schemeClr val="dk1"/>
                </a:solidFill>
              </a:rPr>
              <a:t>banyak</a:t>
            </a:r>
            <a:r>
              <a:rPr lang="en-US" sz="1200" dirty="0">
                <a:solidFill>
                  <a:schemeClr val="dk1"/>
                </a:solidFill>
              </a:rPr>
              <a:t> pada </a:t>
            </a:r>
            <a:r>
              <a:rPr lang="en-US" sz="1200" dirty="0" err="1">
                <a:solidFill>
                  <a:schemeClr val="dk1"/>
                </a:solidFill>
              </a:rPr>
              <a:t>tahun</a:t>
            </a:r>
            <a:r>
              <a:rPr lang="en-US" sz="1200" dirty="0">
                <a:solidFill>
                  <a:schemeClr val="dk1"/>
                </a:solidFill>
              </a:rPr>
              <a:t> 2019 </a:t>
            </a:r>
            <a:r>
              <a:rPr lang="en-US" sz="1200" dirty="0" err="1">
                <a:solidFill>
                  <a:schemeClr val="dk1"/>
                </a:solidFill>
              </a:rPr>
              <a:t>mulai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bulan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Maret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hingga</a:t>
            </a:r>
            <a:r>
              <a:rPr lang="en-US" sz="1200" dirty="0">
                <a:solidFill>
                  <a:schemeClr val="dk1"/>
                </a:solidFill>
              </a:rPr>
              <a:t> Mei.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2AEA161A-041B-E0B4-5AF4-EC899DEC5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676" y="560375"/>
            <a:ext cx="6850605" cy="313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6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98" b="1">
                <a:latin typeface="Roboto"/>
                <a:ea typeface="Roboto"/>
                <a:cs typeface="Roboto"/>
                <a:sym typeface="Roboto"/>
              </a:rPr>
              <a:t>Monthly Hotel Booking Analysis Based on Hotel Type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3894061"/>
            <a:ext cx="8520600" cy="1212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 err="1">
                <a:solidFill>
                  <a:schemeClr val="dk1"/>
                </a:solidFill>
              </a:rPr>
              <a:t>Kenaikan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pesanan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dengan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Tipe</a:t>
            </a:r>
            <a:r>
              <a:rPr lang="en-US" sz="1600" dirty="0">
                <a:solidFill>
                  <a:schemeClr val="dk1"/>
                </a:solidFill>
              </a:rPr>
              <a:t> Resort Hotel paling </a:t>
            </a:r>
            <a:r>
              <a:rPr lang="en-US" sz="1600" dirty="0" err="1">
                <a:solidFill>
                  <a:schemeClr val="dk1"/>
                </a:solidFill>
              </a:rPr>
              <a:t>banyak</a:t>
            </a:r>
            <a:r>
              <a:rPr lang="en-US" sz="1600" dirty="0">
                <a:solidFill>
                  <a:schemeClr val="dk1"/>
                </a:solidFill>
              </a:rPr>
              <a:t> pada </a:t>
            </a:r>
            <a:r>
              <a:rPr lang="en-US" sz="1600" dirty="0" err="1">
                <a:solidFill>
                  <a:schemeClr val="dk1"/>
                </a:solidFill>
              </a:rPr>
              <a:t>tahun</a:t>
            </a:r>
            <a:r>
              <a:rPr lang="en-US" sz="1600" dirty="0">
                <a:solidFill>
                  <a:schemeClr val="dk1"/>
                </a:solidFill>
              </a:rPr>
              <a:t> 2017 </a:t>
            </a:r>
            <a:r>
              <a:rPr lang="en-US" sz="1600" dirty="0" err="1">
                <a:solidFill>
                  <a:schemeClr val="dk1"/>
                </a:solidFill>
              </a:rPr>
              <a:t>mulai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bulan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Februari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hingga</a:t>
            </a:r>
            <a:r>
              <a:rPr lang="en-US" sz="1600" dirty="0">
                <a:solidFill>
                  <a:schemeClr val="dk1"/>
                </a:solidFill>
              </a:rPr>
              <a:t> September.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 err="1">
                <a:solidFill>
                  <a:schemeClr val="dk1"/>
                </a:solidFill>
              </a:rPr>
              <a:t>Kenaikan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pesanan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dengan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Tipe</a:t>
            </a:r>
            <a:r>
              <a:rPr lang="en-US" sz="1600" dirty="0">
                <a:solidFill>
                  <a:schemeClr val="dk1"/>
                </a:solidFill>
              </a:rPr>
              <a:t> Resort Hotel paling </a:t>
            </a:r>
            <a:r>
              <a:rPr lang="en-US" sz="1600" dirty="0" err="1">
                <a:solidFill>
                  <a:schemeClr val="dk1"/>
                </a:solidFill>
              </a:rPr>
              <a:t>banyak</a:t>
            </a:r>
            <a:r>
              <a:rPr lang="en-US" sz="1600" dirty="0">
                <a:solidFill>
                  <a:schemeClr val="dk1"/>
                </a:solidFill>
              </a:rPr>
              <a:t> pada </a:t>
            </a:r>
            <a:r>
              <a:rPr lang="en-US" sz="1600" dirty="0" err="1">
                <a:solidFill>
                  <a:schemeClr val="dk1"/>
                </a:solidFill>
              </a:rPr>
              <a:t>tahun</a:t>
            </a:r>
            <a:r>
              <a:rPr lang="en-US" sz="1600" dirty="0">
                <a:solidFill>
                  <a:schemeClr val="dk1"/>
                </a:solidFill>
              </a:rPr>
              <a:t> 2018 </a:t>
            </a:r>
            <a:r>
              <a:rPr lang="en-US" sz="1600" dirty="0" err="1">
                <a:solidFill>
                  <a:schemeClr val="dk1"/>
                </a:solidFill>
              </a:rPr>
              <a:t>mulai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bulan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Maret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hingga</a:t>
            </a:r>
            <a:r>
              <a:rPr lang="en-US" sz="1600" dirty="0">
                <a:solidFill>
                  <a:schemeClr val="dk1"/>
                </a:solidFill>
              </a:rPr>
              <a:t> Mei.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 err="1">
                <a:solidFill>
                  <a:schemeClr val="dk1"/>
                </a:solidFill>
              </a:rPr>
              <a:t>Kenaikan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pesanan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dengan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Tipe</a:t>
            </a:r>
            <a:r>
              <a:rPr lang="en-US" sz="1600" dirty="0">
                <a:solidFill>
                  <a:schemeClr val="dk1"/>
                </a:solidFill>
              </a:rPr>
              <a:t> Resort Hotel paling </a:t>
            </a:r>
            <a:r>
              <a:rPr lang="en-US" sz="1600" dirty="0" err="1">
                <a:solidFill>
                  <a:schemeClr val="dk1"/>
                </a:solidFill>
              </a:rPr>
              <a:t>banyak</a:t>
            </a:r>
            <a:r>
              <a:rPr lang="en-US" sz="1600" dirty="0">
                <a:solidFill>
                  <a:schemeClr val="dk1"/>
                </a:solidFill>
              </a:rPr>
              <a:t> pada </a:t>
            </a:r>
            <a:r>
              <a:rPr lang="en-US" sz="1600" dirty="0" err="1">
                <a:solidFill>
                  <a:schemeClr val="dk1"/>
                </a:solidFill>
              </a:rPr>
              <a:t>tahun</a:t>
            </a:r>
            <a:r>
              <a:rPr lang="en-US" sz="1600" dirty="0">
                <a:solidFill>
                  <a:schemeClr val="dk1"/>
                </a:solidFill>
              </a:rPr>
              <a:t> 2019 </a:t>
            </a:r>
            <a:r>
              <a:rPr lang="en-US" sz="1600" dirty="0" err="1">
                <a:solidFill>
                  <a:schemeClr val="dk1"/>
                </a:solidFill>
              </a:rPr>
              <a:t>mulai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bulan</a:t>
            </a:r>
            <a:r>
              <a:rPr lang="en-US" sz="1600" dirty="0">
                <a:solidFill>
                  <a:schemeClr val="dk1"/>
                </a:solidFill>
              </a:rPr>
              <a:t> Mei </a:t>
            </a:r>
            <a:r>
              <a:rPr lang="en-US" sz="1600" dirty="0" err="1">
                <a:solidFill>
                  <a:schemeClr val="dk1"/>
                </a:solidFill>
              </a:rPr>
              <a:t>hingga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Juli</a:t>
            </a:r>
            <a:r>
              <a:rPr lang="en-US" sz="1600" dirty="0">
                <a:solidFill>
                  <a:schemeClr val="dk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 dirty="0">
              <a:solidFill>
                <a:schemeClr val="dk1"/>
              </a:solidFill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8B92A5E-7FBC-9BB8-6E2E-F4EE5F381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92" y="573060"/>
            <a:ext cx="6750471" cy="309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909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146</Words>
  <Application>Microsoft Office PowerPoint</Application>
  <PresentationFormat>On-screen Show (16:9)</PresentationFormat>
  <Paragraphs>10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Roboto</vt:lpstr>
      <vt:lpstr>Simple Light</vt:lpstr>
      <vt:lpstr>Monthly Hotel Booking Analysis Based on Hotel Type</vt:lpstr>
      <vt:lpstr>Monthly Hotel Booking Analysis Based on Hotel Type</vt:lpstr>
      <vt:lpstr>Monthly Hotel Booking Analysis Based on Hotel 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Hotel Booking Analysis Based on Hotel Type</dc:title>
  <cp:lastModifiedBy>Aldi Wachid Arifin</cp:lastModifiedBy>
  <cp:revision>3</cp:revision>
  <dcterms:modified xsi:type="dcterms:W3CDTF">2023-01-14T14:40:37Z</dcterms:modified>
</cp:coreProperties>
</file>