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99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0" y="-14775"/>
            <a:ext cx="81807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98" b="1">
                <a:latin typeface="Roboto"/>
                <a:ea typeface="Roboto"/>
                <a:cs typeface="Roboto"/>
                <a:sym typeface="Roboto"/>
              </a:rPr>
              <a:t>Impact Analysis of Stay Duration on Hotel Bookings Cancellation Rates</a:t>
            </a:r>
            <a:endParaRPr sz="1798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3423684"/>
            <a:ext cx="8520600" cy="1562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Dari </a:t>
            </a:r>
            <a:r>
              <a:rPr lang="en-US" sz="1200" dirty="0" err="1">
                <a:solidFill>
                  <a:schemeClr val="dk1"/>
                </a:solidFill>
              </a:rPr>
              <a:t>visualisasi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diatas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didapat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persentase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rasio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pembatalan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terhadap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durasi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menginap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untuk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setiap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tipe</a:t>
            </a:r>
            <a:r>
              <a:rPr lang="en-US" sz="1200" dirty="0">
                <a:solidFill>
                  <a:schemeClr val="dk1"/>
                </a:solidFill>
              </a:rPr>
              <a:t> hotel, </a:t>
            </a:r>
            <a:r>
              <a:rPr lang="en-US" sz="1200" dirty="0" err="1">
                <a:solidFill>
                  <a:schemeClr val="dk1"/>
                </a:solidFill>
              </a:rPr>
              <a:t>sebagai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berikut</a:t>
            </a:r>
            <a:r>
              <a:rPr lang="en-US" sz="1200" dirty="0">
                <a:solidFill>
                  <a:schemeClr val="dk1"/>
                </a:solidFill>
              </a:rPr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1. </a:t>
            </a:r>
            <a:r>
              <a:rPr lang="en-US" sz="1200" dirty="0" err="1">
                <a:solidFill>
                  <a:schemeClr val="dk1"/>
                </a:solidFill>
              </a:rPr>
              <a:t>Mayoritas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durasi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menginap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untuk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pembatalan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pemesanan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tipe</a:t>
            </a:r>
            <a:r>
              <a:rPr lang="en-US" sz="1200" dirty="0">
                <a:solidFill>
                  <a:schemeClr val="dk1"/>
                </a:solidFill>
              </a:rPr>
              <a:t> City Hotel </a:t>
            </a:r>
            <a:r>
              <a:rPr lang="en-US" sz="1200" dirty="0" err="1">
                <a:solidFill>
                  <a:schemeClr val="dk1"/>
                </a:solidFill>
              </a:rPr>
              <a:t>yaitu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kurang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dari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sama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dengan</a:t>
            </a:r>
            <a:r>
              <a:rPr lang="en-US" sz="1200" dirty="0">
                <a:solidFill>
                  <a:schemeClr val="dk1"/>
                </a:solidFill>
              </a:rPr>
              <a:t> 1 </a:t>
            </a:r>
            <a:r>
              <a:rPr lang="en-US" sz="1200" dirty="0" err="1">
                <a:solidFill>
                  <a:schemeClr val="dk1"/>
                </a:solidFill>
              </a:rPr>
              <a:t>Minggu</a:t>
            </a:r>
            <a:r>
              <a:rPr lang="en-US" sz="1200" dirty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chemeClr val="dk1"/>
                </a:solidFill>
              </a:rPr>
              <a:t>2. </a:t>
            </a:r>
            <a:r>
              <a:rPr lang="en-US" sz="1200" dirty="0" err="1">
                <a:solidFill>
                  <a:schemeClr val="dk1"/>
                </a:solidFill>
              </a:rPr>
              <a:t>Mayoritas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durasi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menginap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untuk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pembatalan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pemesanan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tipe</a:t>
            </a:r>
            <a:r>
              <a:rPr lang="en-US" sz="1200" dirty="0">
                <a:solidFill>
                  <a:schemeClr val="dk1"/>
                </a:solidFill>
              </a:rPr>
              <a:t> Resort Hotel </a:t>
            </a:r>
            <a:r>
              <a:rPr lang="en-US" sz="1200" dirty="0" err="1">
                <a:solidFill>
                  <a:schemeClr val="dk1"/>
                </a:solidFill>
              </a:rPr>
              <a:t>yaitu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kurang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dari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sama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en-US" sz="1200" dirty="0" err="1">
                <a:solidFill>
                  <a:schemeClr val="dk1"/>
                </a:solidFill>
              </a:rPr>
              <a:t>dengan</a:t>
            </a:r>
            <a:r>
              <a:rPr lang="en-US" sz="1200" dirty="0">
                <a:solidFill>
                  <a:schemeClr val="dk1"/>
                </a:solidFill>
              </a:rPr>
              <a:t> 2 </a:t>
            </a:r>
            <a:r>
              <a:rPr lang="en-US" sz="1200" dirty="0" err="1">
                <a:solidFill>
                  <a:schemeClr val="dk1"/>
                </a:solidFill>
              </a:rPr>
              <a:t>Minggu</a:t>
            </a:r>
            <a:r>
              <a:rPr lang="en-US" sz="1200" dirty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3" name="Picture 2" descr="Graphical user interface, application, table&#10;&#10;Description automatically generated with medium confidence">
            <a:extLst>
              <a:ext uri="{FF2B5EF4-FFF2-40B4-BE49-F238E27FC236}">
                <a16:creationId xmlns:a16="http://schemas.microsoft.com/office/drawing/2014/main" id="{0A9394D6-4747-F7E3-3B9C-D37D17DB8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770610"/>
            <a:ext cx="8520599" cy="278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306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66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Roboto</vt:lpstr>
      <vt:lpstr>Arial</vt:lpstr>
      <vt:lpstr>Simple Light</vt:lpstr>
      <vt:lpstr>Impact Analysis of Stay Duration on Hotel Bookings Cancellation Rates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Analysis of Stay Duration on Hotel Bookings Cancellation Rates</dc:title>
  <cp:lastModifiedBy>Aldi Wachid Arifin</cp:lastModifiedBy>
  <cp:revision>4</cp:revision>
  <dcterms:modified xsi:type="dcterms:W3CDTF">2023-01-25T17:04:06Z</dcterms:modified>
</cp:coreProperties>
</file>