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diwachid/Predict-Customer-Clicked-Ads-Classification-by-Using-Machin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Business Recommendation &amp; Simulation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Tampilkan </a:t>
            </a:r>
            <a:r>
              <a:rPr lang="en" sz="1500" b="1" i="1" dirty="0">
                <a:solidFill>
                  <a:schemeClr val="dk1"/>
                </a:solidFill>
              </a:rPr>
              <a:t>Feature Important</a:t>
            </a:r>
            <a:r>
              <a:rPr lang="en" sz="1500" dirty="0">
                <a:solidFill>
                  <a:schemeClr val="dk1"/>
                </a:solidFill>
              </a:rPr>
              <a:t> dari hasil model machine learning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Tulislah</a:t>
            </a:r>
            <a:r>
              <a:rPr lang="en" sz="1500" b="1" dirty="0">
                <a:solidFill>
                  <a:schemeClr val="dk1"/>
                </a:solidFill>
              </a:rPr>
              <a:t> rekomendasi bisnis</a:t>
            </a:r>
            <a:r>
              <a:rPr lang="en" sz="1500" dirty="0">
                <a:solidFill>
                  <a:schemeClr val="dk1"/>
                </a:solidFill>
              </a:rPr>
              <a:t> berdasarkan EDA dan Feature Important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Tulislah sebuah simulasi perusahaan dalam marketing yang menunjukan </a:t>
            </a:r>
            <a:r>
              <a:rPr lang="en" sz="1500" b="1" i="1" dirty="0">
                <a:solidFill>
                  <a:schemeClr val="dk1"/>
                </a:solidFill>
              </a:rPr>
              <a:t>cost, revenue, dan profit</a:t>
            </a:r>
            <a:r>
              <a:rPr lang="en" sz="1500" b="1" dirty="0">
                <a:solidFill>
                  <a:schemeClr val="dk1"/>
                </a:solidFill>
              </a:rPr>
              <a:t> sebelum dan setelah menggunakan model machine learning</a:t>
            </a:r>
            <a:r>
              <a:rPr lang="en" sz="1500" dirty="0">
                <a:solidFill>
                  <a:schemeClr val="dk1"/>
                </a:solidFill>
              </a:rPr>
              <a:t>. Tunjukan perbedaan dari kedua simulasi tersebut.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Tulislah pula </a:t>
            </a:r>
            <a:r>
              <a:rPr lang="en" sz="1500" b="1" dirty="0">
                <a:solidFill>
                  <a:schemeClr val="dk1"/>
                </a:solidFill>
              </a:rPr>
              <a:t>simpulan</a:t>
            </a:r>
            <a:r>
              <a:rPr lang="en" sz="1500" dirty="0">
                <a:solidFill>
                  <a:schemeClr val="dk1"/>
                </a:solidFill>
              </a:rPr>
              <a:t> yang didapat dari proses tersebut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jupyter notebook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9D31-8EA4-BFA9-7D94-8B96A83A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Important pada ML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A3023-3504-7BEB-0AE9-393DB189F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567433"/>
            <a:ext cx="8520600" cy="294587"/>
          </a:xfrm>
        </p:spPr>
        <p:txBody>
          <a:bodyPr>
            <a:normAutofit fontScale="40000" lnSpcReduction="20000"/>
          </a:bodyPr>
          <a:lstStyle/>
          <a:p>
            <a:pPr marL="114300" indent="0">
              <a:buNone/>
            </a:pPr>
            <a:endParaRPr lang="en-ID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D3CA8AB-E213-E74F-D3FF-AE3BB6A3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24" y="560525"/>
            <a:ext cx="6032851" cy="39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426B-EEB5-4780-3675-6B8FE26B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7917-1478-4B18-C6EA-1073C3FC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870251"/>
            <a:ext cx="8520600" cy="698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Dari </a:t>
            </a:r>
            <a:r>
              <a:rPr lang="en-US" sz="1400" dirty="0" err="1">
                <a:solidFill>
                  <a:schemeClr val="tx1"/>
                </a:solidFill>
              </a:rPr>
              <a:t>hasil</a:t>
            </a:r>
            <a:r>
              <a:rPr lang="en-US" sz="1400" dirty="0">
                <a:solidFill>
                  <a:schemeClr val="tx1"/>
                </a:solidFill>
              </a:rPr>
              <a:t> EDA </a:t>
            </a:r>
            <a:r>
              <a:rPr lang="en-US" sz="1400" dirty="0" err="1">
                <a:solidFill>
                  <a:schemeClr val="tx1"/>
                </a:solidFill>
              </a:rPr>
              <a:t>didapatkan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bahwa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fitur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memiliki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korelasi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positif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diatas</a:t>
            </a:r>
            <a:r>
              <a:rPr lang="en-US" sz="1400" dirty="0">
                <a:solidFill>
                  <a:schemeClr val="tx1"/>
                </a:solidFill>
              </a:rPr>
              <a:t> 50% </a:t>
            </a:r>
            <a:r>
              <a:rPr lang="en-US" sz="1400" dirty="0" err="1">
                <a:solidFill>
                  <a:schemeClr val="tx1"/>
                </a:solidFill>
              </a:rPr>
              <a:t>adalah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fitur</a:t>
            </a:r>
            <a:r>
              <a:rPr lang="en-US" sz="1400" dirty="0">
                <a:solidFill>
                  <a:schemeClr val="tx1"/>
                </a:solidFill>
              </a:rPr>
              <a:t> ‘Daily Internet Usage’ &amp; ‘Daily Time Spent On Site’.</a:t>
            </a:r>
            <a:endParaRPr lang="en-ID" sz="1600" dirty="0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50ACFFA8-893E-8099-F4BA-5A61D36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69" y="883504"/>
            <a:ext cx="6420362" cy="26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6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6D8F-1CC3-3887-9EE6-619F4363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73A83-CBD0-DA46-97D3-7495D0152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z="1400" dirty="0" err="1">
                <a:solidFill>
                  <a:schemeClr val="tx1"/>
                </a:solidFill>
              </a:rPr>
              <a:t>Setelah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melihat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hasil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dari</a:t>
            </a:r>
            <a:r>
              <a:rPr lang="en-US" sz="1400" dirty="0">
                <a:solidFill>
                  <a:schemeClr val="tx1"/>
                </a:solidFill>
              </a:rPr>
              <a:t> proses EDA dan Fitur Importance, </a:t>
            </a:r>
            <a:r>
              <a:rPr lang="en-US" sz="1400" dirty="0" err="1">
                <a:solidFill>
                  <a:schemeClr val="tx1"/>
                </a:solidFill>
              </a:rPr>
              <a:t>maka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didapat</a:t>
            </a:r>
            <a:r>
              <a:rPr lang="en-US" sz="1400" dirty="0">
                <a:solidFill>
                  <a:schemeClr val="tx1"/>
                </a:solidFill>
              </a:rPr>
              <a:t> 5 </a:t>
            </a:r>
            <a:r>
              <a:rPr lang="en-US" sz="1400" dirty="0" err="1">
                <a:solidFill>
                  <a:schemeClr val="tx1"/>
                </a:solidFill>
              </a:rPr>
              <a:t>fitur</a:t>
            </a:r>
            <a:r>
              <a:rPr lang="en-US" sz="1400" dirty="0">
                <a:solidFill>
                  <a:schemeClr val="tx1"/>
                </a:solidFill>
              </a:rPr>
              <a:t> yang paling </a:t>
            </a:r>
            <a:r>
              <a:rPr lang="en-US" sz="1400" dirty="0" err="1">
                <a:solidFill>
                  <a:schemeClr val="tx1"/>
                </a:solidFill>
              </a:rPr>
              <a:t>berpengaruh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terhadap</a:t>
            </a:r>
            <a:r>
              <a:rPr lang="en-US" sz="1400" dirty="0">
                <a:solidFill>
                  <a:schemeClr val="tx1"/>
                </a:solidFill>
              </a:rPr>
              <a:t> ‘Clicked on Ad’ </a:t>
            </a:r>
            <a:r>
              <a:rPr lang="en-US" sz="1400" dirty="0" err="1">
                <a:solidFill>
                  <a:schemeClr val="tx1"/>
                </a:solidFill>
              </a:rPr>
              <a:t>adalah</a:t>
            </a:r>
            <a:r>
              <a:rPr lang="en-US" sz="1400" dirty="0">
                <a:solidFill>
                  <a:schemeClr val="tx1"/>
                </a:solidFill>
              </a:rPr>
              <a:t> :</a:t>
            </a:r>
          </a:p>
          <a:p>
            <a:pPr marL="114300" indent="0" algn="just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1. Daily Internet Usage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2. Daily Time Spent on Site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3. cat Finance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4. </a:t>
            </a:r>
            <a:r>
              <a:rPr lang="en-US" sz="1400" dirty="0" err="1">
                <a:solidFill>
                  <a:schemeClr val="tx1"/>
                </a:solidFill>
              </a:rPr>
              <a:t>kota_Semarang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5. Area Income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4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E6DD-D63F-D887-41C0-0885F0BF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C9E6F-BDBA-436C-8D12-A7EC716AB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Jadi,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meningkatkan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penjualan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perusahaan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maka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marketing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difokuskan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 variable category finance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daerah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kota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semarang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endParaRPr lang="en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150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172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Söhne</vt:lpstr>
      <vt:lpstr>Roboto</vt:lpstr>
      <vt:lpstr>Simple Light</vt:lpstr>
      <vt:lpstr>Business Recommendation &amp; Simulation</vt:lpstr>
      <vt:lpstr>Feature Important pada ML</vt:lpstr>
      <vt:lpstr>Rekomendasi Bisnis</vt:lpstr>
      <vt:lpstr>Rekomendasi Bisnis</vt:lpstr>
      <vt:lpstr>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Recommendation &amp; Simulation</dc:title>
  <cp:lastModifiedBy>Aldi Wachid Arifin</cp:lastModifiedBy>
  <cp:revision>9</cp:revision>
  <dcterms:modified xsi:type="dcterms:W3CDTF">2023-03-23T15:34:04Z</dcterms:modified>
</cp:coreProperties>
</file>