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diwachid/Predict-Customer-Clicked-Ads-Classification-by-Using-Machin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Pada tahap </a:t>
            </a:r>
            <a:r>
              <a:rPr lang="en" sz="1500" b="1" i="1">
                <a:solidFill>
                  <a:schemeClr val="dk1"/>
                </a:solidFill>
              </a:rPr>
              <a:t>cleaning data</a:t>
            </a:r>
            <a:r>
              <a:rPr lang="en" sz="1500">
                <a:solidFill>
                  <a:schemeClr val="dk1"/>
                </a:solidFill>
              </a:rPr>
              <a:t>, tunjukan</a:t>
            </a:r>
            <a:r>
              <a:rPr lang="en" sz="1500" i="1">
                <a:solidFill>
                  <a:schemeClr val="dk1"/>
                </a:solidFill>
              </a:rPr>
              <a:t> </a:t>
            </a:r>
            <a:r>
              <a:rPr lang="en" sz="1500" b="1" i="1">
                <a:solidFill>
                  <a:schemeClr val="dk1"/>
                </a:solidFill>
              </a:rPr>
              <a:t>null</a:t>
            </a:r>
            <a:r>
              <a:rPr lang="en" sz="1500" b="1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atau </a:t>
            </a:r>
            <a:r>
              <a:rPr lang="en" sz="1500" b="1" i="1">
                <a:solidFill>
                  <a:schemeClr val="dk1"/>
                </a:solidFill>
              </a:rPr>
              <a:t>missing value</a:t>
            </a:r>
            <a:r>
              <a:rPr lang="en" sz="1500">
                <a:solidFill>
                  <a:schemeClr val="dk1"/>
                </a:solidFill>
              </a:rPr>
              <a:t> serta </a:t>
            </a:r>
            <a:r>
              <a:rPr lang="en" sz="1500" b="1" i="1">
                <a:solidFill>
                  <a:schemeClr val="dk1"/>
                </a:solidFill>
              </a:rPr>
              <a:t>duplicated value</a:t>
            </a:r>
            <a:r>
              <a:rPr lang="en" sz="1500">
                <a:solidFill>
                  <a:schemeClr val="dk1"/>
                </a:solidFill>
              </a:rPr>
              <a:t> pada dataset, serta cara penyelesaiannya.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Tulislah pula proses </a:t>
            </a:r>
            <a:r>
              <a:rPr lang="en" sz="1500" b="1">
                <a:solidFill>
                  <a:schemeClr val="dk1"/>
                </a:solidFill>
              </a:rPr>
              <a:t>extract datetime data </a:t>
            </a:r>
            <a:r>
              <a:rPr lang="en" sz="1500">
                <a:solidFill>
                  <a:schemeClr val="dk1"/>
                </a:solidFill>
              </a:rPr>
              <a:t> sebelum dilakukan model machine learning.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Tunjukan </a:t>
            </a:r>
            <a:r>
              <a:rPr lang="en" sz="1500" b="1">
                <a:solidFill>
                  <a:schemeClr val="dk1"/>
                </a:solidFill>
              </a:rPr>
              <a:t>Split Data </a:t>
            </a:r>
            <a:r>
              <a:rPr lang="en" sz="1500">
                <a:solidFill>
                  <a:schemeClr val="dk1"/>
                </a:solidFill>
              </a:rPr>
              <a:t>sebelum melakukan model machine  learning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Tulislah proses </a:t>
            </a:r>
            <a:r>
              <a:rPr lang="en" sz="1500" b="1">
                <a:solidFill>
                  <a:schemeClr val="dk1"/>
                </a:solidFill>
              </a:rPr>
              <a:t>feature encoding </a:t>
            </a:r>
            <a:r>
              <a:rPr lang="en" sz="1500">
                <a:solidFill>
                  <a:schemeClr val="dk1"/>
                </a:solidFill>
              </a:rPr>
              <a:t>pada tahap ini (gunakan get_dummy)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Source code</a:t>
            </a:r>
            <a:r>
              <a:rPr lang="en" sz="1500">
                <a:solidFill>
                  <a:schemeClr val="dk1"/>
                </a:solidFill>
              </a:rPr>
              <a:t> yang sudah kamu buat, dapat ditampilkan dan berikan link untuk mengakses file tersebut. Contohnya seperti di pojok kanan bawah.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jupyter notebook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BEBD-2204-C981-1134-D598180A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CC768-5F71-4FD5-10C5-98AF3E83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91116"/>
            <a:ext cx="8520600" cy="3877759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a. Handle Duplicated Data</a:t>
            </a:r>
          </a:p>
          <a:p>
            <a:pPr>
              <a:buAutoNum type="alphaLcPeriod"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Tidak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ada</a:t>
            </a:r>
            <a:r>
              <a:rPr lang="en-US" sz="1400" dirty="0">
                <a:solidFill>
                  <a:schemeClr val="tx1"/>
                </a:solidFill>
              </a:rPr>
              <a:t> data yang </a:t>
            </a:r>
            <a:r>
              <a:rPr lang="en-US" sz="1400" dirty="0" err="1">
                <a:solidFill>
                  <a:schemeClr val="tx1"/>
                </a:solidFill>
              </a:rPr>
              <a:t>duplikat</a:t>
            </a:r>
            <a:r>
              <a:rPr lang="en-US" sz="1400" dirty="0">
                <a:solidFill>
                  <a:schemeClr val="tx1"/>
                </a:solidFill>
              </a:rPr>
              <a:t> pada dataset yang </a:t>
            </a:r>
            <a:r>
              <a:rPr lang="en-US" sz="1400" dirty="0" err="1">
                <a:solidFill>
                  <a:schemeClr val="tx1"/>
                </a:solidFill>
              </a:rPr>
              <a:t>kita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olah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sehingga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tidak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ada</a:t>
            </a:r>
            <a:r>
              <a:rPr lang="en-US" sz="1400" dirty="0">
                <a:solidFill>
                  <a:schemeClr val="tx1"/>
                </a:solidFill>
              </a:rPr>
              <a:t> proses </a:t>
            </a:r>
            <a:r>
              <a:rPr lang="en-US" sz="1400" dirty="0" err="1">
                <a:solidFill>
                  <a:schemeClr val="tx1"/>
                </a:solidFill>
              </a:rPr>
              <a:t>lanjutan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untuk</a:t>
            </a:r>
            <a:r>
              <a:rPr lang="en-US" sz="1400" dirty="0">
                <a:solidFill>
                  <a:schemeClr val="tx1"/>
                </a:solidFill>
              </a:rPr>
              <a:t> meng-handle </a:t>
            </a:r>
            <a:r>
              <a:rPr lang="en-US" sz="1400" dirty="0" err="1">
                <a:solidFill>
                  <a:schemeClr val="tx1"/>
                </a:solidFill>
              </a:rPr>
              <a:t>hal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tersebut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n-ID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98765-4F69-01E3-2454-35F1F269D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98"/>
          <a:stretch/>
        </p:blipFill>
        <p:spPr>
          <a:xfrm>
            <a:off x="754911" y="1120251"/>
            <a:ext cx="4508205" cy="111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5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BEBD-2204-C981-1134-D598180A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CC768-5F71-4FD5-10C5-98AF3E83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48586"/>
            <a:ext cx="8520600" cy="441251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b. Handle Missing Value</a:t>
            </a: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Terdapat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beberapa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bernilai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atau</a:t>
            </a:r>
            <a:r>
              <a:rPr lang="en-US" sz="1400" dirty="0">
                <a:solidFill>
                  <a:schemeClr val="tx1"/>
                </a:solidFill>
              </a:rPr>
              <a:t> Null.</a:t>
            </a:r>
            <a:endParaRPr lang="en-US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Selanjutnya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kita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menghapus</a:t>
            </a:r>
            <a:r>
              <a:rPr lang="en-US" sz="1400" dirty="0">
                <a:solidFill>
                  <a:schemeClr val="tx1"/>
                </a:solidFill>
              </a:rPr>
              <a:t> baris yang </a:t>
            </a:r>
            <a:r>
              <a:rPr lang="en-US" sz="1400" dirty="0" err="1">
                <a:solidFill>
                  <a:schemeClr val="tx1"/>
                </a:solidFill>
              </a:rPr>
              <a:t>bernilai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atau</a:t>
            </a:r>
            <a:r>
              <a:rPr lang="en-US" sz="1400" dirty="0">
                <a:solidFill>
                  <a:schemeClr val="tx1"/>
                </a:solidFill>
              </a:rPr>
              <a:t> Null </a:t>
            </a:r>
            <a:r>
              <a:rPr lang="en-US" sz="1400" dirty="0" err="1">
                <a:solidFill>
                  <a:schemeClr val="tx1"/>
                </a:solidFill>
              </a:rPr>
              <a:t>untuk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mengatasinya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8CDAC-DB48-37EB-8866-11BAFE9CD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95"/>
          <a:stretch/>
        </p:blipFill>
        <p:spPr>
          <a:xfrm>
            <a:off x="754915" y="1101244"/>
            <a:ext cx="4731486" cy="2575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5B41D5-E292-1E47-B9ED-46F4DA879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" t="4572" r="11597" b="-1"/>
          <a:stretch/>
        </p:blipFill>
        <p:spPr>
          <a:xfrm>
            <a:off x="754914" y="4202108"/>
            <a:ext cx="8077386" cy="4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BEBD-2204-C981-1134-D598180A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CC768-5F71-4FD5-10C5-98AF3E83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37953"/>
            <a:ext cx="8520600" cy="3930922"/>
          </a:xfrm>
        </p:spPr>
        <p:txBody>
          <a:bodyPr/>
          <a:lstStyle/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Untuk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mengekstrak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fitur</a:t>
            </a:r>
            <a:r>
              <a:rPr lang="en-US" sz="1400" dirty="0">
                <a:solidFill>
                  <a:schemeClr val="tx1"/>
                </a:solidFill>
              </a:rPr>
              <a:t> ‘Timestamp’ </a:t>
            </a:r>
            <a:r>
              <a:rPr lang="en-US" sz="1400" dirty="0" err="1">
                <a:solidFill>
                  <a:schemeClr val="tx1"/>
                </a:solidFill>
              </a:rPr>
              <a:t>langkah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pertama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yaitu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mengubah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tipe</a:t>
            </a:r>
            <a:r>
              <a:rPr lang="en-US" sz="1400" dirty="0">
                <a:solidFill>
                  <a:schemeClr val="tx1"/>
                </a:solidFill>
              </a:rPr>
              <a:t> data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tersebut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sebelumnya</a:t>
            </a:r>
            <a:r>
              <a:rPr lang="en-US" sz="1400" dirty="0">
                <a:solidFill>
                  <a:schemeClr val="tx1"/>
                </a:solidFill>
              </a:rPr>
              <a:t> object / string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tipe</a:t>
            </a:r>
            <a:r>
              <a:rPr lang="en-US" sz="1400" dirty="0">
                <a:solidFill>
                  <a:schemeClr val="tx1"/>
                </a:solidFill>
              </a:rPr>
              <a:t> data datetime. </a:t>
            </a:r>
            <a:r>
              <a:rPr lang="en-US" sz="1400" dirty="0" err="1">
                <a:solidFill>
                  <a:schemeClr val="tx1"/>
                </a:solidFill>
              </a:rPr>
              <a:t>Kemudian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membuat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r>
              <a:rPr lang="en-US" sz="1400" dirty="0">
                <a:solidFill>
                  <a:schemeClr val="tx1"/>
                </a:solidFill>
              </a:rPr>
              <a:t> –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baru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menggunakan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fungsi</a:t>
            </a:r>
            <a:r>
              <a:rPr lang="en-US" sz="1400" dirty="0">
                <a:solidFill>
                  <a:schemeClr val="tx1"/>
                </a:solidFill>
              </a:rPr>
              <a:t> dt </a:t>
            </a:r>
            <a:r>
              <a:rPr lang="en-US" sz="1400" dirty="0" err="1">
                <a:solidFill>
                  <a:schemeClr val="tx1"/>
                </a:solidFill>
              </a:rPr>
              <a:t>untuk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setiap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baru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akan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dibuat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n-ID" sz="1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2BE97-DA18-ACBC-2599-4B3DD1DA2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23"/>
          <a:stretch/>
        </p:blipFill>
        <p:spPr>
          <a:xfrm>
            <a:off x="542261" y="888297"/>
            <a:ext cx="5209953" cy="16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BEBD-2204-C981-1134-D598180A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CC768-5F71-4FD5-10C5-98AF3E835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Sebelum</a:t>
            </a:r>
            <a:r>
              <a:rPr lang="en-US" sz="1400" dirty="0">
                <a:solidFill>
                  <a:schemeClr val="tx1"/>
                </a:solidFill>
              </a:rPr>
              <a:t> data </a:t>
            </a:r>
            <a:r>
              <a:rPr lang="en-US" sz="1400" dirty="0" err="1">
                <a:solidFill>
                  <a:schemeClr val="tx1"/>
                </a:solidFill>
              </a:rPr>
              <a:t>displit</a:t>
            </a:r>
            <a:r>
              <a:rPr lang="en-US" sz="1400" dirty="0">
                <a:solidFill>
                  <a:schemeClr val="tx1"/>
                </a:solidFill>
              </a:rPr>
              <a:t> / </a:t>
            </a:r>
            <a:r>
              <a:rPr lang="en-US" sz="1400" dirty="0" err="1">
                <a:solidFill>
                  <a:schemeClr val="tx1"/>
                </a:solidFill>
              </a:rPr>
              <a:t>dibagi</a:t>
            </a:r>
            <a:r>
              <a:rPr lang="en-US" sz="1400" dirty="0">
                <a:solidFill>
                  <a:schemeClr val="tx1"/>
                </a:solidFill>
              </a:rPr>
              <a:t>, data </a:t>
            </a:r>
            <a:r>
              <a:rPr lang="en-US" sz="1400" dirty="0" err="1">
                <a:solidFill>
                  <a:schemeClr val="tx1"/>
                </a:solidFill>
              </a:rPr>
              <a:t>dipisahkan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antar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fitur</a:t>
            </a:r>
            <a:r>
              <a:rPr lang="en-US" sz="1400" dirty="0">
                <a:solidFill>
                  <a:schemeClr val="tx1"/>
                </a:solidFill>
              </a:rPr>
              <a:t> dan target. Dimana pada </a:t>
            </a:r>
            <a:r>
              <a:rPr lang="en-US" sz="1400" dirty="0" err="1">
                <a:solidFill>
                  <a:schemeClr val="tx1"/>
                </a:solidFill>
              </a:rPr>
              <a:t>gambar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diatas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menjadi</a:t>
            </a:r>
            <a:r>
              <a:rPr lang="en-US" sz="1400" dirty="0">
                <a:solidFill>
                  <a:schemeClr val="tx1"/>
                </a:solidFill>
              </a:rPr>
              <a:t> target </a:t>
            </a:r>
            <a:r>
              <a:rPr lang="en-US" sz="1400" dirty="0" err="1">
                <a:solidFill>
                  <a:schemeClr val="tx1"/>
                </a:solidFill>
              </a:rPr>
              <a:t>adalah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r>
              <a:rPr lang="en-US" sz="1400" dirty="0">
                <a:solidFill>
                  <a:schemeClr val="tx1"/>
                </a:solidFill>
              </a:rPr>
              <a:t> ‘Clicked on Ad’ dan </a:t>
            </a:r>
            <a:r>
              <a:rPr lang="en-US" sz="1400" dirty="0" err="1">
                <a:solidFill>
                  <a:schemeClr val="tx1"/>
                </a:solidFill>
              </a:rPr>
              <a:t>sisahnya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menjadi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fitur</a:t>
            </a:r>
            <a:r>
              <a:rPr lang="en-US" sz="1400" dirty="0">
                <a:solidFill>
                  <a:schemeClr val="tx1"/>
                </a:solidFill>
              </a:rPr>
              <a:t>. Serta </a:t>
            </a:r>
            <a:r>
              <a:rPr lang="en-US" sz="1400" dirty="0" err="1">
                <a:solidFill>
                  <a:schemeClr val="tx1"/>
                </a:solidFill>
              </a:rPr>
              <a:t>pembagian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antara</a:t>
            </a:r>
            <a:r>
              <a:rPr lang="en-US" sz="1400" dirty="0">
                <a:solidFill>
                  <a:schemeClr val="tx1"/>
                </a:solidFill>
              </a:rPr>
              <a:t> data training dan data testing </a:t>
            </a:r>
            <a:r>
              <a:rPr lang="en-US" sz="1400" dirty="0" err="1">
                <a:solidFill>
                  <a:schemeClr val="tx1"/>
                </a:solidFill>
              </a:rPr>
              <a:t>adalah</a:t>
            </a:r>
            <a:r>
              <a:rPr lang="en-US" sz="1400" dirty="0">
                <a:solidFill>
                  <a:schemeClr val="tx1"/>
                </a:solidFill>
              </a:rPr>
              <a:t> 70:30. Gambar </a:t>
            </a:r>
            <a:r>
              <a:rPr lang="en-US" sz="1400" dirty="0" err="1">
                <a:solidFill>
                  <a:schemeClr val="tx1"/>
                </a:solidFill>
              </a:rPr>
              <a:t>diatas</a:t>
            </a:r>
            <a:r>
              <a:rPr lang="en-US" sz="1400" dirty="0">
                <a:solidFill>
                  <a:schemeClr val="tx1"/>
                </a:solidFill>
              </a:rPr>
              <a:t> juga </a:t>
            </a:r>
            <a:r>
              <a:rPr lang="en-US" sz="1400" dirty="0" err="1">
                <a:solidFill>
                  <a:schemeClr val="tx1"/>
                </a:solidFill>
              </a:rPr>
              <a:t>menjelaskan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bahwa</a:t>
            </a:r>
            <a:r>
              <a:rPr lang="en-US" sz="1400" dirty="0">
                <a:solidFill>
                  <a:schemeClr val="tx1"/>
                </a:solidFill>
              </a:rPr>
              <a:t> target juga </a:t>
            </a:r>
            <a:r>
              <a:rPr lang="en-US" sz="1400" dirty="0" err="1">
                <a:solidFill>
                  <a:schemeClr val="tx1"/>
                </a:solidFill>
              </a:rPr>
              <a:t>tidak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perlu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dioversampling</a:t>
            </a:r>
            <a:r>
              <a:rPr lang="en-US" sz="1400" dirty="0">
                <a:solidFill>
                  <a:schemeClr val="tx1"/>
                </a:solidFill>
              </a:rPr>
              <a:t> / </a:t>
            </a:r>
            <a:r>
              <a:rPr lang="en-US" sz="1400" dirty="0" err="1">
                <a:solidFill>
                  <a:schemeClr val="tx1"/>
                </a:solidFill>
              </a:rPr>
              <a:t>undersampling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karena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sudah</a:t>
            </a:r>
            <a:r>
              <a:rPr lang="en-US" sz="1400" dirty="0">
                <a:solidFill>
                  <a:schemeClr val="tx1"/>
                </a:solidFill>
              </a:rPr>
              <a:t> balance dan </a:t>
            </a:r>
            <a:r>
              <a:rPr lang="en-US" sz="1400" dirty="0" err="1">
                <a:solidFill>
                  <a:schemeClr val="tx1"/>
                </a:solidFill>
              </a:rPr>
              <a:t>siap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untuk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dilakukan</a:t>
            </a:r>
            <a:r>
              <a:rPr lang="en-US" sz="1400" dirty="0">
                <a:solidFill>
                  <a:schemeClr val="tx1"/>
                </a:solidFill>
              </a:rPr>
              <a:t> proses modelling. </a:t>
            </a:r>
            <a:endParaRPr lang="en-ID" sz="11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D5492-5FB1-6426-6317-5EA4175D6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42"/>
          <a:stretch/>
        </p:blipFill>
        <p:spPr>
          <a:xfrm>
            <a:off x="510363" y="715567"/>
            <a:ext cx="7549116" cy="19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3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97FC-3522-4A20-43EF-D6693247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Encoding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5A54E-9F8E-6211-9DC6-3438DDDA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37952"/>
            <a:ext cx="8520600" cy="450554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a. Label Encoding</a:t>
            </a: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Proses </a:t>
            </a:r>
            <a:r>
              <a:rPr lang="en-US" sz="1400" dirty="0" err="1">
                <a:solidFill>
                  <a:schemeClr val="tx1"/>
                </a:solidFill>
              </a:rPr>
              <a:t>diatas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adalah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mengubah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nilai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metode</a:t>
            </a:r>
            <a:r>
              <a:rPr lang="en-US" sz="1400" dirty="0">
                <a:solidFill>
                  <a:schemeClr val="tx1"/>
                </a:solidFill>
              </a:rPr>
              <a:t> Label Encoding</a:t>
            </a: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b. One Hot Encoding</a:t>
            </a: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Proses </a:t>
            </a:r>
            <a:r>
              <a:rPr lang="en-US" sz="1400" dirty="0" err="1">
                <a:solidFill>
                  <a:schemeClr val="tx1"/>
                </a:solidFill>
              </a:rPr>
              <a:t>diatas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adalah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membuat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baru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r>
              <a:rPr lang="en-US" sz="1400" dirty="0">
                <a:solidFill>
                  <a:schemeClr val="tx1"/>
                </a:solidFill>
              </a:rPr>
              <a:t> lama dan </a:t>
            </a:r>
            <a:r>
              <a:rPr lang="en-US" sz="1400" dirty="0" err="1">
                <a:solidFill>
                  <a:schemeClr val="tx1"/>
                </a:solidFill>
              </a:rPr>
              <a:t>mengisi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nilainya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menjadi</a:t>
            </a:r>
            <a:r>
              <a:rPr lang="en-US" sz="1400" dirty="0">
                <a:solidFill>
                  <a:schemeClr val="tx1"/>
                </a:solidFill>
              </a:rPr>
              <a:t> 0 </a:t>
            </a:r>
            <a:r>
              <a:rPr lang="en-US" sz="1400" dirty="0" err="1">
                <a:solidFill>
                  <a:schemeClr val="tx1"/>
                </a:solidFill>
              </a:rPr>
              <a:t>atau</a:t>
            </a:r>
            <a:r>
              <a:rPr lang="en-US" sz="1400" dirty="0">
                <a:solidFill>
                  <a:schemeClr val="tx1"/>
                </a:solidFill>
              </a:rPr>
              <a:t> 1.</a:t>
            </a:r>
            <a:endParaRPr lang="en-ID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62097-134A-3DF3-B265-AE755EA4A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32"/>
          <a:stretch/>
        </p:blipFill>
        <p:spPr>
          <a:xfrm>
            <a:off x="776176" y="3058232"/>
            <a:ext cx="5252483" cy="1762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50AFE-0103-AC53-0F2B-4A597F6DF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2"/>
          <a:stretch/>
        </p:blipFill>
        <p:spPr>
          <a:xfrm>
            <a:off x="776177" y="985591"/>
            <a:ext cx="5252483" cy="119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423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293</Words>
  <Application>Microsoft Office PowerPoint</Application>
  <PresentationFormat>On-screen Show (16:9)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Simple Light</vt:lpstr>
      <vt:lpstr>Data Cleaning &amp; Preprocessing</vt:lpstr>
      <vt:lpstr>Data Cleaning</vt:lpstr>
      <vt:lpstr>Data Cleaning</vt:lpstr>
      <vt:lpstr>Feature Extraction</vt:lpstr>
      <vt:lpstr>Split Data</vt:lpstr>
      <vt:lpstr>Feature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&amp; Preprocessing</dc:title>
  <cp:lastModifiedBy>Aldi Wachid Arifin</cp:lastModifiedBy>
  <cp:revision>15</cp:revision>
  <dcterms:modified xsi:type="dcterms:W3CDTF">2023-03-19T15:05:38Z</dcterms:modified>
</cp:coreProperties>
</file>