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9d13f68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9d13f68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9d13f68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9d13f68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d13f689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9d13f689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9d13f689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9d13f689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9d13f689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9d13f689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d13f689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9d13f689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c2df0f5d64a9d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c2df0f5d64a9d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816075" y="712649"/>
            <a:ext cx="8520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AGREGADO DE </a:t>
            </a:r>
            <a:r>
              <a:rPr lang="en"/>
              <a:t>NUESTROS PRODUCTOS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159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1.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</a:rPr>
              <a:t>Soluciones personalizadas: su empresa puede ofrecer soluciones personalizadas según las necesidades específicas de cada cliente, lo que significa que pueden diseñar una solución a medida que satisfaga todas sus necesidades.</a:t>
            </a:r>
            <a:endParaRPr sz="2400">
              <a:solidFill>
                <a:schemeClr val="dk1"/>
              </a:solidFill>
            </a:endParaRPr>
          </a:p>
          <a:p>
            <a:pPr indent="-2286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2286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42850"/>
            <a:ext cx="85206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NUESTRAS VENTAJAS: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61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2.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</a:rPr>
              <a:t>Ahorro de costos: una configuración de red adecuada puede ayudar a reducir los costos de operación y mantener la infraestructura de la empresa de manera eficiente, ahorrando tiempo y dinero.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829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3.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</a:rPr>
              <a:t>Mejora de la eficiencia: una configuración de red adecuada puede ayudar a mejorar la eficiencia y la productividad de los empleados al garantizar que las aplicaciones y recursos estén disponibles en todo momento y que los problemas de red se resuelvan rápidamente.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64675" y="610225"/>
            <a:ext cx="85206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4.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</a:rPr>
              <a:t>Seguridad mejorada: una configuración de red adecuada también puede ayudar a mejorar la seguridad de la empresa al garantizar que se implementen medidas de seguridad adecuadas para proteger la información y los recursos de la empresa.</a:t>
            </a:r>
            <a:endParaRPr sz="2400">
              <a:solidFill>
                <a:schemeClr val="dk1"/>
              </a:solidFill>
            </a:endParaRPr>
          </a:p>
          <a:p>
            <a:pPr indent="-2286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311700" y="90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5.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</a:rPr>
              <a:t>Servicio y soporte: su empresa puede ofrecer un servicio y soporte postventa de calidad para asegurar que los clientes reciban una atención adecuada y se sientan seguros con la configuración de la red implementada.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11700" y="508291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</a:t>
            </a:r>
            <a:r>
              <a:rPr lang="en"/>
              <a:t>Económica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43649" cy="252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4">
            <a:alphaModFix/>
          </a:blip>
          <a:srcRect b="25540" l="0" r="0" t="10353"/>
          <a:stretch/>
        </p:blipFill>
        <p:spPr>
          <a:xfrm>
            <a:off x="1646025" y="2929300"/>
            <a:ext cx="2301101" cy="22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166" y="1076637"/>
            <a:ext cx="1943654" cy="299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8650" y="2188416"/>
            <a:ext cx="1943650" cy="255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