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3" r:id="rId10"/>
  </p:sldIdLst>
  <p:sldSz cx="9906000" cy="6858000" type="A4"/>
  <p:notesSz cx="6858000" cy="9144000"/>
  <p:defaultTextStyle>
    <a:defPPr>
      <a:defRPr lang="en-US"/>
    </a:defPPr>
    <a:lvl1pPr marL="0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0522E-D812-4669-B7AE-4E6385B18F97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887DDB4-58A2-4009-818D-30972679C8EB}">
      <dgm:prSet phldrT="[Text]"/>
      <dgm:spPr/>
      <dgm:t>
        <a:bodyPr/>
        <a:lstStyle/>
        <a:p>
          <a:r>
            <a:rPr lang="en-US" dirty="0" err="1" smtClean="0"/>
            <a:t>Gudang</a:t>
          </a:r>
          <a:r>
            <a:rPr lang="en-US" dirty="0" smtClean="0"/>
            <a:t> AHM</a:t>
          </a:r>
          <a:endParaRPr lang="en-US" dirty="0"/>
        </a:p>
      </dgm:t>
    </dgm:pt>
    <dgm:pt modelId="{F1DFEDD1-1F7F-4406-8222-1B9619B95083}" type="parTrans" cxnId="{841537D0-E762-45AC-A69C-B6CADC81B5EB}">
      <dgm:prSet/>
      <dgm:spPr/>
      <dgm:t>
        <a:bodyPr/>
        <a:lstStyle/>
        <a:p>
          <a:endParaRPr lang="en-US"/>
        </a:p>
      </dgm:t>
    </dgm:pt>
    <dgm:pt modelId="{999543FB-A9FF-4691-8F0F-F5C74C61C529}" type="sibTrans" cxnId="{841537D0-E762-45AC-A69C-B6CADC81B5EB}">
      <dgm:prSet/>
      <dgm:spPr/>
      <dgm:t>
        <a:bodyPr/>
        <a:lstStyle/>
        <a:p>
          <a:endParaRPr lang="en-US"/>
        </a:p>
      </dgm:t>
    </dgm:pt>
    <dgm:pt modelId="{984C693D-D4C6-44AC-B3EE-2A8DE80EFCC7}">
      <dgm:prSet phldrT="[Text]"/>
      <dgm:spPr/>
      <dgm:t>
        <a:bodyPr/>
        <a:lstStyle/>
        <a:p>
          <a:r>
            <a:rPr lang="en-US" dirty="0" err="1" smtClean="0"/>
            <a:t>Intransit</a:t>
          </a:r>
          <a:r>
            <a:rPr lang="en-US" dirty="0" smtClean="0"/>
            <a:t> AHM-MD</a:t>
          </a:r>
          <a:endParaRPr lang="en-US" dirty="0"/>
        </a:p>
      </dgm:t>
    </dgm:pt>
    <dgm:pt modelId="{5EA18126-7473-4893-B588-CB118657DEE4}" type="parTrans" cxnId="{96DADCD9-8C01-4465-A391-8F23E5AFE0D4}">
      <dgm:prSet/>
      <dgm:spPr/>
      <dgm:t>
        <a:bodyPr/>
        <a:lstStyle/>
        <a:p>
          <a:endParaRPr lang="en-US"/>
        </a:p>
      </dgm:t>
    </dgm:pt>
    <dgm:pt modelId="{5FF83A4E-02B4-4993-A4C0-CABAC6C72CA1}" type="sibTrans" cxnId="{96DADCD9-8C01-4465-A391-8F23E5AFE0D4}">
      <dgm:prSet/>
      <dgm:spPr/>
      <dgm:t>
        <a:bodyPr/>
        <a:lstStyle/>
        <a:p>
          <a:endParaRPr lang="en-US"/>
        </a:p>
      </dgm:t>
    </dgm:pt>
    <dgm:pt modelId="{AA74C683-7211-4ECD-9D74-16B875C03BBB}">
      <dgm:prSet phldrT="[Text]"/>
      <dgm:spPr/>
      <dgm:t>
        <a:bodyPr/>
        <a:lstStyle/>
        <a:p>
          <a:r>
            <a:rPr lang="en-US" dirty="0" err="1" smtClean="0"/>
            <a:t>Gudang</a:t>
          </a:r>
          <a:r>
            <a:rPr lang="en-US" dirty="0" smtClean="0"/>
            <a:t> MD</a:t>
          </a:r>
          <a:endParaRPr lang="en-US" dirty="0"/>
        </a:p>
      </dgm:t>
    </dgm:pt>
    <dgm:pt modelId="{6E8800FF-C3A0-484A-ADC6-9652C89C43F4}" type="parTrans" cxnId="{74292290-569D-48A0-9D7E-3782B9E0C5AF}">
      <dgm:prSet/>
      <dgm:spPr/>
      <dgm:t>
        <a:bodyPr/>
        <a:lstStyle/>
        <a:p>
          <a:endParaRPr lang="en-US"/>
        </a:p>
      </dgm:t>
    </dgm:pt>
    <dgm:pt modelId="{A7D1203C-D2EA-4A79-A37E-62E3EB361EAF}" type="sibTrans" cxnId="{74292290-569D-48A0-9D7E-3782B9E0C5AF}">
      <dgm:prSet/>
      <dgm:spPr/>
      <dgm:t>
        <a:bodyPr/>
        <a:lstStyle/>
        <a:p>
          <a:endParaRPr lang="en-US"/>
        </a:p>
      </dgm:t>
    </dgm:pt>
    <dgm:pt modelId="{C9522F87-3A14-4279-95C5-F19705DA4D2B}">
      <dgm:prSet phldrT="[Text]"/>
      <dgm:spPr/>
      <dgm:t>
        <a:bodyPr/>
        <a:lstStyle/>
        <a:p>
          <a:r>
            <a:rPr lang="en-US" dirty="0" smtClean="0"/>
            <a:t>Stock</a:t>
          </a:r>
          <a:endParaRPr lang="en-US" dirty="0"/>
        </a:p>
      </dgm:t>
    </dgm:pt>
    <dgm:pt modelId="{5BA67A38-0224-4F21-A83D-8CDD8E10CB1A}" type="parTrans" cxnId="{475CEC32-9743-43E5-8C15-69249BBC7D73}">
      <dgm:prSet/>
      <dgm:spPr/>
      <dgm:t>
        <a:bodyPr/>
        <a:lstStyle/>
        <a:p>
          <a:endParaRPr lang="en-US"/>
        </a:p>
      </dgm:t>
    </dgm:pt>
    <dgm:pt modelId="{FCFD7098-9109-44BF-A73E-D8DDC70760BE}" type="sibTrans" cxnId="{475CEC32-9743-43E5-8C15-69249BBC7D73}">
      <dgm:prSet/>
      <dgm:spPr/>
      <dgm:t>
        <a:bodyPr/>
        <a:lstStyle/>
        <a:p>
          <a:endParaRPr lang="en-US"/>
        </a:p>
      </dgm:t>
    </dgm:pt>
    <dgm:pt modelId="{99493BFE-4E89-436C-A164-EC29845A37C0}" type="pres">
      <dgm:prSet presAssocID="{C830522E-D812-4669-B7AE-4E6385B18F97}" presName="Name0" presStyleCnt="0">
        <dgm:presLayoutVars>
          <dgm:dir/>
          <dgm:resizeHandles val="exact"/>
        </dgm:presLayoutVars>
      </dgm:prSet>
      <dgm:spPr/>
    </dgm:pt>
    <dgm:pt modelId="{D3403BD6-972A-48D6-98C1-962E0657EE4D}" type="pres">
      <dgm:prSet presAssocID="{6887DDB4-58A2-4009-818D-30972679C8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DFC59-353B-499D-ACD9-FC2E95AA785C}" type="pres">
      <dgm:prSet presAssocID="{999543FB-A9FF-4691-8F0F-F5C74C61C52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A82EBC8-B3C7-4017-94C8-5F7E97700C32}" type="pres">
      <dgm:prSet presAssocID="{999543FB-A9FF-4691-8F0F-F5C74C61C52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7FD8FC8-D273-42A4-895C-6AD447D43C93}" type="pres">
      <dgm:prSet presAssocID="{984C693D-D4C6-44AC-B3EE-2A8DE80EFCC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F076E-3A9F-48EF-961F-335D7A61E4ED}" type="pres">
      <dgm:prSet presAssocID="{5FF83A4E-02B4-4993-A4C0-CABAC6C72CA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97AE404-9F24-4181-982C-2238828375E5}" type="pres">
      <dgm:prSet presAssocID="{5FF83A4E-02B4-4993-A4C0-CABAC6C72CA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103C109-1988-4BCD-B0AE-6616AA706EFD}" type="pres">
      <dgm:prSet presAssocID="{AA74C683-7211-4ECD-9D74-16B875C03BB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185FB-3EC8-4747-8A7D-9AAFDF411546}" type="pres">
      <dgm:prSet presAssocID="{A7D1203C-D2EA-4A79-A37E-62E3EB361EA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B919EF8-4554-4BDF-BC91-DAC12941A851}" type="pres">
      <dgm:prSet presAssocID="{A7D1203C-D2EA-4A79-A37E-62E3EB361EA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6908564-D1D7-42DA-B649-1554944A998B}" type="pres">
      <dgm:prSet presAssocID="{C9522F87-3A14-4279-95C5-F19705DA4D2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292290-569D-48A0-9D7E-3782B9E0C5AF}" srcId="{C830522E-D812-4669-B7AE-4E6385B18F97}" destId="{AA74C683-7211-4ECD-9D74-16B875C03BBB}" srcOrd="2" destOrd="0" parTransId="{6E8800FF-C3A0-484A-ADC6-9652C89C43F4}" sibTransId="{A7D1203C-D2EA-4A79-A37E-62E3EB361EAF}"/>
    <dgm:cxn modelId="{841537D0-E762-45AC-A69C-B6CADC81B5EB}" srcId="{C830522E-D812-4669-B7AE-4E6385B18F97}" destId="{6887DDB4-58A2-4009-818D-30972679C8EB}" srcOrd="0" destOrd="0" parTransId="{F1DFEDD1-1F7F-4406-8222-1B9619B95083}" sibTransId="{999543FB-A9FF-4691-8F0F-F5C74C61C529}"/>
    <dgm:cxn modelId="{679E944F-B299-4D25-A34F-01DF354AEBB8}" type="presOf" srcId="{984C693D-D4C6-44AC-B3EE-2A8DE80EFCC7}" destId="{A7FD8FC8-D273-42A4-895C-6AD447D43C93}" srcOrd="0" destOrd="0" presId="urn:microsoft.com/office/officeart/2005/8/layout/process1"/>
    <dgm:cxn modelId="{77AB46EC-0125-46C1-8BCF-5FF33BC1714C}" type="presOf" srcId="{5FF83A4E-02B4-4993-A4C0-CABAC6C72CA1}" destId="{B5CF076E-3A9F-48EF-961F-335D7A61E4ED}" srcOrd="0" destOrd="0" presId="urn:microsoft.com/office/officeart/2005/8/layout/process1"/>
    <dgm:cxn modelId="{DE7BC0E3-A20F-48C3-818B-63859FF3A82B}" type="presOf" srcId="{999543FB-A9FF-4691-8F0F-F5C74C61C529}" destId="{76BDFC59-353B-499D-ACD9-FC2E95AA785C}" srcOrd="0" destOrd="0" presId="urn:microsoft.com/office/officeart/2005/8/layout/process1"/>
    <dgm:cxn modelId="{A76440DF-ADAD-416E-9EF1-CD875D8DE808}" type="presOf" srcId="{A7D1203C-D2EA-4A79-A37E-62E3EB361EAF}" destId="{871185FB-3EC8-4747-8A7D-9AAFDF411546}" srcOrd="0" destOrd="0" presId="urn:microsoft.com/office/officeart/2005/8/layout/process1"/>
    <dgm:cxn modelId="{73F6D2C8-FA9E-4E84-A388-2E12FC5A31E3}" type="presOf" srcId="{999543FB-A9FF-4691-8F0F-F5C74C61C529}" destId="{8A82EBC8-B3C7-4017-94C8-5F7E97700C32}" srcOrd="1" destOrd="0" presId="urn:microsoft.com/office/officeart/2005/8/layout/process1"/>
    <dgm:cxn modelId="{21D79FC1-038B-4863-8779-994E84A76F57}" type="presOf" srcId="{C830522E-D812-4669-B7AE-4E6385B18F97}" destId="{99493BFE-4E89-436C-A164-EC29845A37C0}" srcOrd="0" destOrd="0" presId="urn:microsoft.com/office/officeart/2005/8/layout/process1"/>
    <dgm:cxn modelId="{1897DE48-28CD-4409-BB8D-CA4505FEE144}" type="presOf" srcId="{5FF83A4E-02B4-4993-A4C0-CABAC6C72CA1}" destId="{F97AE404-9F24-4181-982C-2238828375E5}" srcOrd="1" destOrd="0" presId="urn:microsoft.com/office/officeart/2005/8/layout/process1"/>
    <dgm:cxn modelId="{B984576C-780B-47D2-9669-CD920D3BCDB5}" type="presOf" srcId="{C9522F87-3A14-4279-95C5-F19705DA4D2B}" destId="{C6908564-D1D7-42DA-B649-1554944A998B}" srcOrd="0" destOrd="0" presId="urn:microsoft.com/office/officeart/2005/8/layout/process1"/>
    <dgm:cxn modelId="{6BD23A03-0A1F-4CDB-9D7E-CA2EF8B68530}" type="presOf" srcId="{AA74C683-7211-4ECD-9D74-16B875C03BBB}" destId="{5103C109-1988-4BCD-B0AE-6616AA706EFD}" srcOrd="0" destOrd="0" presId="urn:microsoft.com/office/officeart/2005/8/layout/process1"/>
    <dgm:cxn modelId="{0EA5C39F-BBEA-4498-91D9-3336C98A7FDC}" type="presOf" srcId="{A7D1203C-D2EA-4A79-A37E-62E3EB361EAF}" destId="{7B919EF8-4554-4BDF-BC91-DAC12941A851}" srcOrd="1" destOrd="0" presId="urn:microsoft.com/office/officeart/2005/8/layout/process1"/>
    <dgm:cxn modelId="{96DADCD9-8C01-4465-A391-8F23E5AFE0D4}" srcId="{C830522E-D812-4669-B7AE-4E6385B18F97}" destId="{984C693D-D4C6-44AC-B3EE-2A8DE80EFCC7}" srcOrd="1" destOrd="0" parTransId="{5EA18126-7473-4893-B588-CB118657DEE4}" sibTransId="{5FF83A4E-02B4-4993-A4C0-CABAC6C72CA1}"/>
    <dgm:cxn modelId="{D452F715-6F59-4CEF-ABAD-E495E9C4C46A}" type="presOf" srcId="{6887DDB4-58A2-4009-818D-30972679C8EB}" destId="{D3403BD6-972A-48D6-98C1-962E0657EE4D}" srcOrd="0" destOrd="0" presId="urn:microsoft.com/office/officeart/2005/8/layout/process1"/>
    <dgm:cxn modelId="{475CEC32-9743-43E5-8C15-69249BBC7D73}" srcId="{C830522E-D812-4669-B7AE-4E6385B18F97}" destId="{C9522F87-3A14-4279-95C5-F19705DA4D2B}" srcOrd="3" destOrd="0" parTransId="{5BA67A38-0224-4F21-A83D-8CDD8E10CB1A}" sibTransId="{FCFD7098-9109-44BF-A73E-D8DDC70760BE}"/>
    <dgm:cxn modelId="{AFC9EDF3-8431-412B-BE78-E27AB8C7E98D}" type="presParOf" srcId="{99493BFE-4E89-436C-A164-EC29845A37C0}" destId="{D3403BD6-972A-48D6-98C1-962E0657EE4D}" srcOrd="0" destOrd="0" presId="urn:microsoft.com/office/officeart/2005/8/layout/process1"/>
    <dgm:cxn modelId="{C24FEDCC-6846-433C-9E07-1425D94D761B}" type="presParOf" srcId="{99493BFE-4E89-436C-A164-EC29845A37C0}" destId="{76BDFC59-353B-499D-ACD9-FC2E95AA785C}" srcOrd="1" destOrd="0" presId="urn:microsoft.com/office/officeart/2005/8/layout/process1"/>
    <dgm:cxn modelId="{79B84143-7372-4745-860A-DC8FE0F3ECD0}" type="presParOf" srcId="{76BDFC59-353B-499D-ACD9-FC2E95AA785C}" destId="{8A82EBC8-B3C7-4017-94C8-5F7E97700C32}" srcOrd="0" destOrd="0" presId="urn:microsoft.com/office/officeart/2005/8/layout/process1"/>
    <dgm:cxn modelId="{0C1EFA38-2486-4482-A529-53336F6EB95C}" type="presParOf" srcId="{99493BFE-4E89-436C-A164-EC29845A37C0}" destId="{A7FD8FC8-D273-42A4-895C-6AD447D43C93}" srcOrd="2" destOrd="0" presId="urn:microsoft.com/office/officeart/2005/8/layout/process1"/>
    <dgm:cxn modelId="{D73E9874-A33E-443C-830A-ACBE455654ED}" type="presParOf" srcId="{99493BFE-4E89-436C-A164-EC29845A37C0}" destId="{B5CF076E-3A9F-48EF-961F-335D7A61E4ED}" srcOrd="3" destOrd="0" presId="urn:microsoft.com/office/officeart/2005/8/layout/process1"/>
    <dgm:cxn modelId="{BA66983D-1FAC-4A4C-8B5F-1AB6CB40D4F1}" type="presParOf" srcId="{B5CF076E-3A9F-48EF-961F-335D7A61E4ED}" destId="{F97AE404-9F24-4181-982C-2238828375E5}" srcOrd="0" destOrd="0" presId="urn:microsoft.com/office/officeart/2005/8/layout/process1"/>
    <dgm:cxn modelId="{046C5DA2-5002-4604-B40F-31C37156D301}" type="presParOf" srcId="{99493BFE-4E89-436C-A164-EC29845A37C0}" destId="{5103C109-1988-4BCD-B0AE-6616AA706EFD}" srcOrd="4" destOrd="0" presId="urn:microsoft.com/office/officeart/2005/8/layout/process1"/>
    <dgm:cxn modelId="{7491652B-F964-40E8-8C51-67F4F788E461}" type="presParOf" srcId="{99493BFE-4E89-436C-A164-EC29845A37C0}" destId="{871185FB-3EC8-4747-8A7D-9AAFDF411546}" srcOrd="5" destOrd="0" presId="urn:microsoft.com/office/officeart/2005/8/layout/process1"/>
    <dgm:cxn modelId="{88606D02-05D4-489B-A74C-399D6453723F}" type="presParOf" srcId="{871185FB-3EC8-4747-8A7D-9AAFDF411546}" destId="{7B919EF8-4554-4BDF-BC91-DAC12941A851}" srcOrd="0" destOrd="0" presId="urn:microsoft.com/office/officeart/2005/8/layout/process1"/>
    <dgm:cxn modelId="{4EA837F7-2A8E-4C0E-9B2B-DA5F0B720629}" type="presParOf" srcId="{99493BFE-4E89-436C-A164-EC29845A37C0}" destId="{C6908564-D1D7-42DA-B649-1554944A998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EF691-B0C1-45C8-969A-D495551F641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38F894-A0CE-466F-A9C8-FA67D96088AF}">
      <dgm:prSet phldrT="[Text]"/>
      <dgm:spPr/>
      <dgm:t>
        <a:bodyPr/>
        <a:lstStyle/>
        <a:p>
          <a:r>
            <a:rPr lang="en-US" dirty="0" smtClean="0"/>
            <a:t>Receiver</a:t>
          </a:r>
          <a:endParaRPr lang="en-US" dirty="0"/>
        </a:p>
      </dgm:t>
    </dgm:pt>
    <dgm:pt modelId="{E85195BB-DEBA-4A3D-AB39-6ABF69822633}" type="parTrans" cxnId="{48A2523F-B1EF-4FB8-93CE-DCC8B3BF0EB2}">
      <dgm:prSet/>
      <dgm:spPr/>
      <dgm:t>
        <a:bodyPr/>
        <a:lstStyle/>
        <a:p>
          <a:endParaRPr lang="en-US"/>
        </a:p>
      </dgm:t>
    </dgm:pt>
    <dgm:pt modelId="{D0FCCBD2-8071-4E9E-8D96-69E1C4969374}" type="sibTrans" cxnId="{48A2523F-B1EF-4FB8-93CE-DCC8B3BF0EB2}">
      <dgm:prSet/>
      <dgm:spPr/>
      <dgm:t>
        <a:bodyPr/>
        <a:lstStyle/>
        <a:p>
          <a:endParaRPr lang="en-US"/>
        </a:p>
      </dgm:t>
    </dgm:pt>
    <dgm:pt modelId="{9373DF37-A404-46C1-B5FE-01E4BA5B8D9E}">
      <dgm:prSet phldrT="[Text]"/>
      <dgm:spPr/>
      <dgm:t>
        <a:bodyPr/>
        <a:lstStyle/>
        <a:p>
          <a:r>
            <a:rPr lang="en-US" dirty="0" err="1" smtClean="0"/>
            <a:t>Menerima</a:t>
          </a:r>
          <a:r>
            <a:rPr lang="en-US" dirty="0" smtClean="0"/>
            <a:t> shipping list AHM</a:t>
          </a:r>
          <a:endParaRPr lang="en-US" dirty="0"/>
        </a:p>
      </dgm:t>
    </dgm:pt>
    <dgm:pt modelId="{19F059BB-F1F0-44A4-931A-CFFA28B1A0D4}" type="parTrans" cxnId="{B789A53E-C13E-4020-B142-F2A8E1938036}">
      <dgm:prSet/>
      <dgm:spPr/>
      <dgm:t>
        <a:bodyPr/>
        <a:lstStyle/>
        <a:p>
          <a:endParaRPr lang="en-US"/>
        </a:p>
      </dgm:t>
    </dgm:pt>
    <dgm:pt modelId="{8AA37A6C-B347-4AB1-B447-85A356345801}" type="sibTrans" cxnId="{B789A53E-C13E-4020-B142-F2A8E1938036}">
      <dgm:prSet/>
      <dgm:spPr/>
      <dgm:t>
        <a:bodyPr/>
        <a:lstStyle/>
        <a:p>
          <a:endParaRPr lang="en-US"/>
        </a:p>
      </dgm:t>
    </dgm:pt>
    <dgm:pt modelId="{03B13113-3C4E-41CD-84D6-C775678DD740}">
      <dgm:prSet phldrT="[Text]"/>
      <dgm:spPr/>
      <dgm:t>
        <a:bodyPr/>
        <a:lstStyle/>
        <a:p>
          <a:r>
            <a:rPr lang="en-US" dirty="0" err="1" smtClean="0"/>
            <a:t>Cek</a:t>
          </a:r>
          <a:r>
            <a:rPr lang="en-US" dirty="0" smtClean="0"/>
            <a:t> </a:t>
          </a:r>
          <a:r>
            <a:rPr lang="en-US" dirty="0" err="1" smtClean="0"/>
            <a:t>jumlah</a:t>
          </a:r>
          <a:r>
            <a:rPr lang="en-US" dirty="0" smtClean="0"/>
            <a:t> </a:t>
          </a:r>
          <a:r>
            <a:rPr lang="en-US" dirty="0" err="1" smtClean="0"/>
            <a:t>fisik</a:t>
          </a:r>
          <a:r>
            <a:rPr lang="en-US" dirty="0" smtClean="0"/>
            <a:t> unit = shipping list</a:t>
          </a:r>
          <a:endParaRPr lang="en-US" dirty="0"/>
        </a:p>
      </dgm:t>
    </dgm:pt>
    <dgm:pt modelId="{2EFC923C-F4FF-49C0-8657-B5DA00C9195A}" type="parTrans" cxnId="{4BC9DCD9-535D-4DCA-B44A-09169F02210F}">
      <dgm:prSet/>
      <dgm:spPr/>
      <dgm:t>
        <a:bodyPr/>
        <a:lstStyle/>
        <a:p>
          <a:endParaRPr lang="en-US"/>
        </a:p>
      </dgm:t>
    </dgm:pt>
    <dgm:pt modelId="{71EB2E0C-57C0-4EC2-BC8A-CD277AA6B330}" type="sibTrans" cxnId="{4BC9DCD9-535D-4DCA-B44A-09169F02210F}">
      <dgm:prSet/>
      <dgm:spPr/>
      <dgm:t>
        <a:bodyPr/>
        <a:lstStyle/>
        <a:p>
          <a:endParaRPr lang="en-US"/>
        </a:p>
      </dgm:t>
    </dgm:pt>
    <dgm:pt modelId="{A5AEAB8B-FEF1-4B65-8625-F45CA25E0031}">
      <dgm:prSet phldrT="[Text]"/>
      <dgm:spPr/>
      <dgm:t>
        <a:bodyPr/>
        <a:lstStyle/>
        <a:p>
          <a:r>
            <a:rPr lang="en-US" dirty="0" smtClean="0"/>
            <a:t>Checker</a:t>
          </a:r>
          <a:endParaRPr lang="en-US" dirty="0"/>
        </a:p>
      </dgm:t>
    </dgm:pt>
    <dgm:pt modelId="{98D7D1CE-BEFD-4B41-B7C4-BB46CE605452}" type="parTrans" cxnId="{891CF1EE-0ECE-4877-A879-64272B5D5CFD}">
      <dgm:prSet/>
      <dgm:spPr/>
      <dgm:t>
        <a:bodyPr/>
        <a:lstStyle/>
        <a:p>
          <a:endParaRPr lang="en-US"/>
        </a:p>
      </dgm:t>
    </dgm:pt>
    <dgm:pt modelId="{1D585EC3-D403-45F1-A293-E8BB7044F81F}" type="sibTrans" cxnId="{891CF1EE-0ECE-4877-A879-64272B5D5CFD}">
      <dgm:prSet/>
      <dgm:spPr/>
      <dgm:t>
        <a:bodyPr/>
        <a:lstStyle/>
        <a:p>
          <a:endParaRPr lang="en-US"/>
        </a:p>
      </dgm:t>
    </dgm:pt>
    <dgm:pt modelId="{D4E714B5-0A8E-447C-91BB-454E743C3AB2}">
      <dgm:prSet phldrT="[Text]"/>
      <dgm:spPr/>
      <dgm:t>
        <a:bodyPr/>
        <a:lstStyle/>
        <a:p>
          <a:r>
            <a:rPr lang="en-US" dirty="0" err="1" smtClean="0"/>
            <a:t>Cek</a:t>
          </a:r>
          <a:r>
            <a:rPr lang="en-US" dirty="0" smtClean="0"/>
            <a:t> </a:t>
          </a:r>
          <a:r>
            <a:rPr lang="en-US" dirty="0" err="1" smtClean="0"/>
            <a:t>fisik</a:t>
          </a:r>
          <a:r>
            <a:rPr lang="en-US" dirty="0" smtClean="0"/>
            <a:t> unit (part </a:t>
          </a:r>
          <a:r>
            <a:rPr lang="en-US" dirty="0" err="1" smtClean="0"/>
            <a:t>plastik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stripe)</a:t>
          </a:r>
          <a:endParaRPr lang="en-US" dirty="0"/>
        </a:p>
      </dgm:t>
    </dgm:pt>
    <dgm:pt modelId="{A2C1A7CC-A323-4534-9945-C344393045BA}" type="parTrans" cxnId="{9EAB0FF1-E5A3-4E80-B410-5AE9E5438FF3}">
      <dgm:prSet/>
      <dgm:spPr/>
      <dgm:t>
        <a:bodyPr/>
        <a:lstStyle/>
        <a:p>
          <a:endParaRPr lang="en-US"/>
        </a:p>
      </dgm:t>
    </dgm:pt>
    <dgm:pt modelId="{45EF8086-E574-4EAB-87BD-71BCA6374427}" type="sibTrans" cxnId="{9EAB0FF1-E5A3-4E80-B410-5AE9E5438FF3}">
      <dgm:prSet/>
      <dgm:spPr/>
      <dgm:t>
        <a:bodyPr/>
        <a:lstStyle/>
        <a:p>
          <a:endParaRPr lang="en-US"/>
        </a:p>
      </dgm:t>
    </dgm:pt>
    <dgm:pt modelId="{8B5768A7-D30F-47DE-8CFD-5F0920737BA6}">
      <dgm:prSet phldrT="[Text]"/>
      <dgm:spPr/>
      <dgm:t>
        <a:bodyPr/>
        <a:lstStyle/>
        <a:p>
          <a:r>
            <a:rPr lang="en-US" dirty="0" smtClean="0"/>
            <a:t>KSU</a:t>
          </a:r>
          <a:endParaRPr lang="en-US" dirty="0"/>
        </a:p>
      </dgm:t>
    </dgm:pt>
    <dgm:pt modelId="{EC56DE10-F8A6-4542-B2D7-574363508855}" type="parTrans" cxnId="{18233D6B-A880-4CAE-A59D-38C4838BF29E}">
      <dgm:prSet/>
      <dgm:spPr/>
      <dgm:t>
        <a:bodyPr/>
        <a:lstStyle/>
        <a:p>
          <a:endParaRPr lang="en-US"/>
        </a:p>
      </dgm:t>
    </dgm:pt>
    <dgm:pt modelId="{907878D7-48F2-4F46-8F5E-B5081329F7D7}" type="sibTrans" cxnId="{18233D6B-A880-4CAE-A59D-38C4838BF29E}">
      <dgm:prSet/>
      <dgm:spPr/>
      <dgm:t>
        <a:bodyPr/>
        <a:lstStyle/>
        <a:p>
          <a:endParaRPr lang="en-US"/>
        </a:p>
      </dgm:t>
    </dgm:pt>
    <dgm:pt modelId="{AA1B4D2E-9133-4732-9D6D-6BDFBAF84DB5}">
      <dgm:prSet phldrT="[Text]"/>
      <dgm:spPr/>
      <dgm:t>
        <a:bodyPr/>
        <a:lstStyle/>
        <a:p>
          <a:r>
            <a:rPr lang="en-US" dirty="0" err="1" smtClean="0"/>
            <a:t>Menerima</a:t>
          </a:r>
          <a:r>
            <a:rPr lang="en-US" dirty="0" smtClean="0"/>
            <a:t> voucher </a:t>
          </a:r>
          <a:r>
            <a:rPr lang="en-US" dirty="0" err="1" smtClean="0"/>
            <a:t>acceessories</a:t>
          </a:r>
          <a:r>
            <a:rPr lang="en-US" dirty="0" smtClean="0"/>
            <a:t> AHM</a:t>
          </a:r>
          <a:endParaRPr lang="en-US" dirty="0"/>
        </a:p>
      </dgm:t>
    </dgm:pt>
    <dgm:pt modelId="{BBB28436-39F5-47A4-B681-12C84BBBA4F6}" type="parTrans" cxnId="{BCC68DCF-E57F-4975-A275-30B1F07E04E1}">
      <dgm:prSet/>
      <dgm:spPr/>
      <dgm:t>
        <a:bodyPr/>
        <a:lstStyle/>
        <a:p>
          <a:endParaRPr lang="en-US"/>
        </a:p>
      </dgm:t>
    </dgm:pt>
    <dgm:pt modelId="{9A41183D-3B5E-4146-BB4E-773971CEA019}" type="sibTrans" cxnId="{BCC68DCF-E57F-4975-A275-30B1F07E04E1}">
      <dgm:prSet/>
      <dgm:spPr/>
      <dgm:t>
        <a:bodyPr/>
        <a:lstStyle/>
        <a:p>
          <a:endParaRPr lang="en-US"/>
        </a:p>
      </dgm:t>
    </dgm:pt>
    <dgm:pt modelId="{5874A82B-2E74-4A7A-B152-AA5140A428E3}">
      <dgm:prSet phldrT="[Text]"/>
      <dgm:spPr/>
      <dgm:t>
        <a:bodyPr/>
        <a:lstStyle/>
        <a:p>
          <a:r>
            <a:rPr lang="en-US" dirty="0" err="1" smtClean="0"/>
            <a:t>Mengambil</a:t>
          </a:r>
          <a:r>
            <a:rPr lang="en-US" dirty="0" smtClean="0"/>
            <a:t> accessories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truk</a:t>
          </a:r>
          <a:r>
            <a:rPr lang="en-US" dirty="0" smtClean="0"/>
            <a:t> </a:t>
          </a:r>
          <a:r>
            <a:rPr lang="en-US" dirty="0" err="1" smtClean="0"/>
            <a:t>ekspedisi</a:t>
          </a:r>
          <a:endParaRPr lang="en-US" dirty="0"/>
        </a:p>
      </dgm:t>
    </dgm:pt>
    <dgm:pt modelId="{06F91529-E508-4606-AFA4-096A6B0B02F5}" type="parTrans" cxnId="{9F0AF3A5-E99F-439B-AB78-010092327F0B}">
      <dgm:prSet/>
      <dgm:spPr/>
      <dgm:t>
        <a:bodyPr/>
        <a:lstStyle/>
        <a:p>
          <a:endParaRPr lang="en-US"/>
        </a:p>
      </dgm:t>
    </dgm:pt>
    <dgm:pt modelId="{CCF3E481-3566-41F0-9C95-2E59CEE8C48C}" type="sibTrans" cxnId="{9F0AF3A5-E99F-439B-AB78-010092327F0B}">
      <dgm:prSet/>
      <dgm:spPr/>
      <dgm:t>
        <a:bodyPr/>
        <a:lstStyle/>
        <a:p>
          <a:endParaRPr lang="en-US"/>
        </a:p>
      </dgm:t>
    </dgm:pt>
    <dgm:pt modelId="{DECB14BD-ACC3-44A6-B799-508C1164FCE3}">
      <dgm:prSet phldrT="[Text]"/>
      <dgm:spPr/>
      <dgm:t>
        <a:bodyPr/>
        <a:lstStyle/>
        <a:p>
          <a:r>
            <a:rPr lang="en-US" dirty="0" err="1" smtClean="0"/>
            <a:t>Cek</a:t>
          </a:r>
          <a:r>
            <a:rPr lang="en-US" dirty="0" smtClean="0"/>
            <a:t> </a:t>
          </a:r>
          <a:r>
            <a:rPr lang="en-US" dirty="0" err="1" smtClean="0"/>
            <a:t>kondisi</a:t>
          </a:r>
          <a:r>
            <a:rPr lang="en-US" dirty="0" smtClean="0"/>
            <a:t> </a:t>
          </a:r>
          <a:r>
            <a:rPr lang="en-US" dirty="0" err="1" smtClean="0"/>
            <a:t>muatan</a:t>
          </a:r>
          <a:r>
            <a:rPr lang="en-US" dirty="0" smtClean="0"/>
            <a:t> </a:t>
          </a:r>
          <a:r>
            <a:rPr lang="en-US" dirty="0" err="1" smtClean="0"/>
            <a:t>sebelum</a:t>
          </a:r>
          <a:r>
            <a:rPr lang="en-US" dirty="0" smtClean="0"/>
            <a:t> unloading</a:t>
          </a:r>
          <a:endParaRPr lang="en-US" dirty="0"/>
        </a:p>
      </dgm:t>
    </dgm:pt>
    <dgm:pt modelId="{64268583-5ACA-4B6B-9C4E-868819E5CE5F}" type="parTrans" cxnId="{B9D9125F-EA76-4509-BAA5-694219290F09}">
      <dgm:prSet/>
      <dgm:spPr/>
      <dgm:t>
        <a:bodyPr/>
        <a:lstStyle/>
        <a:p>
          <a:endParaRPr lang="en-US"/>
        </a:p>
      </dgm:t>
    </dgm:pt>
    <dgm:pt modelId="{9D129E4B-F7F7-41D4-B448-458CF1A64FEF}" type="sibTrans" cxnId="{B9D9125F-EA76-4509-BAA5-694219290F09}">
      <dgm:prSet/>
      <dgm:spPr/>
      <dgm:t>
        <a:bodyPr/>
        <a:lstStyle/>
        <a:p>
          <a:endParaRPr lang="en-US"/>
        </a:p>
      </dgm:t>
    </dgm:pt>
    <dgm:pt modelId="{1D02DC00-0D0C-4914-8571-7E6C7A17B29B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E9AB6597-7EED-493C-8BCB-A39805EA5363}" type="parTrans" cxnId="{73C38AAD-C84B-486C-AA96-24DF26046495}">
      <dgm:prSet/>
      <dgm:spPr/>
      <dgm:t>
        <a:bodyPr/>
        <a:lstStyle/>
        <a:p>
          <a:endParaRPr lang="en-US"/>
        </a:p>
      </dgm:t>
    </dgm:pt>
    <dgm:pt modelId="{CC560A85-E50C-440B-B5CB-426DC330DAD8}" type="sibTrans" cxnId="{73C38AAD-C84B-486C-AA96-24DF26046495}">
      <dgm:prSet/>
      <dgm:spPr/>
      <dgm:t>
        <a:bodyPr/>
        <a:lstStyle/>
        <a:p>
          <a:endParaRPr lang="en-US"/>
        </a:p>
      </dgm:t>
    </dgm:pt>
    <dgm:pt modelId="{E2DEB4C5-22F6-4364-9C0A-0A95BE3BA1B1}">
      <dgm:prSet/>
      <dgm:spPr/>
      <dgm:t>
        <a:bodyPr/>
        <a:lstStyle/>
        <a:p>
          <a:r>
            <a:rPr lang="en-US" dirty="0" smtClean="0"/>
            <a:t>Proses input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nopol</a:t>
          </a:r>
          <a:r>
            <a:rPr lang="en-US" dirty="0" smtClean="0"/>
            <a:t> </a:t>
          </a:r>
          <a:r>
            <a:rPr lang="en-US" dirty="0" err="1" smtClean="0"/>
            <a:t>truk</a:t>
          </a:r>
          <a:r>
            <a:rPr lang="en-US" dirty="0" smtClean="0"/>
            <a:t> &amp; shipping list AHM</a:t>
          </a:r>
          <a:endParaRPr lang="en-US" dirty="0"/>
        </a:p>
      </dgm:t>
    </dgm:pt>
    <dgm:pt modelId="{EC4AEA60-8859-40C0-97BA-93E4DE7FBAE8}" type="parTrans" cxnId="{5A1ED496-5207-42CD-ABC7-2AD9EDF8D62A}">
      <dgm:prSet/>
      <dgm:spPr/>
      <dgm:t>
        <a:bodyPr/>
        <a:lstStyle/>
        <a:p>
          <a:endParaRPr lang="en-US"/>
        </a:p>
      </dgm:t>
    </dgm:pt>
    <dgm:pt modelId="{3A47E26D-DBD4-43B7-8D43-F2F7A3EE6C33}" type="sibTrans" cxnId="{5A1ED496-5207-42CD-ABC7-2AD9EDF8D62A}">
      <dgm:prSet/>
      <dgm:spPr/>
      <dgm:t>
        <a:bodyPr/>
        <a:lstStyle/>
        <a:p>
          <a:endParaRPr lang="en-US"/>
        </a:p>
      </dgm:t>
    </dgm:pt>
    <dgm:pt modelId="{C0A46BF8-DEF8-4CD5-8742-87944116A548}" type="pres">
      <dgm:prSet presAssocID="{D4DEF691-B0C1-45C8-969A-D495551F641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79411-1C27-431C-8788-4A33F5AF0785}" type="pres">
      <dgm:prSet presAssocID="{0738F894-A0CE-466F-A9C8-FA67D96088AF}" presName="composite" presStyleCnt="0"/>
      <dgm:spPr/>
    </dgm:pt>
    <dgm:pt modelId="{AF7EA5BC-C89A-440D-A725-B99E75C1D378}" type="pres">
      <dgm:prSet presAssocID="{0738F894-A0CE-466F-A9C8-FA67D96088A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8BB7-0A51-460A-95FB-E4C1F9D93947}" type="pres">
      <dgm:prSet presAssocID="{0738F894-A0CE-466F-A9C8-FA67D96088A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FE5D5-CD76-4E89-ACBC-4AE03FF8D374}" type="pres">
      <dgm:prSet presAssocID="{D0FCCBD2-8071-4E9E-8D96-69E1C4969374}" presName="sp" presStyleCnt="0"/>
      <dgm:spPr/>
    </dgm:pt>
    <dgm:pt modelId="{BFFDA9CB-5AB8-4FA0-9FE3-A308ED500196}" type="pres">
      <dgm:prSet presAssocID="{A5AEAB8B-FEF1-4B65-8625-F45CA25E0031}" presName="composite" presStyleCnt="0"/>
      <dgm:spPr/>
    </dgm:pt>
    <dgm:pt modelId="{5F2DFC05-BD3B-48B2-B972-6B4818D9B6A3}" type="pres">
      <dgm:prSet presAssocID="{A5AEAB8B-FEF1-4B65-8625-F45CA25E003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2A972-8A36-4DAE-997E-6321CED8C2E7}" type="pres">
      <dgm:prSet presAssocID="{A5AEAB8B-FEF1-4B65-8625-F45CA25E003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EB8ED-BFDA-4EC3-AEDE-32DF6E47ED98}" type="pres">
      <dgm:prSet presAssocID="{1D585EC3-D403-45F1-A293-E8BB7044F81F}" presName="sp" presStyleCnt="0"/>
      <dgm:spPr/>
    </dgm:pt>
    <dgm:pt modelId="{5C2DE527-1630-4B8E-8250-39607821222E}" type="pres">
      <dgm:prSet presAssocID="{8B5768A7-D30F-47DE-8CFD-5F0920737BA6}" presName="composite" presStyleCnt="0"/>
      <dgm:spPr/>
    </dgm:pt>
    <dgm:pt modelId="{94ABB496-A1FA-409B-B468-0434C7D879D8}" type="pres">
      <dgm:prSet presAssocID="{8B5768A7-D30F-47DE-8CFD-5F0920737BA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F54A8-4CDF-489C-87DE-29D7A2969EF9}" type="pres">
      <dgm:prSet presAssocID="{8B5768A7-D30F-47DE-8CFD-5F0920737BA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6E7AB-B00C-4642-BFCE-0F1ACB746263}" type="pres">
      <dgm:prSet presAssocID="{907878D7-48F2-4F46-8F5E-B5081329F7D7}" presName="sp" presStyleCnt="0"/>
      <dgm:spPr/>
    </dgm:pt>
    <dgm:pt modelId="{DB01AD17-2597-458E-B0B1-FD3BEF124332}" type="pres">
      <dgm:prSet presAssocID="{1D02DC00-0D0C-4914-8571-7E6C7A17B29B}" presName="composite" presStyleCnt="0"/>
      <dgm:spPr/>
    </dgm:pt>
    <dgm:pt modelId="{580A9F21-7909-4504-9CC7-94D4A0667D22}" type="pres">
      <dgm:prSet presAssocID="{1D02DC00-0D0C-4914-8571-7E6C7A17B29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A2A34-3219-4D51-AF12-B92FC7B1E5C6}" type="pres">
      <dgm:prSet presAssocID="{1D02DC00-0D0C-4914-8571-7E6C7A17B29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839FA-45B8-4C88-AF9F-56478252239B}" type="presOf" srcId="{DECB14BD-ACC3-44A6-B799-508C1164FCE3}" destId="{9E208BB7-0A51-460A-95FB-E4C1F9D93947}" srcOrd="0" destOrd="2" presId="urn:microsoft.com/office/officeart/2005/8/layout/chevron2"/>
    <dgm:cxn modelId="{25A0A477-33B8-48DC-ACBA-83551EBD0EC6}" type="presOf" srcId="{5874A82B-2E74-4A7A-B152-AA5140A428E3}" destId="{A85F54A8-4CDF-489C-87DE-29D7A2969EF9}" srcOrd="0" destOrd="1" presId="urn:microsoft.com/office/officeart/2005/8/layout/chevron2"/>
    <dgm:cxn modelId="{B9D9125F-EA76-4509-BAA5-694219290F09}" srcId="{0738F894-A0CE-466F-A9C8-FA67D96088AF}" destId="{DECB14BD-ACC3-44A6-B799-508C1164FCE3}" srcOrd="2" destOrd="0" parTransId="{64268583-5ACA-4B6B-9C4E-868819E5CE5F}" sibTransId="{9D129E4B-F7F7-41D4-B448-458CF1A64FEF}"/>
    <dgm:cxn modelId="{F1B0492E-E79F-415E-8E85-6EDF2287AC50}" type="presOf" srcId="{0738F894-A0CE-466F-A9C8-FA67D96088AF}" destId="{AF7EA5BC-C89A-440D-A725-B99E75C1D378}" srcOrd="0" destOrd="0" presId="urn:microsoft.com/office/officeart/2005/8/layout/chevron2"/>
    <dgm:cxn modelId="{337A652E-DEAE-4D91-A124-B8CC701638B9}" type="presOf" srcId="{D4E714B5-0A8E-447C-91BB-454E743C3AB2}" destId="{FFD2A972-8A36-4DAE-997E-6321CED8C2E7}" srcOrd="0" destOrd="0" presId="urn:microsoft.com/office/officeart/2005/8/layout/chevron2"/>
    <dgm:cxn modelId="{48A2523F-B1EF-4FB8-93CE-DCC8B3BF0EB2}" srcId="{D4DEF691-B0C1-45C8-969A-D495551F6410}" destId="{0738F894-A0CE-466F-A9C8-FA67D96088AF}" srcOrd="0" destOrd="0" parTransId="{E85195BB-DEBA-4A3D-AB39-6ABF69822633}" sibTransId="{D0FCCBD2-8071-4E9E-8D96-69E1C4969374}"/>
    <dgm:cxn modelId="{C8C5341B-0F1B-43B4-8640-58DD80530B04}" type="presOf" srcId="{A5AEAB8B-FEF1-4B65-8625-F45CA25E0031}" destId="{5F2DFC05-BD3B-48B2-B972-6B4818D9B6A3}" srcOrd="0" destOrd="0" presId="urn:microsoft.com/office/officeart/2005/8/layout/chevron2"/>
    <dgm:cxn modelId="{73C38AAD-C84B-486C-AA96-24DF26046495}" srcId="{D4DEF691-B0C1-45C8-969A-D495551F6410}" destId="{1D02DC00-0D0C-4914-8571-7E6C7A17B29B}" srcOrd="3" destOrd="0" parTransId="{E9AB6597-7EED-493C-8BCB-A39805EA5363}" sibTransId="{CC560A85-E50C-440B-B5CB-426DC330DAD8}"/>
    <dgm:cxn modelId="{9EAB0FF1-E5A3-4E80-B410-5AE9E5438FF3}" srcId="{A5AEAB8B-FEF1-4B65-8625-F45CA25E0031}" destId="{D4E714B5-0A8E-447C-91BB-454E743C3AB2}" srcOrd="0" destOrd="0" parTransId="{A2C1A7CC-A323-4534-9945-C344393045BA}" sibTransId="{45EF8086-E574-4EAB-87BD-71BCA6374427}"/>
    <dgm:cxn modelId="{DCF451E9-E488-41A1-91CF-207830A6DD41}" type="presOf" srcId="{AA1B4D2E-9133-4732-9D6D-6BDFBAF84DB5}" destId="{A85F54A8-4CDF-489C-87DE-29D7A2969EF9}" srcOrd="0" destOrd="0" presId="urn:microsoft.com/office/officeart/2005/8/layout/chevron2"/>
    <dgm:cxn modelId="{891CF1EE-0ECE-4877-A879-64272B5D5CFD}" srcId="{D4DEF691-B0C1-45C8-969A-D495551F6410}" destId="{A5AEAB8B-FEF1-4B65-8625-F45CA25E0031}" srcOrd="1" destOrd="0" parTransId="{98D7D1CE-BEFD-4B41-B7C4-BB46CE605452}" sibTransId="{1D585EC3-D403-45F1-A293-E8BB7044F81F}"/>
    <dgm:cxn modelId="{18233D6B-A880-4CAE-A59D-38C4838BF29E}" srcId="{D4DEF691-B0C1-45C8-969A-D495551F6410}" destId="{8B5768A7-D30F-47DE-8CFD-5F0920737BA6}" srcOrd="2" destOrd="0" parTransId="{EC56DE10-F8A6-4542-B2D7-574363508855}" sibTransId="{907878D7-48F2-4F46-8F5E-B5081329F7D7}"/>
    <dgm:cxn modelId="{B789A53E-C13E-4020-B142-F2A8E1938036}" srcId="{0738F894-A0CE-466F-A9C8-FA67D96088AF}" destId="{9373DF37-A404-46C1-B5FE-01E4BA5B8D9E}" srcOrd="0" destOrd="0" parTransId="{19F059BB-F1F0-44A4-931A-CFFA28B1A0D4}" sibTransId="{8AA37A6C-B347-4AB1-B447-85A356345801}"/>
    <dgm:cxn modelId="{71641588-4982-4D01-B325-AD91E380D7BE}" type="presOf" srcId="{03B13113-3C4E-41CD-84D6-C775678DD740}" destId="{9E208BB7-0A51-460A-95FB-E4C1F9D93947}" srcOrd="0" destOrd="1" presId="urn:microsoft.com/office/officeart/2005/8/layout/chevron2"/>
    <dgm:cxn modelId="{B77089C1-8FDA-42FC-854B-2613C89F3DBF}" type="presOf" srcId="{E2DEB4C5-22F6-4364-9C0A-0A95BE3BA1B1}" destId="{761A2A34-3219-4D51-AF12-B92FC7B1E5C6}" srcOrd="0" destOrd="0" presId="urn:microsoft.com/office/officeart/2005/8/layout/chevron2"/>
    <dgm:cxn modelId="{4BC9DCD9-535D-4DCA-B44A-09169F02210F}" srcId="{0738F894-A0CE-466F-A9C8-FA67D96088AF}" destId="{03B13113-3C4E-41CD-84D6-C775678DD740}" srcOrd="1" destOrd="0" parTransId="{2EFC923C-F4FF-49C0-8657-B5DA00C9195A}" sibTransId="{71EB2E0C-57C0-4EC2-BC8A-CD277AA6B330}"/>
    <dgm:cxn modelId="{3ECCDEEE-31D1-4813-94F5-396CD20B05F8}" type="presOf" srcId="{1D02DC00-0D0C-4914-8571-7E6C7A17B29B}" destId="{580A9F21-7909-4504-9CC7-94D4A0667D22}" srcOrd="0" destOrd="0" presId="urn:microsoft.com/office/officeart/2005/8/layout/chevron2"/>
    <dgm:cxn modelId="{5A1ED496-5207-42CD-ABC7-2AD9EDF8D62A}" srcId="{1D02DC00-0D0C-4914-8571-7E6C7A17B29B}" destId="{E2DEB4C5-22F6-4364-9C0A-0A95BE3BA1B1}" srcOrd="0" destOrd="0" parTransId="{EC4AEA60-8859-40C0-97BA-93E4DE7FBAE8}" sibTransId="{3A47E26D-DBD4-43B7-8D43-F2F7A3EE6C33}"/>
    <dgm:cxn modelId="{BCC68DCF-E57F-4975-A275-30B1F07E04E1}" srcId="{8B5768A7-D30F-47DE-8CFD-5F0920737BA6}" destId="{AA1B4D2E-9133-4732-9D6D-6BDFBAF84DB5}" srcOrd="0" destOrd="0" parTransId="{BBB28436-39F5-47A4-B681-12C84BBBA4F6}" sibTransId="{9A41183D-3B5E-4146-BB4E-773971CEA019}"/>
    <dgm:cxn modelId="{9F0AF3A5-E99F-439B-AB78-010092327F0B}" srcId="{8B5768A7-D30F-47DE-8CFD-5F0920737BA6}" destId="{5874A82B-2E74-4A7A-B152-AA5140A428E3}" srcOrd="1" destOrd="0" parTransId="{06F91529-E508-4606-AFA4-096A6B0B02F5}" sibTransId="{CCF3E481-3566-41F0-9C95-2E59CEE8C48C}"/>
    <dgm:cxn modelId="{94A249F7-1EBD-40E5-A63E-3D43AC0D2593}" type="presOf" srcId="{8B5768A7-D30F-47DE-8CFD-5F0920737BA6}" destId="{94ABB496-A1FA-409B-B468-0434C7D879D8}" srcOrd="0" destOrd="0" presId="urn:microsoft.com/office/officeart/2005/8/layout/chevron2"/>
    <dgm:cxn modelId="{28EC4B52-C779-453B-B8E2-4F5ECE4CAA95}" type="presOf" srcId="{9373DF37-A404-46C1-B5FE-01E4BA5B8D9E}" destId="{9E208BB7-0A51-460A-95FB-E4C1F9D93947}" srcOrd="0" destOrd="0" presId="urn:microsoft.com/office/officeart/2005/8/layout/chevron2"/>
    <dgm:cxn modelId="{2DEC6A64-4C24-49C9-AAC1-FC167A12A9B9}" type="presOf" srcId="{D4DEF691-B0C1-45C8-969A-D495551F6410}" destId="{C0A46BF8-DEF8-4CD5-8742-87944116A548}" srcOrd="0" destOrd="0" presId="urn:microsoft.com/office/officeart/2005/8/layout/chevron2"/>
    <dgm:cxn modelId="{C2966809-9848-4FC0-B4E6-FF06B0509B43}" type="presParOf" srcId="{C0A46BF8-DEF8-4CD5-8742-87944116A548}" destId="{D6379411-1C27-431C-8788-4A33F5AF0785}" srcOrd="0" destOrd="0" presId="urn:microsoft.com/office/officeart/2005/8/layout/chevron2"/>
    <dgm:cxn modelId="{62588C2E-9865-4CF6-8727-ACAB71BAF5A1}" type="presParOf" srcId="{D6379411-1C27-431C-8788-4A33F5AF0785}" destId="{AF7EA5BC-C89A-440D-A725-B99E75C1D378}" srcOrd="0" destOrd="0" presId="urn:microsoft.com/office/officeart/2005/8/layout/chevron2"/>
    <dgm:cxn modelId="{362C92C0-67B7-4615-98B5-2114202AB2E0}" type="presParOf" srcId="{D6379411-1C27-431C-8788-4A33F5AF0785}" destId="{9E208BB7-0A51-460A-95FB-E4C1F9D93947}" srcOrd="1" destOrd="0" presId="urn:microsoft.com/office/officeart/2005/8/layout/chevron2"/>
    <dgm:cxn modelId="{27861A99-FD02-4226-9F2D-DF5B734589A3}" type="presParOf" srcId="{C0A46BF8-DEF8-4CD5-8742-87944116A548}" destId="{673FE5D5-CD76-4E89-ACBC-4AE03FF8D374}" srcOrd="1" destOrd="0" presId="urn:microsoft.com/office/officeart/2005/8/layout/chevron2"/>
    <dgm:cxn modelId="{4D1F90AC-2A4B-454B-8781-AD965BE1A023}" type="presParOf" srcId="{C0A46BF8-DEF8-4CD5-8742-87944116A548}" destId="{BFFDA9CB-5AB8-4FA0-9FE3-A308ED500196}" srcOrd="2" destOrd="0" presId="urn:microsoft.com/office/officeart/2005/8/layout/chevron2"/>
    <dgm:cxn modelId="{4F99F6D5-86EC-4A85-AC05-44C8DE9B3C3F}" type="presParOf" srcId="{BFFDA9CB-5AB8-4FA0-9FE3-A308ED500196}" destId="{5F2DFC05-BD3B-48B2-B972-6B4818D9B6A3}" srcOrd="0" destOrd="0" presId="urn:microsoft.com/office/officeart/2005/8/layout/chevron2"/>
    <dgm:cxn modelId="{4F47E8EB-95D9-4C0E-A362-77B184E0F744}" type="presParOf" srcId="{BFFDA9CB-5AB8-4FA0-9FE3-A308ED500196}" destId="{FFD2A972-8A36-4DAE-997E-6321CED8C2E7}" srcOrd="1" destOrd="0" presId="urn:microsoft.com/office/officeart/2005/8/layout/chevron2"/>
    <dgm:cxn modelId="{F8248FB1-ECD0-4CF3-93BD-203E71B22D06}" type="presParOf" srcId="{C0A46BF8-DEF8-4CD5-8742-87944116A548}" destId="{859EB8ED-BFDA-4EC3-AEDE-32DF6E47ED98}" srcOrd="3" destOrd="0" presId="urn:microsoft.com/office/officeart/2005/8/layout/chevron2"/>
    <dgm:cxn modelId="{B7E47985-7414-4A86-89BF-5D70A454D974}" type="presParOf" srcId="{C0A46BF8-DEF8-4CD5-8742-87944116A548}" destId="{5C2DE527-1630-4B8E-8250-39607821222E}" srcOrd="4" destOrd="0" presId="urn:microsoft.com/office/officeart/2005/8/layout/chevron2"/>
    <dgm:cxn modelId="{B83974E8-D5D6-4703-B0DA-42D17CE65FFE}" type="presParOf" srcId="{5C2DE527-1630-4B8E-8250-39607821222E}" destId="{94ABB496-A1FA-409B-B468-0434C7D879D8}" srcOrd="0" destOrd="0" presId="urn:microsoft.com/office/officeart/2005/8/layout/chevron2"/>
    <dgm:cxn modelId="{F04831AA-79B7-49F4-BF42-46EE5AE9A47A}" type="presParOf" srcId="{5C2DE527-1630-4B8E-8250-39607821222E}" destId="{A85F54A8-4CDF-489C-87DE-29D7A2969EF9}" srcOrd="1" destOrd="0" presId="urn:microsoft.com/office/officeart/2005/8/layout/chevron2"/>
    <dgm:cxn modelId="{C57659DA-8B02-4EF6-9B7C-5D593BB2D89D}" type="presParOf" srcId="{C0A46BF8-DEF8-4CD5-8742-87944116A548}" destId="{B946E7AB-B00C-4642-BFCE-0F1ACB746263}" srcOrd="5" destOrd="0" presId="urn:microsoft.com/office/officeart/2005/8/layout/chevron2"/>
    <dgm:cxn modelId="{086E24AE-48E3-4E36-83BE-BCAC77357E7C}" type="presParOf" srcId="{C0A46BF8-DEF8-4CD5-8742-87944116A548}" destId="{DB01AD17-2597-458E-B0B1-FD3BEF124332}" srcOrd="6" destOrd="0" presId="urn:microsoft.com/office/officeart/2005/8/layout/chevron2"/>
    <dgm:cxn modelId="{46F36F05-C1D6-4A40-979A-F9F8D5C25304}" type="presParOf" srcId="{DB01AD17-2597-458E-B0B1-FD3BEF124332}" destId="{580A9F21-7909-4504-9CC7-94D4A0667D22}" srcOrd="0" destOrd="0" presId="urn:microsoft.com/office/officeart/2005/8/layout/chevron2"/>
    <dgm:cxn modelId="{34A9BC69-1DC8-490C-AC6A-80FD20610518}" type="presParOf" srcId="{DB01AD17-2597-458E-B0B1-FD3BEF124332}" destId="{761A2A34-3219-4D51-AF12-B92FC7B1E5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F89DE-88F1-403F-9A0E-B507F2225BA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660DF-6899-4A9F-913B-CA0C0B74E818}">
      <dgm:prSet phldrT="[Text]"/>
      <dgm:spPr/>
      <dgm:t>
        <a:bodyPr/>
        <a:lstStyle/>
        <a:p>
          <a:r>
            <a:rPr lang="en-US" dirty="0" err="1" smtClean="0"/>
            <a:t>Lecet</a:t>
          </a:r>
          <a:endParaRPr lang="en-US" dirty="0"/>
        </a:p>
      </dgm:t>
    </dgm:pt>
    <dgm:pt modelId="{CFCBE72D-123A-4E02-B3AC-D4F3C1E66062}" type="parTrans" cxnId="{B7D2A1B0-0B37-4530-BEC7-889DC9209E53}">
      <dgm:prSet/>
      <dgm:spPr/>
      <dgm:t>
        <a:bodyPr/>
        <a:lstStyle/>
        <a:p>
          <a:endParaRPr lang="en-US"/>
        </a:p>
      </dgm:t>
    </dgm:pt>
    <dgm:pt modelId="{5399FD9B-D09C-459F-B409-B4FC9DF393C4}" type="sibTrans" cxnId="{B7D2A1B0-0B37-4530-BEC7-889DC9209E53}">
      <dgm:prSet/>
      <dgm:spPr/>
      <dgm:t>
        <a:bodyPr/>
        <a:lstStyle/>
        <a:p>
          <a:endParaRPr lang="en-US"/>
        </a:p>
      </dgm:t>
    </dgm:pt>
    <dgm:pt modelId="{BAF4A641-3F5C-4256-B311-8F8120A33C6E}">
      <dgm:prSet phldrT="[Text]"/>
      <dgm:spPr/>
      <dgm:t>
        <a:bodyPr/>
        <a:lstStyle/>
        <a:p>
          <a:r>
            <a:rPr lang="en-US" dirty="0" err="1" smtClean="0"/>
            <a:t>Pecah</a:t>
          </a:r>
          <a:endParaRPr lang="en-US" dirty="0"/>
        </a:p>
      </dgm:t>
    </dgm:pt>
    <dgm:pt modelId="{CA3ABE70-0221-429F-9803-6EFDCB96EE89}" type="parTrans" cxnId="{BCD65304-78D1-4EC7-93AE-C095B0D2D837}">
      <dgm:prSet/>
      <dgm:spPr/>
      <dgm:t>
        <a:bodyPr/>
        <a:lstStyle/>
        <a:p>
          <a:endParaRPr lang="en-US"/>
        </a:p>
      </dgm:t>
    </dgm:pt>
    <dgm:pt modelId="{60550DDD-46CA-41ED-AD73-51CF0949FB7E}" type="sibTrans" cxnId="{BCD65304-78D1-4EC7-93AE-C095B0D2D837}">
      <dgm:prSet/>
      <dgm:spPr/>
      <dgm:t>
        <a:bodyPr/>
        <a:lstStyle/>
        <a:p>
          <a:endParaRPr lang="en-US"/>
        </a:p>
      </dgm:t>
    </dgm:pt>
    <dgm:pt modelId="{5CF821F2-4DA9-480D-BCE4-5D349815AFA0}">
      <dgm:prSet phldrT="[Text]"/>
      <dgm:spPr/>
      <dgm:t>
        <a:bodyPr/>
        <a:lstStyle/>
        <a:p>
          <a:r>
            <a:rPr lang="en-US" dirty="0" err="1" smtClean="0"/>
            <a:t>Bengkok</a:t>
          </a:r>
          <a:endParaRPr lang="en-US" dirty="0"/>
        </a:p>
      </dgm:t>
    </dgm:pt>
    <dgm:pt modelId="{901CC5E3-537A-4D43-86FB-B50D22EC940B}" type="parTrans" cxnId="{B93FAE61-7666-407E-A4B8-181247A43236}">
      <dgm:prSet/>
      <dgm:spPr/>
      <dgm:t>
        <a:bodyPr/>
        <a:lstStyle/>
        <a:p>
          <a:endParaRPr lang="en-US"/>
        </a:p>
      </dgm:t>
    </dgm:pt>
    <dgm:pt modelId="{87624190-5F4B-4FC0-9097-E256A59A074F}" type="sibTrans" cxnId="{B93FAE61-7666-407E-A4B8-181247A43236}">
      <dgm:prSet/>
      <dgm:spPr/>
      <dgm:t>
        <a:bodyPr/>
        <a:lstStyle/>
        <a:p>
          <a:endParaRPr lang="en-US"/>
        </a:p>
      </dgm:t>
    </dgm:pt>
    <dgm:pt modelId="{1347F499-B541-4BC8-8CBA-ECB5139F8D22}" type="pres">
      <dgm:prSet presAssocID="{34BF89DE-88F1-403F-9A0E-B507F2225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30DE01-1302-4977-B343-C7B1B5DF16B8}" type="pres">
      <dgm:prSet presAssocID="{6DF660DF-6899-4A9F-913B-CA0C0B74E818}" presName="compNode" presStyleCnt="0"/>
      <dgm:spPr/>
    </dgm:pt>
    <dgm:pt modelId="{A48C124A-14E1-431A-A290-980D545F2B76}" type="pres">
      <dgm:prSet presAssocID="{6DF660DF-6899-4A9F-913B-CA0C0B74E818}" presName="pictRect" presStyleLbl="node1" presStyleIdx="0" presStyleCnt="3" custScaleX="93474" custScaleY="82844" custLinFactNeighborX="8344" custLinFactNeighborY="-1503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04FC634B-C46D-41C9-94AC-EC9023A1E6E1}" type="pres">
      <dgm:prSet presAssocID="{6DF660DF-6899-4A9F-913B-CA0C0B74E818}" presName="textRect" presStyleLbl="revTx" presStyleIdx="0" presStyleCnt="3" custLinFactY="-69730" custLinFactNeighborX="8672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82AAE-1F34-4E97-BD14-614ADAEB63BE}" type="pres">
      <dgm:prSet presAssocID="{5399FD9B-D09C-459F-B409-B4FC9DF393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C0BE2C-7DF9-42C6-A8DA-F2890132D3B4}" type="pres">
      <dgm:prSet presAssocID="{BAF4A641-3F5C-4256-B311-8F8120A33C6E}" presName="compNode" presStyleCnt="0"/>
      <dgm:spPr/>
    </dgm:pt>
    <dgm:pt modelId="{485F6367-BDED-46B3-A566-52D982CA7904}" type="pres">
      <dgm:prSet presAssocID="{BAF4A641-3F5C-4256-B311-8F8120A33C6E}" presName="pictRect" presStyleLbl="node1" presStyleIdx="1" presStyleCnt="3" custScaleX="93474" custScaleY="82844" custLinFactX="-1739" custLinFactNeighborX="-100000" custLinFactNeighborY="9792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C8666EB-C947-4185-8BE3-8463D2D01514}" type="pres">
      <dgm:prSet presAssocID="{BAF4A641-3F5C-4256-B311-8F8120A33C6E}" presName="textRect" presStyleLbl="revTx" presStyleIdx="1" presStyleCnt="3" custLinFactNeighborX="-20570" custLinFactNeighborY="18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CD78C-044D-44E5-B821-ADFDED7B09E9}" type="pres">
      <dgm:prSet presAssocID="{60550DDD-46CA-41ED-AD73-51CF0949FB7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90872E0-8B6F-4566-99C1-9170BCC07DC1}" type="pres">
      <dgm:prSet presAssocID="{5CF821F2-4DA9-480D-BCE4-5D349815AFA0}" presName="compNode" presStyleCnt="0"/>
      <dgm:spPr/>
    </dgm:pt>
    <dgm:pt modelId="{50BB6EFF-87F5-4751-A2E9-3F648F0609E5}" type="pres">
      <dgm:prSet presAssocID="{5CF821F2-4DA9-480D-BCE4-5D349815AFA0}" presName="pictRect" presStyleLbl="node1" presStyleIdx="2" presStyleCnt="3" custScaleX="93474" custScaleY="82844" custLinFactNeighborX="-46658" custLinFactNeighborY="6384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6F8FCA3-AA07-4F4F-AC6E-CA4582F3DE14}" type="pres">
      <dgm:prSet presAssocID="{5CF821F2-4DA9-480D-BCE4-5D349815AFA0}" presName="textRect" presStyleLbl="revTx" presStyleIdx="2" presStyleCnt="3" custLinFactNeighborX="42218" custLinFactNeighborY="-21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6B1BB-68B3-4B1A-BC48-2CC2949B6676}" type="presOf" srcId="{34BF89DE-88F1-403F-9A0E-B507F2225BAC}" destId="{1347F499-B541-4BC8-8CBA-ECB5139F8D22}" srcOrd="0" destOrd="0" presId="urn:microsoft.com/office/officeart/2005/8/layout/pList1"/>
    <dgm:cxn modelId="{B7D2A1B0-0B37-4530-BEC7-889DC9209E53}" srcId="{34BF89DE-88F1-403F-9A0E-B507F2225BAC}" destId="{6DF660DF-6899-4A9F-913B-CA0C0B74E818}" srcOrd="0" destOrd="0" parTransId="{CFCBE72D-123A-4E02-B3AC-D4F3C1E66062}" sibTransId="{5399FD9B-D09C-459F-B409-B4FC9DF393C4}"/>
    <dgm:cxn modelId="{A40E2E41-F926-4FC9-9BAF-52F360832C15}" type="presOf" srcId="{5399FD9B-D09C-459F-B409-B4FC9DF393C4}" destId="{F4482AAE-1F34-4E97-BD14-614ADAEB63BE}" srcOrd="0" destOrd="0" presId="urn:microsoft.com/office/officeart/2005/8/layout/pList1"/>
    <dgm:cxn modelId="{BCD65304-78D1-4EC7-93AE-C095B0D2D837}" srcId="{34BF89DE-88F1-403F-9A0E-B507F2225BAC}" destId="{BAF4A641-3F5C-4256-B311-8F8120A33C6E}" srcOrd="1" destOrd="0" parTransId="{CA3ABE70-0221-429F-9803-6EFDCB96EE89}" sibTransId="{60550DDD-46CA-41ED-AD73-51CF0949FB7E}"/>
    <dgm:cxn modelId="{1206CE43-DE32-4528-AA47-2F56BF4280F4}" type="presOf" srcId="{60550DDD-46CA-41ED-AD73-51CF0949FB7E}" destId="{2A8CD78C-044D-44E5-B821-ADFDED7B09E9}" srcOrd="0" destOrd="0" presId="urn:microsoft.com/office/officeart/2005/8/layout/pList1"/>
    <dgm:cxn modelId="{8C1BD84E-28CC-4E4A-A0EB-0735A1D4BB76}" type="presOf" srcId="{BAF4A641-3F5C-4256-B311-8F8120A33C6E}" destId="{9C8666EB-C947-4185-8BE3-8463D2D01514}" srcOrd="0" destOrd="0" presId="urn:microsoft.com/office/officeart/2005/8/layout/pList1"/>
    <dgm:cxn modelId="{B93FAE61-7666-407E-A4B8-181247A43236}" srcId="{34BF89DE-88F1-403F-9A0E-B507F2225BAC}" destId="{5CF821F2-4DA9-480D-BCE4-5D349815AFA0}" srcOrd="2" destOrd="0" parTransId="{901CC5E3-537A-4D43-86FB-B50D22EC940B}" sibTransId="{87624190-5F4B-4FC0-9097-E256A59A074F}"/>
    <dgm:cxn modelId="{716E7CDF-B54D-468B-BE24-60916E8F0A94}" type="presOf" srcId="{6DF660DF-6899-4A9F-913B-CA0C0B74E818}" destId="{04FC634B-C46D-41C9-94AC-EC9023A1E6E1}" srcOrd="0" destOrd="0" presId="urn:microsoft.com/office/officeart/2005/8/layout/pList1"/>
    <dgm:cxn modelId="{35799AC5-43AA-4F94-92E2-BF0B0A72C0C6}" type="presOf" srcId="{5CF821F2-4DA9-480D-BCE4-5D349815AFA0}" destId="{96F8FCA3-AA07-4F4F-AC6E-CA4582F3DE14}" srcOrd="0" destOrd="0" presId="urn:microsoft.com/office/officeart/2005/8/layout/pList1"/>
    <dgm:cxn modelId="{60F8BE4D-F1A9-4EBE-A282-FD8B1678827C}" type="presParOf" srcId="{1347F499-B541-4BC8-8CBA-ECB5139F8D22}" destId="{1630DE01-1302-4977-B343-C7B1B5DF16B8}" srcOrd="0" destOrd="0" presId="urn:microsoft.com/office/officeart/2005/8/layout/pList1"/>
    <dgm:cxn modelId="{73AA2363-ACFF-4F82-9ED6-DE5F3B357549}" type="presParOf" srcId="{1630DE01-1302-4977-B343-C7B1B5DF16B8}" destId="{A48C124A-14E1-431A-A290-980D545F2B76}" srcOrd="0" destOrd="0" presId="urn:microsoft.com/office/officeart/2005/8/layout/pList1"/>
    <dgm:cxn modelId="{C91A363F-E04D-4E99-AC1A-966E7C7D8925}" type="presParOf" srcId="{1630DE01-1302-4977-B343-C7B1B5DF16B8}" destId="{04FC634B-C46D-41C9-94AC-EC9023A1E6E1}" srcOrd="1" destOrd="0" presId="urn:microsoft.com/office/officeart/2005/8/layout/pList1"/>
    <dgm:cxn modelId="{B12F3868-E90A-4986-B545-8F3B14EB4218}" type="presParOf" srcId="{1347F499-B541-4BC8-8CBA-ECB5139F8D22}" destId="{F4482AAE-1F34-4E97-BD14-614ADAEB63BE}" srcOrd="1" destOrd="0" presId="urn:microsoft.com/office/officeart/2005/8/layout/pList1"/>
    <dgm:cxn modelId="{92F0B83E-8573-46C7-8237-A357C4BB7D34}" type="presParOf" srcId="{1347F499-B541-4BC8-8CBA-ECB5139F8D22}" destId="{8DC0BE2C-7DF9-42C6-A8DA-F2890132D3B4}" srcOrd="2" destOrd="0" presId="urn:microsoft.com/office/officeart/2005/8/layout/pList1"/>
    <dgm:cxn modelId="{C6B189D6-F102-4B83-8D62-FA73DE5E0297}" type="presParOf" srcId="{8DC0BE2C-7DF9-42C6-A8DA-F2890132D3B4}" destId="{485F6367-BDED-46B3-A566-52D982CA7904}" srcOrd="0" destOrd="0" presId="urn:microsoft.com/office/officeart/2005/8/layout/pList1"/>
    <dgm:cxn modelId="{B421FD4B-B036-4A46-82AC-8A8C13D301EC}" type="presParOf" srcId="{8DC0BE2C-7DF9-42C6-A8DA-F2890132D3B4}" destId="{9C8666EB-C947-4185-8BE3-8463D2D01514}" srcOrd="1" destOrd="0" presId="urn:microsoft.com/office/officeart/2005/8/layout/pList1"/>
    <dgm:cxn modelId="{01CD8E99-7C81-4F00-96A0-59136CA8844A}" type="presParOf" srcId="{1347F499-B541-4BC8-8CBA-ECB5139F8D22}" destId="{2A8CD78C-044D-44E5-B821-ADFDED7B09E9}" srcOrd="3" destOrd="0" presId="urn:microsoft.com/office/officeart/2005/8/layout/pList1"/>
    <dgm:cxn modelId="{5E58436A-E9BF-48B6-BBE1-FB6F8F54E3E0}" type="presParOf" srcId="{1347F499-B541-4BC8-8CBA-ECB5139F8D22}" destId="{690872E0-8B6F-4566-99C1-9170BCC07DC1}" srcOrd="4" destOrd="0" presId="urn:microsoft.com/office/officeart/2005/8/layout/pList1"/>
    <dgm:cxn modelId="{DC927899-2DD8-4307-BD58-62D865C8631C}" type="presParOf" srcId="{690872E0-8B6F-4566-99C1-9170BCC07DC1}" destId="{50BB6EFF-87F5-4751-A2E9-3F648F0609E5}" srcOrd="0" destOrd="0" presId="urn:microsoft.com/office/officeart/2005/8/layout/pList1"/>
    <dgm:cxn modelId="{A1DD96F9-04FA-4BBC-B615-5192FE000EB0}" type="presParOf" srcId="{690872E0-8B6F-4566-99C1-9170BCC07DC1}" destId="{96F8FCA3-AA07-4F4F-AC6E-CA4582F3DE1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F89DE-88F1-403F-9A0E-B507F2225BA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660DF-6899-4A9F-913B-CA0C0B74E818}">
      <dgm:prSet phldrT="[Text]"/>
      <dgm:spPr/>
      <dgm:t>
        <a:bodyPr anchor="ctr"/>
        <a:lstStyle/>
        <a:p>
          <a:pPr algn="l"/>
          <a:r>
            <a:rPr lang="en-US" dirty="0" err="1" smtClean="0"/>
            <a:t>Hilang</a:t>
          </a:r>
          <a:endParaRPr lang="en-US" dirty="0"/>
        </a:p>
      </dgm:t>
    </dgm:pt>
    <dgm:pt modelId="{CFCBE72D-123A-4E02-B3AC-D4F3C1E66062}" type="parTrans" cxnId="{B7D2A1B0-0B37-4530-BEC7-889DC9209E53}">
      <dgm:prSet/>
      <dgm:spPr/>
      <dgm:t>
        <a:bodyPr/>
        <a:lstStyle/>
        <a:p>
          <a:endParaRPr lang="en-US"/>
        </a:p>
      </dgm:t>
    </dgm:pt>
    <dgm:pt modelId="{5399FD9B-D09C-459F-B409-B4FC9DF393C4}" type="sibTrans" cxnId="{B7D2A1B0-0B37-4530-BEC7-889DC9209E53}">
      <dgm:prSet/>
      <dgm:spPr/>
      <dgm:t>
        <a:bodyPr/>
        <a:lstStyle/>
        <a:p>
          <a:endParaRPr lang="en-US"/>
        </a:p>
      </dgm:t>
    </dgm:pt>
    <dgm:pt modelId="{79F1B937-DB50-40FF-B907-CC6CB54CDF15}">
      <dgm:prSet phldrT="[Text]"/>
      <dgm:spPr/>
      <dgm:t>
        <a:bodyPr anchor="ctr"/>
        <a:lstStyle/>
        <a:p>
          <a:pPr algn="l"/>
          <a:r>
            <a:rPr lang="en-US" dirty="0" err="1" smtClean="0"/>
            <a:t>Robek</a:t>
          </a:r>
          <a:endParaRPr lang="en-US" dirty="0"/>
        </a:p>
      </dgm:t>
    </dgm:pt>
    <dgm:pt modelId="{BAD5F0EA-4726-42A8-9672-A1878B8E0C8C}" type="parTrans" cxnId="{EEE63D51-76E0-46B8-9393-56204D83CB12}">
      <dgm:prSet/>
      <dgm:spPr/>
      <dgm:t>
        <a:bodyPr/>
        <a:lstStyle/>
        <a:p>
          <a:endParaRPr lang="en-US"/>
        </a:p>
      </dgm:t>
    </dgm:pt>
    <dgm:pt modelId="{06463FAA-A216-4B75-A560-D7B3469D07BA}" type="sibTrans" cxnId="{EEE63D51-76E0-46B8-9393-56204D83CB12}">
      <dgm:prSet/>
      <dgm:spPr/>
      <dgm:t>
        <a:bodyPr/>
        <a:lstStyle/>
        <a:p>
          <a:endParaRPr lang="en-US"/>
        </a:p>
      </dgm:t>
    </dgm:pt>
    <dgm:pt modelId="{1347F499-B541-4BC8-8CBA-ECB5139F8D22}" type="pres">
      <dgm:prSet presAssocID="{34BF89DE-88F1-403F-9A0E-B507F2225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30DE01-1302-4977-B343-C7B1B5DF16B8}" type="pres">
      <dgm:prSet presAssocID="{6DF660DF-6899-4A9F-913B-CA0C0B74E818}" presName="compNode" presStyleCnt="0"/>
      <dgm:spPr/>
    </dgm:pt>
    <dgm:pt modelId="{A48C124A-14E1-431A-A290-980D545F2B76}" type="pres">
      <dgm:prSet presAssocID="{6DF660DF-6899-4A9F-913B-CA0C0B74E818}" presName="pictRect" presStyleLbl="node1" presStyleIdx="0" presStyleCnt="2" custScaleX="102941" custScaleY="89644" custLinFactNeighborX="-47098" custLinFactNeighborY="418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8000" b="-98000"/>
          </a:stretch>
        </a:blipFill>
      </dgm:spPr>
      <dgm:t>
        <a:bodyPr/>
        <a:lstStyle/>
        <a:p>
          <a:endParaRPr lang="en-US"/>
        </a:p>
      </dgm:t>
    </dgm:pt>
    <dgm:pt modelId="{04FC634B-C46D-41C9-94AC-EC9023A1E6E1}" type="pres">
      <dgm:prSet presAssocID="{6DF660DF-6899-4A9F-913B-CA0C0B74E818}" presName="textRect" presStyleLbl="revTx" presStyleIdx="0" presStyleCnt="2" custLinFactNeighborX="48569" custLinFactNeighborY="-78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82AAE-1F34-4E97-BD14-614ADAEB63BE}" type="pres">
      <dgm:prSet presAssocID="{5399FD9B-D09C-459F-B409-B4FC9DF393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B4BA80-4D3F-4ACE-8E31-6D43917FB599}" type="pres">
      <dgm:prSet presAssocID="{79F1B937-DB50-40FF-B907-CC6CB54CDF15}" presName="compNode" presStyleCnt="0"/>
      <dgm:spPr/>
    </dgm:pt>
    <dgm:pt modelId="{53AA4DCE-4540-4BF1-BE3B-0CD123812F42}" type="pres">
      <dgm:prSet presAssocID="{79F1B937-DB50-40FF-B907-CC6CB54CDF15}" presName="pictRect" presStyleLbl="node1" presStyleIdx="1" presStyleCnt="2" custScaleX="102941" custScaleY="89644" custLinFactNeighborX="-47099" custLinFactNeighborY="1244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78BB795B-F7EA-4524-A81C-13CC4C2CD974}" type="pres">
      <dgm:prSet presAssocID="{79F1B937-DB50-40FF-B907-CC6CB54CDF15}" presName="textRect" presStyleLbl="revTx" presStyleIdx="1" presStyleCnt="2" custLinFactY="-38521" custLinFactNeighborX="4856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B4C55-A428-49D9-BCCE-2839E47C8886}" type="presOf" srcId="{5399FD9B-D09C-459F-B409-B4FC9DF393C4}" destId="{F4482AAE-1F34-4E97-BD14-614ADAEB63BE}" srcOrd="0" destOrd="0" presId="urn:microsoft.com/office/officeart/2005/8/layout/pList1"/>
    <dgm:cxn modelId="{B7D2A1B0-0B37-4530-BEC7-889DC9209E53}" srcId="{34BF89DE-88F1-403F-9A0E-B507F2225BAC}" destId="{6DF660DF-6899-4A9F-913B-CA0C0B74E818}" srcOrd="0" destOrd="0" parTransId="{CFCBE72D-123A-4E02-B3AC-D4F3C1E66062}" sibTransId="{5399FD9B-D09C-459F-B409-B4FC9DF393C4}"/>
    <dgm:cxn modelId="{EEE63D51-76E0-46B8-9393-56204D83CB12}" srcId="{34BF89DE-88F1-403F-9A0E-B507F2225BAC}" destId="{79F1B937-DB50-40FF-B907-CC6CB54CDF15}" srcOrd="1" destOrd="0" parTransId="{BAD5F0EA-4726-42A8-9672-A1878B8E0C8C}" sibTransId="{06463FAA-A216-4B75-A560-D7B3469D07BA}"/>
    <dgm:cxn modelId="{ACD7D428-D65D-437C-AFA6-7517681B6833}" type="presOf" srcId="{34BF89DE-88F1-403F-9A0E-B507F2225BAC}" destId="{1347F499-B541-4BC8-8CBA-ECB5139F8D22}" srcOrd="0" destOrd="0" presId="urn:microsoft.com/office/officeart/2005/8/layout/pList1"/>
    <dgm:cxn modelId="{58297EA1-A677-4079-86BC-BED82E06A553}" type="presOf" srcId="{6DF660DF-6899-4A9F-913B-CA0C0B74E818}" destId="{04FC634B-C46D-41C9-94AC-EC9023A1E6E1}" srcOrd="0" destOrd="0" presId="urn:microsoft.com/office/officeart/2005/8/layout/pList1"/>
    <dgm:cxn modelId="{7485618F-DD7F-4AC6-9C73-D89E35EEFF36}" type="presOf" srcId="{79F1B937-DB50-40FF-B907-CC6CB54CDF15}" destId="{78BB795B-F7EA-4524-A81C-13CC4C2CD974}" srcOrd="0" destOrd="0" presId="urn:microsoft.com/office/officeart/2005/8/layout/pList1"/>
    <dgm:cxn modelId="{952D8FCA-07BD-424A-BCE4-78BB745D6E4C}" type="presParOf" srcId="{1347F499-B541-4BC8-8CBA-ECB5139F8D22}" destId="{1630DE01-1302-4977-B343-C7B1B5DF16B8}" srcOrd="0" destOrd="0" presId="urn:microsoft.com/office/officeart/2005/8/layout/pList1"/>
    <dgm:cxn modelId="{60CFDDB3-5C42-4825-8161-9DBC94B7FB67}" type="presParOf" srcId="{1630DE01-1302-4977-B343-C7B1B5DF16B8}" destId="{A48C124A-14E1-431A-A290-980D545F2B76}" srcOrd="0" destOrd="0" presId="urn:microsoft.com/office/officeart/2005/8/layout/pList1"/>
    <dgm:cxn modelId="{0080D46C-EB81-4115-A11C-F32E7F64BDF3}" type="presParOf" srcId="{1630DE01-1302-4977-B343-C7B1B5DF16B8}" destId="{04FC634B-C46D-41C9-94AC-EC9023A1E6E1}" srcOrd="1" destOrd="0" presId="urn:microsoft.com/office/officeart/2005/8/layout/pList1"/>
    <dgm:cxn modelId="{504E7A6E-E715-492D-88C3-97EEE01C5753}" type="presParOf" srcId="{1347F499-B541-4BC8-8CBA-ECB5139F8D22}" destId="{F4482AAE-1F34-4E97-BD14-614ADAEB63BE}" srcOrd="1" destOrd="0" presId="urn:microsoft.com/office/officeart/2005/8/layout/pList1"/>
    <dgm:cxn modelId="{E6CF075F-87C5-46AF-8778-8A28A6043705}" type="presParOf" srcId="{1347F499-B541-4BC8-8CBA-ECB5139F8D22}" destId="{2DB4BA80-4D3F-4ACE-8E31-6D43917FB599}" srcOrd="2" destOrd="0" presId="urn:microsoft.com/office/officeart/2005/8/layout/pList1"/>
    <dgm:cxn modelId="{5FAEA256-9ACC-4FF6-8999-91B8172AE46E}" type="presParOf" srcId="{2DB4BA80-4D3F-4ACE-8E31-6D43917FB599}" destId="{53AA4DCE-4540-4BF1-BE3B-0CD123812F42}" srcOrd="0" destOrd="0" presId="urn:microsoft.com/office/officeart/2005/8/layout/pList1"/>
    <dgm:cxn modelId="{3D8B5D1C-9865-4790-8414-6C215E21A22B}" type="presParOf" srcId="{2DB4BA80-4D3F-4ACE-8E31-6D43917FB599}" destId="{78BB795B-F7EA-4524-A81C-13CC4C2CD97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7004C6-0CDA-4298-ABCD-3B3E020133F2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251C4BAE-74EA-4EEF-9AC9-31E76FAC4695}">
      <dgm:prSet phldrT="[Text]"/>
      <dgm:spPr/>
      <dgm:t>
        <a:bodyPr/>
        <a:lstStyle/>
        <a:p>
          <a:r>
            <a:rPr lang="en-US" dirty="0" err="1" smtClean="0"/>
            <a:t>Gudang</a:t>
          </a:r>
          <a:r>
            <a:rPr lang="en-US" dirty="0" smtClean="0"/>
            <a:t> MD</a:t>
          </a:r>
          <a:endParaRPr lang="en-US" dirty="0"/>
        </a:p>
      </dgm:t>
    </dgm:pt>
    <dgm:pt modelId="{8D0A3866-202F-47AE-A114-1E986373684F}" type="parTrans" cxnId="{66CD9EE0-AFD4-4871-9AB3-BEF3073131A8}">
      <dgm:prSet/>
      <dgm:spPr/>
      <dgm:t>
        <a:bodyPr/>
        <a:lstStyle/>
        <a:p>
          <a:endParaRPr lang="en-US"/>
        </a:p>
      </dgm:t>
    </dgm:pt>
    <dgm:pt modelId="{D95158A0-AAF4-4B95-9135-560C616D056B}" type="sibTrans" cxnId="{66CD9EE0-AFD4-4871-9AB3-BEF3073131A8}">
      <dgm:prSet/>
      <dgm:spPr/>
      <dgm:t>
        <a:bodyPr/>
        <a:lstStyle/>
        <a:p>
          <a:endParaRPr lang="en-US"/>
        </a:p>
      </dgm:t>
    </dgm:pt>
    <dgm:pt modelId="{88D579E8-63C0-4085-851A-E18214CE453C}">
      <dgm:prSet phldrT="[Text]"/>
      <dgm:spPr/>
      <dgm:t>
        <a:bodyPr/>
        <a:lstStyle/>
        <a:p>
          <a:r>
            <a:rPr lang="en-US" dirty="0" smtClean="0"/>
            <a:t>Outstanding</a:t>
          </a:r>
          <a:endParaRPr lang="en-US" dirty="0"/>
        </a:p>
      </dgm:t>
    </dgm:pt>
    <dgm:pt modelId="{1E118CC2-F6FE-4D48-82F7-202B8EF1CC43}" type="parTrans" cxnId="{AB1E82A2-8808-4129-AA6A-F7BB6F5B5CC7}">
      <dgm:prSet/>
      <dgm:spPr/>
      <dgm:t>
        <a:bodyPr/>
        <a:lstStyle/>
        <a:p>
          <a:endParaRPr lang="en-US"/>
        </a:p>
      </dgm:t>
    </dgm:pt>
    <dgm:pt modelId="{8DA90B9E-93FA-495A-A746-55326F484DBC}" type="sibTrans" cxnId="{AB1E82A2-8808-4129-AA6A-F7BB6F5B5CC7}">
      <dgm:prSet/>
      <dgm:spPr/>
      <dgm:t>
        <a:bodyPr/>
        <a:lstStyle/>
        <a:p>
          <a:endParaRPr lang="en-US"/>
        </a:p>
      </dgm:t>
    </dgm:pt>
    <dgm:pt modelId="{2B73AF7C-3688-4DEB-A96F-102A7A295CC5}">
      <dgm:prSet phldrT="[Text]"/>
      <dgm:spPr/>
      <dgm:t>
        <a:bodyPr/>
        <a:lstStyle/>
        <a:p>
          <a:r>
            <a:rPr lang="en-US" dirty="0" err="1" smtClean="0"/>
            <a:t>Ekspedisi</a:t>
          </a:r>
          <a:endParaRPr lang="en-US" dirty="0"/>
        </a:p>
      </dgm:t>
    </dgm:pt>
    <dgm:pt modelId="{5CB40BDD-BA36-4FFA-BE4D-B8555790EC88}" type="parTrans" cxnId="{769074CD-C643-4F0E-AC82-A180B4A0410C}">
      <dgm:prSet/>
      <dgm:spPr/>
      <dgm:t>
        <a:bodyPr/>
        <a:lstStyle/>
        <a:p>
          <a:endParaRPr lang="en-US"/>
        </a:p>
      </dgm:t>
    </dgm:pt>
    <dgm:pt modelId="{DF077BB7-EAFD-4E81-AEA0-3E682F113EFA}" type="sibTrans" cxnId="{769074CD-C643-4F0E-AC82-A180B4A0410C}">
      <dgm:prSet/>
      <dgm:spPr/>
      <dgm:t>
        <a:bodyPr/>
        <a:lstStyle/>
        <a:p>
          <a:endParaRPr lang="en-US"/>
        </a:p>
      </dgm:t>
    </dgm:pt>
    <dgm:pt modelId="{4184E97E-2FA9-48D3-9FDF-E418B5297B8F}">
      <dgm:prSet phldrT="[Text]"/>
      <dgm:spPr/>
      <dgm:t>
        <a:bodyPr/>
        <a:lstStyle/>
        <a:p>
          <a:r>
            <a:rPr lang="en-US" dirty="0" smtClean="0"/>
            <a:t>Dealer</a:t>
          </a:r>
          <a:endParaRPr lang="en-US" dirty="0"/>
        </a:p>
      </dgm:t>
    </dgm:pt>
    <dgm:pt modelId="{B28D4876-7F18-454A-9D39-40C92F128039}" type="parTrans" cxnId="{123F8181-2274-4747-9DED-0FD120A737E6}">
      <dgm:prSet/>
      <dgm:spPr/>
      <dgm:t>
        <a:bodyPr/>
        <a:lstStyle/>
        <a:p>
          <a:endParaRPr lang="en-US"/>
        </a:p>
      </dgm:t>
    </dgm:pt>
    <dgm:pt modelId="{276C473C-0116-45DB-B785-4518B5BAE90C}" type="sibTrans" cxnId="{123F8181-2274-4747-9DED-0FD120A737E6}">
      <dgm:prSet/>
      <dgm:spPr/>
      <dgm:t>
        <a:bodyPr/>
        <a:lstStyle/>
        <a:p>
          <a:endParaRPr lang="en-US"/>
        </a:p>
      </dgm:t>
    </dgm:pt>
    <dgm:pt modelId="{4888DFC5-2DD2-452B-A906-F07881EDF92E}" type="pres">
      <dgm:prSet presAssocID="{FE7004C6-0CDA-4298-ABCD-3B3E020133F2}" presName="Name0" presStyleCnt="0">
        <dgm:presLayoutVars>
          <dgm:dir/>
          <dgm:animLvl val="lvl"/>
          <dgm:resizeHandles val="exact"/>
        </dgm:presLayoutVars>
      </dgm:prSet>
      <dgm:spPr/>
    </dgm:pt>
    <dgm:pt modelId="{9910BB2B-AB65-4C6A-9960-9831E000F895}" type="pres">
      <dgm:prSet presAssocID="{251C4BAE-74EA-4EEF-9AC9-31E76FAC469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8C7DC-C0F8-4324-8A17-792481441F9B}" type="pres">
      <dgm:prSet presAssocID="{D95158A0-AAF4-4B95-9135-560C616D056B}" presName="parTxOnlySpace" presStyleCnt="0"/>
      <dgm:spPr/>
    </dgm:pt>
    <dgm:pt modelId="{AC673DE2-577C-436D-8A3F-0707E5ED1057}" type="pres">
      <dgm:prSet presAssocID="{88D579E8-63C0-4085-851A-E18214CE45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CE75C-7F92-40BC-8737-AF2BAF4A6343}" type="pres">
      <dgm:prSet presAssocID="{8DA90B9E-93FA-495A-A746-55326F484DBC}" presName="parTxOnlySpace" presStyleCnt="0"/>
      <dgm:spPr/>
    </dgm:pt>
    <dgm:pt modelId="{95F9B0E7-A7A8-4326-8A0F-6F1BD8A6D5F2}" type="pres">
      <dgm:prSet presAssocID="{2B73AF7C-3688-4DEB-A96F-102A7A295CC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4C7FA-7CD1-4381-A64B-B1699BFB7885}" type="pres">
      <dgm:prSet presAssocID="{DF077BB7-EAFD-4E81-AEA0-3E682F113EFA}" presName="parTxOnlySpace" presStyleCnt="0"/>
      <dgm:spPr/>
    </dgm:pt>
    <dgm:pt modelId="{81D48199-CF59-4342-98C6-AAD5848404B9}" type="pres">
      <dgm:prSet presAssocID="{4184E97E-2FA9-48D3-9FDF-E418B5297B8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EB381-8929-4563-82F9-1D4BC9C2357C}" type="presOf" srcId="{88D579E8-63C0-4085-851A-E18214CE453C}" destId="{AC673DE2-577C-436D-8A3F-0707E5ED1057}" srcOrd="0" destOrd="0" presId="urn:microsoft.com/office/officeart/2005/8/layout/chevron1"/>
    <dgm:cxn modelId="{539481BA-68F0-459A-9039-AA602FB13635}" type="presOf" srcId="{4184E97E-2FA9-48D3-9FDF-E418B5297B8F}" destId="{81D48199-CF59-4342-98C6-AAD5848404B9}" srcOrd="0" destOrd="0" presId="urn:microsoft.com/office/officeart/2005/8/layout/chevron1"/>
    <dgm:cxn modelId="{64A7FFD8-5E79-4EEA-B0BB-A66B0385EB99}" type="presOf" srcId="{251C4BAE-74EA-4EEF-9AC9-31E76FAC4695}" destId="{9910BB2B-AB65-4C6A-9960-9831E000F895}" srcOrd="0" destOrd="0" presId="urn:microsoft.com/office/officeart/2005/8/layout/chevron1"/>
    <dgm:cxn modelId="{66CD9EE0-AFD4-4871-9AB3-BEF3073131A8}" srcId="{FE7004C6-0CDA-4298-ABCD-3B3E020133F2}" destId="{251C4BAE-74EA-4EEF-9AC9-31E76FAC4695}" srcOrd="0" destOrd="0" parTransId="{8D0A3866-202F-47AE-A114-1E986373684F}" sibTransId="{D95158A0-AAF4-4B95-9135-560C616D056B}"/>
    <dgm:cxn modelId="{769074CD-C643-4F0E-AC82-A180B4A0410C}" srcId="{FE7004C6-0CDA-4298-ABCD-3B3E020133F2}" destId="{2B73AF7C-3688-4DEB-A96F-102A7A295CC5}" srcOrd="2" destOrd="0" parTransId="{5CB40BDD-BA36-4FFA-BE4D-B8555790EC88}" sibTransId="{DF077BB7-EAFD-4E81-AEA0-3E682F113EFA}"/>
    <dgm:cxn modelId="{95068A2F-797D-4803-910A-D3009D3758FC}" type="presOf" srcId="{2B73AF7C-3688-4DEB-A96F-102A7A295CC5}" destId="{95F9B0E7-A7A8-4326-8A0F-6F1BD8A6D5F2}" srcOrd="0" destOrd="0" presId="urn:microsoft.com/office/officeart/2005/8/layout/chevron1"/>
    <dgm:cxn modelId="{754368B7-2344-4F90-9BFB-2724A892E705}" type="presOf" srcId="{FE7004C6-0CDA-4298-ABCD-3B3E020133F2}" destId="{4888DFC5-2DD2-452B-A906-F07881EDF92E}" srcOrd="0" destOrd="0" presId="urn:microsoft.com/office/officeart/2005/8/layout/chevron1"/>
    <dgm:cxn modelId="{123F8181-2274-4747-9DED-0FD120A737E6}" srcId="{FE7004C6-0CDA-4298-ABCD-3B3E020133F2}" destId="{4184E97E-2FA9-48D3-9FDF-E418B5297B8F}" srcOrd="3" destOrd="0" parTransId="{B28D4876-7F18-454A-9D39-40C92F128039}" sibTransId="{276C473C-0116-45DB-B785-4518B5BAE90C}"/>
    <dgm:cxn modelId="{AB1E82A2-8808-4129-AA6A-F7BB6F5B5CC7}" srcId="{FE7004C6-0CDA-4298-ABCD-3B3E020133F2}" destId="{88D579E8-63C0-4085-851A-E18214CE453C}" srcOrd="1" destOrd="0" parTransId="{1E118CC2-F6FE-4D48-82F7-202B8EF1CC43}" sibTransId="{8DA90B9E-93FA-495A-A746-55326F484DBC}"/>
    <dgm:cxn modelId="{45B6F442-BCB9-40F0-B3E0-9041CEBA3AE8}" type="presParOf" srcId="{4888DFC5-2DD2-452B-A906-F07881EDF92E}" destId="{9910BB2B-AB65-4C6A-9960-9831E000F895}" srcOrd="0" destOrd="0" presId="urn:microsoft.com/office/officeart/2005/8/layout/chevron1"/>
    <dgm:cxn modelId="{7F151A31-12E9-49F5-A897-DDAAF9A24F5C}" type="presParOf" srcId="{4888DFC5-2DD2-452B-A906-F07881EDF92E}" destId="{43C8C7DC-C0F8-4324-8A17-792481441F9B}" srcOrd="1" destOrd="0" presId="urn:microsoft.com/office/officeart/2005/8/layout/chevron1"/>
    <dgm:cxn modelId="{701804BA-0837-443B-AB66-82FC26EC0E17}" type="presParOf" srcId="{4888DFC5-2DD2-452B-A906-F07881EDF92E}" destId="{AC673DE2-577C-436D-8A3F-0707E5ED1057}" srcOrd="2" destOrd="0" presId="urn:microsoft.com/office/officeart/2005/8/layout/chevron1"/>
    <dgm:cxn modelId="{8E85816A-9326-4EC6-A569-82247044DFB1}" type="presParOf" srcId="{4888DFC5-2DD2-452B-A906-F07881EDF92E}" destId="{ED6CE75C-7F92-40BC-8737-AF2BAF4A6343}" srcOrd="3" destOrd="0" presId="urn:microsoft.com/office/officeart/2005/8/layout/chevron1"/>
    <dgm:cxn modelId="{091A2C4F-FC3C-4E7C-8A1F-0238FC040B85}" type="presParOf" srcId="{4888DFC5-2DD2-452B-A906-F07881EDF92E}" destId="{95F9B0E7-A7A8-4326-8A0F-6F1BD8A6D5F2}" srcOrd="4" destOrd="0" presId="urn:microsoft.com/office/officeart/2005/8/layout/chevron1"/>
    <dgm:cxn modelId="{13BD2C1E-5BAE-4DBD-89D5-202C98554EBD}" type="presParOf" srcId="{4888DFC5-2DD2-452B-A906-F07881EDF92E}" destId="{C104C7FA-7CD1-4381-A64B-B1699BFB7885}" srcOrd="5" destOrd="0" presId="urn:microsoft.com/office/officeart/2005/8/layout/chevron1"/>
    <dgm:cxn modelId="{DC301D77-3E6B-4F70-85DE-0BE563EAFB50}" type="presParOf" srcId="{4888DFC5-2DD2-452B-A906-F07881EDF92E}" destId="{81D48199-CF59-4342-98C6-AAD5848404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B01D7C-E4DF-40AB-BA7C-58B7467BD678}" type="doc">
      <dgm:prSet loTypeId="urn:microsoft.com/office/officeart/2005/8/layout/hProcess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E2DDD9-7D5B-46AC-B438-621FF549F14C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FD052277-DE57-4A5F-ADA0-E0C08E4C686C}" type="parTrans" cxnId="{2479C058-44A7-430A-954E-7212262E1DCC}">
      <dgm:prSet/>
      <dgm:spPr/>
      <dgm:t>
        <a:bodyPr/>
        <a:lstStyle/>
        <a:p>
          <a:endParaRPr lang="en-US"/>
        </a:p>
      </dgm:t>
    </dgm:pt>
    <dgm:pt modelId="{80615B8B-440F-4DB2-B85C-7753A24568F2}" type="sibTrans" cxnId="{2479C058-44A7-430A-954E-7212262E1DCC}">
      <dgm:prSet/>
      <dgm:spPr/>
      <dgm:t>
        <a:bodyPr/>
        <a:lstStyle/>
        <a:p>
          <a:endParaRPr lang="en-US"/>
        </a:p>
      </dgm:t>
    </dgm:pt>
    <dgm:pt modelId="{2222B91B-C71A-4804-987A-4B51ACB345F5}">
      <dgm:prSet phldrT="[Text]" custT="1"/>
      <dgm:spPr/>
      <dgm:t>
        <a:bodyPr/>
        <a:lstStyle/>
        <a:p>
          <a:pPr algn="l"/>
          <a:r>
            <a:rPr lang="en-US" sz="1500" dirty="0" err="1" smtClean="0"/>
            <a:t>Mengatur</a:t>
          </a:r>
          <a:r>
            <a:rPr lang="en-US" sz="1500" dirty="0" smtClean="0"/>
            <a:t> plot </a:t>
          </a:r>
          <a:r>
            <a:rPr lang="en-US" sz="1500" dirty="0" err="1" smtClean="0"/>
            <a:t>pengiriman</a:t>
          </a:r>
          <a:endParaRPr lang="en-US" sz="1500" dirty="0"/>
        </a:p>
      </dgm:t>
    </dgm:pt>
    <dgm:pt modelId="{33EA587F-2E02-420F-87E4-0248EB3AABCF}" type="parTrans" cxnId="{E5C8574D-AB0B-46B6-B080-42C79FF3C28F}">
      <dgm:prSet/>
      <dgm:spPr/>
      <dgm:t>
        <a:bodyPr/>
        <a:lstStyle/>
        <a:p>
          <a:endParaRPr lang="en-US"/>
        </a:p>
      </dgm:t>
    </dgm:pt>
    <dgm:pt modelId="{6042DE91-0067-43FC-8066-52AD10044084}" type="sibTrans" cxnId="{E5C8574D-AB0B-46B6-B080-42C79FF3C28F}">
      <dgm:prSet/>
      <dgm:spPr/>
      <dgm:t>
        <a:bodyPr/>
        <a:lstStyle/>
        <a:p>
          <a:endParaRPr lang="en-US"/>
        </a:p>
      </dgm:t>
    </dgm:pt>
    <dgm:pt modelId="{36DD1232-8396-4F32-88E3-F695919FAE06}">
      <dgm:prSet phldrT="[Text]"/>
      <dgm:spPr/>
      <dgm:t>
        <a:bodyPr/>
        <a:lstStyle/>
        <a:p>
          <a:r>
            <a:rPr lang="en-US" dirty="0" smtClean="0"/>
            <a:t>Picker &amp; Checker</a:t>
          </a:r>
          <a:endParaRPr lang="en-US" dirty="0"/>
        </a:p>
      </dgm:t>
    </dgm:pt>
    <dgm:pt modelId="{3A7FF5BD-2E81-4955-AB00-742ED63CB372}" type="parTrans" cxnId="{1ECD61B7-8F19-48C7-99C9-90C80DBE796B}">
      <dgm:prSet/>
      <dgm:spPr/>
      <dgm:t>
        <a:bodyPr/>
        <a:lstStyle/>
        <a:p>
          <a:endParaRPr lang="en-US"/>
        </a:p>
      </dgm:t>
    </dgm:pt>
    <dgm:pt modelId="{E2CCE266-F77B-47D5-A1F0-4DB90148421B}" type="sibTrans" cxnId="{1ECD61B7-8F19-48C7-99C9-90C80DBE796B}">
      <dgm:prSet/>
      <dgm:spPr/>
      <dgm:t>
        <a:bodyPr/>
        <a:lstStyle/>
        <a:p>
          <a:endParaRPr lang="en-US"/>
        </a:p>
      </dgm:t>
    </dgm:pt>
    <dgm:pt modelId="{16B0FCC1-2494-463D-8BA4-71C0C3CC8112}">
      <dgm:prSet phldrT="[Text]" custT="1"/>
      <dgm:spPr/>
      <dgm:t>
        <a:bodyPr/>
        <a:lstStyle/>
        <a:p>
          <a:r>
            <a:rPr lang="en-US" sz="1500" dirty="0" smtClean="0"/>
            <a:t>Picker: </a:t>
          </a:r>
          <a:r>
            <a:rPr lang="en-US" sz="1500" dirty="0" err="1" smtClean="0"/>
            <a:t>mencari</a:t>
          </a:r>
          <a:r>
            <a:rPr lang="en-US" sz="1500" dirty="0" smtClean="0"/>
            <a:t> unit </a:t>
          </a:r>
          <a:r>
            <a:rPr lang="en-US" sz="1500" dirty="0" err="1" smtClean="0"/>
            <a:t>sesuai</a:t>
          </a:r>
          <a:r>
            <a:rPr lang="en-US" sz="1500" dirty="0" smtClean="0"/>
            <a:t> </a:t>
          </a:r>
          <a:r>
            <a:rPr lang="en-US" sz="1500" dirty="0" err="1" smtClean="0"/>
            <a:t>dengan</a:t>
          </a:r>
          <a:r>
            <a:rPr lang="en-US" sz="1500" dirty="0" smtClean="0"/>
            <a:t> form picking</a:t>
          </a:r>
          <a:endParaRPr lang="en-US" sz="1500" dirty="0"/>
        </a:p>
      </dgm:t>
    </dgm:pt>
    <dgm:pt modelId="{CE8CFC53-4D52-4D34-A99A-0B750A39BBAD}" type="parTrans" cxnId="{5FB669D6-6C8F-4FF1-A10C-4CB90B222CEB}">
      <dgm:prSet/>
      <dgm:spPr/>
      <dgm:t>
        <a:bodyPr/>
        <a:lstStyle/>
        <a:p>
          <a:endParaRPr lang="en-US"/>
        </a:p>
      </dgm:t>
    </dgm:pt>
    <dgm:pt modelId="{AEDBB6F1-8868-43A4-8D00-DCE3DAF34F16}" type="sibTrans" cxnId="{5FB669D6-6C8F-4FF1-A10C-4CB90B222CEB}">
      <dgm:prSet/>
      <dgm:spPr/>
      <dgm:t>
        <a:bodyPr/>
        <a:lstStyle/>
        <a:p>
          <a:endParaRPr lang="en-US"/>
        </a:p>
      </dgm:t>
    </dgm:pt>
    <dgm:pt modelId="{2A3707AD-4610-4661-BABE-AF79CD6CB17B}">
      <dgm:prSet phldrT="[Text]"/>
      <dgm:spPr/>
      <dgm:t>
        <a:bodyPr/>
        <a:lstStyle/>
        <a:p>
          <a:r>
            <a:rPr lang="en-US" dirty="0" smtClean="0"/>
            <a:t>KSU</a:t>
          </a:r>
          <a:endParaRPr lang="en-US" dirty="0"/>
        </a:p>
      </dgm:t>
    </dgm:pt>
    <dgm:pt modelId="{35FEC246-87DD-4FAC-829A-49EEA61ED9E6}" type="parTrans" cxnId="{4506CB09-2310-4B5F-B3E1-DB5D3793BA53}">
      <dgm:prSet/>
      <dgm:spPr/>
      <dgm:t>
        <a:bodyPr/>
        <a:lstStyle/>
        <a:p>
          <a:endParaRPr lang="en-US"/>
        </a:p>
      </dgm:t>
    </dgm:pt>
    <dgm:pt modelId="{DD796724-4750-44C4-B595-71878BF98CCA}" type="sibTrans" cxnId="{4506CB09-2310-4B5F-B3E1-DB5D3793BA53}">
      <dgm:prSet/>
      <dgm:spPr/>
      <dgm:t>
        <a:bodyPr/>
        <a:lstStyle/>
        <a:p>
          <a:endParaRPr lang="en-US"/>
        </a:p>
      </dgm:t>
    </dgm:pt>
    <dgm:pt modelId="{3544052D-CF4C-4020-8A1B-856502E5CCB4}">
      <dgm:prSet phldrT="[Text]" custT="1"/>
      <dgm:spPr/>
      <dgm:t>
        <a:bodyPr/>
        <a:lstStyle/>
        <a:p>
          <a:pPr algn="just"/>
          <a:r>
            <a:rPr lang="en-US" sz="1500" dirty="0" err="1" smtClean="0"/>
            <a:t>Menyiapkan</a:t>
          </a:r>
          <a:r>
            <a:rPr lang="en-US" sz="1500" dirty="0" smtClean="0"/>
            <a:t> accessories motor </a:t>
          </a:r>
          <a:r>
            <a:rPr lang="en-US" sz="1500" dirty="0" err="1" smtClean="0"/>
            <a:t>berdasarkan</a:t>
          </a:r>
          <a:r>
            <a:rPr lang="en-US" sz="1500" dirty="0" smtClean="0"/>
            <a:t> form checklist KSU</a:t>
          </a:r>
          <a:endParaRPr lang="en-US" sz="1500" dirty="0"/>
        </a:p>
      </dgm:t>
    </dgm:pt>
    <dgm:pt modelId="{2574F65B-B3A3-41A3-BCC8-0269DFEC8248}" type="parTrans" cxnId="{046F6ADE-851E-48E6-9567-585863782470}">
      <dgm:prSet/>
      <dgm:spPr/>
      <dgm:t>
        <a:bodyPr/>
        <a:lstStyle/>
        <a:p>
          <a:endParaRPr lang="en-US"/>
        </a:p>
      </dgm:t>
    </dgm:pt>
    <dgm:pt modelId="{0A1FDB48-72A1-408C-9590-E8CE3CAF47D1}" type="sibTrans" cxnId="{046F6ADE-851E-48E6-9567-585863782470}">
      <dgm:prSet/>
      <dgm:spPr/>
      <dgm:t>
        <a:bodyPr/>
        <a:lstStyle/>
        <a:p>
          <a:endParaRPr lang="en-US"/>
        </a:p>
      </dgm:t>
    </dgm:pt>
    <dgm:pt modelId="{5236394D-6D22-4E44-96C9-14A181B96082}">
      <dgm:prSet phldrT="[Text]" custT="1"/>
      <dgm:spPr/>
      <dgm:t>
        <a:bodyPr/>
        <a:lstStyle/>
        <a:p>
          <a:r>
            <a:rPr lang="en-US" sz="1500" dirty="0" smtClean="0"/>
            <a:t>Checker: </a:t>
          </a:r>
          <a:r>
            <a:rPr lang="en-US" sz="1500" dirty="0" err="1" smtClean="0"/>
            <a:t>melakukan</a:t>
          </a:r>
          <a:r>
            <a:rPr lang="en-US" sz="1500" dirty="0" smtClean="0"/>
            <a:t> final </a:t>
          </a:r>
          <a:r>
            <a:rPr lang="en-US" sz="1500" dirty="0" err="1" smtClean="0"/>
            <a:t>cek</a:t>
          </a:r>
          <a:r>
            <a:rPr lang="en-US" sz="1500" dirty="0" smtClean="0"/>
            <a:t> unit</a:t>
          </a:r>
          <a:endParaRPr lang="en-US" sz="1500" dirty="0"/>
        </a:p>
      </dgm:t>
    </dgm:pt>
    <dgm:pt modelId="{A8A2C82D-3BCB-42FD-A74B-C13D1F722412}" type="parTrans" cxnId="{802B2890-5F10-4279-B772-6727BF6EBE0B}">
      <dgm:prSet/>
      <dgm:spPr/>
      <dgm:t>
        <a:bodyPr/>
        <a:lstStyle/>
        <a:p>
          <a:endParaRPr lang="en-US"/>
        </a:p>
      </dgm:t>
    </dgm:pt>
    <dgm:pt modelId="{44DA5ABE-94BF-4FFB-B84B-ECDED4B30E0C}" type="sibTrans" cxnId="{802B2890-5F10-4279-B772-6727BF6EBE0B}">
      <dgm:prSet/>
      <dgm:spPr/>
      <dgm:t>
        <a:bodyPr/>
        <a:lstStyle/>
        <a:p>
          <a:endParaRPr lang="en-US"/>
        </a:p>
      </dgm:t>
    </dgm:pt>
    <dgm:pt modelId="{3B7B02B4-E455-463D-BDB2-56B4DBB28CDA}">
      <dgm:prSet phldrT="[Text]" custT="1"/>
      <dgm:spPr/>
      <dgm:t>
        <a:bodyPr/>
        <a:lstStyle/>
        <a:p>
          <a:pPr algn="l"/>
          <a:r>
            <a:rPr lang="en-US" sz="1500" dirty="0" err="1" smtClean="0"/>
            <a:t>Cetak</a:t>
          </a:r>
          <a:r>
            <a:rPr lang="en-US" sz="1500" dirty="0" smtClean="0"/>
            <a:t> form picking </a:t>
          </a:r>
          <a:r>
            <a:rPr lang="en-US" sz="1500" dirty="0" err="1" smtClean="0"/>
            <a:t>dan</a:t>
          </a:r>
          <a:r>
            <a:rPr lang="en-US" sz="1500" dirty="0" smtClean="0"/>
            <a:t> checklist KSU</a:t>
          </a:r>
          <a:endParaRPr lang="en-US" sz="1500" dirty="0"/>
        </a:p>
      </dgm:t>
    </dgm:pt>
    <dgm:pt modelId="{3867987F-AF50-4D66-92C3-AE3CB353E6B7}" type="parTrans" cxnId="{5FBDF6D6-01F3-4587-BE59-ECA4B756C659}">
      <dgm:prSet/>
      <dgm:spPr/>
      <dgm:t>
        <a:bodyPr/>
        <a:lstStyle/>
        <a:p>
          <a:endParaRPr lang="en-US"/>
        </a:p>
      </dgm:t>
    </dgm:pt>
    <dgm:pt modelId="{80141305-0009-4F7B-A355-5EE83DCE8B97}" type="sibTrans" cxnId="{5FBDF6D6-01F3-4587-BE59-ECA4B756C659}">
      <dgm:prSet/>
      <dgm:spPr/>
      <dgm:t>
        <a:bodyPr/>
        <a:lstStyle/>
        <a:p>
          <a:endParaRPr lang="en-US"/>
        </a:p>
      </dgm:t>
    </dgm:pt>
    <dgm:pt modelId="{DD0B4D04-C59F-4CE4-AFAD-B1A663FC78DB}">
      <dgm:prSet phldrT="[Text]" custT="1"/>
      <dgm:spPr/>
      <dgm:t>
        <a:bodyPr/>
        <a:lstStyle/>
        <a:p>
          <a:pPr algn="l"/>
          <a:r>
            <a:rPr lang="en-US" sz="1500" dirty="0" err="1" smtClean="0"/>
            <a:t>Cetak</a:t>
          </a:r>
          <a:r>
            <a:rPr lang="en-US" sz="1500" dirty="0" smtClean="0"/>
            <a:t> </a:t>
          </a:r>
          <a:r>
            <a:rPr lang="en-US" sz="1500" dirty="0" err="1" smtClean="0"/>
            <a:t>surat</a:t>
          </a:r>
          <a:r>
            <a:rPr lang="en-US" sz="1500" dirty="0" smtClean="0"/>
            <a:t> </a:t>
          </a:r>
          <a:r>
            <a:rPr lang="en-US" sz="1500" dirty="0" err="1" smtClean="0"/>
            <a:t>jalan</a:t>
          </a:r>
          <a:endParaRPr lang="en-US" sz="1500" dirty="0"/>
        </a:p>
      </dgm:t>
    </dgm:pt>
    <dgm:pt modelId="{9FCC4BEF-555A-474B-9D97-503C93DFBEA3}" type="parTrans" cxnId="{D77677B9-AA92-490D-AB8A-A28D779E41ED}">
      <dgm:prSet/>
      <dgm:spPr/>
      <dgm:t>
        <a:bodyPr/>
        <a:lstStyle/>
        <a:p>
          <a:endParaRPr lang="en-US"/>
        </a:p>
      </dgm:t>
    </dgm:pt>
    <dgm:pt modelId="{10A9197A-4C9B-4755-ADF6-DD10DC67C4A8}" type="sibTrans" cxnId="{D77677B9-AA92-490D-AB8A-A28D779E41ED}">
      <dgm:prSet/>
      <dgm:spPr/>
      <dgm:t>
        <a:bodyPr/>
        <a:lstStyle/>
        <a:p>
          <a:endParaRPr lang="en-US"/>
        </a:p>
      </dgm:t>
    </dgm:pt>
    <dgm:pt modelId="{5FE37142-6072-4542-8C82-B7ADF398938D}" type="pres">
      <dgm:prSet presAssocID="{65B01D7C-E4DF-40AB-BA7C-58B7467BD67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E8716-5077-49FF-9E11-057365897F86}" type="pres">
      <dgm:prSet presAssocID="{C4E2DDD9-7D5B-46AC-B438-621FF549F14C}" presName="compNode" presStyleCnt="0"/>
      <dgm:spPr/>
      <dgm:t>
        <a:bodyPr/>
        <a:lstStyle/>
        <a:p>
          <a:endParaRPr lang="en-US"/>
        </a:p>
      </dgm:t>
    </dgm:pt>
    <dgm:pt modelId="{20AC6A2A-7C1A-465F-9CF4-49A24A98857F}" type="pres">
      <dgm:prSet presAssocID="{C4E2DDD9-7D5B-46AC-B438-621FF549F14C}" presName="noGeometry" presStyleCnt="0"/>
      <dgm:spPr/>
      <dgm:t>
        <a:bodyPr/>
        <a:lstStyle/>
        <a:p>
          <a:endParaRPr lang="en-US"/>
        </a:p>
      </dgm:t>
    </dgm:pt>
    <dgm:pt modelId="{DBEF69D1-02E7-459F-A02F-DA8B7D88E747}" type="pres">
      <dgm:prSet presAssocID="{C4E2DDD9-7D5B-46AC-B438-621FF549F14C}" presName="childTextVisible" presStyleLbl="bgAccFollowNode1" presStyleIdx="0" presStyleCnt="3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362D6A2B-1853-46A2-A0B3-568EF1B27FCA}" type="pres">
      <dgm:prSet presAssocID="{C4E2DDD9-7D5B-46AC-B438-621FF549F14C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286F6B1D-7FAF-40A1-9A1A-D34AA25BE280}" type="pres">
      <dgm:prSet presAssocID="{C4E2DDD9-7D5B-46AC-B438-621FF549F14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E3958-C295-49F7-A242-B0B92057294C}" type="pres">
      <dgm:prSet presAssocID="{C4E2DDD9-7D5B-46AC-B438-621FF549F14C}" presName="aSpace" presStyleCnt="0"/>
      <dgm:spPr/>
      <dgm:t>
        <a:bodyPr/>
        <a:lstStyle/>
        <a:p>
          <a:endParaRPr lang="en-US"/>
        </a:p>
      </dgm:t>
    </dgm:pt>
    <dgm:pt modelId="{A3851B13-A7C4-4011-A3CA-8D7386A2E819}" type="pres">
      <dgm:prSet presAssocID="{36DD1232-8396-4F32-88E3-F695919FAE06}" presName="compNode" presStyleCnt="0"/>
      <dgm:spPr/>
      <dgm:t>
        <a:bodyPr/>
        <a:lstStyle/>
        <a:p>
          <a:endParaRPr lang="en-US"/>
        </a:p>
      </dgm:t>
    </dgm:pt>
    <dgm:pt modelId="{FEDC226D-A5BA-4424-9940-FBAF2FDFAD38}" type="pres">
      <dgm:prSet presAssocID="{36DD1232-8396-4F32-88E3-F695919FAE06}" presName="noGeometry" presStyleCnt="0"/>
      <dgm:spPr/>
      <dgm:t>
        <a:bodyPr/>
        <a:lstStyle/>
        <a:p>
          <a:endParaRPr lang="en-US"/>
        </a:p>
      </dgm:t>
    </dgm:pt>
    <dgm:pt modelId="{43136169-2ADC-450C-980E-4574B0AAD907}" type="pres">
      <dgm:prSet presAssocID="{36DD1232-8396-4F32-88E3-F695919FAE06}" presName="childTextVisible" presStyleLbl="bgAccFollowNode1" presStyleIdx="1" presStyleCnt="3" custScaleX="108762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0B5BC64D-C958-4591-810B-01F778E4381E}" type="pres">
      <dgm:prSet presAssocID="{36DD1232-8396-4F32-88E3-F695919FAE06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DD4326E8-00A8-4AF8-87F0-DA89F2B5ED69}" type="pres">
      <dgm:prSet presAssocID="{36DD1232-8396-4F32-88E3-F695919FAE06}" presName="parentText" presStyleLbl="node1" presStyleIdx="1" presStyleCnt="3" custLinFactNeighborX="-41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A7B36-533B-46FB-88E2-0CBCD46AA4F9}" type="pres">
      <dgm:prSet presAssocID="{36DD1232-8396-4F32-88E3-F695919FAE06}" presName="aSpace" presStyleCnt="0"/>
      <dgm:spPr/>
      <dgm:t>
        <a:bodyPr/>
        <a:lstStyle/>
        <a:p>
          <a:endParaRPr lang="en-US"/>
        </a:p>
      </dgm:t>
    </dgm:pt>
    <dgm:pt modelId="{3AFEB196-0CB2-483F-8E58-805774CD3C0A}" type="pres">
      <dgm:prSet presAssocID="{2A3707AD-4610-4661-BABE-AF79CD6CB17B}" presName="compNode" presStyleCnt="0"/>
      <dgm:spPr/>
      <dgm:t>
        <a:bodyPr/>
        <a:lstStyle/>
        <a:p>
          <a:endParaRPr lang="en-US"/>
        </a:p>
      </dgm:t>
    </dgm:pt>
    <dgm:pt modelId="{5D931667-59F4-429A-A857-21B3D63E3933}" type="pres">
      <dgm:prSet presAssocID="{2A3707AD-4610-4661-BABE-AF79CD6CB17B}" presName="noGeometry" presStyleCnt="0"/>
      <dgm:spPr/>
      <dgm:t>
        <a:bodyPr/>
        <a:lstStyle/>
        <a:p>
          <a:endParaRPr lang="en-US"/>
        </a:p>
      </dgm:t>
    </dgm:pt>
    <dgm:pt modelId="{619F678D-088E-43B7-A785-88177B53AF90}" type="pres">
      <dgm:prSet presAssocID="{2A3707AD-4610-4661-BABE-AF79CD6CB17B}" presName="childTextVisible" presStyleLbl="bgAccFollowNode1" presStyleIdx="2" presStyleCnt="3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FCEDDE3C-D6B2-4C8F-9559-0715FD86FCDC}" type="pres">
      <dgm:prSet presAssocID="{2A3707AD-4610-4661-BABE-AF79CD6CB17B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0F6CAE30-5C2E-4AD3-AB03-5E7A69E3E749}" type="pres">
      <dgm:prSet presAssocID="{2A3707AD-4610-4661-BABE-AF79CD6CB17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677B9-AA92-490D-AB8A-A28D779E41ED}" srcId="{C4E2DDD9-7D5B-46AC-B438-621FF549F14C}" destId="{DD0B4D04-C59F-4CE4-AFAD-B1A663FC78DB}" srcOrd="2" destOrd="0" parTransId="{9FCC4BEF-555A-474B-9D97-503C93DFBEA3}" sibTransId="{10A9197A-4C9B-4755-ADF6-DD10DC67C4A8}"/>
    <dgm:cxn modelId="{1ECD61B7-8F19-48C7-99C9-90C80DBE796B}" srcId="{65B01D7C-E4DF-40AB-BA7C-58B7467BD678}" destId="{36DD1232-8396-4F32-88E3-F695919FAE06}" srcOrd="1" destOrd="0" parTransId="{3A7FF5BD-2E81-4955-AB00-742ED63CB372}" sibTransId="{E2CCE266-F77B-47D5-A1F0-4DB90148421B}"/>
    <dgm:cxn modelId="{CA76FC07-38C9-4CEC-881E-43E7C9F2CC60}" type="presOf" srcId="{2222B91B-C71A-4804-987A-4B51ACB345F5}" destId="{DBEF69D1-02E7-459F-A02F-DA8B7D88E747}" srcOrd="0" destOrd="0" presId="urn:microsoft.com/office/officeart/2005/8/layout/hProcess6"/>
    <dgm:cxn modelId="{4506CB09-2310-4B5F-B3E1-DB5D3793BA53}" srcId="{65B01D7C-E4DF-40AB-BA7C-58B7467BD678}" destId="{2A3707AD-4610-4661-BABE-AF79CD6CB17B}" srcOrd="2" destOrd="0" parTransId="{35FEC246-87DD-4FAC-829A-49EEA61ED9E6}" sibTransId="{DD796724-4750-44C4-B595-71878BF98CCA}"/>
    <dgm:cxn modelId="{7EF9D749-9F57-480E-AE11-98C5FA532BA1}" type="presOf" srcId="{16B0FCC1-2494-463D-8BA4-71C0C3CC8112}" destId="{0B5BC64D-C958-4591-810B-01F778E4381E}" srcOrd="1" destOrd="0" presId="urn:microsoft.com/office/officeart/2005/8/layout/hProcess6"/>
    <dgm:cxn modelId="{49B4477B-F99F-4758-8053-98C1A8A6AA2E}" type="presOf" srcId="{3B7B02B4-E455-463D-BDB2-56B4DBB28CDA}" destId="{362D6A2B-1853-46A2-A0B3-568EF1B27FCA}" srcOrd="1" destOrd="1" presId="urn:microsoft.com/office/officeart/2005/8/layout/hProcess6"/>
    <dgm:cxn modelId="{6515A700-D126-4840-810E-37E59A34D85A}" type="presOf" srcId="{5236394D-6D22-4E44-96C9-14A181B96082}" destId="{0B5BC64D-C958-4591-810B-01F778E4381E}" srcOrd="1" destOrd="1" presId="urn:microsoft.com/office/officeart/2005/8/layout/hProcess6"/>
    <dgm:cxn modelId="{E5C8574D-AB0B-46B6-B080-42C79FF3C28F}" srcId="{C4E2DDD9-7D5B-46AC-B438-621FF549F14C}" destId="{2222B91B-C71A-4804-987A-4B51ACB345F5}" srcOrd="0" destOrd="0" parTransId="{33EA587F-2E02-420F-87E4-0248EB3AABCF}" sibTransId="{6042DE91-0067-43FC-8066-52AD10044084}"/>
    <dgm:cxn modelId="{802B2890-5F10-4279-B772-6727BF6EBE0B}" srcId="{36DD1232-8396-4F32-88E3-F695919FAE06}" destId="{5236394D-6D22-4E44-96C9-14A181B96082}" srcOrd="1" destOrd="0" parTransId="{A8A2C82D-3BCB-42FD-A74B-C13D1F722412}" sibTransId="{44DA5ABE-94BF-4FFB-B84B-ECDED4B30E0C}"/>
    <dgm:cxn modelId="{75B990A1-6779-4A91-A6A1-BFD6B641D7B5}" type="presOf" srcId="{3B7B02B4-E455-463D-BDB2-56B4DBB28CDA}" destId="{DBEF69D1-02E7-459F-A02F-DA8B7D88E747}" srcOrd="0" destOrd="1" presId="urn:microsoft.com/office/officeart/2005/8/layout/hProcess6"/>
    <dgm:cxn modelId="{2D516F30-D1FE-41C9-856F-2D596115D6FE}" type="presOf" srcId="{36DD1232-8396-4F32-88E3-F695919FAE06}" destId="{DD4326E8-00A8-4AF8-87F0-DA89F2B5ED69}" srcOrd="0" destOrd="0" presId="urn:microsoft.com/office/officeart/2005/8/layout/hProcess6"/>
    <dgm:cxn modelId="{E3BAB87B-CF68-4AC5-9622-7D41F754564E}" type="presOf" srcId="{3544052D-CF4C-4020-8A1B-856502E5CCB4}" destId="{619F678D-088E-43B7-A785-88177B53AF90}" srcOrd="0" destOrd="0" presId="urn:microsoft.com/office/officeart/2005/8/layout/hProcess6"/>
    <dgm:cxn modelId="{7937F142-1801-46A7-92F3-CF239C69C83D}" type="presOf" srcId="{2222B91B-C71A-4804-987A-4B51ACB345F5}" destId="{362D6A2B-1853-46A2-A0B3-568EF1B27FCA}" srcOrd="1" destOrd="0" presId="urn:microsoft.com/office/officeart/2005/8/layout/hProcess6"/>
    <dgm:cxn modelId="{5AA5A63A-59C5-4582-B116-D580F6AC15C5}" type="presOf" srcId="{2A3707AD-4610-4661-BABE-AF79CD6CB17B}" destId="{0F6CAE30-5C2E-4AD3-AB03-5E7A69E3E749}" srcOrd="0" destOrd="0" presId="urn:microsoft.com/office/officeart/2005/8/layout/hProcess6"/>
    <dgm:cxn modelId="{5FBDF6D6-01F3-4587-BE59-ECA4B756C659}" srcId="{C4E2DDD9-7D5B-46AC-B438-621FF549F14C}" destId="{3B7B02B4-E455-463D-BDB2-56B4DBB28CDA}" srcOrd="1" destOrd="0" parTransId="{3867987F-AF50-4D66-92C3-AE3CB353E6B7}" sibTransId="{80141305-0009-4F7B-A355-5EE83DCE8B97}"/>
    <dgm:cxn modelId="{62688054-2F3B-4B19-B678-72ABC3D34A28}" type="presOf" srcId="{65B01D7C-E4DF-40AB-BA7C-58B7467BD678}" destId="{5FE37142-6072-4542-8C82-B7ADF398938D}" srcOrd="0" destOrd="0" presId="urn:microsoft.com/office/officeart/2005/8/layout/hProcess6"/>
    <dgm:cxn modelId="{333A9AD7-0F99-4122-B4BF-484B6310C646}" type="presOf" srcId="{5236394D-6D22-4E44-96C9-14A181B96082}" destId="{43136169-2ADC-450C-980E-4574B0AAD907}" srcOrd="0" destOrd="1" presId="urn:microsoft.com/office/officeart/2005/8/layout/hProcess6"/>
    <dgm:cxn modelId="{5FB669D6-6C8F-4FF1-A10C-4CB90B222CEB}" srcId="{36DD1232-8396-4F32-88E3-F695919FAE06}" destId="{16B0FCC1-2494-463D-8BA4-71C0C3CC8112}" srcOrd="0" destOrd="0" parTransId="{CE8CFC53-4D52-4D34-A99A-0B750A39BBAD}" sibTransId="{AEDBB6F1-8868-43A4-8D00-DCE3DAF34F16}"/>
    <dgm:cxn modelId="{1A2EA3A0-1F80-452A-A0EA-124D1E78EB7B}" type="presOf" srcId="{C4E2DDD9-7D5B-46AC-B438-621FF549F14C}" destId="{286F6B1D-7FAF-40A1-9A1A-D34AA25BE280}" srcOrd="0" destOrd="0" presId="urn:microsoft.com/office/officeart/2005/8/layout/hProcess6"/>
    <dgm:cxn modelId="{046F6ADE-851E-48E6-9567-585863782470}" srcId="{2A3707AD-4610-4661-BABE-AF79CD6CB17B}" destId="{3544052D-CF4C-4020-8A1B-856502E5CCB4}" srcOrd="0" destOrd="0" parTransId="{2574F65B-B3A3-41A3-BCC8-0269DFEC8248}" sibTransId="{0A1FDB48-72A1-408C-9590-E8CE3CAF47D1}"/>
    <dgm:cxn modelId="{2479C058-44A7-430A-954E-7212262E1DCC}" srcId="{65B01D7C-E4DF-40AB-BA7C-58B7467BD678}" destId="{C4E2DDD9-7D5B-46AC-B438-621FF549F14C}" srcOrd="0" destOrd="0" parTransId="{FD052277-DE57-4A5F-ADA0-E0C08E4C686C}" sibTransId="{80615B8B-440F-4DB2-B85C-7753A24568F2}"/>
    <dgm:cxn modelId="{F225A411-B8EC-4959-ABE9-F69F2DC58284}" type="presOf" srcId="{3544052D-CF4C-4020-8A1B-856502E5CCB4}" destId="{FCEDDE3C-D6B2-4C8F-9559-0715FD86FCDC}" srcOrd="1" destOrd="0" presId="urn:microsoft.com/office/officeart/2005/8/layout/hProcess6"/>
    <dgm:cxn modelId="{FEC37582-B371-43A7-B3B7-F072C67CC2AC}" type="presOf" srcId="{DD0B4D04-C59F-4CE4-AFAD-B1A663FC78DB}" destId="{DBEF69D1-02E7-459F-A02F-DA8B7D88E747}" srcOrd="0" destOrd="2" presId="urn:microsoft.com/office/officeart/2005/8/layout/hProcess6"/>
    <dgm:cxn modelId="{5C755AE4-5C2B-4626-AF1A-2601C5E25384}" type="presOf" srcId="{16B0FCC1-2494-463D-8BA4-71C0C3CC8112}" destId="{43136169-2ADC-450C-980E-4574B0AAD907}" srcOrd="0" destOrd="0" presId="urn:microsoft.com/office/officeart/2005/8/layout/hProcess6"/>
    <dgm:cxn modelId="{2038A19D-0B52-485B-BD74-1AC334F5ACBE}" type="presOf" srcId="{DD0B4D04-C59F-4CE4-AFAD-B1A663FC78DB}" destId="{362D6A2B-1853-46A2-A0B3-568EF1B27FCA}" srcOrd="1" destOrd="2" presId="urn:microsoft.com/office/officeart/2005/8/layout/hProcess6"/>
    <dgm:cxn modelId="{C92BF94C-0AF1-4BE6-A00F-E4C5D2DAA3B1}" type="presParOf" srcId="{5FE37142-6072-4542-8C82-B7ADF398938D}" destId="{21BE8716-5077-49FF-9E11-057365897F86}" srcOrd="0" destOrd="0" presId="urn:microsoft.com/office/officeart/2005/8/layout/hProcess6"/>
    <dgm:cxn modelId="{EC296B93-5917-484B-A506-F5F5BC967BD4}" type="presParOf" srcId="{21BE8716-5077-49FF-9E11-057365897F86}" destId="{20AC6A2A-7C1A-465F-9CF4-49A24A98857F}" srcOrd="0" destOrd="0" presId="urn:microsoft.com/office/officeart/2005/8/layout/hProcess6"/>
    <dgm:cxn modelId="{70BCC88B-BB25-4018-8B84-F0E9C70F9868}" type="presParOf" srcId="{21BE8716-5077-49FF-9E11-057365897F86}" destId="{DBEF69D1-02E7-459F-A02F-DA8B7D88E747}" srcOrd="1" destOrd="0" presId="urn:microsoft.com/office/officeart/2005/8/layout/hProcess6"/>
    <dgm:cxn modelId="{CD960B7E-71DE-4B18-B471-1EEE933B0DBF}" type="presParOf" srcId="{21BE8716-5077-49FF-9E11-057365897F86}" destId="{362D6A2B-1853-46A2-A0B3-568EF1B27FCA}" srcOrd="2" destOrd="0" presId="urn:microsoft.com/office/officeart/2005/8/layout/hProcess6"/>
    <dgm:cxn modelId="{9C929E86-189E-4208-B5E1-7CCFC9867370}" type="presParOf" srcId="{21BE8716-5077-49FF-9E11-057365897F86}" destId="{286F6B1D-7FAF-40A1-9A1A-D34AA25BE280}" srcOrd="3" destOrd="0" presId="urn:microsoft.com/office/officeart/2005/8/layout/hProcess6"/>
    <dgm:cxn modelId="{622E8626-F7AC-47E0-8325-3ABE7DFA4A4C}" type="presParOf" srcId="{5FE37142-6072-4542-8C82-B7ADF398938D}" destId="{706E3958-C295-49F7-A242-B0B92057294C}" srcOrd="1" destOrd="0" presId="urn:microsoft.com/office/officeart/2005/8/layout/hProcess6"/>
    <dgm:cxn modelId="{644B8293-E8A3-41C4-BE46-0F2E13127C70}" type="presParOf" srcId="{5FE37142-6072-4542-8C82-B7ADF398938D}" destId="{A3851B13-A7C4-4011-A3CA-8D7386A2E819}" srcOrd="2" destOrd="0" presId="urn:microsoft.com/office/officeart/2005/8/layout/hProcess6"/>
    <dgm:cxn modelId="{1A895EEF-1367-42C1-ABFA-DE7393C98F98}" type="presParOf" srcId="{A3851B13-A7C4-4011-A3CA-8D7386A2E819}" destId="{FEDC226D-A5BA-4424-9940-FBAF2FDFAD38}" srcOrd="0" destOrd="0" presId="urn:microsoft.com/office/officeart/2005/8/layout/hProcess6"/>
    <dgm:cxn modelId="{FA2E21F0-B62A-4B3F-907C-47D11E001A28}" type="presParOf" srcId="{A3851B13-A7C4-4011-A3CA-8D7386A2E819}" destId="{43136169-2ADC-450C-980E-4574B0AAD907}" srcOrd="1" destOrd="0" presId="urn:microsoft.com/office/officeart/2005/8/layout/hProcess6"/>
    <dgm:cxn modelId="{C4E00079-9A4D-42A5-9381-B9EC9942EE39}" type="presParOf" srcId="{A3851B13-A7C4-4011-A3CA-8D7386A2E819}" destId="{0B5BC64D-C958-4591-810B-01F778E4381E}" srcOrd="2" destOrd="0" presId="urn:microsoft.com/office/officeart/2005/8/layout/hProcess6"/>
    <dgm:cxn modelId="{CCA48AAD-0EEE-4983-9C48-96D569BFD8C1}" type="presParOf" srcId="{A3851B13-A7C4-4011-A3CA-8D7386A2E819}" destId="{DD4326E8-00A8-4AF8-87F0-DA89F2B5ED69}" srcOrd="3" destOrd="0" presId="urn:microsoft.com/office/officeart/2005/8/layout/hProcess6"/>
    <dgm:cxn modelId="{7817E89D-329E-4BA7-AB5E-368D48A4FE0A}" type="presParOf" srcId="{5FE37142-6072-4542-8C82-B7ADF398938D}" destId="{0A9A7B36-533B-46FB-88E2-0CBCD46AA4F9}" srcOrd="3" destOrd="0" presId="urn:microsoft.com/office/officeart/2005/8/layout/hProcess6"/>
    <dgm:cxn modelId="{AF296DF1-562E-4049-ADE4-BFAB7DCBAB47}" type="presParOf" srcId="{5FE37142-6072-4542-8C82-B7ADF398938D}" destId="{3AFEB196-0CB2-483F-8E58-805774CD3C0A}" srcOrd="4" destOrd="0" presId="urn:microsoft.com/office/officeart/2005/8/layout/hProcess6"/>
    <dgm:cxn modelId="{D62F509C-23C1-4005-B300-D49639E31B0A}" type="presParOf" srcId="{3AFEB196-0CB2-483F-8E58-805774CD3C0A}" destId="{5D931667-59F4-429A-A857-21B3D63E3933}" srcOrd="0" destOrd="0" presId="urn:microsoft.com/office/officeart/2005/8/layout/hProcess6"/>
    <dgm:cxn modelId="{79D2DAF6-7076-4B85-B7C1-233DA51D2885}" type="presParOf" srcId="{3AFEB196-0CB2-483F-8E58-805774CD3C0A}" destId="{619F678D-088E-43B7-A785-88177B53AF90}" srcOrd="1" destOrd="0" presId="urn:microsoft.com/office/officeart/2005/8/layout/hProcess6"/>
    <dgm:cxn modelId="{7C3913EA-53C9-4E0C-8730-1C408388897C}" type="presParOf" srcId="{3AFEB196-0CB2-483F-8E58-805774CD3C0A}" destId="{FCEDDE3C-D6B2-4C8F-9559-0715FD86FCDC}" srcOrd="2" destOrd="0" presId="urn:microsoft.com/office/officeart/2005/8/layout/hProcess6"/>
    <dgm:cxn modelId="{9987C24B-C106-4963-BB9B-147D72C2CB07}" type="presParOf" srcId="{3AFEB196-0CB2-483F-8E58-805774CD3C0A}" destId="{0F6CAE30-5C2E-4AD3-AB03-5E7A69E3E74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B2B8A9-EFAC-43BF-BB59-9059D67ED690}" type="doc">
      <dgm:prSet loTypeId="urn:microsoft.com/office/officeart/2005/8/layout/hProcess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1CC04-0246-4D65-8B01-46AC108771CE}">
      <dgm:prSet phldrT="[Text]"/>
      <dgm:spPr/>
      <dgm:t>
        <a:bodyPr/>
        <a:lstStyle/>
        <a:p>
          <a:r>
            <a:rPr lang="en-US" dirty="0" err="1" smtClean="0"/>
            <a:t>Ekspedisi</a:t>
          </a:r>
          <a:endParaRPr lang="en-US" dirty="0" smtClean="0"/>
        </a:p>
        <a:p>
          <a:r>
            <a:rPr lang="en-US" dirty="0" smtClean="0"/>
            <a:t>(</a:t>
          </a:r>
          <a:r>
            <a:rPr lang="en-US" dirty="0" err="1" smtClean="0"/>
            <a:t>Satu</a:t>
          </a:r>
          <a:r>
            <a:rPr lang="en-US" dirty="0" smtClean="0"/>
            <a:t> </a:t>
          </a:r>
          <a:r>
            <a:rPr lang="en-US" dirty="0" err="1" smtClean="0"/>
            <a:t>Hati</a:t>
          </a:r>
          <a:r>
            <a:rPr lang="en-US" dirty="0" smtClean="0"/>
            <a:t> </a:t>
          </a:r>
          <a:r>
            <a:rPr lang="en-US" dirty="0" err="1" smtClean="0"/>
            <a:t>Mandiri</a:t>
          </a:r>
          <a:r>
            <a:rPr lang="en-US" dirty="0" smtClean="0"/>
            <a:t>)</a:t>
          </a:r>
          <a:endParaRPr lang="en-US" dirty="0"/>
        </a:p>
      </dgm:t>
    </dgm:pt>
    <dgm:pt modelId="{849D0926-DD0C-46D0-B192-F674E0C766D0}" type="parTrans" cxnId="{AC5F4337-2A21-4FBF-AD37-1455213DF7F1}">
      <dgm:prSet/>
      <dgm:spPr/>
      <dgm:t>
        <a:bodyPr/>
        <a:lstStyle/>
        <a:p>
          <a:endParaRPr lang="en-US"/>
        </a:p>
      </dgm:t>
    </dgm:pt>
    <dgm:pt modelId="{60BB54FA-455D-466F-AE22-8164D1058513}" type="sibTrans" cxnId="{AC5F4337-2A21-4FBF-AD37-1455213DF7F1}">
      <dgm:prSet/>
      <dgm:spPr/>
      <dgm:t>
        <a:bodyPr/>
        <a:lstStyle/>
        <a:p>
          <a:endParaRPr lang="en-US"/>
        </a:p>
      </dgm:t>
    </dgm:pt>
    <dgm:pt modelId="{AD9AA7AC-D153-4069-A530-C0C555FD1ED1}">
      <dgm:prSet phldrT="[Text]"/>
      <dgm:spPr/>
      <dgm:t>
        <a:bodyPr/>
        <a:lstStyle/>
        <a:p>
          <a:r>
            <a:rPr lang="en-US" dirty="0" err="1" smtClean="0"/>
            <a:t>Pengiriman</a:t>
          </a:r>
          <a:r>
            <a:rPr lang="en-US" dirty="0" smtClean="0"/>
            <a:t> unit </a:t>
          </a:r>
          <a:r>
            <a:rPr lang="en-US" dirty="0" err="1" smtClean="0"/>
            <a:t>ke</a:t>
          </a:r>
          <a:r>
            <a:rPr lang="en-US" dirty="0" smtClean="0"/>
            <a:t> dealer</a:t>
          </a:r>
          <a:endParaRPr lang="en-US" dirty="0"/>
        </a:p>
      </dgm:t>
    </dgm:pt>
    <dgm:pt modelId="{78B00549-37D5-46B0-AA57-0168C93EABDA}" type="parTrans" cxnId="{FCD7BEEE-B724-460D-9A02-7A9E608415CC}">
      <dgm:prSet/>
      <dgm:spPr/>
      <dgm:t>
        <a:bodyPr/>
        <a:lstStyle/>
        <a:p>
          <a:endParaRPr lang="en-US"/>
        </a:p>
      </dgm:t>
    </dgm:pt>
    <dgm:pt modelId="{459C4DE5-DA20-4BB4-9A6A-5BA114FEDF92}" type="sibTrans" cxnId="{FCD7BEEE-B724-460D-9A02-7A9E608415CC}">
      <dgm:prSet/>
      <dgm:spPr/>
      <dgm:t>
        <a:bodyPr/>
        <a:lstStyle/>
        <a:p>
          <a:endParaRPr lang="en-US"/>
        </a:p>
      </dgm:t>
    </dgm:pt>
    <dgm:pt modelId="{6402F8E7-EC0C-4978-A833-E6930E0377A2}" type="pres">
      <dgm:prSet presAssocID="{F8B2B8A9-EFAC-43BF-BB59-9059D67ED6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67241A-0EAF-4F49-936E-01ADB2EF39B3}" type="pres">
      <dgm:prSet presAssocID="{6CB1CC04-0246-4D65-8B01-46AC108771CE}" presName="compNode" presStyleCnt="0"/>
      <dgm:spPr/>
    </dgm:pt>
    <dgm:pt modelId="{6C94EDA9-7F50-4A54-9959-99923A81FB39}" type="pres">
      <dgm:prSet presAssocID="{6CB1CC04-0246-4D65-8B01-46AC108771CE}" presName="noGeometry" presStyleCnt="0"/>
      <dgm:spPr/>
    </dgm:pt>
    <dgm:pt modelId="{662304C3-BD4A-469F-AEDF-E55C80353512}" type="pres">
      <dgm:prSet presAssocID="{6CB1CC04-0246-4D65-8B01-46AC108771CE}" presName="childTextVisible" presStyleLbl="bgAccFollowNode1" presStyleIdx="0" presStyleCnt="1" custScaleX="66138" custScaleY="5934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120B0E2-1CB4-4759-BA67-A65B4D92DA5D}" type="pres">
      <dgm:prSet presAssocID="{6CB1CC04-0246-4D65-8B01-46AC108771CE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6E852965-700F-4B6F-AEBA-135B879390EF}" type="pres">
      <dgm:prSet presAssocID="{6CB1CC04-0246-4D65-8B01-46AC108771C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B9118-57A4-41DE-BDEC-4FB84E6EB4D7}" type="presOf" srcId="{6CB1CC04-0246-4D65-8B01-46AC108771CE}" destId="{6E852965-700F-4B6F-AEBA-135B879390EF}" srcOrd="0" destOrd="0" presId="urn:microsoft.com/office/officeart/2005/8/layout/hProcess6"/>
    <dgm:cxn modelId="{9E26FF4C-E160-4166-B0A5-C86A1FA3305F}" type="presOf" srcId="{F8B2B8A9-EFAC-43BF-BB59-9059D67ED690}" destId="{6402F8E7-EC0C-4978-A833-E6930E0377A2}" srcOrd="0" destOrd="0" presId="urn:microsoft.com/office/officeart/2005/8/layout/hProcess6"/>
    <dgm:cxn modelId="{0A5C024A-1D54-45CD-8009-981CF6656C8D}" type="presOf" srcId="{AD9AA7AC-D153-4069-A530-C0C555FD1ED1}" destId="{2120B0E2-1CB4-4759-BA67-A65B4D92DA5D}" srcOrd="1" destOrd="0" presId="urn:microsoft.com/office/officeart/2005/8/layout/hProcess6"/>
    <dgm:cxn modelId="{FCD7BEEE-B724-460D-9A02-7A9E608415CC}" srcId="{6CB1CC04-0246-4D65-8B01-46AC108771CE}" destId="{AD9AA7AC-D153-4069-A530-C0C555FD1ED1}" srcOrd="0" destOrd="0" parTransId="{78B00549-37D5-46B0-AA57-0168C93EABDA}" sibTransId="{459C4DE5-DA20-4BB4-9A6A-5BA114FEDF92}"/>
    <dgm:cxn modelId="{643EBC35-C757-401E-BE82-F6C6F68BD8CA}" type="presOf" srcId="{AD9AA7AC-D153-4069-A530-C0C555FD1ED1}" destId="{662304C3-BD4A-469F-AEDF-E55C80353512}" srcOrd="0" destOrd="0" presId="urn:microsoft.com/office/officeart/2005/8/layout/hProcess6"/>
    <dgm:cxn modelId="{AC5F4337-2A21-4FBF-AD37-1455213DF7F1}" srcId="{F8B2B8A9-EFAC-43BF-BB59-9059D67ED690}" destId="{6CB1CC04-0246-4D65-8B01-46AC108771CE}" srcOrd="0" destOrd="0" parTransId="{849D0926-DD0C-46D0-B192-F674E0C766D0}" sibTransId="{60BB54FA-455D-466F-AE22-8164D1058513}"/>
    <dgm:cxn modelId="{601ECEEB-4F63-4E80-8F7C-66228A91B3AB}" type="presParOf" srcId="{6402F8E7-EC0C-4978-A833-E6930E0377A2}" destId="{4B67241A-0EAF-4F49-936E-01ADB2EF39B3}" srcOrd="0" destOrd="0" presId="urn:microsoft.com/office/officeart/2005/8/layout/hProcess6"/>
    <dgm:cxn modelId="{1DADDDF9-8FB0-4C96-A377-F73BD3E713B7}" type="presParOf" srcId="{4B67241A-0EAF-4F49-936E-01ADB2EF39B3}" destId="{6C94EDA9-7F50-4A54-9959-99923A81FB39}" srcOrd="0" destOrd="0" presId="urn:microsoft.com/office/officeart/2005/8/layout/hProcess6"/>
    <dgm:cxn modelId="{93A0B458-F79C-455E-BE5E-688D0D3F6739}" type="presParOf" srcId="{4B67241A-0EAF-4F49-936E-01ADB2EF39B3}" destId="{662304C3-BD4A-469F-AEDF-E55C80353512}" srcOrd="1" destOrd="0" presId="urn:microsoft.com/office/officeart/2005/8/layout/hProcess6"/>
    <dgm:cxn modelId="{CC4FFCC2-3ADE-4076-AC96-A2C6A558D114}" type="presParOf" srcId="{4B67241A-0EAF-4F49-936E-01ADB2EF39B3}" destId="{2120B0E2-1CB4-4759-BA67-A65B4D92DA5D}" srcOrd="2" destOrd="0" presId="urn:microsoft.com/office/officeart/2005/8/layout/hProcess6"/>
    <dgm:cxn modelId="{0B320723-6081-4EF4-BA62-D3D9AC8E0D9E}" type="presParOf" srcId="{4B67241A-0EAF-4F49-936E-01ADB2EF39B3}" destId="{6E852965-700F-4B6F-AEBA-135B879390E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03BD6-972A-48D6-98C1-962E0657EE4D}">
      <dsp:nvSpPr>
        <dsp:cNvPr id="0" name=""/>
        <dsp:cNvSpPr/>
      </dsp:nvSpPr>
      <dsp:spPr>
        <a:xfrm>
          <a:off x="3917" y="514802"/>
          <a:ext cx="1712993" cy="102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Gudang</a:t>
          </a:r>
          <a:r>
            <a:rPr lang="en-US" sz="2900" kern="1200" dirty="0" smtClean="0"/>
            <a:t> AHM</a:t>
          </a:r>
          <a:endParaRPr lang="en-US" sz="2900" kern="1200" dirty="0"/>
        </a:p>
      </dsp:txBody>
      <dsp:txXfrm>
        <a:off x="34020" y="544905"/>
        <a:ext cx="1652787" cy="967589"/>
      </dsp:txXfrm>
    </dsp:sp>
    <dsp:sp modelId="{76BDFC59-353B-499D-ACD9-FC2E95AA785C}">
      <dsp:nvSpPr>
        <dsp:cNvPr id="0" name=""/>
        <dsp:cNvSpPr/>
      </dsp:nvSpPr>
      <dsp:spPr>
        <a:xfrm>
          <a:off x="1888210" y="816288"/>
          <a:ext cx="363154" cy="424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888210" y="901252"/>
        <a:ext cx="254208" cy="254894"/>
      </dsp:txXfrm>
    </dsp:sp>
    <dsp:sp modelId="{A7FD8FC8-D273-42A4-895C-6AD447D43C93}">
      <dsp:nvSpPr>
        <dsp:cNvPr id="0" name=""/>
        <dsp:cNvSpPr/>
      </dsp:nvSpPr>
      <dsp:spPr>
        <a:xfrm>
          <a:off x="2402108" y="514802"/>
          <a:ext cx="1712993" cy="102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Intransit</a:t>
          </a:r>
          <a:r>
            <a:rPr lang="en-US" sz="2900" kern="1200" dirty="0" smtClean="0"/>
            <a:t> AHM-MD</a:t>
          </a:r>
          <a:endParaRPr lang="en-US" sz="2900" kern="1200" dirty="0"/>
        </a:p>
      </dsp:txBody>
      <dsp:txXfrm>
        <a:off x="2432211" y="544905"/>
        <a:ext cx="1652787" cy="967589"/>
      </dsp:txXfrm>
    </dsp:sp>
    <dsp:sp modelId="{B5CF076E-3A9F-48EF-961F-335D7A61E4ED}">
      <dsp:nvSpPr>
        <dsp:cNvPr id="0" name=""/>
        <dsp:cNvSpPr/>
      </dsp:nvSpPr>
      <dsp:spPr>
        <a:xfrm>
          <a:off x="4286400" y="816288"/>
          <a:ext cx="363154" cy="424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86400" y="901252"/>
        <a:ext cx="254208" cy="254894"/>
      </dsp:txXfrm>
    </dsp:sp>
    <dsp:sp modelId="{5103C109-1988-4BCD-B0AE-6616AA706EFD}">
      <dsp:nvSpPr>
        <dsp:cNvPr id="0" name=""/>
        <dsp:cNvSpPr/>
      </dsp:nvSpPr>
      <dsp:spPr>
        <a:xfrm>
          <a:off x="4800298" y="514802"/>
          <a:ext cx="1712993" cy="102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Gudang</a:t>
          </a:r>
          <a:r>
            <a:rPr lang="en-US" sz="2900" kern="1200" dirty="0" smtClean="0"/>
            <a:t> MD</a:t>
          </a:r>
          <a:endParaRPr lang="en-US" sz="2900" kern="1200" dirty="0"/>
        </a:p>
      </dsp:txBody>
      <dsp:txXfrm>
        <a:off x="4830401" y="544905"/>
        <a:ext cx="1652787" cy="967589"/>
      </dsp:txXfrm>
    </dsp:sp>
    <dsp:sp modelId="{871185FB-3EC8-4747-8A7D-9AAFDF411546}">
      <dsp:nvSpPr>
        <dsp:cNvPr id="0" name=""/>
        <dsp:cNvSpPr/>
      </dsp:nvSpPr>
      <dsp:spPr>
        <a:xfrm>
          <a:off x="6684591" y="816288"/>
          <a:ext cx="363154" cy="424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684591" y="901252"/>
        <a:ext cx="254208" cy="254894"/>
      </dsp:txXfrm>
    </dsp:sp>
    <dsp:sp modelId="{C6908564-D1D7-42DA-B649-1554944A998B}">
      <dsp:nvSpPr>
        <dsp:cNvPr id="0" name=""/>
        <dsp:cNvSpPr/>
      </dsp:nvSpPr>
      <dsp:spPr>
        <a:xfrm>
          <a:off x="7198488" y="514802"/>
          <a:ext cx="1712993" cy="102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Stock</a:t>
          </a:r>
          <a:endParaRPr lang="en-US" sz="2900" kern="1200" dirty="0"/>
        </a:p>
      </dsp:txBody>
      <dsp:txXfrm>
        <a:off x="7228591" y="544905"/>
        <a:ext cx="1652787" cy="967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EA5BC-C89A-440D-A725-B99E75C1D378}">
      <dsp:nvSpPr>
        <dsp:cNvPr id="0" name=""/>
        <dsp:cNvSpPr/>
      </dsp:nvSpPr>
      <dsp:spPr>
        <a:xfrm rot="5400000">
          <a:off x="-149407" y="151376"/>
          <a:ext cx="996047" cy="697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Receiver</a:t>
          </a:r>
          <a:endParaRPr lang="en-US" sz="1600" kern="1200" dirty="0"/>
        </a:p>
      </dsp:txBody>
      <dsp:txXfrm rot="-5400000">
        <a:off x="1" y="350584"/>
        <a:ext cx="697232" cy="298815"/>
      </dsp:txXfrm>
    </dsp:sp>
    <dsp:sp modelId="{9E208BB7-0A51-460A-95FB-E4C1F9D93947}">
      <dsp:nvSpPr>
        <dsp:cNvPr id="0" name=""/>
        <dsp:cNvSpPr/>
      </dsp:nvSpPr>
      <dsp:spPr>
        <a:xfrm rot="5400000">
          <a:off x="2368051" y="-1668848"/>
          <a:ext cx="647430" cy="3989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Menerima</a:t>
          </a:r>
          <a:r>
            <a:rPr lang="en-US" sz="1300" kern="1200" dirty="0" smtClean="0"/>
            <a:t> shipping list AHM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Cek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jumlah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fisik</a:t>
          </a:r>
          <a:r>
            <a:rPr lang="en-US" sz="1300" kern="1200" dirty="0" smtClean="0"/>
            <a:t> unit = shipping list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Cek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kondisi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muatan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sebelum</a:t>
          </a:r>
          <a:r>
            <a:rPr lang="en-US" sz="1300" kern="1200" dirty="0" smtClean="0"/>
            <a:t> unloading</a:t>
          </a:r>
          <a:endParaRPr lang="en-US" sz="1300" kern="1200" dirty="0"/>
        </a:p>
      </dsp:txBody>
      <dsp:txXfrm rot="-5400000">
        <a:off x="697233" y="33575"/>
        <a:ext cx="3957462" cy="584220"/>
      </dsp:txXfrm>
    </dsp:sp>
    <dsp:sp modelId="{5F2DFC05-BD3B-48B2-B972-6B4818D9B6A3}">
      <dsp:nvSpPr>
        <dsp:cNvPr id="0" name=""/>
        <dsp:cNvSpPr/>
      </dsp:nvSpPr>
      <dsp:spPr>
        <a:xfrm rot="5400000">
          <a:off x="-149407" y="996502"/>
          <a:ext cx="996047" cy="697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Checker</a:t>
          </a:r>
          <a:endParaRPr lang="en-US" sz="1600" kern="1200" dirty="0"/>
        </a:p>
      </dsp:txBody>
      <dsp:txXfrm rot="-5400000">
        <a:off x="1" y="1195710"/>
        <a:ext cx="697232" cy="298815"/>
      </dsp:txXfrm>
    </dsp:sp>
    <dsp:sp modelId="{FFD2A972-8A36-4DAE-997E-6321CED8C2E7}">
      <dsp:nvSpPr>
        <dsp:cNvPr id="0" name=""/>
        <dsp:cNvSpPr/>
      </dsp:nvSpPr>
      <dsp:spPr>
        <a:xfrm rot="5400000">
          <a:off x="2368051" y="-823723"/>
          <a:ext cx="647430" cy="3989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Cek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fisik</a:t>
          </a:r>
          <a:r>
            <a:rPr lang="en-US" sz="1300" kern="1200" dirty="0" smtClean="0"/>
            <a:t> unit (part </a:t>
          </a:r>
          <a:r>
            <a:rPr lang="en-US" sz="1300" kern="1200" dirty="0" err="1" smtClean="0"/>
            <a:t>plastik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</a:t>
          </a:r>
          <a:r>
            <a:rPr lang="en-US" sz="1300" kern="1200" dirty="0" smtClean="0"/>
            <a:t> stripe)</a:t>
          </a:r>
          <a:endParaRPr lang="en-US" sz="1300" kern="1200" dirty="0"/>
        </a:p>
      </dsp:txBody>
      <dsp:txXfrm rot="-5400000">
        <a:off x="697233" y="878700"/>
        <a:ext cx="3957462" cy="584220"/>
      </dsp:txXfrm>
    </dsp:sp>
    <dsp:sp modelId="{94ABB496-A1FA-409B-B468-0434C7D879D8}">
      <dsp:nvSpPr>
        <dsp:cNvPr id="0" name=""/>
        <dsp:cNvSpPr/>
      </dsp:nvSpPr>
      <dsp:spPr>
        <a:xfrm rot="5400000">
          <a:off x="-149407" y="1841627"/>
          <a:ext cx="996047" cy="697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KSU</a:t>
          </a:r>
          <a:endParaRPr lang="en-US" sz="1600" kern="1200" dirty="0"/>
        </a:p>
      </dsp:txBody>
      <dsp:txXfrm rot="-5400000">
        <a:off x="1" y="2040835"/>
        <a:ext cx="697232" cy="298815"/>
      </dsp:txXfrm>
    </dsp:sp>
    <dsp:sp modelId="{A85F54A8-4CDF-489C-87DE-29D7A2969EF9}">
      <dsp:nvSpPr>
        <dsp:cNvPr id="0" name=""/>
        <dsp:cNvSpPr/>
      </dsp:nvSpPr>
      <dsp:spPr>
        <a:xfrm rot="5400000">
          <a:off x="2368051" y="21402"/>
          <a:ext cx="647430" cy="3989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Menerima</a:t>
          </a:r>
          <a:r>
            <a:rPr lang="en-US" sz="1300" kern="1200" dirty="0" smtClean="0"/>
            <a:t> voucher </a:t>
          </a:r>
          <a:r>
            <a:rPr lang="en-US" sz="1300" kern="1200" dirty="0" err="1" smtClean="0"/>
            <a:t>acceessories</a:t>
          </a:r>
          <a:r>
            <a:rPr lang="en-US" sz="1300" kern="1200" dirty="0" smtClean="0"/>
            <a:t> AHM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Mengambil</a:t>
          </a:r>
          <a:r>
            <a:rPr lang="en-US" sz="1300" kern="1200" dirty="0" smtClean="0"/>
            <a:t> accessories </a:t>
          </a:r>
          <a:r>
            <a:rPr lang="en-US" sz="1300" kern="1200" dirty="0" err="1" smtClean="0"/>
            <a:t>dari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truk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ekspedisi</a:t>
          </a:r>
          <a:endParaRPr lang="en-US" sz="1300" kern="1200" dirty="0"/>
        </a:p>
      </dsp:txBody>
      <dsp:txXfrm rot="-5400000">
        <a:off x="697233" y="1723826"/>
        <a:ext cx="3957462" cy="584220"/>
      </dsp:txXfrm>
    </dsp:sp>
    <dsp:sp modelId="{580A9F21-7909-4504-9CC7-94D4A0667D22}">
      <dsp:nvSpPr>
        <dsp:cNvPr id="0" name=""/>
        <dsp:cNvSpPr/>
      </dsp:nvSpPr>
      <dsp:spPr>
        <a:xfrm rot="5400000">
          <a:off x="-149407" y="2686753"/>
          <a:ext cx="996047" cy="697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Admin</a:t>
          </a:r>
          <a:endParaRPr lang="en-US" sz="1600" kern="1200" dirty="0"/>
        </a:p>
      </dsp:txBody>
      <dsp:txXfrm rot="-5400000">
        <a:off x="1" y="2885961"/>
        <a:ext cx="697232" cy="298815"/>
      </dsp:txXfrm>
    </dsp:sp>
    <dsp:sp modelId="{761A2A34-3219-4D51-AF12-B92FC7B1E5C6}">
      <dsp:nvSpPr>
        <dsp:cNvPr id="0" name=""/>
        <dsp:cNvSpPr/>
      </dsp:nvSpPr>
      <dsp:spPr>
        <a:xfrm rot="5400000">
          <a:off x="2368051" y="866528"/>
          <a:ext cx="647430" cy="3989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Proses input </a:t>
          </a:r>
          <a:r>
            <a:rPr lang="en-US" sz="1300" kern="1200" dirty="0" err="1" smtClean="0"/>
            <a:t>sistem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nopol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truk</a:t>
          </a:r>
          <a:r>
            <a:rPr lang="en-US" sz="1300" kern="1200" dirty="0" smtClean="0"/>
            <a:t> &amp; shipping list AHM</a:t>
          </a:r>
          <a:endParaRPr lang="en-US" sz="1300" kern="1200" dirty="0"/>
        </a:p>
      </dsp:txBody>
      <dsp:txXfrm rot="-5400000">
        <a:off x="697233" y="2568952"/>
        <a:ext cx="3957462" cy="58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C124A-14E1-431A-A290-980D545F2B76}">
      <dsp:nvSpPr>
        <dsp:cNvPr id="0" name=""/>
        <dsp:cNvSpPr/>
      </dsp:nvSpPr>
      <dsp:spPr>
        <a:xfrm>
          <a:off x="228604" y="101509"/>
          <a:ext cx="1830340" cy="1117689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C634B-C46D-41C9-94AC-EC9023A1E6E1}">
      <dsp:nvSpPr>
        <dsp:cNvPr id="0" name=""/>
        <dsp:cNvSpPr/>
      </dsp:nvSpPr>
      <dsp:spPr>
        <a:xfrm>
          <a:off x="1699471" y="304798"/>
          <a:ext cx="1958127" cy="72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Lecet</a:t>
          </a:r>
          <a:endParaRPr lang="en-US" sz="3400" kern="1200" dirty="0"/>
        </a:p>
      </dsp:txBody>
      <dsp:txXfrm>
        <a:off x="1699471" y="304798"/>
        <a:ext cx="1958127" cy="726465"/>
      </dsp:txXfrm>
    </dsp:sp>
    <dsp:sp modelId="{485F6367-BDED-46B3-A566-52D982CA7904}">
      <dsp:nvSpPr>
        <dsp:cNvPr id="0" name=""/>
        <dsp:cNvSpPr/>
      </dsp:nvSpPr>
      <dsp:spPr>
        <a:xfrm>
          <a:off x="227061" y="1625509"/>
          <a:ext cx="1830340" cy="1117689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66EB-C947-4185-8BE3-8463D2D01514}">
      <dsp:nvSpPr>
        <dsp:cNvPr id="0" name=""/>
        <dsp:cNvSpPr/>
      </dsp:nvSpPr>
      <dsp:spPr>
        <a:xfrm>
          <a:off x="1752560" y="1674113"/>
          <a:ext cx="1958127" cy="72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Pecah</a:t>
          </a:r>
          <a:endParaRPr lang="en-US" sz="3400" kern="1200" dirty="0"/>
        </a:p>
      </dsp:txBody>
      <dsp:txXfrm>
        <a:off x="1752560" y="1674113"/>
        <a:ext cx="1958127" cy="726465"/>
      </dsp:txXfrm>
    </dsp:sp>
    <dsp:sp modelId="{50BB6EFF-87F5-4751-A2E9-3F648F0609E5}">
      <dsp:nvSpPr>
        <dsp:cNvPr id="0" name=""/>
        <dsp:cNvSpPr/>
      </dsp:nvSpPr>
      <dsp:spPr>
        <a:xfrm>
          <a:off x="228606" y="3321498"/>
          <a:ext cx="1830340" cy="1117689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8FCA3-AA07-4F4F-AC6E-CA4582F3DE14}">
      <dsp:nvSpPr>
        <dsp:cNvPr id="0" name=""/>
        <dsp:cNvSpPr/>
      </dsp:nvSpPr>
      <dsp:spPr>
        <a:xfrm>
          <a:off x="1905018" y="3540735"/>
          <a:ext cx="1958127" cy="72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Bengkok</a:t>
          </a:r>
          <a:endParaRPr lang="en-US" sz="3400" kern="1200" dirty="0"/>
        </a:p>
      </dsp:txBody>
      <dsp:txXfrm>
        <a:off x="1905018" y="3540735"/>
        <a:ext cx="1958127" cy="7264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C124A-14E1-431A-A290-980D545F2B76}">
      <dsp:nvSpPr>
        <dsp:cNvPr id="0" name=""/>
        <dsp:cNvSpPr/>
      </dsp:nvSpPr>
      <dsp:spPr>
        <a:xfrm>
          <a:off x="76206" y="513660"/>
          <a:ext cx="1830339" cy="1098205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8000" b="-9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C634B-C46D-41C9-94AC-EC9023A1E6E1}">
      <dsp:nvSpPr>
        <dsp:cNvPr id="0" name=""/>
        <dsp:cNvSpPr/>
      </dsp:nvSpPr>
      <dsp:spPr>
        <a:xfrm>
          <a:off x="1803356" y="647421"/>
          <a:ext cx="1778046" cy="659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Hilang</a:t>
          </a:r>
          <a:endParaRPr lang="en-US" sz="3300" kern="1200" dirty="0"/>
        </a:p>
      </dsp:txBody>
      <dsp:txXfrm>
        <a:off x="1803356" y="647421"/>
        <a:ext cx="1778046" cy="659655"/>
      </dsp:txXfrm>
    </dsp:sp>
    <dsp:sp modelId="{53AA4DCE-4540-4BF1-BE3B-0CD123812F42}">
      <dsp:nvSpPr>
        <dsp:cNvPr id="0" name=""/>
        <dsp:cNvSpPr/>
      </dsp:nvSpPr>
      <dsp:spPr>
        <a:xfrm>
          <a:off x="76188" y="2152135"/>
          <a:ext cx="1830339" cy="1098205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B795B-F7EA-4524-A81C-13CC4C2CD974}">
      <dsp:nvSpPr>
        <dsp:cNvPr id="0" name=""/>
        <dsp:cNvSpPr/>
      </dsp:nvSpPr>
      <dsp:spPr>
        <a:xfrm>
          <a:off x="1803356" y="2247615"/>
          <a:ext cx="1778046" cy="659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Robek</a:t>
          </a:r>
          <a:endParaRPr lang="en-US" sz="3300" kern="1200" dirty="0"/>
        </a:p>
      </dsp:txBody>
      <dsp:txXfrm>
        <a:off x="1803356" y="2247615"/>
        <a:ext cx="1778046" cy="659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0BB2B-AB65-4C6A-9960-9831E000F895}">
      <dsp:nvSpPr>
        <dsp:cNvPr id="0" name=""/>
        <dsp:cNvSpPr/>
      </dsp:nvSpPr>
      <dsp:spPr>
        <a:xfrm>
          <a:off x="3994" y="1169060"/>
          <a:ext cx="2325030" cy="930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Gudang</a:t>
          </a:r>
          <a:r>
            <a:rPr lang="en-US" sz="2000" kern="1200" dirty="0" smtClean="0"/>
            <a:t> MD</a:t>
          </a:r>
          <a:endParaRPr lang="en-US" sz="2000" kern="1200" dirty="0"/>
        </a:p>
      </dsp:txBody>
      <dsp:txXfrm>
        <a:off x="469000" y="1169060"/>
        <a:ext cx="1395018" cy="930012"/>
      </dsp:txXfrm>
    </dsp:sp>
    <dsp:sp modelId="{AC673DE2-577C-436D-8A3F-0707E5ED1057}">
      <dsp:nvSpPr>
        <dsp:cNvPr id="0" name=""/>
        <dsp:cNvSpPr/>
      </dsp:nvSpPr>
      <dsp:spPr>
        <a:xfrm>
          <a:off x="2096521" y="1169060"/>
          <a:ext cx="2325030" cy="930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Outstanding</a:t>
          </a:r>
          <a:endParaRPr lang="en-US" sz="2000" kern="1200" dirty="0"/>
        </a:p>
      </dsp:txBody>
      <dsp:txXfrm>
        <a:off x="2561527" y="1169060"/>
        <a:ext cx="1395018" cy="930012"/>
      </dsp:txXfrm>
    </dsp:sp>
    <dsp:sp modelId="{95F9B0E7-A7A8-4326-8A0F-6F1BD8A6D5F2}">
      <dsp:nvSpPr>
        <dsp:cNvPr id="0" name=""/>
        <dsp:cNvSpPr/>
      </dsp:nvSpPr>
      <dsp:spPr>
        <a:xfrm>
          <a:off x="4189048" y="1169060"/>
          <a:ext cx="2325030" cy="930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Ekspedisi</a:t>
          </a:r>
          <a:endParaRPr lang="en-US" sz="2000" kern="1200" dirty="0"/>
        </a:p>
      </dsp:txBody>
      <dsp:txXfrm>
        <a:off x="4654054" y="1169060"/>
        <a:ext cx="1395018" cy="930012"/>
      </dsp:txXfrm>
    </dsp:sp>
    <dsp:sp modelId="{81D48199-CF59-4342-98C6-AAD5848404B9}">
      <dsp:nvSpPr>
        <dsp:cNvPr id="0" name=""/>
        <dsp:cNvSpPr/>
      </dsp:nvSpPr>
      <dsp:spPr>
        <a:xfrm>
          <a:off x="6281575" y="1169060"/>
          <a:ext cx="2325030" cy="9300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Dealer</a:t>
          </a:r>
          <a:endParaRPr lang="en-US" sz="2000" kern="1200" dirty="0"/>
        </a:p>
      </dsp:txBody>
      <dsp:txXfrm>
        <a:off x="6746581" y="1169060"/>
        <a:ext cx="1395018" cy="930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F69D1-02E7-459F-A02F-DA8B7D88E747}">
      <dsp:nvSpPr>
        <dsp:cNvPr id="0" name=""/>
        <dsp:cNvSpPr/>
      </dsp:nvSpPr>
      <dsp:spPr>
        <a:xfrm>
          <a:off x="570301" y="926146"/>
          <a:ext cx="2274123" cy="1987870"/>
        </a:xfrm>
        <a:prstGeom prst="flowChartAlternateProcess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Mengatur</a:t>
          </a:r>
          <a:r>
            <a:rPr lang="en-US" sz="1500" kern="1200" dirty="0" smtClean="0"/>
            <a:t> plot </a:t>
          </a:r>
          <a:r>
            <a:rPr lang="en-US" sz="1500" kern="1200" dirty="0" err="1" smtClean="0"/>
            <a:t>pengiriman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Cetak</a:t>
          </a:r>
          <a:r>
            <a:rPr lang="en-US" sz="1500" kern="1200" dirty="0" smtClean="0"/>
            <a:t> form picking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checklist KSU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Cetak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surat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jalan</a:t>
          </a:r>
          <a:endParaRPr lang="en-US" sz="1500" kern="1200" dirty="0"/>
        </a:p>
      </dsp:txBody>
      <dsp:txXfrm>
        <a:off x="1138832" y="1224327"/>
        <a:ext cx="1108635" cy="1391509"/>
      </dsp:txXfrm>
    </dsp:sp>
    <dsp:sp modelId="{286F6B1D-7FAF-40A1-9A1A-D34AA25BE280}">
      <dsp:nvSpPr>
        <dsp:cNvPr id="0" name=""/>
        <dsp:cNvSpPr/>
      </dsp:nvSpPr>
      <dsp:spPr>
        <a:xfrm>
          <a:off x="1771" y="1351550"/>
          <a:ext cx="1137061" cy="11370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</a:t>
          </a:r>
          <a:endParaRPr lang="en-US" sz="1900" kern="1200" dirty="0"/>
        </a:p>
      </dsp:txBody>
      <dsp:txXfrm>
        <a:off x="168290" y="1518069"/>
        <a:ext cx="804023" cy="804023"/>
      </dsp:txXfrm>
    </dsp:sp>
    <dsp:sp modelId="{43136169-2ADC-450C-980E-4574B0AAD907}">
      <dsp:nvSpPr>
        <dsp:cNvPr id="0" name=""/>
        <dsp:cNvSpPr/>
      </dsp:nvSpPr>
      <dsp:spPr>
        <a:xfrm>
          <a:off x="3455459" y="926146"/>
          <a:ext cx="2473382" cy="1987870"/>
        </a:xfrm>
        <a:prstGeom prst="flowChartAlternateProcess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Picker: </a:t>
          </a:r>
          <a:r>
            <a:rPr lang="en-US" sz="1500" kern="1200" dirty="0" err="1" smtClean="0"/>
            <a:t>mencari</a:t>
          </a:r>
          <a:r>
            <a:rPr lang="en-US" sz="1500" kern="1200" dirty="0" smtClean="0"/>
            <a:t> unit </a:t>
          </a:r>
          <a:r>
            <a:rPr lang="en-US" sz="1500" kern="1200" dirty="0" err="1" smtClean="0"/>
            <a:t>sesuai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dengan</a:t>
          </a:r>
          <a:r>
            <a:rPr lang="en-US" sz="1500" kern="1200" dirty="0" smtClean="0"/>
            <a:t> form picking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Checker: </a:t>
          </a:r>
          <a:r>
            <a:rPr lang="en-US" sz="1500" kern="1200" dirty="0" err="1" smtClean="0"/>
            <a:t>melakukan</a:t>
          </a:r>
          <a:r>
            <a:rPr lang="en-US" sz="1500" kern="1200" dirty="0" smtClean="0"/>
            <a:t> final </a:t>
          </a:r>
          <a:r>
            <a:rPr lang="en-US" sz="1500" kern="1200" dirty="0" err="1" smtClean="0"/>
            <a:t>cek</a:t>
          </a:r>
          <a:r>
            <a:rPr lang="en-US" sz="1500" kern="1200" dirty="0" smtClean="0"/>
            <a:t> unit</a:t>
          </a:r>
          <a:endParaRPr lang="en-US" sz="1500" kern="1200" dirty="0"/>
        </a:p>
      </dsp:txBody>
      <dsp:txXfrm>
        <a:off x="4073805" y="1224327"/>
        <a:ext cx="1205773" cy="1391509"/>
      </dsp:txXfrm>
    </dsp:sp>
    <dsp:sp modelId="{DD4326E8-00A8-4AF8-87F0-DA89F2B5ED69}">
      <dsp:nvSpPr>
        <dsp:cNvPr id="0" name=""/>
        <dsp:cNvSpPr/>
      </dsp:nvSpPr>
      <dsp:spPr>
        <a:xfrm>
          <a:off x="2939642" y="1351550"/>
          <a:ext cx="1137061" cy="11370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Picker &amp; Checker</a:t>
          </a:r>
          <a:endParaRPr lang="en-US" sz="1900" kern="1200" dirty="0"/>
        </a:p>
      </dsp:txBody>
      <dsp:txXfrm>
        <a:off x="3106161" y="1518069"/>
        <a:ext cx="804023" cy="804023"/>
      </dsp:txXfrm>
    </dsp:sp>
    <dsp:sp modelId="{619F678D-088E-43B7-A785-88177B53AF90}">
      <dsp:nvSpPr>
        <dsp:cNvPr id="0" name=""/>
        <dsp:cNvSpPr/>
      </dsp:nvSpPr>
      <dsp:spPr>
        <a:xfrm>
          <a:off x="6639505" y="926146"/>
          <a:ext cx="2274123" cy="1987870"/>
        </a:xfrm>
        <a:prstGeom prst="flowChartAlternateProcess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Menyiapkan</a:t>
          </a:r>
          <a:r>
            <a:rPr lang="en-US" sz="1500" kern="1200" dirty="0" smtClean="0"/>
            <a:t> accessories motor </a:t>
          </a:r>
          <a:r>
            <a:rPr lang="en-US" sz="1500" kern="1200" dirty="0" err="1" smtClean="0"/>
            <a:t>berdasarkan</a:t>
          </a:r>
          <a:r>
            <a:rPr lang="en-US" sz="1500" kern="1200" dirty="0" smtClean="0"/>
            <a:t> form checklist KSU</a:t>
          </a:r>
          <a:endParaRPr lang="en-US" sz="1500" kern="1200" dirty="0"/>
        </a:p>
      </dsp:txBody>
      <dsp:txXfrm>
        <a:off x="7208036" y="1224327"/>
        <a:ext cx="1108635" cy="1391509"/>
      </dsp:txXfrm>
    </dsp:sp>
    <dsp:sp modelId="{0F6CAE30-5C2E-4AD3-AB03-5E7A69E3E749}">
      <dsp:nvSpPr>
        <dsp:cNvPr id="0" name=""/>
        <dsp:cNvSpPr/>
      </dsp:nvSpPr>
      <dsp:spPr>
        <a:xfrm>
          <a:off x="6070974" y="1351550"/>
          <a:ext cx="1137061" cy="11370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KSU</a:t>
          </a:r>
          <a:endParaRPr lang="en-US" sz="1900" kern="1200" dirty="0"/>
        </a:p>
      </dsp:txBody>
      <dsp:txXfrm>
        <a:off x="6237493" y="1518069"/>
        <a:ext cx="804023" cy="8040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304C3-BD4A-469F-AEDF-E55C80353512}">
      <dsp:nvSpPr>
        <dsp:cNvPr id="0" name=""/>
        <dsp:cNvSpPr/>
      </dsp:nvSpPr>
      <dsp:spPr>
        <a:xfrm>
          <a:off x="1881552" y="524936"/>
          <a:ext cx="1953841" cy="1532459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Pengiriman</a:t>
          </a:r>
          <a:r>
            <a:rPr lang="en-US" sz="1600" kern="1200" dirty="0" smtClean="0"/>
            <a:t> unit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dealer</a:t>
          </a:r>
          <a:endParaRPr lang="en-US" sz="1600" kern="1200" dirty="0"/>
        </a:p>
      </dsp:txBody>
      <dsp:txXfrm>
        <a:off x="2370013" y="754805"/>
        <a:ext cx="952498" cy="1072721"/>
      </dsp:txXfrm>
    </dsp:sp>
    <dsp:sp modelId="{6E852965-700F-4B6F-AEBA-135B879390EF}">
      <dsp:nvSpPr>
        <dsp:cNvPr id="0" name=""/>
        <dsp:cNvSpPr/>
      </dsp:nvSpPr>
      <dsp:spPr>
        <a:xfrm>
          <a:off x="642831" y="552619"/>
          <a:ext cx="1477094" cy="14770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Ekspedisi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</a:t>
          </a:r>
          <a:r>
            <a:rPr lang="en-US" sz="2000" kern="1200" dirty="0" err="1" smtClean="0"/>
            <a:t>Satu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Hati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Mandiri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859146" y="768934"/>
        <a:ext cx="1044464" cy="1044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82345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536575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5201510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2130426"/>
            <a:ext cx="47879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" y="3733800"/>
            <a:ext cx="47879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982344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906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906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906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621365"/>
            <a:ext cx="899795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95300" y="4463568"/>
            <a:ext cx="89979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273051"/>
            <a:ext cx="5943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991612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347900" y="3221306"/>
            <a:ext cx="3017520" cy="8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901952"/>
            <a:ext cx="257556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0" y="3273552"/>
            <a:ext cx="257556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67100" y="381000"/>
            <a:ext cx="602615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991612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347900" y="3221306"/>
            <a:ext cx="3017520" cy="8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02" y="1905000"/>
            <a:ext cx="257556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0" y="3276600"/>
            <a:ext cx="257556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61798" y="137160"/>
            <a:ext cx="960882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1240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D27273-4295-4F0A-BA8A-CD5E7B420ED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7050" y="6312409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1240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9D5B1E9-2FF3-4636-9FE3-51DEB9C8D7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5181600" cy="2729345"/>
          </a:xfrm>
        </p:spPr>
        <p:txBody>
          <a:bodyPr anchor="ctr"/>
          <a:lstStyle/>
          <a:p>
            <a:pPr algn="ctr"/>
            <a:r>
              <a:rPr lang="en-US" b="1" dirty="0" smtClean="0"/>
              <a:t>UNIT WAREHOUSE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4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44562"/>
          </a:xfrm>
        </p:spPr>
        <p:txBody>
          <a:bodyPr/>
          <a:lstStyle/>
          <a:p>
            <a:r>
              <a:rPr lang="en-US" u="sng" dirty="0" smtClean="0"/>
              <a:t>Proses Goods Receiving (GR)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88851"/>
              </p:ext>
            </p:extLst>
          </p:nvPr>
        </p:nvGraphicFramePr>
        <p:xfrm>
          <a:off x="457200" y="1600200"/>
          <a:ext cx="8915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581400"/>
            <a:ext cx="17526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Loading unit </a:t>
            </a:r>
            <a:r>
              <a:rPr lang="en-US" dirty="0" err="1" smtClean="0"/>
              <a:t>dan</a:t>
            </a:r>
            <a:r>
              <a:rPr lang="en-US" dirty="0" smtClean="0"/>
              <a:t> accessories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ekspedisi</a:t>
            </a:r>
            <a:r>
              <a:rPr lang="en-US" dirty="0" smtClean="0"/>
              <a:t> AHM – MD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5509" y="3581400"/>
            <a:ext cx="17526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unit </a:t>
            </a:r>
            <a:r>
              <a:rPr lang="en-US" dirty="0" err="1" smtClean="0"/>
              <a:t>berdasarkan</a:t>
            </a:r>
            <a:r>
              <a:rPr lang="en-US" dirty="0" smtClean="0"/>
              <a:t> shipping list </a:t>
            </a:r>
            <a:r>
              <a:rPr lang="en-US" dirty="0" err="1" smtClean="0"/>
              <a:t>dari</a:t>
            </a:r>
            <a:r>
              <a:rPr lang="en-US" dirty="0" smtClean="0"/>
              <a:t> AHM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581400"/>
            <a:ext cx="1752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Unit OK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defect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3581400"/>
            <a:ext cx="17526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Unit </a:t>
            </a:r>
            <a:r>
              <a:rPr lang="en-US" dirty="0" err="1" smtClean="0"/>
              <a:t>intransit</a:t>
            </a:r>
            <a:r>
              <a:rPr lang="en-US" dirty="0" smtClean="0"/>
              <a:t> ETD 3-5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060473"/>
              </p:ext>
            </p:extLst>
          </p:nvPr>
        </p:nvGraphicFramePr>
        <p:xfrm>
          <a:off x="4533900" y="1798637"/>
          <a:ext cx="4686300" cy="353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503238"/>
            <a:ext cx="8915400" cy="715962"/>
          </a:xfrm>
        </p:spPr>
        <p:txBody>
          <a:bodyPr/>
          <a:lstStyle/>
          <a:p>
            <a:r>
              <a:rPr lang="en-US" u="sng" dirty="0" smtClean="0"/>
              <a:t>Proses Goods Receiving (GR)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286000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0838"/>
            <a:ext cx="8915400" cy="868362"/>
          </a:xfrm>
        </p:spPr>
        <p:txBody>
          <a:bodyPr/>
          <a:lstStyle/>
          <a:p>
            <a:r>
              <a:rPr lang="en-US" u="sng" dirty="0" smtClean="0"/>
              <a:t>Unit Not Ready For Sale (NRFS)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Unit NRFS </a:t>
            </a:r>
            <a:r>
              <a:rPr lang="en-US" dirty="0" err="1" smtClean="0"/>
              <a:t>adalah</a:t>
            </a:r>
            <a:r>
              <a:rPr lang="en-US" dirty="0" smtClean="0"/>
              <a:t> unit SMH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didistribusi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27772908"/>
              </p:ext>
            </p:extLst>
          </p:nvPr>
        </p:nvGraphicFramePr>
        <p:xfrm>
          <a:off x="609600" y="1905000"/>
          <a:ext cx="4114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48560365"/>
              </p:ext>
            </p:extLst>
          </p:nvPr>
        </p:nvGraphicFramePr>
        <p:xfrm>
          <a:off x="5029200" y="2045732"/>
          <a:ext cx="3657600" cy="382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13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8C124A-14E1-431A-A290-980D545F2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48C124A-14E1-431A-A290-980D545F2B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FC634B-C46D-41C9-94AC-EC9023A1E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04FC634B-C46D-41C9-94AC-EC9023A1E6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5F6367-BDED-46B3-A566-52D982CA7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485F6367-BDED-46B3-A566-52D982CA7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8666EB-C947-4185-8BE3-8463D2D01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C8666EB-C947-4185-8BE3-8463D2D01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BB6EFF-87F5-4751-A2E9-3F648F060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50BB6EFF-87F5-4751-A2E9-3F648F0609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F8FCA3-AA07-4F4F-AC6E-CA4582F3D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96F8FCA3-AA07-4F4F-AC6E-CA4582F3DE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8C124A-14E1-431A-A290-980D545F2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A48C124A-14E1-431A-A290-980D545F2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A48C124A-14E1-431A-A290-980D545F2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FC634B-C46D-41C9-94AC-EC9023A1E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04FC634B-C46D-41C9-94AC-EC9023A1E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04FC634B-C46D-41C9-94AC-EC9023A1E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AA4DCE-4540-4BF1-BE3B-0CD123812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53AA4DCE-4540-4BF1-BE3B-0CD123812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53AA4DCE-4540-4BF1-BE3B-0CD123812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BB795B-F7EA-4524-A81C-13CC4C2C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78BB795B-F7EA-4524-A81C-13CC4C2C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graphicEl>
                                              <a:dgm id="{78BB795B-F7EA-4524-A81C-13CC4C2C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5300" y="350838"/>
            <a:ext cx="89154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Proses Goods Issue (GI)</a:t>
            </a: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5297084"/>
              </p:ext>
            </p:extLst>
          </p:nvPr>
        </p:nvGraphicFramePr>
        <p:xfrm>
          <a:off x="609600" y="1227667"/>
          <a:ext cx="8610600" cy="326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3643744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Titipan</a:t>
            </a:r>
            <a:r>
              <a:rPr lang="en-US" dirty="0" smtClean="0"/>
              <a:t> unit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kodya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outstanding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643745"/>
            <a:ext cx="209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Outstanding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ekspedisi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3618" y="3581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logistik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3745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</a:t>
            </a:r>
            <a:r>
              <a:rPr lang="en-US" dirty="0" err="1" smtClean="0"/>
              <a:t>tiba</a:t>
            </a:r>
            <a:r>
              <a:rPr lang="en-US" dirty="0" smtClean="0"/>
              <a:t> di dealer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0838"/>
            <a:ext cx="8915400" cy="868362"/>
          </a:xfrm>
        </p:spPr>
        <p:txBody>
          <a:bodyPr/>
          <a:lstStyle/>
          <a:p>
            <a:r>
              <a:rPr lang="en-US" u="sng" dirty="0" smtClean="0"/>
              <a:t>Proses Goods Issue (GI)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982198"/>
              </p:ext>
            </p:extLst>
          </p:nvPr>
        </p:nvGraphicFramePr>
        <p:xfrm>
          <a:off x="495300" y="609600"/>
          <a:ext cx="89154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5400000">
            <a:off x="4610100" y="3619500"/>
            <a:ext cx="838200" cy="1066800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2132176"/>
              </p:ext>
            </p:extLst>
          </p:nvPr>
        </p:nvGraphicFramePr>
        <p:xfrm>
          <a:off x="2336800" y="4351867"/>
          <a:ext cx="4978400" cy="258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380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029200" cy="27431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Kekurangan</a:t>
            </a:r>
            <a:r>
              <a:rPr lang="en-US" sz="2000" dirty="0" smtClean="0"/>
              <a:t> accessories MD – D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dikarenakan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kekurangan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pengiriman</a:t>
            </a:r>
            <a:r>
              <a:rPr lang="en-US" sz="2000" dirty="0" smtClean="0"/>
              <a:t> accessories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smtClean="0"/>
              <a:t>AHM - MD</a:t>
            </a:r>
            <a:endParaRPr lang="en-US" sz="2000" dirty="0" smtClean="0"/>
          </a:p>
          <a:p>
            <a:r>
              <a:rPr lang="en-US" sz="2000" dirty="0" err="1" smtClean="0"/>
              <a:t>Gudang</a:t>
            </a:r>
            <a:r>
              <a:rPr lang="en-US" sz="2000" dirty="0" smtClean="0"/>
              <a:t> MD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note </a:t>
            </a:r>
            <a:r>
              <a:rPr lang="en-US" sz="2000" dirty="0" err="1" smtClean="0"/>
              <a:t>kekurangan</a:t>
            </a:r>
            <a:r>
              <a:rPr lang="en-US" sz="2000" dirty="0" smtClean="0"/>
              <a:t> accessories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kekurangan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pengiriman</a:t>
            </a:r>
            <a:r>
              <a:rPr lang="en-US" sz="2000" dirty="0" smtClean="0"/>
              <a:t> unit dealer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350838"/>
            <a:ext cx="89154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err="1" smtClean="0"/>
              <a:t>Kekurangan</a:t>
            </a:r>
            <a:r>
              <a:rPr lang="en-US" u="sng" dirty="0" smtClean="0"/>
              <a:t> Accessories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1447800"/>
            <a:ext cx="4137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kekurangan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serah</a:t>
            </a:r>
            <a:r>
              <a:rPr lang="en-US" sz="2000" dirty="0" smtClean="0"/>
              <a:t> </a:t>
            </a:r>
            <a:r>
              <a:rPr lang="en-US" sz="2000" dirty="0" err="1" smtClean="0"/>
              <a:t>terima</a:t>
            </a:r>
            <a:r>
              <a:rPr lang="en-US" sz="2000" dirty="0" smtClean="0"/>
              <a:t> di dealer </a:t>
            </a:r>
            <a:r>
              <a:rPr lang="en-US" sz="2000" dirty="0" err="1" smtClean="0"/>
              <a:t>harap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note di checklist </a:t>
            </a:r>
            <a:r>
              <a:rPr lang="en-US" sz="2000" dirty="0" err="1" smtClean="0"/>
              <a:t>pengiriman</a:t>
            </a:r>
            <a:r>
              <a:rPr lang="en-US" sz="2000" dirty="0" smtClean="0"/>
              <a:t> unit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895600"/>
            <a:ext cx="446606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3062" y="-10329863"/>
            <a:ext cx="207472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207472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6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16001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temuan</a:t>
            </a:r>
            <a:r>
              <a:rPr lang="en-US" dirty="0" smtClean="0"/>
              <a:t> defect </a:t>
            </a:r>
            <a:r>
              <a:rPr lang="en-US" dirty="0" err="1" smtClean="0"/>
              <a:t>informasikan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driver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note di checklist </a:t>
            </a:r>
            <a:r>
              <a:rPr lang="en-US" dirty="0" err="1" smtClean="0"/>
              <a:t>pengiriman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serah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form LKUAT.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7700" y="350838"/>
            <a:ext cx="89154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Defect Unit MD - D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33590"/>
            <a:ext cx="4533900" cy="216689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66293"/>
            <a:ext cx="4114800" cy="244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3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0"/>
            <a:ext cx="425591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1054</TotalTime>
  <Words>292</Words>
  <Application>Microsoft Office PowerPoint</Application>
  <PresentationFormat>A4 Paper (210x297 mm)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Thatch</vt:lpstr>
      <vt:lpstr>UNIT WAREHOUSE</vt:lpstr>
      <vt:lpstr>Proses Goods Receiving (GR)</vt:lpstr>
      <vt:lpstr>Proses Goods Receiving (GR)</vt:lpstr>
      <vt:lpstr>Unit Not Ready For Sale (NRFS)</vt:lpstr>
      <vt:lpstr>PowerPoint Presentation</vt:lpstr>
      <vt:lpstr>Proses Goods Issue (GI)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WAREHOUSE</dc:title>
  <dc:creator>Lenovo</dc:creator>
  <cp:lastModifiedBy>Lenovo</cp:lastModifiedBy>
  <cp:revision>74</cp:revision>
  <dcterms:created xsi:type="dcterms:W3CDTF">2021-11-17T01:32:37Z</dcterms:created>
  <dcterms:modified xsi:type="dcterms:W3CDTF">2021-11-20T01:50:51Z</dcterms:modified>
</cp:coreProperties>
</file>