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0" r:id="rId2"/>
    <p:sldId id="273" r:id="rId3"/>
    <p:sldId id="272" r:id="rId4"/>
    <p:sldId id="271" r:id="rId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63291-AF9B-40AC-86FB-A4BC679DE9B1}" type="datetime1">
              <a:rPr lang="es-ES" smtClean="0"/>
              <a:t>26/03/2018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7F807C-0218-4A41-8347-EABE14BBB239}" type="datetime1">
              <a:rPr lang="es-ES" noProof="0" smtClean="0"/>
              <a:t>26/03/2018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c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c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0AEBAC-8DE1-444C-BF68-A9E71BDAD572}" type="datetime1">
              <a:rPr lang="es-ES" noProof="0" smtClean="0"/>
              <a:t>26/03/2018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8ADCE9-2746-4109-93AE-44EE791AF1DC}" type="datetime1">
              <a:rPr lang="es-ES" noProof="0" smtClean="0"/>
              <a:t>26/03/2018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2BC022-307C-4A17-8ECE-8018BAABE805}" type="datetime1">
              <a:rPr lang="es-ES" noProof="0" smtClean="0"/>
              <a:t>26/03/2018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62D9E-4F32-418B-903F-7C9AD8E728F8}" type="datetime1">
              <a:rPr lang="es-ES" noProof="0" smtClean="0"/>
              <a:t>26/03/2018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28A51F-FBD3-41FB-89C1-BA983868FB20}" type="datetime1">
              <a:rPr lang="es-ES" noProof="0" smtClean="0"/>
              <a:t>26/03/2018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4E612-CD29-443D-90FA-23CF62D2F102}" type="datetime1">
              <a:rPr lang="es-ES" noProof="0" smtClean="0"/>
              <a:t>26/03/2018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c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c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c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c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c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c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c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c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c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c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c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c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c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c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c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c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c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Marcador de posición de pie de página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12" name="Marcador de posición de fech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0C2A6-AF01-4DD1-94C7-453C3ED9264F}" type="datetime1">
              <a:rPr lang="es-ES" noProof="0" smtClean="0"/>
              <a:t>26/03/2018</a:t>
            </a:fld>
            <a:endParaRPr lang="es-ES" noProof="0" dirty="0"/>
          </a:p>
        </p:txBody>
      </p:sp>
      <p:sp>
        <p:nvSpPr>
          <p:cNvPr id="214" name="Marcador de posición de número de diapositiva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c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c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c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c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c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á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cxnSp>
        <p:nvCxnSpPr>
          <p:cNvPr id="60" name="Conector recto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492F1B4-63C4-4019-9F7F-8F2DD95C80A5}" type="datetime1">
              <a:rPr lang="es-ES" noProof="0" smtClean="0"/>
              <a:t>26/03/2018</a:t>
            </a:fld>
            <a:endParaRPr lang="es-ES" noProof="0" dirty="0"/>
          </a:p>
        </p:txBody>
      </p:sp>
      <p:sp>
        <p:nvSpPr>
          <p:cNvPr id="8" name="Marcador de posición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c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c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c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á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59" name="Conector rec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ctor rec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c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c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c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c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c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c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c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c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c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c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c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c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c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c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c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c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c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c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c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c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c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c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c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cxnSp>
        <p:nvCxnSpPr>
          <p:cNvPr id="148" name="Conector recto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26/03/2018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volley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baoyongzhang/SwipeMenuListView/blob/master/README.m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285A1A-F164-48BE-B67D-24CB75CC4C9F}"/>
              </a:ext>
            </a:extLst>
          </p:cNvPr>
          <p:cNvSpPr txBox="1">
            <a:spLocks/>
          </p:cNvSpPr>
          <p:nvPr/>
        </p:nvSpPr>
        <p:spPr>
          <a:xfrm>
            <a:off x="567431" y="314891"/>
            <a:ext cx="9601200" cy="1142385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Esquema General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ED79D23-DD1C-4D4C-A741-FB39A11661F2}"/>
              </a:ext>
            </a:extLst>
          </p:cNvPr>
          <p:cNvSpPr/>
          <p:nvPr/>
        </p:nvSpPr>
        <p:spPr>
          <a:xfrm>
            <a:off x="6915705" y="2145562"/>
            <a:ext cx="1855433" cy="148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Service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C6EB863-FF1D-44D4-977A-1E88EDAD913F}"/>
              </a:ext>
            </a:extLst>
          </p:cNvPr>
          <p:cNvSpPr/>
          <p:nvPr/>
        </p:nvSpPr>
        <p:spPr>
          <a:xfrm>
            <a:off x="3064276" y="2145561"/>
            <a:ext cx="1855433" cy="148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Service </a:t>
            </a:r>
            <a:r>
              <a:rPr lang="en-US" dirty="0" err="1"/>
              <a:t>Cliente</a:t>
            </a:r>
            <a:endParaRPr lang="en-US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543E8B2-A02E-4D95-8AF9-2E96E826073D}"/>
              </a:ext>
            </a:extLst>
          </p:cNvPr>
          <p:cNvCxnSpPr/>
          <p:nvPr/>
        </p:nvCxnSpPr>
        <p:spPr>
          <a:xfrm>
            <a:off x="4919709" y="3249227"/>
            <a:ext cx="199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B47FBB1-1260-4A04-AFF8-383862DD0F7F}"/>
              </a:ext>
            </a:extLst>
          </p:cNvPr>
          <p:cNvCxnSpPr>
            <a:cxnSpLocks/>
          </p:cNvCxnSpPr>
          <p:nvPr/>
        </p:nvCxnSpPr>
        <p:spPr>
          <a:xfrm flipH="1">
            <a:off x="4919709" y="2556769"/>
            <a:ext cx="199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1C4BE62-7868-45DE-9FF3-25AB95922358}"/>
              </a:ext>
            </a:extLst>
          </p:cNvPr>
          <p:cNvSpPr txBox="1"/>
          <p:nvPr/>
        </p:nvSpPr>
        <p:spPr>
          <a:xfrm>
            <a:off x="5276296" y="286010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5B733EE-EA6D-4B3B-968F-0C50A08AFD88}"/>
              </a:ext>
            </a:extLst>
          </p:cNvPr>
          <p:cNvSpPr txBox="1"/>
          <p:nvPr/>
        </p:nvSpPr>
        <p:spPr>
          <a:xfrm>
            <a:off x="5235719" y="218743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0F6E31-DE23-49F0-8136-B3FA90AC4697}"/>
              </a:ext>
            </a:extLst>
          </p:cNvPr>
          <p:cNvSpPr txBox="1"/>
          <p:nvPr/>
        </p:nvSpPr>
        <p:spPr>
          <a:xfrm>
            <a:off x="276874" y="6358443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ALDO REYES GARCIA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23D7274D-5C96-4897-91FE-A73F29D6C302}"/>
              </a:ext>
            </a:extLst>
          </p:cNvPr>
          <p:cNvSpPr/>
          <p:nvPr/>
        </p:nvSpPr>
        <p:spPr>
          <a:xfrm>
            <a:off x="1652098" y="3268586"/>
            <a:ext cx="1855433" cy="719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Almacenamiento</a:t>
            </a:r>
          </a:p>
          <a:p>
            <a:pPr algn="ctr"/>
            <a:r>
              <a:rPr lang="en-US" sz="1400" dirty="0"/>
              <a:t>Local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dispositivo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040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285A1A-F164-48BE-B67D-24CB75CC4C9F}"/>
              </a:ext>
            </a:extLst>
          </p:cNvPr>
          <p:cNvSpPr txBox="1">
            <a:spLocks/>
          </p:cNvSpPr>
          <p:nvPr/>
        </p:nvSpPr>
        <p:spPr>
          <a:xfrm>
            <a:off x="567431" y="314891"/>
            <a:ext cx="9601200" cy="1142385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Librerías utilizadas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87F9079-AFD6-449A-B416-FC9B4A65D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050" y="2230825"/>
            <a:ext cx="5734050" cy="10382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1ACDCB1-B064-4323-A8C2-72E5BD2C2447}"/>
              </a:ext>
            </a:extLst>
          </p:cNvPr>
          <p:cNvSpPr txBox="1"/>
          <p:nvPr/>
        </p:nvSpPr>
        <p:spPr>
          <a:xfrm>
            <a:off x="567430" y="1457276"/>
            <a:ext cx="4226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Para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desarrollo</a:t>
            </a:r>
            <a:r>
              <a:rPr lang="en-US" dirty="0"/>
              <a:t>, se </a:t>
            </a:r>
            <a:r>
              <a:rPr lang="en-US" dirty="0" err="1"/>
              <a:t>utilizó</a:t>
            </a:r>
            <a:r>
              <a:rPr lang="en-US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/>
              <a:t>Volley</a:t>
            </a:r>
            <a:r>
              <a:rPr lang="es-ES" dirty="0"/>
              <a:t>: biblioteca HTTP que hace que las redes para las aplicaciones de Android sean más fáciles y, lo que es más importante, más rápidas. </a:t>
            </a:r>
            <a:r>
              <a:rPr lang="es-ES" dirty="0" err="1"/>
              <a:t>Volley</a:t>
            </a:r>
            <a:r>
              <a:rPr lang="es-ES" dirty="0"/>
              <a:t> está disponible en GitHub.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SwipeMenuListView</a:t>
            </a:r>
            <a:r>
              <a:rPr lang="en-US" dirty="0"/>
              <a:t>: </a:t>
            </a:r>
            <a:r>
              <a:rPr lang="en-US" dirty="0" err="1"/>
              <a:t>componente</a:t>
            </a:r>
            <a:r>
              <a:rPr lang="en-US" dirty="0"/>
              <a:t> que </a:t>
            </a:r>
            <a:r>
              <a:rPr lang="en-US" dirty="0" err="1"/>
              <a:t>permitió</a:t>
            </a:r>
            <a:r>
              <a:rPr lang="en-US" dirty="0"/>
              <a:t> </a:t>
            </a:r>
            <a:r>
              <a:rPr lang="en-US" dirty="0" err="1"/>
              <a:t>agilizar</a:t>
            </a:r>
            <a:r>
              <a:rPr lang="en-US" dirty="0"/>
              <a:t> la </a:t>
            </a:r>
            <a:r>
              <a:rPr lang="en-US" dirty="0" err="1"/>
              <a:t>acción</a:t>
            </a:r>
            <a:r>
              <a:rPr lang="en-US" dirty="0"/>
              <a:t> swipe.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769E42-0657-4836-91AF-E8C2AB1DC1E8}"/>
              </a:ext>
            </a:extLst>
          </p:cNvPr>
          <p:cNvSpPr/>
          <p:nvPr/>
        </p:nvSpPr>
        <p:spPr>
          <a:xfrm>
            <a:off x="505286" y="5515619"/>
            <a:ext cx="84135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Referencias</a:t>
            </a:r>
            <a:r>
              <a:rPr lang="en-US" dirty="0"/>
              <a:t>:</a:t>
            </a:r>
          </a:p>
          <a:p>
            <a:r>
              <a:rPr lang="en-US" dirty="0">
                <a:hlinkClick r:id="rId3"/>
              </a:rPr>
              <a:t>https://developer.android.com/training/volley/index.html</a:t>
            </a:r>
            <a:endParaRPr lang="en-US" dirty="0"/>
          </a:p>
          <a:p>
            <a:r>
              <a:rPr lang="en-US" dirty="0">
                <a:hlinkClick r:id="rId4"/>
              </a:rPr>
              <a:t>https://github.com/baoyongzhang/SwipeMenuListView/blob/master/README.md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5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285A1A-F164-48BE-B67D-24CB75CC4C9F}"/>
              </a:ext>
            </a:extLst>
          </p:cNvPr>
          <p:cNvSpPr txBox="1">
            <a:spLocks/>
          </p:cNvSpPr>
          <p:nvPr/>
        </p:nvSpPr>
        <p:spPr>
          <a:xfrm>
            <a:off x="567431" y="314891"/>
            <a:ext cx="9601200" cy="1142385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Funcionamiento (1/2)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E832DA-C382-4BD4-B5A1-237AC33DB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3" r="6908"/>
          <a:stretch/>
        </p:blipFill>
        <p:spPr>
          <a:xfrm>
            <a:off x="567431" y="1280419"/>
            <a:ext cx="2534266" cy="52626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D711C4-2AFB-4B27-8E19-D7BB9AC7E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1" r="6909"/>
          <a:stretch/>
        </p:blipFill>
        <p:spPr>
          <a:xfrm>
            <a:off x="6472345" y="1266309"/>
            <a:ext cx="2547892" cy="52768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AFDE541-EEF4-4CDF-BB1D-29B1110F73DE}"/>
              </a:ext>
            </a:extLst>
          </p:cNvPr>
          <p:cNvSpPr txBox="1"/>
          <p:nvPr/>
        </p:nvSpPr>
        <p:spPr>
          <a:xfrm>
            <a:off x="3352800" y="1266309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Se </a:t>
            </a:r>
            <a:r>
              <a:rPr lang="en-US" dirty="0" err="1"/>
              <a:t>carga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mostrando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obtenidos</a:t>
            </a:r>
            <a:r>
              <a:rPr lang="en-US" dirty="0"/>
              <a:t> del web service.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9DBB20-6E60-4EDB-93A9-B02743B0AD3C}"/>
              </a:ext>
            </a:extLst>
          </p:cNvPr>
          <p:cNvSpPr txBox="1"/>
          <p:nvPr/>
        </p:nvSpPr>
        <p:spPr>
          <a:xfrm>
            <a:off x="9139563" y="4898756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la </a:t>
            </a:r>
            <a:r>
              <a:rPr lang="en-US" dirty="0" err="1"/>
              <a:t>búsqueda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, </a:t>
            </a:r>
            <a:r>
              <a:rPr lang="en-US" dirty="0" err="1"/>
              <a:t>ingresando</a:t>
            </a:r>
            <a:r>
              <a:rPr lang="en-US" dirty="0"/>
              <a:t> un valor.</a:t>
            </a:r>
          </a:p>
        </p:txBody>
      </p:sp>
    </p:spTree>
    <p:extLst>
      <p:ext uri="{BB962C8B-B14F-4D97-AF65-F5344CB8AC3E}">
        <p14:creationId xmlns:p14="http://schemas.microsoft.com/office/powerpoint/2010/main" val="388802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285A1A-F164-48BE-B67D-24CB75CC4C9F}"/>
              </a:ext>
            </a:extLst>
          </p:cNvPr>
          <p:cNvSpPr txBox="1">
            <a:spLocks/>
          </p:cNvSpPr>
          <p:nvPr/>
        </p:nvSpPr>
        <p:spPr>
          <a:xfrm>
            <a:off x="567431" y="314891"/>
            <a:ext cx="9601200" cy="1142385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Funcionamiento (2/2)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9E236A-4552-4502-91EF-847B57890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2" r="7140"/>
          <a:stretch/>
        </p:blipFill>
        <p:spPr>
          <a:xfrm>
            <a:off x="6473300" y="1266270"/>
            <a:ext cx="2547892" cy="529098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BBBA329-65CE-45AA-A2EC-E69930C5F7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3" r="6475"/>
          <a:stretch/>
        </p:blipFill>
        <p:spPr>
          <a:xfrm>
            <a:off x="567431" y="1266270"/>
            <a:ext cx="2547892" cy="526269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B478CD5-929F-4613-A61C-3E5A835CFC8A}"/>
              </a:ext>
            </a:extLst>
          </p:cNvPr>
          <p:cNvSpPr txBox="1"/>
          <p:nvPr/>
        </p:nvSpPr>
        <p:spPr>
          <a:xfrm>
            <a:off x="3352800" y="1266309"/>
            <a:ext cx="2365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Se </a:t>
            </a:r>
            <a:r>
              <a:rPr lang="en-US" dirty="0" err="1"/>
              <a:t>habilitó</a:t>
            </a:r>
            <a:r>
              <a:rPr lang="en-US" dirty="0"/>
              <a:t> el </a:t>
            </a:r>
            <a:r>
              <a:rPr lang="en-US" dirty="0" err="1"/>
              <a:t>funcionamiento</a:t>
            </a:r>
            <a:r>
              <a:rPr lang="en-US" dirty="0"/>
              <a:t> del swipe para las </a:t>
            </a:r>
            <a:r>
              <a:rPr lang="en-US" dirty="0" err="1"/>
              <a:t>acciones</a:t>
            </a:r>
            <a:r>
              <a:rPr lang="en-US" dirty="0"/>
              <a:t> de </a:t>
            </a:r>
            <a:r>
              <a:rPr lang="en-US" dirty="0" err="1"/>
              <a:t>editar</a:t>
            </a:r>
            <a:r>
              <a:rPr lang="en-US" dirty="0"/>
              <a:t> / </a:t>
            </a:r>
            <a:r>
              <a:rPr lang="en-US" dirty="0" err="1"/>
              <a:t>eliminar</a:t>
            </a:r>
            <a:r>
              <a:rPr lang="en-US" dirty="0"/>
              <a:t> un </a:t>
            </a:r>
            <a:r>
              <a:rPr lang="en-US" dirty="0" err="1"/>
              <a:t>registro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particular.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B61645-8888-411A-829E-A419BB218F8C}"/>
              </a:ext>
            </a:extLst>
          </p:cNvPr>
          <p:cNvSpPr txBox="1"/>
          <p:nvPr/>
        </p:nvSpPr>
        <p:spPr>
          <a:xfrm>
            <a:off x="9247572" y="3020635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 se </a:t>
            </a:r>
            <a:r>
              <a:rPr lang="en-US" dirty="0" err="1"/>
              <a:t>muestra</a:t>
            </a:r>
            <a:r>
              <a:rPr lang="en-US" dirty="0"/>
              <a:t> el </a:t>
            </a:r>
            <a:r>
              <a:rPr lang="en-US" dirty="0" err="1"/>
              <a:t>detalle</a:t>
            </a:r>
            <a:r>
              <a:rPr lang="en-US" dirty="0"/>
              <a:t> de un </a:t>
            </a:r>
            <a:r>
              <a:rPr lang="en-US" dirty="0" err="1"/>
              <a:t>registro</a:t>
            </a:r>
            <a:r>
              <a:rPr lang="en-US" dirty="0"/>
              <a:t> </a:t>
            </a:r>
            <a:r>
              <a:rPr lang="en-US" dirty="0" err="1"/>
              <a:t>seleccionado</a:t>
            </a:r>
            <a:r>
              <a:rPr lang="en-US" dirty="0"/>
              <a:t> </a:t>
            </a:r>
            <a:r>
              <a:rPr lang="en-US" dirty="0" err="1"/>
              <a:t>listo</a:t>
            </a:r>
            <a:r>
              <a:rPr lang="en-US" dirty="0"/>
              <a:t> para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modificado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Por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lado</a:t>
            </a:r>
            <a:r>
              <a:rPr lang="en-US" dirty="0"/>
              <a:t>, al </a:t>
            </a:r>
            <a:r>
              <a:rPr lang="en-US" dirty="0" err="1"/>
              <a:t>presionar</a:t>
            </a:r>
            <a:r>
              <a:rPr lang="en-US" dirty="0"/>
              <a:t> el </a:t>
            </a:r>
            <a:r>
              <a:rPr lang="en-US" dirty="0" err="1"/>
              <a:t>botón</a:t>
            </a:r>
            <a:r>
              <a:rPr lang="en-US" dirty="0"/>
              <a:t> </a:t>
            </a:r>
            <a:r>
              <a:rPr lang="en-US" dirty="0" err="1"/>
              <a:t>eliminar</a:t>
            </a:r>
            <a:r>
              <a:rPr lang="en-US" dirty="0"/>
              <a:t>, se </a:t>
            </a:r>
            <a:r>
              <a:rPr lang="en-US" dirty="0" err="1"/>
              <a:t>quitara</a:t>
            </a:r>
            <a:r>
              <a:rPr lang="en-US" dirty="0"/>
              <a:t> el </a:t>
            </a:r>
            <a:r>
              <a:rPr lang="en-US" dirty="0" err="1"/>
              <a:t>registro</a:t>
            </a:r>
            <a:r>
              <a:rPr lang="en-US" dirty="0"/>
              <a:t> y se </a:t>
            </a:r>
            <a:r>
              <a:rPr lang="en-US" dirty="0" err="1"/>
              <a:t>actualizará</a:t>
            </a:r>
            <a:r>
              <a:rPr lang="en-US" dirty="0"/>
              <a:t> el </a:t>
            </a:r>
            <a:r>
              <a:rPr lang="en-US" dirty="0" err="1"/>
              <a:t>listado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68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adrícula de rombos 16 X 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6_TF03031015.potx" id="{212262FC-4018-4941-B652-2FDBD6CE81A8}" vid="{95DD5C8F-0A9C-4760-BF04-953D3CAD3F91}"/>
    </a:ext>
  </a:extLst>
</a:theme>
</file>

<file path=ppt/theme/theme2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empresarial con cuadrícula de rombos (panorámica)</Template>
  <TotalTime>53</TotalTime>
  <Words>192</Words>
  <Application>Microsoft Office PowerPoint</Application>
  <PresentationFormat>Panorámica</PresentationFormat>
  <Paragraphs>22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Arial</vt:lpstr>
      <vt:lpstr>Cuadrícula de rombos 16 X 9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Productos App</dc:title>
  <dc:creator>Aldo Reyes Garcia</dc:creator>
  <cp:lastModifiedBy>Aldo Reyes Garcia</cp:lastModifiedBy>
  <cp:revision>6</cp:revision>
  <dcterms:created xsi:type="dcterms:W3CDTF">2018-03-26T06:16:57Z</dcterms:created>
  <dcterms:modified xsi:type="dcterms:W3CDTF">2018-03-26T07:09:59Z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