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65" r:id="rId5"/>
    <p:sldId id="260" r:id="rId6"/>
    <p:sldId id="261" r:id="rId7"/>
    <p:sldId id="262" r:id="rId8"/>
    <p:sldId id="263" r:id="rId9"/>
    <p:sldId id="264" r:id="rId10"/>
    <p:sldId id="266" r:id="rId11"/>
    <p:sldId id="270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1CFA-A6AE-4BE3-9D75-5EC50F13C28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0068-60CD-455A-8265-746DE39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6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1CFA-A6AE-4BE3-9D75-5EC50F13C28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0068-60CD-455A-8265-746DE39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1CFA-A6AE-4BE3-9D75-5EC50F13C28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0068-60CD-455A-8265-746DE39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AED8E5B-0D98-4FE1-9B26-D1041E3A89F9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9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2DCB-466C-4061-8D51-D3254DD77FA1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9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642357F-39F6-401C-9FF8-3072724998F3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77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B09B-D413-414E-B13F-B1984CD8FF65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7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F992-55E7-4B2D-A6F1-8C9243CBFE1B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59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8110-BAA6-4256-A2E5-BB66A47D261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2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3892-3343-4E4E-B81B-70A099359AD2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7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2F85-D33A-46AF-9088-5A7400C1018E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9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1CFA-A6AE-4BE3-9D75-5EC50F13C28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0068-60CD-455A-8265-746DE39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614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EB3A624-F501-46A9-B8CA-4949E24E27C8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59CD-DA3A-463F-AFEF-A68838A6859B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0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925-E007-46C2-84AB-35EE10DCAD39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2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1CFA-A6AE-4BE3-9D75-5EC50F13C28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0068-60CD-455A-8265-746DE39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0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1CFA-A6AE-4BE3-9D75-5EC50F13C28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0068-60CD-455A-8265-746DE39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9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1CFA-A6AE-4BE3-9D75-5EC50F13C28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0068-60CD-455A-8265-746DE39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5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1CFA-A6AE-4BE3-9D75-5EC50F13C28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0068-60CD-455A-8265-746DE39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0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1CFA-A6AE-4BE3-9D75-5EC50F13C28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0068-60CD-455A-8265-746DE39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3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1CFA-A6AE-4BE3-9D75-5EC50F13C28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0068-60CD-455A-8265-746DE39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1CFA-A6AE-4BE3-9D75-5EC50F13C28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0068-60CD-455A-8265-746DE39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7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C1CFA-A6AE-4BE3-9D75-5EC50F13C28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70068-60CD-455A-8265-746DE39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7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0C4D3C1-679D-44D8-8A9C-D402CE4EF569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271989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1872188"/>
            <a:ext cx="9068586" cy="1909237"/>
          </a:xfrm>
        </p:spPr>
        <p:txBody>
          <a:bodyPr/>
          <a:lstStyle/>
          <a:p>
            <a:r>
              <a:rPr lang="en-US" sz="4800" dirty="0" smtClean="0"/>
              <a:t>Bit 302</a:t>
            </a:r>
            <a:br>
              <a:rPr lang="en-US" sz="4800" dirty="0" smtClean="0"/>
            </a:br>
            <a:r>
              <a:rPr lang="en-US" sz="4800" dirty="0" smtClean="0"/>
              <a:t>software engineering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467224"/>
            <a:ext cx="9318106" cy="978789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Luh</a:t>
            </a:r>
            <a:r>
              <a:rPr lang="en-US" sz="2800" dirty="0" smtClean="0">
                <a:solidFill>
                  <a:schemeClr val="bg1"/>
                </a:solidFill>
              </a:rPr>
              <a:t> Wulandari Maharani (E1700873)</a:t>
            </a:r>
          </a:p>
          <a:p>
            <a:r>
              <a:rPr lang="en-US" sz="2800" dirty="0" err="1" smtClean="0">
                <a:solidFill>
                  <a:schemeClr val="bg1"/>
                </a:solidFill>
              </a:rPr>
              <a:t>Rivaldo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Bagus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Soepardhy</a:t>
            </a:r>
            <a:r>
              <a:rPr lang="en-US" sz="2800" dirty="0" smtClean="0">
                <a:solidFill>
                  <a:schemeClr val="bg1"/>
                </a:solidFill>
              </a:rPr>
              <a:t> (E1700882)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7800" y="3667125"/>
            <a:ext cx="9318106" cy="600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None/>
              <a:defRPr sz="1600" kern="1200" spc="8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i="1" u="sng" dirty="0" smtClean="0">
                <a:solidFill>
                  <a:schemeClr val="bg1"/>
                </a:solidFill>
              </a:rPr>
              <a:t>Final Refinement</a:t>
            </a:r>
            <a:endParaRPr lang="en-US" sz="3200" b="1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4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Trello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5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605" b="5423"/>
          <a:stretch/>
        </p:blipFill>
        <p:spPr>
          <a:xfrm>
            <a:off x="0" y="642594"/>
            <a:ext cx="12192000" cy="584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890" b="5278"/>
          <a:stretch/>
        </p:blipFill>
        <p:spPr>
          <a:xfrm>
            <a:off x="0" y="1295401"/>
            <a:ext cx="121920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7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967" b="5989"/>
          <a:stretch/>
        </p:blipFill>
        <p:spPr>
          <a:xfrm>
            <a:off x="0" y="1228725"/>
            <a:ext cx="121920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1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28626"/>
            <a:ext cx="11430000" cy="1333500"/>
          </a:xfrm>
        </p:spPr>
        <p:txBody>
          <a:bodyPr/>
          <a:lstStyle/>
          <a:p>
            <a:pPr algn="ctr"/>
            <a:r>
              <a:rPr lang="en-US" dirty="0" smtClean="0"/>
              <a:t>FUNCTIONAL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" y="1685925"/>
            <a:ext cx="10784586" cy="47339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Housing Officer</a:t>
            </a:r>
          </a:p>
          <a:p>
            <a:pPr marL="0" indent="0" algn="ctr">
              <a:buNone/>
            </a:pPr>
            <a:endParaRPr lang="en-US" sz="800" dirty="0" smtClean="0"/>
          </a:p>
          <a:p>
            <a:pPr lvl="0"/>
            <a:r>
              <a:rPr lang="en-US" sz="2800" dirty="0" smtClean="0"/>
              <a:t>Login / Logout System</a:t>
            </a:r>
          </a:p>
          <a:p>
            <a:pPr lvl="0"/>
            <a:r>
              <a:rPr lang="en-US" sz="2800" dirty="0" smtClean="0"/>
              <a:t>Change / Reset Password</a:t>
            </a:r>
          </a:p>
          <a:p>
            <a:pPr lvl="0"/>
            <a:r>
              <a:rPr lang="en-US" sz="2800" dirty="0" smtClean="0"/>
              <a:t>View, Edit, and Delete for Applicant Object</a:t>
            </a:r>
          </a:p>
          <a:p>
            <a:pPr lvl="0"/>
            <a:r>
              <a:rPr lang="en-US" sz="2800" dirty="0" smtClean="0"/>
              <a:t>Basic CRUD (Create, Read, Update, Delete) for Application Object</a:t>
            </a:r>
          </a:p>
          <a:p>
            <a:pPr lvl="0"/>
            <a:r>
              <a:rPr lang="en-US" sz="2800" dirty="0" smtClean="0"/>
              <a:t>Add, View, and Edit for Residence Object</a:t>
            </a:r>
          </a:p>
          <a:p>
            <a:pPr lvl="0"/>
            <a:r>
              <a:rPr lang="en-US" sz="2800" dirty="0" smtClean="0"/>
              <a:t>Add(Allocate), View, and Delete for Allocation Object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11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28626"/>
            <a:ext cx="11430000" cy="1333500"/>
          </a:xfrm>
        </p:spPr>
        <p:txBody>
          <a:bodyPr/>
          <a:lstStyle/>
          <a:p>
            <a:pPr algn="ctr"/>
            <a:r>
              <a:rPr lang="en-US" dirty="0" smtClean="0"/>
              <a:t>FUNCTIONAL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816" y="1685925"/>
            <a:ext cx="10789920" cy="47339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Applicant</a:t>
            </a:r>
          </a:p>
          <a:p>
            <a:pPr marL="0" indent="0" algn="ctr">
              <a:buNone/>
            </a:pPr>
            <a:endParaRPr lang="en-US" dirty="0" smtClean="0"/>
          </a:p>
          <a:p>
            <a:pPr lvl="0"/>
            <a:r>
              <a:rPr lang="en-US" sz="2800" dirty="0" smtClean="0"/>
              <a:t>Login / Logout System</a:t>
            </a:r>
          </a:p>
          <a:p>
            <a:pPr lvl="0"/>
            <a:r>
              <a:rPr lang="en-US" sz="2800" dirty="0" smtClean="0"/>
              <a:t>Sign Up</a:t>
            </a:r>
          </a:p>
          <a:p>
            <a:pPr lvl="0"/>
            <a:r>
              <a:rPr lang="en-US" sz="2800" dirty="0" smtClean="0"/>
              <a:t>Change / Reset Password</a:t>
            </a:r>
          </a:p>
          <a:p>
            <a:pPr lvl="0"/>
            <a:r>
              <a:rPr lang="en-US" sz="2800" dirty="0" smtClean="0"/>
              <a:t>Add(Submit) &amp; View for Application Object</a:t>
            </a:r>
          </a:p>
          <a:p>
            <a:pPr lvl="0"/>
            <a:r>
              <a:rPr lang="en-US" sz="2800" dirty="0" smtClean="0"/>
              <a:t>View for Residence Object</a:t>
            </a:r>
          </a:p>
        </p:txBody>
      </p:sp>
    </p:spTree>
    <p:extLst>
      <p:ext uri="{BB962C8B-B14F-4D97-AF65-F5344CB8AC3E}">
        <p14:creationId xmlns:p14="http://schemas.microsoft.com/office/powerpoint/2010/main" val="149391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388086"/>
            <a:ext cx="11420475" cy="1371600"/>
          </a:xfrm>
        </p:spPr>
        <p:txBody>
          <a:bodyPr/>
          <a:lstStyle/>
          <a:p>
            <a:pPr algn="ctr"/>
            <a:r>
              <a:rPr lang="en-US" dirty="0" smtClean="0"/>
              <a:t>NON-FUNCTIONAL REQUIREMENT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172981"/>
              </p:ext>
            </p:extLst>
          </p:nvPr>
        </p:nvGraphicFramePr>
        <p:xfrm>
          <a:off x="676275" y="1759686"/>
          <a:ext cx="10848975" cy="4560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9742">
                  <a:extLst>
                    <a:ext uri="{9D8B030D-6E8A-4147-A177-3AD203B41FA5}">
                      <a16:colId xmlns:a16="http://schemas.microsoft.com/office/drawing/2014/main" val="1867946181"/>
                    </a:ext>
                  </a:extLst>
                </a:gridCol>
                <a:gridCol w="7849233">
                  <a:extLst>
                    <a:ext uri="{9D8B030D-6E8A-4147-A177-3AD203B41FA5}">
                      <a16:colId xmlns:a16="http://schemas.microsoft.com/office/drawing/2014/main" val="1094547991"/>
                    </a:ext>
                  </a:extLst>
                </a:gridCol>
              </a:tblGrid>
              <a:tr h="409571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Requirement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Description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738759"/>
                  </a:ext>
                </a:extLst>
              </a:tr>
              <a:tr h="688243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/>
                        <a:t>Security requirement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/>
                        <a:t>Using login system, session</a:t>
                      </a:r>
                      <a:r>
                        <a:rPr lang="en-US" sz="2600" baseline="0" dirty="0" smtClean="0"/>
                        <a:t> &amp; framework middleware</a:t>
                      </a:r>
                      <a:r>
                        <a:rPr lang="en-US" sz="2600" dirty="0" smtClean="0"/>
                        <a:t> for authorization to prevent unauthorized access of certain parties.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7557"/>
                  </a:ext>
                </a:extLst>
              </a:tr>
              <a:tr h="749203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/>
                        <a:t>Usability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/>
                        <a:t>The system should be easy to access for Housing Officer and Applicant.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87926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/>
                        <a:t>Integrity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/>
                        <a:t>Data inside the system will be keep as it is, untampered and unharmed.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719047"/>
                  </a:ext>
                </a:extLst>
              </a:tr>
              <a:tr h="102477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/>
                        <a:t>Modifiability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/>
                        <a:t>Data can only be change by authorized user </a:t>
                      </a:r>
                      <a:r>
                        <a:rPr lang="en-US" sz="2600" smtClean="0"/>
                        <a:t>(</a:t>
                      </a:r>
                      <a:r>
                        <a:rPr lang="en-US" sz="2600" smtClean="0"/>
                        <a:t>Housing Officer</a:t>
                      </a:r>
                      <a:r>
                        <a:rPr lang="en-US" sz="2600" dirty="0" smtClean="0"/>
                        <a:t>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197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50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3944" y="551231"/>
            <a:ext cx="3538728" cy="67406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Gantt Chart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0236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23944" y="551231"/>
            <a:ext cx="3538728" cy="67406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Gantt Chart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0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25520" y="561391"/>
            <a:ext cx="5214112" cy="674065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Baseline Gantt Chart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3" t="4148" r="-83" b="5111"/>
          <a:stretch/>
        </p:blipFill>
        <p:spPr>
          <a:xfrm>
            <a:off x="342392" y="1235456"/>
            <a:ext cx="11529568" cy="521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8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76" y="2901162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Updated Use Case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0731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174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Office Theme</vt:lpstr>
      <vt:lpstr>Savon</vt:lpstr>
      <vt:lpstr>Bit 302 software engineering</vt:lpstr>
      <vt:lpstr>FUNCTIONAL REQUIREMENT</vt:lpstr>
      <vt:lpstr>FUNCTIONAL REQUIREMENT</vt:lpstr>
      <vt:lpstr>NON-FUNCTIONAL REQUIREMENT</vt:lpstr>
      <vt:lpstr>Gantt Chart</vt:lpstr>
      <vt:lpstr>Gantt Chart</vt:lpstr>
      <vt:lpstr>Baseline Gantt Chart</vt:lpstr>
      <vt:lpstr>Updated Use Case</vt:lpstr>
      <vt:lpstr>PowerPoint Presentation</vt:lpstr>
      <vt:lpstr>Trello</vt:lpstr>
      <vt:lpstr>PowerPoint Presentation</vt:lpstr>
      <vt:lpstr>PowerPoint Presentation</vt:lpstr>
      <vt:lpstr>PowerPoint Presentation</vt:lpstr>
    </vt:vector>
  </TitlesOfParts>
  <Company>Rivaldo Bagus Soepardhy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302 software engineering</dc:title>
  <dc:creator>Rivaldo Bagus Soepardhy</dc:creator>
  <cp:lastModifiedBy>Rivaldo Bagus Soepardhy</cp:lastModifiedBy>
  <cp:revision>8</cp:revision>
  <dcterms:created xsi:type="dcterms:W3CDTF">2020-04-04T19:01:10Z</dcterms:created>
  <dcterms:modified xsi:type="dcterms:W3CDTF">2020-05-03T10:50:37Z</dcterms:modified>
</cp:coreProperties>
</file>