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5" r:id="rId5"/>
    <p:sldId id="260" r:id="rId6"/>
    <p:sldId id="272" r:id="rId7"/>
    <p:sldId id="273" r:id="rId8"/>
    <p:sldId id="263" r:id="rId9"/>
    <p:sldId id="264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1CFA-A6AE-4BE3-9D75-5EC50F13C28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7198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872188"/>
            <a:ext cx="9068586" cy="1909237"/>
          </a:xfrm>
        </p:spPr>
        <p:txBody>
          <a:bodyPr/>
          <a:lstStyle/>
          <a:p>
            <a:r>
              <a:rPr lang="en-US" sz="4800" dirty="0" smtClean="0"/>
              <a:t>Bit 302</a:t>
            </a:r>
            <a:br>
              <a:rPr lang="en-US" sz="4800" dirty="0" smtClean="0"/>
            </a:br>
            <a:r>
              <a:rPr lang="en-US" sz="4800" dirty="0" smtClean="0"/>
              <a:t>software engineering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67224"/>
            <a:ext cx="9318106" cy="9787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Luh</a:t>
            </a:r>
            <a:r>
              <a:rPr lang="en-US" sz="2800" dirty="0" smtClean="0">
                <a:solidFill>
                  <a:schemeClr val="bg1"/>
                </a:solidFill>
              </a:rPr>
              <a:t> Wulandari Maharani (E1700873)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Rivaldo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Bagus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Soepardhy</a:t>
            </a:r>
            <a:r>
              <a:rPr lang="en-US" sz="2800" dirty="0" smtClean="0">
                <a:solidFill>
                  <a:schemeClr val="bg1"/>
                </a:solidFill>
              </a:rPr>
              <a:t> (E1700882)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667125"/>
            <a:ext cx="9318106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600" kern="1200" spc="8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u="sng" dirty="0" smtClean="0">
                <a:solidFill>
                  <a:schemeClr val="bg1"/>
                </a:solidFill>
              </a:rPr>
              <a:t>Final Refinement</a:t>
            </a:r>
            <a:endParaRPr lang="en-US" sz="32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05" b="5423"/>
          <a:stretch/>
        </p:blipFill>
        <p:spPr>
          <a:xfrm>
            <a:off x="0" y="642594"/>
            <a:ext cx="12192000" cy="58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90" b="5278"/>
          <a:stretch/>
        </p:blipFill>
        <p:spPr>
          <a:xfrm>
            <a:off x="0" y="1295401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67" b="5989"/>
          <a:stretch/>
        </p:blipFill>
        <p:spPr>
          <a:xfrm>
            <a:off x="0" y="1228725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685925"/>
            <a:ext cx="10784586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Housing Officer</a:t>
            </a:r>
          </a:p>
          <a:p>
            <a:pPr marL="0" indent="0" algn="ctr">
              <a:buNone/>
            </a:pPr>
            <a:endParaRPr lang="en-US" sz="800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View, Edit, and Delete for Applicant Object</a:t>
            </a:r>
          </a:p>
          <a:p>
            <a:pPr lvl="0"/>
            <a:r>
              <a:rPr lang="en-US" sz="2800" dirty="0" smtClean="0"/>
              <a:t>Basic CRUD (Create, Read, Update, Delete) for Application Object</a:t>
            </a:r>
          </a:p>
          <a:p>
            <a:pPr lvl="0"/>
            <a:r>
              <a:rPr lang="en-US" sz="2800" dirty="0" smtClean="0"/>
              <a:t>Add, View, and Edit for Residence Object</a:t>
            </a:r>
          </a:p>
          <a:p>
            <a:pPr lvl="0"/>
            <a:r>
              <a:rPr lang="en-US" sz="2800" dirty="0" smtClean="0"/>
              <a:t>Add(Allocate), View, and Delete for Allocation Object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685925"/>
            <a:ext cx="10789920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Applicant</a:t>
            </a:r>
          </a:p>
          <a:p>
            <a:pPr marL="0" indent="0" algn="ctr">
              <a:buNone/>
            </a:pPr>
            <a:endParaRPr lang="en-US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Sign Up</a:t>
            </a:r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Add(Submit) &amp; View for Application Object</a:t>
            </a:r>
          </a:p>
          <a:p>
            <a:pPr lvl="0"/>
            <a:r>
              <a:rPr lang="en-US" sz="2800" dirty="0" smtClean="0"/>
              <a:t>View for Residence Object</a:t>
            </a:r>
          </a:p>
        </p:txBody>
      </p:sp>
    </p:spTree>
    <p:extLst>
      <p:ext uri="{BB962C8B-B14F-4D97-AF65-F5344CB8AC3E}">
        <p14:creationId xmlns:p14="http://schemas.microsoft.com/office/powerpoint/2010/main" val="14939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88086"/>
            <a:ext cx="11420475" cy="1371600"/>
          </a:xfrm>
        </p:spPr>
        <p:txBody>
          <a:bodyPr/>
          <a:lstStyle/>
          <a:p>
            <a:pPr algn="ctr"/>
            <a:r>
              <a:rPr lang="en-US" dirty="0" smtClean="0"/>
              <a:t>NON-FUNCTIONAL REQUIREMENT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72981"/>
              </p:ext>
            </p:extLst>
          </p:nvPr>
        </p:nvGraphicFramePr>
        <p:xfrm>
          <a:off x="676275" y="1759686"/>
          <a:ext cx="10848975" cy="45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742">
                  <a:extLst>
                    <a:ext uri="{9D8B030D-6E8A-4147-A177-3AD203B41FA5}">
                      <a16:colId xmlns:a16="http://schemas.microsoft.com/office/drawing/2014/main" val="1867946181"/>
                    </a:ext>
                  </a:extLst>
                </a:gridCol>
                <a:gridCol w="7849233">
                  <a:extLst>
                    <a:ext uri="{9D8B030D-6E8A-4147-A177-3AD203B41FA5}">
                      <a16:colId xmlns:a16="http://schemas.microsoft.com/office/drawing/2014/main" val="1094547991"/>
                    </a:ext>
                  </a:extLst>
                </a:gridCol>
              </a:tblGrid>
              <a:tr h="40957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38759"/>
                  </a:ext>
                </a:extLst>
              </a:tr>
              <a:tr h="68824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Security 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Using login system, session</a:t>
                      </a:r>
                      <a:r>
                        <a:rPr lang="en-US" sz="2600" baseline="0" dirty="0" smtClean="0"/>
                        <a:t> &amp; framework middleware</a:t>
                      </a:r>
                      <a:r>
                        <a:rPr lang="en-US" sz="2600" dirty="0" smtClean="0"/>
                        <a:t> for authorization to prevent unauthorized access of certain parties.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7557"/>
                  </a:ext>
                </a:extLst>
              </a:tr>
              <a:tr h="7492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Usability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The system should be easy to access for Housing Officer and Applicant.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926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Integrity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inside the system will be keep as it is, untampered and unharmed.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19047"/>
                  </a:ext>
                </a:extLst>
              </a:tr>
              <a:tr h="102477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Modifiability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can only be change by authorized user </a:t>
                      </a:r>
                      <a:r>
                        <a:rPr lang="en-US" sz="2600" smtClean="0"/>
                        <a:t>(Housing Officer</a:t>
                      </a:r>
                      <a:r>
                        <a:rPr lang="en-US" sz="2600" dirty="0" smtClean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9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763" cy="6858000"/>
          </a:xfrm>
        </p:spPr>
      </p:pic>
    </p:spTree>
    <p:extLst>
      <p:ext uri="{BB962C8B-B14F-4D97-AF65-F5344CB8AC3E}">
        <p14:creationId xmlns:p14="http://schemas.microsoft.com/office/powerpoint/2010/main" val="26003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4770" cy="6858000"/>
          </a:xfrm>
        </p:spPr>
      </p:pic>
    </p:spTree>
    <p:extLst>
      <p:ext uri="{BB962C8B-B14F-4D97-AF65-F5344CB8AC3E}">
        <p14:creationId xmlns:p14="http://schemas.microsoft.com/office/powerpoint/2010/main" val="6684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0109"/>
            <a:ext cx="12192000" cy="67406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Baseline Gantt Chart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56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Updated Use Case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14781"/>
              </p:ext>
            </p:extLst>
          </p:nvPr>
        </p:nvGraphicFramePr>
        <p:xfrm>
          <a:off x="2425115" y="800104"/>
          <a:ext cx="7341769" cy="6057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875">
                  <a:extLst>
                    <a:ext uri="{9D8B030D-6E8A-4147-A177-3AD203B41FA5}">
                      <a16:colId xmlns:a16="http://schemas.microsoft.com/office/drawing/2014/main" val="3693362108"/>
                    </a:ext>
                  </a:extLst>
                </a:gridCol>
                <a:gridCol w="2245894">
                  <a:extLst>
                    <a:ext uri="{9D8B030D-6E8A-4147-A177-3AD203B41FA5}">
                      <a16:colId xmlns:a16="http://schemas.microsoft.com/office/drawing/2014/main" val="935206830"/>
                    </a:ext>
                  </a:extLst>
                </a:gridCol>
              </a:tblGrid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Remaining Use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Testing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815140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Change Password 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114679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Change Password (Applicant)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491054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Delete Application 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717266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Edit Application 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427685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View Allocation 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955908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View Allocation (Applicant)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869696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Allocate Housing(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676865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Delete Allocation(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052430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View Applicant(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997337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Edit Applicant(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840773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Delete Applicant(</a:t>
                      </a:r>
                      <a:r>
                        <a:rPr lang="en-US" sz="2000" dirty="0" err="1">
                          <a:effectLst/>
                        </a:rPr>
                        <a:t>HousingOfficer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885019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View Housing Officer (</a:t>
                      </a:r>
                      <a:r>
                        <a:rPr lang="en-GB" sz="2000" dirty="0" err="1">
                          <a:effectLst/>
                        </a:rPr>
                        <a:t>HousingOfficer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Iteration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6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545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Office Theme</vt:lpstr>
      <vt:lpstr>Savon</vt:lpstr>
      <vt:lpstr>Bit 302 software engineering</vt:lpstr>
      <vt:lpstr>FUNCTIONAL REQUIREMENT</vt:lpstr>
      <vt:lpstr>FUNCTIONAL REQUIREMENT</vt:lpstr>
      <vt:lpstr>NON-FUNCTIONAL REQUIREMENT</vt:lpstr>
      <vt:lpstr>PowerPoint Presentation</vt:lpstr>
      <vt:lpstr>PowerPoint Presentation</vt:lpstr>
      <vt:lpstr>Baseline Gantt Chart</vt:lpstr>
      <vt:lpstr>Updated Use Case</vt:lpstr>
      <vt:lpstr>Trello</vt:lpstr>
      <vt:lpstr>PowerPoint Presentation</vt:lpstr>
      <vt:lpstr>PowerPoint Presentation</vt:lpstr>
      <vt:lpstr>PowerPoint Presentation</vt:lpstr>
    </vt:vector>
  </TitlesOfParts>
  <Company>Rivaldo Bagus Soepardhy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302 software engineering</dc:title>
  <dc:creator>Rivaldo Bagus Soepardhy</dc:creator>
  <cp:lastModifiedBy>Wulandari Maharani</cp:lastModifiedBy>
  <cp:revision>11</cp:revision>
  <dcterms:created xsi:type="dcterms:W3CDTF">2020-04-04T19:01:10Z</dcterms:created>
  <dcterms:modified xsi:type="dcterms:W3CDTF">2020-05-03T16:14:20Z</dcterms:modified>
</cp:coreProperties>
</file>