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33" d="100"/>
          <a:sy n="33" d="100"/>
        </p:scale>
        <p:origin x="2534" y="1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2AED8E5B-0D98-4FE1-9B26-D1041E3A89F9}" type="datetimeFigureOut">
              <a:rPr lang="en-US" dirty="0"/>
              <a:t>4/4/2020</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4159CD-DA3A-463F-AFEF-A68838A6859B}" type="datetimeFigureOut">
              <a:rPr lang="en-US" dirty="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12A925-E007-46C2-84AB-35EE10DCAD39}" type="datetimeFigureOut">
              <a:rPr lang="en-US" dirty="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3C2DCB-466C-4061-8D51-D3254DD77FA1}" type="datetimeFigureOut">
              <a:rPr lang="en-US" dirty="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8642357F-39F6-401C-9FF8-3072724998F3}" type="datetimeFigureOut">
              <a:rPr lang="en-US" dirty="0"/>
              <a:t>4/4/2020</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5DB09B-D413-414E-B13F-B1984CD8FF65}" type="datetimeFigureOut">
              <a:rPr lang="en-US" dirty="0"/>
              <a:t>4/4/2020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38F992-55E7-4B2D-A6F1-8C9243CBFE1B}" type="datetimeFigureOut">
              <a:rPr lang="en-US" dirty="0"/>
              <a:t>4/4/2020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298110-BAA6-4256-A2E5-BB66A47D2616}" type="datetimeFigureOut">
              <a:rPr lang="en-US" dirty="0"/>
              <a:t>4/4/2020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03892-3343-4E4E-B81B-70A099359AD2}" type="datetimeFigureOut">
              <a:rPr lang="en-US" dirty="0"/>
              <a:t>4/4/2020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00232F85-D33A-46AF-9088-5A7400C1018E}" type="datetimeFigureOut">
              <a:rPr lang="en-US" dirty="0"/>
              <a:t>4/4/2020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3EB3A624-F501-46A9-B8CA-4949E24E27C8}" type="datetimeFigureOut">
              <a:rPr lang="en-US" dirty="0"/>
              <a:t>4/4/2020</a:t>
            </a:fld>
            <a:endParaRPr lang="en-US" dirty="0"/>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US" dirty="0"/>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0C4D3C1-679D-44D8-8A9C-D402CE4EF569}" type="datetimeFigureOut">
              <a:rPr lang="en-US" dirty="0"/>
              <a:t>4/4/2020</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Bit 302</a:t>
            </a:r>
            <a:br>
              <a:rPr lang="en-US" sz="4800" dirty="0" smtClean="0"/>
            </a:br>
            <a:r>
              <a:rPr lang="en-US" sz="4800" dirty="0" smtClean="0"/>
              <a:t>software </a:t>
            </a:r>
            <a:r>
              <a:rPr lang="en-US" sz="4800" dirty="0" err="1" smtClean="0"/>
              <a:t>enggineering</a:t>
            </a:r>
            <a:endParaRPr lang="en-US" sz="4800" dirty="0"/>
          </a:p>
        </p:txBody>
      </p:sp>
      <p:sp>
        <p:nvSpPr>
          <p:cNvPr id="3" name="Subtitle 2"/>
          <p:cNvSpPr>
            <a:spLocks noGrp="1"/>
          </p:cNvSpPr>
          <p:nvPr>
            <p:ph type="subTitle" idx="1"/>
          </p:nvPr>
        </p:nvSpPr>
        <p:spPr>
          <a:xfrm>
            <a:off x="1561708" y="4298014"/>
            <a:ext cx="9070848" cy="1014650"/>
          </a:xfrm>
        </p:spPr>
        <p:txBody>
          <a:bodyPr>
            <a:normAutofit/>
          </a:bodyPr>
          <a:lstStyle/>
          <a:p>
            <a:r>
              <a:rPr lang="en-US" dirty="0" smtClean="0"/>
              <a:t>Group Name:</a:t>
            </a:r>
          </a:p>
          <a:p>
            <a:r>
              <a:rPr lang="en-US" dirty="0" err="1" smtClean="0"/>
              <a:t>Luh</a:t>
            </a:r>
            <a:r>
              <a:rPr lang="en-US" dirty="0" smtClean="0"/>
              <a:t> Wulandari Maharani (E1700873)</a:t>
            </a:r>
          </a:p>
          <a:p>
            <a:r>
              <a:rPr lang="en-US" dirty="0" err="1" smtClean="0"/>
              <a:t>Rivaldo</a:t>
            </a:r>
            <a:r>
              <a:rPr lang="en-US" dirty="0" smtClean="0"/>
              <a:t> </a:t>
            </a:r>
            <a:r>
              <a:rPr lang="en-US" dirty="0" err="1" smtClean="0"/>
              <a:t>Bagus</a:t>
            </a:r>
            <a:r>
              <a:rPr lang="en-US" dirty="0" smtClean="0"/>
              <a:t> </a:t>
            </a:r>
            <a:r>
              <a:rPr lang="en-US" dirty="0" err="1" smtClean="0"/>
              <a:t>Soepardhy</a:t>
            </a:r>
            <a:r>
              <a:rPr lang="en-US" dirty="0" smtClean="0"/>
              <a:t> (E1700882)</a:t>
            </a:r>
            <a:endParaRPr lang="en-US" dirty="0"/>
          </a:p>
        </p:txBody>
      </p:sp>
    </p:spTree>
    <p:extLst>
      <p:ext uri="{BB962C8B-B14F-4D97-AF65-F5344CB8AC3E}">
        <p14:creationId xmlns:p14="http://schemas.microsoft.com/office/powerpoint/2010/main" val="279457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463040" y="2569464"/>
            <a:ext cx="8979408" cy="3465576"/>
          </a:xfrm>
        </p:spPr>
        <p:txBody>
          <a:bodyPr>
            <a:normAutofit/>
          </a:bodyPr>
          <a:lstStyle/>
          <a:p>
            <a:pPr marL="0" indent="0">
              <a:buNone/>
            </a:pPr>
            <a:r>
              <a:rPr lang="en-US" sz="2400" dirty="0" smtClean="0"/>
              <a:t>Every </a:t>
            </a:r>
            <a:r>
              <a:rPr lang="en-US" sz="2400" dirty="0"/>
              <a:t>software development must have a clear and understandable requirement or specification to ensure developers can keep developing software within the boundary of requirement, while also, developer can adjust to what users need with the software, and developers can optimize the software according to users’ need.</a:t>
            </a:r>
          </a:p>
        </p:txBody>
      </p:sp>
    </p:spTree>
    <p:extLst>
      <p:ext uri="{BB962C8B-B14F-4D97-AF65-F5344CB8AC3E}">
        <p14:creationId xmlns:p14="http://schemas.microsoft.com/office/powerpoint/2010/main" val="3892000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3944" y="551231"/>
            <a:ext cx="3538728" cy="674065"/>
          </a:xfrm>
        </p:spPr>
        <p:txBody>
          <a:bodyPr>
            <a:normAutofit/>
          </a:bodyPr>
          <a:lstStyle/>
          <a:p>
            <a:r>
              <a:rPr lang="en-US" sz="4000" dirty="0" smtClean="0"/>
              <a:t>Gantt Chart</a:t>
            </a:r>
            <a:endParaRPr lang="en-US" sz="4000" dirty="0"/>
          </a:p>
        </p:txBody>
      </p:sp>
      <p:pic>
        <p:nvPicPr>
          <p:cNvPr id="7" name="Picture 6"/>
          <p:cNvPicPr>
            <a:picLocks noChangeAspect="1"/>
          </p:cNvPicPr>
          <p:nvPr/>
        </p:nvPicPr>
        <p:blipFill rotWithShape="1">
          <a:blip r:embed="rId2"/>
          <a:srcRect b="5555"/>
          <a:stretch/>
        </p:blipFill>
        <p:spPr>
          <a:xfrm>
            <a:off x="381000" y="1225296"/>
            <a:ext cx="11475720" cy="5236464"/>
          </a:xfrm>
          <a:prstGeom prst="rect">
            <a:avLst/>
          </a:prstGeom>
        </p:spPr>
      </p:pic>
    </p:spTree>
    <p:extLst>
      <p:ext uri="{BB962C8B-B14F-4D97-AF65-F5344CB8AC3E}">
        <p14:creationId xmlns:p14="http://schemas.microsoft.com/office/powerpoint/2010/main" val="1781440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b="5700"/>
          <a:stretch/>
        </p:blipFill>
        <p:spPr>
          <a:xfrm>
            <a:off x="365760" y="1225296"/>
            <a:ext cx="11470640" cy="5216145"/>
          </a:xfrm>
          <a:prstGeom prst="rect">
            <a:avLst/>
          </a:prstGeom>
        </p:spPr>
      </p:pic>
      <p:sp>
        <p:nvSpPr>
          <p:cNvPr id="5" name="Title 1"/>
          <p:cNvSpPr>
            <a:spLocks noGrp="1"/>
          </p:cNvSpPr>
          <p:nvPr>
            <p:ph type="title"/>
          </p:nvPr>
        </p:nvSpPr>
        <p:spPr>
          <a:xfrm>
            <a:off x="4123944" y="551231"/>
            <a:ext cx="3538728" cy="674065"/>
          </a:xfrm>
        </p:spPr>
        <p:txBody>
          <a:bodyPr>
            <a:normAutofit/>
          </a:bodyPr>
          <a:lstStyle/>
          <a:p>
            <a:r>
              <a:rPr lang="en-US" sz="4000" dirty="0" smtClean="0"/>
              <a:t>Gantt Chart</a:t>
            </a:r>
            <a:endParaRPr lang="en-US" sz="4000" dirty="0"/>
          </a:p>
        </p:txBody>
      </p:sp>
    </p:spTree>
    <p:extLst>
      <p:ext uri="{BB962C8B-B14F-4D97-AF65-F5344CB8AC3E}">
        <p14:creationId xmlns:p14="http://schemas.microsoft.com/office/powerpoint/2010/main" val="2187548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525520" y="561391"/>
            <a:ext cx="5214112" cy="674065"/>
          </a:xfrm>
        </p:spPr>
        <p:txBody>
          <a:bodyPr>
            <a:normAutofit fontScale="90000"/>
          </a:bodyPr>
          <a:lstStyle/>
          <a:p>
            <a:r>
              <a:rPr lang="en-US" sz="4000" dirty="0" smtClean="0"/>
              <a:t>Baseline Gantt Chart</a:t>
            </a:r>
            <a:endParaRPr lang="en-US" sz="4000" dirty="0"/>
          </a:p>
        </p:txBody>
      </p:sp>
      <p:pic>
        <p:nvPicPr>
          <p:cNvPr id="6" name="Picture 5"/>
          <p:cNvPicPr>
            <a:picLocks noChangeAspect="1"/>
          </p:cNvPicPr>
          <p:nvPr/>
        </p:nvPicPr>
        <p:blipFill rotWithShape="1">
          <a:blip r:embed="rId2"/>
          <a:srcRect l="83" t="4148" r="-83" b="5111"/>
          <a:stretch/>
        </p:blipFill>
        <p:spPr>
          <a:xfrm>
            <a:off x="342392" y="1235456"/>
            <a:ext cx="11529568" cy="5211063"/>
          </a:xfrm>
          <a:prstGeom prst="rect">
            <a:avLst/>
          </a:prstGeom>
        </p:spPr>
      </p:pic>
    </p:spTree>
    <p:extLst>
      <p:ext uri="{BB962C8B-B14F-4D97-AF65-F5344CB8AC3E}">
        <p14:creationId xmlns:p14="http://schemas.microsoft.com/office/powerpoint/2010/main" val="3644720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525520" y="561391"/>
            <a:ext cx="5214112" cy="674065"/>
          </a:xfrm>
        </p:spPr>
        <p:txBody>
          <a:bodyPr>
            <a:normAutofit/>
          </a:bodyPr>
          <a:lstStyle/>
          <a:p>
            <a:pPr algn="ctr"/>
            <a:r>
              <a:rPr lang="en-US" sz="4000" dirty="0" smtClean="0"/>
              <a:t>Trello</a:t>
            </a:r>
            <a:endParaRPr lang="en-US" sz="4000" dirty="0"/>
          </a:p>
        </p:txBody>
      </p:sp>
      <p:pic>
        <p:nvPicPr>
          <p:cNvPr id="5" name="Picture 4"/>
          <p:cNvPicPr>
            <a:picLocks noChangeAspect="1"/>
          </p:cNvPicPr>
          <p:nvPr/>
        </p:nvPicPr>
        <p:blipFill rotWithShape="1">
          <a:blip r:embed="rId2"/>
          <a:srcRect t="7778" b="4929"/>
          <a:stretch/>
        </p:blipFill>
        <p:spPr>
          <a:xfrm>
            <a:off x="398584" y="1235456"/>
            <a:ext cx="11394831" cy="5259129"/>
          </a:xfrm>
          <a:prstGeom prst="rect">
            <a:avLst/>
          </a:prstGeom>
        </p:spPr>
      </p:pic>
    </p:spTree>
    <p:extLst>
      <p:ext uri="{BB962C8B-B14F-4D97-AF65-F5344CB8AC3E}">
        <p14:creationId xmlns:p14="http://schemas.microsoft.com/office/powerpoint/2010/main" val="234617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emplate>TM03457510[[fn=Savon]]</Template>
  <TotalTime>38</TotalTime>
  <Words>80</Words>
  <Application>Microsoft Office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Savon</vt:lpstr>
      <vt:lpstr>Bit 302 software enggineering</vt:lpstr>
      <vt:lpstr>Introduction</vt:lpstr>
      <vt:lpstr>Gantt Chart</vt:lpstr>
      <vt:lpstr>Gantt Chart</vt:lpstr>
      <vt:lpstr>Baseline Gantt Chart</vt:lpstr>
      <vt:lpstr>Trello</vt:lpstr>
    </vt:vector>
  </TitlesOfParts>
  <Company>Wulan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 302 software enggineering</dc:title>
  <dc:creator>Wulandari Maharani</dc:creator>
  <cp:lastModifiedBy>Wulandari Maharani</cp:lastModifiedBy>
  <cp:revision>12</cp:revision>
  <dcterms:created xsi:type="dcterms:W3CDTF">2020-04-04T07:34:19Z</dcterms:created>
  <dcterms:modified xsi:type="dcterms:W3CDTF">2020-04-04T08:12:24Z</dcterms:modified>
</cp:coreProperties>
</file>