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f0219b9e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f0219b9e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f0219b9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f0219b9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03afe65d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b03afe65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f0219b9e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f0219b9e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03afe6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03afe6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03afe65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03afe65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03afe65d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03afe65d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5166553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b5166553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5166553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b5166553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5166553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5166553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5166553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5166553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f0219b9e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af0219b9e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f0219b9e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f0219b9e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f0219b9e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f0219b9e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5166553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5166553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f0219b9e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f0219b9e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f0219b9e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f0219b9e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71d977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b71d977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f0219b9e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f0219b9e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 parte Aldo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310025" y="429225"/>
            <a:ext cx="23772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B-Next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0" y="3994275"/>
            <a:ext cx="36408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Bushaj Aldo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Bushaj Antonino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Frisullo Stefano Silvestro 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400" y="1301625"/>
            <a:ext cx="3330450" cy="33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/>
        </p:nvSpPr>
        <p:spPr>
          <a:xfrm>
            <a:off x="1569675" y="1926600"/>
            <a:ext cx="3125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 </a:t>
            </a: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nuovi clienti vengono richiesti username e password che saranno poi utilizzati nella fase di login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 Up</a:t>
            </a: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150" y="674550"/>
            <a:ext cx="2047150" cy="36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/>
        </p:nvSpPr>
        <p:spPr>
          <a:xfrm>
            <a:off x="1569675" y="1926600"/>
            <a:ext cx="3125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volta scelti il giorno e l’ora  vengono mostrate tutte le auto disponibili in quel momento con indicato anche il livello di batteria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Search Ride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2325" y="700750"/>
            <a:ext cx="2035625" cy="35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1569675" y="1926600"/>
            <a:ext cx="3125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Dettagli sull’auto: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costo orario, costo al kilometro e feedback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 altri utenti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 Stats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925" y="717275"/>
            <a:ext cx="1970400" cy="36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1569675" y="1926600"/>
            <a:ext cx="3125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Andiamo ad effettuare la prenotazione vera e propria del veicolo che abbiamo scelto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Book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875" y="690275"/>
            <a:ext cx="2001400" cy="379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/>
        </p:nvSpPr>
        <p:spPr>
          <a:xfrm>
            <a:off x="1569675" y="1926600"/>
            <a:ext cx="3125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ettagli della prenotazione con inizio e fine della corsa e il prezzo totale da pagare.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Payment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724" y="653925"/>
            <a:ext cx="2032816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/>
        </p:nvSpPr>
        <p:spPr>
          <a:xfrm>
            <a:off x="1569675" y="1926600"/>
            <a:ext cx="3125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È u</a:t>
            </a: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 modo prezioso per gli utenti di condividere le proprie esperienze e aiutare l'azienda a migliorare il proprio servizio.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Leave Feedback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475" y="694125"/>
            <a:ext cx="2015350" cy="358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/>
        </p:nvSpPr>
        <p:spPr>
          <a:xfrm>
            <a:off x="1569675" y="1926600"/>
            <a:ext cx="3125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È un modo prezioso per gli utenti di condividere le proprie esperienze e aiutare l'azienda a migliorare il proprio servizio.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 Added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250" y="670900"/>
            <a:ext cx="1972425" cy="377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/>
        </p:nvSpPr>
        <p:spPr>
          <a:xfrm>
            <a:off x="1569675" y="1926600"/>
            <a:ext cx="3125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Visualizza tutti i feedback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lasciati dall’utente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1081975" y="44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Feedbacks Archive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100" y="692250"/>
            <a:ext cx="2011750" cy="35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/>
        </p:nvSpPr>
        <p:spPr>
          <a:xfrm>
            <a:off x="1569675" y="1926600"/>
            <a:ext cx="3125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È possibile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vedere i dettagli del feedback, come il testo e l’id, e anche cancellarlo.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 Details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575" y="689425"/>
            <a:ext cx="1994700" cy="35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1569675" y="1926600"/>
            <a:ext cx="31254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Visualizza tutte le prenotazioni dell’utente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Reservations Archive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950" y="698850"/>
            <a:ext cx="2012675" cy="35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Tema dell’app e deviazioni rispetto a quanto specificato nella scheda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95575"/>
            <a:ext cx="7139400" cy="15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B-Next si propone di offrire un servizio di ride-hailing, in cui l’utente tramite l’utilizzo di un’app può richiedere , dal proprio smartphone, di essere accompagnato in una determinata destinazione da una delle auto disponibili  (ossia non prenotate da altri utenti nello stesso arco temporale)</a:t>
            </a:r>
            <a:endParaRPr sz="1800"/>
          </a:p>
        </p:txBody>
      </p:sp>
      <p:sp>
        <p:nvSpPr>
          <p:cNvPr id="143" name="Google Shape;143;p14"/>
          <p:cNvSpPr txBox="1"/>
          <p:nvPr/>
        </p:nvSpPr>
        <p:spPr>
          <a:xfrm>
            <a:off x="1297500" y="3743800"/>
            <a:ext cx="669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Aggiunti archivio feedback e archivio prenotazioni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Aggiunti dettaglio feedback e dettaglio prenotazioni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Rimossa feature carpooling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/>
        </p:nvSpPr>
        <p:spPr>
          <a:xfrm>
            <a:off x="1569675" y="1926600"/>
            <a:ext cx="3125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È possibile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vedere i dettagli della prenotazione, come data e ora, e anche cancellarla.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Walkthrough </a:t>
            </a:r>
            <a:endParaRPr/>
          </a:p>
        </p:txBody>
      </p:sp>
      <p:pic>
        <p:nvPicPr>
          <p:cNvPr descr="Smartphone nero in verticale"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50" y="322887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Reservation </a:t>
            </a: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Details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400" y="691175"/>
            <a:ext cx="2014900" cy="35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il futuro</a:t>
            </a:r>
            <a:endParaRPr/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1297500" y="1567550"/>
            <a:ext cx="7038900" cy="24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</a:t>
            </a:r>
            <a:r>
              <a:rPr lang="it" sz="1800"/>
              <a:t>iverse </a:t>
            </a:r>
            <a:r>
              <a:rPr lang="it" sz="1800"/>
              <a:t>soluzioni </a:t>
            </a:r>
            <a:r>
              <a:rPr lang="it" sz="1800"/>
              <a:t>per migliorare l’app: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Firebase backend e social login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Integrazione MapBox o GMaps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Supporto iOS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Android Wear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Redesign UI</a:t>
            </a:r>
            <a:endParaRPr sz="1800"/>
          </a:p>
        </p:txBody>
      </p: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00" y="1283150"/>
            <a:ext cx="2577200" cy="25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3832800" y="2263950"/>
            <a:ext cx="14784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5039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 approccio strutturato in brevi cicli di sviluppo (Extreme Programming)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 capacità di </a:t>
            </a:r>
            <a:r>
              <a:rPr lang="it" sz="1800"/>
              <a:t>rapido  </a:t>
            </a:r>
            <a:r>
              <a:rPr lang="it" sz="1800"/>
              <a:t>adattamento a circostanze mutevoli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Metodologia di Sviluppo, </a:t>
            </a:r>
            <a:r>
              <a:rPr lang="it"/>
              <a:t>Funzionalità e Struttura dell’applicazione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013" y="2898938"/>
            <a:ext cx="1331426" cy="133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2494500" y="2753925"/>
            <a:ext cx="6306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L’applicazione è stata sviluppata per dispositivi Android, la versione minima supportata è la versione 10.0 Q API level 29, mentre per lo sviluppo è stato utilizzato il linguaggio Kotlin.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6050" y="3853550"/>
            <a:ext cx="1110350" cy="11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Server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3341400" cy="3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Sviluppato in SpringBoot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Espone diverse API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800"/>
              <a:t>Alcune sono: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getAllUsers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getUserById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getUserByName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deleteUser</a:t>
            </a:r>
            <a:endParaRPr sz="1800"/>
          </a:p>
        </p:txBody>
      </p:sp>
      <p:sp>
        <p:nvSpPr>
          <p:cNvPr id="159" name="Google Shape;159;p16"/>
          <p:cNvSpPr txBox="1"/>
          <p:nvPr/>
        </p:nvSpPr>
        <p:spPr>
          <a:xfrm>
            <a:off x="4919250" y="2788975"/>
            <a:ext cx="3812100" cy="3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generateJwtToken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signup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updateUser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getCarById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addCar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325" y="305854"/>
            <a:ext cx="3104225" cy="79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Login JWT e permessi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3195425" y="672725"/>
            <a:ext cx="59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825" y="1072925"/>
            <a:ext cx="5423800" cy="37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Database and Model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Lato server è stato utilizzato H2, scelta fatta in quanto è un database relazionale molto rapido all’avvio e leggero in memoria.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8"/>
          <p:cNvSpPr txBox="1"/>
          <p:nvPr/>
        </p:nvSpPr>
        <p:spPr>
          <a:xfrm>
            <a:off x="1297500" y="2571750"/>
            <a:ext cx="2649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Entità modellate: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4232525" y="2911050"/>
            <a:ext cx="290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Reservation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Position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975" y="2704850"/>
            <a:ext cx="1660574" cy="23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it"/>
              <a:t>Struttura dell’applicazione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163250" y="1023100"/>
            <a:ext cx="74280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Model</a:t>
            </a:r>
            <a:r>
              <a:rPr lang="it" sz="1800"/>
              <a:t>: contiene tutte le classi che fanno da modello quindi ad esempio l’utente con i dati personali (nome, cognome, data di nascita ecc..)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Bnext</a:t>
            </a:r>
            <a:r>
              <a:rPr lang="it" sz="1800"/>
              <a:t>: contiene tutte le principali classi che si occupano di gestire il funzionamento dell’app, quindi tutto ciò concerne la logica del programma.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Bnext (androidTest)</a:t>
            </a:r>
            <a:r>
              <a:rPr lang="it" sz="1800"/>
              <a:t>: cartella che contiene i test strumentali sull’app, esempio corretta visualizzazione di bottoni, view, ecc.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Bnext (test):</a:t>
            </a:r>
            <a:r>
              <a:rPr lang="it" sz="1800"/>
              <a:t> cartella che contiene il codice degli unit test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2400"/>
              <a:buNone/>
            </a:pPr>
            <a:r>
              <a:rPr lang="it"/>
              <a:t>Struttura dell’applicazione  ( pt2)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163250" y="1023100"/>
            <a:ext cx="74280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1800"/>
              <a:t>Layout</a:t>
            </a:r>
            <a:r>
              <a:rPr lang="it" sz="1800"/>
              <a:t>: contiene tutte le varie activity del programma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1800"/>
              <a:t>Drawable</a:t>
            </a:r>
            <a:r>
              <a:rPr lang="it" sz="1800"/>
              <a:t>: contiene tutte le varie immagini e icone mostrate nel programma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it" sz="1800"/>
              <a:t>Supporto Multilingue</a:t>
            </a:r>
            <a:r>
              <a:rPr lang="it" sz="1800"/>
              <a:t>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00" y="3661275"/>
            <a:ext cx="1865801" cy="124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886" y="3661274"/>
            <a:ext cx="1865792" cy="12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</a:t>
            </a:r>
            <a:r>
              <a:rPr lang="it"/>
              <a:t>alkthrough 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663" y="733250"/>
            <a:ext cx="1982125" cy="352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 nero in verticale"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050" y="357012"/>
            <a:ext cx="2255350" cy="44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1569675" y="1926600"/>
            <a:ext cx="3125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Indirizza l’utente verso l’attività di login tramite email e password o alla fase di registrazione tramite il tasto SIGN UP.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569675" y="1307850"/>
            <a:ext cx="33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