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86" y="2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20001274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20001274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24476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007824527433469E-2"/>
                </c:manualLayout>
              </c:layout>
              <c:tx>
                <c:rich>
                  <a:bodyPr/>
                  <a:lstStyle/>
                  <a:p>
                    <a:fld id="{6D5AA4DE-59A8-48B1-A8D0-8A41197AD2F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488762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5615142378816146E-3"/>
                  <c:y val="5.03912263716729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D4CFC9-13DF-419C-A3BA-9976E99AEB56}" type="VALUE">
                      <a:rPr lang="en-US" baseline="0" smtClean="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69407230614221"/>
                      <c:h val="0.146840033647055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1349267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151701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D543626-4067-4530-BD4F-038CF9559014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156262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94CAAB4-C0D5-407A-854C-2C24A2B2575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17AF-44E5-B285-F0B3015671A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17AF-44E5-B285-F0B3015671A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7AF-44E5-B285-F0B301567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0F-4104-B842-004A2331E48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0F-4104-B842-004A2331E48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759097-6722-4B0E-8244-670885E49CC1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0F-4104-B842-004A2331E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FA0D-4AB9-AB1D-C47A26EADD3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FA0D-4AB9-AB1D-C47A26EADD3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FA0D-4AB9-AB1D-C47A26EAD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18065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17812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19687A-B50A-450C-9076-B52B23CF476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3DAA631-A757-4583-871F-79083E62902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E01A-4A71-8E18-0B0D4689860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E01A-4A71-8E18-0B0D4689860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E01A-4A71-8E18-0B0D4689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225496017683858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9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6755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D682182-7642-4D36-A1D5-B8BFA776DBC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C3372F-2B28-46E7-92EB-F71FFA941C0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1D3D-435A-837D-CB399DD82A3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1D3D-435A-837D-CB399DD82A3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3D-435A-837D-CB399DD82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BF369-2B55-4C87-BBFF-C7AD9AE0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D16309-3239-4B3F-B9F2-9D6E182DC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887DD-9AC7-4300-946F-53341C54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A6D0-B00A-4008-9CD8-2BC48D75DF44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B1325C-1239-4055-B368-92980947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A70E2-4C1E-4E05-9E85-B8E39A30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EF99-7D0A-4905-A965-E53208FDE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2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4173D-2494-4C90-AB90-8E3039DA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9F5EDB-B447-4103-A745-79619F61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3CFB9F-8A08-4D74-9AA6-FAFFAD30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DF443E-F33D-4C52-AF27-143A540EFAEF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06F74-7BCB-4440-A811-F09A3EB6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8B8C0-E016-476E-9206-E83117DD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6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480E87-9E74-4DE2-B988-704FBEA9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617B99-5031-457E-A2B6-108DD2D5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8FF00-0ADF-4E62-90AC-AF6175E2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FD2C93-456F-4A6A-9C17-EC5243B30823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DC49E-D392-4CFE-9AA9-F4460F15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17DCD-6B9D-473E-A451-A4CFF6B5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8568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6A950-D562-4A90-80EA-EF2E812E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9D6F7-4DF1-4179-9DF1-3016E050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F75C5C-8A16-4DE3-8BFE-BE81B550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0286FE-E7A0-4482-B921-0187F966D274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CC700B-C10C-46B2-8481-512FD136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0770B6-001B-4992-A6E9-1059639A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4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64998-2FC1-4DD5-8A26-9C8CE50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40F442-E090-4B52-B58E-F3CC3F12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32CD18-DA91-4916-A749-8BC34F8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A6D0-B00A-4008-9CD8-2BC48D75DF44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78965-3AB6-425F-9DE4-5E3A211F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FEF1EF-5D34-4986-8445-6742A26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EF99-7D0A-4905-A965-E53208FDE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63EF3-E3D7-487E-9985-3952E810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5053E-C3B9-4122-A76B-E5D3DED65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A44A9-90E7-4C5C-89C1-11B12A5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809F8D-3A04-42EB-9E14-E649321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8C5675-8C9F-4604-B43A-016F0F3A6B92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CDC57B-4DD2-4496-AD79-6B3CA9B3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88369-4530-44A5-BDB1-0B87D63E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9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74B06-6F2F-4A29-8B5D-0268F56E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F99107-2FC5-4E8B-922E-DF8908B9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571C82-2A20-4443-AFD7-3E9FECFE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F1183-E0E1-411C-AC4E-83233D34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94D5E2-5B26-4A53-95D2-EE675775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7AC486-71B8-4AB1-BCB9-FF65864A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A18AA6-DAC6-4EE3-A4A8-F843A48529A6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7F09BF-65B8-4FB1-B9FA-A7589A4A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D201C7-67A1-4F42-ABE5-0535D9F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4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3C188-9550-4C9C-94CF-CBADF9B6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FC8B0-6704-471D-B261-6CB7B785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2ACC47-4924-461F-BA7E-81BD87D8769E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F6917B-3B97-4831-9818-0D7002E9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024F1B-813C-4A93-84A2-952C724B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03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9BA643-A384-46BD-B9FB-00845558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FD2C93-456F-4A6A-9C17-EC5243B30823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C78245-DDAD-42BC-8569-BA6138F1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08D37D-3128-443C-97E1-C18C975B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83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81B23-97F1-47FB-B2DF-C393DB74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08C22-42AA-462C-88C3-903A8582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CDBC1D-B0BF-4ECC-B384-A7DBB572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DAE708-7DAA-48BB-A162-970C99BE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A6D0-B00A-4008-9CD8-2BC48D75DF44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D24D2-E72C-4016-93EC-95168899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F77189-9721-4939-8860-9F154735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EF99-7D0A-4905-A965-E53208FDE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2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8B2EF-F378-4EE4-8E21-49FDE675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0D85F4-E6C3-4FFA-9310-BA0816EE6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1D5379-A3CF-4435-BA44-10B98843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B0874E-FD11-443F-8BBC-50C22DA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A6D0-B00A-4008-9CD8-2BC48D75DF44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40D77F-14B4-4807-9415-3183C0B7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BF3FC1-BB3A-4B19-8F64-A5DBDB8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EF99-7D0A-4905-A965-E53208FDE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F5AFCC-DC41-4B52-9A26-CCDF36B7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6FEFB9-CC31-4E0D-8BEF-5EEF6761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DB79D-4CAB-4085-AD0F-16A82FC9A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23/06/2020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89D9F-6458-4855-AB33-930AEF2B2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D2BD85-E4DC-4734-AE48-612358880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63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82468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335360" y="536933"/>
            <a:ext cx="7768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classico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E24A789-45DE-4D54-A5E5-1D85C4B1A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10799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E6579350-91AA-4F30-AA93-B3B1194D9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699430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8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567763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11331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1000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classico con 2 soluzioni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6CA8D3-A319-4066-9B94-1AD6ABE28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123614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2704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8992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5x5 senza soluzione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1ABFC26-E743-4FA2-A2A6-DEFCA736A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73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94198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382908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843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20x20</a:t>
            </a:r>
          </a:p>
          <a:p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F36FC00-7660-4A0C-ABB5-485F15ADF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27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69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BrowalliaUPC</vt:lpstr>
      <vt:lpstr>Calibri</vt:lpstr>
      <vt:lpstr>Calibri Light</vt:lpstr>
      <vt:lpstr>Franklin Gothic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Iurlaro</dc:creator>
  <cp:lastModifiedBy>antonino.bushaj@gmail.com</cp:lastModifiedBy>
  <cp:revision>43</cp:revision>
  <dcterms:created xsi:type="dcterms:W3CDTF">2018-10-11T16:13:16Z</dcterms:created>
  <dcterms:modified xsi:type="dcterms:W3CDTF">2020-06-23T17:41:17Z</dcterms:modified>
</cp:coreProperties>
</file>