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64" r:id="rId8"/>
    <p:sldId id="265" r:id="rId9"/>
    <p:sldId id="269" r:id="rId10"/>
    <p:sldId id="271" r:id="rId11"/>
    <p:sldId id="272" r:id="rId12"/>
    <p:sldId id="270" r:id="rId13"/>
    <p:sldId id="273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B777-8177-47D2-8831-4C5C7566C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41C6C-8733-4A1C-BACB-18300F24D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60E71-6219-41C6-A8C9-994F3C5A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51C10-E15A-4FED-B151-8E88E2E7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964311-3E49-4436-9549-1AF6A4B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44D02-ECCD-48E4-9694-CAF9E729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56D11A-60B0-4496-A97C-E52ED140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9EA7C-67B6-4336-84BE-C848E4E8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BDD7E-905C-4769-995B-A73FCDFE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00FF8-FE38-4A21-95C8-DF27229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736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708791-3DB9-4C16-8478-4BFC3D811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A5866-D338-411E-82E2-782A5235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E0755-D79C-41BB-A80E-C9C7A0A3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9E89D-D438-4DC1-AE8F-79E6DBA4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F47066-57EF-4503-AF84-E321295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5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0FE22-33F6-46E0-A906-44DD08D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1E9AF-85C5-40C2-980F-F86EEBBE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37F1E-158C-4BFD-AF62-BD524CD0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9AA4D-14B5-45CF-A8D9-A4050EF5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44525-4105-4E1A-BA94-308B4FC2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29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63C33-0AE8-460F-BE5A-D13CF59B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35451-709E-46AD-8777-58D49281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98CA4-BDFC-4C7D-82A9-1C3A7076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31989-B2F0-42D2-9C56-6FE39772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37402-1715-4AB0-838C-3A65CFD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8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9672-62FB-473E-B875-2D392742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F74B1-26DA-472E-82C5-3AC7447BE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F7CBE-5CA9-4931-87AE-D51D1E16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02F94D-73CF-4568-B93E-0B53CE15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32014-CC0C-4AC6-BC9D-B820A97E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0149D5-DA1C-47AB-ADF8-21AD2EF2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90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2A79E-DCB0-499B-B9A5-1590072C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E97D3-52DC-4816-86F2-CB492630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FDC91-B250-479E-9C12-F5142FFF9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E1D211-84BE-448E-94A3-FB451627C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7DEECA-3CF3-41EC-91E4-B056725B4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BA13BB-89AB-4DB1-AD7A-7319844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6FA12A-AFB2-42B8-AC99-ACF75C7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5CB33B-FFC9-4452-90B0-AAFC35F4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6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C7E78-A088-4511-87B2-24498461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788CE4-FE1D-406A-9FF1-813AB84B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69C013-9BBB-433E-8D4F-955C12F2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A1046C-38D6-48C1-940E-65CB6751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5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01F35A-DE37-4C66-B1C5-DD8A8192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F24E40-9DA6-424A-9EF9-CA5BA74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035B37-8E68-4194-A4AB-1A85F6BC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12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B1EDB-8DAD-4D02-8F72-F20FD93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2B88D-5D2D-4BBF-A401-387DDEAB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C7AB0C-76A8-4901-8FEE-67CBC346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F5FB8A-66CD-4338-905D-658785E3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7D720-9AB4-47C9-AF6A-FF655982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90868E-FC21-4B8E-8E35-9D697D0C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4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042C6-8D8B-4867-AB23-DC03D81F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F5AEFE-C36E-40B5-B8A6-D8615F3E0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259755-8627-4103-A231-B81EDFBC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A9DEC-7335-4B8D-9F76-C1CFD01E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BA6A0E-3B8B-4387-BE1E-73CF7BF9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7C7F2-70E1-4C32-91D4-6E0A4649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63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7E8F67-5E95-4FFD-93DB-0F46FD9C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23BD92-A303-441B-AE7A-58C62660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D839B-E42A-4CF8-A876-6F0043963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BBE5-5499-4A4A-BC19-E0606C3C88A4}" type="datetimeFigureOut">
              <a:rPr lang="es-PE" smtClean="0"/>
              <a:t>8/11/2019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1CB56-C5EB-4700-9861-5A29DD6A7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852511-F974-4CDA-90F8-D831961A4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620C-91F7-4492-81F4-1A022F2C06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1346034" y="1364974"/>
            <a:ext cx="72085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/>
              <a:t>AUTOMATIZACION DE PROCESOS</a:t>
            </a:r>
          </a:p>
          <a:p>
            <a:endParaRPr lang="es-PE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50DF41-62A8-4CF8-A1E4-18DED36F1D15}"/>
              </a:ext>
            </a:extLst>
          </p:cNvPr>
          <p:cNvSpPr txBox="1"/>
          <p:nvPr/>
        </p:nvSpPr>
        <p:spPr>
          <a:xfrm>
            <a:off x="3379304" y="2941983"/>
            <a:ext cx="454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Registro de Certificados de Retención</a:t>
            </a:r>
          </a:p>
          <a:p>
            <a:r>
              <a:rPr lang="es-PE" dirty="0"/>
              <a:t>Consulta de Certificados de Retención</a:t>
            </a:r>
          </a:p>
        </p:txBody>
      </p:sp>
    </p:spTree>
    <p:extLst>
      <p:ext uri="{BB962C8B-B14F-4D97-AF65-F5344CB8AC3E}">
        <p14:creationId xmlns:p14="http://schemas.microsoft.com/office/powerpoint/2010/main" val="164743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INGRESO WEB ACEPTA</a:t>
            </a:r>
          </a:p>
          <a:p>
            <a:endParaRPr lang="es-PE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44071E-3891-4DA9-BD19-95649B2E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1074576"/>
            <a:ext cx="8375374" cy="47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8" y="225287"/>
            <a:ext cx="9162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OPCION DE CERTIFICADO DE BUSQUEDA</a:t>
            </a:r>
          </a:p>
          <a:p>
            <a:endParaRPr lang="es-PE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2A6984-8D84-4B0A-8FBC-B4D43EBA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993647"/>
            <a:ext cx="10124660" cy="56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0C63E1-7982-4F18-BA14-63F9EF49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978745"/>
            <a:ext cx="10177670" cy="57221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30940E-B19B-4656-BB93-5DBC7E91C740}"/>
              </a:ext>
            </a:extLst>
          </p:cNvPr>
          <p:cNvSpPr txBox="1"/>
          <p:nvPr/>
        </p:nvSpPr>
        <p:spPr>
          <a:xfrm>
            <a:off x="285858" y="225287"/>
            <a:ext cx="916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BUSQUEDA DE CERTIFICADO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7541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30940E-B19B-4656-BB93-5DBC7E91C740}"/>
              </a:ext>
            </a:extLst>
          </p:cNvPr>
          <p:cNvSpPr txBox="1"/>
          <p:nvPr/>
        </p:nvSpPr>
        <p:spPr>
          <a:xfrm>
            <a:off x="285858" y="225287"/>
            <a:ext cx="916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BUSQUEDA DE CERTIFICADO </a:t>
            </a:r>
            <a:endParaRPr lang="es-PE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AE9DFDA-0F26-4771-A9FA-B1CFA6DE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995726"/>
            <a:ext cx="9780104" cy="55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INGRESO WEB ACEPTA</a:t>
            </a:r>
          </a:p>
          <a:p>
            <a:endParaRPr lang="es-PE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44071E-3891-4DA9-BD19-95649B2E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1074576"/>
            <a:ext cx="8375374" cy="47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8" y="225287"/>
            <a:ext cx="9162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OPCION DE CERTIFICADO DE RETENCIÓN</a:t>
            </a:r>
          </a:p>
          <a:p>
            <a:endParaRPr lang="es-PE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5C9419-E1B4-4A0D-90CC-402CF3E7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05" y="1060175"/>
            <a:ext cx="9339796" cy="52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DATOS DE CLIENTE RUC - CORREO</a:t>
            </a:r>
          </a:p>
          <a:p>
            <a:endParaRPr lang="es-PE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06BC8D-8C8D-40F7-AD95-D44C1C92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640785"/>
            <a:ext cx="10905436" cy="61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DATOS DE FACTURA - 1</a:t>
            </a:r>
            <a:endParaRPr lang="es-PE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5059EC1-2A8C-4936-AA81-32BB962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106054"/>
            <a:ext cx="10230678" cy="57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DATOS DE FACTURA – 2</a:t>
            </a:r>
          </a:p>
          <a:p>
            <a:endParaRPr lang="es-PE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102C50-F589-442B-8359-B3604E31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959678"/>
            <a:ext cx="9780104" cy="54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DATOS DE FACTURA - 3</a:t>
            </a:r>
            <a:endParaRPr lang="es-PE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FE5C55-2F15-4577-BBDA-140C2762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1210362"/>
            <a:ext cx="10045148" cy="56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OBTENER EL NÚMERO DE CERTIFICADO</a:t>
            </a:r>
          </a:p>
          <a:p>
            <a:endParaRPr lang="es-PE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42FC53-E81A-4F44-8ADC-E1BC6601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0" y="739201"/>
            <a:ext cx="10482470" cy="58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8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5DDF5C-3A44-42A4-B094-0803A53846C1}"/>
              </a:ext>
            </a:extLst>
          </p:cNvPr>
          <p:cNvSpPr txBox="1"/>
          <p:nvPr/>
        </p:nvSpPr>
        <p:spPr>
          <a:xfrm>
            <a:off x="285859" y="225287"/>
            <a:ext cx="8619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OBTENER EL NÚMERO DE CERTIFICADO</a:t>
            </a:r>
          </a:p>
          <a:p>
            <a:endParaRPr lang="es-PE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16C7CE-C84A-4828-8433-C5B5252B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895667"/>
            <a:ext cx="10204174" cy="57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3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66</Words>
  <Application>Microsoft Office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14</cp:revision>
  <dcterms:created xsi:type="dcterms:W3CDTF">2019-10-24T19:27:12Z</dcterms:created>
  <dcterms:modified xsi:type="dcterms:W3CDTF">2019-11-08T15:40:31Z</dcterms:modified>
</cp:coreProperties>
</file>