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t>Mental Health Trends in the Tech Industry</a:t>
            </a:r>
          </a:p>
        </p:txBody>
      </p:sp>
      <p:sp>
        <p:nvSpPr>
          <p:cNvPr id="3" name="Subtitle 2"/>
          <p:cNvSpPr>
            <a:spLocks noGrp="1"/>
          </p:cNvSpPr>
          <p:nvPr>
            <p:ph type="subTitle" idx="1"/>
          </p:nvPr>
        </p:nvSpPr>
        <p:spPr/>
        <p:txBody>
          <a:bodyPr/>
          <a:lstStyle/>
          <a:p>
            <a:r>
              <a:t>Capstone Project Presentation</a:t>
            </a:r>
          </a:p>
          <a:p>
            <a:r>
              <a:t>Presented by: </a:t>
            </a:r>
            <a:r>
              <a:rPr lang="en-US"/>
              <a:t>Ruterana Gloire</a:t>
            </a:r>
          </a: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Establish targeted interventions in identified high-risk regions</a:t>
            </a:r>
          </a:p>
          <a:p>
            <a:r>
              <a:t>• Provide workplace mental health programs for young professionals</a:t>
            </a:r>
          </a:p>
          <a:p>
            <a:r>
              <a:t>• Implement annual monitoring using digital dashboards</a:t>
            </a:r>
          </a:p>
          <a:p>
            <a:r>
              <a:t>• Train HR departments on early detection and support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 Integrate additional years of data post-2018 for real-time insights</a:t>
            </a:r>
          </a:p>
          <a:p>
            <a:r>
              <a:t>• Add predictive modeling (e.g., ARIMA or Prophet) for forecasting trends</a:t>
            </a:r>
          </a:p>
          <a:p>
            <a:r>
              <a:t>• Deploy the Health Tracker website for public and organizational use</a:t>
            </a:r>
          </a:p>
          <a:p>
            <a:r>
              <a:t>• Collaborate with NGOs and tech firms for data-driven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br/>
            <a:br/>
            <a:br/>
            <a:br/>
            <a:br/>
            <a:br/>
            <a:br/>
            <a:br/>
            <a:br/>
            <a:br/>
            <a:br/>
            <a:r>
              <a:t>Thank You</a:t>
            </a:r>
          </a:p>
        </p:txBody>
      </p:sp>
      <p:sp>
        <p:nvSpPr>
          <p:cNvPr id="5" name="Content Placeholder 4"/>
          <p:cNvSpPr/>
          <p:nvPr>
            <p:ph idx="1"/>
          </p:nvPr>
        </p:nvSpPr>
        <p:spPr/>
        <p:txBody>
          <a:bodyPr/>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Project Introduction</a:t>
            </a:r>
          </a:p>
        </p:txBody>
      </p:sp>
      <p:sp>
        <p:nvSpPr>
          <p:cNvPr id="3" name="Content Placeholder 2"/>
          <p:cNvSpPr>
            <a:spLocks noGrp="1"/>
          </p:cNvSpPr>
          <p:nvPr>
            <p:ph idx="1"/>
          </p:nvPr>
        </p:nvSpPr>
        <p:spPr/>
        <p:txBody>
          <a:bodyPr/>
          <a:lstStyle/>
          <a:p>
            <a:r>
              <a:t>This project investigates the prevalence and trends of mental health issues in the tech industry. It aims to analyze data on various mental health conditions across demographics and time, using Python for analytics and Power BI for visual storytelling. The objective is to derive insights that can inform interventions and policies.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 Source: Mental Health Survey Dataset (dmhasnsduhmh2018.csv)</a:t>
            </a:r>
          </a:p>
          <a:p>
            <a:r>
              <a:t>• Fields: Age Range, Region, Mental Health Condition, Year, Value</a:t>
            </a:r>
          </a:p>
          <a:p>
            <a:r>
              <a:t>• Covers multiple years and mental health conditions</a:t>
            </a:r>
          </a:p>
          <a:p>
            <a:r>
              <a:t>• Includes demographic details for deeper segmentation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 Data Cleaning: Removed missing/inconsistent records, standardized formats</a:t>
            </a:r>
          </a:p>
          <a:p>
            <a:r>
              <a:t>• Feature Engineering: Added Start Year, Risk Level</a:t>
            </a:r>
          </a:p>
          <a:p>
            <a:r>
              <a:t>• Exploratory Data Analysis: Charts, distributions, outliers</a:t>
            </a:r>
          </a:p>
          <a:p>
            <a:r>
              <a:t>• Clustering Model: KMeans clustering</a:t>
            </a:r>
          </a:p>
          <a:p>
            <a:r>
              <a:t>• Power BI Dashboard: Interactive, multi-page reporting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a:lstStyle/>
          <a:p>
            <a:r>
              <a:t>• Null values were dropped (especially in 'Value')</a:t>
            </a:r>
          </a:p>
          <a:p>
            <a:r>
              <a:t>• 'Start Year' was extracted from the 'Year' range</a:t>
            </a:r>
          </a:p>
          <a:p>
            <a:r>
              <a:t>• 'Risk Level' column was derived using logical thresholds</a:t>
            </a:r>
          </a:p>
          <a:p>
            <a:r>
              <a:t>• All values scaled using StandardScaler for ML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t>• Value trends by year show spikes in mental health reports from 2014–2017</a:t>
            </a:r>
          </a:p>
          <a:p>
            <a:r>
              <a:t>• Region-based bar charts show concentration of issues in urban zones</a:t>
            </a:r>
          </a:p>
          <a:p>
            <a:r>
              <a:t>• Younger age groups (18–25) report higher levels of mental health symptoms</a:t>
            </a:r>
          </a:p>
          <a:p>
            <a:r>
              <a:t>• Boxplots and correlation matrices reveal distribution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Machine Learning Model: KMeans Clustering</a:t>
            </a:r>
          </a:p>
        </p:txBody>
      </p:sp>
      <p:sp>
        <p:nvSpPr>
          <p:cNvPr id="3" name="Content Placeholder 2"/>
          <p:cNvSpPr>
            <a:spLocks noGrp="1"/>
          </p:cNvSpPr>
          <p:nvPr>
            <p:ph idx="1"/>
          </p:nvPr>
        </p:nvSpPr>
        <p:spPr/>
        <p:txBody>
          <a:bodyPr/>
          <a:lstStyle/>
          <a:p>
            <a:r>
              <a:t>• Used KMeans with scaled 'Value', 'Mental Health', and 'Age Range'</a:t>
            </a:r>
          </a:p>
          <a:p>
            <a:r>
              <a:t>• Optimized number of clusters using Elbow Method and Silhouette Score</a:t>
            </a:r>
          </a:p>
          <a:p>
            <a:r>
              <a:t>• Final model grouped data into 3 distinct clusters</a:t>
            </a:r>
          </a:p>
          <a:p>
            <a:r>
              <a:t>• PCA was applied to reduce dimensionality for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Power BI Dashboard Overview</a:t>
            </a:r>
          </a:p>
        </p:txBody>
      </p:sp>
      <p:sp>
        <p:nvSpPr>
          <p:cNvPr id="3" name="Content Placeholder 2"/>
          <p:cNvSpPr>
            <a:spLocks noGrp="1"/>
          </p:cNvSpPr>
          <p:nvPr>
            <p:ph idx="1"/>
          </p:nvPr>
        </p:nvSpPr>
        <p:spPr/>
        <p:txBody>
          <a:bodyPr/>
          <a:lstStyle/>
          <a:p>
            <a:r>
              <a:t>• Summary Page: KPI cards, region-based visuals, and risk level overview</a:t>
            </a:r>
          </a:p>
          <a:p>
            <a:r>
              <a:t>• AI Insights Page: Smart Narratives explain patterns in plain language</a:t>
            </a:r>
          </a:p>
          <a:p>
            <a:r>
              <a:t>• Drill-through Page: Explore each region's trends in detail</a:t>
            </a:r>
          </a:p>
          <a:p>
            <a:r>
              <a:t>• Tooltip Page: Hover-over mini reports and quick stats</a:t>
            </a:r>
          </a:p>
          <a:p>
            <a:r>
              <a:t>• DAX Measures: Custom logic for Year-on-Year Change, Max/Min, Averages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 Mental health concerns grew rapidly between 2012 and 2017</a:t>
            </a:r>
          </a:p>
          <a:p>
            <a:r>
              <a:t>• Young adults (especially 18–25) are the most affected group</a:t>
            </a:r>
          </a:p>
          <a:p>
            <a:r>
              <a:t>• Some regions consistently present higher mental health values</a:t>
            </a:r>
          </a:p>
          <a:p>
            <a:r>
              <a:t>• High-risk levels often align with regions under-resourced in support services</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3029</Words>
  <Application>WPS Presentation</Application>
  <PresentationFormat>On-screen Show (4:3)</PresentationFormat>
  <Paragraphs>77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DejaVu Sans</vt:lpstr>
      <vt:lpstr>Calibri</vt:lpstr>
      <vt:lpstr>Microsoft YaHei</vt:lpstr>
      <vt:lpstr>Droid Sans Fallback</vt:lpstr>
      <vt:lpstr>Arial Unicode MS</vt:lpstr>
      <vt:lpstr>Gear Drives</vt:lpstr>
      <vt:lpstr>Mental Health Trends in the Tech Industry</vt:lpstr>
      <vt:lpstr>Project Introduction</vt:lpstr>
      <vt:lpstr>Dataset Overview</vt:lpstr>
      <vt:lpstr>Methodology</vt:lpstr>
      <vt:lpstr>Data Preprocessing</vt:lpstr>
      <vt:lpstr>Exploratory Data Analysis (EDA)</vt:lpstr>
      <vt:lpstr>Machine Learning Model: KMeans Clustering</vt:lpstr>
      <vt:lpstr>Power BI Dashboard Overview</vt:lpstr>
      <vt:lpstr>Key Findings</vt:lpstr>
      <vt:lpstr>Recommendations</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user</cp:lastModifiedBy>
  <cp:revision>2</cp:revision>
  <dcterms:created xsi:type="dcterms:W3CDTF">2025-08-03T17:59:34Z</dcterms:created>
  <dcterms:modified xsi:type="dcterms:W3CDTF">2025-08-03T17:59:34Z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