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5" r:id="rId5"/>
    <p:sldId id="262" r:id="rId6"/>
    <p:sldId id="257" r:id="rId7"/>
    <p:sldId id="259" r:id="rId8"/>
    <p:sldId id="260" r:id="rId9"/>
    <p:sldId id="261" r:id="rId10"/>
    <p:sldId id="264" r:id="rId11"/>
    <p:sldId id="274" r:id="rId12"/>
    <p:sldId id="273" r:id="rId13"/>
    <p:sldId id="266" r:id="rId14"/>
    <p:sldId id="276" r:id="rId15"/>
    <p:sldId id="277" r:id="rId16"/>
    <p:sldId id="271" r:id="rId17"/>
    <p:sldId id="256" r:id="rId18"/>
    <p:sldId id="270" r:id="rId19"/>
    <p:sldId id="272" r:id="rId20"/>
    <p:sldId id="258" r:id="rId21"/>
    <p:sldId id="263" r:id="rId22"/>
    <p:sldId id="265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872FF-6FD4-5903-6460-DF60546B7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45DABE-CF40-128D-9282-8855ACD89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48F275-56C8-3A4C-3423-70EC41F1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402F-958A-4702-AADE-13E7FEF32D83}" type="datetimeFigureOut">
              <a:rPr lang="de-DE" smtClean="0"/>
              <a:t>01.08.2023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9393E2-82B0-0B42-F2AF-66F40614C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B86D48-2C36-45C9-0DA2-A09D970E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DE1-BCAC-4F5B-8F9E-908E5222DD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16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A5F32-9EFE-FCBE-460E-E31E8380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05D87A-8D3F-0FD6-96AA-1833CB3C9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7C5F5-DF72-B8A7-004A-25C36D7E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402F-958A-4702-AADE-13E7FEF32D83}" type="datetimeFigureOut">
              <a:rPr lang="de-DE" smtClean="0"/>
              <a:t>01.08.2023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3D7920-3D7F-B3CC-6DFC-A12E3B15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77AB32-4203-9588-FBF1-C3C8B78F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DE1-BCAC-4F5B-8F9E-908E5222DD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9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174EFF9-A4F8-0B01-2F33-142F1F30C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D2B5FB-9B07-740A-DBAA-1B26B6D26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61BFD0-8672-306E-E16A-509719067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402F-958A-4702-AADE-13E7FEF32D83}" type="datetimeFigureOut">
              <a:rPr lang="de-DE" smtClean="0"/>
              <a:t>01.08.2023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B7E077-B3E7-2078-B329-D467486C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89D0FD-ED51-EE8F-19BB-C745CAE0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DE1-BCAC-4F5B-8F9E-908E5222DD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95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B0BD5-C53B-ED86-29A7-7E3D82A3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36218-67EB-879F-15FA-A475886E9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7F0BF2-0C97-D524-3CA4-194F6850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402F-958A-4702-AADE-13E7FEF32D83}" type="datetimeFigureOut">
              <a:rPr lang="de-DE" smtClean="0"/>
              <a:t>01.08.2023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0E9400-3D36-02B6-6209-9B4AA84E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F73CE2-AB27-5937-65E9-18DC3CB9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DE1-BCAC-4F5B-8F9E-908E5222DD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57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FB950-1416-8706-C887-B7DE9E738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33BF47-6FCC-A106-6F92-DEA8D0D0C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C622C9-D14B-4603-B652-5FACE427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402F-958A-4702-AADE-13E7FEF32D83}" type="datetimeFigureOut">
              <a:rPr lang="de-DE" smtClean="0"/>
              <a:t>01.08.2023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B3CBD0-286A-E7D4-F37D-AF4BEABD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7C9CC9-0D39-37B3-9FF0-12E42343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DE1-BCAC-4F5B-8F9E-908E5222DD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74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E43EF-A463-8644-CB9A-EDC182FC1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24AA08-8AC9-28A8-0EF7-DC4FAE059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98DBDD-AB59-8651-EC93-75E7A9278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C7C189-E635-C811-2EF7-DBE7594E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402F-958A-4702-AADE-13E7FEF32D83}" type="datetimeFigureOut">
              <a:rPr lang="de-DE" smtClean="0"/>
              <a:t>01.08.2023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915EEC-ACD7-6E58-D392-45A750C77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9110E2-BD46-0024-D2F4-73640E37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DE1-BCAC-4F5B-8F9E-908E5222DD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30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92AAAB-D7DE-AADE-8791-5DCFB5C7D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673B51-45B3-1892-204E-AA9BAAAB8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00C01B-7CF0-DD48-BCA0-8DE5D24CA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333BCD-142D-678C-8435-38CF0E689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626BD98-D3DB-1F69-8A02-901E8FA92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52D24C6-3D80-DF5E-4981-5F984E23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402F-958A-4702-AADE-13E7FEF32D83}" type="datetimeFigureOut">
              <a:rPr lang="de-DE" smtClean="0"/>
              <a:t>01.08.2023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39CCEB3-A64A-3E79-C124-C61B8CA3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0B67F3-4D56-3077-E508-2B334B5E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DE1-BCAC-4F5B-8F9E-908E5222DD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31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FD735-5818-7B1D-407C-AA2904AA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547D91-806F-8BDF-EB95-D8B05A54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402F-958A-4702-AADE-13E7FEF32D83}" type="datetimeFigureOut">
              <a:rPr lang="de-DE" smtClean="0"/>
              <a:t>01.08.2023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1E77E3-98F8-448B-B0D5-B154B5171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C638FAB-084F-DF14-2042-46A1D703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DE1-BCAC-4F5B-8F9E-908E5222DD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01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619F5F-E217-20F2-CE94-0EAE007E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402F-958A-4702-AADE-13E7FEF32D83}" type="datetimeFigureOut">
              <a:rPr lang="de-DE" smtClean="0"/>
              <a:t>01.08.2023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A378ABC-CDEA-6621-BC6E-E6AC3202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DB10CE-D0CB-5E76-790F-33159CAC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DE1-BCAC-4F5B-8F9E-908E5222DD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07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2BD92-DE43-CD5A-271E-42F0FE57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087587-46D2-5B1F-7823-33A3DC65F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6D7788-6F63-6B6B-D0A9-9E1E9C031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7034FB-F1AA-CD53-C062-5A97D0D7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402F-958A-4702-AADE-13E7FEF32D83}" type="datetimeFigureOut">
              <a:rPr lang="de-DE" smtClean="0"/>
              <a:t>01.08.2023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9B94F9-057F-EFEB-80BE-B84B880F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26DCF3-D147-247B-F53F-E9E6AF01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DE1-BCAC-4F5B-8F9E-908E5222DD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50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62CF5D-237A-7D85-F7CB-8E93966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996F121-7EE4-7057-FA5E-0095AE08E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E146AB-46A1-599E-67E8-A7E5BCE36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1209DA-862B-B24B-C388-310FDBDC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402F-958A-4702-AADE-13E7FEF32D83}" type="datetimeFigureOut">
              <a:rPr lang="de-DE" smtClean="0"/>
              <a:t>01.08.2023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F0055C-A1FB-309E-5469-E2642F64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9434EB-499C-CA33-9292-F02E35DA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DDE1-BCAC-4F5B-8F9E-908E5222DD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82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925ECF-48A7-3A8B-430A-374AFE543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AB4B1C-886F-C47E-6673-F8CB1234F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145C70-4403-A2B1-74E3-862ECE9D6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D402F-958A-4702-AADE-13E7FEF32D83}" type="datetimeFigureOut">
              <a:rPr lang="de-DE" smtClean="0"/>
              <a:t>01.08.2023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F1D441-C8AF-964A-0709-52FB2779A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62E15-AA14-6ECB-8DD7-209A8EC65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DDE1-BCAC-4F5B-8F9E-908E5222DD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6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E75F859F-0C70-B734-7106-E71C9894E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931" y="333316"/>
            <a:ext cx="3400481" cy="2550360"/>
          </a:xfrm>
          <a:prstGeom prst="rect">
            <a:avLst/>
          </a:prstGeom>
        </p:spPr>
      </p:pic>
      <p:pic>
        <p:nvPicPr>
          <p:cNvPr id="7" name="Grafik 6" descr="Ein Bild, das Text, Diagramm, Screenshot, Schrift enthält.&#10;&#10;Automatisch generierte Beschreibung">
            <a:extLst>
              <a:ext uri="{FF2B5EF4-FFF2-40B4-BE49-F238E27FC236}">
                <a16:creationId xmlns:a16="http://schemas.microsoft.com/office/drawing/2014/main" id="{5AFE0B75-D6D0-3BF5-6B01-68BAF0AF7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930" y="332909"/>
            <a:ext cx="3401568" cy="2551175"/>
          </a:xfrm>
          <a:prstGeom prst="rect">
            <a:avLst/>
          </a:prstGeom>
        </p:spPr>
      </p:pic>
      <p:pic>
        <p:nvPicPr>
          <p:cNvPr id="11" name="Grafik 10" descr="Ein Bild, das Text, Screenshot, Diagramm, Rechteck enthält.&#10;&#10;Automatisch generierte Beschreibung">
            <a:extLst>
              <a:ext uri="{FF2B5EF4-FFF2-40B4-BE49-F238E27FC236}">
                <a16:creationId xmlns:a16="http://schemas.microsoft.com/office/drawing/2014/main" id="{16406DDF-D060-0A49-AA45-DC37310E8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08" y="3717820"/>
            <a:ext cx="3401568" cy="2551175"/>
          </a:xfrm>
          <a:prstGeom prst="rect">
            <a:avLst/>
          </a:prstGeom>
        </p:spPr>
      </p:pic>
      <p:pic>
        <p:nvPicPr>
          <p:cNvPr id="3" name="Grafik 2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964699B7-E7FF-5394-B319-455AA6C53E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1" y="332909"/>
            <a:ext cx="3401568" cy="2551175"/>
          </a:xfrm>
          <a:prstGeom prst="rect">
            <a:avLst/>
          </a:prstGeom>
        </p:spPr>
      </p:pic>
      <p:pic>
        <p:nvPicPr>
          <p:cNvPr id="13" name="Grafik 12" descr="Ein Bild, das Text, Diagramm, Screenshot, Design enthält.&#10;&#10;Automatisch generierte Beschreibung">
            <a:extLst>
              <a:ext uri="{FF2B5EF4-FFF2-40B4-BE49-F238E27FC236}">
                <a16:creationId xmlns:a16="http://schemas.microsoft.com/office/drawing/2014/main" id="{51BEF92B-CFFB-A1C4-9F5E-29785E8C1E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412" y="3717820"/>
            <a:ext cx="3401568" cy="2551175"/>
          </a:xfrm>
          <a:prstGeom prst="rect">
            <a:avLst/>
          </a:prstGeom>
        </p:spPr>
      </p:pic>
      <p:pic>
        <p:nvPicPr>
          <p:cNvPr id="9" name="Grafik 8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787E2292-4AA8-F64E-ECF7-E90467894C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" y="3717820"/>
            <a:ext cx="3401568" cy="25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12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CE4E9B6C-53A8-828F-0AA9-416FBC84C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434982"/>
            <a:ext cx="3400481" cy="2550360"/>
          </a:xfrm>
          <a:prstGeom prst="rect">
            <a:avLst/>
          </a:prstGeom>
        </p:spPr>
      </p:pic>
      <p:pic>
        <p:nvPicPr>
          <p:cNvPr id="12" name="Grafik 11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71309EC0-21B1-D86B-E500-8E674DB07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14" y="3872251"/>
            <a:ext cx="3401568" cy="2551175"/>
          </a:xfrm>
          <a:prstGeom prst="rect">
            <a:avLst/>
          </a:prstGeom>
        </p:spPr>
      </p:pic>
      <p:pic>
        <p:nvPicPr>
          <p:cNvPr id="18" name="Grafik 17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522F3242-BDB1-D300-88B1-1B9F24D525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617" y="3872251"/>
            <a:ext cx="3401568" cy="2551175"/>
          </a:xfrm>
          <a:prstGeom prst="rect">
            <a:avLst/>
          </a:prstGeom>
        </p:spPr>
      </p:pic>
      <p:pic>
        <p:nvPicPr>
          <p:cNvPr id="15" name="Grafik 14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5EC71098-E49E-DBF2-3D81-6A954535E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215" y="3872251"/>
            <a:ext cx="3401568" cy="2551175"/>
          </a:xfrm>
          <a:prstGeom prst="rect">
            <a:avLst/>
          </a:prstGeom>
        </p:spPr>
      </p:pic>
      <p:pic>
        <p:nvPicPr>
          <p:cNvPr id="3" name="Grafik 2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74660CC7-070F-F4D5-1ECD-7B301C46AD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63" y="434575"/>
            <a:ext cx="3401568" cy="2551175"/>
          </a:xfrm>
          <a:prstGeom prst="rect">
            <a:avLst/>
          </a:prstGeom>
        </p:spPr>
      </p:pic>
      <p:pic>
        <p:nvPicPr>
          <p:cNvPr id="6" name="Grafik 5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FD53019E-413B-3F30-F523-3BA12959E5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96" y="434575"/>
            <a:ext cx="3401568" cy="25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98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93287CAA-285B-4B81-5E89-105F84B84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326" y="3813562"/>
            <a:ext cx="3400481" cy="2550360"/>
          </a:xfrm>
          <a:prstGeom prst="rect">
            <a:avLst/>
          </a:prstGeom>
        </p:spPr>
      </p:pic>
      <p:pic>
        <p:nvPicPr>
          <p:cNvPr id="7" name="Grafik 6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96379584-A9C5-1096-6780-9B6B52C81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466" y="368999"/>
            <a:ext cx="3401568" cy="2551175"/>
          </a:xfrm>
          <a:prstGeom prst="rect">
            <a:avLst/>
          </a:prstGeom>
        </p:spPr>
      </p:pic>
      <p:pic>
        <p:nvPicPr>
          <p:cNvPr id="3" name="Grafik 2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1463AB0D-E397-72FB-4FA8-7D87ACA68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82" y="368999"/>
            <a:ext cx="3401568" cy="2551175"/>
          </a:xfrm>
          <a:prstGeom prst="rect">
            <a:avLst/>
          </a:prstGeom>
        </p:spPr>
      </p:pic>
      <p:pic>
        <p:nvPicPr>
          <p:cNvPr id="13" name="Grafik 12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50360763-FAF5-3F5E-7F20-9D7DE084BC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948" y="3813155"/>
            <a:ext cx="3401568" cy="2551175"/>
          </a:xfrm>
          <a:prstGeom prst="rect">
            <a:avLst/>
          </a:prstGeom>
        </p:spPr>
      </p:pic>
      <p:pic>
        <p:nvPicPr>
          <p:cNvPr id="9" name="Grafik 8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77905B47-56D9-B44F-5015-FC4B02F3B5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14" y="3813155"/>
            <a:ext cx="3401568" cy="2551175"/>
          </a:xfrm>
          <a:prstGeom prst="rect">
            <a:avLst/>
          </a:prstGeom>
        </p:spPr>
      </p:pic>
      <p:pic>
        <p:nvPicPr>
          <p:cNvPr id="5" name="Grafik 4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B18BA6E3-9D1B-2FCF-611A-532156CD94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924" y="368999"/>
            <a:ext cx="3401568" cy="25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45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E5F5350E-EC7B-D173-BBDF-89D35B87E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040" y="297411"/>
            <a:ext cx="3400481" cy="2550360"/>
          </a:xfrm>
          <a:prstGeom prst="rect">
            <a:avLst/>
          </a:prstGeom>
        </p:spPr>
      </p:pic>
      <p:pic>
        <p:nvPicPr>
          <p:cNvPr id="5" name="Grafik 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62E1CDB7-7E2E-3F47-8C30-92F1BA1F9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611" y="297004"/>
            <a:ext cx="3401568" cy="2551175"/>
          </a:xfrm>
          <a:prstGeom prst="rect">
            <a:avLst/>
          </a:prstGeom>
        </p:spPr>
      </p:pic>
      <p:pic>
        <p:nvPicPr>
          <p:cNvPr id="11" name="Grafik 10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564D1F91-7A66-2DBF-058C-2FBF57DE5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265" y="3884506"/>
            <a:ext cx="3401568" cy="2551175"/>
          </a:xfrm>
          <a:prstGeom prst="rect">
            <a:avLst/>
          </a:prstGeom>
        </p:spPr>
      </p:pic>
      <p:pic>
        <p:nvPicPr>
          <p:cNvPr id="13" name="Grafik 12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7D9E01C2-99FB-AB37-B1D1-7FECF80243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716" y="3884506"/>
            <a:ext cx="3401568" cy="2551175"/>
          </a:xfrm>
          <a:prstGeom prst="rect">
            <a:avLst/>
          </a:prstGeom>
        </p:spPr>
      </p:pic>
      <p:pic>
        <p:nvPicPr>
          <p:cNvPr id="3" name="Grafik 2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E276308A-E113-2B40-258D-93CCC30D7C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82" y="297004"/>
            <a:ext cx="3401568" cy="2551175"/>
          </a:xfrm>
          <a:prstGeom prst="rect">
            <a:avLst/>
          </a:prstGeom>
        </p:spPr>
      </p:pic>
      <p:pic>
        <p:nvPicPr>
          <p:cNvPr id="9" name="Grafik 8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A787C9D7-A7EE-8B44-99FF-69FABBC2A9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14" y="3884506"/>
            <a:ext cx="3401568" cy="25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33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E852C135-DF95-9B3A-47E6-EEFED74FA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759" y="340273"/>
            <a:ext cx="3400481" cy="2550360"/>
          </a:xfrm>
          <a:prstGeom prst="rect">
            <a:avLst/>
          </a:prstGeom>
        </p:spPr>
      </p:pic>
      <p:pic>
        <p:nvPicPr>
          <p:cNvPr id="7" name="Grafik 6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4F7978DF-3E70-FCD8-FF82-C37F8BDD8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892" y="339866"/>
            <a:ext cx="3401568" cy="2551175"/>
          </a:xfrm>
          <a:prstGeom prst="rect">
            <a:avLst/>
          </a:prstGeom>
        </p:spPr>
      </p:pic>
      <p:pic>
        <p:nvPicPr>
          <p:cNvPr id="3" name="Grafik 2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4EC9E69B-D9F7-9F58-AF00-9DC01F8BB1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0" y="339866"/>
            <a:ext cx="3401568" cy="2551175"/>
          </a:xfrm>
          <a:prstGeom prst="rect">
            <a:avLst/>
          </a:prstGeom>
        </p:spPr>
      </p:pic>
      <p:pic>
        <p:nvPicPr>
          <p:cNvPr id="11" name="Grafik 10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D7FCA035-AB7F-EC60-E53D-F5525981B9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723" y="3837050"/>
            <a:ext cx="3401568" cy="2551175"/>
          </a:xfrm>
          <a:prstGeom prst="rect">
            <a:avLst/>
          </a:prstGeom>
        </p:spPr>
      </p:pic>
      <p:pic>
        <p:nvPicPr>
          <p:cNvPr id="9" name="Grafik 8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37BF6B10-4C54-88CE-CEE3-44B453A0EF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22" y="3837050"/>
            <a:ext cx="3401568" cy="2551175"/>
          </a:xfrm>
          <a:prstGeom prst="rect">
            <a:avLst/>
          </a:prstGeom>
        </p:spPr>
      </p:pic>
      <p:pic>
        <p:nvPicPr>
          <p:cNvPr id="13" name="Grafik 12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C2C8082C-1C71-6393-27A7-753D402B68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124" y="3837050"/>
            <a:ext cx="3401568" cy="25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3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Diagramm, Reihe, Screenshot, Text enthält.&#10;&#10;Automatisch generierte Beschreibung">
            <a:extLst>
              <a:ext uri="{FF2B5EF4-FFF2-40B4-BE49-F238E27FC236}">
                <a16:creationId xmlns:a16="http://schemas.microsoft.com/office/drawing/2014/main" id="{23A73733-F207-7236-94C7-2A7415D5A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759" y="440203"/>
            <a:ext cx="3400481" cy="2550360"/>
          </a:xfrm>
          <a:prstGeom prst="rect">
            <a:avLst/>
          </a:prstGeom>
        </p:spPr>
      </p:pic>
      <p:pic>
        <p:nvPicPr>
          <p:cNvPr id="9" name="Grafik 8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529A667F-3A5E-89C0-A31F-9CE4A88A2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01" y="3886201"/>
            <a:ext cx="3401568" cy="2551175"/>
          </a:xfrm>
          <a:prstGeom prst="rect">
            <a:avLst/>
          </a:prstGeom>
        </p:spPr>
      </p:pic>
      <p:pic>
        <p:nvPicPr>
          <p:cNvPr id="3" name="Grafik 2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7954F9A7-1A2D-DB5F-DAAF-8FE760F1A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27" y="439796"/>
            <a:ext cx="3401568" cy="2551175"/>
          </a:xfrm>
          <a:prstGeom prst="rect">
            <a:avLst/>
          </a:prstGeom>
        </p:spPr>
      </p:pic>
      <p:pic>
        <p:nvPicPr>
          <p:cNvPr id="11" name="Grafik 10" descr="Ein Bild, das Diagramm, Screenshot, Reihe, Text enthält.&#10;&#10;Automatisch generierte Beschreibung">
            <a:extLst>
              <a:ext uri="{FF2B5EF4-FFF2-40B4-BE49-F238E27FC236}">
                <a16:creationId xmlns:a16="http://schemas.microsoft.com/office/drawing/2014/main" id="{C2A592ED-78AF-4E36-8EB7-125F9DC7FB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923" y="3886201"/>
            <a:ext cx="3401568" cy="2551175"/>
          </a:xfrm>
          <a:prstGeom prst="rect">
            <a:avLst/>
          </a:prstGeom>
        </p:spPr>
      </p:pic>
      <p:pic>
        <p:nvPicPr>
          <p:cNvPr id="13" name="Grafik 12" descr="Ein Bild, das Diagramm, Reihe, Text, Screenshot enthält.&#10;&#10;Automatisch generierte Beschreibung">
            <a:extLst>
              <a:ext uri="{FF2B5EF4-FFF2-40B4-BE49-F238E27FC236}">
                <a16:creationId xmlns:a16="http://schemas.microsoft.com/office/drawing/2014/main" id="{079088DF-8E20-E68E-14CA-D5B28E76E7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003" y="3886201"/>
            <a:ext cx="3401568" cy="2551175"/>
          </a:xfrm>
          <a:prstGeom prst="rect">
            <a:avLst/>
          </a:prstGeom>
        </p:spPr>
      </p:pic>
      <p:pic>
        <p:nvPicPr>
          <p:cNvPr id="7" name="Grafik 6" descr="Ein Bild, das Diagramm, Text, Screenshot, Reihe enthält.&#10;&#10;Automatisch generierte Beschreibung">
            <a:extLst>
              <a:ext uri="{FF2B5EF4-FFF2-40B4-BE49-F238E27FC236}">
                <a16:creationId xmlns:a16="http://schemas.microsoft.com/office/drawing/2014/main" id="{2CCEE886-1C6B-BDAB-E983-990F36E63E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003" y="439796"/>
            <a:ext cx="3401568" cy="25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86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 descr="Ein Bild, das Diagramm, Text, Screenshot, Reihe enthält.&#10;&#10;Automatisch generierte Beschreibung">
            <a:extLst>
              <a:ext uri="{FF2B5EF4-FFF2-40B4-BE49-F238E27FC236}">
                <a16:creationId xmlns:a16="http://schemas.microsoft.com/office/drawing/2014/main" id="{8AB3AEA1-7EE9-8F56-CA17-80D9EBFB7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390" y="480639"/>
            <a:ext cx="3400481" cy="2550360"/>
          </a:xfrm>
          <a:prstGeom prst="rect">
            <a:avLst/>
          </a:prstGeom>
        </p:spPr>
      </p:pic>
      <p:pic>
        <p:nvPicPr>
          <p:cNvPr id="13" name="Grafik 12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F68918CE-2695-3088-CE6E-5DCBFE8E9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10" y="3780825"/>
            <a:ext cx="3401568" cy="2551175"/>
          </a:xfrm>
          <a:prstGeom prst="rect">
            <a:avLst/>
          </a:prstGeom>
        </p:spPr>
      </p:pic>
      <p:pic>
        <p:nvPicPr>
          <p:cNvPr id="15" name="Grafik 14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075C94AC-539F-E677-AB5C-A1E83E5BF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417" y="3780825"/>
            <a:ext cx="3401568" cy="2551175"/>
          </a:xfrm>
          <a:prstGeom prst="rect">
            <a:avLst/>
          </a:prstGeom>
        </p:spPr>
      </p:pic>
      <p:pic>
        <p:nvPicPr>
          <p:cNvPr id="11" name="Grafik 10" descr="Ein Bild, das Reihe, Text, Diagramm, Screenshot enthält.&#10;&#10;Automatisch generierte Beschreibung">
            <a:extLst>
              <a:ext uri="{FF2B5EF4-FFF2-40B4-BE49-F238E27FC236}">
                <a16:creationId xmlns:a16="http://schemas.microsoft.com/office/drawing/2014/main" id="{36B3E30E-B024-EC6C-67E1-40AAE77F0A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983" y="480232"/>
            <a:ext cx="3401568" cy="2551175"/>
          </a:xfrm>
          <a:prstGeom prst="rect">
            <a:avLst/>
          </a:prstGeom>
        </p:spPr>
      </p:pic>
      <p:pic>
        <p:nvPicPr>
          <p:cNvPr id="7" name="Grafik 6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2CDF5160-6840-B095-59AD-866C12E4B7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10" y="480232"/>
            <a:ext cx="3401568" cy="2551175"/>
          </a:xfrm>
          <a:prstGeom prst="rect">
            <a:avLst/>
          </a:prstGeom>
        </p:spPr>
      </p:pic>
      <p:pic>
        <p:nvPicPr>
          <p:cNvPr id="5" name="Grafik 4" descr="Ein Bild, das Diagramm, Reihe, Screenshot, Text enthält.&#10;&#10;Automatisch generierte Beschreibung">
            <a:extLst>
              <a:ext uri="{FF2B5EF4-FFF2-40B4-BE49-F238E27FC236}">
                <a16:creationId xmlns:a16="http://schemas.microsoft.com/office/drawing/2014/main" id="{EDB0A806-7599-7771-A944-DBEEA6AE5D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124" y="3780825"/>
            <a:ext cx="3401568" cy="25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20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C32BC7D2-1BB5-8E69-975B-4F9FE3632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396" y="3805587"/>
            <a:ext cx="3400481" cy="2550360"/>
          </a:xfrm>
          <a:prstGeom prst="rect">
            <a:avLst/>
          </a:prstGeom>
        </p:spPr>
      </p:pic>
      <p:pic>
        <p:nvPicPr>
          <p:cNvPr id="7" name="Grafik 6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18D11FC3-9FA0-C5D0-DC97-C3638F5BE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73" y="307522"/>
            <a:ext cx="3401568" cy="2551175"/>
          </a:xfrm>
          <a:prstGeom prst="rect">
            <a:avLst/>
          </a:prstGeom>
        </p:spPr>
      </p:pic>
      <p:pic>
        <p:nvPicPr>
          <p:cNvPr id="11" name="Grafik 10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E7FAF056-6891-0419-4256-04DF2C39E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231" y="3805180"/>
            <a:ext cx="3401568" cy="2551175"/>
          </a:xfrm>
          <a:prstGeom prst="rect">
            <a:avLst/>
          </a:prstGeom>
        </p:spPr>
      </p:pic>
      <p:pic>
        <p:nvPicPr>
          <p:cNvPr id="9" name="Grafik 8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2D737E59-3AB2-C419-B5F7-2F5ABDE84B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6" y="3805180"/>
            <a:ext cx="3401568" cy="2551175"/>
          </a:xfrm>
          <a:prstGeom prst="rect">
            <a:avLst/>
          </a:prstGeom>
        </p:spPr>
      </p:pic>
      <p:pic>
        <p:nvPicPr>
          <p:cNvPr id="3" name="Grafik 2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03AE2C02-D3B9-F43D-1D0A-73070C83A6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93" y="307522"/>
            <a:ext cx="3401568" cy="2551175"/>
          </a:xfrm>
          <a:prstGeom prst="rect">
            <a:avLst/>
          </a:prstGeom>
        </p:spPr>
      </p:pic>
      <p:pic>
        <p:nvPicPr>
          <p:cNvPr id="5" name="Grafik 4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021EFDF1-66D1-0570-7B98-7DC0C3066D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483" y="307522"/>
            <a:ext cx="3401568" cy="25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56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fik 16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A73B5317-A784-90D4-CBD8-A04D8C2807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01" b="-1"/>
          <a:stretch/>
        </p:blipFill>
        <p:spPr>
          <a:xfrm>
            <a:off x="192024" y="3728720"/>
            <a:ext cx="3288064" cy="2752344"/>
          </a:xfrm>
          <a:prstGeom prst="rect">
            <a:avLst/>
          </a:prstGeom>
        </p:spPr>
      </p:pic>
      <p:pic>
        <p:nvPicPr>
          <p:cNvPr id="11" name="Grafik 10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449415D7-8F93-0973-3F87-D0141E9629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7" r="3424" b="-1"/>
          <a:stretch/>
        </p:blipFill>
        <p:spPr>
          <a:xfrm>
            <a:off x="409449" y="281093"/>
            <a:ext cx="3288064" cy="2752344"/>
          </a:xfrm>
          <a:prstGeom prst="rect">
            <a:avLst/>
          </a:prstGeom>
        </p:spPr>
      </p:pic>
      <p:pic>
        <p:nvPicPr>
          <p:cNvPr id="15" name="Grafik 14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A371A48F-3626-9749-9544-6D5B915ECE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8" r="2633" b="-1"/>
          <a:stretch/>
        </p:blipFill>
        <p:spPr>
          <a:xfrm>
            <a:off x="8541715" y="282786"/>
            <a:ext cx="3284020" cy="2748958"/>
          </a:xfrm>
          <a:prstGeom prst="rect">
            <a:avLst/>
          </a:prstGeom>
        </p:spPr>
      </p:pic>
      <p:pic>
        <p:nvPicPr>
          <p:cNvPr id="21" name="Grafik 20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A8B1F89F-0CE2-50CC-4346-1C1BF1558A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" r="5360" b="-4"/>
          <a:stretch/>
        </p:blipFill>
        <p:spPr>
          <a:xfrm>
            <a:off x="8712976" y="3730413"/>
            <a:ext cx="3287000" cy="2748958"/>
          </a:xfrm>
          <a:prstGeom prst="rect">
            <a:avLst/>
          </a:prstGeom>
        </p:spPr>
      </p:pic>
      <p:pic>
        <p:nvPicPr>
          <p:cNvPr id="19" name="Grafik 18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181F5361-47B2-A89F-2F0D-9804BBA4EE1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0" r="1756" b="-4"/>
          <a:stretch/>
        </p:blipFill>
        <p:spPr>
          <a:xfrm>
            <a:off x="4494124" y="3728720"/>
            <a:ext cx="3291085" cy="2752344"/>
          </a:xfrm>
          <a:prstGeom prst="rect">
            <a:avLst/>
          </a:prstGeom>
        </p:spPr>
      </p:pic>
      <p:pic>
        <p:nvPicPr>
          <p:cNvPr id="13" name="Grafik 12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ECBFAC8B-AF71-7325-A005-32278952C3C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1" r="1756" b="-4"/>
          <a:stretch/>
        </p:blipFill>
        <p:spPr>
          <a:xfrm>
            <a:off x="4494124" y="281093"/>
            <a:ext cx="3291049" cy="27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51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1CD5ADAF-3FD9-ACA1-7408-517BAB063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117" y="3816779"/>
            <a:ext cx="3400481" cy="255036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5C9140E1-82B4-89D8-8EA5-6726B4D71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46" y="490454"/>
            <a:ext cx="3401568" cy="255117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 descr="Ein Bild, das Text, Reihe, Diagramm, Zahl enthält.&#10;&#10;Automatisch generierte Beschreibung">
            <a:extLst>
              <a:ext uri="{FF2B5EF4-FFF2-40B4-BE49-F238E27FC236}">
                <a16:creationId xmlns:a16="http://schemas.microsoft.com/office/drawing/2014/main" id="{4947E5B8-56D2-9D0E-2A1B-638096EFC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400" y="3816372"/>
            <a:ext cx="3401568" cy="255117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8CBEED13-25F3-ACC3-8D20-0A6401ABFE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030" y="490454"/>
            <a:ext cx="3401568" cy="2551175"/>
          </a:xfrm>
          <a:prstGeom prst="rect">
            <a:avLst/>
          </a:prstGeom>
        </p:spPr>
      </p:pic>
      <p:pic>
        <p:nvPicPr>
          <p:cNvPr id="5" name="Grafik 4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579F688F-E75A-388D-3E11-CD4DA100FE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060" y="490454"/>
            <a:ext cx="3401568" cy="2551175"/>
          </a:xfrm>
          <a:prstGeom prst="rect">
            <a:avLst/>
          </a:prstGeom>
        </p:spPr>
      </p:pic>
      <p:pic>
        <p:nvPicPr>
          <p:cNvPr id="9" name="Grafik 8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D667B1F3-0E85-DC05-B272-E6AEBD95FC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26" y="3816372"/>
            <a:ext cx="3401568" cy="25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68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388D3474-45B9-4C7E-6383-43148C09B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17" y="421032"/>
            <a:ext cx="3400481" cy="2550360"/>
          </a:xfrm>
          <a:prstGeom prst="rect">
            <a:avLst/>
          </a:prstGeom>
        </p:spPr>
      </p:pic>
      <p:pic>
        <p:nvPicPr>
          <p:cNvPr id="9" name="Grafik 8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8C2BC3AB-3A23-CA7C-BEF1-CACFAF955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30" y="3830287"/>
            <a:ext cx="3401568" cy="2551175"/>
          </a:xfrm>
          <a:prstGeom prst="rect">
            <a:avLst/>
          </a:prstGeom>
        </p:spPr>
      </p:pic>
      <p:pic>
        <p:nvPicPr>
          <p:cNvPr id="7" name="Grafik 6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AC612C83-560B-4564-0D42-83E191F35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124" y="420625"/>
            <a:ext cx="3401568" cy="2551175"/>
          </a:xfrm>
          <a:prstGeom prst="rect">
            <a:avLst/>
          </a:prstGeom>
        </p:spPr>
      </p:pic>
      <p:pic>
        <p:nvPicPr>
          <p:cNvPr id="11" name="Grafik 10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A4AFC260-F8F7-85A0-631F-17FD5E5427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177" y="3830287"/>
            <a:ext cx="3401568" cy="2551175"/>
          </a:xfrm>
          <a:prstGeom prst="rect">
            <a:avLst/>
          </a:prstGeom>
        </p:spPr>
      </p:pic>
      <p:pic>
        <p:nvPicPr>
          <p:cNvPr id="5" name="Grafik 4" descr="Ein Bild, das Diagramm, Reihe, Text, Screenshot enthält.&#10;&#10;Automatisch generierte Beschreibung">
            <a:extLst>
              <a:ext uri="{FF2B5EF4-FFF2-40B4-BE49-F238E27FC236}">
                <a16:creationId xmlns:a16="http://schemas.microsoft.com/office/drawing/2014/main" id="{6BDF460D-6638-F6F8-BFF9-ABD55C9964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427" y="420625"/>
            <a:ext cx="3401568" cy="2551175"/>
          </a:xfrm>
          <a:prstGeom prst="rect">
            <a:avLst/>
          </a:prstGeom>
        </p:spPr>
      </p:pic>
      <p:pic>
        <p:nvPicPr>
          <p:cNvPr id="13" name="Grafik 12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733F435B-429D-6AAF-B861-9288BEFE6D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124" y="3830287"/>
            <a:ext cx="3401568" cy="25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2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930CB213-B642-8001-B626-E3E82A622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94" y="539418"/>
            <a:ext cx="3400481" cy="2550360"/>
          </a:xfrm>
          <a:prstGeom prst="rect">
            <a:avLst/>
          </a:prstGeom>
        </p:spPr>
      </p:pic>
      <p:pic>
        <p:nvPicPr>
          <p:cNvPr id="13" name="Grafik 12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1A649B30-BB5E-32B1-38D2-1A067CCDE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948" y="3848778"/>
            <a:ext cx="3401568" cy="2551175"/>
          </a:xfrm>
          <a:prstGeom prst="rect">
            <a:avLst/>
          </a:prstGeom>
        </p:spPr>
      </p:pic>
      <p:pic>
        <p:nvPicPr>
          <p:cNvPr id="9" name="Grafik 8" descr="Ein Bild, das Text, Screenshot, Diagramm enthält.&#10;&#10;Automatisch generierte Beschreibung">
            <a:extLst>
              <a:ext uri="{FF2B5EF4-FFF2-40B4-BE49-F238E27FC236}">
                <a16:creationId xmlns:a16="http://schemas.microsoft.com/office/drawing/2014/main" id="{F71C1749-E9AD-1553-2EAE-652C995FD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15" y="3848778"/>
            <a:ext cx="3401568" cy="2551175"/>
          </a:xfrm>
          <a:prstGeom prst="rect">
            <a:avLst/>
          </a:prstGeom>
        </p:spPr>
      </p:pic>
      <p:pic>
        <p:nvPicPr>
          <p:cNvPr id="11" name="Grafik 10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629522D2-1BA4-09EE-D2F8-0EB6438A77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882" y="3848778"/>
            <a:ext cx="3401568" cy="2551175"/>
          </a:xfrm>
          <a:prstGeom prst="rect">
            <a:avLst/>
          </a:prstGeom>
        </p:spPr>
      </p:pic>
      <p:pic>
        <p:nvPicPr>
          <p:cNvPr id="5" name="Grafik 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20DC9326-FAEB-E92E-88C6-53CD1D9DD8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16" y="539011"/>
            <a:ext cx="3401568" cy="2551175"/>
          </a:xfrm>
          <a:prstGeom prst="rect">
            <a:avLst/>
          </a:prstGeom>
        </p:spPr>
      </p:pic>
      <p:pic>
        <p:nvPicPr>
          <p:cNvPr id="7" name="Grafik 6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481C67D9-28CC-ACED-DF3E-77979F5C8A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229" y="539011"/>
            <a:ext cx="3401568" cy="25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36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fik 19" descr="Ein Bild, das Diagramm, Text, Reihe, Screenshot enthält.&#10;&#10;Automatisch generierte Beschreibung">
            <a:extLst>
              <a:ext uri="{FF2B5EF4-FFF2-40B4-BE49-F238E27FC236}">
                <a16:creationId xmlns:a16="http://schemas.microsoft.com/office/drawing/2014/main" id="{E01844E9-2B18-F6E6-01A1-2DED09F6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433" y="3885559"/>
            <a:ext cx="3400481" cy="2550360"/>
          </a:xfrm>
          <a:prstGeom prst="rect">
            <a:avLst/>
          </a:prstGeom>
        </p:spPr>
      </p:pic>
      <p:pic>
        <p:nvPicPr>
          <p:cNvPr id="11" name="Grafik 10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AA513874-3D22-0535-1EFE-0A2F423D5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888" y="421267"/>
            <a:ext cx="3401568" cy="2551175"/>
          </a:xfrm>
          <a:prstGeom prst="rect">
            <a:avLst/>
          </a:prstGeom>
        </p:spPr>
      </p:pic>
      <p:pic>
        <p:nvPicPr>
          <p:cNvPr id="17" name="Grafik 16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C08E8EA5-0D09-349A-1DB4-FFF0F4F6C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49" y="3885152"/>
            <a:ext cx="3401568" cy="2551175"/>
          </a:xfrm>
          <a:prstGeom prst="rect">
            <a:avLst/>
          </a:prstGeom>
        </p:spPr>
      </p:pic>
      <p:pic>
        <p:nvPicPr>
          <p:cNvPr id="14" name="Grafik 13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CF8B0C6F-2439-4AFB-6506-88FB2675CD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6" y="3885152"/>
            <a:ext cx="3401568" cy="2551175"/>
          </a:xfrm>
          <a:prstGeom prst="rect">
            <a:avLst/>
          </a:prstGeom>
        </p:spPr>
      </p:pic>
      <p:pic>
        <p:nvPicPr>
          <p:cNvPr id="4" name="Grafik 3" descr="Ein Bild, das Diagramm, Reihe, Screenshot enthält.&#10;&#10;Automatisch generierte Beschreibung">
            <a:extLst>
              <a:ext uri="{FF2B5EF4-FFF2-40B4-BE49-F238E27FC236}">
                <a16:creationId xmlns:a16="http://schemas.microsoft.com/office/drawing/2014/main" id="{9DD860F3-0B8B-3CAA-4361-DDC43365E3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00" y="421267"/>
            <a:ext cx="3401568" cy="2551175"/>
          </a:xfrm>
          <a:prstGeom prst="rect">
            <a:avLst/>
          </a:prstGeom>
        </p:spPr>
      </p:pic>
      <p:pic>
        <p:nvPicPr>
          <p:cNvPr id="8" name="Grafik 7" descr="Ein Bild, das Diagramm, Text, Reihe, Screenshot enthält.&#10;&#10;Automatisch generierte Beschreibung">
            <a:extLst>
              <a:ext uri="{FF2B5EF4-FFF2-40B4-BE49-F238E27FC236}">
                <a16:creationId xmlns:a16="http://schemas.microsoft.com/office/drawing/2014/main" id="{51950990-AF0A-E3C6-BADA-769EB6DEA7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44" y="421267"/>
            <a:ext cx="3401568" cy="25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31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9B62E029-B84D-E687-0766-89D05C5FF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266" y="338664"/>
            <a:ext cx="3400481" cy="2550360"/>
          </a:xfrm>
          <a:prstGeom prst="rect">
            <a:avLst/>
          </a:prstGeom>
        </p:spPr>
      </p:pic>
      <p:pic>
        <p:nvPicPr>
          <p:cNvPr id="18" name="Grafik 17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7707E783-0273-D37D-ABDC-B02B2A48A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735" y="3886201"/>
            <a:ext cx="3401568" cy="2551175"/>
          </a:xfrm>
          <a:prstGeom prst="rect">
            <a:avLst/>
          </a:prstGeom>
        </p:spPr>
      </p:pic>
      <p:pic>
        <p:nvPicPr>
          <p:cNvPr id="15" name="Grafik 14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EF152030-FE62-A416-615A-BB552AFDF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273" y="3886201"/>
            <a:ext cx="3401568" cy="2551175"/>
          </a:xfrm>
          <a:prstGeom prst="rect">
            <a:avLst/>
          </a:prstGeom>
        </p:spPr>
      </p:pic>
      <p:pic>
        <p:nvPicPr>
          <p:cNvPr id="12" name="Grafik 11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A152137F-A05A-621F-3F6E-34BD259A08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10" y="3886201"/>
            <a:ext cx="3401568" cy="2551175"/>
          </a:xfrm>
          <a:prstGeom prst="rect">
            <a:avLst/>
          </a:prstGeom>
        </p:spPr>
      </p:pic>
      <p:pic>
        <p:nvPicPr>
          <p:cNvPr id="9" name="Grafik 8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A41D7798-097B-D1CA-0F9E-0F09521CF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735" y="338257"/>
            <a:ext cx="3401568" cy="2551175"/>
          </a:xfrm>
          <a:prstGeom prst="rect">
            <a:avLst/>
          </a:prstGeom>
        </p:spPr>
      </p:pic>
      <p:pic>
        <p:nvPicPr>
          <p:cNvPr id="3" name="Grafik 2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575A3FFF-B9FB-8335-DCFB-BF5A675CEB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10" y="338257"/>
            <a:ext cx="3401568" cy="25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07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 18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860028D1-2713-4BB4-A715-525A6CF80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528" y="3810527"/>
            <a:ext cx="3400481" cy="2550360"/>
          </a:xfrm>
          <a:prstGeom prst="rect">
            <a:avLst/>
          </a:prstGeom>
        </p:spPr>
      </p:pic>
      <p:pic>
        <p:nvPicPr>
          <p:cNvPr id="7" name="Grafik 6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1E028E58-0D0A-EE16-BBDA-E3AC0A79F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482" y="366628"/>
            <a:ext cx="3401568" cy="2551175"/>
          </a:xfrm>
          <a:prstGeom prst="rect">
            <a:avLst/>
          </a:prstGeom>
        </p:spPr>
      </p:pic>
      <p:pic>
        <p:nvPicPr>
          <p:cNvPr id="16" name="Grafik 15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7C6C1517-4665-B199-592B-10264FB97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97" y="3810120"/>
            <a:ext cx="3401568" cy="2551175"/>
          </a:xfrm>
          <a:prstGeom prst="rect">
            <a:avLst/>
          </a:prstGeom>
        </p:spPr>
      </p:pic>
      <p:pic>
        <p:nvPicPr>
          <p:cNvPr id="13" name="Grafik 12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F590236C-B539-8032-1268-0C578C7C50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6" y="3810120"/>
            <a:ext cx="3401568" cy="2551175"/>
          </a:xfrm>
          <a:prstGeom prst="rect">
            <a:avLst/>
          </a:prstGeom>
        </p:spPr>
      </p:pic>
      <p:pic>
        <p:nvPicPr>
          <p:cNvPr id="4" name="Grafik 3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22AD3AB8-26E6-B2CE-98D1-B5E03EB65C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88" y="366628"/>
            <a:ext cx="3401568" cy="2551175"/>
          </a:xfrm>
          <a:prstGeom prst="rect">
            <a:avLst/>
          </a:prstGeom>
        </p:spPr>
      </p:pic>
      <p:pic>
        <p:nvPicPr>
          <p:cNvPr id="10" name="Grafik 9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A88AEDD7-C072-34ED-40FC-C63205D55B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76" y="366628"/>
            <a:ext cx="3401568" cy="25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6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Diagramm, Reihe, Screenshot, Text enthält.&#10;&#10;Automatisch generierte Beschreibung">
            <a:extLst>
              <a:ext uri="{FF2B5EF4-FFF2-40B4-BE49-F238E27FC236}">
                <a16:creationId xmlns:a16="http://schemas.microsoft.com/office/drawing/2014/main" id="{9BB67037-F4A2-E652-E770-828B4C59C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065" y="344994"/>
            <a:ext cx="3400481" cy="2550360"/>
          </a:xfrm>
          <a:prstGeom prst="rect">
            <a:avLst/>
          </a:prstGeom>
        </p:spPr>
      </p:pic>
      <p:pic>
        <p:nvPicPr>
          <p:cNvPr id="9" name="Grafik 8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EACDDF2E-42DE-07AB-53FD-335E0459C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03" y="3894327"/>
            <a:ext cx="3401568" cy="2551175"/>
          </a:xfrm>
          <a:prstGeom prst="rect">
            <a:avLst/>
          </a:prstGeom>
        </p:spPr>
      </p:pic>
      <p:pic>
        <p:nvPicPr>
          <p:cNvPr id="11" name="Grafik 10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8AAEB3F8-C9E1-DE7D-42BE-4BA89A9C4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148" y="3894327"/>
            <a:ext cx="3401568" cy="2551175"/>
          </a:xfrm>
          <a:prstGeom prst="rect">
            <a:avLst/>
          </a:prstGeom>
        </p:spPr>
      </p:pic>
      <p:pic>
        <p:nvPicPr>
          <p:cNvPr id="3" name="Grafik 2" descr="Ein Bild, das Diagramm, Reihe, Screenshot, Text enthält.&#10;&#10;Automatisch generierte Beschreibung">
            <a:extLst>
              <a:ext uri="{FF2B5EF4-FFF2-40B4-BE49-F238E27FC236}">
                <a16:creationId xmlns:a16="http://schemas.microsoft.com/office/drawing/2014/main" id="{52841FAA-C2CB-84C6-10A3-7C8EB3F90D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31" y="344587"/>
            <a:ext cx="3401568" cy="2551175"/>
          </a:xfrm>
          <a:prstGeom prst="rect">
            <a:avLst/>
          </a:prstGeom>
        </p:spPr>
      </p:pic>
      <p:pic>
        <p:nvPicPr>
          <p:cNvPr id="13" name="Grafik 12" descr="Ein Bild, das Diagramm, Text, Reihe, Screenshot enthält.&#10;&#10;Automatisch generierte Beschreibung">
            <a:extLst>
              <a:ext uri="{FF2B5EF4-FFF2-40B4-BE49-F238E27FC236}">
                <a16:creationId xmlns:a16="http://schemas.microsoft.com/office/drawing/2014/main" id="{F4492776-E90B-89AF-A453-C3105C696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245" y="3894327"/>
            <a:ext cx="3401568" cy="2551175"/>
          </a:xfrm>
          <a:prstGeom prst="rect">
            <a:avLst/>
          </a:prstGeom>
        </p:spPr>
      </p:pic>
      <p:pic>
        <p:nvPicPr>
          <p:cNvPr id="7" name="Grafik 6" descr="Ein Bild, das Diagramm, Reihe, Screenshot, Text enthält.&#10;&#10;Automatisch generierte Beschreibung">
            <a:extLst>
              <a:ext uri="{FF2B5EF4-FFF2-40B4-BE49-F238E27FC236}">
                <a16:creationId xmlns:a16="http://schemas.microsoft.com/office/drawing/2014/main" id="{908D1160-002B-8498-ADDC-3938E91864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601" y="344587"/>
            <a:ext cx="3401568" cy="25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7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190B313B-732B-9CB4-8089-A9FFD736E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514" y="3886581"/>
            <a:ext cx="3400481" cy="2550360"/>
          </a:xfrm>
          <a:prstGeom prst="rect">
            <a:avLst/>
          </a:prstGeom>
        </p:spPr>
      </p:pic>
      <p:pic>
        <p:nvPicPr>
          <p:cNvPr id="7" name="Grafik 6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E0382A1D-4975-E022-1252-4BF8F8441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541" y="350034"/>
            <a:ext cx="3401568" cy="2551175"/>
          </a:xfrm>
          <a:prstGeom prst="rect">
            <a:avLst/>
          </a:prstGeom>
        </p:spPr>
      </p:pic>
      <p:pic>
        <p:nvPicPr>
          <p:cNvPr id="11" name="Grafik 10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A13A80A2-1D30-4FE5-8BD3-834C3B574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60" y="3886174"/>
            <a:ext cx="3401568" cy="2551175"/>
          </a:xfrm>
          <a:prstGeom prst="rect">
            <a:avLst/>
          </a:prstGeom>
        </p:spPr>
      </p:pic>
      <p:pic>
        <p:nvPicPr>
          <p:cNvPr id="9" name="Grafik 8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13D5F57D-CBA8-60AD-DAA2-759698EEF7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6" y="3886174"/>
            <a:ext cx="3401568" cy="2551175"/>
          </a:xfrm>
          <a:prstGeom prst="rect">
            <a:avLst/>
          </a:prstGeom>
        </p:spPr>
      </p:pic>
      <p:pic>
        <p:nvPicPr>
          <p:cNvPr id="5" name="Grafik 4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1356FC07-E2B6-C70F-476F-9609CAFB73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826" y="350034"/>
            <a:ext cx="3401568" cy="2551175"/>
          </a:xfrm>
          <a:prstGeom prst="rect">
            <a:avLst/>
          </a:prstGeom>
        </p:spPr>
      </p:pic>
      <p:pic>
        <p:nvPicPr>
          <p:cNvPr id="3" name="Grafik 2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2CF56C02-16B9-690A-F8E8-3E9453C9AE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1" y="350034"/>
            <a:ext cx="3401568" cy="25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7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 20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C072E14C-3475-2E3B-7E2B-6F0ECF365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347" y="3853065"/>
            <a:ext cx="3400481" cy="2550360"/>
          </a:xfrm>
          <a:prstGeom prst="rect">
            <a:avLst/>
          </a:prstGeom>
        </p:spPr>
      </p:pic>
      <p:pic>
        <p:nvPicPr>
          <p:cNvPr id="10" name="Grafik 9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714D467E-A63D-E253-CF9D-BEFC2A3CA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085" y="319427"/>
            <a:ext cx="3401568" cy="2551175"/>
          </a:xfrm>
          <a:prstGeom prst="rect">
            <a:avLst/>
          </a:prstGeom>
        </p:spPr>
      </p:pic>
      <p:pic>
        <p:nvPicPr>
          <p:cNvPr id="16" name="Grafik 15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E476383E-E86D-8317-67A4-B26F163BB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256" y="3852658"/>
            <a:ext cx="3401568" cy="2551175"/>
          </a:xfrm>
          <a:prstGeom prst="rect">
            <a:avLst/>
          </a:prstGeom>
        </p:spPr>
      </p:pic>
      <p:pic>
        <p:nvPicPr>
          <p:cNvPr id="7" name="Grafik 6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DCDF6620-B87C-5340-722E-5A9304A39B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256" y="319427"/>
            <a:ext cx="3401568" cy="2551175"/>
          </a:xfrm>
          <a:prstGeom prst="rect">
            <a:avLst/>
          </a:prstGeom>
        </p:spPr>
      </p:pic>
      <p:pic>
        <p:nvPicPr>
          <p:cNvPr id="13" name="Grafik 12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735D7490-CCC1-26F8-7F89-A07CF2A8BE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72" y="3852658"/>
            <a:ext cx="3401568" cy="2551175"/>
          </a:xfrm>
          <a:prstGeom prst="rect">
            <a:avLst/>
          </a:prstGeom>
        </p:spPr>
      </p:pic>
      <p:pic>
        <p:nvPicPr>
          <p:cNvPr id="4" name="Grafik 3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733D7EDB-8E9F-60D1-537F-C408B79C83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09" y="319427"/>
            <a:ext cx="3401568" cy="25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0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BBE1E6FC-B7A2-7A2C-B7DE-73146492D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400865"/>
            <a:ext cx="3400481" cy="2550360"/>
          </a:xfrm>
          <a:prstGeom prst="rect">
            <a:avLst/>
          </a:prstGeom>
        </p:spPr>
      </p:pic>
      <p:pic>
        <p:nvPicPr>
          <p:cNvPr id="7" name="Grafik 6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D5298E15-FAFE-5F6C-D280-94051626A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756" y="400458"/>
            <a:ext cx="3401568" cy="2551175"/>
          </a:xfrm>
          <a:prstGeom prst="rect">
            <a:avLst/>
          </a:prstGeom>
        </p:spPr>
      </p:pic>
      <p:pic>
        <p:nvPicPr>
          <p:cNvPr id="12" name="Grafik 11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56700E50-6158-DCFD-CC90-97D97D13CF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16" y="3866193"/>
            <a:ext cx="3401568" cy="2551175"/>
          </a:xfrm>
          <a:prstGeom prst="rect">
            <a:avLst/>
          </a:prstGeom>
        </p:spPr>
      </p:pic>
      <p:pic>
        <p:nvPicPr>
          <p:cNvPr id="9" name="Grafik 8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C04D3264-F55E-7E81-E5D6-4E2CBB569B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6" y="3866193"/>
            <a:ext cx="3401568" cy="2551175"/>
          </a:xfrm>
          <a:prstGeom prst="rect">
            <a:avLst/>
          </a:prstGeom>
        </p:spPr>
      </p:pic>
      <p:pic>
        <p:nvPicPr>
          <p:cNvPr id="16" name="Grafik 15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FE2BFFBF-8373-9F9D-8B0E-44BF972457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366" y="3866193"/>
            <a:ext cx="3401568" cy="2551175"/>
          </a:xfrm>
          <a:prstGeom prst="rect">
            <a:avLst/>
          </a:prstGeom>
        </p:spPr>
      </p:pic>
      <p:pic>
        <p:nvPicPr>
          <p:cNvPr id="5" name="Grafik 4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ADDAB07A-06A0-7C2D-4BAC-8E243CCACB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201" y="400458"/>
            <a:ext cx="3401568" cy="25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1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fik 17" descr="Ein Bild, das Text, Diagramm, Reihe, Schrift enthält.&#10;&#10;Automatisch generierte Beschreibung">
            <a:extLst>
              <a:ext uri="{FF2B5EF4-FFF2-40B4-BE49-F238E27FC236}">
                <a16:creationId xmlns:a16="http://schemas.microsoft.com/office/drawing/2014/main" id="{981D97C7-0962-C5D3-9700-8FAB3644B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964" y="421032"/>
            <a:ext cx="3400481" cy="2550360"/>
          </a:xfrm>
          <a:prstGeom prst="rect">
            <a:avLst/>
          </a:prstGeom>
        </p:spPr>
      </p:pic>
      <p:pic>
        <p:nvPicPr>
          <p:cNvPr id="3" name="Grafik 2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7524130F-3F2C-0110-12E9-14DDF0BDC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17" y="420625"/>
            <a:ext cx="3401568" cy="2551175"/>
          </a:xfrm>
          <a:prstGeom prst="rect">
            <a:avLst/>
          </a:prstGeom>
        </p:spPr>
      </p:pic>
      <p:pic>
        <p:nvPicPr>
          <p:cNvPr id="15" name="Grafik 14" descr="Ein Bild, das Reihe, Diagramm, Zahl enthält.&#10;&#10;Automatisch generierte Beschreibung">
            <a:extLst>
              <a:ext uri="{FF2B5EF4-FFF2-40B4-BE49-F238E27FC236}">
                <a16:creationId xmlns:a16="http://schemas.microsoft.com/office/drawing/2014/main" id="{A0305B7A-BD75-D48B-0654-C8F42D4BA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256" y="3849731"/>
            <a:ext cx="3401568" cy="2551175"/>
          </a:xfrm>
          <a:prstGeom prst="rect">
            <a:avLst/>
          </a:prstGeom>
        </p:spPr>
      </p:pic>
      <p:pic>
        <p:nvPicPr>
          <p:cNvPr id="12" name="Grafik 11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C849B637-9425-20CE-34B8-AD1B078A9E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6" y="3849731"/>
            <a:ext cx="3401568" cy="2551175"/>
          </a:xfrm>
          <a:prstGeom prst="rect">
            <a:avLst/>
          </a:prstGeom>
        </p:spPr>
      </p:pic>
      <p:pic>
        <p:nvPicPr>
          <p:cNvPr id="6" name="Grafik 5" descr="Ein Bild, das Reihe, Diagramm, Text, Zahl enthält.&#10;&#10;Automatisch generierte Beschreibung">
            <a:extLst>
              <a:ext uri="{FF2B5EF4-FFF2-40B4-BE49-F238E27FC236}">
                <a16:creationId xmlns:a16="http://schemas.microsoft.com/office/drawing/2014/main" id="{434FCA3B-0AF0-C73D-A113-8445F10D4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16" y="420625"/>
            <a:ext cx="3401568" cy="2551175"/>
          </a:xfrm>
          <a:prstGeom prst="rect">
            <a:avLst/>
          </a:prstGeom>
        </p:spPr>
      </p:pic>
      <p:pic>
        <p:nvPicPr>
          <p:cNvPr id="9" name="Grafik 8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F1282CD0-38F7-8CEC-F6A6-7C4C93172F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47" y="3849731"/>
            <a:ext cx="3401568" cy="25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fik 19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9BB02B77-D04D-96D8-7D7F-48A509456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35" y="3826332"/>
            <a:ext cx="3400481" cy="2550360"/>
          </a:xfrm>
          <a:prstGeom prst="rect">
            <a:avLst/>
          </a:prstGeom>
        </p:spPr>
      </p:pic>
      <p:pic>
        <p:nvPicPr>
          <p:cNvPr id="4" name="Grafik 3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3F6194AE-E4BD-1488-72AD-9A5E2595F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6" y="305563"/>
            <a:ext cx="3401568" cy="2551175"/>
          </a:xfrm>
          <a:prstGeom prst="rect">
            <a:avLst/>
          </a:prstGeom>
        </p:spPr>
      </p:pic>
      <p:pic>
        <p:nvPicPr>
          <p:cNvPr id="16" name="Grafik 15" descr="Ein Bild, das Reihe, Diagramm, Text, Zahl enthält.&#10;&#10;Automatisch generierte Beschreibung">
            <a:extLst>
              <a:ext uri="{FF2B5EF4-FFF2-40B4-BE49-F238E27FC236}">
                <a16:creationId xmlns:a16="http://schemas.microsoft.com/office/drawing/2014/main" id="{4DA3B610-448E-40BB-BDBD-DCF597A6B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221" y="3825925"/>
            <a:ext cx="3401568" cy="2551175"/>
          </a:xfrm>
          <a:prstGeom prst="rect">
            <a:avLst/>
          </a:prstGeom>
        </p:spPr>
      </p:pic>
      <p:pic>
        <p:nvPicPr>
          <p:cNvPr id="22" name="Grafik 21" descr="Ein Bild, das Reihe, Diagramm, Text, Schrift enthält.&#10;&#10;Automatisch generierte Beschreibung">
            <a:extLst>
              <a:ext uri="{FF2B5EF4-FFF2-40B4-BE49-F238E27FC236}">
                <a16:creationId xmlns:a16="http://schemas.microsoft.com/office/drawing/2014/main" id="{CBDD879A-D928-2004-B6B9-8D6F85C108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6" y="3825925"/>
            <a:ext cx="3401568" cy="2551175"/>
          </a:xfrm>
          <a:prstGeom prst="rect">
            <a:avLst/>
          </a:prstGeom>
        </p:spPr>
      </p:pic>
      <p:pic>
        <p:nvPicPr>
          <p:cNvPr id="7" name="Grafik 6" descr="Ein Bild, das Diagramm, Reihe, Text, Zahl enthält.&#10;&#10;Automatisch generierte Beschreibung">
            <a:extLst>
              <a:ext uri="{FF2B5EF4-FFF2-40B4-BE49-F238E27FC236}">
                <a16:creationId xmlns:a16="http://schemas.microsoft.com/office/drawing/2014/main" id="{DAAA56EC-B0FE-35C7-FBA9-88938E35C1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507" y="305563"/>
            <a:ext cx="3401568" cy="2551175"/>
          </a:xfrm>
          <a:prstGeom prst="rect">
            <a:avLst/>
          </a:prstGeom>
        </p:spPr>
      </p:pic>
      <p:pic>
        <p:nvPicPr>
          <p:cNvPr id="10" name="Grafik 9" descr="Ein Bild, das Text, Diagramm, Reihe, Schrift enthält.&#10;&#10;Automatisch generierte Beschreibung">
            <a:extLst>
              <a:ext uri="{FF2B5EF4-FFF2-40B4-BE49-F238E27FC236}">
                <a16:creationId xmlns:a16="http://schemas.microsoft.com/office/drawing/2014/main" id="{49F3C3E5-3E11-AB62-3017-89B33467D1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948" y="305563"/>
            <a:ext cx="3401568" cy="25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3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fik 16" descr="Ein Bild, das Text, Diagramm, Reihe, Schrift enthält.&#10;&#10;Automatisch generierte Beschreibung">
            <a:extLst>
              <a:ext uri="{FF2B5EF4-FFF2-40B4-BE49-F238E27FC236}">
                <a16:creationId xmlns:a16="http://schemas.microsoft.com/office/drawing/2014/main" id="{33B91E45-BFF1-4549-6F54-1BF0BE7A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433" y="3849185"/>
            <a:ext cx="3400481" cy="2550360"/>
          </a:xfrm>
          <a:prstGeom prst="rect">
            <a:avLst/>
          </a:prstGeom>
        </p:spPr>
      </p:pic>
      <p:pic>
        <p:nvPicPr>
          <p:cNvPr id="3" name="Grafik 2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964F66A7-0390-B726-59E4-C61D750D8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77" y="445200"/>
            <a:ext cx="3401568" cy="2551175"/>
          </a:xfrm>
          <a:prstGeom prst="rect">
            <a:avLst/>
          </a:prstGeom>
        </p:spPr>
      </p:pic>
      <p:pic>
        <p:nvPicPr>
          <p:cNvPr id="14" name="Grafik 13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599ABC43-5F17-0454-E9BF-DD5F5B2A2F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783" y="3848778"/>
            <a:ext cx="3401568" cy="2551175"/>
          </a:xfrm>
          <a:prstGeom prst="rect">
            <a:avLst/>
          </a:prstGeom>
        </p:spPr>
      </p:pic>
      <p:pic>
        <p:nvPicPr>
          <p:cNvPr id="9" name="Grafik 8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D4E23A2F-A422-2147-61FC-8F25397467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836" y="445200"/>
            <a:ext cx="3401568" cy="2551175"/>
          </a:xfrm>
          <a:prstGeom prst="rect">
            <a:avLst/>
          </a:prstGeom>
        </p:spPr>
      </p:pic>
      <p:pic>
        <p:nvPicPr>
          <p:cNvPr id="6" name="Grafik 5" descr="Ein Bild, das Diagramm, Reihe, Screenshot, Schrift enthält.&#10;&#10;Automatisch generierte Beschreibung">
            <a:extLst>
              <a:ext uri="{FF2B5EF4-FFF2-40B4-BE49-F238E27FC236}">
                <a16:creationId xmlns:a16="http://schemas.microsoft.com/office/drawing/2014/main" id="{8C9A72D6-2968-811E-340B-067B9ABB5C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706" y="445200"/>
            <a:ext cx="3401568" cy="2551175"/>
          </a:xfrm>
          <a:prstGeom prst="rect">
            <a:avLst/>
          </a:prstGeom>
        </p:spPr>
      </p:pic>
      <p:pic>
        <p:nvPicPr>
          <p:cNvPr id="12" name="Grafik 11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8694C339-73FD-AD2F-B31B-54C9509BFD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2" y="3848778"/>
            <a:ext cx="3401568" cy="25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29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Emad ALDOGHRY</dc:creator>
  <cp:lastModifiedBy>Emad ALDOGHRY</cp:lastModifiedBy>
  <cp:revision>2</cp:revision>
  <dcterms:created xsi:type="dcterms:W3CDTF">2023-08-01T18:16:37Z</dcterms:created>
  <dcterms:modified xsi:type="dcterms:W3CDTF">2023-08-04T12:34:31Z</dcterms:modified>
</cp:coreProperties>
</file>