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73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775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63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016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7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D74CE1-2B27-4611-9816-7CEF6DB295C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A34D3D-0547-41B7-BF8F-2DB7E91B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3200" dirty="0" smtClean="0"/>
              <a:t>Testing </a:t>
            </a:r>
            <a:r>
              <a:rPr lang="en-ID" sz="3200" dirty="0" err="1" smtClean="0"/>
              <a:t>Implementasi</a:t>
            </a:r>
            <a:r>
              <a:rPr lang="en-ID" sz="3200" dirty="0" smtClean="0"/>
              <a:t> </a:t>
            </a:r>
            <a:r>
              <a:rPr lang="en-ID" sz="3200" dirty="0" err="1" smtClean="0"/>
              <a:t>Sistem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err="1" smtClean="0"/>
              <a:t>Hasil</a:t>
            </a:r>
            <a:r>
              <a:rPr lang="en-ID" dirty="0" smtClean="0"/>
              <a:t> Survey </a:t>
            </a:r>
            <a:r>
              <a:rPr lang="en-ID" dirty="0" err="1" smtClean="0"/>
              <a:t>Sekolah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>
                <a:solidFill>
                  <a:schemeClr val="tx1"/>
                </a:solidFill>
              </a:rPr>
              <a:t>SMA YASPEN TUGU IBU DEPOK</a:t>
            </a:r>
          </a:p>
          <a:p>
            <a:endParaRPr lang="en-ID" dirty="0">
              <a:solidFill>
                <a:schemeClr val="tx1"/>
              </a:solidFill>
            </a:endParaRPr>
          </a:p>
          <a:p>
            <a:r>
              <a:rPr lang="en-ID" dirty="0" err="1" smtClean="0">
                <a:solidFill>
                  <a:schemeClr val="tx1"/>
                </a:solidFill>
              </a:rPr>
              <a:t>Kelas</a:t>
            </a:r>
            <a:r>
              <a:rPr lang="en-ID" dirty="0" smtClean="0">
                <a:solidFill>
                  <a:schemeClr val="tx1"/>
                </a:solidFill>
              </a:rPr>
              <a:t> : 4KA22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633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90" y="150312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u="sng" dirty="0" smtClean="0"/>
              <a:t>PROFIL SEKOLAH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015652"/>
            <a:ext cx="3501721" cy="26262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1984" y="1015652"/>
            <a:ext cx="71817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smtClean="0"/>
              <a:t>SMA </a:t>
            </a:r>
            <a:r>
              <a:rPr lang="en-ID" sz="2400" dirty="0" err="1" smtClean="0"/>
              <a:t>Yaspen</a:t>
            </a:r>
            <a:r>
              <a:rPr lang="en-ID" sz="2400" dirty="0" smtClean="0"/>
              <a:t> </a:t>
            </a:r>
            <a:r>
              <a:rPr lang="en-ID" sz="2400" dirty="0" err="1" smtClean="0"/>
              <a:t>Tugu</a:t>
            </a:r>
            <a:r>
              <a:rPr lang="en-ID" sz="2400" dirty="0" smtClean="0"/>
              <a:t> </a:t>
            </a:r>
            <a:r>
              <a:rPr lang="en-ID" sz="2400" dirty="0" err="1" smtClean="0"/>
              <a:t>Ibu</a:t>
            </a:r>
            <a:r>
              <a:rPr lang="en-ID" sz="2400" dirty="0" smtClean="0"/>
              <a:t> </a:t>
            </a:r>
            <a:r>
              <a:rPr lang="en-ID" sz="2400" dirty="0" err="1" smtClean="0"/>
              <a:t>merupakan</a:t>
            </a:r>
            <a:r>
              <a:rPr lang="en-ID" sz="2400" dirty="0" smtClean="0"/>
              <a:t> </a:t>
            </a:r>
            <a:r>
              <a:rPr lang="en-ID" sz="2400" dirty="0" err="1" smtClean="0"/>
              <a:t>salah</a:t>
            </a:r>
            <a:r>
              <a:rPr lang="en-ID" sz="2400" dirty="0" smtClean="0"/>
              <a:t> </a:t>
            </a:r>
            <a:r>
              <a:rPr lang="en-ID" sz="2400" dirty="0" err="1" smtClean="0"/>
              <a:t>satu</a:t>
            </a:r>
            <a:r>
              <a:rPr lang="en-ID" sz="2400" dirty="0" smtClean="0"/>
              <a:t> SMA </a:t>
            </a:r>
            <a:r>
              <a:rPr lang="en-ID" sz="2400" dirty="0" err="1" smtClean="0"/>
              <a:t>Swasta</a:t>
            </a:r>
            <a:r>
              <a:rPr lang="en-ID" sz="2400" dirty="0" smtClean="0"/>
              <a:t> yang </a:t>
            </a:r>
            <a:r>
              <a:rPr lang="en-ID" sz="2400" dirty="0" err="1" smtClean="0"/>
              <a:t>ada</a:t>
            </a:r>
            <a:r>
              <a:rPr lang="en-ID" sz="2400" dirty="0" smtClean="0"/>
              <a:t> di </a:t>
            </a:r>
            <a:r>
              <a:rPr lang="en-ID" sz="2400" dirty="0" err="1" smtClean="0"/>
              <a:t>Depok</a:t>
            </a:r>
            <a:r>
              <a:rPr lang="en-ID" sz="2400" dirty="0" smtClean="0"/>
              <a:t>, </a:t>
            </a:r>
            <a:r>
              <a:rPr lang="en-ID" sz="2400" dirty="0" err="1" smtClean="0"/>
              <a:t>Jawa</a:t>
            </a:r>
            <a:r>
              <a:rPr lang="en-ID" sz="2400" dirty="0" smtClean="0"/>
              <a:t> Barat. </a:t>
            </a:r>
            <a:r>
              <a:rPr lang="en-ID" sz="2400" dirty="0" err="1" smtClean="0"/>
              <a:t>Sekolah</a:t>
            </a:r>
            <a:r>
              <a:rPr lang="en-ID" sz="2400" dirty="0" smtClean="0"/>
              <a:t> </a:t>
            </a:r>
            <a:r>
              <a:rPr lang="en-ID" sz="2400" dirty="0" err="1" smtClean="0"/>
              <a:t>ini</a:t>
            </a:r>
            <a:r>
              <a:rPr lang="en-ID" sz="2400" dirty="0" smtClean="0"/>
              <a:t> </a:t>
            </a:r>
            <a:r>
              <a:rPr lang="en-ID" sz="2400" dirty="0" err="1" smtClean="0"/>
              <a:t>berada</a:t>
            </a:r>
            <a:r>
              <a:rPr lang="en-ID" sz="2400" dirty="0" smtClean="0"/>
              <a:t> </a:t>
            </a:r>
            <a:r>
              <a:rPr lang="en-ID" sz="2400" dirty="0" err="1" smtClean="0"/>
              <a:t>dibawah</a:t>
            </a:r>
            <a:r>
              <a:rPr lang="en-ID" sz="2400" dirty="0" smtClean="0"/>
              <a:t> </a:t>
            </a:r>
            <a:r>
              <a:rPr lang="en-ID" sz="2400" dirty="0" err="1" smtClean="0"/>
              <a:t>naungan</a:t>
            </a:r>
            <a:r>
              <a:rPr lang="en-ID" sz="2400" dirty="0" smtClean="0"/>
              <a:t> </a:t>
            </a:r>
          </a:p>
          <a:p>
            <a:r>
              <a:rPr lang="en-ID" sz="2400" dirty="0" err="1" smtClean="0"/>
              <a:t>Yayasan</a:t>
            </a:r>
            <a:r>
              <a:rPr lang="en-ID" sz="2400" dirty="0" smtClean="0"/>
              <a:t> </a:t>
            </a:r>
            <a:r>
              <a:rPr lang="en-ID" sz="2400" dirty="0" err="1" smtClean="0"/>
              <a:t>Tugu</a:t>
            </a:r>
            <a:r>
              <a:rPr lang="en-ID" sz="2400" dirty="0" smtClean="0"/>
              <a:t> </a:t>
            </a:r>
            <a:r>
              <a:rPr lang="en-ID" sz="2400" dirty="0" err="1" smtClean="0"/>
              <a:t>Ibu</a:t>
            </a:r>
            <a:r>
              <a:rPr lang="en-ID" sz="2400" dirty="0" smtClean="0"/>
              <a:t>.</a:t>
            </a:r>
          </a:p>
          <a:p>
            <a:endParaRPr lang="en-ID" sz="2400" dirty="0"/>
          </a:p>
          <a:p>
            <a:r>
              <a:rPr lang="en-ID" sz="2400" dirty="0" err="1" smtClean="0"/>
              <a:t>Terdapat</a:t>
            </a:r>
            <a:r>
              <a:rPr lang="en-ID" sz="2400" dirty="0" smtClean="0"/>
              <a:t> 2 </a:t>
            </a:r>
            <a:r>
              <a:rPr lang="en-ID" sz="2400" dirty="0" err="1" smtClean="0"/>
              <a:t>jurusan</a:t>
            </a:r>
            <a:r>
              <a:rPr lang="en-ID" sz="2400" dirty="0" smtClean="0"/>
              <a:t> </a:t>
            </a:r>
            <a:r>
              <a:rPr lang="en-ID" sz="2400" dirty="0" err="1" smtClean="0"/>
              <a:t>kelas</a:t>
            </a:r>
            <a:r>
              <a:rPr lang="en-ID" sz="2400" dirty="0" smtClean="0"/>
              <a:t> di SMA </a:t>
            </a:r>
            <a:r>
              <a:rPr lang="en-ID" sz="2400" dirty="0" err="1" smtClean="0"/>
              <a:t>Yaspen</a:t>
            </a:r>
            <a:r>
              <a:rPr lang="en-ID" sz="2400" dirty="0" smtClean="0"/>
              <a:t> </a:t>
            </a:r>
            <a:r>
              <a:rPr lang="en-ID" sz="2400" dirty="0" err="1" smtClean="0"/>
              <a:t>Tugu</a:t>
            </a:r>
            <a:r>
              <a:rPr lang="en-ID" sz="2400" dirty="0" smtClean="0"/>
              <a:t> </a:t>
            </a:r>
            <a:r>
              <a:rPr lang="en-ID" sz="2400" dirty="0" err="1" smtClean="0"/>
              <a:t>Ibu</a:t>
            </a:r>
            <a:r>
              <a:rPr lang="en-ID" sz="2400" dirty="0" smtClean="0"/>
              <a:t> </a:t>
            </a:r>
            <a:r>
              <a:rPr lang="en-ID" sz="2400" dirty="0" err="1" smtClean="0"/>
              <a:t>Depok</a:t>
            </a:r>
            <a:r>
              <a:rPr lang="en-ID" sz="2400" dirty="0" smtClean="0"/>
              <a:t>, </a:t>
            </a:r>
            <a:r>
              <a:rPr lang="en-ID" sz="2400" dirty="0" err="1" smtClean="0"/>
              <a:t>yaitu</a:t>
            </a:r>
            <a:r>
              <a:rPr lang="en-ID" sz="2400" dirty="0" smtClean="0"/>
              <a:t> </a:t>
            </a:r>
            <a:r>
              <a:rPr lang="en-ID" sz="2400" dirty="0" err="1" smtClean="0"/>
              <a:t>kelas</a:t>
            </a:r>
            <a:r>
              <a:rPr lang="en-ID" sz="2400" dirty="0" smtClean="0"/>
              <a:t> </a:t>
            </a:r>
            <a:r>
              <a:rPr lang="en-ID" sz="2400" dirty="0" err="1" smtClean="0"/>
              <a:t>jurusan</a:t>
            </a:r>
            <a:r>
              <a:rPr lang="en-ID" sz="2400" dirty="0" smtClean="0"/>
              <a:t> IPA,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kelas</a:t>
            </a:r>
            <a:r>
              <a:rPr lang="en-ID" sz="2400" dirty="0" smtClean="0"/>
              <a:t> </a:t>
            </a:r>
            <a:r>
              <a:rPr lang="en-ID" sz="2400" dirty="0" err="1" smtClean="0"/>
              <a:t>Jurusan</a:t>
            </a:r>
            <a:r>
              <a:rPr lang="en-ID" sz="2400" dirty="0" smtClean="0"/>
              <a:t> IPS.</a:t>
            </a:r>
          </a:p>
          <a:p>
            <a:endParaRPr lang="en-ID" sz="2400" dirty="0"/>
          </a:p>
          <a:p>
            <a:r>
              <a:rPr lang="en-ID" sz="2400" dirty="0" smtClean="0"/>
              <a:t>SMA </a:t>
            </a:r>
            <a:r>
              <a:rPr lang="en-ID" sz="2400" dirty="0" err="1" smtClean="0"/>
              <a:t>Yaspen</a:t>
            </a:r>
            <a:r>
              <a:rPr lang="en-ID" sz="2400" dirty="0" smtClean="0"/>
              <a:t> </a:t>
            </a:r>
            <a:r>
              <a:rPr lang="en-ID" sz="2400" dirty="0" err="1" smtClean="0"/>
              <a:t>Tugu</a:t>
            </a:r>
            <a:r>
              <a:rPr lang="en-ID" sz="2400" dirty="0" smtClean="0"/>
              <a:t> </a:t>
            </a:r>
            <a:r>
              <a:rPr lang="en-ID" sz="2400" dirty="0" err="1" smtClean="0"/>
              <a:t>Ibu</a:t>
            </a:r>
            <a:r>
              <a:rPr lang="en-ID" sz="2400" dirty="0" smtClean="0"/>
              <a:t> </a:t>
            </a:r>
            <a:r>
              <a:rPr lang="en-ID" sz="2400" dirty="0" err="1" smtClean="0"/>
              <a:t>menjadi</a:t>
            </a:r>
            <a:r>
              <a:rPr lang="en-ID" sz="2400" dirty="0" smtClean="0"/>
              <a:t> </a:t>
            </a:r>
            <a:r>
              <a:rPr lang="en-ID" sz="2400" dirty="0" err="1" smtClean="0"/>
              <a:t>sekolah</a:t>
            </a:r>
            <a:r>
              <a:rPr lang="en-ID" sz="2400" dirty="0" smtClean="0"/>
              <a:t> alternative </a:t>
            </a:r>
            <a:r>
              <a:rPr lang="en-ID" sz="2400" dirty="0" err="1" smtClean="0"/>
              <a:t>bagi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 </a:t>
            </a:r>
            <a:r>
              <a:rPr lang="en-ID" sz="2400" dirty="0" err="1" smtClean="0"/>
              <a:t>sekolah</a:t>
            </a:r>
            <a:r>
              <a:rPr lang="en-ID" sz="2400" dirty="0" smtClean="0"/>
              <a:t> </a:t>
            </a:r>
            <a:r>
              <a:rPr lang="en-ID" sz="2400" dirty="0" err="1" smtClean="0"/>
              <a:t>menengah</a:t>
            </a:r>
            <a:r>
              <a:rPr lang="en-ID" sz="2400" dirty="0" smtClean="0"/>
              <a:t> </a:t>
            </a:r>
            <a:r>
              <a:rPr lang="en-ID" sz="2400" dirty="0" err="1" smtClean="0"/>
              <a:t>pertama</a:t>
            </a:r>
            <a:r>
              <a:rPr lang="en-ID" sz="2400" dirty="0" smtClean="0"/>
              <a:t> </a:t>
            </a:r>
            <a:r>
              <a:rPr lang="en-ID" sz="2400" dirty="0" err="1" smtClean="0"/>
              <a:t>melanjutkan</a:t>
            </a:r>
            <a:r>
              <a:rPr lang="en-ID" sz="2400" dirty="0" smtClean="0"/>
              <a:t> </a:t>
            </a:r>
            <a:r>
              <a:rPr lang="en-ID" sz="2400" dirty="0" err="1" smtClean="0"/>
              <a:t>pendidikannya</a:t>
            </a:r>
            <a:r>
              <a:rPr lang="en-ID" sz="2400" dirty="0" smtClean="0"/>
              <a:t> </a:t>
            </a:r>
            <a:r>
              <a:rPr lang="en-ID" sz="2400" dirty="0" err="1" smtClean="0"/>
              <a:t>ke</a:t>
            </a:r>
            <a:r>
              <a:rPr lang="en-ID" sz="2400" dirty="0" smtClean="0"/>
              <a:t> </a:t>
            </a:r>
            <a:r>
              <a:rPr lang="en-ID" sz="2400" dirty="0" err="1" smtClean="0"/>
              <a:t>jenjang</a:t>
            </a:r>
            <a:r>
              <a:rPr lang="en-ID" sz="2400" dirty="0" smtClean="0"/>
              <a:t> yang </a:t>
            </a:r>
            <a:r>
              <a:rPr lang="en-ID" sz="2400" dirty="0" err="1" smtClean="0"/>
              <a:t>lebih</a:t>
            </a:r>
            <a:r>
              <a:rPr lang="en-ID" sz="2400" dirty="0" smtClean="0"/>
              <a:t> </a:t>
            </a:r>
            <a:r>
              <a:rPr lang="en-ID" sz="2400" dirty="0" err="1" smtClean="0"/>
              <a:t>tinggi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27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90" y="150312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u="sng" dirty="0" smtClean="0"/>
              <a:t>HASIL SURVEY </a:t>
            </a:r>
            <a:endParaRPr lang="en-US" sz="2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97222" y="1253647"/>
            <a:ext cx="8584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smtClean="0"/>
              <a:t>1. </a:t>
            </a:r>
            <a:r>
              <a:rPr lang="en-ID" sz="2400" dirty="0" err="1" smtClean="0"/>
              <a:t>Calon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 </a:t>
            </a:r>
            <a:r>
              <a:rPr lang="en-ID" sz="2400" dirty="0" err="1" smtClean="0"/>
              <a:t>Baru</a:t>
            </a:r>
            <a:r>
              <a:rPr lang="en-ID" sz="2400" dirty="0" smtClean="0"/>
              <a:t> </a:t>
            </a:r>
            <a:r>
              <a:rPr lang="en-ID" sz="2400" dirty="0" err="1" smtClean="0"/>
              <a:t>harus</a:t>
            </a:r>
            <a:r>
              <a:rPr lang="en-ID" sz="2400" dirty="0" smtClean="0"/>
              <a:t> </a:t>
            </a:r>
            <a:r>
              <a:rPr lang="en-ID" sz="2400" dirty="0" err="1" smtClean="0"/>
              <a:t>mebeli</a:t>
            </a:r>
            <a:r>
              <a:rPr lang="en-ID" sz="2400" dirty="0" smtClean="0"/>
              <a:t> </a:t>
            </a:r>
            <a:r>
              <a:rPr lang="en-ID" sz="2400" dirty="0" err="1" smtClean="0"/>
              <a:t>formulir</a:t>
            </a:r>
            <a:r>
              <a:rPr lang="en-ID" sz="2400" dirty="0" smtClean="0"/>
              <a:t> </a:t>
            </a:r>
            <a:r>
              <a:rPr lang="en-ID" sz="2400" dirty="0" err="1" smtClean="0"/>
              <a:t>pendaftaran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 </a:t>
            </a:r>
            <a:r>
              <a:rPr lang="en-ID" sz="2400" dirty="0" err="1" smtClean="0"/>
              <a:t>baru</a:t>
            </a:r>
            <a:r>
              <a:rPr lang="en-ID" sz="2400" dirty="0" smtClean="0"/>
              <a:t> yang </a:t>
            </a:r>
            <a:r>
              <a:rPr lang="en-ID" sz="2400" dirty="0" err="1" smtClean="0"/>
              <a:t>disediakan</a:t>
            </a:r>
            <a:r>
              <a:rPr lang="en-ID" sz="2400" dirty="0" smtClean="0"/>
              <a:t> </a:t>
            </a:r>
            <a:r>
              <a:rPr lang="en-ID" sz="2400" dirty="0" err="1" smtClean="0"/>
              <a:t>oleh</a:t>
            </a:r>
            <a:r>
              <a:rPr lang="en-ID" sz="2400" dirty="0" smtClean="0"/>
              <a:t> </a:t>
            </a:r>
            <a:r>
              <a:rPr lang="en-ID" sz="2400" dirty="0" err="1" smtClean="0"/>
              <a:t>sekolah</a:t>
            </a:r>
            <a:r>
              <a:rPr lang="en-ID" sz="2400" dirty="0" smtClean="0"/>
              <a:t>, </a:t>
            </a:r>
            <a:r>
              <a:rPr lang="en-ID" sz="2400" dirty="0" err="1" smtClean="0"/>
              <a:t>formolir</a:t>
            </a:r>
            <a:r>
              <a:rPr lang="en-ID" sz="2400" dirty="0" smtClean="0"/>
              <a:t> bias </a:t>
            </a:r>
            <a:r>
              <a:rPr lang="en-ID" sz="2400" dirty="0" err="1" smtClean="0"/>
              <a:t>didapat</a:t>
            </a:r>
            <a:r>
              <a:rPr lang="en-ID" sz="2400" dirty="0" smtClean="0"/>
              <a:t> di </a:t>
            </a:r>
            <a:r>
              <a:rPr lang="en-ID" sz="2400" dirty="0" err="1" smtClean="0"/>
              <a:t>ruang</a:t>
            </a:r>
            <a:r>
              <a:rPr lang="en-ID" sz="2400" dirty="0" smtClean="0"/>
              <a:t> TU </a:t>
            </a:r>
            <a:r>
              <a:rPr lang="en-ID" sz="2400" dirty="0" err="1" smtClean="0"/>
              <a:t>atau</a:t>
            </a:r>
            <a:r>
              <a:rPr lang="en-ID" sz="2400" dirty="0" smtClean="0"/>
              <a:t> di </a:t>
            </a:r>
            <a:r>
              <a:rPr lang="en-ID" sz="2400" dirty="0" err="1" smtClean="0"/>
              <a:t>ruang</a:t>
            </a:r>
            <a:r>
              <a:rPr lang="en-ID" sz="2400" dirty="0" smtClean="0"/>
              <a:t>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</a:t>
            </a:r>
            <a:r>
              <a:rPr lang="en-ID" sz="2400" dirty="0" err="1" smtClean="0"/>
              <a:t>sekolah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7222" y="2870177"/>
            <a:ext cx="8584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2</a:t>
            </a:r>
            <a:r>
              <a:rPr lang="en-ID" sz="2400" dirty="0" smtClean="0"/>
              <a:t>. </a:t>
            </a:r>
            <a:r>
              <a:rPr lang="en-ID" sz="2400" dirty="0" err="1" smtClean="0"/>
              <a:t>Pendaftaran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 </a:t>
            </a:r>
            <a:r>
              <a:rPr lang="en-ID" sz="2400" dirty="0" err="1" smtClean="0"/>
              <a:t>baru</a:t>
            </a:r>
            <a:r>
              <a:rPr lang="en-ID" sz="2400" dirty="0" smtClean="0"/>
              <a:t> </a:t>
            </a:r>
            <a:r>
              <a:rPr lang="en-ID" sz="2400" dirty="0" err="1" smtClean="0"/>
              <a:t>dibagi</a:t>
            </a:r>
            <a:r>
              <a:rPr lang="en-ID" sz="2400" dirty="0" smtClean="0"/>
              <a:t> </a:t>
            </a:r>
            <a:r>
              <a:rPr lang="en-ID" sz="2400" dirty="0" err="1" smtClean="0"/>
              <a:t>menjadi</a:t>
            </a:r>
            <a:r>
              <a:rPr lang="en-ID" sz="2400" dirty="0" smtClean="0"/>
              <a:t> 2 </a:t>
            </a:r>
            <a:r>
              <a:rPr lang="en-ID" sz="2400" dirty="0" err="1" smtClean="0"/>
              <a:t>gelombang</a:t>
            </a:r>
            <a:r>
              <a:rPr lang="en-ID" sz="2400" dirty="0" smtClean="0"/>
              <a:t>, </a:t>
            </a:r>
            <a:r>
              <a:rPr lang="en-ID" sz="2400" dirty="0" err="1" smtClean="0"/>
              <a:t>yaitu</a:t>
            </a:r>
            <a:r>
              <a:rPr lang="en-ID" sz="2400" dirty="0" smtClean="0"/>
              <a:t> </a:t>
            </a:r>
            <a:r>
              <a:rPr lang="en-ID" sz="2400" dirty="0" err="1" smtClean="0"/>
              <a:t>gelombang</a:t>
            </a:r>
            <a:r>
              <a:rPr lang="en-ID" sz="2400" dirty="0" smtClean="0"/>
              <a:t> </a:t>
            </a:r>
            <a:r>
              <a:rPr lang="en-ID" sz="2400" dirty="0" err="1" smtClean="0"/>
              <a:t>pertama</a:t>
            </a:r>
            <a:r>
              <a:rPr lang="en-ID" sz="2400" dirty="0" smtClean="0"/>
              <a:t>, </a:t>
            </a:r>
            <a:r>
              <a:rPr lang="en-ID" sz="2400" dirty="0" err="1" smtClean="0"/>
              <a:t>dibuka</a:t>
            </a:r>
            <a:r>
              <a:rPr lang="en-ID" sz="2400" dirty="0" smtClean="0"/>
              <a:t> </a:t>
            </a:r>
            <a:r>
              <a:rPr lang="en-ID" sz="2400" dirty="0" err="1" smtClean="0"/>
              <a:t>sebelum</a:t>
            </a:r>
            <a:r>
              <a:rPr lang="en-ID" sz="2400" dirty="0" smtClean="0"/>
              <a:t> </a:t>
            </a:r>
            <a:r>
              <a:rPr lang="en-ID" sz="2400" dirty="0" err="1" smtClean="0"/>
              <a:t>pendaftaran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 </a:t>
            </a:r>
            <a:r>
              <a:rPr lang="en-ID" sz="2400" dirty="0" err="1" smtClean="0"/>
              <a:t>baru</a:t>
            </a:r>
            <a:r>
              <a:rPr lang="en-ID" sz="2400" dirty="0" smtClean="0"/>
              <a:t> </a:t>
            </a:r>
            <a:r>
              <a:rPr lang="en-ID" sz="2400" dirty="0" err="1" smtClean="0"/>
              <a:t>sekolah</a:t>
            </a:r>
            <a:r>
              <a:rPr lang="en-ID" sz="2400" dirty="0" smtClean="0"/>
              <a:t> </a:t>
            </a:r>
            <a:r>
              <a:rPr lang="en-ID" sz="2400" dirty="0" err="1" smtClean="0"/>
              <a:t>negeri</a:t>
            </a:r>
            <a:r>
              <a:rPr lang="en-ID" sz="2400" dirty="0" smtClean="0"/>
              <a:t> </a:t>
            </a:r>
            <a:r>
              <a:rPr lang="en-ID" sz="2400" dirty="0" err="1" smtClean="0"/>
              <a:t>dibuka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7222" y="4701065"/>
            <a:ext cx="858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3</a:t>
            </a:r>
            <a:r>
              <a:rPr lang="en-ID" sz="2400" dirty="0" smtClean="0"/>
              <a:t>. </a:t>
            </a:r>
            <a:r>
              <a:rPr lang="en-ID" sz="2400" dirty="0" err="1" smtClean="0"/>
              <a:t>G</a:t>
            </a:r>
            <a:r>
              <a:rPr lang="en-ID" sz="2400" dirty="0" err="1" smtClean="0"/>
              <a:t>elombang</a:t>
            </a:r>
            <a:r>
              <a:rPr lang="en-ID" sz="2400" dirty="0" smtClean="0"/>
              <a:t> </a:t>
            </a:r>
            <a:r>
              <a:rPr lang="en-ID" sz="2400" dirty="0" err="1" smtClean="0"/>
              <a:t>kedua</a:t>
            </a:r>
            <a:r>
              <a:rPr lang="en-ID" sz="2400" dirty="0" smtClean="0"/>
              <a:t>, </a:t>
            </a:r>
            <a:r>
              <a:rPr lang="en-ID" sz="2400" dirty="0" err="1" smtClean="0"/>
              <a:t>dibuka</a:t>
            </a:r>
            <a:r>
              <a:rPr lang="en-ID" sz="2400" dirty="0" smtClean="0"/>
              <a:t> </a:t>
            </a:r>
            <a:r>
              <a:rPr lang="en-ID" sz="2400" dirty="0" err="1" smtClean="0"/>
              <a:t>setelah</a:t>
            </a:r>
            <a:r>
              <a:rPr lang="en-ID" sz="2400" dirty="0" smtClean="0"/>
              <a:t> </a:t>
            </a:r>
            <a:r>
              <a:rPr lang="en-ID" sz="2400" dirty="0" err="1" smtClean="0"/>
              <a:t>pendaftaran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 </a:t>
            </a:r>
            <a:r>
              <a:rPr lang="en-ID" sz="2400" dirty="0" err="1" smtClean="0"/>
              <a:t>baru</a:t>
            </a:r>
            <a:r>
              <a:rPr lang="en-ID" sz="2400" dirty="0" smtClean="0"/>
              <a:t> </a:t>
            </a:r>
            <a:r>
              <a:rPr lang="en-ID" sz="2400" dirty="0" err="1" smtClean="0"/>
              <a:t>sekolah</a:t>
            </a:r>
            <a:r>
              <a:rPr lang="en-ID" sz="2400" dirty="0" smtClean="0"/>
              <a:t> </a:t>
            </a:r>
            <a:r>
              <a:rPr lang="en-ID" sz="2400" dirty="0" err="1" smtClean="0"/>
              <a:t>negeri</a:t>
            </a:r>
            <a:r>
              <a:rPr lang="en-ID" sz="2400" dirty="0" smtClean="0"/>
              <a:t> </a:t>
            </a:r>
            <a:r>
              <a:rPr lang="en-ID" sz="2400" dirty="0" err="1" smtClean="0"/>
              <a:t>ditutup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894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280" y="805470"/>
            <a:ext cx="85849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smtClean="0"/>
              <a:t>4</a:t>
            </a:r>
            <a:r>
              <a:rPr lang="en-ID" sz="2400" dirty="0" smtClean="0"/>
              <a:t>. </a:t>
            </a:r>
            <a:r>
              <a:rPr lang="en-ID" sz="2400" dirty="0" err="1" smtClean="0"/>
              <a:t>Setelah</a:t>
            </a:r>
            <a:r>
              <a:rPr lang="en-ID" sz="2400" dirty="0" smtClean="0"/>
              <a:t> </a:t>
            </a:r>
            <a:r>
              <a:rPr lang="en-ID" sz="2400" dirty="0" err="1" smtClean="0"/>
              <a:t>mendapatkan</a:t>
            </a:r>
            <a:r>
              <a:rPr lang="en-ID" sz="2400" dirty="0" smtClean="0"/>
              <a:t> </a:t>
            </a:r>
            <a:r>
              <a:rPr lang="en-ID" sz="2400" dirty="0" err="1" smtClean="0"/>
              <a:t>formulir</a:t>
            </a:r>
            <a:r>
              <a:rPr lang="en-ID" sz="2400" dirty="0" smtClean="0"/>
              <a:t> </a:t>
            </a:r>
            <a:r>
              <a:rPr lang="en-ID" sz="2400" dirty="0" err="1" smtClean="0"/>
              <a:t>calon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 </a:t>
            </a:r>
            <a:r>
              <a:rPr lang="en-ID" sz="2400" dirty="0" err="1" smtClean="0"/>
              <a:t>baru</a:t>
            </a:r>
            <a:r>
              <a:rPr lang="en-ID" sz="2400" dirty="0" smtClean="0"/>
              <a:t> </a:t>
            </a:r>
            <a:r>
              <a:rPr lang="en-ID" sz="2400" dirty="0" err="1" smtClean="0"/>
              <a:t>dapat</a:t>
            </a:r>
            <a:r>
              <a:rPr lang="en-ID" sz="2400" dirty="0" smtClean="0"/>
              <a:t> </a:t>
            </a:r>
            <a:r>
              <a:rPr lang="en-ID" sz="2400" dirty="0" err="1" smtClean="0"/>
              <a:t>melakukan</a:t>
            </a:r>
            <a:r>
              <a:rPr lang="en-ID" sz="2400" dirty="0" smtClean="0"/>
              <a:t> </a:t>
            </a:r>
            <a:r>
              <a:rPr lang="en-ID" sz="2400" dirty="0" err="1" smtClean="0"/>
              <a:t>pendaftaran</a:t>
            </a:r>
            <a:r>
              <a:rPr lang="en-ID" sz="2400" dirty="0" smtClean="0"/>
              <a:t>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mengembalikan</a:t>
            </a:r>
            <a:r>
              <a:rPr lang="en-ID" sz="2400" dirty="0" smtClean="0"/>
              <a:t> </a:t>
            </a:r>
            <a:r>
              <a:rPr lang="en-ID" sz="2400" dirty="0" err="1" smtClean="0"/>
              <a:t>formulir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uang</a:t>
            </a:r>
            <a:r>
              <a:rPr lang="en-ID" sz="2400" dirty="0" smtClean="0"/>
              <a:t> </a:t>
            </a:r>
            <a:r>
              <a:rPr lang="en-ID" sz="2400" dirty="0" err="1" smtClean="0"/>
              <a:t>pendaftaran</a:t>
            </a:r>
            <a:r>
              <a:rPr lang="en-ID" sz="2400" dirty="0" smtClean="0"/>
              <a:t> </a:t>
            </a:r>
            <a:r>
              <a:rPr lang="en-ID" sz="2400" dirty="0" err="1" smtClean="0"/>
              <a:t>ke</a:t>
            </a:r>
            <a:r>
              <a:rPr lang="en-ID" sz="2400" dirty="0" smtClean="0"/>
              <a:t> PSB </a:t>
            </a:r>
            <a:r>
              <a:rPr lang="en-ID" sz="2400" dirty="0" err="1" smtClean="0"/>
              <a:t>sekolah</a:t>
            </a:r>
            <a:r>
              <a:rPr lang="en-ID" sz="2400" dirty="0" smtClean="0"/>
              <a:t> di </a:t>
            </a:r>
            <a:r>
              <a:rPr lang="en-ID" sz="2400" dirty="0" err="1" smtClean="0"/>
              <a:t>gelombang</a:t>
            </a:r>
            <a:r>
              <a:rPr lang="en-ID" sz="2400" dirty="0" smtClean="0"/>
              <a:t> 1 </a:t>
            </a:r>
            <a:r>
              <a:rPr lang="en-ID" sz="2400" dirty="0" err="1" smtClean="0"/>
              <a:t>atau</a:t>
            </a:r>
            <a:r>
              <a:rPr lang="en-ID" sz="2400" dirty="0" smtClean="0"/>
              <a:t> 2</a:t>
            </a:r>
          </a:p>
          <a:p>
            <a:endParaRPr lang="en-ID" sz="2400" dirty="0"/>
          </a:p>
          <a:p>
            <a:r>
              <a:rPr lang="en-ID" sz="2400" dirty="0" smtClean="0"/>
              <a:t>5. </a:t>
            </a:r>
            <a:r>
              <a:rPr lang="en-ID" sz="2400" dirty="0" err="1" smtClean="0"/>
              <a:t>Setelah</a:t>
            </a:r>
            <a:r>
              <a:rPr lang="en-ID" sz="2400" dirty="0" smtClean="0"/>
              <a:t> </a:t>
            </a:r>
            <a:r>
              <a:rPr lang="en-ID" sz="2400" dirty="0" err="1" smtClean="0"/>
              <a:t>melakukan</a:t>
            </a:r>
            <a:r>
              <a:rPr lang="en-ID" sz="2400" dirty="0" smtClean="0"/>
              <a:t> </a:t>
            </a:r>
            <a:r>
              <a:rPr lang="en-ID" sz="2400" dirty="0" err="1" smtClean="0"/>
              <a:t>pendaftaran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</a:t>
            </a:r>
            <a:r>
              <a:rPr lang="en-ID" sz="2400" dirty="0" err="1" smtClean="0"/>
              <a:t>mendapatkan</a:t>
            </a:r>
            <a:r>
              <a:rPr lang="en-ID" sz="2400" dirty="0" smtClean="0"/>
              <a:t> </a:t>
            </a:r>
            <a:r>
              <a:rPr lang="en-ID" sz="2400" dirty="0" err="1" smtClean="0"/>
              <a:t>nomor</a:t>
            </a:r>
            <a:r>
              <a:rPr lang="en-ID" sz="2400" dirty="0" smtClean="0"/>
              <a:t> </a:t>
            </a:r>
            <a:r>
              <a:rPr lang="en-ID" sz="2400" dirty="0" err="1" smtClean="0"/>
              <a:t>ujian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test </a:t>
            </a:r>
            <a:r>
              <a:rPr lang="en-ID" sz="2400" dirty="0" err="1" smtClean="0"/>
              <a:t>ujian</a:t>
            </a:r>
            <a:r>
              <a:rPr lang="en-ID" sz="2400" dirty="0" smtClean="0"/>
              <a:t> </a:t>
            </a:r>
            <a:r>
              <a:rPr lang="en-ID" sz="2400" dirty="0" err="1" smtClean="0"/>
              <a:t>masuk</a:t>
            </a:r>
            <a:r>
              <a:rPr lang="en-ID" sz="2400" dirty="0" smtClean="0"/>
              <a:t> </a:t>
            </a:r>
            <a:r>
              <a:rPr lang="en-ID" sz="2400" dirty="0" err="1" smtClean="0"/>
              <a:t>sekolah</a:t>
            </a:r>
            <a:endParaRPr lang="en-ID" sz="2400" dirty="0" smtClean="0"/>
          </a:p>
          <a:p>
            <a:endParaRPr lang="en-ID" sz="2400" dirty="0"/>
          </a:p>
          <a:p>
            <a:r>
              <a:rPr lang="en-ID" sz="2400" dirty="0" smtClean="0"/>
              <a:t>6. </a:t>
            </a:r>
            <a:r>
              <a:rPr lang="en-ID" sz="2400" dirty="0" err="1" smtClean="0"/>
              <a:t>Siswa</a:t>
            </a:r>
            <a:r>
              <a:rPr lang="en-ID" sz="2400" dirty="0" smtClean="0"/>
              <a:t> yang lulus </a:t>
            </a:r>
            <a:r>
              <a:rPr lang="en-ID" sz="2400" dirty="0" err="1" smtClean="0"/>
              <a:t>hasil</a:t>
            </a:r>
            <a:r>
              <a:rPr lang="en-ID" sz="2400" dirty="0" smtClean="0"/>
              <a:t> </a:t>
            </a:r>
            <a:r>
              <a:rPr lang="en-ID" sz="2400" dirty="0" err="1" smtClean="0"/>
              <a:t>testnya</a:t>
            </a:r>
            <a:r>
              <a:rPr lang="en-ID" sz="2400" dirty="0" smtClean="0"/>
              <a:t> </a:t>
            </a:r>
            <a:r>
              <a:rPr lang="en-ID" sz="2400" dirty="0" err="1" smtClean="0"/>
              <a:t>melakukan</a:t>
            </a:r>
            <a:r>
              <a:rPr lang="en-ID" sz="2400" dirty="0" smtClean="0"/>
              <a:t> </a:t>
            </a:r>
            <a:r>
              <a:rPr lang="en-ID" sz="2400" dirty="0" err="1" smtClean="0"/>
              <a:t>pendaftaran</a:t>
            </a:r>
            <a:r>
              <a:rPr lang="en-ID" sz="2400" dirty="0" smtClean="0"/>
              <a:t> </a:t>
            </a:r>
            <a:r>
              <a:rPr lang="en-ID" sz="2400" dirty="0" err="1" smtClean="0"/>
              <a:t>ulang</a:t>
            </a:r>
            <a:r>
              <a:rPr lang="en-ID" sz="2400" dirty="0" smtClean="0"/>
              <a:t>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membawa</a:t>
            </a:r>
            <a:r>
              <a:rPr lang="en-ID" sz="2400" dirty="0" smtClean="0"/>
              <a:t> </a:t>
            </a:r>
            <a:r>
              <a:rPr lang="en-ID" sz="2400" dirty="0" err="1" smtClean="0"/>
              <a:t>berkas</a:t>
            </a:r>
            <a:r>
              <a:rPr lang="en-ID" sz="2400" dirty="0" smtClean="0"/>
              <a:t> </a:t>
            </a:r>
            <a:r>
              <a:rPr lang="en-ID" sz="2400" dirty="0" err="1" smtClean="0"/>
              <a:t>berkas</a:t>
            </a:r>
            <a:r>
              <a:rPr lang="en-ID" sz="2400" dirty="0" smtClean="0"/>
              <a:t> yang di </a:t>
            </a:r>
            <a:r>
              <a:rPr lang="en-ID" sz="2400" dirty="0" err="1" smtClean="0"/>
              <a:t>infokan</a:t>
            </a:r>
            <a:r>
              <a:rPr lang="en-ID" sz="2400" dirty="0" smtClean="0"/>
              <a:t> </a:t>
            </a:r>
            <a:r>
              <a:rPr lang="en-ID" sz="2400" dirty="0" err="1" smtClean="0"/>
              <a:t>seperti</a:t>
            </a:r>
            <a:r>
              <a:rPr lang="en-ID" sz="2400" dirty="0" smtClean="0"/>
              <a:t> </a:t>
            </a:r>
            <a:r>
              <a:rPr lang="en-ID" sz="2400" dirty="0" err="1" smtClean="0"/>
              <a:t>fotokopi</a:t>
            </a:r>
            <a:r>
              <a:rPr lang="en-ID" sz="2400" dirty="0" smtClean="0"/>
              <a:t> </a:t>
            </a:r>
            <a:r>
              <a:rPr lang="en-ID" sz="2400" dirty="0" err="1" smtClean="0"/>
              <a:t>kartu</a:t>
            </a:r>
            <a:r>
              <a:rPr lang="en-ID" sz="2400" dirty="0" smtClean="0"/>
              <a:t> </a:t>
            </a:r>
            <a:r>
              <a:rPr lang="en-ID" sz="2400" dirty="0" err="1" smtClean="0"/>
              <a:t>keluarga</a:t>
            </a:r>
            <a:r>
              <a:rPr lang="en-ID" sz="2400" dirty="0" smtClean="0"/>
              <a:t>, </a:t>
            </a:r>
            <a:r>
              <a:rPr lang="en-ID" sz="2400" dirty="0" err="1" smtClean="0"/>
              <a:t>fotokopi</a:t>
            </a:r>
            <a:r>
              <a:rPr lang="en-ID" sz="2400" dirty="0" smtClean="0"/>
              <a:t> </a:t>
            </a:r>
            <a:r>
              <a:rPr lang="en-ID" sz="2400" dirty="0" err="1" smtClean="0"/>
              <a:t>akta</a:t>
            </a:r>
            <a:r>
              <a:rPr lang="en-ID" sz="2400" dirty="0" smtClean="0"/>
              <a:t> </a:t>
            </a:r>
            <a:r>
              <a:rPr lang="en-ID" sz="2400" dirty="0" err="1" smtClean="0"/>
              <a:t>kelahiran</a:t>
            </a:r>
            <a:r>
              <a:rPr lang="en-ID" sz="2400" dirty="0" smtClean="0"/>
              <a:t> </a:t>
            </a:r>
            <a:r>
              <a:rPr lang="en-ID" sz="2400" dirty="0" err="1" smtClean="0"/>
              <a:t>dll</a:t>
            </a:r>
            <a:endParaRPr lang="en-ID" sz="2400" dirty="0" smtClean="0"/>
          </a:p>
          <a:p>
            <a:endParaRPr lang="en-ID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19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280" y="805470"/>
            <a:ext cx="8584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smtClean="0"/>
              <a:t>7. </a:t>
            </a:r>
            <a:r>
              <a:rPr lang="en-ID" sz="2400" dirty="0" err="1" smtClean="0"/>
              <a:t>Siswa</a:t>
            </a:r>
            <a:r>
              <a:rPr lang="en-ID" sz="2400" dirty="0" smtClean="0"/>
              <a:t> yang </a:t>
            </a:r>
            <a:r>
              <a:rPr lang="en-ID" sz="2400" dirty="0" err="1" smtClean="0"/>
              <a:t>telah</a:t>
            </a:r>
            <a:r>
              <a:rPr lang="en-ID" sz="2400" dirty="0" smtClean="0"/>
              <a:t> </a:t>
            </a:r>
            <a:r>
              <a:rPr lang="en-ID" sz="2400" dirty="0" err="1" smtClean="0"/>
              <a:t>melakukan</a:t>
            </a:r>
            <a:r>
              <a:rPr lang="en-ID" sz="2400" dirty="0" smtClean="0"/>
              <a:t> </a:t>
            </a:r>
            <a:r>
              <a:rPr lang="en-ID" sz="2400" dirty="0" err="1" smtClean="0"/>
              <a:t>daftar</a:t>
            </a:r>
            <a:r>
              <a:rPr lang="en-ID" sz="2400" dirty="0" smtClean="0"/>
              <a:t> </a:t>
            </a:r>
            <a:r>
              <a:rPr lang="en-ID" sz="2400" dirty="0" err="1" smtClean="0"/>
              <a:t>ulang</a:t>
            </a:r>
            <a:r>
              <a:rPr lang="en-ID" sz="2400" dirty="0" smtClean="0"/>
              <a:t> </a:t>
            </a:r>
            <a:r>
              <a:rPr lang="en-ID" sz="2400" dirty="0" err="1" smtClean="0"/>
              <a:t>telah</a:t>
            </a:r>
            <a:r>
              <a:rPr lang="en-ID" sz="2400" dirty="0" smtClean="0"/>
              <a:t> </a:t>
            </a:r>
            <a:r>
              <a:rPr lang="en-ID" sz="2400" dirty="0" err="1" smtClean="0"/>
              <a:t>resmi</a:t>
            </a:r>
            <a:r>
              <a:rPr lang="en-ID" sz="2400" dirty="0" smtClean="0"/>
              <a:t> </a:t>
            </a:r>
            <a:r>
              <a:rPr lang="en-ID" sz="2400" dirty="0" err="1" smtClean="0"/>
              <a:t>terdaftar</a:t>
            </a:r>
            <a:r>
              <a:rPr lang="en-ID" sz="2400" dirty="0" smtClean="0"/>
              <a:t> </a:t>
            </a:r>
            <a:r>
              <a:rPr lang="en-ID" sz="2400" dirty="0" err="1" smtClean="0"/>
              <a:t>sebagai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 SMA </a:t>
            </a:r>
            <a:r>
              <a:rPr lang="en-ID" sz="2400" dirty="0" err="1" smtClean="0"/>
              <a:t>Yaspen</a:t>
            </a:r>
            <a:r>
              <a:rPr lang="en-ID" sz="2400" dirty="0" smtClean="0"/>
              <a:t> </a:t>
            </a:r>
            <a:r>
              <a:rPr lang="en-ID" sz="2400" dirty="0" err="1" smtClean="0"/>
              <a:t>Tugu</a:t>
            </a:r>
            <a:r>
              <a:rPr lang="en-ID" sz="2400" dirty="0" smtClean="0"/>
              <a:t> </a:t>
            </a:r>
            <a:r>
              <a:rPr lang="en-ID" sz="2400" dirty="0" err="1" smtClean="0"/>
              <a:t>Ibu</a:t>
            </a:r>
            <a:r>
              <a:rPr lang="en-ID" sz="2400" dirty="0" smtClean="0"/>
              <a:t>,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</a:t>
            </a:r>
            <a:r>
              <a:rPr lang="en-ID" sz="2400" dirty="0" err="1" smtClean="0"/>
              <a:t>mendapatkan</a:t>
            </a:r>
            <a:r>
              <a:rPr lang="en-ID" sz="2400" dirty="0" smtClean="0"/>
              <a:t> info </a:t>
            </a:r>
            <a:r>
              <a:rPr lang="en-ID" sz="2400" dirty="0" err="1" smtClean="0"/>
              <a:t>kelas</a:t>
            </a:r>
            <a:r>
              <a:rPr lang="en-ID" sz="2400" dirty="0" smtClean="0"/>
              <a:t>, </a:t>
            </a:r>
            <a:r>
              <a:rPr lang="en-ID" sz="2400" dirty="0" err="1" smtClean="0"/>
              <a:t>kartu</a:t>
            </a:r>
            <a:r>
              <a:rPr lang="en-ID" sz="2400" dirty="0" smtClean="0"/>
              <a:t> </a:t>
            </a:r>
            <a:r>
              <a:rPr lang="en-ID" sz="2400" dirty="0" err="1" smtClean="0"/>
              <a:t>siswa</a:t>
            </a:r>
            <a:r>
              <a:rPr lang="en-ID" sz="2400" dirty="0" smtClean="0"/>
              <a:t>,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seragam</a:t>
            </a:r>
            <a:endParaRPr lang="en-ID" sz="2400" dirty="0" smtClean="0"/>
          </a:p>
          <a:p>
            <a:endParaRPr lang="en-ID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1541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</TotalTime>
  <Words>239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Testing Implementasi Sistem Hasil Survey Sekolah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Implementasi Sistem Hasil Survey Sekolah</dc:title>
  <dc:creator>Aldo Hardiansyah</dc:creator>
  <cp:lastModifiedBy>Aldo Hardiansyah</cp:lastModifiedBy>
  <cp:revision>9</cp:revision>
  <dcterms:created xsi:type="dcterms:W3CDTF">2017-12-27T07:59:55Z</dcterms:created>
  <dcterms:modified xsi:type="dcterms:W3CDTF">2018-01-05T03:58:44Z</dcterms:modified>
</cp:coreProperties>
</file>