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C51F8-18EA-4924-8F90-9AE6B4775252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273BDE-3E57-4018-9638-169BAA977E03}">
      <dgm:prSet phldrT="[Text]"/>
      <dgm:spPr/>
      <dgm:t>
        <a:bodyPr/>
        <a:lstStyle/>
        <a:p>
          <a:r>
            <a:rPr lang="en-IN" dirty="0"/>
            <a:t>Audio Input</a:t>
          </a:r>
        </a:p>
      </dgm:t>
    </dgm:pt>
    <dgm:pt modelId="{DC0599DD-70F0-4036-931E-7636C63A6A22}" type="parTrans" cxnId="{8B6D5666-A8A7-4614-8E7A-1EF4C3795067}">
      <dgm:prSet/>
      <dgm:spPr/>
      <dgm:t>
        <a:bodyPr/>
        <a:lstStyle/>
        <a:p>
          <a:endParaRPr lang="en-IN"/>
        </a:p>
      </dgm:t>
    </dgm:pt>
    <dgm:pt modelId="{D94EBE6B-44A0-4DFA-8431-66C47854EF7D}" type="sibTrans" cxnId="{8B6D5666-A8A7-4614-8E7A-1EF4C3795067}">
      <dgm:prSet/>
      <dgm:spPr/>
      <dgm:t>
        <a:bodyPr/>
        <a:lstStyle/>
        <a:p>
          <a:endParaRPr lang="en-IN"/>
        </a:p>
      </dgm:t>
    </dgm:pt>
    <dgm:pt modelId="{95FD671E-F240-4628-88CD-11778CAD9F57}" type="asst">
      <dgm:prSet phldrT="[Text]"/>
      <dgm:spPr/>
      <dgm:t>
        <a:bodyPr/>
        <a:lstStyle/>
        <a:p>
          <a:r>
            <a:rPr lang="en-IN" dirty="0"/>
            <a:t>Sampling at different rates</a:t>
          </a:r>
        </a:p>
      </dgm:t>
    </dgm:pt>
    <dgm:pt modelId="{E82BC663-BFA7-4FEB-A115-11E6DA301618}" type="parTrans" cxnId="{EC6C58C6-F0B8-42B1-80B7-CE6D96F083E7}">
      <dgm:prSet/>
      <dgm:spPr/>
      <dgm:t>
        <a:bodyPr/>
        <a:lstStyle/>
        <a:p>
          <a:endParaRPr lang="en-IN"/>
        </a:p>
      </dgm:t>
    </dgm:pt>
    <dgm:pt modelId="{4211D211-512A-4B13-809F-D3419B5647F7}" type="sibTrans" cxnId="{EC6C58C6-F0B8-42B1-80B7-CE6D96F083E7}">
      <dgm:prSet/>
      <dgm:spPr/>
      <dgm:t>
        <a:bodyPr/>
        <a:lstStyle/>
        <a:p>
          <a:endParaRPr lang="en-IN"/>
        </a:p>
      </dgm:t>
    </dgm:pt>
    <dgm:pt modelId="{1B71BFF0-8926-495D-81E0-F589FE26918F}">
      <dgm:prSet phldrT="[Text]"/>
      <dgm:spPr/>
      <dgm:t>
        <a:bodyPr/>
        <a:lstStyle/>
        <a:p>
          <a:r>
            <a:rPr lang="en-IN" dirty="0"/>
            <a:t>PAM </a:t>
          </a:r>
        </a:p>
      </dgm:t>
    </dgm:pt>
    <dgm:pt modelId="{241221CB-50AD-48FA-BDD6-ADDAA486F9F4}" type="parTrans" cxnId="{540ECF06-EBF8-4608-8893-70B088BB1948}">
      <dgm:prSet/>
      <dgm:spPr/>
      <dgm:t>
        <a:bodyPr/>
        <a:lstStyle/>
        <a:p>
          <a:endParaRPr lang="en-IN"/>
        </a:p>
      </dgm:t>
    </dgm:pt>
    <dgm:pt modelId="{7A58CC1B-622E-4B7F-A235-6BD1D129C2A9}" type="sibTrans" cxnId="{540ECF06-EBF8-4608-8893-70B088BB1948}">
      <dgm:prSet/>
      <dgm:spPr/>
      <dgm:t>
        <a:bodyPr/>
        <a:lstStyle/>
        <a:p>
          <a:endParaRPr lang="en-IN"/>
        </a:p>
      </dgm:t>
    </dgm:pt>
    <dgm:pt modelId="{B01E84B4-9D0D-46F2-AE0E-FD4B5AED3620}">
      <dgm:prSet phldrT="[Text]"/>
      <dgm:spPr/>
      <dgm:t>
        <a:bodyPr/>
        <a:lstStyle/>
        <a:p>
          <a:r>
            <a:rPr lang="en-IN" dirty="0"/>
            <a:t>Delta</a:t>
          </a:r>
        </a:p>
      </dgm:t>
    </dgm:pt>
    <dgm:pt modelId="{5CF88662-3808-4D1F-A196-A238E1A76BB7}" type="parTrans" cxnId="{1CE47291-A050-4907-A7B0-2DC5D3C66896}">
      <dgm:prSet/>
      <dgm:spPr/>
      <dgm:t>
        <a:bodyPr/>
        <a:lstStyle/>
        <a:p>
          <a:endParaRPr lang="en-IN"/>
        </a:p>
      </dgm:t>
    </dgm:pt>
    <dgm:pt modelId="{890BF277-884B-4232-82F5-553E89F10D5D}" type="sibTrans" cxnId="{1CE47291-A050-4907-A7B0-2DC5D3C66896}">
      <dgm:prSet/>
      <dgm:spPr/>
      <dgm:t>
        <a:bodyPr/>
        <a:lstStyle/>
        <a:p>
          <a:endParaRPr lang="en-IN"/>
        </a:p>
      </dgm:t>
    </dgm:pt>
    <dgm:pt modelId="{F650E637-5816-44EC-B9EF-4058A85842A7}">
      <dgm:prSet phldrT="[Text]"/>
      <dgm:spPr/>
      <dgm:t>
        <a:bodyPr/>
        <a:lstStyle/>
        <a:p>
          <a:r>
            <a:rPr lang="en-IN" dirty="0"/>
            <a:t>SNR</a:t>
          </a:r>
        </a:p>
      </dgm:t>
    </dgm:pt>
    <dgm:pt modelId="{76C76DBB-1C7F-4CF3-81A2-4EEF51751A2B}" type="parTrans" cxnId="{E872B101-96DB-4402-8E11-6EEA7216D2C6}">
      <dgm:prSet/>
      <dgm:spPr/>
      <dgm:t>
        <a:bodyPr/>
        <a:lstStyle/>
        <a:p>
          <a:endParaRPr lang="en-IN"/>
        </a:p>
      </dgm:t>
    </dgm:pt>
    <dgm:pt modelId="{5F80B2D3-E531-4737-9409-7F81C38C9E67}" type="sibTrans" cxnId="{E872B101-96DB-4402-8E11-6EEA7216D2C6}">
      <dgm:prSet/>
      <dgm:spPr/>
      <dgm:t>
        <a:bodyPr/>
        <a:lstStyle/>
        <a:p>
          <a:endParaRPr lang="en-IN"/>
        </a:p>
      </dgm:t>
    </dgm:pt>
    <dgm:pt modelId="{FF5EDDA2-0BFB-47AE-A813-D40C38E6507E}" type="pres">
      <dgm:prSet presAssocID="{69CC51F8-18EA-4924-8F90-9AE6B47752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8247DD-273C-4F6F-A3F3-FE7A8B006496}" type="pres">
      <dgm:prSet presAssocID="{4B273BDE-3E57-4018-9638-169BAA977E03}" presName="hierRoot1" presStyleCnt="0">
        <dgm:presLayoutVars>
          <dgm:hierBranch val="init"/>
        </dgm:presLayoutVars>
      </dgm:prSet>
      <dgm:spPr/>
    </dgm:pt>
    <dgm:pt modelId="{A873181B-04C9-463D-BC91-A7BD3FF5EE12}" type="pres">
      <dgm:prSet presAssocID="{4B273BDE-3E57-4018-9638-169BAA977E03}" presName="rootComposite1" presStyleCnt="0"/>
      <dgm:spPr/>
    </dgm:pt>
    <dgm:pt modelId="{C76DB3C9-F3CC-4D1F-8409-160E1C464098}" type="pres">
      <dgm:prSet presAssocID="{4B273BDE-3E57-4018-9638-169BAA977E03}" presName="rootText1" presStyleLbl="node0" presStyleIdx="0" presStyleCnt="1" custLinFactNeighborX="-4598" custLinFactNeighborY="1267">
        <dgm:presLayoutVars>
          <dgm:chPref val="3"/>
        </dgm:presLayoutVars>
      </dgm:prSet>
      <dgm:spPr/>
    </dgm:pt>
    <dgm:pt modelId="{5BF065F8-D8E8-40DE-94C9-7B147B0647B9}" type="pres">
      <dgm:prSet presAssocID="{4B273BDE-3E57-4018-9638-169BAA977E03}" presName="rootPict1" presStyleLbl="align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peaker phone with solid fill"/>
        </a:ext>
      </dgm:extLst>
    </dgm:pt>
    <dgm:pt modelId="{81563E79-FE9B-4685-BB7D-70A86C65EB1E}" type="pres">
      <dgm:prSet presAssocID="{4B273BDE-3E57-4018-9638-169BAA977E03}" presName="rootConnector1" presStyleLbl="node1" presStyleIdx="0" presStyleCnt="0"/>
      <dgm:spPr/>
    </dgm:pt>
    <dgm:pt modelId="{2DE823BA-1C30-486B-8189-B9E860A61D7D}" type="pres">
      <dgm:prSet presAssocID="{4B273BDE-3E57-4018-9638-169BAA977E03}" presName="hierChild2" presStyleCnt="0"/>
      <dgm:spPr/>
    </dgm:pt>
    <dgm:pt modelId="{CB33446C-7C2A-4DD4-82F0-ED9205D7579C}" type="pres">
      <dgm:prSet presAssocID="{241221CB-50AD-48FA-BDD6-ADDAA486F9F4}" presName="Name37" presStyleLbl="parChTrans1D2" presStyleIdx="0" presStyleCnt="4"/>
      <dgm:spPr/>
    </dgm:pt>
    <dgm:pt modelId="{7FC296BD-D75A-48EF-BC72-156E505E701F}" type="pres">
      <dgm:prSet presAssocID="{1B71BFF0-8926-495D-81E0-F589FE26918F}" presName="hierRoot2" presStyleCnt="0">
        <dgm:presLayoutVars>
          <dgm:hierBranch val="init"/>
        </dgm:presLayoutVars>
      </dgm:prSet>
      <dgm:spPr/>
    </dgm:pt>
    <dgm:pt modelId="{F8ED86EA-7499-4E96-8E67-EBF1155A924B}" type="pres">
      <dgm:prSet presAssocID="{1B71BFF0-8926-495D-81E0-F589FE26918F}" presName="rootComposite" presStyleCnt="0"/>
      <dgm:spPr/>
    </dgm:pt>
    <dgm:pt modelId="{788584CC-82A3-4499-B3CC-5143274011AF}" type="pres">
      <dgm:prSet presAssocID="{1B71BFF0-8926-495D-81E0-F589FE26918F}" presName="rootText" presStyleLbl="node2" presStyleIdx="0" presStyleCnt="3">
        <dgm:presLayoutVars>
          <dgm:chPref val="3"/>
        </dgm:presLayoutVars>
      </dgm:prSet>
      <dgm:spPr/>
    </dgm:pt>
    <dgm:pt modelId="{6EA900F6-9922-4B87-A6AE-E3FD82A73B9A}" type="pres">
      <dgm:prSet presAssocID="{1B71BFF0-8926-495D-81E0-F589FE26918F}" presName="rootPict" presStyleLbl="align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E53CDA72-C047-4DAB-A61F-56FCF7099055}" type="pres">
      <dgm:prSet presAssocID="{1B71BFF0-8926-495D-81E0-F589FE26918F}" presName="rootConnector" presStyleLbl="node2" presStyleIdx="0" presStyleCnt="3"/>
      <dgm:spPr/>
    </dgm:pt>
    <dgm:pt modelId="{E2B699F9-1A9D-4FE1-9FC8-D256D3197022}" type="pres">
      <dgm:prSet presAssocID="{1B71BFF0-8926-495D-81E0-F589FE26918F}" presName="hierChild4" presStyleCnt="0"/>
      <dgm:spPr/>
    </dgm:pt>
    <dgm:pt modelId="{1B096C5D-CA55-41FB-A748-13FEA65D3B20}" type="pres">
      <dgm:prSet presAssocID="{1B71BFF0-8926-495D-81E0-F589FE26918F}" presName="hierChild5" presStyleCnt="0"/>
      <dgm:spPr/>
    </dgm:pt>
    <dgm:pt modelId="{FB52440E-64DB-42D6-9374-9E1D694324D8}" type="pres">
      <dgm:prSet presAssocID="{5CF88662-3808-4D1F-A196-A238E1A76BB7}" presName="Name37" presStyleLbl="parChTrans1D2" presStyleIdx="1" presStyleCnt="4"/>
      <dgm:spPr/>
    </dgm:pt>
    <dgm:pt modelId="{0959CB44-3427-474C-A1C2-06168A052031}" type="pres">
      <dgm:prSet presAssocID="{B01E84B4-9D0D-46F2-AE0E-FD4B5AED3620}" presName="hierRoot2" presStyleCnt="0">
        <dgm:presLayoutVars>
          <dgm:hierBranch val="init"/>
        </dgm:presLayoutVars>
      </dgm:prSet>
      <dgm:spPr/>
    </dgm:pt>
    <dgm:pt modelId="{7799B0E4-10E6-4EEE-89C7-F9A1A373CCB5}" type="pres">
      <dgm:prSet presAssocID="{B01E84B4-9D0D-46F2-AE0E-FD4B5AED3620}" presName="rootComposite" presStyleCnt="0"/>
      <dgm:spPr/>
    </dgm:pt>
    <dgm:pt modelId="{A9921FA1-435C-4592-A6AD-47702423521C}" type="pres">
      <dgm:prSet presAssocID="{B01E84B4-9D0D-46F2-AE0E-FD4B5AED3620}" presName="rootText" presStyleLbl="node2" presStyleIdx="1" presStyleCnt="3">
        <dgm:presLayoutVars>
          <dgm:chPref val="3"/>
        </dgm:presLayoutVars>
      </dgm:prSet>
      <dgm:spPr/>
    </dgm:pt>
    <dgm:pt modelId="{6B721D83-B5FD-4CC3-A03C-795ECDD38711}" type="pres">
      <dgm:prSet presAssocID="{B01E84B4-9D0D-46F2-AE0E-FD4B5AED3620}" presName="rootPict" presStyleLbl="align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2AF93CBF-4B81-4066-B279-594C5EA2300E}" type="pres">
      <dgm:prSet presAssocID="{B01E84B4-9D0D-46F2-AE0E-FD4B5AED3620}" presName="rootConnector" presStyleLbl="node2" presStyleIdx="1" presStyleCnt="3"/>
      <dgm:spPr/>
    </dgm:pt>
    <dgm:pt modelId="{2EBAA53E-57AE-4A96-B145-9922B5D0AEF9}" type="pres">
      <dgm:prSet presAssocID="{B01E84B4-9D0D-46F2-AE0E-FD4B5AED3620}" presName="hierChild4" presStyleCnt="0"/>
      <dgm:spPr/>
    </dgm:pt>
    <dgm:pt modelId="{D939232C-F3DA-4C3C-AA39-EF514C24FB9E}" type="pres">
      <dgm:prSet presAssocID="{B01E84B4-9D0D-46F2-AE0E-FD4B5AED3620}" presName="hierChild5" presStyleCnt="0"/>
      <dgm:spPr/>
    </dgm:pt>
    <dgm:pt modelId="{06029422-4D7A-4B2E-B63B-51E784579671}" type="pres">
      <dgm:prSet presAssocID="{76C76DBB-1C7F-4CF3-81A2-4EEF51751A2B}" presName="Name37" presStyleLbl="parChTrans1D2" presStyleIdx="2" presStyleCnt="4"/>
      <dgm:spPr/>
    </dgm:pt>
    <dgm:pt modelId="{BD79282E-5A27-4F38-BA98-25494B65BDEF}" type="pres">
      <dgm:prSet presAssocID="{F650E637-5816-44EC-B9EF-4058A85842A7}" presName="hierRoot2" presStyleCnt="0">
        <dgm:presLayoutVars>
          <dgm:hierBranch val="init"/>
        </dgm:presLayoutVars>
      </dgm:prSet>
      <dgm:spPr/>
    </dgm:pt>
    <dgm:pt modelId="{05B93806-E4EA-4137-ABE8-BAB4B7EE3858}" type="pres">
      <dgm:prSet presAssocID="{F650E637-5816-44EC-B9EF-4058A85842A7}" presName="rootComposite" presStyleCnt="0"/>
      <dgm:spPr/>
    </dgm:pt>
    <dgm:pt modelId="{39385084-F7E3-4C2E-8FB1-F50942639CCC}" type="pres">
      <dgm:prSet presAssocID="{F650E637-5816-44EC-B9EF-4058A85842A7}" presName="rootText" presStyleLbl="node2" presStyleIdx="2" presStyleCnt="3">
        <dgm:presLayoutVars>
          <dgm:chPref val="3"/>
        </dgm:presLayoutVars>
      </dgm:prSet>
      <dgm:spPr/>
    </dgm:pt>
    <dgm:pt modelId="{6E138721-A1F7-4E86-881C-B53023196CBD}" type="pres">
      <dgm:prSet presAssocID="{F650E637-5816-44EC-B9EF-4058A85842A7}" presName="rootPict" presStyleLbl="align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FD375EA5-5590-4BA2-9A4D-9A418364F36D}" type="pres">
      <dgm:prSet presAssocID="{F650E637-5816-44EC-B9EF-4058A85842A7}" presName="rootConnector" presStyleLbl="node2" presStyleIdx="2" presStyleCnt="3"/>
      <dgm:spPr/>
    </dgm:pt>
    <dgm:pt modelId="{46BC5119-86B8-47E2-A223-1D731D48EE09}" type="pres">
      <dgm:prSet presAssocID="{F650E637-5816-44EC-B9EF-4058A85842A7}" presName="hierChild4" presStyleCnt="0"/>
      <dgm:spPr/>
    </dgm:pt>
    <dgm:pt modelId="{30342282-FE71-41D0-846B-8518A1DB3C03}" type="pres">
      <dgm:prSet presAssocID="{F650E637-5816-44EC-B9EF-4058A85842A7}" presName="hierChild5" presStyleCnt="0"/>
      <dgm:spPr/>
    </dgm:pt>
    <dgm:pt modelId="{913222A4-247E-4B45-A252-CAB6A83653B5}" type="pres">
      <dgm:prSet presAssocID="{4B273BDE-3E57-4018-9638-169BAA977E03}" presName="hierChild3" presStyleCnt="0"/>
      <dgm:spPr/>
    </dgm:pt>
    <dgm:pt modelId="{BB937518-070F-4C78-9928-D72DDF3FEE81}" type="pres">
      <dgm:prSet presAssocID="{E82BC663-BFA7-4FEB-A115-11E6DA301618}" presName="Name111" presStyleLbl="parChTrans1D2" presStyleIdx="3" presStyleCnt="4"/>
      <dgm:spPr/>
    </dgm:pt>
    <dgm:pt modelId="{DE9E8C9C-13CD-4E93-8E72-24C8713F26F1}" type="pres">
      <dgm:prSet presAssocID="{95FD671E-F240-4628-88CD-11778CAD9F57}" presName="hierRoot3" presStyleCnt="0">
        <dgm:presLayoutVars>
          <dgm:hierBranch val="init"/>
        </dgm:presLayoutVars>
      </dgm:prSet>
      <dgm:spPr/>
    </dgm:pt>
    <dgm:pt modelId="{66E9AA98-FE39-4633-B2BB-C43350F500CB}" type="pres">
      <dgm:prSet presAssocID="{95FD671E-F240-4628-88CD-11778CAD9F57}" presName="rootComposite3" presStyleCnt="0"/>
      <dgm:spPr/>
    </dgm:pt>
    <dgm:pt modelId="{2F97F6C5-CAB2-40F5-96F1-7B1E3DA39D10}" type="pres">
      <dgm:prSet presAssocID="{95FD671E-F240-4628-88CD-11778CAD9F57}" presName="rootText3" presStyleLbl="asst1" presStyleIdx="0" presStyleCnt="1">
        <dgm:presLayoutVars>
          <dgm:chPref val="3"/>
        </dgm:presLayoutVars>
      </dgm:prSet>
      <dgm:spPr/>
    </dgm:pt>
    <dgm:pt modelId="{5647292D-07D0-42C7-929B-12B6EA792E5E}" type="pres">
      <dgm:prSet presAssocID="{95FD671E-F240-4628-88CD-11778CAD9F57}" presName="rootPict3" presStyleLbl="alignImgPlac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FC8A3D75-A324-47A7-B9E1-1E1ACC99CE8F}" type="pres">
      <dgm:prSet presAssocID="{95FD671E-F240-4628-88CD-11778CAD9F57}" presName="rootConnector3" presStyleLbl="asst1" presStyleIdx="0" presStyleCnt="1"/>
      <dgm:spPr/>
    </dgm:pt>
    <dgm:pt modelId="{D99B81CD-11D5-456B-A8E8-CC7834FF7A92}" type="pres">
      <dgm:prSet presAssocID="{95FD671E-F240-4628-88CD-11778CAD9F57}" presName="hierChild6" presStyleCnt="0"/>
      <dgm:spPr/>
    </dgm:pt>
    <dgm:pt modelId="{D0329D56-26D6-4066-AB6D-D63EA02744CE}" type="pres">
      <dgm:prSet presAssocID="{95FD671E-F240-4628-88CD-11778CAD9F57}" presName="hierChild7" presStyleCnt="0"/>
      <dgm:spPr/>
    </dgm:pt>
  </dgm:ptLst>
  <dgm:cxnLst>
    <dgm:cxn modelId="{E872B101-96DB-4402-8E11-6EEA7216D2C6}" srcId="{4B273BDE-3E57-4018-9638-169BAA977E03}" destId="{F650E637-5816-44EC-B9EF-4058A85842A7}" srcOrd="3" destOrd="0" parTransId="{76C76DBB-1C7F-4CF3-81A2-4EEF51751A2B}" sibTransId="{5F80B2D3-E531-4737-9409-7F81C38C9E67}"/>
    <dgm:cxn modelId="{01FD1E06-6EF6-4445-A2CB-3F5333241CDD}" type="presOf" srcId="{E82BC663-BFA7-4FEB-A115-11E6DA301618}" destId="{BB937518-070F-4C78-9928-D72DDF3FEE81}" srcOrd="0" destOrd="0" presId="urn:microsoft.com/office/officeart/2005/8/layout/pictureOrgChart+Icon"/>
    <dgm:cxn modelId="{540ECF06-EBF8-4608-8893-70B088BB1948}" srcId="{4B273BDE-3E57-4018-9638-169BAA977E03}" destId="{1B71BFF0-8926-495D-81E0-F589FE26918F}" srcOrd="1" destOrd="0" parTransId="{241221CB-50AD-48FA-BDD6-ADDAA486F9F4}" sibTransId="{7A58CC1B-622E-4B7F-A235-6BD1D129C2A9}"/>
    <dgm:cxn modelId="{90003825-0C57-48EF-856A-D970C51153EF}" type="presOf" srcId="{5CF88662-3808-4D1F-A196-A238E1A76BB7}" destId="{FB52440E-64DB-42D6-9374-9E1D694324D8}" srcOrd="0" destOrd="0" presId="urn:microsoft.com/office/officeart/2005/8/layout/pictureOrgChart+Icon"/>
    <dgm:cxn modelId="{6ADBC02B-CA90-43B4-B682-06F4A4E2E4BE}" type="presOf" srcId="{F650E637-5816-44EC-B9EF-4058A85842A7}" destId="{39385084-F7E3-4C2E-8FB1-F50942639CCC}" srcOrd="0" destOrd="0" presId="urn:microsoft.com/office/officeart/2005/8/layout/pictureOrgChart+Icon"/>
    <dgm:cxn modelId="{13B3853B-D574-4419-8926-245D60F5D5AE}" type="presOf" srcId="{76C76DBB-1C7F-4CF3-81A2-4EEF51751A2B}" destId="{06029422-4D7A-4B2E-B63B-51E784579671}" srcOrd="0" destOrd="0" presId="urn:microsoft.com/office/officeart/2005/8/layout/pictureOrgChart+Icon"/>
    <dgm:cxn modelId="{478E3445-DE03-408C-A4D6-7CB169A18645}" type="presOf" srcId="{4B273BDE-3E57-4018-9638-169BAA977E03}" destId="{81563E79-FE9B-4685-BB7D-70A86C65EB1E}" srcOrd="1" destOrd="0" presId="urn:microsoft.com/office/officeart/2005/8/layout/pictureOrgChart+Icon"/>
    <dgm:cxn modelId="{8B6D5666-A8A7-4614-8E7A-1EF4C3795067}" srcId="{69CC51F8-18EA-4924-8F90-9AE6B4775252}" destId="{4B273BDE-3E57-4018-9638-169BAA977E03}" srcOrd="0" destOrd="0" parTransId="{DC0599DD-70F0-4036-931E-7636C63A6A22}" sibTransId="{D94EBE6B-44A0-4DFA-8431-66C47854EF7D}"/>
    <dgm:cxn modelId="{B543F949-FDBF-49D0-89B3-ACB1DF97D68A}" type="presOf" srcId="{1B71BFF0-8926-495D-81E0-F589FE26918F}" destId="{E53CDA72-C047-4DAB-A61F-56FCF7099055}" srcOrd="1" destOrd="0" presId="urn:microsoft.com/office/officeart/2005/8/layout/pictureOrgChart+Icon"/>
    <dgm:cxn modelId="{750B6A73-FD9F-4603-ABEC-D5D379A6F3BA}" type="presOf" srcId="{95FD671E-F240-4628-88CD-11778CAD9F57}" destId="{FC8A3D75-A324-47A7-B9E1-1E1ACC99CE8F}" srcOrd="1" destOrd="0" presId="urn:microsoft.com/office/officeart/2005/8/layout/pictureOrgChart+Icon"/>
    <dgm:cxn modelId="{6F26D380-A5BA-437F-A348-6D82918BF249}" type="presOf" srcId="{B01E84B4-9D0D-46F2-AE0E-FD4B5AED3620}" destId="{2AF93CBF-4B81-4066-B279-594C5EA2300E}" srcOrd="1" destOrd="0" presId="urn:microsoft.com/office/officeart/2005/8/layout/pictureOrgChart+Icon"/>
    <dgm:cxn modelId="{BB8BE68B-0603-4855-AFD8-CB94BD15E086}" type="presOf" srcId="{241221CB-50AD-48FA-BDD6-ADDAA486F9F4}" destId="{CB33446C-7C2A-4DD4-82F0-ED9205D7579C}" srcOrd="0" destOrd="0" presId="urn:microsoft.com/office/officeart/2005/8/layout/pictureOrgChart+Icon"/>
    <dgm:cxn modelId="{1CE47291-A050-4907-A7B0-2DC5D3C66896}" srcId="{4B273BDE-3E57-4018-9638-169BAA977E03}" destId="{B01E84B4-9D0D-46F2-AE0E-FD4B5AED3620}" srcOrd="2" destOrd="0" parTransId="{5CF88662-3808-4D1F-A196-A238E1A76BB7}" sibTransId="{890BF277-884B-4232-82F5-553E89F10D5D}"/>
    <dgm:cxn modelId="{9F1A1B9C-7D88-4EBF-9A41-BCD8BA70818C}" type="presOf" srcId="{95FD671E-F240-4628-88CD-11778CAD9F57}" destId="{2F97F6C5-CAB2-40F5-96F1-7B1E3DA39D10}" srcOrd="0" destOrd="0" presId="urn:microsoft.com/office/officeart/2005/8/layout/pictureOrgChart+Icon"/>
    <dgm:cxn modelId="{E0B960AA-1D26-4C7F-9F20-8C2D88BF6748}" type="presOf" srcId="{1B71BFF0-8926-495D-81E0-F589FE26918F}" destId="{788584CC-82A3-4499-B3CC-5143274011AF}" srcOrd="0" destOrd="0" presId="urn:microsoft.com/office/officeart/2005/8/layout/pictureOrgChart+Icon"/>
    <dgm:cxn modelId="{ACE34AB9-7B67-4045-ADDF-345FCBB936A2}" type="presOf" srcId="{F650E637-5816-44EC-B9EF-4058A85842A7}" destId="{FD375EA5-5590-4BA2-9A4D-9A418364F36D}" srcOrd="1" destOrd="0" presId="urn:microsoft.com/office/officeart/2005/8/layout/pictureOrgChart+Icon"/>
    <dgm:cxn modelId="{EC6C58C6-F0B8-42B1-80B7-CE6D96F083E7}" srcId="{4B273BDE-3E57-4018-9638-169BAA977E03}" destId="{95FD671E-F240-4628-88CD-11778CAD9F57}" srcOrd="0" destOrd="0" parTransId="{E82BC663-BFA7-4FEB-A115-11E6DA301618}" sibTransId="{4211D211-512A-4B13-809F-D3419B5647F7}"/>
    <dgm:cxn modelId="{516299E8-BB51-4E07-A9A1-9D0860716CB6}" type="presOf" srcId="{4B273BDE-3E57-4018-9638-169BAA977E03}" destId="{C76DB3C9-F3CC-4D1F-8409-160E1C464098}" srcOrd="0" destOrd="0" presId="urn:microsoft.com/office/officeart/2005/8/layout/pictureOrgChart+Icon"/>
    <dgm:cxn modelId="{21DEC4ED-6405-4C53-A0AF-8814690B14AD}" type="presOf" srcId="{B01E84B4-9D0D-46F2-AE0E-FD4B5AED3620}" destId="{A9921FA1-435C-4592-A6AD-47702423521C}" srcOrd="0" destOrd="0" presId="urn:microsoft.com/office/officeart/2005/8/layout/pictureOrgChart+Icon"/>
    <dgm:cxn modelId="{48BD11F4-A4E4-4AD8-A55B-C286CC7082ED}" type="presOf" srcId="{69CC51F8-18EA-4924-8F90-9AE6B4775252}" destId="{FF5EDDA2-0BFB-47AE-A813-D40C38E6507E}" srcOrd="0" destOrd="0" presId="urn:microsoft.com/office/officeart/2005/8/layout/pictureOrgChart+Icon"/>
    <dgm:cxn modelId="{8877BB05-144F-4F24-A089-15A5B3017A39}" type="presParOf" srcId="{FF5EDDA2-0BFB-47AE-A813-D40C38E6507E}" destId="{CB8247DD-273C-4F6F-A3F3-FE7A8B006496}" srcOrd="0" destOrd="0" presId="urn:microsoft.com/office/officeart/2005/8/layout/pictureOrgChart+Icon"/>
    <dgm:cxn modelId="{DCD7B916-54DB-4869-B98E-80AFE6893C5C}" type="presParOf" srcId="{CB8247DD-273C-4F6F-A3F3-FE7A8B006496}" destId="{A873181B-04C9-463D-BC91-A7BD3FF5EE12}" srcOrd="0" destOrd="0" presId="urn:microsoft.com/office/officeart/2005/8/layout/pictureOrgChart+Icon"/>
    <dgm:cxn modelId="{610FC7BC-B88C-4E46-80CA-7C4BB1A60D84}" type="presParOf" srcId="{A873181B-04C9-463D-BC91-A7BD3FF5EE12}" destId="{C76DB3C9-F3CC-4D1F-8409-160E1C464098}" srcOrd="0" destOrd="0" presId="urn:microsoft.com/office/officeart/2005/8/layout/pictureOrgChart+Icon"/>
    <dgm:cxn modelId="{C46F7E49-B0E1-4FFD-A637-5C544EB9E476}" type="presParOf" srcId="{A873181B-04C9-463D-BC91-A7BD3FF5EE12}" destId="{5BF065F8-D8E8-40DE-94C9-7B147B0647B9}" srcOrd="1" destOrd="0" presId="urn:microsoft.com/office/officeart/2005/8/layout/pictureOrgChart+Icon"/>
    <dgm:cxn modelId="{F617899F-6C5A-4641-930F-D84879F62EDF}" type="presParOf" srcId="{A873181B-04C9-463D-BC91-A7BD3FF5EE12}" destId="{81563E79-FE9B-4685-BB7D-70A86C65EB1E}" srcOrd="2" destOrd="0" presId="urn:microsoft.com/office/officeart/2005/8/layout/pictureOrgChart+Icon"/>
    <dgm:cxn modelId="{FE3D7D64-7FBC-4173-83F3-DB61774EBCD8}" type="presParOf" srcId="{CB8247DD-273C-4F6F-A3F3-FE7A8B006496}" destId="{2DE823BA-1C30-486B-8189-B9E860A61D7D}" srcOrd="1" destOrd="0" presId="urn:microsoft.com/office/officeart/2005/8/layout/pictureOrgChart+Icon"/>
    <dgm:cxn modelId="{892A4339-A43C-4F73-931B-8C7F25DFB01D}" type="presParOf" srcId="{2DE823BA-1C30-486B-8189-B9E860A61D7D}" destId="{CB33446C-7C2A-4DD4-82F0-ED9205D7579C}" srcOrd="0" destOrd="0" presId="urn:microsoft.com/office/officeart/2005/8/layout/pictureOrgChart+Icon"/>
    <dgm:cxn modelId="{8CD87032-C8B8-4226-B894-56529C16DADA}" type="presParOf" srcId="{2DE823BA-1C30-486B-8189-B9E860A61D7D}" destId="{7FC296BD-D75A-48EF-BC72-156E505E701F}" srcOrd="1" destOrd="0" presId="urn:microsoft.com/office/officeart/2005/8/layout/pictureOrgChart+Icon"/>
    <dgm:cxn modelId="{2E6A3B3E-6BCD-46F3-A49A-896B82963611}" type="presParOf" srcId="{7FC296BD-D75A-48EF-BC72-156E505E701F}" destId="{F8ED86EA-7499-4E96-8E67-EBF1155A924B}" srcOrd="0" destOrd="0" presId="urn:microsoft.com/office/officeart/2005/8/layout/pictureOrgChart+Icon"/>
    <dgm:cxn modelId="{14D4F7E0-225F-4CB3-815E-041309DC836D}" type="presParOf" srcId="{F8ED86EA-7499-4E96-8E67-EBF1155A924B}" destId="{788584CC-82A3-4499-B3CC-5143274011AF}" srcOrd="0" destOrd="0" presId="urn:microsoft.com/office/officeart/2005/8/layout/pictureOrgChart+Icon"/>
    <dgm:cxn modelId="{E4545124-8FD3-4EF9-BFDC-60AF014E49D1}" type="presParOf" srcId="{F8ED86EA-7499-4E96-8E67-EBF1155A924B}" destId="{6EA900F6-9922-4B87-A6AE-E3FD82A73B9A}" srcOrd="1" destOrd="0" presId="urn:microsoft.com/office/officeart/2005/8/layout/pictureOrgChart+Icon"/>
    <dgm:cxn modelId="{1A36528F-B720-440A-9A5A-D85AB74EA923}" type="presParOf" srcId="{F8ED86EA-7499-4E96-8E67-EBF1155A924B}" destId="{E53CDA72-C047-4DAB-A61F-56FCF7099055}" srcOrd="2" destOrd="0" presId="urn:microsoft.com/office/officeart/2005/8/layout/pictureOrgChart+Icon"/>
    <dgm:cxn modelId="{E5EBE017-5F53-4D1E-A36F-409008761D73}" type="presParOf" srcId="{7FC296BD-D75A-48EF-BC72-156E505E701F}" destId="{E2B699F9-1A9D-4FE1-9FC8-D256D3197022}" srcOrd="1" destOrd="0" presId="urn:microsoft.com/office/officeart/2005/8/layout/pictureOrgChart+Icon"/>
    <dgm:cxn modelId="{11AA97E0-65D3-4C34-8778-2C9D2E5496BE}" type="presParOf" srcId="{7FC296BD-D75A-48EF-BC72-156E505E701F}" destId="{1B096C5D-CA55-41FB-A748-13FEA65D3B20}" srcOrd="2" destOrd="0" presId="urn:microsoft.com/office/officeart/2005/8/layout/pictureOrgChart+Icon"/>
    <dgm:cxn modelId="{D850C521-298C-416A-976F-C20992B89705}" type="presParOf" srcId="{2DE823BA-1C30-486B-8189-B9E860A61D7D}" destId="{FB52440E-64DB-42D6-9374-9E1D694324D8}" srcOrd="2" destOrd="0" presId="urn:microsoft.com/office/officeart/2005/8/layout/pictureOrgChart+Icon"/>
    <dgm:cxn modelId="{5E7FB203-66D8-40F7-B322-0E5DEE611FE1}" type="presParOf" srcId="{2DE823BA-1C30-486B-8189-B9E860A61D7D}" destId="{0959CB44-3427-474C-A1C2-06168A052031}" srcOrd="3" destOrd="0" presId="urn:microsoft.com/office/officeart/2005/8/layout/pictureOrgChart+Icon"/>
    <dgm:cxn modelId="{88B845ED-E5CA-4736-8C9F-EF2A3FD76081}" type="presParOf" srcId="{0959CB44-3427-474C-A1C2-06168A052031}" destId="{7799B0E4-10E6-4EEE-89C7-F9A1A373CCB5}" srcOrd="0" destOrd="0" presId="urn:microsoft.com/office/officeart/2005/8/layout/pictureOrgChart+Icon"/>
    <dgm:cxn modelId="{2AB45DAE-A5BC-40EF-96CE-3DD0B0D262FC}" type="presParOf" srcId="{7799B0E4-10E6-4EEE-89C7-F9A1A373CCB5}" destId="{A9921FA1-435C-4592-A6AD-47702423521C}" srcOrd="0" destOrd="0" presId="urn:microsoft.com/office/officeart/2005/8/layout/pictureOrgChart+Icon"/>
    <dgm:cxn modelId="{7EADFBC3-946C-4AAB-9C76-265D89137924}" type="presParOf" srcId="{7799B0E4-10E6-4EEE-89C7-F9A1A373CCB5}" destId="{6B721D83-B5FD-4CC3-A03C-795ECDD38711}" srcOrd="1" destOrd="0" presId="urn:microsoft.com/office/officeart/2005/8/layout/pictureOrgChart+Icon"/>
    <dgm:cxn modelId="{8767F7E2-12BA-436B-AD78-2F6E858B8B81}" type="presParOf" srcId="{7799B0E4-10E6-4EEE-89C7-F9A1A373CCB5}" destId="{2AF93CBF-4B81-4066-B279-594C5EA2300E}" srcOrd="2" destOrd="0" presId="urn:microsoft.com/office/officeart/2005/8/layout/pictureOrgChart+Icon"/>
    <dgm:cxn modelId="{5473EB52-2A76-4FAA-B15D-21593AA4B9A0}" type="presParOf" srcId="{0959CB44-3427-474C-A1C2-06168A052031}" destId="{2EBAA53E-57AE-4A96-B145-9922B5D0AEF9}" srcOrd="1" destOrd="0" presId="urn:microsoft.com/office/officeart/2005/8/layout/pictureOrgChart+Icon"/>
    <dgm:cxn modelId="{73A04039-A450-47BE-93AC-F5CF27BBDBA5}" type="presParOf" srcId="{0959CB44-3427-474C-A1C2-06168A052031}" destId="{D939232C-F3DA-4C3C-AA39-EF514C24FB9E}" srcOrd="2" destOrd="0" presId="urn:microsoft.com/office/officeart/2005/8/layout/pictureOrgChart+Icon"/>
    <dgm:cxn modelId="{F97E79DF-AEA1-4FA9-8243-DA6E7866C15B}" type="presParOf" srcId="{2DE823BA-1C30-486B-8189-B9E860A61D7D}" destId="{06029422-4D7A-4B2E-B63B-51E784579671}" srcOrd="4" destOrd="0" presId="urn:microsoft.com/office/officeart/2005/8/layout/pictureOrgChart+Icon"/>
    <dgm:cxn modelId="{99C0E5AF-5344-4365-A837-CCE2F0D4E351}" type="presParOf" srcId="{2DE823BA-1C30-486B-8189-B9E860A61D7D}" destId="{BD79282E-5A27-4F38-BA98-25494B65BDEF}" srcOrd="5" destOrd="0" presId="urn:microsoft.com/office/officeart/2005/8/layout/pictureOrgChart+Icon"/>
    <dgm:cxn modelId="{04FFA3F7-DA0F-4C82-9C77-111DE8D026E8}" type="presParOf" srcId="{BD79282E-5A27-4F38-BA98-25494B65BDEF}" destId="{05B93806-E4EA-4137-ABE8-BAB4B7EE3858}" srcOrd="0" destOrd="0" presId="urn:microsoft.com/office/officeart/2005/8/layout/pictureOrgChart+Icon"/>
    <dgm:cxn modelId="{71A324AA-3984-40CF-93EC-878957A4C4FA}" type="presParOf" srcId="{05B93806-E4EA-4137-ABE8-BAB4B7EE3858}" destId="{39385084-F7E3-4C2E-8FB1-F50942639CCC}" srcOrd="0" destOrd="0" presId="urn:microsoft.com/office/officeart/2005/8/layout/pictureOrgChart+Icon"/>
    <dgm:cxn modelId="{9E660B6F-C58E-452A-98DA-A7532A3ED837}" type="presParOf" srcId="{05B93806-E4EA-4137-ABE8-BAB4B7EE3858}" destId="{6E138721-A1F7-4E86-881C-B53023196CBD}" srcOrd="1" destOrd="0" presId="urn:microsoft.com/office/officeart/2005/8/layout/pictureOrgChart+Icon"/>
    <dgm:cxn modelId="{89DEDF0E-F5A2-42D7-819A-C8BACD786068}" type="presParOf" srcId="{05B93806-E4EA-4137-ABE8-BAB4B7EE3858}" destId="{FD375EA5-5590-4BA2-9A4D-9A418364F36D}" srcOrd="2" destOrd="0" presId="urn:microsoft.com/office/officeart/2005/8/layout/pictureOrgChart+Icon"/>
    <dgm:cxn modelId="{250C5611-FDB6-4919-BAFE-4E81F8162A9C}" type="presParOf" srcId="{BD79282E-5A27-4F38-BA98-25494B65BDEF}" destId="{46BC5119-86B8-47E2-A223-1D731D48EE09}" srcOrd="1" destOrd="0" presId="urn:microsoft.com/office/officeart/2005/8/layout/pictureOrgChart+Icon"/>
    <dgm:cxn modelId="{69F586F3-45DA-4B60-B998-25FA0BFBD4EB}" type="presParOf" srcId="{BD79282E-5A27-4F38-BA98-25494B65BDEF}" destId="{30342282-FE71-41D0-846B-8518A1DB3C03}" srcOrd="2" destOrd="0" presId="urn:microsoft.com/office/officeart/2005/8/layout/pictureOrgChart+Icon"/>
    <dgm:cxn modelId="{E99C2190-A197-4287-8995-5E09D1E10CD1}" type="presParOf" srcId="{CB8247DD-273C-4F6F-A3F3-FE7A8B006496}" destId="{913222A4-247E-4B45-A252-CAB6A83653B5}" srcOrd="2" destOrd="0" presId="urn:microsoft.com/office/officeart/2005/8/layout/pictureOrgChart+Icon"/>
    <dgm:cxn modelId="{5AD5BDEF-5AF1-486C-A7A8-A6AE6007EC5F}" type="presParOf" srcId="{913222A4-247E-4B45-A252-CAB6A83653B5}" destId="{BB937518-070F-4C78-9928-D72DDF3FEE81}" srcOrd="0" destOrd="0" presId="urn:microsoft.com/office/officeart/2005/8/layout/pictureOrgChart+Icon"/>
    <dgm:cxn modelId="{00B7EDAC-1B6C-4D73-8409-A2791E4F7025}" type="presParOf" srcId="{913222A4-247E-4B45-A252-CAB6A83653B5}" destId="{DE9E8C9C-13CD-4E93-8E72-24C8713F26F1}" srcOrd="1" destOrd="0" presId="urn:microsoft.com/office/officeart/2005/8/layout/pictureOrgChart+Icon"/>
    <dgm:cxn modelId="{CBBAFB8F-339B-4A55-AAE7-7B3BAD6BC654}" type="presParOf" srcId="{DE9E8C9C-13CD-4E93-8E72-24C8713F26F1}" destId="{66E9AA98-FE39-4633-B2BB-C43350F500CB}" srcOrd="0" destOrd="0" presId="urn:microsoft.com/office/officeart/2005/8/layout/pictureOrgChart+Icon"/>
    <dgm:cxn modelId="{8C632473-9D42-4BD8-9EFC-D416AB5A179B}" type="presParOf" srcId="{66E9AA98-FE39-4633-B2BB-C43350F500CB}" destId="{2F97F6C5-CAB2-40F5-96F1-7B1E3DA39D10}" srcOrd="0" destOrd="0" presId="urn:microsoft.com/office/officeart/2005/8/layout/pictureOrgChart+Icon"/>
    <dgm:cxn modelId="{EC5E4E2F-4B18-41A8-9F5C-F683A62E7AF5}" type="presParOf" srcId="{66E9AA98-FE39-4633-B2BB-C43350F500CB}" destId="{5647292D-07D0-42C7-929B-12B6EA792E5E}" srcOrd="1" destOrd="0" presId="urn:microsoft.com/office/officeart/2005/8/layout/pictureOrgChart+Icon"/>
    <dgm:cxn modelId="{67E122AD-A028-4F59-80AB-9870B0E82814}" type="presParOf" srcId="{66E9AA98-FE39-4633-B2BB-C43350F500CB}" destId="{FC8A3D75-A324-47A7-B9E1-1E1ACC99CE8F}" srcOrd="2" destOrd="0" presId="urn:microsoft.com/office/officeart/2005/8/layout/pictureOrgChart+Icon"/>
    <dgm:cxn modelId="{2BD6950A-F07E-43CE-8EF7-1BD571C6D3B1}" type="presParOf" srcId="{DE9E8C9C-13CD-4E93-8E72-24C8713F26F1}" destId="{D99B81CD-11D5-456B-A8E8-CC7834FF7A92}" srcOrd="1" destOrd="0" presId="urn:microsoft.com/office/officeart/2005/8/layout/pictureOrgChart+Icon"/>
    <dgm:cxn modelId="{F4DDAF8C-05F8-45FE-9BD6-29944E152C9F}" type="presParOf" srcId="{DE9E8C9C-13CD-4E93-8E72-24C8713F26F1}" destId="{D0329D56-26D6-4066-AB6D-D63EA02744CE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37518-070F-4C78-9928-D72DDF3FEE81}">
      <dsp:nvSpPr>
        <dsp:cNvPr id="0" name=""/>
        <dsp:cNvSpPr/>
      </dsp:nvSpPr>
      <dsp:spPr>
        <a:xfrm>
          <a:off x="2360638" y="1133004"/>
          <a:ext cx="91440" cy="680077"/>
        </a:xfrm>
        <a:custGeom>
          <a:avLst/>
          <a:gdLst/>
          <a:ahLst/>
          <a:cxnLst/>
          <a:rect l="0" t="0" r="0" b="0"/>
          <a:pathLst>
            <a:path>
              <a:moveTo>
                <a:pt x="134195" y="0"/>
              </a:moveTo>
              <a:lnTo>
                <a:pt x="134195" y="680077"/>
              </a:lnTo>
              <a:lnTo>
                <a:pt x="45720" y="6800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29422-4D7A-4B2E-B63B-51E784579671}">
      <dsp:nvSpPr>
        <dsp:cNvPr id="0" name=""/>
        <dsp:cNvSpPr/>
      </dsp:nvSpPr>
      <dsp:spPr>
        <a:xfrm>
          <a:off x="2494834" y="1133004"/>
          <a:ext cx="1882807" cy="1369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249"/>
              </a:lnTo>
              <a:lnTo>
                <a:pt x="1882807" y="1212249"/>
              </a:lnTo>
              <a:lnTo>
                <a:pt x="1882807" y="1369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2440E-64DB-42D6-9374-9E1D694324D8}">
      <dsp:nvSpPr>
        <dsp:cNvPr id="0" name=""/>
        <dsp:cNvSpPr/>
      </dsp:nvSpPr>
      <dsp:spPr>
        <a:xfrm>
          <a:off x="2449114" y="1133004"/>
          <a:ext cx="91440" cy="1369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2249"/>
              </a:lnTo>
              <a:lnTo>
                <a:pt x="114647" y="1212249"/>
              </a:lnTo>
              <a:lnTo>
                <a:pt x="114647" y="1369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3446C-7C2A-4DD4-82F0-ED9205D7579C}">
      <dsp:nvSpPr>
        <dsp:cNvPr id="0" name=""/>
        <dsp:cNvSpPr/>
      </dsp:nvSpPr>
      <dsp:spPr>
        <a:xfrm>
          <a:off x="749881" y="1133004"/>
          <a:ext cx="1744952" cy="1369651"/>
        </a:xfrm>
        <a:custGeom>
          <a:avLst/>
          <a:gdLst/>
          <a:ahLst/>
          <a:cxnLst/>
          <a:rect l="0" t="0" r="0" b="0"/>
          <a:pathLst>
            <a:path>
              <a:moveTo>
                <a:pt x="1744952" y="0"/>
              </a:moveTo>
              <a:lnTo>
                <a:pt x="1744952" y="1212249"/>
              </a:lnTo>
              <a:lnTo>
                <a:pt x="0" y="1212249"/>
              </a:lnTo>
              <a:lnTo>
                <a:pt x="0" y="1369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DB3C9-F3CC-4D1F-8409-160E1C464098}">
      <dsp:nvSpPr>
        <dsp:cNvPr id="0" name=""/>
        <dsp:cNvSpPr/>
      </dsp:nvSpPr>
      <dsp:spPr>
        <a:xfrm>
          <a:off x="1745296" y="383467"/>
          <a:ext cx="1499074" cy="749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282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Audio Input</a:t>
          </a:r>
        </a:p>
      </dsp:txBody>
      <dsp:txXfrm>
        <a:off x="1745296" y="383467"/>
        <a:ext cx="1499074" cy="749537"/>
      </dsp:txXfrm>
    </dsp:sp>
    <dsp:sp modelId="{5BF065F8-D8E8-40DE-94C9-7B147B0647B9}">
      <dsp:nvSpPr>
        <dsp:cNvPr id="0" name=""/>
        <dsp:cNvSpPr/>
      </dsp:nvSpPr>
      <dsp:spPr>
        <a:xfrm>
          <a:off x="1889178" y="448924"/>
          <a:ext cx="449722" cy="5996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584CC-82A3-4499-B3CC-5143274011AF}">
      <dsp:nvSpPr>
        <dsp:cNvPr id="0" name=""/>
        <dsp:cNvSpPr/>
      </dsp:nvSpPr>
      <dsp:spPr>
        <a:xfrm>
          <a:off x="344" y="2502656"/>
          <a:ext cx="1499074" cy="749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282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PAM </a:t>
          </a:r>
        </a:p>
      </dsp:txBody>
      <dsp:txXfrm>
        <a:off x="344" y="2502656"/>
        <a:ext cx="1499074" cy="749537"/>
      </dsp:txXfrm>
    </dsp:sp>
    <dsp:sp modelId="{6EA900F6-9922-4B87-A6AE-E3FD82A73B9A}">
      <dsp:nvSpPr>
        <dsp:cNvPr id="0" name=""/>
        <dsp:cNvSpPr/>
      </dsp:nvSpPr>
      <dsp:spPr>
        <a:xfrm>
          <a:off x="75297" y="2577609"/>
          <a:ext cx="449722" cy="5996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21FA1-435C-4592-A6AD-47702423521C}">
      <dsp:nvSpPr>
        <dsp:cNvPr id="0" name=""/>
        <dsp:cNvSpPr/>
      </dsp:nvSpPr>
      <dsp:spPr>
        <a:xfrm>
          <a:off x="1814224" y="2502656"/>
          <a:ext cx="1499074" cy="749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282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Delta</a:t>
          </a:r>
        </a:p>
      </dsp:txBody>
      <dsp:txXfrm>
        <a:off x="1814224" y="2502656"/>
        <a:ext cx="1499074" cy="749537"/>
      </dsp:txXfrm>
    </dsp:sp>
    <dsp:sp modelId="{6B721D83-B5FD-4CC3-A03C-795ECDD38711}">
      <dsp:nvSpPr>
        <dsp:cNvPr id="0" name=""/>
        <dsp:cNvSpPr/>
      </dsp:nvSpPr>
      <dsp:spPr>
        <a:xfrm>
          <a:off x="1889178" y="2577609"/>
          <a:ext cx="449722" cy="5996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85084-F7E3-4C2E-8FB1-F50942639CCC}">
      <dsp:nvSpPr>
        <dsp:cNvPr id="0" name=""/>
        <dsp:cNvSpPr/>
      </dsp:nvSpPr>
      <dsp:spPr>
        <a:xfrm>
          <a:off x="3628104" y="2502656"/>
          <a:ext cx="1499074" cy="749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282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SNR</a:t>
          </a:r>
        </a:p>
      </dsp:txBody>
      <dsp:txXfrm>
        <a:off x="3628104" y="2502656"/>
        <a:ext cx="1499074" cy="749537"/>
      </dsp:txXfrm>
    </dsp:sp>
    <dsp:sp modelId="{6E138721-A1F7-4E86-881C-B53023196CBD}">
      <dsp:nvSpPr>
        <dsp:cNvPr id="0" name=""/>
        <dsp:cNvSpPr/>
      </dsp:nvSpPr>
      <dsp:spPr>
        <a:xfrm>
          <a:off x="3703058" y="2577609"/>
          <a:ext cx="449722" cy="5996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7F6C5-CAB2-40F5-96F1-7B1E3DA39D10}">
      <dsp:nvSpPr>
        <dsp:cNvPr id="0" name=""/>
        <dsp:cNvSpPr/>
      </dsp:nvSpPr>
      <dsp:spPr>
        <a:xfrm>
          <a:off x="907284" y="1438313"/>
          <a:ext cx="1499074" cy="749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282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Sampling at different rates</a:t>
          </a:r>
        </a:p>
      </dsp:txBody>
      <dsp:txXfrm>
        <a:off x="907284" y="1438313"/>
        <a:ext cx="1499074" cy="749537"/>
      </dsp:txXfrm>
    </dsp:sp>
    <dsp:sp modelId="{5647292D-07D0-42C7-929B-12B6EA792E5E}">
      <dsp:nvSpPr>
        <dsp:cNvPr id="0" name=""/>
        <dsp:cNvSpPr/>
      </dsp:nvSpPr>
      <dsp:spPr>
        <a:xfrm>
          <a:off x="982237" y="1513267"/>
          <a:ext cx="449722" cy="59962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CDD9-4288-40F8-A64D-9B1C9E42737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EBEC-6683-4F65-9678-B1A4CBC4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D20C-DA67-6454-B9C9-8D19792F3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6A3D6-98CF-1D1F-514E-62B22E8C9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9F99-EFAA-4DC8-F0B3-0F55AA40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A855-111E-6577-E190-E5142F22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8EA3-C961-8D4A-125C-28DB9BF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B384-8010-58D7-231D-3B219845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180B-EE12-3FCA-10D8-4C44ECB2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8D2B-D2B7-5BE7-9393-B19FD148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9B8F-623F-4341-3AA4-DFFE52BF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A97B-B374-E180-0AE9-67E9739E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8721F-AD4F-9003-C6E3-768DC1E06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8DF8E-89E9-38CA-C952-C90F063B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1737-9DCF-EB8D-32BA-7695819C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36C3-492E-00A0-D8EC-AE2B9F69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3497-7E7A-7559-E6E2-5F1746EF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76F2-2083-D383-3B5B-AFC04507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A8D2-5226-9504-573E-750868C0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D25A-AB97-2238-63F8-1980A67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A439-9175-23D5-F0AE-83598AC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4194-A7E3-6150-EF5D-A887A49D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0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AA1-9BE1-104C-A2ED-6662638D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1E8B-9D7D-1130-6A10-D831F671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8EB0-9012-5C3F-B39D-0AF3671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59A4-F6DB-7D27-5906-A5064692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536B-B186-7DD4-726A-EC246A40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21E3-CB3B-1ADA-BA29-668A5A9F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4658-65BF-15BE-042B-2AB7131E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3E08F-6F21-8B8A-5710-9C1ABB32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28ED-AD5E-CF3F-4F5F-E8F6B3CE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923A-7BF2-2812-1480-2A5450ED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B913-38D0-422F-7CE6-DE08D243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4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1076-8087-A1E2-704B-FC2C964D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FE7EC-F744-D4CD-CF46-A6849BC2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1C38E-5A86-971C-C07E-9872B1AF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E09A-5153-7E6B-70E1-3A9B75229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57F65-EB74-A06C-D285-6DDC6DCC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4126E-6BCA-8146-354B-5B976D63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2DD1C-2D2B-0891-B897-26DC83F2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56EA-6C43-65A5-35A9-D61E9976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7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EC5C-9770-EABA-67EE-A660413F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01D70-D980-9FE1-813D-4683C90C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3E124-FE73-58EC-7F46-AAB3473F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61159-82D6-F84A-37FE-6957D060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3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BF388-D077-2649-7229-33838156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571E8-E89F-A3C0-1DFC-B09C47D8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FAA4A-1A58-E9A6-8F84-7C047161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1A1B-7DF6-ED3B-868B-88B90D69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F688-7236-BBC9-6E3B-330F971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48C98-D2FC-8B15-73CF-45DA769E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56C1-5971-89E9-8F01-7EED42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4386F-AC2D-A981-EB12-FBEEF9F2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125C-CFA2-44EB-EB8A-349E375B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50CE-F5FB-AB85-EB0C-C16552CC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33145-EDDD-3025-7B1F-6831A2F5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9CE52-30EF-131A-8FE3-E5D8ACC9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C061-426C-F363-4DA1-66B33834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57E0D-A5B8-77E1-81FD-5B304662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DFB13-44D0-0A6C-008A-1A3DBABB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D430D-48F1-1C90-898E-B65D9F65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3058-75EF-B785-916C-10C06510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B737-9A19-2E09-7ED4-E5832C72E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A75A-2B93-4D81-ADC2-7F515A0F751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6460-9DC5-F2DA-7705-EB403D92F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3A3F-9146-09BA-11D3-F436A5FB2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3E60-4F66-4C43-A1C0-6140EB44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2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BC65-61F7-FB8E-82E6-3DECAC25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9144000" cy="2015613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IN" sz="4800" b="1" dirty="0"/>
              <a:t>Audio Signal Modulation and Reconstruction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27E14-7AC0-C27A-3048-911278BE9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077"/>
            <a:ext cx="9144000" cy="77331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sz="3200" dirty="0"/>
              <a:t>Sampling, PAM, Delta Modulation, and SNR Analysis</a:t>
            </a:r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17C-1357-27C2-4555-22D19FC321B9}"/>
              </a:ext>
            </a:extLst>
          </p:cNvPr>
          <p:cNvSpPr txBox="1"/>
          <p:nvPr/>
        </p:nvSpPr>
        <p:spPr>
          <a:xfrm>
            <a:off x="7640321" y="4796895"/>
            <a:ext cx="4227871" cy="1785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Presented by:</a:t>
            </a:r>
            <a:br>
              <a:rPr lang="en-IN" dirty="0"/>
            </a:br>
            <a:r>
              <a:rPr lang="en-IN" dirty="0"/>
              <a:t>Kartikay Dubey  -   22/11/EE/034</a:t>
            </a:r>
          </a:p>
          <a:p>
            <a:r>
              <a:rPr lang="en-IN" dirty="0"/>
              <a:t>Ravi Ranjan Pal  -    22/11/EE/042</a:t>
            </a:r>
          </a:p>
          <a:p>
            <a:r>
              <a:rPr lang="en-IN" b="1" dirty="0"/>
              <a:t>Under the Guidance of:</a:t>
            </a:r>
          </a:p>
          <a:p>
            <a:r>
              <a:rPr lang="en-IN" dirty="0"/>
              <a:t>Prof. B. Lakshmi Priya</a:t>
            </a:r>
          </a:p>
          <a:p>
            <a:r>
              <a:rPr lang="en-IN" sz="2000" b="1" dirty="0"/>
              <a:t>School of Engineering, JNU, New Delhi</a:t>
            </a:r>
          </a:p>
        </p:txBody>
      </p:sp>
    </p:spTree>
    <p:extLst>
      <p:ext uri="{BB962C8B-B14F-4D97-AF65-F5344CB8AC3E}">
        <p14:creationId xmlns:p14="http://schemas.microsoft.com/office/powerpoint/2010/main" val="27307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16DA5-AB92-2343-F8E1-2F55EB16A941}"/>
              </a:ext>
            </a:extLst>
          </p:cNvPr>
          <p:cNvSpPr txBox="1"/>
          <p:nvPr/>
        </p:nvSpPr>
        <p:spPr>
          <a:xfrm>
            <a:off x="2437203" y="386080"/>
            <a:ext cx="71628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Signal-to-Noise Ratio (SNR)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954DC-A524-B6B0-A44B-F5741921BDC1}"/>
              </a:ext>
            </a:extLst>
          </p:cNvPr>
          <p:cNvSpPr txBox="1"/>
          <p:nvPr/>
        </p:nvSpPr>
        <p:spPr>
          <a:xfrm>
            <a:off x="690880" y="1615440"/>
            <a:ext cx="4490720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SNR </a:t>
            </a:r>
            <a:r>
              <a:rPr lang="en-US" sz="2000" dirty="0"/>
              <a:t>is a measure of the signal strength relative to background noise.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After each reconstruction (PAM/Delta Modulation), SNR is computed to assess the quality of the signal.</a:t>
            </a:r>
            <a:br>
              <a:rPr lang="en-US" sz="2000" dirty="0"/>
            </a:br>
            <a:r>
              <a:rPr lang="en-IN" sz="2000" dirty="0"/>
              <a:t>Higher SNR indicates better signal reconstruction quality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Modulation and demodulation techniques introduce noise, but proper filtering improves SNR.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D3A5D-3647-DFE5-BE51-E15F60D1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03" y="1032411"/>
            <a:ext cx="4730677" cy="2842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087FE-BEFF-21B9-E8EE-AC7C16D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7" y="4181831"/>
            <a:ext cx="3534426" cy="21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51047-A774-3F4E-2646-59287AE4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" y="828205"/>
            <a:ext cx="4636517" cy="4312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8E9CC-7270-FA21-C6F3-5CE91867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78" y="828205"/>
            <a:ext cx="6479025" cy="43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631F7-A8D7-F028-2476-27B81ED6CC8A}"/>
              </a:ext>
            </a:extLst>
          </p:cNvPr>
          <p:cNvSpPr txBox="1"/>
          <p:nvPr/>
        </p:nvSpPr>
        <p:spPr>
          <a:xfrm>
            <a:off x="3271520" y="406400"/>
            <a:ext cx="4927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ACD2E-B0AF-6F11-DE14-A1430D935198}"/>
              </a:ext>
            </a:extLst>
          </p:cNvPr>
          <p:cNvSpPr txBox="1"/>
          <p:nvPr/>
        </p:nvSpPr>
        <p:spPr>
          <a:xfrm>
            <a:off x="670560" y="1524000"/>
            <a:ext cx="10637520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Sampling and modulation techniques like PAM and Delta Modulation are crucial in signal processing.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quality of reconstruction depends on the modulation technique and the sampling rate.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PAM is more sensitive to noise, but Delta Modulation provides data efficiency at the cost of minor quantization errors.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SNR helps in quantifying the effectiveness of reconstruction, highlighting the trade-offs between modulation techniques.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2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FACD33-141F-04A2-B854-25336FFE413C}"/>
              </a:ext>
            </a:extLst>
          </p:cNvPr>
          <p:cNvSpPr txBox="1"/>
          <p:nvPr/>
        </p:nvSpPr>
        <p:spPr>
          <a:xfrm>
            <a:off x="2861188" y="511277"/>
            <a:ext cx="601734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     Overview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E32C4-58AA-347B-28DC-31DF938C944F}"/>
              </a:ext>
            </a:extLst>
          </p:cNvPr>
          <p:cNvSpPr txBox="1"/>
          <p:nvPr/>
        </p:nvSpPr>
        <p:spPr>
          <a:xfrm>
            <a:off x="437535" y="1573161"/>
            <a:ext cx="11316929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project focuses on the processing of an audio signal (your voice) through various sampling and modulation techniques.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D523-B819-D3D0-34EA-F22734EFD10F}"/>
              </a:ext>
            </a:extLst>
          </p:cNvPr>
          <p:cNvSpPr txBox="1"/>
          <p:nvPr/>
        </p:nvSpPr>
        <p:spPr>
          <a:xfrm>
            <a:off x="437535" y="2527268"/>
            <a:ext cx="5567024" cy="4062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Techniques include: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Sampling at different rates.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Pulse Amplitude Modulation (PAM) and Demodulation.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Delta Modulation and Demodulation.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Signal Reconstruction.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Signal-to-Noise Ratio (SNR) Analysis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5F78B76-E7A9-4024-58EC-032FA46A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517094"/>
              </p:ext>
            </p:extLst>
          </p:nvPr>
        </p:nvGraphicFramePr>
        <p:xfrm>
          <a:off x="6095999" y="2317436"/>
          <a:ext cx="5127523" cy="3626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0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8230C-E624-2B09-5B10-59EF2BE962A5}"/>
              </a:ext>
            </a:extLst>
          </p:cNvPr>
          <p:cNvSpPr txBox="1"/>
          <p:nvPr/>
        </p:nvSpPr>
        <p:spPr>
          <a:xfrm>
            <a:off x="2871019" y="688258"/>
            <a:ext cx="593868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 Using Audio Signal as Input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9FCB3-79D9-C2AB-517A-3682747C0609}"/>
              </a:ext>
            </a:extLst>
          </p:cNvPr>
          <p:cNvSpPr txBox="1"/>
          <p:nvPr/>
        </p:nvSpPr>
        <p:spPr>
          <a:xfrm>
            <a:off x="254001" y="1612819"/>
            <a:ext cx="5080000" cy="2954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US" sz="2400" b="1" dirty="0"/>
              <a:t>Content: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input is a pre-recorded voice signal that is processed through various stages.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Key properties of the audio signal: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Sampling Rate: 48 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 Format: .wav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91F017-C4C3-813B-03F2-F89B1C707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34236"/>
            <a:ext cx="6798489" cy="29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C4D9E-60DB-BF73-E118-DD5D64DF16CC}"/>
              </a:ext>
            </a:extLst>
          </p:cNvPr>
          <p:cNvSpPr txBox="1"/>
          <p:nvPr/>
        </p:nvSpPr>
        <p:spPr>
          <a:xfrm>
            <a:off x="2910349" y="448488"/>
            <a:ext cx="656794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Sampling at Different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41813-0065-8D57-E24A-8387EEE07AD7}"/>
              </a:ext>
            </a:extLst>
          </p:cNvPr>
          <p:cNvSpPr txBox="1"/>
          <p:nvPr/>
        </p:nvSpPr>
        <p:spPr>
          <a:xfrm>
            <a:off x="717755" y="1413500"/>
            <a:ext cx="5476568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Sampling is the process of converting a continuous-time signal (audio) into discrete-time signals at different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Sampling at: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Nyquist rate.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Below Nyquist 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Above Nyquist rate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BC3B-0C44-0E0F-2E3A-2D09DF9C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3" y="1188352"/>
            <a:ext cx="5397910" cy="2631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0766A-7DEB-7914-2817-0EC47FBC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3" y="4032001"/>
            <a:ext cx="5319861" cy="2750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31947-C114-6CCF-473E-2286BB030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919" y="3937521"/>
            <a:ext cx="5504314" cy="27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5A5B1-3D1F-AE32-3AF5-A4F5D7D9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752335"/>
            <a:ext cx="5401429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708403-7561-23F0-CFF8-47BEDD80F996}"/>
              </a:ext>
            </a:extLst>
          </p:cNvPr>
          <p:cNvSpPr txBox="1"/>
          <p:nvPr/>
        </p:nvSpPr>
        <p:spPr>
          <a:xfrm>
            <a:off x="1605280" y="3439160"/>
            <a:ext cx="699008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INFERENCES: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Sampling below Nyquist rate can cause aliasing, distorting the signal.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Proper sampling ensures the original signal is retained accurately.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2F543-558B-6E34-8895-19E3FBB4ABD7}"/>
              </a:ext>
            </a:extLst>
          </p:cNvPr>
          <p:cNvSpPr txBox="1"/>
          <p:nvPr/>
        </p:nvSpPr>
        <p:spPr>
          <a:xfrm>
            <a:off x="3088640" y="436880"/>
            <a:ext cx="5842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Pulse Amplitude Modulation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28F47-E977-D6AE-9F50-B14E2F0DAE10}"/>
              </a:ext>
            </a:extLst>
          </p:cNvPr>
          <p:cNvSpPr txBox="1"/>
          <p:nvPr/>
        </p:nvSpPr>
        <p:spPr>
          <a:xfrm>
            <a:off x="670560" y="1551563"/>
            <a:ext cx="4480560" cy="4062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PAM is a from of signal modulation </a:t>
            </a:r>
            <a:r>
              <a:rPr lang="en-US" sz="2000" dirty="0"/>
              <a:t>where the amplitude of the pulse is varied in accordance with the original signal.</a:t>
            </a:r>
          </a:p>
          <a:p>
            <a:r>
              <a:rPr lang="en-US" sz="2000" b="1" dirty="0"/>
              <a:t>Steps Involved 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Sampling the signal.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Modulating the amplitude of pulses</a:t>
            </a:r>
          </a:p>
          <a:p>
            <a:endParaRPr lang="en-US" sz="2000" dirty="0"/>
          </a:p>
          <a:p>
            <a:r>
              <a:rPr lang="en-US" sz="2000" i="1" dirty="0"/>
              <a:t>PAM modulation helps in transmitting analog signals in discrete time, though it may be sensitive to noise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0ACC5-FA00-F510-27CB-D0408D47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1474935"/>
            <a:ext cx="5405120" cy="1731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6A479-3AAD-219D-64BF-45C5447A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81" y="3370309"/>
            <a:ext cx="6275676" cy="33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E7D43-2888-2015-8EFA-F29B74B4ECB0}"/>
              </a:ext>
            </a:extLst>
          </p:cNvPr>
          <p:cNvSpPr txBox="1"/>
          <p:nvPr/>
        </p:nvSpPr>
        <p:spPr>
          <a:xfrm>
            <a:off x="1310640" y="317310"/>
            <a:ext cx="95707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/>
              <a:t>PAM Demodulation and Signal Reconstruction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3C70E-BC5B-260F-3226-53D7C21A8A3E}"/>
              </a:ext>
            </a:extLst>
          </p:cNvPr>
          <p:cNvSpPr txBox="1"/>
          <p:nvPr/>
        </p:nvSpPr>
        <p:spPr>
          <a:xfrm>
            <a:off x="873760" y="1686560"/>
            <a:ext cx="4572000" cy="40934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After modulation, the signal is </a:t>
            </a:r>
            <a:r>
              <a:rPr lang="en-US" sz="2000" dirty="0"/>
              <a:t>is demodulated to reconstruct the original signal.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Low-pass filtering is applied to remove high-frequency noise.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Results in a signal that approximates the original audio.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reconstructed signal closely matches the original signal after demodulation and filtering.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Some distortion/noise may be present, depending on the filter and modulation quality</a:t>
            </a:r>
            <a:r>
              <a:rPr lang="en-IN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CC877-1120-382B-A368-3C48C776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963641"/>
            <a:ext cx="5913120" cy="306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42590-4446-E407-8C8C-EFAF91B1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18" y="3708400"/>
            <a:ext cx="5653422" cy="29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CC349-3C17-28C6-EF48-08953FD4F782}"/>
              </a:ext>
            </a:extLst>
          </p:cNvPr>
          <p:cNvSpPr txBox="1"/>
          <p:nvPr/>
        </p:nvSpPr>
        <p:spPr>
          <a:xfrm>
            <a:off x="3078480" y="376090"/>
            <a:ext cx="613664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Delta  Modulation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3E050-EBDD-1AEF-C8D4-3A2B744FBC0E}"/>
              </a:ext>
            </a:extLst>
          </p:cNvPr>
          <p:cNvSpPr txBox="1"/>
          <p:nvPr/>
        </p:nvSpPr>
        <p:spPr>
          <a:xfrm>
            <a:off x="1209040" y="1676400"/>
            <a:ext cx="373888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Delta modulation is a simpler form of modulation compared to PAM. It approximates the signal by tracking its changes.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Delta modulation encodes the difference between successive samples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Delta modulation is more efficient in terms of data, but might introduce some quantization errors.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2A7BB-2698-2254-07CA-42263011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20" y="1240414"/>
            <a:ext cx="2849111" cy="1683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BC3D5-C3BE-0D13-B1B2-8664C16A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15" y="2924223"/>
            <a:ext cx="7201905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6DBB58-A4C0-5D6F-654D-33FDB79BD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415" y="4050063"/>
            <a:ext cx="7201905" cy="27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D1071-EE5E-D001-FB96-66E5F227664B}"/>
              </a:ext>
            </a:extLst>
          </p:cNvPr>
          <p:cNvSpPr txBox="1"/>
          <p:nvPr/>
        </p:nvSpPr>
        <p:spPr>
          <a:xfrm>
            <a:off x="2072640" y="457200"/>
            <a:ext cx="938784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Signal Reconstruction after Delta Demodulation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2544B-0520-1F2C-D1B6-3825231AC5EF}"/>
              </a:ext>
            </a:extLst>
          </p:cNvPr>
          <p:cNvSpPr txBox="1"/>
          <p:nvPr/>
        </p:nvSpPr>
        <p:spPr>
          <a:xfrm>
            <a:off x="660400" y="1452880"/>
            <a:ext cx="463296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Demodulating the delta-modulated signal reconstructs the original signal by accumulating the differences.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low-pass filter is used to smooth out the staircase effect caused by delta modulation.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Delta modulation gives a good approximation of the original signal with lower bandwidth but may introduce more quantization errors compared to PAM.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635A-4D91-629C-829E-17632211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0" y="1323955"/>
            <a:ext cx="3718560" cy="1744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BE234-B6EE-DAE0-EAAF-8272E4ED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60" y="3289329"/>
            <a:ext cx="6717583" cy="325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575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Audio Signal Modulation and Reconstruction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Kartikay Dubey</dc:creator>
  <cp:lastModifiedBy>Kartikay Dubey</cp:lastModifiedBy>
  <cp:revision>5</cp:revision>
  <dcterms:created xsi:type="dcterms:W3CDTF">2024-09-30T05:41:44Z</dcterms:created>
  <dcterms:modified xsi:type="dcterms:W3CDTF">2024-09-30T15:53:33Z</dcterms:modified>
</cp:coreProperties>
</file>