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0"/>
  </p:notesMasterIdLst>
  <p:handoutMasterIdLst>
    <p:handoutMasterId r:id="rId31"/>
  </p:handoutMasterIdLst>
  <p:sldIdLst>
    <p:sldId id="256" r:id="rId2"/>
    <p:sldId id="257" r:id="rId3"/>
    <p:sldId id="258" r:id="rId4"/>
    <p:sldId id="265" r:id="rId5"/>
    <p:sldId id="260" r:id="rId6"/>
    <p:sldId id="266" r:id="rId7"/>
    <p:sldId id="261" r:id="rId8"/>
    <p:sldId id="262" r:id="rId9"/>
    <p:sldId id="263" r:id="rId10"/>
    <p:sldId id="268" r:id="rId11"/>
    <p:sldId id="264" r:id="rId12"/>
    <p:sldId id="269" r:id="rId13"/>
    <p:sldId id="270" r:id="rId14"/>
    <p:sldId id="271" r:id="rId15"/>
    <p:sldId id="272" r:id="rId16"/>
    <p:sldId id="273" r:id="rId17"/>
    <p:sldId id="283" r:id="rId18"/>
    <p:sldId id="275" r:id="rId19"/>
    <p:sldId id="276" r:id="rId20"/>
    <p:sldId id="274" r:id="rId21"/>
    <p:sldId id="277" r:id="rId22"/>
    <p:sldId id="278" r:id="rId23"/>
    <p:sldId id="279" r:id="rId24"/>
    <p:sldId id="280" r:id="rId25"/>
    <p:sldId id="281" r:id="rId26"/>
    <p:sldId id="282" r:id="rId27"/>
    <p:sldId id="284" r:id="rId28"/>
    <p:sldId id="267" r:id="rId2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userDrawn="1">
          <p15:clr>
            <a:srgbClr val="A4A3A4"/>
          </p15:clr>
        </p15:guide>
        <p15:guide id="2" orient="horz" pos="1706" userDrawn="1">
          <p15:clr>
            <a:srgbClr val="A4A3A4"/>
          </p15:clr>
        </p15:guide>
        <p15:guide id="3" orient="horz" pos="2840" userDrawn="1">
          <p15:clr>
            <a:srgbClr val="A4A3A4"/>
          </p15:clr>
        </p15:guide>
        <p15:guide id="4" orient="horz" pos="3884" userDrawn="1">
          <p15:clr>
            <a:srgbClr val="A4A3A4"/>
          </p15:clr>
        </p15:guide>
        <p15:guide id="5" pos="277" userDrawn="1">
          <p15:clr>
            <a:srgbClr val="A4A3A4"/>
          </p15:clr>
        </p15:guide>
        <p15:guide id="6" pos="2691" userDrawn="1">
          <p15:clr>
            <a:srgbClr val="A4A3A4"/>
          </p15:clr>
        </p15:guide>
        <p15:guide id="7" pos="7408" userDrawn="1">
          <p15:clr>
            <a:srgbClr val="A4A3A4"/>
          </p15:clr>
        </p15:guide>
        <p15:guide id="8" pos="498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FFF"/>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D80D6-AAC6-E94E-9666-1D7D7ABB0FE6}" v="502" dt="2020-10-21T19:20:25.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95"/>
    <p:restoredTop sz="83584"/>
  </p:normalViewPr>
  <p:slideViewPr>
    <p:cSldViewPr>
      <p:cViewPr varScale="1">
        <p:scale>
          <a:sx n="97" d="100"/>
          <a:sy n="97" d="100"/>
        </p:scale>
        <p:origin x="216" y="3712"/>
      </p:cViewPr>
      <p:guideLst>
        <p:guide orient="horz" pos="578"/>
        <p:guide orient="horz" pos="1706"/>
        <p:guide orient="horz" pos="2840"/>
        <p:guide orient="horz" pos="3884"/>
        <p:guide pos="277"/>
        <p:guide pos="2691"/>
        <p:guide pos="7408"/>
        <p:guide pos="498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9FEE3B51-EC45-CB4C-913F-B679E428E209}"/>
    <pc:docChg chg="undo custSel addSld delSld modSld">
      <pc:chgData name="Lipani, Aldo" userId="3d811883-7188-4056-86e4-ebeb30c53017" providerId="ADAL" clId="{9FEE3B51-EC45-CB4C-913F-B679E428E209}" dt="2020-10-06T21:17:47.241" v="1598" actId="2890"/>
      <pc:docMkLst>
        <pc:docMk/>
      </pc:docMkLst>
      <pc:sldChg chg="addSp delSp modSp mod modClrScheme chgLayout">
        <pc:chgData name="Lipani, Aldo" userId="3d811883-7188-4056-86e4-ebeb30c53017" providerId="ADAL" clId="{9FEE3B51-EC45-CB4C-913F-B679E428E209}" dt="2020-10-03T22:45:30.576" v="145" actId="20577"/>
        <pc:sldMkLst>
          <pc:docMk/>
          <pc:sldMk cId="936308896" sldId="256"/>
        </pc:sldMkLst>
        <pc:spChg chg="del mod ord">
          <ac:chgData name="Lipani, Aldo" userId="3d811883-7188-4056-86e4-ebeb30c53017" providerId="ADAL" clId="{9FEE3B51-EC45-CB4C-913F-B679E428E209}" dt="2020-10-03T22:42:55.348" v="23" actId="700"/>
          <ac:spMkLst>
            <pc:docMk/>
            <pc:sldMk cId="936308896" sldId="256"/>
            <ac:spMk id="2" creationId="{1A5C1EE2-6CBB-0A44-B056-C282DA0703F2}"/>
          </ac:spMkLst>
        </pc:spChg>
        <pc:spChg chg="del mod ord">
          <ac:chgData name="Lipani, Aldo" userId="3d811883-7188-4056-86e4-ebeb30c53017" providerId="ADAL" clId="{9FEE3B51-EC45-CB4C-913F-B679E428E209}" dt="2020-10-03T22:42:55.348" v="23" actId="700"/>
          <ac:spMkLst>
            <pc:docMk/>
            <pc:sldMk cId="936308896" sldId="256"/>
            <ac:spMk id="3" creationId="{4504FA76-2F08-2440-A1AD-CD1A6C372B4D}"/>
          </ac:spMkLst>
        </pc:spChg>
        <pc:spChg chg="add del mod ord">
          <ac:chgData name="Lipani, Aldo" userId="3d811883-7188-4056-86e4-ebeb30c53017" providerId="ADAL" clId="{9FEE3B51-EC45-CB4C-913F-B679E428E209}" dt="2020-10-03T22:43:02.843" v="24" actId="700"/>
          <ac:spMkLst>
            <pc:docMk/>
            <pc:sldMk cId="936308896" sldId="256"/>
            <ac:spMk id="4" creationId="{33103D2D-6E8E-654E-95D8-1397AFA017BD}"/>
          </ac:spMkLst>
        </pc:spChg>
        <pc:spChg chg="add del mod ord">
          <ac:chgData name="Lipani, Aldo" userId="3d811883-7188-4056-86e4-ebeb30c53017" providerId="ADAL" clId="{9FEE3B51-EC45-CB4C-913F-B679E428E209}" dt="2020-10-03T22:43:02.843" v="24" actId="700"/>
          <ac:spMkLst>
            <pc:docMk/>
            <pc:sldMk cId="936308896" sldId="256"/>
            <ac:spMk id="5" creationId="{C3689D72-B0C9-7C46-87F5-A4CB51A9307C}"/>
          </ac:spMkLst>
        </pc:spChg>
        <pc:spChg chg="add mod ord">
          <ac:chgData name="Lipani, Aldo" userId="3d811883-7188-4056-86e4-ebeb30c53017" providerId="ADAL" clId="{9FEE3B51-EC45-CB4C-913F-B679E428E209}" dt="2020-10-03T22:45:30.576" v="145" actId="20577"/>
          <ac:spMkLst>
            <pc:docMk/>
            <pc:sldMk cId="936308896" sldId="256"/>
            <ac:spMk id="6" creationId="{3ACAE145-F0B1-CE44-9147-C4BD2A18800B}"/>
          </ac:spMkLst>
        </pc:spChg>
        <pc:spChg chg="add del mod ord">
          <ac:chgData name="Lipani, Aldo" userId="3d811883-7188-4056-86e4-ebeb30c53017" providerId="ADAL" clId="{9FEE3B51-EC45-CB4C-913F-B679E428E209}" dt="2020-10-03T22:43:07.778" v="25" actId="478"/>
          <ac:spMkLst>
            <pc:docMk/>
            <pc:sldMk cId="936308896" sldId="256"/>
            <ac:spMk id="7" creationId="{5FD60952-BBA4-9448-B7D5-E3E74E654830}"/>
          </ac:spMkLst>
        </pc:spChg>
      </pc:sldChg>
      <pc:sldChg chg="modSp add mod">
        <pc:chgData name="Lipani, Aldo" userId="3d811883-7188-4056-86e4-ebeb30c53017" providerId="ADAL" clId="{9FEE3B51-EC45-CB4C-913F-B679E428E209}" dt="2020-10-03T22:47:57.809" v="343" actId="6549"/>
        <pc:sldMkLst>
          <pc:docMk/>
          <pc:sldMk cId="3839921929" sldId="257"/>
        </pc:sldMkLst>
        <pc:spChg chg="mod">
          <ac:chgData name="Lipani, Aldo" userId="3d811883-7188-4056-86e4-ebeb30c53017" providerId="ADAL" clId="{9FEE3B51-EC45-CB4C-913F-B679E428E209}" dt="2020-10-03T22:46:21.846" v="157" actId="20577"/>
          <ac:spMkLst>
            <pc:docMk/>
            <pc:sldMk cId="3839921929" sldId="257"/>
            <ac:spMk id="2" creationId="{E695262A-1830-D347-BB30-E8FBEF7F5D53}"/>
          </ac:spMkLst>
        </pc:spChg>
        <pc:spChg chg="mod">
          <ac:chgData name="Lipani, Aldo" userId="3d811883-7188-4056-86e4-ebeb30c53017" providerId="ADAL" clId="{9FEE3B51-EC45-CB4C-913F-B679E428E209}" dt="2020-10-03T22:47:57.809" v="343" actId="6549"/>
          <ac:spMkLst>
            <pc:docMk/>
            <pc:sldMk cId="3839921929" sldId="257"/>
            <ac:spMk id="3" creationId="{CD1702C7-5A00-4F49-B1DA-79C89484146C}"/>
          </ac:spMkLst>
        </pc:spChg>
      </pc:sldChg>
      <pc:sldChg chg="modSp add del mod modClrScheme chgLayout">
        <pc:chgData name="Lipani, Aldo" userId="3d811883-7188-4056-86e4-ebeb30c53017" providerId="ADAL" clId="{9FEE3B51-EC45-CB4C-913F-B679E428E209}" dt="2020-10-03T22:46:10.963" v="148" actId="2696"/>
        <pc:sldMkLst>
          <pc:docMk/>
          <pc:sldMk cId="4293636442" sldId="257"/>
        </pc:sldMkLst>
        <pc:spChg chg="mod ord">
          <ac:chgData name="Lipani, Aldo" userId="3d811883-7188-4056-86e4-ebeb30c53017" providerId="ADAL" clId="{9FEE3B51-EC45-CB4C-913F-B679E428E209}" dt="2020-10-03T22:45:38.785" v="147" actId="700"/>
          <ac:spMkLst>
            <pc:docMk/>
            <pc:sldMk cId="4293636442" sldId="257"/>
            <ac:spMk id="6" creationId="{3ACAE145-F0B1-CE44-9147-C4BD2A18800B}"/>
          </ac:spMkLst>
        </pc:spChg>
      </pc:sldChg>
      <pc:sldChg chg="add del">
        <pc:chgData name="Lipani, Aldo" userId="3d811883-7188-4056-86e4-ebeb30c53017" providerId="ADAL" clId="{9FEE3B51-EC45-CB4C-913F-B679E428E209}" dt="2020-10-03T22:48:10.936" v="345" actId="2890"/>
        <pc:sldMkLst>
          <pc:docMk/>
          <pc:sldMk cId="1235725787" sldId="258"/>
        </pc:sldMkLst>
      </pc:sldChg>
      <pc:sldChg chg="addSp modSp add mod">
        <pc:chgData name="Lipani, Aldo" userId="3d811883-7188-4056-86e4-ebeb30c53017" providerId="ADAL" clId="{9FEE3B51-EC45-CB4C-913F-B679E428E209}" dt="2020-10-03T22:50:10.270" v="462" actId="20577"/>
        <pc:sldMkLst>
          <pc:docMk/>
          <pc:sldMk cId="4139239258" sldId="258"/>
        </pc:sldMkLst>
        <pc:spChg chg="add mod">
          <ac:chgData name="Lipani, Aldo" userId="3d811883-7188-4056-86e4-ebeb30c53017" providerId="ADAL" clId="{9FEE3B51-EC45-CB4C-913F-B679E428E209}" dt="2020-10-03T22:50:10.270" v="462" actId="20577"/>
          <ac:spMkLst>
            <pc:docMk/>
            <pc:sldMk cId="4139239258" sldId="258"/>
            <ac:spMk id="2" creationId="{4E556581-F3B4-A04D-B8E4-D1505FA51CE7}"/>
          </ac:spMkLst>
        </pc:spChg>
      </pc:sldChg>
      <pc:sldChg chg="add del">
        <pc:chgData name="Lipani, Aldo" userId="3d811883-7188-4056-86e4-ebeb30c53017" providerId="ADAL" clId="{9FEE3B51-EC45-CB4C-913F-B679E428E209}" dt="2020-10-03T22:50:38.987" v="464" actId="2890"/>
        <pc:sldMkLst>
          <pc:docMk/>
          <pc:sldMk cId="17193809" sldId="259"/>
        </pc:sldMkLst>
      </pc:sldChg>
      <pc:sldChg chg="addSp delSp modSp add mod modClrScheme chgLayout">
        <pc:chgData name="Lipani, Aldo" userId="3d811883-7188-4056-86e4-ebeb30c53017" providerId="ADAL" clId="{9FEE3B51-EC45-CB4C-913F-B679E428E209}" dt="2020-10-03T22:56:31.261" v="694" actId="14100"/>
        <pc:sldMkLst>
          <pc:docMk/>
          <pc:sldMk cId="3813812169" sldId="259"/>
        </pc:sldMkLst>
        <pc:spChg chg="add mod ord">
          <ac:chgData name="Lipani, Aldo" userId="3d811883-7188-4056-86e4-ebeb30c53017" providerId="ADAL" clId="{9FEE3B51-EC45-CB4C-913F-B679E428E209}" dt="2020-10-03T22:51:29.407" v="508" actId="20577"/>
          <ac:spMkLst>
            <pc:docMk/>
            <pc:sldMk cId="3813812169" sldId="259"/>
            <ac:spMk id="4" creationId="{642F6DE2-BDD6-DA40-AA9B-B1E163280626}"/>
          </ac:spMkLst>
        </pc:spChg>
        <pc:spChg chg="add del mod ord">
          <ac:chgData name="Lipani, Aldo" userId="3d811883-7188-4056-86e4-ebeb30c53017" providerId="ADAL" clId="{9FEE3B51-EC45-CB4C-913F-B679E428E209}" dt="2020-10-03T22:51:33.402" v="509" actId="478"/>
          <ac:spMkLst>
            <pc:docMk/>
            <pc:sldMk cId="3813812169" sldId="259"/>
            <ac:spMk id="5" creationId="{3511AC71-ED88-8F47-BBAB-ECCF824D2899}"/>
          </ac:spMkLst>
        </pc:spChg>
        <pc:graphicFrameChg chg="add del">
          <ac:chgData name="Lipani, Aldo" userId="3d811883-7188-4056-86e4-ebeb30c53017" providerId="ADAL" clId="{9FEE3B51-EC45-CB4C-913F-B679E428E209}" dt="2020-10-03T22:51:07.910" v="467"/>
          <ac:graphicFrameMkLst>
            <pc:docMk/>
            <pc:sldMk cId="3813812169" sldId="259"/>
            <ac:graphicFrameMk id="2" creationId="{6ED4A47D-4B16-0A43-B07F-7C17DA647C3C}"/>
          </ac:graphicFrameMkLst>
        </pc:graphicFrameChg>
        <pc:graphicFrameChg chg="add mod modGraphic">
          <ac:chgData name="Lipani, Aldo" userId="3d811883-7188-4056-86e4-ebeb30c53017" providerId="ADAL" clId="{9FEE3B51-EC45-CB4C-913F-B679E428E209}" dt="2020-10-03T22:56:31.261" v="694" actId="14100"/>
          <ac:graphicFrameMkLst>
            <pc:docMk/>
            <pc:sldMk cId="3813812169" sldId="259"/>
            <ac:graphicFrameMk id="3" creationId="{AC973FEB-88B0-C34E-901F-5ADE46D005A7}"/>
          </ac:graphicFrameMkLst>
        </pc:graphicFrameChg>
      </pc:sldChg>
      <pc:sldChg chg="modSp add mod">
        <pc:chgData name="Lipani, Aldo" userId="3d811883-7188-4056-86e4-ebeb30c53017" providerId="ADAL" clId="{9FEE3B51-EC45-CB4C-913F-B679E428E209}" dt="2020-10-03T22:58:54.124" v="946" actId="20577"/>
        <pc:sldMkLst>
          <pc:docMk/>
          <pc:sldMk cId="477663429" sldId="260"/>
        </pc:sldMkLst>
        <pc:graphicFrameChg chg="mod modGraphic">
          <ac:chgData name="Lipani, Aldo" userId="3d811883-7188-4056-86e4-ebeb30c53017" providerId="ADAL" clId="{9FEE3B51-EC45-CB4C-913F-B679E428E209}" dt="2020-10-03T22:58:54.124" v="946" actId="20577"/>
          <ac:graphicFrameMkLst>
            <pc:docMk/>
            <pc:sldMk cId="477663429" sldId="260"/>
            <ac:graphicFrameMk id="3" creationId="{AC973FEB-88B0-C34E-901F-5ADE46D005A7}"/>
          </ac:graphicFrameMkLst>
        </pc:graphicFrameChg>
      </pc:sldChg>
      <pc:sldChg chg="modSp add mod">
        <pc:chgData name="Lipani, Aldo" userId="3d811883-7188-4056-86e4-ebeb30c53017" providerId="ADAL" clId="{9FEE3B51-EC45-CB4C-913F-B679E428E209}" dt="2020-10-03T23:02:01.154" v="1165" actId="20577"/>
        <pc:sldMkLst>
          <pc:docMk/>
          <pc:sldMk cId="2295103705" sldId="261"/>
        </pc:sldMkLst>
        <pc:spChg chg="mod">
          <ac:chgData name="Lipani, Aldo" userId="3d811883-7188-4056-86e4-ebeb30c53017" providerId="ADAL" clId="{9FEE3B51-EC45-CB4C-913F-B679E428E209}" dt="2020-10-03T22:59:47.804" v="964" actId="20577"/>
          <ac:spMkLst>
            <pc:docMk/>
            <pc:sldMk cId="2295103705" sldId="261"/>
            <ac:spMk id="2" creationId="{A2CBEAF7-2570-1545-BD02-8D5504900813}"/>
          </ac:spMkLst>
        </pc:spChg>
        <pc:spChg chg="mod">
          <ac:chgData name="Lipani, Aldo" userId="3d811883-7188-4056-86e4-ebeb30c53017" providerId="ADAL" clId="{9FEE3B51-EC45-CB4C-913F-B679E428E209}" dt="2020-10-03T23:02:01.154" v="1165" actId="20577"/>
          <ac:spMkLst>
            <pc:docMk/>
            <pc:sldMk cId="2295103705" sldId="261"/>
            <ac:spMk id="3" creationId="{86D1F3BF-2EB7-1A48-A7DF-8E7D533AD00A}"/>
          </ac:spMkLst>
        </pc:spChg>
      </pc:sldChg>
      <pc:sldChg chg="add del">
        <pc:chgData name="Lipani, Aldo" userId="3d811883-7188-4056-86e4-ebeb30c53017" providerId="ADAL" clId="{9FEE3B51-EC45-CB4C-913F-B679E428E209}" dt="2020-10-03T22:59:34.942" v="948" actId="2890"/>
        <pc:sldMkLst>
          <pc:docMk/>
          <pc:sldMk cId="2590841442" sldId="261"/>
        </pc:sldMkLst>
      </pc:sldChg>
      <pc:sldChg chg="modSp add mod">
        <pc:chgData name="Lipani, Aldo" userId="3d811883-7188-4056-86e4-ebeb30c53017" providerId="ADAL" clId="{9FEE3B51-EC45-CB4C-913F-B679E428E209}" dt="2020-10-03T23:02:17.327" v="1177" actId="20577"/>
        <pc:sldMkLst>
          <pc:docMk/>
          <pc:sldMk cId="2451599303" sldId="262"/>
        </pc:sldMkLst>
        <pc:spChg chg="mod">
          <ac:chgData name="Lipani, Aldo" userId="3d811883-7188-4056-86e4-ebeb30c53017" providerId="ADAL" clId="{9FEE3B51-EC45-CB4C-913F-B679E428E209}" dt="2020-10-03T23:02:17.327" v="1177" actId="20577"/>
          <ac:spMkLst>
            <pc:docMk/>
            <pc:sldMk cId="2451599303" sldId="262"/>
            <ac:spMk id="2" creationId="{02AA25D3-E029-8648-B525-F4AE5CCF08B9}"/>
          </ac:spMkLst>
        </pc:spChg>
      </pc:sldChg>
      <pc:sldChg chg="addSp modSp add mod">
        <pc:chgData name="Lipani, Aldo" userId="3d811883-7188-4056-86e4-ebeb30c53017" providerId="ADAL" clId="{9FEE3B51-EC45-CB4C-913F-B679E428E209}" dt="2020-10-03T23:10:26.919" v="1308" actId="1076"/>
        <pc:sldMkLst>
          <pc:docMk/>
          <pc:sldMk cId="750526278" sldId="263"/>
        </pc:sldMkLst>
        <pc:spChg chg="mod">
          <ac:chgData name="Lipani, Aldo" userId="3d811883-7188-4056-86e4-ebeb30c53017" providerId="ADAL" clId="{9FEE3B51-EC45-CB4C-913F-B679E428E209}" dt="2020-10-03T23:02:39.394" v="1208" actId="20577"/>
          <ac:spMkLst>
            <pc:docMk/>
            <pc:sldMk cId="750526278" sldId="263"/>
            <ac:spMk id="2" creationId="{02AA25D3-E029-8648-B525-F4AE5CCF08B9}"/>
          </ac:spMkLst>
        </pc:spChg>
        <pc:spChg chg="mod">
          <ac:chgData name="Lipani, Aldo" userId="3d811883-7188-4056-86e4-ebeb30c53017" providerId="ADAL" clId="{9FEE3B51-EC45-CB4C-913F-B679E428E209}" dt="2020-10-03T23:03:12.320" v="1225" actId="20577"/>
          <ac:spMkLst>
            <pc:docMk/>
            <pc:sldMk cId="750526278" sldId="263"/>
            <ac:spMk id="3" creationId="{90327E0B-EF0C-D148-AF48-E4EAC5D4CB81}"/>
          </ac:spMkLst>
        </pc:spChg>
        <pc:picChg chg="add mod">
          <ac:chgData name="Lipani, Aldo" userId="3d811883-7188-4056-86e4-ebeb30c53017" providerId="ADAL" clId="{9FEE3B51-EC45-CB4C-913F-B679E428E209}" dt="2020-10-03T23:10:26.919" v="1308" actId="1076"/>
          <ac:picMkLst>
            <pc:docMk/>
            <pc:sldMk cId="750526278" sldId="263"/>
            <ac:picMk id="4" creationId="{7D69338E-E999-A843-AFED-A7DEA8795B7A}"/>
          </ac:picMkLst>
        </pc:picChg>
      </pc:sldChg>
      <pc:sldChg chg="addSp delSp modSp add mod modClrScheme chgLayout">
        <pc:chgData name="Lipani, Aldo" userId="3d811883-7188-4056-86e4-ebeb30c53017" providerId="ADAL" clId="{9FEE3B51-EC45-CB4C-913F-B679E428E209}" dt="2020-10-03T23:04:51.351" v="1257" actId="20577"/>
        <pc:sldMkLst>
          <pc:docMk/>
          <pc:sldMk cId="3021623273" sldId="264"/>
        </pc:sldMkLst>
        <pc:spChg chg="del mod ord">
          <ac:chgData name="Lipani, Aldo" userId="3d811883-7188-4056-86e4-ebeb30c53017" providerId="ADAL" clId="{9FEE3B51-EC45-CB4C-913F-B679E428E209}" dt="2020-10-03T23:04:39.632" v="1229" actId="700"/>
          <ac:spMkLst>
            <pc:docMk/>
            <pc:sldMk cId="3021623273" sldId="264"/>
            <ac:spMk id="2" creationId="{98DF386D-3B17-8247-9B5A-64A16625C413}"/>
          </ac:spMkLst>
        </pc:spChg>
        <pc:spChg chg="del mod ord">
          <ac:chgData name="Lipani, Aldo" userId="3d811883-7188-4056-86e4-ebeb30c53017" providerId="ADAL" clId="{9FEE3B51-EC45-CB4C-913F-B679E428E209}" dt="2020-10-03T23:04:39.632" v="1229" actId="700"/>
          <ac:spMkLst>
            <pc:docMk/>
            <pc:sldMk cId="3021623273" sldId="264"/>
            <ac:spMk id="3" creationId="{785947BE-9B23-8546-A91F-1903976B5CEA}"/>
          </ac:spMkLst>
        </pc:spChg>
        <pc:spChg chg="add mod ord">
          <ac:chgData name="Lipani, Aldo" userId="3d811883-7188-4056-86e4-ebeb30c53017" providerId="ADAL" clId="{9FEE3B51-EC45-CB4C-913F-B679E428E209}" dt="2020-10-03T23:04:51.351" v="1257" actId="20577"/>
          <ac:spMkLst>
            <pc:docMk/>
            <pc:sldMk cId="3021623273" sldId="264"/>
            <ac:spMk id="4" creationId="{D31C9147-3900-854A-8536-C6FC7575D065}"/>
          </ac:spMkLst>
        </pc:spChg>
        <pc:spChg chg="add mod ord">
          <ac:chgData name="Lipani, Aldo" userId="3d811883-7188-4056-86e4-ebeb30c53017" providerId="ADAL" clId="{9FEE3B51-EC45-CB4C-913F-B679E428E209}" dt="2020-10-03T23:04:39.632" v="1229" actId="700"/>
          <ac:spMkLst>
            <pc:docMk/>
            <pc:sldMk cId="3021623273" sldId="264"/>
            <ac:spMk id="5" creationId="{8406BCAB-7261-F843-AC39-025DF0B558D8}"/>
          </ac:spMkLst>
        </pc:spChg>
      </pc:sldChg>
      <pc:sldChg chg="modSp add mod">
        <pc:chgData name="Lipani, Aldo" userId="3d811883-7188-4056-86e4-ebeb30c53017" providerId="ADAL" clId="{9FEE3B51-EC45-CB4C-913F-B679E428E209}" dt="2020-10-03T23:05:07.689" v="1274" actId="20577"/>
        <pc:sldMkLst>
          <pc:docMk/>
          <pc:sldMk cId="2004898809" sldId="265"/>
        </pc:sldMkLst>
        <pc:spChg chg="mod">
          <ac:chgData name="Lipani, Aldo" userId="3d811883-7188-4056-86e4-ebeb30c53017" providerId="ADAL" clId="{9FEE3B51-EC45-CB4C-913F-B679E428E209}" dt="2020-10-03T23:05:07.689" v="1274" actId="20577"/>
          <ac:spMkLst>
            <pc:docMk/>
            <pc:sldMk cId="2004898809" sldId="265"/>
            <ac:spMk id="4" creationId="{D31C9147-3900-854A-8536-C6FC7575D065}"/>
          </ac:spMkLst>
        </pc:spChg>
      </pc:sldChg>
      <pc:sldChg chg="addSp delSp modSp add mod modClrScheme chgLayout">
        <pc:chgData name="Lipani, Aldo" userId="3d811883-7188-4056-86e4-ebeb30c53017" providerId="ADAL" clId="{9FEE3B51-EC45-CB4C-913F-B679E428E209}" dt="2020-10-03T23:22:23.986" v="1386" actId="20577"/>
        <pc:sldMkLst>
          <pc:docMk/>
          <pc:sldMk cId="3456335139" sldId="266"/>
        </pc:sldMkLst>
        <pc:spChg chg="del mod ord">
          <ac:chgData name="Lipani, Aldo" userId="3d811883-7188-4056-86e4-ebeb30c53017" providerId="ADAL" clId="{9FEE3B51-EC45-CB4C-913F-B679E428E209}" dt="2020-10-03T23:08:11.786" v="1276" actId="700"/>
          <ac:spMkLst>
            <pc:docMk/>
            <pc:sldMk cId="3456335139" sldId="266"/>
            <ac:spMk id="2" creationId="{EC5EC2AB-0C68-4C41-B15D-D955357D34F2}"/>
          </ac:spMkLst>
        </pc:spChg>
        <pc:spChg chg="del mod ord">
          <ac:chgData name="Lipani, Aldo" userId="3d811883-7188-4056-86e4-ebeb30c53017" providerId="ADAL" clId="{9FEE3B51-EC45-CB4C-913F-B679E428E209}" dt="2020-10-03T23:08:11.786" v="1276" actId="700"/>
          <ac:spMkLst>
            <pc:docMk/>
            <pc:sldMk cId="3456335139" sldId="266"/>
            <ac:spMk id="3" creationId="{27C9A597-10DC-4B4D-8100-217FAE654F47}"/>
          </ac:spMkLst>
        </pc:spChg>
        <pc:spChg chg="add mod ord">
          <ac:chgData name="Lipani, Aldo" userId="3d811883-7188-4056-86e4-ebeb30c53017" providerId="ADAL" clId="{9FEE3B51-EC45-CB4C-913F-B679E428E209}" dt="2020-10-03T23:08:16.228" v="1299" actId="20577"/>
          <ac:spMkLst>
            <pc:docMk/>
            <pc:sldMk cId="3456335139" sldId="266"/>
            <ac:spMk id="4" creationId="{C4D753C5-CEEF-C14E-9B85-B5672B9B5C0F}"/>
          </ac:spMkLst>
        </pc:spChg>
        <pc:spChg chg="add mod ord">
          <ac:chgData name="Lipani, Aldo" userId="3d811883-7188-4056-86e4-ebeb30c53017" providerId="ADAL" clId="{9FEE3B51-EC45-CB4C-913F-B679E428E209}" dt="2020-10-03T23:22:23.986" v="1386" actId="20577"/>
          <ac:spMkLst>
            <pc:docMk/>
            <pc:sldMk cId="3456335139" sldId="266"/>
            <ac:spMk id="5" creationId="{D5FC8405-DAF2-8643-B03F-327DE304E220}"/>
          </ac:spMkLst>
        </pc:spChg>
      </pc:sldChg>
      <pc:sldChg chg="addSp delSp modSp add mod">
        <pc:chgData name="Lipani, Aldo" userId="3d811883-7188-4056-86e4-ebeb30c53017" providerId="ADAL" clId="{9FEE3B51-EC45-CB4C-913F-B679E428E209}" dt="2020-10-03T23:42:27.821" v="1422" actId="1076"/>
        <pc:sldMkLst>
          <pc:docMk/>
          <pc:sldMk cId="794554592" sldId="267"/>
        </pc:sldMkLst>
        <pc:spChg chg="add del">
          <ac:chgData name="Lipani, Aldo" userId="3d811883-7188-4056-86e4-ebeb30c53017" providerId="ADAL" clId="{9FEE3B51-EC45-CB4C-913F-B679E428E209}" dt="2020-10-03T23:38:18.250" v="1413"/>
          <ac:spMkLst>
            <pc:docMk/>
            <pc:sldMk cId="794554592" sldId="267"/>
            <ac:spMk id="2" creationId="{EBECFC86-DF40-DD40-8BF7-5CA6946CA823}"/>
          </ac:spMkLst>
        </pc:spChg>
        <pc:spChg chg="add del">
          <ac:chgData name="Lipani, Aldo" userId="3d811883-7188-4056-86e4-ebeb30c53017" providerId="ADAL" clId="{9FEE3B51-EC45-CB4C-913F-B679E428E209}" dt="2020-10-03T23:38:20.829" v="1415"/>
          <ac:spMkLst>
            <pc:docMk/>
            <pc:sldMk cId="794554592" sldId="267"/>
            <ac:spMk id="3" creationId="{C6B7E7E7-E6E2-364A-8DE7-D98FB1D13BB2}"/>
          </ac:spMkLst>
        </pc:spChg>
        <pc:spChg chg="mod">
          <ac:chgData name="Lipani, Aldo" userId="3d811883-7188-4056-86e4-ebeb30c53017" providerId="ADAL" clId="{9FEE3B51-EC45-CB4C-913F-B679E428E209}" dt="2020-10-03T23:25:56.548" v="1408" actId="20577"/>
          <ac:spMkLst>
            <pc:docMk/>
            <pc:sldMk cId="794554592" sldId="267"/>
            <ac:spMk id="4" creationId="{C4D753C5-CEEF-C14E-9B85-B5672B9B5C0F}"/>
          </ac:spMkLst>
        </pc:spChg>
        <pc:spChg chg="mod">
          <ac:chgData name="Lipani, Aldo" userId="3d811883-7188-4056-86e4-ebeb30c53017" providerId="ADAL" clId="{9FEE3B51-EC45-CB4C-913F-B679E428E209}" dt="2020-10-03T23:26:00.330" v="1411" actId="20577"/>
          <ac:spMkLst>
            <pc:docMk/>
            <pc:sldMk cId="794554592" sldId="267"/>
            <ac:spMk id="5" creationId="{D5FC8405-DAF2-8643-B03F-327DE304E220}"/>
          </ac:spMkLst>
        </pc:spChg>
        <pc:spChg chg="add mod">
          <ac:chgData name="Lipani, Aldo" userId="3d811883-7188-4056-86e4-ebeb30c53017" providerId="ADAL" clId="{9FEE3B51-EC45-CB4C-913F-B679E428E209}" dt="2020-10-03T23:42:23.370" v="1420" actId="1076"/>
          <ac:spMkLst>
            <pc:docMk/>
            <pc:sldMk cId="794554592" sldId="267"/>
            <ac:spMk id="6" creationId="{CCAEF496-CA09-714C-A5ED-3FFE7630EA64}"/>
          </ac:spMkLst>
        </pc:spChg>
        <pc:spChg chg="add mod">
          <ac:chgData name="Lipani, Aldo" userId="3d811883-7188-4056-86e4-ebeb30c53017" providerId="ADAL" clId="{9FEE3B51-EC45-CB4C-913F-B679E428E209}" dt="2020-10-03T23:42:27.821" v="1422" actId="1076"/>
          <ac:spMkLst>
            <pc:docMk/>
            <pc:sldMk cId="794554592" sldId="267"/>
            <ac:spMk id="7" creationId="{8E9F4BEC-6497-A042-99BA-2D5440DCFC44}"/>
          </ac:spMkLst>
        </pc:spChg>
        <pc:picChg chg="add del">
          <ac:chgData name="Lipani, Aldo" userId="3d811883-7188-4056-86e4-ebeb30c53017" providerId="ADAL" clId="{9FEE3B51-EC45-CB4C-913F-B679E428E209}" dt="2020-10-03T23:38:18.250" v="1413"/>
          <ac:picMkLst>
            <pc:docMk/>
            <pc:sldMk cId="794554592" sldId="267"/>
            <ac:picMk id="1026" creationId="{DABDB885-E1B8-874F-B74A-9AF4C3F61BAB}"/>
          </ac:picMkLst>
        </pc:picChg>
        <pc:picChg chg="add del">
          <ac:chgData name="Lipani, Aldo" userId="3d811883-7188-4056-86e4-ebeb30c53017" providerId="ADAL" clId="{9FEE3B51-EC45-CB4C-913F-B679E428E209}" dt="2020-10-03T23:38:20.829" v="1415"/>
          <ac:picMkLst>
            <pc:docMk/>
            <pc:sldMk cId="794554592" sldId="267"/>
            <ac:picMk id="1028" creationId="{F1583758-7F39-714D-AE49-5D644AABCC5B}"/>
          </ac:picMkLst>
        </pc:picChg>
        <pc:picChg chg="add mod">
          <ac:chgData name="Lipani, Aldo" userId="3d811883-7188-4056-86e4-ebeb30c53017" providerId="ADAL" clId="{9FEE3B51-EC45-CB4C-913F-B679E428E209}" dt="2020-10-03T23:38:32.924" v="1418" actId="1076"/>
          <ac:picMkLst>
            <pc:docMk/>
            <pc:sldMk cId="794554592" sldId="267"/>
            <ac:picMk id="1030" creationId="{19D53B4A-EFC7-7447-BF15-D4E1093C35EF}"/>
          </ac:picMkLst>
        </pc:picChg>
      </pc:sldChg>
      <pc:sldChg chg="addSp delSp modSp add mod setBg modClrScheme chgLayout">
        <pc:chgData name="Lipani, Aldo" userId="3d811883-7188-4056-86e4-ebeb30c53017" providerId="ADAL" clId="{9FEE3B51-EC45-CB4C-913F-B679E428E209}" dt="2020-10-06T21:07:04.139" v="1426" actId="478"/>
        <pc:sldMkLst>
          <pc:docMk/>
          <pc:sldMk cId="587861350" sldId="302"/>
        </pc:sldMkLst>
        <pc:spChg chg="add del mod ord">
          <ac:chgData name="Lipani, Aldo" userId="3d811883-7188-4056-86e4-ebeb30c53017" providerId="ADAL" clId="{9FEE3B51-EC45-CB4C-913F-B679E428E209}" dt="2020-10-06T21:07:04.139" v="1426" actId="478"/>
          <ac:spMkLst>
            <pc:docMk/>
            <pc:sldMk cId="587861350" sldId="302"/>
            <ac:spMk id="6" creationId="{641A88C4-C133-2544-9C9E-57FA706A5143}"/>
          </ac:spMkLst>
        </pc:spChg>
        <pc:spChg chg="mod ord">
          <ac:chgData name="Lipani, Aldo" userId="3d811883-7188-4056-86e4-ebeb30c53017" providerId="ADAL" clId="{9FEE3B51-EC45-CB4C-913F-B679E428E209}" dt="2020-10-06T21:06:59.770" v="1425" actId="700"/>
          <ac:spMkLst>
            <pc:docMk/>
            <pc:sldMk cId="587861350" sldId="302"/>
            <ac:spMk id="50" creationId="{00000000-0000-0000-0000-000000000000}"/>
          </ac:spMkLst>
        </pc:spChg>
      </pc:sldChg>
      <pc:sldChg chg="modSp add mod setBg modClrScheme chgLayout">
        <pc:chgData name="Lipani, Aldo" userId="3d811883-7188-4056-86e4-ebeb30c53017" providerId="ADAL" clId="{9FEE3B51-EC45-CB4C-913F-B679E428E209}" dt="2020-10-06T21:07:22.415" v="1428" actId="700"/>
        <pc:sldMkLst>
          <pc:docMk/>
          <pc:sldMk cId="2964058649" sldId="303"/>
        </pc:sldMkLst>
        <pc:spChg chg="mod ord">
          <ac:chgData name="Lipani, Aldo" userId="3d811883-7188-4056-86e4-ebeb30c53017" providerId="ADAL" clId="{9FEE3B51-EC45-CB4C-913F-B679E428E209}" dt="2020-10-06T21:07:22.415" v="1428" actId="700"/>
          <ac:spMkLst>
            <pc:docMk/>
            <pc:sldMk cId="2964058649" sldId="303"/>
            <ac:spMk id="50" creationId="{00000000-0000-0000-0000-000000000000}"/>
          </ac:spMkLst>
        </pc:spChg>
      </pc:sldChg>
      <pc:sldChg chg="add setBg">
        <pc:chgData name="Lipani, Aldo" userId="3d811883-7188-4056-86e4-ebeb30c53017" providerId="ADAL" clId="{9FEE3B51-EC45-CB4C-913F-B679E428E209}" dt="2020-10-06T21:10:13.176" v="1429"/>
        <pc:sldMkLst>
          <pc:docMk/>
          <pc:sldMk cId="2048622189" sldId="304"/>
        </pc:sldMkLst>
      </pc:sldChg>
      <pc:sldChg chg="add setBg">
        <pc:chgData name="Lipani, Aldo" userId="3d811883-7188-4056-86e4-ebeb30c53017" providerId="ADAL" clId="{9FEE3B51-EC45-CB4C-913F-B679E428E209}" dt="2020-10-06T21:10:13.176" v="1429"/>
        <pc:sldMkLst>
          <pc:docMk/>
          <pc:sldMk cId="4055329630" sldId="306"/>
        </pc:sldMkLst>
      </pc:sldChg>
      <pc:sldChg chg="add setBg">
        <pc:chgData name="Lipani, Aldo" userId="3d811883-7188-4056-86e4-ebeb30c53017" providerId="ADAL" clId="{9FEE3B51-EC45-CB4C-913F-B679E428E209}" dt="2020-10-06T21:10:13.176" v="1429"/>
        <pc:sldMkLst>
          <pc:docMk/>
          <pc:sldMk cId="783949406" sldId="307"/>
        </pc:sldMkLst>
      </pc:sldChg>
      <pc:sldChg chg="addSp delSp modSp add mod setBg modClrScheme delAnim modAnim chgLayout">
        <pc:chgData name="Lipani, Aldo" userId="3d811883-7188-4056-86e4-ebeb30c53017" providerId="ADAL" clId="{9FEE3B51-EC45-CB4C-913F-B679E428E209}" dt="2020-10-06T21:15:55.059" v="1552" actId="1076"/>
        <pc:sldMkLst>
          <pc:docMk/>
          <pc:sldMk cId="2098478111" sldId="308"/>
        </pc:sldMkLst>
        <pc:spChg chg="add mod">
          <ac:chgData name="Lipani, Aldo" userId="3d811883-7188-4056-86e4-ebeb30c53017" providerId="ADAL" clId="{9FEE3B51-EC45-CB4C-913F-B679E428E209}" dt="2020-10-06T21:15:55.059" v="1552" actId="1076"/>
          <ac:spMkLst>
            <pc:docMk/>
            <pc:sldMk cId="2098478111" sldId="308"/>
            <ac:spMk id="3" creationId="{54E1AB80-16E8-8D42-8439-84B92011340B}"/>
          </ac:spMkLst>
        </pc:spChg>
        <pc:spChg chg="del mod">
          <ac:chgData name="Lipani, Aldo" userId="3d811883-7188-4056-86e4-ebeb30c53017" providerId="ADAL" clId="{9FEE3B51-EC45-CB4C-913F-B679E428E209}" dt="2020-10-06T21:13:35.459" v="1510" actId="12084"/>
          <ac:spMkLst>
            <pc:docMk/>
            <pc:sldMk cId="2098478111" sldId="308"/>
            <ac:spMk id="4" creationId="{091A0035-53A9-0942-8C27-FC89411471FD}"/>
          </ac:spMkLst>
        </pc:spChg>
        <pc:spChg chg="del mod">
          <ac:chgData name="Lipani, Aldo" userId="3d811883-7188-4056-86e4-ebeb30c53017" providerId="ADAL" clId="{9FEE3B51-EC45-CB4C-913F-B679E428E209}" dt="2020-10-06T21:12:45.883" v="1495" actId="478"/>
          <ac:spMkLst>
            <pc:docMk/>
            <pc:sldMk cId="2098478111" sldId="308"/>
            <ac:spMk id="9" creationId="{32BB0B2E-6A1D-3F4C-B1B7-B6FA97DA7288}"/>
          </ac:spMkLst>
        </pc:spChg>
        <pc:spChg chg="del">
          <ac:chgData name="Lipani, Aldo" userId="3d811883-7188-4056-86e4-ebeb30c53017" providerId="ADAL" clId="{9FEE3B51-EC45-CB4C-913F-B679E428E209}" dt="2020-10-06T21:12:47.221" v="1496" actId="478"/>
          <ac:spMkLst>
            <pc:docMk/>
            <pc:sldMk cId="2098478111" sldId="308"/>
            <ac:spMk id="10" creationId="{A92AEDF2-EB40-1144-AB58-FC504C5E37C1}"/>
          </ac:spMkLst>
        </pc:spChg>
        <pc:spChg chg="mod ord">
          <ac:chgData name="Lipani, Aldo" userId="3d811883-7188-4056-86e4-ebeb30c53017" providerId="ADAL" clId="{9FEE3B51-EC45-CB4C-913F-B679E428E209}" dt="2020-10-06T21:15:47.515" v="1550" actId="20577"/>
          <ac:spMkLst>
            <pc:docMk/>
            <pc:sldMk cId="2098478111" sldId="308"/>
            <ac:spMk id="66" creationId="{00000000-0000-0000-0000-000000000000}"/>
          </ac:spMkLst>
        </pc:spChg>
        <pc:graphicFrameChg chg="add del mod">
          <ac:chgData name="Lipani, Aldo" userId="3d811883-7188-4056-86e4-ebeb30c53017" providerId="ADAL" clId="{9FEE3B51-EC45-CB4C-913F-B679E428E209}" dt="2020-10-06T21:15:39.751" v="1520" actId="478"/>
          <ac:graphicFrameMkLst>
            <pc:docMk/>
            <pc:sldMk cId="2098478111" sldId="308"/>
            <ac:graphicFrameMk id="2" creationId="{BF041528-C06E-9F4B-82A7-4490C43D22EF}"/>
          </ac:graphicFrameMkLst>
        </pc:graphicFrameChg>
      </pc:sldChg>
      <pc:sldChg chg="addSp modSp add mod modClrScheme chgLayout">
        <pc:chgData name="Lipani, Aldo" userId="3d811883-7188-4056-86e4-ebeb30c53017" providerId="ADAL" clId="{9FEE3B51-EC45-CB4C-913F-B679E428E209}" dt="2020-10-06T21:15:04.756" v="1518" actId="700"/>
        <pc:sldMkLst>
          <pc:docMk/>
          <pc:sldMk cId="3794861461" sldId="309"/>
        </pc:sldMkLst>
        <pc:spChg chg="add mod ord">
          <ac:chgData name="Lipani, Aldo" userId="3d811883-7188-4056-86e4-ebeb30c53017" providerId="ADAL" clId="{9FEE3B51-EC45-CB4C-913F-B679E428E209}" dt="2020-10-06T21:15:04.756" v="1518" actId="700"/>
          <ac:spMkLst>
            <pc:docMk/>
            <pc:sldMk cId="3794861461" sldId="309"/>
            <ac:spMk id="2" creationId="{6B053EF5-6C72-294D-B830-094665CF85C2}"/>
          </ac:spMkLst>
        </pc:spChg>
        <pc:spChg chg="mod ord">
          <ac:chgData name="Lipani, Aldo" userId="3d811883-7188-4056-86e4-ebeb30c53017" providerId="ADAL" clId="{9FEE3B51-EC45-CB4C-913F-B679E428E209}" dt="2020-10-06T21:15:04.756" v="1518" actId="700"/>
          <ac:spMkLst>
            <pc:docMk/>
            <pc:sldMk cId="3794861461" sldId="309"/>
            <ac:spMk id="66" creationId="{00000000-0000-0000-0000-000000000000}"/>
          </ac:spMkLst>
        </pc:spChg>
      </pc:sldChg>
      <pc:sldChg chg="add">
        <pc:chgData name="Lipani, Aldo" userId="3d811883-7188-4056-86e4-ebeb30c53017" providerId="ADAL" clId="{9FEE3B51-EC45-CB4C-913F-B679E428E209}" dt="2020-10-06T21:15:34.178" v="1519" actId="2890"/>
        <pc:sldMkLst>
          <pc:docMk/>
          <pc:sldMk cId="193877796" sldId="310"/>
        </pc:sldMkLst>
      </pc:sldChg>
      <pc:sldChg chg="addSp delSp modSp add mod delAnim chgLayout">
        <pc:chgData name="Lipani, Aldo" userId="3d811883-7188-4056-86e4-ebeb30c53017" providerId="ADAL" clId="{9FEE3B51-EC45-CB4C-913F-B679E428E209}" dt="2020-10-06T21:17:05.624" v="1577"/>
        <pc:sldMkLst>
          <pc:docMk/>
          <pc:sldMk cId="105589881" sldId="311"/>
        </pc:sldMkLst>
        <pc:spChg chg="del">
          <ac:chgData name="Lipani, Aldo" userId="3d811883-7188-4056-86e4-ebeb30c53017" providerId="ADAL" clId="{9FEE3B51-EC45-CB4C-913F-B679E428E209}" dt="2020-10-06T21:16:56.572" v="1571" actId="478"/>
          <ac:spMkLst>
            <pc:docMk/>
            <pc:sldMk cId="105589881" sldId="311"/>
            <ac:spMk id="2" creationId="{6B053EF5-6C72-294D-B830-094665CF85C2}"/>
          </ac:spMkLst>
        </pc:spChg>
        <pc:spChg chg="add del mod">
          <ac:chgData name="Lipani, Aldo" userId="3d811883-7188-4056-86e4-ebeb30c53017" providerId="ADAL" clId="{9FEE3B51-EC45-CB4C-913F-B679E428E209}" dt="2020-10-06T21:17:02.259" v="1576" actId="6264"/>
          <ac:spMkLst>
            <pc:docMk/>
            <pc:sldMk cId="105589881" sldId="311"/>
            <ac:spMk id="3" creationId="{F7BDB898-D241-2343-8B85-B3D73AFA4BC3}"/>
          </ac:spMkLst>
        </pc:spChg>
        <pc:spChg chg="del">
          <ac:chgData name="Lipani, Aldo" userId="3d811883-7188-4056-86e4-ebeb30c53017" providerId="ADAL" clId="{9FEE3B51-EC45-CB4C-913F-B679E428E209}" dt="2020-10-06T21:16:58.125" v="1572" actId="478"/>
          <ac:spMkLst>
            <pc:docMk/>
            <pc:sldMk cId="105589881" sldId="311"/>
            <ac:spMk id="4" creationId="{091A0035-53A9-0942-8C27-FC89411471FD}"/>
          </ac:spMkLst>
        </pc:spChg>
        <pc:spChg chg="add mod ord">
          <ac:chgData name="Lipani, Aldo" userId="3d811883-7188-4056-86e4-ebeb30c53017" providerId="ADAL" clId="{9FEE3B51-EC45-CB4C-913F-B679E428E209}" dt="2020-10-06T21:17:05.624" v="1577"/>
          <ac:spMkLst>
            <pc:docMk/>
            <pc:sldMk cId="105589881" sldId="311"/>
            <ac:spMk id="5" creationId="{875A5B15-9B6C-FA4B-9FE0-A89B3B0BAB22}"/>
          </ac:spMkLst>
        </pc:spChg>
        <pc:spChg chg="del">
          <ac:chgData name="Lipani, Aldo" userId="3d811883-7188-4056-86e4-ebeb30c53017" providerId="ADAL" clId="{9FEE3B51-EC45-CB4C-913F-B679E428E209}" dt="2020-10-06T21:16:59.213" v="1573" actId="478"/>
          <ac:spMkLst>
            <pc:docMk/>
            <pc:sldMk cId="105589881" sldId="311"/>
            <ac:spMk id="9" creationId="{32BB0B2E-6A1D-3F4C-B1B7-B6FA97DA7288}"/>
          </ac:spMkLst>
        </pc:spChg>
        <pc:spChg chg="del mod">
          <ac:chgData name="Lipani, Aldo" userId="3d811883-7188-4056-86e4-ebeb30c53017" providerId="ADAL" clId="{9FEE3B51-EC45-CB4C-913F-B679E428E209}" dt="2020-10-06T21:17:00.994" v="1575" actId="478"/>
          <ac:spMkLst>
            <pc:docMk/>
            <pc:sldMk cId="105589881" sldId="311"/>
            <ac:spMk id="10" creationId="{A92AEDF2-EB40-1144-AB58-FC504C5E37C1}"/>
          </ac:spMkLst>
        </pc:spChg>
        <pc:spChg chg="mod ord">
          <ac:chgData name="Lipani, Aldo" userId="3d811883-7188-4056-86e4-ebeb30c53017" providerId="ADAL" clId="{9FEE3B51-EC45-CB4C-913F-B679E428E209}" dt="2020-10-06T21:17:02.259" v="1576" actId="6264"/>
          <ac:spMkLst>
            <pc:docMk/>
            <pc:sldMk cId="105589881" sldId="311"/>
            <ac:spMk id="66" creationId="{00000000-0000-0000-0000-000000000000}"/>
          </ac:spMkLst>
        </pc:spChg>
      </pc:sldChg>
      <pc:sldChg chg="modSp add">
        <pc:chgData name="Lipani, Aldo" userId="3d811883-7188-4056-86e4-ebeb30c53017" providerId="ADAL" clId="{9FEE3B51-EC45-CB4C-913F-B679E428E209}" dt="2020-10-06T21:17:44.760" v="1597"/>
        <pc:sldMkLst>
          <pc:docMk/>
          <pc:sldMk cId="2217987737" sldId="312"/>
        </pc:sldMkLst>
        <pc:spChg chg="mod">
          <ac:chgData name="Lipani, Aldo" userId="3d811883-7188-4056-86e4-ebeb30c53017" providerId="ADAL" clId="{9FEE3B51-EC45-CB4C-913F-B679E428E209}" dt="2020-10-06T21:17:44.760" v="1597"/>
          <ac:spMkLst>
            <pc:docMk/>
            <pc:sldMk cId="2217987737" sldId="312"/>
            <ac:spMk id="5" creationId="{875A5B15-9B6C-FA4B-9FE0-A89B3B0BAB22}"/>
          </ac:spMkLst>
        </pc:spChg>
        <pc:spChg chg="mod">
          <ac:chgData name="Lipani, Aldo" userId="3d811883-7188-4056-86e4-ebeb30c53017" providerId="ADAL" clId="{9FEE3B51-EC45-CB4C-913F-B679E428E209}" dt="2020-10-06T21:17:39.734" v="1596" actId="20577"/>
          <ac:spMkLst>
            <pc:docMk/>
            <pc:sldMk cId="2217987737" sldId="312"/>
            <ac:spMk id="66" creationId="{00000000-0000-0000-0000-000000000000}"/>
          </ac:spMkLst>
        </pc:spChg>
      </pc:sldChg>
      <pc:sldChg chg="add">
        <pc:chgData name="Lipani, Aldo" userId="3d811883-7188-4056-86e4-ebeb30c53017" providerId="ADAL" clId="{9FEE3B51-EC45-CB4C-913F-B679E428E209}" dt="2020-10-06T21:17:47.241" v="1598" actId="2890"/>
        <pc:sldMkLst>
          <pc:docMk/>
          <pc:sldMk cId="2291945635" sldId="313"/>
        </pc:sldMkLst>
      </pc:sldChg>
      <pc:sldChg chg="add del setBg">
        <pc:chgData name="Lipani, Aldo" userId="3d811883-7188-4056-86e4-ebeb30c53017" providerId="ADAL" clId="{9FEE3B51-EC45-CB4C-913F-B679E428E209}" dt="2020-10-03T23:04:33.247" v="1227"/>
        <pc:sldMkLst>
          <pc:docMk/>
          <pc:sldMk cId="1569081656" sldId="734"/>
        </pc:sldMkLst>
      </pc:sldChg>
    </pc:docChg>
  </pc:docChgLst>
  <pc:docChgLst>
    <pc:chgData name="Lipani, Aldo" userId="3d811883-7188-4056-86e4-ebeb30c53017" providerId="ADAL" clId="{394009DF-8DBB-3242-85B3-039FE5A7243E}"/>
    <pc:docChg chg="undo custSel addSld delSld modSld">
      <pc:chgData name="Lipani, Aldo" userId="3d811883-7188-4056-86e4-ebeb30c53017" providerId="ADAL" clId="{394009DF-8DBB-3242-85B3-039FE5A7243E}" dt="2020-10-06T22:18:05.377" v="476" actId="2890"/>
      <pc:docMkLst>
        <pc:docMk/>
      </pc:docMkLst>
      <pc:sldChg chg="modSp add del mod">
        <pc:chgData name="Lipani, Aldo" userId="3d811883-7188-4056-86e4-ebeb30c53017" providerId="ADAL" clId="{394009DF-8DBB-3242-85B3-039FE5A7243E}" dt="2020-10-06T22:13:41.538" v="47" actId="2696"/>
        <pc:sldMkLst>
          <pc:docMk/>
          <pc:sldMk cId="936308896" sldId="256"/>
        </pc:sldMkLst>
        <pc:spChg chg="mod">
          <ac:chgData name="Lipani, Aldo" userId="3d811883-7188-4056-86e4-ebeb30c53017" providerId="ADAL" clId="{394009DF-8DBB-3242-85B3-039FE5A7243E}" dt="2020-10-06T22:13:30.147" v="16" actId="20577"/>
          <ac:spMkLst>
            <pc:docMk/>
            <pc:sldMk cId="936308896" sldId="256"/>
            <ac:spMk id="6" creationId="{3ACAE145-F0B1-CE44-9147-C4BD2A18800B}"/>
          </ac:spMkLst>
        </pc:spChg>
      </pc:sldChg>
      <pc:sldChg chg="addSp delSp modSp add mod chgLayout">
        <pc:chgData name="Lipani, Aldo" userId="3d811883-7188-4056-86e4-ebeb30c53017" providerId="ADAL" clId="{394009DF-8DBB-3242-85B3-039FE5A7243E}" dt="2020-10-06T22:15:10.018" v="203" actId="20577"/>
        <pc:sldMkLst>
          <pc:docMk/>
          <pc:sldMk cId="1333199065" sldId="257"/>
        </pc:sldMkLst>
        <pc:spChg chg="del">
          <ac:chgData name="Lipani, Aldo" userId="3d811883-7188-4056-86e4-ebeb30c53017" providerId="ADAL" clId="{394009DF-8DBB-3242-85B3-039FE5A7243E}" dt="2020-10-06T22:13:59.325" v="61" actId="700"/>
          <ac:spMkLst>
            <pc:docMk/>
            <pc:sldMk cId="1333199065" sldId="257"/>
            <ac:spMk id="2" creationId="{57C8B182-244E-DE4E-BD8F-5AE4524111A6}"/>
          </ac:spMkLst>
        </pc:spChg>
        <pc:spChg chg="del">
          <ac:chgData name="Lipani, Aldo" userId="3d811883-7188-4056-86e4-ebeb30c53017" providerId="ADAL" clId="{394009DF-8DBB-3242-85B3-039FE5A7243E}" dt="2020-10-06T22:13:59.325" v="61" actId="700"/>
          <ac:spMkLst>
            <pc:docMk/>
            <pc:sldMk cId="1333199065" sldId="257"/>
            <ac:spMk id="3" creationId="{9A1C2AE7-67E4-9749-AE03-E0EFCC8270E7}"/>
          </ac:spMkLst>
        </pc:spChg>
        <pc:spChg chg="add mod ord">
          <ac:chgData name="Lipani, Aldo" userId="3d811883-7188-4056-86e4-ebeb30c53017" providerId="ADAL" clId="{394009DF-8DBB-3242-85B3-039FE5A7243E}" dt="2020-10-06T22:15:10.018" v="203" actId="20577"/>
          <ac:spMkLst>
            <pc:docMk/>
            <pc:sldMk cId="1333199065" sldId="257"/>
            <ac:spMk id="4" creationId="{EF105FD8-3D4A-D841-A43D-F55CB95F4D0E}"/>
          </ac:spMkLst>
        </pc:spChg>
        <pc:spChg chg="add mod ord">
          <ac:chgData name="Lipani, Aldo" userId="3d811883-7188-4056-86e4-ebeb30c53017" providerId="ADAL" clId="{394009DF-8DBB-3242-85B3-039FE5A7243E}" dt="2020-10-06T22:15:04.194" v="180" actId="313"/>
          <ac:spMkLst>
            <pc:docMk/>
            <pc:sldMk cId="1333199065" sldId="257"/>
            <ac:spMk id="5" creationId="{58F200FB-DEA3-BF42-9B0F-C63779500622}"/>
          </ac:spMkLst>
        </pc:spChg>
      </pc:sldChg>
      <pc:sldChg chg="add del">
        <pc:chgData name="Lipani, Aldo" userId="3d811883-7188-4056-86e4-ebeb30c53017" providerId="ADAL" clId="{394009DF-8DBB-3242-85B3-039FE5A7243E}" dt="2020-10-06T22:13:51.619" v="59" actId="2890"/>
        <pc:sldMkLst>
          <pc:docMk/>
          <pc:sldMk cId="1634778572" sldId="257"/>
        </pc:sldMkLst>
      </pc:sldChg>
      <pc:sldChg chg="del">
        <pc:chgData name="Lipani, Aldo" userId="3d811883-7188-4056-86e4-ebeb30c53017" providerId="ADAL" clId="{394009DF-8DBB-3242-85B3-039FE5A7243E}" dt="2020-10-06T22:13:33.739" v="17" actId="2696"/>
        <pc:sldMkLst>
          <pc:docMk/>
          <pc:sldMk cId="3839921929" sldId="257"/>
        </pc:sldMkLst>
      </pc:sldChg>
      <pc:sldChg chg="modSp add mod">
        <pc:chgData name="Lipani, Aldo" userId="3d811883-7188-4056-86e4-ebeb30c53017" providerId="ADAL" clId="{394009DF-8DBB-3242-85B3-039FE5A7243E}" dt="2020-10-06T22:16:18.917" v="256" actId="20577"/>
        <pc:sldMkLst>
          <pc:docMk/>
          <pc:sldMk cId="3672666340" sldId="258"/>
        </pc:sldMkLst>
        <pc:spChg chg="mod">
          <ac:chgData name="Lipani, Aldo" userId="3d811883-7188-4056-86e4-ebeb30c53017" providerId="ADAL" clId="{394009DF-8DBB-3242-85B3-039FE5A7243E}" dt="2020-10-06T22:16:18.917" v="256" actId="20577"/>
          <ac:spMkLst>
            <pc:docMk/>
            <pc:sldMk cId="3672666340" sldId="258"/>
            <ac:spMk id="2" creationId="{77751650-D89D-8D4B-9FAD-80487AD22D12}"/>
          </ac:spMkLst>
        </pc:spChg>
      </pc:sldChg>
      <pc:sldChg chg="del">
        <pc:chgData name="Lipani, Aldo" userId="3d811883-7188-4056-86e4-ebeb30c53017" providerId="ADAL" clId="{394009DF-8DBB-3242-85B3-039FE5A7243E}" dt="2020-10-06T22:13:34.169" v="18" actId="2696"/>
        <pc:sldMkLst>
          <pc:docMk/>
          <pc:sldMk cId="4139239258" sldId="258"/>
        </pc:sldMkLst>
      </pc:sldChg>
      <pc:sldChg chg="modSp add mod">
        <pc:chgData name="Lipani, Aldo" userId="3d811883-7188-4056-86e4-ebeb30c53017" providerId="ADAL" clId="{394009DF-8DBB-3242-85B3-039FE5A7243E}" dt="2020-10-06T22:16:35.693" v="287" actId="20577"/>
        <pc:sldMkLst>
          <pc:docMk/>
          <pc:sldMk cId="961122649" sldId="259"/>
        </pc:sldMkLst>
        <pc:spChg chg="mod">
          <ac:chgData name="Lipani, Aldo" userId="3d811883-7188-4056-86e4-ebeb30c53017" providerId="ADAL" clId="{394009DF-8DBB-3242-85B3-039FE5A7243E}" dt="2020-10-06T22:16:35.693" v="287" actId="20577"/>
          <ac:spMkLst>
            <pc:docMk/>
            <pc:sldMk cId="961122649" sldId="259"/>
            <ac:spMk id="2" creationId="{102EB4A0-3FB3-B04E-A615-A4783EFF01D8}"/>
          </ac:spMkLst>
        </pc:spChg>
      </pc:sldChg>
      <pc:sldChg chg="del">
        <pc:chgData name="Lipani, Aldo" userId="3d811883-7188-4056-86e4-ebeb30c53017" providerId="ADAL" clId="{394009DF-8DBB-3242-85B3-039FE5A7243E}" dt="2020-10-06T22:13:34.661" v="19" actId="2696"/>
        <pc:sldMkLst>
          <pc:docMk/>
          <pc:sldMk cId="3813812169" sldId="259"/>
        </pc:sldMkLst>
      </pc:sldChg>
      <pc:sldChg chg="modSp add mod">
        <pc:chgData name="Lipani, Aldo" userId="3d811883-7188-4056-86e4-ebeb30c53017" providerId="ADAL" clId="{394009DF-8DBB-3242-85B3-039FE5A7243E}" dt="2020-10-06T22:16:53.160" v="321" actId="20577"/>
        <pc:sldMkLst>
          <pc:docMk/>
          <pc:sldMk cId="4801027" sldId="260"/>
        </pc:sldMkLst>
        <pc:spChg chg="mod">
          <ac:chgData name="Lipani, Aldo" userId="3d811883-7188-4056-86e4-ebeb30c53017" providerId="ADAL" clId="{394009DF-8DBB-3242-85B3-039FE5A7243E}" dt="2020-10-06T22:16:53.160" v="321" actId="20577"/>
          <ac:spMkLst>
            <pc:docMk/>
            <pc:sldMk cId="4801027" sldId="260"/>
            <ac:spMk id="2" creationId="{5FE966AC-9D2A-7047-B442-E333860043A6}"/>
          </ac:spMkLst>
        </pc:spChg>
      </pc:sldChg>
      <pc:sldChg chg="del">
        <pc:chgData name="Lipani, Aldo" userId="3d811883-7188-4056-86e4-ebeb30c53017" providerId="ADAL" clId="{394009DF-8DBB-3242-85B3-039FE5A7243E}" dt="2020-10-06T22:13:34.782" v="20" actId="2696"/>
        <pc:sldMkLst>
          <pc:docMk/>
          <pc:sldMk cId="477663429" sldId="260"/>
        </pc:sldMkLst>
      </pc:sldChg>
      <pc:sldChg chg="modSp add mod">
        <pc:chgData name="Lipani, Aldo" userId="3d811883-7188-4056-86e4-ebeb30c53017" providerId="ADAL" clId="{394009DF-8DBB-3242-85B3-039FE5A7243E}" dt="2020-10-06T22:17:19.065" v="392" actId="20577"/>
        <pc:sldMkLst>
          <pc:docMk/>
          <pc:sldMk cId="784911702" sldId="261"/>
        </pc:sldMkLst>
        <pc:spChg chg="mod">
          <ac:chgData name="Lipani, Aldo" userId="3d811883-7188-4056-86e4-ebeb30c53017" providerId="ADAL" clId="{394009DF-8DBB-3242-85B3-039FE5A7243E}" dt="2020-10-06T22:17:19.065" v="392" actId="20577"/>
          <ac:spMkLst>
            <pc:docMk/>
            <pc:sldMk cId="784911702" sldId="261"/>
            <ac:spMk id="2" creationId="{BF53B92D-E6AD-F847-B1F7-F5708456D2F2}"/>
          </ac:spMkLst>
        </pc:spChg>
      </pc:sldChg>
      <pc:sldChg chg="del">
        <pc:chgData name="Lipani, Aldo" userId="3d811883-7188-4056-86e4-ebeb30c53017" providerId="ADAL" clId="{394009DF-8DBB-3242-85B3-039FE5A7243E}" dt="2020-10-06T22:13:34.817" v="21" actId="2696"/>
        <pc:sldMkLst>
          <pc:docMk/>
          <pc:sldMk cId="2295103705" sldId="261"/>
        </pc:sldMkLst>
      </pc:sldChg>
      <pc:sldChg chg="modSp add mod">
        <pc:chgData name="Lipani, Aldo" userId="3d811883-7188-4056-86e4-ebeb30c53017" providerId="ADAL" clId="{394009DF-8DBB-3242-85B3-039FE5A7243E}" dt="2020-10-06T22:17:40.551" v="437" actId="20577"/>
        <pc:sldMkLst>
          <pc:docMk/>
          <pc:sldMk cId="1664498035" sldId="262"/>
        </pc:sldMkLst>
        <pc:spChg chg="mod">
          <ac:chgData name="Lipani, Aldo" userId="3d811883-7188-4056-86e4-ebeb30c53017" providerId="ADAL" clId="{394009DF-8DBB-3242-85B3-039FE5A7243E}" dt="2020-10-06T22:17:40.551" v="437" actId="20577"/>
          <ac:spMkLst>
            <pc:docMk/>
            <pc:sldMk cId="1664498035" sldId="262"/>
            <ac:spMk id="2" creationId="{BF53B92D-E6AD-F847-B1F7-F5708456D2F2}"/>
          </ac:spMkLst>
        </pc:spChg>
      </pc:sldChg>
      <pc:sldChg chg="del">
        <pc:chgData name="Lipani, Aldo" userId="3d811883-7188-4056-86e4-ebeb30c53017" providerId="ADAL" clId="{394009DF-8DBB-3242-85B3-039FE5A7243E}" dt="2020-10-06T22:13:34.896" v="22" actId="2696"/>
        <pc:sldMkLst>
          <pc:docMk/>
          <pc:sldMk cId="2451599303" sldId="262"/>
        </pc:sldMkLst>
      </pc:sldChg>
      <pc:sldChg chg="del">
        <pc:chgData name="Lipani, Aldo" userId="3d811883-7188-4056-86e4-ebeb30c53017" providerId="ADAL" clId="{394009DF-8DBB-3242-85B3-039FE5A7243E}" dt="2020-10-06T22:13:34.991" v="23" actId="2696"/>
        <pc:sldMkLst>
          <pc:docMk/>
          <pc:sldMk cId="750526278" sldId="263"/>
        </pc:sldMkLst>
      </pc:sldChg>
      <pc:sldChg chg="modSp add mod">
        <pc:chgData name="Lipani, Aldo" userId="3d811883-7188-4056-86e4-ebeb30c53017" providerId="ADAL" clId="{394009DF-8DBB-3242-85B3-039FE5A7243E}" dt="2020-10-06T22:18:02.385" v="475" actId="20577"/>
        <pc:sldMkLst>
          <pc:docMk/>
          <pc:sldMk cId="1786072883" sldId="263"/>
        </pc:sldMkLst>
        <pc:spChg chg="mod">
          <ac:chgData name="Lipani, Aldo" userId="3d811883-7188-4056-86e4-ebeb30c53017" providerId="ADAL" clId="{394009DF-8DBB-3242-85B3-039FE5A7243E}" dt="2020-10-06T22:18:02.385" v="475" actId="20577"/>
          <ac:spMkLst>
            <pc:docMk/>
            <pc:sldMk cId="1786072883" sldId="263"/>
            <ac:spMk id="2" creationId="{BF53B92D-E6AD-F847-B1F7-F5708456D2F2}"/>
          </ac:spMkLst>
        </pc:spChg>
      </pc:sldChg>
      <pc:sldChg chg="add">
        <pc:chgData name="Lipani, Aldo" userId="3d811883-7188-4056-86e4-ebeb30c53017" providerId="ADAL" clId="{394009DF-8DBB-3242-85B3-039FE5A7243E}" dt="2020-10-06T22:18:05.377" v="476" actId="2890"/>
        <pc:sldMkLst>
          <pc:docMk/>
          <pc:sldMk cId="289019521" sldId="264"/>
        </pc:sldMkLst>
      </pc:sldChg>
      <pc:sldChg chg="del">
        <pc:chgData name="Lipani, Aldo" userId="3d811883-7188-4056-86e4-ebeb30c53017" providerId="ADAL" clId="{394009DF-8DBB-3242-85B3-039FE5A7243E}" dt="2020-10-06T22:13:35.071" v="24" actId="2696"/>
        <pc:sldMkLst>
          <pc:docMk/>
          <pc:sldMk cId="3021623273" sldId="264"/>
        </pc:sldMkLst>
      </pc:sldChg>
      <pc:sldChg chg="del">
        <pc:chgData name="Lipani, Aldo" userId="3d811883-7188-4056-86e4-ebeb30c53017" providerId="ADAL" clId="{394009DF-8DBB-3242-85B3-039FE5A7243E}" dt="2020-10-06T22:13:35.340" v="27" actId="2696"/>
        <pc:sldMkLst>
          <pc:docMk/>
          <pc:sldMk cId="2004898809" sldId="265"/>
        </pc:sldMkLst>
      </pc:sldChg>
      <pc:sldChg chg="del">
        <pc:chgData name="Lipani, Aldo" userId="3d811883-7188-4056-86e4-ebeb30c53017" providerId="ADAL" clId="{394009DF-8DBB-3242-85B3-039FE5A7243E}" dt="2020-10-06T22:13:35.192" v="25" actId="2696"/>
        <pc:sldMkLst>
          <pc:docMk/>
          <pc:sldMk cId="3456335139" sldId="266"/>
        </pc:sldMkLst>
      </pc:sldChg>
      <pc:sldChg chg="del">
        <pc:chgData name="Lipani, Aldo" userId="3d811883-7188-4056-86e4-ebeb30c53017" providerId="ADAL" clId="{394009DF-8DBB-3242-85B3-039FE5A7243E}" dt="2020-10-06T22:13:35.220" v="26" actId="2696"/>
        <pc:sldMkLst>
          <pc:docMk/>
          <pc:sldMk cId="794554592" sldId="267"/>
        </pc:sldMkLst>
      </pc:sldChg>
      <pc:sldChg chg="del">
        <pc:chgData name="Lipani, Aldo" userId="3d811883-7188-4056-86e4-ebeb30c53017" providerId="ADAL" clId="{394009DF-8DBB-3242-85B3-039FE5A7243E}" dt="2020-10-06T22:13:35.477" v="28" actId="2696"/>
        <pc:sldMkLst>
          <pc:docMk/>
          <pc:sldMk cId="587861350" sldId="302"/>
        </pc:sldMkLst>
      </pc:sldChg>
      <pc:sldChg chg="del">
        <pc:chgData name="Lipani, Aldo" userId="3d811883-7188-4056-86e4-ebeb30c53017" providerId="ADAL" clId="{394009DF-8DBB-3242-85B3-039FE5A7243E}" dt="2020-10-06T22:13:35.516" v="29" actId="2696"/>
        <pc:sldMkLst>
          <pc:docMk/>
          <pc:sldMk cId="2964058649" sldId="303"/>
        </pc:sldMkLst>
      </pc:sldChg>
      <pc:sldChg chg="add del">
        <pc:chgData name="Lipani, Aldo" userId="3d811883-7188-4056-86e4-ebeb30c53017" providerId="ADAL" clId="{394009DF-8DBB-3242-85B3-039FE5A7243E}" dt="2020-10-06T22:13:44.714" v="50" actId="2696"/>
        <pc:sldMkLst>
          <pc:docMk/>
          <pc:sldMk cId="2048622189" sldId="304"/>
        </pc:sldMkLst>
      </pc:sldChg>
      <pc:sldChg chg="del">
        <pc:chgData name="Lipani, Aldo" userId="3d811883-7188-4056-86e4-ebeb30c53017" providerId="ADAL" clId="{394009DF-8DBB-3242-85B3-039FE5A7243E}" dt="2020-10-06T22:13:35.695" v="31" actId="2696"/>
        <pc:sldMkLst>
          <pc:docMk/>
          <pc:sldMk cId="4055329630" sldId="306"/>
        </pc:sldMkLst>
      </pc:sldChg>
      <pc:sldChg chg="del">
        <pc:chgData name="Lipani, Aldo" userId="3d811883-7188-4056-86e4-ebeb30c53017" providerId="ADAL" clId="{394009DF-8DBB-3242-85B3-039FE5A7243E}" dt="2020-10-06T22:13:35.658" v="30" actId="2696"/>
        <pc:sldMkLst>
          <pc:docMk/>
          <pc:sldMk cId="783949406" sldId="307"/>
        </pc:sldMkLst>
      </pc:sldChg>
      <pc:sldChg chg="add del">
        <pc:chgData name="Lipani, Aldo" userId="3d811883-7188-4056-86e4-ebeb30c53017" providerId="ADAL" clId="{394009DF-8DBB-3242-85B3-039FE5A7243E}" dt="2020-10-06T22:13:44.752" v="52" actId="2696"/>
        <pc:sldMkLst>
          <pc:docMk/>
          <pc:sldMk cId="2098478111" sldId="308"/>
        </pc:sldMkLst>
      </pc:sldChg>
      <pc:sldChg chg="add del">
        <pc:chgData name="Lipani, Aldo" userId="3d811883-7188-4056-86e4-ebeb30c53017" providerId="ADAL" clId="{394009DF-8DBB-3242-85B3-039FE5A7243E}" dt="2020-10-06T22:13:44.797" v="54" actId="2696"/>
        <pc:sldMkLst>
          <pc:docMk/>
          <pc:sldMk cId="3794861461" sldId="309"/>
        </pc:sldMkLst>
      </pc:sldChg>
      <pc:sldChg chg="add del">
        <pc:chgData name="Lipani, Aldo" userId="3d811883-7188-4056-86e4-ebeb30c53017" providerId="ADAL" clId="{394009DF-8DBB-3242-85B3-039FE5A7243E}" dt="2020-10-06T22:13:44.787" v="53" actId="2696"/>
        <pc:sldMkLst>
          <pc:docMk/>
          <pc:sldMk cId="193877796" sldId="310"/>
        </pc:sldMkLst>
      </pc:sldChg>
      <pc:sldChg chg="add del">
        <pc:chgData name="Lipani, Aldo" userId="3d811883-7188-4056-86e4-ebeb30c53017" providerId="ADAL" clId="{394009DF-8DBB-3242-85B3-039FE5A7243E}" dt="2020-10-06T22:13:44.806" v="55" actId="2696"/>
        <pc:sldMkLst>
          <pc:docMk/>
          <pc:sldMk cId="105589881" sldId="311"/>
        </pc:sldMkLst>
      </pc:sldChg>
      <pc:sldChg chg="add del">
        <pc:chgData name="Lipani, Aldo" userId="3d811883-7188-4056-86e4-ebeb30c53017" providerId="ADAL" clId="{394009DF-8DBB-3242-85B3-039FE5A7243E}" dt="2020-10-06T22:13:44.815" v="56" actId="2696"/>
        <pc:sldMkLst>
          <pc:docMk/>
          <pc:sldMk cId="2217987737" sldId="312"/>
        </pc:sldMkLst>
      </pc:sldChg>
      <pc:sldChg chg="add del">
        <pc:chgData name="Lipani, Aldo" userId="3d811883-7188-4056-86e4-ebeb30c53017" providerId="ADAL" clId="{394009DF-8DBB-3242-85B3-039FE5A7243E}" dt="2020-10-06T22:13:44.824" v="57" actId="2696"/>
        <pc:sldMkLst>
          <pc:docMk/>
          <pc:sldMk cId="2291945635" sldId="313"/>
        </pc:sldMkLst>
      </pc:sldChg>
      <pc:sldMasterChg chg="addSldLayout delSldLayout">
        <pc:chgData name="Lipani, Aldo" userId="3d811883-7188-4056-86e4-ebeb30c53017" providerId="ADAL" clId="{394009DF-8DBB-3242-85B3-039FE5A7243E}" dt="2020-10-06T22:13:44.718" v="51" actId="2696"/>
        <pc:sldMasterMkLst>
          <pc:docMk/>
          <pc:sldMasterMk cId="0" sldId="2147483843"/>
        </pc:sldMasterMkLst>
        <pc:sldLayoutChg chg="add del">
          <pc:chgData name="Lipani, Aldo" userId="3d811883-7188-4056-86e4-ebeb30c53017" providerId="ADAL" clId="{394009DF-8DBB-3242-85B3-039FE5A7243E}" dt="2020-10-06T22:13:44.718" v="51" actId="2696"/>
          <pc:sldLayoutMkLst>
            <pc:docMk/>
            <pc:sldMasterMk cId="0" sldId="2147483843"/>
            <pc:sldLayoutMk cId="3710215793" sldId="2147484009"/>
          </pc:sldLayoutMkLst>
        </pc:sldLayoutChg>
      </pc:sldMasterChg>
    </pc:docChg>
  </pc:docChgLst>
  <pc:docChgLst>
    <pc:chgData name="Lipani, Aldo" userId="3d811883-7188-4056-86e4-ebeb30c53017" providerId="ADAL" clId="{921D80D6-AAC6-E94E-9666-1D7D7ABB0FE6}"/>
    <pc:docChg chg="undo custSel addSld delSld modSld sldOrd">
      <pc:chgData name="Lipani, Aldo" userId="3d811883-7188-4056-86e4-ebeb30c53017" providerId="ADAL" clId="{921D80D6-AAC6-E94E-9666-1D7D7ABB0FE6}" dt="2020-10-21T19:36:53.507" v="11560" actId="20577"/>
      <pc:docMkLst>
        <pc:docMk/>
      </pc:docMkLst>
      <pc:sldChg chg="addSp delSp modSp mod">
        <pc:chgData name="Lipani, Aldo" userId="3d811883-7188-4056-86e4-ebeb30c53017" providerId="ADAL" clId="{921D80D6-AAC6-E94E-9666-1D7D7ABB0FE6}" dt="2020-10-07T13:45:14.672" v="482" actId="478"/>
        <pc:sldMkLst>
          <pc:docMk/>
          <pc:sldMk cId="936308896" sldId="256"/>
        </pc:sldMkLst>
        <pc:spChg chg="add del mod">
          <ac:chgData name="Lipani, Aldo" userId="3d811883-7188-4056-86e4-ebeb30c53017" providerId="ADAL" clId="{921D80D6-AAC6-E94E-9666-1D7D7ABB0FE6}" dt="2020-10-07T13:44:57.075" v="477"/>
          <ac:spMkLst>
            <pc:docMk/>
            <pc:sldMk cId="936308896" sldId="256"/>
            <ac:spMk id="2" creationId="{127E6A2B-B7A7-3E41-B794-051F6C35A995}"/>
          </ac:spMkLst>
        </pc:spChg>
        <pc:spChg chg="add del mod">
          <ac:chgData name="Lipani, Aldo" userId="3d811883-7188-4056-86e4-ebeb30c53017" providerId="ADAL" clId="{921D80D6-AAC6-E94E-9666-1D7D7ABB0FE6}" dt="2020-10-07T13:45:09.879" v="479"/>
          <ac:spMkLst>
            <pc:docMk/>
            <pc:sldMk cId="936308896" sldId="256"/>
            <ac:spMk id="3" creationId="{935E5BA1-F2AA-2A43-958D-0BEF3D7849B2}"/>
          </ac:spMkLst>
        </pc:spChg>
        <pc:spChg chg="add del mod">
          <ac:chgData name="Lipani, Aldo" userId="3d811883-7188-4056-86e4-ebeb30c53017" providerId="ADAL" clId="{921D80D6-AAC6-E94E-9666-1D7D7ABB0FE6}" dt="2020-10-07T13:45:14.672" v="482" actId="478"/>
          <ac:spMkLst>
            <pc:docMk/>
            <pc:sldMk cId="936308896" sldId="256"/>
            <ac:spMk id="4" creationId="{0F238A08-9190-1F42-BEAF-37B3E985812F}"/>
          </ac:spMkLst>
        </pc:spChg>
      </pc:sldChg>
      <pc:sldChg chg="addSp delSp modSp mod">
        <pc:chgData name="Lipani, Aldo" userId="3d811883-7188-4056-86e4-ebeb30c53017" providerId="ADAL" clId="{921D80D6-AAC6-E94E-9666-1D7D7ABB0FE6}" dt="2020-10-07T16:40:10.591" v="3190" actId="14100"/>
        <pc:sldMkLst>
          <pc:docMk/>
          <pc:sldMk cId="1333199065" sldId="257"/>
        </pc:sldMkLst>
        <pc:spChg chg="add del mod">
          <ac:chgData name="Lipani, Aldo" userId="3d811883-7188-4056-86e4-ebeb30c53017" providerId="ADAL" clId="{921D80D6-AAC6-E94E-9666-1D7D7ABB0FE6}" dt="2020-10-07T13:38:26.626" v="407"/>
          <ac:spMkLst>
            <pc:docMk/>
            <pc:sldMk cId="1333199065" sldId="257"/>
            <ac:spMk id="2" creationId="{E594E30F-7FB6-B24A-AD92-1D4C02972824}"/>
          </ac:spMkLst>
        </pc:spChg>
        <pc:spChg chg="add del mod">
          <ac:chgData name="Lipani, Aldo" userId="3d811883-7188-4056-86e4-ebeb30c53017" providerId="ADAL" clId="{921D80D6-AAC6-E94E-9666-1D7D7ABB0FE6}" dt="2020-10-07T13:41:22.686" v="426" actId="478"/>
          <ac:spMkLst>
            <pc:docMk/>
            <pc:sldMk cId="1333199065" sldId="257"/>
            <ac:spMk id="3" creationId="{DD4A76A7-AEF0-3D49-8EC1-887F9D9998D8}"/>
          </ac:spMkLst>
        </pc:spChg>
        <pc:spChg chg="mod">
          <ac:chgData name="Lipani, Aldo" userId="3d811883-7188-4056-86e4-ebeb30c53017" providerId="ADAL" clId="{921D80D6-AAC6-E94E-9666-1D7D7ABB0FE6}" dt="2020-10-07T13:29:57.057" v="0" actId="20577"/>
          <ac:spMkLst>
            <pc:docMk/>
            <pc:sldMk cId="1333199065" sldId="257"/>
            <ac:spMk id="4" creationId="{EF105FD8-3D4A-D841-A43D-F55CB95F4D0E}"/>
          </ac:spMkLst>
        </pc:spChg>
        <pc:spChg chg="mod">
          <ac:chgData name="Lipani, Aldo" userId="3d811883-7188-4056-86e4-ebeb30c53017" providerId="ADAL" clId="{921D80D6-AAC6-E94E-9666-1D7D7ABB0FE6}" dt="2020-10-07T16:40:10.591" v="3190" actId="14100"/>
          <ac:spMkLst>
            <pc:docMk/>
            <pc:sldMk cId="1333199065" sldId="257"/>
            <ac:spMk id="5" creationId="{58F200FB-DEA3-BF42-9B0F-C63779500622}"/>
          </ac:spMkLst>
        </pc:spChg>
      </pc:sldChg>
      <pc:sldChg chg="addSp delSp modSp mod">
        <pc:chgData name="Lipani, Aldo" userId="3d811883-7188-4056-86e4-ebeb30c53017" providerId="ADAL" clId="{921D80D6-AAC6-E94E-9666-1D7D7ABB0FE6}" dt="2020-10-07T14:59:55.158" v="1785" actId="20577"/>
        <pc:sldMkLst>
          <pc:docMk/>
          <pc:sldMk cId="3672666340" sldId="258"/>
        </pc:sldMkLst>
        <pc:spChg chg="mod">
          <ac:chgData name="Lipani, Aldo" userId="3d811883-7188-4056-86e4-ebeb30c53017" providerId="ADAL" clId="{921D80D6-AAC6-E94E-9666-1D7D7ABB0FE6}" dt="2020-10-07T13:35:22.732" v="396" actId="20577"/>
          <ac:spMkLst>
            <pc:docMk/>
            <pc:sldMk cId="3672666340" sldId="258"/>
            <ac:spMk id="2" creationId="{77751650-D89D-8D4B-9FAD-80487AD22D12}"/>
          </ac:spMkLst>
        </pc:spChg>
        <pc:spChg chg="mod">
          <ac:chgData name="Lipani, Aldo" userId="3d811883-7188-4056-86e4-ebeb30c53017" providerId="ADAL" clId="{921D80D6-AAC6-E94E-9666-1D7D7ABB0FE6}" dt="2020-10-07T14:59:55.158" v="1785" actId="20577"/>
          <ac:spMkLst>
            <pc:docMk/>
            <pc:sldMk cId="3672666340" sldId="258"/>
            <ac:spMk id="3" creationId="{AF3126AD-8474-394B-AA69-31B64C156E2C}"/>
          </ac:spMkLst>
        </pc:spChg>
        <pc:spChg chg="add mod">
          <ac:chgData name="Lipani, Aldo" userId="3d811883-7188-4056-86e4-ebeb30c53017" providerId="ADAL" clId="{921D80D6-AAC6-E94E-9666-1D7D7ABB0FE6}" dt="2020-10-07T14:58:34.997" v="1695" actId="20577"/>
          <ac:spMkLst>
            <pc:docMk/>
            <pc:sldMk cId="3672666340" sldId="258"/>
            <ac:spMk id="4" creationId="{DF8E2988-99A6-9B4A-83FA-2C683EC40C0F}"/>
          </ac:spMkLst>
        </pc:spChg>
        <pc:spChg chg="add del mod">
          <ac:chgData name="Lipani, Aldo" userId="3d811883-7188-4056-86e4-ebeb30c53017" providerId="ADAL" clId="{921D80D6-AAC6-E94E-9666-1D7D7ABB0FE6}" dt="2020-10-07T14:31:52.114" v="536" actId="47"/>
          <ac:spMkLst>
            <pc:docMk/>
            <pc:sldMk cId="3672666340" sldId="258"/>
            <ac:spMk id="5" creationId="{9A560FDC-FA9C-4146-A4C1-1474C59CD2D6}"/>
          </ac:spMkLst>
        </pc:spChg>
        <pc:spChg chg="add mod">
          <ac:chgData name="Lipani, Aldo" userId="3d811883-7188-4056-86e4-ebeb30c53017" providerId="ADAL" clId="{921D80D6-AAC6-E94E-9666-1D7D7ABB0FE6}" dt="2020-10-07T14:58:36.935" v="1697" actId="20577"/>
          <ac:spMkLst>
            <pc:docMk/>
            <pc:sldMk cId="3672666340" sldId="258"/>
            <ac:spMk id="6" creationId="{6DEF4E4D-FD29-3D47-BF42-8C38C4CEA9BA}"/>
          </ac:spMkLst>
        </pc:spChg>
        <pc:spChg chg="add mod">
          <ac:chgData name="Lipani, Aldo" userId="3d811883-7188-4056-86e4-ebeb30c53017" providerId="ADAL" clId="{921D80D6-AAC6-E94E-9666-1D7D7ABB0FE6}" dt="2020-10-07T14:58:38.655" v="1699" actId="20577"/>
          <ac:spMkLst>
            <pc:docMk/>
            <pc:sldMk cId="3672666340" sldId="258"/>
            <ac:spMk id="7" creationId="{B1EF42B4-91FE-BA42-A266-0A1C904B4451}"/>
          </ac:spMkLst>
        </pc:spChg>
        <pc:spChg chg="add del">
          <ac:chgData name="Lipani, Aldo" userId="3d811883-7188-4056-86e4-ebeb30c53017" providerId="ADAL" clId="{921D80D6-AAC6-E94E-9666-1D7D7ABB0FE6}" dt="2020-10-07T14:32:19.879" v="550" actId="11529"/>
          <ac:spMkLst>
            <pc:docMk/>
            <pc:sldMk cId="3672666340" sldId="258"/>
            <ac:spMk id="8" creationId="{80B9CB38-8796-8349-9CAE-A55028307F75}"/>
          </ac:spMkLst>
        </pc:spChg>
        <pc:spChg chg="add mod">
          <ac:chgData name="Lipani, Aldo" userId="3d811883-7188-4056-86e4-ebeb30c53017" providerId="ADAL" clId="{921D80D6-AAC6-E94E-9666-1D7D7ABB0FE6}" dt="2020-10-07T14:58:14.780" v="1677" actId="20577"/>
          <ac:spMkLst>
            <pc:docMk/>
            <pc:sldMk cId="3672666340" sldId="258"/>
            <ac:spMk id="9" creationId="{1CBC5298-6BAC-FB40-B838-12E26E117B35}"/>
          </ac:spMkLst>
        </pc:spChg>
        <pc:spChg chg="add mod">
          <ac:chgData name="Lipani, Aldo" userId="3d811883-7188-4056-86e4-ebeb30c53017" providerId="ADAL" clId="{921D80D6-AAC6-E94E-9666-1D7D7ABB0FE6}" dt="2020-10-07T14:58:20.862" v="1685" actId="20577"/>
          <ac:spMkLst>
            <pc:docMk/>
            <pc:sldMk cId="3672666340" sldId="258"/>
            <ac:spMk id="10" creationId="{642A159C-031B-4846-9026-BAFC7B11B1BD}"/>
          </ac:spMkLst>
        </pc:spChg>
        <pc:spChg chg="add mod">
          <ac:chgData name="Lipani, Aldo" userId="3d811883-7188-4056-86e4-ebeb30c53017" providerId="ADAL" clId="{921D80D6-AAC6-E94E-9666-1D7D7ABB0FE6}" dt="2020-10-07T14:58:16.619" v="1679" actId="20577"/>
          <ac:spMkLst>
            <pc:docMk/>
            <pc:sldMk cId="3672666340" sldId="258"/>
            <ac:spMk id="11" creationId="{B7471EB0-6523-0844-9988-2AC2893699FB}"/>
          </ac:spMkLst>
        </pc:spChg>
        <pc:spChg chg="add mod">
          <ac:chgData name="Lipani, Aldo" userId="3d811883-7188-4056-86e4-ebeb30c53017" providerId="ADAL" clId="{921D80D6-AAC6-E94E-9666-1D7D7ABB0FE6}" dt="2020-10-07T14:58:23.092" v="1687" actId="20577"/>
          <ac:spMkLst>
            <pc:docMk/>
            <pc:sldMk cId="3672666340" sldId="258"/>
            <ac:spMk id="12" creationId="{D97796FD-2348-B249-B775-E1EE68BF937C}"/>
          </ac:spMkLst>
        </pc:spChg>
        <pc:spChg chg="add mod">
          <ac:chgData name="Lipani, Aldo" userId="3d811883-7188-4056-86e4-ebeb30c53017" providerId="ADAL" clId="{921D80D6-AAC6-E94E-9666-1D7D7ABB0FE6}" dt="2020-10-07T14:58:24.935" v="1689" actId="20577"/>
          <ac:spMkLst>
            <pc:docMk/>
            <pc:sldMk cId="3672666340" sldId="258"/>
            <ac:spMk id="13" creationId="{6D5F0596-8CF3-C345-8F91-D3BE91C7CF43}"/>
          </ac:spMkLst>
        </pc:spChg>
        <pc:spChg chg="add mod">
          <ac:chgData name="Lipani, Aldo" userId="3d811883-7188-4056-86e4-ebeb30c53017" providerId="ADAL" clId="{921D80D6-AAC6-E94E-9666-1D7D7ABB0FE6}" dt="2020-10-07T14:58:27.251" v="1691" actId="20577"/>
          <ac:spMkLst>
            <pc:docMk/>
            <pc:sldMk cId="3672666340" sldId="258"/>
            <ac:spMk id="14" creationId="{CE71DB37-E04D-EB4E-8E63-D14C09BA50BA}"/>
          </ac:spMkLst>
        </pc:spChg>
        <pc:spChg chg="add mod">
          <ac:chgData name="Lipani, Aldo" userId="3d811883-7188-4056-86e4-ebeb30c53017" providerId="ADAL" clId="{921D80D6-AAC6-E94E-9666-1D7D7ABB0FE6}" dt="2020-10-07T14:58:28.801" v="1693" actId="20577"/>
          <ac:spMkLst>
            <pc:docMk/>
            <pc:sldMk cId="3672666340" sldId="258"/>
            <ac:spMk id="15" creationId="{057217A0-D3E2-7345-B858-D13B00D4A096}"/>
          </ac:spMkLst>
        </pc:spChg>
        <pc:spChg chg="add mod">
          <ac:chgData name="Lipani, Aldo" userId="3d811883-7188-4056-86e4-ebeb30c53017" providerId="ADAL" clId="{921D80D6-AAC6-E94E-9666-1D7D7ABB0FE6}" dt="2020-10-07T14:58:45.589" v="1703" actId="20577"/>
          <ac:spMkLst>
            <pc:docMk/>
            <pc:sldMk cId="3672666340" sldId="258"/>
            <ac:spMk id="16" creationId="{27251BC8-DAD1-3445-AC2F-3C93B6CD8300}"/>
          </ac:spMkLst>
        </pc:spChg>
        <pc:spChg chg="add mod">
          <ac:chgData name="Lipani, Aldo" userId="3d811883-7188-4056-86e4-ebeb30c53017" providerId="ADAL" clId="{921D80D6-AAC6-E94E-9666-1D7D7ABB0FE6}" dt="2020-10-07T14:58:47.908" v="1705" actId="20577"/>
          <ac:spMkLst>
            <pc:docMk/>
            <pc:sldMk cId="3672666340" sldId="258"/>
            <ac:spMk id="17" creationId="{CA04D59F-48D5-8948-847F-7D90B7E89DA2}"/>
          </ac:spMkLst>
        </pc:spChg>
        <pc:spChg chg="add mod">
          <ac:chgData name="Lipani, Aldo" userId="3d811883-7188-4056-86e4-ebeb30c53017" providerId="ADAL" clId="{921D80D6-AAC6-E94E-9666-1D7D7ABB0FE6}" dt="2020-10-07T14:58:43.132" v="1701" actId="20577"/>
          <ac:spMkLst>
            <pc:docMk/>
            <pc:sldMk cId="3672666340" sldId="258"/>
            <ac:spMk id="18" creationId="{6D72364E-9930-AD4B-9841-D1BDA64A8044}"/>
          </ac:spMkLst>
        </pc:spChg>
        <pc:spChg chg="add mod">
          <ac:chgData name="Lipani, Aldo" userId="3d811883-7188-4056-86e4-ebeb30c53017" providerId="ADAL" clId="{921D80D6-AAC6-E94E-9666-1D7D7ABB0FE6}" dt="2020-10-07T14:58:51.452" v="1709" actId="20577"/>
          <ac:spMkLst>
            <pc:docMk/>
            <pc:sldMk cId="3672666340" sldId="258"/>
            <ac:spMk id="19" creationId="{D2B17854-46B6-3544-8F7A-68E0956D81EE}"/>
          </ac:spMkLst>
        </pc:spChg>
        <pc:spChg chg="add mod">
          <ac:chgData name="Lipani, Aldo" userId="3d811883-7188-4056-86e4-ebeb30c53017" providerId="ADAL" clId="{921D80D6-AAC6-E94E-9666-1D7D7ABB0FE6}" dt="2020-10-07T14:58:49.737" v="1707" actId="20577"/>
          <ac:spMkLst>
            <pc:docMk/>
            <pc:sldMk cId="3672666340" sldId="258"/>
            <ac:spMk id="20" creationId="{D630F787-C6C3-1040-9C27-B600FDDA13D5}"/>
          </ac:spMkLst>
        </pc:spChg>
        <pc:spChg chg="add mod">
          <ac:chgData name="Lipani, Aldo" userId="3d811883-7188-4056-86e4-ebeb30c53017" providerId="ADAL" clId="{921D80D6-AAC6-E94E-9666-1D7D7ABB0FE6}" dt="2020-10-07T14:44:06.294" v="855" actId="14100"/>
          <ac:spMkLst>
            <pc:docMk/>
            <pc:sldMk cId="3672666340" sldId="258"/>
            <ac:spMk id="21" creationId="{8C2AA717-05B9-8C41-A6BB-4BB850A69149}"/>
          </ac:spMkLst>
        </pc:spChg>
        <pc:cxnChg chg="add mod">
          <ac:chgData name="Lipani, Aldo" userId="3d811883-7188-4056-86e4-ebeb30c53017" providerId="ADAL" clId="{921D80D6-AAC6-E94E-9666-1D7D7ABB0FE6}" dt="2020-10-07T14:48:04.411" v="994"/>
          <ac:cxnSpMkLst>
            <pc:docMk/>
            <pc:sldMk cId="3672666340" sldId="258"/>
            <ac:cxnSpMk id="23" creationId="{123BF425-A95F-124E-AF82-212788AE1D50}"/>
          </ac:cxnSpMkLst>
        </pc:cxnChg>
        <pc:cxnChg chg="add mod">
          <ac:chgData name="Lipani, Aldo" userId="3d811883-7188-4056-86e4-ebeb30c53017" providerId="ADAL" clId="{921D80D6-AAC6-E94E-9666-1D7D7ABB0FE6}" dt="2020-10-07T14:47:23.587" v="967" actId="14100"/>
          <ac:cxnSpMkLst>
            <pc:docMk/>
            <pc:sldMk cId="3672666340" sldId="258"/>
            <ac:cxnSpMk id="24" creationId="{37D2BEF1-FB1E-BB44-ACAA-0AF965835CC0}"/>
          </ac:cxnSpMkLst>
        </pc:cxnChg>
        <pc:cxnChg chg="add mod">
          <ac:chgData name="Lipani, Aldo" userId="3d811883-7188-4056-86e4-ebeb30c53017" providerId="ADAL" clId="{921D80D6-AAC6-E94E-9666-1D7D7ABB0FE6}" dt="2020-10-07T14:47:38.035" v="974" actId="14100"/>
          <ac:cxnSpMkLst>
            <pc:docMk/>
            <pc:sldMk cId="3672666340" sldId="258"/>
            <ac:cxnSpMk id="27" creationId="{64D6F41F-9D9C-9F46-9AB9-EF2B827AB3D5}"/>
          </ac:cxnSpMkLst>
        </pc:cxnChg>
        <pc:cxnChg chg="add del mod">
          <ac:chgData name="Lipani, Aldo" userId="3d811883-7188-4056-86e4-ebeb30c53017" providerId="ADAL" clId="{921D80D6-AAC6-E94E-9666-1D7D7ABB0FE6}" dt="2020-10-07T14:47:25.252" v="968" actId="478"/>
          <ac:cxnSpMkLst>
            <pc:docMk/>
            <pc:sldMk cId="3672666340" sldId="258"/>
            <ac:cxnSpMk id="30" creationId="{40AC25A3-8E0E-464C-AB48-FCD5CDEE2B09}"/>
          </ac:cxnSpMkLst>
        </pc:cxnChg>
        <pc:cxnChg chg="add mod">
          <ac:chgData name="Lipani, Aldo" userId="3d811883-7188-4056-86e4-ebeb30c53017" providerId="ADAL" clId="{921D80D6-AAC6-E94E-9666-1D7D7ABB0FE6}" dt="2020-10-07T14:44:53.741" v="895" actId="1036"/>
          <ac:cxnSpMkLst>
            <pc:docMk/>
            <pc:sldMk cId="3672666340" sldId="258"/>
            <ac:cxnSpMk id="33" creationId="{0CB23692-A72A-4E42-AD62-ED8562F05D7B}"/>
          </ac:cxnSpMkLst>
        </pc:cxnChg>
        <pc:cxnChg chg="add del mod">
          <ac:chgData name="Lipani, Aldo" userId="3d811883-7188-4056-86e4-ebeb30c53017" providerId="ADAL" clId="{921D80D6-AAC6-E94E-9666-1D7D7ABB0FE6}" dt="2020-10-07T14:47:34.084" v="973" actId="478"/>
          <ac:cxnSpMkLst>
            <pc:docMk/>
            <pc:sldMk cId="3672666340" sldId="258"/>
            <ac:cxnSpMk id="36" creationId="{13A83A3A-6292-9547-B9FD-2F16485E3392}"/>
          </ac:cxnSpMkLst>
        </pc:cxnChg>
        <pc:cxnChg chg="add del mod">
          <ac:chgData name="Lipani, Aldo" userId="3d811883-7188-4056-86e4-ebeb30c53017" providerId="ADAL" clId="{921D80D6-AAC6-E94E-9666-1D7D7ABB0FE6}" dt="2020-10-07T14:40:42.525" v="813" actId="478"/>
          <ac:cxnSpMkLst>
            <pc:docMk/>
            <pc:sldMk cId="3672666340" sldId="258"/>
            <ac:cxnSpMk id="37" creationId="{DEC5B8E0-4825-0A4D-AD5A-FB509398B067}"/>
          </ac:cxnSpMkLst>
        </pc:cxnChg>
        <pc:cxnChg chg="add mod">
          <ac:chgData name="Lipani, Aldo" userId="3d811883-7188-4056-86e4-ebeb30c53017" providerId="ADAL" clId="{921D80D6-AAC6-E94E-9666-1D7D7ABB0FE6}" dt="2020-10-07T14:48:12.699" v="995" actId="14100"/>
          <ac:cxnSpMkLst>
            <pc:docMk/>
            <pc:sldMk cId="3672666340" sldId="258"/>
            <ac:cxnSpMk id="45" creationId="{DA94EF4D-643B-1E4C-9801-ACD1ACF624D6}"/>
          </ac:cxnSpMkLst>
        </pc:cxnChg>
        <pc:cxnChg chg="add mod">
          <ac:chgData name="Lipani, Aldo" userId="3d811883-7188-4056-86e4-ebeb30c53017" providerId="ADAL" clId="{921D80D6-AAC6-E94E-9666-1D7D7ABB0FE6}" dt="2020-10-07T14:48:17.331" v="997" actId="14100"/>
          <ac:cxnSpMkLst>
            <pc:docMk/>
            <pc:sldMk cId="3672666340" sldId="258"/>
            <ac:cxnSpMk id="48" creationId="{7B2E48CB-C632-3D40-A93B-792224662452}"/>
          </ac:cxnSpMkLst>
        </pc:cxnChg>
        <pc:cxnChg chg="add mod">
          <ac:chgData name="Lipani, Aldo" userId="3d811883-7188-4056-86e4-ebeb30c53017" providerId="ADAL" clId="{921D80D6-AAC6-E94E-9666-1D7D7ABB0FE6}" dt="2020-10-07T14:48:28.952" v="1016" actId="14100"/>
          <ac:cxnSpMkLst>
            <pc:docMk/>
            <pc:sldMk cId="3672666340" sldId="258"/>
            <ac:cxnSpMk id="50" creationId="{0CED94B0-7D6F-0A4A-86AE-3550D8A9B00D}"/>
          </ac:cxnSpMkLst>
        </pc:cxnChg>
        <pc:cxnChg chg="add mod">
          <ac:chgData name="Lipani, Aldo" userId="3d811883-7188-4056-86e4-ebeb30c53017" providerId="ADAL" clId="{921D80D6-AAC6-E94E-9666-1D7D7ABB0FE6}" dt="2020-10-07T14:48:33.302" v="1018" actId="14100"/>
          <ac:cxnSpMkLst>
            <pc:docMk/>
            <pc:sldMk cId="3672666340" sldId="258"/>
            <ac:cxnSpMk id="54" creationId="{931B6808-01FC-6A45-BD23-45CEFA629DAD}"/>
          </ac:cxnSpMkLst>
        </pc:cxnChg>
        <pc:cxnChg chg="add del mod">
          <ac:chgData name="Lipani, Aldo" userId="3d811883-7188-4056-86e4-ebeb30c53017" providerId="ADAL" clId="{921D80D6-AAC6-E94E-9666-1D7D7ABB0FE6}" dt="2020-10-07T14:48:14.184" v="996" actId="478"/>
          <ac:cxnSpMkLst>
            <pc:docMk/>
            <pc:sldMk cId="3672666340" sldId="258"/>
            <ac:cxnSpMk id="57" creationId="{8D0E0DFA-6DF4-C247-A5A1-17A77E6F259C}"/>
          </ac:cxnSpMkLst>
        </pc:cxnChg>
        <pc:cxnChg chg="add del mod">
          <ac:chgData name="Lipani, Aldo" userId="3d811883-7188-4056-86e4-ebeb30c53017" providerId="ADAL" clId="{921D80D6-AAC6-E94E-9666-1D7D7ABB0FE6}" dt="2020-10-07T14:48:18.669" v="998" actId="478"/>
          <ac:cxnSpMkLst>
            <pc:docMk/>
            <pc:sldMk cId="3672666340" sldId="258"/>
            <ac:cxnSpMk id="60" creationId="{92EE8831-831C-7B46-A0CD-E35DB4B85EBE}"/>
          </ac:cxnSpMkLst>
        </pc:cxnChg>
        <pc:cxnChg chg="add del mod">
          <ac:chgData name="Lipani, Aldo" userId="3d811883-7188-4056-86e4-ebeb30c53017" providerId="ADAL" clId="{921D80D6-AAC6-E94E-9666-1D7D7ABB0FE6}" dt="2020-10-07T14:48:30.257" v="1017" actId="478"/>
          <ac:cxnSpMkLst>
            <pc:docMk/>
            <pc:sldMk cId="3672666340" sldId="258"/>
            <ac:cxnSpMk id="65" creationId="{5BC199A3-FB9A-D840-8737-52A65FA6B0B9}"/>
          </ac:cxnSpMkLst>
        </pc:cxnChg>
        <pc:cxnChg chg="add del mod">
          <ac:chgData name="Lipani, Aldo" userId="3d811883-7188-4056-86e4-ebeb30c53017" providerId="ADAL" clId="{921D80D6-AAC6-E94E-9666-1D7D7ABB0FE6}" dt="2020-10-07T14:48:34.542" v="1019" actId="478"/>
          <ac:cxnSpMkLst>
            <pc:docMk/>
            <pc:sldMk cId="3672666340" sldId="258"/>
            <ac:cxnSpMk id="68" creationId="{4DA57606-C62D-7244-857B-98DD41297613}"/>
          </ac:cxnSpMkLst>
        </pc:cxnChg>
      </pc:sldChg>
      <pc:sldChg chg="del">
        <pc:chgData name="Lipani, Aldo" userId="3d811883-7188-4056-86e4-ebeb30c53017" providerId="ADAL" clId="{921D80D6-AAC6-E94E-9666-1D7D7ABB0FE6}" dt="2020-10-07T15:03:18.551" v="1823" actId="2696"/>
        <pc:sldMkLst>
          <pc:docMk/>
          <pc:sldMk cId="961122649" sldId="259"/>
        </pc:sldMkLst>
      </pc:sldChg>
      <pc:sldChg chg="addSp delSp modSp mod">
        <pc:chgData name="Lipani, Aldo" userId="3d811883-7188-4056-86e4-ebeb30c53017" providerId="ADAL" clId="{921D80D6-AAC6-E94E-9666-1D7D7ABB0FE6}" dt="2020-10-07T16:29:34.145" v="3011" actId="33524"/>
        <pc:sldMkLst>
          <pc:docMk/>
          <pc:sldMk cId="4801027" sldId="260"/>
        </pc:sldMkLst>
        <pc:spChg chg="mod">
          <ac:chgData name="Lipani, Aldo" userId="3d811883-7188-4056-86e4-ebeb30c53017" providerId="ADAL" clId="{921D80D6-AAC6-E94E-9666-1D7D7ABB0FE6}" dt="2020-10-07T16:29:34.145" v="3011" actId="33524"/>
          <ac:spMkLst>
            <pc:docMk/>
            <pc:sldMk cId="4801027" sldId="260"/>
            <ac:spMk id="3" creationId="{1DC9FA53-9EE8-0745-92FC-DAD400D86E32}"/>
          </ac:spMkLst>
        </pc:spChg>
        <pc:spChg chg="add mod">
          <ac:chgData name="Lipani, Aldo" userId="3d811883-7188-4056-86e4-ebeb30c53017" providerId="ADAL" clId="{921D80D6-AAC6-E94E-9666-1D7D7ABB0FE6}" dt="2020-10-07T16:24:31.917" v="2962" actId="1036"/>
          <ac:spMkLst>
            <pc:docMk/>
            <pc:sldMk cId="4801027" sldId="260"/>
            <ac:spMk id="7" creationId="{C1DD5170-CF38-734C-BB18-50C7793CAC0B}"/>
          </ac:spMkLst>
        </pc:spChg>
        <pc:spChg chg="add del mod">
          <ac:chgData name="Lipani, Aldo" userId="3d811883-7188-4056-86e4-ebeb30c53017" providerId="ADAL" clId="{921D80D6-AAC6-E94E-9666-1D7D7ABB0FE6}" dt="2020-10-07T16:15:40.181" v="2739" actId="478"/>
          <ac:spMkLst>
            <pc:docMk/>
            <pc:sldMk cId="4801027" sldId="260"/>
            <ac:spMk id="8" creationId="{7B00E89A-42BE-ED48-8B2C-EE5C05652699}"/>
          </ac:spMkLst>
        </pc:spChg>
        <pc:spChg chg="add del mod">
          <ac:chgData name="Lipani, Aldo" userId="3d811883-7188-4056-86e4-ebeb30c53017" providerId="ADAL" clId="{921D80D6-AAC6-E94E-9666-1D7D7ABB0FE6}" dt="2020-10-07T16:15:49.318" v="2743" actId="478"/>
          <ac:spMkLst>
            <pc:docMk/>
            <pc:sldMk cId="4801027" sldId="260"/>
            <ac:spMk id="9" creationId="{5A016227-53C6-8946-B552-F2116EF6C974}"/>
          </ac:spMkLst>
        </pc:spChg>
        <pc:spChg chg="add mod">
          <ac:chgData name="Lipani, Aldo" userId="3d811883-7188-4056-86e4-ebeb30c53017" providerId="ADAL" clId="{921D80D6-AAC6-E94E-9666-1D7D7ABB0FE6}" dt="2020-10-07T16:27:00.267" v="2979" actId="1076"/>
          <ac:spMkLst>
            <pc:docMk/>
            <pc:sldMk cId="4801027" sldId="260"/>
            <ac:spMk id="10" creationId="{829A9CAD-E42A-9149-B7FC-AF841E734686}"/>
          </ac:spMkLst>
        </pc:spChg>
        <pc:spChg chg="add del mod">
          <ac:chgData name="Lipani, Aldo" userId="3d811883-7188-4056-86e4-ebeb30c53017" providerId="ADAL" clId="{921D80D6-AAC6-E94E-9666-1D7D7ABB0FE6}" dt="2020-10-07T16:16:14.231" v="2752" actId="478"/>
          <ac:spMkLst>
            <pc:docMk/>
            <pc:sldMk cId="4801027" sldId="260"/>
            <ac:spMk id="11" creationId="{8A6CF0F1-5812-944D-A28B-C8731EE7B7F7}"/>
          </ac:spMkLst>
        </pc:spChg>
        <pc:spChg chg="add mod">
          <ac:chgData name="Lipani, Aldo" userId="3d811883-7188-4056-86e4-ebeb30c53017" providerId="ADAL" clId="{921D80D6-AAC6-E94E-9666-1D7D7ABB0FE6}" dt="2020-10-07T16:27:03.081" v="2980" actId="1076"/>
          <ac:spMkLst>
            <pc:docMk/>
            <pc:sldMk cId="4801027" sldId="260"/>
            <ac:spMk id="12" creationId="{84DAF9BB-8A6C-C243-B958-2689E97FAB6A}"/>
          </ac:spMkLst>
        </pc:spChg>
        <pc:spChg chg="add del mod">
          <ac:chgData name="Lipani, Aldo" userId="3d811883-7188-4056-86e4-ebeb30c53017" providerId="ADAL" clId="{921D80D6-AAC6-E94E-9666-1D7D7ABB0FE6}" dt="2020-10-07T16:20:43.776" v="2858" actId="478"/>
          <ac:spMkLst>
            <pc:docMk/>
            <pc:sldMk cId="4801027" sldId="260"/>
            <ac:spMk id="13" creationId="{C2DC457A-E652-C64A-884A-79F35776B122}"/>
          </ac:spMkLst>
        </pc:spChg>
        <pc:spChg chg="add del mod">
          <ac:chgData name="Lipani, Aldo" userId="3d811883-7188-4056-86e4-ebeb30c53017" providerId="ADAL" clId="{921D80D6-AAC6-E94E-9666-1D7D7ABB0FE6}" dt="2020-10-07T16:20:45.180" v="2859" actId="478"/>
          <ac:spMkLst>
            <pc:docMk/>
            <pc:sldMk cId="4801027" sldId="260"/>
            <ac:spMk id="14" creationId="{771F22ED-339E-0843-B7C3-63532CD2EA46}"/>
          </ac:spMkLst>
        </pc:spChg>
        <pc:spChg chg="add mod">
          <ac:chgData name="Lipani, Aldo" userId="3d811883-7188-4056-86e4-ebeb30c53017" providerId="ADAL" clId="{921D80D6-AAC6-E94E-9666-1D7D7ABB0FE6}" dt="2020-10-07T16:27:10.100" v="2984" actId="1038"/>
          <ac:spMkLst>
            <pc:docMk/>
            <pc:sldMk cId="4801027" sldId="260"/>
            <ac:spMk id="15" creationId="{E9FBB642-7397-FD47-8384-0EDD3927DFA2}"/>
          </ac:spMkLst>
        </pc:spChg>
        <pc:spChg chg="add del mod">
          <ac:chgData name="Lipani, Aldo" userId="3d811883-7188-4056-86e4-ebeb30c53017" providerId="ADAL" clId="{921D80D6-AAC6-E94E-9666-1D7D7ABB0FE6}" dt="2020-10-07T16:24:06.696" v="2949" actId="478"/>
          <ac:spMkLst>
            <pc:docMk/>
            <pc:sldMk cId="4801027" sldId="260"/>
            <ac:spMk id="16" creationId="{20CC986E-C408-184C-B6DA-003633F62D09}"/>
          </ac:spMkLst>
        </pc:spChg>
        <pc:spChg chg="add del mod">
          <ac:chgData name="Lipani, Aldo" userId="3d811883-7188-4056-86e4-ebeb30c53017" providerId="ADAL" clId="{921D80D6-AAC6-E94E-9666-1D7D7ABB0FE6}" dt="2020-10-07T16:21:55.540" v="2887" actId="478"/>
          <ac:spMkLst>
            <pc:docMk/>
            <pc:sldMk cId="4801027" sldId="260"/>
            <ac:spMk id="17" creationId="{66A38EE5-582F-2B4B-B52D-DC59BCAB7A97}"/>
          </ac:spMkLst>
        </pc:spChg>
        <pc:spChg chg="add del mod">
          <ac:chgData name="Lipani, Aldo" userId="3d811883-7188-4056-86e4-ebeb30c53017" providerId="ADAL" clId="{921D80D6-AAC6-E94E-9666-1D7D7ABB0FE6}" dt="2020-10-07T16:20:46.670" v="2860" actId="478"/>
          <ac:spMkLst>
            <pc:docMk/>
            <pc:sldMk cId="4801027" sldId="260"/>
            <ac:spMk id="18" creationId="{B63C29B0-379F-8E40-A43C-0CF53E2DBECF}"/>
          </ac:spMkLst>
        </pc:spChg>
        <pc:spChg chg="add del mod">
          <ac:chgData name="Lipani, Aldo" userId="3d811883-7188-4056-86e4-ebeb30c53017" providerId="ADAL" clId="{921D80D6-AAC6-E94E-9666-1D7D7ABB0FE6}" dt="2020-10-07T16:16:18.113" v="2755" actId="478"/>
          <ac:spMkLst>
            <pc:docMk/>
            <pc:sldMk cId="4801027" sldId="260"/>
            <ac:spMk id="19" creationId="{BD5E7BDF-2DD4-FB4C-BF00-CBD29BF6A09E}"/>
          </ac:spMkLst>
        </pc:spChg>
        <pc:spChg chg="add mod">
          <ac:chgData name="Lipani, Aldo" userId="3d811883-7188-4056-86e4-ebeb30c53017" providerId="ADAL" clId="{921D80D6-AAC6-E94E-9666-1D7D7ABB0FE6}" dt="2020-10-07T16:26:44.987" v="2978" actId="207"/>
          <ac:spMkLst>
            <pc:docMk/>
            <pc:sldMk cId="4801027" sldId="260"/>
            <ac:spMk id="20" creationId="{77616500-558D-E24C-8400-6BAC1507A7D6}"/>
          </ac:spMkLst>
        </pc:spChg>
        <pc:spChg chg="add del mod">
          <ac:chgData name="Lipani, Aldo" userId="3d811883-7188-4056-86e4-ebeb30c53017" providerId="ADAL" clId="{921D80D6-AAC6-E94E-9666-1D7D7ABB0FE6}" dt="2020-10-07T16:20:47.978" v="2861" actId="478"/>
          <ac:spMkLst>
            <pc:docMk/>
            <pc:sldMk cId="4801027" sldId="260"/>
            <ac:spMk id="21" creationId="{DD90164F-0E8E-DC4D-A97C-08627B9DD5B2}"/>
          </ac:spMkLst>
        </pc:spChg>
        <pc:spChg chg="add mod">
          <ac:chgData name="Lipani, Aldo" userId="3d811883-7188-4056-86e4-ebeb30c53017" providerId="ADAL" clId="{921D80D6-AAC6-E94E-9666-1D7D7ABB0FE6}" dt="2020-10-07T16:27:43.758" v="3009" actId="20577"/>
          <ac:spMkLst>
            <pc:docMk/>
            <pc:sldMk cId="4801027" sldId="260"/>
            <ac:spMk id="22" creationId="{11B8C49D-43E1-EA41-B90A-3FA1C8DFD1CF}"/>
          </ac:spMkLst>
        </pc:spChg>
        <pc:spChg chg="add mod">
          <ac:chgData name="Lipani, Aldo" userId="3d811883-7188-4056-86e4-ebeb30c53017" providerId="ADAL" clId="{921D80D6-AAC6-E94E-9666-1D7D7ABB0FE6}" dt="2020-10-07T16:24:31.917" v="2962" actId="1036"/>
          <ac:spMkLst>
            <pc:docMk/>
            <pc:sldMk cId="4801027" sldId="260"/>
            <ac:spMk id="49" creationId="{9759DF6F-7B34-3B4D-B05E-BE80DA208CBF}"/>
          </ac:spMkLst>
        </pc:spChg>
        <pc:spChg chg="add mod">
          <ac:chgData name="Lipani, Aldo" userId="3d811883-7188-4056-86e4-ebeb30c53017" providerId="ADAL" clId="{921D80D6-AAC6-E94E-9666-1D7D7ABB0FE6}" dt="2020-10-07T16:24:31.917" v="2962" actId="1036"/>
          <ac:spMkLst>
            <pc:docMk/>
            <pc:sldMk cId="4801027" sldId="260"/>
            <ac:spMk id="50" creationId="{CE978F06-4B36-EC43-9A43-CEB8A19190C7}"/>
          </ac:spMkLst>
        </pc:spChg>
        <pc:spChg chg="add mod">
          <ac:chgData name="Lipani, Aldo" userId="3d811883-7188-4056-86e4-ebeb30c53017" providerId="ADAL" clId="{921D80D6-AAC6-E94E-9666-1D7D7ABB0FE6}" dt="2020-10-07T16:24:31.917" v="2962" actId="1036"/>
          <ac:spMkLst>
            <pc:docMk/>
            <pc:sldMk cId="4801027" sldId="260"/>
            <ac:spMk id="51" creationId="{1D17B011-185D-BC4B-A79D-4EB3E537211C}"/>
          </ac:spMkLst>
        </pc:spChg>
        <pc:spChg chg="add mod">
          <ac:chgData name="Lipani, Aldo" userId="3d811883-7188-4056-86e4-ebeb30c53017" providerId="ADAL" clId="{921D80D6-AAC6-E94E-9666-1D7D7ABB0FE6}" dt="2020-10-07T16:24:31.917" v="2962" actId="1036"/>
          <ac:spMkLst>
            <pc:docMk/>
            <pc:sldMk cId="4801027" sldId="260"/>
            <ac:spMk id="52" creationId="{3605CE17-796A-FC45-95F6-A09BE979E061}"/>
          </ac:spMkLst>
        </pc:spChg>
        <pc:spChg chg="add mod">
          <ac:chgData name="Lipani, Aldo" userId="3d811883-7188-4056-86e4-ebeb30c53017" providerId="ADAL" clId="{921D80D6-AAC6-E94E-9666-1D7D7ABB0FE6}" dt="2020-10-07T16:27:15.965" v="2988" actId="1038"/>
          <ac:spMkLst>
            <pc:docMk/>
            <pc:sldMk cId="4801027" sldId="260"/>
            <ac:spMk id="65" creationId="{ADD1971D-1216-894C-9CDE-0AD422692847}"/>
          </ac:spMkLst>
        </pc:spChg>
        <pc:spChg chg="add mod">
          <ac:chgData name="Lipani, Aldo" userId="3d811883-7188-4056-86e4-ebeb30c53017" providerId="ADAL" clId="{921D80D6-AAC6-E94E-9666-1D7D7ABB0FE6}" dt="2020-10-07T16:27:13.403" v="2986" actId="1037"/>
          <ac:spMkLst>
            <pc:docMk/>
            <pc:sldMk cId="4801027" sldId="260"/>
            <ac:spMk id="66" creationId="{FCA63A16-7BB9-C547-8FEB-DF4EC89BD12E}"/>
          </ac:spMkLst>
        </pc:spChg>
        <pc:spChg chg="add mod">
          <ac:chgData name="Lipani, Aldo" userId="3d811883-7188-4056-86e4-ebeb30c53017" providerId="ADAL" clId="{921D80D6-AAC6-E94E-9666-1D7D7ABB0FE6}" dt="2020-10-07T16:26:33.791" v="2974" actId="207"/>
          <ac:spMkLst>
            <pc:docMk/>
            <pc:sldMk cId="4801027" sldId="260"/>
            <ac:spMk id="68" creationId="{07835158-7E7C-8E43-B218-2406354F6E59}"/>
          </ac:spMkLst>
        </pc:spChg>
        <pc:spChg chg="add mod">
          <ac:chgData name="Lipani, Aldo" userId="3d811883-7188-4056-86e4-ebeb30c53017" providerId="ADAL" clId="{921D80D6-AAC6-E94E-9666-1D7D7ABB0FE6}" dt="2020-10-07T16:27:07.988" v="2982" actId="1037"/>
          <ac:spMkLst>
            <pc:docMk/>
            <pc:sldMk cId="4801027" sldId="260"/>
            <ac:spMk id="83" creationId="{9AFA83F8-BC70-0347-B437-4D30D646718D}"/>
          </ac:spMkLst>
        </pc:spChg>
        <pc:spChg chg="add mod">
          <ac:chgData name="Lipani, Aldo" userId="3d811883-7188-4056-86e4-ebeb30c53017" providerId="ADAL" clId="{921D80D6-AAC6-E94E-9666-1D7D7ABB0FE6}" dt="2020-10-07T16:26:31.377" v="2973" actId="207"/>
          <ac:spMkLst>
            <pc:docMk/>
            <pc:sldMk cId="4801027" sldId="260"/>
            <ac:spMk id="84" creationId="{DE4E3E8D-7E0B-394E-8530-C18495550A67}"/>
          </ac:spMkLst>
        </pc:spChg>
        <pc:spChg chg="add mod">
          <ac:chgData name="Lipani, Aldo" userId="3d811883-7188-4056-86e4-ebeb30c53017" providerId="ADAL" clId="{921D80D6-AAC6-E94E-9666-1D7D7ABB0FE6}" dt="2020-10-07T16:24:31.917" v="2962" actId="1036"/>
          <ac:spMkLst>
            <pc:docMk/>
            <pc:sldMk cId="4801027" sldId="260"/>
            <ac:spMk id="87" creationId="{6E120E21-F3B8-E948-A3FC-A0A65907FBB3}"/>
          </ac:spMkLst>
        </pc:spChg>
        <pc:spChg chg="add mod">
          <ac:chgData name="Lipani, Aldo" userId="3d811883-7188-4056-86e4-ebeb30c53017" providerId="ADAL" clId="{921D80D6-AAC6-E94E-9666-1D7D7ABB0FE6}" dt="2020-10-07T16:26:42.009" v="2977" actId="207"/>
          <ac:spMkLst>
            <pc:docMk/>
            <pc:sldMk cId="4801027" sldId="260"/>
            <ac:spMk id="88" creationId="{97132C47-D76C-EB48-B1AE-1E3B0A20064E}"/>
          </ac:spMkLst>
        </pc:spChg>
        <pc:spChg chg="add mod">
          <ac:chgData name="Lipani, Aldo" userId="3d811883-7188-4056-86e4-ebeb30c53017" providerId="ADAL" clId="{921D80D6-AAC6-E94E-9666-1D7D7ABB0FE6}" dt="2020-10-07T16:26:39.715" v="2976" actId="207"/>
          <ac:spMkLst>
            <pc:docMk/>
            <pc:sldMk cId="4801027" sldId="260"/>
            <ac:spMk id="96" creationId="{925A3BC7-C22C-B84B-938D-F0CD3C3766B1}"/>
          </ac:spMkLst>
        </pc:spChg>
        <pc:spChg chg="add mod">
          <ac:chgData name="Lipani, Aldo" userId="3d811883-7188-4056-86e4-ebeb30c53017" providerId="ADAL" clId="{921D80D6-AAC6-E94E-9666-1D7D7ABB0FE6}" dt="2020-10-07T16:26:36.650" v="2975" actId="207"/>
          <ac:spMkLst>
            <pc:docMk/>
            <pc:sldMk cId="4801027" sldId="260"/>
            <ac:spMk id="99" creationId="{A831793F-7A53-904F-BC93-3B2AB076286A}"/>
          </ac:spMkLst>
        </pc:spChg>
        <pc:spChg chg="add mod">
          <ac:chgData name="Lipani, Aldo" userId="3d811883-7188-4056-86e4-ebeb30c53017" providerId="ADAL" clId="{921D80D6-AAC6-E94E-9666-1D7D7ABB0FE6}" dt="2020-10-07T16:24:31.917" v="2962" actId="1036"/>
          <ac:spMkLst>
            <pc:docMk/>
            <pc:sldMk cId="4801027" sldId="260"/>
            <ac:spMk id="100" creationId="{601E8278-6EE6-2A4B-96BA-5FBC08183B7B}"/>
          </ac:spMkLst>
        </pc:spChg>
        <pc:spChg chg="add mod">
          <ac:chgData name="Lipani, Aldo" userId="3d811883-7188-4056-86e4-ebeb30c53017" providerId="ADAL" clId="{921D80D6-AAC6-E94E-9666-1D7D7ABB0FE6}" dt="2020-10-07T16:24:31.917" v="2962" actId="1036"/>
          <ac:spMkLst>
            <pc:docMk/>
            <pc:sldMk cId="4801027" sldId="260"/>
            <ac:spMk id="101" creationId="{568CA5CB-B376-E34C-BD7F-50FFFC1BEEBF}"/>
          </ac:spMkLst>
        </pc:spChg>
        <pc:spChg chg="add mod">
          <ac:chgData name="Lipani, Aldo" userId="3d811883-7188-4056-86e4-ebeb30c53017" providerId="ADAL" clId="{921D80D6-AAC6-E94E-9666-1D7D7ABB0FE6}" dt="2020-10-07T16:24:31.917" v="2962" actId="1036"/>
          <ac:spMkLst>
            <pc:docMk/>
            <pc:sldMk cId="4801027" sldId="260"/>
            <ac:spMk id="118" creationId="{602D9DDB-8C8D-E742-97C4-B71CECA6BE53}"/>
          </ac:spMkLst>
        </pc:spChg>
        <pc:graphicFrameChg chg="add del mod">
          <ac:chgData name="Lipani, Aldo" userId="3d811883-7188-4056-86e4-ebeb30c53017" providerId="ADAL" clId="{921D80D6-AAC6-E94E-9666-1D7D7ABB0FE6}" dt="2020-10-07T15:42:27.059" v="2682" actId="478"/>
          <ac:graphicFrameMkLst>
            <pc:docMk/>
            <pc:sldMk cId="4801027" sldId="260"/>
            <ac:graphicFrameMk id="4" creationId="{62B77E47-7DBC-324A-B303-1CD457A34E2D}"/>
          </ac:graphicFrameMkLst>
        </pc:graphicFrameChg>
        <pc:graphicFrameChg chg="add del mod">
          <ac:chgData name="Lipani, Aldo" userId="3d811883-7188-4056-86e4-ebeb30c53017" providerId="ADAL" clId="{921D80D6-AAC6-E94E-9666-1D7D7ABB0FE6}" dt="2020-10-07T15:42:52.618" v="2685" actId="478"/>
          <ac:graphicFrameMkLst>
            <pc:docMk/>
            <pc:sldMk cId="4801027" sldId="260"/>
            <ac:graphicFrameMk id="5" creationId="{588FA742-26C4-3549-8F54-826C1E087B44}"/>
          </ac:graphicFrameMkLst>
        </pc:graphicFrameChg>
        <pc:picChg chg="add mod">
          <ac:chgData name="Lipani, Aldo" userId="3d811883-7188-4056-86e4-ebeb30c53017" providerId="ADAL" clId="{921D80D6-AAC6-E94E-9666-1D7D7ABB0FE6}" dt="2020-10-07T16:05:20.076" v="2689" actId="1076"/>
          <ac:picMkLst>
            <pc:docMk/>
            <pc:sldMk cId="4801027" sldId="260"/>
            <ac:picMk id="6" creationId="{61C3CFC3-5AB6-AA47-804E-3B071CC6344C}"/>
          </ac:picMkLst>
        </pc:picChg>
        <pc:cxnChg chg="add del mod">
          <ac:chgData name="Lipani, Aldo" userId="3d811883-7188-4056-86e4-ebeb30c53017" providerId="ADAL" clId="{921D80D6-AAC6-E94E-9666-1D7D7ABB0FE6}" dt="2020-10-07T16:16:15.192" v="2753" actId="478"/>
          <ac:cxnSpMkLst>
            <pc:docMk/>
            <pc:sldMk cId="4801027" sldId="260"/>
            <ac:cxnSpMk id="23" creationId="{F92EEC8E-0F81-3E4A-8467-88A6E60C0DCF}"/>
          </ac:cxnSpMkLst>
        </pc:cxnChg>
        <pc:cxnChg chg="add mod">
          <ac:chgData name="Lipani, Aldo" userId="3d811883-7188-4056-86e4-ebeb30c53017" providerId="ADAL" clId="{921D80D6-AAC6-E94E-9666-1D7D7ABB0FE6}" dt="2020-10-07T16:24:31.917" v="2962" actId="1036"/>
          <ac:cxnSpMkLst>
            <pc:docMk/>
            <pc:sldMk cId="4801027" sldId="260"/>
            <ac:cxnSpMk id="24" creationId="{968F1622-BFA2-704B-AF64-6B1B21B17FBE}"/>
          </ac:cxnSpMkLst>
        </pc:cxnChg>
        <pc:cxnChg chg="add mod">
          <ac:chgData name="Lipani, Aldo" userId="3d811883-7188-4056-86e4-ebeb30c53017" providerId="ADAL" clId="{921D80D6-AAC6-E94E-9666-1D7D7ABB0FE6}" dt="2020-10-07T16:24:31.917" v="2962" actId="1036"/>
          <ac:cxnSpMkLst>
            <pc:docMk/>
            <pc:sldMk cId="4801027" sldId="260"/>
            <ac:cxnSpMk id="25" creationId="{2DA07448-85D1-F84A-ADBD-F39D56755AE3}"/>
          </ac:cxnSpMkLst>
        </pc:cxnChg>
        <pc:cxnChg chg="add del mod">
          <ac:chgData name="Lipani, Aldo" userId="3d811883-7188-4056-86e4-ebeb30c53017" providerId="ADAL" clId="{921D80D6-AAC6-E94E-9666-1D7D7ABB0FE6}" dt="2020-10-07T16:16:16.238" v="2754" actId="478"/>
          <ac:cxnSpMkLst>
            <pc:docMk/>
            <pc:sldMk cId="4801027" sldId="260"/>
            <ac:cxnSpMk id="26" creationId="{777A7C22-5440-E648-A291-86B42CC48A46}"/>
          </ac:cxnSpMkLst>
        </pc:cxnChg>
        <pc:cxnChg chg="add mod">
          <ac:chgData name="Lipani, Aldo" userId="3d811883-7188-4056-86e4-ebeb30c53017" providerId="ADAL" clId="{921D80D6-AAC6-E94E-9666-1D7D7ABB0FE6}" dt="2020-10-07T16:24:31.917" v="2962" actId="1036"/>
          <ac:cxnSpMkLst>
            <pc:docMk/>
            <pc:sldMk cId="4801027" sldId="260"/>
            <ac:cxnSpMk id="27" creationId="{6D0C2C80-5360-DF40-9424-49A59E885500}"/>
          </ac:cxnSpMkLst>
        </pc:cxnChg>
        <pc:cxnChg chg="add mod">
          <ac:chgData name="Lipani, Aldo" userId="3d811883-7188-4056-86e4-ebeb30c53017" providerId="ADAL" clId="{921D80D6-AAC6-E94E-9666-1D7D7ABB0FE6}" dt="2020-10-07T16:24:31.917" v="2962" actId="1036"/>
          <ac:cxnSpMkLst>
            <pc:docMk/>
            <pc:sldMk cId="4801027" sldId="260"/>
            <ac:cxnSpMk id="28" creationId="{4A1E63EC-E0F0-FF40-BF9E-F66E002A3C11}"/>
          </ac:cxnSpMkLst>
        </pc:cxnChg>
        <pc:cxnChg chg="add mod">
          <ac:chgData name="Lipani, Aldo" userId="3d811883-7188-4056-86e4-ebeb30c53017" providerId="ADAL" clId="{921D80D6-AAC6-E94E-9666-1D7D7ABB0FE6}" dt="2020-10-07T16:24:31.917" v="2962" actId="1036"/>
          <ac:cxnSpMkLst>
            <pc:docMk/>
            <pc:sldMk cId="4801027" sldId="260"/>
            <ac:cxnSpMk id="29" creationId="{683BC7A2-F6AE-5F4C-89C8-282B59868A09}"/>
          </ac:cxnSpMkLst>
        </pc:cxnChg>
        <pc:cxnChg chg="add mod">
          <ac:chgData name="Lipani, Aldo" userId="3d811883-7188-4056-86e4-ebeb30c53017" providerId="ADAL" clId="{921D80D6-AAC6-E94E-9666-1D7D7ABB0FE6}" dt="2020-10-07T16:24:31.917" v="2962" actId="1036"/>
          <ac:cxnSpMkLst>
            <pc:docMk/>
            <pc:sldMk cId="4801027" sldId="260"/>
            <ac:cxnSpMk id="30" creationId="{72214697-A905-2B4B-A494-1A140AB7AEE1}"/>
          </ac:cxnSpMkLst>
        </pc:cxnChg>
        <pc:cxnChg chg="add mod">
          <ac:chgData name="Lipani, Aldo" userId="3d811883-7188-4056-86e4-ebeb30c53017" providerId="ADAL" clId="{921D80D6-AAC6-E94E-9666-1D7D7ABB0FE6}" dt="2020-10-07T16:26:21.822" v="2972" actId="1076"/>
          <ac:cxnSpMkLst>
            <pc:docMk/>
            <pc:sldMk cId="4801027" sldId="260"/>
            <ac:cxnSpMk id="85" creationId="{1016AA15-3BFD-864A-87C1-4C91E79A5798}"/>
          </ac:cxnSpMkLst>
        </pc:cxnChg>
        <pc:cxnChg chg="add mod">
          <ac:chgData name="Lipani, Aldo" userId="3d811883-7188-4056-86e4-ebeb30c53017" providerId="ADAL" clId="{921D80D6-AAC6-E94E-9666-1D7D7ABB0FE6}" dt="2020-10-07T16:24:31.917" v="2962" actId="1036"/>
          <ac:cxnSpMkLst>
            <pc:docMk/>
            <pc:sldMk cId="4801027" sldId="260"/>
            <ac:cxnSpMk id="86" creationId="{79B39642-90FD-1944-9E02-4EEB9946186B}"/>
          </ac:cxnSpMkLst>
        </pc:cxnChg>
        <pc:cxnChg chg="add mod">
          <ac:chgData name="Lipani, Aldo" userId="3d811883-7188-4056-86e4-ebeb30c53017" providerId="ADAL" clId="{921D80D6-AAC6-E94E-9666-1D7D7ABB0FE6}" dt="2020-10-07T16:26:11.773" v="2971" actId="1076"/>
          <ac:cxnSpMkLst>
            <pc:docMk/>
            <pc:sldMk cId="4801027" sldId="260"/>
            <ac:cxnSpMk id="97" creationId="{54175238-5707-2745-8CE9-4B2883CB181C}"/>
          </ac:cxnSpMkLst>
        </pc:cxnChg>
        <pc:cxnChg chg="add mod">
          <ac:chgData name="Lipani, Aldo" userId="3d811883-7188-4056-86e4-ebeb30c53017" providerId="ADAL" clId="{921D80D6-AAC6-E94E-9666-1D7D7ABB0FE6}" dt="2020-10-07T16:24:31.917" v="2962" actId="1036"/>
          <ac:cxnSpMkLst>
            <pc:docMk/>
            <pc:sldMk cId="4801027" sldId="260"/>
            <ac:cxnSpMk id="98" creationId="{6CE75FF6-127C-8443-B1E5-44AB9E6C2541}"/>
          </ac:cxnSpMkLst>
        </pc:cxnChg>
      </pc:sldChg>
      <pc:sldChg chg="modSp mod">
        <pc:chgData name="Lipani, Aldo" userId="3d811883-7188-4056-86e4-ebeb30c53017" providerId="ADAL" clId="{921D80D6-AAC6-E94E-9666-1D7D7ABB0FE6}" dt="2020-10-21T19:36:53.507" v="11560" actId="20577"/>
        <pc:sldMkLst>
          <pc:docMk/>
          <pc:sldMk cId="784911702" sldId="261"/>
        </pc:sldMkLst>
        <pc:spChg chg="mod">
          <ac:chgData name="Lipani, Aldo" userId="3d811883-7188-4056-86e4-ebeb30c53017" providerId="ADAL" clId="{921D80D6-AAC6-E94E-9666-1D7D7ABB0FE6}" dt="2020-10-07T16:44:02.725" v="3459" actId="20577"/>
          <ac:spMkLst>
            <pc:docMk/>
            <pc:sldMk cId="784911702" sldId="261"/>
            <ac:spMk id="2" creationId="{BF53B92D-E6AD-F847-B1F7-F5708456D2F2}"/>
          </ac:spMkLst>
        </pc:spChg>
        <pc:spChg chg="mod">
          <ac:chgData name="Lipani, Aldo" userId="3d811883-7188-4056-86e4-ebeb30c53017" providerId="ADAL" clId="{921D80D6-AAC6-E94E-9666-1D7D7ABB0FE6}" dt="2020-10-21T19:36:53.507" v="11560" actId="20577"/>
          <ac:spMkLst>
            <pc:docMk/>
            <pc:sldMk cId="784911702" sldId="261"/>
            <ac:spMk id="3" creationId="{C10C942F-B795-B944-B834-B6F9C0DA1B53}"/>
          </ac:spMkLst>
        </pc:spChg>
      </pc:sldChg>
      <pc:sldChg chg="addSp delSp modSp mod">
        <pc:chgData name="Lipani, Aldo" userId="3d811883-7188-4056-86e4-ebeb30c53017" providerId="ADAL" clId="{921D80D6-AAC6-E94E-9666-1D7D7ABB0FE6}" dt="2020-10-07T23:04:29.498" v="4183" actId="478"/>
        <pc:sldMkLst>
          <pc:docMk/>
          <pc:sldMk cId="1664498035" sldId="262"/>
        </pc:sldMkLst>
        <pc:spChg chg="mod">
          <ac:chgData name="Lipani, Aldo" userId="3d811883-7188-4056-86e4-ebeb30c53017" providerId="ADAL" clId="{921D80D6-AAC6-E94E-9666-1D7D7ABB0FE6}" dt="2020-10-07T16:48:36.971" v="3957" actId="20577"/>
          <ac:spMkLst>
            <pc:docMk/>
            <pc:sldMk cId="1664498035" sldId="262"/>
            <ac:spMk id="2" creationId="{BF53B92D-E6AD-F847-B1F7-F5708456D2F2}"/>
          </ac:spMkLst>
        </pc:spChg>
        <pc:spChg chg="mod">
          <ac:chgData name="Lipani, Aldo" userId="3d811883-7188-4056-86e4-ebeb30c53017" providerId="ADAL" clId="{921D80D6-AAC6-E94E-9666-1D7D7ABB0FE6}" dt="2020-10-07T23:00:28.964" v="4115" actId="14100"/>
          <ac:spMkLst>
            <pc:docMk/>
            <pc:sldMk cId="1664498035" sldId="262"/>
            <ac:spMk id="3" creationId="{C10C942F-B795-B944-B834-B6F9C0DA1B53}"/>
          </ac:spMkLst>
        </pc:spChg>
        <pc:spChg chg="add mod">
          <ac:chgData name="Lipani, Aldo" userId="3d811883-7188-4056-86e4-ebeb30c53017" providerId="ADAL" clId="{921D80D6-AAC6-E94E-9666-1D7D7ABB0FE6}" dt="2020-10-07T23:00:50.924" v="4117" actId="20577"/>
          <ac:spMkLst>
            <pc:docMk/>
            <pc:sldMk cId="1664498035" sldId="262"/>
            <ac:spMk id="4" creationId="{1922A496-C9B9-1447-B432-59B36DF31A37}"/>
          </ac:spMkLst>
        </pc:spChg>
        <pc:spChg chg="add del mod">
          <ac:chgData name="Lipani, Aldo" userId="3d811883-7188-4056-86e4-ebeb30c53017" providerId="ADAL" clId="{921D80D6-AAC6-E94E-9666-1D7D7ABB0FE6}" dt="2020-10-07T23:04:29.498" v="4183" actId="478"/>
          <ac:spMkLst>
            <pc:docMk/>
            <pc:sldMk cId="1664498035" sldId="262"/>
            <ac:spMk id="5" creationId="{CBE323A6-490D-D341-843A-2DC806EC3FCA}"/>
          </ac:spMkLst>
        </pc:spChg>
      </pc:sldChg>
      <pc:sldChg chg="addSp modSp mod">
        <pc:chgData name="Lipani, Aldo" userId="3d811883-7188-4056-86e4-ebeb30c53017" providerId="ADAL" clId="{921D80D6-AAC6-E94E-9666-1D7D7ABB0FE6}" dt="2020-10-07T23:34:02.613" v="4341" actId="20577"/>
        <pc:sldMkLst>
          <pc:docMk/>
          <pc:sldMk cId="1786072883" sldId="263"/>
        </pc:sldMkLst>
        <pc:spChg chg="mod">
          <ac:chgData name="Lipani, Aldo" userId="3d811883-7188-4056-86e4-ebeb30c53017" providerId="ADAL" clId="{921D80D6-AAC6-E94E-9666-1D7D7ABB0FE6}" dt="2020-10-07T23:03:10.108" v="4163" actId="20577"/>
          <ac:spMkLst>
            <pc:docMk/>
            <pc:sldMk cId="1786072883" sldId="263"/>
            <ac:spMk id="2" creationId="{BF53B92D-E6AD-F847-B1F7-F5708456D2F2}"/>
          </ac:spMkLst>
        </pc:spChg>
        <pc:spChg chg="mod">
          <ac:chgData name="Lipani, Aldo" userId="3d811883-7188-4056-86e4-ebeb30c53017" providerId="ADAL" clId="{921D80D6-AAC6-E94E-9666-1D7D7ABB0FE6}" dt="2020-10-07T23:25:17.902" v="4322" actId="403"/>
          <ac:spMkLst>
            <pc:docMk/>
            <pc:sldMk cId="1786072883" sldId="263"/>
            <ac:spMk id="3" creationId="{C10C942F-B795-B944-B834-B6F9C0DA1B53}"/>
          </ac:spMkLst>
        </pc:spChg>
        <pc:spChg chg="add mod">
          <ac:chgData name="Lipani, Aldo" userId="3d811883-7188-4056-86e4-ebeb30c53017" providerId="ADAL" clId="{921D80D6-AAC6-E94E-9666-1D7D7ABB0FE6}" dt="2020-10-07T23:34:02.613" v="4341" actId="20577"/>
          <ac:spMkLst>
            <pc:docMk/>
            <pc:sldMk cId="1786072883" sldId="263"/>
            <ac:spMk id="4" creationId="{F3A5CF8A-EB04-9F46-A719-661313D74C77}"/>
          </ac:spMkLst>
        </pc:spChg>
      </pc:sldChg>
      <pc:sldChg chg="addSp delSp modSp mod">
        <pc:chgData name="Lipani, Aldo" userId="3d811883-7188-4056-86e4-ebeb30c53017" providerId="ADAL" clId="{921D80D6-AAC6-E94E-9666-1D7D7ABB0FE6}" dt="2020-10-08T00:17:14.572" v="4766" actId="14100"/>
        <pc:sldMkLst>
          <pc:docMk/>
          <pc:sldMk cId="289019521" sldId="264"/>
        </pc:sldMkLst>
        <pc:spChg chg="mod">
          <ac:chgData name="Lipani, Aldo" userId="3d811883-7188-4056-86e4-ebeb30c53017" providerId="ADAL" clId="{921D80D6-AAC6-E94E-9666-1D7D7ABB0FE6}" dt="2020-10-08T00:09:43.510" v="4546" actId="20577"/>
          <ac:spMkLst>
            <pc:docMk/>
            <pc:sldMk cId="289019521" sldId="264"/>
            <ac:spMk id="2" creationId="{BF53B92D-E6AD-F847-B1F7-F5708456D2F2}"/>
          </ac:spMkLst>
        </pc:spChg>
        <pc:spChg chg="mod">
          <ac:chgData name="Lipani, Aldo" userId="3d811883-7188-4056-86e4-ebeb30c53017" providerId="ADAL" clId="{921D80D6-AAC6-E94E-9666-1D7D7ABB0FE6}" dt="2020-10-08T00:15:46.666" v="4728" actId="14100"/>
          <ac:spMkLst>
            <pc:docMk/>
            <pc:sldMk cId="289019521" sldId="264"/>
            <ac:spMk id="3" creationId="{C10C942F-B795-B944-B834-B6F9C0DA1B53}"/>
          </ac:spMkLst>
        </pc:spChg>
        <pc:spChg chg="add mod">
          <ac:chgData name="Lipani, Aldo" userId="3d811883-7188-4056-86e4-ebeb30c53017" providerId="ADAL" clId="{921D80D6-AAC6-E94E-9666-1D7D7ABB0FE6}" dt="2020-10-08T00:14:48.039" v="4698" actId="1076"/>
          <ac:spMkLst>
            <pc:docMk/>
            <pc:sldMk cId="289019521" sldId="264"/>
            <ac:spMk id="5" creationId="{4CE67B87-4BF6-F549-B17F-10D4BC5AAE61}"/>
          </ac:spMkLst>
        </pc:spChg>
        <pc:spChg chg="add mod">
          <ac:chgData name="Lipani, Aldo" userId="3d811883-7188-4056-86e4-ebeb30c53017" providerId="ADAL" clId="{921D80D6-AAC6-E94E-9666-1D7D7ABB0FE6}" dt="2020-10-08T00:15:20.117" v="4714" actId="1038"/>
          <ac:spMkLst>
            <pc:docMk/>
            <pc:sldMk cId="289019521" sldId="264"/>
            <ac:spMk id="8" creationId="{648B378C-702F-4D48-9C99-AAC195D7B6FB}"/>
          </ac:spMkLst>
        </pc:spChg>
        <pc:spChg chg="add mod">
          <ac:chgData name="Lipani, Aldo" userId="3d811883-7188-4056-86e4-ebeb30c53017" providerId="ADAL" clId="{921D80D6-AAC6-E94E-9666-1D7D7ABB0FE6}" dt="2020-10-08T00:16:08.355" v="4733" actId="1076"/>
          <ac:spMkLst>
            <pc:docMk/>
            <pc:sldMk cId="289019521" sldId="264"/>
            <ac:spMk id="9" creationId="{489FF486-6A14-E740-B2FE-74E1604725EC}"/>
          </ac:spMkLst>
        </pc:spChg>
        <pc:spChg chg="add mod">
          <ac:chgData name="Lipani, Aldo" userId="3d811883-7188-4056-86e4-ebeb30c53017" providerId="ADAL" clId="{921D80D6-AAC6-E94E-9666-1D7D7ABB0FE6}" dt="2020-10-08T00:16:10.240" v="4734" actId="1076"/>
          <ac:spMkLst>
            <pc:docMk/>
            <pc:sldMk cId="289019521" sldId="264"/>
            <ac:spMk id="10" creationId="{05C5A1E0-3360-AE43-AC6B-EEC906426113}"/>
          </ac:spMkLst>
        </pc:spChg>
        <pc:spChg chg="add mod">
          <ac:chgData name="Lipani, Aldo" userId="3d811883-7188-4056-86e4-ebeb30c53017" providerId="ADAL" clId="{921D80D6-AAC6-E94E-9666-1D7D7ABB0FE6}" dt="2020-10-08T00:16:17.398" v="4735" actId="1076"/>
          <ac:spMkLst>
            <pc:docMk/>
            <pc:sldMk cId="289019521" sldId="264"/>
            <ac:spMk id="18" creationId="{3887A40F-0917-3945-8000-D82047B3CD83}"/>
          </ac:spMkLst>
        </pc:spChg>
        <pc:spChg chg="add mod">
          <ac:chgData name="Lipani, Aldo" userId="3d811883-7188-4056-86e4-ebeb30c53017" providerId="ADAL" clId="{921D80D6-AAC6-E94E-9666-1D7D7ABB0FE6}" dt="2020-10-08T00:16:25.457" v="4738" actId="20577"/>
          <ac:spMkLst>
            <pc:docMk/>
            <pc:sldMk cId="289019521" sldId="264"/>
            <ac:spMk id="21" creationId="{718376FA-2605-A543-B307-B672544049DB}"/>
          </ac:spMkLst>
        </pc:spChg>
        <pc:spChg chg="add mod">
          <ac:chgData name="Lipani, Aldo" userId="3d811883-7188-4056-86e4-ebeb30c53017" providerId="ADAL" clId="{921D80D6-AAC6-E94E-9666-1D7D7ABB0FE6}" dt="2020-10-08T00:16:29.338" v="4742" actId="20577"/>
          <ac:spMkLst>
            <pc:docMk/>
            <pc:sldMk cId="289019521" sldId="264"/>
            <ac:spMk id="22" creationId="{EE5D3B8B-F7FF-0846-9A55-583D7B6195EC}"/>
          </ac:spMkLst>
        </pc:spChg>
        <pc:spChg chg="add mod">
          <ac:chgData name="Lipani, Aldo" userId="3d811883-7188-4056-86e4-ebeb30c53017" providerId="ADAL" clId="{921D80D6-AAC6-E94E-9666-1D7D7ABB0FE6}" dt="2020-10-08T00:16:45.700" v="4751" actId="1037"/>
          <ac:spMkLst>
            <pc:docMk/>
            <pc:sldMk cId="289019521" sldId="264"/>
            <ac:spMk id="23" creationId="{FB70D8B8-0EA9-7E4C-A42A-CA9A6BDDCA67}"/>
          </ac:spMkLst>
        </pc:spChg>
        <pc:spChg chg="add mod">
          <ac:chgData name="Lipani, Aldo" userId="3d811883-7188-4056-86e4-ebeb30c53017" providerId="ADAL" clId="{921D80D6-AAC6-E94E-9666-1D7D7ABB0FE6}" dt="2020-10-08T00:16:50.572" v="4752" actId="1037"/>
          <ac:spMkLst>
            <pc:docMk/>
            <pc:sldMk cId="289019521" sldId="264"/>
            <ac:spMk id="26" creationId="{5DBD8C12-7DA7-AD41-B32E-8C456E9EFF6B}"/>
          </ac:spMkLst>
        </pc:spChg>
        <pc:spChg chg="add mod">
          <ac:chgData name="Lipani, Aldo" userId="3d811883-7188-4056-86e4-ebeb30c53017" providerId="ADAL" clId="{921D80D6-AAC6-E94E-9666-1D7D7ABB0FE6}" dt="2020-10-08T00:16:50.572" v="4752" actId="1037"/>
          <ac:spMkLst>
            <pc:docMk/>
            <pc:sldMk cId="289019521" sldId="264"/>
            <ac:spMk id="27" creationId="{7D482EA2-0511-B546-8A75-EE41D478A6D0}"/>
          </ac:spMkLst>
        </pc:spChg>
        <pc:spChg chg="add mod">
          <ac:chgData name="Lipani, Aldo" userId="3d811883-7188-4056-86e4-ebeb30c53017" providerId="ADAL" clId="{921D80D6-AAC6-E94E-9666-1D7D7ABB0FE6}" dt="2020-10-08T00:17:14.572" v="4766" actId="14100"/>
          <ac:spMkLst>
            <pc:docMk/>
            <pc:sldMk cId="289019521" sldId="264"/>
            <ac:spMk id="30" creationId="{3033A1E3-E007-2140-B23A-70B4E0D11997}"/>
          </ac:spMkLst>
        </pc:spChg>
        <pc:graphicFrameChg chg="add del mod">
          <ac:chgData name="Lipani, Aldo" userId="3d811883-7188-4056-86e4-ebeb30c53017" providerId="ADAL" clId="{921D80D6-AAC6-E94E-9666-1D7D7ABB0FE6}" dt="2020-10-08T00:14:36.315" v="4696" actId="478"/>
          <ac:graphicFrameMkLst>
            <pc:docMk/>
            <pc:sldMk cId="289019521" sldId="264"/>
            <ac:graphicFrameMk id="4" creationId="{A68D168C-C7E8-704C-ABAE-BC0DECD5AA29}"/>
          </ac:graphicFrameMkLst>
        </pc:graphicFrameChg>
        <pc:cxnChg chg="add mod">
          <ac:chgData name="Lipani, Aldo" userId="3d811883-7188-4056-86e4-ebeb30c53017" providerId="ADAL" clId="{921D80D6-AAC6-E94E-9666-1D7D7ABB0FE6}" dt="2020-10-08T00:16:10.240" v="4734" actId="1076"/>
          <ac:cxnSpMkLst>
            <pc:docMk/>
            <pc:sldMk cId="289019521" sldId="264"/>
            <ac:cxnSpMk id="6" creationId="{FC5256CA-2653-DC4B-8A33-153EC540AA2A}"/>
          </ac:cxnSpMkLst>
        </pc:cxnChg>
        <pc:cxnChg chg="add mod">
          <ac:chgData name="Lipani, Aldo" userId="3d811883-7188-4056-86e4-ebeb30c53017" providerId="ADAL" clId="{921D80D6-AAC6-E94E-9666-1D7D7ABB0FE6}" dt="2020-10-08T00:16:08.355" v="4733" actId="1076"/>
          <ac:cxnSpMkLst>
            <pc:docMk/>
            <pc:sldMk cId="289019521" sldId="264"/>
            <ac:cxnSpMk id="7" creationId="{C2FCD979-ECF0-5E4D-97A1-B37B1085959F}"/>
          </ac:cxnSpMkLst>
        </pc:cxnChg>
        <pc:cxnChg chg="add mod">
          <ac:chgData name="Lipani, Aldo" userId="3d811883-7188-4056-86e4-ebeb30c53017" providerId="ADAL" clId="{921D80D6-AAC6-E94E-9666-1D7D7ABB0FE6}" dt="2020-10-08T00:16:17.398" v="4735" actId="1076"/>
          <ac:cxnSpMkLst>
            <pc:docMk/>
            <pc:sldMk cId="289019521" sldId="264"/>
            <ac:cxnSpMk id="19" creationId="{B958EF50-1E14-4847-A2F6-F05BC2882299}"/>
          </ac:cxnSpMkLst>
        </pc:cxnChg>
        <pc:cxnChg chg="add mod">
          <ac:chgData name="Lipani, Aldo" userId="3d811883-7188-4056-86e4-ebeb30c53017" providerId="ADAL" clId="{921D80D6-AAC6-E94E-9666-1D7D7ABB0FE6}" dt="2020-10-08T00:16:17.398" v="4735" actId="1076"/>
          <ac:cxnSpMkLst>
            <pc:docMk/>
            <pc:sldMk cId="289019521" sldId="264"/>
            <ac:cxnSpMk id="20" creationId="{E3B0C394-B0D7-9542-BAA7-C55FD07D21A8}"/>
          </ac:cxnSpMkLst>
        </pc:cxnChg>
        <pc:cxnChg chg="add mod">
          <ac:chgData name="Lipani, Aldo" userId="3d811883-7188-4056-86e4-ebeb30c53017" providerId="ADAL" clId="{921D80D6-AAC6-E94E-9666-1D7D7ABB0FE6}" dt="2020-10-08T00:16:45.700" v="4751" actId="1037"/>
          <ac:cxnSpMkLst>
            <pc:docMk/>
            <pc:sldMk cId="289019521" sldId="264"/>
            <ac:cxnSpMk id="24" creationId="{FF2F4B4E-51E2-0F4A-AA99-72A695ECAE0D}"/>
          </ac:cxnSpMkLst>
        </pc:cxnChg>
        <pc:cxnChg chg="add mod">
          <ac:chgData name="Lipani, Aldo" userId="3d811883-7188-4056-86e4-ebeb30c53017" providerId="ADAL" clId="{921D80D6-AAC6-E94E-9666-1D7D7ABB0FE6}" dt="2020-10-08T00:16:45.700" v="4751" actId="1037"/>
          <ac:cxnSpMkLst>
            <pc:docMk/>
            <pc:sldMk cId="289019521" sldId="264"/>
            <ac:cxnSpMk id="25" creationId="{0302D213-70E2-2542-8D87-AA281C2488CF}"/>
          </ac:cxnSpMkLst>
        </pc:cxnChg>
      </pc:sldChg>
      <pc:sldChg chg="modSp add del mod">
        <pc:chgData name="Lipani, Aldo" userId="3d811883-7188-4056-86e4-ebeb30c53017" providerId="ADAL" clId="{921D80D6-AAC6-E94E-9666-1D7D7ABB0FE6}" dt="2020-10-07T15:02:17.369" v="1822" actId="2696"/>
        <pc:sldMkLst>
          <pc:docMk/>
          <pc:sldMk cId="1541508579" sldId="265"/>
        </pc:sldMkLst>
        <pc:spChg chg="mod">
          <ac:chgData name="Lipani, Aldo" userId="3d811883-7188-4056-86e4-ebeb30c53017" providerId="ADAL" clId="{921D80D6-AAC6-E94E-9666-1D7D7ABB0FE6}" dt="2020-10-07T15:01:48.321" v="1791" actId="20577"/>
          <ac:spMkLst>
            <pc:docMk/>
            <pc:sldMk cId="1541508579" sldId="265"/>
            <ac:spMk id="2" creationId="{77751650-D89D-8D4B-9FAD-80487AD22D12}"/>
          </ac:spMkLst>
        </pc:spChg>
        <pc:spChg chg="mod">
          <ac:chgData name="Lipani, Aldo" userId="3d811883-7188-4056-86e4-ebeb30c53017" providerId="ADAL" clId="{921D80D6-AAC6-E94E-9666-1D7D7ABB0FE6}" dt="2020-10-07T15:02:08.894" v="1820" actId="20577"/>
          <ac:spMkLst>
            <pc:docMk/>
            <pc:sldMk cId="1541508579" sldId="265"/>
            <ac:spMk id="3" creationId="{AF3126AD-8474-394B-AA69-31B64C156E2C}"/>
          </ac:spMkLst>
        </pc:spChg>
      </pc:sldChg>
      <pc:sldChg chg="modSp add mod">
        <pc:chgData name="Lipani, Aldo" userId="3d811883-7188-4056-86e4-ebeb30c53017" providerId="ADAL" clId="{921D80D6-AAC6-E94E-9666-1D7D7ABB0FE6}" dt="2020-10-07T15:20:54.227" v="2626" actId="20577"/>
        <pc:sldMkLst>
          <pc:docMk/>
          <pc:sldMk cId="1546110079" sldId="265"/>
        </pc:sldMkLst>
        <pc:spChg chg="mod">
          <ac:chgData name="Lipani, Aldo" userId="3d811883-7188-4056-86e4-ebeb30c53017" providerId="ADAL" clId="{921D80D6-AAC6-E94E-9666-1D7D7ABB0FE6}" dt="2020-10-07T15:04:16.516" v="1840" actId="20577"/>
          <ac:spMkLst>
            <pc:docMk/>
            <pc:sldMk cId="1546110079" sldId="265"/>
            <ac:spMk id="2" creationId="{77751650-D89D-8D4B-9FAD-80487AD22D12}"/>
          </ac:spMkLst>
        </pc:spChg>
        <pc:spChg chg="mod">
          <ac:chgData name="Lipani, Aldo" userId="3d811883-7188-4056-86e4-ebeb30c53017" providerId="ADAL" clId="{921D80D6-AAC6-E94E-9666-1D7D7ABB0FE6}" dt="2020-10-07T15:20:54.227" v="2626" actId="20577"/>
          <ac:spMkLst>
            <pc:docMk/>
            <pc:sldMk cId="1546110079" sldId="265"/>
            <ac:spMk id="3" creationId="{AF3126AD-8474-394B-AA69-31B64C156E2C}"/>
          </ac:spMkLst>
        </pc:spChg>
        <pc:spChg chg="mod">
          <ac:chgData name="Lipani, Aldo" userId="3d811883-7188-4056-86e4-ebeb30c53017" providerId="ADAL" clId="{921D80D6-AAC6-E94E-9666-1D7D7ABB0FE6}" dt="2020-10-07T15:13:40.696" v="2444" actId="20577"/>
          <ac:spMkLst>
            <pc:docMk/>
            <pc:sldMk cId="1546110079" sldId="265"/>
            <ac:spMk id="12" creationId="{D97796FD-2348-B249-B775-E1EE68BF937C}"/>
          </ac:spMkLst>
        </pc:spChg>
        <pc:spChg chg="mod">
          <ac:chgData name="Lipani, Aldo" userId="3d811883-7188-4056-86e4-ebeb30c53017" providerId="ADAL" clId="{921D80D6-AAC6-E94E-9666-1D7D7ABB0FE6}" dt="2020-10-07T15:14:07.660" v="2452" actId="20577"/>
          <ac:spMkLst>
            <pc:docMk/>
            <pc:sldMk cId="1546110079" sldId="265"/>
            <ac:spMk id="13" creationId="{6D5F0596-8CF3-C345-8F91-D3BE91C7CF43}"/>
          </ac:spMkLst>
        </pc:spChg>
        <pc:spChg chg="mod">
          <ac:chgData name="Lipani, Aldo" userId="3d811883-7188-4056-86e4-ebeb30c53017" providerId="ADAL" clId="{921D80D6-AAC6-E94E-9666-1D7D7ABB0FE6}" dt="2020-10-07T15:14:27.729" v="2458" actId="20577"/>
          <ac:spMkLst>
            <pc:docMk/>
            <pc:sldMk cId="1546110079" sldId="265"/>
            <ac:spMk id="14" creationId="{CE71DB37-E04D-EB4E-8E63-D14C09BA50BA}"/>
          </ac:spMkLst>
        </pc:spChg>
        <pc:spChg chg="mod">
          <ac:chgData name="Lipani, Aldo" userId="3d811883-7188-4056-86e4-ebeb30c53017" providerId="ADAL" clId="{921D80D6-AAC6-E94E-9666-1D7D7ABB0FE6}" dt="2020-10-07T15:14:36.871" v="2464" actId="20577"/>
          <ac:spMkLst>
            <pc:docMk/>
            <pc:sldMk cId="1546110079" sldId="265"/>
            <ac:spMk id="15" creationId="{057217A0-D3E2-7345-B858-D13B00D4A096}"/>
          </ac:spMkLst>
        </pc:spChg>
      </pc:sldChg>
      <pc:sldChg chg="addSp delSp modSp add mod">
        <pc:chgData name="Lipani, Aldo" userId="3d811883-7188-4056-86e4-ebeb30c53017" providerId="ADAL" clId="{921D80D6-AAC6-E94E-9666-1D7D7ABB0FE6}" dt="2020-10-07T16:43:51.228" v="3457" actId="1076"/>
        <pc:sldMkLst>
          <pc:docMk/>
          <pc:sldMk cId="3572138795" sldId="266"/>
        </pc:sldMkLst>
        <pc:spChg chg="mod">
          <ac:chgData name="Lipani, Aldo" userId="3d811883-7188-4056-86e4-ebeb30c53017" providerId="ADAL" clId="{921D80D6-AAC6-E94E-9666-1D7D7ABB0FE6}" dt="2020-10-07T16:38:00.115" v="3181" actId="20577"/>
          <ac:spMkLst>
            <pc:docMk/>
            <pc:sldMk cId="3572138795" sldId="266"/>
            <ac:spMk id="2" creationId="{5FE966AC-9D2A-7047-B442-E333860043A6}"/>
          </ac:spMkLst>
        </pc:spChg>
        <pc:spChg chg="mod">
          <ac:chgData name="Lipani, Aldo" userId="3d811883-7188-4056-86e4-ebeb30c53017" providerId="ADAL" clId="{921D80D6-AAC6-E94E-9666-1D7D7ABB0FE6}" dt="2020-10-07T16:30:46.381" v="3068" actId="20577"/>
          <ac:spMkLst>
            <pc:docMk/>
            <pc:sldMk cId="3572138795" sldId="266"/>
            <ac:spMk id="3" creationId="{1DC9FA53-9EE8-0745-92FC-DAD400D86E32}"/>
          </ac:spMkLst>
        </pc:spChg>
        <pc:spChg chg="mod">
          <ac:chgData name="Lipani, Aldo" userId="3d811883-7188-4056-86e4-ebeb30c53017" providerId="ADAL" clId="{921D80D6-AAC6-E94E-9666-1D7D7ABB0FE6}" dt="2020-10-07T16:37:38.289" v="3175" actId="1037"/>
          <ac:spMkLst>
            <pc:docMk/>
            <pc:sldMk cId="3572138795" sldId="266"/>
            <ac:spMk id="7" creationId="{C1DD5170-CF38-734C-BB18-50C7793CAC0B}"/>
          </ac:spMkLst>
        </pc:spChg>
        <pc:spChg chg="mod">
          <ac:chgData name="Lipani, Aldo" userId="3d811883-7188-4056-86e4-ebeb30c53017" providerId="ADAL" clId="{921D80D6-AAC6-E94E-9666-1D7D7ABB0FE6}" dt="2020-10-07T16:37:38.289" v="3175" actId="1037"/>
          <ac:spMkLst>
            <pc:docMk/>
            <pc:sldMk cId="3572138795" sldId="266"/>
            <ac:spMk id="10" creationId="{829A9CAD-E42A-9149-B7FC-AF841E734686}"/>
          </ac:spMkLst>
        </pc:spChg>
        <pc:spChg chg="mod">
          <ac:chgData name="Lipani, Aldo" userId="3d811883-7188-4056-86e4-ebeb30c53017" providerId="ADAL" clId="{921D80D6-AAC6-E94E-9666-1D7D7ABB0FE6}" dt="2020-10-07T16:37:38.289" v="3175" actId="1037"/>
          <ac:spMkLst>
            <pc:docMk/>
            <pc:sldMk cId="3572138795" sldId="266"/>
            <ac:spMk id="12" creationId="{84DAF9BB-8A6C-C243-B958-2689E97FAB6A}"/>
          </ac:spMkLst>
        </pc:spChg>
        <pc:spChg chg="mod">
          <ac:chgData name="Lipani, Aldo" userId="3d811883-7188-4056-86e4-ebeb30c53017" providerId="ADAL" clId="{921D80D6-AAC6-E94E-9666-1D7D7ABB0FE6}" dt="2020-10-07T16:37:38.289" v="3175" actId="1037"/>
          <ac:spMkLst>
            <pc:docMk/>
            <pc:sldMk cId="3572138795" sldId="266"/>
            <ac:spMk id="15" creationId="{E9FBB642-7397-FD47-8384-0EDD3927DFA2}"/>
          </ac:spMkLst>
        </pc:spChg>
        <pc:spChg chg="mod">
          <ac:chgData name="Lipani, Aldo" userId="3d811883-7188-4056-86e4-ebeb30c53017" providerId="ADAL" clId="{921D80D6-AAC6-E94E-9666-1D7D7ABB0FE6}" dt="2020-10-07T16:37:38.289" v="3175" actId="1037"/>
          <ac:spMkLst>
            <pc:docMk/>
            <pc:sldMk cId="3572138795" sldId="266"/>
            <ac:spMk id="20" creationId="{77616500-558D-E24C-8400-6BAC1507A7D6}"/>
          </ac:spMkLst>
        </pc:spChg>
        <pc:spChg chg="mod">
          <ac:chgData name="Lipani, Aldo" userId="3d811883-7188-4056-86e4-ebeb30c53017" providerId="ADAL" clId="{921D80D6-AAC6-E94E-9666-1D7D7ABB0FE6}" dt="2020-10-07T16:37:38.289" v="3175" actId="1037"/>
          <ac:spMkLst>
            <pc:docMk/>
            <pc:sldMk cId="3572138795" sldId="266"/>
            <ac:spMk id="22" creationId="{11B8C49D-43E1-EA41-B90A-3FA1C8DFD1CF}"/>
          </ac:spMkLst>
        </pc:spChg>
        <pc:spChg chg="del">
          <ac:chgData name="Lipani, Aldo" userId="3d811883-7188-4056-86e4-ebeb30c53017" providerId="ADAL" clId="{921D80D6-AAC6-E94E-9666-1D7D7ABB0FE6}" dt="2020-10-07T16:35:11.478" v="3079" actId="478"/>
          <ac:spMkLst>
            <pc:docMk/>
            <pc:sldMk cId="3572138795" sldId="266"/>
            <ac:spMk id="49" creationId="{9759DF6F-7B34-3B4D-B05E-BE80DA208CBF}"/>
          </ac:spMkLst>
        </pc:spChg>
        <pc:spChg chg="mod">
          <ac:chgData name="Lipani, Aldo" userId="3d811883-7188-4056-86e4-ebeb30c53017" providerId="ADAL" clId="{921D80D6-AAC6-E94E-9666-1D7D7ABB0FE6}" dt="2020-10-07T16:37:38.289" v="3175" actId="1037"/>
          <ac:spMkLst>
            <pc:docMk/>
            <pc:sldMk cId="3572138795" sldId="266"/>
            <ac:spMk id="50" creationId="{CE978F06-4B36-EC43-9A43-CEB8A19190C7}"/>
          </ac:spMkLst>
        </pc:spChg>
        <pc:spChg chg="mod">
          <ac:chgData name="Lipani, Aldo" userId="3d811883-7188-4056-86e4-ebeb30c53017" providerId="ADAL" clId="{921D80D6-AAC6-E94E-9666-1D7D7ABB0FE6}" dt="2020-10-07T16:37:38.289" v="3175" actId="1037"/>
          <ac:spMkLst>
            <pc:docMk/>
            <pc:sldMk cId="3572138795" sldId="266"/>
            <ac:spMk id="51" creationId="{1D17B011-185D-BC4B-A79D-4EB3E537211C}"/>
          </ac:spMkLst>
        </pc:spChg>
        <pc:spChg chg="del">
          <ac:chgData name="Lipani, Aldo" userId="3d811883-7188-4056-86e4-ebeb30c53017" providerId="ADAL" clId="{921D80D6-AAC6-E94E-9666-1D7D7ABB0FE6}" dt="2020-10-07T16:35:33.675" v="3091" actId="478"/>
          <ac:spMkLst>
            <pc:docMk/>
            <pc:sldMk cId="3572138795" sldId="266"/>
            <ac:spMk id="52" creationId="{3605CE17-796A-FC45-95F6-A09BE979E061}"/>
          </ac:spMkLst>
        </pc:spChg>
        <pc:spChg chg="mod">
          <ac:chgData name="Lipani, Aldo" userId="3d811883-7188-4056-86e4-ebeb30c53017" providerId="ADAL" clId="{921D80D6-AAC6-E94E-9666-1D7D7ABB0FE6}" dt="2020-10-07T16:37:38.289" v="3175" actId="1037"/>
          <ac:spMkLst>
            <pc:docMk/>
            <pc:sldMk cId="3572138795" sldId="266"/>
            <ac:spMk id="65" creationId="{ADD1971D-1216-894C-9CDE-0AD422692847}"/>
          </ac:spMkLst>
        </pc:spChg>
        <pc:spChg chg="mod">
          <ac:chgData name="Lipani, Aldo" userId="3d811883-7188-4056-86e4-ebeb30c53017" providerId="ADAL" clId="{921D80D6-AAC6-E94E-9666-1D7D7ABB0FE6}" dt="2020-10-07T16:37:38.289" v="3175" actId="1037"/>
          <ac:spMkLst>
            <pc:docMk/>
            <pc:sldMk cId="3572138795" sldId="266"/>
            <ac:spMk id="66" creationId="{FCA63A16-7BB9-C547-8FEB-DF4EC89BD12E}"/>
          </ac:spMkLst>
        </pc:spChg>
        <pc:spChg chg="mod">
          <ac:chgData name="Lipani, Aldo" userId="3d811883-7188-4056-86e4-ebeb30c53017" providerId="ADAL" clId="{921D80D6-AAC6-E94E-9666-1D7D7ABB0FE6}" dt="2020-10-07T16:37:38.289" v="3175" actId="1037"/>
          <ac:spMkLst>
            <pc:docMk/>
            <pc:sldMk cId="3572138795" sldId="266"/>
            <ac:spMk id="68" creationId="{07835158-7E7C-8E43-B218-2406354F6E59}"/>
          </ac:spMkLst>
        </pc:spChg>
        <pc:spChg chg="mod">
          <ac:chgData name="Lipani, Aldo" userId="3d811883-7188-4056-86e4-ebeb30c53017" providerId="ADAL" clId="{921D80D6-AAC6-E94E-9666-1D7D7ABB0FE6}" dt="2020-10-07T16:37:38.289" v="3175" actId="1037"/>
          <ac:spMkLst>
            <pc:docMk/>
            <pc:sldMk cId="3572138795" sldId="266"/>
            <ac:spMk id="83" creationId="{9AFA83F8-BC70-0347-B437-4D30D646718D}"/>
          </ac:spMkLst>
        </pc:spChg>
        <pc:spChg chg="mod">
          <ac:chgData name="Lipani, Aldo" userId="3d811883-7188-4056-86e4-ebeb30c53017" providerId="ADAL" clId="{921D80D6-AAC6-E94E-9666-1D7D7ABB0FE6}" dt="2020-10-07T16:37:38.289" v="3175" actId="1037"/>
          <ac:spMkLst>
            <pc:docMk/>
            <pc:sldMk cId="3572138795" sldId="266"/>
            <ac:spMk id="84" creationId="{DE4E3E8D-7E0B-394E-8530-C18495550A67}"/>
          </ac:spMkLst>
        </pc:spChg>
        <pc:spChg chg="del">
          <ac:chgData name="Lipani, Aldo" userId="3d811883-7188-4056-86e4-ebeb30c53017" providerId="ADAL" clId="{921D80D6-AAC6-E94E-9666-1D7D7ABB0FE6}" dt="2020-10-07T16:35:31.877" v="3090" actId="478"/>
          <ac:spMkLst>
            <pc:docMk/>
            <pc:sldMk cId="3572138795" sldId="266"/>
            <ac:spMk id="87" creationId="{6E120E21-F3B8-E948-A3FC-A0A65907FBB3}"/>
          </ac:spMkLst>
        </pc:spChg>
        <pc:spChg chg="del">
          <ac:chgData name="Lipani, Aldo" userId="3d811883-7188-4056-86e4-ebeb30c53017" providerId="ADAL" clId="{921D80D6-AAC6-E94E-9666-1D7D7ABB0FE6}" dt="2020-10-07T16:35:42.634" v="3094" actId="478"/>
          <ac:spMkLst>
            <pc:docMk/>
            <pc:sldMk cId="3572138795" sldId="266"/>
            <ac:spMk id="88" creationId="{97132C47-D76C-EB48-B1AE-1E3B0A20064E}"/>
          </ac:spMkLst>
        </pc:spChg>
        <pc:spChg chg="mod">
          <ac:chgData name="Lipani, Aldo" userId="3d811883-7188-4056-86e4-ebeb30c53017" providerId="ADAL" clId="{921D80D6-AAC6-E94E-9666-1D7D7ABB0FE6}" dt="2020-10-07T16:37:38.289" v="3175" actId="1037"/>
          <ac:spMkLst>
            <pc:docMk/>
            <pc:sldMk cId="3572138795" sldId="266"/>
            <ac:spMk id="96" creationId="{925A3BC7-C22C-B84B-938D-F0CD3C3766B1}"/>
          </ac:spMkLst>
        </pc:spChg>
        <pc:spChg chg="del">
          <ac:chgData name="Lipani, Aldo" userId="3d811883-7188-4056-86e4-ebeb30c53017" providerId="ADAL" clId="{921D80D6-AAC6-E94E-9666-1D7D7ABB0FE6}" dt="2020-10-07T16:35:43.722" v="3095" actId="478"/>
          <ac:spMkLst>
            <pc:docMk/>
            <pc:sldMk cId="3572138795" sldId="266"/>
            <ac:spMk id="99" creationId="{A831793F-7A53-904F-BC93-3B2AB076286A}"/>
          </ac:spMkLst>
        </pc:spChg>
        <pc:spChg chg="del">
          <ac:chgData name="Lipani, Aldo" userId="3d811883-7188-4056-86e4-ebeb30c53017" providerId="ADAL" clId="{921D80D6-AAC6-E94E-9666-1D7D7ABB0FE6}" dt="2020-10-07T16:35:24.712" v="3086" actId="478"/>
          <ac:spMkLst>
            <pc:docMk/>
            <pc:sldMk cId="3572138795" sldId="266"/>
            <ac:spMk id="100" creationId="{601E8278-6EE6-2A4B-96BA-5FBC08183B7B}"/>
          </ac:spMkLst>
        </pc:spChg>
        <pc:spChg chg="del">
          <ac:chgData name="Lipani, Aldo" userId="3d811883-7188-4056-86e4-ebeb30c53017" providerId="ADAL" clId="{921D80D6-AAC6-E94E-9666-1D7D7ABB0FE6}" dt="2020-10-07T16:35:15.565" v="3082" actId="478"/>
          <ac:spMkLst>
            <pc:docMk/>
            <pc:sldMk cId="3572138795" sldId="266"/>
            <ac:spMk id="101" creationId="{568CA5CB-B376-E34C-BD7F-50FFFC1BEEBF}"/>
          </ac:spMkLst>
        </pc:spChg>
        <pc:spChg chg="del">
          <ac:chgData name="Lipani, Aldo" userId="3d811883-7188-4056-86e4-ebeb30c53017" providerId="ADAL" clId="{921D80D6-AAC6-E94E-9666-1D7D7ABB0FE6}" dt="2020-10-07T16:35:30.460" v="3089" actId="478"/>
          <ac:spMkLst>
            <pc:docMk/>
            <pc:sldMk cId="3572138795" sldId="266"/>
            <ac:spMk id="118" creationId="{602D9DDB-8C8D-E742-97C4-B71CECA6BE53}"/>
          </ac:spMkLst>
        </pc:spChg>
        <pc:picChg chg="add mod">
          <ac:chgData name="Lipani, Aldo" userId="3d811883-7188-4056-86e4-ebeb30c53017" providerId="ADAL" clId="{921D80D6-AAC6-E94E-9666-1D7D7ABB0FE6}" dt="2020-10-07T16:43:51.228" v="3457" actId="1076"/>
          <ac:picMkLst>
            <pc:docMk/>
            <pc:sldMk cId="3572138795" sldId="266"/>
            <ac:picMk id="4" creationId="{394020A3-BDA8-2343-8757-EBDDF822B4D2}"/>
          </ac:picMkLst>
        </pc:picChg>
        <pc:picChg chg="del">
          <ac:chgData name="Lipani, Aldo" userId="3d811883-7188-4056-86e4-ebeb30c53017" providerId="ADAL" clId="{921D80D6-AAC6-E94E-9666-1D7D7ABB0FE6}" dt="2020-10-07T16:34:46.253" v="3069" actId="478"/>
          <ac:picMkLst>
            <pc:docMk/>
            <pc:sldMk cId="3572138795" sldId="266"/>
            <ac:picMk id="6" creationId="{61C3CFC3-5AB6-AA47-804E-3B071CC6344C}"/>
          </ac:picMkLst>
        </pc:picChg>
        <pc:cxnChg chg="mod">
          <ac:chgData name="Lipani, Aldo" userId="3d811883-7188-4056-86e4-ebeb30c53017" providerId="ADAL" clId="{921D80D6-AAC6-E94E-9666-1D7D7ABB0FE6}" dt="2020-10-07T16:37:38.289" v="3175" actId="1037"/>
          <ac:cxnSpMkLst>
            <pc:docMk/>
            <pc:sldMk cId="3572138795" sldId="266"/>
            <ac:cxnSpMk id="24" creationId="{968F1622-BFA2-704B-AF64-6B1B21B17FBE}"/>
          </ac:cxnSpMkLst>
        </pc:cxnChg>
        <pc:cxnChg chg="mod">
          <ac:chgData name="Lipani, Aldo" userId="3d811883-7188-4056-86e4-ebeb30c53017" providerId="ADAL" clId="{921D80D6-AAC6-E94E-9666-1D7D7ABB0FE6}" dt="2020-10-07T16:37:38.289" v="3175" actId="1037"/>
          <ac:cxnSpMkLst>
            <pc:docMk/>
            <pc:sldMk cId="3572138795" sldId="266"/>
            <ac:cxnSpMk id="25" creationId="{2DA07448-85D1-F84A-ADBD-F39D56755AE3}"/>
          </ac:cxnSpMkLst>
        </pc:cxnChg>
        <pc:cxnChg chg="mod">
          <ac:chgData name="Lipani, Aldo" userId="3d811883-7188-4056-86e4-ebeb30c53017" providerId="ADAL" clId="{921D80D6-AAC6-E94E-9666-1D7D7ABB0FE6}" dt="2020-10-07T16:37:38.289" v="3175" actId="1037"/>
          <ac:cxnSpMkLst>
            <pc:docMk/>
            <pc:sldMk cId="3572138795" sldId="266"/>
            <ac:cxnSpMk id="27" creationId="{6D0C2C80-5360-DF40-9424-49A59E885500}"/>
          </ac:cxnSpMkLst>
        </pc:cxnChg>
        <pc:cxnChg chg="mod">
          <ac:chgData name="Lipani, Aldo" userId="3d811883-7188-4056-86e4-ebeb30c53017" providerId="ADAL" clId="{921D80D6-AAC6-E94E-9666-1D7D7ABB0FE6}" dt="2020-10-07T16:37:38.289" v="3175" actId="1037"/>
          <ac:cxnSpMkLst>
            <pc:docMk/>
            <pc:sldMk cId="3572138795" sldId="266"/>
            <ac:cxnSpMk id="28" creationId="{4A1E63EC-E0F0-FF40-BF9E-F66E002A3C11}"/>
          </ac:cxnSpMkLst>
        </pc:cxnChg>
        <pc:cxnChg chg="mod">
          <ac:chgData name="Lipani, Aldo" userId="3d811883-7188-4056-86e4-ebeb30c53017" providerId="ADAL" clId="{921D80D6-AAC6-E94E-9666-1D7D7ABB0FE6}" dt="2020-10-07T16:37:38.289" v="3175" actId="1037"/>
          <ac:cxnSpMkLst>
            <pc:docMk/>
            <pc:sldMk cId="3572138795" sldId="266"/>
            <ac:cxnSpMk id="29" creationId="{683BC7A2-F6AE-5F4C-89C8-282B59868A09}"/>
          </ac:cxnSpMkLst>
        </pc:cxnChg>
        <pc:cxnChg chg="mod">
          <ac:chgData name="Lipani, Aldo" userId="3d811883-7188-4056-86e4-ebeb30c53017" providerId="ADAL" clId="{921D80D6-AAC6-E94E-9666-1D7D7ABB0FE6}" dt="2020-10-07T16:37:38.289" v="3175" actId="1037"/>
          <ac:cxnSpMkLst>
            <pc:docMk/>
            <pc:sldMk cId="3572138795" sldId="266"/>
            <ac:cxnSpMk id="30" creationId="{72214697-A905-2B4B-A494-1A140AB7AEE1}"/>
          </ac:cxnSpMkLst>
        </pc:cxnChg>
        <pc:cxnChg chg="del mod">
          <ac:chgData name="Lipani, Aldo" userId="3d811883-7188-4056-86e4-ebeb30c53017" providerId="ADAL" clId="{921D80D6-AAC6-E94E-9666-1D7D7ABB0FE6}" dt="2020-10-07T16:35:27.989" v="3088" actId="478"/>
          <ac:cxnSpMkLst>
            <pc:docMk/>
            <pc:sldMk cId="3572138795" sldId="266"/>
            <ac:cxnSpMk id="85" creationId="{1016AA15-3BFD-864A-87C1-4C91E79A5798}"/>
          </ac:cxnSpMkLst>
        </pc:cxnChg>
        <pc:cxnChg chg="del mod">
          <ac:chgData name="Lipani, Aldo" userId="3d811883-7188-4056-86e4-ebeb30c53017" providerId="ADAL" clId="{921D80D6-AAC6-E94E-9666-1D7D7ABB0FE6}" dt="2020-10-07T16:35:27.171" v="3087" actId="478"/>
          <ac:cxnSpMkLst>
            <pc:docMk/>
            <pc:sldMk cId="3572138795" sldId="266"/>
            <ac:cxnSpMk id="86" creationId="{79B39642-90FD-1944-9E02-4EEB9946186B}"/>
          </ac:cxnSpMkLst>
        </pc:cxnChg>
        <pc:cxnChg chg="del mod">
          <ac:chgData name="Lipani, Aldo" userId="3d811883-7188-4056-86e4-ebeb30c53017" providerId="ADAL" clId="{921D80D6-AAC6-E94E-9666-1D7D7ABB0FE6}" dt="2020-10-07T16:35:14.211" v="3081" actId="478"/>
          <ac:cxnSpMkLst>
            <pc:docMk/>
            <pc:sldMk cId="3572138795" sldId="266"/>
            <ac:cxnSpMk id="97" creationId="{54175238-5707-2745-8CE9-4B2883CB181C}"/>
          </ac:cxnSpMkLst>
        </pc:cxnChg>
        <pc:cxnChg chg="del mod">
          <ac:chgData name="Lipani, Aldo" userId="3d811883-7188-4056-86e4-ebeb30c53017" providerId="ADAL" clId="{921D80D6-AAC6-E94E-9666-1D7D7ABB0FE6}" dt="2020-10-07T16:35:12.315" v="3080" actId="478"/>
          <ac:cxnSpMkLst>
            <pc:docMk/>
            <pc:sldMk cId="3572138795" sldId="266"/>
            <ac:cxnSpMk id="98" creationId="{6CE75FF6-127C-8443-B1E5-44AB9E6C2541}"/>
          </ac:cxnSpMkLst>
        </pc:cxnChg>
      </pc:sldChg>
      <pc:sldChg chg="modSp add mod">
        <pc:chgData name="Lipani, Aldo" userId="3d811883-7188-4056-86e4-ebeb30c53017" providerId="ADAL" clId="{921D80D6-AAC6-E94E-9666-1D7D7ABB0FE6}" dt="2020-10-21T19:34:21.582" v="11558" actId="20577"/>
        <pc:sldMkLst>
          <pc:docMk/>
          <pc:sldMk cId="559481424" sldId="267"/>
        </pc:sldMkLst>
        <pc:spChg chg="mod">
          <ac:chgData name="Lipani, Aldo" userId="3d811883-7188-4056-86e4-ebeb30c53017" providerId="ADAL" clId="{921D80D6-AAC6-E94E-9666-1D7D7ABB0FE6}" dt="2020-10-07T16:41:35.149" v="3452" actId="20577"/>
          <ac:spMkLst>
            <pc:docMk/>
            <pc:sldMk cId="559481424" sldId="267"/>
            <ac:spMk id="2" creationId="{BF53B92D-E6AD-F847-B1F7-F5708456D2F2}"/>
          </ac:spMkLst>
        </pc:spChg>
        <pc:spChg chg="mod">
          <ac:chgData name="Lipani, Aldo" userId="3d811883-7188-4056-86e4-ebeb30c53017" providerId="ADAL" clId="{921D80D6-AAC6-E94E-9666-1D7D7ABB0FE6}" dt="2020-10-21T19:34:21.582" v="11558" actId="20577"/>
          <ac:spMkLst>
            <pc:docMk/>
            <pc:sldMk cId="559481424" sldId="267"/>
            <ac:spMk id="3" creationId="{C10C942F-B795-B944-B834-B6F9C0DA1B53}"/>
          </ac:spMkLst>
        </pc:spChg>
      </pc:sldChg>
      <pc:sldChg chg="modSp add del mod">
        <pc:chgData name="Lipani, Aldo" userId="3d811883-7188-4056-86e4-ebeb30c53017" providerId="ADAL" clId="{921D80D6-AAC6-E94E-9666-1D7D7ABB0FE6}" dt="2020-10-07T16:39:22.919" v="3188" actId="2890"/>
        <pc:sldMkLst>
          <pc:docMk/>
          <pc:sldMk cId="1105818551" sldId="267"/>
        </pc:sldMkLst>
        <pc:spChg chg="mod">
          <ac:chgData name="Lipani, Aldo" userId="3d811883-7188-4056-86e4-ebeb30c53017" providerId="ADAL" clId="{921D80D6-AAC6-E94E-9666-1D7D7ABB0FE6}" dt="2020-10-07T16:39:22.265" v="3187" actId="20577"/>
          <ac:spMkLst>
            <pc:docMk/>
            <pc:sldMk cId="1105818551" sldId="267"/>
            <ac:spMk id="4" creationId="{EF105FD8-3D4A-D841-A43D-F55CB95F4D0E}"/>
          </ac:spMkLst>
        </pc:spChg>
      </pc:sldChg>
      <pc:sldChg chg="addSp delSp modSp add mod">
        <pc:chgData name="Lipani, Aldo" userId="3d811883-7188-4056-86e4-ebeb30c53017" providerId="ADAL" clId="{921D80D6-AAC6-E94E-9666-1D7D7ABB0FE6}" dt="2020-10-08T00:09:03.824" v="4544" actId="1076"/>
        <pc:sldMkLst>
          <pc:docMk/>
          <pc:sldMk cId="1407512780" sldId="268"/>
        </pc:sldMkLst>
        <pc:spChg chg="mod">
          <ac:chgData name="Lipani, Aldo" userId="3d811883-7188-4056-86e4-ebeb30c53017" providerId="ADAL" clId="{921D80D6-AAC6-E94E-9666-1D7D7ABB0FE6}" dt="2020-10-07T23:36:26.899" v="4347" actId="20577"/>
          <ac:spMkLst>
            <pc:docMk/>
            <pc:sldMk cId="1407512780" sldId="268"/>
            <ac:spMk id="2" creationId="{BF53B92D-E6AD-F847-B1F7-F5708456D2F2}"/>
          </ac:spMkLst>
        </pc:spChg>
        <pc:spChg chg="mod">
          <ac:chgData name="Lipani, Aldo" userId="3d811883-7188-4056-86e4-ebeb30c53017" providerId="ADAL" clId="{921D80D6-AAC6-E94E-9666-1D7D7ABB0FE6}" dt="2020-10-07T23:36:48.710" v="4352" actId="1076"/>
          <ac:spMkLst>
            <pc:docMk/>
            <pc:sldMk cId="1407512780" sldId="268"/>
            <ac:spMk id="3" creationId="{C10C942F-B795-B944-B834-B6F9C0DA1B53}"/>
          </ac:spMkLst>
        </pc:spChg>
        <pc:spChg chg="del mod">
          <ac:chgData name="Lipani, Aldo" userId="3d811883-7188-4056-86e4-ebeb30c53017" providerId="ADAL" clId="{921D80D6-AAC6-E94E-9666-1D7D7ABB0FE6}" dt="2020-10-07T23:36:46.606" v="4350"/>
          <ac:spMkLst>
            <pc:docMk/>
            <pc:sldMk cId="1407512780" sldId="268"/>
            <ac:spMk id="4" creationId="{F3A5CF8A-EB04-9F46-A719-661313D74C77}"/>
          </ac:spMkLst>
        </pc:spChg>
        <pc:spChg chg="add mod">
          <ac:chgData name="Lipani, Aldo" userId="3d811883-7188-4056-86e4-ebeb30c53017" providerId="ADAL" clId="{921D80D6-AAC6-E94E-9666-1D7D7ABB0FE6}" dt="2020-10-08T00:06:31.753" v="4502" actId="1076"/>
          <ac:spMkLst>
            <pc:docMk/>
            <pc:sldMk cId="1407512780" sldId="268"/>
            <ac:spMk id="6" creationId="{FE3546BB-8775-6349-B84C-87847E5E9E93}"/>
          </ac:spMkLst>
        </pc:spChg>
        <pc:spChg chg="add del mod">
          <ac:chgData name="Lipani, Aldo" userId="3d811883-7188-4056-86e4-ebeb30c53017" providerId="ADAL" clId="{921D80D6-AAC6-E94E-9666-1D7D7ABB0FE6}" dt="2020-10-07T23:55:05.013" v="4426" actId="478"/>
          <ac:spMkLst>
            <pc:docMk/>
            <pc:sldMk cId="1407512780" sldId="268"/>
            <ac:spMk id="7" creationId="{6F4F9952-0D12-E145-B620-16834CBB0A60}"/>
          </ac:spMkLst>
        </pc:spChg>
        <pc:spChg chg="add del mod">
          <ac:chgData name="Lipani, Aldo" userId="3d811883-7188-4056-86e4-ebeb30c53017" providerId="ADAL" clId="{921D80D6-AAC6-E94E-9666-1D7D7ABB0FE6}" dt="2020-10-07T23:55:13.531" v="4430" actId="478"/>
          <ac:spMkLst>
            <pc:docMk/>
            <pc:sldMk cId="1407512780" sldId="268"/>
            <ac:spMk id="10" creationId="{49616ACF-1916-2748-A6C6-FEE6F3E89F8D}"/>
          </ac:spMkLst>
        </pc:spChg>
        <pc:spChg chg="add del mod">
          <ac:chgData name="Lipani, Aldo" userId="3d811883-7188-4056-86e4-ebeb30c53017" providerId="ADAL" clId="{921D80D6-AAC6-E94E-9666-1D7D7ABB0FE6}" dt="2020-10-07T23:55:12.467" v="4429" actId="478"/>
          <ac:spMkLst>
            <pc:docMk/>
            <pc:sldMk cId="1407512780" sldId="268"/>
            <ac:spMk id="11" creationId="{3DFAB368-74A1-0E40-B67F-923F6C582673}"/>
          </ac:spMkLst>
        </pc:spChg>
        <pc:spChg chg="add del mod">
          <ac:chgData name="Lipani, Aldo" userId="3d811883-7188-4056-86e4-ebeb30c53017" providerId="ADAL" clId="{921D80D6-AAC6-E94E-9666-1D7D7ABB0FE6}" dt="2020-10-07T23:55:49.839" v="4440" actId="478"/>
          <ac:spMkLst>
            <pc:docMk/>
            <pc:sldMk cId="1407512780" sldId="268"/>
            <ac:spMk id="12" creationId="{19C4197F-76C3-4645-A567-F3888C65DD18}"/>
          </ac:spMkLst>
        </pc:spChg>
        <pc:spChg chg="add mod">
          <ac:chgData name="Lipani, Aldo" userId="3d811883-7188-4056-86e4-ebeb30c53017" providerId="ADAL" clId="{921D80D6-AAC6-E94E-9666-1D7D7ABB0FE6}" dt="2020-10-08T00:06:31.753" v="4502" actId="1076"/>
          <ac:spMkLst>
            <pc:docMk/>
            <pc:sldMk cId="1407512780" sldId="268"/>
            <ac:spMk id="13" creationId="{237EAE1A-0D5B-A64A-8606-58611F0A2666}"/>
          </ac:spMkLst>
        </pc:spChg>
        <pc:spChg chg="add mod">
          <ac:chgData name="Lipani, Aldo" userId="3d811883-7188-4056-86e4-ebeb30c53017" providerId="ADAL" clId="{921D80D6-AAC6-E94E-9666-1D7D7ABB0FE6}" dt="2020-10-08T00:06:31.753" v="4502" actId="1076"/>
          <ac:spMkLst>
            <pc:docMk/>
            <pc:sldMk cId="1407512780" sldId="268"/>
            <ac:spMk id="14" creationId="{17379361-2F41-4B43-928B-052ED299A983}"/>
          </ac:spMkLst>
        </pc:spChg>
        <pc:spChg chg="add mod">
          <ac:chgData name="Lipani, Aldo" userId="3d811883-7188-4056-86e4-ebeb30c53017" providerId="ADAL" clId="{921D80D6-AAC6-E94E-9666-1D7D7ABB0FE6}" dt="2020-10-08T00:06:31.753" v="4502" actId="1076"/>
          <ac:spMkLst>
            <pc:docMk/>
            <pc:sldMk cId="1407512780" sldId="268"/>
            <ac:spMk id="15" creationId="{6CC5FEA0-464C-B94B-A013-0B6371CAC7FD}"/>
          </ac:spMkLst>
        </pc:spChg>
        <pc:spChg chg="add del mod">
          <ac:chgData name="Lipani, Aldo" userId="3d811883-7188-4056-86e4-ebeb30c53017" providerId="ADAL" clId="{921D80D6-AAC6-E94E-9666-1D7D7ABB0FE6}" dt="2020-10-08T00:06:17.873" v="4499" actId="478"/>
          <ac:spMkLst>
            <pc:docMk/>
            <pc:sldMk cId="1407512780" sldId="268"/>
            <ac:spMk id="16" creationId="{FCC16318-73C6-D04C-9AB5-3F5433D41760}"/>
          </ac:spMkLst>
        </pc:spChg>
        <pc:spChg chg="add del mod">
          <ac:chgData name="Lipani, Aldo" userId="3d811883-7188-4056-86e4-ebeb30c53017" providerId="ADAL" clId="{921D80D6-AAC6-E94E-9666-1D7D7ABB0FE6}" dt="2020-10-08T00:06:17.873" v="4499" actId="478"/>
          <ac:spMkLst>
            <pc:docMk/>
            <pc:sldMk cId="1407512780" sldId="268"/>
            <ac:spMk id="19" creationId="{6E1332B7-9CB5-0F49-B89B-169D1A596E1C}"/>
          </ac:spMkLst>
        </pc:spChg>
        <pc:spChg chg="add del mod">
          <ac:chgData name="Lipani, Aldo" userId="3d811883-7188-4056-86e4-ebeb30c53017" providerId="ADAL" clId="{921D80D6-AAC6-E94E-9666-1D7D7ABB0FE6}" dt="2020-10-08T00:06:19.601" v="4500" actId="478"/>
          <ac:spMkLst>
            <pc:docMk/>
            <pc:sldMk cId="1407512780" sldId="268"/>
            <ac:spMk id="20" creationId="{E5ED3FC4-7117-4347-BCA6-F77584E58E84}"/>
          </ac:spMkLst>
        </pc:spChg>
        <pc:spChg chg="add del mod">
          <ac:chgData name="Lipani, Aldo" userId="3d811883-7188-4056-86e4-ebeb30c53017" providerId="ADAL" clId="{921D80D6-AAC6-E94E-9666-1D7D7ABB0FE6}" dt="2020-10-08T00:06:17.873" v="4499" actId="478"/>
          <ac:spMkLst>
            <pc:docMk/>
            <pc:sldMk cId="1407512780" sldId="268"/>
            <ac:spMk id="21" creationId="{5574DC5F-6F8E-F74C-B43F-8FEE2C209D62}"/>
          </ac:spMkLst>
        </pc:spChg>
        <pc:spChg chg="add mod">
          <ac:chgData name="Lipani, Aldo" userId="3d811883-7188-4056-86e4-ebeb30c53017" providerId="ADAL" clId="{921D80D6-AAC6-E94E-9666-1D7D7ABB0FE6}" dt="2020-10-08T00:08:48.033" v="4543" actId="1076"/>
          <ac:spMkLst>
            <pc:docMk/>
            <pc:sldMk cId="1407512780" sldId="268"/>
            <ac:spMk id="24" creationId="{81EE7822-BAAA-0C45-8AAE-68434DA88976}"/>
          </ac:spMkLst>
        </pc:spChg>
        <pc:spChg chg="add mod">
          <ac:chgData name="Lipani, Aldo" userId="3d811883-7188-4056-86e4-ebeb30c53017" providerId="ADAL" clId="{921D80D6-AAC6-E94E-9666-1D7D7ABB0FE6}" dt="2020-10-08T00:08:48.033" v="4543" actId="1076"/>
          <ac:spMkLst>
            <pc:docMk/>
            <pc:sldMk cId="1407512780" sldId="268"/>
            <ac:spMk id="27" creationId="{596D969A-DA5B-FE44-8FAC-4534F144DEC4}"/>
          </ac:spMkLst>
        </pc:spChg>
        <pc:spChg chg="add mod">
          <ac:chgData name="Lipani, Aldo" userId="3d811883-7188-4056-86e4-ebeb30c53017" providerId="ADAL" clId="{921D80D6-AAC6-E94E-9666-1D7D7ABB0FE6}" dt="2020-10-08T00:08:48.033" v="4543" actId="1076"/>
          <ac:spMkLst>
            <pc:docMk/>
            <pc:sldMk cId="1407512780" sldId="268"/>
            <ac:spMk id="28" creationId="{E8E26666-5008-F34E-BE9B-1C74E028F20D}"/>
          </ac:spMkLst>
        </pc:spChg>
        <pc:spChg chg="add mod">
          <ac:chgData name="Lipani, Aldo" userId="3d811883-7188-4056-86e4-ebeb30c53017" providerId="ADAL" clId="{921D80D6-AAC6-E94E-9666-1D7D7ABB0FE6}" dt="2020-10-08T00:08:48.033" v="4543" actId="1076"/>
          <ac:spMkLst>
            <pc:docMk/>
            <pc:sldMk cId="1407512780" sldId="268"/>
            <ac:spMk id="29" creationId="{65887ACA-179D-6B44-955D-2E83AEF9027C}"/>
          </ac:spMkLst>
        </pc:spChg>
        <pc:spChg chg="add mod">
          <ac:chgData name="Lipani, Aldo" userId="3d811883-7188-4056-86e4-ebeb30c53017" providerId="ADAL" clId="{921D80D6-AAC6-E94E-9666-1D7D7ABB0FE6}" dt="2020-10-08T00:09:03.824" v="4544" actId="1076"/>
          <ac:spMkLst>
            <pc:docMk/>
            <pc:sldMk cId="1407512780" sldId="268"/>
            <ac:spMk id="30" creationId="{A091E7D2-A731-7245-96E3-45E9DCBCC362}"/>
          </ac:spMkLst>
        </pc:spChg>
        <pc:spChg chg="add mod">
          <ac:chgData name="Lipani, Aldo" userId="3d811883-7188-4056-86e4-ebeb30c53017" providerId="ADAL" clId="{921D80D6-AAC6-E94E-9666-1D7D7ABB0FE6}" dt="2020-10-08T00:09:03.824" v="4544" actId="1076"/>
          <ac:spMkLst>
            <pc:docMk/>
            <pc:sldMk cId="1407512780" sldId="268"/>
            <ac:spMk id="33" creationId="{7F6D6716-5E0F-5549-8714-3C31EFCB838E}"/>
          </ac:spMkLst>
        </pc:spChg>
        <pc:spChg chg="add mod">
          <ac:chgData name="Lipani, Aldo" userId="3d811883-7188-4056-86e4-ebeb30c53017" providerId="ADAL" clId="{921D80D6-AAC6-E94E-9666-1D7D7ABB0FE6}" dt="2020-10-08T00:09:03.824" v="4544" actId="1076"/>
          <ac:spMkLst>
            <pc:docMk/>
            <pc:sldMk cId="1407512780" sldId="268"/>
            <ac:spMk id="34" creationId="{F269978D-7E52-EB40-8670-E4AFC9A65703}"/>
          </ac:spMkLst>
        </pc:spChg>
        <pc:spChg chg="add mod">
          <ac:chgData name="Lipani, Aldo" userId="3d811883-7188-4056-86e4-ebeb30c53017" providerId="ADAL" clId="{921D80D6-AAC6-E94E-9666-1D7D7ABB0FE6}" dt="2020-10-08T00:09:03.824" v="4544" actId="1076"/>
          <ac:spMkLst>
            <pc:docMk/>
            <pc:sldMk cId="1407512780" sldId="268"/>
            <ac:spMk id="35" creationId="{32CD8346-B5B9-1F49-BD97-A0A4FDCC6A2E}"/>
          </ac:spMkLst>
        </pc:spChg>
        <pc:spChg chg="add mod">
          <ac:chgData name="Lipani, Aldo" userId="3d811883-7188-4056-86e4-ebeb30c53017" providerId="ADAL" clId="{921D80D6-AAC6-E94E-9666-1D7D7ABB0FE6}" dt="2020-10-08T00:07:32.560" v="4532" actId="1076"/>
          <ac:spMkLst>
            <pc:docMk/>
            <pc:sldMk cId="1407512780" sldId="268"/>
            <ac:spMk id="36" creationId="{9FE354A3-C711-B645-820A-5002D4743D1F}"/>
          </ac:spMkLst>
        </pc:spChg>
        <pc:spChg chg="add mod">
          <ac:chgData name="Lipani, Aldo" userId="3d811883-7188-4056-86e4-ebeb30c53017" providerId="ADAL" clId="{921D80D6-AAC6-E94E-9666-1D7D7ABB0FE6}" dt="2020-10-08T00:08:48.033" v="4543" actId="1076"/>
          <ac:spMkLst>
            <pc:docMk/>
            <pc:sldMk cId="1407512780" sldId="268"/>
            <ac:spMk id="37" creationId="{E6FB1A6D-EE59-D644-B975-5D4C5B084FF4}"/>
          </ac:spMkLst>
        </pc:spChg>
        <pc:spChg chg="add mod">
          <ac:chgData name="Lipani, Aldo" userId="3d811883-7188-4056-86e4-ebeb30c53017" providerId="ADAL" clId="{921D80D6-AAC6-E94E-9666-1D7D7ABB0FE6}" dt="2020-10-08T00:09:03.824" v="4544" actId="1076"/>
          <ac:spMkLst>
            <pc:docMk/>
            <pc:sldMk cId="1407512780" sldId="268"/>
            <ac:spMk id="38" creationId="{CA698CDA-3E8F-0642-8C98-79248CEA109B}"/>
          </ac:spMkLst>
        </pc:spChg>
        <pc:graphicFrameChg chg="add mod modGraphic">
          <ac:chgData name="Lipani, Aldo" userId="3d811883-7188-4056-86e4-ebeb30c53017" providerId="ADAL" clId="{921D80D6-AAC6-E94E-9666-1D7D7ABB0FE6}" dt="2020-10-08T00:05:21.560" v="4480" actId="20577"/>
          <ac:graphicFrameMkLst>
            <pc:docMk/>
            <pc:sldMk cId="1407512780" sldId="268"/>
            <ac:graphicFrameMk id="5" creationId="{5CCE5804-6C1C-644F-850E-AC8E71E43657}"/>
          </ac:graphicFrameMkLst>
        </pc:graphicFrameChg>
        <pc:cxnChg chg="add mod">
          <ac:chgData name="Lipani, Aldo" userId="3d811883-7188-4056-86e4-ebeb30c53017" providerId="ADAL" clId="{921D80D6-AAC6-E94E-9666-1D7D7ABB0FE6}" dt="2020-10-08T00:06:31.753" v="4502" actId="1076"/>
          <ac:cxnSpMkLst>
            <pc:docMk/>
            <pc:sldMk cId="1407512780" sldId="268"/>
            <ac:cxnSpMk id="8" creationId="{A9071F60-411A-2A44-A46A-50549B0FD4FB}"/>
          </ac:cxnSpMkLst>
        </pc:cxnChg>
        <pc:cxnChg chg="add mod">
          <ac:chgData name="Lipani, Aldo" userId="3d811883-7188-4056-86e4-ebeb30c53017" providerId="ADAL" clId="{921D80D6-AAC6-E94E-9666-1D7D7ABB0FE6}" dt="2020-10-08T00:06:31.753" v="4502" actId="1076"/>
          <ac:cxnSpMkLst>
            <pc:docMk/>
            <pc:sldMk cId="1407512780" sldId="268"/>
            <ac:cxnSpMk id="9" creationId="{ABCB4550-ECCE-BC49-BD08-155F3F5024ED}"/>
          </ac:cxnSpMkLst>
        </pc:cxnChg>
        <pc:cxnChg chg="add del mod">
          <ac:chgData name="Lipani, Aldo" userId="3d811883-7188-4056-86e4-ebeb30c53017" providerId="ADAL" clId="{921D80D6-AAC6-E94E-9666-1D7D7ABB0FE6}" dt="2020-10-08T00:06:17.873" v="4499" actId="478"/>
          <ac:cxnSpMkLst>
            <pc:docMk/>
            <pc:sldMk cId="1407512780" sldId="268"/>
            <ac:cxnSpMk id="17" creationId="{5CB8A28A-0FBB-3846-8645-941A30925A77}"/>
          </ac:cxnSpMkLst>
        </pc:cxnChg>
        <pc:cxnChg chg="add del mod">
          <ac:chgData name="Lipani, Aldo" userId="3d811883-7188-4056-86e4-ebeb30c53017" providerId="ADAL" clId="{921D80D6-AAC6-E94E-9666-1D7D7ABB0FE6}" dt="2020-10-08T00:06:19.601" v="4500" actId="478"/>
          <ac:cxnSpMkLst>
            <pc:docMk/>
            <pc:sldMk cId="1407512780" sldId="268"/>
            <ac:cxnSpMk id="18" creationId="{9428BCE1-E95E-F440-89D0-A69A7BFBC923}"/>
          </ac:cxnSpMkLst>
        </pc:cxnChg>
        <pc:cxnChg chg="add mod">
          <ac:chgData name="Lipani, Aldo" userId="3d811883-7188-4056-86e4-ebeb30c53017" providerId="ADAL" clId="{921D80D6-AAC6-E94E-9666-1D7D7ABB0FE6}" dt="2020-10-08T00:08:48.033" v="4543" actId="1076"/>
          <ac:cxnSpMkLst>
            <pc:docMk/>
            <pc:sldMk cId="1407512780" sldId="268"/>
            <ac:cxnSpMk id="25" creationId="{F5C7401F-A94F-784F-B9D6-5467BC329171}"/>
          </ac:cxnSpMkLst>
        </pc:cxnChg>
        <pc:cxnChg chg="add mod">
          <ac:chgData name="Lipani, Aldo" userId="3d811883-7188-4056-86e4-ebeb30c53017" providerId="ADAL" clId="{921D80D6-AAC6-E94E-9666-1D7D7ABB0FE6}" dt="2020-10-08T00:08:48.033" v="4543" actId="1076"/>
          <ac:cxnSpMkLst>
            <pc:docMk/>
            <pc:sldMk cId="1407512780" sldId="268"/>
            <ac:cxnSpMk id="26" creationId="{75548D09-0ABC-0149-9234-7C7B5D85F0EA}"/>
          </ac:cxnSpMkLst>
        </pc:cxnChg>
        <pc:cxnChg chg="add mod">
          <ac:chgData name="Lipani, Aldo" userId="3d811883-7188-4056-86e4-ebeb30c53017" providerId="ADAL" clId="{921D80D6-AAC6-E94E-9666-1D7D7ABB0FE6}" dt="2020-10-08T00:09:03.824" v="4544" actId="1076"/>
          <ac:cxnSpMkLst>
            <pc:docMk/>
            <pc:sldMk cId="1407512780" sldId="268"/>
            <ac:cxnSpMk id="31" creationId="{BD176C9A-B92B-D545-A2ED-C81A0414756A}"/>
          </ac:cxnSpMkLst>
        </pc:cxnChg>
        <pc:cxnChg chg="add mod">
          <ac:chgData name="Lipani, Aldo" userId="3d811883-7188-4056-86e4-ebeb30c53017" providerId="ADAL" clId="{921D80D6-AAC6-E94E-9666-1D7D7ABB0FE6}" dt="2020-10-08T00:09:03.824" v="4544" actId="1076"/>
          <ac:cxnSpMkLst>
            <pc:docMk/>
            <pc:sldMk cId="1407512780" sldId="268"/>
            <ac:cxnSpMk id="32" creationId="{671B91B3-0989-924D-A8AD-3ABBC811F446}"/>
          </ac:cxnSpMkLst>
        </pc:cxnChg>
      </pc:sldChg>
      <pc:sldChg chg="addSp delSp modSp add mod">
        <pc:chgData name="Lipani, Aldo" userId="3d811883-7188-4056-86e4-ebeb30c53017" providerId="ADAL" clId="{921D80D6-AAC6-E94E-9666-1D7D7ABB0FE6}" dt="2020-10-08T09:16:43.298" v="5134" actId="1037"/>
        <pc:sldMkLst>
          <pc:docMk/>
          <pc:sldMk cId="3958508076" sldId="269"/>
        </pc:sldMkLst>
        <pc:spChg chg="mod">
          <ac:chgData name="Lipani, Aldo" userId="3d811883-7188-4056-86e4-ebeb30c53017" providerId="ADAL" clId="{921D80D6-AAC6-E94E-9666-1D7D7ABB0FE6}" dt="2020-10-08T00:17:32.862" v="4809" actId="20577"/>
          <ac:spMkLst>
            <pc:docMk/>
            <pc:sldMk cId="3958508076" sldId="269"/>
            <ac:spMk id="2" creationId="{BF53B92D-E6AD-F847-B1F7-F5708456D2F2}"/>
          </ac:spMkLst>
        </pc:spChg>
        <pc:spChg chg="mod">
          <ac:chgData name="Lipani, Aldo" userId="3d811883-7188-4056-86e4-ebeb30c53017" providerId="ADAL" clId="{921D80D6-AAC6-E94E-9666-1D7D7ABB0FE6}" dt="2020-10-08T09:16:33.821" v="5113" actId="20577"/>
          <ac:spMkLst>
            <pc:docMk/>
            <pc:sldMk cId="3958508076" sldId="269"/>
            <ac:spMk id="3" creationId="{C10C942F-B795-B944-B834-B6F9C0DA1B53}"/>
          </ac:spMkLst>
        </pc:spChg>
        <pc:spChg chg="del">
          <ac:chgData name="Lipani, Aldo" userId="3d811883-7188-4056-86e4-ebeb30c53017" providerId="ADAL" clId="{921D80D6-AAC6-E94E-9666-1D7D7ABB0FE6}" dt="2020-10-08T00:17:46.180" v="4811" actId="478"/>
          <ac:spMkLst>
            <pc:docMk/>
            <pc:sldMk cId="3958508076" sldId="269"/>
            <ac:spMk id="5" creationId="{4CE67B87-4BF6-F549-B17F-10D4BC5AAE61}"/>
          </ac:spMkLst>
        </pc:spChg>
        <pc:spChg chg="del">
          <ac:chgData name="Lipani, Aldo" userId="3d811883-7188-4056-86e4-ebeb30c53017" providerId="ADAL" clId="{921D80D6-AAC6-E94E-9666-1D7D7ABB0FE6}" dt="2020-10-08T00:17:46.180" v="4811" actId="478"/>
          <ac:spMkLst>
            <pc:docMk/>
            <pc:sldMk cId="3958508076" sldId="269"/>
            <ac:spMk id="8" creationId="{648B378C-702F-4D48-9C99-AAC195D7B6FB}"/>
          </ac:spMkLst>
        </pc:spChg>
        <pc:spChg chg="del">
          <ac:chgData name="Lipani, Aldo" userId="3d811883-7188-4056-86e4-ebeb30c53017" providerId="ADAL" clId="{921D80D6-AAC6-E94E-9666-1D7D7ABB0FE6}" dt="2020-10-08T00:17:46.180" v="4811" actId="478"/>
          <ac:spMkLst>
            <pc:docMk/>
            <pc:sldMk cId="3958508076" sldId="269"/>
            <ac:spMk id="9" creationId="{489FF486-6A14-E740-B2FE-74E1604725EC}"/>
          </ac:spMkLst>
        </pc:spChg>
        <pc:spChg chg="del">
          <ac:chgData name="Lipani, Aldo" userId="3d811883-7188-4056-86e4-ebeb30c53017" providerId="ADAL" clId="{921D80D6-AAC6-E94E-9666-1D7D7ABB0FE6}" dt="2020-10-08T00:17:46.180" v="4811" actId="478"/>
          <ac:spMkLst>
            <pc:docMk/>
            <pc:sldMk cId="3958508076" sldId="269"/>
            <ac:spMk id="10" creationId="{05C5A1E0-3360-AE43-AC6B-EEC906426113}"/>
          </ac:spMkLst>
        </pc:spChg>
        <pc:spChg chg="add mod">
          <ac:chgData name="Lipani, Aldo" userId="3d811883-7188-4056-86e4-ebeb30c53017" providerId="ADAL" clId="{921D80D6-AAC6-E94E-9666-1D7D7ABB0FE6}" dt="2020-10-08T09:16:43.298" v="5134" actId="1037"/>
          <ac:spMkLst>
            <pc:docMk/>
            <pc:sldMk cId="3958508076" sldId="269"/>
            <ac:spMk id="14" creationId="{9FA04236-03AF-7447-91FE-19DD4DB0D3A7}"/>
          </ac:spMkLst>
        </pc:spChg>
        <pc:spChg chg="del">
          <ac:chgData name="Lipani, Aldo" userId="3d811883-7188-4056-86e4-ebeb30c53017" providerId="ADAL" clId="{921D80D6-AAC6-E94E-9666-1D7D7ABB0FE6}" dt="2020-10-08T00:17:46.180" v="4811" actId="478"/>
          <ac:spMkLst>
            <pc:docMk/>
            <pc:sldMk cId="3958508076" sldId="269"/>
            <ac:spMk id="18" creationId="{3887A40F-0917-3945-8000-D82047B3CD83}"/>
          </ac:spMkLst>
        </pc:spChg>
        <pc:spChg chg="del">
          <ac:chgData name="Lipani, Aldo" userId="3d811883-7188-4056-86e4-ebeb30c53017" providerId="ADAL" clId="{921D80D6-AAC6-E94E-9666-1D7D7ABB0FE6}" dt="2020-10-08T00:17:46.180" v="4811" actId="478"/>
          <ac:spMkLst>
            <pc:docMk/>
            <pc:sldMk cId="3958508076" sldId="269"/>
            <ac:spMk id="21" creationId="{718376FA-2605-A543-B307-B672544049DB}"/>
          </ac:spMkLst>
        </pc:spChg>
        <pc:spChg chg="del">
          <ac:chgData name="Lipani, Aldo" userId="3d811883-7188-4056-86e4-ebeb30c53017" providerId="ADAL" clId="{921D80D6-AAC6-E94E-9666-1D7D7ABB0FE6}" dt="2020-10-08T00:17:46.180" v="4811" actId="478"/>
          <ac:spMkLst>
            <pc:docMk/>
            <pc:sldMk cId="3958508076" sldId="269"/>
            <ac:spMk id="22" creationId="{EE5D3B8B-F7FF-0846-9A55-583D7B6195EC}"/>
          </ac:spMkLst>
        </pc:spChg>
        <pc:spChg chg="del">
          <ac:chgData name="Lipani, Aldo" userId="3d811883-7188-4056-86e4-ebeb30c53017" providerId="ADAL" clId="{921D80D6-AAC6-E94E-9666-1D7D7ABB0FE6}" dt="2020-10-08T00:17:46.180" v="4811" actId="478"/>
          <ac:spMkLst>
            <pc:docMk/>
            <pc:sldMk cId="3958508076" sldId="269"/>
            <ac:spMk id="23" creationId="{FB70D8B8-0EA9-7E4C-A42A-CA9A6BDDCA67}"/>
          </ac:spMkLst>
        </pc:spChg>
        <pc:spChg chg="del">
          <ac:chgData name="Lipani, Aldo" userId="3d811883-7188-4056-86e4-ebeb30c53017" providerId="ADAL" clId="{921D80D6-AAC6-E94E-9666-1D7D7ABB0FE6}" dt="2020-10-08T00:17:46.180" v="4811" actId="478"/>
          <ac:spMkLst>
            <pc:docMk/>
            <pc:sldMk cId="3958508076" sldId="269"/>
            <ac:spMk id="26" creationId="{5DBD8C12-7DA7-AD41-B32E-8C456E9EFF6B}"/>
          </ac:spMkLst>
        </pc:spChg>
        <pc:spChg chg="del">
          <ac:chgData name="Lipani, Aldo" userId="3d811883-7188-4056-86e4-ebeb30c53017" providerId="ADAL" clId="{921D80D6-AAC6-E94E-9666-1D7D7ABB0FE6}" dt="2020-10-08T00:17:46.180" v="4811" actId="478"/>
          <ac:spMkLst>
            <pc:docMk/>
            <pc:sldMk cId="3958508076" sldId="269"/>
            <ac:spMk id="27" creationId="{7D482EA2-0511-B546-8A75-EE41D478A6D0}"/>
          </ac:spMkLst>
        </pc:spChg>
        <pc:spChg chg="add mod">
          <ac:chgData name="Lipani, Aldo" userId="3d811883-7188-4056-86e4-ebeb30c53017" providerId="ADAL" clId="{921D80D6-AAC6-E94E-9666-1D7D7ABB0FE6}" dt="2020-10-08T09:16:43.298" v="5134" actId="1037"/>
          <ac:spMkLst>
            <pc:docMk/>
            <pc:sldMk cId="3958508076" sldId="269"/>
            <ac:spMk id="28" creationId="{6F489152-0811-4249-841A-41FA42B7DC88}"/>
          </ac:spMkLst>
        </pc:spChg>
        <pc:spChg chg="add mod">
          <ac:chgData name="Lipani, Aldo" userId="3d811883-7188-4056-86e4-ebeb30c53017" providerId="ADAL" clId="{921D80D6-AAC6-E94E-9666-1D7D7ABB0FE6}" dt="2020-10-08T09:16:43.298" v="5134" actId="1037"/>
          <ac:spMkLst>
            <pc:docMk/>
            <pc:sldMk cId="3958508076" sldId="269"/>
            <ac:spMk id="29" creationId="{9353A970-5043-8843-960F-0A2A46D15648}"/>
          </ac:spMkLst>
        </pc:spChg>
        <pc:spChg chg="del">
          <ac:chgData name="Lipani, Aldo" userId="3d811883-7188-4056-86e4-ebeb30c53017" providerId="ADAL" clId="{921D80D6-AAC6-E94E-9666-1D7D7ABB0FE6}" dt="2020-10-08T00:17:46.180" v="4811" actId="478"/>
          <ac:spMkLst>
            <pc:docMk/>
            <pc:sldMk cId="3958508076" sldId="269"/>
            <ac:spMk id="30" creationId="{3033A1E3-E007-2140-B23A-70B4E0D11997}"/>
          </ac:spMkLst>
        </pc:spChg>
        <pc:picChg chg="add mod">
          <ac:chgData name="Lipani, Aldo" userId="3d811883-7188-4056-86e4-ebeb30c53017" providerId="ADAL" clId="{921D80D6-AAC6-E94E-9666-1D7D7ABB0FE6}" dt="2020-10-08T00:19:43.238" v="4900" actId="1076"/>
          <ac:picMkLst>
            <pc:docMk/>
            <pc:sldMk cId="3958508076" sldId="269"/>
            <ac:picMk id="4" creationId="{135DE9EB-FBE4-B446-AA82-E105751CCB71}"/>
          </ac:picMkLst>
        </pc:picChg>
        <pc:picChg chg="add mod">
          <ac:chgData name="Lipani, Aldo" userId="3d811883-7188-4056-86e4-ebeb30c53017" providerId="ADAL" clId="{921D80D6-AAC6-E94E-9666-1D7D7ABB0FE6}" dt="2020-10-08T00:21:29.616" v="4986" actId="1076"/>
          <ac:picMkLst>
            <pc:docMk/>
            <pc:sldMk cId="3958508076" sldId="269"/>
            <ac:picMk id="11" creationId="{D975B7B8-8BE0-5749-B026-0967154ABDBF}"/>
          </ac:picMkLst>
        </pc:picChg>
        <pc:picChg chg="add mod">
          <ac:chgData name="Lipani, Aldo" userId="3d811883-7188-4056-86e4-ebeb30c53017" providerId="ADAL" clId="{921D80D6-AAC6-E94E-9666-1D7D7ABB0FE6}" dt="2020-10-08T09:16:03.096" v="5049" actId="1076"/>
          <ac:picMkLst>
            <pc:docMk/>
            <pc:sldMk cId="3958508076" sldId="269"/>
            <ac:picMk id="12" creationId="{B874F82C-1F1E-764A-A675-3D89532684B1}"/>
          </ac:picMkLst>
        </pc:picChg>
        <pc:picChg chg="add mod">
          <ac:chgData name="Lipani, Aldo" userId="3d811883-7188-4056-86e4-ebeb30c53017" providerId="ADAL" clId="{921D80D6-AAC6-E94E-9666-1D7D7ABB0FE6}" dt="2020-10-08T09:16:43.298" v="5134" actId="1037"/>
          <ac:picMkLst>
            <pc:docMk/>
            <pc:sldMk cId="3958508076" sldId="269"/>
            <ac:picMk id="13" creationId="{97106B5B-2286-E349-9806-4F2371C6391C}"/>
          </ac:picMkLst>
        </pc:picChg>
        <pc:cxnChg chg="del mod">
          <ac:chgData name="Lipani, Aldo" userId="3d811883-7188-4056-86e4-ebeb30c53017" providerId="ADAL" clId="{921D80D6-AAC6-E94E-9666-1D7D7ABB0FE6}" dt="2020-10-08T00:17:46.180" v="4811" actId="478"/>
          <ac:cxnSpMkLst>
            <pc:docMk/>
            <pc:sldMk cId="3958508076" sldId="269"/>
            <ac:cxnSpMk id="6" creationId="{FC5256CA-2653-DC4B-8A33-153EC540AA2A}"/>
          </ac:cxnSpMkLst>
        </pc:cxnChg>
        <pc:cxnChg chg="del mod">
          <ac:chgData name="Lipani, Aldo" userId="3d811883-7188-4056-86e4-ebeb30c53017" providerId="ADAL" clId="{921D80D6-AAC6-E94E-9666-1D7D7ABB0FE6}" dt="2020-10-08T00:17:46.180" v="4811" actId="478"/>
          <ac:cxnSpMkLst>
            <pc:docMk/>
            <pc:sldMk cId="3958508076" sldId="269"/>
            <ac:cxnSpMk id="7" creationId="{C2FCD979-ECF0-5E4D-97A1-B37B1085959F}"/>
          </ac:cxnSpMkLst>
        </pc:cxnChg>
        <pc:cxnChg chg="del mod">
          <ac:chgData name="Lipani, Aldo" userId="3d811883-7188-4056-86e4-ebeb30c53017" providerId="ADAL" clId="{921D80D6-AAC6-E94E-9666-1D7D7ABB0FE6}" dt="2020-10-08T00:17:46.180" v="4811" actId="478"/>
          <ac:cxnSpMkLst>
            <pc:docMk/>
            <pc:sldMk cId="3958508076" sldId="269"/>
            <ac:cxnSpMk id="19" creationId="{B958EF50-1E14-4847-A2F6-F05BC2882299}"/>
          </ac:cxnSpMkLst>
        </pc:cxnChg>
        <pc:cxnChg chg="del mod">
          <ac:chgData name="Lipani, Aldo" userId="3d811883-7188-4056-86e4-ebeb30c53017" providerId="ADAL" clId="{921D80D6-AAC6-E94E-9666-1D7D7ABB0FE6}" dt="2020-10-08T00:17:46.180" v="4811" actId="478"/>
          <ac:cxnSpMkLst>
            <pc:docMk/>
            <pc:sldMk cId="3958508076" sldId="269"/>
            <ac:cxnSpMk id="20" creationId="{E3B0C394-B0D7-9542-BAA7-C55FD07D21A8}"/>
          </ac:cxnSpMkLst>
        </pc:cxnChg>
        <pc:cxnChg chg="del mod">
          <ac:chgData name="Lipani, Aldo" userId="3d811883-7188-4056-86e4-ebeb30c53017" providerId="ADAL" clId="{921D80D6-AAC6-E94E-9666-1D7D7ABB0FE6}" dt="2020-10-08T00:17:46.180" v="4811" actId="478"/>
          <ac:cxnSpMkLst>
            <pc:docMk/>
            <pc:sldMk cId="3958508076" sldId="269"/>
            <ac:cxnSpMk id="24" creationId="{FF2F4B4E-51E2-0F4A-AA99-72A695ECAE0D}"/>
          </ac:cxnSpMkLst>
        </pc:cxnChg>
        <pc:cxnChg chg="del mod">
          <ac:chgData name="Lipani, Aldo" userId="3d811883-7188-4056-86e4-ebeb30c53017" providerId="ADAL" clId="{921D80D6-AAC6-E94E-9666-1D7D7ABB0FE6}" dt="2020-10-08T00:17:46.180" v="4811" actId="478"/>
          <ac:cxnSpMkLst>
            <pc:docMk/>
            <pc:sldMk cId="3958508076" sldId="269"/>
            <ac:cxnSpMk id="25" creationId="{0302D213-70E2-2542-8D87-AA281C2488CF}"/>
          </ac:cxnSpMkLst>
        </pc:cxnChg>
      </pc:sldChg>
      <pc:sldChg chg="addSp delSp modSp add mod">
        <pc:chgData name="Lipani, Aldo" userId="3d811883-7188-4056-86e4-ebeb30c53017" providerId="ADAL" clId="{921D80D6-AAC6-E94E-9666-1D7D7ABB0FE6}" dt="2020-10-08T09:30:10.315" v="5424" actId="20577"/>
        <pc:sldMkLst>
          <pc:docMk/>
          <pc:sldMk cId="1661985103" sldId="270"/>
        </pc:sldMkLst>
        <pc:spChg chg="mod">
          <ac:chgData name="Lipani, Aldo" userId="3d811883-7188-4056-86e4-ebeb30c53017" providerId="ADAL" clId="{921D80D6-AAC6-E94E-9666-1D7D7ABB0FE6}" dt="2020-10-08T09:18:12.610" v="5142" actId="20577"/>
          <ac:spMkLst>
            <pc:docMk/>
            <pc:sldMk cId="1661985103" sldId="270"/>
            <ac:spMk id="2" creationId="{BF53B92D-E6AD-F847-B1F7-F5708456D2F2}"/>
          </ac:spMkLst>
        </pc:spChg>
        <pc:spChg chg="mod">
          <ac:chgData name="Lipani, Aldo" userId="3d811883-7188-4056-86e4-ebeb30c53017" providerId="ADAL" clId="{921D80D6-AAC6-E94E-9666-1D7D7ABB0FE6}" dt="2020-10-08T09:30:10.315" v="5424" actId="20577"/>
          <ac:spMkLst>
            <pc:docMk/>
            <pc:sldMk cId="1661985103" sldId="270"/>
            <ac:spMk id="3" creationId="{C10C942F-B795-B944-B834-B6F9C0DA1B53}"/>
          </ac:spMkLst>
        </pc:spChg>
        <pc:spChg chg="del mod">
          <ac:chgData name="Lipani, Aldo" userId="3d811883-7188-4056-86e4-ebeb30c53017" providerId="ADAL" clId="{921D80D6-AAC6-E94E-9666-1D7D7ABB0FE6}" dt="2020-10-08T09:18:36.388" v="5176" actId="478"/>
          <ac:spMkLst>
            <pc:docMk/>
            <pc:sldMk cId="1661985103" sldId="270"/>
            <ac:spMk id="14" creationId="{9FA04236-03AF-7447-91FE-19DD4DB0D3A7}"/>
          </ac:spMkLst>
        </pc:spChg>
        <pc:spChg chg="del">
          <ac:chgData name="Lipani, Aldo" userId="3d811883-7188-4056-86e4-ebeb30c53017" providerId="ADAL" clId="{921D80D6-AAC6-E94E-9666-1D7D7ABB0FE6}" dt="2020-10-08T09:18:40.738" v="5178" actId="478"/>
          <ac:spMkLst>
            <pc:docMk/>
            <pc:sldMk cId="1661985103" sldId="270"/>
            <ac:spMk id="28" creationId="{6F489152-0811-4249-841A-41FA42B7DC88}"/>
          </ac:spMkLst>
        </pc:spChg>
        <pc:spChg chg="del">
          <ac:chgData name="Lipani, Aldo" userId="3d811883-7188-4056-86e4-ebeb30c53017" providerId="ADAL" clId="{921D80D6-AAC6-E94E-9666-1D7D7ABB0FE6}" dt="2020-10-08T09:18:37.869" v="5177" actId="478"/>
          <ac:spMkLst>
            <pc:docMk/>
            <pc:sldMk cId="1661985103" sldId="270"/>
            <ac:spMk id="29" creationId="{9353A970-5043-8843-960F-0A2A46D15648}"/>
          </ac:spMkLst>
        </pc:spChg>
        <pc:picChg chg="del">
          <ac:chgData name="Lipani, Aldo" userId="3d811883-7188-4056-86e4-ebeb30c53017" providerId="ADAL" clId="{921D80D6-AAC6-E94E-9666-1D7D7ABB0FE6}" dt="2020-10-08T09:18:29.448" v="5171" actId="478"/>
          <ac:picMkLst>
            <pc:docMk/>
            <pc:sldMk cId="1661985103" sldId="270"/>
            <ac:picMk id="4" creationId="{135DE9EB-FBE4-B446-AA82-E105751CCB71}"/>
          </ac:picMkLst>
        </pc:picChg>
        <pc:picChg chg="add del mod">
          <ac:chgData name="Lipani, Aldo" userId="3d811883-7188-4056-86e4-ebeb30c53017" providerId="ADAL" clId="{921D80D6-AAC6-E94E-9666-1D7D7ABB0FE6}" dt="2020-10-08T09:22:03.673" v="5185" actId="478"/>
          <ac:picMkLst>
            <pc:docMk/>
            <pc:sldMk cId="1661985103" sldId="270"/>
            <ac:picMk id="5" creationId="{9C7702DB-0F92-9C44-8629-EF2A439A521A}"/>
          </ac:picMkLst>
        </pc:picChg>
        <pc:picChg chg="add mod">
          <ac:chgData name="Lipani, Aldo" userId="3d811883-7188-4056-86e4-ebeb30c53017" providerId="ADAL" clId="{921D80D6-AAC6-E94E-9666-1D7D7ABB0FE6}" dt="2020-10-08T09:22:10.756" v="5188" actId="1076"/>
          <ac:picMkLst>
            <pc:docMk/>
            <pc:sldMk cId="1661985103" sldId="270"/>
            <ac:picMk id="6" creationId="{78F1B2A4-15D4-3741-8530-F20D144D7602}"/>
          </ac:picMkLst>
        </pc:picChg>
        <pc:picChg chg="add mod">
          <ac:chgData name="Lipani, Aldo" userId="3d811883-7188-4056-86e4-ebeb30c53017" providerId="ADAL" clId="{921D80D6-AAC6-E94E-9666-1D7D7ABB0FE6}" dt="2020-10-08T09:29:01.025" v="5423" actId="1076"/>
          <ac:picMkLst>
            <pc:docMk/>
            <pc:sldMk cId="1661985103" sldId="270"/>
            <ac:picMk id="7" creationId="{96F7FBDA-494E-1541-9A65-6FB858D68AB2}"/>
          </ac:picMkLst>
        </pc:picChg>
        <pc:picChg chg="del">
          <ac:chgData name="Lipani, Aldo" userId="3d811883-7188-4056-86e4-ebeb30c53017" providerId="ADAL" clId="{921D80D6-AAC6-E94E-9666-1D7D7ABB0FE6}" dt="2020-10-08T09:18:30.504" v="5172" actId="478"/>
          <ac:picMkLst>
            <pc:docMk/>
            <pc:sldMk cId="1661985103" sldId="270"/>
            <ac:picMk id="11" creationId="{D975B7B8-8BE0-5749-B026-0967154ABDBF}"/>
          </ac:picMkLst>
        </pc:picChg>
        <pc:picChg chg="del">
          <ac:chgData name="Lipani, Aldo" userId="3d811883-7188-4056-86e4-ebeb30c53017" providerId="ADAL" clId="{921D80D6-AAC6-E94E-9666-1D7D7ABB0FE6}" dt="2020-10-08T09:18:42.294" v="5179" actId="478"/>
          <ac:picMkLst>
            <pc:docMk/>
            <pc:sldMk cId="1661985103" sldId="270"/>
            <ac:picMk id="12" creationId="{B874F82C-1F1E-764A-A675-3D89532684B1}"/>
          </ac:picMkLst>
        </pc:picChg>
        <pc:picChg chg="del">
          <ac:chgData name="Lipani, Aldo" userId="3d811883-7188-4056-86e4-ebeb30c53017" providerId="ADAL" clId="{921D80D6-AAC6-E94E-9666-1D7D7ABB0FE6}" dt="2020-10-08T09:18:33.623" v="5174" actId="478"/>
          <ac:picMkLst>
            <pc:docMk/>
            <pc:sldMk cId="1661985103" sldId="270"/>
            <ac:picMk id="13" creationId="{97106B5B-2286-E349-9806-4F2371C6391C}"/>
          </ac:picMkLst>
        </pc:picChg>
      </pc:sldChg>
      <pc:sldChg chg="addSp delSp modSp add mod">
        <pc:chgData name="Lipani, Aldo" userId="3d811883-7188-4056-86e4-ebeb30c53017" providerId="ADAL" clId="{921D80D6-AAC6-E94E-9666-1D7D7ABB0FE6}" dt="2020-10-10T22:14:41.162" v="6569" actId="20577"/>
        <pc:sldMkLst>
          <pc:docMk/>
          <pc:sldMk cId="380718041" sldId="271"/>
        </pc:sldMkLst>
        <pc:spChg chg="mod">
          <ac:chgData name="Lipani, Aldo" userId="3d811883-7188-4056-86e4-ebeb30c53017" providerId="ADAL" clId="{921D80D6-AAC6-E94E-9666-1D7D7ABB0FE6}" dt="2020-10-08T19:47:27.476" v="5454" actId="20577"/>
          <ac:spMkLst>
            <pc:docMk/>
            <pc:sldMk cId="380718041" sldId="271"/>
            <ac:spMk id="2" creationId="{BF53B92D-E6AD-F847-B1F7-F5708456D2F2}"/>
          </ac:spMkLst>
        </pc:spChg>
        <pc:spChg chg="mod">
          <ac:chgData name="Lipani, Aldo" userId="3d811883-7188-4056-86e4-ebeb30c53017" providerId="ADAL" clId="{921D80D6-AAC6-E94E-9666-1D7D7ABB0FE6}" dt="2020-10-10T22:14:41.162" v="6569" actId="20577"/>
          <ac:spMkLst>
            <pc:docMk/>
            <pc:sldMk cId="380718041" sldId="271"/>
            <ac:spMk id="3" creationId="{C10C942F-B795-B944-B834-B6F9C0DA1B53}"/>
          </ac:spMkLst>
        </pc:spChg>
        <pc:picChg chg="add del mod">
          <ac:chgData name="Lipani, Aldo" userId="3d811883-7188-4056-86e4-ebeb30c53017" providerId="ADAL" clId="{921D80D6-AAC6-E94E-9666-1D7D7ABB0FE6}" dt="2020-10-10T22:04:49.024" v="6120" actId="478"/>
          <ac:picMkLst>
            <pc:docMk/>
            <pc:sldMk cId="380718041" sldId="271"/>
            <ac:picMk id="4" creationId="{7BE49CC4-C4D0-9D4D-99AA-C07228FCC784}"/>
          </ac:picMkLst>
        </pc:picChg>
        <pc:picChg chg="add del mod">
          <ac:chgData name="Lipani, Aldo" userId="3d811883-7188-4056-86e4-ebeb30c53017" providerId="ADAL" clId="{921D80D6-AAC6-E94E-9666-1D7D7ABB0FE6}" dt="2020-10-10T22:05:57.710" v="6123" actId="478"/>
          <ac:picMkLst>
            <pc:docMk/>
            <pc:sldMk cId="380718041" sldId="271"/>
            <ac:picMk id="5" creationId="{240181DF-12D5-F045-B04B-5D7BEAFD6DEF}"/>
          </ac:picMkLst>
        </pc:picChg>
        <pc:picChg chg="del">
          <ac:chgData name="Lipani, Aldo" userId="3d811883-7188-4056-86e4-ebeb30c53017" providerId="ADAL" clId="{921D80D6-AAC6-E94E-9666-1D7D7ABB0FE6}" dt="2020-10-08T19:47:36.229" v="5455" actId="478"/>
          <ac:picMkLst>
            <pc:docMk/>
            <pc:sldMk cId="380718041" sldId="271"/>
            <ac:picMk id="6" creationId="{78F1B2A4-15D4-3741-8530-F20D144D7602}"/>
          </ac:picMkLst>
        </pc:picChg>
        <pc:picChg chg="del">
          <ac:chgData name="Lipani, Aldo" userId="3d811883-7188-4056-86e4-ebeb30c53017" providerId="ADAL" clId="{921D80D6-AAC6-E94E-9666-1D7D7ABB0FE6}" dt="2020-10-08T19:47:36.886" v="5456" actId="478"/>
          <ac:picMkLst>
            <pc:docMk/>
            <pc:sldMk cId="380718041" sldId="271"/>
            <ac:picMk id="7" creationId="{96F7FBDA-494E-1541-9A65-6FB858D68AB2}"/>
          </ac:picMkLst>
        </pc:picChg>
        <pc:picChg chg="add del mod">
          <ac:chgData name="Lipani, Aldo" userId="3d811883-7188-4056-86e4-ebeb30c53017" providerId="ADAL" clId="{921D80D6-AAC6-E94E-9666-1D7D7ABB0FE6}" dt="2020-10-10T22:08:14.329" v="6127" actId="478"/>
          <ac:picMkLst>
            <pc:docMk/>
            <pc:sldMk cId="380718041" sldId="271"/>
            <ac:picMk id="8" creationId="{82DB2940-8839-BF4F-91A7-626515773264}"/>
          </ac:picMkLst>
        </pc:picChg>
        <pc:picChg chg="add del mod">
          <ac:chgData name="Lipani, Aldo" userId="3d811883-7188-4056-86e4-ebeb30c53017" providerId="ADAL" clId="{921D80D6-AAC6-E94E-9666-1D7D7ABB0FE6}" dt="2020-10-10T22:11:13.472" v="6134" actId="478"/>
          <ac:picMkLst>
            <pc:docMk/>
            <pc:sldMk cId="380718041" sldId="271"/>
            <ac:picMk id="9" creationId="{57A2C8E3-3E73-264A-AB13-804F881C1FC3}"/>
          </ac:picMkLst>
        </pc:picChg>
        <pc:picChg chg="add del mod">
          <ac:chgData name="Lipani, Aldo" userId="3d811883-7188-4056-86e4-ebeb30c53017" providerId="ADAL" clId="{921D80D6-AAC6-E94E-9666-1D7D7ABB0FE6}" dt="2020-10-10T22:11:40.454" v="6137" actId="478"/>
          <ac:picMkLst>
            <pc:docMk/>
            <pc:sldMk cId="380718041" sldId="271"/>
            <ac:picMk id="10" creationId="{B724C36C-27F1-3E49-A4CE-F82225E35DF3}"/>
          </ac:picMkLst>
        </pc:picChg>
        <pc:picChg chg="add mod">
          <ac:chgData name="Lipani, Aldo" userId="3d811883-7188-4056-86e4-ebeb30c53017" providerId="ADAL" clId="{921D80D6-AAC6-E94E-9666-1D7D7ABB0FE6}" dt="2020-10-10T22:11:42.933" v="6138" actId="1076"/>
          <ac:picMkLst>
            <pc:docMk/>
            <pc:sldMk cId="380718041" sldId="271"/>
            <ac:picMk id="11" creationId="{4E402B9B-3A63-FA45-888B-2BC5671F7BDA}"/>
          </ac:picMkLst>
        </pc:picChg>
      </pc:sldChg>
      <pc:sldChg chg="addSp delSp modSp add mod">
        <pc:chgData name="Lipani, Aldo" userId="3d811883-7188-4056-86e4-ebeb30c53017" providerId="ADAL" clId="{921D80D6-AAC6-E94E-9666-1D7D7ABB0FE6}" dt="2020-10-21T17:20:10.728" v="10807" actId="1076"/>
        <pc:sldMkLst>
          <pc:docMk/>
          <pc:sldMk cId="3137604784" sldId="272"/>
        </pc:sldMkLst>
        <pc:spChg chg="mod">
          <ac:chgData name="Lipani, Aldo" userId="3d811883-7188-4056-86e4-ebeb30c53017" providerId="ADAL" clId="{921D80D6-AAC6-E94E-9666-1D7D7ABB0FE6}" dt="2020-10-10T22:15:34.688" v="6575" actId="20577"/>
          <ac:spMkLst>
            <pc:docMk/>
            <pc:sldMk cId="3137604784" sldId="272"/>
            <ac:spMk id="2" creationId="{BF53B92D-E6AD-F847-B1F7-F5708456D2F2}"/>
          </ac:spMkLst>
        </pc:spChg>
        <pc:spChg chg="del mod">
          <ac:chgData name="Lipani, Aldo" userId="3d811883-7188-4056-86e4-ebeb30c53017" providerId="ADAL" clId="{921D80D6-AAC6-E94E-9666-1D7D7ABB0FE6}" dt="2020-10-10T22:18:06.951" v="6584"/>
          <ac:spMkLst>
            <pc:docMk/>
            <pc:sldMk cId="3137604784" sldId="272"/>
            <ac:spMk id="3" creationId="{C10C942F-B795-B944-B834-B6F9C0DA1B53}"/>
          </ac:spMkLst>
        </pc:spChg>
        <pc:spChg chg="add mod">
          <ac:chgData name="Lipani, Aldo" userId="3d811883-7188-4056-86e4-ebeb30c53017" providerId="ADAL" clId="{921D80D6-AAC6-E94E-9666-1D7D7ABB0FE6}" dt="2020-10-10T22:16:30.926" v="6582" actId="164"/>
          <ac:spMkLst>
            <pc:docMk/>
            <pc:sldMk cId="3137604784" sldId="272"/>
            <ac:spMk id="5" creationId="{1F533147-CE4C-1B4F-96C5-AC2A6D4B2697}"/>
          </ac:spMkLst>
        </pc:spChg>
        <pc:spChg chg="add mod">
          <ac:chgData name="Lipani, Aldo" userId="3d811883-7188-4056-86e4-ebeb30c53017" providerId="ADAL" clId="{921D80D6-AAC6-E94E-9666-1D7D7ABB0FE6}" dt="2020-10-10T22:16:30.926" v="6582" actId="164"/>
          <ac:spMkLst>
            <pc:docMk/>
            <pc:sldMk cId="3137604784" sldId="272"/>
            <ac:spMk id="8" creationId="{BDA37003-3C48-EF43-84FD-4C2C5FEB4727}"/>
          </ac:spMkLst>
        </pc:spChg>
        <pc:spChg chg="add mod">
          <ac:chgData name="Lipani, Aldo" userId="3d811883-7188-4056-86e4-ebeb30c53017" providerId="ADAL" clId="{921D80D6-AAC6-E94E-9666-1D7D7ABB0FE6}" dt="2020-10-10T22:16:30.926" v="6582" actId="164"/>
          <ac:spMkLst>
            <pc:docMk/>
            <pc:sldMk cId="3137604784" sldId="272"/>
            <ac:spMk id="9" creationId="{45F663CF-54D1-5948-9453-EB9E6095D374}"/>
          </ac:spMkLst>
        </pc:spChg>
        <pc:spChg chg="add mod">
          <ac:chgData name="Lipani, Aldo" userId="3d811883-7188-4056-86e4-ebeb30c53017" providerId="ADAL" clId="{921D80D6-AAC6-E94E-9666-1D7D7ABB0FE6}" dt="2020-10-10T22:16:30.926" v="6582" actId="164"/>
          <ac:spMkLst>
            <pc:docMk/>
            <pc:sldMk cId="3137604784" sldId="272"/>
            <ac:spMk id="10" creationId="{01F82FFC-2B74-9E46-83DF-4467C14698C8}"/>
          </ac:spMkLst>
        </pc:spChg>
        <pc:spChg chg="add del mod">
          <ac:chgData name="Lipani, Aldo" userId="3d811883-7188-4056-86e4-ebeb30c53017" providerId="ADAL" clId="{921D80D6-AAC6-E94E-9666-1D7D7ABB0FE6}" dt="2020-10-10T22:16:13.085" v="6579" actId="478"/>
          <ac:spMkLst>
            <pc:docMk/>
            <pc:sldMk cId="3137604784" sldId="272"/>
            <ac:spMk id="12" creationId="{B6FBEDC7-B044-B648-AACE-F0B4E6A47C15}"/>
          </ac:spMkLst>
        </pc:spChg>
        <pc:grpChg chg="add mod">
          <ac:chgData name="Lipani, Aldo" userId="3d811883-7188-4056-86e4-ebeb30c53017" providerId="ADAL" clId="{921D80D6-AAC6-E94E-9666-1D7D7ABB0FE6}" dt="2020-10-10T22:16:45.540" v="6583" actId="1076"/>
          <ac:grpSpMkLst>
            <pc:docMk/>
            <pc:sldMk cId="3137604784" sldId="272"/>
            <ac:grpSpMk id="4" creationId="{790E4F23-64B6-9747-B879-A072D358F6B4}"/>
          </ac:grpSpMkLst>
        </pc:grpChg>
        <pc:picChg chg="add del mod">
          <ac:chgData name="Lipani, Aldo" userId="3d811883-7188-4056-86e4-ebeb30c53017" providerId="ADAL" clId="{921D80D6-AAC6-E94E-9666-1D7D7ABB0FE6}" dt="2020-10-21T17:20:06.120" v="10805" actId="478"/>
          <ac:picMkLst>
            <pc:docMk/>
            <pc:sldMk cId="3137604784" sldId="272"/>
            <ac:picMk id="3" creationId="{1432FFB7-7B92-A147-A8F5-0A92E457C68E}"/>
          </ac:picMkLst>
        </pc:picChg>
        <pc:picChg chg="del">
          <ac:chgData name="Lipani, Aldo" userId="3d811883-7188-4056-86e4-ebeb30c53017" providerId="ADAL" clId="{921D80D6-AAC6-E94E-9666-1D7D7ABB0FE6}" dt="2020-10-10T22:15:44.701" v="6576" actId="478"/>
          <ac:picMkLst>
            <pc:docMk/>
            <pc:sldMk cId="3137604784" sldId="272"/>
            <ac:picMk id="11" creationId="{4E402B9B-3A63-FA45-888B-2BC5671F7BDA}"/>
          </ac:picMkLst>
        </pc:picChg>
        <pc:picChg chg="add mod">
          <ac:chgData name="Lipani, Aldo" userId="3d811883-7188-4056-86e4-ebeb30c53017" providerId="ADAL" clId="{921D80D6-AAC6-E94E-9666-1D7D7ABB0FE6}" dt="2020-10-21T17:20:10.728" v="10807" actId="1076"/>
          <ac:picMkLst>
            <pc:docMk/>
            <pc:sldMk cId="3137604784" sldId="272"/>
            <ac:picMk id="11" creationId="{C77FAA65-A075-AA4B-B23E-A69ACB94AEF8}"/>
          </ac:picMkLst>
        </pc:picChg>
        <pc:picChg chg="add mod">
          <ac:chgData name="Lipani, Aldo" userId="3d811883-7188-4056-86e4-ebeb30c53017" providerId="ADAL" clId="{921D80D6-AAC6-E94E-9666-1D7D7ABB0FE6}" dt="2020-10-10T22:18:13.441" v="6587" actId="1076"/>
          <ac:picMkLst>
            <pc:docMk/>
            <pc:sldMk cId="3137604784" sldId="272"/>
            <ac:picMk id="13" creationId="{A5C57AB6-F910-6A47-88B2-085BF7B347EC}"/>
          </ac:picMkLst>
        </pc:picChg>
        <pc:picChg chg="add mod">
          <ac:chgData name="Lipani, Aldo" userId="3d811883-7188-4056-86e4-ebeb30c53017" providerId="ADAL" clId="{921D80D6-AAC6-E94E-9666-1D7D7ABB0FE6}" dt="2020-10-10T22:18:26.202" v="6589" actId="1076"/>
          <ac:picMkLst>
            <pc:docMk/>
            <pc:sldMk cId="3137604784" sldId="272"/>
            <ac:picMk id="14" creationId="{16FDF0D7-5195-F640-B24A-5A6B2E06DF3D}"/>
          </ac:picMkLst>
        </pc:picChg>
        <pc:picChg chg="add mod">
          <ac:chgData name="Lipani, Aldo" userId="3d811883-7188-4056-86e4-ebeb30c53017" providerId="ADAL" clId="{921D80D6-AAC6-E94E-9666-1D7D7ABB0FE6}" dt="2020-10-10T22:22:43.117" v="6591" actId="1076"/>
          <ac:picMkLst>
            <pc:docMk/>
            <pc:sldMk cId="3137604784" sldId="272"/>
            <ac:picMk id="15" creationId="{F7907860-070C-2740-92E1-0C11A7977F19}"/>
          </ac:picMkLst>
        </pc:picChg>
        <pc:picChg chg="add mod">
          <ac:chgData name="Lipani, Aldo" userId="3d811883-7188-4056-86e4-ebeb30c53017" providerId="ADAL" clId="{921D80D6-AAC6-E94E-9666-1D7D7ABB0FE6}" dt="2020-10-10T22:26:08.964" v="6602" actId="1076"/>
          <ac:picMkLst>
            <pc:docMk/>
            <pc:sldMk cId="3137604784" sldId="272"/>
            <ac:picMk id="16" creationId="{2CF62247-EB43-C943-BDB6-283FC9A11579}"/>
          </ac:picMkLst>
        </pc:picChg>
        <pc:picChg chg="add del mod">
          <ac:chgData name="Lipani, Aldo" userId="3d811883-7188-4056-86e4-ebeb30c53017" providerId="ADAL" clId="{921D80D6-AAC6-E94E-9666-1D7D7ABB0FE6}" dt="2020-10-21T17:19:48.576" v="10801" actId="478"/>
          <ac:picMkLst>
            <pc:docMk/>
            <pc:sldMk cId="3137604784" sldId="272"/>
            <ac:picMk id="17" creationId="{9243E38A-209F-C04F-AE43-14F4BA4DB77E}"/>
          </ac:picMkLst>
        </pc:picChg>
        <pc:picChg chg="add mod">
          <ac:chgData name="Lipani, Aldo" userId="3d811883-7188-4056-86e4-ebeb30c53017" providerId="ADAL" clId="{921D80D6-AAC6-E94E-9666-1D7D7ABB0FE6}" dt="2020-10-10T22:28:11.775" v="6606" actId="1076"/>
          <ac:picMkLst>
            <pc:docMk/>
            <pc:sldMk cId="3137604784" sldId="272"/>
            <ac:picMk id="18" creationId="{F7D47E41-80A4-CF46-BF3A-2AB0248A3D86}"/>
          </ac:picMkLst>
        </pc:picChg>
        <pc:cxnChg chg="add mod">
          <ac:chgData name="Lipani, Aldo" userId="3d811883-7188-4056-86e4-ebeb30c53017" providerId="ADAL" clId="{921D80D6-AAC6-E94E-9666-1D7D7ABB0FE6}" dt="2020-10-10T22:16:30.926" v="6582" actId="164"/>
          <ac:cxnSpMkLst>
            <pc:docMk/>
            <pc:sldMk cId="3137604784" sldId="272"/>
            <ac:cxnSpMk id="6" creationId="{38D43655-819B-CA4B-BF38-4F451A23D647}"/>
          </ac:cxnSpMkLst>
        </pc:cxnChg>
        <pc:cxnChg chg="add mod">
          <ac:chgData name="Lipani, Aldo" userId="3d811883-7188-4056-86e4-ebeb30c53017" providerId="ADAL" clId="{921D80D6-AAC6-E94E-9666-1D7D7ABB0FE6}" dt="2020-10-10T22:16:30.926" v="6582" actId="164"/>
          <ac:cxnSpMkLst>
            <pc:docMk/>
            <pc:sldMk cId="3137604784" sldId="272"/>
            <ac:cxnSpMk id="7" creationId="{E0519D28-A46B-9B4A-8F9F-A63637A0D472}"/>
          </ac:cxnSpMkLst>
        </pc:cxnChg>
      </pc:sldChg>
      <pc:sldChg chg="addSp delSp modSp add mod">
        <pc:chgData name="Lipani, Aldo" userId="3d811883-7188-4056-86e4-ebeb30c53017" providerId="ADAL" clId="{921D80D6-AAC6-E94E-9666-1D7D7ABB0FE6}" dt="2020-10-10T23:07:18.491" v="6987" actId="1076"/>
        <pc:sldMkLst>
          <pc:docMk/>
          <pc:sldMk cId="1137034076" sldId="273"/>
        </pc:sldMkLst>
        <pc:spChg chg="mod">
          <ac:chgData name="Lipani, Aldo" userId="3d811883-7188-4056-86e4-ebeb30c53017" providerId="ADAL" clId="{921D80D6-AAC6-E94E-9666-1D7D7ABB0FE6}" dt="2020-10-10T22:29:02.450" v="6610" actId="20577"/>
          <ac:spMkLst>
            <pc:docMk/>
            <pc:sldMk cId="1137034076" sldId="273"/>
            <ac:spMk id="2" creationId="{BF53B92D-E6AD-F847-B1F7-F5708456D2F2}"/>
          </ac:spMkLst>
        </pc:spChg>
        <pc:spChg chg="add del mod">
          <ac:chgData name="Lipani, Aldo" userId="3d811883-7188-4056-86e4-ebeb30c53017" providerId="ADAL" clId="{921D80D6-AAC6-E94E-9666-1D7D7ABB0FE6}" dt="2020-10-10T22:57:05.177" v="6612"/>
          <ac:spMkLst>
            <pc:docMk/>
            <pc:sldMk cId="1137034076" sldId="273"/>
            <ac:spMk id="11" creationId="{9D2DCB49-372B-9E40-A19C-AF70B114C5AA}"/>
          </ac:spMkLst>
        </pc:spChg>
        <pc:spChg chg="add mod">
          <ac:chgData name="Lipani, Aldo" userId="3d811883-7188-4056-86e4-ebeb30c53017" providerId="ADAL" clId="{921D80D6-AAC6-E94E-9666-1D7D7ABB0FE6}" dt="2020-10-10T23:07:14.514" v="6985" actId="20577"/>
          <ac:spMkLst>
            <pc:docMk/>
            <pc:sldMk cId="1137034076" sldId="273"/>
            <ac:spMk id="21" creationId="{8C8939C7-0E57-A04C-BA57-B45E26EF9316}"/>
          </ac:spMkLst>
        </pc:spChg>
        <pc:grpChg chg="del">
          <ac:chgData name="Lipani, Aldo" userId="3d811883-7188-4056-86e4-ebeb30c53017" providerId="ADAL" clId="{921D80D6-AAC6-E94E-9666-1D7D7ABB0FE6}" dt="2020-10-10T22:29:05.586" v="6611" actId="478"/>
          <ac:grpSpMkLst>
            <pc:docMk/>
            <pc:sldMk cId="1137034076" sldId="273"/>
            <ac:grpSpMk id="4" creationId="{790E4F23-64B6-9747-B879-A072D358F6B4}"/>
          </ac:grpSpMkLst>
        </pc:grpChg>
        <pc:picChg chg="add mod">
          <ac:chgData name="Lipani, Aldo" userId="3d811883-7188-4056-86e4-ebeb30c53017" providerId="ADAL" clId="{921D80D6-AAC6-E94E-9666-1D7D7ABB0FE6}" dt="2020-10-10T23:07:17.359" v="6986" actId="1076"/>
          <ac:picMkLst>
            <pc:docMk/>
            <pc:sldMk cId="1137034076" sldId="273"/>
            <ac:picMk id="12" creationId="{65842340-7383-BD46-B1CF-3AA01F7190CC}"/>
          </ac:picMkLst>
        </pc:picChg>
        <pc:picChg chg="del">
          <ac:chgData name="Lipani, Aldo" userId="3d811883-7188-4056-86e4-ebeb30c53017" providerId="ADAL" clId="{921D80D6-AAC6-E94E-9666-1D7D7ABB0FE6}" dt="2020-10-10T22:29:05.586" v="6611" actId="478"/>
          <ac:picMkLst>
            <pc:docMk/>
            <pc:sldMk cId="1137034076" sldId="273"/>
            <ac:picMk id="13" creationId="{A5C57AB6-F910-6A47-88B2-085BF7B347EC}"/>
          </ac:picMkLst>
        </pc:picChg>
        <pc:picChg chg="del">
          <ac:chgData name="Lipani, Aldo" userId="3d811883-7188-4056-86e4-ebeb30c53017" providerId="ADAL" clId="{921D80D6-AAC6-E94E-9666-1D7D7ABB0FE6}" dt="2020-10-10T22:29:05.586" v="6611" actId="478"/>
          <ac:picMkLst>
            <pc:docMk/>
            <pc:sldMk cId="1137034076" sldId="273"/>
            <ac:picMk id="14" creationId="{16FDF0D7-5195-F640-B24A-5A6B2E06DF3D}"/>
          </ac:picMkLst>
        </pc:picChg>
        <pc:picChg chg="del">
          <ac:chgData name="Lipani, Aldo" userId="3d811883-7188-4056-86e4-ebeb30c53017" providerId="ADAL" clId="{921D80D6-AAC6-E94E-9666-1D7D7ABB0FE6}" dt="2020-10-10T22:29:05.586" v="6611" actId="478"/>
          <ac:picMkLst>
            <pc:docMk/>
            <pc:sldMk cId="1137034076" sldId="273"/>
            <ac:picMk id="15" creationId="{F7907860-070C-2740-92E1-0C11A7977F19}"/>
          </ac:picMkLst>
        </pc:picChg>
        <pc:picChg chg="del">
          <ac:chgData name="Lipani, Aldo" userId="3d811883-7188-4056-86e4-ebeb30c53017" providerId="ADAL" clId="{921D80D6-AAC6-E94E-9666-1D7D7ABB0FE6}" dt="2020-10-10T22:29:05.586" v="6611" actId="478"/>
          <ac:picMkLst>
            <pc:docMk/>
            <pc:sldMk cId="1137034076" sldId="273"/>
            <ac:picMk id="16" creationId="{2CF62247-EB43-C943-BDB6-283FC9A11579}"/>
          </ac:picMkLst>
        </pc:picChg>
        <pc:picChg chg="del">
          <ac:chgData name="Lipani, Aldo" userId="3d811883-7188-4056-86e4-ebeb30c53017" providerId="ADAL" clId="{921D80D6-AAC6-E94E-9666-1D7D7ABB0FE6}" dt="2020-10-10T22:29:05.586" v="6611" actId="478"/>
          <ac:picMkLst>
            <pc:docMk/>
            <pc:sldMk cId="1137034076" sldId="273"/>
            <ac:picMk id="17" creationId="{9243E38A-209F-C04F-AE43-14F4BA4DB77E}"/>
          </ac:picMkLst>
        </pc:picChg>
        <pc:picChg chg="del">
          <ac:chgData name="Lipani, Aldo" userId="3d811883-7188-4056-86e4-ebeb30c53017" providerId="ADAL" clId="{921D80D6-AAC6-E94E-9666-1D7D7ABB0FE6}" dt="2020-10-10T22:29:05.586" v="6611" actId="478"/>
          <ac:picMkLst>
            <pc:docMk/>
            <pc:sldMk cId="1137034076" sldId="273"/>
            <ac:picMk id="18" creationId="{F7D47E41-80A4-CF46-BF3A-2AB0248A3D86}"/>
          </ac:picMkLst>
        </pc:picChg>
        <pc:picChg chg="add del mod">
          <ac:chgData name="Lipani, Aldo" userId="3d811883-7188-4056-86e4-ebeb30c53017" providerId="ADAL" clId="{921D80D6-AAC6-E94E-9666-1D7D7ABB0FE6}" dt="2020-10-10T23:03:50.128" v="6622" actId="478"/>
          <ac:picMkLst>
            <pc:docMk/>
            <pc:sldMk cId="1137034076" sldId="273"/>
            <ac:picMk id="19" creationId="{93A36CEA-3D05-6C48-B434-7F283791A064}"/>
          </ac:picMkLst>
        </pc:picChg>
        <pc:picChg chg="add mod">
          <ac:chgData name="Lipani, Aldo" userId="3d811883-7188-4056-86e4-ebeb30c53017" providerId="ADAL" clId="{921D80D6-AAC6-E94E-9666-1D7D7ABB0FE6}" dt="2020-10-10T23:07:18.491" v="6987" actId="1076"/>
          <ac:picMkLst>
            <pc:docMk/>
            <pc:sldMk cId="1137034076" sldId="273"/>
            <ac:picMk id="20" creationId="{178A2FC9-5A58-ED42-8E1C-EF2E47B26185}"/>
          </ac:picMkLst>
        </pc:picChg>
        <pc:cxnChg chg="mod">
          <ac:chgData name="Lipani, Aldo" userId="3d811883-7188-4056-86e4-ebeb30c53017" providerId="ADAL" clId="{921D80D6-AAC6-E94E-9666-1D7D7ABB0FE6}" dt="2020-10-10T22:29:05.586" v="6611" actId="478"/>
          <ac:cxnSpMkLst>
            <pc:docMk/>
            <pc:sldMk cId="1137034076" sldId="273"/>
            <ac:cxnSpMk id="6" creationId="{38D43655-819B-CA4B-BF38-4F451A23D647}"/>
          </ac:cxnSpMkLst>
        </pc:cxnChg>
        <pc:cxnChg chg="mod">
          <ac:chgData name="Lipani, Aldo" userId="3d811883-7188-4056-86e4-ebeb30c53017" providerId="ADAL" clId="{921D80D6-AAC6-E94E-9666-1D7D7ABB0FE6}" dt="2020-10-10T22:29:05.586" v="6611" actId="478"/>
          <ac:cxnSpMkLst>
            <pc:docMk/>
            <pc:sldMk cId="1137034076" sldId="273"/>
            <ac:cxnSpMk id="7" creationId="{E0519D28-A46B-9B4A-8F9F-A63637A0D472}"/>
          </ac:cxnSpMkLst>
        </pc:cxnChg>
      </pc:sldChg>
      <pc:sldChg chg="addSp delSp modSp add mod">
        <pc:chgData name="Lipani, Aldo" userId="3d811883-7188-4056-86e4-ebeb30c53017" providerId="ADAL" clId="{921D80D6-AAC6-E94E-9666-1D7D7ABB0FE6}" dt="2020-10-15T20:11:26.743" v="8259" actId="20577"/>
        <pc:sldMkLst>
          <pc:docMk/>
          <pc:sldMk cId="3896616462" sldId="274"/>
        </pc:sldMkLst>
        <pc:spChg chg="mod">
          <ac:chgData name="Lipani, Aldo" userId="3d811883-7188-4056-86e4-ebeb30c53017" providerId="ADAL" clId="{921D80D6-AAC6-E94E-9666-1D7D7ABB0FE6}" dt="2020-10-15T20:09:41.753" v="7956" actId="20577"/>
          <ac:spMkLst>
            <pc:docMk/>
            <pc:sldMk cId="3896616462" sldId="274"/>
            <ac:spMk id="2" creationId="{BF53B92D-E6AD-F847-B1F7-F5708456D2F2}"/>
          </ac:spMkLst>
        </pc:spChg>
        <pc:spChg chg="add del mod">
          <ac:chgData name="Lipani, Aldo" userId="3d811883-7188-4056-86e4-ebeb30c53017" providerId="ADAL" clId="{921D80D6-AAC6-E94E-9666-1D7D7ABB0FE6}" dt="2020-10-10T23:23:57.971" v="7019" actId="21"/>
          <ac:spMkLst>
            <pc:docMk/>
            <pc:sldMk cId="3896616462" sldId="274"/>
            <ac:spMk id="4" creationId="{A0CF1920-DCA1-9443-A413-5F1CDDB83F25}"/>
          </ac:spMkLst>
        </pc:spChg>
        <pc:spChg chg="add mod">
          <ac:chgData name="Lipani, Aldo" userId="3d811883-7188-4056-86e4-ebeb30c53017" providerId="ADAL" clId="{921D80D6-AAC6-E94E-9666-1D7D7ABB0FE6}" dt="2020-10-15T20:11:26.743" v="8259" actId="20577"/>
          <ac:spMkLst>
            <pc:docMk/>
            <pc:sldMk cId="3896616462" sldId="274"/>
            <ac:spMk id="8" creationId="{A01ED035-88D5-8B4D-B5D8-C7FE4028CD44}"/>
          </ac:spMkLst>
        </pc:spChg>
        <pc:spChg chg="del">
          <ac:chgData name="Lipani, Aldo" userId="3d811883-7188-4056-86e4-ebeb30c53017" providerId="ADAL" clId="{921D80D6-AAC6-E94E-9666-1D7D7ABB0FE6}" dt="2020-10-10T23:24:00.666" v="7020" actId="478"/>
          <ac:spMkLst>
            <pc:docMk/>
            <pc:sldMk cId="3896616462" sldId="274"/>
            <ac:spMk id="21" creationId="{8C8939C7-0E57-A04C-BA57-B45E26EF9316}"/>
          </ac:spMkLst>
        </pc:spChg>
        <pc:picChg chg="del">
          <ac:chgData name="Lipani, Aldo" userId="3d811883-7188-4056-86e4-ebeb30c53017" providerId="ADAL" clId="{921D80D6-AAC6-E94E-9666-1D7D7ABB0FE6}" dt="2020-10-10T23:23:53.698" v="7018" actId="478"/>
          <ac:picMkLst>
            <pc:docMk/>
            <pc:sldMk cId="3896616462" sldId="274"/>
            <ac:picMk id="12" creationId="{65842340-7383-BD46-B1CF-3AA01F7190CC}"/>
          </ac:picMkLst>
        </pc:picChg>
        <pc:picChg chg="del">
          <ac:chgData name="Lipani, Aldo" userId="3d811883-7188-4056-86e4-ebeb30c53017" providerId="ADAL" clId="{921D80D6-AAC6-E94E-9666-1D7D7ABB0FE6}" dt="2020-10-10T23:23:53.273" v="7017" actId="478"/>
          <ac:picMkLst>
            <pc:docMk/>
            <pc:sldMk cId="3896616462" sldId="274"/>
            <ac:picMk id="20" creationId="{178A2FC9-5A58-ED42-8E1C-EF2E47B26185}"/>
          </ac:picMkLst>
        </pc:picChg>
      </pc:sldChg>
      <pc:sldChg chg="modSp add mod">
        <pc:chgData name="Lipani, Aldo" userId="3d811883-7188-4056-86e4-ebeb30c53017" providerId="ADAL" clId="{921D80D6-AAC6-E94E-9666-1D7D7ABB0FE6}" dt="2020-10-15T19:59:32.776" v="7821" actId="21"/>
        <pc:sldMkLst>
          <pc:docMk/>
          <pc:sldMk cId="2822622978" sldId="275"/>
        </pc:sldMkLst>
        <pc:spChg chg="mod">
          <ac:chgData name="Lipani, Aldo" userId="3d811883-7188-4056-86e4-ebeb30c53017" providerId="ADAL" clId="{921D80D6-AAC6-E94E-9666-1D7D7ABB0FE6}" dt="2020-10-15T19:35:26.219" v="7292" actId="20577"/>
          <ac:spMkLst>
            <pc:docMk/>
            <pc:sldMk cId="2822622978" sldId="275"/>
            <ac:spMk id="2" creationId="{729ACA41-21D1-6542-8C70-5CC6D3434793}"/>
          </ac:spMkLst>
        </pc:spChg>
        <pc:spChg chg="mod">
          <ac:chgData name="Lipani, Aldo" userId="3d811883-7188-4056-86e4-ebeb30c53017" providerId="ADAL" clId="{921D80D6-AAC6-E94E-9666-1D7D7ABB0FE6}" dt="2020-10-15T19:59:32.776" v="7821" actId="21"/>
          <ac:spMkLst>
            <pc:docMk/>
            <pc:sldMk cId="2822622978" sldId="275"/>
            <ac:spMk id="3" creationId="{CFB9387E-6A71-7043-A3BC-B91EAAE8B756}"/>
          </ac:spMkLst>
        </pc:spChg>
      </pc:sldChg>
      <pc:sldChg chg="modSp add mod">
        <pc:chgData name="Lipani, Aldo" userId="3d811883-7188-4056-86e4-ebeb30c53017" providerId="ADAL" clId="{921D80D6-AAC6-E94E-9666-1D7D7ABB0FE6}" dt="2020-10-15T20:03:48.565" v="7923" actId="20577"/>
        <pc:sldMkLst>
          <pc:docMk/>
          <pc:sldMk cId="534838233" sldId="276"/>
        </pc:sldMkLst>
        <pc:spChg chg="mod">
          <ac:chgData name="Lipani, Aldo" userId="3d811883-7188-4056-86e4-ebeb30c53017" providerId="ADAL" clId="{921D80D6-AAC6-E94E-9666-1D7D7ABB0FE6}" dt="2020-10-15T19:59:40.847" v="7838" actId="20577"/>
          <ac:spMkLst>
            <pc:docMk/>
            <pc:sldMk cId="534838233" sldId="276"/>
            <ac:spMk id="2" creationId="{39A91C06-A1F2-A94F-842E-5C0296D26979}"/>
          </ac:spMkLst>
        </pc:spChg>
        <pc:spChg chg="mod">
          <ac:chgData name="Lipani, Aldo" userId="3d811883-7188-4056-86e4-ebeb30c53017" providerId="ADAL" clId="{921D80D6-AAC6-E94E-9666-1D7D7ABB0FE6}" dt="2020-10-15T20:03:48.565" v="7923" actId="20577"/>
          <ac:spMkLst>
            <pc:docMk/>
            <pc:sldMk cId="534838233" sldId="276"/>
            <ac:spMk id="3" creationId="{891FFC2D-5308-8A44-9EB4-A0FFE9759D69}"/>
          </ac:spMkLst>
        </pc:spChg>
      </pc:sldChg>
      <pc:sldChg chg="modSp add mod">
        <pc:chgData name="Lipani, Aldo" userId="3d811883-7188-4056-86e4-ebeb30c53017" providerId="ADAL" clId="{921D80D6-AAC6-E94E-9666-1D7D7ABB0FE6}" dt="2020-10-15T20:19:31.114" v="8955" actId="20577"/>
        <pc:sldMkLst>
          <pc:docMk/>
          <pc:sldMk cId="3624635760" sldId="277"/>
        </pc:sldMkLst>
        <pc:spChg chg="mod">
          <ac:chgData name="Lipani, Aldo" userId="3d811883-7188-4056-86e4-ebeb30c53017" providerId="ADAL" clId="{921D80D6-AAC6-E94E-9666-1D7D7ABB0FE6}" dt="2020-10-15T20:15:10.038" v="8608" actId="20577"/>
          <ac:spMkLst>
            <pc:docMk/>
            <pc:sldMk cId="3624635760" sldId="277"/>
            <ac:spMk id="2" creationId="{75BFEC2E-FD39-3E4F-BA41-2C9A984D6A79}"/>
          </ac:spMkLst>
        </pc:spChg>
        <pc:spChg chg="mod">
          <ac:chgData name="Lipani, Aldo" userId="3d811883-7188-4056-86e4-ebeb30c53017" providerId="ADAL" clId="{921D80D6-AAC6-E94E-9666-1D7D7ABB0FE6}" dt="2020-10-15T20:19:31.114" v="8955" actId="20577"/>
          <ac:spMkLst>
            <pc:docMk/>
            <pc:sldMk cId="3624635760" sldId="277"/>
            <ac:spMk id="3" creationId="{9CDCFA41-D31B-0547-B455-EB76ED5D2A80}"/>
          </ac:spMkLst>
        </pc:spChg>
      </pc:sldChg>
      <pc:sldChg chg="addSp modSp add mod">
        <pc:chgData name="Lipani, Aldo" userId="3d811883-7188-4056-86e4-ebeb30c53017" providerId="ADAL" clId="{921D80D6-AAC6-E94E-9666-1D7D7ABB0FE6}" dt="2020-10-15T20:25:34.032" v="8986" actId="1076"/>
        <pc:sldMkLst>
          <pc:docMk/>
          <pc:sldMk cId="1945434370" sldId="278"/>
        </pc:sldMkLst>
        <pc:spChg chg="mod">
          <ac:chgData name="Lipani, Aldo" userId="3d811883-7188-4056-86e4-ebeb30c53017" providerId="ADAL" clId="{921D80D6-AAC6-E94E-9666-1D7D7ABB0FE6}" dt="2020-10-15T20:21:07.487" v="8972" actId="20577"/>
          <ac:spMkLst>
            <pc:docMk/>
            <pc:sldMk cId="1945434370" sldId="278"/>
            <ac:spMk id="2" creationId="{C517F97E-966C-7541-ADDA-49FCFB2326AA}"/>
          </ac:spMkLst>
        </pc:spChg>
        <pc:picChg chg="add mod">
          <ac:chgData name="Lipani, Aldo" userId="3d811883-7188-4056-86e4-ebeb30c53017" providerId="ADAL" clId="{921D80D6-AAC6-E94E-9666-1D7D7ABB0FE6}" dt="2020-10-15T20:25:34.032" v="8986" actId="1076"/>
          <ac:picMkLst>
            <pc:docMk/>
            <pc:sldMk cId="1945434370" sldId="278"/>
            <ac:picMk id="4" creationId="{7F40E73D-6429-1F4A-B395-3484F40B4526}"/>
          </ac:picMkLst>
        </pc:picChg>
      </pc:sldChg>
      <pc:sldChg chg="delSp modSp add mod">
        <pc:chgData name="Lipani, Aldo" userId="3d811883-7188-4056-86e4-ebeb30c53017" providerId="ADAL" clId="{921D80D6-AAC6-E94E-9666-1D7D7ABB0FE6}" dt="2020-10-15T20:27:49.301" v="9362" actId="313"/>
        <pc:sldMkLst>
          <pc:docMk/>
          <pc:sldMk cId="429842140" sldId="279"/>
        </pc:sldMkLst>
        <pc:spChg chg="mod">
          <ac:chgData name="Lipani, Aldo" userId="3d811883-7188-4056-86e4-ebeb30c53017" providerId="ADAL" clId="{921D80D6-AAC6-E94E-9666-1D7D7ABB0FE6}" dt="2020-10-15T20:25:43.345" v="8989" actId="20577"/>
          <ac:spMkLst>
            <pc:docMk/>
            <pc:sldMk cId="429842140" sldId="279"/>
            <ac:spMk id="2" creationId="{C517F97E-966C-7541-ADDA-49FCFB2326AA}"/>
          </ac:spMkLst>
        </pc:spChg>
        <pc:spChg chg="mod">
          <ac:chgData name="Lipani, Aldo" userId="3d811883-7188-4056-86e4-ebeb30c53017" providerId="ADAL" clId="{921D80D6-AAC6-E94E-9666-1D7D7ABB0FE6}" dt="2020-10-15T20:27:49.301" v="9362" actId="313"/>
          <ac:spMkLst>
            <pc:docMk/>
            <pc:sldMk cId="429842140" sldId="279"/>
            <ac:spMk id="3" creationId="{C613DDD9-32FD-A84C-A213-88F0B1AA3A0B}"/>
          </ac:spMkLst>
        </pc:spChg>
        <pc:picChg chg="del">
          <ac:chgData name="Lipani, Aldo" userId="3d811883-7188-4056-86e4-ebeb30c53017" providerId="ADAL" clId="{921D80D6-AAC6-E94E-9666-1D7D7ABB0FE6}" dt="2020-10-15T20:25:40.792" v="8988" actId="478"/>
          <ac:picMkLst>
            <pc:docMk/>
            <pc:sldMk cId="429842140" sldId="279"/>
            <ac:picMk id="4" creationId="{7F40E73D-6429-1F4A-B395-3484F40B4526}"/>
          </ac:picMkLst>
        </pc:picChg>
      </pc:sldChg>
      <pc:sldChg chg="addSp modSp add mod">
        <pc:chgData name="Lipani, Aldo" userId="3d811883-7188-4056-86e4-ebeb30c53017" providerId="ADAL" clId="{921D80D6-AAC6-E94E-9666-1D7D7ABB0FE6}" dt="2020-10-15T22:37:41.999" v="9626" actId="1076"/>
        <pc:sldMkLst>
          <pc:docMk/>
          <pc:sldMk cId="157566318" sldId="280"/>
        </pc:sldMkLst>
        <pc:spChg chg="mod">
          <ac:chgData name="Lipani, Aldo" userId="3d811883-7188-4056-86e4-ebeb30c53017" providerId="ADAL" clId="{921D80D6-AAC6-E94E-9666-1D7D7ABB0FE6}" dt="2020-10-15T22:00:12.625" v="9386" actId="20577"/>
          <ac:spMkLst>
            <pc:docMk/>
            <pc:sldMk cId="157566318" sldId="280"/>
            <ac:spMk id="2" creationId="{C517F97E-966C-7541-ADDA-49FCFB2326AA}"/>
          </ac:spMkLst>
        </pc:spChg>
        <pc:spChg chg="mod">
          <ac:chgData name="Lipani, Aldo" userId="3d811883-7188-4056-86e4-ebeb30c53017" providerId="ADAL" clId="{921D80D6-AAC6-E94E-9666-1D7D7ABB0FE6}" dt="2020-10-15T22:34:42.274" v="9621" actId="20577"/>
          <ac:spMkLst>
            <pc:docMk/>
            <pc:sldMk cId="157566318" sldId="280"/>
            <ac:spMk id="3" creationId="{C613DDD9-32FD-A84C-A213-88F0B1AA3A0B}"/>
          </ac:spMkLst>
        </pc:spChg>
        <pc:picChg chg="add mod">
          <ac:chgData name="Lipani, Aldo" userId="3d811883-7188-4056-86e4-ebeb30c53017" providerId="ADAL" clId="{921D80D6-AAC6-E94E-9666-1D7D7ABB0FE6}" dt="2020-10-15T22:37:41.999" v="9626" actId="1076"/>
          <ac:picMkLst>
            <pc:docMk/>
            <pc:sldMk cId="157566318" sldId="280"/>
            <ac:picMk id="4" creationId="{5BA060A2-835D-3A41-93C0-40BED5A3BDD9}"/>
          </ac:picMkLst>
        </pc:picChg>
      </pc:sldChg>
      <pc:sldChg chg="addSp delSp modSp add mod">
        <pc:chgData name="Lipani, Aldo" userId="3d811883-7188-4056-86e4-ebeb30c53017" providerId="ADAL" clId="{921D80D6-AAC6-E94E-9666-1D7D7ABB0FE6}" dt="2020-10-21T15:13:10.215" v="10145" actId="20577"/>
        <pc:sldMkLst>
          <pc:docMk/>
          <pc:sldMk cId="2313303029" sldId="281"/>
        </pc:sldMkLst>
        <pc:spChg chg="mod">
          <ac:chgData name="Lipani, Aldo" userId="3d811883-7188-4056-86e4-ebeb30c53017" providerId="ADAL" clId="{921D80D6-AAC6-E94E-9666-1D7D7ABB0FE6}" dt="2020-10-15T22:40:08.271" v="9646" actId="20577"/>
          <ac:spMkLst>
            <pc:docMk/>
            <pc:sldMk cId="2313303029" sldId="281"/>
            <ac:spMk id="2" creationId="{C517F97E-966C-7541-ADDA-49FCFB2326AA}"/>
          </ac:spMkLst>
        </pc:spChg>
        <pc:spChg chg="mod">
          <ac:chgData name="Lipani, Aldo" userId="3d811883-7188-4056-86e4-ebeb30c53017" providerId="ADAL" clId="{921D80D6-AAC6-E94E-9666-1D7D7ABB0FE6}" dt="2020-10-21T15:13:10.215" v="10145" actId="20577"/>
          <ac:spMkLst>
            <pc:docMk/>
            <pc:sldMk cId="2313303029" sldId="281"/>
            <ac:spMk id="3" creationId="{C613DDD9-32FD-A84C-A213-88F0B1AA3A0B}"/>
          </ac:spMkLst>
        </pc:spChg>
        <pc:spChg chg="add mod">
          <ac:chgData name="Lipani, Aldo" userId="3d811883-7188-4056-86e4-ebeb30c53017" providerId="ADAL" clId="{921D80D6-AAC6-E94E-9666-1D7D7ABB0FE6}" dt="2020-10-21T15:01:43.574" v="10056" actId="404"/>
          <ac:spMkLst>
            <pc:docMk/>
            <pc:sldMk cId="2313303029" sldId="281"/>
            <ac:spMk id="4" creationId="{61E3C8E3-EE0A-0E4A-A174-05C2EABB7307}"/>
          </ac:spMkLst>
        </pc:spChg>
        <pc:spChg chg="add mod">
          <ac:chgData name="Lipani, Aldo" userId="3d811883-7188-4056-86e4-ebeb30c53017" providerId="ADAL" clId="{921D80D6-AAC6-E94E-9666-1D7D7ABB0FE6}" dt="2020-10-21T15:01:43.574" v="10056" actId="404"/>
          <ac:spMkLst>
            <pc:docMk/>
            <pc:sldMk cId="2313303029" sldId="281"/>
            <ac:spMk id="5" creationId="{AE5176B9-810E-954E-9805-8B7817CB4EE9}"/>
          </ac:spMkLst>
        </pc:spChg>
        <pc:spChg chg="add mod">
          <ac:chgData name="Lipani, Aldo" userId="3d811883-7188-4056-86e4-ebeb30c53017" providerId="ADAL" clId="{921D80D6-AAC6-E94E-9666-1D7D7ABB0FE6}" dt="2020-10-21T15:01:43.574" v="10056" actId="404"/>
          <ac:spMkLst>
            <pc:docMk/>
            <pc:sldMk cId="2313303029" sldId="281"/>
            <ac:spMk id="6" creationId="{5811359C-259E-7A46-92DC-FFC8158D24B8}"/>
          </ac:spMkLst>
        </pc:spChg>
        <pc:spChg chg="add mod">
          <ac:chgData name="Lipani, Aldo" userId="3d811883-7188-4056-86e4-ebeb30c53017" providerId="ADAL" clId="{921D80D6-AAC6-E94E-9666-1D7D7ABB0FE6}" dt="2020-10-21T15:01:43.574" v="10056" actId="404"/>
          <ac:spMkLst>
            <pc:docMk/>
            <pc:sldMk cId="2313303029" sldId="281"/>
            <ac:spMk id="7" creationId="{50C71897-8E82-E74B-B83D-1B42EE71303F}"/>
          </ac:spMkLst>
        </pc:spChg>
        <pc:spChg chg="add mod">
          <ac:chgData name="Lipani, Aldo" userId="3d811883-7188-4056-86e4-ebeb30c53017" providerId="ADAL" clId="{921D80D6-AAC6-E94E-9666-1D7D7ABB0FE6}" dt="2020-10-21T15:01:43.574" v="10056" actId="404"/>
          <ac:spMkLst>
            <pc:docMk/>
            <pc:sldMk cId="2313303029" sldId="281"/>
            <ac:spMk id="8" creationId="{2253DA3B-3CD7-444D-AFB2-272C791660D4}"/>
          </ac:spMkLst>
        </pc:spChg>
        <pc:spChg chg="add mod">
          <ac:chgData name="Lipani, Aldo" userId="3d811883-7188-4056-86e4-ebeb30c53017" providerId="ADAL" clId="{921D80D6-AAC6-E94E-9666-1D7D7ABB0FE6}" dt="2020-10-21T15:01:43.574" v="10056" actId="404"/>
          <ac:spMkLst>
            <pc:docMk/>
            <pc:sldMk cId="2313303029" sldId="281"/>
            <ac:spMk id="9" creationId="{73E89735-A180-0848-87DF-950C25D0976B}"/>
          </ac:spMkLst>
        </pc:spChg>
        <pc:spChg chg="add mod">
          <ac:chgData name="Lipani, Aldo" userId="3d811883-7188-4056-86e4-ebeb30c53017" providerId="ADAL" clId="{921D80D6-AAC6-E94E-9666-1D7D7ABB0FE6}" dt="2020-10-21T15:01:43.574" v="10056" actId="404"/>
          <ac:spMkLst>
            <pc:docMk/>
            <pc:sldMk cId="2313303029" sldId="281"/>
            <ac:spMk id="10" creationId="{11210232-7E22-7349-979F-BC60AED4FE8D}"/>
          </ac:spMkLst>
        </pc:spChg>
        <pc:spChg chg="add mod">
          <ac:chgData name="Lipani, Aldo" userId="3d811883-7188-4056-86e4-ebeb30c53017" providerId="ADAL" clId="{921D80D6-AAC6-E94E-9666-1D7D7ABB0FE6}" dt="2020-10-21T15:01:43.574" v="10056" actId="404"/>
          <ac:spMkLst>
            <pc:docMk/>
            <pc:sldMk cId="2313303029" sldId="281"/>
            <ac:spMk id="11" creationId="{0286A871-CDCF-8046-A526-958636574E8D}"/>
          </ac:spMkLst>
        </pc:spChg>
        <pc:spChg chg="add mod">
          <ac:chgData name="Lipani, Aldo" userId="3d811883-7188-4056-86e4-ebeb30c53017" providerId="ADAL" clId="{921D80D6-AAC6-E94E-9666-1D7D7ABB0FE6}" dt="2020-10-21T15:01:43.574" v="10056" actId="404"/>
          <ac:spMkLst>
            <pc:docMk/>
            <pc:sldMk cId="2313303029" sldId="281"/>
            <ac:spMk id="12" creationId="{1BD54C39-3052-5044-B14B-4FEBF09233FC}"/>
          </ac:spMkLst>
        </pc:spChg>
        <pc:spChg chg="add mod">
          <ac:chgData name="Lipani, Aldo" userId="3d811883-7188-4056-86e4-ebeb30c53017" providerId="ADAL" clId="{921D80D6-AAC6-E94E-9666-1D7D7ABB0FE6}" dt="2020-10-21T15:01:43.574" v="10056" actId="404"/>
          <ac:spMkLst>
            <pc:docMk/>
            <pc:sldMk cId="2313303029" sldId="281"/>
            <ac:spMk id="13" creationId="{F76FD05A-4AF5-664A-8C2E-255A7EF2C624}"/>
          </ac:spMkLst>
        </pc:spChg>
        <pc:spChg chg="add mod">
          <ac:chgData name="Lipani, Aldo" userId="3d811883-7188-4056-86e4-ebeb30c53017" providerId="ADAL" clId="{921D80D6-AAC6-E94E-9666-1D7D7ABB0FE6}" dt="2020-10-21T15:01:43.574" v="10056" actId="404"/>
          <ac:spMkLst>
            <pc:docMk/>
            <pc:sldMk cId="2313303029" sldId="281"/>
            <ac:spMk id="14" creationId="{FC2C0E93-5C4C-D54E-8617-42E75FE945ED}"/>
          </ac:spMkLst>
        </pc:spChg>
        <pc:spChg chg="add mod">
          <ac:chgData name="Lipani, Aldo" userId="3d811883-7188-4056-86e4-ebeb30c53017" providerId="ADAL" clId="{921D80D6-AAC6-E94E-9666-1D7D7ABB0FE6}" dt="2020-10-21T15:01:43.574" v="10056" actId="404"/>
          <ac:spMkLst>
            <pc:docMk/>
            <pc:sldMk cId="2313303029" sldId="281"/>
            <ac:spMk id="15" creationId="{2A1C9C69-4C47-ED45-A7A0-B1A7389EB2EC}"/>
          </ac:spMkLst>
        </pc:spChg>
        <pc:spChg chg="add mod">
          <ac:chgData name="Lipani, Aldo" userId="3d811883-7188-4056-86e4-ebeb30c53017" providerId="ADAL" clId="{921D80D6-AAC6-E94E-9666-1D7D7ABB0FE6}" dt="2020-10-21T15:01:43.574" v="10056" actId="404"/>
          <ac:spMkLst>
            <pc:docMk/>
            <pc:sldMk cId="2313303029" sldId="281"/>
            <ac:spMk id="16" creationId="{91A3B7E1-CCF0-BC45-B34F-8E0E1B81EBAB}"/>
          </ac:spMkLst>
        </pc:spChg>
        <pc:spChg chg="add mod">
          <ac:chgData name="Lipani, Aldo" userId="3d811883-7188-4056-86e4-ebeb30c53017" providerId="ADAL" clId="{921D80D6-AAC6-E94E-9666-1D7D7ABB0FE6}" dt="2020-10-21T15:01:43.574" v="10056" actId="404"/>
          <ac:spMkLst>
            <pc:docMk/>
            <pc:sldMk cId="2313303029" sldId="281"/>
            <ac:spMk id="17" creationId="{1A9EFDD6-4F4A-D74D-B10F-2E627528377B}"/>
          </ac:spMkLst>
        </pc:spChg>
        <pc:spChg chg="add mod">
          <ac:chgData name="Lipani, Aldo" userId="3d811883-7188-4056-86e4-ebeb30c53017" providerId="ADAL" clId="{921D80D6-AAC6-E94E-9666-1D7D7ABB0FE6}" dt="2020-10-21T15:01:43.574" v="10056" actId="404"/>
          <ac:spMkLst>
            <pc:docMk/>
            <pc:sldMk cId="2313303029" sldId="281"/>
            <ac:spMk id="18" creationId="{39CD9445-9185-4C44-81B9-39EA64BF0EF1}"/>
          </ac:spMkLst>
        </pc:spChg>
        <pc:spChg chg="add mod">
          <ac:chgData name="Lipani, Aldo" userId="3d811883-7188-4056-86e4-ebeb30c53017" providerId="ADAL" clId="{921D80D6-AAC6-E94E-9666-1D7D7ABB0FE6}" dt="2020-10-21T15:01:43.574" v="10056" actId="404"/>
          <ac:spMkLst>
            <pc:docMk/>
            <pc:sldMk cId="2313303029" sldId="281"/>
            <ac:spMk id="19" creationId="{C13FC19A-ABC9-CF43-B2AE-6C7ADEC13190}"/>
          </ac:spMkLst>
        </pc:spChg>
        <pc:spChg chg="add del mod">
          <ac:chgData name="Lipani, Aldo" userId="3d811883-7188-4056-86e4-ebeb30c53017" providerId="ADAL" clId="{921D80D6-AAC6-E94E-9666-1D7D7ABB0FE6}" dt="2020-10-21T15:05:01.970" v="10094"/>
          <ac:spMkLst>
            <pc:docMk/>
            <pc:sldMk cId="2313303029" sldId="281"/>
            <ac:spMk id="50" creationId="{02A243DC-BA2B-4F49-8835-E0F581A69FF2}"/>
          </ac:spMkLst>
        </pc:spChg>
        <pc:grpChg chg="add mod">
          <ac:chgData name="Lipani, Aldo" userId="3d811883-7188-4056-86e4-ebeb30c53017" providerId="ADAL" clId="{921D80D6-AAC6-E94E-9666-1D7D7ABB0FE6}" dt="2020-10-21T15:11:26.775" v="10110" actId="1076"/>
          <ac:grpSpMkLst>
            <pc:docMk/>
            <pc:sldMk cId="2313303029" sldId="281"/>
            <ac:grpSpMk id="28" creationId="{DE1CCD1A-84B4-674E-AFFA-487ED222A8A3}"/>
          </ac:grpSpMkLst>
        </pc:grpChg>
        <pc:picChg chg="del">
          <ac:chgData name="Lipani, Aldo" userId="3d811883-7188-4056-86e4-ebeb30c53017" providerId="ADAL" clId="{921D80D6-AAC6-E94E-9666-1D7D7ABB0FE6}" dt="2020-10-15T22:41:06.217" v="9647" actId="478"/>
          <ac:picMkLst>
            <pc:docMk/>
            <pc:sldMk cId="2313303029" sldId="281"/>
            <ac:picMk id="4" creationId="{5BA060A2-835D-3A41-93C0-40BED5A3BDD9}"/>
          </ac:picMkLst>
        </pc:picChg>
        <pc:picChg chg="add mod">
          <ac:chgData name="Lipani, Aldo" userId="3d811883-7188-4056-86e4-ebeb30c53017" providerId="ADAL" clId="{921D80D6-AAC6-E94E-9666-1D7D7ABB0FE6}" dt="2020-10-21T15:11:29.019" v="10111" actId="1076"/>
          <ac:picMkLst>
            <pc:docMk/>
            <pc:sldMk cId="2313303029" sldId="281"/>
            <ac:picMk id="51" creationId="{F70B98A6-9503-8A40-B311-F3639BFE9490}"/>
          </ac:picMkLst>
        </pc:picChg>
        <pc:cxnChg chg="add mod">
          <ac:chgData name="Lipani, Aldo" userId="3d811883-7188-4056-86e4-ebeb30c53017" providerId="ADAL" clId="{921D80D6-AAC6-E94E-9666-1D7D7ABB0FE6}" dt="2020-10-21T15:01:36.308" v="10052" actId="164"/>
          <ac:cxnSpMkLst>
            <pc:docMk/>
            <pc:sldMk cId="2313303029" sldId="281"/>
            <ac:cxnSpMk id="20" creationId="{46F9A198-63C3-C24C-8360-BE95EBECAE48}"/>
          </ac:cxnSpMkLst>
        </pc:cxnChg>
        <pc:cxnChg chg="add mod">
          <ac:chgData name="Lipani, Aldo" userId="3d811883-7188-4056-86e4-ebeb30c53017" providerId="ADAL" clId="{921D80D6-AAC6-E94E-9666-1D7D7ABB0FE6}" dt="2020-10-21T15:01:36.308" v="10052" actId="164"/>
          <ac:cxnSpMkLst>
            <pc:docMk/>
            <pc:sldMk cId="2313303029" sldId="281"/>
            <ac:cxnSpMk id="21" creationId="{89679E4C-A4BF-1B43-904C-2EBEC8CC38DF}"/>
          </ac:cxnSpMkLst>
        </pc:cxnChg>
        <pc:cxnChg chg="add mod">
          <ac:chgData name="Lipani, Aldo" userId="3d811883-7188-4056-86e4-ebeb30c53017" providerId="ADAL" clId="{921D80D6-AAC6-E94E-9666-1D7D7ABB0FE6}" dt="2020-10-21T15:01:36.308" v="10052" actId="164"/>
          <ac:cxnSpMkLst>
            <pc:docMk/>
            <pc:sldMk cId="2313303029" sldId="281"/>
            <ac:cxnSpMk id="22" creationId="{9C783883-2B1E-C141-8B3A-82D77CF8C5F2}"/>
          </ac:cxnSpMkLst>
        </pc:cxnChg>
        <pc:cxnChg chg="add mod">
          <ac:chgData name="Lipani, Aldo" userId="3d811883-7188-4056-86e4-ebeb30c53017" providerId="ADAL" clId="{921D80D6-AAC6-E94E-9666-1D7D7ABB0FE6}" dt="2020-10-21T15:01:36.308" v="10052" actId="164"/>
          <ac:cxnSpMkLst>
            <pc:docMk/>
            <pc:sldMk cId="2313303029" sldId="281"/>
            <ac:cxnSpMk id="23" creationId="{9A7D5BC6-D7EB-6C4F-B7C7-EC4E43828FC1}"/>
          </ac:cxnSpMkLst>
        </pc:cxnChg>
        <pc:cxnChg chg="add mod">
          <ac:chgData name="Lipani, Aldo" userId="3d811883-7188-4056-86e4-ebeb30c53017" providerId="ADAL" clId="{921D80D6-AAC6-E94E-9666-1D7D7ABB0FE6}" dt="2020-10-21T15:01:36.308" v="10052" actId="164"/>
          <ac:cxnSpMkLst>
            <pc:docMk/>
            <pc:sldMk cId="2313303029" sldId="281"/>
            <ac:cxnSpMk id="24" creationId="{476BBE38-0EA4-234F-8A81-C9F41FE84EC7}"/>
          </ac:cxnSpMkLst>
        </pc:cxnChg>
        <pc:cxnChg chg="add mod">
          <ac:chgData name="Lipani, Aldo" userId="3d811883-7188-4056-86e4-ebeb30c53017" providerId="ADAL" clId="{921D80D6-AAC6-E94E-9666-1D7D7ABB0FE6}" dt="2020-10-21T15:01:36.308" v="10052" actId="164"/>
          <ac:cxnSpMkLst>
            <pc:docMk/>
            <pc:sldMk cId="2313303029" sldId="281"/>
            <ac:cxnSpMk id="25" creationId="{A3ADD22A-97A3-9D41-8AA3-B43C1D9F86FB}"/>
          </ac:cxnSpMkLst>
        </pc:cxnChg>
        <pc:cxnChg chg="add mod">
          <ac:chgData name="Lipani, Aldo" userId="3d811883-7188-4056-86e4-ebeb30c53017" providerId="ADAL" clId="{921D80D6-AAC6-E94E-9666-1D7D7ABB0FE6}" dt="2020-10-21T15:01:36.308" v="10052" actId="164"/>
          <ac:cxnSpMkLst>
            <pc:docMk/>
            <pc:sldMk cId="2313303029" sldId="281"/>
            <ac:cxnSpMk id="26" creationId="{FD01BED3-B1FE-8B47-9940-426EB3E6EA3A}"/>
          </ac:cxnSpMkLst>
        </pc:cxnChg>
        <pc:cxnChg chg="add mod">
          <ac:chgData name="Lipani, Aldo" userId="3d811883-7188-4056-86e4-ebeb30c53017" providerId="ADAL" clId="{921D80D6-AAC6-E94E-9666-1D7D7ABB0FE6}" dt="2020-10-21T15:01:36.308" v="10052" actId="164"/>
          <ac:cxnSpMkLst>
            <pc:docMk/>
            <pc:sldMk cId="2313303029" sldId="281"/>
            <ac:cxnSpMk id="27" creationId="{FA0456D6-2342-114A-AC84-7081C0ECC19D}"/>
          </ac:cxnSpMkLst>
        </pc:cxnChg>
        <pc:cxnChg chg="add mod">
          <ac:chgData name="Lipani, Aldo" userId="3d811883-7188-4056-86e4-ebeb30c53017" providerId="ADAL" clId="{921D80D6-AAC6-E94E-9666-1D7D7ABB0FE6}" dt="2020-10-21T15:11:26.775" v="10110" actId="1076"/>
          <ac:cxnSpMkLst>
            <pc:docMk/>
            <pc:sldMk cId="2313303029" sldId="281"/>
            <ac:cxnSpMk id="30" creationId="{87C753F9-29EA-E447-997D-49CAC4F93DC3}"/>
          </ac:cxnSpMkLst>
        </pc:cxnChg>
        <pc:cxnChg chg="add mod">
          <ac:chgData name="Lipani, Aldo" userId="3d811883-7188-4056-86e4-ebeb30c53017" providerId="ADAL" clId="{921D80D6-AAC6-E94E-9666-1D7D7ABB0FE6}" dt="2020-10-21T15:11:26.775" v="10110" actId="1076"/>
          <ac:cxnSpMkLst>
            <pc:docMk/>
            <pc:sldMk cId="2313303029" sldId="281"/>
            <ac:cxnSpMk id="33" creationId="{A68FF009-FA06-4142-89D4-04446330DB22}"/>
          </ac:cxnSpMkLst>
        </pc:cxnChg>
      </pc:sldChg>
      <pc:sldChg chg="delSp modSp add mod">
        <pc:chgData name="Lipani, Aldo" userId="3d811883-7188-4056-86e4-ebeb30c53017" providerId="ADAL" clId="{921D80D6-AAC6-E94E-9666-1D7D7ABB0FE6}" dt="2020-10-21T19:31:33.713" v="11448" actId="6549"/>
        <pc:sldMkLst>
          <pc:docMk/>
          <pc:sldMk cId="3723034200" sldId="282"/>
        </pc:sldMkLst>
        <pc:spChg chg="mod">
          <ac:chgData name="Lipani, Aldo" userId="3d811883-7188-4056-86e4-ebeb30c53017" providerId="ADAL" clId="{921D80D6-AAC6-E94E-9666-1D7D7ABB0FE6}" dt="2020-10-21T15:16:56.758" v="10176" actId="313"/>
          <ac:spMkLst>
            <pc:docMk/>
            <pc:sldMk cId="3723034200" sldId="282"/>
            <ac:spMk id="2" creationId="{C517F97E-966C-7541-ADDA-49FCFB2326AA}"/>
          </ac:spMkLst>
        </pc:spChg>
        <pc:spChg chg="mod">
          <ac:chgData name="Lipani, Aldo" userId="3d811883-7188-4056-86e4-ebeb30c53017" providerId="ADAL" clId="{921D80D6-AAC6-E94E-9666-1D7D7ABB0FE6}" dt="2020-10-21T19:31:33.713" v="11448" actId="6549"/>
          <ac:spMkLst>
            <pc:docMk/>
            <pc:sldMk cId="3723034200" sldId="282"/>
            <ac:spMk id="3" creationId="{C613DDD9-32FD-A84C-A213-88F0B1AA3A0B}"/>
          </ac:spMkLst>
        </pc:spChg>
        <pc:grpChg chg="del">
          <ac:chgData name="Lipani, Aldo" userId="3d811883-7188-4056-86e4-ebeb30c53017" providerId="ADAL" clId="{921D80D6-AAC6-E94E-9666-1D7D7ABB0FE6}" dt="2020-10-21T15:17:14.928" v="10177" actId="478"/>
          <ac:grpSpMkLst>
            <pc:docMk/>
            <pc:sldMk cId="3723034200" sldId="282"/>
            <ac:grpSpMk id="28" creationId="{DE1CCD1A-84B4-674E-AFFA-487ED222A8A3}"/>
          </ac:grpSpMkLst>
        </pc:grpChg>
        <pc:picChg chg="del">
          <ac:chgData name="Lipani, Aldo" userId="3d811883-7188-4056-86e4-ebeb30c53017" providerId="ADAL" clId="{921D80D6-AAC6-E94E-9666-1D7D7ABB0FE6}" dt="2020-10-21T15:17:20.842" v="10180" actId="478"/>
          <ac:picMkLst>
            <pc:docMk/>
            <pc:sldMk cId="3723034200" sldId="282"/>
            <ac:picMk id="51" creationId="{F70B98A6-9503-8A40-B311-F3639BFE9490}"/>
          </ac:picMkLst>
        </pc:picChg>
        <pc:cxnChg chg="mod">
          <ac:chgData name="Lipani, Aldo" userId="3d811883-7188-4056-86e4-ebeb30c53017" providerId="ADAL" clId="{921D80D6-AAC6-E94E-9666-1D7D7ABB0FE6}" dt="2020-10-21T15:17:14.928" v="10177" actId="478"/>
          <ac:cxnSpMkLst>
            <pc:docMk/>
            <pc:sldMk cId="3723034200" sldId="282"/>
            <ac:cxnSpMk id="20" creationId="{46F9A198-63C3-C24C-8360-BE95EBECAE48}"/>
          </ac:cxnSpMkLst>
        </pc:cxnChg>
        <pc:cxnChg chg="mod">
          <ac:chgData name="Lipani, Aldo" userId="3d811883-7188-4056-86e4-ebeb30c53017" providerId="ADAL" clId="{921D80D6-AAC6-E94E-9666-1D7D7ABB0FE6}" dt="2020-10-21T15:17:14.928" v="10177" actId="478"/>
          <ac:cxnSpMkLst>
            <pc:docMk/>
            <pc:sldMk cId="3723034200" sldId="282"/>
            <ac:cxnSpMk id="21" creationId="{89679E4C-A4BF-1B43-904C-2EBEC8CC38DF}"/>
          </ac:cxnSpMkLst>
        </pc:cxnChg>
        <pc:cxnChg chg="mod">
          <ac:chgData name="Lipani, Aldo" userId="3d811883-7188-4056-86e4-ebeb30c53017" providerId="ADAL" clId="{921D80D6-AAC6-E94E-9666-1D7D7ABB0FE6}" dt="2020-10-21T15:17:14.928" v="10177" actId="478"/>
          <ac:cxnSpMkLst>
            <pc:docMk/>
            <pc:sldMk cId="3723034200" sldId="282"/>
            <ac:cxnSpMk id="22" creationId="{9C783883-2B1E-C141-8B3A-82D77CF8C5F2}"/>
          </ac:cxnSpMkLst>
        </pc:cxnChg>
        <pc:cxnChg chg="mod">
          <ac:chgData name="Lipani, Aldo" userId="3d811883-7188-4056-86e4-ebeb30c53017" providerId="ADAL" clId="{921D80D6-AAC6-E94E-9666-1D7D7ABB0FE6}" dt="2020-10-21T15:17:14.928" v="10177" actId="478"/>
          <ac:cxnSpMkLst>
            <pc:docMk/>
            <pc:sldMk cId="3723034200" sldId="282"/>
            <ac:cxnSpMk id="23" creationId="{9A7D5BC6-D7EB-6C4F-B7C7-EC4E43828FC1}"/>
          </ac:cxnSpMkLst>
        </pc:cxnChg>
        <pc:cxnChg chg="mod">
          <ac:chgData name="Lipani, Aldo" userId="3d811883-7188-4056-86e4-ebeb30c53017" providerId="ADAL" clId="{921D80D6-AAC6-E94E-9666-1D7D7ABB0FE6}" dt="2020-10-21T15:17:14.928" v="10177" actId="478"/>
          <ac:cxnSpMkLst>
            <pc:docMk/>
            <pc:sldMk cId="3723034200" sldId="282"/>
            <ac:cxnSpMk id="24" creationId="{476BBE38-0EA4-234F-8A81-C9F41FE84EC7}"/>
          </ac:cxnSpMkLst>
        </pc:cxnChg>
        <pc:cxnChg chg="mod">
          <ac:chgData name="Lipani, Aldo" userId="3d811883-7188-4056-86e4-ebeb30c53017" providerId="ADAL" clId="{921D80D6-AAC6-E94E-9666-1D7D7ABB0FE6}" dt="2020-10-21T15:17:14.928" v="10177" actId="478"/>
          <ac:cxnSpMkLst>
            <pc:docMk/>
            <pc:sldMk cId="3723034200" sldId="282"/>
            <ac:cxnSpMk id="25" creationId="{A3ADD22A-97A3-9D41-8AA3-B43C1D9F86FB}"/>
          </ac:cxnSpMkLst>
        </pc:cxnChg>
        <pc:cxnChg chg="mod">
          <ac:chgData name="Lipani, Aldo" userId="3d811883-7188-4056-86e4-ebeb30c53017" providerId="ADAL" clId="{921D80D6-AAC6-E94E-9666-1D7D7ABB0FE6}" dt="2020-10-21T15:17:14.928" v="10177" actId="478"/>
          <ac:cxnSpMkLst>
            <pc:docMk/>
            <pc:sldMk cId="3723034200" sldId="282"/>
            <ac:cxnSpMk id="26" creationId="{FD01BED3-B1FE-8B47-9940-426EB3E6EA3A}"/>
          </ac:cxnSpMkLst>
        </pc:cxnChg>
        <pc:cxnChg chg="mod">
          <ac:chgData name="Lipani, Aldo" userId="3d811883-7188-4056-86e4-ebeb30c53017" providerId="ADAL" clId="{921D80D6-AAC6-E94E-9666-1D7D7ABB0FE6}" dt="2020-10-21T15:17:14.928" v="10177" actId="478"/>
          <ac:cxnSpMkLst>
            <pc:docMk/>
            <pc:sldMk cId="3723034200" sldId="282"/>
            <ac:cxnSpMk id="27" creationId="{FA0456D6-2342-114A-AC84-7081C0ECC19D}"/>
          </ac:cxnSpMkLst>
        </pc:cxnChg>
        <pc:cxnChg chg="del mod">
          <ac:chgData name="Lipani, Aldo" userId="3d811883-7188-4056-86e4-ebeb30c53017" providerId="ADAL" clId="{921D80D6-AAC6-E94E-9666-1D7D7ABB0FE6}" dt="2020-10-21T15:17:17.095" v="10178" actId="478"/>
          <ac:cxnSpMkLst>
            <pc:docMk/>
            <pc:sldMk cId="3723034200" sldId="282"/>
            <ac:cxnSpMk id="30" creationId="{87C753F9-29EA-E447-997D-49CAC4F93DC3}"/>
          </ac:cxnSpMkLst>
        </pc:cxnChg>
        <pc:cxnChg chg="del mod">
          <ac:chgData name="Lipani, Aldo" userId="3d811883-7188-4056-86e4-ebeb30c53017" providerId="ADAL" clId="{921D80D6-AAC6-E94E-9666-1D7D7ABB0FE6}" dt="2020-10-21T15:17:19.006" v="10179" actId="478"/>
          <ac:cxnSpMkLst>
            <pc:docMk/>
            <pc:sldMk cId="3723034200" sldId="282"/>
            <ac:cxnSpMk id="33" creationId="{A68FF009-FA06-4142-89D4-04446330DB22}"/>
          </ac:cxnSpMkLst>
        </pc:cxnChg>
      </pc:sldChg>
      <pc:sldChg chg="addSp delSp modSp add mod ord">
        <pc:chgData name="Lipani, Aldo" userId="3d811883-7188-4056-86e4-ebeb30c53017" providerId="ADAL" clId="{921D80D6-AAC6-E94E-9666-1D7D7ABB0FE6}" dt="2020-10-21T17:38:03.712" v="10854" actId="313"/>
        <pc:sldMkLst>
          <pc:docMk/>
          <pc:sldMk cId="3477817586" sldId="283"/>
        </pc:sldMkLst>
        <pc:spChg chg="mod">
          <ac:chgData name="Lipani, Aldo" userId="3d811883-7188-4056-86e4-ebeb30c53017" providerId="ADAL" clId="{921D80D6-AAC6-E94E-9666-1D7D7ABB0FE6}" dt="2020-10-21T17:06:41.942" v="10789" actId="20577"/>
          <ac:spMkLst>
            <pc:docMk/>
            <pc:sldMk cId="3477817586" sldId="283"/>
            <ac:spMk id="2" creationId="{C517F97E-966C-7541-ADDA-49FCFB2326AA}"/>
          </ac:spMkLst>
        </pc:spChg>
        <pc:spChg chg="mod">
          <ac:chgData name="Lipani, Aldo" userId="3d811883-7188-4056-86e4-ebeb30c53017" providerId="ADAL" clId="{921D80D6-AAC6-E94E-9666-1D7D7ABB0FE6}" dt="2020-10-21T17:38:03.712" v="10854" actId="313"/>
          <ac:spMkLst>
            <pc:docMk/>
            <pc:sldMk cId="3477817586" sldId="283"/>
            <ac:spMk id="3" creationId="{C613DDD9-32FD-A84C-A213-88F0B1AA3A0B}"/>
          </ac:spMkLst>
        </pc:spChg>
        <pc:spChg chg="add mod">
          <ac:chgData name="Lipani, Aldo" userId="3d811883-7188-4056-86e4-ebeb30c53017" providerId="ADAL" clId="{921D80D6-AAC6-E94E-9666-1D7D7ABB0FE6}" dt="2020-10-21T17:36:36.198" v="10842" actId="1076"/>
          <ac:spMkLst>
            <pc:docMk/>
            <pc:sldMk cId="3477817586" sldId="283"/>
            <ac:spMk id="7" creationId="{7F319919-7FD4-AF4B-BDFC-2569F7AE07BD}"/>
          </ac:spMkLst>
        </pc:spChg>
        <pc:spChg chg="add mod">
          <ac:chgData name="Lipani, Aldo" userId="3d811883-7188-4056-86e4-ebeb30c53017" providerId="ADAL" clId="{921D80D6-AAC6-E94E-9666-1D7D7ABB0FE6}" dt="2020-10-21T17:36:45.194" v="10844" actId="1076"/>
          <ac:spMkLst>
            <pc:docMk/>
            <pc:sldMk cId="3477817586" sldId="283"/>
            <ac:spMk id="14" creationId="{BD2B335D-8345-EF41-94EB-60509364790B}"/>
          </ac:spMkLst>
        </pc:spChg>
        <pc:picChg chg="add del mod">
          <ac:chgData name="Lipani, Aldo" userId="3d811883-7188-4056-86e4-ebeb30c53017" providerId="ADAL" clId="{921D80D6-AAC6-E94E-9666-1D7D7ABB0FE6}" dt="2020-10-21T17:30:45.329" v="10810" actId="478"/>
          <ac:picMkLst>
            <pc:docMk/>
            <pc:sldMk cId="3477817586" sldId="283"/>
            <ac:picMk id="4" creationId="{5D5E263C-563A-C04A-8BAC-9B23B17A7216}"/>
          </ac:picMkLst>
        </pc:picChg>
        <pc:picChg chg="add mod">
          <ac:chgData name="Lipani, Aldo" userId="3d811883-7188-4056-86e4-ebeb30c53017" providerId="ADAL" clId="{921D80D6-AAC6-E94E-9666-1D7D7ABB0FE6}" dt="2020-10-21T17:32:26.664" v="10815" actId="1076"/>
          <ac:picMkLst>
            <pc:docMk/>
            <pc:sldMk cId="3477817586" sldId="283"/>
            <ac:picMk id="5" creationId="{9D4959D3-AE71-B241-9B21-850578E9F045}"/>
          </ac:picMkLst>
        </pc:picChg>
        <pc:picChg chg="add mod">
          <ac:chgData name="Lipani, Aldo" userId="3d811883-7188-4056-86e4-ebeb30c53017" providerId="ADAL" clId="{921D80D6-AAC6-E94E-9666-1D7D7ABB0FE6}" dt="2020-10-21T17:32:28.349" v="10816" actId="1076"/>
          <ac:picMkLst>
            <pc:docMk/>
            <pc:sldMk cId="3477817586" sldId="283"/>
            <ac:picMk id="6" creationId="{0BDC2E2F-5BD1-9F48-BA84-31BF49DBF76E}"/>
          </ac:picMkLst>
        </pc:picChg>
        <pc:picChg chg="add mod">
          <ac:chgData name="Lipani, Aldo" userId="3d811883-7188-4056-86e4-ebeb30c53017" providerId="ADAL" clId="{921D80D6-AAC6-E94E-9666-1D7D7ABB0FE6}" dt="2020-10-21T17:37:24.246" v="10850" actId="1076"/>
          <ac:picMkLst>
            <pc:docMk/>
            <pc:sldMk cId="3477817586" sldId="283"/>
            <ac:picMk id="20" creationId="{D046F80C-3B33-514B-A0D1-E3E12C238B94}"/>
          </ac:picMkLst>
        </pc:picChg>
        <pc:picChg chg="add mod">
          <ac:chgData name="Lipani, Aldo" userId="3d811883-7188-4056-86e4-ebeb30c53017" providerId="ADAL" clId="{921D80D6-AAC6-E94E-9666-1D7D7ABB0FE6}" dt="2020-10-21T17:37:43.007" v="10853" actId="1076"/>
          <ac:picMkLst>
            <pc:docMk/>
            <pc:sldMk cId="3477817586" sldId="283"/>
            <ac:picMk id="21" creationId="{0E6EF2C1-1F4B-5C4A-BC54-BE0E81296DFD}"/>
          </ac:picMkLst>
        </pc:picChg>
        <pc:cxnChg chg="add mod">
          <ac:chgData name="Lipani, Aldo" userId="3d811883-7188-4056-86e4-ebeb30c53017" providerId="ADAL" clId="{921D80D6-AAC6-E94E-9666-1D7D7ABB0FE6}" dt="2020-10-21T17:36:02.087" v="10829" actId="1076"/>
          <ac:cxnSpMkLst>
            <pc:docMk/>
            <pc:sldMk cId="3477817586" sldId="283"/>
            <ac:cxnSpMk id="9" creationId="{E6F2A0F6-401A-DE4D-B414-3536300818E4}"/>
          </ac:cxnSpMkLst>
        </pc:cxnChg>
        <pc:cxnChg chg="add mod">
          <ac:chgData name="Lipani, Aldo" userId="3d811883-7188-4056-86e4-ebeb30c53017" providerId="ADAL" clId="{921D80D6-AAC6-E94E-9666-1D7D7ABB0FE6}" dt="2020-10-21T17:36:13.227" v="10834" actId="1076"/>
          <ac:cxnSpMkLst>
            <pc:docMk/>
            <pc:sldMk cId="3477817586" sldId="283"/>
            <ac:cxnSpMk id="10" creationId="{8D2623B9-C53F-514A-B28E-7241E99A7587}"/>
          </ac:cxnSpMkLst>
        </pc:cxnChg>
        <pc:cxnChg chg="add mod">
          <ac:chgData name="Lipani, Aldo" userId="3d811883-7188-4056-86e4-ebeb30c53017" providerId="ADAL" clId="{921D80D6-AAC6-E94E-9666-1D7D7ABB0FE6}" dt="2020-10-21T17:36:15.147" v="10835" actId="1076"/>
          <ac:cxnSpMkLst>
            <pc:docMk/>
            <pc:sldMk cId="3477817586" sldId="283"/>
            <ac:cxnSpMk id="11" creationId="{380F5D3F-84B0-774C-8C81-5A5ED7ABA038}"/>
          </ac:cxnSpMkLst>
        </pc:cxnChg>
        <pc:cxnChg chg="add mod">
          <ac:chgData name="Lipani, Aldo" userId="3d811883-7188-4056-86e4-ebeb30c53017" providerId="ADAL" clId="{921D80D6-AAC6-E94E-9666-1D7D7ABB0FE6}" dt="2020-10-21T17:36:21.929" v="10837" actId="1076"/>
          <ac:cxnSpMkLst>
            <pc:docMk/>
            <pc:sldMk cId="3477817586" sldId="283"/>
            <ac:cxnSpMk id="12" creationId="{EAFC2B11-54CD-D246-BB13-FDCF3E7A0514}"/>
          </ac:cxnSpMkLst>
        </pc:cxnChg>
        <pc:cxnChg chg="add mod">
          <ac:chgData name="Lipani, Aldo" userId="3d811883-7188-4056-86e4-ebeb30c53017" providerId="ADAL" clId="{921D80D6-AAC6-E94E-9666-1D7D7ABB0FE6}" dt="2020-10-21T17:36:30.251" v="10840" actId="1038"/>
          <ac:cxnSpMkLst>
            <pc:docMk/>
            <pc:sldMk cId="3477817586" sldId="283"/>
            <ac:cxnSpMk id="13" creationId="{539FCEB1-846C-3C47-A41D-34C0C421ECE3}"/>
          </ac:cxnSpMkLst>
        </pc:cxnChg>
        <pc:cxnChg chg="add del mod">
          <ac:chgData name="Lipani, Aldo" userId="3d811883-7188-4056-86e4-ebeb30c53017" providerId="ADAL" clId="{921D80D6-AAC6-E94E-9666-1D7D7ABB0FE6}" dt="2020-10-21T17:36:53.445" v="10848" actId="478"/>
          <ac:cxnSpMkLst>
            <pc:docMk/>
            <pc:sldMk cId="3477817586" sldId="283"/>
            <ac:cxnSpMk id="15" creationId="{19909D67-8589-0247-9C1D-EE06F24E045F}"/>
          </ac:cxnSpMkLst>
        </pc:cxnChg>
        <pc:cxnChg chg="add del mod">
          <ac:chgData name="Lipani, Aldo" userId="3d811883-7188-4056-86e4-ebeb30c53017" providerId="ADAL" clId="{921D80D6-AAC6-E94E-9666-1D7D7ABB0FE6}" dt="2020-10-21T17:36:52.057" v="10847" actId="478"/>
          <ac:cxnSpMkLst>
            <pc:docMk/>
            <pc:sldMk cId="3477817586" sldId="283"/>
            <ac:cxnSpMk id="16" creationId="{C9CFAE52-9951-904D-824B-300C4261E034}"/>
          </ac:cxnSpMkLst>
        </pc:cxnChg>
        <pc:cxnChg chg="add mod">
          <ac:chgData name="Lipani, Aldo" userId="3d811883-7188-4056-86e4-ebeb30c53017" providerId="ADAL" clId="{921D80D6-AAC6-E94E-9666-1D7D7ABB0FE6}" dt="2020-10-21T17:36:45.194" v="10844" actId="1076"/>
          <ac:cxnSpMkLst>
            <pc:docMk/>
            <pc:sldMk cId="3477817586" sldId="283"/>
            <ac:cxnSpMk id="17" creationId="{29DE728A-2E5C-EF40-BD7D-DF0A66293196}"/>
          </ac:cxnSpMkLst>
        </pc:cxnChg>
        <pc:cxnChg chg="add del mod">
          <ac:chgData name="Lipani, Aldo" userId="3d811883-7188-4056-86e4-ebeb30c53017" providerId="ADAL" clId="{921D80D6-AAC6-E94E-9666-1D7D7ABB0FE6}" dt="2020-10-21T17:36:50.797" v="10846" actId="478"/>
          <ac:cxnSpMkLst>
            <pc:docMk/>
            <pc:sldMk cId="3477817586" sldId="283"/>
            <ac:cxnSpMk id="18" creationId="{51401411-8DE1-4947-8922-29FD68DCD71F}"/>
          </ac:cxnSpMkLst>
        </pc:cxnChg>
        <pc:cxnChg chg="add del mod">
          <ac:chgData name="Lipani, Aldo" userId="3d811883-7188-4056-86e4-ebeb30c53017" providerId="ADAL" clId="{921D80D6-AAC6-E94E-9666-1D7D7ABB0FE6}" dt="2020-10-21T17:36:49.526" v="10845" actId="478"/>
          <ac:cxnSpMkLst>
            <pc:docMk/>
            <pc:sldMk cId="3477817586" sldId="283"/>
            <ac:cxnSpMk id="19" creationId="{4394700A-9385-A14E-844C-768A74161723}"/>
          </ac:cxnSpMkLst>
        </pc:cxnChg>
      </pc:sldChg>
      <pc:sldChg chg="modSp add mod">
        <pc:chgData name="Lipani, Aldo" userId="3d811883-7188-4056-86e4-ebeb30c53017" providerId="ADAL" clId="{921D80D6-AAC6-E94E-9666-1D7D7ABB0FE6}" dt="2020-10-21T19:29:31.676" v="11419" actId="6549"/>
        <pc:sldMkLst>
          <pc:docMk/>
          <pc:sldMk cId="3074168228" sldId="284"/>
        </pc:sldMkLst>
        <pc:spChg chg="mod">
          <ac:chgData name="Lipani, Aldo" userId="3d811883-7188-4056-86e4-ebeb30c53017" providerId="ADAL" clId="{921D80D6-AAC6-E94E-9666-1D7D7ABB0FE6}" dt="2020-10-21T19:20:34.016" v="10880" actId="20577"/>
          <ac:spMkLst>
            <pc:docMk/>
            <pc:sldMk cId="3074168228" sldId="284"/>
            <ac:spMk id="2" creationId="{C517F97E-966C-7541-ADDA-49FCFB2326AA}"/>
          </ac:spMkLst>
        </pc:spChg>
        <pc:spChg chg="mod">
          <ac:chgData name="Lipani, Aldo" userId="3d811883-7188-4056-86e4-ebeb30c53017" providerId="ADAL" clId="{921D80D6-AAC6-E94E-9666-1D7D7ABB0FE6}" dt="2020-10-21T19:29:31.676" v="11419" actId="6549"/>
          <ac:spMkLst>
            <pc:docMk/>
            <pc:sldMk cId="3074168228" sldId="284"/>
            <ac:spMk id="3" creationId="{C613DDD9-32FD-A84C-A213-88F0B1AA3A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2024/1/15</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1/15/24</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31800" y="1484314"/>
            <a:ext cx="11328400" cy="1368425"/>
          </a:xfrm>
        </p:spPr>
        <p:txBody>
          <a:bodyPr/>
          <a:lstStyle>
            <a:lvl1pPr>
              <a:defRPr>
                <a:latin typeface="+mj-lt"/>
              </a:defRPr>
            </a:lvl1pPr>
          </a:lstStyle>
          <a:p>
            <a:r>
              <a:rPr lang="en-GB"/>
              <a:t>Click to edit Master title style</a:t>
            </a:r>
            <a:endParaRPr lang="en-US" dirty="0"/>
          </a:p>
        </p:txBody>
      </p:sp>
      <p:sp>
        <p:nvSpPr>
          <p:cNvPr id="4099" name="Rectangle 3"/>
          <p:cNvSpPr>
            <a:spLocks noGrp="1" noChangeArrowheads="1"/>
          </p:cNvSpPr>
          <p:nvPr>
            <p:ph type="subTitle" idx="1"/>
          </p:nvPr>
        </p:nvSpPr>
        <p:spPr>
          <a:xfrm>
            <a:off x="431800" y="3068638"/>
            <a:ext cx="11328400" cy="2951162"/>
          </a:xfrm>
        </p:spPr>
        <p:txBody>
          <a:bodyPr/>
          <a:lstStyle>
            <a:lvl1pPr marL="0" indent="0">
              <a:buFontTx/>
              <a:buNone/>
              <a:defRPr>
                <a:latin typeface="+mn-lt"/>
              </a:defRPr>
            </a:lvl1pPr>
          </a:lstStyle>
          <a:p>
            <a:r>
              <a:rPr lang="en-GB"/>
              <a:t>Click to edit Master subtitle style</a:t>
            </a:r>
            <a:endParaRPr lang="en-US" dirty="0"/>
          </a:p>
        </p:txBody>
      </p:sp>
      <p:grpSp>
        <p:nvGrpSpPr>
          <p:cNvPr id="7" name="Group 6">
            <a:extLst>
              <a:ext uri="{FF2B5EF4-FFF2-40B4-BE49-F238E27FC236}">
                <a16:creationId xmlns:a16="http://schemas.microsoft.com/office/drawing/2014/main" id="{F776A8DA-6F6E-7740-BC69-C6F763DCE1A0}"/>
              </a:ext>
            </a:extLst>
          </p:cNvPr>
          <p:cNvGrpSpPr/>
          <p:nvPr userDrawn="1"/>
        </p:nvGrpSpPr>
        <p:grpSpPr>
          <a:xfrm>
            <a:off x="3048000" y="-2810"/>
            <a:ext cx="9144000" cy="1235075"/>
            <a:chOff x="0" y="-66259"/>
            <a:chExt cx="9144000" cy="1235075"/>
          </a:xfrm>
        </p:grpSpPr>
        <p:sp>
          <p:nvSpPr>
            <p:cNvPr id="8" name="Freeform 24">
              <a:extLst>
                <a:ext uri="{FF2B5EF4-FFF2-40B4-BE49-F238E27FC236}">
                  <a16:creationId xmlns:a16="http://schemas.microsoft.com/office/drawing/2014/main" id="{31C8C3C0-C94D-FE41-B85F-877DDBE9C0C3}"/>
                </a:ext>
              </a:extLst>
            </p:cNvPr>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E984055A-46CC-8845-9772-918623C499C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flipH="1">
              <a:off x="6420182" y="514785"/>
              <a:ext cx="257986" cy="303133"/>
            </a:xfrm>
            <a:prstGeom prst="rect">
              <a:avLst/>
            </a:prstGeom>
          </p:spPr>
        </p:pic>
      </p:grpSp>
      <p:sp>
        <p:nvSpPr>
          <p:cNvPr id="10" name="Freeform 24">
            <a:extLst>
              <a:ext uri="{FF2B5EF4-FFF2-40B4-BE49-F238E27FC236}">
                <a16:creationId xmlns:a16="http://schemas.microsoft.com/office/drawing/2014/main" id="{E9FC672A-501A-904B-9E80-E6FB0AD5D0AA}"/>
              </a:ext>
            </a:extLst>
          </p:cNvPr>
          <p:cNvSpPr>
            <a:spLocks/>
          </p:cNvSpPr>
          <p:nvPr userDrawn="1"/>
        </p:nvSpPr>
        <p:spPr bwMode="auto">
          <a:xfrm>
            <a:off x="0" y="-280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7551"/>
          </a:xfrm>
        </p:spPr>
        <p:txBody>
          <a:bodyPr/>
          <a:lstStyle/>
          <a:p>
            <a:r>
              <a:rPr lang="en-GB"/>
              <a:t>Click to edit Master title style</a:t>
            </a:r>
            <a:endParaRPr lang="en-US" dirty="0"/>
          </a:p>
        </p:txBody>
      </p:sp>
      <p:sp>
        <p:nvSpPr>
          <p:cNvPr id="3" name="Content Placeholder 2"/>
          <p:cNvSpPr>
            <a:spLocks noGrp="1"/>
          </p:cNvSpPr>
          <p:nvPr>
            <p:ph idx="1"/>
          </p:nvPr>
        </p:nvSpPr>
        <p:spPr>
          <a:xfrm>
            <a:off x="440267" y="1052736"/>
            <a:ext cx="11319933" cy="49670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6064"/>
          </a:xfrm>
        </p:spPr>
        <p:txBody>
          <a:bodyPr/>
          <a:lstStyle/>
          <a:p>
            <a:r>
              <a:rPr lang="en-GB"/>
              <a:t>Click to edit Master title style</a:t>
            </a:r>
            <a:endParaRPr lang="en-US"/>
          </a:p>
        </p:txBody>
      </p:sp>
      <p:sp>
        <p:nvSpPr>
          <p:cNvPr id="3"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8623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649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3736699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440267" y="908050"/>
            <a:ext cx="11319933" cy="129698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a:t>Click to edit Master title style</a:t>
            </a:r>
            <a:endParaRPr lang="en-US" altLang="zh-CN" dirty="0"/>
          </a:p>
        </p:txBody>
      </p:sp>
      <p:sp>
        <p:nvSpPr>
          <p:cNvPr id="4100" name="Rectangle 3"/>
          <p:cNvSpPr>
            <a:spLocks noGrp="1" noChangeArrowheads="1"/>
          </p:cNvSpPr>
          <p:nvPr>
            <p:ph type="body" idx="1"/>
          </p:nvPr>
        </p:nvSpPr>
        <p:spPr bwMode="auto">
          <a:xfrm>
            <a:off x="440267" y="2708276"/>
            <a:ext cx="11319933" cy="33115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6" r:id="rId4"/>
    <p:sldLayoutId id="2147484007" r:id="rId5"/>
    <p:sldLayoutId id="2147484008" r:id="rId6"/>
  </p:sldLayoutIdLst>
  <p:txStyles>
    <p:titleStyle>
      <a:lvl1pPr algn="l" rtl="0" eaLnBrk="1" fontAlgn="base" hangingPunct="1">
        <a:spcBef>
          <a:spcPct val="0"/>
        </a:spcBef>
        <a:spcAft>
          <a:spcPct val="0"/>
        </a:spcAft>
        <a:defRPr sz="3000" b="1">
          <a:solidFill>
            <a:schemeClr val="tx2"/>
          </a:solidFill>
          <a:latin typeface="+mj-lt"/>
          <a:ea typeface="ＭＳ Ｐゴシック" charset="-128"/>
          <a:cs typeface="Helvetica Neue"/>
        </a:defRPr>
      </a:lvl1pPr>
      <a:lvl2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eaLnBrk="1" fontAlgn="base" hangingPunct="1">
        <a:spcBef>
          <a:spcPct val="0"/>
        </a:spcBef>
        <a:spcAft>
          <a:spcPct val="0"/>
        </a:spcAft>
        <a:defRPr sz="3000" b="1">
          <a:solidFill>
            <a:schemeClr val="tx2"/>
          </a:solidFill>
          <a:latin typeface="Arial" charset="0"/>
        </a:defRPr>
      </a:lvl6pPr>
      <a:lvl7pPr marL="914400" algn="l" rtl="0" eaLnBrk="1" fontAlgn="base" hangingPunct="1">
        <a:spcBef>
          <a:spcPct val="0"/>
        </a:spcBef>
        <a:spcAft>
          <a:spcPct val="0"/>
        </a:spcAft>
        <a:defRPr sz="3000" b="1">
          <a:solidFill>
            <a:schemeClr val="tx2"/>
          </a:solidFill>
          <a:latin typeface="Arial" charset="0"/>
        </a:defRPr>
      </a:lvl7pPr>
      <a:lvl8pPr marL="1371600" algn="l" rtl="0" eaLnBrk="1" fontAlgn="base" hangingPunct="1">
        <a:spcBef>
          <a:spcPct val="0"/>
        </a:spcBef>
        <a:spcAft>
          <a:spcPct val="0"/>
        </a:spcAft>
        <a:defRPr sz="3000" b="1">
          <a:solidFill>
            <a:schemeClr val="tx2"/>
          </a:solidFill>
          <a:latin typeface="Arial" charset="0"/>
        </a:defRPr>
      </a:lvl8pPr>
      <a:lvl9pPr marL="1828800" algn="l" rtl="0" eaLnBrk="1" fontAlgn="base" hangingPunct="1">
        <a:spcBef>
          <a:spcPct val="0"/>
        </a:spcBef>
        <a:spcAft>
          <a:spcPct val="0"/>
        </a:spcAft>
        <a:defRPr sz="3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1" fontAlgn="base" hangingPunct="1">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8.png"/><Relationship Id="rId7" Type="http://schemas.openxmlformats.org/officeDocument/2006/relationships/image" Target="../media/image44.emf"/><Relationship Id="rId2" Type="http://schemas.openxmlformats.org/officeDocument/2006/relationships/image" Target="../media/image40.emf"/><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image" Target="../media/image5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3.emf"/><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emf"/><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CAE145-F0B1-CE44-9147-C4BD2A18800B}"/>
              </a:ext>
            </a:extLst>
          </p:cNvPr>
          <p:cNvSpPr>
            <a:spLocks noGrp="1"/>
          </p:cNvSpPr>
          <p:nvPr>
            <p:ph type="ctrTitle"/>
          </p:nvPr>
        </p:nvSpPr>
        <p:spPr>
          <a:xfrm>
            <a:off x="431800" y="1484314"/>
            <a:ext cx="11328400" cy="2880790"/>
          </a:xfrm>
        </p:spPr>
        <p:txBody>
          <a:bodyPr/>
          <a:lstStyle/>
          <a:p>
            <a:pPr algn="ctr"/>
            <a:br>
              <a:rPr lang="en-US" sz="3600" dirty="0"/>
            </a:br>
            <a:br>
              <a:rPr lang="en-US" sz="3600" dirty="0"/>
            </a:br>
            <a:r>
              <a:rPr lang="en-US" sz="2400" dirty="0"/>
              <a:t>CEGE0004: Machine Learning for Data Science</a:t>
            </a:r>
            <a:br>
              <a:rPr lang="en-US" sz="3600" dirty="0"/>
            </a:br>
            <a:r>
              <a:rPr lang="en-US" sz="3600" dirty="0"/>
              <a:t>Lecture 2: Decision Trees</a:t>
            </a:r>
            <a:br>
              <a:rPr lang="en-US" sz="3600" dirty="0"/>
            </a:br>
            <a:br>
              <a:rPr lang="en-US" sz="3200" dirty="0"/>
            </a:br>
            <a:r>
              <a:rPr lang="en-US" sz="2400" i="1" dirty="0"/>
              <a:t>Dr. Aldo Lipani</a:t>
            </a:r>
            <a:endParaRPr lang="en-US" sz="3200" i="1" dirty="0"/>
          </a:p>
        </p:txBody>
      </p:sp>
    </p:spTree>
    <p:extLst>
      <p:ext uri="{BB962C8B-B14F-4D97-AF65-F5344CB8AC3E}">
        <p14:creationId xmlns:p14="http://schemas.microsoft.com/office/powerpoint/2010/main" val="936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 (II)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936104"/>
          </a:xfrm>
        </p:spPr>
        <p:txBody>
          <a:bodyPr/>
          <a:lstStyle/>
          <a:p>
            <a:pPr marL="0" indent="0">
              <a:buNone/>
            </a:pPr>
            <a:r>
              <a:rPr lang="en-US" sz="2000" dirty="0"/>
              <a:t>You could perform a 1-step lookahead search and choose the attribute that gives the lowest error rate on the training data.</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5CCE5804-6C1C-644F-850E-AC8E71E43657}"/>
                  </a:ext>
                </a:extLst>
              </p:cNvPr>
              <p:cNvGraphicFramePr>
                <a:graphicFrameLocks noGrp="1"/>
              </p:cNvGraphicFramePr>
              <p:nvPr>
                <p:extLst>
                  <p:ext uri="{D42A27DB-BD31-4B8C-83A1-F6EECF244321}">
                    <p14:modId xmlns:p14="http://schemas.microsoft.com/office/powerpoint/2010/main" val="3778791116"/>
                  </p:ext>
                </p:extLst>
              </p:nvPr>
            </p:nvGraphicFramePr>
            <p:xfrm>
              <a:off x="1194099" y="2276872"/>
              <a:ext cx="1944216" cy="3888432"/>
            </p:xfrm>
            <a:graphic>
              <a:graphicData uri="http://schemas.openxmlformats.org/drawingml/2006/table">
                <a:tbl>
                  <a:tblPr firstRow="1" bandRow="1">
                    <a:tableStyleId>{17292A2E-F333-43FB-9621-5CBBE7FDCDCB}</a:tableStyleId>
                  </a:tblPr>
                  <a:tblGrid>
                    <a:gridCol w="486054">
                      <a:extLst>
                        <a:ext uri="{9D8B030D-6E8A-4147-A177-3AD203B41FA5}">
                          <a16:colId xmlns:a16="http://schemas.microsoft.com/office/drawing/2014/main" val="2779951834"/>
                        </a:ext>
                      </a:extLst>
                    </a:gridCol>
                    <a:gridCol w="486054">
                      <a:extLst>
                        <a:ext uri="{9D8B030D-6E8A-4147-A177-3AD203B41FA5}">
                          <a16:colId xmlns:a16="http://schemas.microsoft.com/office/drawing/2014/main" val="2587024308"/>
                        </a:ext>
                      </a:extLst>
                    </a:gridCol>
                    <a:gridCol w="486054">
                      <a:extLst>
                        <a:ext uri="{9D8B030D-6E8A-4147-A177-3AD203B41FA5}">
                          <a16:colId xmlns:a16="http://schemas.microsoft.com/office/drawing/2014/main" val="973637898"/>
                        </a:ext>
                      </a:extLst>
                    </a:gridCol>
                    <a:gridCol w="486054">
                      <a:extLst>
                        <a:ext uri="{9D8B030D-6E8A-4147-A177-3AD203B41FA5}">
                          <a16:colId xmlns:a16="http://schemas.microsoft.com/office/drawing/2014/main" val="2992782298"/>
                        </a:ext>
                      </a:extLst>
                    </a:gridCol>
                  </a:tblGrid>
                  <a:tr h="432048">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b="0" dirty="0"/>
                        </a:p>
                      </a:txBody>
                      <a:tcPr anchor="ctr"/>
                    </a:tc>
                    <a:extLst>
                      <a:ext uri="{0D108BD9-81ED-4DB2-BD59-A6C34878D82A}">
                        <a16:rowId xmlns:a16="http://schemas.microsoft.com/office/drawing/2014/main" val="598192362"/>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6976636"/>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2939727"/>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75348972"/>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667273402"/>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94287758"/>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83977932"/>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322278748"/>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074869294"/>
                      </a:ext>
                    </a:extLst>
                  </a:tr>
                </a:tbl>
              </a:graphicData>
            </a:graphic>
          </p:graphicFrame>
        </mc:Choice>
        <mc:Fallback xmlns="">
          <p:graphicFrame>
            <p:nvGraphicFramePr>
              <p:cNvPr id="5" name="Table 5">
                <a:extLst>
                  <a:ext uri="{FF2B5EF4-FFF2-40B4-BE49-F238E27FC236}">
                    <a16:creationId xmlns:a16="http://schemas.microsoft.com/office/drawing/2014/main" id="{5CCE5804-6C1C-644F-850E-AC8E71E43657}"/>
                  </a:ext>
                </a:extLst>
              </p:cNvPr>
              <p:cNvGraphicFramePr>
                <a:graphicFrameLocks noGrp="1"/>
              </p:cNvGraphicFramePr>
              <p:nvPr>
                <p:extLst>
                  <p:ext uri="{D42A27DB-BD31-4B8C-83A1-F6EECF244321}">
                    <p14:modId xmlns:p14="http://schemas.microsoft.com/office/powerpoint/2010/main" val="3778791116"/>
                  </p:ext>
                </p:extLst>
              </p:nvPr>
            </p:nvGraphicFramePr>
            <p:xfrm>
              <a:off x="1194099" y="2276872"/>
              <a:ext cx="1944216" cy="3888432"/>
            </p:xfrm>
            <a:graphic>
              <a:graphicData uri="http://schemas.openxmlformats.org/drawingml/2006/table">
                <a:tbl>
                  <a:tblPr firstRow="1" bandRow="1">
                    <a:tableStyleId>{17292A2E-F333-43FB-9621-5CBBE7FDCDCB}</a:tableStyleId>
                  </a:tblPr>
                  <a:tblGrid>
                    <a:gridCol w="486054">
                      <a:extLst>
                        <a:ext uri="{9D8B030D-6E8A-4147-A177-3AD203B41FA5}">
                          <a16:colId xmlns:a16="http://schemas.microsoft.com/office/drawing/2014/main" val="2779951834"/>
                        </a:ext>
                      </a:extLst>
                    </a:gridCol>
                    <a:gridCol w="486054">
                      <a:extLst>
                        <a:ext uri="{9D8B030D-6E8A-4147-A177-3AD203B41FA5}">
                          <a16:colId xmlns:a16="http://schemas.microsoft.com/office/drawing/2014/main" val="2587024308"/>
                        </a:ext>
                      </a:extLst>
                    </a:gridCol>
                    <a:gridCol w="486054">
                      <a:extLst>
                        <a:ext uri="{9D8B030D-6E8A-4147-A177-3AD203B41FA5}">
                          <a16:colId xmlns:a16="http://schemas.microsoft.com/office/drawing/2014/main" val="973637898"/>
                        </a:ext>
                      </a:extLst>
                    </a:gridCol>
                    <a:gridCol w="486054">
                      <a:extLst>
                        <a:ext uri="{9D8B030D-6E8A-4147-A177-3AD203B41FA5}">
                          <a16:colId xmlns:a16="http://schemas.microsoft.com/office/drawing/2014/main" val="2992782298"/>
                        </a:ext>
                      </a:extLst>
                    </a:gridCol>
                  </a:tblGrid>
                  <a:tr h="432048">
                    <a:tc>
                      <a:txBody>
                        <a:bodyPr/>
                        <a:lstStyle/>
                        <a:p>
                          <a:endParaRPr lang="en-US"/>
                        </a:p>
                      </a:txBody>
                      <a:tcPr anchor="ctr">
                        <a:blipFill>
                          <a:blip r:embed="rId2"/>
                          <a:stretch>
                            <a:fillRect l="-2564" t="-2941" r="-297436" b="-820588"/>
                          </a:stretch>
                        </a:blipFill>
                      </a:tcPr>
                    </a:tc>
                    <a:tc>
                      <a:txBody>
                        <a:bodyPr/>
                        <a:lstStyle/>
                        <a:p>
                          <a:endParaRPr lang="en-US"/>
                        </a:p>
                      </a:txBody>
                      <a:tcPr anchor="ctr">
                        <a:blipFill>
                          <a:blip r:embed="rId2"/>
                          <a:stretch>
                            <a:fillRect l="-105263" t="-2941" r="-205263" b="-820588"/>
                          </a:stretch>
                        </a:blipFill>
                      </a:tcPr>
                    </a:tc>
                    <a:tc>
                      <a:txBody>
                        <a:bodyPr/>
                        <a:lstStyle/>
                        <a:p>
                          <a:endParaRPr lang="en-US"/>
                        </a:p>
                      </a:txBody>
                      <a:tcPr anchor="ctr">
                        <a:blipFill>
                          <a:blip r:embed="rId2"/>
                          <a:stretch>
                            <a:fillRect l="-200000" t="-2941" r="-100000" b="-820588"/>
                          </a:stretch>
                        </a:blipFill>
                      </a:tcPr>
                    </a:tc>
                    <a:tc>
                      <a:txBody>
                        <a:bodyPr/>
                        <a:lstStyle/>
                        <a:p>
                          <a:endParaRPr lang="en-US"/>
                        </a:p>
                      </a:txBody>
                      <a:tcPr anchor="ctr">
                        <a:blipFill>
                          <a:blip r:embed="rId2"/>
                          <a:stretch>
                            <a:fillRect l="-307895" t="-2941" r="-2632" b="-820588"/>
                          </a:stretch>
                        </a:blipFill>
                      </a:tcPr>
                    </a:tc>
                    <a:extLst>
                      <a:ext uri="{0D108BD9-81ED-4DB2-BD59-A6C34878D82A}">
                        <a16:rowId xmlns:a16="http://schemas.microsoft.com/office/drawing/2014/main" val="598192362"/>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6976636"/>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2939727"/>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75348972"/>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667273402"/>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94287758"/>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83977932"/>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322278748"/>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074869294"/>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E3546BB-8775-6349-B84C-87847E5E9E93}"/>
                  </a:ext>
                </a:extLst>
              </p:cNvPr>
              <p:cNvSpPr/>
              <p:nvPr/>
            </p:nvSpPr>
            <p:spPr>
              <a:xfrm>
                <a:off x="4799856" y="367067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6" name="Rectangle 5">
                <a:extLst>
                  <a:ext uri="{FF2B5EF4-FFF2-40B4-BE49-F238E27FC236}">
                    <a16:creationId xmlns:a16="http://schemas.microsoft.com/office/drawing/2014/main" id="{FE3546BB-8775-6349-B84C-87847E5E9E93}"/>
                  </a:ext>
                </a:extLst>
              </p:cNvPr>
              <p:cNvSpPr>
                <a:spLocks noRot="1" noChangeAspect="1" noMove="1" noResize="1" noEditPoints="1" noAdjustHandles="1" noChangeArrowheads="1" noChangeShapeType="1" noTextEdit="1"/>
              </p:cNvSpPr>
              <p:nvPr/>
            </p:nvSpPr>
            <p:spPr>
              <a:xfrm>
                <a:off x="4799856" y="3670674"/>
                <a:ext cx="432048" cy="432048"/>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9071F60-411A-2A44-A46A-50549B0FD4FB}"/>
              </a:ext>
            </a:extLst>
          </p:cNvPr>
          <p:cNvCxnSpPr>
            <a:cxnSpLocks/>
            <a:stCxn id="6" idx="2"/>
          </p:cNvCxnSpPr>
          <p:nvPr/>
        </p:nvCxnSpPr>
        <p:spPr>
          <a:xfrm>
            <a:off x="5015880" y="4102722"/>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ABCB4550-ECCE-BC49-BD08-155F3F5024ED}"/>
              </a:ext>
            </a:extLst>
          </p:cNvPr>
          <p:cNvCxnSpPr>
            <a:cxnSpLocks/>
            <a:stCxn id="6" idx="2"/>
          </p:cNvCxnSpPr>
          <p:nvPr/>
        </p:nvCxnSpPr>
        <p:spPr>
          <a:xfrm flipH="1">
            <a:off x="4583832" y="4102722"/>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237EAE1A-0D5B-A64A-8606-58611F0A2666}"/>
              </a:ext>
            </a:extLst>
          </p:cNvPr>
          <p:cNvSpPr txBox="1"/>
          <p:nvPr/>
        </p:nvSpPr>
        <p:spPr>
          <a:xfrm>
            <a:off x="4779498" y="3262747"/>
            <a:ext cx="607183" cy="369332"/>
          </a:xfrm>
          <a:prstGeom prst="rect">
            <a:avLst/>
          </a:prstGeom>
          <a:noFill/>
        </p:spPr>
        <p:txBody>
          <a:bodyPr wrap="square" rtlCol="0">
            <a:spAutoFit/>
          </a:bodyPr>
          <a:lstStyle/>
          <a:p>
            <a:r>
              <a:rPr lang="en-US" dirty="0"/>
              <a:t>4/4</a:t>
            </a:r>
          </a:p>
        </p:txBody>
      </p:sp>
      <p:sp>
        <p:nvSpPr>
          <p:cNvPr id="14" name="TextBox 13">
            <a:extLst>
              <a:ext uri="{FF2B5EF4-FFF2-40B4-BE49-F238E27FC236}">
                <a16:creationId xmlns:a16="http://schemas.microsoft.com/office/drawing/2014/main" id="{17379361-2F41-4B43-928B-052ED299A983}"/>
              </a:ext>
            </a:extLst>
          </p:cNvPr>
          <p:cNvSpPr txBox="1"/>
          <p:nvPr/>
        </p:nvSpPr>
        <p:spPr>
          <a:xfrm>
            <a:off x="4343533" y="4511003"/>
            <a:ext cx="607183" cy="369332"/>
          </a:xfrm>
          <a:prstGeom prst="rect">
            <a:avLst/>
          </a:prstGeom>
          <a:noFill/>
        </p:spPr>
        <p:txBody>
          <a:bodyPr wrap="square" rtlCol="0">
            <a:spAutoFit/>
          </a:bodyPr>
          <a:lstStyle/>
          <a:p>
            <a:r>
              <a:rPr lang="en-US" dirty="0"/>
              <a:t>1/3</a:t>
            </a:r>
          </a:p>
        </p:txBody>
      </p:sp>
      <p:sp>
        <p:nvSpPr>
          <p:cNvPr id="15" name="TextBox 14">
            <a:extLst>
              <a:ext uri="{FF2B5EF4-FFF2-40B4-BE49-F238E27FC236}">
                <a16:creationId xmlns:a16="http://schemas.microsoft.com/office/drawing/2014/main" id="{6CC5FEA0-464C-B94B-A013-0B6371CAC7FD}"/>
              </a:ext>
            </a:extLst>
          </p:cNvPr>
          <p:cNvSpPr txBox="1"/>
          <p:nvPr/>
        </p:nvSpPr>
        <p:spPr>
          <a:xfrm>
            <a:off x="5216941" y="4511003"/>
            <a:ext cx="607183" cy="369332"/>
          </a:xfrm>
          <a:prstGeom prst="rect">
            <a:avLst/>
          </a:prstGeom>
          <a:noFill/>
        </p:spPr>
        <p:txBody>
          <a:bodyPr wrap="square" rtlCol="0">
            <a:spAutoFit/>
          </a:bodyPr>
          <a:lstStyle/>
          <a:p>
            <a:r>
              <a:rPr lang="en-US" dirty="0"/>
              <a:t>3/1</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1EE7822-BAAA-0C45-8AAE-68434DA88976}"/>
                  </a:ext>
                </a:extLst>
              </p:cNvPr>
              <p:cNvSpPr/>
              <p:nvPr/>
            </p:nvSpPr>
            <p:spPr>
              <a:xfrm>
                <a:off x="7142900" y="3685629"/>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24" name="Rectangle 23">
                <a:extLst>
                  <a:ext uri="{FF2B5EF4-FFF2-40B4-BE49-F238E27FC236}">
                    <a16:creationId xmlns:a16="http://schemas.microsoft.com/office/drawing/2014/main" id="{81EE7822-BAAA-0C45-8AAE-68434DA88976}"/>
                  </a:ext>
                </a:extLst>
              </p:cNvPr>
              <p:cNvSpPr>
                <a:spLocks noRot="1" noChangeAspect="1" noMove="1" noResize="1" noEditPoints="1" noAdjustHandles="1" noChangeArrowheads="1" noChangeShapeType="1" noTextEdit="1"/>
              </p:cNvSpPr>
              <p:nvPr/>
            </p:nvSpPr>
            <p:spPr>
              <a:xfrm>
                <a:off x="7142900" y="3685629"/>
                <a:ext cx="432048" cy="432048"/>
              </a:xfrm>
              <a:prstGeom prst="rect">
                <a:avLst/>
              </a:prstGeom>
              <a:blipFill>
                <a:blip r:embed="rId4"/>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F5C7401F-A94F-784F-B9D6-5467BC329171}"/>
              </a:ext>
            </a:extLst>
          </p:cNvPr>
          <p:cNvCxnSpPr>
            <a:cxnSpLocks/>
            <a:stCxn id="24" idx="2"/>
          </p:cNvCxnSpPr>
          <p:nvPr/>
        </p:nvCxnSpPr>
        <p:spPr>
          <a:xfrm>
            <a:off x="7358924" y="4117677"/>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5548D09-0ABC-0149-9234-7C7B5D85F0EA}"/>
              </a:ext>
            </a:extLst>
          </p:cNvPr>
          <p:cNvCxnSpPr>
            <a:cxnSpLocks/>
            <a:stCxn id="24" idx="2"/>
          </p:cNvCxnSpPr>
          <p:nvPr/>
        </p:nvCxnSpPr>
        <p:spPr>
          <a:xfrm flipH="1">
            <a:off x="6926876" y="4117677"/>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96D969A-DA5B-FE44-8FAC-4534F144DEC4}"/>
              </a:ext>
            </a:extLst>
          </p:cNvPr>
          <p:cNvSpPr txBox="1"/>
          <p:nvPr/>
        </p:nvSpPr>
        <p:spPr>
          <a:xfrm>
            <a:off x="7122542" y="3277702"/>
            <a:ext cx="607183" cy="369332"/>
          </a:xfrm>
          <a:prstGeom prst="rect">
            <a:avLst/>
          </a:prstGeom>
          <a:noFill/>
        </p:spPr>
        <p:txBody>
          <a:bodyPr wrap="square" rtlCol="0">
            <a:spAutoFit/>
          </a:bodyPr>
          <a:lstStyle/>
          <a:p>
            <a:r>
              <a:rPr lang="en-US" dirty="0"/>
              <a:t>4/4</a:t>
            </a:r>
          </a:p>
        </p:txBody>
      </p:sp>
      <p:sp>
        <p:nvSpPr>
          <p:cNvPr id="28" name="TextBox 27">
            <a:extLst>
              <a:ext uri="{FF2B5EF4-FFF2-40B4-BE49-F238E27FC236}">
                <a16:creationId xmlns:a16="http://schemas.microsoft.com/office/drawing/2014/main" id="{E8E26666-5008-F34E-BE9B-1C74E028F20D}"/>
              </a:ext>
            </a:extLst>
          </p:cNvPr>
          <p:cNvSpPr txBox="1"/>
          <p:nvPr/>
        </p:nvSpPr>
        <p:spPr>
          <a:xfrm>
            <a:off x="6686577" y="4525958"/>
            <a:ext cx="607183" cy="369332"/>
          </a:xfrm>
          <a:prstGeom prst="rect">
            <a:avLst/>
          </a:prstGeom>
          <a:noFill/>
        </p:spPr>
        <p:txBody>
          <a:bodyPr wrap="square" rtlCol="0">
            <a:spAutoFit/>
          </a:bodyPr>
          <a:lstStyle/>
          <a:p>
            <a:r>
              <a:rPr lang="en-US" dirty="0"/>
              <a:t>2/2</a:t>
            </a:r>
          </a:p>
        </p:txBody>
      </p:sp>
      <p:sp>
        <p:nvSpPr>
          <p:cNvPr id="29" name="TextBox 28">
            <a:extLst>
              <a:ext uri="{FF2B5EF4-FFF2-40B4-BE49-F238E27FC236}">
                <a16:creationId xmlns:a16="http://schemas.microsoft.com/office/drawing/2014/main" id="{65887ACA-179D-6B44-955D-2E83AEF9027C}"/>
              </a:ext>
            </a:extLst>
          </p:cNvPr>
          <p:cNvSpPr txBox="1"/>
          <p:nvPr/>
        </p:nvSpPr>
        <p:spPr>
          <a:xfrm>
            <a:off x="7559985" y="4525958"/>
            <a:ext cx="607183" cy="369332"/>
          </a:xfrm>
          <a:prstGeom prst="rect">
            <a:avLst/>
          </a:prstGeom>
          <a:noFill/>
        </p:spPr>
        <p:txBody>
          <a:bodyPr wrap="square" rtlCol="0">
            <a:spAutoFit/>
          </a:bodyPr>
          <a:lstStyle/>
          <a:p>
            <a:r>
              <a:rPr lang="en-US" dirty="0"/>
              <a:t>2/2</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A091E7D2-A731-7245-96E3-45E9DCBCC362}"/>
                  </a:ext>
                </a:extLst>
              </p:cNvPr>
              <p:cNvSpPr/>
              <p:nvPr/>
            </p:nvSpPr>
            <p:spPr>
              <a:xfrm>
                <a:off x="9552390" y="3685629"/>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dirty="0"/>
              </a:p>
            </p:txBody>
          </p:sp>
        </mc:Choice>
        <mc:Fallback xmlns="">
          <p:sp>
            <p:nvSpPr>
              <p:cNvPr id="30" name="Rectangle 29">
                <a:extLst>
                  <a:ext uri="{FF2B5EF4-FFF2-40B4-BE49-F238E27FC236}">
                    <a16:creationId xmlns:a16="http://schemas.microsoft.com/office/drawing/2014/main" id="{A091E7D2-A731-7245-96E3-45E9DCBCC362}"/>
                  </a:ext>
                </a:extLst>
              </p:cNvPr>
              <p:cNvSpPr>
                <a:spLocks noRot="1" noChangeAspect="1" noMove="1" noResize="1" noEditPoints="1" noAdjustHandles="1" noChangeArrowheads="1" noChangeShapeType="1" noTextEdit="1"/>
              </p:cNvSpPr>
              <p:nvPr/>
            </p:nvSpPr>
            <p:spPr>
              <a:xfrm>
                <a:off x="9552390" y="3685629"/>
                <a:ext cx="432048" cy="432048"/>
              </a:xfrm>
              <a:prstGeom prst="rect">
                <a:avLst/>
              </a:prstGeom>
              <a:blipFill>
                <a:blip r:embed="rId5"/>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BD176C9A-B92B-D545-A2ED-C81A0414756A}"/>
              </a:ext>
            </a:extLst>
          </p:cNvPr>
          <p:cNvCxnSpPr>
            <a:cxnSpLocks/>
            <a:stCxn id="30" idx="2"/>
          </p:cNvCxnSpPr>
          <p:nvPr/>
        </p:nvCxnSpPr>
        <p:spPr>
          <a:xfrm>
            <a:off x="9768414" y="4117677"/>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671B91B3-0989-924D-A8AD-3ABBC811F446}"/>
              </a:ext>
            </a:extLst>
          </p:cNvPr>
          <p:cNvCxnSpPr>
            <a:cxnSpLocks/>
            <a:stCxn id="30" idx="2"/>
          </p:cNvCxnSpPr>
          <p:nvPr/>
        </p:nvCxnSpPr>
        <p:spPr>
          <a:xfrm flipH="1">
            <a:off x="9336366" y="4117677"/>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7F6D6716-5E0F-5549-8714-3C31EFCB838E}"/>
              </a:ext>
            </a:extLst>
          </p:cNvPr>
          <p:cNvSpPr txBox="1"/>
          <p:nvPr/>
        </p:nvSpPr>
        <p:spPr>
          <a:xfrm>
            <a:off x="9532032" y="3277702"/>
            <a:ext cx="607183" cy="369332"/>
          </a:xfrm>
          <a:prstGeom prst="rect">
            <a:avLst/>
          </a:prstGeom>
          <a:noFill/>
        </p:spPr>
        <p:txBody>
          <a:bodyPr wrap="square" rtlCol="0">
            <a:spAutoFit/>
          </a:bodyPr>
          <a:lstStyle/>
          <a:p>
            <a:r>
              <a:rPr lang="en-US" dirty="0"/>
              <a:t>4/4</a:t>
            </a:r>
          </a:p>
        </p:txBody>
      </p:sp>
      <p:sp>
        <p:nvSpPr>
          <p:cNvPr id="34" name="TextBox 33">
            <a:extLst>
              <a:ext uri="{FF2B5EF4-FFF2-40B4-BE49-F238E27FC236}">
                <a16:creationId xmlns:a16="http://schemas.microsoft.com/office/drawing/2014/main" id="{F269978D-7E52-EB40-8670-E4AFC9A65703}"/>
              </a:ext>
            </a:extLst>
          </p:cNvPr>
          <p:cNvSpPr txBox="1"/>
          <p:nvPr/>
        </p:nvSpPr>
        <p:spPr>
          <a:xfrm>
            <a:off x="9096067" y="4525958"/>
            <a:ext cx="607183" cy="369332"/>
          </a:xfrm>
          <a:prstGeom prst="rect">
            <a:avLst/>
          </a:prstGeom>
          <a:noFill/>
        </p:spPr>
        <p:txBody>
          <a:bodyPr wrap="square" rtlCol="0">
            <a:spAutoFit/>
          </a:bodyPr>
          <a:lstStyle/>
          <a:p>
            <a:r>
              <a:rPr lang="en-US" dirty="0"/>
              <a:t>2/2</a:t>
            </a:r>
          </a:p>
        </p:txBody>
      </p:sp>
      <p:sp>
        <p:nvSpPr>
          <p:cNvPr id="35" name="TextBox 34">
            <a:extLst>
              <a:ext uri="{FF2B5EF4-FFF2-40B4-BE49-F238E27FC236}">
                <a16:creationId xmlns:a16="http://schemas.microsoft.com/office/drawing/2014/main" id="{32CD8346-B5B9-1F49-BD97-A0A4FDCC6A2E}"/>
              </a:ext>
            </a:extLst>
          </p:cNvPr>
          <p:cNvSpPr txBox="1"/>
          <p:nvPr/>
        </p:nvSpPr>
        <p:spPr>
          <a:xfrm>
            <a:off x="9969475" y="4525958"/>
            <a:ext cx="607183" cy="369332"/>
          </a:xfrm>
          <a:prstGeom prst="rect">
            <a:avLst/>
          </a:prstGeom>
          <a:noFill/>
        </p:spPr>
        <p:txBody>
          <a:bodyPr wrap="square" rtlCol="0">
            <a:spAutoFit/>
          </a:bodyPr>
          <a:lstStyle/>
          <a:p>
            <a:r>
              <a:rPr lang="en-US" dirty="0"/>
              <a:t>2/2</a:t>
            </a:r>
          </a:p>
        </p:txBody>
      </p:sp>
      <p:sp>
        <p:nvSpPr>
          <p:cNvPr id="36" name="Rectangle 35">
            <a:extLst>
              <a:ext uri="{FF2B5EF4-FFF2-40B4-BE49-F238E27FC236}">
                <a16:creationId xmlns:a16="http://schemas.microsoft.com/office/drawing/2014/main" id="{9FE354A3-C711-B645-820A-5002D4743D1F}"/>
              </a:ext>
            </a:extLst>
          </p:cNvPr>
          <p:cNvSpPr/>
          <p:nvPr/>
        </p:nvSpPr>
        <p:spPr>
          <a:xfrm>
            <a:off x="4525337" y="4948289"/>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2</a:t>
            </a:r>
            <a:br>
              <a:rPr lang="en-GB" dirty="0">
                <a:solidFill>
                  <a:srgbClr val="6897BB"/>
                </a:solidFill>
                <a:latin typeface="Consolas" panose="020B0609020204030204" pitchFamily="49" charset="0"/>
                <a:cs typeface="Consolas" panose="020B0609020204030204" pitchFamily="49" charset="0"/>
              </a:rPr>
            </a:br>
            <a:endParaRPr lang="en-US" dirty="0"/>
          </a:p>
        </p:txBody>
      </p:sp>
      <p:sp>
        <p:nvSpPr>
          <p:cNvPr id="37" name="Rectangle 36">
            <a:extLst>
              <a:ext uri="{FF2B5EF4-FFF2-40B4-BE49-F238E27FC236}">
                <a16:creationId xmlns:a16="http://schemas.microsoft.com/office/drawing/2014/main" id="{E6FB1A6D-EE59-D644-B975-5D4C5B084FF4}"/>
              </a:ext>
            </a:extLst>
          </p:cNvPr>
          <p:cNvSpPr/>
          <p:nvPr/>
        </p:nvSpPr>
        <p:spPr>
          <a:xfrm>
            <a:off x="6822933" y="4963243"/>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4</a:t>
            </a:r>
            <a:br>
              <a:rPr lang="en-GB" dirty="0">
                <a:solidFill>
                  <a:srgbClr val="6897BB"/>
                </a:solidFill>
                <a:latin typeface="Consolas" panose="020B0609020204030204" pitchFamily="49" charset="0"/>
                <a:cs typeface="Consolas" panose="020B0609020204030204" pitchFamily="49" charset="0"/>
              </a:rPr>
            </a:br>
            <a:endParaRPr lang="en-US" dirty="0"/>
          </a:p>
        </p:txBody>
      </p:sp>
      <p:sp>
        <p:nvSpPr>
          <p:cNvPr id="38" name="Rectangle 37">
            <a:extLst>
              <a:ext uri="{FF2B5EF4-FFF2-40B4-BE49-F238E27FC236}">
                <a16:creationId xmlns:a16="http://schemas.microsoft.com/office/drawing/2014/main" id="{CA698CDA-3E8F-0642-8C98-79248CEA109B}"/>
              </a:ext>
            </a:extLst>
          </p:cNvPr>
          <p:cNvSpPr/>
          <p:nvPr/>
        </p:nvSpPr>
        <p:spPr>
          <a:xfrm>
            <a:off x="9232637" y="4997172"/>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4</a:t>
            </a:r>
            <a:br>
              <a:rPr lang="en-GB" dirty="0">
                <a:solidFill>
                  <a:srgbClr val="6897BB"/>
                </a:solidFill>
                <a:latin typeface="Consolas" panose="020B0609020204030204" pitchFamily="49" charset="0"/>
                <a:cs typeface="Consolas" panose="020B0609020204030204" pitchFamily="49" charset="0"/>
              </a:rPr>
            </a:br>
            <a:endParaRPr lang="en-US" dirty="0"/>
          </a:p>
        </p:txBody>
      </p:sp>
    </p:spTree>
    <p:extLst>
      <p:ext uri="{BB962C8B-B14F-4D97-AF65-F5344CB8AC3E}">
        <p14:creationId xmlns:p14="http://schemas.microsoft.com/office/powerpoint/2010/main" val="140751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 (III)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775070"/>
          </a:xfrm>
        </p:spPr>
        <p:txBody>
          <a:bodyPr/>
          <a:lstStyle/>
          <a:p>
            <a:pPr marL="0" indent="0">
              <a:buNone/>
            </a:pPr>
            <a:r>
              <a:rPr lang="en-US" sz="2000" dirty="0"/>
              <a:t>This measure does not always work well because it does not detect cases where we are making "progress" toward a good tree.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CE67B87-4BF6-F549-B17F-10D4BC5AAE61}"/>
                  </a:ext>
                </a:extLst>
              </p:cNvPr>
              <p:cNvSpPr/>
              <p:nvPr/>
            </p:nvSpPr>
            <p:spPr>
              <a:xfrm>
                <a:off x="5591944" y="249289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4CE67B87-4BF6-F549-B17F-10D4BC5AAE61}"/>
                  </a:ext>
                </a:extLst>
              </p:cNvPr>
              <p:cNvSpPr>
                <a:spLocks noRot="1" noChangeAspect="1" noMove="1" noResize="1" noEditPoints="1" noAdjustHandles="1" noChangeArrowheads="1" noChangeShapeType="1" noTextEdit="1"/>
              </p:cNvSpPr>
              <p:nvPr/>
            </p:nvSpPr>
            <p:spPr>
              <a:xfrm>
                <a:off x="5591944" y="2492896"/>
                <a:ext cx="432048" cy="432048"/>
              </a:xfrm>
              <a:prstGeom prst="rect">
                <a:avLst/>
              </a:prstGeom>
              <a:blipFill>
                <a:blip r:embed="rId2"/>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C5256CA-2653-DC4B-8A33-153EC540AA2A}"/>
              </a:ext>
            </a:extLst>
          </p:cNvPr>
          <p:cNvCxnSpPr>
            <a:cxnSpLocks/>
            <a:stCxn id="5" idx="2"/>
            <a:endCxn id="10" idx="0"/>
          </p:cNvCxnSpPr>
          <p:nvPr/>
        </p:nvCxnSpPr>
        <p:spPr>
          <a:xfrm>
            <a:off x="5807968" y="2924944"/>
            <a:ext cx="1950507" cy="76162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C2FCD979-ECF0-5E4D-97A1-B37B1085959F}"/>
              </a:ext>
            </a:extLst>
          </p:cNvPr>
          <p:cNvCxnSpPr>
            <a:cxnSpLocks/>
            <a:stCxn id="5" idx="2"/>
            <a:endCxn id="9" idx="0"/>
          </p:cNvCxnSpPr>
          <p:nvPr/>
        </p:nvCxnSpPr>
        <p:spPr>
          <a:xfrm flipH="1">
            <a:off x="3769896" y="2924944"/>
            <a:ext cx="2038072" cy="74176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48B378C-702F-4D48-9C99-AAC195D7B6FB}"/>
              </a:ext>
            </a:extLst>
          </p:cNvPr>
          <p:cNvSpPr txBox="1"/>
          <p:nvPr/>
        </p:nvSpPr>
        <p:spPr>
          <a:xfrm>
            <a:off x="5427570" y="2093693"/>
            <a:ext cx="812446" cy="369332"/>
          </a:xfrm>
          <a:prstGeom prst="rect">
            <a:avLst/>
          </a:prstGeom>
          <a:noFill/>
        </p:spPr>
        <p:txBody>
          <a:bodyPr wrap="square" rtlCol="0">
            <a:spAutoFit/>
          </a:bodyPr>
          <a:lstStyle/>
          <a:p>
            <a:r>
              <a:rPr lang="en-US" dirty="0"/>
              <a:t>20/10</a:t>
            </a:r>
          </a:p>
        </p:txBody>
      </p:sp>
      <p:sp>
        <p:nvSpPr>
          <p:cNvPr id="9" name="TextBox 8">
            <a:extLst>
              <a:ext uri="{FF2B5EF4-FFF2-40B4-BE49-F238E27FC236}">
                <a16:creationId xmlns:a16="http://schemas.microsoft.com/office/drawing/2014/main" id="{489FF486-6A14-E740-B2FE-74E1604725EC}"/>
              </a:ext>
            </a:extLst>
          </p:cNvPr>
          <p:cNvSpPr txBox="1"/>
          <p:nvPr/>
        </p:nvSpPr>
        <p:spPr>
          <a:xfrm>
            <a:off x="3409856" y="3666711"/>
            <a:ext cx="720080" cy="369332"/>
          </a:xfrm>
          <a:prstGeom prst="rect">
            <a:avLst/>
          </a:prstGeom>
          <a:noFill/>
        </p:spPr>
        <p:txBody>
          <a:bodyPr wrap="square" rtlCol="0">
            <a:spAutoFit/>
          </a:bodyPr>
          <a:lstStyle/>
          <a:p>
            <a:r>
              <a:rPr lang="en-US" dirty="0"/>
              <a:t>12/8</a:t>
            </a:r>
          </a:p>
        </p:txBody>
      </p:sp>
      <p:sp>
        <p:nvSpPr>
          <p:cNvPr id="10" name="TextBox 9">
            <a:extLst>
              <a:ext uri="{FF2B5EF4-FFF2-40B4-BE49-F238E27FC236}">
                <a16:creationId xmlns:a16="http://schemas.microsoft.com/office/drawing/2014/main" id="{05C5A1E0-3360-AE43-AC6B-EEC906426113}"/>
              </a:ext>
            </a:extLst>
          </p:cNvPr>
          <p:cNvSpPr txBox="1"/>
          <p:nvPr/>
        </p:nvSpPr>
        <p:spPr>
          <a:xfrm>
            <a:off x="7454883" y="3686570"/>
            <a:ext cx="607183" cy="369332"/>
          </a:xfrm>
          <a:prstGeom prst="rect">
            <a:avLst/>
          </a:prstGeom>
          <a:noFill/>
        </p:spPr>
        <p:txBody>
          <a:bodyPr wrap="square" rtlCol="0">
            <a:spAutoFit/>
          </a:bodyPr>
          <a:lstStyle/>
          <a:p>
            <a:r>
              <a:rPr lang="en-US" dirty="0"/>
              <a:t>8/2</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887A40F-0917-3945-8000-D82047B3CD83}"/>
                  </a:ext>
                </a:extLst>
              </p:cNvPr>
              <p:cNvSpPr/>
              <p:nvPr/>
            </p:nvSpPr>
            <p:spPr>
              <a:xfrm>
                <a:off x="3553872" y="4136228"/>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18" name="Rectangle 17">
                <a:extLst>
                  <a:ext uri="{FF2B5EF4-FFF2-40B4-BE49-F238E27FC236}">
                    <a16:creationId xmlns:a16="http://schemas.microsoft.com/office/drawing/2014/main" id="{3887A40F-0917-3945-8000-D82047B3CD83}"/>
                  </a:ext>
                </a:extLst>
              </p:cNvPr>
              <p:cNvSpPr>
                <a:spLocks noRot="1" noChangeAspect="1" noMove="1" noResize="1" noEditPoints="1" noAdjustHandles="1" noChangeArrowheads="1" noChangeShapeType="1" noTextEdit="1"/>
              </p:cNvSpPr>
              <p:nvPr/>
            </p:nvSpPr>
            <p:spPr>
              <a:xfrm>
                <a:off x="3553872" y="4136228"/>
                <a:ext cx="432048" cy="432048"/>
              </a:xfrm>
              <a:prstGeom prst="rect">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B958EF50-1E14-4847-A2F6-F05BC2882299}"/>
              </a:ext>
            </a:extLst>
          </p:cNvPr>
          <p:cNvCxnSpPr>
            <a:cxnSpLocks/>
            <a:stCxn id="18" idx="2"/>
          </p:cNvCxnSpPr>
          <p:nvPr/>
        </p:nvCxnSpPr>
        <p:spPr>
          <a:xfrm>
            <a:off x="3769896" y="4568276"/>
            <a:ext cx="1177460" cy="7750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3B0C394-B0D7-9542-BAA7-C55FD07D21A8}"/>
              </a:ext>
            </a:extLst>
          </p:cNvPr>
          <p:cNvCxnSpPr>
            <a:cxnSpLocks/>
            <a:stCxn id="18" idx="2"/>
            <a:endCxn id="21" idx="0"/>
          </p:cNvCxnSpPr>
          <p:nvPr/>
        </p:nvCxnSpPr>
        <p:spPr>
          <a:xfrm flipH="1">
            <a:off x="2612882" y="4568276"/>
            <a:ext cx="1157014" cy="77761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18376FA-2605-A543-B307-B672544049DB}"/>
              </a:ext>
            </a:extLst>
          </p:cNvPr>
          <p:cNvSpPr txBox="1"/>
          <p:nvPr/>
        </p:nvSpPr>
        <p:spPr>
          <a:xfrm>
            <a:off x="2252842" y="5345889"/>
            <a:ext cx="720080" cy="369332"/>
          </a:xfrm>
          <a:prstGeom prst="rect">
            <a:avLst/>
          </a:prstGeom>
          <a:noFill/>
        </p:spPr>
        <p:txBody>
          <a:bodyPr wrap="square" rtlCol="0">
            <a:spAutoFit/>
          </a:bodyPr>
          <a:lstStyle/>
          <a:p>
            <a:r>
              <a:rPr lang="en-US" dirty="0"/>
              <a:t>12/0</a:t>
            </a:r>
          </a:p>
        </p:txBody>
      </p:sp>
      <p:sp>
        <p:nvSpPr>
          <p:cNvPr id="22" name="TextBox 21">
            <a:extLst>
              <a:ext uri="{FF2B5EF4-FFF2-40B4-BE49-F238E27FC236}">
                <a16:creationId xmlns:a16="http://schemas.microsoft.com/office/drawing/2014/main" id="{EE5D3B8B-F7FF-0846-9A55-583D7B6195EC}"/>
              </a:ext>
            </a:extLst>
          </p:cNvPr>
          <p:cNvSpPr txBox="1"/>
          <p:nvPr/>
        </p:nvSpPr>
        <p:spPr>
          <a:xfrm>
            <a:off x="4643764" y="5341497"/>
            <a:ext cx="607183" cy="369332"/>
          </a:xfrm>
          <a:prstGeom prst="rect">
            <a:avLst/>
          </a:prstGeom>
          <a:noFill/>
        </p:spPr>
        <p:txBody>
          <a:bodyPr wrap="square" rtlCol="0">
            <a:spAutoFit/>
          </a:bodyPr>
          <a:lstStyle/>
          <a:p>
            <a:r>
              <a:rPr lang="en-US" dirty="0"/>
              <a:t>0/8</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B70D8B8-0EA9-7E4C-A42A-CA9A6BDDCA67}"/>
                  </a:ext>
                </a:extLst>
              </p:cNvPr>
              <p:cNvSpPr/>
              <p:nvPr/>
            </p:nvSpPr>
            <p:spPr>
              <a:xfrm>
                <a:off x="7469038" y="408834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dirty="0"/>
              </a:p>
            </p:txBody>
          </p:sp>
        </mc:Choice>
        <mc:Fallback xmlns="">
          <p:sp>
            <p:nvSpPr>
              <p:cNvPr id="23" name="Rectangle 22">
                <a:extLst>
                  <a:ext uri="{FF2B5EF4-FFF2-40B4-BE49-F238E27FC236}">
                    <a16:creationId xmlns:a16="http://schemas.microsoft.com/office/drawing/2014/main" id="{FB70D8B8-0EA9-7E4C-A42A-CA9A6BDDCA67}"/>
                  </a:ext>
                </a:extLst>
              </p:cNvPr>
              <p:cNvSpPr>
                <a:spLocks noRot="1" noChangeAspect="1" noMove="1" noResize="1" noEditPoints="1" noAdjustHandles="1" noChangeArrowheads="1" noChangeShapeType="1" noTextEdit="1"/>
              </p:cNvSpPr>
              <p:nvPr/>
            </p:nvSpPr>
            <p:spPr>
              <a:xfrm>
                <a:off x="7469038" y="4088340"/>
                <a:ext cx="432048" cy="432048"/>
              </a:xfrm>
              <a:prstGeom prst="rect">
                <a:avLst/>
              </a:prstGeom>
              <a:blipFill>
                <a:blip r:embed="rId4"/>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FF2F4B4E-51E2-0F4A-AA99-72A695ECAE0D}"/>
              </a:ext>
            </a:extLst>
          </p:cNvPr>
          <p:cNvCxnSpPr>
            <a:cxnSpLocks/>
            <a:stCxn id="23" idx="2"/>
          </p:cNvCxnSpPr>
          <p:nvPr/>
        </p:nvCxnSpPr>
        <p:spPr>
          <a:xfrm>
            <a:off x="7685062" y="4520388"/>
            <a:ext cx="1177460" cy="7750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0302D213-70E2-2542-8D87-AA281C2488CF}"/>
              </a:ext>
            </a:extLst>
          </p:cNvPr>
          <p:cNvCxnSpPr>
            <a:cxnSpLocks/>
            <a:stCxn id="23" idx="2"/>
          </p:cNvCxnSpPr>
          <p:nvPr/>
        </p:nvCxnSpPr>
        <p:spPr>
          <a:xfrm flipH="1">
            <a:off x="6528048" y="4520388"/>
            <a:ext cx="1157014" cy="77761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5DBD8C12-7DA7-AD41-B32E-8C456E9EFF6B}"/>
              </a:ext>
            </a:extLst>
          </p:cNvPr>
          <p:cNvSpPr txBox="1"/>
          <p:nvPr/>
        </p:nvSpPr>
        <p:spPr>
          <a:xfrm>
            <a:off x="6240016" y="5344041"/>
            <a:ext cx="720080" cy="369332"/>
          </a:xfrm>
          <a:prstGeom prst="rect">
            <a:avLst/>
          </a:prstGeom>
          <a:noFill/>
        </p:spPr>
        <p:txBody>
          <a:bodyPr wrap="square" rtlCol="0">
            <a:spAutoFit/>
          </a:bodyPr>
          <a:lstStyle/>
          <a:p>
            <a:r>
              <a:rPr lang="en-US" dirty="0"/>
              <a:t>8/0</a:t>
            </a:r>
          </a:p>
        </p:txBody>
      </p:sp>
      <p:sp>
        <p:nvSpPr>
          <p:cNvPr id="27" name="TextBox 26">
            <a:extLst>
              <a:ext uri="{FF2B5EF4-FFF2-40B4-BE49-F238E27FC236}">
                <a16:creationId xmlns:a16="http://schemas.microsoft.com/office/drawing/2014/main" id="{7D482EA2-0511-B546-8A75-EE41D478A6D0}"/>
              </a:ext>
            </a:extLst>
          </p:cNvPr>
          <p:cNvSpPr txBox="1"/>
          <p:nvPr/>
        </p:nvSpPr>
        <p:spPr>
          <a:xfrm>
            <a:off x="8630938" y="5341497"/>
            <a:ext cx="607183" cy="369332"/>
          </a:xfrm>
          <a:prstGeom prst="rect">
            <a:avLst/>
          </a:prstGeom>
          <a:noFill/>
        </p:spPr>
        <p:txBody>
          <a:bodyPr wrap="square" rtlCol="0">
            <a:spAutoFit/>
          </a:bodyPr>
          <a:lstStyle/>
          <a:p>
            <a:r>
              <a:rPr lang="en-US" dirty="0"/>
              <a:t>0/2</a:t>
            </a:r>
          </a:p>
        </p:txBody>
      </p:sp>
      <p:sp>
        <p:nvSpPr>
          <p:cNvPr id="30" name="Rectangle 29">
            <a:extLst>
              <a:ext uri="{FF2B5EF4-FFF2-40B4-BE49-F238E27FC236}">
                <a16:creationId xmlns:a16="http://schemas.microsoft.com/office/drawing/2014/main" id="{3033A1E3-E007-2140-B23A-70B4E0D11997}"/>
              </a:ext>
            </a:extLst>
          </p:cNvPr>
          <p:cNvSpPr/>
          <p:nvPr/>
        </p:nvSpPr>
        <p:spPr>
          <a:xfrm>
            <a:off x="9331977" y="3686570"/>
            <a:ext cx="1678032"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10</a:t>
            </a:r>
            <a:br>
              <a:rPr lang="en-GB" dirty="0">
                <a:solidFill>
                  <a:srgbClr val="6897BB"/>
                </a:solidFill>
                <a:latin typeface="Consolas" panose="020B0609020204030204" pitchFamily="49" charset="0"/>
                <a:cs typeface="Consolas" panose="020B0609020204030204" pitchFamily="49" charset="0"/>
              </a:rPr>
            </a:br>
            <a:endParaRPr lang="en-US" dirty="0"/>
          </a:p>
        </p:txBody>
      </p:sp>
    </p:spTree>
    <p:extLst>
      <p:ext uri="{BB962C8B-B14F-4D97-AF65-F5344CB8AC3E}">
        <p14:creationId xmlns:p14="http://schemas.microsoft.com/office/powerpoint/2010/main" val="28901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A Better Heuristic From Information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Let </a:t>
                </a:r>
                <a14:m>
                  <m:oMath xmlns:m="http://schemas.openxmlformats.org/officeDocument/2006/math">
                    <m:r>
                      <a:rPr lang="en-US" sz="2000" i="1" dirty="0" smtClean="0">
                        <a:latin typeface="Cambria Math" panose="02040503050406030204" pitchFamily="18" charset="0"/>
                      </a:rPr>
                      <m:t>𝑋</m:t>
                    </m:r>
                  </m:oMath>
                </a14:m>
                <a:r>
                  <a:rPr lang="en-US" sz="2000" dirty="0"/>
                  <a:t> be a random variable with the following probability distribution: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We define the surprise as: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also known as the description length of </a:t>
                </a:r>
                <a14:m>
                  <m:oMath xmlns:m="http://schemas.openxmlformats.org/officeDocument/2006/math">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oMath>
                </a14:m>
                <a:r>
                  <a:rPr lang="en-US" sz="2000" dirty="0"/>
                  <a:t>.</a:t>
                </a:r>
              </a:p>
            </p:txBody>
          </p:sp>
        </mc:Choice>
        <mc:Fallback xmlns="">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5DE9EB-FBE4-B446-AA82-E105751CCB71}"/>
              </a:ext>
            </a:extLst>
          </p:cNvPr>
          <p:cNvPicPr>
            <a:picLocks noChangeAspect="1"/>
          </p:cNvPicPr>
          <p:nvPr/>
        </p:nvPicPr>
        <p:blipFill>
          <a:blip r:embed="rId3"/>
          <a:stretch>
            <a:fillRect/>
          </a:stretch>
        </p:blipFill>
        <p:spPr>
          <a:xfrm>
            <a:off x="3863752" y="1956642"/>
            <a:ext cx="1562100" cy="241300"/>
          </a:xfrm>
          <a:prstGeom prst="rect">
            <a:avLst/>
          </a:prstGeom>
        </p:spPr>
      </p:pic>
      <p:pic>
        <p:nvPicPr>
          <p:cNvPr id="11" name="Picture 10">
            <a:extLst>
              <a:ext uri="{FF2B5EF4-FFF2-40B4-BE49-F238E27FC236}">
                <a16:creationId xmlns:a16="http://schemas.microsoft.com/office/drawing/2014/main" id="{D975B7B8-8BE0-5749-B026-0967154ABDBF}"/>
              </a:ext>
            </a:extLst>
          </p:cNvPr>
          <p:cNvPicPr>
            <a:picLocks noChangeAspect="1"/>
          </p:cNvPicPr>
          <p:nvPr/>
        </p:nvPicPr>
        <p:blipFill>
          <a:blip r:embed="rId4"/>
          <a:stretch>
            <a:fillRect/>
          </a:stretch>
        </p:blipFill>
        <p:spPr>
          <a:xfrm>
            <a:off x="5879976" y="1956642"/>
            <a:ext cx="1562100" cy="241300"/>
          </a:xfrm>
          <a:prstGeom prst="rect">
            <a:avLst/>
          </a:prstGeom>
        </p:spPr>
      </p:pic>
      <p:sp>
        <p:nvSpPr>
          <p:cNvPr id="14" name="TextBox 13">
            <a:extLst>
              <a:ext uri="{FF2B5EF4-FFF2-40B4-BE49-F238E27FC236}">
                <a16:creationId xmlns:a16="http://schemas.microsoft.com/office/drawing/2014/main" id="{9FA04236-03AF-7447-91FE-19DD4DB0D3A7}"/>
              </a:ext>
            </a:extLst>
          </p:cNvPr>
          <p:cNvSpPr txBox="1"/>
          <p:nvPr/>
        </p:nvSpPr>
        <p:spPr>
          <a:xfrm>
            <a:off x="10870808" y="2809057"/>
            <a:ext cx="492443" cy="461665"/>
          </a:xfrm>
          <a:prstGeom prst="rect">
            <a:avLst/>
          </a:prstGeom>
          <a:noFill/>
        </p:spPr>
        <p:txBody>
          <a:bodyPr wrap="none" rtlCol="0">
            <a:spAutoFit/>
          </a:bodyPr>
          <a:lstStyle/>
          <a:p>
            <a:r>
              <a:rPr lang="en-US" sz="2400" dirty="0"/>
              <a:t>😯</a:t>
            </a:r>
          </a:p>
        </p:txBody>
      </p:sp>
      <p:sp>
        <p:nvSpPr>
          <p:cNvPr id="28" name="TextBox 27">
            <a:extLst>
              <a:ext uri="{FF2B5EF4-FFF2-40B4-BE49-F238E27FC236}">
                <a16:creationId xmlns:a16="http://schemas.microsoft.com/office/drawing/2014/main" id="{6F489152-0811-4249-841A-41FA42B7DC88}"/>
              </a:ext>
            </a:extLst>
          </p:cNvPr>
          <p:cNvSpPr txBox="1"/>
          <p:nvPr/>
        </p:nvSpPr>
        <p:spPr>
          <a:xfrm>
            <a:off x="10870810" y="5108939"/>
            <a:ext cx="492443" cy="461665"/>
          </a:xfrm>
          <a:prstGeom prst="rect">
            <a:avLst/>
          </a:prstGeom>
          <a:noFill/>
        </p:spPr>
        <p:txBody>
          <a:bodyPr wrap="none" rtlCol="0">
            <a:spAutoFit/>
          </a:bodyPr>
          <a:lstStyle/>
          <a:p>
            <a:r>
              <a:rPr lang="en-US" sz="2400" dirty="0"/>
              <a:t>😌</a:t>
            </a:r>
          </a:p>
        </p:txBody>
      </p:sp>
      <p:sp>
        <p:nvSpPr>
          <p:cNvPr id="29" name="TextBox 28">
            <a:extLst>
              <a:ext uri="{FF2B5EF4-FFF2-40B4-BE49-F238E27FC236}">
                <a16:creationId xmlns:a16="http://schemas.microsoft.com/office/drawing/2014/main" id="{9353A970-5043-8843-960F-0A2A46D15648}"/>
              </a:ext>
            </a:extLst>
          </p:cNvPr>
          <p:cNvSpPr txBox="1"/>
          <p:nvPr/>
        </p:nvSpPr>
        <p:spPr>
          <a:xfrm>
            <a:off x="10862397" y="2132856"/>
            <a:ext cx="492443" cy="461665"/>
          </a:xfrm>
          <a:prstGeom prst="rect">
            <a:avLst/>
          </a:prstGeom>
          <a:noFill/>
        </p:spPr>
        <p:txBody>
          <a:bodyPr wrap="none" rtlCol="0">
            <a:spAutoFit/>
          </a:bodyPr>
          <a:lstStyle/>
          <a:p>
            <a:r>
              <a:rPr lang="en-US" sz="2400" dirty="0"/>
              <a:t>🤯</a:t>
            </a:r>
          </a:p>
        </p:txBody>
      </p:sp>
      <p:pic>
        <p:nvPicPr>
          <p:cNvPr id="15" name="Picture 14">
            <a:extLst>
              <a:ext uri="{FF2B5EF4-FFF2-40B4-BE49-F238E27FC236}">
                <a16:creationId xmlns:a16="http://schemas.microsoft.com/office/drawing/2014/main" id="{DA1AE4D9-5EEF-0F41-899E-E78549F045A5}"/>
              </a:ext>
            </a:extLst>
          </p:cNvPr>
          <p:cNvPicPr>
            <a:picLocks noChangeAspect="1"/>
          </p:cNvPicPr>
          <p:nvPr/>
        </p:nvPicPr>
        <p:blipFill>
          <a:blip r:embed="rId5"/>
          <a:stretch>
            <a:fillRect/>
          </a:stretch>
        </p:blipFill>
        <p:spPr>
          <a:xfrm>
            <a:off x="6932958" y="2594521"/>
            <a:ext cx="3960440" cy="3196308"/>
          </a:xfrm>
          <a:prstGeom prst="rect">
            <a:avLst/>
          </a:prstGeom>
        </p:spPr>
      </p:pic>
      <p:pic>
        <p:nvPicPr>
          <p:cNvPr id="6" name="Picture 5">
            <a:extLst>
              <a:ext uri="{FF2B5EF4-FFF2-40B4-BE49-F238E27FC236}">
                <a16:creationId xmlns:a16="http://schemas.microsoft.com/office/drawing/2014/main" id="{718A8ACB-A0FB-7841-9E13-BD73D4AEC8FC}"/>
              </a:ext>
            </a:extLst>
          </p:cNvPr>
          <p:cNvPicPr>
            <a:picLocks noChangeAspect="1"/>
          </p:cNvPicPr>
          <p:nvPr/>
        </p:nvPicPr>
        <p:blipFill>
          <a:blip r:embed="rId6"/>
          <a:stretch>
            <a:fillRect/>
          </a:stretch>
        </p:blipFill>
        <p:spPr>
          <a:xfrm>
            <a:off x="1991544" y="3717031"/>
            <a:ext cx="2895600" cy="241300"/>
          </a:xfrm>
          <a:prstGeom prst="rect">
            <a:avLst/>
          </a:prstGeom>
        </p:spPr>
      </p:pic>
    </p:spTree>
    <p:extLst>
      <p:ext uri="{BB962C8B-B14F-4D97-AF65-F5344CB8AC3E}">
        <p14:creationId xmlns:p14="http://schemas.microsoft.com/office/powerpoint/2010/main" val="395850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The entropy of </a:t>
                </a:r>
                <a14:m>
                  <m:oMath xmlns:m="http://schemas.openxmlformats.org/officeDocument/2006/math">
                    <m:r>
                      <a:rPr lang="en-US" sz="2000" i="1" dirty="0" smtClean="0">
                        <a:latin typeface="Cambria Math" panose="02040503050406030204" pitchFamily="18" charset="0"/>
                      </a:rPr>
                      <m:t>𝑋</m:t>
                    </m:r>
                  </m:oMath>
                </a14:m>
                <a:r>
                  <a:rPr lang="en-US" sz="2000" dirty="0"/>
                  <a:t> is defined as: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the average surprise of describing the results.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Binary case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Entropy can be viewed as a measure of uncertainty.</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6F7FBDA-494E-1541-9A65-6FB858D68AB2}"/>
              </a:ext>
            </a:extLst>
          </p:cNvPr>
          <p:cNvPicPr>
            <a:picLocks noChangeAspect="1"/>
          </p:cNvPicPr>
          <p:nvPr/>
        </p:nvPicPr>
        <p:blipFill>
          <a:blip r:embed="rId3"/>
          <a:stretch>
            <a:fillRect/>
          </a:stretch>
        </p:blipFill>
        <p:spPr>
          <a:xfrm>
            <a:off x="3215680" y="3113714"/>
            <a:ext cx="3240360" cy="2660907"/>
          </a:xfrm>
          <a:prstGeom prst="rect">
            <a:avLst/>
          </a:prstGeom>
        </p:spPr>
      </p:pic>
      <p:sp>
        <p:nvSpPr>
          <p:cNvPr id="8" name="TextBox 7">
            <a:extLst>
              <a:ext uri="{FF2B5EF4-FFF2-40B4-BE49-F238E27FC236}">
                <a16:creationId xmlns:a16="http://schemas.microsoft.com/office/drawing/2014/main" id="{2C84F1C1-2BEE-7648-A781-EF36AB525537}"/>
              </a:ext>
            </a:extLst>
          </p:cNvPr>
          <p:cNvSpPr txBox="1"/>
          <p:nvPr/>
        </p:nvSpPr>
        <p:spPr>
          <a:xfrm>
            <a:off x="6475274" y="2954833"/>
            <a:ext cx="492443"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67A4ABA8-6307-CB4A-B592-DCC698979924}"/>
              </a:ext>
            </a:extLst>
          </p:cNvPr>
          <p:cNvSpPr txBox="1"/>
          <p:nvPr/>
        </p:nvSpPr>
        <p:spPr>
          <a:xfrm>
            <a:off x="6475274" y="5157192"/>
            <a:ext cx="492443" cy="461665"/>
          </a:xfrm>
          <a:prstGeom prst="rect">
            <a:avLst/>
          </a:prstGeom>
          <a:noFill/>
        </p:spPr>
        <p:txBody>
          <a:bodyPr wrap="none" rtlCol="0">
            <a:spAutoFit/>
          </a:bodyPr>
          <a:lstStyle/>
          <a:p>
            <a:r>
              <a:rPr lang="en-US" sz="2400" dirty="0"/>
              <a:t>😌</a:t>
            </a:r>
          </a:p>
        </p:txBody>
      </p:sp>
      <p:pic>
        <p:nvPicPr>
          <p:cNvPr id="4" name="Picture 3">
            <a:extLst>
              <a:ext uri="{FF2B5EF4-FFF2-40B4-BE49-F238E27FC236}">
                <a16:creationId xmlns:a16="http://schemas.microsoft.com/office/drawing/2014/main" id="{B2F79481-855D-2F4A-8B4D-9F62A45AEF92}"/>
              </a:ext>
            </a:extLst>
          </p:cNvPr>
          <p:cNvPicPr>
            <a:picLocks noChangeAspect="1"/>
          </p:cNvPicPr>
          <p:nvPr/>
        </p:nvPicPr>
        <p:blipFill>
          <a:blip r:embed="rId4"/>
          <a:stretch>
            <a:fillRect/>
          </a:stretch>
        </p:blipFill>
        <p:spPr>
          <a:xfrm>
            <a:off x="2779390" y="1816074"/>
            <a:ext cx="7353300" cy="495300"/>
          </a:xfrm>
          <a:prstGeom prst="rect">
            <a:avLst/>
          </a:prstGeom>
        </p:spPr>
      </p:pic>
    </p:spTree>
    <p:extLst>
      <p:ext uri="{BB962C8B-B14F-4D97-AF65-F5344CB8AC3E}">
        <p14:creationId xmlns:p14="http://schemas.microsoft.com/office/powerpoint/2010/main" val="166198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Let's consider two random variables,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a:t>
                </a:r>
              </a:p>
              <a:p>
                <a:pPr marL="0" indent="0">
                  <a:buNone/>
                </a:pPr>
                <a:endParaRPr lang="en-US" sz="2000" dirty="0"/>
              </a:p>
              <a:p>
                <a:pPr marL="0" indent="0">
                  <a:buNone/>
                </a:pPr>
                <a:r>
                  <a:rPr lang="en-US" sz="2000" dirty="0"/>
                  <a:t>The </a:t>
                </a:r>
                <a:r>
                  <a:rPr lang="en-US" sz="2000" b="1" dirty="0"/>
                  <a:t>mutual information </a:t>
                </a:r>
                <a:r>
                  <a:rPr lang="en-US" sz="2000" dirty="0"/>
                  <a:t>between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is the information we learn about </a:t>
                </a:r>
                <a14:m>
                  <m:oMath xmlns:m="http://schemas.openxmlformats.org/officeDocument/2006/math">
                    <m:r>
                      <a:rPr lang="en-US" sz="2000" i="1" dirty="0" smtClean="0">
                        <a:latin typeface="Cambria Math" panose="02040503050406030204" pitchFamily="18" charset="0"/>
                      </a:rPr>
                      <m:t>𝐵</m:t>
                    </m:r>
                  </m:oMath>
                </a14:m>
                <a:r>
                  <a:rPr lang="en-US" sz="2000" dirty="0"/>
                  <a:t> by knowing the value of </a:t>
                </a:r>
                <a14:m>
                  <m:oMath xmlns:m="http://schemas.openxmlformats.org/officeDocument/2006/math">
                    <m:r>
                      <a:rPr lang="en-US" sz="2000" i="1" dirty="0" smtClean="0">
                        <a:latin typeface="Cambria Math" panose="02040503050406030204" pitchFamily="18" charset="0"/>
                      </a:rPr>
                      <m:t>𝐴</m:t>
                    </m:r>
                  </m:oMath>
                </a14:m>
                <a:r>
                  <a:rPr lang="en-US" sz="2000" dirty="0"/>
                  <a:t> (and vice versa):</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the expected reduction in entropy for </a:t>
                </a:r>
                <a14:m>
                  <m:oMath xmlns:m="http://schemas.openxmlformats.org/officeDocument/2006/math">
                    <m:r>
                      <a:rPr lang="en-US" sz="2000" i="1" dirty="0" smtClean="0">
                        <a:latin typeface="Cambria Math" panose="02040503050406030204" pitchFamily="18" charset="0"/>
                      </a:rPr>
                      <m:t>𝐴</m:t>
                    </m:r>
                  </m:oMath>
                </a14:m>
                <a:r>
                  <a:rPr lang="en-US" sz="2000" dirty="0"/>
                  <a:t> caused by the partitioning of </a:t>
                </a:r>
                <a14:m>
                  <m:oMath xmlns:m="http://schemas.openxmlformats.org/officeDocument/2006/math">
                    <m:r>
                      <a:rPr lang="en-US" sz="2000" i="1" dirty="0" smtClean="0">
                        <a:latin typeface="Cambria Math" panose="02040503050406030204" pitchFamily="18" charset="0"/>
                      </a:rPr>
                      <m:t>𝐵</m:t>
                    </m:r>
                  </m:oMath>
                </a14:m>
                <a:r>
                  <a:rPr lang="en-US" sz="2000" dirty="0"/>
                  <a:t>.</a:t>
                </a:r>
              </a:p>
              <a:p>
                <a:pPr marL="0" indent="0">
                  <a:buNone/>
                </a:pPr>
                <a:endParaRPr lang="en-US" sz="2000" dirty="0"/>
              </a:p>
              <a:p>
                <a:pPr marL="0" indent="0">
                  <a:buNone/>
                </a:pPr>
                <a:r>
                  <a:rPr lang="en-US" sz="2000" dirty="0"/>
                  <a:t>If we set </a:t>
                </a:r>
                <a14:m>
                  <m:oMath xmlns:m="http://schemas.openxmlformats.org/officeDocument/2006/math">
                    <m:r>
                      <a:rPr lang="en-US" sz="2000" i="1" dirty="0" smtClean="0">
                        <a:latin typeface="Cambria Math" panose="02040503050406030204" pitchFamily="18" charset="0"/>
                      </a:rPr>
                      <m:t>𝐴</m:t>
                    </m:r>
                  </m:oMath>
                </a14:m>
                <a:r>
                  <a:rPr lang="en-US" sz="2000" dirty="0"/>
                  <a:t> as the original collection of examples and </a:t>
                </a:r>
                <a14:m>
                  <m:oMath xmlns:m="http://schemas.openxmlformats.org/officeDocument/2006/math">
                    <m:r>
                      <a:rPr lang="en-US" sz="2000" i="1" dirty="0" smtClean="0">
                        <a:latin typeface="Cambria Math" panose="02040503050406030204" pitchFamily="18" charset="0"/>
                      </a:rPr>
                      <m:t>𝐵</m:t>
                    </m:r>
                  </m:oMath>
                </a14:m>
                <a:r>
                  <a:rPr lang="en-US" sz="2000" dirty="0"/>
                  <a:t> as an attribute, the first term is the original entropy of the decision tree, and the second term is the expected value of the entropy after the examples have been partitioned using the attribute.</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02B9B-3A63-FA45-888B-2BC5671F7BDA}"/>
              </a:ext>
            </a:extLst>
          </p:cNvPr>
          <p:cNvPicPr>
            <a:picLocks noChangeAspect="1"/>
          </p:cNvPicPr>
          <p:nvPr/>
        </p:nvPicPr>
        <p:blipFill>
          <a:blip r:embed="rId3"/>
          <a:stretch>
            <a:fillRect/>
          </a:stretch>
        </p:blipFill>
        <p:spPr>
          <a:xfrm>
            <a:off x="3905250" y="2780928"/>
            <a:ext cx="4381500" cy="495300"/>
          </a:xfrm>
          <a:prstGeom prst="rect">
            <a:avLst/>
          </a:prstGeom>
        </p:spPr>
      </p:pic>
    </p:spTree>
    <p:extLst>
      <p:ext uri="{BB962C8B-B14F-4D97-AF65-F5344CB8AC3E}">
        <p14:creationId xmlns:p14="http://schemas.microsoft.com/office/powerpoint/2010/main" val="38071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 (II)</a:t>
            </a:r>
          </a:p>
        </p:txBody>
      </p:sp>
      <p:pic>
        <p:nvPicPr>
          <p:cNvPr id="13" name="Content Placeholder 12">
            <a:extLst>
              <a:ext uri="{FF2B5EF4-FFF2-40B4-BE49-F238E27FC236}">
                <a16:creationId xmlns:a16="http://schemas.microsoft.com/office/drawing/2014/main" id="{A5C57AB6-F910-6A47-88B2-085BF7B347EC}"/>
              </a:ext>
            </a:extLst>
          </p:cNvPr>
          <p:cNvPicPr>
            <a:picLocks noGrp="1" noChangeAspect="1"/>
          </p:cNvPicPr>
          <p:nvPr>
            <p:ph idx="1"/>
          </p:nvPr>
        </p:nvPicPr>
        <p:blipFill>
          <a:blip r:embed="rId2"/>
          <a:stretch>
            <a:fillRect/>
          </a:stretch>
        </p:blipFill>
        <p:spPr>
          <a:xfrm>
            <a:off x="3863752" y="2888223"/>
            <a:ext cx="1220852" cy="406951"/>
          </a:xfrm>
        </p:spPr>
      </p:pic>
      <p:grpSp>
        <p:nvGrpSpPr>
          <p:cNvPr id="4" name="Group 3">
            <a:extLst>
              <a:ext uri="{FF2B5EF4-FFF2-40B4-BE49-F238E27FC236}">
                <a16:creationId xmlns:a16="http://schemas.microsoft.com/office/drawing/2014/main" id="{790E4F23-64B6-9747-B879-A072D358F6B4}"/>
              </a:ext>
            </a:extLst>
          </p:cNvPr>
          <p:cNvGrpSpPr/>
          <p:nvPr/>
        </p:nvGrpSpPr>
        <p:grpSpPr>
          <a:xfrm>
            <a:off x="3719736" y="2204864"/>
            <a:ext cx="4652210" cy="1962209"/>
            <a:chOff x="3532022" y="2093693"/>
            <a:chExt cx="4652210" cy="1962209"/>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F533147-CE4C-1B4F-96C5-AC2A6D4B2697}"/>
                    </a:ext>
                  </a:extLst>
                </p:cNvPr>
                <p:cNvSpPr/>
                <p:nvPr/>
              </p:nvSpPr>
              <p:spPr>
                <a:xfrm>
                  <a:off x="5714110" y="249289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1F533147-CE4C-1B4F-96C5-AC2A6D4B2697}"/>
                    </a:ext>
                  </a:extLst>
                </p:cNvPr>
                <p:cNvSpPr>
                  <a:spLocks noRot="1" noChangeAspect="1" noMove="1" noResize="1" noEditPoints="1" noAdjustHandles="1" noChangeArrowheads="1" noChangeShapeType="1" noTextEdit="1"/>
                </p:cNvSpPr>
                <p:nvPr/>
              </p:nvSpPr>
              <p:spPr>
                <a:xfrm>
                  <a:off x="5714110" y="2492896"/>
                  <a:ext cx="432048" cy="432048"/>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8D43655-819B-CA4B-BF38-4F451A23D647}"/>
                </a:ext>
              </a:extLst>
            </p:cNvPr>
            <p:cNvCxnSpPr>
              <a:cxnSpLocks/>
              <a:stCxn id="5" idx="2"/>
              <a:endCxn id="10" idx="0"/>
            </p:cNvCxnSpPr>
            <p:nvPr/>
          </p:nvCxnSpPr>
          <p:spPr>
            <a:xfrm>
              <a:off x="5930134" y="2924944"/>
              <a:ext cx="1950507" cy="76162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0519D28-A46B-9B4A-8F9F-A63637A0D472}"/>
                </a:ext>
              </a:extLst>
            </p:cNvPr>
            <p:cNvCxnSpPr>
              <a:cxnSpLocks/>
              <a:stCxn id="5" idx="2"/>
              <a:endCxn id="9" idx="0"/>
            </p:cNvCxnSpPr>
            <p:nvPr/>
          </p:nvCxnSpPr>
          <p:spPr>
            <a:xfrm flipH="1">
              <a:off x="3892062" y="2924944"/>
              <a:ext cx="2038072" cy="74176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DA37003-3C48-EF43-84FD-4C2C5FEB4727}"/>
                </a:ext>
              </a:extLst>
            </p:cNvPr>
            <p:cNvSpPr txBox="1"/>
            <p:nvPr/>
          </p:nvSpPr>
          <p:spPr>
            <a:xfrm>
              <a:off x="5549736" y="2093693"/>
              <a:ext cx="812446" cy="369332"/>
            </a:xfrm>
            <a:prstGeom prst="rect">
              <a:avLst/>
            </a:prstGeom>
            <a:noFill/>
          </p:spPr>
          <p:txBody>
            <a:bodyPr wrap="square" rtlCol="0">
              <a:spAutoFit/>
            </a:bodyPr>
            <a:lstStyle/>
            <a:p>
              <a:r>
                <a:rPr lang="en-US" dirty="0"/>
                <a:t>20/10</a:t>
              </a:r>
            </a:p>
          </p:txBody>
        </p:sp>
        <p:sp>
          <p:nvSpPr>
            <p:cNvPr id="9" name="TextBox 8">
              <a:extLst>
                <a:ext uri="{FF2B5EF4-FFF2-40B4-BE49-F238E27FC236}">
                  <a16:creationId xmlns:a16="http://schemas.microsoft.com/office/drawing/2014/main" id="{45F663CF-54D1-5948-9453-EB9E6095D374}"/>
                </a:ext>
              </a:extLst>
            </p:cNvPr>
            <p:cNvSpPr txBox="1"/>
            <p:nvPr/>
          </p:nvSpPr>
          <p:spPr>
            <a:xfrm>
              <a:off x="3532022" y="3666711"/>
              <a:ext cx="720080" cy="369332"/>
            </a:xfrm>
            <a:prstGeom prst="rect">
              <a:avLst/>
            </a:prstGeom>
            <a:noFill/>
          </p:spPr>
          <p:txBody>
            <a:bodyPr wrap="square" rtlCol="0">
              <a:spAutoFit/>
            </a:bodyPr>
            <a:lstStyle/>
            <a:p>
              <a:r>
                <a:rPr lang="en-US" dirty="0"/>
                <a:t>12/8</a:t>
              </a:r>
            </a:p>
          </p:txBody>
        </p:sp>
        <p:sp>
          <p:nvSpPr>
            <p:cNvPr id="10" name="TextBox 9">
              <a:extLst>
                <a:ext uri="{FF2B5EF4-FFF2-40B4-BE49-F238E27FC236}">
                  <a16:creationId xmlns:a16="http://schemas.microsoft.com/office/drawing/2014/main" id="{01F82FFC-2B74-9E46-83DF-4467C14698C8}"/>
                </a:ext>
              </a:extLst>
            </p:cNvPr>
            <p:cNvSpPr txBox="1"/>
            <p:nvPr/>
          </p:nvSpPr>
          <p:spPr>
            <a:xfrm>
              <a:off x="7577049" y="3686570"/>
              <a:ext cx="607183" cy="369332"/>
            </a:xfrm>
            <a:prstGeom prst="rect">
              <a:avLst/>
            </a:prstGeom>
            <a:noFill/>
          </p:spPr>
          <p:txBody>
            <a:bodyPr wrap="square" rtlCol="0">
              <a:spAutoFit/>
            </a:bodyPr>
            <a:lstStyle/>
            <a:p>
              <a:r>
                <a:rPr lang="en-US" dirty="0"/>
                <a:t>8/2</a:t>
              </a:r>
            </a:p>
          </p:txBody>
        </p:sp>
      </p:grpSp>
      <p:pic>
        <p:nvPicPr>
          <p:cNvPr id="14" name="Picture 13">
            <a:extLst>
              <a:ext uri="{FF2B5EF4-FFF2-40B4-BE49-F238E27FC236}">
                <a16:creationId xmlns:a16="http://schemas.microsoft.com/office/drawing/2014/main" id="{16FDF0D7-5195-F640-B24A-5A6B2E06DF3D}"/>
              </a:ext>
            </a:extLst>
          </p:cNvPr>
          <p:cNvPicPr>
            <a:picLocks noChangeAspect="1"/>
          </p:cNvPicPr>
          <p:nvPr/>
        </p:nvPicPr>
        <p:blipFill>
          <a:blip r:embed="rId4"/>
          <a:stretch>
            <a:fillRect/>
          </a:stretch>
        </p:blipFill>
        <p:spPr>
          <a:xfrm>
            <a:off x="6935068" y="2820091"/>
            <a:ext cx="1447800" cy="482600"/>
          </a:xfrm>
          <a:prstGeom prst="rect">
            <a:avLst/>
          </a:prstGeom>
        </p:spPr>
      </p:pic>
      <p:pic>
        <p:nvPicPr>
          <p:cNvPr id="18" name="Picture 17">
            <a:extLst>
              <a:ext uri="{FF2B5EF4-FFF2-40B4-BE49-F238E27FC236}">
                <a16:creationId xmlns:a16="http://schemas.microsoft.com/office/drawing/2014/main" id="{F7D47E41-80A4-CF46-BF3A-2AB0248A3D86}"/>
              </a:ext>
            </a:extLst>
          </p:cNvPr>
          <p:cNvPicPr>
            <a:picLocks noChangeAspect="1"/>
          </p:cNvPicPr>
          <p:nvPr/>
        </p:nvPicPr>
        <p:blipFill>
          <a:blip r:embed="rId5"/>
          <a:stretch>
            <a:fillRect/>
          </a:stretch>
        </p:blipFill>
        <p:spPr>
          <a:xfrm>
            <a:off x="3708400" y="5191013"/>
            <a:ext cx="4775200" cy="482600"/>
          </a:xfrm>
          <a:prstGeom prst="rect">
            <a:avLst/>
          </a:prstGeom>
        </p:spPr>
      </p:pic>
      <p:pic>
        <p:nvPicPr>
          <p:cNvPr id="3" name="Picture 2">
            <a:extLst>
              <a:ext uri="{FF2B5EF4-FFF2-40B4-BE49-F238E27FC236}">
                <a16:creationId xmlns:a16="http://schemas.microsoft.com/office/drawing/2014/main" id="{1D7DA3AD-5CB5-A040-AD33-690D48B3F8C7}"/>
              </a:ext>
            </a:extLst>
          </p:cNvPr>
          <p:cNvPicPr>
            <a:picLocks noChangeAspect="1"/>
          </p:cNvPicPr>
          <p:nvPr/>
        </p:nvPicPr>
        <p:blipFill>
          <a:blip r:embed="rId6"/>
          <a:stretch>
            <a:fillRect/>
          </a:stretch>
        </p:blipFill>
        <p:spPr>
          <a:xfrm>
            <a:off x="4079776" y="1599318"/>
            <a:ext cx="3901011" cy="486245"/>
          </a:xfrm>
          <a:prstGeom prst="rect">
            <a:avLst/>
          </a:prstGeom>
        </p:spPr>
      </p:pic>
      <p:pic>
        <p:nvPicPr>
          <p:cNvPr id="17" name="Picture 16">
            <a:extLst>
              <a:ext uri="{FF2B5EF4-FFF2-40B4-BE49-F238E27FC236}">
                <a16:creationId xmlns:a16="http://schemas.microsoft.com/office/drawing/2014/main" id="{AF7569B4-B344-CD48-BAC2-397EC9784AB8}"/>
              </a:ext>
            </a:extLst>
          </p:cNvPr>
          <p:cNvPicPr>
            <a:picLocks noChangeAspect="1"/>
          </p:cNvPicPr>
          <p:nvPr/>
        </p:nvPicPr>
        <p:blipFill>
          <a:blip r:embed="rId7"/>
          <a:stretch>
            <a:fillRect/>
          </a:stretch>
        </p:blipFill>
        <p:spPr>
          <a:xfrm>
            <a:off x="2226082" y="4246469"/>
            <a:ext cx="3511368" cy="377751"/>
          </a:xfrm>
          <a:prstGeom prst="rect">
            <a:avLst/>
          </a:prstGeom>
        </p:spPr>
      </p:pic>
      <p:pic>
        <p:nvPicPr>
          <p:cNvPr id="19" name="Picture 18">
            <a:extLst>
              <a:ext uri="{FF2B5EF4-FFF2-40B4-BE49-F238E27FC236}">
                <a16:creationId xmlns:a16="http://schemas.microsoft.com/office/drawing/2014/main" id="{0D1E0145-1692-1B4B-8B73-74F1D351F0CF}"/>
              </a:ext>
            </a:extLst>
          </p:cNvPr>
          <p:cNvPicPr>
            <a:picLocks noChangeAspect="1"/>
          </p:cNvPicPr>
          <p:nvPr/>
        </p:nvPicPr>
        <p:blipFill>
          <a:blip r:embed="rId8"/>
          <a:stretch>
            <a:fillRect/>
          </a:stretch>
        </p:blipFill>
        <p:spPr>
          <a:xfrm>
            <a:off x="6245310" y="4242685"/>
            <a:ext cx="3470954" cy="373404"/>
          </a:xfrm>
          <a:prstGeom prst="rect">
            <a:avLst/>
          </a:prstGeom>
        </p:spPr>
      </p:pic>
    </p:spTree>
    <p:extLst>
      <p:ext uri="{BB962C8B-B14F-4D97-AF65-F5344CB8AC3E}">
        <p14:creationId xmlns:p14="http://schemas.microsoft.com/office/powerpoint/2010/main" val="313760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C8939C7-0E57-A04C-BA57-B45E26EF9316}"/>
              </a:ext>
            </a:extLst>
          </p:cNvPr>
          <p:cNvSpPr txBox="1">
            <a:spLocks/>
          </p:cNvSpPr>
          <p:nvPr/>
        </p:nvSpPr>
        <p:spPr bwMode="auto">
          <a:xfrm>
            <a:off x="440267" y="980728"/>
            <a:ext cx="11319933" cy="5328591"/>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1" fontAlgn="base" hangingPunct="1">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2000" kern="0" dirty="0"/>
              <a:t>Mutual information works because it is a convex function, while err is not: </a:t>
            </a:r>
          </a:p>
          <a:p>
            <a:r>
              <a:rPr lang="en-US" sz="2000" kern="0" dirty="0"/>
              <a:t>We will always find a positive gap between the measure calculated on the original sample and the measure calculated on the split.</a:t>
            </a:r>
          </a:p>
        </p:txBody>
      </p:sp>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 (III)</a:t>
            </a:r>
          </a:p>
        </p:txBody>
      </p:sp>
      <p:pic>
        <p:nvPicPr>
          <p:cNvPr id="12" name="Content Placeholder 11">
            <a:extLst>
              <a:ext uri="{FF2B5EF4-FFF2-40B4-BE49-F238E27FC236}">
                <a16:creationId xmlns:a16="http://schemas.microsoft.com/office/drawing/2014/main" id="{65842340-7383-BD46-B1CF-3AA01F7190CC}"/>
              </a:ext>
            </a:extLst>
          </p:cNvPr>
          <p:cNvPicPr>
            <a:picLocks noGrp="1" noChangeAspect="1"/>
          </p:cNvPicPr>
          <p:nvPr>
            <p:ph idx="1"/>
          </p:nvPr>
        </p:nvPicPr>
        <p:blipFill>
          <a:blip r:embed="rId2"/>
          <a:stretch>
            <a:fillRect/>
          </a:stretch>
        </p:blipFill>
        <p:spPr>
          <a:xfrm>
            <a:off x="1244105" y="2473276"/>
            <a:ext cx="4188718" cy="3439677"/>
          </a:xfrm>
        </p:spPr>
      </p:pic>
      <p:pic>
        <p:nvPicPr>
          <p:cNvPr id="20" name="Picture 19">
            <a:extLst>
              <a:ext uri="{FF2B5EF4-FFF2-40B4-BE49-F238E27FC236}">
                <a16:creationId xmlns:a16="http://schemas.microsoft.com/office/drawing/2014/main" id="{178A2FC9-5A58-ED42-8E1C-EF2E47B26185}"/>
              </a:ext>
            </a:extLst>
          </p:cNvPr>
          <p:cNvPicPr>
            <a:picLocks noChangeAspect="1"/>
          </p:cNvPicPr>
          <p:nvPr/>
        </p:nvPicPr>
        <p:blipFill>
          <a:blip r:embed="rId3"/>
          <a:stretch>
            <a:fillRect/>
          </a:stretch>
        </p:blipFill>
        <p:spPr>
          <a:xfrm>
            <a:off x="6536112" y="2453084"/>
            <a:ext cx="4120799" cy="3424188"/>
          </a:xfrm>
          <a:prstGeom prst="rect">
            <a:avLst/>
          </a:prstGeom>
        </p:spPr>
      </p:pic>
    </p:spTree>
    <p:extLst>
      <p:ext uri="{BB962C8B-B14F-4D97-AF65-F5344CB8AC3E}">
        <p14:creationId xmlns:p14="http://schemas.microsoft.com/office/powerpoint/2010/main" val="113703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When Attributes Have Many Values</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256584"/>
          </a:xfrm>
        </p:spPr>
        <p:txBody>
          <a:bodyPr/>
          <a:lstStyle/>
          <a:p>
            <a:pPr marL="0" indent="0">
              <a:buNone/>
            </a:pPr>
            <a:r>
              <a:rPr lang="en-GB" sz="2000" dirty="0"/>
              <a:t>There is a natural bias in the information gain measure that favours attributes with many values; consider the attribute date (March 4, 1979).</a:t>
            </a:r>
          </a:p>
          <a:p>
            <a:pPr marL="0" indent="0">
              <a:buNone/>
            </a:pPr>
            <a:endParaRPr lang="en-GB" sz="2000" dirty="0"/>
          </a:p>
          <a:p>
            <a:pPr marL="0" indent="0">
              <a:buNone/>
            </a:pPr>
            <a:r>
              <a:rPr lang="en-GB" sz="2000" dirty="0"/>
              <a:t>Date would have the largest information gain because it would perfectly predict the training data.</a:t>
            </a:r>
          </a:p>
          <a:p>
            <a:pPr marL="0" indent="0">
              <a:buNone/>
            </a:pPr>
            <a:endParaRPr lang="en-GB" sz="2000" dirty="0"/>
          </a:p>
          <a:p>
            <a:pPr marL="0" indent="0">
              <a:buNone/>
            </a:pPr>
            <a:r>
              <a:rPr lang="en-GB" sz="2000" dirty="0"/>
              <a:t>The gain ratio (Quinlan 1986) measure penalises attributes by incorporating a split information that is sensitive to how broadly and uniformly the attribute splits the data.</a:t>
            </a:r>
          </a:p>
          <a:p>
            <a:pPr marL="0" indent="0">
              <a:buNone/>
            </a:pPr>
            <a:endParaRPr lang="en-GB" sz="2400" dirty="0"/>
          </a:p>
        </p:txBody>
      </p:sp>
      <p:pic>
        <p:nvPicPr>
          <p:cNvPr id="6" name="Picture 5">
            <a:extLst>
              <a:ext uri="{FF2B5EF4-FFF2-40B4-BE49-F238E27FC236}">
                <a16:creationId xmlns:a16="http://schemas.microsoft.com/office/drawing/2014/main" id="{0BDC2E2F-5BD1-9F48-BA84-31BF49DBF76E}"/>
              </a:ext>
            </a:extLst>
          </p:cNvPr>
          <p:cNvPicPr>
            <a:picLocks noChangeAspect="1"/>
          </p:cNvPicPr>
          <p:nvPr/>
        </p:nvPicPr>
        <p:blipFill>
          <a:blip r:embed="rId2"/>
          <a:stretch>
            <a:fillRect/>
          </a:stretch>
        </p:blipFill>
        <p:spPr>
          <a:xfrm>
            <a:off x="7289456" y="4005064"/>
            <a:ext cx="2133600" cy="546100"/>
          </a:xfrm>
          <a:prstGeom prst="rect">
            <a:avLst/>
          </a:prstGeom>
        </p:spPr>
      </p:pic>
      <p:sp>
        <p:nvSpPr>
          <p:cNvPr id="7" name="Oval 6">
            <a:extLst>
              <a:ext uri="{FF2B5EF4-FFF2-40B4-BE49-F238E27FC236}">
                <a16:creationId xmlns:a16="http://schemas.microsoft.com/office/drawing/2014/main" id="{7F319919-7FD4-AF4B-BDFC-2569F7AE07BD}"/>
              </a:ext>
            </a:extLst>
          </p:cNvPr>
          <p:cNvSpPr/>
          <p:nvPr/>
        </p:nvSpPr>
        <p:spPr>
          <a:xfrm>
            <a:off x="1858298" y="5337321"/>
            <a:ext cx="2670348" cy="720080"/>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6F2A0F6-401A-DE4D-B414-3536300818E4}"/>
              </a:ext>
            </a:extLst>
          </p:cNvPr>
          <p:cNvCxnSpPr/>
          <p:nvPr/>
        </p:nvCxnSpPr>
        <p:spPr>
          <a:xfrm flipV="1">
            <a:off x="1816713" y="4973238"/>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D2623B9-C53F-514A-B28E-7241E99A7587}"/>
              </a:ext>
            </a:extLst>
          </p:cNvPr>
          <p:cNvCxnSpPr/>
          <p:nvPr/>
        </p:nvCxnSpPr>
        <p:spPr>
          <a:xfrm flipV="1">
            <a:off x="2291014" y="4973238"/>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80F5D3F-84B0-774C-8C81-5A5ED7ABA038}"/>
              </a:ext>
            </a:extLst>
          </p:cNvPr>
          <p:cNvCxnSpPr/>
          <p:nvPr/>
        </p:nvCxnSpPr>
        <p:spPr>
          <a:xfrm flipV="1">
            <a:off x="2689416" y="5004862"/>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AFC2B11-54CD-D246-BB13-FDCF3E7A0514}"/>
              </a:ext>
            </a:extLst>
          </p:cNvPr>
          <p:cNvCxnSpPr/>
          <p:nvPr/>
        </p:nvCxnSpPr>
        <p:spPr>
          <a:xfrm flipV="1">
            <a:off x="3094029" y="5004861"/>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9FCEB1-846C-3C47-A41D-34C0C421ECE3}"/>
              </a:ext>
            </a:extLst>
          </p:cNvPr>
          <p:cNvCxnSpPr/>
          <p:nvPr/>
        </p:nvCxnSpPr>
        <p:spPr>
          <a:xfrm flipV="1">
            <a:off x="3503712" y="5004860"/>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BD2B335D-8345-EF41-94EB-60509364790B}"/>
              </a:ext>
            </a:extLst>
          </p:cNvPr>
          <p:cNvSpPr/>
          <p:nvPr/>
        </p:nvSpPr>
        <p:spPr>
          <a:xfrm>
            <a:off x="7053646" y="5337319"/>
            <a:ext cx="2670348" cy="720080"/>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9DE728A-2E5C-EF40-BD7D-DF0A66293196}"/>
              </a:ext>
            </a:extLst>
          </p:cNvPr>
          <p:cNvCxnSpPr/>
          <p:nvPr/>
        </p:nvCxnSpPr>
        <p:spPr>
          <a:xfrm flipV="1">
            <a:off x="7884764" y="5004860"/>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0E6EF2C1-1F4B-5C4A-BC54-BE0E81296DFD}"/>
              </a:ext>
            </a:extLst>
          </p:cNvPr>
          <p:cNvPicPr>
            <a:picLocks noChangeAspect="1"/>
          </p:cNvPicPr>
          <p:nvPr/>
        </p:nvPicPr>
        <p:blipFill>
          <a:blip r:embed="rId3"/>
          <a:stretch>
            <a:fillRect/>
          </a:stretch>
        </p:blipFill>
        <p:spPr>
          <a:xfrm>
            <a:off x="6610642" y="4988751"/>
            <a:ext cx="1257300" cy="241300"/>
          </a:xfrm>
          <a:prstGeom prst="rect">
            <a:avLst/>
          </a:prstGeom>
        </p:spPr>
      </p:pic>
      <p:pic>
        <p:nvPicPr>
          <p:cNvPr id="4" name="Picture 3">
            <a:extLst>
              <a:ext uri="{FF2B5EF4-FFF2-40B4-BE49-F238E27FC236}">
                <a16:creationId xmlns:a16="http://schemas.microsoft.com/office/drawing/2014/main" id="{094BA150-68E7-844B-94AF-E77393159CF8}"/>
              </a:ext>
            </a:extLst>
          </p:cNvPr>
          <p:cNvPicPr>
            <a:picLocks noChangeAspect="1"/>
          </p:cNvPicPr>
          <p:nvPr/>
        </p:nvPicPr>
        <p:blipFill>
          <a:blip r:embed="rId4"/>
          <a:stretch>
            <a:fillRect/>
          </a:stretch>
        </p:blipFill>
        <p:spPr>
          <a:xfrm>
            <a:off x="1616376" y="3975352"/>
            <a:ext cx="3365500" cy="660400"/>
          </a:xfrm>
          <a:prstGeom prst="rect">
            <a:avLst/>
          </a:prstGeom>
        </p:spPr>
      </p:pic>
      <p:pic>
        <p:nvPicPr>
          <p:cNvPr id="15" name="Picture 14">
            <a:extLst>
              <a:ext uri="{FF2B5EF4-FFF2-40B4-BE49-F238E27FC236}">
                <a16:creationId xmlns:a16="http://schemas.microsoft.com/office/drawing/2014/main" id="{33DF1E66-037F-524E-BFBA-11936A69857A}"/>
              </a:ext>
            </a:extLst>
          </p:cNvPr>
          <p:cNvPicPr>
            <a:picLocks noChangeAspect="1"/>
          </p:cNvPicPr>
          <p:nvPr/>
        </p:nvPicPr>
        <p:blipFill>
          <a:blip r:embed="rId5"/>
          <a:stretch>
            <a:fillRect/>
          </a:stretch>
        </p:blipFill>
        <p:spPr>
          <a:xfrm>
            <a:off x="456003" y="5025442"/>
            <a:ext cx="1828800" cy="241300"/>
          </a:xfrm>
          <a:prstGeom prst="rect">
            <a:avLst/>
          </a:prstGeom>
        </p:spPr>
      </p:pic>
    </p:spTree>
    <p:extLst>
      <p:ext uri="{BB962C8B-B14F-4D97-AF65-F5344CB8AC3E}">
        <p14:creationId xmlns:p14="http://schemas.microsoft.com/office/powerpoint/2010/main" val="347781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CA41-21D1-6542-8C70-5CC6D3434793}"/>
              </a:ext>
            </a:extLst>
          </p:cNvPr>
          <p:cNvSpPr>
            <a:spLocks noGrp="1"/>
          </p:cNvSpPr>
          <p:nvPr>
            <p:ph type="title"/>
          </p:nvPr>
        </p:nvSpPr>
        <p:spPr/>
        <p:txBody>
          <a:bodyPr/>
          <a:lstStyle/>
          <a:p>
            <a:r>
              <a:rPr lang="en-US" dirty="0"/>
              <a:t>ID3 Decision Trees</a:t>
            </a:r>
          </a:p>
        </p:txBody>
      </p:sp>
      <p:sp>
        <p:nvSpPr>
          <p:cNvPr id="3" name="Content Placeholder 2">
            <a:extLst>
              <a:ext uri="{FF2B5EF4-FFF2-40B4-BE49-F238E27FC236}">
                <a16:creationId xmlns:a16="http://schemas.microsoft.com/office/drawing/2014/main" id="{CFB9387E-6A71-7043-A3BC-B91EAAE8B756}"/>
              </a:ext>
            </a:extLst>
          </p:cNvPr>
          <p:cNvSpPr>
            <a:spLocks noGrp="1"/>
          </p:cNvSpPr>
          <p:nvPr>
            <p:ph idx="1"/>
          </p:nvPr>
        </p:nvSpPr>
        <p:spPr/>
        <p:txBody>
          <a:bodyPr anchor="ctr"/>
          <a:lstStyle/>
          <a:p>
            <a:r>
              <a:rPr lang="en-US" sz="2400" dirty="0"/>
              <a:t>Hypothesis space of all decision trees is complete; every finite discrete-valued function can be represented by some decision tree;</a:t>
            </a:r>
          </a:p>
          <a:p>
            <a:r>
              <a:rPr lang="en-US" sz="2400" dirty="0"/>
              <a:t>Maintains only a single current hypothesis as it searches through the space of decision trees. No ability to determine alternatives;</a:t>
            </a:r>
          </a:p>
          <a:p>
            <a:r>
              <a:rPr lang="en-US" sz="2400" dirty="0"/>
              <a:t>No backtracking;</a:t>
            </a:r>
          </a:p>
          <a:p>
            <a:r>
              <a:rPr lang="en-US" sz="2400" dirty="0"/>
              <a:t>Uses all its training examples at each step.</a:t>
            </a:r>
          </a:p>
          <a:p>
            <a:pPr lvl="1"/>
            <a:endParaRPr lang="en-US" dirty="0"/>
          </a:p>
          <a:p>
            <a:endParaRPr lang="en-US" dirty="0"/>
          </a:p>
        </p:txBody>
      </p:sp>
    </p:spTree>
    <p:extLst>
      <p:ext uri="{BB962C8B-B14F-4D97-AF65-F5344CB8AC3E}">
        <p14:creationId xmlns:p14="http://schemas.microsoft.com/office/powerpoint/2010/main" val="282262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1C06-A1F2-A94F-842E-5C0296D26979}"/>
              </a:ext>
            </a:extLst>
          </p:cNvPr>
          <p:cNvSpPr>
            <a:spLocks noGrp="1"/>
          </p:cNvSpPr>
          <p:nvPr>
            <p:ph type="title"/>
          </p:nvPr>
        </p:nvSpPr>
        <p:spPr/>
        <p:txBody>
          <a:bodyPr/>
          <a:lstStyle/>
          <a:p>
            <a:r>
              <a:rPr lang="en-US" dirty="0"/>
              <a:t>Inductive Bias</a:t>
            </a:r>
          </a:p>
        </p:txBody>
      </p:sp>
      <p:sp>
        <p:nvSpPr>
          <p:cNvPr id="3" name="Content Placeholder 2">
            <a:extLst>
              <a:ext uri="{FF2B5EF4-FFF2-40B4-BE49-F238E27FC236}">
                <a16:creationId xmlns:a16="http://schemas.microsoft.com/office/drawing/2014/main" id="{891FFC2D-5308-8A44-9EB4-A0FFE9759D69}"/>
              </a:ext>
            </a:extLst>
          </p:cNvPr>
          <p:cNvSpPr>
            <a:spLocks noGrp="1"/>
          </p:cNvSpPr>
          <p:nvPr>
            <p:ph idx="1"/>
          </p:nvPr>
        </p:nvSpPr>
        <p:spPr/>
        <p:txBody>
          <a:bodyPr anchor="ctr"/>
          <a:lstStyle/>
          <a:p>
            <a:r>
              <a:rPr lang="en-US" sz="2400" dirty="0"/>
              <a:t>It chooses the first acceptable tree it encounters in its simple-to-complex, hill-climbing search through the space of possible trees.</a:t>
            </a:r>
          </a:p>
          <a:p>
            <a:pPr lvl="1"/>
            <a:r>
              <a:rPr lang="en-US" sz="2000" dirty="0"/>
              <a:t>Favors shorter trees.</a:t>
            </a:r>
          </a:p>
          <a:p>
            <a:pPr lvl="1"/>
            <a:r>
              <a:rPr lang="en-US" sz="2000" dirty="0"/>
              <a:t>The highest information gains are closest to the root.</a:t>
            </a:r>
          </a:p>
          <a:p>
            <a:pPr lvl="1"/>
            <a:endParaRPr lang="en-US" sz="2000" dirty="0"/>
          </a:p>
          <a:p>
            <a:pPr lvl="1"/>
            <a:endParaRPr lang="en-US" sz="2000" dirty="0"/>
          </a:p>
          <a:p>
            <a:r>
              <a:rPr lang="en-US" sz="2400" dirty="0"/>
              <a:t>Occam's razor (1320): Prefer the simplest hypothesis that fits the data.</a:t>
            </a:r>
          </a:p>
        </p:txBody>
      </p:sp>
    </p:spTree>
    <p:extLst>
      <p:ext uri="{BB962C8B-B14F-4D97-AF65-F5344CB8AC3E}">
        <p14:creationId xmlns:p14="http://schemas.microsoft.com/office/powerpoint/2010/main" val="53483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05FD8-3D4A-D841-A43D-F55CB95F4D0E}"/>
              </a:ext>
            </a:extLst>
          </p:cNvPr>
          <p:cNvSpPr>
            <a:spLocks noGrp="1"/>
          </p:cNvSpPr>
          <p:nvPr>
            <p:ph type="title"/>
          </p:nvPr>
        </p:nvSpPr>
        <p:spPr/>
        <p:txBody>
          <a:bodyPr/>
          <a:lstStyle/>
          <a:p>
            <a:r>
              <a:rPr lang="en-US" dirty="0"/>
              <a:t>Decision Trees</a:t>
            </a:r>
          </a:p>
        </p:txBody>
      </p:sp>
      <p:sp>
        <p:nvSpPr>
          <p:cNvPr id="5" name="Content Placeholder 4">
            <a:extLst>
              <a:ext uri="{FF2B5EF4-FFF2-40B4-BE49-F238E27FC236}">
                <a16:creationId xmlns:a16="http://schemas.microsoft.com/office/drawing/2014/main" id="{58F200FB-DEA3-BF42-9B0F-C63779500622}"/>
              </a:ext>
            </a:extLst>
          </p:cNvPr>
          <p:cNvSpPr>
            <a:spLocks noGrp="1"/>
          </p:cNvSpPr>
          <p:nvPr>
            <p:ph idx="1"/>
          </p:nvPr>
        </p:nvSpPr>
        <p:spPr>
          <a:xfrm>
            <a:off x="440267" y="1052736"/>
            <a:ext cx="11319933" cy="5400600"/>
          </a:xfrm>
        </p:spPr>
        <p:txBody>
          <a:bodyPr/>
          <a:lstStyle/>
          <a:p>
            <a:pPr marL="0" indent="0">
              <a:buNone/>
            </a:pPr>
            <a:r>
              <a:rPr lang="en-US" sz="1600" dirty="0"/>
              <a:t>Hypothesis space:</a:t>
            </a:r>
          </a:p>
          <a:p>
            <a:r>
              <a:rPr lang="en-US" sz="1600" dirty="0"/>
              <a:t>Variable size;</a:t>
            </a:r>
          </a:p>
          <a:p>
            <a:r>
              <a:rPr lang="en-US" sz="1600" dirty="0"/>
              <a:t>Deterministic;</a:t>
            </a:r>
          </a:p>
          <a:p>
            <a:r>
              <a:rPr lang="en-US" sz="1600" dirty="0"/>
              <a:t>Discrete and continuous features;</a:t>
            </a:r>
          </a:p>
          <a:p>
            <a:r>
              <a:rPr lang="en-US" sz="1600" dirty="0"/>
              <a:t>Discrete-valued target functions.</a:t>
            </a:r>
          </a:p>
          <a:p>
            <a:pPr marL="0" indent="0">
              <a:buNone/>
            </a:pPr>
            <a:endParaRPr lang="en-US" sz="1600" dirty="0"/>
          </a:p>
          <a:p>
            <a:pPr marL="0" indent="0">
              <a:buNone/>
            </a:pPr>
            <a:r>
              <a:rPr lang="en-US" sz="1600" dirty="0"/>
              <a:t>Inductive Bias:</a:t>
            </a:r>
          </a:p>
          <a:p>
            <a:r>
              <a:rPr lang="en-US" sz="1600" dirty="0"/>
              <a:t>Smaller hypotheses (trees) are preferred.</a:t>
            </a:r>
          </a:p>
          <a:p>
            <a:pPr marL="0" indent="0">
              <a:buNone/>
            </a:pPr>
            <a:endParaRPr lang="en-US" sz="1600" dirty="0"/>
          </a:p>
          <a:p>
            <a:pPr marL="0" indent="0">
              <a:buNone/>
            </a:pPr>
            <a:r>
              <a:rPr lang="en-US" sz="1600" dirty="0"/>
              <a:t>Learning algorithms:</a:t>
            </a:r>
          </a:p>
          <a:p>
            <a:r>
              <a:rPr lang="en-US" sz="1600" dirty="0"/>
              <a:t>Constructive Search;</a:t>
            </a:r>
          </a:p>
          <a:p>
            <a:r>
              <a:rPr lang="en-US" sz="1600" dirty="0"/>
              <a:t>Eager;</a:t>
            </a:r>
          </a:p>
          <a:p>
            <a:r>
              <a:rPr lang="en-US" sz="1600" dirty="0"/>
              <a:t>Batch.</a:t>
            </a:r>
          </a:p>
          <a:p>
            <a:pPr marL="0" indent="0">
              <a:buNone/>
            </a:pPr>
            <a:endParaRPr lang="en-US" sz="1600" dirty="0"/>
          </a:p>
          <a:p>
            <a:pPr marL="0" indent="0">
              <a:buNone/>
            </a:pPr>
            <a:r>
              <a:rPr lang="en-US" sz="1600" dirty="0"/>
              <a:t>Widely used algorithms:</a:t>
            </a:r>
          </a:p>
          <a:p>
            <a:r>
              <a:rPr lang="en-US" sz="1600" dirty="0"/>
              <a:t>ID3;</a:t>
            </a:r>
          </a:p>
          <a:p>
            <a:r>
              <a:rPr lang="en-US" sz="1600" dirty="0"/>
              <a:t>ASSISTANT;</a:t>
            </a:r>
          </a:p>
          <a:p>
            <a:r>
              <a:rPr lang="en-US" sz="1600" dirty="0"/>
              <a:t>C4.5.</a:t>
            </a:r>
          </a:p>
        </p:txBody>
      </p:sp>
    </p:spTree>
    <p:extLst>
      <p:ext uri="{BB962C8B-B14F-4D97-AF65-F5344CB8AC3E}">
        <p14:creationId xmlns:p14="http://schemas.microsoft.com/office/powerpoint/2010/main" val="133319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Issues in Decision Trees Learning</a:t>
            </a:r>
          </a:p>
        </p:txBody>
      </p:sp>
      <p:sp>
        <p:nvSpPr>
          <p:cNvPr id="8" name="Content Placeholder 3">
            <a:extLst>
              <a:ext uri="{FF2B5EF4-FFF2-40B4-BE49-F238E27FC236}">
                <a16:creationId xmlns:a16="http://schemas.microsoft.com/office/drawing/2014/main" id="{A01ED035-88D5-8B4D-B5D8-C7FE4028CD44}"/>
              </a:ext>
            </a:extLst>
          </p:cNvPr>
          <p:cNvSpPr>
            <a:spLocks noGrp="1"/>
          </p:cNvSpPr>
          <p:nvPr>
            <p:ph idx="1"/>
          </p:nvPr>
        </p:nvSpPr>
        <p:spPr>
          <a:xfrm>
            <a:off x="440267" y="1052736"/>
            <a:ext cx="11319933" cy="4967065"/>
          </a:xfrm>
        </p:spPr>
        <p:txBody>
          <a:bodyPr anchor="ctr"/>
          <a:lstStyle/>
          <a:p>
            <a:r>
              <a:rPr lang="en-US" sz="2400" dirty="0"/>
              <a:t>How deep to grow the decision tree.</a:t>
            </a:r>
          </a:p>
          <a:p>
            <a:r>
              <a:rPr lang="en-US" sz="2400" dirty="0"/>
              <a:t>Handling continuous attributes.</a:t>
            </a:r>
          </a:p>
          <a:p>
            <a:r>
              <a:rPr lang="en-US" sz="2400" dirty="0"/>
              <a:t>Choosing an appropriate attribute selection measure.</a:t>
            </a:r>
          </a:p>
          <a:p>
            <a:r>
              <a:rPr lang="en-US" sz="2400" dirty="0"/>
              <a:t>Handling training data with missing attribute values.</a:t>
            </a:r>
          </a:p>
          <a:p>
            <a:r>
              <a:rPr lang="en-US" sz="2400" dirty="0"/>
              <a:t>Handling attributes with differing costs.</a:t>
            </a:r>
          </a:p>
          <a:p>
            <a:r>
              <a:rPr lang="en-US" sz="2400" dirty="0"/>
              <a:t>Improving computational efficiency.</a:t>
            </a:r>
          </a:p>
          <a:p>
            <a:r>
              <a:rPr lang="en-US" sz="2400" dirty="0"/>
              <a:t>From ID3 to C4.5 (Quinlan 1993).</a:t>
            </a:r>
          </a:p>
        </p:txBody>
      </p:sp>
    </p:spTree>
    <p:extLst>
      <p:ext uri="{BB962C8B-B14F-4D97-AF65-F5344CB8AC3E}">
        <p14:creationId xmlns:p14="http://schemas.microsoft.com/office/powerpoint/2010/main" val="389661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EC2E-FD39-3E4F-BA41-2C9A984D6A79}"/>
              </a:ext>
            </a:extLst>
          </p:cNvPr>
          <p:cNvSpPr>
            <a:spLocks noGrp="1"/>
          </p:cNvSpPr>
          <p:nvPr>
            <p:ph type="title"/>
          </p:nvPr>
        </p:nvSpPr>
        <p:spPr/>
        <p:txBody>
          <a:bodyPr/>
          <a:lstStyle/>
          <a:p>
            <a:r>
              <a:rPr lang="en-US" dirty="0"/>
              <a:t>Overfitting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DCFA41-D31B-0547-B455-EB76ED5D2A80}"/>
                  </a:ext>
                </a:extLst>
              </p:cNvPr>
              <p:cNvSpPr>
                <a:spLocks noGrp="1"/>
              </p:cNvSpPr>
              <p:nvPr>
                <p:ph idx="1"/>
              </p:nvPr>
            </p:nvSpPr>
            <p:spPr/>
            <p:txBody>
              <a:bodyPr anchor="ctr"/>
              <a:lstStyle/>
              <a:p>
                <a:pPr marL="0" indent="0">
                  <a:buNone/>
                </a:pPr>
                <a:r>
                  <a:rPr lang="en-US" sz="2400" dirty="0"/>
                  <a:t>The decision tree grows until it fits perfectly the data</a:t>
                </a:r>
              </a:p>
              <a:p>
                <a:r>
                  <a:rPr lang="en-US" sz="2400" dirty="0"/>
                  <a:t>But if the data is noisy.</a:t>
                </a:r>
              </a:p>
              <a:p>
                <a:r>
                  <a:rPr lang="en-US" sz="2400" dirty="0"/>
                  <a:t>Number of training examples is too small.</a:t>
                </a:r>
              </a:p>
              <a:p>
                <a:endParaRPr lang="en-US" sz="2000" dirty="0"/>
              </a:p>
              <a:p>
                <a:pPr marL="0" indent="0">
                  <a:buNone/>
                </a:pPr>
                <a:r>
                  <a:rPr lang="en-US" sz="2400" b="1" dirty="0"/>
                  <a:t>Definition. </a:t>
                </a:r>
                <a:r>
                  <a:rPr lang="en-US" sz="2400" dirty="0"/>
                  <a:t>Given a hypothesis </a:t>
                </a:r>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 ∈ </m:t>
                    </m:r>
                    <m:r>
                      <a:rPr lang="en-US" sz="2400" i="1" dirty="0" smtClean="0">
                        <a:latin typeface="Cambria Math" panose="02040503050406030204" pitchFamily="18" charset="0"/>
                      </a:rPr>
                      <m:t>𝐻</m:t>
                    </m:r>
                    <m:r>
                      <a:rPr lang="en-US" sz="2400" i="1" dirty="0" smtClean="0">
                        <a:latin typeface="Cambria Math" panose="02040503050406030204" pitchFamily="18" charset="0"/>
                      </a:rPr>
                      <m:t> </m:t>
                    </m:r>
                  </m:oMath>
                </a14:m>
                <a:r>
                  <a:rPr lang="en-US" sz="2400" dirty="0"/>
                  <a:t> and a set of training examples </a:t>
                </a:r>
                <a14:m>
                  <m:oMath xmlns:m="http://schemas.openxmlformats.org/officeDocument/2006/math">
                    <m:r>
                      <a:rPr lang="en-US" sz="2400" i="1" dirty="0" smtClean="0">
                        <a:latin typeface="Cambria Math" panose="02040503050406030204" pitchFamily="18" charset="0"/>
                      </a:rPr>
                      <m:t>𝐷</m:t>
                    </m:r>
                  </m:oMath>
                </a14:m>
                <a:r>
                  <a:rPr lang="en-US" sz="2400" dirty="0"/>
                  <a:t>, </a:t>
                </a:r>
                <a14:m>
                  <m:oMath xmlns:m="http://schemas.openxmlformats.org/officeDocument/2006/math">
                    <m:r>
                      <a:rPr lang="en-US" sz="2400" i="1" dirty="0" smtClean="0">
                        <a:latin typeface="Cambria Math" panose="02040503050406030204" pitchFamily="18" charset="0"/>
                      </a:rPr>
                      <m:t>h</m:t>
                    </m:r>
                  </m:oMath>
                </a14:m>
                <a:r>
                  <a:rPr lang="en-US" sz="2400" dirty="0"/>
                  <a:t> is said to overfit on </a:t>
                </a:r>
                <a14:m>
                  <m:oMath xmlns:m="http://schemas.openxmlformats.org/officeDocument/2006/math">
                    <m:r>
                      <a:rPr lang="en-US" sz="2400" i="1" dirty="0" smtClean="0">
                        <a:latin typeface="Cambria Math" panose="02040503050406030204" pitchFamily="18" charset="0"/>
                      </a:rPr>
                      <m:t>𝐷</m:t>
                    </m:r>
                  </m:oMath>
                </a14:m>
                <a:r>
                  <a:rPr lang="en-US" sz="2400" dirty="0"/>
                  <a:t> if there exists an alternative </a:t>
                </a:r>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 </m:t>
                    </m:r>
                    <m:r>
                      <a:rPr lang="en-US" sz="2400" i="1" dirty="0">
                        <a:latin typeface="Cambria Math" panose="02040503050406030204" pitchFamily="18" charset="0"/>
                      </a:rPr>
                      <m:t>𝐻</m:t>
                    </m:r>
                  </m:oMath>
                </a14:m>
                <a:r>
                  <a:rPr lang="en-US" sz="2400" dirty="0"/>
                  <a:t>, such that:</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𝑒𝑟𝑟</m:t>
                          </m:r>
                        </m:e>
                        <m:sub>
                          <m:r>
                            <a:rPr lang="en-GB" sz="2400" b="0" i="1" smtClean="0">
                              <a:latin typeface="Cambria Math" panose="02040503050406030204" pitchFamily="18" charset="0"/>
                            </a:rPr>
                            <m:t>𝐷</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h</m:t>
                          </m:r>
                        </m:e>
                      </m:d>
                      <m:r>
                        <a:rPr lang="en-GB" sz="2400" b="0" i="1" smtClean="0">
                          <a:latin typeface="Cambria Math" panose="02040503050406030204" pitchFamily="18" charset="0"/>
                        </a:rPr>
                        <m:t>&lt; </m:t>
                      </m:r>
                      <m:sSub>
                        <m:sSubPr>
                          <m:ctrlPr>
                            <a:rPr lang="en-US" sz="2400" i="1">
                              <a:latin typeface="Cambria Math" panose="02040503050406030204" pitchFamily="18" charset="0"/>
                            </a:rPr>
                          </m:ctrlPr>
                        </m:sSubPr>
                        <m:e>
                          <m:r>
                            <a:rPr lang="en-GB" sz="2400" i="1">
                              <a:latin typeface="Cambria Math" panose="02040503050406030204" pitchFamily="18" charset="0"/>
                            </a:rPr>
                            <m:t>𝑒𝑟𝑟</m:t>
                          </m:r>
                        </m:e>
                        <m:sub>
                          <m:r>
                            <a:rPr lang="en-GB" sz="2400" i="1">
                              <a:latin typeface="Cambria Math" panose="02040503050406030204" pitchFamily="18" charset="0"/>
                            </a:rPr>
                            <m:t>𝐷</m:t>
                          </m:r>
                        </m:sub>
                      </m:sSub>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h</m:t>
                              </m:r>
                            </m:e>
                            <m:sup>
                              <m:r>
                                <a:rPr lang="en-GB" sz="2400" b="0" i="1" smtClean="0">
                                  <a:latin typeface="Cambria Math" panose="02040503050406030204" pitchFamily="18" charset="0"/>
                                </a:rPr>
                                <m:t>′</m:t>
                              </m:r>
                            </m:sup>
                          </m:sSup>
                        </m:e>
                      </m:d>
                    </m:oMath>
                  </m:oMathPara>
                </a14:m>
                <a:br>
                  <a:rPr lang="en-GB" sz="2400" b="0" dirty="0"/>
                </a:br>
                <a:endParaRPr lang="en-GB" sz="2400" b="0" dirty="0"/>
              </a:p>
              <a:p>
                <a:pPr marL="0" indent="0">
                  <a:buNone/>
                </a:pPr>
                <a:r>
                  <a:rPr lang="en-US" sz="2400" dirty="0"/>
                  <a:t>and</a:t>
                </a:r>
              </a:p>
              <a:p>
                <a:pPr marL="0" indent="0">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𝑒𝑟𝑟</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h</m:t>
                          </m:r>
                        </m:e>
                      </m:d>
                      <m:r>
                        <a:rPr lang="en-GB" sz="2400" b="0" i="1" smtClean="0">
                          <a:latin typeface="Cambria Math" panose="02040503050406030204" pitchFamily="18" charset="0"/>
                        </a:rPr>
                        <m:t>&gt;</m:t>
                      </m:r>
                      <m:r>
                        <a:rPr lang="en-GB" sz="2400" b="0" i="1" smtClean="0">
                          <a:latin typeface="Cambria Math" panose="02040503050406030204" pitchFamily="18" charset="0"/>
                        </a:rPr>
                        <m:t>𝑒𝑟𝑟</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h</m:t>
                          </m:r>
                        </m:e>
                        <m:sup>
                          <m:r>
                            <a:rPr lang="en-GB" sz="2400" b="0" i="1" smtClean="0">
                              <a:latin typeface="Cambria Math" panose="02040503050406030204" pitchFamily="18" charset="0"/>
                            </a:rPr>
                            <m:t>′</m:t>
                          </m:r>
                        </m:sup>
                      </m:sSup>
                      <m:r>
                        <a:rPr lang="en-GB" sz="2400" b="0" i="1" smtClean="0">
                          <a:latin typeface="Cambria Math" panose="02040503050406030204" pitchFamily="18" charset="0"/>
                        </a:rPr>
                        <m:t>)</m:t>
                      </m:r>
                    </m:oMath>
                  </m:oMathPara>
                </a14:m>
                <a:endParaRPr lang="en-US" sz="2400" dirty="0"/>
              </a:p>
            </p:txBody>
          </p:sp>
        </mc:Choice>
        <mc:Fallback>
          <p:sp>
            <p:nvSpPr>
              <p:cNvPr id="3" name="Content Placeholder 2">
                <a:extLst>
                  <a:ext uri="{FF2B5EF4-FFF2-40B4-BE49-F238E27FC236}">
                    <a16:creationId xmlns:a16="http://schemas.microsoft.com/office/drawing/2014/main" id="{9CDCFA41-D31B-0547-B455-EB76ED5D2A80}"/>
                  </a:ext>
                </a:extLst>
              </p:cNvPr>
              <p:cNvSpPr>
                <a:spLocks noGrp="1" noRot="1" noChangeAspect="1" noMove="1" noResize="1" noEditPoints="1" noAdjustHandles="1" noChangeArrowheads="1" noChangeShapeType="1" noTextEdit="1"/>
              </p:cNvSpPr>
              <p:nvPr>
                <p:ph idx="1"/>
              </p:nvPr>
            </p:nvSpPr>
            <p:spPr>
              <a:blipFill>
                <a:blip r:embed="rId2"/>
                <a:stretch>
                  <a:fillRect l="-785" r="-112"/>
                </a:stretch>
              </a:blipFill>
            </p:spPr>
            <p:txBody>
              <a:bodyPr/>
              <a:lstStyle/>
              <a:p>
                <a:r>
                  <a:rPr lang="en-GB">
                    <a:noFill/>
                  </a:rPr>
                  <a:t> </a:t>
                </a:r>
              </a:p>
            </p:txBody>
          </p:sp>
        </mc:Fallback>
      </mc:AlternateContent>
    </p:spTree>
    <p:extLst>
      <p:ext uri="{BB962C8B-B14F-4D97-AF65-F5344CB8AC3E}">
        <p14:creationId xmlns:p14="http://schemas.microsoft.com/office/powerpoint/2010/main" val="3624635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Overfitting (II)</a:t>
            </a:r>
          </a:p>
        </p:txBody>
      </p:sp>
      <p:pic>
        <p:nvPicPr>
          <p:cNvPr id="4" name="Picture 3">
            <a:extLst>
              <a:ext uri="{FF2B5EF4-FFF2-40B4-BE49-F238E27FC236}">
                <a16:creationId xmlns:a16="http://schemas.microsoft.com/office/drawing/2014/main" id="{7F40E73D-6429-1F4A-B395-3484F40B4526}"/>
              </a:ext>
            </a:extLst>
          </p:cNvPr>
          <p:cNvPicPr>
            <a:picLocks noChangeAspect="1"/>
          </p:cNvPicPr>
          <p:nvPr/>
        </p:nvPicPr>
        <p:blipFill>
          <a:blip r:embed="rId2"/>
          <a:stretch>
            <a:fillRect/>
          </a:stretch>
        </p:blipFill>
        <p:spPr>
          <a:xfrm>
            <a:off x="1775520" y="1196752"/>
            <a:ext cx="8363343" cy="5055749"/>
          </a:xfrm>
          <a:prstGeom prst="rect">
            <a:avLst/>
          </a:prstGeom>
        </p:spPr>
      </p:pic>
    </p:spTree>
    <p:extLst>
      <p:ext uri="{BB962C8B-B14F-4D97-AF65-F5344CB8AC3E}">
        <p14:creationId xmlns:p14="http://schemas.microsoft.com/office/powerpoint/2010/main" val="194543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Overfitting (III)</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p:txBody>
          <a:bodyPr anchor="ctr"/>
          <a:lstStyle/>
          <a:p>
            <a:pPr marL="0" indent="0">
              <a:buNone/>
            </a:pPr>
            <a:r>
              <a:rPr lang="en-US" sz="2400" dirty="0"/>
              <a:t>How can we avoid overfitting?</a:t>
            </a:r>
          </a:p>
          <a:p>
            <a:r>
              <a:rPr lang="en-US" sz="2400" dirty="0"/>
              <a:t>Stop growing when data split is not statistically significant;</a:t>
            </a:r>
          </a:p>
          <a:p>
            <a:r>
              <a:rPr lang="en-US" sz="2400" dirty="0"/>
              <a:t>Grow full tree, then post-prune.</a:t>
            </a:r>
          </a:p>
          <a:p>
            <a:pPr marL="0" indent="0">
              <a:buNone/>
            </a:pPr>
            <a:endParaRPr lang="en-US" sz="2400" dirty="0"/>
          </a:p>
          <a:p>
            <a:pPr marL="0" indent="0">
              <a:buNone/>
            </a:pPr>
            <a:endParaRPr lang="en-US" sz="2400" dirty="0"/>
          </a:p>
          <a:p>
            <a:pPr marL="0" indent="0">
              <a:buNone/>
            </a:pPr>
            <a:r>
              <a:rPr lang="en-US" sz="2400" dirty="0"/>
              <a:t>How to select the best tree:</a:t>
            </a:r>
          </a:p>
          <a:p>
            <a:pPr marL="514350" indent="-514350">
              <a:buFont typeface="+mj-lt"/>
              <a:buAutoNum type="arabicPeriod"/>
            </a:pPr>
            <a:r>
              <a:rPr lang="en-US" sz="2400" dirty="0"/>
              <a:t>Find the best tree based on a training and validation set;</a:t>
            </a:r>
          </a:p>
          <a:p>
            <a:pPr marL="514350" indent="-514350">
              <a:buFont typeface="+mj-lt"/>
              <a:buAutoNum type="arabicPeriod"/>
            </a:pPr>
            <a:r>
              <a:rPr lang="en-US" sz="2400" dirty="0"/>
              <a:t>Add complexity penalty to the performance measure.</a:t>
            </a:r>
          </a:p>
        </p:txBody>
      </p:sp>
    </p:spTree>
    <p:extLst>
      <p:ext uri="{BB962C8B-B14F-4D97-AF65-F5344CB8AC3E}">
        <p14:creationId xmlns:p14="http://schemas.microsoft.com/office/powerpoint/2010/main" val="42984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Reduced-Error Pruning</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p:txBody>
          <a:bodyPr/>
          <a:lstStyle/>
          <a:p>
            <a:r>
              <a:rPr lang="en-US" sz="2000" dirty="0"/>
              <a:t>Use a validation set;</a:t>
            </a:r>
          </a:p>
          <a:p>
            <a:r>
              <a:rPr lang="en-US" sz="2000" dirty="0"/>
              <a:t>For each node, evaluate the performance on the validation set without it;</a:t>
            </a:r>
          </a:p>
          <a:p>
            <a:r>
              <a:rPr lang="en-US" sz="2000" dirty="0"/>
              <a:t>Greedily remove the one that most improves validation set accuracy.</a:t>
            </a:r>
          </a:p>
        </p:txBody>
      </p:sp>
      <p:pic>
        <p:nvPicPr>
          <p:cNvPr id="4" name="Picture 3">
            <a:extLst>
              <a:ext uri="{FF2B5EF4-FFF2-40B4-BE49-F238E27FC236}">
                <a16:creationId xmlns:a16="http://schemas.microsoft.com/office/drawing/2014/main" id="{5BA060A2-835D-3A41-93C0-40BED5A3BDD9}"/>
              </a:ext>
            </a:extLst>
          </p:cNvPr>
          <p:cNvPicPr>
            <a:picLocks noChangeAspect="1"/>
          </p:cNvPicPr>
          <p:nvPr/>
        </p:nvPicPr>
        <p:blipFill>
          <a:blip r:embed="rId2"/>
          <a:stretch>
            <a:fillRect/>
          </a:stretch>
        </p:blipFill>
        <p:spPr>
          <a:xfrm>
            <a:off x="2783632" y="2276872"/>
            <a:ext cx="6323470" cy="4032902"/>
          </a:xfrm>
          <a:prstGeom prst="rect">
            <a:avLst/>
          </a:prstGeom>
        </p:spPr>
      </p:pic>
    </p:spTree>
    <p:extLst>
      <p:ext uri="{BB962C8B-B14F-4D97-AF65-F5344CB8AC3E}">
        <p14:creationId xmlns:p14="http://schemas.microsoft.com/office/powerpoint/2010/main" val="157566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Rule Post-Pruning</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184575"/>
          </a:xfrm>
        </p:spPr>
        <p:txBody>
          <a:bodyPr anchor="ctr"/>
          <a:lstStyle/>
          <a:p>
            <a:pPr marL="457200" indent="-457200">
              <a:buFont typeface="+mj-lt"/>
              <a:buAutoNum type="arabicPeriod"/>
            </a:pPr>
            <a:r>
              <a:rPr lang="en-US" sz="2000" dirty="0"/>
              <a:t>Infer the decision tree from the training set.</a:t>
            </a:r>
          </a:p>
          <a:p>
            <a:pPr marL="457200" indent="-457200">
              <a:buFont typeface="+mj-lt"/>
              <a:buAutoNum type="arabicPeriod"/>
            </a:pPr>
            <a:r>
              <a:rPr lang="en-US" sz="2000" dirty="0"/>
              <a:t>Convert the learned tree into a set of rules.</a:t>
            </a:r>
          </a:p>
          <a:p>
            <a:pPr marL="457200" indent="-457200">
              <a:buFont typeface="+mj-lt"/>
              <a:buAutoNum type="arabicPeriod"/>
            </a:pPr>
            <a:r>
              <a:rPr lang="en-US" sz="2000" dirty="0"/>
              <a:t>Using the validation set, prune each rule by removing preconditions to improve accuracy.</a:t>
            </a:r>
          </a:p>
          <a:p>
            <a:pPr marL="457200" indent="-457200">
              <a:buFont typeface="+mj-lt"/>
              <a:buAutoNum type="arabicPeriod"/>
            </a:pPr>
            <a:r>
              <a:rPr lang="en-US" sz="2000" dirty="0"/>
              <a:t>Sort the pruned rules by their estimated accuracy.</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grpSp>
        <p:nvGrpSpPr>
          <p:cNvPr id="28" name="Group 27">
            <a:extLst>
              <a:ext uri="{FF2B5EF4-FFF2-40B4-BE49-F238E27FC236}">
                <a16:creationId xmlns:a16="http://schemas.microsoft.com/office/drawing/2014/main" id="{DE1CCD1A-84B4-674E-AFFA-487ED222A8A3}"/>
              </a:ext>
            </a:extLst>
          </p:cNvPr>
          <p:cNvGrpSpPr/>
          <p:nvPr/>
        </p:nvGrpSpPr>
        <p:grpSpPr>
          <a:xfrm>
            <a:off x="983432" y="3429000"/>
            <a:ext cx="4320480" cy="2592288"/>
            <a:chOff x="6618097" y="1064980"/>
            <a:chExt cx="5058510" cy="4954821"/>
          </a:xfrm>
        </p:grpSpPr>
        <p:sp>
          <p:nvSpPr>
            <p:cNvPr id="4" name="Rectangle 3">
              <a:extLst>
                <a:ext uri="{FF2B5EF4-FFF2-40B4-BE49-F238E27FC236}">
                  <a16:creationId xmlns:a16="http://schemas.microsoft.com/office/drawing/2014/main" id="{61E3C8E3-EE0A-0E4A-A174-05C2EABB7307}"/>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outlook</a:t>
              </a:r>
            </a:p>
          </p:txBody>
        </p:sp>
        <p:sp>
          <p:nvSpPr>
            <p:cNvPr id="5" name="Rectangle 4">
              <a:extLst>
                <a:ext uri="{FF2B5EF4-FFF2-40B4-BE49-F238E27FC236}">
                  <a16:creationId xmlns:a16="http://schemas.microsoft.com/office/drawing/2014/main" id="{AE5176B9-810E-954E-9805-8B7817CB4EE9}"/>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humidity</a:t>
              </a:r>
            </a:p>
          </p:txBody>
        </p:sp>
        <p:sp>
          <p:nvSpPr>
            <p:cNvPr id="6" name="Rectangle 5">
              <a:extLst>
                <a:ext uri="{FF2B5EF4-FFF2-40B4-BE49-F238E27FC236}">
                  <a16:creationId xmlns:a16="http://schemas.microsoft.com/office/drawing/2014/main" id="{5811359C-259E-7A46-92DC-FFC8158D24B8}"/>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wind</a:t>
              </a:r>
            </a:p>
          </p:txBody>
        </p:sp>
        <p:sp>
          <p:nvSpPr>
            <p:cNvPr id="7" name="Rectangle 6">
              <a:extLst>
                <a:ext uri="{FF2B5EF4-FFF2-40B4-BE49-F238E27FC236}">
                  <a16:creationId xmlns:a16="http://schemas.microsoft.com/office/drawing/2014/main" id="{50C71897-8E82-E74B-B83D-1B42EE71303F}"/>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sunny</a:t>
              </a:r>
            </a:p>
          </p:txBody>
        </p:sp>
        <p:sp>
          <p:nvSpPr>
            <p:cNvPr id="8" name="Rectangle 7">
              <a:extLst>
                <a:ext uri="{FF2B5EF4-FFF2-40B4-BE49-F238E27FC236}">
                  <a16:creationId xmlns:a16="http://schemas.microsoft.com/office/drawing/2014/main" id="{2253DA3B-3CD7-444D-AFB2-272C791660D4}"/>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overcast</a:t>
              </a:r>
            </a:p>
          </p:txBody>
        </p:sp>
        <p:sp>
          <p:nvSpPr>
            <p:cNvPr id="9" name="Rectangle 8">
              <a:extLst>
                <a:ext uri="{FF2B5EF4-FFF2-40B4-BE49-F238E27FC236}">
                  <a16:creationId xmlns:a16="http://schemas.microsoft.com/office/drawing/2014/main" id="{73E89735-A180-0848-87DF-950C25D0976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rain</a:t>
              </a:r>
            </a:p>
          </p:txBody>
        </p:sp>
        <p:sp>
          <p:nvSpPr>
            <p:cNvPr id="10" name="Rectangle 9">
              <a:extLst>
                <a:ext uri="{FF2B5EF4-FFF2-40B4-BE49-F238E27FC236}">
                  <a16:creationId xmlns:a16="http://schemas.microsoft.com/office/drawing/2014/main" id="{11210232-7E22-7349-979F-BC60AED4FE8D}"/>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high</a:t>
              </a:r>
            </a:p>
          </p:txBody>
        </p:sp>
        <p:sp>
          <p:nvSpPr>
            <p:cNvPr id="11" name="Rectangle 10">
              <a:extLst>
                <a:ext uri="{FF2B5EF4-FFF2-40B4-BE49-F238E27FC236}">
                  <a16:creationId xmlns:a16="http://schemas.microsoft.com/office/drawing/2014/main" id="{0286A871-CDCF-8046-A526-958636574E8D}"/>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normal</a:t>
              </a:r>
            </a:p>
          </p:txBody>
        </p:sp>
        <p:sp>
          <p:nvSpPr>
            <p:cNvPr id="12" name="Rectangle 11">
              <a:extLst>
                <a:ext uri="{FF2B5EF4-FFF2-40B4-BE49-F238E27FC236}">
                  <a16:creationId xmlns:a16="http://schemas.microsoft.com/office/drawing/2014/main" id="{1BD54C39-3052-5044-B14B-4FEBF09233FC}"/>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strong</a:t>
              </a:r>
            </a:p>
          </p:txBody>
        </p:sp>
        <p:sp>
          <p:nvSpPr>
            <p:cNvPr id="13" name="Rectangle 12">
              <a:extLst>
                <a:ext uri="{FF2B5EF4-FFF2-40B4-BE49-F238E27FC236}">
                  <a16:creationId xmlns:a16="http://schemas.microsoft.com/office/drawing/2014/main" id="{F76FD05A-4AF5-664A-8C2E-255A7EF2C624}"/>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weak</a:t>
              </a:r>
            </a:p>
          </p:txBody>
        </p:sp>
        <p:sp>
          <p:nvSpPr>
            <p:cNvPr id="14" name="Rectangle 13">
              <a:extLst>
                <a:ext uri="{FF2B5EF4-FFF2-40B4-BE49-F238E27FC236}">
                  <a16:creationId xmlns:a16="http://schemas.microsoft.com/office/drawing/2014/main" id="{FC2C0E93-5C4C-D54E-8617-42E75FE945ED}"/>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no</a:t>
              </a:r>
            </a:p>
          </p:txBody>
        </p:sp>
        <p:sp>
          <p:nvSpPr>
            <p:cNvPr id="15" name="Rectangle 14">
              <a:extLst>
                <a:ext uri="{FF2B5EF4-FFF2-40B4-BE49-F238E27FC236}">
                  <a16:creationId xmlns:a16="http://schemas.microsoft.com/office/drawing/2014/main" id="{2A1C9C69-4C47-ED45-A7A0-B1A7389EB2EC}"/>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6" name="Rectangle 15">
              <a:extLst>
                <a:ext uri="{FF2B5EF4-FFF2-40B4-BE49-F238E27FC236}">
                  <a16:creationId xmlns:a16="http://schemas.microsoft.com/office/drawing/2014/main" id="{91A3B7E1-CCF0-BC45-B34F-8E0E1B81EBAB}"/>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7" name="Rectangle 16">
              <a:extLst>
                <a:ext uri="{FF2B5EF4-FFF2-40B4-BE49-F238E27FC236}">
                  <a16:creationId xmlns:a16="http://schemas.microsoft.com/office/drawing/2014/main" id="{1A9EFDD6-4F4A-D74D-B10F-2E627528377B}"/>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8" name="Rectangle 17">
              <a:extLst>
                <a:ext uri="{FF2B5EF4-FFF2-40B4-BE49-F238E27FC236}">
                  <a16:creationId xmlns:a16="http://schemas.microsoft.com/office/drawing/2014/main" id="{39CD9445-9185-4C44-81B9-39EA64BF0EF1}"/>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no</a:t>
              </a:r>
            </a:p>
          </p:txBody>
        </p:sp>
        <p:sp>
          <p:nvSpPr>
            <p:cNvPr id="19" name="Rectangle 18">
              <a:extLst>
                <a:ext uri="{FF2B5EF4-FFF2-40B4-BE49-F238E27FC236}">
                  <a16:creationId xmlns:a16="http://schemas.microsoft.com/office/drawing/2014/main" id="{C13FC19A-ABC9-CF43-B2AE-6C7ADEC13190}"/>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sz="1400" b="1" dirty="0"/>
                <a:t>PlayTennis?</a:t>
              </a:r>
            </a:p>
          </p:txBody>
        </p:sp>
        <p:cxnSp>
          <p:nvCxnSpPr>
            <p:cNvPr id="20" name="Straight Arrow Connector 19">
              <a:extLst>
                <a:ext uri="{FF2B5EF4-FFF2-40B4-BE49-F238E27FC236}">
                  <a16:creationId xmlns:a16="http://schemas.microsoft.com/office/drawing/2014/main" id="{46F9A198-63C3-C24C-8360-BE95EBECAE48}"/>
                </a:ext>
              </a:extLst>
            </p:cNvPr>
            <p:cNvCxnSpPr>
              <a:stCxn id="4" idx="2"/>
              <a:endCxn id="8"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9679E4C-A4BF-1B43-904C-2EBEC8CC38DF}"/>
                </a:ext>
              </a:extLst>
            </p:cNvPr>
            <p:cNvCxnSpPr>
              <a:cxnSpLocks/>
              <a:stCxn id="4" idx="2"/>
              <a:endCxn id="6"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C783883-2B1E-C141-8B3A-82D77CF8C5F2}"/>
                </a:ext>
              </a:extLst>
            </p:cNvPr>
            <p:cNvCxnSpPr>
              <a:cxnSpLocks/>
              <a:stCxn id="4" idx="2"/>
              <a:endCxn id="5"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9A7D5BC6-D7EB-6C4F-B7C7-EC4E43828FC1}"/>
                </a:ext>
              </a:extLst>
            </p:cNvPr>
            <p:cNvCxnSpPr>
              <a:cxnSpLocks/>
              <a:stCxn id="8" idx="2"/>
              <a:endCxn id="16"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76BBE38-0EA4-234F-8A81-C9F41FE84EC7}"/>
                </a:ext>
              </a:extLst>
            </p:cNvPr>
            <p:cNvCxnSpPr>
              <a:cxnSpLocks/>
              <a:stCxn id="5" idx="2"/>
              <a:endCxn id="14"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A3ADD22A-97A3-9D41-8AA3-B43C1D9F86FB}"/>
                </a:ext>
              </a:extLst>
            </p:cNvPr>
            <p:cNvCxnSpPr>
              <a:cxnSpLocks/>
              <a:stCxn id="5" idx="2"/>
              <a:endCxn id="15"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D01BED3-B1FE-8B47-9940-426EB3E6EA3A}"/>
                </a:ext>
              </a:extLst>
            </p:cNvPr>
            <p:cNvCxnSpPr>
              <a:cxnSpLocks/>
              <a:stCxn id="6" idx="2"/>
              <a:endCxn id="18"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A0456D6-2342-114A-AC84-7081C0ECC19D}"/>
                </a:ext>
              </a:extLst>
            </p:cNvPr>
            <p:cNvCxnSpPr>
              <a:cxnSpLocks/>
              <a:stCxn id="6" idx="2"/>
              <a:endCxn id="17"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cxnSp>
        <p:nvCxnSpPr>
          <p:cNvPr id="30" name="Straight Connector 29">
            <a:extLst>
              <a:ext uri="{FF2B5EF4-FFF2-40B4-BE49-F238E27FC236}">
                <a16:creationId xmlns:a16="http://schemas.microsoft.com/office/drawing/2014/main" id="{87C753F9-29EA-E447-997D-49CAC4F93DC3}"/>
              </a:ext>
            </a:extLst>
          </p:cNvPr>
          <p:cNvCxnSpPr>
            <a:cxnSpLocks/>
            <a:stCxn id="4" idx="2"/>
            <a:endCxn id="5" idx="0"/>
          </p:cNvCxnSpPr>
          <p:nvPr/>
        </p:nvCxnSpPr>
        <p:spPr>
          <a:xfrm flipH="1">
            <a:off x="2210057" y="4025370"/>
            <a:ext cx="961786" cy="616282"/>
          </a:xfrm>
          <a:prstGeom prst="line">
            <a:avLst/>
          </a:prstGeom>
          <a:ln w="381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68FF009-FA06-4142-89D4-04446330DB22}"/>
              </a:ext>
            </a:extLst>
          </p:cNvPr>
          <p:cNvCxnSpPr>
            <a:cxnSpLocks/>
            <a:stCxn id="5" idx="2"/>
            <a:endCxn id="14" idx="0"/>
          </p:cNvCxnSpPr>
          <p:nvPr/>
        </p:nvCxnSpPr>
        <p:spPr>
          <a:xfrm flipH="1">
            <a:off x="1675298" y="4867693"/>
            <a:ext cx="534759" cy="626944"/>
          </a:xfrm>
          <a:prstGeom prst="line">
            <a:avLst/>
          </a:prstGeom>
          <a:ln w="381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F70B98A6-9503-8A40-B311-F3639BFE9490}"/>
              </a:ext>
            </a:extLst>
          </p:cNvPr>
          <p:cNvPicPr>
            <a:picLocks noChangeAspect="1"/>
          </p:cNvPicPr>
          <p:nvPr/>
        </p:nvPicPr>
        <p:blipFill>
          <a:blip r:embed="rId2"/>
          <a:stretch>
            <a:fillRect/>
          </a:stretch>
        </p:blipFill>
        <p:spPr>
          <a:xfrm>
            <a:off x="5967356" y="4422516"/>
            <a:ext cx="5476862" cy="604765"/>
          </a:xfrm>
          <a:prstGeom prst="rect">
            <a:avLst/>
          </a:prstGeom>
        </p:spPr>
      </p:pic>
    </p:spTree>
    <p:extLst>
      <p:ext uri="{BB962C8B-B14F-4D97-AF65-F5344CB8AC3E}">
        <p14:creationId xmlns:p14="http://schemas.microsoft.com/office/powerpoint/2010/main" val="231330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Continuous-Values Attributes</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400599"/>
          </a:xfrm>
        </p:spPr>
        <p:txBody>
          <a:bodyPr anchor="ctr"/>
          <a:lstStyle/>
          <a:p>
            <a:pPr marL="0" indent="0">
              <a:buNone/>
            </a:pPr>
            <a:r>
              <a:rPr lang="en-GB" sz="2000" dirty="0"/>
              <a:t>Create discrete attributes from continuous values using thresholds.</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How do we find these thresholds?</a:t>
            </a:r>
          </a:p>
          <a:p>
            <a:pPr marL="0" indent="0">
              <a:buNone/>
            </a:pPr>
            <a:endParaRPr lang="en-GB" sz="2000" dirty="0"/>
          </a:p>
          <a:p>
            <a:pPr marL="0" indent="0">
              <a:buNone/>
            </a:pPr>
            <a:r>
              <a:rPr lang="en-GB" sz="2000" dirty="0"/>
              <a:t>To pick the threshold that produces the largest IG:</a:t>
            </a:r>
          </a:p>
          <a:p>
            <a:pPr marL="457200" indent="-457200">
              <a:buFont typeface="+mj-lt"/>
              <a:buAutoNum type="arabicPeriod"/>
            </a:pPr>
            <a:r>
              <a:rPr lang="en-GB" sz="2000" dirty="0"/>
              <a:t>Sort the examples that differ in their target classification</a:t>
            </a:r>
          </a:p>
          <a:p>
            <a:pPr marL="457200" indent="-457200">
              <a:buFont typeface="+mj-lt"/>
              <a:buAutoNum type="arabicPeriod"/>
            </a:pPr>
            <a:r>
              <a:rPr lang="en-GB" sz="2000" dirty="0"/>
              <a:t>Generate a set of candidate thresholds between the corresponding values of the attribute.</a:t>
            </a:r>
          </a:p>
          <a:p>
            <a:pPr marL="0" indent="0">
              <a:buNone/>
            </a:pPr>
            <a:endParaRPr lang="en-GB" sz="2000" dirty="0"/>
          </a:p>
          <a:p>
            <a:pPr marL="0" indent="0">
              <a:buNone/>
            </a:pPr>
            <a:r>
              <a:rPr lang="en-GB" sz="2000" dirty="0"/>
              <a:t>It can be shown that the threshold that maximises IG must lie at such boundaries.</a:t>
            </a:r>
          </a:p>
          <a:p>
            <a:pPr marL="0" indent="0">
              <a:buNone/>
            </a:pPr>
            <a:endParaRPr lang="en-GB" sz="2000" dirty="0"/>
          </a:p>
        </p:txBody>
      </p:sp>
      <p:graphicFrame>
        <p:nvGraphicFramePr>
          <p:cNvPr id="4" name="Table 4">
            <a:extLst>
              <a:ext uri="{FF2B5EF4-FFF2-40B4-BE49-F238E27FC236}">
                <a16:creationId xmlns:a16="http://schemas.microsoft.com/office/drawing/2014/main" id="{93188A53-2B98-A746-A14B-EE5213CDBD54}"/>
              </a:ext>
            </a:extLst>
          </p:cNvPr>
          <p:cNvGraphicFramePr>
            <a:graphicFrameLocks noGrp="1"/>
          </p:cNvGraphicFramePr>
          <p:nvPr>
            <p:extLst>
              <p:ext uri="{D42A27DB-BD31-4B8C-83A1-F6EECF244321}">
                <p14:modId xmlns:p14="http://schemas.microsoft.com/office/powerpoint/2010/main" val="3882964303"/>
              </p:ext>
            </p:extLst>
          </p:nvPr>
        </p:nvGraphicFramePr>
        <p:xfrm>
          <a:off x="623392" y="2132856"/>
          <a:ext cx="4896544" cy="741680"/>
        </p:xfrm>
        <a:graphic>
          <a:graphicData uri="http://schemas.openxmlformats.org/drawingml/2006/table">
            <a:tbl>
              <a:tblPr firstRow="1" bandRow="1">
                <a:tableStyleId>{F5AB1C69-6EDB-4FF4-983F-18BD219EF322}</a:tableStyleId>
              </a:tblPr>
              <a:tblGrid>
                <a:gridCol w="1487670">
                  <a:extLst>
                    <a:ext uri="{9D8B030D-6E8A-4147-A177-3AD203B41FA5}">
                      <a16:colId xmlns:a16="http://schemas.microsoft.com/office/drawing/2014/main" val="3908061910"/>
                    </a:ext>
                  </a:extLst>
                </a:gridCol>
                <a:gridCol w="528554">
                  <a:extLst>
                    <a:ext uri="{9D8B030D-6E8A-4147-A177-3AD203B41FA5}">
                      <a16:colId xmlns:a16="http://schemas.microsoft.com/office/drawing/2014/main" val="3280348372"/>
                    </a:ext>
                  </a:extLst>
                </a:gridCol>
                <a:gridCol w="538480">
                  <a:extLst>
                    <a:ext uri="{9D8B030D-6E8A-4147-A177-3AD203B41FA5}">
                      <a16:colId xmlns:a16="http://schemas.microsoft.com/office/drawing/2014/main" val="76389321"/>
                    </a:ext>
                  </a:extLst>
                </a:gridCol>
                <a:gridCol w="619125">
                  <a:extLst>
                    <a:ext uri="{9D8B030D-6E8A-4147-A177-3AD203B41FA5}">
                      <a16:colId xmlns:a16="http://schemas.microsoft.com/office/drawing/2014/main" val="2387227645"/>
                    </a:ext>
                  </a:extLst>
                </a:gridCol>
                <a:gridCol w="619125">
                  <a:extLst>
                    <a:ext uri="{9D8B030D-6E8A-4147-A177-3AD203B41FA5}">
                      <a16:colId xmlns:a16="http://schemas.microsoft.com/office/drawing/2014/main" val="4129457096"/>
                    </a:ext>
                  </a:extLst>
                </a:gridCol>
                <a:gridCol w="619125">
                  <a:extLst>
                    <a:ext uri="{9D8B030D-6E8A-4147-A177-3AD203B41FA5}">
                      <a16:colId xmlns:a16="http://schemas.microsoft.com/office/drawing/2014/main" val="2978324539"/>
                    </a:ext>
                  </a:extLst>
                </a:gridCol>
                <a:gridCol w="484465">
                  <a:extLst>
                    <a:ext uri="{9D8B030D-6E8A-4147-A177-3AD203B41FA5}">
                      <a16:colId xmlns:a16="http://schemas.microsoft.com/office/drawing/2014/main" val="3670261710"/>
                    </a:ext>
                  </a:extLst>
                </a:gridCol>
              </a:tblGrid>
              <a:tr h="370840">
                <a:tc>
                  <a:txBody>
                    <a:bodyPr/>
                    <a:lstStyle/>
                    <a:p>
                      <a:pPr algn="r"/>
                      <a:r>
                        <a:rPr lang="en-US" b="0" dirty="0">
                          <a:solidFill>
                            <a:schemeClr val="tx1"/>
                          </a:solidFill>
                        </a:rPr>
                        <a:t>Temperature</a:t>
                      </a:r>
                    </a:p>
                  </a:txBody>
                  <a:tcPr/>
                </a:tc>
                <a:tc>
                  <a:txBody>
                    <a:bodyPr/>
                    <a:lstStyle/>
                    <a:p>
                      <a:pPr algn="ctr"/>
                      <a:r>
                        <a:rPr lang="en-US" b="0" dirty="0">
                          <a:solidFill>
                            <a:schemeClr val="tx1"/>
                          </a:solidFill>
                        </a:rPr>
                        <a:t>40</a:t>
                      </a:r>
                    </a:p>
                  </a:txBody>
                  <a:tcPr/>
                </a:tc>
                <a:tc>
                  <a:txBody>
                    <a:bodyPr/>
                    <a:lstStyle/>
                    <a:p>
                      <a:pPr algn="ctr"/>
                      <a:r>
                        <a:rPr lang="en-US" b="0" dirty="0">
                          <a:solidFill>
                            <a:schemeClr val="tx1"/>
                          </a:solidFill>
                        </a:rPr>
                        <a:t>48</a:t>
                      </a:r>
                    </a:p>
                  </a:txBody>
                  <a:tcPr/>
                </a:tc>
                <a:tc>
                  <a:txBody>
                    <a:bodyPr/>
                    <a:lstStyle/>
                    <a:p>
                      <a:pPr algn="ctr"/>
                      <a:r>
                        <a:rPr lang="en-US" b="0" dirty="0">
                          <a:solidFill>
                            <a:schemeClr val="tx1"/>
                          </a:solidFill>
                        </a:rPr>
                        <a:t>60</a:t>
                      </a:r>
                    </a:p>
                  </a:txBody>
                  <a:tcPr/>
                </a:tc>
                <a:tc>
                  <a:txBody>
                    <a:bodyPr/>
                    <a:lstStyle/>
                    <a:p>
                      <a:pPr algn="ctr"/>
                      <a:r>
                        <a:rPr lang="en-US" b="0" dirty="0">
                          <a:solidFill>
                            <a:schemeClr val="tx1"/>
                          </a:solidFill>
                        </a:rPr>
                        <a:t>72</a:t>
                      </a:r>
                    </a:p>
                  </a:txBody>
                  <a:tcPr/>
                </a:tc>
                <a:tc>
                  <a:txBody>
                    <a:bodyPr/>
                    <a:lstStyle/>
                    <a:p>
                      <a:pPr algn="ctr"/>
                      <a:r>
                        <a:rPr lang="en-US" b="0" dirty="0">
                          <a:solidFill>
                            <a:schemeClr val="tx1"/>
                          </a:solidFill>
                        </a:rPr>
                        <a:t>80</a:t>
                      </a:r>
                    </a:p>
                  </a:txBody>
                  <a:tcPr/>
                </a:tc>
                <a:tc>
                  <a:txBody>
                    <a:bodyPr/>
                    <a:lstStyle/>
                    <a:p>
                      <a:pPr algn="ctr"/>
                      <a:r>
                        <a:rPr lang="en-US" b="0" dirty="0">
                          <a:solidFill>
                            <a:schemeClr val="tx1"/>
                          </a:solidFill>
                        </a:rPr>
                        <a:t>90</a:t>
                      </a:r>
                    </a:p>
                  </a:txBody>
                  <a:tcPr/>
                </a:tc>
                <a:extLst>
                  <a:ext uri="{0D108BD9-81ED-4DB2-BD59-A6C34878D82A}">
                    <a16:rowId xmlns:a16="http://schemas.microsoft.com/office/drawing/2014/main" val="813046545"/>
                  </a:ext>
                </a:extLst>
              </a:tr>
              <a:tr h="370840">
                <a:tc>
                  <a:txBody>
                    <a:bodyPr/>
                    <a:lstStyle/>
                    <a:p>
                      <a:pPr algn="r"/>
                      <a:r>
                        <a:rPr lang="en-US" dirty="0">
                          <a:solidFill>
                            <a:schemeClr val="tx1"/>
                          </a:solidFill>
                        </a:rPr>
                        <a:t>PlayTennis?</a:t>
                      </a:r>
                    </a:p>
                  </a:txBody>
                  <a:tcPr/>
                </a:tc>
                <a:tc>
                  <a:txBody>
                    <a:bodyPr/>
                    <a:lstStyle/>
                    <a:p>
                      <a:pPr algn="ctr"/>
                      <a:r>
                        <a:rPr lang="en-US" b="0" dirty="0">
                          <a:solidFill>
                            <a:schemeClr val="tx1"/>
                          </a:solidFill>
                        </a:rPr>
                        <a:t>No</a:t>
                      </a:r>
                    </a:p>
                  </a:txBody>
                  <a:tcPr/>
                </a:tc>
                <a:tc>
                  <a:txBody>
                    <a:bodyPr/>
                    <a:lstStyle/>
                    <a:p>
                      <a:pPr algn="ctr"/>
                      <a:r>
                        <a:rPr lang="en-US" b="0" dirty="0">
                          <a:solidFill>
                            <a:schemeClr val="tx1"/>
                          </a:solidFill>
                        </a:rPr>
                        <a:t>No</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No</a:t>
                      </a:r>
                    </a:p>
                  </a:txBody>
                  <a:tcPr/>
                </a:tc>
                <a:extLst>
                  <a:ext uri="{0D108BD9-81ED-4DB2-BD59-A6C34878D82A}">
                    <a16:rowId xmlns:a16="http://schemas.microsoft.com/office/drawing/2014/main" val="2619832750"/>
                  </a:ext>
                </a:extLst>
              </a:tr>
            </a:tbl>
          </a:graphicData>
        </a:graphic>
      </p:graphicFrame>
    </p:spTree>
    <p:extLst>
      <p:ext uri="{BB962C8B-B14F-4D97-AF65-F5344CB8AC3E}">
        <p14:creationId xmlns:p14="http://schemas.microsoft.com/office/powerpoint/2010/main" val="3723034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Training Examples with Missing Attributes 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4968551"/>
              </a:xfrm>
            </p:spPr>
            <p:txBody>
              <a:bodyPr anchor="ctr"/>
              <a:lstStyle/>
              <a:p>
                <a:pPr marL="0" indent="0">
                  <a:buNone/>
                </a:pPr>
                <a:r>
                  <a:rPr lang="en-US" sz="2400" dirty="0"/>
                  <a:t>For example, we wish to predict a patient outcome based on a various number of laboratory tests. The blood test result may be available only for some patients.</a:t>
                </a:r>
              </a:p>
              <a:p>
                <a:pPr marL="0" indent="0">
                  <a:buNone/>
                </a:pPr>
                <a:endParaRPr lang="en-US" sz="2400" dirty="0"/>
              </a:p>
              <a:p>
                <a:pPr marL="0" indent="0">
                  <a:buNone/>
                </a:pPr>
                <a:r>
                  <a:rPr lang="en-US" sz="2400" dirty="0"/>
                  <a:t>Estimate the missing attribute value based on other examples:</a:t>
                </a:r>
              </a:p>
              <a:p>
                <a:r>
                  <a:rPr lang="en-US" sz="2400" dirty="0"/>
                  <a:t>Assign the </a:t>
                </a:r>
                <a:r>
                  <a:rPr lang="en-US" sz="2400" b="1" dirty="0"/>
                  <a:t>most common</a:t>
                </a:r>
                <a:r>
                  <a:rPr lang="en-US" sz="2400" dirty="0"/>
                  <a:t> value over the training examples at node </a:t>
                </a:r>
                <a14:m>
                  <m:oMath xmlns:m="http://schemas.openxmlformats.org/officeDocument/2006/math">
                    <m:r>
                      <a:rPr lang="en-US" sz="2400" i="1" dirty="0" smtClean="0">
                        <a:latin typeface="Cambria Math" panose="02040503050406030204" pitchFamily="18" charset="0"/>
                      </a:rPr>
                      <m:t>𝑛</m:t>
                    </m:r>
                  </m:oMath>
                </a14:m>
                <a:r>
                  <a:rPr lang="en-US" sz="2400" dirty="0"/>
                  <a:t>.</a:t>
                </a:r>
              </a:p>
              <a:p>
                <a:r>
                  <a:rPr lang="en-US" sz="2400" dirty="0"/>
                  <a:t>Like before but </a:t>
                </a:r>
                <a:r>
                  <a:rPr lang="en-US" sz="2400" b="1" dirty="0"/>
                  <a:t>conditioned</a:t>
                </a:r>
                <a:r>
                  <a:rPr lang="en-US" sz="2400" dirty="0"/>
                  <a:t> on the same target value.</a:t>
                </a:r>
              </a:p>
              <a:p>
                <a:r>
                  <a:rPr lang="en-US" sz="2400" dirty="0"/>
                  <a:t>Assign a probability to each of the possible values of the attribute, then use this to branch out.</a:t>
                </a:r>
              </a:p>
            </p:txBody>
          </p:sp>
        </mc:Choice>
        <mc:Fallback>
          <p:sp>
            <p:nvSpPr>
              <p:cNvPr id="3" name="Content Placeholder 2">
                <a:extLst>
                  <a:ext uri="{FF2B5EF4-FFF2-40B4-BE49-F238E27FC236}">
                    <a16:creationId xmlns:a16="http://schemas.microsoft.com/office/drawing/2014/main" id="{C613DDD9-32FD-A84C-A213-88F0B1AA3A0B}"/>
                  </a:ext>
                </a:extLst>
              </p:cNvPr>
              <p:cNvSpPr>
                <a:spLocks noGrp="1" noRot="1" noChangeAspect="1" noMove="1" noResize="1" noEditPoints="1" noAdjustHandles="1" noChangeArrowheads="1" noChangeShapeType="1" noTextEdit="1"/>
              </p:cNvSpPr>
              <p:nvPr>
                <p:ph idx="1"/>
              </p:nvPr>
            </p:nvSpPr>
            <p:spPr>
              <a:xfrm>
                <a:off x="440267" y="1052736"/>
                <a:ext cx="11128341" cy="4968551"/>
              </a:xfrm>
              <a:blipFill>
                <a:blip r:embed="rId2"/>
                <a:stretch>
                  <a:fillRect l="-797" r="-1253"/>
                </a:stretch>
              </a:blipFill>
            </p:spPr>
            <p:txBody>
              <a:bodyPr/>
              <a:lstStyle/>
              <a:p>
                <a:r>
                  <a:rPr lang="en-GB">
                    <a:noFill/>
                  </a:rPr>
                  <a:t> </a:t>
                </a:r>
              </a:p>
            </p:txBody>
          </p:sp>
        </mc:Fallback>
      </mc:AlternateContent>
    </p:spTree>
    <p:extLst>
      <p:ext uri="{BB962C8B-B14F-4D97-AF65-F5344CB8AC3E}">
        <p14:creationId xmlns:p14="http://schemas.microsoft.com/office/powerpoint/2010/main" val="3074168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p:txBody>
          <a:bodyPr anchor="ctr"/>
          <a:lstStyle/>
          <a:p>
            <a:r>
              <a:rPr lang="en-US" sz="2400" dirty="0"/>
              <a:t>Decision trees are robust to errors (data and prediction).</a:t>
            </a:r>
          </a:p>
          <a:p>
            <a:r>
              <a:rPr lang="en-US" sz="2400" dirty="0"/>
              <a:t>Also, when missing data.</a:t>
            </a:r>
          </a:p>
          <a:p>
            <a:r>
              <a:rPr lang="en-US" sz="2400" dirty="0"/>
              <a:t>Disjunctive descriptions may be required.</a:t>
            </a:r>
          </a:p>
          <a:p>
            <a:r>
              <a:rPr lang="en-US" sz="2400" dirty="0"/>
              <a:t>The target function has discrete output values. </a:t>
            </a:r>
          </a:p>
          <a:p>
            <a:r>
              <a:rPr lang="en-US" sz="2400" dirty="0"/>
              <a:t>The inductive bias in ID3 includes a preference for smaller trees.</a:t>
            </a:r>
          </a:p>
          <a:p>
            <a:r>
              <a:rPr lang="en-US" sz="2400" dirty="0"/>
              <a:t>Overfitting is an important issue.</a:t>
            </a:r>
          </a:p>
        </p:txBody>
      </p:sp>
    </p:spTree>
    <p:extLst>
      <p:ext uri="{BB962C8B-B14F-4D97-AF65-F5344CB8AC3E}">
        <p14:creationId xmlns:p14="http://schemas.microsoft.com/office/powerpoint/2010/main" val="55948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1650-D89D-8D4B-9FAD-80487AD22D12}"/>
              </a:ext>
            </a:extLst>
          </p:cNvPr>
          <p:cNvSpPr>
            <a:spLocks noGrp="1"/>
          </p:cNvSpPr>
          <p:nvPr>
            <p:ph type="title"/>
          </p:nvPr>
        </p:nvSpPr>
        <p:spPr/>
        <p:txBody>
          <a:bodyPr/>
          <a:lstStyle/>
          <a:p>
            <a:r>
              <a:rPr lang="en-US" dirty="0"/>
              <a:t>Decision Tree Representation</a:t>
            </a:r>
          </a:p>
        </p:txBody>
      </p:sp>
      <p:sp>
        <p:nvSpPr>
          <p:cNvPr id="3" name="Content Placeholder 2">
            <a:extLst>
              <a:ext uri="{FF2B5EF4-FFF2-40B4-BE49-F238E27FC236}">
                <a16:creationId xmlns:a16="http://schemas.microsoft.com/office/drawing/2014/main" id="{AF3126AD-8474-394B-AA69-31B64C156E2C}"/>
              </a:ext>
            </a:extLst>
          </p:cNvPr>
          <p:cNvSpPr>
            <a:spLocks noGrp="1"/>
          </p:cNvSpPr>
          <p:nvPr>
            <p:ph idx="1"/>
          </p:nvPr>
        </p:nvSpPr>
        <p:spPr>
          <a:xfrm>
            <a:off x="440267" y="1052736"/>
            <a:ext cx="5655733" cy="4967065"/>
          </a:xfrm>
        </p:spPr>
        <p:txBody>
          <a:bodyPr/>
          <a:lstStyle/>
          <a:p>
            <a:pPr marL="0" indent="0">
              <a:buNone/>
            </a:pPr>
            <a:r>
              <a:rPr lang="en-US" sz="1800" dirty="0"/>
              <a:t>To classify an instance, you need to navigate the tree from the root node to the leaf nodes. </a:t>
            </a:r>
          </a:p>
          <a:p>
            <a:pPr marL="0" indent="0">
              <a:buNone/>
            </a:pPr>
            <a:endParaRPr lang="en-US" sz="1800" dirty="0"/>
          </a:p>
          <a:p>
            <a:pPr marL="0" indent="0">
              <a:buNone/>
            </a:pPr>
            <a:r>
              <a:rPr lang="en-US" sz="1800" dirty="0"/>
              <a:t>Each step is dictated by the values you find in the instance.</a:t>
            </a:r>
          </a:p>
          <a:p>
            <a:pPr marL="0" indent="0">
              <a:buNone/>
            </a:pPr>
            <a:endParaRPr lang="en-US" sz="1800" b="1" dirty="0"/>
          </a:p>
          <a:p>
            <a:pPr marL="0" indent="0">
              <a:buNone/>
            </a:pPr>
            <a:r>
              <a:rPr lang="en-US" sz="1800" b="1" dirty="0"/>
              <a:t>Non-leaf nodes </a:t>
            </a:r>
            <a:r>
              <a:rPr lang="en-US" sz="1800" dirty="0"/>
              <a:t>represent</a:t>
            </a:r>
            <a:r>
              <a:rPr lang="en-US" sz="1800" b="1" dirty="0"/>
              <a:t> </a:t>
            </a:r>
            <a:r>
              <a:rPr lang="en-US" sz="1800" dirty="0"/>
              <a:t>an attribute to test.</a:t>
            </a:r>
          </a:p>
          <a:p>
            <a:pPr marL="0" indent="0">
              <a:buNone/>
            </a:pPr>
            <a:endParaRPr lang="en-US" sz="1800" b="1" dirty="0"/>
          </a:p>
          <a:p>
            <a:pPr marL="0" indent="0">
              <a:buNone/>
            </a:pPr>
            <a:r>
              <a:rPr lang="en-US" sz="1800" dirty="0"/>
              <a:t>Follow an </a:t>
            </a:r>
            <a:r>
              <a:rPr lang="en-US" sz="1800" b="1" dirty="0"/>
              <a:t>edge </a:t>
            </a:r>
            <a:r>
              <a:rPr lang="en-US" sz="1800" dirty="0"/>
              <a:t>if the attribute tested has that value.</a:t>
            </a:r>
          </a:p>
          <a:p>
            <a:pPr marL="0" indent="0">
              <a:buNone/>
            </a:pPr>
            <a:endParaRPr lang="en-US" sz="1800" b="1" dirty="0"/>
          </a:p>
          <a:p>
            <a:pPr marL="0" indent="0">
              <a:buNone/>
            </a:pPr>
            <a:r>
              <a:rPr lang="en-US" sz="1800" b="1" dirty="0"/>
              <a:t>Leaf nodes </a:t>
            </a:r>
            <a:r>
              <a:rPr lang="en-US" sz="1800" dirty="0"/>
              <a:t>represent the predicted class of the instance.</a:t>
            </a:r>
          </a:p>
          <a:p>
            <a:pPr marL="0" indent="0">
              <a:buNone/>
            </a:pPr>
            <a:endParaRPr lang="en-US" sz="1800" dirty="0"/>
          </a:p>
          <a:p>
            <a:pPr marL="0" indent="0">
              <a:buNone/>
            </a:pPr>
            <a:r>
              <a:rPr lang="en-US" sz="1800" dirty="0"/>
              <a:t>Would you play tennis if the outlook is </a:t>
            </a:r>
            <a:r>
              <a:rPr lang="en-US" sz="1800" i="1" dirty="0"/>
              <a:t>sunny, </a:t>
            </a:r>
            <a:r>
              <a:rPr lang="en-US" sz="1800" dirty="0"/>
              <a:t>the temperature is hot, the humidity is high, and the wind is </a:t>
            </a:r>
            <a:r>
              <a:rPr lang="en-US" sz="1800" i="1" dirty="0"/>
              <a:t>strong</a:t>
            </a:r>
            <a:r>
              <a:rPr lang="en-US" sz="1800" dirty="0"/>
              <a:t>?</a:t>
            </a:r>
            <a:endParaRPr lang="en-US" sz="1800" i="1" dirty="0"/>
          </a:p>
        </p:txBody>
      </p:sp>
      <p:sp>
        <p:nvSpPr>
          <p:cNvPr id="5" name="TextBox 4">
            <a:extLst>
              <a:ext uri="{FF2B5EF4-FFF2-40B4-BE49-F238E27FC236}">
                <a16:creationId xmlns:a16="http://schemas.microsoft.com/office/drawing/2014/main" id="{9A560FDC-FA9C-4146-A4C1-1474C59CD2D6}"/>
              </a:ext>
            </a:extLst>
          </p:cNvPr>
          <p:cNvSpPr txBox="1"/>
          <p:nvPr/>
        </p:nvSpPr>
        <p:spPr>
          <a:xfrm>
            <a:off x="8568267" y="33867"/>
            <a:ext cx="184731" cy="369332"/>
          </a:xfrm>
          <a:prstGeom prst="rect">
            <a:avLst/>
          </a:prstGeom>
          <a:noFill/>
        </p:spPr>
        <p:txBody>
          <a:bodyPr wrap="none" rtlCol="0">
            <a:spAutoFit/>
          </a:bodyPr>
          <a:lstStyle/>
          <a:p>
            <a:endParaRPr lang="en-US" dirty="0"/>
          </a:p>
        </p:txBody>
      </p:sp>
      <p:grpSp>
        <p:nvGrpSpPr>
          <p:cNvPr id="8" name="Group 7">
            <a:extLst>
              <a:ext uri="{FF2B5EF4-FFF2-40B4-BE49-F238E27FC236}">
                <a16:creationId xmlns:a16="http://schemas.microsoft.com/office/drawing/2014/main" id="{C3FC47B7-29AB-E14C-A72A-113D179F5448}"/>
              </a:ext>
            </a:extLst>
          </p:cNvPr>
          <p:cNvGrpSpPr/>
          <p:nvPr/>
        </p:nvGrpSpPr>
        <p:grpSpPr>
          <a:xfrm>
            <a:off x="6618097" y="1064980"/>
            <a:ext cx="5058510" cy="4954821"/>
            <a:chOff x="6618097" y="1064980"/>
            <a:chExt cx="5058510" cy="4954821"/>
          </a:xfrm>
        </p:grpSpPr>
        <p:sp>
          <p:nvSpPr>
            <p:cNvPr id="4" name="Rectangle 3">
              <a:extLst>
                <a:ext uri="{FF2B5EF4-FFF2-40B4-BE49-F238E27FC236}">
                  <a16:creationId xmlns:a16="http://schemas.microsoft.com/office/drawing/2014/main" id="{DF8E2988-99A6-9B4A-83FA-2C683EC40C0F}"/>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6DEF4E4D-FD29-3D47-BF42-8C38C4CEA9BA}"/>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7" name="Rectangle 6">
              <a:extLst>
                <a:ext uri="{FF2B5EF4-FFF2-40B4-BE49-F238E27FC236}">
                  <a16:creationId xmlns:a16="http://schemas.microsoft.com/office/drawing/2014/main" id="{B1EF42B4-91FE-BA42-A266-0A1C904B4451}"/>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9" name="Rectangle 8">
              <a:extLst>
                <a:ext uri="{FF2B5EF4-FFF2-40B4-BE49-F238E27FC236}">
                  <a16:creationId xmlns:a16="http://schemas.microsoft.com/office/drawing/2014/main" id="{1CBC5298-6BAC-FB40-B838-12E26E117B35}"/>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10" name="Rectangle 9">
              <a:extLst>
                <a:ext uri="{FF2B5EF4-FFF2-40B4-BE49-F238E27FC236}">
                  <a16:creationId xmlns:a16="http://schemas.microsoft.com/office/drawing/2014/main" id="{642A159C-031B-4846-9026-BAFC7B11B1BD}"/>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11" name="Rectangle 10">
              <a:extLst>
                <a:ext uri="{FF2B5EF4-FFF2-40B4-BE49-F238E27FC236}">
                  <a16:creationId xmlns:a16="http://schemas.microsoft.com/office/drawing/2014/main" id="{B7471EB0-6523-0844-9988-2AC2893699F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p:sp>
          <p:nvSpPr>
            <p:cNvPr id="12" name="Rectangle 11">
              <a:extLst>
                <a:ext uri="{FF2B5EF4-FFF2-40B4-BE49-F238E27FC236}">
                  <a16:creationId xmlns:a16="http://schemas.microsoft.com/office/drawing/2014/main" id="{D97796FD-2348-B249-B775-E1EE68BF937C}"/>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high</a:t>
              </a:r>
            </a:p>
          </p:txBody>
        </p:sp>
        <p:sp>
          <p:nvSpPr>
            <p:cNvPr id="13" name="Rectangle 12">
              <a:extLst>
                <a:ext uri="{FF2B5EF4-FFF2-40B4-BE49-F238E27FC236}">
                  <a16:creationId xmlns:a16="http://schemas.microsoft.com/office/drawing/2014/main" id="{6D5F0596-8CF3-C345-8F91-D3BE91C7CF43}"/>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normal</a:t>
              </a:r>
            </a:p>
          </p:txBody>
        </p:sp>
        <p:sp>
          <p:nvSpPr>
            <p:cNvPr id="14" name="Rectangle 13">
              <a:extLst>
                <a:ext uri="{FF2B5EF4-FFF2-40B4-BE49-F238E27FC236}">
                  <a16:creationId xmlns:a16="http://schemas.microsoft.com/office/drawing/2014/main" id="{CE71DB37-E04D-EB4E-8E63-D14C09BA50B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strong</a:t>
              </a:r>
            </a:p>
          </p:txBody>
        </p:sp>
        <p:sp>
          <p:nvSpPr>
            <p:cNvPr id="15" name="Rectangle 14">
              <a:extLst>
                <a:ext uri="{FF2B5EF4-FFF2-40B4-BE49-F238E27FC236}">
                  <a16:creationId xmlns:a16="http://schemas.microsoft.com/office/drawing/2014/main" id="{057217A0-D3E2-7345-B858-D13B00D4A096}"/>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weak</a:t>
              </a:r>
            </a:p>
          </p:txBody>
        </p:sp>
        <p:sp>
          <p:nvSpPr>
            <p:cNvPr id="16" name="Rectangle 15">
              <a:extLst>
                <a:ext uri="{FF2B5EF4-FFF2-40B4-BE49-F238E27FC236}">
                  <a16:creationId xmlns:a16="http://schemas.microsoft.com/office/drawing/2014/main" id="{27251BC8-DAD1-3445-AC2F-3C93B6CD8300}"/>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17" name="Rectangle 16">
              <a:extLst>
                <a:ext uri="{FF2B5EF4-FFF2-40B4-BE49-F238E27FC236}">
                  <a16:creationId xmlns:a16="http://schemas.microsoft.com/office/drawing/2014/main" id="{CA04D59F-48D5-8948-847F-7D90B7E89DA2}"/>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8" name="Rectangle 17">
              <a:extLst>
                <a:ext uri="{FF2B5EF4-FFF2-40B4-BE49-F238E27FC236}">
                  <a16:creationId xmlns:a16="http://schemas.microsoft.com/office/drawing/2014/main" id="{6D72364E-9930-AD4B-9841-D1BDA64A8044}"/>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9" name="Rectangle 18">
              <a:extLst>
                <a:ext uri="{FF2B5EF4-FFF2-40B4-BE49-F238E27FC236}">
                  <a16:creationId xmlns:a16="http://schemas.microsoft.com/office/drawing/2014/main" id="{D2B17854-46B6-3544-8F7A-68E0956D81EE}"/>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20" name="Rectangle 19">
              <a:extLst>
                <a:ext uri="{FF2B5EF4-FFF2-40B4-BE49-F238E27FC236}">
                  <a16:creationId xmlns:a16="http://schemas.microsoft.com/office/drawing/2014/main" id="{D630F787-C6C3-1040-9C27-B600FDDA13D5}"/>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21" name="Rectangle 20">
              <a:extLst>
                <a:ext uri="{FF2B5EF4-FFF2-40B4-BE49-F238E27FC236}">
                  <a16:creationId xmlns:a16="http://schemas.microsoft.com/office/drawing/2014/main" id="{8C2AA717-05B9-8C41-A6BB-4BB850A69149}"/>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23" name="Straight Arrow Connector 22">
              <a:extLst>
                <a:ext uri="{FF2B5EF4-FFF2-40B4-BE49-F238E27FC236}">
                  <a16:creationId xmlns:a16="http://schemas.microsoft.com/office/drawing/2014/main" id="{123BF425-A95F-124E-AF82-212788AE1D50}"/>
                </a:ext>
              </a:extLst>
            </p:cNvPr>
            <p:cNvCxnSpPr>
              <a:stCxn id="4" idx="2"/>
              <a:endCxn id="10"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7D2BEF1-FB1E-BB44-ACAA-0AF965835CC0}"/>
                </a:ext>
              </a:extLst>
            </p:cNvPr>
            <p:cNvCxnSpPr>
              <a:cxnSpLocks/>
              <a:stCxn id="4" idx="2"/>
              <a:endCxn id="7"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D6F41F-9D9C-9F46-9AB9-EF2B827AB3D5}"/>
                </a:ext>
              </a:extLst>
            </p:cNvPr>
            <p:cNvCxnSpPr>
              <a:cxnSpLocks/>
              <a:stCxn id="4" idx="2"/>
              <a:endCxn id="6"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CB23692-A72A-4E42-AD62-ED8562F05D7B}"/>
                </a:ext>
              </a:extLst>
            </p:cNvPr>
            <p:cNvCxnSpPr>
              <a:cxnSpLocks/>
              <a:stCxn id="10" idx="2"/>
              <a:endCxn id="18"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A94EF4D-643B-1E4C-9801-ACD1ACF624D6}"/>
                </a:ext>
              </a:extLst>
            </p:cNvPr>
            <p:cNvCxnSpPr>
              <a:cxnSpLocks/>
              <a:stCxn id="6" idx="2"/>
              <a:endCxn id="16"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7B2E48CB-C632-3D40-A93B-792224662452}"/>
                </a:ext>
              </a:extLst>
            </p:cNvPr>
            <p:cNvCxnSpPr>
              <a:cxnSpLocks/>
              <a:stCxn id="6" idx="2"/>
              <a:endCxn id="17"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CED94B0-7D6F-0A4A-86AE-3550D8A9B00D}"/>
                </a:ext>
              </a:extLst>
            </p:cNvPr>
            <p:cNvCxnSpPr>
              <a:cxnSpLocks/>
              <a:stCxn id="7" idx="2"/>
              <a:endCxn id="20"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931B6808-01FC-6A45-BD23-45CEFA629DAD}"/>
                </a:ext>
              </a:extLst>
            </p:cNvPr>
            <p:cNvCxnSpPr>
              <a:cxnSpLocks/>
              <a:stCxn id="7" idx="2"/>
              <a:endCxn id="19"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7266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1650-D89D-8D4B-9FAD-80487AD22D12}"/>
              </a:ext>
            </a:extLst>
          </p:cNvPr>
          <p:cNvSpPr>
            <a:spLocks noGrp="1"/>
          </p:cNvSpPr>
          <p:nvPr>
            <p:ph type="title"/>
          </p:nvPr>
        </p:nvSpPr>
        <p:spPr/>
        <p:txBody>
          <a:bodyPr/>
          <a:lstStyle/>
          <a:p>
            <a:r>
              <a:rPr lang="en-US" dirty="0"/>
              <a:t>Decision Tree Representation (II)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126AD-8474-394B-AA69-31B64C156E2C}"/>
                  </a:ext>
                </a:extLst>
              </p:cNvPr>
              <p:cNvSpPr>
                <a:spLocks noGrp="1"/>
              </p:cNvSpPr>
              <p:nvPr>
                <p:ph idx="1"/>
              </p:nvPr>
            </p:nvSpPr>
            <p:spPr>
              <a:xfrm>
                <a:off x="440267" y="1052736"/>
                <a:ext cx="5655733" cy="4967065"/>
              </a:xfrm>
            </p:spPr>
            <p:txBody>
              <a:bodyPr/>
              <a:lstStyle/>
              <a:p>
                <a:pPr marL="0" indent="0">
                  <a:buNone/>
                </a:pPr>
                <a:endParaRPr lang="en-US" sz="1800" dirty="0"/>
              </a:p>
              <a:p>
                <a:pPr marL="0" indent="0">
                  <a:buNone/>
                </a:pPr>
                <a:r>
                  <a:rPr lang="en-US" sz="1800" dirty="0"/>
                  <a:t>Decision trees represent </a:t>
                </a:r>
                <a:r>
                  <a:rPr lang="en-US" sz="1800" i="1" dirty="0"/>
                  <a:t>disjunction of conjunctions</a:t>
                </a:r>
                <a:r>
                  <a:rPr lang="en-US" sz="1800" dirty="0"/>
                  <a:t> of constraints on the feature values of instances:</a:t>
                </a:r>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𝑠𝑢𝑛𝑛𝑦</m:t>
                          </m:r>
                        </m:e>
                      </m:d>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h𝑢𝑚𝑖𝑑𝑖𝑡𝑦</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𝑛𝑜𝑟𝑚𝑎𝑙</m:t>
                          </m:r>
                        </m:e>
                      </m:d>
                    </m:oMath>
                  </m:oMathPara>
                </a14:m>
                <a:endParaRPr lang="en-GB" sz="1800" b="0"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Cambria Math" panose="02040503050406030204" pitchFamily="18" charset="0"/>
                        </a:rPr>
                        <m:t>∨</m:t>
                      </m:r>
                    </m:oMath>
                  </m:oMathPara>
                </a14:m>
                <a:endParaRPr lang="en-GB"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𝑜𝑣𝑒𝑟𝑐𝑎𝑠𝑡</m:t>
                          </m:r>
                        </m:e>
                      </m:d>
                    </m:oMath>
                  </m:oMathPara>
                </a14:m>
                <a:endParaRPr lang="en-GB" sz="1800" b="0" i="1" dirty="0"/>
              </a:p>
              <a:p>
                <a:pPr marL="0" indent="0">
                  <a:buNone/>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ea typeface="Cambria Math" panose="02040503050406030204" pitchFamily="18" charset="0"/>
                        </a:rPr>
                        <m:t>∨</m:t>
                      </m:r>
                    </m:oMath>
                  </m:oMathPara>
                </a14:m>
                <a:endParaRPr lang="en-GB" sz="1800" b="0" i="1" dirty="0"/>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𝑟𝑎𝑖𝑛</m:t>
                          </m:r>
                        </m:e>
                      </m:d>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𝑤𝑖𝑛𝑑</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𝑤𝑒𝑎𝑘</m:t>
                      </m:r>
                      <m:r>
                        <a:rPr lang="en-GB" sz="1800" b="0" i="1" smtClean="0">
                          <a:latin typeface="Cambria Math" panose="02040503050406030204" pitchFamily="18" charset="0"/>
                          <a:ea typeface="Cambria Math" panose="02040503050406030204" pitchFamily="18" charset="0"/>
                        </a:rPr>
                        <m:t>)</m:t>
                      </m:r>
                    </m:oMath>
                  </m:oMathPara>
                </a14:m>
                <a:endParaRPr lang="en-US" sz="1800" i="1" dirty="0"/>
              </a:p>
              <a:p>
                <a:pPr marL="0" indent="0">
                  <a:buNone/>
                </a:pPr>
                <a:endParaRPr lang="en-US" sz="1800" i="1" dirty="0"/>
              </a:p>
              <a:p>
                <a:pPr marL="0" indent="0">
                  <a:buNone/>
                </a:pPr>
                <a:endParaRPr lang="en-US" sz="1800" dirty="0"/>
              </a:p>
              <a:p>
                <a:pPr marL="0" indent="0">
                  <a:buNone/>
                </a:pPr>
                <a:r>
                  <a:rPr lang="en-US" sz="1800" dirty="0"/>
                  <a:t>Features values can be continuous, in that case and non-leaf nodes are tested against thresholds.</a:t>
                </a:r>
              </a:p>
            </p:txBody>
          </p:sp>
        </mc:Choice>
        <mc:Fallback>
          <p:sp>
            <p:nvSpPr>
              <p:cNvPr id="3" name="Content Placeholder 2">
                <a:extLst>
                  <a:ext uri="{FF2B5EF4-FFF2-40B4-BE49-F238E27FC236}">
                    <a16:creationId xmlns:a16="http://schemas.microsoft.com/office/drawing/2014/main" id="{AF3126AD-8474-394B-AA69-31B64C156E2C}"/>
                  </a:ext>
                </a:extLst>
              </p:cNvPr>
              <p:cNvSpPr>
                <a:spLocks noGrp="1" noRot="1" noChangeAspect="1" noMove="1" noResize="1" noEditPoints="1" noAdjustHandles="1" noChangeArrowheads="1" noChangeShapeType="1" noTextEdit="1"/>
              </p:cNvSpPr>
              <p:nvPr>
                <p:ph idx="1"/>
              </p:nvPr>
            </p:nvSpPr>
            <p:spPr>
              <a:xfrm>
                <a:off x="440267" y="1052736"/>
                <a:ext cx="5655733" cy="4967065"/>
              </a:xfrm>
              <a:blipFill>
                <a:blip r:embed="rId2"/>
                <a:stretch>
                  <a:fillRect l="-895" r="-179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9A560FDC-FA9C-4146-A4C1-1474C59CD2D6}"/>
              </a:ext>
            </a:extLst>
          </p:cNvPr>
          <p:cNvSpPr txBox="1"/>
          <p:nvPr/>
        </p:nvSpPr>
        <p:spPr>
          <a:xfrm>
            <a:off x="8568267" y="33867"/>
            <a:ext cx="184731" cy="369332"/>
          </a:xfrm>
          <a:prstGeom prst="rect">
            <a:avLst/>
          </a:prstGeom>
          <a:noFill/>
        </p:spPr>
        <p:txBody>
          <a:bodyPr wrap="none" rtlCol="0">
            <a:spAutoFit/>
          </a:bodyPr>
          <a:lstStyle/>
          <a:p>
            <a:endParaRPr lang="en-US" dirty="0"/>
          </a:p>
        </p:txBody>
      </p:sp>
      <p:grpSp>
        <p:nvGrpSpPr>
          <p:cNvPr id="8" name="Group 7">
            <a:extLst>
              <a:ext uri="{FF2B5EF4-FFF2-40B4-BE49-F238E27FC236}">
                <a16:creationId xmlns:a16="http://schemas.microsoft.com/office/drawing/2014/main" id="{24EB31C9-B445-FE46-AC93-CE5DFE55E8AC}"/>
              </a:ext>
            </a:extLst>
          </p:cNvPr>
          <p:cNvGrpSpPr/>
          <p:nvPr/>
        </p:nvGrpSpPr>
        <p:grpSpPr>
          <a:xfrm>
            <a:off x="6618097" y="1064980"/>
            <a:ext cx="5058510" cy="4954821"/>
            <a:chOff x="6618097" y="1064980"/>
            <a:chExt cx="5058510" cy="4954821"/>
          </a:xfrm>
        </p:grpSpPr>
        <p:sp>
          <p:nvSpPr>
            <p:cNvPr id="4" name="Rectangle 3">
              <a:extLst>
                <a:ext uri="{FF2B5EF4-FFF2-40B4-BE49-F238E27FC236}">
                  <a16:creationId xmlns:a16="http://schemas.microsoft.com/office/drawing/2014/main" id="{DF8E2988-99A6-9B4A-83FA-2C683EC40C0F}"/>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6DEF4E4D-FD29-3D47-BF42-8C38C4CEA9BA}"/>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7" name="Rectangle 6">
              <a:extLst>
                <a:ext uri="{FF2B5EF4-FFF2-40B4-BE49-F238E27FC236}">
                  <a16:creationId xmlns:a16="http://schemas.microsoft.com/office/drawing/2014/main" id="{B1EF42B4-91FE-BA42-A266-0A1C904B4451}"/>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9" name="Rectangle 8">
              <a:extLst>
                <a:ext uri="{FF2B5EF4-FFF2-40B4-BE49-F238E27FC236}">
                  <a16:creationId xmlns:a16="http://schemas.microsoft.com/office/drawing/2014/main" id="{1CBC5298-6BAC-FB40-B838-12E26E117B35}"/>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10" name="Rectangle 9">
              <a:extLst>
                <a:ext uri="{FF2B5EF4-FFF2-40B4-BE49-F238E27FC236}">
                  <a16:creationId xmlns:a16="http://schemas.microsoft.com/office/drawing/2014/main" id="{642A159C-031B-4846-9026-BAFC7B11B1BD}"/>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11" name="Rectangle 10">
              <a:extLst>
                <a:ext uri="{FF2B5EF4-FFF2-40B4-BE49-F238E27FC236}">
                  <a16:creationId xmlns:a16="http://schemas.microsoft.com/office/drawing/2014/main" id="{B7471EB0-6523-0844-9988-2AC2893699F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97796FD-2348-B249-B775-E1EE68BF937C}"/>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&gt;80%</m:t>
                        </m:r>
                      </m:oMath>
                    </m:oMathPara>
                  </a14:m>
                  <a:endParaRPr lang="en-US" i="1" dirty="0"/>
                </a:p>
              </p:txBody>
            </p:sp>
          </mc:Choice>
          <mc:Fallback xmlns="">
            <p:sp>
              <p:nvSpPr>
                <p:cNvPr id="12" name="Rectangle 11">
                  <a:extLst>
                    <a:ext uri="{FF2B5EF4-FFF2-40B4-BE49-F238E27FC236}">
                      <a16:creationId xmlns:a16="http://schemas.microsoft.com/office/drawing/2014/main" id="{D97796FD-2348-B249-B775-E1EE68BF937C}"/>
                    </a:ext>
                  </a:extLst>
                </p:cNvPr>
                <p:cNvSpPr>
                  <a:spLocks noRot="1" noChangeAspect="1" noMove="1" noResize="1" noEditPoints="1" noAdjustHandles="1" noChangeArrowheads="1" noChangeShapeType="1" noTextEdit="1"/>
                </p:cNvSpPr>
                <p:nvPr/>
              </p:nvSpPr>
              <p:spPr>
                <a:xfrm>
                  <a:off x="6744072" y="4077072"/>
                  <a:ext cx="1224136" cy="43204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D5F0596-8CF3-C345-8F91-D3BE91C7CF43}"/>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≤80</m:t>
                      </m:r>
                    </m:oMath>
                  </a14:m>
                  <a:r>
                    <a:rPr lang="en-US" i="1" dirty="0"/>
                    <a:t>%</a:t>
                  </a:r>
                </a:p>
              </p:txBody>
            </p:sp>
          </mc:Choice>
          <mc:Fallback xmlns="">
            <p:sp>
              <p:nvSpPr>
                <p:cNvPr id="13" name="Rectangle 12">
                  <a:extLst>
                    <a:ext uri="{FF2B5EF4-FFF2-40B4-BE49-F238E27FC236}">
                      <a16:creationId xmlns:a16="http://schemas.microsoft.com/office/drawing/2014/main" id="{6D5F0596-8CF3-C345-8F91-D3BE91C7CF43}"/>
                    </a:ext>
                  </a:extLst>
                </p:cNvPr>
                <p:cNvSpPr>
                  <a:spLocks noRot="1" noChangeAspect="1" noMove="1" noResize="1" noEditPoints="1" noAdjustHandles="1" noChangeArrowheads="1" noChangeShapeType="1" noTextEdit="1"/>
                </p:cNvSpPr>
                <p:nvPr/>
              </p:nvSpPr>
              <p:spPr>
                <a:xfrm>
                  <a:off x="8112224" y="4077072"/>
                  <a:ext cx="1224136" cy="432048"/>
                </a:xfrm>
                <a:prstGeom prst="rect">
                  <a:avLst/>
                </a:prstGeom>
                <a:blipFill>
                  <a:blip r:embed="rId4"/>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E71DB37-E04D-EB4E-8E63-D14C09BA50B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&gt;5</m:t>
                        </m:r>
                      </m:oMath>
                    </m:oMathPara>
                  </a14:m>
                  <a:endParaRPr lang="en-US" i="1" dirty="0"/>
                </a:p>
              </p:txBody>
            </p:sp>
          </mc:Choice>
          <mc:Fallback xmlns="">
            <p:sp>
              <p:nvSpPr>
                <p:cNvPr id="14" name="Rectangle 13">
                  <a:extLst>
                    <a:ext uri="{FF2B5EF4-FFF2-40B4-BE49-F238E27FC236}">
                      <a16:creationId xmlns:a16="http://schemas.microsoft.com/office/drawing/2014/main" id="{CE71DB37-E04D-EB4E-8E63-D14C09BA50BA}"/>
                    </a:ext>
                  </a:extLst>
                </p:cNvPr>
                <p:cNvSpPr>
                  <a:spLocks noRot="1" noChangeAspect="1" noMove="1" noResize="1" noEditPoints="1" noAdjustHandles="1" noChangeArrowheads="1" noChangeShapeType="1" noTextEdit="1"/>
                </p:cNvSpPr>
                <p:nvPr/>
              </p:nvSpPr>
              <p:spPr>
                <a:xfrm>
                  <a:off x="9192344" y="4077072"/>
                  <a:ext cx="936104" cy="432048"/>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57217A0-D3E2-7345-B858-D13B00D4A096}"/>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US" i="1" dirty="0"/>
                </a:p>
              </p:txBody>
            </p:sp>
          </mc:Choice>
          <mc:Fallback xmlns="">
            <p:sp>
              <p:nvSpPr>
                <p:cNvPr id="15" name="Rectangle 14">
                  <a:extLst>
                    <a:ext uri="{FF2B5EF4-FFF2-40B4-BE49-F238E27FC236}">
                      <a16:creationId xmlns:a16="http://schemas.microsoft.com/office/drawing/2014/main" id="{057217A0-D3E2-7345-B858-D13B00D4A096}"/>
                    </a:ext>
                  </a:extLst>
                </p:cNvPr>
                <p:cNvSpPr>
                  <a:spLocks noRot="1" noChangeAspect="1" noMove="1" noResize="1" noEditPoints="1" noAdjustHandles="1" noChangeArrowheads="1" noChangeShapeType="1" noTextEdit="1"/>
                </p:cNvSpPr>
                <p:nvPr/>
              </p:nvSpPr>
              <p:spPr>
                <a:xfrm>
                  <a:off x="10344472" y="4077072"/>
                  <a:ext cx="1224136" cy="432048"/>
                </a:xfrm>
                <a:prstGeom prst="rect">
                  <a:avLst/>
                </a:prstGeom>
                <a:blipFill>
                  <a:blip r:embed="rId6"/>
                  <a:stretch>
                    <a:fillRect/>
                  </a:stretch>
                </a:blipFill>
                <a:ln>
                  <a:no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27251BC8-DAD1-3445-AC2F-3C93B6CD8300}"/>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17" name="Rectangle 16">
              <a:extLst>
                <a:ext uri="{FF2B5EF4-FFF2-40B4-BE49-F238E27FC236}">
                  <a16:creationId xmlns:a16="http://schemas.microsoft.com/office/drawing/2014/main" id="{CA04D59F-48D5-8948-847F-7D90B7E89DA2}"/>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8" name="Rectangle 17">
              <a:extLst>
                <a:ext uri="{FF2B5EF4-FFF2-40B4-BE49-F238E27FC236}">
                  <a16:creationId xmlns:a16="http://schemas.microsoft.com/office/drawing/2014/main" id="{6D72364E-9930-AD4B-9841-D1BDA64A8044}"/>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9" name="Rectangle 18">
              <a:extLst>
                <a:ext uri="{FF2B5EF4-FFF2-40B4-BE49-F238E27FC236}">
                  <a16:creationId xmlns:a16="http://schemas.microsoft.com/office/drawing/2014/main" id="{D2B17854-46B6-3544-8F7A-68E0956D81EE}"/>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20" name="Rectangle 19">
              <a:extLst>
                <a:ext uri="{FF2B5EF4-FFF2-40B4-BE49-F238E27FC236}">
                  <a16:creationId xmlns:a16="http://schemas.microsoft.com/office/drawing/2014/main" id="{D630F787-C6C3-1040-9C27-B600FDDA13D5}"/>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21" name="Rectangle 20">
              <a:extLst>
                <a:ext uri="{FF2B5EF4-FFF2-40B4-BE49-F238E27FC236}">
                  <a16:creationId xmlns:a16="http://schemas.microsoft.com/office/drawing/2014/main" id="{8C2AA717-05B9-8C41-A6BB-4BB850A69149}"/>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23" name="Straight Arrow Connector 22">
              <a:extLst>
                <a:ext uri="{FF2B5EF4-FFF2-40B4-BE49-F238E27FC236}">
                  <a16:creationId xmlns:a16="http://schemas.microsoft.com/office/drawing/2014/main" id="{123BF425-A95F-124E-AF82-212788AE1D50}"/>
                </a:ext>
              </a:extLst>
            </p:cNvPr>
            <p:cNvCxnSpPr>
              <a:stCxn id="4" idx="2"/>
              <a:endCxn id="10"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7D2BEF1-FB1E-BB44-ACAA-0AF965835CC0}"/>
                </a:ext>
              </a:extLst>
            </p:cNvPr>
            <p:cNvCxnSpPr>
              <a:cxnSpLocks/>
              <a:stCxn id="4" idx="2"/>
              <a:endCxn id="7"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D6F41F-9D9C-9F46-9AB9-EF2B827AB3D5}"/>
                </a:ext>
              </a:extLst>
            </p:cNvPr>
            <p:cNvCxnSpPr>
              <a:cxnSpLocks/>
              <a:stCxn id="4" idx="2"/>
              <a:endCxn id="6"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CB23692-A72A-4E42-AD62-ED8562F05D7B}"/>
                </a:ext>
              </a:extLst>
            </p:cNvPr>
            <p:cNvCxnSpPr>
              <a:cxnSpLocks/>
              <a:stCxn id="10" idx="2"/>
              <a:endCxn id="18"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A94EF4D-643B-1E4C-9801-ACD1ACF624D6}"/>
                </a:ext>
              </a:extLst>
            </p:cNvPr>
            <p:cNvCxnSpPr>
              <a:cxnSpLocks/>
              <a:stCxn id="6" idx="2"/>
              <a:endCxn id="16"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7B2E48CB-C632-3D40-A93B-792224662452}"/>
                </a:ext>
              </a:extLst>
            </p:cNvPr>
            <p:cNvCxnSpPr>
              <a:cxnSpLocks/>
              <a:stCxn id="6" idx="2"/>
              <a:endCxn id="17"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CED94B0-7D6F-0A4A-86AE-3550D8A9B00D}"/>
                </a:ext>
              </a:extLst>
            </p:cNvPr>
            <p:cNvCxnSpPr>
              <a:cxnSpLocks/>
              <a:stCxn id="7" idx="2"/>
              <a:endCxn id="20"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931B6808-01FC-6A45-BD23-45CEFA629DAD}"/>
                </a:ext>
              </a:extLst>
            </p:cNvPr>
            <p:cNvCxnSpPr>
              <a:cxnSpLocks/>
              <a:stCxn id="7" idx="2"/>
              <a:endCxn id="19"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grpSp>
        <p:nvGrpSpPr>
          <p:cNvPr id="30" name="Group 29">
            <a:extLst>
              <a:ext uri="{FF2B5EF4-FFF2-40B4-BE49-F238E27FC236}">
                <a16:creationId xmlns:a16="http://schemas.microsoft.com/office/drawing/2014/main" id="{D2D0C282-41F5-3E49-A431-D245587BA772}"/>
              </a:ext>
            </a:extLst>
          </p:cNvPr>
          <p:cNvGrpSpPr/>
          <p:nvPr/>
        </p:nvGrpSpPr>
        <p:grpSpPr>
          <a:xfrm>
            <a:off x="6618097" y="1064980"/>
            <a:ext cx="5058510" cy="4954821"/>
            <a:chOff x="6618097" y="1064980"/>
            <a:chExt cx="5058510" cy="4954821"/>
          </a:xfrm>
        </p:grpSpPr>
        <p:sp>
          <p:nvSpPr>
            <p:cNvPr id="31" name="Rectangle 30">
              <a:extLst>
                <a:ext uri="{FF2B5EF4-FFF2-40B4-BE49-F238E27FC236}">
                  <a16:creationId xmlns:a16="http://schemas.microsoft.com/office/drawing/2014/main" id="{9AAEFEF5-47E4-1D47-968E-CCF367585A16}"/>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32" name="Rectangle 31">
              <a:extLst>
                <a:ext uri="{FF2B5EF4-FFF2-40B4-BE49-F238E27FC236}">
                  <a16:creationId xmlns:a16="http://schemas.microsoft.com/office/drawing/2014/main" id="{A3256A46-750B-F24E-899D-9D816B946465}"/>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34" name="Rectangle 33">
              <a:extLst>
                <a:ext uri="{FF2B5EF4-FFF2-40B4-BE49-F238E27FC236}">
                  <a16:creationId xmlns:a16="http://schemas.microsoft.com/office/drawing/2014/main" id="{31D1AD9F-3F20-AC43-93B1-B7857E01EDED}"/>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35" name="Rectangle 34">
              <a:extLst>
                <a:ext uri="{FF2B5EF4-FFF2-40B4-BE49-F238E27FC236}">
                  <a16:creationId xmlns:a16="http://schemas.microsoft.com/office/drawing/2014/main" id="{775E6F7F-7DCF-DA45-902A-B55E9BCE3D07}"/>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36" name="Rectangle 35">
              <a:extLst>
                <a:ext uri="{FF2B5EF4-FFF2-40B4-BE49-F238E27FC236}">
                  <a16:creationId xmlns:a16="http://schemas.microsoft.com/office/drawing/2014/main" id="{3393985A-9EF7-9445-9044-1731C5B2BE01}"/>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37" name="Rectangle 36">
              <a:extLst>
                <a:ext uri="{FF2B5EF4-FFF2-40B4-BE49-F238E27FC236}">
                  <a16:creationId xmlns:a16="http://schemas.microsoft.com/office/drawing/2014/main" id="{8E3DF996-E9BA-F84C-9AB7-6B0DAADDE102}"/>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p:sp>
          <p:nvSpPr>
            <p:cNvPr id="38" name="Rectangle 37">
              <a:extLst>
                <a:ext uri="{FF2B5EF4-FFF2-40B4-BE49-F238E27FC236}">
                  <a16:creationId xmlns:a16="http://schemas.microsoft.com/office/drawing/2014/main" id="{6EB0D5DD-2D85-FA41-AFC4-62E8F166CEDD}"/>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high</a:t>
              </a:r>
            </a:p>
          </p:txBody>
        </p:sp>
        <p:sp>
          <p:nvSpPr>
            <p:cNvPr id="39" name="Rectangle 38">
              <a:extLst>
                <a:ext uri="{FF2B5EF4-FFF2-40B4-BE49-F238E27FC236}">
                  <a16:creationId xmlns:a16="http://schemas.microsoft.com/office/drawing/2014/main" id="{F37A0762-7E6E-D14D-ADEA-7D1E7452B456}"/>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normal</a:t>
              </a:r>
            </a:p>
          </p:txBody>
        </p:sp>
        <p:sp>
          <p:nvSpPr>
            <p:cNvPr id="40" name="Rectangle 39">
              <a:extLst>
                <a:ext uri="{FF2B5EF4-FFF2-40B4-BE49-F238E27FC236}">
                  <a16:creationId xmlns:a16="http://schemas.microsoft.com/office/drawing/2014/main" id="{884179CC-CD3E-4A47-A787-441938088DF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strong</a:t>
              </a:r>
            </a:p>
          </p:txBody>
        </p:sp>
        <p:sp>
          <p:nvSpPr>
            <p:cNvPr id="41" name="Rectangle 40">
              <a:extLst>
                <a:ext uri="{FF2B5EF4-FFF2-40B4-BE49-F238E27FC236}">
                  <a16:creationId xmlns:a16="http://schemas.microsoft.com/office/drawing/2014/main" id="{1D410466-E072-094C-864B-7C23C7F0C2BA}"/>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weak</a:t>
              </a:r>
            </a:p>
          </p:txBody>
        </p:sp>
        <p:sp>
          <p:nvSpPr>
            <p:cNvPr id="42" name="Rectangle 41">
              <a:extLst>
                <a:ext uri="{FF2B5EF4-FFF2-40B4-BE49-F238E27FC236}">
                  <a16:creationId xmlns:a16="http://schemas.microsoft.com/office/drawing/2014/main" id="{CF9E6F25-939D-B948-9DFF-DA2911BA4337}"/>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43" name="Rectangle 42">
              <a:extLst>
                <a:ext uri="{FF2B5EF4-FFF2-40B4-BE49-F238E27FC236}">
                  <a16:creationId xmlns:a16="http://schemas.microsoft.com/office/drawing/2014/main" id="{9AAA8075-974B-C14E-AD50-69B0A0C23F87}"/>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4" name="Rectangle 43">
              <a:extLst>
                <a:ext uri="{FF2B5EF4-FFF2-40B4-BE49-F238E27FC236}">
                  <a16:creationId xmlns:a16="http://schemas.microsoft.com/office/drawing/2014/main" id="{A9CE23A3-ECC3-7844-82F7-EC616CB7A713}"/>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6" name="Rectangle 45">
              <a:extLst>
                <a:ext uri="{FF2B5EF4-FFF2-40B4-BE49-F238E27FC236}">
                  <a16:creationId xmlns:a16="http://schemas.microsoft.com/office/drawing/2014/main" id="{BD2941EC-79FF-494C-B187-573C56206DEF}"/>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7" name="Rectangle 46">
              <a:extLst>
                <a:ext uri="{FF2B5EF4-FFF2-40B4-BE49-F238E27FC236}">
                  <a16:creationId xmlns:a16="http://schemas.microsoft.com/office/drawing/2014/main" id="{CC89C16D-3D38-5443-935F-724E7B1F898D}"/>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49" name="Rectangle 48">
              <a:extLst>
                <a:ext uri="{FF2B5EF4-FFF2-40B4-BE49-F238E27FC236}">
                  <a16:creationId xmlns:a16="http://schemas.microsoft.com/office/drawing/2014/main" id="{4D1B009F-0DBF-284E-B8FC-7699A9399D02}"/>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51" name="Straight Arrow Connector 50">
              <a:extLst>
                <a:ext uri="{FF2B5EF4-FFF2-40B4-BE49-F238E27FC236}">
                  <a16:creationId xmlns:a16="http://schemas.microsoft.com/office/drawing/2014/main" id="{C11ABED8-0431-2E4A-B3E4-E028ED310739}"/>
                </a:ext>
              </a:extLst>
            </p:cNvPr>
            <p:cNvCxnSpPr>
              <a:stCxn id="31" idx="2"/>
              <a:endCxn id="36"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8138ACEC-50CE-404E-801F-01B436B3946D}"/>
                </a:ext>
              </a:extLst>
            </p:cNvPr>
            <p:cNvCxnSpPr>
              <a:cxnSpLocks/>
              <a:stCxn id="31" idx="2"/>
              <a:endCxn id="34"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B7197E24-6018-EE4A-A485-C755A7E7B83B}"/>
                </a:ext>
              </a:extLst>
            </p:cNvPr>
            <p:cNvCxnSpPr>
              <a:cxnSpLocks/>
              <a:stCxn id="31" idx="2"/>
              <a:endCxn id="32"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3EB0B071-E222-C847-A539-1C9CAEEE2FF5}"/>
                </a:ext>
              </a:extLst>
            </p:cNvPr>
            <p:cNvCxnSpPr>
              <a:cxnSpLocks/>
              <a:stCxn id="36" idx="2"/>
              <a:endCxn id="44"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DD7CF760-ACF1-FE41-8F82-9C6BE78ED31E}"/>
                </a:ext>
              </a:extLst>
            </p:cNvPr>
            <p:cNvCxnSpPr>
              <a:cxnSpLocks/>
              <a:stCxn id="32" idx="2"/>
              <a:endCxn id="42"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A1E47DB5-289A-1047-A5F8-3A2FB6C3DEAA}"/>
                </a:ext>
              </a:extLst>
            </p:cNvPr>
            <p:cNvCxnSpPr>
              <a:cxnSpLocks/>
              <a:stCxn id="32" idx="2"/>
              <a:endCxn id="43"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D7BFAC5E-4D8E-1B4F-A6CF-2233979AEC70}"/>
                </a:ext>
              </a:extLst>
            </p:cNvPr>
            <p:cNvCxnSpPr>
              <a:cxnSpLocks/>
              <a:stCxn id="34" idx="2"/>
              <a:endCxn id="47"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745B40D0-5A93-634A-9FDC-CCD3BB1FA9EF}"/>
                </a:ext>
              </a:extLst>
            </p:cNvPr>
            <p:cNvCxnSpPr>
              <a:cxnSpLocks/>
              <a:stCxn id="34" idx="2"/>
              <a:endCxn id="46"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4611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02D9DDB-8C8D-E742-97C4-B71CECA6BE53}"/>
                  </a:ext>
                </a:extLst>
              </p:cNvPr>
              <p:cNvSpPr/>
              <p:nvPr/>
            </p:nvSpPr>
            <p:spPr>
              <a:xfrm>
                <a:off x="8172265" y="4879875"/>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2</m:t>
                      </m:r>
                    </m:oMath>
                  </m:oMathPara>
                </a14:m>
                <a:endParaRPr lang="en-US" i="1" dirty="0"/>
              </a:p>
            </p:txBody>
          </p:sp>
        </mc:Choice>
        <mc:Fallback xmlns="">
          <p:sp>
            <p:nvSpPr>
              <p:cNvPr id="118" name="Rectangle 117">
                <a:extLst>
                  <a:ext uri="{FF2B5EF4-FFF2-40B4-BE49-F238E27FC236}">
                    <a16:creationId xmlns:a16="http://schemas.microsoft.com/office/drawing/2014/main" id="{602D9DDB-8C8D-E742-97C4-B71CECA6BE53}"/>
                  </a:ext>
                </a:extLst>
              </p:cNvPr>
              <p:cNvSpPr>
                <a:spLocks noRot="1" noChangeAspect="1" noMove="1" noResize="1" noEditPoints="1" noAdjustHandles="1" noChangeArrowheads="1" noChangeShapeType="1" noTextEdit="1"/>
              </p:cNvSpPr>
              <p:nvPr/>
            </p:nvSpPr>
            <p:spPr>
              <a:xfrm>
                <a:off x="8172265" y="4879875"/>
                <a:ext cx="660039" cy="432048"/>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9AFA83F8-BC70-0347-B437-4D30D646718D}"/>
                  </a:ext>
                </a:extLst>
              </p:cNvPr>
              <p:cNvSpPr/>
              <p:nvPr/>
            </p:nvSpPr>
            <p:spPr>
              <a:xfrm>
                <a:off x="7104112" y="3933056"/>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2</m:t>
                      </m:r>
                    </m:oMath>
                  </m:oMathPara>
                </a14:m>
                <a:endParaRPr lang="en-US" i="1" dirty="0"/>
              </a:p>
            </p:txBody>
          </p:sp>
        </mc:Choice>
        <mc:Fallback xmlns="">
          <p:sp>
            <p:nvSpPr>
              <p:cNvPr id="83" name="Rectangle 82">
                <a:extLst>
                  <a:ext uri="{FF2B5EF4-FFF2-40B4-BE49-F238E27FC236}">
                    <a16:creationId xmlns:a16="http://schemas.microsoft.com/office/drawing/2014/main" id="{9AFA83F8-BC70-0347-B437-4D30D646718D}"/>
                  </a:ext>
                </a:extLst>
              </p:cNvPr>
              <p:cNvSpPr>
                <a:spLocks noRot="1" noChangeAspect="1" noMove="1" noResize="1" noEditPoints="1" noAdjustHandles="1" noChangeArrowheads="1" noChangeShapeType="1" noTextEdit="1"/>
              </p:cNvSpPr>
              <p:nvPr/>
            </p:nvSpPr>
            <p:spPr>
              <a:xfrm>
                <a:off x="7104112" y="3933056"/>
                <a:ext cx="660039" cy="432048"/>
              </a:xfrm>
              <a:prstGeom prst="rect">
                <a:avLst/>
              </a:prstGeom>
              <a:blipFill>
                <a:blip r:embed="rId3"/>
                <a:stretch>
                  <a:fillRect/>
                </a:stretch>
              </a:blipFill>
              <a:ln>
                <a:no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5FE966AC-9D2A-7047-B442-E333860043A6}"/>
              </a:ext>
            </a:extLst>
          </p:cNvPr>
          <p:cNvSpPr>
            <a:spLocks noGrp="1"/>
          </p:cNvSpPr>
          <p:nvPr>
            <p:ph type="title"/>
          </p:nvPr>
        </p:nvSpPr>
        <p:spPr/>
        <p:txBody>
          <a:bodyPr/>
          <a:lstStyle/>
          <a:p>
            <a:r>
              <a:rPr lang="en-US" dirty="0"/>
              <a:t>Decision Tree Decision Boundaries</a:t>
            </a:r>
          </a:p>
        </p:txBody>
      </p:sp>
      <p:sp>
        <p:nvSpPr>
          <p:cNvPr id="3" name="Content Placeholder 2">
            <a:extLst>
              <a:ext uri="{FF2B5EF4-FFF2-40B4-BE49-F238E27FC236}">
                <a16:creationId xmlns:a16="http://schemas.microsoft.com/office/drawing/2014/main" id="{1DC9FA53-9EE8-0745-92FC-DAD400D86E32}"/>
              </a:ext>
            </a:extLst>
          </p:cNvPr>
          <p:cNvSpPr>
            <a:spLocks noGrp="1"/>
          </p:cNvSpPr>
          <p:nvPr>
            <p:ph idx="1"/>
          </p:nvPr>
        </p:nvSpPr>
        <p:spPr>
          <a:xfrm>
            <a:off x="440267" y="1052736"/>
            <a:ext cx="11319933" cy="925347"/>
          </a:xfrm>
        </p:spPr>
        <p:txBody>
          <a:bodyPr/>
          <a:lstStyle/>
          <a:p>
            <a:pPr marL="0" indent="0">
              <a:buNone/>
            </a:pPr>
            <a:r>
              <a:rPr lang="en-US" sz="2000" dirty="0"/>
              <a:t>Decision trees divide the feature space into axis-parallel rectangles and label each rectangle with one of the classes to predict.</a:t>
            </a:r>
          </a:p>
        </p:txBody>
      </p:sp>
      <p:pic>
        <p:nvPicPr>
          <p:cNvPr id="6" name="Picture 5">
            <a:extLst>
              <a:ext uri="{FF2B5EF4-FFF2-40B4-BE49-F238E27FC236}">
                <a16:creationId xmlns:a16="http://schemas.microsoft.com/office/drawing/2014/main" id="{61C3CFC3-5AB6-AA47-804E-3B071CC6344C}"/>
              </a:ext>
            </a:extLst>
          </p:cNvPr>
          <p:cNvPicPr>
            <a:picLocks noChangeAspect="1"/>
          </p:cNvPicPr>
          <p:nvPr/>
        </p:nvPicPr>
        <p:blipFill>
          <a:blip r:embed="rId4"/>
          <a:stretch>
            <a:fillRect/>
          </a:stretch>
        </p:blipFill>
        <p:spPr>
          <a:xfrm>
            <a:off x="623392" y="2348880"/>
            <a:ext cx="4968931" cy="401517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D5170-CF38-734C-BB18-50C7793CAC0B}"/>
                  </a:ext>
                </a:extLst>
              </p:cNvPr>
              <p:cNvSpPr/>
              <p:nvPr/>
            </p:nvSpPr>
            <p:spPr>
              <a:xfrm>
                <a:off x="9048328" y="2636912"/>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7" name="Rectangle 6">
                <a:extLst>
                  <a:ext uri="{FF2B5EF4-FFF2-40B4-BE49-F238E27FC236}">
                    <a16:creationId xmlns:a16="http://schemas.microsoft.com/office/drawing/2014/main" id="{C1DD5170-CF38-734C-BB18-50C7793CAC0B}"/>
                  </a:ext>
                </a:extLst>
              </p:cNvPr>
              <p:cNvSpPr>
                <a:spLocks noRot="1" noChangeAspect="1" noMove="1" noResize="1" noEditPoints="1" noAdjustHandles="1" noChangeArrowheads="1" noChangeShapeType="1" noTextEdit="1"/>
              </p:cNvSpPr>
              <p:nvPr/>
            </p:nvSpPr>
            <p:spPr>
              <a:xfrm>
                <a:off x="9048328" y="2636912"/>
                <a:ext cx="432048" cy="4320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9A9CAD-E42A-9149-B7FC-AF841E734686}"/>
                  </a:ext>
                </a:extLst>
              </p:cNvPr>
              <p:cNvSpPr/>
              <p:nvPr/>
            </p:nvSpPr>
            <p:spPr>
              <a:xfrm>
                <a:off x="8262134" y="2955984"/>
                <a:ext cx="432048"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&lt;3</m:t>
                      </m:r>
                    </m:oMath>
                  </m:oMathPara>
                </a14:m>
                <a:endParaRPr lang="en-US" i="1" dirty="0"/>
              </a:p>
            </p:txBody>
          </p:sp>
        </mc:Choice>
        <mc:Fallback xmlns="">
          <p:sp>
            <p:nvSpPr>
              <p:cNvPr id="10" name="Rectangle 9">
                <a:extLst>
                  <a:ext uri="{FF2B5EF4-FFF2-40B4-BE49-F238E27FC236}">
                    <a16:creationId xmlns:a16="http://schemas.microsoft.com/office/drawing/2014/main" id="{829A9CAD-E42A-9149-B7FC-AF841E734686}"/>
                  </a:ext>
                </a:extLst>
              </p:cNvPr>
              <p:cNvSpPr>
                <a:spLocks noRot="1" noChangeAspect="1" noMove="1" noResize="1" noEditPoints="1" noAdjustHandles="1" noChangeArrowheads="1" noChangeShapeType="1" noTextEdit="1"/>
              </p:cNvSpPr>
              <p:nvPr/>
            </p:nvSpPr>
            <p:spPr>
              <a:xfrm>
                <a:off x="8262134" y="2955984"/>
                <a:ext cx="432048" cy="432048"/>
              </a:xfrm>
              <a:prstGeom prst="rect">
                <a:avLst/>
              </a:prstGeom>
              <a:blipFill>
                <a:blip r:embed="rId6"/>
                <a:stretch>
                  <a:fillRect l="-14286" r="-285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DAF9BB-8A6C-C243-B958-2689E97FAB6A}"/>
                  </a:ext>
                </a:extLst>
              </p:cNvPr>
              <p:cNvSpPr/>
              <p:nvPr/>
            </p:nvSpPr>
            <p:spPr>
              <a:xfrm>
                <a:off x="9918318" y="2972230"/>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US" i="1" dirty="0"/>
              </a:p>
            </p:txBody>
          </p:sp>
        </mc:Choice>
        <mc:Fallback xmlns="">
          <p:sp>
            <p:nvSpPr>
              <p:cNvPr id="12" name="Rectangle 11">
                <a:extLst>
                  <a:ext uri="{FF2B5EF4-FFF2-40B4-BE49-F238E27FC236}">
                    <a16:creationId xmlns:a16="http://schemas.microsoft.com/office/drawing/2014/main" id="{84DAF9BB-8A6C-C243-B958-2689E97FAB6A}"/>
                  </a:ext>
                </a:extLst>
              </p:cNvPr>
              <p:cNvSpPr>
                <a:spLocks noRot="1" noChangeAspect="1" noMove="1" noResize="1" noEditPoints="1" noAdjustHandles="1" noChangeArrowheads="1" noChangeShapeType="1" noTextEdit="1"/>
              </p:cNvSpPr>
              <p:nvPr/>
            </p:nvSpPr>
            <p:spPr>
              <a:xfrm>
                <a:off x="9918318" y="2972230"/>
                <a:ext cx="480563" cy="432048"/>
              </a:xfrm>
              <a:prstGeom prst="rect">
                <a:avLst/>
              </a:prstGeom>
              <a:blipFill>
                <a:blip r:embed="rId7"/>
                <a:stretch>
                  <a:fillRect l="-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FBB642-7397-FD47-8384-0EDD3927DFA2}"/>
                  </a:ext>
                </a:extLst>
              </p:cNvPr>
              <p:cNvSpPr/>
              <p:nvPr/>
            </p:nvSpPr>
            <p:spPr>
              <a:xfrm>
                <a:off x="8460297" y="3930787"/>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i="1" dirty="0"/>
              </a:p>
            </p:txBody>
          </p:sp>
        </mc:Choice>
        <mc:Fallback xmlns="">
          <p:sp>
            <p:nvSpPr>
              <p:cNvPr id="15" name="Rectangle 14">
                <a:extLst>
                  <a:ext uri="{FF2B5EF4-FFF2-40B4-BE49-F238E27FC236}">
                    <a16:creationId xmlns:a16="http://schemas.microsoft.com/office/drawing/2014/main" id="{E9FBB642-7397-FD47-8384-0EDD3927DFA2}"/>
                  </a:ext>
                </a:extLst>
              </p:cNvPr>
              <p:cNvSpPr>
                <a:spLocks noRot="1" noChangeAspect="1" noMove="1" noResize="1" noEditPoints="1" noAdjustHandles="1" noChangeArrowheads="1" noChangeShapeType="1" noTextEdit="1"/>
              </p:cNvSpPr>
              <p:nvPr/>
            </p:nvSpPr>
            <p:spPr>
              <a:xfrm>
                <a:off x="8460297" y="3930787"/>
                <a:ext cx="660039" cy="432048"/>
              </a:xfrm>
              <a:prstGeom prst="rect">
                <a:avLst/>
              </a:prstGeom>
              <a:blipFill>
                <a:blip r:embed="rId8"/>
                <a:stretch>
                  <a:fillRect/>
                </a:stretch>
              </a:blipFill>
              <a:ln>
                <a:noFill/>
              </a:ln>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7616500-558D-E24C-8400-6BAC1507A7D6}"/>
              </a:ext>
            </a:extLst>
          </p:cNvPr>
          <p:cNvSpPr/>
          <p:nvPr/>
        </p:nvSpPr>
        <p:spPr>
          <a:xfrm>
            <a:off x="10850566" y="4508966"/>
            <a:ext cx="57402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22" name="Rectangle 21">
            <a:extLst>
              <a:ext uri="{FF2B5EF4-FFF2-40B4-BE49-F238E27FC236}">
                <a16:creationId xmlns:a16="http://schemas.microsoft.com/office/drawing/2014/main" id="{11B8C49D-43E1-EA41-B90A-3FA1C8DFD1CF}"/>
              </a:ext>
            </a:extLst>
          </p:cNvPr>
          <p:cNvSpPr/>
          <p:nvPr/>
        </p:nvSpPr>
        <p:spPr>
          <a:xfrm>
            <a:off x="6312024" y="2266115"/>
            <a:ext cx="5278895" cy="3899189"/>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BlueOrRed?</a:t>
            </a:r>
          </a:p>
        </p:txBody>
      </p:sp>
      <p:cxnSp>
        <p:nvCxnSpPr>
          <p:cNvPr id="24" name="Straight Arrow Connector 23">
            <a:extLst>
              <a:ext uri="{FF2B5EF4-FFF2-40B4-BE49-F238E27FC236}">
                <a16:creationId xmlns:a16="http://schemas.microsoft.com/office/drawing/2014/main" id="{968F1622-BFA2-704B-AF64-6B1B21B17FBE}"/>
              </a:ext>
            </a:extLst>
          </p:cNvPr>
          <p:cNvCxnSpPr>
            <a:cxnSpLocks/>
            <a:stCxn id="7" idx="2"/>
            <a:endCxn id="51" idx="0"/>
          </p:cNvCxnSpPr>
          <p:nvPr/>
        </p:nvCxnSpPr>
        <p:spPr>
          <a:xfrm>
            <a:off x="9264352" y="3068960"/>
            <a:ext cx="1234897"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DA07448-85D1-F84A-ADBD-F39D56755AE3}"/>
              </a:ext>
            </a:extLst>
          </p:cNvPr>
          <p:cNvCxnSpPr>
            <a:cxnSpLocks/>
            <a:stCxn id="7" idx="2"/>
            <a:endCxn id="50" idx="0"/>
          </p:cNvCxnSpPr>
          <p:nvPr/>
        </p:nvCxnSpPr>
        <p:spPr>
          <a:xfrm flipH="1">
            <a:off x="8040216" y="3068960"/>
            <a:ext cx="1224136"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CA63A16-7BB9-C547-8FEB-DF4EC89BD12E}"/>
                  </a:ext>
                </a:extLst>
              </p:cNvPr>
              <p:cNvSpPr/>
              <p:nvPr/>
            </p:nvSpPr>
            <p:spPr>
              <a:xfrm>
                <a:off x="9696400" y="3933056"/>
                <a:ext cx="432048"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&lt;3</m:t>
                      </m:r>
                    </m:oMath>
                  </m:oMathPara>
                </a14:m>
                <a:endParaRPr lang="en-US" i="1" dirty="0"/>
              </a:p>
            </p:txBody>
          </p:sp>
        </mc:Choice>
        <mc:Fallback xmlns="">
          <p:sp>
            <p:nvSpPr>
              <p:cNvPr id="66" name="Rectangle 65">
                <a:extLst>
                  <a:ext uri="{FF2B5EF4-FFF2-40B4-BE49-F238E27FC236}">
                    <a16:creationId xmlns:a16="http://schemas.microsoft.com/office/drawing/2014/main" id="{FCA63A16-7BB9-C547-8FEB-DF4EC89BD12E}"/>
                  </a:ext>
                </a:extLst>
              </p:cNvPr>
              <p:cNvSpPr>
                <a:spLocks noRot="1" noChangeAspect="1" noMove="1" noResize="1" noEditPoints="1" noAdjustHandles="1" noChangeArrowheads="1" noChangeShapeType="1" noTextEdit="1"/>
              </p:cNvSpPr>
              <p:nvPr/>
            </p:nvSpPr>
            <p:spPr>
              <a:xfrm>
                <a:off x="9696400" y="3933056"/>
                <a:ext cx="432048" cy="432048"/>
              </a:xfrm>
              <a:prstGeom prst="rect">
                <a:avLst/>
              </a:prstGeom>
              <a:blipFill>
                <a:blip r:embed="rId9"/>
                <a:stretch>
                  <a:fillRect l="-17143" r="-2857"/>
                </a:stretch>
              </a:blipFill>
              <a:ln>
                <a:no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D0C2C80-5360-DF40-9424-49A59E885500}"/>
              </a:ext>
            </a:extLst>
          </p:cNvPr>
          <p:cNvCxnSpPr>
            <a:cxnSpLocks/>
            <a:stCxn id="50" idx="2"/>
            <a:endCxn id="49" idx="0"/>
          </p:cNvCxnSpPr>
          <p:nvPr/>
        </p:nvCxnSpPr>
        <p:spPr>
          <a:xfrm flipH="1">
            <a:off x="7216585" y="4036104"/>
            <a:ext cx="823631" cy="50562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A1E63EC-E0F0-FF40-BF9E-F66E002A3C11}"/>
              </a:ext>
            </a:extLst>
          </p:cNvPr>
          <p:cNvCxnSpPr>
            <a:cxnSpLocks/>
            <a:stCxn id="50" idx="2"/>
            <a:endCxn id="52" idx="0"/>
          </p:cNvCxnSpPr>
          <p:nvPr/>
        </p:nvCxnSpPr>
        <p:spPr>
          <a:xfrm>
            <a:off x="8040216" y="4036104"/>
            <a:ext cx="849907" cy="48331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83BC7A2-F6AE-5F4C-89C8-282B59868A09}"/>
              </a:ext>
            </a:extLst>
          </p:cNvPr>
          <p:cNvCxnSpPr>
            <a:cxnSpLocks/>
            <a:stCxn id="51" idx="2"/>
            <a:endCxn id="68" idx="0"/>
          </p:cNvCxnSpPr>
          <p:nvPr/>
        </p:nvCxnSpPr>
        <p:spPr>
          <a:xfrm flipH="1">
            <a:off x="9822449" y="4036104"/>
            <a:ext cx="67680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2214697-A905-2B4B-A494-1A140AB7AEE1}"/>
              </a:ext>
            </a:extLst>
          </p:cNvPr>
          <p:cNvCxnSpPr>
            <a:cxnSpLocks/>
            <a:stCxn id="51" idx="2"/>
            <a:endCxn id="20" idx="0"/>
          </p:cNvCxnSpPr>
          <p:nvPr/>
        </p:nvCxnSpPr>
        <p:spPr>
          <a:xfrm>
            <a:off x="10499249" y="4036104"/>
            <a:ext cx="63833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9759DF6F-7B34-3B4D-B05E-BE80DA208CBF}"/>
                  </a:ext>
                </a:extLst>
              </p:cNvPr>
              <p:cNvSpPr/>
              <p:nvPr/>
            </p:nvSpPr>
            <p:spPr>
              <a:xfrm>
                <a:off x="7000561" y="4541733"/>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49" name="Rectangle 48">
                <a:extLst>
                  <a:ext uri="{FF2B5EF4-FFF2-40B4-BE49-F238E27FC236}">
                    <a16:creationId xmlns:a16="http://schemas.microsoft.com/office/drawing/2014/main" id="{9759DF6F-7B34-3B4D-B05E-BE80DA208CBF}"/>
                  </a:ext>
                </a:extLst>
              </p:cNvPr>
              <p:cNvSpPr>
                <a:spLocks noRot="1" noChangeAspect="1" noMove="1" noResize="1" noEditPoints="1" noAdjustHandles="1" noChangeArrowheads="1" noChangeShapeType="1" noTextEdit="1"/>
              </p:cNvSpPr>
              <p:nvPr/>
            </p:nvSpPr>
            <p:spPr>
              <a:xfrm>
                <a:off x="7000561" y="4541733"/>
                <a:ext cx="432048" cy="4320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E978F06-4B36-EC43-9A43-CEB8A19190C7}"/>
                  </a:ext>
                </a:extLst>
              </p:cNvPr>
              <p:cNvSpPr/>
              <p:nvPr/>
            </p:nvSpPr>
            <p:spPr>
              <a:xfrm>
                <a:off x="7824192" y="360405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0" name="Rectangle 49">
                <a:extLst>
                  <a:ext uri="{FF2B5EF4-FFF2-40B4-BE49-F238E27FC236}">
                    <a16:creationId xmlns:a16="http://schemas.microsoft.com/office/drawing/2014/main" id="{CE978F06-4B36-EC43-9A43-CEB8A19190C7}"/>
                  </a:ext>
                </a:extLst>
              </p:cNvPr>
              <p:cNvSpPr>
                <a:spLocks noRot="1" noChangeAspect="1" noMove="1" noResize="1" noEditPoints="1" noAdjustHandles="1" noChangeArrowheads="1" noChangeShapeType="1" noTextEdit="1"/>
              </p:cNvSpPr>
              <p:nvPr/>
            </p:nvSpPr>
            <p:spPr>
              <a:xfrm>
                <a:off x="7824192" y="3604056"/>
                <a:ext cx="432048" cy="43204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D17B011-185D-BC4B-A79D-4EB3E537211C}"/>
                  </a:ext>
                </a:extLst>
              </p:cNvPr>
              <p:cNvSpPr/>
              <p:nvPr/>
            </p:nvSpPr>
            <p:spPr>
              <a:xfrm>
                <a:off x="10283225" y="360405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1" name="Rectangle 50">
                <a:extLst>
                  <a:ext uri="{FF2B5EF4-FFF2-40B4-BE49-F238E27FC236}">
                    <a16:creationId xmlns:a16="http://schemas.microsoft.com/office/drawing/2014/main" id="{1D17B011-185D-BC4B-A79D-4EB3E537211C}"/>
                  </a:ext>
                </a:extLst>
              </p:cNvPr>
              <p:cNvSpPr>
                <a:spLocks noRot="1" noChangeAspect="1" noMove="1" noResize="1" noEditPoints="1" noAdjustHandles="1" noChangeArrowheads="1" noChangeShapeType="1" noTextEdit="1"/>
              </p:cNvSpPr>
              <p:nvPr/>
            </p:nvSpPr>
            <p:spPr>
              <a:xfrm>
                <a:off x="10283225" y="3604056"/>
                <a:ext cx="432048" cy="43204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3605CE17-796A-FC45-95F6-A09BE979E061}"/>
                  </a:ext>
                </a:extLst>
              </p:cNvPr>
              <p:cNvSpPr/>
              <p:nvPr/>
            </p:nvSpPr>
            <p:spPr>
              <a:xfrm>
                <a:off x="8674099" y="451942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52" name="Rectangle 51">
                <a:extLst>
                  <a:ext uri="{FF2B5EF4-FFF2-40B4-BE49-F238E27FC236}">
                    <a16:creationId xmlns:a16="http://schemas.microsoft.com/office/drawing/2014/main" id="{3605CE17-796A-FC45-95F6-A09BE979E061}"/>
                  </a:ext>
                </a:extLst>
              </p:cNvPr>
              <p:cNvSpPr>
                <a:spLocks noRot="1" noChangeAspect="1" noMove="1" noResize="1" noEditPoints="1" noAdjustHandles="1" noChangeArrowheads="1" noChangeShapeType="1" noTextEdit="1"/>
              </p:cNvSpPr>
              <p:nvPr/>
            </p:nvSpPr>
            <p:spPr>
              <a:xfrm>
                <a:off x="8674099" y="4519420"/>
                <a:ext cx="432048" cy="43204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ADD1971D-1216-894C-9CDE-0AD422692847}"/>
                  </a:ext>
                </a:extLst>
              </p:cNvPr>
              <p:cNvSpPr/>
              <p:nvPr/>
            </p:nvSpPr>
            <p:spPr>
              <a:xfrm>
                <a:off x="10944029" y="3933056"/>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US" i="1" dirty="0"/>
              </a:p>
            </p:txBody>
          </p:sp>
        </mc:Choice>
        <mc:Fallback xmlns="">
          <p:sp>
            <p:nvSpPr>
              <p:cNvPr id="65" name="Rectangle 64">
                <a:extLst>
                  <a:ext uri="{FF2B5EF4-FFF2-40B4-BE49-F238E27FC236}">
                    <a16:creationId xmlns:a16="http://schemas.microsoft.com/office/drawing/2014/main" id="{ADD1971D-1216-894C-9CDE-0AD422692847}"/>
                  </a:ext>
                </a:extLst>
              </p:cNvPr>
              <p:cNvSpPr>
                <a:spLocks noRot="1" noChangeAspect="1" noMove="1" noResize="1" noEditPoints="1" noAdjustHandles="1" noChangeArrowheads="1" noChangeShapeType="1" noTextEdit="1"/>
              </p:cNvSpPr>
              <p:nvPr/>
            </p:nvSpPr>
            <p:spPr>
              <a:xfrm>
                <a:off x="10944029" y="3933056"/>
                <a:ext cx="480563" cy="432048"/>
              </a:xfrm>
              <a:prstGeom prst="rect">
                <a:avLst/>
              </a:prstGeom>
              <a:blipFill>
                <a:blip r:embed="rId14"/>
                <a:stretch>
                  <a:fillRect l="-10256"/>
                </a:stretch>
              </a:blipFill>
              <a:ln>
                <a:noFill/>
              </a:ln>
            </p:spPr>
            <p:txBody>
              <a:bodyPr/>
              <a:lstStyle/>
              <a:p>
                <a:r>
                  <a:rPr lang="en-US">
                    <a:noFill/>
                  </a:rPr>
                  <a:t> </a:t>
                </a:r>
              </a:p>
            </p:txBody>
          </p:sp>
        </mc:Fallback>
      </mc:AlternateContent>
      <p:sp>
        <p:nvSpPr>
          <p:cNvPr id="68" name="Rectangle 67">
            <a:extLst>
              <a:ext uri="{FF2B5EF4-FFF2-40B4-BE49-F238E27FC236}">
                <a16:creationId xmlns:a16="http://schemas.microsoft.com/office/drawing/2014/main" id="{07835158-7E7C-8E43-B218-2406354F6E59}"/>
              </a:ext>
            </a:extLst>
          </p:cNvPr>
          <p:cNvSpPr/>
          <p:nvPr/>
        </p:nvSpPr>
        <p:spPr>
          <a:xfrm>
            <a:off x="9455608" y="4508966"/>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84" name="Rectangle 83">
            <a:extLst>
              <a:ext uri="{FF2B5EF4-FFF2-40B4-BE49-F238E27FC236}">
                <a16:creationId xmlns:a16="http://schemas.microsoft.com/office/drawing/2014/main" id="{DE4E3E8D-7E0B-394E-8530-C18495550A67}"/>
              </a:ext>
            </a:extLst>
          </p:cNvPr>
          <p:cNvSpPr/>
          <p:nvPr/>
        </p:nvSpPr>
        <p:spPr>
          <a:xfrm>
            <a:off x="8904312" y="5424330"/>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cxnSp>
        <p:nvCxnSpPr>
          <p:cNvPr id="85" name="Straight Arrow Connector 84">
            <a:extLst>
              <a:ext uri="{FF2B5EF4-FFF2-40B4-BE49-F238E27FC236}">
                <a16:creationId xmlns:a16="http://schemas.microsoft.com/office/drawing/2014/main" id="{1016AA15-3BFD-864A-87C1-4C91E79A5798}"/>
              </a:ext>
            </a:extLst>
          </p:cNvPr>
          <p:cNvCxnSpPr>
            <a:cxnSpLocks/>
            <a:stCxn id="52" idx="2"/>
            <a:endCxn id="88" idx="0"/>
          </p:cNvCxnSpPr>
          <p:nvPr/>
        </p:nvCxnSpPr>
        <p:spPr>
          <a:xfrm flipH="1">
            <a:off x="8485195" y="4951468"/>
            <a:ext cx="404928"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79B39642-90FD-1944-9E02-4EEB9946186B}"/>
              </a:ext>
            </a:extLst>
          </p:cNvPr>
          <p:cNvCxnSpPr>
            <a:cxnSpLocks/>
            <a:stCxn id="52" idx="2"/>
            <a:endCxn id="84" idx="0"/>
          </p:cNvCxnSpPr>
          <p:nvPr/>
        </p:nvCxnSpPr>
        <p:spPr>
          <a:xfrm>
            <a:off x="8890123" y="4951468"/>
            <a:ext cx="43362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6E120E21-F3B8-E948-A3FC-A0A65907FBB3}"/>
                  </a:ext>
                </a:extLst>
              </p:cNvPr>
              <p:cNvSpPr/>
              <p:nvPr/>
            </p:nvSpPr>
            <p:spPr>
              <a:xfrm>
                <a:off x="9151675" y="489506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i="1" dirty="0"/>
              </a:p>
            </p:txBody>
          </p:sp>
        </mc:Choice>
        <mc:Fallback xmlns="">
          <p:sp>
            <p:nvSpPr>
              <p:cNvPr id="87" name="Rectangle 86">
                <a:extLst>
                  <a:ext uri="{FF2B5EF4-FFF2-40B4-BE49-F238E27FC236}">
                    <a16:creationId xmlns:a16="http://schemas.microsoft.com/office/drawing/2014/main" id="{6E120E21-F3B8-E948-A3FC-A0A65907FBB3}"/>
                  </a:ext>
                </a:extLst>
              </p:cNvPr>
              <p:cNvSpPr>
                <a:spLocks noRot="1" noChangeAspect="1" noMove="1" noResize="1" noEditPoints="1" noAdjustHandles="1" noChangeArrowheads="1" noChangeShapeType="1" noTextEdit="1"/>
              </p:cNvSpPr>
              <p:nvPr/>
            </p:nvSpPr>
            <p:spPr>
              <a:xfrm>
                <a:off x="9151675" y="4895062"/>
                <a:ext cx="480563" cy="432048"/>
              </a:xfrm>
              <a:prstGeom prst="rect">
                <a:avLst/>
              </a:prstGeom>
              <a:blipFill>
                <a:blip r:embed="rId15"/>
                <a:stretch>
                  <a:fillRect l="-10256"/>
                </a:stretch>
              </a:blipFill>
              <a:ln>
                <a:noFill/>
              </a:ln>
            </p:spPr>
            <p:txBody>
              <a:bodyPr/>
              <a:lstStyle/>
              <a:p>
                <a:r>
                  <a:rPr lang="en-US">
                    <a:noFill/>
                  </a:rPr>
                  <a:t> </a:t>
                </a:r>
              </a:p>
            </p:txBody>
          </p:sp>
        </mc:Fallback>
      </mc:AlternateContent>
      <p:sp>
        <p:nvSpPr>
          <p:cNvPr id="88" name="Rectangle 87">
            <a:extLst>
              <a:ext uri="{FF2B5EF4-FFF2-40B4-BE49-F238E27FC236}">
                <a16:creationId xmlns:a16="http://schemas.microsoft.com/office/drawing/2014/main" id="{97132C47-D76C-EB48-B1AE-1E3B0A20064E}"/>
              </a:ext>
            </a:extLst>
          </p:cNvPr>
          <p:cNvSpPr/>
          <p:nvPr/>
        </p:nvSpPr>
        <p:spPr>
          <a:xfrm>
            <a:off x="8118354" y="5424330"/>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96" name="Rectangle 95">
            <a:extLst>
              <a:ext uri="{FF2B5EF4-FFF2-40B4-BE49-F238E27FC236}">
                <a16:creationId xmlns:a16="http://schemas.microsoft.com/office/drawing/2014/main" id="{925A3BC7-C22C-B84B-938D-F0CD3C3766B1}"/>
              </a:ext>
            </a:extLst>
          </p:cNvPr>
          <p:cNvSpPr/>
          <p:nvPr/>
        </p:nvSpPr>
        <p:spPr>
          <a:xfrm>
            <a:off x="7160025" y="5417468"/>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cxnSp>
        <p:nvCxnSpPr>
          <p:cNvPr id="97" name="Straight Arrow Connector 96">
            <a:extLst>
              <a:ext uri="{FF2B5EF4-FFF2-40B4-BE49-F238E27FC236}">
                <a16:creationId xmlns:a16="http://schemas.microsoft.com/office/drawing/2014/main" id="{54175238-5707-2745-8CE9-4B2883CB181C}"/>
              </a:ext>
            </a:extLst>
          </p:cNvPr>
          <p:cNvCxnSpPr>
            <a:cxnSpLocks/>
            <a:stCxn id="49" idx="2"/>
            <a:endCxn id="99" idx="0"/>
          </p:cNvCxnSpPr>
          <p:nvPr/>
        </p:nvCxnSpPr>
        <p:spPr>
          <a:xfrm flipH="1">
            <a:off x="6846088" y="4973781"/>
            <a:ext cx="370497" cy="45054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6CE75FF6-127C-8443-B1E5-44AB9E6C2541}"/>
              </a:ext>
            </a:extLst>
          </p:cNvPr>
          <p:cNvCxnSpPr>
            <a:cxnSpLocks/>
            <a:stCxn id="49" idx="2"/>
            <a:endCxn id="96" idx="0"/>
          </p:cNvCxnSpPr>
          <p:nvPr/>
        </p:nvCxnSpPr>
        <p:spPr>
          <a:xfrm>
            <a:off x="7216585" y="4973781"/>
            <a:ext cx="362871" cy="44368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99" name="Rectangle 98">
            <a:extLst>
              <a:ext uri="{FF2B5EF4-FFF2-40B4-BE49-F238E27FC236}">
                <a16:creationId xmlns:a16="http://schemas.microsoft.com/office/drawing/2014/main" id="{A831793F-7A53-904F-BC93-3B2AB076286A}"/>
              </a:ext>
            </a:extLst>
          </p:cNvPr>
          <p:cNvSpPr/>
          <p:nvPr/>
        </p:nvSpPr>
        <p:spPr>
          <a:xfrm>
            <a:off x="6479247" y="5424330"/>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601E8278-6EE6-2A4B-96BA-5FBC08183B7B}"/>
                  </a:ext>
                </a:extLst>
              </p:cNvPr>
              <p:cNvSpPr/>
              <p:nvPr/>
            </p:nvSpPr>
            <p:spPr>
              <a:xfrm>
                <a:off x="7446923" y="493128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i="1" dirty="0"/>
              </a:p>
            </p:txBody>
          </p:sp>
        </mc:Choice>
        <mc:Fallback xmlns="">
          <p:sp>
            <p:nvSpPr>
              <p:cNvPr id="100" name="Rectangle 99">
                <a:extLst>
                  <a:ext uri="{FF2B5EF4-FFF2-40B4-BE49-F238E27FC236}">
                    <a16:creationId xmlns:a16="http://schemas.microsoft.com/office/drawing/2014/main" id="{601E8278-6EE6-2A4B-96BA-5FBC08183B7B}"/>
                  </a:ext>
                </a:extLst>
              </p:cNvPr>
              <p:cNvSpPr>
                <a:spLocks noRot="1" noChangeAspect="1" noMove="1" noResize="1" noEditPoints="1" noAdjustHandles="1" noChangeArrowheads="1" noChangeShapeType="1" noTextEdit="1"/>
              </p:cNvSpPr>
              <p:nvPr/>
            </p:nvSpPr>
            <p:spPr>
              <a:xfrm>
                <a:off x="7446923" y="4931282"/>
                <a:ext cx="480563" cy="432048"/>
              </a:xfrm>
              <a:prstGeom prst="rect">
                <a:avLst/>
              </a:prstGeom>
              <a:blipFill>
                <a:blip r:embed="rId16"/>
                <a:stretch>
                  <a:fillRect l="-105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568CA5CB-B376-E34C-BD7F-50FFFC1BEEBF}"/>
                  </a:ext>
                </a:extLst>
              </p:cNvPr>
              <p:cNvSpPr/>
              <p:nvPr/>
            </p:nvSpPr>
            <p:spPr>
              <a:xfrm>
                <a:off x="6610910" y="491683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1</m:t>
                      </m:r>
                    </m:oMath>
                  </m:oMathPara>
                </a14:m>
                <a:endParaRPr lang="en-US" i="1" dirty="0"/>
              </a:p>
            </p:txBody>
          </p:sp>
        </mc:Choice>
        <mc:Fallback xmlns="">
          <p:sp>
            <p:nvSpPr>
              <p:cNvPr id="101" name="Rectangle 100">
                <a:extLst>
                  <a:ext uri="{FF2B5EF4-FFF2-40B4-BE49-F238E27FC236}">
                    <a16:creationId xmlns:a16="http://schemas.microsoft.com/office/drawing/2014/main" id="{568CA5CB-B376-E34C-BD7F-50FFFC1BEEBF}"/>
                  </a:ext>
                </a:extLst>
              </p:cNvPr>
              <p:cNvSpPr>
                <a:spLocks noRot="1" noChangeAspect="1" noMove="1" noResize="1" noEditPoints="1" noAdjustHandles="1" noChangeArrowheads="1" noChangeShapeType="1" noTextEdit="1"/>
              </p:cNvSpPr>
              <p:nvPr/>
            </p:nvSpPr>
            <p:spPr>
              <a:xfrm>
                <a:off x="6610910" y="4916832"/>
                <a:ext cx="480563" cy="432048"/>
              </a:xfrm>
              <a:prstGeom prst="rect">
                <a:avLst/>
              </a:prstGeom>
              <a:blipFill>
                <a:blip r:embed="rId17"/>
                <a:stretch>
                  <a:fillRect l="-1025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80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9AFA83F8-BC70-0347-B437-4D30D646718D}"/>
                  </a:ext>
                </a:extLst>
              </p:cNvPr>
              <p:cNvSpPr/>
              <p:nvPr/>
            </p:nvSpPr>
            <p:spPr>
              <a:xfrm>
                <a:off x="6565799" y="4221473"/>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&lt;</m:t>
                      </m:r>
                      <m:r>
                        <a:rPr lang="en-GB" b="0" i="1" smtClean="0">
                          <a:latin typeface="Cambria Math" panose="02040503050406030204" pitchFamily="18" charset="0"/>
                        </a:rPr>
                        <m:t>0.5</m:t>
                      </m:r>
                    </m:oMath>
                  </m:oMathPara>
                </a14:m>
                <a:endParaRPr lang="en-US" i="1" dirty="0"/>
              </a:p>
            </p:txBody>
          </p:sp>
        </mc:Choice>
        <mc:Fallback xmlns="">
          <p:sp>
            <p:nvSpPr>
              <p:cNvPr id="83" name="Rectangle 82">
                <a:extLst>
                  <a:ext uri="{FF2B5EF4-FFF2-40B4-BE49-F238E27FC236}">
                    <a16:creationId xmlns:a16="http://schemas.microsoft.com/office/drawing/2014/main" id="{9AFA83F8-BC70-0347-B437-4D30D646718D}"/>
                  </a:ext>
                </a:extLst>
              </p:cNvPr>
              <p:cNvSpPr>
                <a:spLocks noRot="1" noChangeAspect="1" noMove="1" noResize="1" noEditPoints="1" noAdjustHandles="1" noChangeArrowheads="1" noChangeShapeType="1" noTextEdit="1"/>
              </p:cNvSpPr>
              <p:nvPr/>
            </p:nvSpPr>
            <p:spPr>
              <a:xfrm>
                <a:off x="6565799" y="4221473"/>
                <a:ext cx="660039" cy="432048"/>
              </a:xfrm>
              <a:prstGeom prst="rect">
                <a:avLst/>
              </a:prstGeom>
              <a:blipFill>
                <a:blip r:embed="rId2"/>
                <a:stretch>
                  <a:fillRect l="-5660"/>
                </a:stretch>
              </a:blipFill>
              <a:ln>
                <a:no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5FE966AC-9D2A-7047-B442-E333860043A6}"/>
              </a:ext>
            </a:extLst>
          </p:cNvPr>
          <p:cNvSpPr>
            <a:spLocks noGrp="1"/>
          </p:cNvSpPr>
          <p:nvPr>
            <p:ph type="title"/>
          </p:nvPr>
        </p:nvSpPr>
        <p:spPr/>
        <p:txBody>
          <a:bodyPr/>
          <a:lstStyle/>
          <a:p>
            <a:r>
              <a:rPr lang="en-US" dirty="0"/>
              <a:t>Decision Tree Decision Boundaries (II)</a:t>
            </a:r>
          </a:p>
        </p:txBody>
      </p:sp>
      <p:sp>
        <p:nvSpPr>
          <p:cNvPr id="3" name="Content Placeholder 2">
            <a:extLst>
              <a:ext uri="{FF2B5EF4-FFF2-40B4-BE49-F238E27FC236}">
                <a16:creationId xmlns:a16="http://schemas.microsoft.com/office/drawing/2014/main" id="{1DC9FA53-9EE8-0745-92FC-DAD400D86E32}"/>
              </a:ext>
            </a:extLst>
          </p:cNvPr>
          <p:cNvSpPr>
            <a:spLocks noGrp="1"/>
          </p:cNvSpPr>
          <p:nvPr>
            <p:ph idx="1"/>
          </p:nvPr>
        </p:nvSpPr>
        <p:spPr>
          <a:xfrm>
            <a:off x="440267" y="1052736"/>
            <a:ext cx="11319933" cy="925347"/>
          </a:xfrm>
        </p:spPr>
        <p:txBody>
          <a:bodyPr/>
          <a:lstStyle/>
          <a:p>
            <a:pPr marL="0" indent="0">
              <a:buNone/>
            </a:pPr>
            <a:r>
              <a:rPr lang="en-US" sz="2000" dirty="0"/>
              <a:t>Decision trees can represent any Boolean function.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D5170-CF38-734C-BB18-50C7793CAC0B}"/>
                  </a:ext>
                </a:extLst>
              </p:cNvPr>
              <p:cNvSpPr/>
              <p:nvPr/>
            </p:nvSpPr>
            <p:spPr>
              <a:xfrm>
                <a:off x="8616280" y="293570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7" name="Rectangle 6">
                <a:extLst>
                  <a:ext uri="{FF2B5EF4-FFF2-40B4-BE49-F238E27FC236}">
                    <a16:creationId xmlns:a16="http://schemas.microsoft.com/office/drawing/2014/main" id="{C1DD5170-CF38-734C-BB18-50C7793CAC0B}"/>
                  </a:ext>
                </a:extLst>
              </p:cNvPr>
              <p:cNvSpPr>
                <a:spLocks noRot="1" noChangeAspect="1" noMove="1" noResize="1" noEditPoints="1" noAdjustHandles="1" noChangeArrowheads="1" noChangeShapeType="1" noTextEdit="1"/>
              </p:cNvSpPr>
              <p:nvPr/>
            </p:nvSpPr>
            <p:spPr>
              <a:xfrm>
                <a:off x="8616280" y="2935700"/>
                <a:ext cx="432048" cy="432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9A9CAD-E42A-9149-B7FC-AF841E734686}"/>
                  </a:ext>
                </a:extLst>
              </p:cNvPr>
              <p:cNvSpPr/>
              <p:nvPr/>
            </p:nvSpPr>
            <p:spPr>
              <a:xfrm>
                <a:off x="7392144" y="3254772"/>
                <a:ext cx="869990"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&lt;</m:t>
                    </m:r>
                  </m:oMath>
                </a14:m>
                <a:r>
                  <a:rPr lang="en-US" i="1" dirty="0"/>
                  <a:t>0.5</a:t>
                </a:r>
              </a:p>
            </p:txBody>
          </p:sp>
        </mc:Choice>
        <mc:Fallback xmlns="">
          <p:sp>
            <p:nvSpPr>
              <p:cNvPr id="10" name="Rectangle 9">
                <a:extLst>
                  <a:ext uri="{FF2B5EF4-FFF2-40B4-BE49-F238E27FC236}">
                    <a16:creationId xmlns:a16="http://schemas.microsoft.com/office/drawing/2014/main" id="{829A9CAD-E42A-9149-B7FC-AF841E734686}"/>
                  </a:ext>
                </a:extLst>
              </p:cNvPr>
              <p:cNvSpPr>
                <a:spLocks noRot="1" noChangeAspect="1" noMove="1" noResize="1" noEditPoints="1" noAdjustHandles="1" noChangeArrowheads="1" noChangeShapeType="1" noTextEdit="1"/>
              </p:cNvSpPr>
              <p:nvPr/>
            </p:nvSpPr>
            <p:spPr>
              <a:xfrm>
                <a:off x="7392144" y="3254772"/>
                <a:ext cx="869990" cy="432048"/>
              </a:xfrm>
              <a:prstGeom prst="rect">
                <a:avLst/>
              </a:prstGeom>
              <a:blipFill>
                <a:blip r:embed="rId4"/>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DAF9BB-8A6C-C243-B958-2689E97FAB6A}"/>
                  </a:ext>
                </a:extLst>
              </p:cNvPr>
              <p:cNvSpPr/>
              <p:nvPr/>
            </p:nvSpPr>
            <p:spPr>
              <a:xfrm>
                <a:off x="9486270" y="3271018"/>
                <a:ext cx="725974"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m:t>
                    </m:r>
                  </m:oMath>
                </a14:m>
                <a:r>
                  <a:rPr lang="en-US" i="1" dirty="0"/>
                  <a:t>0.5</a:t>
                </a:r>
              </a:p>
            </p:txBody>
          </p:sp>
        </mc:Choice>
        <mc:Fallback xmlns="">
          <p:sp>
            <p:nvSpPr>
              <p:cNvPr id="12" name="Rectangle 11">
                <a:extLst>
                  <a:ext uri="{FF2B5EF4-FFF2-40B4-BE49-F238E27FC236}">
                    <a16:creationId xmlns:a16="http://schemas.microsoft.com/office/drawing/2014/main" id="{84DAF9BB-8A6C-C243-B958-2689E97FAB6A}"/>
                  </a:ext>
                </a:extLst>
              </p:cNvPr>
              <p:cNvSpPr>
                <a:spLocks noRot="1" noChangeAspect="1" noMove="1" noResize="1" noEditPoints="1" noAdjustHandles="1" noChangeArrowheads="1" noChangeShapeType="1" noTextEdit="1"/>
              </p:cNvSpPr>
              <p:nvPr/>
            </p:nvSpPr>
            <p:spPr>
              <a:xfrm>
                <a:off x="9486270" y="3271018"/>
                <a:ext cx="725974" cy="432048"/>
              </a:xfrm>
              <a:prstGeom prst="rect">
                <a:avLst/>
              </a:prstGeom>
              <a:blipFill>
                <a:blip r:embed="rId5"/>
                <a:stretch>
                  <a:fillRect r="-1695" b="-1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FBB642-7397-FD47-8384-0EDD3927DFA2}"/>
                  </a:ext>
                </a:extLst>
              </p:cNvPr>
              <p:cNvSpPr/>
              <p:nvPr/>
            </p:nvSpPr>
            <p:spPr>
              <a:xfrm>
                <a:off x="8061943" y="4205563"/>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US" i="1" dirty="0"/>
              </a:p>
            </p:txBody>
          </p:sp>
        </mc:Choice>
        <mc:Fallback xmlns="">
          <p:sp>
            <p:nvSpPr>
              <p:cNvPr id="15" name="Rectangle 14">
                <a:extLst>
                  <a:ext uri="{FF2B5EF4-FFF2-40B4-BE49-F238E27FC236}">
                    <a16:creationId xmlns:a16="http://schemas.microsoft.com/office/drawing/2014/main" id="{E9FBB642-7397-FD47-8384-0EDD3927DFA2}"/>
                  </a:ext>
                </a:extLst>
              </p:cNvPr>
              <p:cNvSpPr>
                <a:spLocks noRot="1" noChangeAspect="1" noMove="1" noResize="1" noEditPoints="1" noAdjustHandles="1" noChangeArrowheads="1" noChangeShapeType="1" noTextEdit="1"/>
              </p:cNvSpPr>
              <p:nvPr/>
            </p:nvSpPr>
            <p:spPr>
              <a:xfrm>
                <a:off x="8061943" y="4205563"/>
                <a:ext cx="660039" cy="432048"/>
              </a:xfrm>
              <a:prstGeom prst="rect">
                <a:avLst/>
              </a:prstGeom>
              <a:blipFill>
                <a:blip r:embed="rId6"/>
                <a:stretch>
                  <a:fillRect l="-7547"/>
                </a:stretch>
              </a:blipFill>
              <a:ln>
                <a:noFill/>
              </a:ln>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7616500-558D-E24C-8400-6BAC1507A7D6}"/>
              </a:ext>
            </a:extLst>
          </p:cNvPr>
          <p:cNvSpPr/>
          <p:nvPr/>
        </p:nvSpPr>
        <p:spPr>
          <a:xfrm>
            <a:off x="10272464" y="4853161"/>
            <a:ext cx="57402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22" name="Rectangle 21">
            <a:extLst>
              <a:ext uri="{FF2B5EF4-FFF2-40B4-BE49-F238E27FC236}">
                <a16:creationId xmlns:a16="http://schemas.microsoft.com/office/drawing/2014/main" id="{11B8C49D-43E1-EA41-B90A-3FA1C8DFD1CF}"/>
              </a:ext>
            </a:extLst>
          </p:cNvPr>
          <p:cNvSpPr/>
          <p:nvPr/>
        </p:nvSpPr>
        <p:spPr>
          <a:xfrm>
            <a:off x="6312024" y="2564904"/>
            <a:ext cx="4846847" cy="3013962"/>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XOR?</a:t>
            </a:r>
          </a:p>
        </p:txBody>
      </p:sp>
      <p:cxnSp>
        <p:nvCxnSpPr>
          <p:cNvPr id="24" name="Straight Arrow Connector 23">
            <a:extLst>
              <a:ext uri="{FF2B5EF4-FFF2-40B4-BE49-F238E27FC236}">
                <a16:creationId xmlns:a16="http://schemas.microsoft.com/office/drawing/2014/main" id="{968F1622-BFA2-704B-AF64-6B1B21B17FBE}"/>
              </a:ext>
            </a:extLst>
          </p:cNvPr>
          <p:cNvCxnSpPr>
            <a:cxnSpLocks/>
            <a:stCxn id="7" idx="2"/>
            <a:endCxn id="51" idx="0"/>
          </p:cNvCxnSpPr>
          <p:nvPr/>
        </p:nvCxnSpPr>
        <p:spPr>
          <a:xfrm>
            <a:off x="8832304" y="3367748"/>
            <a:ext cx="1234897"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DA07448-85D1-F84A-ADBD-F39D56755AE3}"/>
              </a:ext>
            </a:extLst>
          </p:cNvPr>
          <p:cNvCxnSpPr>
            <a:cxnSpLocks/>
            <a:stCxn id="7" idx="2"/>
            <a:endCxn id="50" idx="0"/>
          </p:cNvCxnSpPr>
          <p:nvPr/>
        </p:nvCxnSpPr>
        <p:spPr>
          <a:xfrm flipH="1">
            <a:off x="7608168" y="3367748"/>
            <a:ext cx="1224136"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CA63A16-7BB9-C547-8FEB-DF4EC89BD12E}"/>
                  </a:ext>
                </a:extLst>
              </p:cNvPr>
              <p:cNvSpPr/>
              <p:nvPr/>
            </p:nvSpPr>
            <p:spPr>
              <a:xfrm>
                <a:off x="8937391" y="4221473"/>
                <a:ext cx="69815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&lt;</m:t>
                    </m:r>
                  </m:oMath>
                </a14:m>
                <a:r>
                  <a:rPr lang="en-US" i="1" dirty="0"/>
                  <a:t>0.5</a:t>
                </a:r>
              </a:p>
            </p:txBody>
          </p:sp>
        </mc:Choice>
        <mc:Fallback xmlns="">
          <p:sp>
            <p:nvSpPr>
              <p:cNvPr id="66" name="Rectangle 65">
                <a:extLst>
                  <a:ext uri="{FF2B5EF4-FFF2-40B4-BE49-F238E27FC236}">
                    <a16:creationId xmlns:a16="http://schemas.microsoft.com/office/drawing/2014/main" id="{FCA63A16-7BB9-C547-8FEB-DF4EC89BD12E}"/>
                  </a:ext>
                </a:extLst>
              </p:cNvPr>
              <p:cNvSpPr>
                <a:spLocks noRot="1" noChangeAspect="1" noMove="1" noResize="1" noEditPoints="1" noAdjustHandles="1" noChangeArrowheads="1" noChangeShapeType="1" noTextEdit="1"/>
              </p:cNvSpPr>
              <p:nvPr/>
            </p:nvSpPr>
            <p:spPr>
              <a:xfrm>
                <a:off x="8937391" y="4221473"/>
                <a:ext cx="698152" cy="432048"/>
              </a:xfrm>
              <a:prstGeom prst="rect">
                <a:avLst/>
              </a:prstGeom>
              <a:blipFill>
                <a:blip r:embed="rId7"/>
                <a:stretch>
                  <a:fillRect r="-5357" b="-14286"/>
                </a:stretch>
              </a:blipFill>
              <a:ln>
                <a:no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D0C2C80-5360-DF40-9424-49A59E885500}"/>
              </a:ext>
            </a:extLst>
          </p:cNvPr>
          <p:cNvCxnSpPr>
            <a:cxnSpLocks/>
            <a:stCxn id="50" idx="2"/>
            <a:endCxn id="96" idx="0"/>
          </p:cNvCxnSpPr>
          <p:nvPr/>
        </p:nvCxnSpPr>
        <p:spPr>
          <a:xfrm flipH="1">
            <a:off x="7044722" y="4334892"/>
            <a:ext cx="563446"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A1E63EC-E0F0-FF40-BF9E-F66E002A3C11}"/>
              </a:ext>
            </a:extLst>
          </p:cNvPr>
          <p:cNvCxnSpPr>
            <a:cxnSpLocks/>
            <a:stCxn id="50" idx="2"/>
            <a:endCxn id="84" idx="0"/>
          </p:cNvCxnSpPr>
          <p:nvPr/>
        </p:nvCxnSpPr>
        <p:spPr>
          <a:xfrm>
            <a:off x="7608168" y="4334892"/>
            <a:ext cx="491439"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83BC7A2-F6AE-5F4C-89C8-282B59868A09}"/>
              </a:ext>
            </a:extLst>
          </p:cNvPr>
          <p:cNvCxnSpPr>
            <a:cxnSpLocks/>
            <a:stCxn id="51" idx="2"/>
            <a:endCxn id="68" idx="0"/>
          </p:cNvCxnSpPr>
          <p:nvPr/>
        </p:nvCxnSpPr>
        <p:spPr>
          <a:xfrm flipH="1">
            <a:off x="9545584" y="4334892"/>
            <a:ext cx="521617"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2214697-A905-2B4B-A494-1A140AB7AEE1}"/>
              </a:ext>
            </a:extLst>
          </p:cNvPr>
          <p:cNvCxnSpPr>
            <a:cxnSpLocks/>
            <a:stCxn id="51" idx="2"/>
            <a:endCxn id="20" idx="0"/>
          </p:cNvCxnSpPr>
          <p:nvPr/>
        </p:nvCxnSpPr>
        <p:spPr>
          <a:xfrm>
            <a:off x="10067201" y="4334892"/>
            <a:ext cx="492276"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E978F06-4B36-EC43-9A43-CEB8A19190C7}"/>
                  </a:ext>
                </a:extLst>
              </p:cNvPr>
              <p:cNvSpPr/>
              <p:nvPr/>
            </p:nvSpPr>
            <p:spPr>
              <a:xfrm>
                <a:off x="7392144" y="390284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0" name="Rectangle 49">
                <a:extLst>
                  <a:ext uri="{FF2B5EF4-FFF2-40B4-BE49-F238E27FC236}">
                    <a16:creationId xmlns:a16="http://schemas.microsoft.com/office/drawing/2014/main" id="{CE978F06-4B36-EC43-9A43-CEB8A19190C7}"/>
                  </a:ext>
                </a:extLst>
              </p:cNvPr>
              <p:cNvSpPr>
                <a:spLocks noRot="1" noChangeAspect="1" noMove="1" noResize="1" noEditPoints="1" noAdjustHandles="1" noChangeArrowheads="1" noChangeShapeType="1" noTextEdit="1"/>
              </p:cNvSpPr>
              <p:nvPr/>
            </p:nvSpPr>
            <p:spPr>
              <a:xfrm>
                <a:off x="7392144" y="3902844"/>
                <a:ext cx="432048" cy="43204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D17B011-185D-BC4B-A79D-4EB3E537211C}"/>
                  </a:ext>
                </a:extLst>
              </p:cNvPr>
              <p:cNvSpPr/>
              <p:nvPr/>
            </p:nvSpPr>
            <p:spPr>
              <a:xfrm>
                <a:off x="9851177" y="390284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1" name="Rectangle 50">
                <a:extLst>
                  <a:ext uri="{FF2B5EF4-FFF2-40B4-BE49-F238E27FC236}">
                    <a16:creationId xmlns:a16="http://schemas.microsoft.com/office/drawing/2014/main" id="{1D17B011-185D-BC4B-A79D-4EB3E537211C}"/>
                  </a:ext>
                </a:extLst>
              </p:cNvPr>
              <p:cNvSpPr>
                <a:spLocks noRot="1" noChangeAspect="1" noMove="1" noResize="1" noEditPoints="1" noAdjustHandles="1" noChangeArrowheads="1" noChangeShapeType="1" noTextEdit="1"/>
              </p:cNvSpPr>
              <p:nvPr/>
            </p:nvSpPr>
            <p:spPr>
              <a:xfrm>
                <a:off x="9851177" y="3902844"/>
                <a:ext cx="432048" cy="432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ADD1971D-1216-894C-9CDE-0AD422692847}"/>
                  </a:ext>
                </a:extLst>
              </p:cNvPr>
              <p:cNvSpPr/>
              <p:nvPr/>
            </p:nvSpPr>
            <p:spPr>
              <a:xfrm>
                <a:off x="10417640" y="4221473"/>
                <a:ext cx="706931"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m:t>
                    </m:r>
                  </m:oMath>
                </a14:m>
                <a:r>
                  <a:rPr lang="en-US" i="1" dirty="0"/>
                  <a:t>0.5</a:t>
                </a:r>
              </a:p>
            </p:txBody>
          </p:sp>
        </mc:Choice>
        <mc:Fallback xmlns="">
          <p:sp>
            <p:nvSpPr>
              <p:cNvPr id="65" name="Rectangle 64">
                <a:extLst>
                  <a:ext uri="{FF2B5EF4-FFF2-40B4-BE49-F238E27FC236}">
                    <a16:creationId xmlns:a16="http://schemas.microsoft.com/office/drawing/2014/main" id="{ADD1971D-1216-894C-9CDE-0AD422692847}"/>
                  </a:ext>
                </a:extLst>
              </p:cNvPr>
              <p:cNvSpPr>
                <a:spLocks noRot="1" noChangeAspect="1" noMove="1" noResize="1" noEditPoints="1" noAdjustHandles="1" noChangeArrowheads="1" noChangeShapeType="1" noTextEdit="1"/>
              </p:cNvSpPr>
              <p:nvPr/>
            </p:nvSpPr>
            <p:spPr>
              <a:xfrm>
                <a:off x="10417640" y="4221473"/>
                <a:ext cx="706931" cy="432048"/>
              </a:xfrm>
              <a:prstGeom prst="rect">
                <a:avLst/>
              </a:prstGeom>
              <a:blipFill>
                <a:blip r:embed="rId10"/>
                <a:stretch>
                  <a:fillRect r="-3509" b="-14286"/>
                </a:stretch>
              </a:blipFill>
              <a:ln>
                <a:noFill/>
              </a:ln>
            </p:spPr>
            <p:txBody>
              <a:bodyPr/>
              <a:lstStyle/>
              <a:p>
                <a:r>
                  <a:rPr lang="en-US">
                    <a:noFill/>
                  </a:rPr>
                  <a:t> </a:t>
                </a:r>
              </a:p>
            </p:txBody>
          </p:sp>
        </mc:Fallback>
      </mc:AlternateContent>
      <p:sp>
        <p:nvSpPr>
          <p:cNvPr id="68" name="Rectangle 67">
            <a:extLst>
              <a:ext uri="{FF2B5EF4-FFF2-40B4-BE49-F238E27FC236}">
                <a16:creationId xmlns:a16="http://schemas.microsoft.com/office/drawing/2014/main" id="{07835158-7E7C-8E43-B218-2406354F6E59}"/>
              </a:ext>
            </a:extLst>
          </p:cNvPr>
          <p:cNvSpPr/>
          <p:nvPr/>
        </p:nvSpPr>
        <p:spPr>
          <a:xfrm>
            <a:off x="9178743" y="4853161"/>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84" name="Rectangle 83">
            <a:extLst>
              <a:ext uri="{FF2B5EF4-FFF2-40B4-BE49-F238E27FC236}">
                <a16:creationId xmlns:a16="http://schemas.microsoft.com/office/drawing/2014/main" id="{DE4E3E8D-7E0B-394E-8530-C18495550A67}"/>
              </a:ext>
            </a:extLst>
          </p:cNvPr>
          <p:cNvSpPr/>
          <p:nvPr/>
        </p:nvSpPr>
        <p:spPr>
          <a:xfrm>
            <a:off x="7680176" y="4853161"/>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96" name="Rectangle 95">
            <a:extLst>
              <a:ext uri="{FF2B5EF4-FFF2-40B4-BE49-F238E27FC236}">
                <a16:creationId xmlns:a16="http://schemas.microsoft.com/office/drawing/2014/main" id="{925A3BC7-C22C-B84B-938D-F0CD3C3766B1}"/>
              </a:ext>
            </a:extLst>
          </p:cNvPr>
          <p:cNvSpPr/>
          <p:nvPr/>
        </p:nvSpPr>
        <p:spPr>
          <a:xfrm>
            <a:off x="6625291" y="4853161"/>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pic>
        <p:nvPicPr>
          <p:cNvPr id="4" name="Picture 3">
            <a:extLst>
              <a:ext uri="{FF2B5EF4-FFF2-40B4-BE49-F238E27FC236}">
                <a16:creationId xmlns:a16="http://schemas.microsoft.com/office/drawing/2014/main" id="{394020A3-BDA8-2343-8757-EBDDF822B4D2}"/>
              </a:ext>
            </a:extLst>
          </p:cNvPr>
          <p:cNvPicPr>
            <a:picLocks noChangeAspect="1"/>
          </p:cNvPicPr>
          <p:nvPr/>
        </p:nvPicPr>
        <p:blipFill>
          <a:blip r:embed="rId11"/>
          <a:stretch>
            <a:fillRect/>
          </a:stretch>
        </p:blipFill>
        <p:spPr>
          <a:xfrm>
            <a:off x="1333242" y="2727944"/>
            <a:ext cx="3528392" cy="2821029"/>
          </a:xfrm>
          <a:prstGeom prst="rect">
            <a:avLst/>
          </a:prstGeom>
        </p:spPr>
      </p:pic>
    </p:spTree>
    <p:extLst>
      <p:ext uri="{BB962C8B-B14F-4D97-AF65-F5344CB8AC3E}">
        <p14:creationId xmlns:p14="http://schemas.microsoft.com/office/powerpoint/2010/main" val="357213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Decision Tree Decision Boundaries (III)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p:txBody>
          <a:bodyPr anchor="ctr"/>
          <a:lstStyle/>
          <a:p>
            <a:pPr marL="0" indent="0">
              <a:buNone/>
            </a:pPr>
            <a:r>
              <a:rPr lang="en-US" sz="2000" dirty="0"/>
              <a:t>The hypothesis space grows with the number of nodes of the trees.</a:t>
            </a:r>
          </a:p>
          <a:p>
            <a:pPr marL="0" indent="0">
              <a:buNone/>
            </a:pPr>
            <a:endParaRPr lang="en-US" sz="2000" dirty="0"/>
          </a:p>
          <a:p>
            <a:pPr marL="0" indent="0">
              <a:buNone/>
            </a:pPr>
            <a:r>
              <a:rPr lang="en-US" sz="2000" dirty="0"/>
              <a:t>At depth 1, decision trees (aka decision stumps) can represent any Boolean function of one feature.</a:t>
            </a:r>
          </a:p>
          <a:p>
            <a:pPr marL="0" indent="0">
              <a:buNone/>
            </a:pPr>
            <a:endParaRPr lang="en-US" sz="2000" dirty="0"/>
          </a:p>
          <a:p>
            <a:pPr marL="0" indent="0">
              <a:buNone/>
            </a:pPr>
            <a:r>
              <a:rPr lang="en-US" sz="2000" dirty="0"/>
              <a:t>At depth 2, decision trees can represent any Boolean function of two features and some involving 3 features.</a:t>
            </a:r>
          </a:p>
          <a:p>
            <a:pPr marL="0" indent="0">
              <a:buNone/>
            </a:pPr>
            <a:endParaRPr lang="en-US" sz="2000" dirty="0"/>
          </a:p>
          <a:p>
            <a:pPr marL="0" indent="0">
              <a:buNone/>
            </a:pPr>
            <a:r>
              <a:rPr lang="en-US" sz="2000" dirty="0"/>
              <a:t>…</a:t>
            </a:r>
          </a:p>
          <a:p>
            <a:pPr marL="0" indent="0">
              <a:buNone/>
            </a:pPr>
            <a:endParaRPr lang="en-US" sz="2000" dirty="0"/>
          </a:p>
          <a:p>
            <a:pPr marL="0" indent="0">
              <a:buNone/>
            </a:pPr>
            <a:r>
              <a:rPr lang="en-US" sz="2000" dirty="0"/>
              <a:t>At depth n, …</a:t>
            </a:r>
          </a:p>
          <a:p>
            <a:pPr marL="0" indent="0">
              <a:buNone/>
            </a:pPr>
            <a:endParaRPr lang="en-US" sz="2000" dirty="0"/>
          </a:p>
        </p:txBody>
      </p:sp>
    </p:spTree>
    <p:extLst>
      <p:ext uri="{BB962C8B-B14F-4D97-AF65-F5344CB8AC3E}">
        <p14:creationId xmlns:p14="http://schemas.microsoft.com/office/powerpoint/2010/main" val="78491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Learning a Decision Tree (ID3)</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864096"/>
          </a:xfrm>
        </p:spPr>
        <p:txBody>
          <a:bodyPr/>
          <a:lstStyle/>
          <a:p>
            <a:pPr marL="0" indent="0">
              <a:buNone/>
            </a:pPr>
            <a:r>
              <a:rPr lang="en-US" sz="2000" dirty="0"/>
              <a:t>Many algorithms exist, these are mostly all employing a top-down, greedy search through the space of possible decision trees.</a:t>
            </a:r>
          </a:p>
        </p:txBody>
      </p:sp>
      <p:sp>
        <p:nvSpPr>
          <p:cNvPr id="4" name="Rectangle 3">
            <a:extLst>
              <a:ext uri="{FF2B5EF4-FFF2-40B4-BE49-F238E27FC236}">
                <a16:creationId xmlns:a16="http://schemas.microsoft.com/office/drawing/2014/main" id="{1922A496-C9B9-1447-B432-59B36DF31A37}"/>
              </a:ext>
            </a:extLst>
          </p:cNvPr>
          <p:cNvSpPr/>
          <p:nvPr/>
        </p:nvSpPr>
        <p:spPr>
          <a:xfrm>
            <a:off x="440267" y="2060848"/>
            <a:ext cx="10696293" cy="4031873"/>
          </a:xfrm>
          <a:prstGeom prst="rect">
            <a:avLst/>
          </a:prstGeom>
        </p:spPr>
        <p:txBody>
          <a:bodyPr wrap="square">
            <a:spAutoFit/>
          </a:bodyPr>
          <a:lstStyle/>
          <a:p>
            <a:r>
              <a:rPr lang="en-GB" sz="1600" dirty="0">
                <a:solidFill>
                  <a:srgbClr val="CC7832"/>
                </a:solidFill>
                <a:latin typeface="Consolas" panose="020B0609020204030204" pitchFamily="49" charset="0"/>
                <a:cs typeface="Consolas" panose="020B0609020204030204" pitchFamily="49" charset="0"/>
              </a:rPr>
              <a:t>def </a:t>
            </a:r>
            <a:r>
              <a:rPr lang="en-GB" sz="1600" dirty="0">
                <a:solidFill>
                  <a:srgbClr val="FFC66D"/>
                </a:solidFill>
                <a:latin typeface="Consolas" panose="020B0609020204030204" pitchFamily="49" charset="0"/>
                <a:cs typeface="Consolas" panose="020B0609020204030204" pitchFamily="49" charset="0"/>
              </a:rPr>
              <a:t>id3</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root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if </a:t>
            </a:r>
            <a:r>
              <a:rPr lang="en-GB" sz="1600" dirty="0">
                <a:solidFill>
                  <a:srgbClr val="8888C6"/>
                </a:solidFill>
                <a:latin typeface="Consolas" panose="020B0609020204030204" pitchFamily="49" charset="0"/>
                <a:cs typeface="Consolas" panose="020B0609020204030204" pitchFamily="49" charset="0"/>
              </a:rPr>
              <a:t>all</a:t>
            </a:r>
            <a:r>
              <a:rPr lang="en-GB" sz="1600" dirty="0">
                <a:latin typeface="Consolas" panose="020B0609020204030204" pitchFamily="49" charset="0"/>
                <a:cs typeface="Consolas" panose="020B0609020204030204" pitchFamily="49" charset="0"/>
              </a:rPr>
              <a:t>([y == </a:t>
            </a:r>
            <a:r>
              <a:rPr lang="en-GB" sz="1600" dirty="0">
                <a:solidFill>
                  <a:srgbClr val="6A8759"/>
                </a:solidFill>
                <a:latin typeface="Consolas" panose="020B0609020204030204" pitchFamily="49" charset="0"/>
                <a:cs typeface="Consolas" panose="020B0609020204030204" pitchFamily="49" charset="0"/>
              </a:rPr>
              <a:t>'yes'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'yes'</a:t>
            </a:r>
            <a:br>
              <a:rPr lang="en-GB" sz="1600" dirty="0">
                <a:solidFill>
                  <a:srgbClr val="6A8759"/>
                </a:solidFill>
                <a:latin typeface="Consolas" panose="020B0609020204030204" pitchFamily="49" charset="0"/>
                <a:cs typeface="Consolas" panose="020B0609020204030204" pitchFamily="49" charset="0"/>
              </a:rPr>
            </a:br>
            <a:r>
              <a:rPr lang="en-GB" sz="1600" dirty="0">
                <a:solidFill>
                  <a:srgbClr val="6A8759"/>
                </a:solidFill>
                <a:latin typeface="Consolas" panose="020B0609020204030204" pitchFamily="49" charset="0"/>
                <a:cs typeface="Consolas" panose="020B0609020204030204" pitchFamily="49" charset="0"/>
              </a:rPr>
              <a:t>    </a:t>
            </a:r>
            <a:r>
              <a:rPr lang="en-GB" sz="1600" dirty="0" err="1">
                <a:solidFill>
                  <a:srgbClr val="CC7832"/>
                </a:solidFill>
                <a:latin typeface="Consolas" panose="020B0609020204030204" pitchFamily="49" charset="0"/>
                <a:cs typeface="Consolas" panose="020B0609020204030204" pitchFamily="49" charset="0"/>
              </a:rPr>
              <a:t>elif</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8888C6"/>
                </a:solidFill>
                <a:latin typeface="Consolas" panose="020B0609020204030204" pitchFamily="49" charset="0"/>
                <a:cs typeface="Consolas" panose="020B0609020204030204" pitchFamily="49" charset="0"/>
              </a:rPr>
              <a:t>all</a:t>
            </a:r>
            <a:r>
              <a:rPr lang="en-GB" sz="1600" dirty="0">
                <a:latin typeface="Consolas" panose="020B0609020204030204" pitchFamily="49" charset="0"/>
                <a:cs typeface="Consolas" panose="020B0609020204030204" pitchFamily="49" charset="0"/>
              </a:rPr>
              <a:t>([y == </a:t>
            </a:r>
            <a:r>
              <a:rPr lang="en-GB" sz="1600" dirty="0">
                <a:solidFill>
                  <a:srgbClr val="6A8759"/>
                </a:solidFill>
                <a:latin typeface="Consolas" panose="020B0609020204030204" pitchFamily="49" charset="0"/>
                <a:cs typeface="Consolas" panose="020B0609020204030204" pitchFamily="49" charset="0"/>
              </a:rPr>
              <a:t>'no'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'no'</a:t>
            </a:r>
            <a:br>
              <a:rPr lang="en-GB" sz="1600" dirty="0">
                <a:solidFill>
                  <a:srgbClr val="6A8759"/>
                </a:solidFill>
                <a:latin typeface="Consolas" panose="020B0609020204030204" pitchFamily="49" charset="0"/>
                <a:cs typeface="Consolas" panose="020B0609020204030204" pitchFamily="49" charset="0"/>
              </a:rPr>
            </a:br>
            <a:r>
              <a:rPr lang="en-GB" sz="1600" dirty="0">
                <a:solidFill>
                  <a:srgbClr val="6A8759"/>
                </a:solidFill>
                <a:latin typeface="Consolas" panose="020B0609020204030204" pitchFamily="49" charset="0"/>
                <a:cs typeface="Consolas" panose="020B0609020204030204" pitchFamily="49" charset="0"/>
              </a:rPr>
              <a:t>    </a:t>
            </a:r>
            <a:r>
              <a:rPr lang="en-GB" sz="1600" dirty="0" err="1">
                <a:solidFill>
                  <a:srgbClr val="CC7832"/>
                </a:solidFill>
                <a:latin typeface="Consolas" panose="020B0609020204030204" pitchFamily="49" charset="0"/>
                <a:cs typeface="Consolas" panose="020B0609020204030204" pitchFamily="49" charset="0"/>
              </a:rPr>
              <a:t>elif</a:t>
            </a:r>
            <a:r>
              <a:rPr lang="en-GB" sz="1600" dirty="0">
                <a:solidFill>
                  <a:srgbClr val="CC7832"/>
                </a:solidFill>
                <a:latin typeface="Consolas" panose="020B0609020204030204" pitchFamily="49" charset="0"/>
                <a:cs typeface="Consolas" panose="020B0609020204030204" pitchFamily="49" charset="0"/>
              </a:rPr>
              <a:t> not </a:t>
            </a:r>
            <a:r>
              <a:rPr lang="en-GB" sz="1600" dirty="0">
                <a:latin typeface="Consolas" panose="020B0609020204030204" pitchFamily="49" charset="0"/>
                <a:cs typeface="Consolas" panose="020B0609020204030204" pitchFamily="49" charset="0"/>
              </a:rPr>
              <a:t>features: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mode(</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else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feature = </a:t>
            </a:r>
            <a:r>
              <a:rPr lang="en-GB" sz="1600" dirty="0" err="1">
                <a:latin typeface="Consolas" panose="020B0609020204030204" pitchFamily="49" charset="0"/>
                <a:cs typeface="Consolas" panose="020B0609020204030204" pitchFamily="49" charset="0"/>
              </a:rPr>
              <a:t>select_best_feature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root.feature</a:t>
            </a:r>
            <a:r>
              <a:rPr lang="en-GB" sz="1600" dirty="0">
                <a:latin typeface="Consolas" panose="020B0609020204030204" pitchFamily="49" charset="0"/>
                <a:cs typeface="Consolas" panose="020B0609020204030204" pitchFamily="49" charset="0"/>
              </a:rPr>
              <a:t> = 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value </a:t>
            </a:r>
            <a:r>
              <a:rPr lang="en-GB" sz="1600" dirty="0">
                <a:solidFill>
                  <a:srgbClr val="CC7832"/>
                </a:solidFill>
                <a:latin typeface="Consolas" panose="020B0609020204030204" pitchFamily="49" charset="0"/>
                <a:cs typeface="Consolas" panose="020B0609020204030204" pitchFamily="49" charset="0"/>
              </a:rPr>
              <a:t>in </a:t>
            </a:r>
            <a:r>
              <a:rPr lang="en-GB" sz="1600" dirty="0">
                <a:latin typeface="Consolas" panose="020B0609020204030204" pitchFamily="49" charset="0"/>
                <a:cs typeface="Consolas" panose="020B0609020204030204" pitchFamily="49" charset="0"/>
              </a:rPr>
              <a:t>features[feature]: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node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root.children</a:t>
            </a:r>
            <a:r>
              <a:rPr lang="en-GB" sz="1600" dirty="0">
                <a:latin typeface="Consolas" panose="020B0609020204030204" pitchFamily="49" charset="0"/>
                <a:cs typeface="Consolas" panose="020B0609020204030204" pitchFamily="49" charset="0"/>
              </a:rPr>
              <a:t>[value]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xs_value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ys_value</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select_data</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value)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if not </a:t>
            </a:r>
            <a:r>
              <a:rPr lang="en-GB" sz="1600" dirty="0" err="1">
                <a:latin typeface="Consolas" panose="020B0609020204030204" pitchFamily="49" charset="0"/>
                <a:cs typeface="Consolas" panose="020B0609020204030204" pitchFamily="49" charset="0"/>
              </a:rPr>
              <a:t>xs_value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node.label</a:t>
            </a:r>
            <a:r>
              <a:rPr lang="en-GB" sz="1600" dirty="0">
                <a:latin typeface="Consolas" panose="020B0609020204030204" pitchFamily="49" charset="0"/>
                <a:cs typeface="Consolas" panose="020B0609020204030204" pitchFamily="49" charset="0"/>
              </a:rPr>
              <a:t> = mode(</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else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root.children</a:t>
            </a:r>
            <a:r>
              <a:rPr lang="en-GB" sz="1600" dirty="0">
                <a:latin typeface="Consolas" panose="020B0609020204030204" pitchFamily="49" charset="0"/>
                <a:cs typeface="Consolas" panose="020B0609020204030204" pitchFamily="49" charset="0"/>
              </a:rPr>
              <a:t>[value] =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id3(</a:t>
            </a:r>
            <a:r>
              <a:rPr lang="en-GB" sz="1600" dirty="0" err="1">
                <a:latin typeface="Consolas" panose="020B0609020204030204" pitchFamily="49" charset="0"/>
                <a:cs typeface="Consolas" panose="020B0609020204030204" pitchFamily="49" charset="0"/>
              </a:rPr>
              <a:t>xs_value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dict_minus</a:t>
            </a:r>
            <a:r>
              <a:rPr lang="en-GB" sz="1600" dirty="0">
                <a:latin typeface="Consolas" panose="020B0609020204030204" pitchFamily="49" charset="0"/>
                <a:cs typeface="Consolas" panose="020B0609020204030204" pitchFamily="49" charset="0"/>
              </a:rPr>
              <a:t>(features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return </a:t>
            </a:r>
            <a:r>
              <a:rPr lang="en-GB" sz="1600" dirty="0">
                <a:latin typeface="Consolas" panose="020B0609020204030204" pitchFamily="49" charset="0"/>
                <a:cs typeface="Consolas" panose="020B0609020204030204" pitchFamily="49" charset="0"/>
              </a:rPr>
              <a:t>root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6449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936104"/>
          </a:xfrm>
        </p:spPr>
        <p:txBody>
          <a:bodyPr/>
          <a:lstStyle/>
          <a:p>
            <a:pPr marL="0" indent="0">
              <a:buNone/>
            </a:pPr>
            <a:r>
              <a:rPr lang="en-US" sz="2000" dirty="0"/>
              <a:t>You could perform a 1-step lookahead search and choose the feature that gives the lowest error rate on the training data.</a:t>
            </a:r>
          </a:p>
        </p:txBody>
      </p:sp>
      <p:sp>
        <p:nvSpPr>
          <p:cNvPr id="4" name="Rectangle 3">
            <a:extLst>
              <a:ext uri="{FF2B5EF4-FFF2-40B4-BE49-F238E27FC236}">
                <a16:creationId xmlns:a16="http://schemas.microsoft.com/office/drawing/2014/main" id="{F3A5CF8A-EB04-9F46-A719-661313D74C77}"/>
              </a:ext>
            </a:extLst>
          </p:cNvPr>
          <p:cNvSpPr/>
          <p:nvPr/>
        </p:nvSpPr>
        <p:spPr>
          <a:xfrm>
            <a:off x="445065" y="2203379"/>
            <a:ext cx="9433048" cy="4247317"/>
          </a:xfrm>
          <a:prstGeom prst="rect">
            <a:avLst/>
          </a:prstGeom>
        </p:spPr>
        <p:txBody>
          <a:bodyPr wrap="square">
            <a:spAutoFit/>
          </a:bodyPr>
          <a:lstStyle/>
          <a:p>
            <a:r>
              <a:rPr lang="en-GB" dirty="0">
                <a:solidFill>
                  <a:srgbClr val="CC7832"/>
                </a:solidFill>
                <a:latin typeface="Consolas" panose="020B0609020204030204" pitchFamily="49" charset="0"/>
                <a:cs typeface="Consolas" panose="020B0609020204030204" pitchFamily="49" charset="0"/>
              </a:rPr>
              <a:t>def </a:t>
            </a:r>
            <a:r>
              <a:rPr lang="en-GB" dirty="0" err="1">
                <a:solidFill>
                  <a:srgbClr val="FFC66D"/>
                </a:solidFill>
                <a:latin typeface="Consolas" panose="020B0609020204030204" pitchFamily="49" charset="0"/>
                <a:cs typeface="Consolas" panose="020B0609020204030204" pitchFamily="49" charset="0"/>
              </a:rPr>
              <a:t>select_best_feature</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xs</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features):</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res = </a:t>
            </a:r>
            <a:r>
              <a:rPr lang="en-GB" dirty="0">
                <a:solidFill>
                  <a:srgbClr val="CC7832"/>
                </a:solidFill>
                <a:latin typeface="Consolas" panose="020B0609020204030204" pitchFamily="49" charset="0"/>
                <a:cs typeface="Consolas" panose="020B0609020204030204" pitchFamily="49" charset="0"/>
              </a:rPr>
              <a:t>None</a:t>
            </a:r>
            <a:br>
              <a:rPr lang="en-GB" dirty="0">
                <a:solidFill>
                  <a:srgbClr val="CC7832"/>
                </a:solidFill>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 </a:t>
            </a:r>
            <a:r>
              <a:rPr lang="en-GB" dirty="0">
                <a:solidFill>
                  <a:srgbClr val="CC7832"/>
                </a:solidFill>
                <a:latin typeface="Consolas" panose="020B0609020204030204" pitchFamily="49" charset="0"/>
                <a:cs typeface="Consolas" panose="020B0609020204030204" pitchFamily="49" charset="0"/>
              </a:rPr>
              <a:t>None</a:t>
            </a:r>
            <a:br>
              <a:rPr lang="en-GB" dirty="0">
                <a:solidFill>
                  <a:srgbClr val="CC7832"/>
                </a:solidFill>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    for </a:t>
            </a:r>
            <a:r>
              <a:rPr lang="en-GB" dirty="0">
                <a:latin typeface="Consolas" panose="020B0609020204030204" pitchFamily="49" charset="0"/>
                <a:cs typeface="Consolas" panose="020B0609020204030204" pitchFamily="49" charset="0"/>
              </a:rPr>
              <a:t>feature </a:t>
            </a:r>
            <a:r>
              <a:rPr lang="en-GB" dirty="0">
                <a:solidFill>
                  <a:srgbClr val="CC7832"/>
                </a:solidFill>
                <a:latin typeface="Consolas" panose="020B0609020204030204" pitchFamily="49" charset="0"/>
                <a:cs typeface="Consolas" panose="020B0609020204030204" pitchFamily="49" charset="0"/>
              </a:rPr>
              <a:t>in </a:t>
            </a:r>
            <a:r>
              <a:rPr lang="en-GB" dirty="0">
                <a:latin typeface="Consolas" panose="020B0609020204030204" pitchFamily="49" charset="0"/>
                <a:cs typeface="Consolas" panose="020B0609020204030204" pitchFamily="49" charset="0"/>
              </a:rPr>
              <a:t>features:</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err = </a:t>
            </a:r>
            <a:r>
              <a:rPr lang="en-GB" dirty="0">
                <a:solidFill>
                  <a:srgbClr val="6897BB"/>
                </a:solidFill>
                <a:latin typeface="Consolas" panose="020B0609020204030204" pitchFamily="49" charset="0"/>
                <a:cs typeface="Consolas" panose="020B0609020204030204" pitchFamily="49" charset="0"/>
              </a:rPr>
              <a:t>0</a:t>
            </a:r>
            <a:br>
              <a:rPr lang="en-GB" dirty="0">
                <a:solidFill>
                  <a:srgbClr val="6897BB"/>
                </a:solidFill>
                <a:latin typeface="Consolas" panose="020B0609020204030204" pitchFamily="49" charset="0"/>
                <a:cs typeface="Consolas" panose="020B0609020204030204" pitchFamily="49" charset="0"/>
              </a:rPr>
            </a:br>
            <a:r>
              <a:rPr lang="en-GB" dirty="0">
                <a:solidFill>
                  <a:srgbClr val="6897BB"/>
                </a:solidFill>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for </a:t>
            </a:r>
            <a:r>
              <a:rPr lang="en-GB" dirty="0">
                <a:latin typeface="Consolas" panose="020B0609020204030204" pitchFamily="49" charset="0"/>
                <a:cs typeface="Consolas" panose="020B0609020204030204" pitchFamily="49" charset="0"/>
              </a:rPr>
              <a:t>value </a:t>
            </a:r>
            <a:r>
              <a:rPr lang="en-GB" dirty="0">
                <a:solidFill>
                  <a:srgbClr val="CC7832"/>
                </a:solidFill>
                <a:latin typeface="Consolas" panose="020B0609020204030204" pitchFamily="49" charset="0"/>
                <a:cs typeface="Consolas" panose="020B0609020204030204" pitchFamily="49" charset="0"/>
              </a:rPr>
              <a:t>in </a:t>
            </a:r>
            <a:r>
              <a:rPr lang="en-GB" dirty="0">
                <a:latin typeface="Consolas" panose="020B0609020204030204" pitchFamily="49" charset="0"/>
                <a:cs typeface="Consolas" panose="020B0609020204030204" pitchFamily="49" charset="0"/>
              </a:rPr>
              <a:t>features[feature]: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xs_value</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select_data</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xs</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feature</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value)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if </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y_pred</a:t>
            </a:r>
            <a:r>
              <a:rPr lang="en-GB" dirty="0">
                <a:latin typeface="Consolas" panose="020B0609020204030204" pitchFamily="49" charset="0"/>
                <a:cs typeface="Consolas" panose="020B0609020204030204" pitchFamily="49" charset="0"/>
              </a:rPr>
              <a:t> = mode(</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err += </a:t>
            </a:r>
            <a:r>
              <a:rPr lang="en-GB" dirty="0">
                <a:solidFill>
                  <a:srgbClr val="8888C6"/>
                </a:solidFill>
                <a:latin typeface="Consolas" panose="020B0609020204030204" pitchFamily="49" charset="0"/>
                <a:cs typeface="Consolas" panose="020B0609020204030204" pitchFamily="49" charset="0"/>
              </a:rPr>
              <a:t>sum</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y_pred</a:t>
            </a:r>
            <a:r>
              <a:rPr lang="en-GB" dirty="0">
                <a:latin typeface="Consolas" panose="020B0609020204030204" pitchFamily="49" charset="0"/>
                <a:cs typeface="Consolas" panose="020B0609020204030204" pitchFamily="49" charset="0"/>
              </a:rPr>
              <a:t> != y </a:t>
            </a:r>
            <a:r>
              <a:rPr lang="en-GB" dirty="0">
                <a:solidFill>
                  <a:srgbClr val="CC7832"/>
                </a:solidFill>
                <a:latin typeface="Consolas" panose="020B0609020204030204" pitchFamily="49" charset="0"/>
                <a:cs typeface="Consolas" panose="020B0609020204030204" pitchFamily="49" charset="0"/>
              </a:rPr>
              <a:t>for </a:t>
            </a:r>
            <a:r>
              <a:rPr lang="en-GB" dirty="0">
                <a:latin typeface="Consolas" panose="020B0609020204030204" pitchFamily="49" charset="0"/>
                <a:cs typeface="Consolas" panose="020B0609020204030204" pitchFamily="49" charset="0"/>
              </a:rPr>
              <a:t>y </a:t>
            </a:r>
            <a:r>
              <a:rPr lang="en-GB" dirty="0">
                <a:solidFill>
                  <a:srgbClr val="CC7832"/>
                </a:solidFill>
                <a:latin typeface="Consolas" panose="020B0609020204030204" pitchFamily="49" charset="0"/>
                <a:cs typeface="Consolas" panose="020B0609020204030204" pitchFamily="49" charset="0"/>
              </a:rPr>
              <a:t>in </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if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is None or </a:t>
            </a:r>
            <a:r>
              <a:rPr lang="en-GB" dirty="0">
                <a:latin typeface="Consolas" panose="020B0609020204030204" pitchFamily="49" charset="0"/>
                <a:cs typeface="Consolas" panose="020B0609020204030204" pitchFamily="49" charset="0"/>
              </a:rPr>
              <a:t>err &lt;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 err</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res = feature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return </a:t>
            </a:r>
            <a:r>
              <a:rPr lang="en-GB" dirty="0">
                <a:latin typeface="Consolas" panose="020B0609020204030204" pitchFamily="49" charset="0"/>
                <a:cs typeface="Consolas" panose="020B0609020204030204" pitchFamily="49" charset="0"/>
              </a:rPr>
              <a:t>res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6072883"/>
      </p:ext>
    </p:extLst>
  </p:cSld>
  <p:clrMapOvr>
    <a:masterClrMapping/>
  </p:clrMapOvr>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1224396A-2A4D-AD4C-8B86-A13D9AF8D7B7}" vid="{0D09331F-2C48-0845-99C3-C50F3E89D2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16098</TotalTime>
  <Words>1873</Words>
  <Application>Microsoft Macintosh PowerPoint</Application>
  <PresentationFormat>Widescreen</PresentationFormat>
  <Paragraphs>382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Consolas</vt:lpstr>
      <vt:lpstr>Helvetica Neue</vt:lpstr>
      <vt:lpstr>Helvetica Neue Light</vt:lpstr>
      <vt:lpstr>1_Custom Design</vt:lpstr>
      <vt:lpstr>  CEGE0004: Machine Learning for Data Science Lecture 2: Decision Trees  Dr. Aldo Lipani</vt:lpstr>
      <vt:lpstr>Decision Trees</vt:lpstr>
      <vt:lpstr>Decision Tree Representation</vt:lpstr>
      <vt:lpstr>Decision Tree Representation (II)</vt:lpstr>
      <vt:lpstr>Decision Tree Decision Boundaries</vt:lpstr>
      <vt:lpstr>Decision Tree Decision Boundaries (II)</vt:lpstr>
      <vt:lpstr>Decision Tree Decision Boundaries (III)</vt:lpstr>
      <vt:lpstr>Learning a Decision Tree (ID3)</vt:lpstr>
      <vt:lpstr>Selecting the Best Attribute</vt:lpstr>
      <vt:lpstr>Selecting the Best Attribute (II)</vt:lpstr>
      <vt:lpstr>Selecting the Best Attribute (III)</vt:lpstr>
      <vt:lpstr>A Better Heuristic From Information Theory</vt:lpstr>
      <vt:lpstr>Entropy</vt:lpstr>
      <vt:lpstr>Mutual Information</vt:lpstr>
      <vt:lpstr>Mutual Information (II)</vt:lpstr>
      <vt:lpstr>Mutual Information (III)</vt:lpstr>
      <vt:lpstr>When Attributes Have Many Values</vt:lpstr>
      <vt:lpstr>ID3 Decision Trees</vt:lpstr>
      <vt:lpstr>Inductive Bias</vt:lpstr>
      <vt:lpstr>Issues in Decision Trees Learning</vt:lpstr>
      <vt:lpstr>Overfitting</vt:lpstr>
      <vt:lpstr>Overfitting (II)</vt:lpstr>
      <vt:lpstr>Overfitting (III)</vt:lpstr>
      <vt:lpstr>Reduced-Error Pruning</vt:lpstr>
      <vt:lpstr>Rule Post-Pruning</vt:lpstr>
      <vt:lpstr>Continuous-Values Attributes</vt:lpstr>
      <vt:lpstr>Training Examples with Missing Attributes Values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Lipani, Aldo</dc:creator>
  <cp:lastModifiedBy>Lipani, Aldo</cp:lastModifiedBy>
  <cp:revision>66</cp:revision>
  <cp:lastPrinted>2012-07-12T12:58:07Z</cp:lastPrinted>
  <dcterms:created xsi:type="dcterms:W3CDTF">2020-10-03T22:41:10Z</dcterms:created>
  <dcterms:modified xsi:type="dcterms:W3CDTF">2024-01-15T12:42:27Z</dcterms:modified>
</cp:coreProperties>
</file>