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3" r:id="rId1"/>
  </p:sldMasterIdLst>
  <p:notesMasterIdLst>
    <p:notesMasterId r:id="rId11"/>
  </p:notesMasterIdLst>
  <p:handoutMasterIdLst>
    <p:handoutMasterId r:id="rId12"/>
  </p:handoutMasterIdLst>
  <p:sldIdLst>
    <p:sldId id="858" r:id="rId2"/>
    <p:sldId id="859" r:id="rId3"/>
    <p:sldId id="860" r:id="rId4"/>
    <p:sldId id="861" r:id="rId5"/>
    <p:sldId id="862" r:id="rId6"/>
    <p:sldId id="863" r:id="rId7"/>
    <p:sldId id="864" r:id="rId8"/>
    <p:sldId id="869" r:id="rId9"/>
    <p:sldId id="81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AFFF"/>
    <a:srgbClr val="1A6784"/>
    <a:srgbClr val="BBFF4D"/>
    <a:srgbClr val="BFFF5A"/>
    <a:srgbClr val="BFFF53"/>
    <a:srgbClr val="EAE4D9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E1FB2-C7BF-4F42-BDB0-D7094AEA543D}" v="1" dt="2020-09-24T21:54:2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80680"/>
  </p:normalViewPr>
  <p:slideViewPr>
    <p:cSldViewPr>
      <p:cViewPr varScale="1">
        <p:scale>
          <a:sx n="102" d="100"/>
          <a:sy n="102" d="100"/>
        </p:scale>
        <p:origin x="2760" y="17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ani, Aldo" userId="3d811883-7188-4056-86e4-ebeb30c53017" providerId="ADAL" clId="{8BDE1FB2-C7BF-4F42-BDB0-D7094AEA543D}"/>
    <pc:docChg chg="custSel addSld delSld modSld">
      <pc:chgData name="Lipani, Aldo" userId="3d811883-7188-4056-86e4-ebeb30c53017" providerId="ADAL" clId="{8BDE1FB2-C7BF-4F42-BDB0-D7094AEA543D}" dt="2020-09-24T21:55:28.771" v="87" actId="313"/>
      <pc:docMkLst>
        <pc:docMk/>
      </pc:docMkLst>
      <pc:sldChg chg="del">
        <pc:chgData name="Lipani, Aldo" userId="3d811883-7188-4056-86e4-ebeb30c53017" providerId="ADAL" clId="{8BDE1FB2-C7BF-4F42-BDB0-D7094AEA543D}" dt="2020-09-24T21:54:18.705" v="0" actId="2696"/>
        <pc:sldMkLst>
          <pc:docMk/>
          <pc:sldMk cId="3972362767" sldId="555"/>
        </pc:sldMkLst>
      </pc:sldChg>
      <pc:sldChg chg="del">
        <pc:chgData name="Lipani, Aldo" userId="3d811883-7188-4056-86e4-ebeb30c53017" providerId="ADAL" clId="{8BDE1FB2-C7BF-4F42-BDB0-D7094AEA543D}" dt="2020-09-24T21:54:18.747" v="2" actId="2696"/>
        <pc:sldMkLst>
          <pc:docMk/>
          <pc:sldMk cId="3034892166" sldId="747"/>
        </pc:sldMkLst>
      </pc:sldChg>
      <pc:sldChg chg="del">
        <pc:chgData name="Lipani, Aldo" userId="3d811883-7188-4056-86e4-ebeb30c53017" providerId="ADAL" clId="{8BDE1FB2-C7BF-4F42-BDB0-D7094AEA543D}" dt="2020-09-24T21:54:19.286" v="7" actId="2696"/>
        <pc:sldMkLst>
          <pc:docMk/>
          <pc:sldMk cId="2808441334" sldId="758"/>
        </pc:sldMkLst>
      </pc:sldChg>
      <pc:sldChg chg="del">
        <pc:chgData name="Lipani, Aldo" userId="3d811883-7188-4056-86e4-ebeb30c53017" providerId="ADAL" clId="{8BDE1FB2-C7BF-4F42-BDB0-D7094AEA543D}" dt="2020-09-24T21:54:19.739" v="24" actId="2696"/>
        <pc:sldMkLst>
          <pc:docMk/>
          <pc:sldMk cId="3198904571" sldId="776"/>
        </pc:sldMkLst>
      </pc:sldChg>
      <pc:sldChg chg="del">
        <pc:chgData name="Lipani, Aldo" userId="3d811883-7188-4056-86e4-ebeb30c53017" providerId="ADAL" clId="{8BDE1FB2-C7BF-4F42-BDB0-D7094AEA543D}" dt="2020-09-24T21:54:19.818" v="28" actId="2696"/>
        <pc:sldMkLst>
          <pc:docMk/>
          <pc:sldMk cId="2834985964" sldId="777"/>
        </pc:sldMkLst>
      </pc:sldChg>
      <pc:sldChg chg="del">
        <pc:chgData name="Lipani, Aldo" userId="3d811883-7188-4056-86e4-ebeb30c53017" providerId="ADAL" clId="{8BDE1FB2-C7BF-4F42-BDB0-D7094AEA543D}" dt="2020-09-24T21:54:19.802" v="27" actId="2696"/>
        <pc:sldMkLst>
          <pc:docMk/>
          <pc:sldMk cId="1804844862" sldId="778"/>
        </pc:sldMkLst>
      </pc:sldChg>
      <pc:sldChg chg="del">
        <pc:chgData name="Lipani, Aldo" userId="3d811883-7188-4056-86e4-ebeb30c53017" providerId="ADAL" clId="{8BDE1FB2-C7BF-4F42-BDB0-D7094AEA543D}" dt="2020-09-24T21:54:19.841" v="29" actId="2696"/>
        <pc:sldMkLst>
          <pc:docMk/>
          <pc:sldMk cId="2171363633" sldId="780"/>
        </pc:sldMkLst>
      </pc:sldChg>
      <pc:sldChg chg="del">
        <pc:chgData name="Lipani, Aldo" userId="3d811883-7188-4056-86e4-ebeb30c53017" providerId="ADAL" clId="{8BDE1FB2-C7BF-4F42-BDB0-D7094AEA543D}" dt="2020-09-24T21:54:19.938" v="32" actId="2696"/>
        <pc:sldMkLst>
          <pc:docMk/>
          <pc:sldMk cId="4072417600" sldId="781"/>
        </pc:sldMkLst>
      </pc:sldChg>
      <pc:sldChg chg="del">
        <pc:chgData name="Lipani, Aldo" userId="3d811883-7188-4056-86e4-ebeb30c53017" providerId="ADAL" clId="{8BDE1FB2-C7BF-4F42-BDB0-D7094AEA543D}" dt="2020-09-24T21:54:18.726" v="1" actId="2696"/>
        <pc:sldMkLst>
          <pc:docMk/>
          <pc:sldMk cId="844796453" sldId="783"/>
        </pc:sldMkLst>
      </pc:sldChg>
      <pc:sldChg chg="del">
        <pc:chgData name="Lipani, Aldo" userId="3d811883-7188-4056-86e4-ebeb30c53017" providerId="ADAL" clId="{8BDE1FB2-C7BF-4F42-BDB0-D7094AEA543D}" dt="2020-09-24T21:54:19.190" v="3" actId="2696"/>
        <pc:sldMkLst>
          <pc:docMk/>
          <pc:sldMk cId="4046377026" sldId="813"/>
        </pc:sldMkLst>
      </pc:sldChg>
      <pc:sldChg chg="del">
        <pc:chgData name="Lipani, Aldo" userId="3d811883-7188-4056-86e4-ebeb30c53017" providerId="ADAL" clId="{8BDE1FB2-C7BF-4F42-BDB0-D7094AEA543D}" dt="2020-09-24T21:54:19.210" v="4" actId="2696"/>
        <pc:sldMkLst>
          <pc:docMk/>
          <pc:sldMk cId="3816615933" sldId="814"/>
        </pc:sldMkLst>
      </pc:sldChg>
      <pc:sldChg chg="modSp add mod">
        <pc:chgData name="Lipani, Aldo" userId="3d811883-7188-4056-86e4-ebeb30c53017" providerId="ADAL" clId="{8BDE1FB2-C7BF-4F42-BDB0-D7094AEA543D}" dt="2020-09-24T21:55:28.771" v="87" actId="313"/>
        <pc:sldMkLst>
          <pc:docMk/>
          <pc:sldMk cId="3888466548" sldId="814"/>
        </pc:sldMkLst>
        <pc:spChg chg="mod">
          <ac:chgData name="Lipani, Aldo" userId="3d811883-7188-4056-86e4-ebeb30c53017" providerId="ADAL" clId="{8BDE1FB2-C7BF-4F42-BDB0-D7094AEA543D}" dt="2020-09-24T21:55:28.771" v="87" actId="313"/>
          <ac:spMkLst>
            <pc:docMk/>
            <pc:sldMk cId="3888466548" sldId="814"/>
            <ac:spMk id="9" creationId="{3AB3BC18-199B-C44F-B339-573547996898}"/>
          </ac:spMkLst>
        </pc:spChg>
      </pc:sldChg>
      <pc:sldChg chg="del">
        <pc:chgData name="Lipani, Aldo" userId="3d811883-7188-4056-86e4-ebeb30c53017" providerId="ADAL" clId="{8BDE1FB2-C7BF-4F42-BDB0-D7094AEA543D}" dt="2020-09-24T21:54:19.244" v="5" actId="2696"/>
        <pc:sldMkLst>
          <pc:docMk/>
          <pc:sldMk cId="3343193390" sldId="815"/>
        </pc:sldMkLst>
      </pc:sldChg>
      <pc:sldChg chg="del">
        <pc:chgData name="Lipani, Aldo" userId="3d811883-7188-4056-86e4-ebeb30c53017" providerId="ADAL" clId="{8BDE1FB2-C7BF-4F42-BDB0-D7094AEA543D}" dt="2020-09-24T21:54:19.267" v="6" actId="2696"/>
        <pc:sldMkLst>
          <pc:docMk/>
          <pc:sldMk cId="276729484" sldId="816"/>
        </pc:sldMkLst>
      </pc:sldChg>
      <pc:sldChg chg="del">
        <pc:chgData name="Lipani, Aldo" userId="3d811883-7188-4056-86e4-ebeb30c53017" providerId="ADAL" clId="{8BDE1FB2-C7BF-4F42-BDB0-D7094AEA543D}" dt="2020-09-24T21:54:19.306" v="8" actId="2696"/>
        <pc:sldMkLst>
          <pc:docMk/>
          <pc:sldMk cId="958113742" sldId="817"/>
        </pc:sldMkLst>
      </pc:sldChg>
      <pc:sldChg chg="del">
        <pc:chgData name="Lipani, Aldo" userId="3d811883-7188-4056-86e4-ebeb30c53017" providerId="ADAL" clId="{8BDE1FB2-C7BF-4F42-BDB0-D7094AEA543D}" dt="2020-09-24T21:54:19.324" v="9" actId="2696"/>
        <pc:sldMkLst>
          <pc:docMk/>
          <pc:sldMk cId="3918311544" sldId="818"/>
        </pc:sldMkLst>
      </pc:sldChg>
      <pc:sldChg chg="del">
        <pc:chgData name="Lipani, Aldo" userId="3d811883-7188-4056-86e4-ebeb30c53017" providerId="ADAL" clId="{8BDE1FB2-C7BF-4F42-BDB0-D7094AEA543D}" dt="2020-09-24T21:54:19.342" v="10" actId="2696"/>
        <pc:sldMkLst>
          <pc:docMk/>
          <pc:sldMk cId="2473890635" sldId="819"/>
        </pc:sldMkLst>
      </pc:sldChg>
      <pc:sldChg chg="del">
        <pc:chgData name="Lipani, Aldo" userId="3d811883-7188-4056-86e4-ebeb30c53017" providerId="ADAL" clId="{8BDE1FB2-C7BF-4F42-BDB0-D7094AEA543D}" dt="2020-09-24T21:54:19.413" v="14" actId="2696"/>
        <pc:sldMkLst>
          <pc:docMk/>
          <pc:sldMk cId="3296865420" sldId="820"/>
        </pc:sldMkLst>
      </pc:sldChg>
      <pc:sldChg chg="del">
        <pc:chgData name="Lipani, Aldo" userId="3d811883-7188-4056-86e4-ebeb30c53017" providerId="ADAL" clId="{8BDE1FB2-C7BF-4F42-BDB0-D7094AEA543D}" dt="2020-09-24T21:54:19.378" v="12" actId="2696"/>
        <pc:sldMkLst>
          <pc:docMk/>
          <pc:sldMk cId="2253519714" sldId="821"/>
        </pc:sldMkLst>
      </pc:sldChg>
      <pc:sldChg chg="del">
        <pc:chgData name="Lipani, Aldo" userId="3d811883-7188-4056-86e4-ebeb30c53017" providerId="ADAL" clId="{8BDE1FB2-C7BF-4F42-BDB0-D7094AEA543D}" dt="2020-09-24T21:54:19.362" v="11" actId="2696"/>
        <pc:sldMkLst>
          <pc:docMk/>
          <pc:sldMk cId="3291258919" sldId="822"/>
        </pc:sldMkLst>
      </pc:sldChg>
      <pc:sldChg chg="del">
        <pc:chgData name="Lipani, Aldo" userId="3d811883-7188-4056-86e4-ebeb30c53017" providerId="ADAL" clId="{8BDE1FB2-C7BF-4F42-BDB0-D7094AEA543D}" dt="2020-09-24T21:54:19.397" v="13" actId="2696"/>
        <pc:sldMkLst>
          <pc:docMk/>
          <pc:sldMk cId="3788932355" sldId="824"/>
        </pc:sldMkLst>
      </pc:sldChg>
      <pc:sldChg chg="del">
        <pc:chgData name="Lipani, Aldo" userId="3d811883-7188-4056-86e4-ebeb30c53017" providerId="ADAL" clId="{8BDE1FB2-C7BF-4F42-BDB0-D7094AEA543D}" dt="2020-09-24T21:54:19.432" v="15" actId="2696"/>
        <pc:sldMkLst>
          <pc:docMk/>
          <pc:sldMk cId="2992782309" sldId="826"/>
        </pc:sldMkLst>
      </pc:sldChg>
      <pc:sldChg chg="del">
        <pc:chgData name="Lipani, Aldo" userId="3d811883-7188-4056-86e4-ebeb30c53017" providerId="ADAL" clId="{8BDE1FB2-C7BF-4F42-BDB0-D7094AEA543D}" dt="2020-09-24T21:54:19.522" v="19" actId="2696"/>
        <pc:sldMkLst>
          <pc:docMk/>
          <pc:sldMk cId="1720520120" sldId="827"/>
        </pc:sldMkLst>
      </pc:sldChg>
      <pc:sldChg chg="del">
        <pc:chgData name="Lipani, Aldo" userId="3d811883-7188-4056-86e4-ebeb30c53017" providerId="ADAL" clId="{8BDE1FB2-C7BF-4F42-BDB0-D7094AEA543D}" dt="2020-09-24T21:54:19.450" v="16" actId="2696"/>
        <pc:sldMkLst>
          <pc:docMk/>
          <pc:sldMk cId="453754550" sldId="828"/>
        </pc:sldMkLst>
      </pc:sldChg>
      <pc:sldChg chg="del">
        <pc:chgData name="Lipani, Aldo" userId="3d811883-7188-4056-86e4-ebeb30c53017" providerId="ADAL" clId="{8BDE1FB2-C7BF-4F42-BDB0-D7094AEA543D}" dt="2020-09-24T21:54:19.471" v="17" actId="2696"/>
        <pc:sldMkLst>
          <pc:docMk/>
          <pc:sldMk cId="1615511005" sldId="829"/>
        </pc:sldMkLst>
      </pc:sldChg>
      <pc:sldChg chg="del">
        <pc:chgData name="Lipani, Aldo" userId="3d811883-7188-4056-86e4-ebeb30c53017" providerId="ADAL" clId="{8BDE1FB2-C7BF-4F42-BDB0-D7094AEA543D}" dt="2020-09-24T21:54:19.544" v="20" actId="2696"/>
        <pc:sldMkLst>
          <pc:docMk/>
          <pc:sldMk cId="701642721" sldId="830"/>
        </pc:sldMkLst>
      </pc:sldChg>
      <pc:sldChg chg="del">
        <pc:chgData name="Lipani, Aldo" userId="3d811883-7188-4056-86e4-ebeb30c53017" providerId="ADAL" clId="{8BDE1FB2-C7BF-4F42-BDB0-D7094AEA543D}" dt="2020-09-24T21:54:19.625" v="22" actId="2696"/>
        <pc:sldMkLst>
          <pc:docMk/>
          <pc:sldMk cId="1577603894" sldId="831"/>
        </pc:sldMkLst>
      </pc:sldChg>
      <pc:sldChg chg="del">
        <pc:chgData name="Lipani, Aldo" userId="3d811883-7188-4056-86e4-ebeb30c53017" providerId="ADAL" clId="{8BDE1FB2-C7BF-4F42-BDB0-D7094AEA543D}" dt="2020-09-24T21:54:19.754" v="25" actId="2696"/>
        <pc:sldMkLst>
          <pc:docMk/>
          <pc:sldMk cId="30126264" sldId="837"/>
        </pc:sldMkLst>
      </pc:sldChg>
      <pc:sldChg chg="del">
        <pc:chgData name="Lipani, Aldo" userId="3d811883-7188-4056-86e4-ebeb30c53017" providerId="ADAL" clId="{8BDE1FB2-C7BF-4F42-BDB0-D7094AEA543D}" dt="2020-09-24T21:54:19.924" v="31" actId="2696"/>
        <pc:sldMkLst>
          <pc:docMk/>
          <pc:sldMk cId="4047653511" sldId="838"/>
        </pc:sldMkLst>
      </pc:sldChg>
      <pc:sldChg chg="del">
        <pc:chgData name="Lipani, Aldo" userId="3d811883-7188-4056-86e4-ebeb30c53017" providerId="ADAL" clId="{8BDE1FB2-C7BF-4F42-BDB0-D7094AEA543D}" dt="2020-09-24T21:54:19.956" v="33" actId="2696"/>
        <pc:sldMkLst>
          <pc:docMk/>
          <pc:sldMk cId="794661840" sldId="840"/>
        </pc:sldMkLst>
      </pc:sldChg>
      <pc:sldChg chg="del">
        <pc:chgData name="Lipani, Aldo" userId="3d811883-7188-4056-86e4-ebeb30c53017" providerId="ADAL" clId="{8BDE1FB2-C7BF-4F42-BDB0-D7094AEA543D}" dt="2020-09-24T21:54:19.907" v="30" actId="2696"/>
        <pc:sldMkLst>
          <pc:docMk/>
          <pc:sldMk cId="3824482084" sldId="841"/>
        </pc:sldMkLst>
      </pc:sldChg>
      <pc:sldChg chg="del">
        <pc:chgData name="Lipani, Aldo" userId="3d811883-7188-4056-86e4-ebeb30c53017" providerId="ADAL" clId="{8BDE1FB2-C7BF-4F42-BDB0-D7094AEA543D}" dt="2020-09-24T21:54:19.970" v="34" actId="2696"/>
        <pc:sldMkLst>
          <pc:docMk/>
          <pc:sldMk cId="3189192986" sldId="842"/>
        </pc:sldMkLst>
      </pc:sldChg>
      <pc:sldChg chg="del">
        <pc:chgData name="Lipani, Aldo" userId="3d811883-7188-4056-86e4-ebeb30c53017" providerId="ADAL" clId="{8BDE1FB2-C7BF-4F42-BDB0-D7094AEA543D}" dt="2020-09-24T21:54:19.786" v="26" actId="2696"/>
        <pc:sldMkLst>
          <pc:docMk/>
          <pc:sldMk cId="3671696387" sldId="843"/>
        </pc:sldMkLst>
      </pc:sldChg>
      <pc:sldChg chg="del">
        <pc:chgData name="Lipani, Aldo" userId="3d811883-7188-4056-86e4-ebeb30c53017" providerId="ADAL" clId="{8BDE1FB2-C7BF-4F42-BDB0-D7094AEA543D}" dt="2020-09-24T21:54:19.982" v="35" actId="2696"/>
        <pc:sldMkLst>
          <pc:docMk/>
          <pc:sldMk cId="4142486268" sldId="844"/>
        </pc:sldMkLst>
      </pc:sldChg>
      <pc:sldChg chg="del">
        <pc:chgData name="Lipani, Aldo" userId="3d811883-7188-4056-86e4-ebeb30c53017" providerId="ADAL" clId="{8BDE1FB2-C7BF-4F42-BDB0-D7094AEA543D}" dt="2020-09-24T21:54:20.025" v="38" actId="2696"/>
        <pc:sldMkLst>
          <pc:docMk/>
          <pc:sldMk cId="3378687911" sldId="845"/>
        </pc:sldMkLst>
      </pc:sldChg>
      <pc:sldChg chg="del">
        <pc:chgData name="Lipani, Aldo" userId="3d811883-7188-4056-86e4-ebeb30c53017" providerId="ADAL" clId="{8BDE1FB2-C7BF-4F42-BDB0-D7094AEA543D}" dt="2020-09-24T21:54:19.995" v="36" actId="2696"/>
        <pc:sldMkLst>
          <pc:docMk/>
          <pc:sldMk cId="183417020" sldId="846"/>
        </pc:sldMkLst>
      </pc:sldChg>
      <pc:sldChg chg="del">
        <pc:chgData name="Lipani, Aldo" userId="3d811883-7188-4056-86e4-ebeb30c53017" providerId="ADAL" clId="{8BDE1FB2-C7BF-4F42-BDB0-D7094AEA543D}" dt="2020-09-24T21:54:20.010" v="37" actId="2696"/>
        <pc:sldMkLst>
          <pc:docMk/>
          <pc:sldMk cId="31693914" sldId="847"/>
        </pc:sldMkLst>
      </pc:sldChg>
      <pc:sldChg chg="del">
        <pc:chgData name="Lipani, Aldo" userId="3d811883-7188-4056-86e4-ebeb30c53017" providerId="ADAL" clId="{8BDE1FB2-C7BF-4F42-BDB0-D7094AEA543D}" dt="2020-09-24T21:54:20.077" v="42" actId="2696"/>
        <pc:sldMkLst>
          <pc:docMk/>
          <pc:sldMk cId="976822034" sldId="848"/>
        </pc:sldMkLst>
      </pc:sldChg>
      <pc:sldChg chg="del">
        <pc:chgData name="Lipani, Aldo" userId="3d811883-7188-4056-86e4-ebeb30c53017" providerId="ADAL" clId="{8BDE1FB2-C7BF-4F42-BDB0-D7094AEA543D}" dt="2020-09-24T21:54:20.061" v="41" actId="2696"/>
        <pc:sldMkLst>
          <pc:docMk/>
          <pc:sldMk cId="33652697" sldId="849"/>
        </pc:sldMkLst>
      </pc:sldChg>
      <pc:sldChg chg="del">
        <pc:chgData name="Lipani, Aldo" userId="3d811883-7188-4056-86e4-ebeb30c53017" providerId="ADAL" clId="{8BDE1FB2-C7BF-4F42-BDB0-D7094AEA543D}" dt="2020-09-24T21:54:20.090" v="43" actId="2696"/>
        <pc:sldMkLst>
          <pc:docMk/>
          <pc:sldMk cId="1037288961" sldId="850"/>
        </pc:sldMkLst>
      </pc:sldChg>
      <pc:sldChg chg="del">
        <pc:chgData name="Lipani, Aldo" userId="3d811883-7188-4056-86e4-ebeb30c53017" providerId="ADAL" clId="{8BDE1FB2-C7BF-4F42-BDB0-D7094AEA543D}" dt="2020-09-24T21:54:19.559" v="21" actId="2696"/>
        <pc:sldMkLst>
          <pc:docMk/>
          <pc:sldMk cId="3001656604" sldId="854"/>
        </pc:sldMkLst>
      </pc:sldChg>
      <pc:sldChg chg="del">
        <pc:chgData name="Lipani, Aldo" userId="3d811883-7188-4056-86e4-ebeb30c53017" providerId="ADAL" clId="{8BDE1FB2-C7BF-4F42-BDB0-D7094AEA543D}" dt="2020-09-24T21:54:19.504" v="18" actId="2696"/>
        <pc:sldMkLst>
          <pc:docMk/>
          <pc:sldMk cId="3951261227" sldId="855"/>
        </pc:sldMkLst>
      </pc:sldChg>
      <pc:sldChg chg="del">
        <pc:chgData name="Lipani, Aldo" userId="3d811883-7188-4056-86e4-ebeb30c53017" providerId="ADAL" clId="{8BDE1FB2-C7BF-4F42-BDB0-D7094AEA543D}" dt="2020-09-24T21:54:20.049" v="40" actId="2696"/>
        <pc:sldMkLst>
          <pc:docMk/>
          <pc:sldMk cId="2330080042" sldId="856"/>
        </pc:sldMkLst>
      </pc:sldChg>
      <pc:sldChg chg="del">
        <pc:chgData name="Lipani, Aldo" userId="3d811883-7188-4056-86e4-ebeb30c53017" providerId="ADAL" clId="{8BDE1FB2-C7BF-4F42-BDB0-D7094AEA543D}" dt="2020-09-24T21:54:20.038" v="39" actId="2696"/>
        <pc:sldMkLst>
          <pc:docMk/>
          <pc:sldMk cId="3514780818" sldId="857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1560162171" sldId="858"/>
        </pc:sldMkLst>
      </pc:sldChg>
      <pc:sldChg chg="modSp add mod">
        <pc:chgData name="Lipani, Aldo" userId="3d811883-7188-4056-86e4-ebeb30c53017" providerId="ADAL" clId="{8BDE1FB2-C7BF-4F42-BDB0-D7094AEA543D}" dt="2020-09-24T21:55:10.138" v="65" actId="313"/>
        <pc:sldMkLst>
          <pc:docMk/>
          <pc:sldMk cId="1835038505" sldId="859"/>
        </pc:sldMkLst>
        <pc:spChg chg="mod">
          <ac:chgData name="Lipani, Aldo" userId="3d811883-7188-4056-86e4-ebeb30c53017" providerId="ADAL" clId="{8BDE1FB2-C7BF-4F42-BDB0-D7094AEA543D}" dt="2020-09-24T21:55:10.138" v="65" actId="313"/>
          <ac:spMkLst>
            <pc:docMk/>
            <pc:sldMk cId="1835038505" sldId="859"/>
            <ac:spMk id="9" creationId="{3AB3BC18-199B-C44F-B339-573547996898}"/>
          </ac:spMkLst>
        </pc:spChg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2840540514" sldId="860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639914741" sldId="861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2213900891" sldId="862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1895192878" sldId="863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4714848" sldId="864"/>
        </pc:sldMkLst>
      </pc:sldChg>
      <pc:sldChg chg="del">
        <pc:chgData name="Lipani, Aldo" userId="3d811883-7188-4056-86e4-ebeb30c53017" providerId="ADAL" clId="{8BDE1FB2-C7BF-4F42-BDB0-D7094AEA543D}" dt="2020-09-24T21:54:19.720" v="23" actId="2696"/>
        <pc:sldMkLst>
          <pc:docMk/>
          <pc:sldMk cId="2559713108" sldId="869"/>
        </pc:sldMkLst>
      </pc:sldChg>
      <pc:sldChg chg="add">
        <pc:chgData name="Lipani, Aldo" userId="3d811883-7188-4056-86e4-ebeb30c53017" providerId="ADAL" clId="{8BDE1FB2-C7BF-4F42-BDB0-D7094AEA543D}" dt="2020-09-24T21:54:21.848" v="44"/>
        <pc:sldMkLst>
          <pc:docMk/>
          <pc:sldMk cId="3855753936" sldId="869"/>
        </pc:sldMkLst>
      </pc:sldChg>
    </pc:docChg>
  </pc:docChgLst>
  <pc:docChgLst>
    <pc:chgData name="Lipani, Aldo" userId="3d811883-7188-4056-86e4-ebeb30c53017" providerId="ADAL" clId="{0C97AF31-43BD-EE43-B6C7-6475BAF3D5E0}"/>
    <pc:docChg chg="undo custSel addSld delSld modSld sldOrd">
      <pc:chgData name="Lipani, Aldo" userId="3d811883-7188-4056-86e4-ebeb30c53017" providerId="ADAL" clId="{0C97AF31-43BD-EE43-B6C7-6475BAF3D5E0}" dt="2019-10-06T14:40:04.670" v="8734" actId="20577"/>
      <pc:docMkLst>
        <pc:docMk/>
      </pc:docMkLst>
      <pc:sldChg chg="modSp">
        <pc:chgData name="Lipani, Aldo" userId="3d811883-7188-4056-86e4-ebeb30c53017" providerId="ADAL" clId="{0C97AF31-43BD-EE43-B6C7-6475BAF3D5E0}" dt="2019-10-04T17:05:08.035" v="5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C97AF31-43BD-EE43-B6C7-6475BAF3D5E0}" dt="2019-10-04T17:05:08.035" v="5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 add ord">
        <pc:chgData name="Lipani, Aldo" userId="3d811883-7188-4056-86e4-ebeb30c53017" providerId="ADAL" clId="{0C97AF31-43BD-EE43-B6C7-6475BAF3D5E0}" dt="2019-10-04T17:19:46.944" v="256"/>
        <pc:sldMkLst>
          <pc:docMk/>
          <pc:sldMk cId="3198904571" sldId="776"/>
        </pc:sldMkLst>
        <pc:spChg chg="mod">
          <ac:chgData name="Lipani, Aldo" userId="3d811883-7188-4056-86e4-ebeb30c53017" providerId="ADAL" clId="{0C97AF31-43BD-EE43-B6C7-6475BAF3D5E0}" dt="2019-10-04T17:19:43.885" v="255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delSp modSp add">
        <pc:chgData name="Lipani, Aldo" userId="3d811883-7188-4056-86e4-ebeb30c53017" providerId="ADAL" clId="{0C97AF31-43BD-EE43-B6C7-6475BAF3D5E0}" dt="2019-10-04T17:20:25.586" v="269" actId="20577"/>
        <pc:sldMkLst>
          <pc:docMk/>
          <pc:sldMk cId="2834985964" sldId="777"/>
        </pc:sldMkLst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2" creationId="{63B682C7-BC8B-934A-A45B-57870B4FB07E}"/>
          </ac:spMkLst>
        </pc:spChg>
        <pc:spChg chg="del">
          <ac:chgData name="Lipani, Aldo" userId="3d811883-7188-4056-86e4-ebeb30c53017" providerId="ADAL" clId="{0C97AF31-43BD-EE43-B6C7-6475BAF3D5E0}" dt="2019-10-04T17:20:02.570" v="258"/>
          <ac:spMkLst>
            <pc:docMk/>
            <pc:sldMk cId="2834985964" sldId="777"/>
            <ac:spMk id="3" creationId="{65B882DD-C14A-6A4F-9977-E1FA8E1372A3}"/>
          </ac:spMkLst>
        </pc:spChg>
        <pc:spChg chg="add mod">
          <ac:chgData name="Lipani, Aldo" userId="3d811883-7188-4056-86e4-ebeb30c53017" providerId="ADAL" clId="{0C97AF31-43BD-EE43-B6C7-6475BAF3D5E0}" dt="2019-10-04T17:20:05.434" v="266" actId="20577"/>
          <ac:spMkLst>
            <pc:docMk/>
            <pc:sldMk cId="2834985964" sldId="777"/>
            <ac:spMk id="4" creationId="{DC47D56F-E375-3142-A3D8-4657E2410F61}"/>
          </ac:spMkLst>
        </pc:spChg>
        <pc:spChg chg="add mod">
          <ac:chgData name="Lipani, Aldo" userId="3d811883-7188-4056-86e4-ebeb30c53017" providerId="ADAL" clId="{0C97AF31-43BD-EE43-B6C7-6475BAF3D5E0}" dt="2019-10-04T17:20:25.586" v="269" actId="20577"/>
          <ac:spMkLst>
            <pc:docMk/>
            <pc:sldMk cId="2834985964" sldId="777"/>
            <ac:spMk id="5" creationId="{27A890EF-B062-FC4B-BC88-D5BC2AD60DB7}"/>
          </ac:spMkLst>
        </pc:spChg>
      </pc:sldChg>
    </pc:docChg>
  </pc:docChgLst>
  <pc:docChgLst>
    <pc:chgData name="Lipani, Aldo" userId="3d811883-7188-4056-86e4-ebeb30c53017" providerId="ADAL" clId="{3215D4EB-4E6F-1E44-BC52-19D9BFC4C212}"/>
    <pc:docChg chg="undo custSel addSld delSld modSld sldOrd">
      <pc:chgData name="Lipani, Aldo" userId="3d811883-7188-4056-86e4-ebeb30c53017" providerId="ADAL" clId="{3215D4EB-4E6F-1E44-BC52-19D9BFC4C212}" dt="2019-10-21T15:47:40.713" v="14747" actId="2696"/>
      <pc:docMkLst>
        <pc:docMk/>
      </pc:docMkLst>
      <pc:sldChg chg="modSp">
        <pc:chgData name="Lipani, Aldo" userId="3d811883-7188-4056-86e4-ebeb30c53017" providerId="ADAL" clId="{3215D4EB-4E6F-1E44-BC52-19D9BFC4C212}" dt="2019-10-12T12:38:46.830" v="913" actId="20577"/>
        <pc:sldMkLst>
          <pc:docMk/>
          <pc:sldMk cId="3972362767" sldId="555"/>
        </pc:sldMkLst>
        <pc:spChg chg="mod">
          <ac:chgData name="Lipani, Aldo" userId="3d811883-7188-4056-86e4-ebeb30c53017" providerId="ADAL" clId="{3215D4EB-4E6F-1E44-BC52-19D9BFC4C212}" dt="2019-10-12T12:38:46.830" v="913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addSp modSp add">
        <pc:chgData name="Lipani, Aldo" userId="3d811883-7188-4056-86e4-ebeb30c53017" providerId="ADAL" clId="{3215D4EB-4E6F-1E44-BC52-19D9BFC4C212}" dt="2019-10-12T12:39:41.613" v="931" actId="20577"/>
        <pc:sldMkLst>
          <pc:docMk/>
          <pc:sldMk cId="3034892166" sldId="747"/>
        </pc:sldMkLst>
        <pc:spChg chg="add mod">
          <ac:chgData name="Lipani, Aldo" userId="3d811883-7188-4056-86e4-ebeb30c53017" providerId="ADAL" clId="{3215D4EB-4E6F-1E44-BC52-19D9BFC4C212}" dt="2019-10-12T12:39:33.193" v="918" actId="14100"/>
          <ac:spMkLst>
            <pc:docMk/>
            <pc:sldMk cId="3034892166" sldId="747"/>
            <ac:spMk id="7" creationId="{7A61E9B4-ECB3-EA49-ABA0-C622C462EC43}"/>
          </ac:spMkLst>
        </pc:spChg>
        <pc:spChg chg="add mod">
          <ac:chgData name="Lipani, Aldo" userId="3d811883-7188-4056-86e4-ebeb30c53017" providerId="ADAL" clId="{3215D4EB-4E6F-1E44-BC52-19D9BFC4C212}" dt="2019-10-12T12:39:41.613" v="931" actId="20577"/>
          <ac:spMkLst>
            <pc:docMk/>
            <pc:sldMk cId="3034892166" sldId="747"/>
            <ac:spMk id="9" creationId="{506456D1-DD92-DE43-87E5-0801F7E6138D}"/>
          </ac:spMkLst>
        </pc:spChg>
      </pc:sldChg>
      <pc:sldChg chg="delSp modSp add modAnim">
        <pc:chgData name="Lipani, Aldo" userId="3d811883-7188-4056-86e4-ebeb30c53017" providerId="ADAL" clId="{3215D4EB-4E6F-1E44-BC52-19D9BFC4C212}" dt="2019-10-14T11:51:42.503" v="14071"/>
        <pc:sldMkLst>
          <pc:docMk/>
          <pc:sldMk cId="2808441334" sldId="758"/>
        </pc:sldMkLst>
        <pc:spChg chg="mod">
          <ac:chgData name="Lipani, Aldo" userId="3d811883-7188-4056-86e4-ebeb30c53017" providerId="ADAL" clId="{3215D4EB-4E6F-1E44-BC52-19D9BFC4C212}" dt="2019-10-13T17:00:26.339" v="1133" actId="20577"/>
          <ac:spMkLst>
            <pc:docMk/>
            <pc:sldMk cId="2808441334" sldId="758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2T12:43:16.523" v="1018" actId="478"/>
          <ac:spMkLst>
            <pc:docMk/>
            <pc:sldMk cId="2808441334" sldId="758"/>
            <ac:spMk id="4" creationId="{B42DA420-1C83-7543-8BBE-9E76235BBD20}"/>
          </ac:spMkLst>
        </pc:spChg>
        <pc:picChg chg="del">
          <ac:chgData name="Lipani, Aldo" userId="3d811883-7188-4056-86e4-ebeb30c53017" providerId="ADAL" clId="{3215D4EB-4E6F-1E44-BC52-19D9BFC4C212}" dt="2019-10-12T12:43:49.219" v="1101" actId="478"/>
          <ac:picMkLst>
            <pc:docMk/>
            <pc:sldMk cId="2808441334" sldId="758"/>
            <ac:picMk id="6" creationId="{F1F3EFC6-C0BD-F748-89B1-1605E8679728}"/>
          </ac:picMkLst>
        </pc:picChg>
      </pc:sldChg>
      <pc:sldChg chg="addSp modSp add">
        <pc:chgData name="Lipani, Aldo" userId="3d811883-7188-4056-86e4-ebeb30c53017" providerId="ADAL" clId="{3215D4EB-4E6F-1E44-BC52-19D9BFC4C212}" dt="2019-10-14T07:33:13.363" v="12545" actId="1076"/>
        <pc:sldMkLst>
          <pc:docMk/>
          <pc:sldMk cId="1434595258" sldId="774"/>
        </pc:sldMkLst>
        <pc:spChg chg="add mod">
          <ac:chgData name="Lipani, Aldo" userId="3d811883-7188-4056-86e4-ebeb30c53017" providerId="ADAL" clId="{3215D4EB-4E6F-1E44-BC52-19D9BFC4C212}" dt="2019-10-14T07:32:26.912" v="12544" actId="1076"/>
          <ac:spMkLst>
            <pc:docMk/>
            <pc:sldMk cId="1434595258" sldId="774"/>
            <ac:spMk id="2" creationId="{9AE5409A-9286-7044-A1EA-52438B22570C}"/>
          </ac:spMkLst>
        </pc:spChg>
        <pc:spChg chg="mod">
          <ac:chgData name="Lipani, Aldo" userId="3d811883-7188-4056-86e4-ebeb30c53017" providerId="ADAL" clId="{3215D4EB-4E6F-1E44-BC52-19D9BFC4C212}" dt="2019-10-14T07:33:13.363" v="12545" actId="1076"/>
          <ac:spMkLst>
            <pc:docMk/>
            <pc:sldMk cId="1434595258" sldId="774"/>
            <ac:spMk id="18" creationId="{72724FD1-1382-D145-B1B6-6C1EFC4C7110}"/>
          </ac:spMkLst>
        </pc:spChg>
        <pc:picChg chg="mod">
          <ac:chgData name="Lipani, Aldo" userId="3d811883-7188-4056-86e4-ebeb30c53017" providerId="ADAL" clId="{3215D4EB-4E6F-1E44-BC52-19D9BFC4C212}" dt="2019-10-14T07:33:13.363" v="12545" actId="1076"/>
          <ac:picMkLst>
            <pc:docMk/>
            <pc:sldMk cId="1434595258" sldId="774"/>
            <ac:picMk id="17" creationId="{5BDDDEFB-CFB0-6742-AADD-1DD215E11B8D}"/>
          </ac:picMkLst>
        </pc:picChg>
      </pc:sldChg>
      <pc:sldChg chg="addSp delSp modSp">
        <pc:chgData name="Lipani, Aldo" userId="3d811883-7188-4056-86e4-ebeb30c53017" providerId="ADAL" clId="{3215D4EB-4E6F-1E44-BC52-19D9BFC4C212}" dt="2019-10-14T12:22:39.422" v="14550"/>
        <pc:sldMkLst>
          <pc:docMk/>
          <pc:sldMk cId="3198904571" sldId="776"/>
        </pc:sldMkLst>
        <pc:spChg chg="add mod">
          <ac:chgData name="Lipani, Aldo" userId="3d811883-7188-4056-86e4-ebeb30c53017" providerId="ADAL" clId="{3215D4EB-4E6F-1E44-BC52-19D9BFC4C212}" dt="2019-10-14T12:22:39.422" v="14550"/>
          <ac:spMkLst>
            <pc:docMk/>
            <pc:sldMk cId="3198904571" sldId="776"/>
            <ac:spMk id="2" creationId="{21CD2580-E952-244B-8CEB-2680B87854C4}"/>
          </ac:spMkLst>
        </pc:spChg>
        <pc:spChg chg="del">
          <ac:chgData name="Lipani, Aldo" userId="3d811883-7188-4056-86e4-ebeb30c53017" providerId="ADAL" clId="{3215D4EB-4E6F-1E44-BC52-19D9BFC4C212}" dt="2019-10-14T12:22:28.856" v="14549"/>
          <ac:spMkLst>
            <pc:docMk/>
            <pc:sldMk cId="3198904571" sldId="776"/>
            <ac:spMk id="4" creationId="{100D4CF5-A243-4A4E-9085-E690E37B672E}"/>
          </ac:spMkLst>
        </pc:spChg>
        <pc:spChg chg="mod">
          <ac:chgData name="Lipani, Aldo" userId="3d811883-7188-4056-86e4-ebeb30c53017" providerId="ADAL" clId="{3215D4EB-4E6F-1E44-BC52-19D9BFC4C212}" dt="2019-10-13T19:26:04.809" v="7479" actId="20577"/>
          <ac:spMkLst>
            <pc:docMk/>
            <pc:sldMk cId="3198904571" sldId="776"/>
            <ac:spMk id="6" creationId="{566B908A-85C8-D84C-A24B-BA8943763699}"/>
          </ac:spMkLst>
        </pc:spChg>
      </pc:sldChg>
      <pc:sldChg chg="addSp modSp">
        <pc:chgData name="Lipani, Aldo" userId="3d811883-7188-4056-86e4-ebeb30c53017" providerId="ADAL" clId="{3215D4EB-4E6F-1E44-BC52-19D9BFC4C212}" dt="2019-10-14T12:24:15.940" v="14554"/>
        <pc:sldMkLst>
          <pc:docMk/>
          <pc:sldMk cId="2834985964" sldId="777"/>
        </pc:sldMkLst>
        <pc:spChg chg="add mod">
          <ac:chgData name="Lipani, Aldo" userId="3d811883-7188-4056-86e4-ebeb30c53017" providerId="ADAL" clId="{3215D4EB-4E6F-1E44-BC52-19D9BFC4C212}" dt="2019-10-14T12:24:15.940" v="14554"/>
          <ac:spMkLst>
            <pc:docMk/>
            <pc:sldMk cId="2834985964" sldId="777"/>
            <ac:spMk id="2" creationId="{13A0116D-44C0-154E-AA94-A60E8A0B2C19}"/>
          </ac:spMkLst>
        </pc:spChg>
        <pc:spChg chg="mod">
          <ac:chgData name="Lipani, Aldo" userId="3d811883-7188-4056-86e4-ebeb30c53017" providerId="ADAL" clId="{3215D4EB-4E6F-1E44-BC52-19D9BFC4C212}" dt="2019-10-13T23:32:48.679" v="8441" actId="20577"/>
          <ac:spMkLst>
            <pc:docMk/>
            <pc:sldMk cId="2834985964" sldId="777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49:23.908" v="10701" actId="2711"/>
          <ac:spMkLst>
            <pc:docMk/>
            <pc:sldMk cId="2834985964" sldId="777"/>
            <ac:spMk id="5" creationId="{27A890EF-B062-FC4B-BC88-D5BC2AD60DB7}"/>
          </ac:spMkLst>
        </pc:spChg>
      </pc:sldChg>
      <pc:sldChg chg="addSp modSp add ord">
        <pc:chgData name="Lipani, Aldo" userId="3d811883-7188-4056-86e4-ebeb30c53017" providerId="ADAL" clId="{3215D4EB-4E6F-1E44-BC52-19D9BFC4C212}" dt="2019-10-14T12:23:51.982" v="14553"/>
        <pc:sldMkLst>
          <pc:docMk/>
          <pc:sldMk cId="1804844862" sldId="778"/>
        </pc:sldMkLst>
        <pc:spChg chg="add mod">
          <ac:chgData name="Lipani, Aldo" userId="3d811883-7188-4056-86e4-ebeb30c53017" providerId="ADAL" clId="{3215D4EB-4E6F-1E44-BC52-19D9BFC4C212}" dt="2019-10-14T12:23:51.982" v="14553"/>
          <ac:spMkLst>
            <pc:docMk/>
            <pc:sldMk cId="1804844862" sldId="778"/>
            <ac:spMk id="2" creationId="{547E862C-7FC0-3940-8337-2FABD2AB1EDA}"/>
          </ac:spMkLst>
        </pc:spChg>
        <pc:spChg chg="mod">
          <ac:chgData name="Lipani, Aldo" userId="3d811883-7188-4056-86e4-ebeb30c53017" providerId="ADAL" clId="{3215D4EB-4E6F-1E44-BC52-19D9BFC4C212}" dt="2019-10-06T15:07:20.867" v="67" actId="20577"/>
          <ac:spMkLst>
            <pc:docMk/>
            <pc:sldMk cId="1804844862" sldId="778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35:13.222" v="9658" actId="20577"/>
          <ac:spMkLst>
            <pc:docMk/>
            <pc:sldMk cId="1804844862" sldId="778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35:18.878" v="9660" actId="1076"/>
          <ac:picMkLst>
            <pc:docMk/>
            <pc:sldMk cId="1804844862" sldId="778"/>
            <ac:picMk id="6" creationId="{A73C3E5D-948A-134F-AB02-235D5CA91EA1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5:09.064" v="14569" actId="20577"/>
        <pc:sldMkLst>
          <pc:docMk/>
          <pc:sldMk cId="2171363633" sldId="780"/>
        </pc:sldMkLst>
        <pc:spChg chg="add del mod">
          <ac:chgData name="Lipani, Aldo" userId="3d811883-7188-4056-86e4-ebeb30c53017" providerId="ADAL" clId="{3215D4EB-4E6F-1E44-BC52-19D9BFC4C212}" dt="2019-10-13T23:30:11.474" v="8403" actId="478"/>
          <ac:spMkLst>
            <pc:docMk/>
            <pc:sldMk cId="2171363633" sldId="780"/>
            <ac:spMk id="2" creationId="{413F63AA-1A93-CC45-B4BA-AA86BDBF2395}"/>
          </ac:spMkLst>
        </pc:spChg>
        <pc:spChg chg="add mod">
          <ac:chgData name="Lipani, Aldo" userId="3d811883-7188-4056-86e4-ebeb30c53017" providerId="ADAL" clId="{3215D4EB-4E6F-1E44-BC52-19D9BFC4C212}" dt="2019-10-14T12:24:47.104" v="14555"/>
          <ac:spMkLst>
            <pc:docMk/>
            <pc:sldMk cId="2171363633" sldId="780"/>
            <ac:spMk id="2" creationId="{4BBA2865-71A2-7E4D-AB60-23172C73E983}"/>
          </ac:spMkLst>
        </pc:spChg>
        <pc:spChg chg="mod">
          <ac:chgData name="Lipani, Aldo" userId="3d811883-7188-4056-86e4-ebeb30c53017" providerId="ADAL" clId="{3215D4EB-4E6F-1E44-BC52-19D9BFC4C212}" dt="2019-10-14T06:50:20.498" v="10743" actId="20577"/>
          <ac:spMkLst>
            <pc:docMk/>
            <pc:sldMk cId="2171363633" sldId="780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5:09.064" v="14569" actId="20577"/>
          <ac:spMkLst>
            <pc:docMk/>
            <pc:sldMk cId="2171363633" sldId="780"/>
            <ac:spMk id="5" creationId="{27A890EF-B062-FC4B-BC88-D5BC2AD60DB7}"/>
          </ac:spMkLst>
        </pc:spChg>
        <pc:spChg chg="add del mod">
          <ac:chgData name="Lipani, Aldo" userId="3d811883-7188-4056-86e4-ebeb30c53017" providerId="ADAL" clId="{3215D4EB-4E6F-1E44-BC52-19D9BFC4C212}" dt="2019-10-13T23:30:01.229" v="8401" actId="478"/>
          <ac:spMkLst>
            <pc:docMk/>
            <pc:sldMk cId="2171363633" sldId="780"/>
            <ac:spMk id="6" creationId="{6D508EA6-2525-CF4D-A758-0DA977EDCB04}"/>
          </ac:spMkLst>
        </pc:spChg>
        <pc:spChg chg="add del mod">
          <ac:chgData name="Lipani, Aldo" userId="3d811883-7188-4056-86e4-ebeb30c53017" providerId="ADAL" clId="{3215D4EB-4E6F-1E44-BC52-19D9BFC4C212}" dt="2019-10-13T23:29:59.250" v="8400" actId="478"/>
          <ac:spMkLst>
            <pc:docMk/>
            <pc:sldMk cId="2171363633" sldId="780"/>
            <ac:spMk id="10" creationId="{D6A18B23-03F7-FB47-9910-26BABE78EB11}"/>
          </ac:spMkLst>
        </pc:spChg>
        <pc:spChg chg="add del mod">
          <ac:chgData name="Lipani, Aldo" userId="3d811883-7188-4056-86e4-ebeb30c53017" providerId="ADAL" clId="{3215D4EB-4E6F-1E44-BC52-19D9BFC4C212}" dt="2019-10-13T23:30:13.935" v="8404" actId="478"/>
          <ac:spMkLst>
            <pc:docMk/>
            <pc:sldMk cId="2171363633" sldId="780"/>
            <ac:spMk id="12" creationId="{4AB06840-568B-5F4A-98F4-F28B54FD53D3}"/>
          </ac:spMkLst>
        </pc:spChg>
        <pc:spChg chg="add del mod">
          <ac:chgData name="Lipani, Aldo" userId="3d811883-7188-4056-86e4-ebeb30c53017" providerId="ADAL" clId="{3215D4EB-4E6F-1E44-BC52-19D9BFC4C212}" dt="2019-10-13T23:31:08.552" v="8424" actId="11529"/>
          <ac:spMkLst>
            <pc:docMk/>
            <pc:sldMk cId="2171363633" sldId="780"/>
            <ac:spMk id="15" creationId="{AD447370-BD13-DD4E-BD96-E88AA7C4BC63}"/>
          </ac:spMkLst>
        </pc:spChg>
        <pc:picChg chg="add del mod">
          <ac:chgData name="Lipani, Aldo" userId="3d811883-7188-4056-86e4-ebeb30c53017" providerId="ADAL" clId="{3215D4EB-4E6F-1E44-BC52-19D9BFC4C212}" dt="2019-10-13T23:32:05.763" v="8432" actId="478"/>
          <ac:picMkLst>
            <pc:docMk/>
            <pc:sldMk cId="2171363633" sldId="780"/>
            <ac:picMk id="3" creationId="{3C74EB2B-7859-C94D-8705-5F98EA8BD5AB}"/>
          </ac:picMkLst>
        </pc:picChg>
        <pc:picChg chg="add del mod">
          <ac:chgData name="Lipani, Aldo" userId="3d811883-7188-4056-86e4-ebeb30c53017" providerId="ADAL" clId="{3215D4EB-4E6F-1E44-BC52-19D9BFC4C212}" dt="2019-10-13T23:32:05.132" v="8431" actId="478"/>
          <ac:picMkLst>
            <pc:docMk/>
            <pc:sldMk cId="2171363633" sldId="780"/>
            <ac:picMk id="7" creationId="{14DD2813-D399-F542-A2E0-E581BECDCDB8}"/>
          </ac:picMkLst>
        </pc:picChg>
        <pc:picChg chg="add del mod">
          <ac:chgData name="Lipani, Aldo" userId="3d811883-7188-4056-86e4-ebeb30c53017" providerId="ADAL" clId="{3215D4EB-4E6F-1E44-BC52-19D9BFC4C212}" dt="2019-10-13T23:32:06.436" v="8433" actId="478"/>
          <ac:picMkLst>
            <pc:docMk/>
            <pc:sldMk cId="2171363633" sldId="780"/>
            <ac:picMk id="8" creationId="{FE35DD51-26EC-124B-A749-BDD7F05D6A43}"/>
          </ac:picMkLst>
        </pc:picChg>
        <pc:picChg chg="add del mod">
          <ac:chgData name="Lipani, Aldo" userId="3d811883-7188-4056-86e4-ebeb30c53017" providerId="ADAL" clId="{3215D4EB-4E6F-1E44-BC52-19D9BFC4C212}" dt="2019-10-13T23:32:04.516" v="8430" actId="478"/>
          <ac:picMkLst>
            <pc:docMk/>
            <pc:sldMk cId="2171363633" sldId="780"/>
            <ac:picMk id="9" creationId="{4A98AC6D-9C05-1644-98A4-7FEDFEBA1BE5}"/>
          </ac:picMkLst>
        </pc:picChg>
        <pc:picChg chg="add del mod">
          <ac:chgData name="Lipani, Aldo" userId="3d811883-7188-4056-86e4-ebeb30c53017" providerId="ADAL" clId="{3215D4EB-4E6F-1E44-BC52-19D9BFC4C212}" dt="2019-10-13T23:32:02.281" v="8428" actId="478"/>
          <ac:picMkLst>
            <pc:docMk/>
            <pc:sldMk cId="2171363633" sldId="780"/>
            <ac:picMk id="11" creationId="{D488319D-F92A-454E-B2A4-5289BED3ADE2}"/>
          </ac:picMkLst>
        </pc:picChg>
        <pc:picChg chg="add del">
          <ac:chgData name="Lipani, Aldo" userId="3d811883-7188-4056-86e4-ebeb30c53017" providerId="ADAL" clId="{3215D4EB-4E6F-1E44-BC52-19D9BFC4C212}" dt="2019-10-13T23:26:56.789" v="8395"/>
          <ac:picMkLst>
            <pc:docMk/>
            <pc:sldMk cId="2171363633" sldId="780"/>
            <ac:picMk id="13" creationId="{59349F12-1F80-8943-877D-282C6E096FE5}"/>
          </ac:picMkLst>
        </pc:picChg>
        <pc:picChg chg="add del mod">
          <ac:chgData name="Lipani, Aldo" userId="3d811883-7188-4056-86e4-ebeb30c53017" providerId="ADAL" clId="{3215D4EB-4E6F-1E44-BC52-19D9BFC4C212}" dt="2019-10-13T23:32:03.452" v="8429" actId="478"/>
          <ac:picMkLst>
            <pc:docMk/>
            <pc:sldMk cId="2171363633" sldId="780"/>
            <ac:picMk id="14" creationId="{F770F14B-DB70-9A4F-84FC-536D7D6D208A}"/>
          </ac:picMkLst>
        </pc:picChg>
        <pc:cxnChg chg="add del mod">
          <ac:chgData name="Lipani, Aldo" userId="3d811883-7188-4056-86e4-ebeb30c53017" providerId="ADAL" clId="{3215D4EB-4E6F-1E44-BC52-19D9BFC4C212}" dt="2019-10-13T23:31:29.746" v="8426" actId="478"/>
          <ac:cxnSpMkLst>
            <pc:docMk/>
            <pc:sldMk cId="2171363633" sldId="780"/>
            <ac:cxnSpMk id="17" creationId="{876FC8E6-A6C4-C44A-B5D1-277706023054}"/>
          </ac:cxnSpMkLst>
        </pc:cxnChg>
      </pc:sldChg>
      <pc:sldChg chg="addSp delSp modSp add ord modAnim">
        <pc:chgData name="Lipani, Aldo" userId="3d811883-7188-4056-86e4-ebeb30c53017" providerId="ADAL" clId="{3215D4EB-4E6F-1E44-BC52-19D9BFC4C212}" dt="2019-10-14T06:22:08.138" v="9169"/>
        <pc:sldMkLst>
          <pc:docMk/>
          <pc:sldMk cId="4072417600" sldId="781"/>
        </pc:sldMkLst>
        <pc:spChg chg="add mod">
          <ac:chgData name="Lipani, Aldo" userId="3d811883-7188-4056-86e4-ebeb30c53017" providerId="ADAL" clId="{3215D4EB-4E6F-1E44-BC52-19D9BFC4C212}" dt="2019-10-14T06:12:45.489" v="8884" actId="14100"/>
          <ac:spMkLst>
            <pc:docMk/>
            <pc:sldMk cId="4072417600" sldId="781"/>
            <ac:spMk id="3" creationId="{DFA54837-BFF6-CE4B-B090-8BC4B11728E3}"/>
          </ac:spMkLst>
        </pc:spChg>
        <pc:spChg chg="mod">
          <ac:chgData name="Lipani, Aldo" userId="3d811883-7188-4056-86e4-ebeb30c53017" providerId="ADAL" clId="{3215D4EB-4E6F-1E44-BC52-19D9BFC4C212}" dt="2019-10-06T15:11:55.255" v="872" actId="20577"/>
          <ac:spMkLst>
            <pc:docMk/>
            <pc:sldMk cId="4072417600" sldId="78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06:04:24.363" v="8757" actId="20577"/>
          <ac:spMkLst>
            <pc:docMk/>
            <pc:sldMk cId="4072417600" sldId="781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6:12:55.725" v="8887" actId="1076"/>
          <ac:spMkLst>
            <pc:docMk/>
            <pc:sldMk cId="4072417600" sldId="781"/>
            <ac:spMk id="6" creationId="{4DFA8764-2FE1-6F43-A0F2-90C8E415ACED}"/>
          </ac:spMkLst>
        </pc:spChg>
        <pc:spChg chg="add del mod">
          <ac:chgData name="Lipani, Aldo" userId="3d811883-7188-4056-86e4-ebeb30c53017" providerId="ADAL" clId="{3215D4EB-4E6F-1E44-BC52-19D9BFC4C212}" dt="2019-10-14T06:13:05.951" v="8889" actId="478"/>
          <ac:spMkLst>
            <pc:docMk/>
            <pc:sldMk cId="4072417600" sldId="781"/>
            <ac:spMk id="7" creationId="{BBD0ECCA-65D3-4144-9795-4EA45C3F9A01}"/>
          </ac:spMkLst>
        </pc:spChg>
        <pc:spChg chg="add mod">
          <ac:chgData name="Lipani, Aldo" userId="3d811883-7188-4056-86e4-ebeb30c53017" providerId="ADAL" clId="{3215D4EB-4E6F-1E44-BC52-19D9BFC4C212}" dt="2019-10-14T06:15:54.359" v="9056" actId="20577"/>
          <ac:spMkLst>
            <pc:docMk/>
            <pc:sldMk cId="4072417600" sldId="781"/>
            <ac:spMk id="13" creationId="{22296ED8-0DD2-1E45-AFB4-416AC05FC63A}"/>
          </ac:spMkLst>
        </pc:spChg>
        <pc:picChg chg="add del mod">
          <ac:chgData name="Lipani, Aldo" userId="3d811883-7188-4056-86e4-ebeb30c53017" providerId="ADAL" clId="{3215D4EB-4E6F-1E44-BC52-19D9BFC4C212}" dt="2019-10-14T06:10:57.714" v="8866" actId="478"/>
          <ac:picMkLst>
            <pc:docMk/>
            <pc:sldMk cId="4072417600" sldId="781"/>
            <ac:picMk id="2" creationId="{FE732FDF-488A-2E42-A734-273BE5871070}"/>
          </ac:picMkLst>
        </pc:picChg>
        <pc:picChg chg="add mod">
          <ac:chgData name="Lipani, Aldo" userId="3d811883-7188-4056-86e4-ebeb30c53017" providerId="ADAL" clId="{3215D4EB-4E6F-1E44-BC52-19D9BFC4C212}" dt="2019-10-14T06:16:15.548" v="9060" actId="1076"/>
          <ac:picMkLst>
            <pc:docMk/>
            <pc:sldMk cId="4072417600" sldId="781"/>
            <ac:picMk id="8" creationId="{4B5B1938-BC18-9843-94EF-FA6C8ED71F9D}"/>
          </ac:picMkLst>
        </pc:picChg>
        <pc:picChg chg="add mod">
          <ac:chgData name="Lipani, Aldo" userId="3d811883-7188-4056-86e4-ebeb30c53017" providerId="ADAL" clId="{3215D4EB-4E6F-1E44-BC52-19D9BFC4C212}" dt="2019-10-14T06:12:06.129" v="8873" actId="1038"/>
          <ac:picMkLst>
            <pc:docMk/>
            <pc:sldMk cId="4072417600" sldId="781"/>
            <ac:picMk id="9" creationId="{1F3A86B6-3E01-4449-9F9C-F76303346C6D}"/>
          </ac:picMkLst>
        </pc:picChg>
        <pc:cxnChg chg="add mod">
          <ac:chgData name="Lipani, Aldo" userId="3d811883-7188-4056-86e4-ebeb30c53017" providerId="ADAL" clId="{3215D4EB-4E6F-1E44-BC52-19D9BFC4C212}" dt="2019-10-14T06:16:02.985" v="9057" actId="208"/>
          <ac:cxnSpMkLst>
            <pc:docMk/>
            <pc:sldMk cId="4072417600" sldId="781"/>
            <ac:cxnSpMk id="11" creationId="{D6E43ED3-7FB2-824E-99EC-1442CDF3EDAF}"/>
          </ac:cxnSpMkLst>
        </pc:cxnChg>
      </pc:sldChg>
      <pc:sldChg chg="modSp add ord">
        <pc:chgData name="Lipani, Aldo" userId="3d811883-7188-4056-86e4-ebeb30c53017" providerId="ADAL" clId="{3215D4EB-4E6F-1E44-BC52-19D9BFC4C212}" dt="2019-10-12T12:40:12.953" v="943" actId="20577"/>
        <pc:sldMkLst>
          <pc:docMk/>
          <pc:sldMk cId="844796453" sldId="783"/>
        </pc:sldMkLst>
        <pc:spChg chg="mod">
          <ac:chgData name="Lipani, Aldo" userId="3d811883-7188-4056-86e4-ebeb30c53017" providerId="ADAL" clId="{3215D4EB-4E6F-1E44-BC52-19D9BFC4C212}" dt="2019-10-12T12:40:12.953" v="943" actId="20577"/>
          <ac:spMkLst>
            <pc:docMk/>
            <pc:sldMk cId="844796453" sldId="783"/>
            <ac:spMk id="6" creationId="{566B908A-85C8-D84C-A24B-BA8943763699}"/>
          </ac:spMkLst>
        </pc:spChg>
      </pc:sldChg>
      <pc:sldChg chg="modSp add">
        <pc:chgData name="Lipani, Aldo" userId="3d811883-7188-4056-86e4-ebeb30c53017" providerId="ADAL" clId="{3215D4EB-4E6F-1E44-BC52-19D9BFC4C212}" dt="2019-10-12T12:41:10.731" v="952" actId="20577"/>
        <pc:sldMkLst>
          <pc:docMk/>
          <pc:sldMk cId="4046377026" sldId="813"/>
        </pc:sldMkLst>
        <pc:spChg chg="mod">
          <ac:chgData name="Lipani, Aldo" userId="3d811883-7188-4056-86e4-ebeb30c53017" providerId="ADAL" clId="{3215D4EB-4E6F-1E44-BC52-19D9BFC4C212}" dt="2019-10-12T12:41:10.731" v="952" actId="20577"/>
          <ac:spMkLst>
            <pc:docMk/>
            <pc:sldMk cId="4046377026" sldId="813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3816615933" sldId="814"/>
        </pc:sldMkLst>
      </pc:sldChg>
      <pc:sldChg chg="modSp add">
        <pc:chgData name="Lipani, Aldo" userId="3d811883-7188-4056-86e4-ebeb30c53017" providerId="ADAL" clId="{3215D4EB-4E6F-1E44-BC52-19D9BFC4C212}" dt="2019-10-12T12:41:26.167" v="960" actId="20577"/>
        <pc:sldMkLst>
          <pc:docMk/>
          <pc:sldMk cId="3343193390" sldId="815"/>
        </pc:sldMkLst>
        <pc:spChg chg="mod">
          <ac:chgData name="Lipani, Aldo" userId="3d811883-7188-4056-86e4-ebeb30c53017" providerId="ADAL" clId="{3215D4EB-4E6F-1E44-BC52-19D9BFC4C212}" dt="2019-10-12T12:41:26.167" v="960" actId="20577"/>
          <ac:spMkLst>
            <pc:docMk/>
            <pc:sldMk cId="3343193390" sldId="815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12T12:40:56.550" v="944"/>
        <pc:sldMkLst>
          <pc:docMk/>
          <pc:sldMk cId="276729484" sldId="816"/>
        </pc:sldMkLst>
      </pc:sldChg>
      <pc:sldChg chg="modSp add">
        <pc:chgData name="Lipani, Aldo" userId="3d811883-7188-4056-86e4-ebeb30c53017" providerId="ADAL" clId="{3215D4EB-4E6F-1E44-BC52-19D9BFC4C212}" dt="2019-10-14T11:53:09.500" v="14126" actId="20577"/>
        <pc:sldMkLst>
          <pc:docMk/>
          <pc:sldMk cId="958113742" sldId="817"/>
        </pc:sldMkLst>
        <pc:spChg chg="mod">
          <ac:chgData name="Lipani, Aldo" userId="3d811883-7188-4056-86e4-ebeb30c53017" providerId="ADAL" clId="{3215D4EB-4E6F-1E44-BC52-19D9BFC4C212}" dt="2019-10-13T17:00:55.889" v="1157" actId="20577"/>
          <ac:spMkLst>
            <pc:docMk/>
            <pc:sldMk cId="958113742" sldId="817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09.500" v="14126" actId="20577"/>
          <ac:spMkLst>
            <pc:docMk/>
            <pc:sldMk cId="958113742" sldId="817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4T11:53:42.604" v="14128" actId="20577"/>
        <pc:sldMkLst>
          <pc:docMk/>
          <pc:sldMk cId="3918311544" sldId="818"/>
        </pc:sldMkLst>
        <pc:spChg chg="mod">
          <ac:chgData name="Lipani, Aldo" userId="3d811883-7188-4056-86e4-ebeb30c53017" providerId="ADAL" clId="{3215D4EB-4E6F-1E44-BC52-19D9BFC4C212}" dt="2019-10-13T17:20:48.119" v="1899" actId="2711"/>
          <ac:spMkLst>
            <pc:docMk/>
            <pc:sldMk cId="3918311544" sldId="81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3:42.604" v="14128" actId="20577"/>
          <ac:spMkLst>
            <pc:docMk/>
            <pc:sldMk cId="3918311544" sldId="818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7:02.308" v="14352" actId="404"/>
        <pc:sldMkLst>
          <pc:docMk/>
          <pc:sldMk cId="2473890635" sldId="819"/>
        </pc:sldMkLst>
        <pc:spChg chg="mod">
          <ac:chgData name="Lipani, Aldo" userId="3d811883-7188-4056-86e4-ebeb30c53017" providerId="ADAL" clId="{3215D4EB-4E6F-1E44-BC52-19D9BFC4C212}" dt="2019-10-13T17:21:44.506" v="1900" actId="2711"/>
          <ac:spMkLst>
            <pc:docMk/>
            <pc:sldMk cId="2473890635" sldId="81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7:02.308" v="14352" actId="404"/>
          <ac:spMkLst>
            <pc:docMk/>
            <pc:sldMk cId="2473890635" sldId="819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4T11:56:45.731" v="14348"/>
          <ac:spMkLst>
            <pc:docMk/>
            <pc:sldMk cId="2473890635" sldId="819"/>
            <ac:spMk id="4" creationId="{DDFF9A41-DD56-B146-AEDD-D811230EA45E}"/>
          </ac:spMkLst>
        </pc:spChg>
      </pc:sldChg>
      <pc:sldChg chg="addSp modSp add">
        <pc:chgData name="Lipani, Aldo" userId="3d811883-7188-4056-86e4-ebeb30c53017" providerId="ADAL" clId="{3215D4EB-4E6F-1E44-BC52-19D9BFC4C212}" dt="2019-10-14T12:01:41.430" v="14445" actId="20577"/>
        <pc:sldMkLst>
          <pc:docMk/>
          <pc:sldMk cId="3296865420" sldId="820"/>
        </pc:sldMkLst>
        <pc:spChg chg="mod">
          <ac:chgData name="Lipani, Aldo" userId="3d811883-7188-4056-86e4-ebeb30c53017" providerId="ADAL" clId="{3215D4EB-4E6F-1E44-BC52-19D9BFC4C212}" dt="2019-10-13T18:24:55.650" v="3639" actId="20577"/>
          <ac:spMkLst>
            <pc:docMk/>
            <pc:sldMk cId="3296865420" sldId="820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1:41.430" v="14445" actId="20577"/>
          <ac:spMkLst>
            <pc:docMk/>
            <pc:sldMk cId="3296865420" sldId="820"/>
            <ac:spMk id="3" creationId="{37A9ED5E-FC51-FB47-8B07-24FE448646D0}"/>
          </ac:spMkLst>
        </pc:spChg>
        <pc:picChg chg="add mod">
          <ac:chgData name="Lipani, Aldo" userId="3d811883-7188-4056-86e4-ebeb30c53017" providerId="ADAL" clId="{3215D4EB-4E6F-1E44-BC52-19D9BFC4C212}" dt="2019-10-14T12:01:20.045" v="14432" actId="1076"/>
          <ac:picMkLst>
            <pc:docMk/>
            <pc:sldMk cId="3296865420" sldId="820"/>
            <ac:picMk id="4" creationId="{FBE00CA1-DA8E-5242-A9AE-993E2359CC39}"/>
          </ac:picMkLst>
        </pc:picChg>
      </pc:sldChg>
      <pc:sldChg chg="modSp add">
        <pc:chgData name="Lipani, Aldo" userId="3d811883-7188-4056-86e4-ebeb30c53017" providerId="ADAL" clId="{3215D4EB-4E6F-1E44-BC52-19D9BFC4C212}" dt="2019-10-14T11:59:01.940" v="14362" actId="404"/>
        <pc:sldMkLst>
          <pc:docMk/>
          <pc:sldMk cId="2253519714" sldId="821"/>
        </pc:sldMkLst>
        <pc:spChg chg="mod">
          <ac:chgData name="Lipani, Aldo" userId="3d811883-7188-4056-86e4-ebeb30c53017" providerId="ADAL" clId="{3215D4EB-4E6F-1E44-BC52-19D9BFC4C212}" dt="2019-10-13T17:07:33.582" v="1319" actId="20577"/>
          <ac:spMkLst>
            <pc:docMk/>
            <pc:sldMk cId="2253519714" sldId="821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01.940" v="14362" actId="404"/>
          <ac:spMkLst>
            <pc:docMk/>
            <pc:sldMk cId="2253519714" sldId="821"/>
            <ac:spMk id="3" creationId="{37A9ED5E-FC51-FB47-8B07-24FE448646D0}"/>
          </ac:spMkLst>
        </pc:spChg>
      </pc:sldChg>
      <pc:sldChg chg="modSp add">
        <pc:chgData name="Lipani, Aldo" userId="3d811883-7188-4056-86e4-ebeb30c53017" providerId="ADAL" clId="{3215D4EB-4E6F-1E44-BC52-19D9BFC4C212}" dt="2019-10-13T18:57:07.673" v="5691" actId="20577"/>
        <pc:sldMkLst>
          <pc:docMk/>
          <pc:sldMk cId="3291258919" sldId="822"/>
        </pc:sldMkLst>
        <pc:spChg chg="mod">
          <ac:chgData name="Lipani, Aldo" userId="3d811883-7188-4056-86e4-ebeb30c53017" providerId="ADAL" clId="{3215D4EB-4E6F-1E44-BC52-19D9BFC4C212}" dt="2019-10-13T17:26:07.210" v="2181" actId="2711"/>
          <ac:spMkLst>
            <pc:docMk/>
            <pc:sldMk cId="3291258919" sldId="822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07.673" v="5691" actId="20577"/>
          <ac:spMkLst>
            <pc:docMk/>
            <pc:sldMk cId="3291258919" sldId="822"/>
            <ac:spMk id="3" creationId="{37A9ED5E-FC51-FB47-8B07-24FE448646D0}"/>
          </ac:spMkLst>
        </pc:spChg>
      </pc:sldChg>
      <pc:sldChg chg="addSp delSp modSp add">
        <pc:chgData name="Lipani, Aldo" userId="3d811883-7188-4056-86e4-ebeb30c53017" providerId="ADAL" clId="{3215D4EB-4E6F-1E44-BC52-19D9BFC4C212}" dt="2019-10-14T11:59:49.168" v="14419" actId="2711"/>
        <pc:sldMkLst>
          <pc:docMk/>
          <pc:sldMk cId="3788932355" sldId="824"/>
        </pc:sldMkLst>
        <pc:spChg chg="mod">
          <ac:chgData name="Lipani, Aldo" userId="3d811883-7188-4056-86e4-ebeb30c53017" providerId="ADAL" clId="{3215D4EB-4E6F-1E44-BC52-19D9BFC4C212}" dt="2019-10-13T17:44:30.428" v="2849" actId="20577"/>
          <ac:spMkLst>
            <pc:docMk/>
            <pc:sldMk cId="3788932355" sldId="82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1:59:49.168" v="14419" actId="2711"/>
          <ac:spMkLst>
            <pc:docMk/>
            <pc:sldMk cId="3788932355" sldId="824"/>
            <ac:spMk id="3" creationId="{37A9ED5E-FC51-FB47-8B07-24FE448646D0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4" creationId="{52D97CCB-B0A1-214E-A839-E775CDD35719}"/>
          </ac:spMkLst>
        </pc:spChg>
        <pc:spChg chg="add del 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6" creationId="{09C0BD55-245F-F74D-919A-73A5F89E8A9C}"/>
          </ac:spMkLst>
        </pc:spChg>
        <pc:spChg chg="mod">
          <ac:chgData name="Lipani, Aldo" userId="3d811883-7188-4056-86e4-ebeb30c53017" providerId="ADAL" clId="{3215D4EB-4E6F-1E44-BC52-19D9BFC4C212}" dt="2019-10-13T18:08:33.753" v="3415"/>
          <ac:spMkLst>
            <pc:docMk/>
            <pc:sldMk cId="3788932355" sldId="824"/>
            <ac:spMk id="8" creationId="{ED442991-CF42-D543-B7A8-21452C661DD9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9" creationId="{0C04A96F-F7E6-0942-B862-45B9662DEF06}"/>
          </ac:spMkLst>
        </pc:spChg>
        <pc:spChg chg="add del">
          <ac:chgData name="Lipani, Aldo" userId="3d811883-7188-4056-86e4-ebeb30c53017" providerId="ADAL" clId="{3215D4EB-4E6F-1E44-BC52-19D9BFC4C212}" dt="2019-10-13T18:08:38.295" v="3417"/>
          <ac:spMkLst>
            <pc:docMk/>
            <pc:sldMk cId="3788932355" sldId="824"/>
            <ac:spMk id="10" creationId="{504CC65C-9E3A-C645-ADAB-FC64AFB6752F}"/>
          </ac:spMkLst>
        </pc:spChg>
        <pc:spChg chg="mod">
          <ac:chgData name="Lipani, Aldo" userId="3d811883-7188-4056-86e4-ebeb30c53017" providerId="ADAL" clId="{3215D4EB-4E6F-1E44-BC52-19D9BFC4C212}" dt="2019-10-13T18:10:21.886" v="3445" actId="207"/>
          <ac:spMkLst>
            <pc:docMk/>
            <pc:sldMk cId="3788932355" sldId="824"/>
            <ac:spMk id="11" creationId="{66ADA392-AD2B-9C4C-A77D-9F23FC581E74}"/>
          </ac:spMkLst>
        </pc:spChg>
        <pc:spChg chg="mod">
          <ac:chgData name="Lipani, Aldo" userId="3d811883-7188-4056-86e4-ebeb30c53017" providerId="ADAL" clId="{3215D4EB-4E6F-1E44-BC52-19D9BFC4C212}" dt="2019-10-13T18:10:27.869" v="3446" actId="207"/>
          <ac:spMkLst>
            <pc:docMk/>
            <pc:sldMk cId="3788932355" sldId="824"/>
            <ac:spMk id="23" creationId="{8A946B60-AF35-0A4A-A806-55E357F3D1E1}"/>
          </ac:spMkLst>
        </pc:spChg>
        <pc:spChg chg="mod">
          <ac:chgData name="Lipani, Aldo" userId="3d811883-7188-4056-86e4-ebeb30c53017" providerId="ADAL" clId="{3215D4EB-4E6F-1E44-BC52-19D9BFC4C212}" dt="2019-10-13T18:10:35.015" v="3447" actId="207"/>
          <ac:spMkLst>
            <pc:docMk/>
            <pc:sldMk cId="3788932355" sldId="824"/>
            <ac:spMk id="25" creationId="{CFAE72C0-BF82-2D44-9AE7-B09B3135DAB5}"/>
          </ac:spMkLst>
        </pc:spChg>
        <pc:spChg chg="add del mod">
          <ac:chgData name="Lipani, Aldo" userId="3d811883-7188-4056-86e4-ebeb30c53017" providerId="ADAL" clId="{3215D4EB-4E6F-1E44-BC52-19D9BFC4C212}" dt="2019-10-13T18:09:55.720" v="3441"/>
          <ac:spMkLst>
            <pc:docMk/>
            <pc:sldMk cId="3788932355" sldId="824"/>
            <ac:spMk id="28" creationId="{73A8330B-17B0-834A-94F9-DCFB4AC4A5E1}"/>
          </ac:spMkLst>
        </pc:spChg>
        <pc:spChg chg="add del mod">
          <ac:chgData name="Lipani, Aldo" userId="3d811883-7188-4056-86e4-ebeb30c53017" providerId="ADAL" clId="{3215D4EB-4E6F-1E44-BC52-19D9BFC4C212}" dt="2019-10-13T18:10:37.241" v="3449"/>
          <ac:spMkLst>
            <pc:docMk/>
            <pc:sldMk cId="3788932355" sldId="824"/>
            <ac:spMk id="29" creationId="{99A7AC9D-57C5-E648-AEF6-48A57741D4BA}"/>
          </ac:spMkLst>
        </pc:spChg>
        <pc:spChg chg="add del mod">
          <ac:chgData name="Lipani, Aldo" userId="3d811883-7188-4056-86e4-ebeb30c53017" providerId="ADAL" clId="{3215D4EB-4E6F-1E44-BC52-19D9BFC4C212}" dt="2019-10-13T18:10:41.834" v="3452"/>
          <ac:spMkLst>
            <pc:docMk/>
            <pc:sldMk cId="3788932355" sldId="824"/>
            <ac:spMk id="30" creationId="{C39E92CE-344A-5648-BD74-4BBAAE0DDF00}"/>
          </ac:spMkLst>
        </pc:spChg>
        <pc:grpChg chg="add del mod">
          <ac:chgData name="Lipani, Aldo" userId="3d811883-7188-4056-86e4-ebeb30c53017" providerId="ADAL" clId="{3215D4EB-4E6F-1E44-BC52-19D9BFC4C212}" dt="2019-10-13T18:09:53.488" v="3439" actId="478"/>
          <ac:grpSpMkLst>
            <pc:docMk/>
            <pc:sldMk cId="3788932355" sldId="824"/>
            <ac:grpSpMk id="5" creationId="{DAF2D524-48A5-FA45-92F3-B5823C3C17AF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2" creationId="{54D0D304-B172-7843-B455-49602176974E}"/>
          </ac:grpSpMkLst>
        </pc:grpChg>
        <pc:grpChg chg="add del mod">
          <ac:chgData name="Lipani, Aldo" userId="3d811883-7188-4056-86e4-ebeb30c53017" providerId="ADAL" clId="{3215D4EB-4E6F-1E44-BC52-19D9BFC4C212}" dt="2019-10-13T18:09:31.079" v="3429" actId="478"/>
          <ac:grpSpMkLst>
            <pc:docMk/>
            <pc:sldMk cId="3788932355" sldId="824"/>
            <ac:grpSpMk id="16" creationId="{A0B83D79-35B8-D343-AE5A-13AAC562FFB7}"/>
          </ac:grpSpMkLst>
        </pc:grpChg>
        <pc:grpChg chg="add mod">
          <ac:chgData name="Lipani, Aldo" userId="3d811883-7188-4056-86e4-ebeb30c53017" providerId="ADAL" clId="{3215D4EB-4E6F-1E44-BC52-19D9BFC4C212}" dt="2019-10-13T18:09:43.193" v="3436" actId="1035"/>
          <ac:grpSpMkLst>
            <pc:docMk/>
            <pc:sldMk cId="3788932355" sldId="824"/>
            <ac:grpSpMk id="20" creationId="{6BD33A7E-0FC0-F040-B406-67C372468E59}"/>
          </ac:grpSpMkLst>
        </pc:grpChg>
        <pc:grpChg chg="add mod">
          <ac:chgData name="Lipani, Aldo" userId="3d811883-7188-4056-86e4-ebeb30c53017" providerId="ADAL" clId="{3215D4EB-4E6F-1E44-BC52-19D9BFC4C212}" dt="2019-10-13T18:09:40.545" v="3433" actId="1076"/>
          <ac:grpSpMkLst>
            <pc:docMk/>
            <pc:sldMk cId="3788932355" sldId="824"/>
            <ac:grpSpMk id="24" creationId="{43D2FC2F-9E1D-4146-83E6-5E52F8945E92}"/>
          </ac:grpSpMkLst>
        </pc:grpChg>
      </pc:sldChg>
      <pc:sldChg chg="modSp add">
        <pc:chgData name="Lipani, Aldo" userId="3d811883-7188-4056-86e4-ebeb30c53017" providerId="ADAL" clId="{3215D4EB-4E6F-1E44-BC52-19D9BFC4C212}" dt="2019-10-13T18:57:49.279" v="5699"/>
        <pc:sldMkLst>
          <pc:docMk/>
          <pc:sldMk cId="2992782309" sldId="826"/>
        </pc:sldMkLst>
        <pc:spChg chg="mod">
          <ac:chgData name="Lipani, Aldo" userId="3d811883-7188-4056-86e4-ebeb30c53017" providerId="ADAL" clId="{3215D4EB-4E6F-1E44-BC52-19D9BFC4C212}" dt="2019-10-13T18:34:01.823" v="4255" actId="20577"/>
          <ac:spMkLst>
            <pc:docMk/>
            <pc:sldMk cId="2992782309" sldId="826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3T18:57:49.279" v="5699"/>
          <ac:spMkLst>
            <pc:docMk/>
            <pc:sldMk cId="2992782309" sldId="826"/>
            <ac:spMk id="3" creationId="{37A9ED5E-FC51-FB47-8B07-24FE448646D0}"/>
          </ac:spMkLst>
        </pc:spChg>
      </pc:sldChg>
      <pc:sldChg chg="addSp delSp modSp add ord">
        <pc:chgData name="Lipani, Aldo" userId="3d811883-7188-4056-86e4-ebeb30c53017" providerId="ADAL" clId="{3215D4EB-4E6F-1E44-BC52-19D9BFC4C212}" dt="2019-10-13T18:55:53.205" v="5687" actId="20577"/>
        <pc:sldMkLst>
          <pc:docMk/>
          <pc:sldMk cId="1720520120" sldId="827"/>
        </pc:sldMkLst>
        <pc:spChg chg="mod">
          <ac:chgData name="Lipani, Aldo" userId="3d811883-7188-4056-86e4-ebeb30c53017" providerId="ADAL" clId="{3215D4EB-4E6F-1E44-BC52-19D9BFC4C212}" dt="2019-10-13T18:55:49.011" v="5685" actId="20577"/>
          <ac:spMkLst>
            <pc:docMk/>
            <pc:sldMk cId="1720520120" sldId="827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8:47:16.507" v="5123" actId="3680"/>
          <ac:spMkLst>
            <pc:docMk/>
            <pc:sldMk cId="1720520120" sldId="827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8:55:53.205" v="5687" actId="20577"/>
          <ac:spMkLst>
            <pc:docMk/>
            <pc:sldMk cId="1720520120" sldId="827"/>
            <ac:spMk id="5" creationId="{3EEAC503-617C-9543-B896-2974A4879D32}"/>
          </ac:spMkLst>
        </pc:spChg>
        <pc:graphicFrameChg chg="add mod modGraphic">
          <ac:chgData name="Lipani, Aldo" userId="3d811883-7188-4056-86e4-ebeb30c53017" providerId="ADAL" clId="{3215D4EB-4E6F-1E44-BC52-19D9BFC4C212}" dt="2019-10-13T18:55:26.898" v="5647" actId="113"/>
          <ac:graphicFrameMkLst>
            <pc:docMk/>
            <pc:sldMk cId="1720520120" sldId="827"/>
            <ac:graphicFrameMk id="4" creationId="{9A5998D4-B778-9B42-BA9A-E91E78EA045E}"/>
          </ac:graphicFrameMkLst>
        </pc:graphicFrameChg>
      </pc:sldChg>
      <pc:sldChg chg="modSp add modAnim">
        <pc:chgData name="Lipani, Aldo" userId="3d811883-7188-4056-86e4-ebeb30c53017" providerId="ADAL" clId="{3215D4EB-4E6F-1E44-BC52-19D9BFC4C212}" dt="2019-10-14T12:03:09.518" v="14463"/>
        <pc:sldMkLst>
          <pc:docMk/>
          <pc:sldMk cId="453754550" sldId="828"/>
        </pc:sldMkLst>
        <pc:spChg chg="mod">
          <ac:chgData name="Lipani, Aldo" userId="3d811883-7188-4056-86e4-ebeb30c53017" providerId="ADAL" clId="{3215D4EB-4E6F-1E44-BC52-19D9BFC4C212}" dt="2019-10-13T19:02:15.830" v="5950" actId="20577"/>
          <ac:spMkLst>
            <pc:docMk/>
            <pc:sldMk cId="453754550" sldId="828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2:58.484" v="14462" actId="20577"/>
          <ac:spMkLst>
            <pc:docMk/>
            <pc:sldMk cId="453754550" sldId="828"/>
            <ac:spMk id="3" creationId="{37A9ED5E-FC51-FB47-8B07-24FE448646D0}"/>
          </ac:spMkLst>
        </pc:spChg>
      </pc:sldChg>
      <pc:sldChg chg="addSp modSp add modAnim">
        <pc:chgData name="Lipani, Aldo" userId="3d811883-7188-4056-86e4-ebeb30c53017" providerId="ADAL" clId="{3215D4EB-4E6F-1E44-BC52-19D9BFC4C212}" dt="2019-10-14T08:19:22.511" v="12890"/>
        <pc:sldMkLst>
          <pc:docMk/>
          <pc:sldMk cId="1615511005" sldId="829"/>
        </pc:sldMkLst>
        <pc:spChg chg="mod">
          <ac:chgData name="Lipani, Aldo" userId="3d811883-7188-4056-86e4-ebeb30c53017" providerId="ADAL" clId="{3215D4EB-4E6F-1E44-BC52-19D9BFC4C212}" dt="2019-10-13T19:02:02.053" v="5935" actId="20577"/>
          <ac:spMkLst>
            <pc:docMk/>
            <pc:sldMk cId="1615511005" sldId="829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19:22.511" v="12890"/>
          <ac:spMkLst>
            <pc:docMk/>
            <pc:sldMk cId="1615511005" sldId="829"/>
            <ac:spMk id="3" creationId="{37A9ED5E-FC51-FB47-8B07-24FE448646D0}"/>
          </ac:spMkLst>
        </pc:spChg>
        <pc:spChg chg="add mod">
          <ac:chgData name="Lipani, Aldo" userId="3d811883-7188-4056-86e4-ebeb30c53017" providerId="ADAL" clId="{3215D4EB-4E6F-1E44-BC52-19D9BFC4C212}" dt="2019-10-13T19:14:43.845" v="6805" actId="14100"/>
          <ac:spMkLst>
            <pc:docMk/>
            <pc:sldMk cId="1615511005" sldId="829"/>
            <ac:spMk id="4" creationId="{524C6D7E-7976-A740-A9CA-5C4475A2F116}"/>
          </ac:spMkLst>
        </pc:spChg>
      </pc:sldChg>
      <pc:sldChg chg="addSp delSp modSp add modAnim">
        <pc:chgData name="Lipani, Aldo" userId="3d811883-7188-4056-86e4-ebeb30c53017" providerId="ADAL" clId="{3215D4EB-4E6F-1E44-BC52-19D9BFC4C212}" dt="2019-10-13T19:25:14.183" v="7452" actId="20577"/>
        <pc:sldMkLst>
          <pc:docMk/>
          <pc:sldMk cId="701642721" sldId="830"/>
        </pc:sldMkLst>
        <pc:spChg chg="mod">
          <ac:chgData name="Lipani, Aldo" userId="3d811883-7188-4056-86e4-ebeb30c53017" providerId="ADAL" clId="{3215D4EB-4E6F-1E44-BC52-19D9BFC4C212}" dt="2019-10-13T19:25:14.183" v="7452" actId="20577"/>
          <ac:spMkLst>
            <pc:docMk/>
            <pc:sldMk cId="701642721" sldId="830"/>
            <ac:spMk id="2" creationId="{1323FC00-5AEA-D548-A29B-74552884F99B}"/>
          </ac:spMkLst>
        </pc:spChg>
        <pc:spChg chg="del mod">
          <ac:chgData name="Lipani, Aldo" userId="3d811883-7188-4056-86e4-ebeb30c53017" providerId="ADAL" clId="{3215D4EB-4E6F-1E44-BC52-19D9BFC4C212}" dt="2019-10-13T19:18:52.510" v="7143" actId="478"/>
          <ac:spMkLst>
            <pc:docMk/>
            <pc:sldMk cId="701642721" sldId="830"/>
            <ac:spMk id="5" creationId="{3EEAC503-617C-9543-B896-2974A4879D32}"/>
          </ac:spMkLst>
        </pc:spChg>
        <pc:spChg chg="add mod">
          <ac:chgData name="Lipani, Aldo" userId="3d811883-7188-4056-86e4-ebeb30c53017" providerId="ADAL" clId="{3215D4EB-4E6F-1E44-BC52-19D9BFC4C212}" dt="2019-10-13T19:25:01.849" v="7446" actId="20577"/>
          <ac:spMkLst>
            <pc:docMk/>
            <pc:sldMk cId="701642721" sldId="830"/>
            <ac:spMk id="6" creationId="{3D700AE2-7924-484D-8553-8E18D3CBD62A}"/>
          </ac:spMkLst>
        </pc:spChg>
        <pc:spChg chg="add del mod">
          <ac:chgData name="Lipani, Aldo" userId="3d811883-7188-4056-86e4-ebeb30c53017" providerId="ADAL" clId="{3215D4EB-4E6F-1E44-BC52-19D9BFC4C212}" dt="2019-10-13T19:23:31.063" v="7385" actId="478"/>
          <ac:spMkLst>
            <pc:docMk/>
            <pc:sldMk cId="701642721" sldId="830"/>
            <ac:spMk id="8" creationId="{78F70639-22EC-9F45-96BA-E55F543B0E54}"/>
          </ac:spMkLst>
        </pc:spChg>
        <pc:spChg chg="add mod">
          <ac:chgData name="Lipani, Aldo" userId="3d811883-7188-4056-86e4-ebeb30c53017" providerId="ADAL" clId="{3215D4EB-4E6F-1E44-BC52-19D9BFC4C212}" dt="2019-10-13T19:23:34.692" v="7388" actId="20577"/>
          <ac:spMkLst>
            <pc:docMk/>
            <pc:sldMk cId="701642721" sldId="830"/>
            <ac:spMk id="9" creationId="{934730F2-464D-8B4D-A39F-5369A96DCDED}"/>
          </ac:spMkLst>
        </pc:spChg>
        <pc:spChg chg="add mod">
          <ac:chgData name="Lipani, Aldo" userId="3d811883-7188-4056-86e4-ebeb30c53017" providerId="ADAL" clId="{3215D4EB-4E6F-1E44-BC52-19D9BFC4C212}" dt="2019-10-13T19:24:36.690" v="7441" actId="1038"/>
          <ac:spMkLst>
            <pc:docMk/>
            <pc:sldMk cId="701642721" sldId="830"/>
            <ac:spMk id="10" creationId="{E6EC325D-B349-5E45-A6AF-AB7FF4400646}"/>
          </ac:spMkLst>
        </pc:spChg>
        <pc:spChg chg="add mod">
          <ac:chgData name="Lipani, Aldo" userId="3d811883-7188-4056-86e4-ebeb30c53017" providerId="ADAL" clId="{3215D4EB-4E6F-1E44-BC52-19D9BFC4C212}" dt="2019-10-13T19:23:47.091" v="7407" actId="20577"/>
          <ac:spMkLst>
            <pc:docMk/>
            <pc:sldMk cId="701642721" sldId="830"/>
            <ac:spMk id="11" creationId="{87492D52-6400-9946-BEC8-0412B69247F8}"/>
          </ac:spMkLst>
        </pc:spChg>
        <pc:spChg chg="add mod">
          <ac:chgData name="Lipani, Aldo" userId="3d811883-7188-4056-86e4-ebeb30c53017" providerId="ADAL" clId="{3215D4EB-4E6F-1E44-BC52-19D9BFC4C212}" dt="2019-10-13T19:24:09.659" v="7435" actId="20577"/>
          <ac:spMkLst>
            <pc:docMk/>
            <pc:sldMk cId="701642721" sldId="830"/>
            <ac:spMk id="12" creationId="{1F38636F-CBA4-EE46-BF94-3BE1E143E7D7}"/>
          </ac:spMkLst>
        </pc:spChg>
        <pc:spChg chg="add mod">
          <ac:chgData name="Lipani, Aldo" userId="3d811883-7188-4056-86e4-ebeb30c53017" providerId="ADAL" clId="{3215D4EB-4E6F-1E44-BC52-19D9BFC4C212}" dt="2019-10-13T19:23:22.400" v="7382" actId="571"/>
          <ac:spMkLst>
            <pc:docMk/>
            <pc:sldMk cId="701642721" sldId="830"/>
            <ac:spMk id="13" creationId="{6BC83E66-8F0E-9D4C-97E4-9EB14019674D}"/>
          </ac:spMkLst>
        </pc:spChg>
        <pc:spChg chg="add mod">
          <ac:chgData name="Lipani, Aldo" userId="3d811883-7188-4056-86e4-ebeb30c53017" providerId="ADAL" clId="{3215D4EB-4E6F-1E44-BC52-19D9BFC4C212}" dt="2019-10-13T19:23:28.171" v="7384" actId="571"/>
          <ac:spMkLst>
            <pc:docMk/>
            <pc:sldMk cId="701642721" sldId="830"/>
            <ac:spMk id="14" creationId="{EDB056A6-A0D6-9548-B5A3-AB4F208C9DAF}"/>
          </ac:spMkLst>
        </pc:spChg>
        <pc:graphicFrameChg chg="del">
          <ac:chgData name="Lipani, Aldo" userId="3d811883-7188-4056-86e4-ebeb30c53017" providerId="ADAL" clId="{3215D4EB-4E6F-1E44-BC52-19D9BFC4C212}" dt="2019-10-13T19:16:11.809" v="6844" actId="478"/>
          <ac:graphicFrameMkLst>
            <pc:docMk/>
            <pc:sldMk cId="701642721" sldId="830"/>
            <ac:graphicFrameMk id="4" creationId="{9A5998D4-B778-9B42-BA9A-E91E78EA045E}"/>
          </ac:graphicFrameMkLst>
        </pc:graphicFrameChg>
      </pc:sldChg>
      <pc:sldChg chg="addSp delSp modSp add">
        <pc:chgData name="Lipani, Aldo" userId="3d811883-7188-4056-86e4-ebeb30c53017" providerId="ADAL" clId="{3215D4EB-4E6F-1E44-BC52-19D9BFC4C212}" dt="2019-10-14T12:06:08.577" v="14526" actId="20577"/>
        <pc:sldMkLst>
          <pc:docMk/>
          <pc:sldMk cId="1577603894" sldId="831"/>
        </pc:sldMkLst>
        <pc:spChg chg="mod">
          <ac:chgData name="Lipani, Aldo" userId="3d811883-7188-4056-86e4-ebeb30c53017" providerId="ADAL" clId="{3215D4EB-4E6F-1E44-BC52-19D9BFC4C212}" dt="2019-10-14T12:06:08.577" v="14526" actId="20577"/>
          <ac:spMkLst>
            <pc:docMk/>
            <pc:sldMk cId="1577603894" sldId="831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0:52.383" v="12721" actId="20577"/>
          <ac:spMkLst>
            <pc:docMk/>
            <pc:sldMk cId="1577603894" sldId="831"/>
            <ac:spMk id="9" creationId="{3AB3BC18-199B-C44F-B339-573547996898}"/>
          </ac:spMkLst>
        </pc:spChg>
        <pc:picChg chg="add del">
          <ac:chgData name="Lipani, Aldo" userId="3d811883-7188-4056-86e4-ebeb30c53017" providerId="ADAL" clId="{3215D4EB-4E6F-1E44-BC52-19D9BFC4C212}" dt="2019-10-14T12:05:40.840" v="14470"/>
          <ac:picMkLst>
            <pc:docMk/>
            <pc:sldMk cId="1577603894" sldId="831"/>
            <ac:picMk id="4" creationId="{08E46E01-EC15-2F43-8837-BDF5AA0A30E3}"/>
          </ac:picMkLst>
        </pc:picChg>
      </pc:sldChg>
      <pc:sldChg chg="modSp add del">
        <pc:chgData name="Lipani, Aldo" userId="3d811883-7188-4056-86e4-ebeb30c53017" providerId="ADAL" clId="{3215D4EB-4E6F-1E44-BC52-19D9BFC4C212}" dt="2019-10-20T13:01:28.865" v="14742" actId="2696"/>
        <pc:sldMkLst>
          <pc:docMk/>
          <pc:sldMk cId="766730129" sldId="832"/>
        </pc:sldMkLst>
        <pc:spChg chg="mod">
          <ac:chgData name="Lipani, Aldo" userId="3d811883-7188-4056-86e4-ebeb30c53017" providerId="ADAL" clId="{3215D4EB-4E6F-1E44-BC52-19D9BFC4C212}" dt="2019-10-14T12:07:40.255" v="14539" actId="20577"/>
          <ac:spMkLst>
            <pc:docMk/>
            <pc:sldMk cId="766730129" sldId="83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43:19.828" v="12667" actId="20577"/>
          <ac:spMkLst>
            <pc:docMk/>
            <pc:sldMk cId="766730129" sldId="832"/>
            <ac:spMk id="9" creationId="{3AB3BC18-199B-C44F-B339-573547996898}"/>
          </ac:spMkLst>
        </pc:spChg>
      </pc:sldChg>
      <pc:sldChg chg="delSp modSp add">
        <pc:chgData name="Lipani, Aldo" userId="3d811883-7188-4056-86e4-ebeb30c53017" providerId="ADAL" clId="{3215D4EB-4E6F-1E44-BC52-19D9BFC4C212}" dt="2019-10-14T08:00:37.159" v="12695" actId="20577"/>
        <pc:sldMkLst>
          <pc:docMk/>
          <pc:sldMk cId="21209935" sldId="833"/>
        </pc:sldMkLst>
        <pc:spChg chg="del">
          <ac:chgData name="Lipani, Aldo" userId="3d811883-7188-4056-86e4-ebeb30c53017" providerId="ADAL" clId="{3215D4EB-4E6F-1E44-BC52-19D9BFC4C212}" dt="2019-10-13T21:52:27.015" v="8246" actId="478"/>
          <ac:spMkLst>
            <pc:docMk/>
            <pc:sldMk cId="21209935" sldId="833"/>
            <ac:spMk id="4" creationId="{CBD56C10-7032-E544-ABEF-DD2F1FACA0F6}"/>
          </ac:spMkLst>
        </pc:spChg>
        <pc:spChg chg="mod">
          <ac:chgData name="Lipani, Aldo" userId="3d811883-7188-4056-86e4-ebeb30c53017" providerId="ADAL" clId="{3215D4EB-4E6F-1E44-BC52-19D9BFC4C212}" dt="2019-10-14T08:00:37.159" v="12695" actId="20577"/>
          <ac:spMkLst>
            <pc:docMk/>
            <pc:sldMk cId="21209935" sldId="833"/>
            <ac:spMk id="9" creationId="{3AB3BC18-199B-C44F-B339-573547996898}"/>
          </ac:spMkLst>
        </pc:spChg>
        <pc:cxnChg chg="del mod">
          <ac:chgData name="Lipani, Aldo" userId="3d811883-7188-4056-86e4-ebeb30c53017" providerId="ADAL" clId="{3215D4EB-4E6F-1E44-BC52-19D9BFC4C212}" dt="2019-10-13T21:52:29.380" v="8248" actId="478"/>
          <ac:cxnSpMkLst>
            <pc:docMk/>
            <pc:sldMk cId="21209935" sldId="833"/>
            <ac:cxnSpMk id="6" creationId="{693B5F52-9AF4-0C41-9459-6E56D373C89C}"/>
          </ac:cxnSpMkLst>
        </pc:cxnChg>
        <pc:cxnChg chg="del mod">
          <ac:chgData name="Lipani, Aldo" userId="3d811883-7188-4056-86e4-ebeb30c53017" providerId="ADAL" clId="{3215D4EB-4E6F-1E44-BC52-19D9BFC4C212}" dt="2019-10-13T21:52:28.332" v="8247" actId="478"/>
          <ac:cxnSpMkLst>
            <pc:docMk/>
            <pc:sldMk cId="21209935" sldId="833"/>
            <ac:cxnSpMk id="8" creationId="{71EB1624-D343-FA48-AF12-9B1774171A35}"/>
          </ac:cxnSpMkLst>
        </pc:cxnChg>
        <pc:cxnChg chg="del mod">
          <ac:chgData name="Lipani, Aldo" userId="3d811883-7188-4056-86e4-ebeb30c53017" providerId="ADAL" clId="{3215D4EB-4E6F-1E44-BC52-19D9BFC4C212}" dt="2019-10-13T21:52:31.061" v="8250" actId="478"/>
          <ac:cxnSpMkLst>
            <pc:docMk/>
            <pc:sldMk cId="21209935" sldId="833"/>
            <ac:cxnSpMk id="12" creationId="{478B2E26-F853-5348-ACAB-FA135E586D85}"/>
          </ac:cxnSpMkLst>
        </pc:cxnChg>
        <pc:cxnChg chg="del mod">
          <ac:chgData name="Lipani, Aldo" userId="3d811883-7188-4056-86e4-ebeb30c53017" providerId="ADAL" clId="{3215D4EB-4E6F-1E44-BC52-19D9BFC4C212}" dt="2019-10-13T21:52:30.414" v="8249" actId="478"/>
          <ac:cxnSpMkLst>
            <pc:docMk/>
            <pc:sldMk cId="21209935" sldId="833"/>
            <ac:cxnSpMk id="15" creationId="{68FF0D2C-B442-E24E-873A-B2457C505FBC}"/>
          </ac:cxnSpMkLst>
        </pc:cxnChg>
      </pc:sldChg>
      <pc:sldChg chg="addSp delSp modSp add">
        <pc:chgData name="Lipani, Aldo" userId="3d811883-7188-4056-86e4-ebeb30c53017" providerId="ADAL" clId="{3215D4EB-4E6F-1E44-BC52-19D9BFC4C212}" dt="2019-10-14T07:38:58.811" v="12605" actId="20577"/>
        <pc:sldMkLst>
          <pc:docMk/>
          <pc:sldMk cId="1149974533" sldId="835"/>
        </pc:sldMkLst>
        <pc:spChg chg="mod">
          <ac:chgData name="Lipani, Aldo" userId="3d811883-7188-4056-86e4-ebeb30c53017" providerId="ADAL" clId="{3215D4EB-4E6F-1E44-BC52-19D9BFC4C212}" dt="2019-10-13T21:54:36.643" v="8316" actId="20577"/>
          <ac:spMkLst>
            <pc:docMk/>
            <pc:sldMk cId="1149974533" sldId="835"/>
            <ac:spMk id="2" creationId="{D2D622CB-3AC4-A848-BE8D-B218E603F311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7" creationId="{8030D9C0-8BFE-CE45-BD80-0AFE789F33FF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8" creationId="{3D0012D7-48FE-B447-8B97-E005F5C21EF9}"/>
          </ac:spMkLst>
        </pc:spChg>
        <pc:spChg chg="mod">
          <ac:chgData name="Lipani, Aldo" userId="3d811883-7188-4056-86e4-ebeb30c53017" providerId="ADAL" clId="{3215D4EB-4E6F-1E44-BC52-19D9BFC4C212}" dt="2019-10-14T07:36:12.235" v="12587" actId="20577"/>
          <ac:spMkLst>
            <pc:docMk/>
            <pc:sldMk cId="1149974533" sldId="835"/>
            <ac:spMk id="9" creationId="{3AB3BC18-199B-C44F-B339-573547996898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0" creationId="{C0187235-FDDC-9640-A55A-B16994AC180E}"/>
          </ac:spMkLst>
        </pc:spChg>
        <pc:spChg chg="add mod">
          <ac:chgData name="Lipani, Aldo" userId="3d811883-7188-4056-86e4-ebeb30c53017" providerId="ADAL" clId="{3215D4EB-4E6F-1E44-BC52-19D9BFC4C212}" dt="2019-10-14T07:38:58.811" v="12605" actId="20577"/>
          <ac:spMkLst>
            <pc:docMk/>
            <pc:sldMk cId="1149974533" sldId="835"/>
            <ac:spMk id="11" creationId="{3ED82F19-3387-CA40-9827-136D124E30C7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2" creationId="{64B09C10-4FDF-5443-98AB-C77474012162}"/>
          </ac:spMkLst>
        </pc:spChg>
        <pc:spChg chg="add">
          <ac:chgData name="Lipani, Aldo" userId="3d811883-7188-4056-86e4-ebeb30c53017" providerId="ADAL" clId="{3215D4EB-4E6F-1E44-BC52-19D9BFC4C212}" dt="2019-10-14T07:36:13.908" v="12588"/>
          <ac:spMkLst>
            <pc:docMk/>
            <pc:sldMk cId="1149974533" sldId="835"/>
            <ac:spMk id="13" creationId="{397BA984-101C-D647-BBC3-83310FC1AA07}"/>
          </ac:spMkLst>
        </pc:spChg>
        <pc:cxnChg chg="add del mod">
          <ac:chgData name="Lipani, Aldo" userId="3d811883-7188-4056-86e4-ebeb30c53017" providerId="ADAL" clId="{3215D4EB-4E6F-1E44-BC52-19D9BFC4C212}" dt="2019-10-14T07:36:03.484" v="12586" actId="11529"/>
          <ac:cxnSpMkLst>
            <pc:docMk/>
            <pc:sldMk cId="1149974533" sldId="835"/>
            <ac:cxnSpMk id="5" creationId="{104E33C3-8CBF-0347-A99A-B800CDC0DFCB}"/>
          </ac:cxnSpMkLst>
        </pc:cxnChg>
      </pc:sldChg>
      <pc:sldChg chg="addSp delSp modSp add del">
        <pc:chgData name="Lipani, Aldo" userId="3d811883-7188-4056-86e4-ebeb30c53017" providerId="ADAL" clId="{3215D4EB-4E6F-1E44-BC52-19D9BFC4C212}" dt="2019-10-21T15:47:23.023" v="14745" actId="2696"/>
        <pc:sldMkLst>
          <pc:docMk/>
          <pc:sldMk cId="3397565825" sldId="836"/>
        </pc:sldMkLst>
        <pc:spChg chg="mod">
          <ac:chgData name="Lipani, Aldo" userId="3d811883-7188-4056-86e4-ebeb30c53017" providerId="ADAL" clId="{3215D4EB-4E6F-1E44-BC52-19D9BFC4C212}" dt="2019-10-14T08:01:07.468" v="12726" actId="20577"/>
          <ac:spMkLst>
            <pc:docMk/>
            <pc:sldMk cId="3397565825" sldId="836"/>
            <ac:spMk id="2" creationId="{D2D622CB-3AC4-A848-BE8D-B218E603F311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5" creationId="{FBE22F41-1D2C-A24E-82BC-116EA18AF0E0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6" creationId="{03AE8D83-9159-0143-8234-713E56CC4CE9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7" creationId="{7720F98B-4B45-334A-BEB6-B1822B02E164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8" creationId="{509F1E41-357D-A24A-9D36-9E3143113B32}"/>
          </ac:spMkLst>
        </pc:spChg>
        <pc:spChg chg="mod">
          <ac:chgData name="Lipani, Aldo" userId="3d811883-7188-4056-86e4-ebeb30c53017" providerId="ADAL" clId="{3215D4EB-4E6F-1E44-BC52-19D9BFC4C212}" dt="2019-10-13T21:54:20.529" v="8307"/>
          <ac:spMkLst>
            <pc:docMk/>
            <pc:sldMk cId="3397565825" sldId="836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0" creationId="{56FE519B-4B84-354F-8601-BB0734A6F8E2}"/>
          </ac:spMkLst>
        </pc:spChg>
        <pc:spChg chg="add mod">
          <ac:chgData name="Lipani, Aldo" userId="3d811883-7188-4056-86e4-ebeb30c53017" providerId="ADAL" clId="{3215D4EB-4E6F-1E44-BC52-19D9BFC4C212}" dt="2019-10-14T07:40:39.061" v="12633" actId="1076"/>
          <ac:spMkLst>
            <pc:docMk/>
            <pc:sldMk cId="3397565825" sldId="836"/>
            <ac:spMk id="11" creationId="{F4FE5A22-02DC-7641-AE7D-43A0E3E17E0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2" creationId="{BF3197DF-B806-F643-9D5E-A187DC1C371A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3" creationId="{2FB77481-1117-B044-99F6-C930BA2510BD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4" creationId="{5ED3405E-3A61-4C42-9289-1599CC480212}"/>
          </ac:spMkLst>
        </pc:spChg>
        <pc:spChg chg="add del mod">
          <ac:chgData name="Lipani, Aldo" userId="3d811883-7188-4056-86e4-ebeb30c53017" providerId="ADAL" clId="{3215D4EB-4E6F-1E44-BC52-19D9BFC4C212}" dt="2019-10-14T07:39:55.014" v="12616" actId="478"/>
          <ac:spMkLst>
            <pc:docMk/>
            <pc:sldMk cId="3397565825" sldId="836"/>
            <ac:spMk id="15" creationId="{1DCAC17B-0A73-AF4C-98E0-8ECD902A6D29}"/>
          </ac:spMkLst>
        </pc:spChg>
        <pc:spChg chg="add del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6" creationId="{F83DE2D4-9213-D644-B761-8D93F59003A1}"/>
          </ac:spMkLst>
        </pc:spChg>
        <pc:spChg chg="add mod">
          <ac:chgData name="Lipani, Aldo" userId="3d811883-7188-4056-86e4-ebeb30c53017" providerId="ADAL" clId="{3215D4EB-4E6F-1E44-BC52-19D9BFC4C212}" dt="2019-10-14T07:41:33.779" v="12647" actId="1076"/>
          <ac:spMkLst>
            <pc:docMk/>
            <pc:sldMk cId="3397565825" sldId="836"/>
            <ac:spMk id="17" creationId="{204EA8B2-6A65-D64E-A7B6-D815EEF910E3}"/>
          </ac:spMkLst>
        </pc:spChg>
        <pc:spChg chg="add mod">
          <ac:chgData name="Lipani, Aldo" userId="3d811883-7188-4056-86e4-ebeb30c53017" providerId="ADAL" clId="{3215D4EB-4E6F-1E44-BC52-19D9BFC4C212}" dt="2019-10-14T07:41:44.298" v="12652" actId="1076"/>
          <ac:spMkLst>
            <pc:docMk/>
            <pc:sldMk cId="3397565825" sldId="836"/>
            <ac:spMk id="18" creationId="{F5B08148-4EC5-DD49-9BB6-0012CCA4A6F6}"/>
          </ac:spMkLst>
        </pc:spChg>
        <pc:spChg chg="add mod">
          <ac:chgData name="Lipani, Aldo" userId="3d811883-7188-4056-86e4-ebeb30c53017" providerId="ADAL" clId="{3215D4EB-4E6F-1E44-BC52-19D9BFC4C212}" dt="2019-10-14T07:42:01.713" v="12656" actId="1076"/>
          <ac:spMkLst>
            <pc:docMk/>
            <pc:sldMk cId="3397565825" sldId="836"/>
            <ac:spMk id="25" creationId="{35273FF3-71D5-084B-93A7-DECAF9BF0707}"/>
          </ac:spMkLst>
        </pc:spChg>
        <pc:spChg chg="add mod">
          <ac:chgData name="Lipani, Aldo" userId="3d811883-7188-4056-86e4-ebeb30c53017" providerId="ADAL" clId="{3215D4EB-4E6F-1E44-BC52-19D9BFC4C212}" dt="2019-10-14T07:42:13.324" v="12660" actId="1076"/>
          <ac:spMkLst>
            <pc:docMk/>
            <pc:sldMk cId="3397565825" sldId="836"/>
            <ac:spMk id="26" creationId="{104ACB7B-5419-6447-AA23-FC2BCB7AE418}"/>
          </ac:spMkLst>
        </pc:spChg>
        <pc:spChg chg="add mod">
          <ac:chgData name="Lipani, Aldo" userId="3d811883-7188-4056-86e4-ebeb30c53017" providerId="ADAL" clId="{3215D4EB-4E6F-1E44-BC52-19D9BFC4C212}" dt="2019-10-14T07:42:20.452" v="12665" actId="20577"/>
          <ac:spMkLst>
            <pc:docMk/>
            <pc:sldMk cId="3397565825" sldId="836"/>
            <ac:spMk id="27" creationId="{24076BFD-9CD6-C147-B5BA-2A82422CC4D0}"/>
          </ac:spMkLst>
        </pc:spChg>
        <pc:cxnChg chg="add mod">
          <ac:chgData name="Lipani, Aldo" userId="3d811883-7188-4056-86e4-ebeb30c53017" providerId="ADAL" clId="{3215D4EB-4E6F-1E44-BC52-19D9BFC4C212}" dt="2019-10-14T07:41:33.779" v="12647" actId="1076"/>
          <ac:cxnSpMkLst>
            <pc:docMk/>
            <pc:sldMk cId="3397565825" sldId="836"/>
            <ac:cxnSpMk id="19" creationId="{873A5123-746D-B14F-A5E7-FC20FDEB55C6}"/>
          </ac:cxnSpMkLst>
        </pc:cxnChg>
        <pc:cxnChg chg="add mod">
          <ac:chgData name="Lipani, Aldo" userId="3d811883-7188-4056-86e4-ebeb30c53017" providerId="ADAL" clId="{3215D4EB-4E6F-1E44-BC52-19D9BFC4C212}" dt="2019-10-14T07:41:44.298" v="12652" actId="1076"/>
          <ac:cxnSpMkLst>
            <pc:docMk/>
            <pc:sldMk cId="3397565825" sldId="836"/>
            <ac:cxnSpMk id="21" creationId="{BB17EE53-A0C7-9E42-ACE5-7C07025C73CC}"/>
          </ac:cxnSpMkLst>
        </pc:cxnChg>
      </pc:sldChg>
      <pc:sldChg chg="addSp modSp add ord">
        <pc:chgData name="Lipani, Aldo" userId="3d811883-7188-4056-86e4-ebeb30c53017" providerId="ADAL" clId="{3215D4EB-4E6F-1E44-BC52-19D9BFC4C212}" dt="2019-10-14T12:23:12.031" v="14551"/>
        <pc:sldMkLst>
          <pc:docMk/>
          <pc:sldMk cId="30126264" sldId="837"/>
        </pc:sldMkLst>
        <pc:spChg chg="add mod">
          <ac:chgData name="Lipani, Aldo" userId="3d811883-7188-4056-86e4-ebeb30c53017" providerId="ADAL" clId="{3215D4EB-4E6F-1E44-BC52-19D9BFC4C212}" dt="2019-10-14T12:23:12.031" v="14551"/>
          <ac:spMkLst>
            <pc:docMk/>
            <pc:sldMk cId="30126264" sldId="837"/>
            <ac:spMk id="2" creationId="{01DB9A8B-2A59-A348-AC8D-5175D9F7C8FD}"/>
          </ac:spMkLst>
        </pc:spChg>
        <pc:spChg chg="mod">
          <ac:chgData name="Lipani, Aldo" userId="3d811883-7188-4056-86e4-ebeb30c53017" providerId="ADAL" clId="{3215D4EB-4E6F-1E44-BC52-19D9BFC4C212}" dt="2019-10-14T12:08:21.940" v="14541" actId="20577"/>
          <ac:spMkLst>
            <pc:docMk/>
            <pc:sldMk cId="30126264" sldId="837"/>
            <ac:spMk id="5" creationId="{27A890EF-B062-FC4B-BC88-D5BC2AD60DB7}"/>
          </ac:spMkLst>
        </pc:spChg>
        <pc:picChg chg="add mod">
          <ac:chgData name="Lipani, Aldo" userId="3d811883-7188-4056-86e4-ebeb30c53017" providerId="ADAL" clId="{3215D4EB-4E6F-1E44-BC52-19D9BFC4C212}" dt="2019-10-14T06:26:48.770" v="9297" actId="1076"/>
          <ac:picMkLst>
            <pc:docMk/>
            <pc:sldMk cId="30126264" sldId="837"/>
            <ac:picMk id="6" creationId="{0A694985-FE3C-A44B-91CD-773E42834401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09:29.049" v="11330"/>
        <pc:sldMkLst>
          <pc:docMk/>
          <pc:sldMk cId="4047653511" sldId="838"/>
        </pc:sldMkLst>
        <pc:spChg chg="add mod">
          <ac:chgData name="Lipani, Aldo" userId="3d811883-7188-4056-86e4-ebeb30c53017" providerId="ADAL" clId="{3215D4EB-4E6F-1E44-BC52-19D9BFC4C212}" dt="2019-10-14T07:09:00.744" v="11328" actId="1076"/>
          <ac:spMkLst>
            <pc:docMk/>
            <pc:sldMk cId="4047653511" sldId="838"/>
            <ac:spMk id="2" creationId="{8029F99B-3E7D-F046-B03D-F4957E5597F8}"/>
          </ac:spMkLst>
        </pc:spChg>
        <pc:spChg chg="mod">
          <ac:chgData name="Lipani, Aldo" userId="3d811883-7188-4056-86e4-ebeb30c53017" providerId="ADAL" clId="{3215D4EB-4E6F-1E44-BC52-19D9BFC4C212}" dt="2019-10-14T06:21:35.073" v="9161" actId="20577"/>
          <ac:spMkLst>
            <pc:docMk/>
            <pc:sldMk cId="4047653511" sldId="838"/>
            <ac:spMk id="4" creationId="{DC47D56F-E375-3142-A3D8-4657E2410F61}"/>
          </ac:spMkLst>
        </pc:spChg>
        <pc:spChg chg="add del mod">
          <ac:chgData name="Lipani, Aldo" userId="3d811883-7188-4056-86e4-ebeb30c53017" providerId="ADAL" clId="{3215D4EB-4E6F-1E44-BC52-19D9BFC4C212}" dt="2019-10-14T06:19:59.896" v="9126" actId="478"/>
          <ac:spMkLst>
            <pc:docMk/>
            <pc:sldMk cId="4047653511" sldId="838"/>
            <ac:spMk id="12" creationId="{C2544083-C80C-C44C-B538-63FB299D1CC0}"/>
          </ac:spMkLst>
        </pc:spChg>
        <pc:picChg chg="mod">
          <ac:chgData name="Lipani, Aldo" userId="3d811883-7188-4056-86e4-ebeb30c53017" providerId="ADAL" clId="{3215D4EB-4E6F-1E44-BC52-19D9BFC4C212}" dt="2019-10-14T07:08:56.567" v="11326" actId="1076"/>
          <ac:picMkLst>
            <pc:docMk/>
            <pc:sldMk cId="4047653511" sldId="838"/>
            <ac:picMk id="3" creationId="{3C74EB2B-7859-C94D-8705-5F98EA8BD5AB}"/>
          </ac:picMkLst>
        </pc:picChg>
        <pc:picChg chg="mod">
          <ac:chgData name="Lipani, Aldo" userId="3d811883-7188-4056-86e4-ebeb30c53017" providerId="ADAL" clId="{3215D4EB-4E6F-1E44-BC52-19D9BFC4C212}" dt="2019-10-14T07:08:54.903" v="11325" actId="1076"/>
          <ac:picMkLst>
            <pc:docMk/>
            <pc:sldMk cId="4047653511" sldId="838"/>
            <ac:picMk id="7" creationId="{14DD2813-D399-F542-A2E0-E581BECDCDB8}"/>
          </ac:picMkLst>
        </pc:picChg>
        <pc:picChg chg="mod">
          <ac:chgData name="Lipani, Aldo" userId="3d811883-7188-4056-86e4-ebeb30c53017" providerId="ADAL" clId="{3215D4EB-4E6F-1E44-BC52-19D9BFC4C212}" dt="2019-10-14T07:08:57.909" v="11327" actId="1076"/>
          <ac:picMkLst>
            <pc:docMk/>
            <pc:sldMk cId="4047653511" sldId="838"/>
            <ac:picMk id="8" creationId="{FE35DD51-26EC-124B-A749-BDD7F05D6A43}"/>
          </ac:picMkLst>
        </pc:picChg>
        <pc:picChg chg="mod">
          <ac:chgData name="Lipani, Aldo" userId="3d811883-7188-4056-86e4-ebeb30c53017" providerId="ADAL" clId="{3215D4EB-4E6F-1E44-BC52-19D9BFC4C212}" dt="2019-10-14T07:08:53.746" v="11324" actId="1076"/>
          <ac:picMkLst>
            <pc:docMk/>
            <pc:sldMk cId="4047653511" sldId="838"/>
            <ac:picMk id="9" creationId="{4A98AC6D-9C05-1644-98A4-7FEDFEBA1BE5}"/>
          </ac:picMkLst>
        </pc:picChg>
        <pc:picChg chg="mod">
          <ac:chgData name="Lipani, Aldo" userId="3d811883-7188-4056-86e4-ebeb30c53017" providerId="ADAL" clId="{3215D4EB-4E6F-1E44-BC52-19D9BFC4C212}" dt="2019-10-14T07:08:52.329" v="11323" actId="1076"/>
          <ac:picMkLst>
            <pc:docMk/>
            <pc:sldMk cId="4047653511" sldId="838"/>
            <ac:picMk id="11" creationId="{D488319D-F92A-454E-B2A4-5289BED3ADE2}"/>
          </ac:picMkLst>
        </pc:picChg>
        <pc:picChg chg="mod">
          <ac:chgData name="Lipani, Aldo" userId="3d811883-7188-4056-86e4-ebeb30c53017" providerId="ADAL" clId="{3215D4EB-4E6F-1E44-BC52-19D9BFC4C212}" dt="2019-10-14T07:09:02.780" v="11329" actId="1076"/>
          <ac:picMkLst>
            <pc:docMk/>
            <pc:sldMk cId="4047653511" sldId="838"/>
            <ac:picMk id="14" creationId="{F770F14B-DB70-9A4F-84FC-536D7D6D208A}"/>
          </ac:picMkLst>
        </pc:picChg>
      </pc:sldChg>
      <pc:sldChg chg="addSp delSp modSp add ord">
        <pc:chgData name="Lipani, Aldo" userId="3d811883-7188-4056-86e4-ebeb30c53017" providerId="ADAL" clId="{3215D4EB-4E6F-1E44-BC52-19D9BFC4C212}" dt="2019-10-14T06:22:08.138" v="9169"/>
        <pc:sldMkLst>
          <pc:docMk/>
          <pc:sldMk cId="794661840" sldId="840"/>
        </pc:sldMkLst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3" creationId="{DFA54837-BFF6-CE4B-B090-8BC4B11728E3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6" creationId="{4DFA8764-2FE1-6F43-A0F2-90C8E415ACED}"/>
          </ac:spMkLst>
        </pc:spChg>
        <pc:spChg chg="del">
          <ac:chgData name="Lipani, Aldo" userId="3d811883-7188-4056-86e4-ebeb30c53017" providerId="ADAL" clId="{3215D4EB-4E6F-1E44-BC52-19D9BFC4C212}" dt="2019-10-14T06:16:49.422" v="9068" actId="478"/>
          <ac:spMkLst>
            <pc:docMk/>
            <pc:sldMk cId="794661840" sldId="840"/>
            <ac:spMk id="7" creationId="{BBD0ECCA-65D3-4144-9795-4EA45C3F9A01}"/>
          </ac:spMkLst>
        </pc:spChg>
        <pc:spChg chg="add">
          <ac:chgData name="Lipani, Aldo" userId="3d811883-7188-4056-86e4-ebeb30c53017" providerId="ADAL" clId="{3215D4EB-4E6F-1E44-BC52-19D9BFC4C212}" dt="2019-10-14T06:16:55.046" v="9069"/>
          <ac:spMkLst>
            <pc:docMk/>
            <pc:sldMk cId="794661840" sldId="840"/>
            <ac:spMk id="11" creationId="{AD4E3FB2-9147-CA40-AB10-4902D8BDA9AC}"/>
          </ac:spMkLst>
        </pc:spChg>
        <pc:spChg chg="add mod">
          <ac:chgData name="Lipani, Aldo" userId="3d811883-7188-4056-86e4-ebeb30c53017" providerId="ADAL" clId="{3215D4EB-4E6F-1E44-BC52-19D9BFC4C212}" dt="2019-10-14T06:17:01.199" v="9089" actId="20577"/>
          <ac:spMkLst>
            <pc:docMk/>
            <pc:sldMk cId="794661840" sldId="840"/>
            <ac:spMk id="12" creationId="{2ED262E3-9C03-F749-B3F5-6EA80D07813A}"/>
          </ac:spMkLst>
        </pc:spChg>
        <pc:spChg chg="add del">
          <ac:chgData name="Lipani, Aldo" userId="3d811883-7188-4056-86e4-ebeb30c53017" providerId="ADAL" clId="{3215D4EB-4E6F-1E44-BC52-19D9BFC4C212}" dt="2019-10-14T06:17:04.665" v="9090" actId="478"/>
          <ac:spMkLst>
            <pc:docMk/>
            <pc:sldMk cId="794661840" sldId="840"/>
            <ac:spMk id="13" creationId="{5CF46FAE-099F-2040-B95C-C7CCB97BA7AB}"/>
          </ac:spMkLst>
        </pc:spChg>
        <pc:picChg chg="add del mod">
          <ac:chgData name="Lipani, Aldo" userId="3d811883-7188-4056-86e4-ebeb30c53017" providerId="ADAL" clId="{3215D4EB-4E6F-1E44-BC52-19D9BFC4C212}" dt="2019-10-14T06:16:38.665" v="9066" actId="478"/>
          <ac:picMkLst>
            <pc:docMk/>
            <pc:sldMk cId="794661840" sldId="840"/>
            <ac:picMk id="2" creationId="{9311250E-F713-4545-930C-BEF2260B7DF0}"/>
          </ac:picMkLst>
        </pc:picChg>
        <pc:picChg chg="del">
          <ac:chgData name="Lipani, Aldo" userId="3d811883-7188-4056-86e4-ebeb30c53017" providerId="ADAL" clId="{3215D4EB-4E6F-1E44-BC52-19D9BFC4C212}" dt="2019-10-14T06:12:22.420" v="8880" actId="478"/>
          <ac:picMkLst>
            <pc:docMk/>
            <pc:sldMk cId="794661840" sldId="840"/>
            <ac:picMk id="8" creationId="{4B5B1938-BC18-9843-94EF-FA6C8ED71F9D}"/>
          </ac:picMkLst>
        </pc:picChg>
        <pc:picChg chg="del">
          <ac:chgData name="Lipani, Aldo" userId="3d811883-7188-4056-86e4-ebeb30c53017" providerId="ADAL" clId="{3215D4EB-4E6F-1E44-BC52-19D9BFC4C212}" dt="2019-10-14T06:12:10.600" v="8875" actId="478"/>
          <ac:picMkLst>
            <pc:docMk/>
            <pc:sldMk cId="794661840" sldId="840"/>
            <ac:picMk id="9" creationId="{1F3A86B6-3E01-4449-9F9C-F76303346C6D}"/>
          </ac:picMkLst>
        </pc:picChg>
        <pc:picChg chg="add del mod">
          <ac:chgData name="Lipani, Aldo" userId="3d811883-7188-4056-86e4-ebeb30c53017" providerId="ADAL" clId="{3215D4EB-4E6F-1E44-BC52-19D9BFC4C212}" dt="2019-10-14T06:16:39.824" v="9067" actId="478"/>
          <ac:picMkLst>
            <pc:docMk/>
            <pc:sldMk cId="794661840" sldId="840"/>
            <ac:picMk id="10" creationId="{4780E949-8CBD-414A-9D4D-BBE4795D1ED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6:22.070" v="14581" actId="20577"/>
        <pc:sldMkLst>
          <pc:docMk/>
          <pc:sldMk cId="3824482084" sldId="841"/>
        </pc:sldMkLst>
        <pc:spChg chg="mod">
          <ac:chgData name="Lipani, Aldo" userId="3d811883-7188-4056-86e4-ebeb30c53017" providerId="ADAL" clId="{3215D4EB-4E6F-1E44-BC52-19D9BFC4C212}" dt="2019-10-14T07:04:33.896" v="11233" actId="20577"/>
          <ac:spMkLst>
            <pc:docMk/>
            <pc:sldMk cId="3824482084" sldId="841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6:22.070" v="14581" actId="20577"/>
          <ac:spMkLst>
            <pc:docMk/>
            <pc:sldMk cId="3824482084" sldId="841"/>
            <ac:spMk id="5" creationId="{27A890EF-B062-FC4B-BC88-D5BC2AD60DB7}"/>
          </ac:spMkLst>
        </pc:spChg>
        <pc:spChg chg="del">
          <ac:chgData name="Lipani, Aldo" userId="3d811883-7188-4056-86e4-ebeb30c53017" providerId="ADAL" clId="{3215D4EB-4E6F-1E44-BC52-19D9BFC4C212}" dt="2019-10-14T06:17:18.943" v="9094" actId="478"/>
          <ac:spMkLst>
            <pc:docMk/>
            <pc:sldMk cId="3824482084" sldId="841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17:20.338" v="9095" actId="478"/>
          <ac:spMkLst>
            <pc:docMk/>
            <pc:sldMk cId="3824482084" sldId="841"/>
            <ac:spMk id="12" creationId="{2ED262E3-9C03-F749-B3F5-6EA80D07813A}"/>
          </ac:spMkLst>
        </pc:spChg>
        <pc:picChg chg="del">
          <ac:chgData name="Lipani, Aldo" userId="3d811883-7188-4056-86e4-ebeb30c53017" providerId="ADAL" clId="{3215D4EB-4E6F-1E44-BC52-19D9BFC4C212}" dt="2019-10-14T06:17:16.380" v="9093" actId="478"/>
          <ac:picMkLst>
            <pc:docMk/>
            <pc:sldMk cId="3824482084" sldId="841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7:08:02.307" v="11321" actId="1076"/>
          <ac:picMkLst>
            <pc:docMk/>
            <pc:sldMk cId="3824482084" sldId="841"/>
            <ac:picMk id="7" creationId="{4B09AF50-7DA1-2045-A122-059DDCC04D64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12:57.583" v="11401" actId="1076"/>
        <pc:sldMkLst>
          <pc:docMk/>
          <pc:sldMk cId="3189192986" sldId="842"/>
        </pc:sldMkLst>
        <pc:spChg chg="mod">
          <ac:chgData name="Lipani, Aldo" userId="3d811883-7188-4056-86e4-ebeb30c53017" providerId="ADAL" clId="{3215D4EB-4E6F-1E44-BC52-19D9BFC4C212}" dt="2019-10-14T07:10:11.335" v="11331" actId="2711"/>
          <ac:spMkLst>
            <pc:docMk/>
            <pc:sldMk cId="3189192986" sldId="842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07:11:16.272" v="11341" actId="164"/>
          <ac:spMkLst>
            <pc:docMk/>
            <pc:sldMk cId="3189192986" sldId="842"/>
            <ac:spMk id="7" creationId="{C989AA72-D7F6-424D-8EBE-3CAA7B4BD097}"/>
          </ac:spMkLst>
        </pc:spChg>
        <pc:spChg chg="del">
          <ac:chgData name="Lipani, Aldo" userId="3d811883-7188-4056-86e4-ebeb30c53017" providerId="ADAL" clId="{3215D4EB-4E6F-1E44-BC52-19D9BFC4C212}" dt="2019-10-14T06:22:20.616" v="9172" actId="478"/>
          <ac:spMkLst>
            <pc:docMk/>
            <pc:sldMk cId="3189192986" sldId="842"/>
            <ac:spMk id="11" creationId="{AD4E3FB2-9147-CA40-AB10-4902D8BDA9AC}"/>
          </ac:spMkLst>
        </pc:spChg>
        <pc:spChg chg="del">
          <ac:chgData name="Lipani, Aldo" userId="3d811883-7188-4056-86e4-ebeb30c53017" providerId="ADAL" clId="{3215D4EB-4E6F-1E44-BC52-19D9BFC4C212}" dt="2019-10-14T06:22:22.668" v="9173" actId="478"/>
          <ac:spMkLst>
            <pc:docMk/>
            <pc:sldMk cId="3189192986" sldId="842"/>
            <ac:spMk id="12" creationId="{2ED262E3-9C03-F749-B3F5-6EA80D07813A}"/>
          </ac:spMkLst>
        </pc:spChg>
        <pc:spChg chg="mod">
          <ac:chgData name="Lipani, Aldo" userId="3d811883-7188-4056-86e4-ebeb30c53017" providerId="ADAL" clId="{3215D4EB-4E6F-1E44-BC52-19D9BFC4C212}" dt="2019-10-14T07:11:38.433" v="11357" actId="20577"/>
          <ac:spMkLst>
            <pc:docMk/>
            <pc:sldMk cId="3189192986" sldId="842"/>
            <ac:spMk id="16" creationId="{FF650C31-BF8B-BF4D-9B6A-3E05B7FD644E}"/>
          </ac:spMkLst>
        </pc:spChg>
        <pc:spChg chg="mod">
          <ac:chgData name="Lipani, Aldo" userId="3d811883-7188-4056-86e4-ebeb30c53017" providerId="ADAL" clId="{3215D4EB-4E6F-1E44-BC52-19D9BFC4C212}" dt="2019-10-14T07:11:55.895" v="11380" actId="20577"/>
          <ac:spMkLst>
            <pc:docMk/>
            <pc:sldMk cId="3189192986" sldId="842"/>
            <ac:spMk id="21" creationId="{C187AD4E-F15D-A046-81D3-11CAF8E83C00}"/>
          </ac:spMkLst>
        </pc:spChg>
        <pc:spChg chg="mod">
          <ac:chgData name="Lipani, Aldo" userId="3d811883-7188-4056-86e4-ebeb30c53017" providerId="ADAL" clId="{3215D4EB-4E6F-1E44-BC52-19D9BFC4C212}" dt="2019-10-14T07:12:52.763" v="11400" actId="20577"/>
          <ac:spMkLst>
            <pc:docMk/>
            <pc:sldMk cId="3189192986" sldId="842"/>
            <ac:spMk id="24" creationId="{9AEA02EC-D135-B04E-B327-3BCDDA508B37}"/>
          </ac:spMkLst>
        </pc:spChg>
        <pc:grpChg chg="add mod">
          <ac:chgData name="Lipani, Aldo" userId="3d811883-7188-4056-86e4-ebeb30c53017" providerId="ADAL" clId="{3215D4EB-4E6F-1E44-BC52-19D9BFC4C212}" dt="2019-10-14T07:11:16.272" v="11341" actId="164"/>
          <ac:grpSpMkLst>
            <pc:docMk/>
            <pc:sldMk cId="3189192986" sldId="842"/>
            <ac:grpSpMk id="14" creationId="{7E0FB1CE-D031-7845-9A1C-41A6319B0360}"/>
          </ac:grpSpMkLst>
        </pc:grpChg>
        <pc:grpChg chg="add mod">
          <ac:chgData name="Lipani, Aldo" userId="3d811883-7188-4056-86e4-ebeb30c53017" providerId="ADAL" clId="{3215D4EB-4E6F-1E44-BC52-19D9BFC4C212}" dt="2019-10-14T07:11:25.902" v="11344" actId="1076"/>
          <ac:grpSpMkLst>
            <pc:docMk/>
            <pc:sldMk cId="3189192986" sldId="842"/>
            <ac:grpSpMk id="15" creationId="{6996E8CA-3494-6E49-BDB4-5FCBD5D2B22C}"/>
          </ac:grpSpMkLst>
        </pc:grpChg>
        <pc:grpChg chg="add mod">
          <ac:chgData name="Lipani, Aldo" userId="3d811883-7188-4056-86e4-ebeb30c53017" providerId="ADAL" clId="{3215D4EB-4E6F-1E44-BC52-19D9BFC4C212}" dt="2019-10-14T07:11:49.025" v="11359" actId="1076"/>
          <ac:grpSpMkLst>
            <pc:docMk/>
            <pc:sldMk cId="3189192986" sldId="842"/>
            <ac:grpSpMk id="20" creationId="{1F563099-8B41-E249-A1B0-DB6AA2D93502}"/>
          </ac:grpSpMkLst>
        </pc:grpChg>
        <pc:grpChg chg="add mod">
          <ac:chgData name="Lipani, Aldo" userId="3d811883-7188-4056-86e4-ebeb30c53017" providerId="ADAL" clId="{3215D4EB-4E6F-1E44-BC52-19D9BFC4C212}" dt="2019-10-14T07:12:57.583" v="11401" actId="1076"/>
          <ac:grpSpMkLst>
            <pc:docMk/>
            <pc:sldMk cId="3189192986" sldId="842"/>
            <ac:grpSpMk id="23" creationId="{216396F6-9540-5F4D-8235-7210D4372D2B}"/>
          </ac:grpSpMkLst>
        </pc:grpChg>
        <pc:picChg chg="del">
          <ac:chgData name="Lipani, Aldo" userId="3d811883-7188-4056-86e4-ebeb30c53017" providerId="ADAL" clId="{3215D4EB-4E6F-1E44-BC52-19D9BFC4C212}" dt="2019-10-14T06:22:24.018" v="9174" actId="478"/>
          <ac:picMkLst>
            <pc:docMk/>
            <pc:sldMk cId="3189192986" sldId="842"/>
            <ac:picMk id="2" creationId="{9311250E-F713-4545-930C-BEF2260B7DF0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3" creationId="{805EA1B5-E627-7343-918E-8EC6CF92138B}"/>
          </ac:picMkLst>
        </pc:picChg>
        <pc:picChg chg="add mod">
          <ac:chgData name="Lipani, Aldo" userId="3d811883-7188-4056-86e4-ebeb30c53017" providerId="ADAL" clId="{3215D4EB-4E6F-1E44-BC52-19D9BFC4C212}" dt="2019-10-14T06:24:40.132" v="9237" actId="1076"/>
          <ac:picMkLst>
            <pc:docMk/>
            <pc:sldMk cId="3189192986" sldId="842"/>
            <ac:picMk id="6" creationId="{54760DD9-501D-1645-A39C-3DC8829161F0}"/>
          </ac:picMkLst>
        </pc:picChg>
        <pc:cxnChg chg="add mod">
          <ac:chgData name="Lipani, Aldo" userId="3d811883-7188-4056-86e4-ebeb30c53017" providerId="ADAL" clId="{3215D4EB-4E6F-1E44-BC52-19D9BFC4C212}" dt="2019-10-14T07:11:16.272" v="11341" actId="164"/>
          <ac:cxnSpMkLst>
            <pc:docMk/>
            <pc:sldMk cId="3189192986" sldId="842"/>
            <ac:cxnSpMk id="9" creationId="{F99969CA-2EF3-864B-8B07-DB2F001A0ABA}"/>
          </ac:cxnSpMkLst>
        </pc:cxnChg>
        <pc:cxnChg chg="mod">
          <ac:chgData name="Lipani, Aldo" userId="3d811883-7188-4056-86e4-ebeb30c53017" providerId="ADAL" clId="{3215D4EB-4E6F-1E44-BC52-19D9BFC4C212}" dt="2019-10-14T07:11:34.345" v="11346" actId="14100"/>
          <ac:cxnSpMkLst>
            <pc:docMk/>
            <pc:sldMk cId="3189192986" sldId="842"/>
            <ac:cxnSpMk id="17" creationId="{45C1E903-6044-C64D-A20B-B47D36BF7E84}"/>
          </ac:cxnSpMkLst>
        </pc:cxnChg>
        <pc:cxnChg chg="mod">
          <ac:chgData name="Lipani, Aldo" userId="3d811883-7188-4056-86e4-ebeb30c53017" providerId="ADAL" clId="{3215D4EB-4E6F-1E44-BC52-19D9BFC4C212}" dt="2019-10-14T07:12:44.263" v="11386" actId="14100"/>
          <ac:cxnSpMkLst>
            <pc:docMk/>
            <pc:sldMk cId="3189192986" sldId="842"/>
            <ac:cxnSpMk id="25" creationId="{764D53A1-296E-5A49-9501-CB38665829F9}"/>
          </ac:cxnSpMkLst>
        </pc:cxnChg>
      </pc:sldChg>
      <pc:sldChg chg="addSp modSp add">
        <pc:chgData name="Lipani, Aldo" userId="3d811883-7188-4056-86e4-ebeb30c53017" providerId="ADAL" clId="{3215D4EB-4E6F-1E44-BC52-19D9BFC4C212}" dt="2019-10-14T12:23:41.936" v="14552"/>
        <pc:sldMkLst>
          <pc:docMk/>
          <pc:sldMk cId="3671696387" sldId="843"/>
        </pc:sldMkLst>
        <pc:spChg chg="add mod">
          <ac:chgData name="Lipani, Aldo" userId="3d811883-7188-4056-86e4-ebeb30c53017" providerId="ADAL" clId="{3215D4EB-4E6F-1E44-BC52-19D9BFC4C212}" dt="2019-10-14T12:23:41.936" v="14552"/>
          <ac:spMkLst>
            <pc:docMk/>
            <pc:sldMk cId="3671696387" sldId="843"/>
            <ac:spMk id="2" creationId="{80541623-D444-2E47-9ABE-AF85B145B211}"/>
          </ac:spMkLst>
        </pc:spChg>
        <pc:spChg chg="mod">
          <ac:chgData name="Lipani, Aldo" userId="3d811883-7188-4056-86e4-ebeb30c53017" providerId="ADAL" clId="{3215D4EB-4E6F-1E44-BC52-19D9BFC4C212}" dt="2019-10-14T06:27:18.114" v="9306" actId="20577"/>
          <ac:spMkLst>
            <pc:docMk/>
            <pc:sldMk cId="3671696387" sldId="843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09:59.329" v="14548" actId="20577"/>
          <ac:spMkLst>
            <pc:docMk/>
            <pc:sldMk cId="3671696387" sldId="843"/>
            <ac:spMk id="5" creationId="{27A890EF-B062-FC4B-BC88-D5BC2AD60DB7}"/>
          </ac:spMkLst>
        </pc:spChg>
        <pc:picChg chg="mod">
          <ac:chgData name="Lipani, Aldo" userId="3d811883-7188-4056-86e4-ebeb30c53017" providerId="ADAL" clId="{3215D4EB-4E6F-1E44-BC52-19D9BFC4C212}" dt="2019-10-14T06:31:57.814" v="9572" actId="1076"/>
          <ac:picMkLst>
            <pc:docMk/>
            <pc:sldMk cId="3671696387" sldId="843"/>
            <ac:picMk id="6" creationId="{0A694985-FE3C-A44B-91CD-773E42834401}"/>
          </ac:picMkLst>
        </pc:picChg>
      </pc:sldChg>
      <pc:sldChg chg="addSp delSp modSp add delAnim">
        <pc:chgData name="Lipani, Aldo" userId="3d811883-7188-4056-86e4-ebeb30c53017" providerId="ADAL" clId="{3215D4EB-4E6F-1E44-BC52-19D9BFC4C212}" dt="2019-10-14T12:27:12.746" v="14584" actId="20577"/>
        <pc:sldMkLst>
          <pc:docMk/>
          <pc:sldMk cId="4142486268" sldId="844"/>
        </pc:sldMkLst>
        <pc:spChg chg="mod">
          <ac:chgData name="Lipani, Aldo" userId="3d811883-7188-4056-86e4-ebeb30c53017" providerId="ADAL" clId="{3215D4EB-4E6F-1E44-BC52-19D9BFC4C212}" dt="2019-10-14T12:27:12.746" v="14584" actId="20577"/>
          <ac:spMkLst>
            <pc:docMk/>
            <pc:sldMk cId="4142486268" sldId="844"/>
            <ac:spMk id="5" creationId="{27A890EF-B062-FC4B-BC88-D5BC2AD60DB7}"/>
          </ac:spMkLst>
        </pc:s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4" creationId="{7E0FB1CE-D031-7845-9A1C-41A6319B0360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15" creationId="{6996E8CA-3494-6E49-BDB4-5FCBD5D2B22C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0" creationId="{1F563099-8B41-E249-A1B0-DB6AA2D93502}"/>
          </ac:grpSpMkLst>
        </pc:grpChg>
        <pc:grpChg chg="del">
          <ac:chgData name="Lipani, Aldo" userId="3d811883-7188-4056-86e4-ebeb30c53017" providerId="ADAL" clId="{3215D4EB-4E6F-1E44-BC52-19D9BFC4C212}" dt="2019-10-14T07:14:21.708" v="11409" actId="478"/>
          <ac:grpSpMkLst>
            <pc:docMk/>
            <pc:sldMk cId="4142486268" sldId="844"/>
            <ac:grpSpMk id="23" creationId="{216396F6-9540-5F4D-8235-7210D4372D2B}"/>
          </ac:grpSpMkLst>
        </pc:grpChg>
        <pc:picChg chg="add del mod">
          <ac:chgData name="Lipani, Aldo" userId="3d811883-7188-4056-86e4-ebeb30c53017" providerId="ADAL" clId="{3215D4EB-4E6F-1E44-BC52-19D9BFC4C212}" dt="2019-10-14T07:14:13.646" v="11406"/>
          <ac:picMkLst>
            <pc:docMk/>
            <pc:sldMk cId="4142486268" sldId="844"/>
            <ac:picMk id="2" creationId="{41AA1C7E-D2F0-394C-BE03-9D089F8A39CB}"/>
          </ac:picMkLst>
        </pc:picChg>
        <pc:picChg chg="del">
          <ac:chgData name="Lipani, Aldo" userId="3d811883-7188-4056-86e4-ebeb30c53017" providerId="ADAL" clId="{3215D4EB-4E6F-1E44-BC52-19D9BFC4C212}" dt="2019-10-14T07:14:16.196" v="11407" actId="478"/>
          <ac:picMkLst>
            <pc:docMk/>
            <pc:sldMk cId="4142486268" sldId="844"/>
            <ac:picMk id="3" creationId="{805EA1B5-E627-7343-918E-8EC6CF92138B}"/>
          </ac:picMkLst>
        </pc:picChg>
        <pc:picChg chg="del">
          <ac:chgData name="Lipani, Aldo" userId="3d811883-7188-4056-86e4-ebeb30c53017" providerId="ADAL" clId="{3215D4EB-4E6F-1E44-BC52-19D9BFC4C212}" dt="2019-10-14T07:14:18.701" v="11408" actId="478"/>
          <ac:picMkLst>
            <pc:docMk/>
            <pc:sldMk cId="4142486268" sldId="844"/>
            <ac:picMk id="6" creationId="{54760DD9-501D-1645-A39C-3DC8829161F0}"/>
          </ac:picMkLst>
        </pc:picChg>
        <pc:picChg chg="add">
          <ac:chgData name="Lipani, Aldo" userId="3d811883-7188-4056-86e4-ebeb30c53017" providerId="ADAL" clId="{3215D4EB-4E6F-1E44-BC52-19D9BFC4C212}" dt="2019-10-14T07:14:22.713" v="11410"/>
          <ac:picMkLst>
            <pc:docMk/>
            <pc:sldMk cId="4142486268" sldId="844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8:21.184" v="14649" actId="20577"/>
        <pc:sldMkLst>
          <pc:docMk/>
          <pc:sldMk cId="3378687911" sldId="845"/>
        </pc:sldMkLst>
        <pc:spChg chg="mod">
          <ac:chgData name="Lipani, Aldo" userId="3d811883-7188-4056-86e4-ebeb30c53017" providerId="ADAL" clId="{3215D4EB-4E6F-1E44-BC52-19D9BFC4C212}" dt="2019-10-14T11:42:00.521" v="13698" actId="20577"/>
          <ac:spMkLst>
            <pc:docMk/>
            <pc:sldMk cId="3378687911" sldId="845"/>
            <ac:spMk id="4" creationId="{DC47D56F-E375-3142-A3D8-4657E2410F61}"/>
          </ac:spMkLst>
        </pc:spChg>
        <pc:spChg chg="mod">
          <ac:chgData name="Lipani, Aldo" userId="3d811883-7188-4056-86e4-ebeb30c53017" providerId="ADAL" clId="{3215D4EB-4E6F-1E44-BC52-19D9BFC4C212}" dt="2019-10-14T12:28:21.184" v="14649" actId="20577"/>
          <ac:spMkLst>
            <pc:docMk/>
            <pc:sldMk cId="3378687911" sldId="845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04.656" v="11550"/>
          <ac:picMkLst>
            <pc:docMk/>
            <pc:sldMk cId="3378687911" sldId="845"/>
            <ac:picMk id="2" creationId="{B8F20CBF-A51A-0C44-92EB-7BC5DB939436}"/>
          </ac:picMkLst>
        </pc:picChg>
        <pc:picChg chg="add del mod">
          <ac:chgData name="Lipani, Aldo" userId="3d811883-7188-4056-86e4-ebeb30c53017" providerId="ADAL" clId="{3215D4EB-4E6F-1E44-BC52-19D9BFC4C212}" dt="2019-10-14T11:42:07.260" v="13700" actId="478"/>
          <ac:picMkLst>
            <pc:docMk/>
            <pc:sldMk cId="3378687911" sldId="845"/>
            <ac:picMk id="3" creationId="{A5CCCAA6-45FA-0144-98F0-796B0542DED5}"/>
          </ac:picMkLst>
        </pc:picChg>
        <pc:picChg chg="add mod">
          <ac:chgData name="Lipani, Aldo" userId="3d811883-7188-4056-86e4-ebeb30c53017" providerId="ADAL" clId="{3215D4EB-4E6F-1E44-BC52-19D9BFC4C212}" dt="2019-10-14T11:44:18.664" v="13764" actId="1076"/>
          <ac:picMkLst>
            <pc:docMk/>
            <pc:sldMk cId="3378687911" sldId="845"/>
            <ac:picMk id="6" creationId="{2EFA749E-C699-EE48-9142-170991001BF1}"/>
          </ac:picMkLst>
        </pc:picChg>
        <pc:picChg chg="add del">
          <ac:chgData name="Lipani, Aldo" userId="3d811883-7188-4056-86e4-ebeb30c53017" providerId="ADAL" clId="{3215D4EB-4E6F-1E44-BC52-19D9BFC4C212}" dt="2019-10-14T07:20:48.642" v="11765"/>
          <ac:picMkLst>
            <pc:docMk/>
            <pc:sldMk cId="3378687911" sldId="845"/>
            <ac:picMk id="7" creationId="{F819B1B6-E7FB-FE40-A5E9-CC9CEE3D77B2}"/>
          </ac:picMkLst>
        </pc:picChg>
        <pc:picChg chg="add del">
          <ac:chgData name="Lipani, Aldo" userId="3d811883-7188-4056-86e4-ebeb30c53017" providerId="ADAL" clId="{3215D4EB-4E6F-1E44-BC52-19D9BFC4C212}" dt="2019-10-14T07:21:03.036" v="11771" actId="478"/>
          <ac:picMkLst>
            <pc:docMk/>
            <pc:sldMk cId="3378687911" sldId="845"/>
            <ac:picMk id="8" creationId="{04682631-34AE-1B4A-A8BC-9971D7331930}"/>
          </ac:picMkLst>
        </pc:picChg>
        <pc:picChg chg="add mod">
          <ac:chgData name="Lipani, Aldo" userId="3d811883-7188-4056-86e4-ebeb30c53017" providerId="ADAL" clId="{3215D4EB-4E6F-1E44-BC52-19D9BFC4C212}" dt="2019-10-14T11:44:49.536" v="13833" actId="1076"/>
          <ac:picMkLst>
            <pc:docMk/>
            <pc:sldMk cId="3378687911" sldId="845"/>
            <ac:picMk id="9" creationId="{D3BFC45B-8B74-A944-BF3D-0F3380DCA91A}"/>
          </ac:picMkLst>
        </pc:picChg>
        <pc:picChg chg="add del mod">
          <ac:chgData name="Lipani, Aldo" userId="3d811883-7188-4056-86e4-ebeb30c53017" providerId="ADAL" clId="{3215D4EB-4E6F-1E44-BC52-19D9BFC4C212}" dt="2019-10-14T11:45:23.295" v="13935"/>
          <ac:picMkLst>
            <pc:docMk/>
            <pc:sldMk cId="3378687911" sldId="845"/>
            <ac:picMk id="10" creationId="{5BCEBB53-85A3-A84D-B262-70D64AD16608}"/>
          </ac:picMkLst>
        </pc:picChg>
        <pc:picChg chg="del">
          <ac:chgData name="Lipani, Aldo" userId="3d811883-7188-4056-86e4-ebeb30c53017" providerId="ADAL" clId="{3215D4EB-4E6F-1E44-BC52-19D9BFC4C212}" dt="2019-10-14T07:15:59.561" v="11546" actId="478"/>
          <ac:picMkLst>
            <pc:docMk/>
            <pc:sldMk cId="3378687911" sldId="845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16:43.034" v="11629" actId="20577"/>
        <pc:sldMkLst>
          <pc:docMk/>
          <pc:sldMk cId="183417020" sldId="846"/>
        </pc:sldMkLst>
        <pc:spChg chg="mod">
          <ac:chgData name="Lipani, Aldo" userId="3d811883-7188-4056-86e4-ebeb30c53017" providerId="ADAL" clId="{3215D4EB-4E6F-1E44-BC52-19D9BFC4C212}" dt="2019-10-14T07:16:43.034" v="11629" actId="20577"/>
          <ac:spMkLst>
            <pc:docMk/>
            <pc:sldMk cId="183417020" sldId="846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6:15.314" v="11555"/>
          <ac:picMkLst>
            <pc:docMk/>
            <pc:sldMk cId="183417020" sldId="846"/>
            <ac:picMk id="6" creationId="{76859075-71F5-144D-876F-88A0D47D6F06}"/>
          </ac:picMkLst>
        </pc:picChg>
        <pc:picChg chg="add">
          <ac:chgData name="Lipani, Aldo" userId="3d811883-7188-4056-86e4-ebeb30c53017" providerId="ADAL" clId="{3215D4EB-4E6F-1E44-BC52-19D9BFC4C212}" dt="2019-10-14T07:16:16.862" v="11557"/>
          <ac:picMkLst>
            <pc:docMk/>
            <pc:sldMk cId="183417020" sldId="846"/>
            <ac:picMk id="7" creationId="{A93D1437-CCE1-394D-9CB0-20F1FD9890A3}"/>
          </ac:picMkLst>
        </pc:picChg>
        <pc:picChg chg="del">
          <ac:chgData name="Lipani, Aldo" userId="3d811883-7188-4056-86e4-ebeb30c53017" providerId="ADAL" clId="{3215D4EB-4E6F-1E44-BC52-19D9BFC4C212}" dt="2019-10-14T07:16:16.498" v="11556" actId="478"/>
          <ac:picMkLst>
            <pc:docMk/>
            <pc:sldMk cId="183417020" sldId="846"/>
            <ac:picMk id="19" creationId="{98136833-313B-DF42-BBDD-9F2A2A0642C5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7:27.287" v="14586" actId="20577"/>
        <pc:sldMkLst>
          <pc:docMk/>
          <pc:sldMk cId="31693914" sldId="847"/>
        </pc:sldMkLst>
        <pc:spChg chg="mod">
          <ac:chgData name="Lipani, Aldo" userId="3d811883-7188-4056-86e4-ebeb30c53017" providerId="ADAL" clId="{3215D4EB-4E6F-1E44-BC52-19D9BFC4C212}" dt="2019-10-14T12:27:27.287" v="14586" actId="20577"/>
          <ac:spMkLst>
            <pc:docMk/>
            <pc:sldMk cId="31693914" sldId="847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17:09.403" v="11634"/>
          <ac:picMkLst>
            <pc:docMk/>
            <pc:sldMk cId="31693914" sldId="847"/>
            <ac:picMk id="2" creationId="{349A85FE-442A-EC4A-8F58-9184B171C9D1}"/>
          </ac:picMkLst>
        </pc:picChg>
        <pc:picChg chg="add">
          <ac:chgData name="Lipani, Aldo" userId="3d811883-7188-4056-86e4-ebeb30c53017" providerId="ADAL" clId="{3215D4EB-4E6F-1E44-BC52-19D9BFC4C212}" dt="2019-10-14T07:17:10.734" v="11636"/>
          <ac:picMkLst>
            <pc:docMk/>
            <pc:sldMk cId="31693914" sldId="847"/>
            <ac:picMk id="6" creationId="{95A58500-D6CA-0143-BA55-6DC262527B9F}"/>
          </ac:picMkLst>
        </pc:picChg>
        <pc:picChg chg="del">
          <ac:chgData name="Lipani, Aldo" userId="3d811883-7188-4056-86e4-ebeb30c53017" providerId="ADAL" clId="{3215D4EB-4E6F-1E44-BC52-19D9BFC4C212}" dt="2019-10-14T07:17:10.349" v="11635" actId="478"/>
          <ac:picMkLst>
            <pc:docMk/>
            <pc:sldMk cId="31693914" sldId="847"/>
            <ac:picMk id="7" creationId="{A93D1437-CCE1-394D-9CB0-20F1FD9890A3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12:29:55.095" v="14738" actId="20577"/>
        <pc:sldMkLst>
          <pc:docMk/>
          <pc:sldMk cId="976822034" sldId="848"/>
        </pc:sldMkLst>
        <pc:spChg chg="mod">
          <ac:chgData name="Lipani, Aldo" userId="3d811883-7188-4056-86e4-ebeb30c53017" providerId="ADAL" clId="{3215D4EB-4E6F-1E44-BC52-19D9BFC4C212}" dt="2019-10-14T12:29:55.095" v="14738" actId="20577"/>
          <ac:spMkLst>
            <pc:docMk/>
            <pc:sldMk cId="976822034" sldId="848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1:50.184" v="11777"/>
          <ac:picMkLst>
            <pc:docMk/>
            <pc:sldMk cId="976822034" sldId="848"/>
            <ac:picMk id="2" creationId="{B9910164-D06F-0E42-9580-9EA8B9502AC2}"/>
          </ac:picMkLst>
        </pc:picChg>
        <pc:picChg chg="add del">
          <ac:chgData name="Lipani, Aldo" userId="3d811883-7188-4056-86e4-ebeb30c53017" providerId="ADAL" clId="{3215D4EB-4E6F-1E44-BC52-19D9BFC4C212}" dt="2019-10-14T07:22:01.450" v="11783" actId="478"/>
          <ac:picMkLst>
            <pc:docMk/>
            <pc:sldMk cId="976822034" sldId="848"/>
            <ac:picMk id="3" creationId="{A5CCCAA6-45FA-0144-98F0-796B0542DED5}"/>
          </ac:picMkLst>
        </pc:picChg>
        <pc:picChg chg="add del mod">
          <ac:chgData name="Lipani, Aldo" userId="3d811883-7188-4056-86e4-ebeb30c53017" providerId="ADAL" clId="{3215D4EB-4E6F-1E44-BC52-19D9BFC4C212}" dt="2019-10-14T07:22:00.324" v="11782"/>
          <ac:picMkLst>
            <pc:docMk/>
            <pc:sldMk cId="976822034" sldId="848"/>
            <ac:picMk id="6" creationId="{F97F53E6-97A7-C94F-97A7-6EE6C2A3689F}"/>
          </ac:picMkLst>
        </pc:picChg>
        <pc:picChg chg="add">
          <ac:chgData name="Lipani, Aldo" userId="3d811883-7188-4056-86e4-ebeb30c53017" providerId="ADAL" clId="{3215D4EB-4E6F-1E44-BC52-19D9BFC4C212}" dt="2019-10-14T07:22:01.805" v="11784"/>
          <ac:picMkLst>
            <pc:docMk/>
            <pc:sldMk cId="976822034" sldId="848"/>
            <ac:picMk id="7" creationId="{E13C8587-5B7E-BD4F-BA2D-70C19624D856}"/>
          </ac:picMkLst>
        </pc:picChg>
      </pc:sldChg>
      <pc:sldChg chg="addSp delSp modSp add">
        <pc:chgData name="Lipani, Aldo" userId="3d811883-7188-4056-86e4-ebeb30c53017" providerId="ADAL" clId="{3215D4EB-4E6F-1E44-BC52-19D9BFC4C212}" dt="2019-10-14T07:26:02.192" v="12230" actId="20577"/>
        <pc:sldMkLst>
          <pc:docMk/>
          <pc:sldMk cId="33652697" sldId="849"/>
        </pc:sldMkLst>
        <pc:spChg chg="mod">
          <ac:chgData name="Lipani, Aldo" userId="3d811883-7188-4056-86e4-ebeb30c53017" providerId="ADAL" clId="{3215D4EB-4E6F-1E44-BC52-19D9BFC4C212}" dt="2019-10-14T07:26:02.192" v="12230" actId="20577"/>
          <ac:spMkLst>
            <pc:docMk/>
            <pc:sldMk cId="33652697" sldId="849"/>
            <ac:spMk id="5" creationId="{27A890EF-B062-FC4B-BC88-D5BC2AD60DB7}"/>
          </ac:spMkLst>
        </pc:spChg>
        <pc:picChg chg="add del mod">
          <ac:chgData name="Lipani, Aldo" userId="3d811883-7188-4056-86e4-ebeb30c53017" providerId="ADAL" clId="{3215D4EB-4E6F-1E44-BC52-19D9BFC4C212}" dt="2019-10-14T07:25:45.581" v="12162"/>
          <ac:picMkLst>
            <pc:docMk/>
            <pc:sldMk cId="33652697" sldId="849"/>
            <ac:picMk id="2" creationId="{073A4221-80B4-0B4D-A150-B3B1A5075946}"/>
          </ac:picMkLst>
        </pc:picChg>
        <pc:picChg chg="del">
          <ac:chgData name="Lipani, Aldo" userId="3d811883-7188-4056-86e4-ebeb30c53017" providerId="ADAL" clId="{3215D4EB-4E6F-1E44-BC52-19D9BFC4C212}" dt="2019-10-14T07:25:46.620" v="12163" actId="478"/>
          <ac:picMkLst>
            <pc:docMk/>
            <pc:sldMk cId="33652697" sldId="849"/>
            <ac:picMk id="3" creationId="{A5CCCAA6-45FA-0144-98F0-796B0542DED5}"/>
          </ac:picMkLst>
        </pc:picChg>
        <pc:picChg chg="add">
          <ac:chgData name="Lipani, Aldo" userId="3d811883-7188-4056-86e4-ebeb30c53017" providerId="ADAL" clId="{3215D4EB-4E6F-1E44-BC52-19D9BFC4C212}" dt="2019-10-14T07:25:46.972" v="12164"/>
          <ac:picMkLst>
            <pc:docMk/>
            <pc:sldMk cId="33652697" sldId="849"/>
            <ac:picMk id="6" creationId="{1F0342B4-ACFB-2A46-B034-33E77D13A382}"/>
          </ac:picMkLst>
        </pc:picChg>
      </pc:sldChg>
      <pc:sldChg chg="addSp delSp modSp add modAnim">
        <pc:chgData name="Lipani, Aldo" userId="3d811883-7188-4056-86e4-ebeb30c53017" providerId="ADAL" clId="{3215D4EB-4E6F-1E44-BC52-19D9BFC4C212}" dt="2019-10-14T07:29:57.702" v="12431" actId="14100"/>
        <pc:sldMkLst>
          <pc:docMk/>
          <pc:sldMk cId="1037288961" sldId="850"/>
        </pc:sldMkLst>
        <pc:spChg chg="mod">
          <ac:chgData name="Lipani, Aldo" userId="3d811883-7188-4056-86e4-ebeb30c53017" providerId="ADAL" clId="{3215D4EB-4E6F-1E44-BC52-19D9BFC4C212}" dt="2019-10-14T07:27:13.652" v="12274" actId="20577"/>
          <ac:spMkLst>
            <pc:docMk/>
            <pc:sldMk cId="1037288961" sldId="850"/>
            <ac:spMk id="5" creationId="{27A890EF-B062-FC4B-BC88-D5BC2AD60DB7}"/>
          </ac:spMkLst>
        </pc:spChg>
        <pc:spChg chg="mod">
          <ac:chgData name="Lipani, Aldo" userId="3d811883-7188-4056-86e4-ebeb30c53017" providerId="ADAL" clId="{3215D4EB-4E6F-1E44-BC52-19D9BFC4C212}" dt="2019-10-14T07:28:55.059" v="12392" actId="1076"/>
          <ac:spMkLst>
            <pc:docMk/>
            <pc:sldMk cId="1037288961" sldId="850"/>
            <ac:spMk id="10" creationId="{94DFCC27-D32E-8A41-A0DA-11FC8296C3A5}"/>
          </ac:spMkLst>
        </pc:spChg>
        <pc:spChg chg="mod">
          <ac:chgData name="Lipani, Aldo" userId="3d811883-7188-4056-86e4-ebeb30c53017" providerId="ADAL" clId="{3215D4EB-4E6F-1E44-BC52-19D9BFC4C212}" dt="2019-10-14T07:28:13.147" v="12353" actId="20577"/>
          <ac:spMkLst>
            <pc:docMk/>
            <pc:sldMk cId="1037288961" sldId="850"/>
            <ac:spMk id="13" creationId="{C698B42C-565C-774E-A198-4FE85FB2C2B9}"/>
          </ac:spMkLst>
        </pc:spChg>
        <pc:spChg chg="mod">
          <ac:chgData name="Lipani, Aldo" userId="3d811883-7188-4056-86e4-ebeb30c53017" providerId="ADAL" clId="{3215D4EB-4E6F-1E44-BC52-19D9BFC4C212}" dt="2019-10-14T07:29:01.742" v="12394" actId="1076"/>
          <ac:spMkLst>
            <pc:docMk/>
            <pc:sldMk cId="1037288961" sldId="850"/>
            <ac:spMk id="17" creationId="{5B4CA7EC-3B8C-B443-958A-63AADC96CB64}"/>
          </ac:spMkLst>
        </pc:spChg>
        <pc:spChg chg="mod">
          <ac:chgData name="Lipani, Aldo" userId="3d811883-7188-4056-86e4-ebeb30c53017" providerId="ADAL" clId="{3215D4EB-4E6F-1E44-BC52-19D9BFC4C212}" dt="2019-10-14T07:29:54.854" v="12430" actId="1076"/>
          <ac:spMkLst>
            <pc:docMk/>
            <pc:sldMk cId="1037288961" sldId="850"/>
            <ac:spMk id="26" creationId="{6FBAE4B9-9113-774A-A579-68ABA5CDD91C}"/>
          </ac:spMkLst>
        </pc:spChg>
        <pc:grpChg chg="add mod">
          <ac:chgData name="Lipani, Aldo" userId="3d811883-7188-4056-86e4-ebeb30c53017" providerId="ADAL" clId="{3215D4EB-4E6F-1E44-BC52-19D9BFC4C212}" dt="2019-10-14T07:27:36.800" v="12276" actId="1076"/>
          <ac:grpSpMkLst>
            <pc:docMk/>
            <pc:sldMk cId="1037288961" sldId="850"/>
            <ac:grpSpMk id="9" creationId="{22432B86-6489-E84F-91EF-AD1D063B3B94}"/>
          </ac:grpSpMkLst>
        </pc:grpChg>
        <pc:grpChg chg="add mod">
          <ac:chgData name="Lipani, Aldo" userId="3d811883-7188-4056-86e4-ebeb30c53017" providerId="ADAL" clId="{3215D4EB-4E6F-1E44-BC52-19D9BFC4C212}" dt="2019-10-14T07:28:03.653" v="12331" actId="1076"/>
          <ac:grpSpMkLst>
            <pc:docMk/>
            <pc:sldMk cId="1037288961" sldId="850"/>
            <ac:grpSpMk id="12" creationId="{A169848A-5429-5F4B-A00F-0132125D0B24}"/>
          </ac:grpSpMkLst>
        </pc:grpChg>
        <pc:grpChg chg="add mod">
          <ac:chgData name="Lipani, Aldo" userId="3d811883-7188-4056-86e4-ebeb30c53017" providerId="ADAL" clId="{3215D4EB-4E6F-1E44-BC52-19D9BFC4C212}" dt="2019-10-14T07:28:42.220" v="12390" actId="1076"/>
          <ac:grpSpMkLst>
            <pc:docMk/>
            <pc:sldMk cId="1037288961" sldId="850"/>
            <ac:grpSpMk id="16" creationId="{CF6BC835-BA33-3544-A1D9-4C6BB8B26D46}"/>
          </ac:grpSpMkLst>
        </pc:grpChg>
        <pc:grpChg chg="add mod">
          <ac:chgData name="Lipani, Aldo" userId="3d811883-7188-4056-86e4-ebeb30c53017" providerId="ADAL" clId="{3215D4EB-4E6F-1E44-BC52-19D9BFC4C212}" dt="2019-10-14T07:29:43.526" v="12399" actId="1076"/>
          <ac:grpSpMkLst>
            <pc:docMk/>
            <pc:sldMk cId="1037288961" sldId="850"/>
            <ac:grpSpMk id="25" creationId="{8C2C479F-9C56-1C49-9FEE-FE0A1DBD2A3C}"/>
          </ac:grpSpMkLst>
        </pc:grpChg>
        <pc:picChg chg="add del">
          <ac:chgData name="Lipani, Aldo" userId="3d811883-7188-4056-86e4-ebeb30c53017" providerId="ADAL" clId="{3215D4EB-4E6F-1E44-BC52-19D9BFC4C212}" dt="2019-10-14T07:26:57.231" v="12236"/>
          <ac:picMkLst>
            <pc:docMk/>
            <pc:sldMk cId="1037288961" sldId="850"/>
            <ac:picMk id="2" creationId="{10A25452-45F5-1A4A-A192-42883AF3682D}"/>
          </ac:picMkLst>
        </pc:picChg>
        <pc:picChg chg="add del mod">
          <ac:chgData name="Lipani, Aldo" userId="3d811883-7188-4056-86e4-ebeb30c53017" providerId="ADAL" clId="{3215D4EB-4E6F-1E44-BC52-19D9BFC4C212}" dt="2019-10-14T07:27:04.945" v="12241"/>
          <ac:picMkLst>
            <pc:docMk/>
            <pc:sldMk cId="1037288961" sldId="850"/>
            <ac:picMk id="3" creationId="{E1DFE1AB-D5AC-E249-A1ED-7430090CC1CC}"/>
          </ac:picMkLst>
        </pc:picChg>
        <pc:picChg chg="add del">
          <ac:chgData name="Lipani, Aldo" userId="3d811883-7188-4056-86e4-ebeb30c53017" providerId="ADAL" clId="{3215D4EB-4E6F-1E44-BC52-19D9BFC4C212}" dt="2019-10-14T07:26:45.813" v="12233"/>
          <ac:picMkLst>
            <pc:docMk/>
            <pc:sldMk cId="1037288961" sldId="850"/>
            <ac:picMk id="6" creationId="{38F72198-9A84-5B4F-9725-E27791FED328}"/>
          </ac:picMkLst>
        </pc:picChg>
        <pc:picChg chg="add del">
          <ac:chgData name="Lipani, Aldo" userId="3d811883-7188-4056-86e4-ebeb30c53017" providerId="ADAL" clId="{3215D4EB-4E6F-1E44-BC52-19D9BFC4C212}" dt="2019-10-14T07:27:06.150" v="12242" actId="478"/>
          <ac:picMkLst>
            <pc:docMk/>
            <pc:sldMk cId="1037288961" sldId="850"/>
            <ac:picMk id="7" creationId="{E13C8587-5B7E-BD4F-BA2D-70C19624D856}"/>
          </ac:picMkLst>
        </pc:picChg>
        <pc:picChg chg="add">
          <ac:chgData name="Lipani, Aldo" userId="3d811883-7188-4056-86e4-ebeb30c53017" providerId="ADAL" clId="{3215D4EB-4E6F-1E44-BC52-19D9BFC4C212}" dt="2019-10-14T07:27:06.552" v="12243"/>
          <ac:picMkLst>
            <pc:docMk/>
            <pc:sldMk cId="1037288961" sldId="850"/>
            <ac:picMk id="8" creationId="{33D32DB7-BAD4-B64C-BFEF-6FACAFF2BA97}"/>
          </ac:picMkLst>
        </pc:picChg>
        <pc:cxnChg chg="mod">
          <ac:chgData name="Lipani, Aldo" userId="3d811883-7188-4056-86e4-ebeb30c53017" providerId="ADAL" clId="{3215D4EB-4E6F-1E44-BC52-19D9BFC4C212}" dt="2019-10-14T07:28:58.875" v="12393" actId="14100"/>
          <ac:cxnSpMkLst>
            <pc:docMk/>
            <pc:sldMk cId="1037288961" sldId="850"/>
            <ac:cxnSpMk id="11" creationId="{445AA2F7-81D5-A643-8F24-5315D2D5BEED}"/>
          </ac:cxnSpMkLst>
        </pc:cxnChg>
        <pc:cxnChg chg="mod">
          <ac:chgData name="Lipani, Aldo" userId="3d811883-7188-4056-86e4-ebeb30c53017" providerId="ADAL" clId="{3215D4EB-4E6F-1E44-BC52-19D9BFC4C212}" dt="2019-10-14T07:29:13.272" v="12397" actId="14100"/>
          <ac:cxnSpMkLst>
            <pc:docMk/>
            <pc:sldMk cId="1037288961" sldId="850"/>
            <ac:cxnSpMk id="14" creationId="{40AD6E08-9B25-0A43-9CFB-2A017170493C}"/>
          </ac:cxnSpMkLst>
        </pc:cxnChg>
        <pc:cxnChg chg="mod">
          <ac:chgData name="Lipani, Aldo" userId="3d811883-7188-4056-86e4-ebeb30c53017" providerId="ADAL" clId="{3215D4EB-4E6F-1E44-BC52-19D9BFC4C212}" dt="2019-10-14T07:29:07.245" v="12396" actId="14100"/>
          <ac:cxnSpMkLst>
            <pc:docMk/>
            <pc:sldMk cId="1037288961" sldId="850"/>
            <ac:cxnSpMk id="18" creationId="{FF6D7E54-A1DD-3A4C-A60F-7CEC38A86488}"/>
          </ac:cxnSpMkLst>
        </pc:cxnChg>
        <pc:cxnChg chg="mod">
          <ac:chgData name="Lipani, Aldo" userId="3d811883-7188-4056-86e4-ebeb30c53017" providerId="ADAL" clId="{3215D4EB-4E6F-1E44-BC52-19D9BFC4C212}" dt="2019-10-14T07:29:57.702" v="12431" actId="14100"/>
          <ac:cxnSpMkLst>
            <pc:docMk/>
            <pc:sldMk cId="1037288961" sldId="850"/>
            <ac:cxnSpMk id="27" creationId="{7B17A417-C9EF-354A-8EAB-4962937FBBE7}"/>
          </ac:cxnSpMkLst>
        </pc:cxnChg>
      </pc:sldChg>
      <pc:sldChg chg="addSp modSp add">
        <pc:chgData name="Lipani, Aldo" userId="3d811883-7188-4056-86e4-ebeb30c53017" providerId="ADAL" clId="{3215D4EB-4E6F-1E44-BC52-19D9BFC4C212}" dt="2019-10-14T07:38:53.815" v="12603" actId="20577"/>
        <pc:sldMkLst>
          <pc:docMk/>
          <pc:sldMk cId="3393958650" sldId="851"/>
        </pc:sldMkLst>
        <pc:spChg chg="add mod">
          <ac:chgData name="Lipani, Aldo" userId="3d811883-7188-4056-86e4-ebeb30c53017" providerId="ADAL" clId="{3215D4EB-4E6F-1E44-BC52-19D9BFC4C212}" dt="2019-10-14T07:35:31.394" v="12581" actId="1076"/>
          <ac:spMkLst>
            <pc:docMk/>
            <pc:sldMk cId="3393958650" sldId="851"/>
            <ac:spMk id="4" creationId="{77B52921-D586-D84C-9233-7BD572E165C7}"/>
          </ac:spMkLst>
        </pc:spChg>
        <pc:spChg chg="add mod">
          <ac:chgData name="Lipani, Aldo" userId="3d811883-7188-4056-86e4-ebeb30c53017" providerId="ADAL" clId="{3215D4EB-4E6F-1E44-BC52-19D9BFC4C212}" dt="2019-10-14T07:35:22.688" v="12579" actId="1076"/>
          <ac:spMkLst>
            <pc:docMk/>
            <pc:sldMk cId="3393958650" sldId="851"/>
            <ac:spMk id="6" creationId="{BC4623ED-8266-774F-8BBD-CE2FA25ECBFE}"/>
          </ac:spMkLst>
        </pc:spChg>
        <pc:spChg chg="add mod">
          <ac:chgData name="Lipani, Aldo" userId="3d811883-7188-4056-86e4-ebeb30c53017" providerId="ADAL" clId="{3215D4EB-4E6F-1E44-BC52-19D9BFC4C212}" dt="2019-10-14T07:35:28.794" v="12580" actId="1076"/>
          <ac:spMkLst>
            <pc:docMk/>
            <pc:sldMk cId="3393958650" sldId="851"/>
            <ac:spMk id="7" creationId="{9EF0C8FD-E263-A346-A75C-1514606EEC67}"/>
          </ac:spMkLst>
        </pc:spChg>
        <pc:spChg chg="add mod">
          <ac:chgData name="Lipani, Aldo" userId="3d811883-7188-4056-86e4-ebeb30c53017" providerId="ADAL" clId="{3215D4EB-4E6F-1E44-BC52-19D9BFC4C212}" dt="2019-10-14T07:38:53.815" v="12603" actId="20577"/>
          <ac:spMkLst>
            <pc:docMk/>
            <pc:sldMk cId="3393958650" sldId="851"/>
            <ac:spMk id="8" creationId="{A070B197-DC8E-1440-8CDA-15384B17A3F8}"/>
          </ac:spMkLst>
        </pc:spChg>
        <pc:spChg chg="mod">
          <ac:chgData name="Lipani, Aldo" userId="3d811883-7188-4056-86e4-ebeb30c53017" providerId="ADAL" clId="{3215D4EB-4E6F-1E44-BC52-19D9BFC4C212}" dt="2019-10-14T07:34:05.174" v="12549" actId="20577"/>
          <ac:spMkLst>
            <pc:docMk/>
            <pc:sldMk cId="3393958650" sldId="851"/>
            <ac:spMk id="9" creationId="{3AB3BC18-199B-C44F-B339-573547996898}"/>
          </ac:spMkLst>
        </pc:spChg>
        <pc:spChg chg="add mod">
          <ac:chgData name="Lipani, Aldo" userId="3d811883-7188-4056-86e4-ebeb30c53017" providerId="ADAL" clId="{3215D4EB-4E6F-1E44-BC52-19D9BFC4C212}" dt="2019-10-14T07:35:35.444" v="12583" actId="1076"/>
          <ac:spMkLst>
            <pc:docMk/>
            <pc:sldMk cId="3393958650" sldId="851"/>
            <ac:spMk id="10" creationId="{59C1AB9B-4368-364B-A894-1BFB258A1EA2}"/>
          </ac:spMkLst>
        </pc:spChg>
        <pc:spChg chg="add mod">
          <ac:chgData name="Lipani, Aldo" userId="3d811883-7188-4056-86e4-ebeb30c53017" providerId="ADAL" clId="{3215D4EB-4E6F-1E44-BC52-19D9BFC4C212}" dt="2019-10-14T07:35:37.063" v="12584" actId="1076"/>
          <ac:spMkLst>
            <pc:docMk/>
            <pc:sldMk cId="3393958650" sldId="851"/>
            <ac:spMk id="11" creationId="{0FF26D87-4B49-124B-A530-3F4C3D78215C}"/>
          </ac:spMkLst>
        </pc:spChg>
      </pc:sldChg>
      <pc:sldChg chg="modSp add del">
        <pc:chgData name="Lipani, Aldo" userId="3d811883-7188-4056-86e4-ebeb30c53017" providerId="ADAL" clId="{3215D4EB-4E6F-1E44-BC52-19D9BFC4C212}" dt="2019-10-21T15:47:40.713" v="14747" actId="2696"/>
        <pc:sldMkLst>
          <pc:docMk/>
          <pc:sldMk cId="1282493669" sldId="852"/>
        </pc:sldMkLst>
        <pc:spChg chg="mod">
          <ac:chgData name="Lipani, Aldo" userId="3d811883-7188-4056-86e4-ebeb30c53017" providerId="ADAL" clId="{3215D4EB-4E6F-1E44-BC52-19D9BFC4C212}" dt="2019-10-14T07:38:23.662" v="12594" actId="20577"/>
          <ac:spMkLst>
            <pc:docMk/>
            <pc:sldMk cId="1282493669" sldId="852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7:38:27.867" v="12598" actId="20577"/>
          <ac:spMkLst>
            <pc:docMk/>
            <pc:sldMk cId="1282493669" sldId="852"/>
            <ac:spMk id="9" creationId="{3AB3BC18-199B-C44F-B339-573547996898}"/>
          </ac:spMkLst>
        </pc:spChg>
      </pc:sldChg>
      <pc:sldChg chg="modSp add">
        <pc:chgData name="Lipani, Aldo" userId="3d811883-7188-4056-86e4-ebeb30c53017" providerId="ADAL" clId="{3215D4EB-4E6F-1E44-BC52-19D9BFC4C212}" dt="2019-10-14T08:03:38.211" v="12755" actId="20577"/>
        <pc:sldMkLst>
          <pc:docMk/>
          <pc:sldMk cId="3202665396" sldId="853"/>
        </pc:sldMkLst>
        <pc:spChg chg="mod">
          <ac:chgData name="Lipani, Aldo" userId="3d811883-7188-4056-86e4-ebeb30c53017" providerId="ADAL" clId="{3215D4EB-4E6F-1E44-BC52-19D9BFC4C212}" dt="2019-10-14T08:01:04.334" v="12725" actId="20577"/>
          <ac:spMkLst>
            <pc:docMk/>
            <pc:sldMk cId="3202665396" sldId="853"/>
            <ac:spMk id="2" creationId="{D2D622CB-3AC4-A848-BE8D-B218E603F311}"/>
          </ac:spMkLst>
        </pc:spChg>
        <pc:spChg chg="mod">
          <ac:chgData name="Lipani, Aldo" userId="3d811883-7188-4056-86e4-ebeb30c53017" providerId="ADAL" clId="{3215D4EB-4E6F-1E44-BC52-19D9BFC4C212}" dt="2019-10-14T08:03:38.211" v="12755" actId="20577"/>
          <ac:spMkLst>
            <pc:docMk/>
            <pc:sldMk cId="3202665396" sldId="853"/>
            <ac:spMk id="9" creationId="{3AB3BC18-199B-C44F-B339-573547996898}"/>
          </ac:spMkLst>
        </pc:spChg>
      </pc:sldChg>
      <pc:sldChg chg="delSp modSp add delAnim">
        <pc:chgData name="Lipani, Aldo" userId="3d811883-7188-4056-86e4-ebeb30c53017" providerId="ADAL" clId="{3215D4EB-4E6F-1E44-BC52-19D9BFC4C212}" dt="2019-10-14T12:05:09.276" v="14466" actId="20577"/>
        <pc:sldMkLst>
          <pc:docMk/>
          <pc:sldMk cId="3001656604" sldId="854"/>
        </pc:sldMkLst>
        <pc:spChg chg="mod">
          <ac:chgData name="Lipani, Aldo" userId="3d811883-7188-4056-86e4-ebeb30c53017" providerId="ADAL" clId="{3215D4EB-4E6F-1E44-BC52-19D9BFC4C212}" dt="2019-10-14T08:13:16.265" v="12762" actId="20577"/>
          <ac:spMkLst>
            <pc:docMk/>
            <pc:sldMk cId="3001656604" sldId="854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12:05:09.276" v="14466" actId="20577"/>
          <ac:spMkLst>
            <pc:docMk/>
            <pc:sldMk cId="3001656604" sldId="854"/>
            <ac:spMk id="6" creationId="{3D700AE2-7924-484D-8553-8E18D3CBD62A}"/>
          </ac:spMkLst>
        </pc:spChg>
        <pc:spChg chg="del">
          <ac:chgData name="Lipani, Aldo" userId="3d811883-7188-4056-86e4-ebeb30c53017" providerId="ADAL" clId="{3215D4EB-4E6F-1E44-BC52-19D9BFC4C212}" dt="2019-10-14T08:13:27.797" v="12766" actId="478"/>
          <ac:spMkLst>
            <pc:docMk/>
            <pc:sldMk cId="3001656604" sldId="854"/>
            <ac:spMk id="9" creationId="{934730F2-464D-8B4D-A39F-5369A96DCDED}"/>
          </ac:spMkLst>
        </pc:spChg>
        <pc:spChg chg="del">
          <ac:chgData name="Lipani, Aldo" userId="3d811883-7188-4056-86e4-ebeb30c53017" providerId="ADAL" clId="{3215D4EB-4E6F-1E44-BC52-19D9BFC4C212}" dt="2019-10-14T08:13:24.455" v="12765" actId="478"/>
          <ac:spMkLst>
            <pc:docMk/>
            <pc:sldMk cId="3001656604" sldId="854"/>
            <ac:spMk id="10" creationId="{E6EC325D-B349-5E45-A6AF-AB7FF4400646}"/>
          </ac:spMkLst>
        </pc:spChg>
        <pc:spChg chg="del">
          <ac:chgData name="Lipani, Aldo" userId="3d811883-7188-4056-86e4-ebeb30c53017" providerId="ADAL" clId="{3215D4EB-4E6F-1E44-BC52-19D9BFC4C212}" dt="2019-10-14T08:13:31.201" v="12768" actId="478"/>
          <ac:spMkLst>
            <pc:docMk/>
            <pc:sldMk cId="3001656604" sldId="854"/>
            <ac:spMk id="11" creationId="{87492D52-6400-9946-BEC8-0412B69247F8}"/>
          </ac:spMkLst>
        </pc:spChg>
        <pc:spChg chg="del">
          <ac:chgData name="Lipani, Aldo" userId="3d811883-7188-4056-86e4-ebeb30c53017" providerId="ADAL" clId="{3215D4EB-4E6F-1E44-BC52-19D9BFC4C212}" dt="2019-10-14T08:13:29.445" v="12767" actId="478"/>
          <ac:spMkLst>
            <pc:docMk/>
            <pc:sldMk cId="3001656604" sldId="854"/>
            <ac:spMk id="12" creationId="{1F38636F-CBA4-EE46-BF94-3BE1E143E7D7}"/>
          </ac:spMkLst>
        </pc:spChg>
        <pc:spChg chg="del">
          <ac:chgData name="Lipani, Aldo" userId="3d811883-7188-4056-86e4-ebeb30c53017" providerId="ADAL" clId="{3215D4EB-4E6F-1E44-BC52-19D9BFC4C212}" dt="2019-10-14T08:13:22.835" v="12764" actId="478"/>
          <ac:spMkLst>
            <pc:docMk/>
            <pc:sldMk cId="3001656604" sldId="854"/>
            <ac:spMk id="14" creationId="{EDB056A6-A0D6-9548-B5A3-AB4F208C9DAF}"/>
          </ac:spMkLst>
        </pc:spChg>
      </pc:sldChg>
      <pc:sldChg chg="delSp modSp add delAnim modAnim">
        <pc:chgData name="Lipani, Aldo" userId="3d811883-7188-4056-86e4-ebeb30c53017" providerId="ADAL" clId="{3215D4EB-4E6F-1E44-BC52-19D9BFC4C212}" dt="2019-10-14T12:03:57.786" v="14464"/>
        <pc:sldMkLst>
          <pc:docMk/>
          <pc:sldMk cId="3951261227" sldId="855"/>
        </pc:sldMkLst>
        <pc:spChg chg="mod">
          <ac:chgData name="Lipani, Aldo" userId="3d811883-7188-4056-86e4-ebeb30c53017" providerId="ADAL" clId="{3215D4EB-4E6F-1E44-BC52-19D9BFC4C212}" dt="2019-10-14T08:16:21.828" v="12801" actId="20577"/>
          <ac:spMkLst>
            <pc:docMk/>
            <pc:sldMk cId="3951261227" sldId="855"/>
            <ac:spMk id="2" creationId="{1323FC00-5AEA-D548-A29B-74552884F99B}"/>
          </ac:spMkLst>
        </pc:spChg>
        <pc:spChg chg="mod">
          <ac:chgData name="Lipani, Aldo" userId="3d811883-7188-4056-86e4-ebeb30c53017" providerId="ADAL" clId="{3215D4EB-4E6F-1E44-BC52-19D9BFC4C212}" dt="2019-10-14T08:25:08.544" v="13115" actId="20577"/>
          <ac:spMkLst>
            <pc:docMk/>
            <pc:sldMk cId="3951261227" sldId="855"/>
            <ac:spMk id="3" creationId="{37A9ED5E-FC51-FB47-8B07-24FE448646D0}"/>
          </ac:spMkLst>
        </pc:spChg>
        <pc:spChg chg="del">
          <ac:chgData name="Lipani, Aldo" userId="3d811883-7188-4056-86e4-ebeb30c53017" providerId="ADAL" clId="{3215D4EB-4E6F-1E44-BC52-19D9BFC4C212}" dt="2019-10-14T08:19:29.626" v="12892" actId="478"/>
          <ac:spMkLst>
            <pc:docMk/>
            <pc:sldMk cId="3951261227" sldId="855"/>
            <ac:spMk id="4" creationId="{524C6D7E-7976-A740-A9CA-5C4475A2F116}"/>
          </ac:spMkLst>
        </pc:spChg>
      </pc:sldChg>
      <pc:sldChg chg="add">
        <pc:chgData name="Lipani, Aldo" userId="3d811883-7188-4056-86e4-ebeb30c53017" providerId="ADAL" clId="{3215D4EB-4E6F-1E44-BC52-19D9BFC4C212}" dt="2019-10-14T11:41:55.286" v="13695"/>
        <pc:sldMkLst>
          <pc:docMk/>
          <pc:sldMk cId="2330080042" sldId="856"/>
        </pc:sldMkLst>
      </pc:sldChg>
      <pc:sldChg chg="addSp delSp modSp add">
        <pc:chgData name="Lipani, Aldo" userId="3d811883-7188-4056-86e4-ebeb30c53017" providerId="ADAL" clId="{3215D4EB-4E6F-1E44-BC52-19D9BFC4C212}" dt="2019-10-14T12:28:45.979" v="14681" actId="20577"/>
        <pc:sldMkLst>
          <pc:docMk/>
          <pc:sldMk cId="3514780818" sldId="857"/>
        </pc:sldMkLst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2" creationId="{DD758C09-49D7-C949-A93E-F130A8016AFF}"/>
          </ac:spMkLst>
        </pc:spChg>
        <pc:spChg chg="mod">
          <ac:chgData name="Lipani, Aldo" userId="3d811883-7188-4056-86e4-ebeb30c53017" providerId="ADAL" clId="{3215D4EB-4E6F-1E44-BC52-19D9BFC4C212}" dt="2019-10-14T12:28:45.979" v="14681" actId="20577"/>
          <ac:spMkLst>
            <pc:docMk/>
            <pc:sldMk cId="3514780818" sldId="857"/>
            <ac:spMk id="5" creationId="{27A890EF-B062-FC4B-BC88-D5BC2AD60DB7}"/>
          </ac:spMkLst>
        </pc:spChg>
        <pc:spChg chg="add mod">
          <ac:chgData name="Lipani, Aldo" userId="3d811883-7188-4056-86e4-ebeb30c53017" providerId="ADAL" clId="{3215D4EB-4E6F-1E44-BC52-19D9BFC4C212}" dt="2019-10-14T11:47:25.998" v="14030" actId="164"/>
          <ac:spMkLst>
            <pc:docMk/>
            <pc:sldMk cId="3514780818" sldId="857"/>
            <ac:spMk id="8" creationId="{06760058-BEB3-5A46-9E7C-8AF974D5B922}"/>
          </ac:spMkLst>
        </pc:spChg>
        <pc:grpChg chg="add mod">
          <ac:chgData name="Lipani, Aldo" userId="3d811883-7188-4056-86e4-ebeb30c53017" providerId="ADAL" clId="{3215D4EB-4E6F-1E44-BC52-19D9BFC4C212}" dt="2019-10-14T11:48:54.781" v="14040" actId="1038"/>
          <ac:grpSpMkLst>
            <pc:docMk/>
            <pc:sldMk cId="3514780818" sldId="857"/>
            <ac:grpSpMk id="3" creationId="{288798EE-76F3-E74D-A681-4EDE642DE25F}"/>
          </ac:grpSpMkLst>
        </pc:grpChg>
        <pc:picChg chg="del">
          <ac:chgData name="Lipani, Aldo" userId="3d811883-7188-4056-86e4-ebeb30c53017" providerId="ADAL" clId="{3215D4EB-4E6F-1E44-BC52-19D9BFC4C212}" dt="2019-10-14T11:45:27.956" v="13937" actId="478"/>
          <ac:picMkLst>
            <pc:docMk/>
            <pc:sldMk cId="3514780818" sldId="857"/>
            <ac:picMk id="6" creationId="{2EFA749E-C699-EE48-9142-170991001BF1}"/>
          </ac:picMkLst>
        </pc:picChg>
        <pc:picChg chg="add mod">
          <ac:chgData name="Lipani, Aldo" userId="3d811883-7188-4056-86e4-ebeb30c53017" providerId="ADAL" clId="{3215D4EB-4E6F-1E44-BC52-19D9BFC4C212}" dt="2019-10-14T11:47:25.998" v="14030" actId="164"/>
          <ac:picMkLst>
            <pc:docMk/>
            <pc:sldMk cId="3514780818" sldId="857"/>
            <ac:picMk id="7" creationId="{4A7D8C68-D121-5F40-A382-B12C86FA51D2}"/>
          </ac:picMkLst>
        </pc:picChg>
        <pc:picChg chg="del">
          <ac:chgData name="Lipani, Aldo" userId="3d811883-7188-4056-86e4-ebeb30c53017" providerId="ADAL" clId="{3215D4EB-4E6F-1E44-BC52-19D9BFC4C212}" dt="2019-10-14T11:45:29.288" v="13938" actId="478"/>
          <ac:picMkLst>
            <pc:docMk/>
            <pc:sldMk cId="3514780818" sldId="857"/>
            <ac:picMk id="9" creationId="{D3BFC45B-8B74-A944-BF3D-0F3380DCA91A}"/>
          </ac:picMkLst>
        </pc:picChg>
        <pc:picChg chg="add mod modCrop">
          <ac:chgData name="Lipani, Aldo" userId="3d811883-7188-4056-86e4-ebeb30c53017" providerId="ADAL" clId="{3215D4EB-4E6F-1E44-BC52-19D9BFC4C212}" dt="2019-10-14T11:48:52.112" v="14037" actId="1037"/>
          <ac:picMkLst>
            <pc:docMk/>
            <pc:sldMk cId="3514780818" sldId="857"/>
            <ac:picMk id="10" creationId="{DAF4BC1F-E458-4243-A1FE-A1E041C1EE29}"/>
          </ac:picMkLst>
        </pc:picChg>
      </pc:sldChg>
      <pc:sldChg chg="add">
        <pc:chgData name="Lipani, Aldo" userId="3d811883-7188-4056-86e4-ebeb30c53017" providerId="ADAL" clId="{3215D4EB-4E6F-1E44-BC52-19D9BFC4C212}" dt="2019-10-21T15:47:37.080" v="14746"/>
        <pc:sldMkLst>
          <pc:docMk/>
          <pc:sldMk cId="583388317" sldId="862"/>
        </pc:sldMkLst>
      </pc:sldChg>
      <pc:sldChg chg="add">
        <pc:chgData name="Lipani, Aldo" userId="3d811883-7188-4056-86e4-ebeb30c53017" providerId="ADAL" clId="{3215D4EB-4E6F-1E44-BC52-19D9BFC4C212}" dt="2019-10-21T15:47:20.142" v="14744"/>
        <pc:sldMkLst>
          <pc:docMk/>
          <pc:sldMk cId="82242200" sldId="864"/>
        </pc:sldMkLst>
      </pc:sldChg>
      <pc:sldChg chg="modSp add">
        <pc:chgData name="Lipani, Aldo" userId="3d811883-7188-4056-86e4-ebeb30c53017" providerId="ADAL" clId="{3215D4EB-4E6F-1E44-BC52-19D9BFC4C212}" dt="2019-10-20T13:01:20.301" v="14741"/>
        <pc:sldMkLst>
          <pc:docMk/>
          <pc:sldMk cId="2559713108" sldId="869"/>
        </pc:sldMkLst>
        <pc:spChg chg="mod">
          <ac:chgData name="Lipani, Aldo" userId="3d811883-7188-4056-86e4-ebeb30c53017" providerId="ADAL" clId="{3215D4EB-4E6F-1E44-BC52-19D9BFC4C212}" dt="2019-10-20T13:01:20.301" v="14741"/>
          <ac:spMkLst>
            <pc:docMk/>
            <pc:sldMk cId="2559713108" sldId="869"/>
            <ac:spMk id="2" creationId="{D2D622CB-3AC4-A848-BE8D-B218E603F311}"/>
          </ac:spMkLst>
        </pc:spChg>
      </pc:sldChg>
      <pc:sldChg chg="add">
        <pc:chgData name="Lipani, Aldo" userId="3d811883-7188-4056-86e4-ebeb30c53017" providerId="ADAL" clId="{3215D4EB-4E6F-1E44-BC52-19D9BFC4C212}" dt="2019-10-20T13:01:39.357" v="14743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9F0CEC23-91DE-CC41-B5A2-8FC8E6A3CD0D}"/>
    <pc:docChg chg="delSld">
      <pc:chgData name="Lipani, Aldo" userId="3d811883-7188-4056-86e4-ebeb30c53017" providerId="ADAL" clId="{9F0CEC23-91DE-CC41-B5A2-8FC8E6A3CD0D}" dt="2020-09-24T21:44:32.791" v="6" actId="2696"/>
      <pc:docMkLst>
        <pc:docMk/>
      </pc:docMkLst>
      <pc:sldChg chg="del">
        <pc:chgData name="Lipani, Aldo" userId="3d811883-7188-4056-86e4-ebeb30c53017" providerId="ADAL" clId="{9F0CEC23-91DE-CC41-B5A2-8FC8E6A3CD0D}" dt="2020-09-24T21:44:32.791" v="6" actId="2696"/>
        <pc:sldMkLst>
          <pc:docMk/>
          <pc:sldMk cId="21209935" sldId="833"/>
        </pc:sldMkLst>
      </pc:sldChg>
      <pc:sldChg chg="del">
        <pc:chgData name="Lipani, Aldo" userId="3d811883-7188-4056-86e4-ebeb30c53017" providerId="ADAL" clId="{9F0CEC23-91DE-CC41-B5A2-8FC8E6A3CD0D}" dt="2020-09-24T21:44:30.881" v="4" actId="2696"/>
        <pc:sldMkLst>
          <pc:docMk/>
          <pc:sldMk cId="1149974533" sldId="835"/>
        </pc:sldMkLst>
      </pc:sldChg>
      <pc:sldChg chg="del">
        <pc:chgData name="Lipani, Aldo" userId="3d811883-7188-4056-86e4-ebeb30c53017" providerId="ADAL" clId="{9F0CEC23-91DE-CC41-B5A2-8FC8E6A3CD0D}" dt="2020-09-24T21:44:31.909" v="5" actId="2696"/>
        <pc:sldMkLst>
          <pc:docMk/>
          <pc:sldMk cId="3393958650" sldId="851"/>
        </pc:sldMkLst>
      </pc:sldChg>
      <pc:sldChg chg="del">
        <pc:chgData name="Lipani, Aldo" userId="3d811883-7188-4056-86e4-ebeb30c53017" providerId="ADAL" clId="{9F0CEC23-91DE-CC41-B5A2-8FC8E6A3CD0D}" dt="2020-09-24T21:44:28.911" v="2" actId="2696"/>
        <pc:sldMkLst>
          <pc:docMk/>
          <pc:sldMk cId="3202665396" sldId="853"/>
        </pc:sldMkLst>
      </pc:sldChg>
      <pc:sldChg chg="del">
        <pc:chgData name="Lipani, Aldo" userId="3d811883-7188-4056-86e4-ebeb30c53017" providerId="ADAL" clId="{9F0CEC23-91DE-CC41-B5A2-8FC8E6A3CD0D}" dt="2020-09-24T21:44:29.838" v="3" actId="2696"/>
        <pc:sldMkLst>
          <pc:docMk/>
          <pc:sldMk cId="583388317" sldId="862"/>
        </pc:sldMkLst>
      </pc:sldChg>
      <pc:sldChg chg="del">
        <pc:chgData name="Lipani, Aldo" userId="3d811883-7188-4056-86e4-ebeb30c53017" providerId="ADAL" clId="{9F0CEC23-91DE-CC41-B5A2-8FC8E6A3CD0D}" dt="2020-09-24T21:44:27.862" v="1" actId="2696"/>
        <pc:sldMkLst>
          <pc:docMk/>
          <pc:sldMk cId="82242200" sldId="864"/>
        </pc:sldMkLst>
      </pc:sldChg>
      <pc:sldChg chg="del">
        <pc:chgData name="Lipani, Aldo" userId="3d811883-7188-4056-86e4-ebeb30c53017" providerId="ADAL" clId="{9F0CEC23-91DE-CC41-B5A2-8FC8E6A3CD0D}" dt="2020-09-24T21:44:26.615" v="0" actId="2696"/>
        <pc:sldMkLst>
          <pc:docMk/>
          <pc:sldMk cId="2284881657" sldId="870"/>
        </pc:sldMkLst>
      </pc:sldChg>
    </pc:docChg>
  </pc:docChgLst>
  <pc:docChgLst>
    <pc:chgData name="Lipani, Aldo" userId="3d811883-7188-4056-86e4-ebeb30c53017" providerId="ADAL" clId="{066878FF-7127-9540-9515-91DB17D00745}"/>
    <pc:docChg chg="undo custSel delSld modSld">
      <pc:chgData name="Lipani, Aldo" userId="3d811883-7188-4056-86e4-ebeb30c53017" providerId="ADAL" clId="{066878FF-7127-9540-9515-91DB17D00745}" dt="2020-09-24T21:43:28.675" v="266" actId="2696"/>
      <pc:docMkLst>
        <pc:docMk/>
      </pc:docMkLst>
      <pc:sldChg chg="modSp mod">
        <pc:chgData name="Lipani, Aldo" userId="3d811883-7188-4056-86e4-ebeb30c53017" providerId="ADAL" clId="{066878FF-7127-9540-9515-91DB17D00745}" dt="2020-09-20T16:48:13.055" v="5" actId="20577"/>
        <pc:sldMkLst>
          <pc:docMk/>
          <pc:sldMk cId="3972362767" sldId="555"/>
        </pc:sldMkLst>
        <pc:spChg chg="mod">
          <ac:chgData name="Lipani, Aldo" userId="3d811883-7188-4056-86e4-ebeb30c53017" providerId="ADAL" clId="{066878FF-7127-9540-9515-91DB17D00745}" dt="2020-09-20T16:48:13.055" v="5" actId="20577"/>
          <ac:spMkLst>
            <pc:docMk/>
            <pc:sldMk cId="3972362767" sldId="555"/>
            <ac:spMk id="4099" creationId="{00000000-0000-0000-0000-000000000000}"/>
          </ac:spMkLst>
        </pc:spChg>
      </pc:sldChg>
      <pc:sldChg chg="modSp">
        <pc:chgData name="Lipani, Aldo" userId="3d811883-7188-4056-86e4-ebeb30c53017" providerId="ADAL" clId="{066878FF-7127-9540-9515-91DB17D00745}" dt="2020-09-20T16:51:57.698" v="97"/>
        <pc:sldMkLst>
          <pc:docMk/>
          <pc:sldMk cId="2808441334" sldId="758"/>
        </pc:sldMkLst>
        <pc:spChg chg="mod">
          <ac:chgData name="Lipani, Aldo" userId="3d811883-7188-4056-86e4-ebeb30c53017" providerId="ADAL" clId="{066878FF-7127-9540-9515-91DB17D00745}" dt="2020-09-20T16:51:57.698" v="97"/>
          <ac:spMkLst>
            <pc:docMk/>
            <pc:sldMk cId="2808441334" sldId="758"/>
            <ac:spMk id="3" creationId="{37A9ED5E-FC51-FB47-8B07-24FE448646D0}"/>
          </ac:spMkLst>
        </pc:spChg>
      </pc:sldChg>
      <pc:sldChg chg="del">
        <pc:chgData name="Lipani, Aldo" userId="3d811883-7188-4056-86e4-ebeb30c53017" providerId="ADAL" clId="{066878FF-7127-9540-9515-91DB17D00745}" dt="2020-09-24T21:43:28.675" v="266" actId="2696"/>
        <pc:sldMkLst>
          <pc:docMk/>
          <pc:sldMk cId="1434595258" sldId="774"/>
        </pc:sldMkLst>
      </pc:sldChg>
      <pc:sldChg chg="modSp mod">
        <pc:chgData name="Lipani, Aldo" userId="3d811883-7188-4056-86e4-ebeb30c53017" providerId="ADAL" clId="{066878FF-7127-9540-9515-91DB17D00745}" dt="2020-09-20T16:48:27.772" v="11"/>
        <pc:sldMkLst>
          <pc:docMk/>
          <pc:sldMk cId="4046377026" sldId="813"/>
        </pc:sldMkLst>
        <pc:spChg chg="mod">
          <ac:chgData name="Lipani, Aldo" userId="3d811883-7188-4056-86e4-ebeb30c53017" providerId="ADAL" clId="{066878FF-7127-9540-9515-91DB17D00745}" dt="2020-09-20T16:48:27.772" v="11"/>
          <ac:spMkLst>
            <pc:docMk/>
            <pc:sldMk cId="4046377026" sldId="81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49:51.711" v="47"/>
        <pc:sldMkLst>
          <pc:docMk/>
          <pc:sldMk cId="3816615933" sldId="814"/>
        </pc:sldMkLst>
        <pc:spChg chg="mod">
          <ac:chgData name="Lipani, Aldo" userId="3d811883-7188-4056-86e4-ebeb30c53017" providerId="ADAL" clId="{066878FF-7127-9540-9515-91DB17D00745}" dt="2020-09-20T16:49:51.711" v="47"/>
          <ac:spMkLst>
            <pc:docMk/>
            <pc:sldMk cId="3816615933" sldId="814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0T16:51:22.753" v="88"/>
        <pc:sldMkLst>
          <pc:docMk/>
          <pc:sldMk cId="276729484" sldId="816"/>
        </pc:sldMkLst>
        <pc:spChg chg="mod">
          <ac:chgData name="Lipani, Aldo" userId="3d811883-7188-4056-86e4-ebeb30c53017" providerId="ADAL" clId="{066878FF-7127-9540-9515-91DB17D00745}" dt="2020-09-20T16:51:22.753" v="88"/>
          <ac:spMkLst>
            <pc:docMk/>
            <pc:sldMk cId="276729484" sldId="816"/>
            <ac:spMk id="9" creationId="{3AB3BC18-199B-C44F-B339-573547996898}"/>
          </ac:spMkLst>
        </pc:spChg>
      </pc:sldChg>
      <pc:sldChg chg="modSp">
        <pc:chgData name="Lipani, Aldo" userId="3d811883-7188-4056-86e4-ebeb30c53017" providerId="ADAL" clId="{066878FF-7127-9540-9515-91DB17D00745}" dt="2020-09-20T16:52:08.595" v="99"/>
        <pc:sldMkLst>
          <pc:docMk/>
          <pc:sldMk cId="3918311544" sldId="818"/>
        </pc:sldMkLst>
        <pc:spChg chg="mod">
          <ac:chgData name="Lipani, Aldo" userId="3d811883-7188-4056-86e4-ebeb30c53017" providerId="ADAL" clId="{066878FF-7127-9540-9515-91DB17D00745}" dt="2020-09-20T16:52:08.595" v="99"/>
          <ac:spMkLst>
            <pc:docMk/>
            <pc:sldMk cId="3918311544" sldId="818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16.257" v="101"/>
        <pc:sldMkLst>
          <pc:docMk/>
          <pc:sldMk cId="2473890635" sldId="819"/>
        </pc:sldMkLst>
        <pc:spChg chg="mod">
          <ac:chgData name="Lipani, Aldo" userId="3d811883-7188-4056-86e4-ebeb30c53017" providerId="ADAL" clId="{066878FF-7127-9540-9515-91DB17D00745}" dt="2020-09-20T16:52:16.257" v="101"/>
          <ac:spMkLst>
            <pc:docMk/>
            <pc:sldMk cId="2473890635" sldId="819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1.592" v="119"/>
        <pc:sldMkLst>
          <pc:docMk/>
          <pc:sldMk cId="3296865420" sldId="820"/>
        </pc:sldMkLst>
        <pc:spChg chg="mod">
          <ac:chgData name="Lipani, Aldo" userId="3d811883-7188-4056-86e4-ebeb30c53017" providerId="ADAL" clId="{066878FF-7127-9540-9515-91DB17D00745}" dt="2020-09-20T16:53:11.592" v="119"/>
          <ac:spMkLst>
            <pc:docMk/>
            <pc:sldMk cId="3296865420" sldId="820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2:38.422" v="111"/>
        <pc:sldMkLst>
          <pc:docMk/>
          <pc:sldMk cId="2253519714" sldId="821"/>
        </pc:sldMkLst>
        <pc:spChg chg="mod">
          <ac:chgData name="Lipani, Aldo" userId="3d811883-7188-4056-86e4-ebeb30c53017" providerId="ADAL" clId="{066878FF-7127-9540-9515-91DB17D00745}" dt="2020-09-20T16:52:38.422" v="111"/>
          <ac:spMkLst>
            <pc:docMk/>
            <pc:sldMk cId="2253519714" sldId="821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4T21:33:11.912" v="145" actId="404"/>
        <pc:sldMkLst>
          <pc:docMk/>
          <pc:sldMk cId="3291258919" sldId="822"/>
        </pc:sldMkLst>
        <pc:spChg chg="mod">
          <ac:chgData name="Lipani, Aldo" userId="3d811883-7188-4056-86e4-ebeb30c53017" providerId="ADAL" clId="{066878FF-7127-9540-9515-91DB17D00745}" dt="2020-09-24T21:33:11.912" v="145" actId="404"/>
          <ac:spMkLst>
            <pc:docMk/>
            <pc:sldMk cId="3291258919" sldId="822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18.910" v="121"/>
        <pc:sldMkLst>
          <pc:docMk/>
          <pc:sldMk cId="2992782309" sldId="826"/>
        </pc:sldMkLst>
        <pc:spChg chg="mod">
          <ac:chgData name="Lipani, Aldo" userId="3d811883-7188-4056-86e4-ebeb30c53017" providerId="ADAL" clId="{066878FF-7127-9540-9515-91DB17D00745}" dt="2020-09-20T16:53:18.910" v="121"/>
          <ac:spMkLst>
            <pc:docMk/>
            <pc:sldMk cId="2992782309" sldId="826"/>
            <ac:spMk id="3" creationId="{37A9ED5E-FC51-FB47-8B07-24FE448646D0}"/>
          </ac:spMkLst>
        </pc:spChg>
      </pc:sldChg>
      <pc:sldChg chg="modSp">
        <pc:chgData name="Lipani, Aldo" userId="3d811883-7188-4056-86e4-ebeb30c53017" providerId="ADAL" clId="{066878FF-7127-9540-9515-91DB17D00745}" dt="2020-09-20T16:53:31.065" v="125"/>
        <pc:sldMkLst>
          <pc:docMk/>
          <pc:sldMk cId="1615511005" sldId="829"/>
        </pc:sldMkLst>
        <pc:spChg chg="mod">
          <ac:chgData name="Lipani, Aldo" userId="3d811883-7188-4056-86e4-ebeb30c53017" providerId="ADAL" clId="{066878FF-7127-9540-9515-91DB17D00745}" dt="2020-09-20T16:53:27.795" v="123"/>
          <ac:spMkLst>
            <pc:docMk/>
            <pc:sldMk cId="1615511005" sldId="829"/>
            <ac:spMk id="3" creationId="{37A9ED5E-FC51-FB47-8B07-24FE448646D0}"/>
          </ac:spMkLst>
        </pc:spChg>
        <pc:spChg chg="mod">
          <ac:chgData name="Lipani, Aldo" userId="3d811883-7188-4056-86e4-ebeb30c53017" providerId="ADAL" clId="{066878FF-7127-9540-9515-91DB17D00745}" dt="2020-09-20T16:53:31.065" v="125"/>
          <ac:spMkLst>
            <pc:docMk/>
            <pc:sldMk cId="1615511005" sldId="829"/>
            <ac:spMk id="4" creationId="{524C6D7E-7976-A740-A9CA-5C4475A2F116}"/>
          </ac:spMkLst>
        </pc:spChg>
      </pc:sldChg>
      <pc:sldChg chg="modSp mod">
        <pc:chgData name="Lipani, Aldo" userId="3d811883-7188-4056-86e4-ebeb30c53017" providerId="ADAL" clId="{066878FF-7127-9540-9515-91DB17D00745}" dt="2020-09-24T21:40:58.388" v="221" actId="6549"/>
        <pc:sldMkLst>
          <pc:docMk/>
          <pc:sldMk cId="21209935" sldId="833"/>
        </pc:sldMkLst>
        <pc:spChg chg="mod">
          <ac:chgData name="Lipani, Aldo" userId="3d811883-7188-4056-86e4-ebeb30c53017" providerId="ADAL" clId="{066878FF-7127-9540-9515-91DB17D00745}" dt="2020-09-24T21:40:58.388" v="221" actId="6549"/>
          <ac:spMkLst>
            <pc:docMk/>
            <pc:sldMk cId="21209935" sldId="833"/>
            <ac:spMk id="9" creationId="{3AB3BC18-199B-C44F-B339-573547996898}"/>
          </ac:spMkLst>
        </pc:spChg>
      </pc:sldChg>
      <pc:sldChg chg="modSp mod">
        <pc:chgData name="Lipani, Aldo" userId="3d811883-7188-4056-86e4-ebeb30c53017" providerId="ADAL" clId="{066878FF-7127-9540-9515-91DB17D00745}" dt="2020-09-24T21:40:00.449" v="181" actId="20577"/>
        <pc:sldMkLst>
          <pc:docMk/>
          <pc:sldMk cId="3001656604" sldId="854"/>
        </pc:sldMkLst>
        <pc:spChg chg="mod">
          <ac:chgData name="Lipani, Aldo" userId="3d811883-7188-4056-86e4-ebeb30c53017" providerId="ADAL" clId="{066878FF-7127-9540-9515-91DB17D00745}" dt="2020-09-24T21:40:00.449" v="181" actId="20577"/>
          <ac:spMkLst>
            <pc:docMk/>
            <pc:sldMk cId="3001656604" sldId="854"/>
            <ac:spMk id="6" creationId="{3D700AE2-7924-484D-8553-8E18D3CBD62A}"/>
          </ac:spMkLst>
        </pc:spChg>
      </pc:sldChg>
      <pc:sldChg chg="modSp">
        <pc:chgData name="Lipani, Aldo" userId="3d811883-7188-4056-86e4-ebeb30c53017" providerId="ADAL" clId="{066878FF-7127-9540-9515-91DB17D00745}" dt="2020-09-20T16:53:58.804" v="144"/>
        <pc:sldMkLst>
          <pc:docMk/>
          <pc:sldMk cId="3951261227" sldId="855"/>
        </pc:sldMkLst>
        <pc:spChg chg="mod">
          <ac:chgData name="Lipani, Aldo" userId="3d811883-7188-4056-86e4-ebeb30c53017" providerId="ADAL" clId="{066878FF-7127-9540-9515-91DB17D00745}" dt="2020-09-20T16:53:58.804" v="144"/>
          <ac:spMkLst>
            <pc:docMk/>
            <pc:sldMk cId="3951261227" sldId="855"/>
            <ac:spMk id="3" creationId="{37A9ED5E-FC51-FB47-8B07-24FE448646D0}"/>
          </ac:spMkLst>
        </pc:spChg>
      </pc:sldChg>
      <pc:sldChg chg="modSp mod">
        <pc:chgData name="Lipani, Aldo" userId="3d811883-7188-4056-86e4-ebeb30c53017" providerId="ADAL" clId="{066878FF-7127-9540-9515-91DB17D00745}" dt="2020-09-24T21:42:00.807" v="265" actId="6549"/>
        <pc:sldMkLst>
          <pc:docMk/>
          <pc:sldMk cId="2284881657" sldId="870"/>
        </pc:sldMkLst>
        <pc:spChg chg="mod">
          <ac:chgData name="Lipani, Aldo" userId="3d811883-7188-4056-86e4-ebeb30c53017" providerId="ADAL" clId="{066878FF-7127-9540-9515-91DB17D00745}" dt="2020-09-24T21:42:00.807" v="265" actId="6549"/>
          <ac:spMkLst>
            <pc:docMk/>
            <pc:sldMk cId="2284881657" sldId="870"/>
            <ac:spMk id="9" creationId="{3AB3BC18-199B-C44F-B339-573547996898}"/>
          </ac:spMkLst>
        </pc:spChg>
      </pc:sldChg>
    </pc:docChg>
  </pc:docChgLst>
  <pc:docChgLst>
    <pc:chgData name="Lipani, Aldo" userId="3d811883-7188-4056-86e4-ebeb30c53017" providerId="ADAL" clId="{D276DF11-7755-1742-A60E-641ACB413E1F}"/>
    <pc:docChg chg="undo custSel modSld sldOrd">
      <pc:chgData name="Lipani, Aldo" userId="3d811883-7188-4056-86e4-ebeb30c53017" providerId="ADAL" clId="{D276DF11-7755-1742-A60E-641ACB413E1F}" dt="2019-09-30T12:36:23.840" v="662" actId="1035"/>
      <pc:docMkLst>
        <pc:docMk/>
      </pc:docMkLst>
      <pc:sldChg chg="modSp">
        <pc:chgData name="Lipani, Aldo" userId="3d811883-7188-4056-86e4-ebeb30c53017" providerId="ADAL" clId="{D276DF11-7755-1742-A60E-641ACB413E1F}" dt="2019-09-30T11:12:54.887" v="12" actId="20577"/>
        <pc:sldMkLst>
          <pc:docMk/>
          <pc:sldMk cId="3972362767" sldId="555"/>
        </pc:sldMkLst>
        <pc:spChg chg="mod">
          <ac:chgData name="Lipani, Aldo" userId="3d811883-7188-4056-86e4-ebeb30c53017" providerId="ADAL" clId="{D276DF11-7755-1742-A60E-641ACB413E1F}" dt="2019-09-30T11:12:54.887" v="12" actId="20577"/>
          <ac:spMkLst>
            <pc:docMk/>
            <pc:sldMk cId="3972362767" sldId="555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6C19-BA70-3844-814A-AB1DB87EE19E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92928-D6B1-8242-9AC5-2372A0B2C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797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1974E-0BA9-454E-B148-D8EE51899BF0}" type="datetime1">
              <a:rPr lang="en-US" altLang="zh-CN"/>
              <a:pPr>
                <a:defRPr/>
              </a:pPr>
              <a:t>10/17/23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07BEDA-562F-8142-A782-86156E92B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5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0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26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9285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7021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9678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640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9171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5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4178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126BF-2EAA-482A-B111-75425ECC248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5632691" y="6465334"/>
            <a:ext cx="4309110" cy="33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3" tIns="46796" rIns="89993" bIns="46796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CAF63CB-B2AF-4459-930A-BF34D2238709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328" algn="l"/>
                <a:tab pos="1828654" algn="l"/>
                <a:tab pos="2742982" algn="l"/>
                <a:tab pos="3657309" algn="l"/>
                <a:tab pos="4571636" algn="l"/>
                <a:tab pos="5485963" algn="l"/>
                <a:tab pos="6400290" algn="l"/>
                <a:tab pos="7314617" algn="l"/>
                <a:tab pos="8228945" algn="l"/>
                <a:tab pos="9143272" algn="l"/>
                <a:tab pos="10057599" algn="l"/>
              </a:tabLst>
            </a:pPr>
            <a:endParaRPr lang="en-US">
              <a:solidFill>
                <a:srgbClr val="000000"/>
              </a:solidFill>
              <a:latin typeface="Times New Roman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7654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lack102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2271"/>
            <a:ext cx="915840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" descr="SpaceTimeLab_Horizontal_reversal.png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77753"/>
            <a:ext cx="8496300" cy="384204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C80BF-ACC8-C840-BB1F-5EC9C4DCF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8DC3-EF61-834E-BADE-18ED4155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484784"/>
            <a:ext cx="8489950" cy="5760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6790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BBA62-1A02-9F4A-8E08-82B03956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519B1-5C72-D049-8E7C-D77FC9D8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>
                <a:latin typeface="+mn-lt"/>
                <a:cs typeface="Helvetica Neue Light"/>
              </a:defRPr>
            </a:lvl1pPr>
            <a:lvl2pPr>
              <a:defRPr sz="2400">
                <a:latin typeface="+mn-lt"/>
                <a:cs typeface="Helvetica Neue Light"/>
              </a:defRPr>
            </a:lvl2pPr>
            <a:lvl3pPr>
              <a:defRPr sz="2000">
                <a:latin typeface="+mn-lt"/>
                <a:cs typeface="Helvetica Neue Light"/>
              </a:defRPr>
            </a:lvl3pPr>
            <a:lvl4pPr>
              <a:defRPr sz="1800">
                <a:latin typeface="+mn-lt"/>
                <a:cs typeface="Helvetica Neue Light"/>
              </a:defRPr>
            </a:lvl4pPr>
            <a:lvl5pPr>
              <a:defRPr sz="1800">
                <a:latin typeface="+mn-lt"/>
                <a:cs typeface="Helvetica Neue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7E3BA7-9854-4F40-89CE-F7F58E9C88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  <a:cs typeface="Helvetica Neue Light"/>
              </a:defRPr>
            </a:lvl1pPr>
            <a:lvl2pPr>
              <a:defRPr sz="2000">
                <a:latin typeface="+mn-lt"/>
                <a:cs typeface="Helvetica Neue Light"/>
              </a:defRPr>
            </a:lvl2pPr>
            <a:lvl3pPr>
              <a:defRPr sz="1800">
                <a:latin typeface="+mn-lt"/>
                <a:cs typeface="Helvetica Neue Ligh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  <a:cs typeface="Helvetica Neue Light"/>
              </a:defRPr>
            </a:lvl4pPr>
            <a:lvl5pPr>
              <a:defRPr sz="1600">
                <a:latin typeface="+mn-lt"/>
                <a:cs typeface="Helvetica Neue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638B1E-F522-0A49-982B-FD8B1799E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018"/>
            <a:ext cx="8489950" cy="57673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EFA3-B613-DA4E-A8C9-34E5AB35F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C3353-786B-D541-B12A-DE46C246E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50547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Helvetica Neue Light"/>
                <a:cs typeface="Helvetica Neue Light"/>
              </a:defRPr>
            </a:lvl2pPr>
            <a:lvl3pPr>
              <a:defRPr sz="2400">
                <a:latin typeface="Helvetica Neue Light"/>
                <a:cs typeface="Helvetica Neue Light"/>
              </a:defRPr>
            </a:lvl3pPr>
            <a:lvl4pPr>
              <a:defRPr sz="2000">
                <a:latin typeface="Helvetica Neue Light"/>
                <a:cs typeface="Helvetica Neue Light"/>
              </a:defRPr>
            </a:lvl4pPr>
            <a:lvl5pPr>
              <a:defRPr sz="2000">
                <a:latin typeface="Helvetica Neue Light"/>
                <a:cs typeface="Helvetica Neue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19870"/>
            <a:ext cx="3008313" cy="4306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2967A3-8005-4D48-99D9-41983CC6B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AEA86-13BF-9A40-A226-0654EF5D0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UCL PP Template.jpg" descr="/Users/lionelsalama/Desktop/UCL PP Templat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6" y="6196010"/>
            <a:ext cx="9169200" cy="68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420889"/>
            <a:ext cx="8489950" cy="35989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pic>
        <p:nvPicPr>
          <p:cNvPr id="1029" name="Picture 12" descr="Black1024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200" y="-18094"/>
            <a:ext cx="9158400" cy="5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7" descr="SpaceTimeLab_Horizontal_reversal.png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00" y="6038850"/>
            <a:ext cx="1676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05C61-C2C1-5E4D-9C84-03A9C4F41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B5E4C176-450D-B04D-90B6-7F3833CFE2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Helvetica Neue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Helvetica Neue" charset="0"/>
          <a:ea typeface="ＭＳ Ｐゴシック" charset="-128"/>
          <a:cs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Helvetica Neue Light" charset="0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Helvetica Neue Light" charset="0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Helvetica Neue Light" charset="0"/>
          <a:cs typeface="Helvetica Neue Light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706296" cy="46790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Given a sequence of numbers inputted by the user, compute the following statistics: </a:t>
            </a:r>
          </a:p>
          <a:p>
            <a:r>
              <a:rPr lang="en-US" sz="1800" dirty="0"/>
              <a:t>min, </a:t>
            </a:r>
          </a:p>
          <a:p>
            <a:r>
              <a:rPr lang="en-US" sz="1800" dirty="0"/>
              <a:t>max, </a:t>
            </a:r>
          </a:p>
          <a:p>
            <a:r>
              <a:rPr lang="en-US" sz="1800" dirty="0"/>
              <a:t>average, </a:t>
            </a:r>
          </a:p>
          <a:p>
            <a:r>
              <a:rPr lang="en-US" sz="1800" dirty="0"/>
              <a:t>number of duplicates and </a:t>
            </a:r>
          </a:p>
          <a:p>
            <a:r>
              <a:rPr lang="en-US" sz="1800" dirty="0"/>
              <a:t>mode.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should define a function for each one of these statistics.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TIP: these functions should take as input a sequence of numbers.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6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'Describe My Sequence (0.1)'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 functions go here</a:t>
            </a:r>
          </a:p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'How many values? 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 = []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v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'Insert number '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(i +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statistics are:'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Min:'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min(l))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Max:'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max(l))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</a:t>
            </a:r>
            <a:r>
              <a:rPr lang="en-GB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average(l))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Dup:'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duplicates(l))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 Mod:'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mode(l))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&lt; res: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21-D586-D84C-9233-7BD572E165C7}"/>
              </a:ext>
            </a:extLst>
          </p:cNvPr>
          <p:cNvSpPr/>
          <p:nvPr/>
        </p:nvSpPr>
        <p:spPr>
          <a:xfrm>
            <a:off x="208750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623ED-8266-774F-8BBD-CE2FA25ECBFE}"/>
              </a:ext>
            </a:extLst>
          </p:cNvPr>
          <p:cNvSpPr/>
          <p:nvPr/>
        </p:nvSpPr>
        <p:spPr>
          <a:xfrm>
            <a:off x="2872916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0C8FD-E263-A346-A75C-1514606EEC67}"/>
              </a:ext>
            </a:extLst>
          </p:cNvPr>
          <p:cNvSpPr/>
          <p:nvPr/>
        </p:nvSpPr>
        <p:spPr>
          <a:xfrm>
            <a:off x="3658332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0B197-DC8E-1440-8CDA-15384B17A3F8}"/>
              </a:ext>
            </a:extLst>
          </p:cNvPr>
          <p:cNvSpPr/>
          <p:nvPr/>
        </p:nvSpPr>
        <p:spPr>
          <a:xfrm>
            <a:off x="4443748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1AB9B-4368-364B-A894-1BFB258A1EA2}"/>
              </a:ext>
            </a:extLst>
          </p:cNvPr>
          <p:cNvSpPr/>
          <p:nvPr/>
        </p:nvSpPr>
        <p:spPr>
          <a:xfrm>
            <a:off x="5229164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F26D87-4B49-124B-A530-3F4C3D78215C}"/>
              </a:ext>
            </a:extLst>
          </p:cNvPr>
          <p:cNvSpPr/>
          <p:nvPr/>
        </p:nvSpPr>
        <p:spPr>
          <a:xfrm>
            <a:off x="601458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40540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vs[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:]: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&gt; res: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0D9C0-8BFE-CE45-BD80-0AFE789F33FF}"/>
              </a:ext>
            </a:extLst>
          </p:cNvPr>
          <p:cNvSpPr/>
          <p:nvPr/>
        </p:nvSpPr>
        <p:spPr>
          <a:xfrm>
            <a:off x="208750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012D7-48FE-B447-8B97-E005F5C21EF9}"/>
              </a:ext>
            </a:extLst>
          </p:cNvPr>
          <p:cNvSpPr/>
          <p:nvPr/>
        </p:nvSpPr>
        <p:spPr>
          <a:xfrm>
            <a:off x="2872916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87235-FDDC-9640-A55A-B16994AC180E}"/>
              </a:ext>
            </a:extLst>
          </p:cNvPr>
          <p:cNvSpPr/>
          <p:nvPr/>
        </p:nvSpPr>
        <p:spPr>
          <a:xfrm>
            <a:off x="3658332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82F19-3387-CA40-9827-136D124E30C7}"/>
              </a:ext>
            </a:extLst>
          </p:cNvPr>
          <p:cNvSpPr/>
          <p:nvPr/>
        </p:nvSpPr>
        <p:spPr>
          <a:xfrm>
            <a:off x="4443748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09C10-4FDF-5443-98AB-C77474012162}"/>
              </a:ext>
            </a:extLst>
          </p:cNvPr>
          <p:cNvSpPr/>
          <p:nvPr/>
        </p:nvSpPr>
        <p:spPr>
          <a:xfrm>
            <a:off x="5229164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BA984-101C-D647-BBC3-83310FC1AA07}"/>
              </a:ext>
            </a:extLst>
          </p:cNvPr>
          <p:cNvSpPr/>
          <p:nvPr/>
        </p:nvSpPr>
        <p:spPr>
          <a:xfrm>
            <a:off x="6014580" y="4293096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991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(III)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res = res + v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res /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00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(IV)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s = </a:t>
            </a:r>
            <a:r>
              <a:rPr lang="en-GB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res + </a:t>
            </a: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92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(V)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(vs):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 = {}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vs: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f[v]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f[v] = f[v] +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 = vs[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sz="14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m = f[res]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f.items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 &gt; m: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 = k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m = v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endParaRPr lang="en-US" sz="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22F41-1D2C-A24E-82BC-116EA18AF0E0}"/>
              </a:ext>
            </a:extLst>
          </p:cNvPr>
          <p:cNvSpPr/>
          <p:nvPr/>
        </p:nvSpPr>
        <p:spPr>
          <a:xfrm>
            <a:off x="441161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E8D83-9159-0143-8234-713E56CC4CE9}"/>
              </a:ext>
            </a:extLst>
          </p:cNvPr>
          <p:cNvSpPr/>
          <p:nvPr/>
        </p:nvSpPr>
        <p:spPr>
          <a:xfrm>
            <a:off x="1226577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0F98B-4B45-334A-BEB6-B1822B02E164}"/>
              </a:ext>
            </a:extLst>
          </p:cNvPr>
          <p:cNvSpPr/>
          <p:nvPr/>
        </p:nvSpPr>
        <p:spPr>
          <a:xfrm>
            <a:off x="2011993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F1E41-357D-A24A-9D36-9E3143113B32}"/>
              </a:ext>
            </a:extLst>
          </p:cNvPr>
          <p:cNvSpPr/>
          <p:nvPr/>
        </p:nvSpPr>
        <p:spPr>
          <a:xfrm>
            <a:off x="2797409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E519B-4B84-354F-8601-BB0734A6F8E2}"/>
              </a:ext>
            </a:extLst>
          </p:cNvPr>
          <p:cNvSpPr/>
          <p:nvPr/>
        </p:nvSpPr>
        <p:spPr>
          <a:xfrm>
            <a:off x="3582825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E5A22-02DC-7641-AE7D-43A0E3E17E0D}"/>
              </a:ext>
            </a:extLst>
          </p:cNvPr>
          <p:cNvSpPr/>
          <p:nvPr/>
        </p:nvSpPr>
        <p:spPr>
          <a:xfrm>
            <a:off x="4368241" y="4797152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197DF-B806-F643-9D5E-A187DC1C371A}"/>
              </a:ext>
            </a:extLst>
          </p:cNvPr>
          <p:cNvSpPr/>
          <p:nvPr/>
        </p:nvSpPr>
        <p:spPr>
          <a:xfrm>
            <a:off x="6012160" y="3645633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1:1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B77481-1117-B044-99F6-C930BA2510BD}"/>
              </a:ext>
            </a:extLst>
          </p:cNvPr>
          <p:cNvSpPr/>
          <p:nvPr/>
        </p:nvSpPr>
        <p:spPr>
          <a:xfrm>
            <a:off x="6012160" y="4221088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5:2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3405E-3A61-4C42-9289-1599CC480212}"/>
              </a:ext>
            </a:extLst>
          </p:cNvPr>
          <p:cNvSpPr/>
          <p:nvPr/>
        </p:nvSpPr>
        <p:spPr>
          <a:xfrm>
            <a:off x="6012160" y="4796543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-2:1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DE2D4-9213-D644-B761-8D93F59003A1}"/>
              </a:ext>
            </a:extLst>
          </p:cNvPr>
          <p:cNvSpPr/>
          <p:nvPr/>
        </p:nvSpPr>
        <p:spPr>
          <a:xfrm>
            <a:off x="6012160" y="5360235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10:1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4EA8B2-6A65-D64E-A7B6-D815EEF910E3}"/>
              </a:ext>
            </a:extLst>
          </p:cNvPr>
          <p:cNvSpPr/>
          <p:nvPr/>
        </p:nvSpPr>
        <p:spPr>
          <a:xfrm>
            <a:off x="6012160" y="5923318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12:1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08148-4EC5-DD49-9BB6-0012CCA4A6F6}"/>
              </a:ext>
            </a:extLst>
          </p:cNvPr>
          <p:cNvSpPr/>
          <p:nvPr/>
        </p:nvSpPr>
        <p:spPr>
          <a:xfrm>
            <a:off x="7658112" y="4799587"/>
            <a:ext cx="78541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A5123-746D-B14F-A5E7-FC20FDEB55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153657" y="5084575"/>
            <a:ext cx="858503" cy="6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17EE53-A0C7-9E42-ACE5-7C07025C73C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6797576" y="5084575"/>
            <a:ext cx="860536" cy="30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273FF3-71D5-084B-93A7-DECAF9BF0707}"/>
              </a:ext>
            </a:extLst>
          </p:cNvPr>
          <p:cNvSpPr txBox="1"/>
          <p:nvPr/>
        </p:nvSpPr>
        <p:spPr>
          <a:xfrm>
            <a:off x="377597" y="5495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ACB7B-5419-6447-AA23-FC2BCB7AE418}"/>
              </a:ext>
            </a:extLst>
          </p:cNvPr>
          <p:cNvSpPr txBox="1"/>
          <p:nvPr/>
        </p:nvSpPr>
        <p:spPr>
          <a:xfrm>
            <a:off x="5763374" y="552960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6BFD-9CD6-C147-B5BA-2A82422CC4D0}"/>
              </a:ext>
            </a:extLst>
          </p:cNvPr>
          <p:cNvSpPr txBox="1"/>
          <p:nvPr/>
        </p:nvSpPr>
        <p:spPr>
          <a:xfrm>
            <a:off x="7531686" y="54957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34714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Write a program that </a:t>
                </a:r>
                <a:r>
                  <a:rPr lang="en-US" sz="1800" b="1" dirty="0"/>
                  <a:t>asks </a:t>
                </a:r>
                <a:r>
                  <a:rPr lang="en-US" sz="1800" dirty="0"/>
                  <a:t>the user to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lang="en-US" sz="1800" dirty="0"/>
                  <a:t> a temperature in degrees Celsius and </a:t>
                </a:r>
                <a:r>
                  <a:rPr lang="en-GB" sz="1800" dirty="0">
                    <a:solidFill>
                      <a:srgbClr val="8888C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print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800" dirty="0"/>
                  <a:t> out a suitable message according to the temperature state below:</a:t>
                </a:r>
              </a:p>
              <a:p>
                <a:r>
                  <a:rPr lang="en-US" sz="1800" dirty="0"/>
                  <a:t>“Freezing” when the temperature is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r>
                  <a:rPr lang="en-US" sz="1800" dirty="0"/>
                  <a:t>“Very 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“Cold”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“Normal”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“Hot” when it’s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(not included);</a:t>
                </a:r>
              </a:p>
              <a:p>
                <a:r>
                  <a:rPr lang="en-US" sz="1800" dirty="0"/>
                  <a:t>“Very hot” when it’s equal 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The temperatures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/>
                  <a:t>are given as input by the user.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B3BC18-199B-C44F-B339-573547996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8" t="-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1392-28BC-6444-B75E-DFC499E36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5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2CB-3AC4-A848-BE8D-B218E603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2026"/>
            <a:ext cx="8489950" cy="5047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B3BC18-199B-C44F-B339-5735479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06" y="1340768"/>
            <a:ext cx="8489950" cy="482520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'Temperature to Perceived Temperature Converter (0.3)'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'freezing'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'cold'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'normal'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'hot'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'very hot'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temps = []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'To which temperature you feel like is no longer '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temps.append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=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'What temperature is outside? '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(temps):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temp &lt; temps[i]: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not_found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</a:t>
            </a:r>
            <a: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'Your temperature today is'</a:t>
            </a:r>
            <a:r>
              <a:rPr lang="en-GB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perceived_temp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91D7-D2A9-9D4E-BDB9-159592B6C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5E4C176-450D-B04D-90B6-7F3833CFE2C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BA6AEB-701B-A745-9AFC-1A861FBFAE96}"/>
              </a:ext>
            </a:extLst>
          </p:cNvPr>
          <p:cNvGrpSpPr/>
          <p:nvPr/>
        </p:nvGrpSpPr>
        <p:grpSpPr>
          <a:xfrm>
            <a:off x="4427984" y="3789040"/>
            <a:ext cx="4896544" cy="1440160"/>
            <a:chOff x="4572000" y="3789040"/>
            <a:chExt cx="4896544" cy="144016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751BCF0-B678-DF4A-93C6-BF893026447A}"/>
                </a:ext>
              </a:extLst>
            </p:cNvPr>
            <p:cNvSpPr/>
            <p:nvPr/>
          </p:nvSpPr>
          <p:spPr>
            <a:xfrm>
              <a:off x="4572000" y="3789040"/>
              <a:ext cx="288032" cy="1440160"/>
            </a:xfrm>
            <a:prstGeom prst="rightBrace">
              <a:avLst>
                <a:gd name="adj1" fmla="val 8333"/>
                <a:gd name="adj2" fmla="val 27225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4EB7F0-9D0C-6A44-AC0F-D73BAA9D6EA9}"/>
                </a:ext>
              </a:extLst>
            </p:cNvPr>
            <p:cNvSpPr/>
            <p:nvPr/>
          </p:nvSpPr>
          <p:spPr>
            <a:xfrm>
              <a:off x="4896544" y="4032066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GB" sz="1400" dirty="0">
                  <a:solidFill>
                    <a:srgbClr val="8888C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range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400" dirty="0">
                  <a:solidFill>
                    <a:srgbClr val="8888C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(temps)):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temp &lt; temps[i]: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perceived_temp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perceived_temps</a:t>
              </a: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b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break</a:t>
              </a:r>
              <a:br>
                <a:rPr lang="en-GB" sz="1400" dirty="0">
                  <a:solidFill>
                    <a:srgbClr val="CC783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66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30268</TotalTime>
  <Words>865</Words>
  <Application>Microsoft Macintosh PowerPoint</Application>
  <PresentationFormat>On-screen Show (4:3)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Helvetica Neue</vt:lpstr>
      <vt:lpstr>Helvetica Neue Light</vt:lpstr>
      <vt:lpstr>Times New Roman</vt:lpstr>
      <vt:lpstr>1_Custom Design</vt:lpstr>
      <vt:lpstr>Review Exercise 5</vt:lpstr>
      <vt:lpstr>Solution</vt:lpstr>
      <vt:lpstr>Solution (I)</vt:lpstr>
      <vt:lpstr>Solution (II)</vt:lpstr>
      <vt:lpstr>Solution (III)</vt:lpstr>
      <vt:lpstr>Solution (IV)</vt:lpstr>
      <vt:lpstr>Solution (V)</vt:lpstr>
      <vt:lpstr>Review Exercise 6</vt:lpstr>
      <vt:lpstr>Solution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Lipani, Aldo</cp:lastModifiedBy>
  <cp:revision>493</cp:revision>
  <cp:lastPrinted>2012-07-12T12:58:07Z</cp:lastPrinted>
  <dcterms:created xsi:type="dcterms:W3CDTF">2012-10-26T04:04:39Z</dcterms:created>
  <dcterms:modified xsi:type="dcterms:W3CDTF">2023-10-17T13:24:02Z</dcterms:modified>
</cp:coreProperties>
</file>