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6"/>
  </p:notesMasterIdLst>
  <p:handoutMasterIdLst>
    <p:handoutMasterId r:id="rId7"/>
  </p:handoutMasterIdLst>
  <p:sldIdLst>
    <p:sldId id="769" r:id="rId2"/>
    <p:sldId id="771" r:id="rId3"/>
    <p:sldId id="770" r:id="rId4"/>
    <p:sldId id="7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80408"/>
  </p:normalViewPr>
  <p:slideViewPr>
    <p:cSldViewPr>
      <p:cViewPr varScale="1">
        <p:scale>
          <a:sx n="102" d="100"/>
          <a:sy n="102" d="100"/>
        </p:scale>
        <p:origin x="3080" y="16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B63CFA11-2A77-2249-9F28-EEF0160A786B}"/>
    <pc:docChg chg="delSld">
      <pc:chgData name="Lipani, Aldo" userId="3d811883-7188-4056-86e4-ebeb30c53017" providerId="ADAL" clId="{B63CFA11-2A77-2249-9F28-EEF0160A786B}" dt="2020-09-17T22:42:19.088" v="48" actId="2696"/>
      <pc:docMkLst>
        <pc:docMk/>
      </pc:docMkLst>
      <pc:sldChg chg="del">
        <pc:chgData name="Lipani, Aldo" userId="3d811883-7188-4056-86e4-ebeb30c53017" providerId="ADAL" clId="{B63CFA11-2A77-2249-9F28-EEF0160A786B}" dt="2020-09-17T22:42:10.190" v="42" actId="2696"/>
        <pc:sldMkLst>
          <pc:docMk/>
          <pc:sldMk cId="3710369572" sldId="337"/>
        </pc:sldMkLst>
      </pc:sldChg>
      <pc:sldChg chg="del">
        <pc:chgData name="Lipani, Aldo" userId="3d811883-7188-4056-86e4-ebeb30c53017" providerId="ADAL" clId="{B63CFA11-2A77-2249-9F28-EEF0160A786B}" dt="2020-09-17T22:42:06.948" v="28" actId="2696"/>
        <pc:sldMkLst>
          <pc:docMk/>
          <pc:sldMk cId="1525532104" sldId="348"/>
        </pc:sldMkLst>
      </pc:sldChg>
      <pc:sldChg chg="del">
        <pc:chgData name="Lipani, Aldo" userId="3d811883-7188-4056-86e4-ebeb30c53017" providerId="ADAL" clId="{B63CFA11-2A77-2249-9F28-EEF0160A786B}" dt="2020-09-17T22:42:19.088" v="48" actId="2696"/>
        <pc:sldMkLst>
          <pc:docMk/>
          <pc:sldMk cId="1724379367" sldId="377"/>
        </pc:sldMkLst>
      </pc:sldChg>
      <pc:sldChg chg="del">
        <pc:chgData name="Lipani, Aldo" userId="3d811883-7188-4056-86e4-ebeb30c53017" providerId="ADAL" clId="{B63CFA11-2A77-2249-9F28-EEF0160A786B}" dt="2020-09-17T22:42:12.849" v="45" actId="2696"/>
        <pc:sldMkLst>
          <pc:docMk/>
          <pc:sldMk cId="1959737011" sldId="381"/>
        </pc:sldMkLst>
      </pc:sldChg>
      <pc:sldChg chg="del">
        <pc:chgData name="Lipani, Aldo" userId="3d811883-7188-4056-86e4-ebeb30c53017" providerId="ADAL" clId="{B63CFA11-2A77-2249-9F28-EEF0160A786B}" dt="2020-09-17T22:42:06.975" v="33" actId="2696"/>
        <pc:sldMkLst>
          <pc:docMk/>
          <pc:sldMk cId="3966595231" sldId="384"/>
        </pc:sldMkLst>
      </pc:sldChg>
      <pc:sldChg chg="del">
        <pc:chgData name="Lipani, Aldo" userId="3d811883-7188-4056-86e4-ebeb30c53017" providerId="ADAL" clId="{B63CFA11-2A77-2249-9F28-EEF0160A786B}" dt="2020-09-17T22:42:06.883" v="23" actId="2696"/>
        <pc:sldMkLst>
          <pc:docMk/>
          <pc:sldMk cId="2313402242" sldId="392"/>
        </pc:sldMkLst>
      </pc:sldChg>
      <pc:sldChg chg="del">
        <pc:chgData name="Lipani, Aldo" userId="3d811883-7188-4056-86e4-ebeb30c53017" providerId="ADAL" clId="{B63CFA11-2A77-2249-9F28-EEF0160A786B}" dt="2020-09-17T22:42:09.224" v="41" actId="2696"/>
        <pc:sldMkLst>
          <pc:docMk/>
          <pc:sldMk cId="4015231151" sldId="393"/>
        </pc:sldMkLst>
      </pc:sldChg>
      <pc:sldChg chg="del">
        <pc:chgData name="Lipani, Aldo" userId="3d811883-7188-4056-86e4-ebeb30c53017" providerId="ADAL" clId="{B63CFA11-2A77-2249-9F28-EEF0160A786B}" dt="2020-09-17T22:42:06.811" v="12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B63CFA11-2A77-2249-9F28-EEF0160A786B}" dt="2020-09-17T22:42:06.845" v="17" actId="2696"/>
        <pc:sldMkLst>
          <pc:docMk/>
          <pc:sldMk cId="2476188811" sldId="556"/>
        </pc:sldMkLst>
      </pc:sldChg>
      <pc:sldChg chg="del">
        <pc:chgData name="Lipani, Aldo" userId="3d811883-7188-4056-86e4-ebeb30c53017" providerId="ADAL" clId="{B63CFA11-2A77-2249-9F28-EEF0160A786B}" dt="2020-09-17T22:42:06.759" v="4" actId="2696"/>
        <pc:sldMkLst>
          <pc:docMk/>
          <pc:sldMk cId="1070710035" sldId="649"/>
        </pc:sldMkLst>
      </pc:sldChg>
      <pc:sldChg chg="del">
        <pc:chgData name="Lipani, Aldo" userId="3d811883-7188-4056-86e4-ebeb30c53017" providerId="ADAL" clId="{B63CFA11-2A77-2249-9F28-EEF0160A786B}" dt="2020-09-17T22:42:06.798" v="10" actId="2696"/>
        <pc:sldMkLst>
          <pc:docMk/>
          <pc:sldMk cId="385601950" sldId="727"/>
        </pc:sldMkLst>
      </pc:sldChg>
      <pc:sldChg chg="del">
        <pc:chgData name="Lipani, Aldo" userId="3d811883-7188-4056-86e4-ebeb30c53017" providerId="ADAL" clId="{B63CFA11-2A77-2249-9F28-EEF0160A786B}" dt="2020-09-17T22:42:06.779" v="7" actId="2696"/>
        <pc:sldMkLst>
          <pc:docMk/>
          <pc:sldMk cId="3412088734" sldId="728"/>
        </pc:sldMkLst>
      </pc:sldChg>
      <pc:sldChg chg="del">
        <pc:chgData name="Lipani, Aldo" userId="3d811883-7188-4056-86e4-ebeb30c53017" providerId="ADAL" clId="{B63CFA11-2A77-2249-9F28-EEF0160A786B}" dt="2020-09-17T22:42:06.851" v="18" actId="2696"/>
        <pc:sldMkLst>
          <pc:docMk/>
          <pc:sldMk cId="4089927905" sldId="730"/>
        </pc:sldMkLst>
      </pc:sldChg>
      <pc:sldChg chg="del">
        <pc:chgData name="Lipani, Aldo" userId="3d811883-7188-4056-86e4-ebeb30c53017" providerId="ADAL" clId="{B63CFA11-2A77-2249-9F28-EEF0160A786B}" dt="2020-09-17T22:42:06.970" v="32" actId="2696"/>
        <pc:sldMkLst>
          <pc:docMk/>
          <pc:sldMk cId="3167900503" sldId="731"/>
        </pc:sldMkLst>
      </pc:sldChg>
      <pc:sldChg chg="del">
        <pc:chgData name="Lipani, Aldo" userId="3d811883-7188-4056-86e4-ebeb30c53017" providerId="ADAL" clId="{B63CFA11-2A77-2249-9F28-EEF0160A786B}" dt="2020-09-17T22:42:06.980" v="34" actId="2696"/>
        <pc:sldMkLst>
          <pc:docMk/>
          <pc:sldMk cId="1842520056" sldId="732"/>
        </pc:sldMkLst>
      </pc:sldChg>
      <pc:sldChg chg="del">
        <pc:chgData name="Lipani, Aldo" userId="3d811883-7188-4056-86e4-ebeb30c53017" providerId="ADAL" clId="{B63CFA11-2A77-2249-9F28-EEF0160A786B}" dt="2020-09-17T22:42:06.895" v="25" actId="2696"/>
        <pc:sldMkLst>
          <pc:docMk/>
          <pc:sldMk cId="880485588" sldId="734"/>
        </pc:sldMkLst>
      </pc:sldChg>
      <pc:sldChg chg="del">
        <pc:chgData name="Lipani, Aldo" userId="3d811883-7188-4056-86e4-ebeb30c53017" providerId="ADAL" clId="{B63CFA11-2A77-2249-9F28-EEF0160A786B}" dt="2020-09-17T22:42:06.865" v="20" actId="2696"/>
        <pc:sldMkLst>
          <pc:docMk/>
          <pc:sldMk cId="1826080477" sldId="735"/>
        </pc:sldMkLst>
      </pc:sldChg>
      <pc:sldChg chg="del">
        <pc:chgData name="Lipani, Aldo" userId="3d811883-7188-4056-86e4-ebeb30c53017" providerId="ADAL" clId="{B63CFA11-2A77-2249-9F28-EEF0160A786B}" dt="2020-09-17T22:42:06.737" v="1" actId="2696"/>
        <pc:sldMkLst>
          <pc:docMk/>
          <pc:sldMk cId="2027490680" sldId="737"/>
        </pc:sldMkLst>
      </pc:sldChg>
      <pc:sldChg chg="del">
        <pc:chgData name="Lipani, Aldo" userId="3d811883-7188-4056-86e4-ebeb30c53017" providerId="ADAL" clId="{B63CFA11-2A77-2249-9F28-EEF0160A786B}" dt="2020-09-17T22:42:06.991" v="36" actId="2696"/>
        <pc:sldMkLst>
          <pc:docMk/>
          <pc:sldMk cId="22186765" sldId="738"/>
        </pc:sldMkLst>
      </pc:sldChg>
      <pc:sldChg chg="del">
        <pc:chgData name="Lipani, Aldo" userId="3d811883-7188-4056-86e4-ebeb30c53017" providerId="ADAL" clId="{B63CFA11-2A77-2249-9F28-EEF0160A786B}" dt="2020-09-17T22:42:06.901" v="26" actId="2696"/>
        <pc:sldMkLst>
          <pc:docMk/>
          <pc:sldMk cId="1072723107" sldId="739"/>
        </pc:sldMkLst>
      </pc:sldChg>
      <pc:sldChg chg="del">
        <pc:chgData name="Lipani, Aldo" userId="3d811883-7188-4056-86e4-ebeb30c53017" providerId="ADAL" clId="{B63CFA11-2A77-2249-9F28-EEF0160A786B}" dt="2020-09-17T22:42:06.953" v="29" actId="2696"/>
        <pc:sldMkLst>
          <pc:docMk/>
          <pc:sldMk cId="763489889" sldId="741"/>
        </pc:sldMkLst>
      </pc:sldChg>
      <pc:sldChg chg="del">
        <pc:chgData name="Lipani, Aldo" userId="3d811883-7188-4056-86e4-ebeb30c53017" providerId="ADAL" clId="{B63CFA11-2A77-2249-9F28-EEF0160A786B}" dt="2020-09-17T22:42:06.889" v="24" actId="2696"/>
        <pc:sldMkLst>
          <pc:docMk/>
          <pc:sldMk cId="1790630103" sldId="742"/>
        </pc:sldMkLst>
      </pc:sldChg>
      <pc:sldChg chg="del">
        <pc:chgData name="Lipani, Aldo" userId="3d811883-7188-4056-86e4-ebeb30c53017" providerId="ADAL" clId="{B63CFA11-2A77-2249-9F28-EEF0160A786B}" dt="2020-09-17T22:42:06.871" v="21" actId="2696"/>
        <pc:sldMkLst>
          <pc:docMk/>
          <pc:sldMk cId="3516621890" sldId="743"/>
        </pc:sldMkLst>
      </pc:sldChg>
      <pc:sldChg chg="del">
        <pc:chgData name="Lipani, Aldo" userId="3d811883-7188-4056-86e4-ebeb30c53017" providerId="ADAL" clId="{B63CFA11-2A77-2249-9F28-EEF0160A786B}" dt="2020-09-17T22:42:07.007" v="39" actId="2696"/>
        <pc:sldMkLst>
          <pc:docMk/>
          <pc:sldMk cId="2681987587" sldId="744"/>
        </pc:sldMkLst>
      </pc:sldChg>
      <pc:sldChg chg="del">
        <pc:chgData name="Lipani, Aldo" userId="3d811883-7188-4056-86e4-ebeb30c53017" providerId="ADAL" clId="{B63CFA11-2A77-2249-9F28-EEF0160A786B}" dt="2020-09-17T22:42:06.822" v="14" actId="2696"/>
        <pc:sldMkLst>
          <pc:docMk/>
          <pc:sldMk cId="3989826835" sldId="745"/>
        </pc:sldMkLst>
      </pc:sldChg>
      <pc:sldChg chg="del">
        <pc:chgData name="Lipani, Aldo" userId="3d811883-7188-4056-86e4-ebeb30c53017" providerId="ADAL" clId="{B63CFA11-2A77-2249-9F28-EEF0160A786B}" dt="2020-09-17T22:42:06.858" v="19" actId="2696"/>
        <pc:sldMkLst>
          <pc:docMk/>
          <pc:sldMk cId="3515419954" sldId="746"/>
        </pc:sldMkLst>
      </pc:sldChg>
      <pc:sldChg chg="del">
        <pc:chgData name="Lipani, Aldo" userId="3d811883-7188-4056-86e4-ebeb30c53017" providerId="ADAL" clId="{B63CFA11-2A77-2249-9F28-EEF0160A786B}" dt="2020-09-17T22:42:06.959" v="30" actId="2696"/>
        <pc:sldMkLst>
          <pc:docMk/>
          <pc:sldMk cId="973482192" sldId="747"/>
        </pc:sldMkLst>
      </pc:sldChg>
      <pc:sldChg chg="del">
        <pc:chgData name="Lipani, Aldo" userId="3d811883-7188-4056-86e4-ebeb30c53017" providerId="ADAL" clId="{B63CFA11-2A77-2249-9F28-EEF0160A786B}" dt="2020-09-17T22:42:06.997" v="37" actId="2696"/>
        <pc:sldMkLst>
          <pc:docMk/>
          <pc:sldMk cId="881082899" sldId="748"/>
        </pc:sldMkLst>
      </pc:sldChg>
      <pc:sldChg chg="del">
        <pc:chgData name="Lipani, Aldo" userId="3d811883-7188-4056-86e4-ebeb30c53017" providerId="ADAL" clId="{B63CFA11-2A77-2249-9F28-EEF0160A786B}" dt="2020-09-17T22:42:06.785" v="8" actId="2696"/>
        <pc:sldMkLst>
          <pc:docMk/>
          <pc:sldMk cId="1209646019" sldId="749"/>
        </pc:sldMkLst>
      </pc:sldChg>
      <pc:sldChg chg="del">
        <pc:chgData name="Lipani, Aldo" userId="3d811883-7188-4056-86e4-ebeb30c53017" providerId="ADAL" clId="{B63CFA11-2A77-2249-9F28-EEF0160A786B}" dt="2020-09-17T22:42:06.876" v="22" actId="2696"/>
        <pc:sldMkLst>
          <pc:docMk/>
          <pc:sldMk cId="2412131073" sldId="750"/>
        </pc:sldMkLst>
      </pc:sldChg>
      <pc:sldChg chg="del">
        <pc:chgData name="Lipani, Aldo" userId="3d811883-7188-4056-86e4-ebeb30c53017" providerId="ADAL" clId="{B63CFA11-2A77-2249-9F28-EEF0160A786B}" dt="2020-09-17T22:42:06.964" v="31" actId="2696"/>
        <pc:sldMkLst>
          <pc:docMk/>
          <pc:sldMk cId="959997450" sldId="752"/>
        </pc:sldMkLst>
      </pc:sldChg>
      <pc:sldChg chg="del">
        <pc:chgData name="Lipani, Aldo" userId="3d811883-7188-4056-86e4-ebeb30c53017" providerId="ADAL" clId="{B63CFA11-2A77-2249-9F28-EEF0160A786B}" dt="2020-09-17T22:42:14.861" v="47" actId="2696"/>
        <pc:sldMkLst>
          <pc:docMk/>
          <pc:sldMk cId="4119533870" sldId="755"/>
        </pc:sldMkLst>
      </pc:sldChg>
      <pc:sldChg chg="del">
        <pc:chgData name="Lipani, Aldo" userId="3d811883-7188-4056-86e4-ebeb30c53017" providerId="ADAL" clId="{B63CFA11-2A77-2249-9F28-EEF0160A786B}" dt="2020-09-17T22:42:06.765" v="5" actId="2696"/>
        <pc:sldMkLst>
          <pc:docMk/>
          <pc:sldMk cId="3331068134" sldId="756"/>
        </pc:sldMkLst>
      </pc:sldChg>
      <pc:sldChg chg="del">
        <pc:chgData name="Lipani, Aldo" userId="3d811883-7188-4056-86e4-ebeb30c53017" providerId="ADAL" clId="{B63CFA11-2A77-2249-9F28-EEF0160A786B}" dt="2020-09-17T22:42:06.817" v="13" actId="2696"/>
        <pc:sldMkLst>
          <pc:docMk/>
          <pc:sldMk cId="3193135574" sldId="758"/>
        </pc:sldMkLst>
      </pc:sldChg>
      <pc:sldChg chg="del">
        <pc:chgData name="Lipani, Aldo" userId="3d811883-7188-4056-86e4-ebeb30c53017" providerId="ADAL" clId="{B63CFA11-2A77-2249-9F28-EEF0160A786B}" dt="2020-09-17T22:42:06.804" v="11" actId="2696"/>
        <pc:sldMkLst>
          <pc:docMk/>
          <pc:sldMk cId="3489741165" sldId="759"/>
        </pc:sldMkLst>
      </pc:sldChg>
      <pc:sldChg chg="del">
        <pc:chgData name="Lipani, Aldo" userId="3d811883-7188-4056-86e4-ebeb30c53017" providerId="ADAL" clId="{B63CFA11-2A77-2249-9F28-EEF0160A786B}" dt="2020-09-17T22:42:06.942" v="27" actId="2696"/>
        <pc:sldMkLst>
          <pc:docMk/>
          <pc:sldMk cId="2960738005" sldId="760"/>
        </pc:sldMkLst>
      </pc:sldChg>
      <pc:sldChg chg="del">
        <pc:chgData name="Lipani, Aldo" userId="3d811883-7188-4056-86e4-ebeb30c53017" providerId="ADAL" clId="{B63CFA11-2A77-2249-9F28-EEF0160A786B}" dt="2020-09-17T22:42:06.771" v="6" actId="2696"/>
        <pc:sldMkLst>
          <pc:docMk/>
          <pc:sldMk cId="371899660" sldId="761"/>
        </pc:sldMkLst>
      </pc:sldChg>
      <pc:sldChg chg="del">
        <pc:chgData name="Lipani, Aldo" userId="3d811883-7188-4056-86e4-ebeb30c53017" providerId="ADAL" clId="{B63CFA11-2A77-2249-9F28-EEF0160A786B}" dt="2020-09-17T22:42:06.986" v="35" actId="2696"/>
        <pc:sldMkLst>
          <pc:docMk/>
          <pc:sldMk cId="4084571069" sldId="762"/>
        </pc:sldMkLst>
      </pc:sldChg>
      <pc:sldChg chg="del">
        <pc:chgData name="Lipani, Aldo" userId="3d811883-7188-4056-86e4-ebeb30c53017" providerId="ADAL" clId="{B63CFA11-2A77-2249-9F28-EEF0160A786B}" dt="2020-09-17T22:42:06.750" v="3" actId="2696"/>
        <pc:sldMkLst>
          <pc:docMk/>
          <pc:sldMk cId="3636666027" sldId="763"/>
        </pc:sldMkLst>
      </pc:sldChg>
      <pc:sldChg chg="del">
        <pc:chgData name="Lipani, Aldo" userId="3d811883-7188-4056-86e4-ebeb30c53017" providerId="ADAL" clId="{B63CFA11-2A77-2249-9F28-EEF0160A786B}" dt="2020-09-17T22:42:06.743" v="2" actId="2696"/>
        <pc:sldMkLst>
          <pc:docMk/>
          <pc:sldMk cId="4069499959" sldId="764"/>
        </pc:sldMkLst>
      </pc:sldChg>
      <pc:sldChg chg="del">
        <pc:chgData name="Lipani, Aldo" userId="3d811883-7188-4056-86e4-ebeb30c53017" providerId="ADAL" clId="{B63CFA11-2A77-2249-9F28-EEF0160A786B}" dt="2020-09-17T22:42:06.791" v="9" actId="2696"/>
        <pc:sldMkLst>
          <pc:docMk/>
          <pc:sldMk cId="2925588884" sldId="765"/>
        </pc:sldMkLst>
      </pc:sldChg>
      <pc:sldChg chg="del">
        <pc:chgData name="Lipani, Aldo" userId="3d811883-7188-4056-86e4-ebeb30c53017" providerId="ADAL" clId="{B63CFA11-2A77-2249-9F28-EEF0160A786B}" dt="2020-09-17T22:42:06.729" v="0" actId="2696"/>
        <pc:sldMkLst>
          <pc:docMk/>
          <pc:sldMk cId="3934205210" sldId="766"/>
        </pc:sldMkLst>
      </pc:sldChg>
      <pc:sldChg chg="del">
        <pc:chgData name="Lipani, Aldo" userId="3d811883-7188-4056-86e4-ebeb30c53017" providerId="ADAL" clId="{B63CFA11-2A77-2249-9F28-EEF0160A786B}" dt="2020-09-17T22:42:11.181" v="43" actId="2696"/>
        <pc:sldMkLst>
          <pc:docMk/>
          <pc:sldMk cId="847381458" sldId="767"/>
        </pc:sldMkLst>
      </pc:sldChg>
      <pc:sldChg chg="del">
        <pc:chgData name="Lipani, Aldo" userId="3d811883-7188-4056-86e4-ebeb30c53017" providerId="ADAL" clId="{B63CFA11-2A77-2249-9F28-EEF0160A786B}" dt="2020-09-17T22:42:11.839" v="44" actId="2696"/>
        <pc:sldMkLst>
          <pc:docMk/>
          <pc:sldMk cId="222666015" sldId="768"/>
        </pc:sldMkLst>
      </pc:sldChg>
      <pc:sldChg chg="del">
        <pc:chgData name="Lipani, Aldo" userId="3d811883-7188-4056-86e4-ebeb30c53017" providerId="ADAL" clId="{B63CFA11-2A77-2249-9F28-EEF0160A786B}" dt="2020-09-17T22:42:13.743" v="46" actId="2696"/>
        <pc:sldMkLst>
          <pc:docMk/>
          <pc:sldMk cId="2516536999" sldId="773"/>
        </pc:sldMkLst>
      </pc:sldChg>
      <pc:sldChg chg="del">
        <pc:chgData name="Lipani, Aldo" userId="3d811883-7188-4056-86e4-ebeb30c53017" providerId="ADAL" clId="{B63CFA11-2A77-2249-9F28-EEF0160A786B}" dt="2020-09-17T22:42:07.012" v="40" actId="2696"/>
        <pc:sldMkLst>
          <pc:docMk/>
          <pc:sldMk cId="1790135131" sldId="775"/>
        </pc:sldMkLst>
      </pc:sldChg>
      <pc:sldChg chg="del">
        <pc:chgData name="Lipani, Aldo" userId="3d811883-7188-4056-86e4-ebeb30c53017" providerId="ADAL" clId="{B63CFA11-2A77-2249-9F28-EEF0160A786B}" dt="2020-09-17T22:42:06.837" v="16" actId="2696"/>
        <pc:sldMkLst>
          <pc:docMk/>
          <pc:sldMk cId="3367662586" sldId="776"/>
        </pc:sldMkLst>
      </pc:sldChg>
      <pc:sldChg chg="del">
        <pc:chgData name="Lipani, Aldo" userId="3d811883-7188-4056-86e4-ebeb30c53017" providerId="ADAL" clId="{B63CFA11-2A77-2249-9F28-EEF0160A786B}" dt="2020-09-17T22:42:07.002" v="38" actId="2696"/>
        <pc:sldMkLst>
          <pc:docMk/>
          <pc:sldMk cId="266811086" sldId="777"/>
        </pc:sldMkLst>
      </pc:sldChg>
      <pc:sldChg chg="del">
        <pc:chgData name="Lipani, Aldo" userId="3d811883-7188-4056-86e4-ebeb30c53017" providerId="ADAL" clId="{B63CFA11-2A77-2249-9F28-EEF0160A786B}" dt="2020-09-17T22:42:06.830" v="15" actId="2696"/>
        <pc:sldMkLst>
          <pc:docMk/>
          <pc:sldMk cId="135787942" sldId="7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10/10/23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0439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25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74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779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(10 minutes)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Write a program that requests the user to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800" dirty="0"/>
              <a:t> a temperature in degrees Celsius and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/>
              <a:t> out a suitable message according to the temperature state below:</a:t>
            </a:r>
          </a:p>
          <a:p>
            <a:r>
              <a:rPr lang="en-US" sz="1800" dirty="0"/>
              <a:t>“Freezing” when the temperature is below zero;</a:t>
            </a:r>
          </a:p>
          <a:p>
            <a:r>
              <a:rPr lang="en-US" sz="1800" dirty="0"/>
              <a:t>“Very cold” when it’s between 0 and 10 (not included);</a:t>
            </a:r>
          </a:p>
          <a:p>
            <a:r>
              <a:rPr lang="en-US" sz="1800" dirty="0"/>
              <a:t>“Cold” when it’s between 10 and 20 (not included);</a:t>
            </a:r>
          </a:p>
          <a:p>
            <a:r>
              <a:rPr lang="en-US" sz="1800" dirty="0"/>
              <a:t>“Normal” when it’s between 20 and 30 (not included);</a:t>
            </a:r>
          </a:p>
          <a:p>
            <a:r>
              <a:rPr lang="en-US" sz="1800" dirty="0"/>
              <a:t>“Hot” when it’s between 30 and 40 (not included);</a:t>
            </a:r>
          </a:p>
          <a:p>
            <a:r>
              <a:rPr lang="en-US" sz="1800" dirty="0"/>
              <a:t>“Very hot” when it’s above 40.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are allowed to use variables, operators and if statements.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Function reminder: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'message'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prints the message and waits for the user for an input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800" dirty="0"/>
              <a:t>to convert strings to floating-point numbers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43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'Temperature to Perceived Temperature Converter (0.1)'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'What temperature is outside?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returns a string</a:t>
            </a: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(temp) 			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converts it to a float</a:t>
            </a: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'freezing'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cold'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hot'</a:t>
            </a: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 temperature today is'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8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(10 minutes)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asks the user for 3 angles in degrees and checks, if possible, which triangle you can build with them: </a:t>
            </a:r>
          </a:p>
          <a:p>
            <a:r>
              <a:rPr lang="en-US" dirty="0"/>
              <a:t>Equilateral triangles have all angles equal;</a:t>
            </a:r>
          </a:p>
          <a:p>
            <a:r>
              <a:rPr lang="en-US" dirty="0"/>
              <a:t>Isosceles triangles have 2 equal angles; </a:t>
            </a:r>
          </a:p>
          <a:p>
            <a:r>
              <a:rPr lang="en-US" dirty="0"/>
              <a:t>Scalene triangles have all of them are different.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are the same as the previous exercise.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06D26-8D48-9945-8B1A-4DD1884A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501008"/>
            <a:ext cx="4896544" cy="135632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4105E9-DF1E-A646-A6E4-E26C11F44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5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'Angles Checkers for Triangles (0.1)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=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'1st angle: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angle2 =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'2nd angle: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angle3 = 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'3rd angle: 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+ angle2 + angle3 != </a:t>
            </a:r>
            <a:r>
              <a:rPr lang="en-GB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can't build any triangle out of these angles!!!"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== angle2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angle2 == angle3: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 can build an equilateral triangle'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angle1 == angle2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angle2 == angle3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angle3 == angle1: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 can build an isosceles triangle'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5C2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 can build a scalene triangle'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5A06-26B1-3B4A-88D4-6D54CA66C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69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30064</TotalTime>
  <Words>497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Helvetica Neue</vt:lpstr>
      <vt:lpstr>Helvetica Neue Light</vt:lpstr>
      <vt:lpstr>Times New Roman</vt:lpstr>
      <vt:lpstr>1_Custom Design</vt:lpstr>
      <vt:lpstr>Exercise 1 (10 minutes)</vt:lpstr>
      <vt:lpstr>Solution</vt:lpstr>
      <vt:lpstr>Exercise 2 (10 minutes)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483</cp:revision>
  <cp:lastPrinted>2012-07-12T12:58:07Z</cp:lastPrinted>
  <dcterms:created xsi:type="dcterms:W3CDTF">2012-10-26T04:04:39Z</dcterms:created>
  <dcterms:modified xsi:type="dcterms:W3CDTF">2023-10-10T10:36:50Z</dcterms:modified>
</cp:coreProperties>
</file>