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843" r:id="rId1"/>
  </p:sldMasterIdLst>
  <p:notesMasterIdLst>
    <p:notesMasterId r:id="rId59"/>
  </p:notesMasterIdLst>
  <p:handoutMasterIdLst>
    <p:handoutMasterId r:id="rId60"/>
  </p:handoutMasterIdLst>
  <p:sldIdLst>
    <p:sldId id="555" r:id="rId2"/>
    <p:sldId id="866" r:id="rId3"/>
    <p:sldId id="876" r:id="rId4"/>
    <p:sldId id="877" r:id="rId5"/>
    <p:sldId id="878" r:id="rId6"/>
    <p:sldId id="879" r:id="rId7"/>
    <p:sldId id="880" r:id="rId8"/>
    <p:sldId id="875" r:id="rId9"/>
    <p:sldId id="868" r:id="rId10"/>
    <p:sldId id="882" r:id="rId11"/>
    <p:sldId id="893" r:id="rId12"/>
    <p:sldId id="894" r:id="rId13"/>
    <p:sldId id="895" r:id="rId14"/>
    <p:sldId id="896" r:id="rId15"/>
    <p:sldId id="897" r:id="rId16"/>
    <p:sldId id="898" r:id="rId17"/>
    <p:sldId id="900" r:id="rId18"/>
    <p:sldId id="901" r:id="rId19"/>
    <p:sldId id="902" r:id="rId20"/>
    <p:sldId id="903" r:id="rId21"/>
    <p:sldId id="904" r:id="rId22"/>
    <p:sldId id="783" r:id="rId23"/>
    <p:sldId id="885" r:id="rId24"/>
    <p:sldId id="886" r:id="rId25"/>
    <p:sldId id="887" r:id="rId26"/>
    <p:sldId id="888" r:id="rId27"/>
    <p:sldId id="890" r:id="rId28"/>
    <p:sldId id="891" r:id="rId29"/>
    <p:sldId id="884" r:id="rId30"/>
    <p:sldId id="905" r:id="rId31"/>
    <p:sldId id="910" r:id="rId32"/>
    <p:sldId id="911" r:id="rId33"/>
    <p:sldId id="912" r:id="rId34"/>
    <p:sldId id="913" r:id="rId35"/>
    <p:sldId id="914" r:id="rId36"/>
    <p:sldId id="915" r:id="rId37"/>
    <p:sldId id="916" r:id="rId38"/>
    <p:sldId id="917" r:id="rId39"/>
    <p:sldId id="930" r:id="rId40"/>
    <p:sldId id="919" r:id="rId41"/>
    <p:sldId id="931" r:id="rId42"/>
    <p:sldId id="932" r:id="rId43"/>
    <p:sldId id="926" r:id="rId44"/>
    <p:sldId id="927" r:id="rId45"/>
    <p:sldId id="918" r:id="rId46"/>
    <p:sldId id="921" r:id="rId47"/>
    <p:sldId id="928" r:id="rId48"/>
    <p:sldId id="906" r:id="rId49"/>
    <p:sldId id="933" r:id="rId50"/>
    <p:sldId id="907" r:id="rId51"/>
    <p:sldId id="934" r:id="rId52"/>
    <p:sldId id="908" r:id="rId53"/>
    <p:sldId id="909" r:id="rId54"/>
    <p:sldId id="923" r:id="rId55"/>
    <p:sldId id="924" r:id="rId56"/>
    <p:sldId id="922" r:id="rId57"/>
    <p:sldId id="929" r:id="rId5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578">
          <p15:clr>
            <a:srgbClr val="A4A3A4"/>
          </p15:clr>
        </p15:guide>
        <p15:guide id="2" orient="horz" pos="1706">
          <p15:clr>
            <a:srgbClr val="A4A3A4"/>
          </p15:clr>
        </p15:guide>
        <p15:guide id="3" orient="horz" pos="2840">
          <p15:clr>
            <a:srgbClr val="A4A3A4"/>
          </p15:clr>
        </p15:guide>
        <p15:guide id="4" orient="horz" pos="3884">
          <p15:clr>
            <a:srgbClr val="A4A3A4"/>
          </p15:clr>
        </p15:guide>
        <p15:guide id="5" pos="208">
          <p15:clr>
            <a:srgbClr val="A4A3A4"/>
          </p15:clr>
        </p15:guide>
        <p15:guide id="6" pos="2018">
          <p15:clr>
            <a:srgbClr val="A4A3A4"/>
          </p15:clr>
        </p15:guide>
        <p15:guide id="7" pos="5556">
          <p15:clr>
            <a:srgbClr val="A4A3A4"/>
          </p15:clr>
        </p15:guide>
        <p15:guide id="8" pos="374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37AFFF"/>
    <a:srgbClr val="1A6784"/>
    <a:srgbClr val="BBFF4D"/>
    <a:srgbClr val="BFFF5A"/>
    <a:srgbClr val="BFFF53"/>
    <a:srgbClr val="EAE4D9"/>
    <a:srgbClr val="F2EFF2"/>
    <a:srgbClr val="E9D1DD"/>
    <a:srgbClr val="E5F5F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7C833C-76E4-6248-A772-9C8DA58B4060}" v="1201" dt="2020-10-04T18:41:14.2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77"/>
    <p:restoredTop sz="95782"/>
  </p:normalViewPr>
  <p:slideViewPr>
    <p:cSldViewPr>
      <p:cViewPr varScale="1">
        <p:scale>
          <a:sx n="122" d="100"/>
          <a:sy n="122" d="100"/>
        </p:scale>
        <p:origin x="344" y="208"/>
      </p:cViewPr>
      <p:guideLst>
        <p:guide orient="horz" pos="578"/>
        <p:guide orient="horz" pos="1706"/>
        <p:guide orient="horz" pos="2840"/>
        <p:guide orient="horz" pos="3884"/>
        <p:guide pos="208"/>
        <p:guide pos="2018"/>
        <p:guide pos="5556"/>
        <p:guide pos="3742"/>
      </p:guideLst>
    </p:cSldViewPr>
  </p:slideViewPr>
  <p:outlineViewPr>
    <p:cViewPr>
      <p:scale>
        <a:sx n="33" d="100"/>
        <a:sy n="33" d="100"/>
      </p:scale>
      <p:origin x="0" y="-6868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3792"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65"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pani, Aldo" userId="3d811883-7188-4056-86e4-ebeb30c53017" providerId="ADAL" clId="{1457813F-0612-9043-9EAA-808A886FE91F}"/>
    <pc:docChg chg="undo custSel addSld delSld modSld sldOrd">
      <pc:chgData name="Lipani, Aldo" userId="3d811883-7188-4056-86e4-ebeb30c53017" providerId="ADAL" clId="{1457813F-0612-9043-9EAA-808A886FE91F}" dt="2019-10-21T15:46:51.902" v="8071" actId="404"/>
      <pc:docMkLst>
        <pc:docMk/>
      </pc:docMkLst>
      <pc:sldChg chg="modSp">
        <pc:chgData name="Lipani, Aldo" userId="3d811883-7188-4056-86e4-ebeb30c53017" providerId="ADAL" clId="{1457813F-0612-9043-9EAA-808A886FE91F}" dt="2019-10-21T11:13:11.745" v="7665" actId="20577"/>
        <pc:sldMkLst>
          <pc:docMk/>
          <pc:sldMk cId="3972362767" sldId="555"/>
        </pc:sldMkLst>
        <pc:spChg chg="mod">
          <ac:chgData name="Lipani, Aldo" userId="3d811883-7188-4056-86e4-ebeb30c53017" providerId="ADAL" clId="{1457813F-0612-9043-9EAA-808A886FE91F}" dt="2019-10-21T11:13:11.745" v="7665" actId="20577"/>
          <ac:spMkLst>
            <pc:docMk/>
            <pc:sldMk cId="3972362767" sldId="555"/>
            <ac:spMk id="4099" creationId="{00000000-0000-0000-0000-000000000000}"/>
          </ac:spMkLst>
        </pc:spChg>
      </pc:sldChg>
      <pc:sldChg chg="modSp">
        <pc:chgData name="Lipani, Aldo" userId="3d811883-7188-4056-86e4-ebeb30c53017" providerId="ADAL" clId="{1457813F-0612-9043-9EAA-808A886FE91F}" dt="2019-10-21T07:17:35.157" v="7540" actId="20577"/>
        <pc:sldMkLst>
          <pc:docMk/>
          <pc:sldMk cId="1434595258" sldId="774"/>
        </pc:sldMkLst>
        <pc:spChg chg="mod">
          <ac:chgData name="Lipani, Aldo" userId="3d811883-7188-4056-86e4-ebeb30c53017" providerId="ADAL" clId="{1457813F-0612-9043-9EAA-808A886FE91F}" dt="2019-10-21T07:17:35.157" v="7540" actId="20577"/>
          <ac:spMkLst>
            <pc:docMk/>
            <pc:sldMk cId="1434595258" sldId="774"/>
            <ac:spMk id="2" creationId="{9AE5409A-9286-7044-A1EA-52438B22570C}"/>
          </ac:spMkLst>
        </pc:spChg>
      </pc:sldChg>
      <pc:sldChg chg="modSp">
        <pc:chgData name="Lipani, Aldo" userId="3d811883-7188-4056-86e4-ebeb30c53017" providerId="ADAL" clId="{1457813F-0612-9043-9EAA-808A886FE91F}" dt="2019-10-20T18:33:11.552" v="2355" actId="20577"/>
        <pc:sldMkLst>
          <pc:docMk/>
          <pc:sldMk cId="844796453" sldId="783"/>
        </pc:sldMkLst>
        <pc:spChg chg="mod">
          <ac:chgData name="Lipani, Aldo" userId="3d811883-7188-4056-86e4-ebeb30c53017" providerId="ADAL" clId="{1457813F-0612-9043-9EAA-808A886FE91F}" dt="2019-10-20T18:33:11.552" v="2355" actId="20577"/>
          <ac:spMkLst>
            <pc:docMk/>
            <pc:sldMk cId="844796453" sldId="783"/>
            <ac:spMk id="6" creationId="{566B908A-85C8-D84C-A24B-BA8943763699}"/>
          </ac:spMkLst>
        </pc:spChg>
      </pc:sldChg>
    </pc:docChg>
  </pc:docChgLst>
  <pc:docChgLst>
    <pc:chgData name="Lipani, Aldo" userId="3d811883-7188-4056-86e4-ebeb30c53017" providerId="ADAL" clId="{DA34FCF8-70D4-D342-AFAC-0184599DE357}"/>
    <pc:docChg chg="undo redo custSel addSld delSld modSld sldOrd">
      <pc:chgData name="Lipani, Aldo" userId="3d811883-7188-4056-86e4-ebeb30c53017" providerId="ADAL" clId="{DA34FCF8-70D4-D342-AFAC-0184599DE357}" dt="2019-10-28T19:58:11.094" v="16199" actId="20577"/>
      <pc:docMkLst>
        <pc:docMk/>
      </pc:docMkLst>
      <pc:sldChg chg="del">
        <pc:chgData name="Lipani, Aldo" userId="3d811883-7188-4056-86e4-ebeb30c53017" providerId="ADAL" clId="{DA34FCF8-70D4-D342-AFAC-0184599DE357}" dt="2019-10-27T13:54:57.194" v="1664" actId="2696"/>
        <pc:sldMkLst>
          <pc:docMk/>
          <pc:sldMk cId="650337309" sldId="384"/>
        </pc:sldMkLst>
      </pc:sldChg>
      <pc:sldChg chg="del">
        <pc:chgData name="Lipani, Aldo" userId="3d811883-7188-4056-86e4-ebeb30c53017" providerId="ADAL" clId="{DA34FCF8-70D4-D342-AFAC-0184599DE357}" dt="2019-10-27T13:54:57.161" v="1656" actId="2696"/>
        <pc:sldMkLst>
          <pc:docMk/>
          <pc:sldMk cId="323064325" sldId="387"/>
        </pc:sldMkLst>
      </pc:sldChg>
      <pc:sldChg chg="del">
        <pc:chgData name="Lipani, Aldo" userId="3d811883-7188-4056-86e4-ebeb30c53017" providerId="ADAL" clId="{DA34FCF8-70D4-D342-AFAC-0184599DE357}" dt="2019-10-27T13:54:57.184" v="1661" actId="2696"/>
        <pc:sldMkLst>
          <pc:docMk/>
          <pc:sldMk cId="2558782842" sldId="392"/>
        </pc:sldMkLst>
      </pc:sldChg>
      <pc:sldChg chg="del">
        <pc:chgData name="Lipani, Aldo" userId="3d811883-7188-4056-86e4-ebeb30c53017" providerId="ADAL" clId="{DA34FCF8-70D4-D342-AFAC-0184599DE357}" dt="2019-10-27T13:54:57.169" v="1658" actId="2696"/>
        <pc:sldMkLst>
          <pc:docMk/>
          <pc:sldMk cId="3903508971" sldId="401"/>
        </pc:sldMkLst>
      </pc:sldChg>
      <pc:sldChg chg="del">
        <pc:chgData name="Lipani, Aldo" userId="3d811883-7188-4056-86e4-ebeb30c53017" providerId="ADAL" clId="{DA34FCF8-70D4-D342-AFAC-0184599DE357}" dt="2019-10-27T13:54:57.188" v="1662" actId="2696"/>
        <pc:sldMkLst>
          <pc:docMk/>
          <pc:sldMk cId="131800345" sldId="410"/>
        </pc:sldMkLst>
      </pc:sldChg>
      <pc:sldChg chg="del">
        <pc:chgData name="Lipani, Aldo" userId="3d811883-7188-4056-86e4-ebeb30c53017" providerId="ADAL" clId="{DA34FCF8-70D4-D342-AFAC-0184599DE357}" dt="2019-10-27T13:54:57.178" v="1660" actId="2696"/>
        <pc:sldMkLst>
          <pc:docMk/>
          <pc:sldMk cId="3043319348" sldId="411"/>
        </pc:sldMkLst>
      </pc:sldChg>
      <pc:sldChg chg="del">
        <pc:chgData name="Lipani, Aldo" userId="3d811883-7188-4056-86e4-ebeb30c53017" providerId="ADAL" clId="{DA34FCF8-70D4-D342-AFAC-0184599DE357}" dt="2019-10-27T13:54:57.220" v="1672" actId="2696"/>
        <pc:sldMkLst>
          <pc:docMk/>
          <pc:sldMk cId="2276544917" sldId="413"/>
        </pc:sldMkLst>
      </pc:sldChg>
      <pc:sldChg chg="del">
        <pc:chgData name="Lipani, Aldo" userId="3d811883-7188-4056-86e4-ebeb30c53017" providerId="ADAL" clId="{DA34FCF8-70D4-D342-AFAC-0184599DE357}" dt="2019-10-27T13:54:57.154" v="1654" actId="2696"/>
        <pc:sldMkLst>
          <pc:docMk/>
          <pc:sldMk cId="2399429309" sldId="445"/>
        </pc:sldMkLst>
      </pc:sldChg>
      <pc:sldChg chg="del">
        <pc:chgData name="Lipani, Aldo" userId="3d811883-7188-4056-86e4-ebeb30c53017" providerId="ADAL" clId="{DA34FCF8-70D4-D342-AFAC-0184599DE357}" dt="2019-10-27T13:54:57.212" v="1669" actId="2696"/>
        <pc:sldMkLst>
          <pc:docMk/>
          <pc:sldMk cId="280064360" sldId="459"/>
        </pc:sldMkLst>
      </pc:sldChg>
      <pc:sldChg chg="del">
        <pc:chgData name="Lipani, Aldo" userId="3d811883-7188-4056-86e4-ebeb30c53017" providerId="ADAL" clId="{DA34FCF8-70D4-D342-AFAC-0184599DE357}" dt="2019-10-27T13:54:57.208" v="1668" actId="2696"/>
        <pc:sldMkLst>
          <pc:docMk/>
          <pc:sldMk cId="1460969790" sldId="460"/>
        </pc:sldMkLst>
      </pc:sldChg>
      <pc:sldChg chg="del">
        <pc:chgData name="Lipani, Aldo" userId="3d811883-7188-4056-86e4-ebeb30c53017" providerId="ADAL" clId="{DA34FCF8-70D4-D342-AFAC-0184599DE357}" dt="2019-10-27T13:54:57.205" v="1667" actId="2696"/>
        <pc:sldMkLst>
          <pc:docMk/>
          <pc:sldMk cId="3553377177" sldId="461"/>
        </pc:sldMkLst>
      </pc:sldChg>
      <pc:sldChg chg="del">
        <pc:chgData name="Lipani, Aldo" userId="3d811883-7188-4056-86e4-ebeb30c53017" providerId="ADAL" clId="{DA34FCF8-70D4-D342-AFAC-0184599DE357}" dt="2019-10-27T13:54:57.202" v="1666" actId="2696"/>
        <pc:sldMkLst>
          <pc:docMk/>
          <pc:sldMk cId="1432891327" sldId="462"/>
        </pc:sldMkLst>
      </pc:sldChg>
      <pc:sldChg chg="del">
        <pc:chgData name="Lipani, Aldo" userId="3d811883-7188-4056-86e4-ebeb30c53017" providerId="ADAL" clId="{DA34FCF8-70D4-D342-AFAC-0184599DE357}" dt="2019-10-27T13:54:57.198" v="1665" actId="2696"/>
        <pc:sldMkLst>
          <pc:docMk/>
          <pc:sldMk cId="2731724478" sldId="463"/>
        </pc:sldMkLst>
      </pc:sldChg>
      <pc:sldChg chg="del">
        <pc:chgData name="Lipani, Aldo" userId="3d811883-7188-4056-86e4-ebeb30c53017" providerId="ADAL" clId="{DA34FCF8-70D4-D342-AFAC-0184599DE357}" dt="2019-10-27T13:54:57.190" v="1663" actId="2696"/>
        <pc:sldMkLst>
          <pc:docMk/>
          <pc:sldMk cId="2355443122" sldId="470"/>
        </pc:sldMkLst>
      </pc:sldChg>
      <pc:sldChg chg="del">
        <pc:chgData name="Lipani, Aldo" userId="3d811883-7188-4056-86e4-ebeb30c53017" providerId="ADAL" clId="{DA34FCF8-70D4-D342-AFAC-0184599DE357}" dt="2019-10-27T13:54:57.165" v="1657" actId="2696"/>
        <pc:sldMkLst>
          <pc:docMk/>
          <pc:sldMk cId="2019196062" sldId="471"/>
        </pc:sldMkLst>
      </pc:sldChg>
      <pc:sldChg chg="del">
        <pc:chgData name="Lipani, Aldo" userId="3d811883-7188-4056-86e4-ebeb30c53017" providerId="ADAL" clId="{DA34FCF8-70D4-D342-AFAC-0184599DE357}" dt="2019-10-27T13:54:57.174" v="1659" actId="2696"/>
        <pc:sldMkLst>
          <pc:docMk/>
          <pc:sldMk cId="3412861220" sldId="473"/>
        </pc:sldMkLst>
      </pc:sldChg>
      <pc:sldChg chg="modSp">
        <pc:chgData name="Lipani, Aldo" userId="3d811883-7188-4056-86e4-ebeb30c53017" providerId="ADAL" clId="{DA34FCF8-70D4-D342-AFAC-0184599DE357}" dt="2019-10-28T10:48:51.705" v="14505" actId="20577"/>
        <pc:sldMkLst>
          <pc:docMk/>
          <pc:sldMk cId="3972362767" sldId="555"/>
        </pc:sldMkLst>
        <pc:spChg chg="mod">
          <ac:chgData name="Lipani, Aldo" userId="3d811883-7188-4056-86e4-ebeb30c53017" providerId="ADAL" clId="{DA34FCF8-70D4-D342-AFAC-0184599DE357}" dt="2019-10-28T10:48:51.705" v="14505" actId="20577"/>
          <ac:spMkLst>
            <pc:docMk/>
            <pc:sldMk cId="3972362767" sldId="555"/>
            <ac:spMk id="4099" creationId="{00000000-0000-0000-0000-000000000000}"/>
          </ac:spMkLst>
        </pc:spChg>
      </pc:sldChg>
      <pc:sldChg chg="del">
        <pc:chgData name="Lipani, Aldo" userId="3d811883-7188-4056-86e4-ebeb30c53017" providerId="ADAL" clId="{DA34FCF8-70D4-D342-AFAC-0184599DE357}" dt="2019-10-27T13:54:57.358" v="1684" actId="2696"/>
        <pc:sldMkLst>
          <pc:docMk/>
          <pc:sldMk cId="3034892166" sldId="747"/>
        </pc:sldMkLst>
      </pc:sldChg>
      <pc:sldChg chg="addSp delSp modSp">
        <pc:chgData name="Lipani, Aldo" userId="3d811883-7188-4056-86e4-ebeb30c53017" providerId="ADAL" clId="{DA34FCF8-70D4-D342-AFAC-0184599DE357}" dt="2019-10-27T13:32:44.187" v="1651"/>
        <pc:sldMkLst>
          <pc:docMk/>
          <pc:sldMk cId="844796453" sldId="783"/>
        </pc:sldMkLst>
        <pc:spChg chg="del">
          <ac:chgData name="Lipani, Aldo" userId="3d811883-7188-4056-86e4-ebeb30c53017" providerId="ADAL" clId="{DA34FCF8-70D4-D342-AFAC-0184599DE357}" dt="2019-10-27T13:32:44.187" v="1651"/>
          <ac:spMkLst>
            <pc:docMk/>
            <pc:sldMk cId="844796453" sldId="783"/>
            <ac:spMk id="3" creationId="{48030374-BFD7-524C-B31A-24D124CB33C4}"/>
          </ac:spMkLst>
        </pc:spChg>
        <pc:spChg chg="del mod">
          <ac:chgData name="Lipani, Aldo" userId="3d811883-7188-4056-86e4-ebeb30c53017" providerId="ADAL" clId="{DA34FCF8-70D4-D342-AFAC-0184599DE357}" dt="2019-10-27T13:32:44.187" v="1651"/>
          <ac:spMkLst>
            <pc:docMk/>
            <pc:sldMk cId="844796453" sldId="783"/>
            <ac:spMk id="6" creationId="{566B908A-85C8-D84C-A24B-BA8943763699}"/>
          </ac:spMkLst>
        </pc:spChg>
        <pc:picChg chg="add mod">
          <ac:chgData name="Lipani, Aldo" userId="3d811883-7188-4056-86e4-ebeb30c53017" providerId="ADAL" clId="{DA34FCF8-70D4-D342-AFAC-0184599DE357}" dt="2019-10-27T12:49:48.881" v="87" actId="1076"/>
          <ac:picMkLst>
            <pc:docMk/>
            <pc:sldMk cId="844796453" sldId="783"/>
            <ac:picMk id="2" creationId="{5B85CB41-530C-984F-AF12-5A81C248EBB4}"/>
          </ac:picMkLst>
        </pc:picChg>
      </pc:sldChg>
      <pc:sldChg chg="del">
        <pc:chgData name="Lipani, Aldo" userId="3d811883-7188-4056-86e4-ebeb30c53017" providerId="ADAL" clId="{DA34FCF8-70D4-D342-AFAC-0184599DE357}" dt="2019-10-27T13:54:57.230" v="1675" actId="2696"/>
        <pc:sldMkLst>
          <pc:docMk/>
          <pc:sldMk cId="3816615933" sldId="814"/>
        </pc:sldMkLst>
      </pc:sldChg>
      <pc:sldChg chg="del">
        <pc:chgData name="Lipani, Aldo" userId="3d811883-7188-4056-86e4-ebeb30c53017" providerId="ADAL" clId="{DA34FCF8-70D4-D342-AFAC-0184599DE357}" dt="2019-10-27T13:54:57.355" v="1683" actId="2696"/>
        <pc:sldMkLst>
          <pc:docMk/>
          <pc:sldMk cId="2181521098" sldId="858"/>
        </pc:sldMkLst>
      </pc:sldChg>
      <pc:sldChg chg="del">
        <pc:chgData name="Lipani, Aldo" userId="3d811883-7188-4056-86e4-ebeb30c53017" providerId="ADAL" clId="{DA34FCF8-70D4-D342-AFAC-0184599DE357}" dt="2019-10-27T13:54:57.353" v="1682" actId="2696"/>
        <pc:sldMkLst>
          <pc:docMk/>
          <pc:sldMk cId="2104681235" sldId="859"/>
        </pc:sldMkLst>
      </pc:sldChg>
      <pc:sldChg chg="del">
        <pc:chgData name="Lipani, Aldo" userId="3d811883-7188-4056-86e4-ebeb30c53017" providerId="ADAL" clId="{DA34FCF8-70D4-D342-AFAC-0184599DE357}" dt="2019-10-27T13:54:57.349" v="1681" actId="2696"/>
        <pc:sldMkLst>
          <pc:docMk/>
          <pc:sldMk cId="2646923253" sldId="860"/>
        </pc:sldMkLst>
      </pc:sldChg>
      <pc:sldChg chg="del">
        <pc:chgData name="Lipani, Aldo" userId="3d811883-7188-4056-86e4-ebeb30c53017" providerId="ADAL" clId="{DA34FCF8-70D4-D342-AFAC-0184599DE357}" dt="2019-10-27T13:54:57.346" v="1680" actId="2696"/>
        <pc:sldMkLst>
          <pc:docMk/>
          <pc:sldMk cId="2802728272" sldId="861"/>
        </pc:sldMkLst>
      </pc:sldChg>
      <pc:sldChg chg="del">
        <pc:chgData name="Lipani, Aldo" userId="3d811883-7188-4056-86e4-ebeb30c53017" providerId="ADAL" clId="{DA34FCF8-70D4-D342-AFAC-0184599DE357}" dt="2019-10-27T13:54:57.343" v="1679" actId="2696"/>
        <pc:sldMkLst>
          <pc:docMk/>
          <pc:sldMk cId="3291631745" sldId="862"/>
        </pc:sldMkLst>
      </pc:sldChg>
      <pc:sldChg chg="del">
        <pc:chgData name="Lipani, Aldo" userId="3d811883-7188-4056-86e4-ebeb30c53017" providerId="ADAL" clId="{DA34FCF8-70D4-D342-AFAC-0184599DE357}" dt="2019-10-27T13:54:57.340" v="1678" actId="2696"/>
        <pc:sldMkLst>
          <pc:docMk/>
          <pc:sldMk cId="1208255856" sldId="863"/>
        </pc:sldMkLst>
      </pc:sldChg>
      <pc:sldChg chg="del">
        <pc:chgData name="Lipani, Aldo" userId="3d811883-7188-4056-86e4-ebeb30c53017" providerId="ADAL" clId="{DA34FCF8-70D4-D342-AFAC-0184599DE357}" dt="2019-10-27T13:54:57.337" v="1677" actId="2696"/>
        <pc:sldMkLst>
          <pc:docMk/>
          <pc:sldMk cId="425075972" sldId="864"/>
        </pc:sldMkLst>
      </pc:sldChg>
      <pc:sldChg chg="modSp add">
        <pc:chgData name="Lipani, Aldo" userId="3d811883-7188-4056-86e4-ebeb30c53017" providerId="ADAL" clId="{DA34FCF8-70D4-D342-AFAC-0184599DE357}" dt="2019-10-28T00:10:30.416" v="12310" actId="20577"/>
        <pc:sldMkLst>
          <pc:docMk/>
          <pc:sldMk cId="117916467" sldId="866"/>
        </pc:sldMkLst>
        <pc:spChg chg="mod">
          <ac:chgData name="Lipani, Aldo" userId="3d811883-7188-4056-86e4-ebeb30c53017" providerId="ADAL" clId="{DA34FCF8-70D4-D342-AFAC-0184599DE357}" dt="2019-10-28T00:10:30.416" v="12310" actId="20577"/>
          <ac:spMkLst>
            <pc:docMk/>
            <pc:sldMk cId="117916467" sldId="866"/>
            <ac:spMk id="2" creationId="{D2D622CB-3AC4-A848-BE8D-B218E603F311}"/>
          </ac:spMkLst>
        </pc:spChg>
      </pc:sldChg>
      <pc:sldChg chg="del">
        <pc:chgData name="Lipani, Aldo" userId="3d811883-7188-4056-86e4-ebeb30c53017" providerId="ADAL" clId="{DA34FCF8-70D4-D342-AFAC-0184599DE357}" dt="2019-10-28T00:09:57.364" v="12274" actId="2696"/>
        <pc:sldMkLst>
          <pc:docMk/>
          <pc:sldMk cId="4292294980" sldId="866"/>
        </pc:sldMkLst>
      </pc:sldChg>
      <pc:sldChg chg="del">
        <pc:chgData name="Lipani, Aldo" userId="3d811883-7188-4056-86e4-ebeb30c53017" providerId="ADAL" clId="{DA34FCF8-70D4-D342-AFAC-0184599DE357}" dt="2019-10-27T13:54:57.226" v="1674" actId="2696"/>
        <pc:sldMkLst>
          <pc:docMk/>
          <pc:sldMk cId="3388416249" sldId="867"/>
        </pc:sldMkLst>
      </pc:sldChg>
      <pc:sldChg chg="add">
        <pc:chgData name="Lipani, Aldo" userId="3d811883-7188-4056-86e4-ebeb30c53017" providerId="ADAL" clId="{DA34FCF8-70D4-D342-AFAC-0184599DE357}" dt="2019-10-28T00:10:04.542" v="12282"/>
        <pc:sldMkLst>
          <pc:docMk/>
          <pc:sldMk cId="850156035" sldId="868"/>
        </pc:sldMkLst>
      </pc:sldChg>
      <pc:sldChg chg="del">
        <pc:chgData name="Lipani, Aldo" userId="3d811883-7188-4056-86e4-ebeb30c53017" providerId="ADAL" clId="{DA34FCF8-70D4-D342-AFAC-0184599DE357}" dt="2019-10-28T00:09:57.637" v="12281" actId="2696"/>
        <pc:sldMkLst>
          <pc:docMk/>
          <pc:sldMk cId="1133424546" sldId="868"/>
        </pc:sldMkLst>
      </pc:sldChg>
      <pc:sldChg chg="del">
        <pc:chgData name="Lipani, Aldo" userId="3d811883-7188-4056-86e4-ebeb30c53017" providerId="ADAL" clId="{DA34FCF8-70D4-D342-AFAC-0184599DE357}" dt="2019-10-27T13:54:57.333" v="1676" actId="2696"/>
        <pc:sldMkLst>
          <pc:docMk/>
          <pc:sldMk cId="2472721957" sldId="869"/>
        </pc:sldMkLst>
      </pc:sldChg>
      <pc:sldChg chg="del">
        <pc:chgData name="Lipani, Aldo" userId="3d811883-7188-4056-86e4-ebeb30c53017" providerId="ADAL" clId="{DA34FCF8-70D4-D342-AFAC-0184599DE357}" dt="2019-10-27T13:54:57.217" v="1671" actId="2696"/>
        <pc:sldMkLst>
          <pc:docMk/>
          <pc:sldMk cId="439832538" sldId="870"/>
        </pc:sldMkLst>
      </pc:sldChg>
      <pc:sldChg chg="del">
        <pc:chgData name="Lipani, Aldo" userId="3d811883-7188-4056-86e4-ebeb30c53017" providerId="ADAL" clId="{DA34FCF8-70D4-D342-AFAC-0184599DE357}" dt="2019-10-27T13:54:57.214" v="1670" actId="2696"/>
        <pc:sldMkLst>
          <pc:docMk/>
          <pc:sldMk cId="2200057215" sldId="871"/>
        </pc:sldMkLst>
      </pc:sldChg>
      <pc:sldChg chg="del">
        <pc:chgData name="Lipani, Aldo" userId="3d811883-7188-4056-86e4-ebeb30c53017" providerId="ADAL" clId="{DA34FCF8-70D4-D342-AFAC-0184599DE357}" dt="2019-10-27T13:54:57.223" v="1673" actId="2696"/>
        <pc:sldMkLst>
          <pc:docMk/>
          <pc:sldMk cId="2793059040" sldId="872"/>
        </pc:sldMkLst>
      </pc:sldChg>
      <pc:sldChg chg="del">
        <pc:chgData name="Lipani, Aldo" userId="3d811883-7188-4056-86e4-ebeb30c53017" providerId="ADAL" clId="{DA34FCF8-70D4-D342-AFAC-0184599DE357}" dt="2019-10-27T13:54:57.157" v="1655" actId="2696"/>
        <pc:sldMkLst>
          <pc:docMk/>
          <pc:sldMk cId="2709287006" sldId="873"/>
        </pc:sldMkLst>
      </pc:sldChg>
      <pc:sldChg chg="del">
        <pc:chgData name="Lipani, Aldo" userId="3d811883-7188-4056-86e4-ebeb30c53017" providerId="ADAL" clId="{DA34FCF8-70D4-D342-AFAC-0184599DE357}" dt="2019-10-27T13:54:57.145" v="1652" actId="2696"/>
        <pc:sldMkLst>
          <pc:docMk/>
          <pc:sldMk cId="3899770240" sldId="874"/>
        </pc:sldMkLst>
      </pc:sldChg>
      <pc:sldChg chg="modSp add">
        <pc:chgData name="Lipani, Aldo" userId="3d811883-7188-4056-86e4-ebeb30c53017" providerId="ADAL" clId="{DA34FCF8-70D4-D342-AFAC-0184599DE357}" dt="2019-10-28T00:11:04.839" v="12318" actId="20577"/>
        <pc:sldMkLst>
          <pc:docMk/>
          <pc:sldMk cId="1139425063" sldId="875"/>
        </pc:sldMkLst>
        <pc:spChg chg="mod">
          <ac:chgData name="Lipani, Aldo" userId="3d811883-7188-4056-86e4-ebeb30c53017" providerId="ADAL" clId="{DA34FCF8-70D4-D342-AFAC-0184599DE357}" dt="2019-10-28T00:11:04.839" v="12318" actId="20577"/>
          <ac:spMkLst>
            <pc:docMk/>
            <pc:sldMk cId="1139425063" sldId="875"/>
            <ac:spMk id="2" creationId="{D2D622CB-3AC4-A848-BE8D-B218E603F311}"/>
          </ac:spMkLst>
        </pc:spChg>
      </pc:sldChg>
      <pc:sldChg chg="del">
        <pc:chgData name="Lipani, Aldo" userId="3d811883-7188-4056-86e4-ebeb30c53017" providerId="ADAL" clId="{DA34FCF8-70D4-D342-AFAC-0184599DE357}" dt="2019-10-28T00:09:57.621" v="12280" actId="2696"/>
        <pc:sldMkLst>
          <pc:docMk/>
          <pc:sldMk cId="1365526456" sldId="875"/>
        </pc:sldMkLst>
      </pc:sldChg>
      <pc:sldChg chg="add">
        <pc:chgData name="Lipani, Aldo" userId="3d811883-7188-4056-86e4-ebeb30c53017" providerId="ADAL" clId="{DA34FCF8-70D4-D342-AFAC-0184599DE357}" dt="2019-10-28T00:10:04.542" v="12282"/>
        <pc:sldMkLst>
          <pc:docMk/>
          <pc:sldMk cId="3508325250" sldId="876"/>
        </pc:sldMkLst>
      </pc:sldChg>
      <pc:sldChg chg="del">
        <pc:chgData name="Lipani, Aldo" userId="3d811883-7188-4056-86e4-ebeb30c53017" providerId="ADAL" clId="{DA34FCF8-70D4-D342-AFAC-0184599DE357}" dt="2019-10-28T00:09:57.397" v="12275" actId="2696"/>
        <pc:sldMkLst>
          <pc:docMk/>
          <pc:sldMk cId="4071853634" sldId="876"/>
        </pc:sldMkLst>
      </pc:sldChg>
      <pc:sldChg chg="add">
        <pc:chgData name="Lipani, Aldo" userId="3d811883-7188-4056-86e4-ebeb30c53017" providerId="ADAL" clId="{DA34FCF8-70D4-D342-AFAC-0184599DE357}" dt="2019-10-28T00:10:04.542" v="12282"/>
        <pc:sldMkLst>
          <pc:docMk/>
          <pc:sldMk cId="3771076271" sldId="877"/>
        </pc:sldMkLst>
      </pc:sldChg>
      <pc:sldChg chg="del">
        <pc:chgData name="Lipani, Aldo" userId="3d811883-7188-4056-86e4-ebeb30c53017" providerId="ADAL" clId="{DA34FCF8-70D4-D342-AFAC-0184599DE357}" dt="2019-10-28T00:09:57.429" v="12276" actId="2696"/>
        <pc:sldMkLst>
          <pc:docMk/>
          <pc:sldMk cId="4260040537" sldId="877"/>
        </pc:sldMkLst>
      </pc:sldChg>
      <pc:sldChg chg="del">
        <pc:chgData name="Lipani, Aldo" userId="3d811883-7188-4056-86e4-ebeb30c53017" providerId="ADAL" clId="{DA34FCF8-70D4-D342-AFAC-0184599DE357}" dt="2019-10-28T00:09:57.451" v="12277" actId="2696"/>
        <pc:sldMkLst>
          <pc:docMk/>
          <pc:sldMk cId="2290651948" sldId="878"/>
        </pc:sldMkLst>
      </pc:sldChg>
      <pc:sldChg chg="add">
        <pc:chgData name="Lipani, Aldo" userId="3d811883-7188-4056-86e4-ebeb30c53017" providerId="ADAL" clId="{DA34FCF8-70D4-D342-AFAC-0184599DE357}" dt="2019-10-28T00:10:04.542" v="12282"/>
        <pc:sldMkLst>
          <pc:docMk/>
          <pc:sldMk cId="3795082422" sldId="878"/>
        </pc:sldMkLst>
      </pc:sldChg>
      <pc:sldChg chg="del">
        <pc:chgData name="Lipani, Aldo" userId="3d811883-7188-4056-86e4-ebeb30c53017" providerId="ADAL" clId="{DA34FCF8-70D4-D342-AFAC-0184599DE357}" dt="2019-10-28T00:09:57.470" v="12278" actId="2696"/>
        <pc:sldMkLst>
          <pc:docMk/>
          <pc:sldMk cId="1361752219" sldId="879"/>
        </pc:sldMkLst>
      </pc:sldChg>
      <pc:sldChg chg="add">
        <pc:chgData name="Lipani, Aldo" userId="3d811883-7188-4056-86e4-ebeb30c53017" providerId="ADAL" clId="{DA34FCF8-70D4-D342-AFAC-0184599DE357}" dt="2019-10-28T00:10:04.542" v="12282"/>
        <pc:sldMkLst>
          <pc:docMk/>
          <pc:sldMk cId="1442602589" sldId="879"/>
        </pc:sldMkLst>
      </pc:sldChg>
      <pc:sldChg chg="del">
        <pc:chgData name="Lipani, Aldo" userId="3d811883-7188-4056-86e4-ebeb30c53017" providerId="ADAL" clId="{DA34FCF8-70D4-D342-AFAC-0184599DE357}" dt="2019-10-28T00:09:57.523" v="12279" actId="2696"/>
        <pc:sldMkLst>
          <pc:docMk/>
          <pc:sldMk cId="2169815667" sldId="880"/>
        </pc:sldMkLst>
      </pc:sldChg>
      <pc:sldChg chg="add">
        <pc:chgData name="Lipani, Aldo" userId="3d811883-7188-4056-86e4-ebeb30c53017" providerId="ADAL" clId="{DA34FCF8-70D4-D342-AFAC-0184599DE357}" dt="2019-10-28T00:10:04.542" v="12282"/>
        <pc:sldMkLst>
          <pc:docMk/>
          <pc:sldMk cId="2324208589" sldId="880"/>
        </pc:sldMkLst>
      </pc:sldChg>
      <pc:sldChg chg="del">
        <pc:chgData name="Lipani, Aldo" userId="3d811883-7188-4056-86e4-ebeb30c53017" providerId="ADAL" clId="{DA34FCF8-70D4-D342-AFAC-0184599DE357}" dt="2019-10-27T13:54:57.149" v="1653" actId="2696"/>
        <pc:sldMkLst>
          <pc:docMk/>
          <pc:sldMk cId="217235040" sldId="881"/>
        </pc:sldMkLst>
      </pc:sldChg>
      <pc:sldChg chg="add ord">
        <pc:chgData name="Lipani, Aldo" userId="3d811883-7188-4056-86e4-ebeb30c53017" providerId="ADAL" clId="{DA34FCF8-70D4-D342-AFAC-0184599DE357}" dt="2019-10-27T12:47:56.710" v="40"/>
        <pc:sldMkLst>
          <pc:docMk/>
          <pc:sldMk cId="1447717030" sldId="882"/>
        </pc:sldMkLst>
      </pc:sldChg>
      <pc:sldChg chg="modSp add del ord">
        <pc:chgData name="Lipani, Aldo" userId="3d811883-7188-4056-86e4-ebeb30c53017" providerId="ADAL" clId="{DA34FCF8-70D4-D342-AFAC-0184599DE357}" dt="2019-10-27T21:15:47.262" v="5610" actId="2696"/>
        <pc:sldMkLst>
          <pc:docMk/>
          <pc:sldMk cId="740376220" sldId="883"/>
        </pc:sldMkLst>
        <pc:spChg chg="mod">
          <ac:chgData name="Lipani, Aldo" userId="3d811883-7188-4056-86e4-ebeb30c53017" providerId="ADAL" clId="{DA34FCF8-70D4-D342-AFAC-0184599DE357}" dt="2019-10-27T12:48:21.180" v="61" actId="20577"/>
          <ac:spMkLst>
            <pc:docMk/>
            <pc:sldMk cId="740376220" sldId="883"/>
            <ac:spMk id="6" creationId="{566B908A-85C8-D84C-A24B-BA8943763699}"/>
          </ac:spMkLst>
        </pc:spChg>
      </pc:sldChg>
      <pc:sldChg chg="addSp delSp modSp add">
        <pc:chgData name="Lipani, Aldo" userId="3d811883-7188-4056-86e4-ebeb30c53017" providerId="ADAL" clId="{DA34FCF8-70D4-D342-AFAC-0184599DE357}" dt="2019-10-28T12:22:04.874" v="15126" actId="20577"/>
        <pc:sldMkLst>
          <pc:docMk/>
          <pc:sldMk cId="545052963" sldId="884"/>
        </pc:sldMkLst>
        <pc:spChg chg="mod">
          <ac:chgData name="Lipani, Aldo" userId="3d811883-7188-4056-86e4-ebeb30c53017" providerId="ADAL" clId="{DA34FCF8-70D4-D342-AFAC-0184599DE357}" dt="2019-10-28T12:22:04.874" v="15126" actId="20577"/>
          <ac:spMkLst>
            <pc:docMk/>
            <pc:sldMk cId="545052963" sldId="884"/>
            <ac:spMk id="3" creationId="{48030374-BFD7-524C-B31A-24D124CB33C4}"/>
          </ac:spMkLst>
        </pc:spChg>
        <pc:spChg chg="add del">
          <ac:chgData name="Lipani, Aldo" userId="3d811883-7188-4056-86e4-ebeb30c53017" providerId="ADAL" clId="{DA34FCF8-70D4-D342-AFAC-0184599DE357}" dt="2019-10-28T10:37:08.414" v="14480"/>
          <ac:spMkLst>
            <pc:docMk/>
            <pc:sldMk cId="545052963" sldId="884"/>
            <ac:spMk id="5" creationId="{68FF01A1-FEF0-844C-9A09-062FE9969AD7}"/>
          </ac:spMkLst>
        </pc:spChg>
        <pc:spChg chg="mod">
          <ac:chgData name="Lipani, Aldo" userId="3d811883-7188-4056-86e4-ebeb30c53017" providerId="ADAL" clId="{DA34FCF8-70D4-D342-AFAC-0184599DE357}" dt="2019-10-27T12:48:39.264" v="84" actId="20577"/>
          <ac:spMkLst>
            <pc:docMk/>
            <pc:sldMk cId="545052963" sldId="884"/>
            <ac:spMk id="6" creationId="{566B908A-85C8-D84C-A24B-BA8943763699}"/>
          </ac:spMkLst>
        </pc:spChg>
      </pc:sldChg>
      <pc:sldChg chg="addSp delSp modSp add">
        <pc:chgData name="Lipani, Aldo" userId="3d811883-7188-4056-86e4-ebeb30c53017" providerId="ADAL" clId="{DA34FCF8-70D4-D342-AFAC-0184599DE357}" dt="2019-10-28T10:36:59.285" v="14473"/>
        <pc:sldMkLst>
          <pc:docMk/>
          <pc:sldMk cId="2037749261" sldId="885"/>
        </pc:sldMkLst>
        <pc:spChg chg="del">
          <ac:chgData name="Lipani, Aldo" userId="3d811883-7188-4056-86e4-ebeb30c53017" providerId="ADAL" clId="{DA34FCF8-70D4-D342-AFAC-0184599DE357}" dt="2019-10-27T12:50:01.443" v="89"/>
          <ac:spMkLst>
            <pc:docMk/>
            <pc:sldMk cId="2037749261" sldId="885"/>
            <ac:spMk id="2" creationId="{F385FB3B-54D8-934E-9CE2-663A54BAFE95}"/>
          </ac:spMkLst>
        </pc:spChg>
        <pc:spChg chg="del">
          <ac:chgData name="Lipani, Aldo" userId="3d811883-7188-4056-86e4-ebeb30c53017" providerId="ADAL" clId="{DA34FCF8-70D4-D342-AFAC-0184599DE357}" dt="2019-10-27T12:50:01.443" v="89"/>
          <ac:spMkLst>
            <pc:docMk/>
            <pc:sldMk cId="2037749261" sldId="885"/>
            <ac:spMk id="3" creationId="{F2977EDE-07B8-8449-B621-5DFFB7A7766A}"/>
          </ac:spMkLst>
        </pc:spChg>
        <pc:spChg chg="add mod">
          <ac:chgData name="Lipani, Aldo" userId="3d811883-7188-4056-86e4-ebeb30c53017" providerId="ADAL" clId="{DA34FCF8-70D4-D342-AFAC-0184599DE357}" dt="2019-10-27T12:50:06.155" v="99" actId="20577"/>
          <ac:spMkLst>
            <pc:docMk/>
            <pc:sldMk cId="2037749261" sldId="885"/>
            <ac:spMk id="4" creationId="{DC9479E8-AF4B-BF4B-99A9-C77761AB455E}"/>
          </ac:spMkLst>
        </pc:spChg>
        <pc:spChg chg="add mod">
          <ac:chgData name="Lipani, Aldo" userId="3d811883-7188-4056-86e4-ebeb30c53017" providerId="ADAL" clId="{DA34FCF8-70D4-D342-AFAC-0184599DE357}" dt="2019-10-27T12:55:35.011" v="370"/>
          <ac:spMkLst>
            <pc:docMk/>
            <pc:sldMk cId="2037749261" sldId="885"/>
            <ac:spMk id="5" creationId="{599AD9FF-BF1C-5047-89FD-16C1D022729A}"/>
          </ac:spMkLst>
        </pc:spChg>
        <pc:spChg chg="add">
          <ac:chgData name="Lipani, Aldo" userId="3d811883-7188-4056-86e4-ebeb30c53017" providerId="ADAL" clId="{DA34FCF8-70D4-D342-AFAC-0184599DE357}" dt="2019-10-28T10:36:59.285" v="14473"/>
          <ac:spMkLst>
            <pc:docMk/>
            <pc:sldMk cId="2037749261" sldId="885"/>
            <ac:spMk id="6" creationId="{C439B782-9E68-8F47-BE67-4B0FB0820911}"/>
          </ac:spMkLst>
        </pc:spChg>
      </pc:sldChg>
      <pc:sldChg chg="addSp delSp modSp add">
        <pc:chgData name="Lipani, Aldo" userId="3d811883-7188-4056-86e4-ebeb30c53017" providerId="ADAL" clId="{DA34FCF8-70D4-D342-AFAC-0184599DE357}" dt="2019-10-28T12:20:19.314" v="15103" actId="1038"/>
        <pc:sldMkLst>
          <pc:docMk/>
          <pc:sldMk cId="33676273" sldId="886"/>
        </pc:sldMkLst>
        <pc:spChg chg="mod">
          <ac:chgData name="Lipani, Aldo" userId="3d811883-7188-4056-86e4-ebeb30c53017" providerId="ADAL" clId="{DA34FCF8-70D4-D342-AFAC-0184599DE357}" dt="2019-10-27T12:55:58.963" v="409" actId="20577"/>
          <ac:spMkLst>
            <pc:docMk/>
            <pc:sldMk cId="33676273" sldId="886"/>
            <ac:spMk id="4" creationId="{DC9479E8-AF4B-BF4B-99A9-C77761AB455E}"/>
          </ac:spMkLst>
        </pc:spChg>
        <pc:spChg chg="mod">
          <ac:chgData name="Lipani, Aldo" userId="3d811883-7188-4056-86e4-ebeb30c53017" providerId="ADAL" clId="{DA34FCF8-70D4-D342-AFAC-0184599DE357}" dt="2019-10-27T12:56:06.410" v="412" actId="20577"/>
          <ac:spMkLst>
            <pc:docMk/>
            <pc:sldMk cId="33676273" sldId="886"/>
            <ac:spMk id="5" creationId="{599AD9FF-BF1C-5047-89FD-16C1D022729A}"/>
          </ac:spMkLst>
        </pc:spChg>
        <pc:spChg chg="add">
          <ac:chgData name="Lipani, Aldo" userId="3d811883-7188-4056-86e4-ebeb30c53017" providerId="ADAL" clId="{DA34FCF8-70D4-D342-AFAC-0184599DE357}" dt="2019-10-28T10:37:00.491" v="14474"/>
          <ac:spMkLst>
            <pc:docMk/>
            <pc:sldMk cId="33676273" sldId="886"/>
            <ac:spMk id="6" creationId="{4F8F01D8-E8E2-EB48-898B-278071091F2B}"/>
          </ac:spMkLst>
        </pc:spChg>
        <pc:picChg chg="add del mod">
          <ac:chgData name="Lipani, Aldo" userId="3d811883-7188-4056-86e4-ebeb30c53017" providerId="ADAL" clId="{DA34FCF8-70D4-D342-AFAC-0184599DE357}" dt="2019-10-27T12:59:43.583" v="416" actId="478"/>
          <ac:picMkLst>
            <pc:docMk/>
            <pc:sldMk cId="33676273" sldId="886"/>
            <ac:picMk id="2" creationId="{2BF66739-C0FD-834D-BED3-F6A86A1BD80D}"/>
          </ac:picMkLst>
        </pc:picChg>
        <pc:picChg chg="add mod">
          <ac:chgData name="Lipani, Aldo" userId="3d811883-7188-4056-86e4-ebeb30c53017" providerId="ADAL" clId="{DA34FCF8-70D4-D342-AFAC-0184599DE357}" dt="2019-10-28T12:20:19.314" v="15103" actId="1038"/>
          <ac:picMkLst>
            <pc:docMk/>
            <pc:sldMk cId="33676273" sldId="886"/>
            <ac:picMk id="3" creationId="{4C60B976-0F23-DB47-8381-9B660C97950E}"/>
          </ac:picMkLst>
        </pc:picChg>
      </pc:sldChg>
      <pc:sldChg chg="addSp delSp modSp add">
        <pc:chgData name="Lipani, Aldo" userId="3d811883-7188-4056-86e4-ebeb30c53017" providerId="ADAL" clId="{DA34FCF8-70D4-D342-AFAC-0184599DE357}" dt="2019-10-28T10:37:01.582" v="14475"/>
        <pc:sldMkLst>
          <pc:docMk/>
          <pc:sldMk cId="2485559801" sldId="887"/>
        </pc:sldMkLst>
        <pc:spChg chg="mod">
          <ac:chgData name="Lipani, Aldo" userId="3d811883-7188-4056-86e4-ebeb30c53017" providerId="ADAL" clId="{DA34FCF8-70D4-D342-AFAC-0184599DE357}" dt="2019-10-27T13:11:08.795" v="664" actId="20577"/>
          <ac:spMkLst>
            <pc:docMk/>
            <pc:sldMk cId="2485559801" sldId="887"/>
            <ac:spMk id="4" creationId="{DC9479E8-AF4B-BF4B-99A9-C77761AB455E}"/>
          </ac:spMkLst>
        </pc:spChg>
        <pc:spChg chg="mod">
          <ac:chgData name="Lipani, Aldo" userId="3d811883-7188-4056-86e4-ebeb30c53017" providerId="ADAL" clId="{DA34FCF8-70D4-D342-AFAC-0184599DE357}" dt="2019-10-27T13:12:31.368" v="764" actId="20577"/>
          <ac:spMkLst>
            <pc:docMk/>
            <pc:sldMk cId="2485559801" sldId="887"/>
            <ac:spMk id="5" creationId="{599AD9FF-BF1C-5047-89FD-16C1D022729A}"/>
          </ac:spMkLst>
        </pc:spChg>
        <pc:spChg chg="add">
          <ac:chgData name="Lipani, Aldo" userId="3d811883-7188-4056-86e4-ebeb30c53017" providerId="ADAL" clId="{DA34FCF8-70D4-D342-AFAC-0184599DE357}" dt="2019-10-28T10:37:01.582" v="14475"/>
          <ac:spMkLst>
            <pc:docMk/>
            <pc:sldMk cId="2485559801" sldId="887"/>
            <ac:spMk id="6" creationId="{C2D0D2A9-88DF-4649-B4EB-0861B058176E}"/>
          </ac:spMkLst>
        </pc:spChg>
        <pc:picChg chg="del">
          <ac:chgData name="Lipani, Aldo" userId="3d811883-7188-4056-86e4-ebeb30c53017" providerId="ADAL" clId="{DA34FCF8-70D4-D342-AFAC-0184599DE357}" dt="2019-10-27T13:00:21.062" v="491" actId="478"/>
          <ac:picMkLst>
            <pc:docMk/>
            <pc:sldMk cId="2485559801" sldId="887"/>
            <ac:picMk id="3" creationId="{4C60B976-0F23-DB47-8381-9B660C97950E}"/>
          </ac:picMkLst>
        </pc:picChg>
      </pc:sldChg>
      <pc:sldChg chg="addSp delSp modSp add ord">
        <pc:chgData name="Lipani, Aldo" userId="3d811883-7188-4056-86e4-ebeb30c53017" providerId="ADAL" clId="{DA34FCF8-70D4-D342-AFAC-0184599DE357}" dt="2019-10-28T12:20:59.895" v="15119" actId="20577"/>
        <pc:sldMkLst>
          <pc:docMk/>
          <pc:sldMk cId="589867458" sldId="888"/>
        </pc:sldMkLst>
        <pc:spChg chg="mod">
          <ac:chgData name="Lipani, Aldo" userId="3d811883-7188-4056-86e4-ebeb30c53017" providerId="ADAL" clId="{DA34FCF8-70D4-D342-AFAC-0184599DE357}" dt="2019-10-27T13:14:46.998" v="877" actId="20577"/>
          <ac:spMkLst>
            <pc:docMk/>
            <pc:sldMk cId="589867458" sldId="888"/>
            <ac:spMk id="4" creationId="{DC9479E8-AF4B-BF4B-99A9-C77761AB455E}"/>
          </ac:spMkLst>
        </pc:spChg>
        <pc:spChg chg="mod">
          <ac:chgData name="Lipani, Aldo" userId="3d811883-7188-4056-86e4-ebeb30c53017" providerId="ADAL" clId="{DA34FCF8-70D4-D342-AFAC-0184599DE357}" dt="2019-10-28T12:20:59.895" v="15119" actId="20577"/>
          <ac:spMkLst>
            <pc:docMk/>
            <pc:sldMk cId="589867458" sldId="888"/>
            <ac:spMk id="5" creationId="{599AD9FF-BF1C-5047-89FD-16C1D022729A}"/>
          </ac:spMkLst>
        </pc:spChg>
        <pc:spChg chg="add">
          <ac:chgData name="Lipani, Aldo" userId="3d811883-7188-4056-86e4-ebeb30c53017" providerId="ADAL" clId="{DA34FCF8-70D4-D342-AFAC-0184599DE357}" dt="2019-10-28T10:37:02.736" v="14476"/>
          <ac:spMkLst>
            <pc:docMk/>
            <pc:sldMk cId="589867458" sldId="888"/>
            <ac:spMk id="6" creationId="{98B01DFA-3A21-FE43-A66A-E4AD6087AFA0}"/>
          </ac:spMkLst>
        </pc:spChg>
        <pc:picChg chg="add del mod">
          <ac:chgData name="Lipani, Aldo" userId="3d811883-7188-4056-86e4-ebeb30c53017" providerId="ADAL" clId="{DA34FCF8-70D4-D342-AFAC-0184599DE357}" dt="2019-10-27T13:17:34.499" v="1069" actId="478"/>
          <ac:picMkLst>
            <pc:docMk/>
            <pc:sldMk cId="589867458" sldId="888"/>
            <ac:picMk id="2" creationId="{6BBFBC33-B17A-B246-AC0F-D5182B69778D}"/>
          </ac:picMkLst>
        </pc:picChg>
        <pc:picChg chg="del">
          <ac:chgData name="Lipani, Aldo" userId="3d811883-7188-4056-86e4-ebeb30c53017" providerId="ADAL" clId="{DA34FCF8-70D4-D342-AFAC-0184599DE357}" dt="2019-10-27T13:16:07.892" v="1013" actId="478"/>
          <ac:picMkLst>
            <pc:docMk/>
            <pc:sldMk cId="589867458" sldId="888"/>
            <ac:picMk id="3" creationId="{4C60B976-0F23-DB47-8381-9B660C97950E}"/>
          </ac:picMkLst>
        </pc:picChg>
        <pc:picChg chg="add del mod">
          <ac:chgData name="Lipani, Aldo" userId="3d811883-7188-4056-86e4-ebeb30c53017" providerId="ADAL" clId="{DA34FCF8-70D4-D342-AFAC-0184599DE357}" dt="2019-10-27T13:23:04.004" v="1239" actId="478"/>
          <ac:picMkLst>
            <pc:docMk/>
            <pc:sldMk cId="589867458" sldId="888"/>
            <ac:picMk id="6" creationId="{66238489-F33E-7646-BF50-757934DF2A01}"/>
          </ac:picMkLst>
        </pc:picChg>
        <pc:picChg chg="add mod">
          <ac:chgData name="Lipani, Aldo" userId="3d811883-7188-4056-86e4-ebeb30c53017" providerId="ADAL" clId="{DA34FCF8-70D4-D342-AFAC-0184599DE357}" dt="2019-10-27T13:23:44.396" v="1251" actId="1076"/>
          <ac:picMkLst>
            <pc:docMk/>
            <pc:sldMk cId="589867458" sldId="888"/>
            <ac:picMk id="7" creationId="{B7A849C0-01AC-E947-80FE-EC0D92C228C3}"/>
          </ac:picMkLst>
        </pc:picChg>
      </pc:sldChg>
      <pc:sldChg chg="delSp modSp add del">
        <pc:chgData name="Lipani, Aldo" userId="3d811883-7188-4056-86e4-ebeb30c53017" providerId="ADAL" clId="{DA34FCF8-70D4-D342-AFAC-0184599DE357}" dt="2019-10-27T13:55:22.695" v="1685" actId="2696"/>
        <pc:sldMkLst>
          <pc:docMk/>
          <pc:sldMk cId="818400623" sldId="889"/>
        </pc:sldMkLst>
        <pc:spChg chg="mod">
          <ac:chgData name="Lipani, Aldo" userId="3d811883-7188-4056-86e4-ebeb30c53017" providerId="ADAL" clId="{DA34FCF8-70D4-D342-AFAC-0184599DE357}" dt="2019-10-27T13:15:08.202" v="880"/>
          <ac:spMkLst>
            <pc:docMk/>
            <pc:sldMk cId="818400623" sldId="889"/>
            <ac:spMk id="5" creationId="{599AD9FF-BF1C-5047-89FD-16C1D022729A}"/>
          </ac:spMkLst>
        </pc:spChg>
        <pc:picChg chg="del">
          <ac:chgData name="Lipani, Aldo" userId="3d811883-7188-4056-86e4-ebeb30c53017" providerId="ADAL" clId="{DA34FCF8-70D4-D342-AFAC-0184599DE357}" dt="2019-10-27T13:15:10.598" v="881" actId="478"/>
          <ac:picMkLst>
            <pc:docMk/>
            <pc:sldMk cId="818400623" sldId="889"/>
            <ac:picMk id="3" creationId="{4C60B976-0F23-DB47-8381-9B660C97950E}"/>
          </ac:picMkLst>
        </pc:picChg>
      </pc:sldChg>
      <pc:sldChg chg="addSp delSp modSp add">
        <pc:chgData name="Lipani, Aldo" userId="3d811883-7188-4056-86e4-ebeb30c53017" providerId="ADAL" clId="{DA34FCF8-70D4-D342-AFAC-0184599DE357}" dt="2019-10-28T10:37:04.625" v="14477"/>
        <pc:sldMkLst>
          <pc:docMk/>
          <pc:sldMk cId="1861997266" sldId="890"/>
        </pc:sldMkLst>
        <pc:spChg chg="mod">
          <ac:chgData name="Lipani, Aldo" userId="3d811883-7188-4056-86e4-ebeb30c53017" providerId="ADAL" clId="{DA34FCF8-70D4-D342-AFAC-0184599DE357}" dt="2019-10-27T13:24:12.464" v="1266" actId="20577"/>
          <ac:spMkLst>
            <pc:docMk/>
            <pc:sldMk cId="1861997266" sldId="890"/>
            <ac:spMk id="4" creationId="{DC9479E8-AF4B-BF4B-99A9-C77761AB455E}"/>
          </ac:spMkLst>
        </pc:spChg>
        <pc:spChg chg="mod">
          <ac:chgData name="Lipani, Aldo" userId="3d811883-7188-4056-86e4-ebeb30c53017" providerId="ADAL" clId="{DA34FCF8-70D4-D342-AFAC-0184599DE357}" dt="2019-10-27T13:29:25.924" v="1456" actId="20577"/>
          <ac:spMkLst>
            <pc:docMk/>
            <pc:sldMk cId="1861997266" sldId="890"/>
            <ac:spMk id="5" creationId="{599AD9FF-BF1C-5047-89FD-16C1D022729A}"/>
          </ac:spMkLst>
        </pc:spChg>
        <pc:spChg chg="add">
          <ac:chgData name="Lipani, Aldo" userId="3d811883-7188-4056-86e4-ebeb30c53017" providerId="ADAL" clId="{DA34FCF8-70D4-D342-AFAC-0184599DE357}" dt="2019-10-28T10:37:04.625" v="14477"/>
          <ac:spMkLst>
            <pc:docMk/>
            <pc:sldMk cId="1861997266" sldId="890"/>
            <ac:spMk id="6" creationId="{F14CAEDC-3000-124A-B4E7-AF68C680C624}"/>
          </ac:spMkLst>
        </pc:spChg>
        <pc:picChg chg="add mod">
          <ac:chgData name="Lipani, Aldo" userId="3d811883-7188-4056-86e4-ebeb30c53017" providerId="ADAL" clId="{DA34FCF8-70D4-D342-AFAC-0184599DE357}" dt="2019-10-27T13:28:16.297" v="1417" actId="1076"/>
          <ac:picMkLst>
            <pc:docMk/>
            <pc:sldMk cId="1861997266" sldId="890"/>
            <ac:picMk id="2" creationId="{B451C9AB-DA6E-6448-B262-6C457FE58AB4}"/>
          </ac:picMkLst>
        </pc:picChg>
        <pc:picChg chg="add mod">
          <ac:chgData name="Lipani, Aldo" userId="3d811883-7188-4056-86e4-ebeb30c53017" providerId="ADAL" clId="{DA34FCF8-70D4-D342-AFAC-0184599DE357}" dt="2019-10-27T13:28:23.069" v="1420" actId="1076"/>
          <ac:picMkLst>
            <pc:docMk/>
            <pc:sldMk cId="1861997266" sldId="890"/>
            <ac:picMk id="3" creationId="{78FDD8FD-E2EC-D84B-98FB-2FCC68B3E81B}"/>
          </ac:picMkLst>
        </pc:picChg>
        <pc:picChg chg="del">
          <ac:chgData name="Lipani, Aldo" userId="3d811883-7188-4056-86e4-ebeb30c53017" providerId="ADAL" clId="{DA34FCF8-70D4-D342-AFAC-0184599DE357}" dt="2019-10-27T13:25:24.027" v="1352" actId="478"/>
          <ac:picMkLst>
            <pc:docMk/>
            <pc:sldMk cId="1861997266" sldId="890"/>
            <ac:picMk id="7" creationId="{B7A849C0-01AC-E947-80FE-EC0D92C228C3}"/>
          </ac:picMkLst>
        </pc:picChg>
      </pc:sldChg>
      <pc:sldChg chg="addSp delSp modSp add">
        <pc:chgData name="Lipani, Aldo" userId="3d811883-7188-4056-86e4-ebeb30c53017" providerId="ADAL" clId="{DA34FCF8-70D4-D342-AFAC-0184599DE357}" dt="2019-10-28T10:37:06.033" v="14478"/>
        <pc:sldMkLst>
          <pc:docMk/>
          <pc:sldMk cId="2699739629" sldId="891"/>
        </pc:sldMkLst>
        <pc:spChg chg="mod">
          <ac:chgData name="Lipani, Aldo" userId="3d811883-7188-4056-86e4-ebeb30c53017" providerId="ADAL" clId="{DA34FCF8-70D4-D342-AFAC-0184599DE357}" dt="2019-10-27T13:31:50.981" v="1593" actId="20577"/>
          <ac:spMkLst>
            <pc:docMk/>
            <pc:sldMk cId="2699739629" sldId="891"/>
            <ac:spMk id="4" creationId="{DC9479E8-AF4B-BF4B-99A9-C77761AB455E}"/>
          </ac:spMkLst>
        </pc:spChg>
        <pc:spChg chg="mod">
          <ac:chgData name="Lipani, Aldo" userId="3d811883-7188-4056-86e4-ebeb30c53017" providerId="ADAL" clId="{DA34FCF8-70D4-D342-AFAC-0184599DE357}" dt="2019-10-27T13:32:28.802" v="1650" actId="20577"/>
          <ac:spMkLst>
            <pc:docMk/>
            <pc:sldMk cId="2699739629" sldId="891"/>
            <ac:spMk id="5" creationId="{599AD9FF-BF1C-5047-89FD-16C1D022729A}"/>
          </ac:spMkLst>
        </pc:spChg>
        <pc:spChg chg="add">
          <ac:chgData name="Lipani, Aldo" userId="3d811883-7188-4056-86e4-ebeb30c53017" providerId="ADAL" clId="{DA34FCF8-70D4-D342-AFAC-0184599DE357}" dt="2019-10-28T10:37:06.033" v="14478"/>
          <ac:spMkLst>
            <pc:docMk/>
            <pc:sldMk cId="2699739629" sldId="891"/>
            <ac:spMk id="6" creationId="{0355D5F1-334E-4F43-831C-E7FF9EA448FE}"/>
          </ac:spMkLst>
        </pc:spChg>
        <pc:picChg chg="del">
          <ac:chgData name="Lipani, Aldo" userId="3d811883-7188-4056-86e4-ebeb30c53017" providerId="ADAL" clId="{DA34FCF8-70D4-D342-AFAC-0184599DE357}" dt="2019-10-27T13:30:02.487" v="1492" actId="478"/>
          <ac:picMkLst>
            <pc:docMk/>
            <pc:sldMk cId="2699739629" sldId="891"/>
            <ac:picMk id="2" creationId="{B451C9AB-DA6E-6448-B262-6C457FE58AB4}"/>
          </ac:picMkLst>
        </pc:picChg>
        <pc:picChg chg="del">
          <ac:chgData name="Lipani, Aldo" userId="3d811883-7188-4056-86e4-ebeb30c53017" providerId="ADAL" clId="{DA34FCF8-70D4-D342-AFAC-0184599DE357}" dt="2019-10-27T13:30:03.621" v="1493" actId="478"/>
          <ac:picMkLst>
            <pc:docMk/>
            <pc:sldMk cId="2699739629" sldId="891"/>
            <ac:picMk id="3" creationId="{78FDD8FD-E2EC-D84B-98FB-2FCC68B3E81B}"/>
          </ac:picMkLst>
        </pc:picChg>
      </pc:sldChg>
      <pc:sldChg chg="add del">
        <pc:chgData name="Lipani, Aldo" userId="3d811883-7188-4056-86e4-ebeb30c53017" providerId="ADAL" clId="{DA34FCF8-70D4-D342-AFAC-0184599DE357}" dt="2019-10-27T21:11:14.245" v="5576" actId="2696"/>
        <pc:sldMkLst>
          <pc:docMk/>
          <pc:sldMk cId="3140013201" sldId="892"/>
        </pc:sldMkLst>
      </pc:sldChg>
      <pc:sldChg chg="addSp delSp modSp add">
        <pc:chgData name="Lipani, Aldo" userId="3d811883-7188-4056-86e4-ebeb30c53017" providerId="ADAL" clId="{DA34FCF8-70D4-D342-AFAC-0184599DE357}" dt="2019-10-28T12:09:23.505" v="14611" actId="20577"/>
        <pc:sldMkLst>
          <pc:docMk/>
          <pc:sldMk cId="2050407232" sldId="893"/>
        </pc:sldMkLst>
        <pc:spChg chg="mod">
          <ac:chgData name="Lipani, Aldo" userId="3d811883-7188-4056-86e4-ebeb30c53017" providerId="ADAL" clId="{DA34FCF8-70D4-D342-AFAC-0184599DE357}" dt="2019-10-27T13:56:02.004" v="1714" actId="20577"/>
          <ac:spMkLst>
            <pc:docMk/>
            <pc:sldMk cId="2050407232" sldId="893"/>
            <ac:spMk id="2" creationId="{95B1B768-2A6A-F149-919D-6EC852CAA46C}"/>
          </ac:spMkLst>
        </pc:spChg>
        <pc:spChg chg="mod">
          <ac:chgData name="Lipani, Aldo" userId="3d811883-7188-4056-86e4-ebeb30c53017" providerId="ADAL" clId="{DA34FCF8-70D4-D342-AFAC-0184599DE357}" dt="2019-10-28T12:09:23.505" v="14611" actId="20577"/>
          <ac:spMkLst>
            <pc:docMk/>
            <pc:sldMk cId="2050407232" sldId="893"/>
            <ac:spMk id="3" creationId="{2912DE23-1859-EC48-989A-9DCA77F0E4EE}"/>
          </ac:spMkLst>
        </pc:spChg>
        <pc:spChg chg="add mod">
          <ac:chgData name="Lipani, Aldo" userId="3d811883-7188-4056-86e4-ebeb30c53017" providerId="ADAL" clId="{DA34FCF8-70D4-D342-AFAC-0184599DE357}" dt="2019-10-28T10:36:38.521" v="14461" actId="1036"/>
          <ac:spMkLst>
            <pc:docMk/>
            <pc:sldMk cId="2050407232" sldId="893"/>
            <ac:spMk id="4" creationId="{945059B5-01E9-F94D-8ECD-909D56A80A2E}"/>
          </ac:spMkLst>
        </pc:spChg>
        <pc:spChg chg="add del mod">
          <ac:chgData name="Lipani, Aldo" userId="3d811883-7188-4056-86e4-ebeb30c53017" providerId="ADAL" clId="{DA34FCF8-70D4-D342-AFAC-0184599DE357}" dt="2019-10-28T12:08:18.998" v="14596" actId="478"/>
          <ac:spMkLst>
            <pc:docMk/>
            <pc:sldMk cId="2050407232" sldId="893"/>
            <ac:spMk id="5" creationId="{015FA727-AB23-DD4F-8E4F-5EDDF74C55E0}"/>
          </ac:spMkLst>
        </pc:spChg>
      </pc:sldChg>
      <pc:sldChg chg="addSp modSp add">
        <pc:chgData name="Lipani, Aldo" userId="3d811883-7188-4056-86e4-ebeb30c53017" providerId="ADAL" clId="{DA34FCF8-70D4-D342-AFAC-0184599DE357}" dt="2019-10-28T12:11:11.230" v="14730" actId="5793"/>
        <pc:sldMkLst>
          <pc:docMk/>
          <pc:sldMk cId="3492446005" sldId="894"/>
        </pc:sldMkLst>
        <pc:spChg chg="mod">
          <ac:chgData name="Lipani, Aldo" userId="3d811883-7188-4056-86e4-ebeb30c53017" providerId="ADAL" clId="{DA34FCF8-70D4-D342-AFAC-0184599DE357}" dt="2019-10-27T14:01:09.677" v="2208" actId="20577"/>
          <ac:spMkLst>
            <pc:docMk/>
            <pc:sldMk cId="3492446005" sldId="894"/>
            <ac:spMk id="2" creationId="{95B1B768-2A6A-F149-919D-6EC852CAA46C}"/>
          </ac:spMkLst>
        </pc:spChg>
        <pc:spChg chg="mod">
          <ac:chgData name="Lipani, Aldo" userId="3d811883-7188-4056-86e4-ebeb30c53017" providerId="ADAL" clId="{DA34FCF8-70D4-D342-AFAC-0184599DE357}" dt="2019-10-28T12:11:11.230" v="14730" actId="5793"/>
          <ac:spMkLst>
            <pc:docMk/>
            <pc:sldMk cId="3492446005" sldId="894"/>
            <ac:spMk id="3" creationId="{2912DE23-1859-EC48-989A-9DCA77F0E4EE}"/>
          </ac:spMkLst>
        </pc:spChg>
        <pc:spChg chg="add">
          <ac:chgData name="Lipani, Aldo" userId="3d811883-7188-4056-86e4-ebeb30c53017" providerId="ADAL" clId="{DA34FCF8-70D4-D342-AFAC-0184599DE357}" dt="2019-10-28T10:36:41.066" v="14462"/>
          <ac:spMkLst>
            <pc:docMk/>
            <pc:sldMk cId="3492446005" sldId="894"/>
            <ac:spMk id="4" creationId="{DEF0F2BB-FC27-F243-B5DC-65A6179BF03B}"/>
          </ac:spMkLst>
        </pc:spChg>
      </pc:sldChg>
      <pc:sldChg chg="addSp modSp add">
        <pc:chgData name="Lipani, Aldo" userId="3d811883-7188-4056-86e4-ebeb30c53017" providerId="ADAL" clId="{DA34FCF8-70D4-D342-AFAC-0184599DE357}" dt="2019-10-28T12:11:56.719" v="14751" actId="20577"/>
        <pc:sldMkLst>
          <pc:docMk/>
          <pc:sldMk cId="3177939930" sldId="895"/>
        </pc:sldMkLst>
        <pc:spChg chg="mod">
          <ac:chgData name="Lipani, Aldo" userId="3d811883-7188-4056-86e4-ebeb30c53017" providerId="ADAL" clId="{DA34FCF8-70D4-D342-AFAC-0184599DE357}" dt="2019-10-27T14:02:24.450" v="2458" actId="20577"/>
          <ac:spMkLst>
            <pc:docMk/>
            <pc:sldMk cId="3177939930" sldId="895"/>
            <ac:spMk id="2" creationId="{95B1B768-2A6A-F149-919D-6EC852CAA46C}"/>
          </ac:spMkLst>
        </pc:spChg>
        <pc:spChg chg="mod">
          <ac:chgData name="Lipani, Aldo" userId="3d811883-7188-4056-86e4-ebeb30c53017" providerId="ADAL" clId="{DA34FCF8-70D4-D342-AFAC-0184599DE357}" dt="2019-10-28T12:11:56.719" v="14751" actId="20577"/>
          <ac:spMkLst>
            <pc:docMk/>
            <pc:sldMk cId="3177939930" sldId="895"/>
            <ac:spMk id="3" creationId="{2912DE23-1859-EC48-989A-9DCA77F0E4EE}"/>
          </ac:spMkLst>
        </pc:spChg>
        <pc:spChg chg="add">
          <ac:chgData name="Lipani, Aldo" userId="3d811883-7188-4056-86e4-ebeb30c53017" providerId="ADAL" clId="{DA34FCF8-70D4-D342-AFAC-0184599DE357}" dt="2019-10-28T10:36:42.531" v="14463"/>
          <ac:spMkLst>
            <pc:docMk/>
            <pc:sldMk cId="3177939930" sldId="895"/>
            <ac:spMk id="4" creationId="{C0F7A398-55DA-6B4B-97F8-D8752D633A47}"/>
          </ac:spMkLst>
        </pc:spChg>
      </pc:sldChg>
      <pc:sldChg chg="addSp modSp add">
        <pc:chgData name="Lipani, Aldo" userId="3d811883-7188-4056-86e4-ebeb30c53017" providerId="ADAL" clId="{DA34FCF8-70D4-D342-AFAC-0184599DE357}" dt="2019-10-28T12:12:28.861" v="14758" actId="5793"/>
        <pc:sldMkLst>
          <pc:docMk/>
          <pc:sldMk cId="3107728313" sldId="896"/>
        </pc:sldMkLst>
        <pc:spChg chg="mod">
          <ac:chgData name="Lipani, Aldo" userId="3d811883-7188-4056-86e4-ebeb30c53017" providerId="ADAL" clId="{DA34FCF8-70D4-D342-AFAC-0184599DE357}" dt="2019-10-27T14:05:52.224" v="2795" actId="20577"/>
          <ac:spMkLst>
            <pc:docMk/>
            <pc:sldMk cId="3107728313" sldId="896"/>
            <ac:spMk id="2" creationId="{95B1B768-2A6A-F149-919D-6EC852CAA46C}"/>
          </ac:spMkLst>
        </pc:spChg>
        <pc:spChg chg="mod">
          <ac:chgData name="Lipani, Aldo" userId="3d811883-7188-4056-86e4-ebeb30c53017" providerId="ADAL" clId="{DA34FCF8-70D4-D342-AFAC-0184599DE357}" dt="2019-10-28T12:12:28.861" v="14758" actId="5793"/>
          <ac:spMkLst>
            <pc:docMk/>
            <pc:sldMk cId="3107728313" sldId="896"/>
            <ac:spMk id="3" creationId="{2912DE23-1859-EC48-989A-9DCA77F0E4EE}"/>
          </ac:spMkLst>
        </pc:spChg>
        <pc:spChg chg="add">
          <ac:chgData name="Lipani, Aldo" userId="3d811883-7188-4056-86e4-ebeb30c53017" providerId="ADAL" clId="{DA34FCF8-70D4-D342-AFAC-0184599DE357}" dt="2019-10-28T10:36:43.450" v="14464"/>
          <ac:spMkLst>
            <pc:docMk/>
            <pc:sldMk cId="3107728313" sldId="896"/>
            <ac:spMk id="4" creationId="{5584506B-1820-9B4D-A5C0-F2559722EC71}"/>
          </ac:spMkLst>
        </pc:spChg>
      </pc:sldChg>
      <pc:sldChg chg="addSp modSp add">
        <pc:chgData name="Lipani, Aldo" userId="3d811883-7188-4056-86e4-ebeb30c53017" providerId="ADAL" clId="{DA34FCF8-70D4-D342-AFAC-0184599DE357}" dt="2019-10-28T12:13:33.464" v="14783" actId="20577"/>
        <pc:sldMkLst>
          <pc:docMk/>
          <pc:sldMk cId="2967609486" sldId="897"/>
        </pc:sldMkLst>
        <pc:spChg chg="mod">
          <ac:chgData name="Lipani, Aldo" userId="3d811883-7188-4056-86e4-ebeb30c53017" providerId="ADAL" clId="{DA34FCF8-70D4-D342-AFAC-0184599DE357}" dt="2019-10-28T12:13:33.464" v="14783" actId="20577"/>
          <ac:spMkLst>
            <pc:docMk/>
            <pc:sldMk cId="2967609486" sldId="897"/>
            <ac:spMk id="2" creationId="{95B1B768-2A6A-F149-919D-6EC852CAA46C}"/>
          </ac:spMkLst>
        </pc:spChg>
        <pc:spChg chg="mod">
          <ac:chgData name="Lipani, Aldo" userId="3d811883-7188-4056-86e4-ebeb30c53017" providerId="ADAL" clId="{DA34FCF8-70D4-D342-AFAC-0184599DE357}" dt="2019-10-27T14:10:05.377" v="3064" actId="404"/>
          <ac:spMkLst>
            <pc:docMk/>
            <pc:sldMk cId="2967609486" sldId="897"/>
            <ac:spMk id="3" creationId="{2912DE23-1859-EC48-989A-9DCA77F0E4EE}"/>
          </ac:spMkLst>
        </pc:spChg>
        <pc:spChg chg="add">
          <ac:chgData name="Lipani, Aldo" userId="3d811883-7188-4056-86e4-ebeb30c53017" providerId="ADAL" clId="{DA34FCF8-70D4-D342-AFAC-0184599DE357}" dt="2019-10-28T10:36:44.722" v="14465"/>
          <ac:spMkLst>
            <pc:docMk/>
            <pc:sldMk cId="2967609486" sldId="897"/>
            <ac:spMk id="4" creationId="{412FEC64-E114-A64B-A289-7EBE828437CB}"/>
          </ac:spMkLst>
        </pc:spChg>
      </pc:sldChg>
      <pc:sldChg chg="addSp modSp add">
        <pc:chgData name="Lipani, Aldo" userId="3d811883-7188-4056-86e4-ebeb30c53017" providerId="ADAL" clId="{DA34FCF8-70D4-D342-AFAC-0184599DE357}" dt="2019-10-28T12:12:49.451" v="14759" actId="20577"/>
        <pc:sldMkLst>
          <pc:docMk/>
          <pc:sldMk cId="3203641106" sldId="898"/>
        </pc:sldMkLst>
        <pc:spChg chg="mod">
          <ac:chgData name="Lipani, Aldo" userId="3d811883-7188-4056-86e4-ebeb30c53017" providerId="ADAL" clId="{DA34FCF8-70D4-D342-AFAC-0184599DE357}" dt="2019-10-27T14:11:04.422" v="3090" actId="20577"/>
          <ac:spMkLst>
            <pc:docMk/>
            <pc:sldMk cId="3203641106" sldId="898"/>
            <ac:spMk id="2" creationId="{95B1B768-2A6A-F149-919D-6EC852CAA46C}"/>
          </ac:spMkLst>
        </pc:spChg>
        <pc:spChg chg="mod">
          <ac:chgData name="Lipani, Aldo" userId="3d811883-7188-4056-86e4-ebeb30c53017" providerId="ADAL" clId="{DA34FCF8-70D4-D342-AFAC-0184599DE357}" dt="2019-10-28T12:12:49.451" v="14759" actId="20577"/>
          <ac:spMkLst>
            <pc:docMk/>
            <pc:sldMk cId="3203641106" sldId="898"/>
            <ac:spMk id="3" creationId="{2912DE23-1859-EC48-989A-9DCA77F0E4EE}"/>
          </ac:spMkLst>
        </pc:spChg>
        <pc:spChg chg="add">
          <ac:chgData name="Lipani, Aldo" userId="3d811883-7188-4056-86e4-ebeb30c53017" providerId="ADAL" clId="{DA34FCF8-70D4-D342-AFAC-0184599DE357}" dt="2019-10-28T10:36:45.894" v="14466"/>
          <ac:spMkLst>
            <pc:docMk/>
            <pc:sldMk cId="3203641106" sldId="898"/>
            <ac:spMk id="4" creationId="{F2C230AA-C738-D340-8105-AA5DFDE3D270}"/>
          </ac:spMkLst>
        </pc:spChg>
      </pc:sldChg>
      <pc:sldChg chg="add del">
        <pc:chgData name="Lipani, Aldo" userId="3d811883-7188-4056-86e4-ebeb30c53017" providerId="ADAL" clId="{DA34FCF8-70D4-D342-AFAC-0184599DE357}" dt="2019-10-27T18:40:17.561" v="3355"/>
        <pc:sldMkLst>
          <pc:docMk/>
          <pc:sldMk cId="2482011668" sldId="899"/>
        </pc:sldMkLst>
      </pc:sldChg>
      <pc:sldChg chg="addSp modSp add del ord">
        <pc:chgData name="Lipani, Aldo" userId="3d811883-7188-4056-86e4-ebeb30c53017" providerId="ADAL" clId="{DA34FCF8-70D4-D342-AFAC-0184599DE357}" dt="2019-10-28T12:13:54.969" v="14784" actId="2696"/>
        <pc:sldMkLst>
          <pc:docMk/>
          <pc:sldMk cId="3869206795" sldId="899"/>
        </pc:sldMkLst>
        <pc:spChg chg="mod">
          <ac:chgData name="Lipani, Aldo" userId="3d811883-7188-4056-86e4-ebeb30c53017" providerId="ADAL" clId="{DA34FCF8-70D4-D342-AFAC-0184599DE357}" dt="2019-10-27T18:40:42.897" v="3373" actId="20577"/>
          <ac:spMkLst>
            <pc:docMk/>
            <pc:sldMk cId="3869206795" sldId="899"/>
            <ac:spMk id="2" creationId="{95B1B768-2A6A-F149-919D-6EC852CAA46C}"/>
          </ac:spMkLst>
        </pc:spChg>
        <pc:spChg chg="mod">
          <ac:chgData name="Lipani, Aldo" userId="3d811883-7188-4056-86e4-ebeb30c53017" providerId="ADAL" clId="{DA34FCF8-70D4-D342-AFAC-0184599DE357}" dt="2019-10-27T18:43:35.938" v="3657" actId="20577"/>
          <ac:spMkLst>
            <pc:docMk/>
            <pc:sldMk cId="3869206795" sldId="899"/>
            <ac:spMk id="3" creationId="{2912DE23-1859-EC48-989A-9DCA77F0E4EE}"/>
          </ac:spMkLst>
        </pc:spChg>
        <pc:spChg chg="add">
          <ac:chgData name="Lipani, Aldo" userId="3d811883-7188-4056-86e4-ebeb30c53017" providerId="ADAL" clId="{DA34FCF8-70D4-D342-AFAC-0184599DE357}" dt="2019-10-28T10:36:47.570" v="14467"/>
          <ac:spMkLst>
            <pc:docMk/>
            <pc:sldMk cId="3869206795" sldId="899"/>
            <ac:spMk id="4" creationId="{609256FD-7C04-EE4A-B590-B86999E62935}"/>
          </ac:spMkLst>
        </pc:spChg>
      </pc:sldChg>
      <pc:sldChg chg="addSp modSp add">
        <pc:chgData name="Lipani, Aldo" userId="3d811883-7188-4056-86e4-ebeb30c53017" providerId="ADAL" clId="{DA34FCF8-70D4-D342-AFAC-0184599DE357}" dt="2019-10-28T12:13:57.516" v="14785" actId="20577"/>
        <pc:sldMkLst>
          <pc:docMk/>
          <pc:sldMk cId="2047284004" sldId="900"/>
        </pc:sldMkLst>
        <pc:spChg chg="mod">
          <ac:chgData name="Lipani, Aldo" userId="3d811883-7188-4056-86e4-ebeb30c53017" providerId="ADAL" clId="{DA34FCF8-70D4-D342-AFAC-0184599DE357}" dt="2019-10-28T12:13:57.516" v="14785" actId="20577"/>
          <ac:spMkLst>
            <pc:docMk/>
            <pc:sldMk cId="2047284004" sldId="900"/>
            <ac:spMk id="2" creationId="{95B1B768-2A6A-F149-919D-6EC852CAA46C}"/>
          </ac:spMkLst>
        </pc:spChg>
        <pc:spChg chg="mod">
          <ac:chgData name="Lipani, Aldo" userId="3d811883-7188-4056-86e4-ebeb30c53017" providerId="ADAL" clId="{DA34FCF8-70D4-D342-AFAC-0184599DE357}" dt="2019-10-27T18:44:48.338" v="3741" actId="404"/>
          <ac:spMkLst>
            <pc:docMk/>
            <pc:sldMk cId="2047284004" sldId="900"/>
            <ac:spMk id="3" creationId="{2912DE23-1859-EC48-989A-9DCA77F0E4EE}"/>
          </ac:spMkLst>
        </pc:spChg>
        <pc:spChg chg="add">
          <ac:chgData name="Lipani, Aldo" userId="3d811883-7188-4056-86e4-ebeb30c53017" providerId="ADAL" clId="{DA34FCF8-70D4-D342-AFAC-0184599DE357}" dt="2019-10-28T10:36:49.008" v="14468"/>
          <ac:spMkLst>
            <pc:docMk/>
            <pc:sldMk cId="2047284004" sldId="900"/>
            <ac:spMk id="4" creationId="{0A65639E-ACE8-DB4E-8103-BDD7D1B2547F}"/>
          </ac:spMkLst>
        </pc:spChg>
      </pc:sldChg>
      <pc:sldChg chg="addSp modSp add">
        <pc:chgData name="Lipani, Aldo" userId="3d811883-7188-4056-86e4-ebeb30c53017" providerId="ADAL" clId="{DA34FCF8-70D4-D342-AFAC-0184599DE357}" dt="2019-10-28T10:36:50.670" v="14469"/>
        <pc:sldMkLst>
          <pc:docMk/>
          <pc:sldMk cId="973325614" sldId="901"/>
        </pc:sldMkLst>
        <pc:spChg chg="mod">
          <ac:chgData name="Lipani, Aldo" userId="3d811883-7188-4056-86e4-ebeb30c53017" providerId="ADAL" clId="{DA34FCF8-70D4-D342-AFAC-0184599DE357}" dt="2019-10-27T18:45:40.401" v="3776" actId="20577"/>
          <ac:spMkLst>
            <pc:docMk/>
            <pc:sldMk cId="973325614" sldId="901"/>
            <ac:spMk id="2" creationId="{95B1B768-2A6A-F149-919D-6EC852CAA46C}"/>
          </ac:spMkLst>
        </pc:spChg>
        <pc:spChg chg="mod">
          <ac:chgData name="Lipani, Aldo" userId="3d811883-7188-4056-86e4-ebeb30c53017" providerId="ADAL" clId="{DA34FCF8-70D4-D342-AFAC-0184599DE357}" dt="2019-10-27T19:37:00.849" v="3795" actId="20577"/>
          <ac:spMkLst>
            <pc:docMk/>
            <pc:sldMk cId="973325614" sldId="901"/>
            <ac:spMk id="3" creationId="{2912DE23-1859-EC48-989A-9DCA77F0E4EE}"/>
          </ac:spMkLst>
        </pc:spChg>
        <pc:spChg chg="add">
          <ac:chgData name="Lipani, Aldo" userId="3d811883-7188-4056-86e4-ebeb30c53017" providerId="ADAL" clId="{DA34FCF8-70D4-D342-AFAC-0184599DE357}" dt="2019-10-28T10:36:50.670" v="14469"/>
          <ac:spMkLst>
            <pc:docMk/>
            <pc:sldMk cId="973325614" sldId="901"/>
            <ac:spMk id="4" creationId="{41667146-96F9-004E-812F-8AE170187374}"/>
          </ac:spMkLst>
        </pc:spChg>
      </pc:sldChg>
      <pc:sldChg chg="addSp modSp add">
        <pc:chgData name="Lipani, Aldo" userId="3d811883-7188-4056-86e4-ebeb30c53017" providerId="ADAL" clId="{DA34FCF8-70D4-D342-AFAC-0184599DE357}" dt="2019-10-28T10:36:53.077" v="14470"/>
        <pc:sldMkLst>
          <pc:docMk/>
          <pc:sldMk cId="3561329938" sldId="902"/>
        </pc:sldMkLst>
        <pc:spChg chg="mod">
          <ac:chgData name="Lipani, Aldo" userId="3d811883-7188-4056-86e4-ebeb30c53017" providerId="ADAL" clId="{DA34FCF8-70D4-D342-AFAC-0184599DE357}" dt="2019-10-27T19:37:23.957" v="3806" actId="20577"/>
          <ac:spMkLst>
            <pc:docMk/>
            <pc:sldMk cId="3561329938" sldId="902"/>
            <ac:spMk id="2" creationId="{95B1B768-2A6A-F149-919D-6EC852CAA46C}"/>
          </ac:spMkLst>
        </pc:spChg>
        <pc:spChg chg="mod">
          <ac:chgData name="Lipani, Aldo" userId="3d811883-7188-4056-86e4-ebeb30c53017" providerId="ADAL" clId="{DA34FCF8-70D4-D342-AFAC-0184599DE357}" dt="2019-10-27T19:40:57.673" v="4211" actId="404"/>
          <ac:spMkLst>
            <pc:docMk/>
            <pc:sldMk cId="3561329938" sldId="902"/>
            <ac:spMk id="3" creationId="{2912DE23-1859-EC48-989A-9DCA77F0E4EE}"/>
          </ac:spMkLst>
        </pc:spChg>
        <pc:spChg chg="add">
          <ac:chgData name="Lipani, Aldo" userId="3d811883-7188-4056-86e4-ebeb30c53017" providerId="ADAL" clId="{DA34FCF8-70D4-D342-AFAC-0184599DE357}" dt="2019-10-28T10:36:53.077" v="14470"/>
          <ac:spMkLst>
            <pc:docMk/>
            <pc:sldMk cId="3561329938" sldId="902"/>
            <ac:spMk id="4" creationId="{E285459E-7536-DC4A-B3C8-0EBCE5E7CC37}"/>
          </ac:spMkLst>
        </pc:spChg>
      </pc:sldChg>
      <pc:sldChg chg="addSp modSp add">
        <pc:chgData name="Lipani, Aldo" userId="3d811883-7188-4056-86e4-ebeb30c53017" providerId="ADAL" clId="{DA34FCF8-70D4-D342-AFAC-0184599DE357}" dt="2019-10-28T12:17:16.753" v="14943" actId="20577"/>
        <pc:sldMkLst>
          <pc:docMk/>
          <pc:sldMk cId="2992123945" sldId="903"/>
        </pc:sldMkLst>
        <pc:spChg chg="mod">
          <ac:chgData name="Lipani, Aldo" userId="3d811883-7188-4056-86e4-ebeb30c53017" providerId="ADAL" clId="{DA34FCF8-70D4-D342-AFAC-0184599DE357}" dt="2019-10-27T19:55:40.770" v="4951" actId="20577"/>
          <ac:spMkLst>
            <pc:docMk/>
            <pc:sldMk cId="2992123945" sldId="903"/>
            <ac:spMk id="2" creationId="{95B1B768-2A6A-F149-919D-6EC852CAA46C}"/>
          </ac:spMkLst>
        </pc:spChg>
        <pc:spChg chg="mod">
          <ac:chgData name="Lipani, Aldo" userId="3d811883-7188-4056-86e4-ebeb30c53017" providerId="ADAL" clId="{DA34FCF8-70D4-D342-AFAC-0184599DE357}" dt="2019-10-28T12:17:16.753" v="14943" actId="20577"/>
          <ac:spMkLst>
            <pc:docMk/>
            <pc:sldMk cId="2992123945" sldId="903"/>
            <ac:spMk id="3" creationId="{2912DE23-1859-EC48-989A-9DCA77F0E4EE}"/>
          </ac:spMkLst>
        </pc:spChg>
        <pc:spChg chg="add">
          <ac:chgData name="Lipani, Aldo" userId="3d811883-7188-4056-86e4-ebeb30c53017" providerId="ADAL" clId="{DA34FCF8-70D4-D342-AFAC-0184599DE357}" dt="2019-10-28T10:36:54.713" v="14471"/>
          <ac:spMkLst>
            <pc:docMk/>
            <pc:sldMk cId="2992123945" sldId="903"/>
            <ac:spMk id="4" creationId="{DA9E0183-70C3-9D49-BA0C-9DBD7A13B864}"/>
          </ac:spMkLst>
        </pc:spChg>
      </pc:sldChg>
      <pc:sldChg chg="addSp modSp add ord">
        <pc:chgData name="Lipani, Aldo" userId="3d811883-7188-4056-86e4-ebeb30c53017" providerId="ADAL" clId="{DA34FCF8-70D4-D342-AFAC-0184599DE357}" dt="2019-10-28T12:19:52.852" v="15099" actId="20577"/>
        <pc:sldMkLst>
          <pc:docMk/>
          <pc:sldMk cId="2425427212" sldId="904"/>
        </pc:sldMkLst>
        <pc:spChg chg="mod">
          <ac:chgData name="Lipani, Aldo" userId="3d811883-7188-4056-86e4-ebeb30c53017" providerId="ADAL" clId="{DA34FCF8-70D4-D342-AFAC-0184599DE357}" dt="2019-10-27T19:59:53.381" v="5456" actId="20577"/>
          <ac:spMkLst>
            <pc:docMk/>
            <pc:sldMk cId="2425427212" sldId="904"/>
            <ac:spMk id="2" creationId="{95B1B768-2A6A-F149-919D-6EC852CAA46C}"/>
          </ac:spMkLst>
        </pc:spChg>
        <pc:spChg chg="mod">
          <ac:chgData name="Lipani, Aldo" userId="3d811883-7188-4056-86e4-ebeb30c53017" providerId="ADAL" clId="{DA34FCF8-70D4-D342-AFAC-0184599DE357}" dt="2019-10-28T12:19:52.852" v="15099" actId="20577"/>
          <ac:spMkLst>
            <pc:docMk/>
            <pc:sldMk cId="2425427212" sldId="904"/>
            <ac:spMk id="3" creationId="{2912DE23-1859-EC48-989A-9DCA77F0E4EE}"/>
          </ac:spMkLst>
        </pc:spChg>
        <pc:spChg chg="add">
          <ac:chgData name="Lipani, Aldo" userId="3d811883-7188-4056-86e4-ebeb30c53017" providerId="ADAL" clId="{DA34FCF8-70D4-D342-AFAC-0184599DE357}" dt="2019-10-28T10:36:56.031" v="14472"/>
          <ac:spMkLst>
            <pc:docMk/>
            <pc:sldMk cId="2425427212" sldId="904"/>
            <ac:spMk id="4" creationId="{7A59DABB-36CB-AC44-AEC3-90E5FEC0A87A}"/>
          </ac:spMkLst>
        </pc:spChg>
      </pc:sldChg>
      <pc:sldChg chg="addSp delSp modSp add">
        <pc:chgData name="Lipani, Aldo" userId="3d811883-7188-4056-86e4-ebeb30c53017" providerId="ADAL" clId="{DA34FCF8-70D4-D342-AFAC-0184599DE357}" dt="2019-10-28T10:37:10.229" v="14481"/>
        <pc:sldMkLst>
          <pc:docMk/>
          <pc:sldMk cId="1434353400" sldId="905"/>
        </pc:sldMkLst>
        <pc:spChg chg="del">
          <ac:chgData name="Lipani, Aldo" userId="3d811883-7188-4056-86e4-ebeb30c53017" providerId="ADAL" clId="{DA34FCF8-70D4-D342-AFAC-0184599DE357}" dt="2019-10-27T21:15:59.411" v="5612"/>
          <ac:spMkLst>
            <pc:docMk/>
            <pc:sldMk cId="1434353400" sldId="905"/>
            <ac:spMk id="2" creationId="{256C7915-5DE4-564D-AE3C-06876181E34C}"/>
          </ac:spMkLst>
        </pc:spChg>
        <pc:spChg chg="del">
          <ac:chgData name="Lipani, Aldo" userId="3d811883-7188-4056-86e4-ebeb30c53017" providerId="ADAL" clId="{DA34FCF8-70D4-D342-AFAC-0184599DE357}" dt="2019-10-27T21:15:59.411" v="5612"/>
          <ac:spMkLst>
            <pc:docMk/>
            <pc:sldMk cId="1434353400" sldId="905"/>
            <ac:spMk id="3" creationId="{1EA91B3D-9F55-AB4D-AD01-11397ACCF8FD}"/>
          </ac:spMkLst>
        </pc:spChg>
        <pc:spChg chg="add mod">
          <ac:chgData name="Lipani, Aldo" userId="3d811883-7188-4056-86e4-ebeb30c53017" providerId="ADAL" clId="{DA34FCF8-70D4-D342-AFAC-0184599DE357}" dt="2019-10-27T21:38:04.144" v="5635" actId="20577"/>
          <ac:spMkLst>
            <pc:docMk/>
            <pc:sldMk cId="1434353400" sldId="905"/>
            <ac:spMk id="4" creationId="{19D76072-E128-D849-8EB1-C4005A112DD9}"/>
          </ac:spMkLst>
        </pc:spChg>
        <pc:spChg chg="add">
          <ac:chgData name="Lipani, Aldo" userId="3d811883-7188-4056-86e4-ebeb30c53017" providerId="ADAL" clId="{DA34FCF8-70D4-D342-AFAC-0184599DE357}" dt="2019-10-28T10:37:10.229" v="14481"/>
          <ac:spMkLst>
            <pc:docMk/>
            <pc:sldMk cId="1434353400" sldId="905"/>
            <ac:spMk id="5" creationId="{35AB9C6B-F6B6-2B4D-96BD-368CDE51A0CD}"/>
          </ac:spMkLst>
        </pc:spChg>
        <pc:spChg chg="add del mod">
          <ac:chgData name="Lipani, Aldo" userId="3d811883-7188-4056-86e4-ebeb30c53017" providerId="ADAL" clId="{DA34FCF8-70D4-D342-AFAC-0184599DE357}" dt="2019-10-27T21:54:08.905" v="5636"/>
          <ac:spMkLst>
            <pc:docMk/>
            <pc:sldMk cId="1434353400" sldId="905"/>
            <ac:spMk id="5" creationId="{45BE5E3F-61AF-9D4B-A4A1-701AB41DF599}"/>
          </ac:spMkLst>
        </pc:spChg>
        <pc:picChg chg="add mod">
          <ac:chgData name="Lipani, Aldo" userId="3d811883-7188-4056-86e4-ebeb30c53017" providerId="ADAL" clId="{DA34FCF8-70D4-D342-AFAC-0184599DE357}" dt="2019-10-27T21:54:15.207" v="5639" actId="1076"/>
          <ac:picMkLst>
            <pc:docMk/>
            <pc:sldMk cId="1434353400" sldId="905"/>
            <ac:picMk id="7" creationId="{0F658E6F-B58B-2C43-976B-B7B0908FE394}"/>
          </ac:picMkLst>
        </pc:picChg>
      </pc:sldChg>
      <pc:sldChg chg="modSp add del">
        <pc:chgData name="Lipani, Aldo" userId="3d811883-7188-4056-86e4-ebeb30c53017" providerId="ADAL" clId="{DA34FCF8-70D4-D342-AFAC-0184599DE357}" dt="2019-10-27T21:11:52.760" v="5609" actId="2696"/>
        <pc:sldMkLst>
          <pc:docMk/>
          <pc:sldMk cId="3690006310" sldId="905"/>
        </pc:sldMkLst>
        <pc:spChg chg="mod">
          <ac:chgData name="Lipani, Aldo" userId="3d811883-7188-4056-86e4-ebeb30c53017" providerId="ADAL" clId="{DA34FCF8-70D4-D342-AFAC-0184599DE357}" dt="2019-10-27T21:11:47.256" v="5608" actId="20577"/>
          <ac:spMkLst>
            <pc:docMk/>
            <pc:sldMk cId="3690006310" sldId="905"/>
            <ac:spMk id="2" creationId="{95B1B768-2A6A-F149-919D-6EC852CAA46C}"/>
          </ac:spMkLst>
        </pc:spChg>
      </pc:sldChg>
      <pc:sldChg chg="addSp delSp modSp add">
        <pc:chgData name="Lipani, Aldo" userId="3d811883-7188-4056-86e4-ebeb30c53017" providerId="ADAL" clId="{DA34FCF8-70D4-D342-AFAC-0184599DE357}" dt="2019-10-28T12:24:39.967" v="15235" actId="20577"/>
        <pc:sldMkLst>
          <pc:docMk/>
          <pc:sldMk cId="4189697085" sldId="906"/>
        </pc:sldMkLst>
        <pc:spChg chg="add mod">
          <ac:chgData name="Lipani, Aldo" userId="3d811883-7188-4056-86e4-ebeb30c53017" providerId="ADAL" clId="{DA34FCF8-70D4-D342-AFAC-0184599DE357}" dt="2019-10-28T12:24:39.967" v="15235" actId="20577"/>
          <ac:spMkLst>
            <pc:docMk/>
            <pc:sldMk cId="4189697085" sldId="906"/>
            <ac:spMk id="3" creationId="{D6FCC0C7-EF96-8049-B2DE-91A4034D5765}"/>
          </ac:spMkLst>
        </pc:spChg>
        <pc:spChg chg="add">
          <ac:chgData name="Lipani, Aldo" userId="3d811883-7188-4056-86e4-ebeb30c53017" providerId="ADAL" clId="{DA34FCF8-70D4-D342-AFAC-0184599DE357}" dt="2019-10-28T10:37:11.650" v="14482"/>
          <ac:spMkLst>
            <pc:docMk/>
            <pc:sldMk cId="4189697085" sldId="906"/>
            <ac:spMk id="5" creationId="{F5881550-C1F5-DD49-8B46-CA15044F61FC}"/>
          </ac:spMkLst>
        </pc:spChg>
        <pc:picChg chg="del">
          <ac:chgData name="Lipani, Aldo" userId="3d811883-7188-4056-86e4-ebeb30c53017" providerId="ADAL" clId="{DA34FCF8-70D4-D342-AFAC-0184599DE357}" dt="2019-10-27T21:54:50.644" v="5641" actId="478"/>
          <ac:picMkLst>
            <pc:docMk/>
            <pc:sldMk cId="4189697085" sldId="906"/>
            <ac:picMk id="7" creationId="{0F658E6F-B58B-2C43-976B-B7B0908FE394}"/>
          </ac:picMkLst>
        </pc:picChg>
      </pc:sldChg>
      <pc:sldChg chg="addSp modSp add">
        <pc:chgData name="Lipani, Aldo" userId="3d811883-7188-4056-86e4-ebeb30c53017" providerId="ADAL" clId="{DA34FCF8-70D4-D342-AFAC-0184599DE357}" dt="2019-10-28T12:30:35.751" v="15239" actId="113"/>
        <pc:sldMkLst>
          <pc:docMk/>
          <pc:sldMk cId="637209470" sldId="907"/>
        </pc:sldMkLst>
        <pc:spChg chg="mod">
          <ac:chgData name="Lipani, Aldo" userId="3d811883-7188-4056-86e4-ebeb30c53017" providerId="ADAL" clId="{DA34FCF8-70D4-D342-AFAC-0184599DE357}" dt="2019-10-28T12:30:35.751" v="15239" actId="113"/>
          <ac:spMkLst>
            <pc:docMk/>
            <pc:sldMk cId="637209470" sldId="907"/>
            <ac:spMk id="3" creationId="{D6FCC0C7-EF96-8049-B2DE-91A4034D5765}"/>
          </ac:spMkLst>
        </pc:spChg>
        <pc:spChg chg="mod">
          <ac:chgData name="Lipani, Aldo" userId="3d811883-7188-4056-86e4-ebeb30c53017" providerId="ADAL" clId="{DA34FCF8-70D4-D342-AFAC-0184599DE357}" dt="2019-10-27T22:00:52.595" v="6370" actId="20577"/>
          <ac:spMkLst>
            <pc:docMk/>
            <pc:sldMk cId="637209470" sldId="907"/>
            <ac:spMk id="4" creationId="{19D76072-E128-D849-8EB1-C4005A112DD9}"/>
          </ac:spMkLst>
        </pc:spChg>
        <pc:spChg chg="add">
          <ac:chgData name="Lipani, Aldo" userId="3d811883-7188-4056-86e4-ebeb30c53017" providerId="ADAL" clId="{DA34FCF8-70D4-D342-AFAC-0184599DE357}" dt="2019-10-28T10:37:13.092" v="14483"/>
          <ac:spMkLst>
            <pc:docMk/>
            <pc:sldMk cId="637209470" sldId="907"/>
            <ac:spMk id="5" creationId="{CAF90EB3-0B88-DA47-95D6-8C41D843E695}"/>
          </ac:spMkLst>
        </pc:spChg>
      </pc:sldChg>
      <pc:sldChg chg="addSp modSp add">
        <pc:chgData name="Lipani, Aldo" userId="3d811883-7188-4056-86e4-ebeb30c53017" providerId="ADAL" clId="{DA34FCF8-70D4-D342-AFAC-0184599DE357}" dt="2019-10-28T10:37:14.354" v="14484"/>
        <pc:sldMkLst>
          <pc:docMk/>
          <pc:sldMk cId="3336511245" sldId="908"/>
        </pc:sldMkLst>
        <pc:spChg chg="mod">
          <ac:chgData name="Lipani, Aldo" userId="3d811883-7188-4056-86e4-ebeb30c53017" providerId="ADAL" clId="{DA34FCF8-70D4-D342-AFAC-0184599DE357}" dt="2019-10-27T22:07:07.723" v="7009" actId="20577"/>
          <ac:spMkLst>
            <pc:docMk/>
            <pc:sldMk cId="3336511245" sldId="908"/>
            <ac:spMk id="3" creationId="{D6FCC0C7-EF96-8049-B2DE-91A4034D5765}"/>
          </ac:spMkLst>
        </pc:spChg>
        <pc:spChg chg="mod">
          <ac:chgData name="Lipani, Aldo" userId="3d811883-7188-4056-86e4-ebeb30c53017" providerId="ADAL" clId="{DA34FCF8-70D4-D342-AFAC-0184599DE357}" dt="2019-10-27T22:07:11.653" v="7014" actId="20577"/>
          <ac:spMkLst>
            <pc:docMk/>
            <pc:sldMk cId="3336511245" sldId="908"/>
            <ac:spMk id="4" creationId="{19D76072-E128-D849-8EB1-C4005A112DD9}"/>
          </ac:spMkLst>
        </pc:spChg>
        <pc:spChg chg="add">
          <ac:chgData name="Lipani, Aldo" userId="3d811883-7188-4056-86e4-ebeb30c53017" providerId="ADAL" clId="{DA34FCF8-70D4-D342-AFAC-0184599DE357}" dt="2019-10-28T10:37:14.354" v="14484"/>
          <ac:spMkLst>
            <pc:docMk/>
            <pc:sldMk cId="3336511245" sldId="908"/>
            <ac:spMk id="5" creationId="{C2211A82-1647-A04A-AB06-E02880417304}"/>
          </ac:spMkLst>
        </pc:spChg>
      </pc:sldChg>
      <pc:sldChg chg="addSp delSp modSp add">
        <pc:chgData name="Lipani, Aldo" userId="3d811883-7188-4056-86e4-ebeb30c53017" providerId="ADAL" clId="{DA34FCF8-70D4-D342-AFAC-0184599DE357}" dt="2019-10-28T12:31:50.975" v="15338" actId="20577"/>
        <pc:sldMkLst>
          <pc:docMk/>
          <pc:sldMk cId="2887500330" sldId="909"/>
        </pc:sldMkLst>
        <pc:spChg chg="mod">
          <ac:chgData name="Lipani, Aldo" userId="3d811883-7188-4056-86e4-ebeb30c53017" providerId="ADAL" clId="{DA34FCF8-70D4-D342-AFAC-0184599DE357}" dt="2019-10-28T12:31:50.975" v="15338" actId="20577"/>
          <ac:spMkLst>
            <pc:docMk/>
            <pc:sldMk cId="2887500330" sldId="909"/>
            <ac:spMk id="3" creationId="{D6FCC0C7-EF96-8049-B2DE-91A4034D5765}"/>
          </ac:spMkLst>
        </pc:spChg>
        <pc:spChg chg="mod">
          <ac:chgData name="Lipani, Aldo" userId="3d811883-7188-4056-86e4-ebeb30c53017" providerId="ADAL" clId="{DA34FCF8-70D4-D342-AFAC-0184599DE357}" dt="2019-10-27T22:07:30.926" v="7021" actId="20577"/>
          <ac:spMkLst>
            <pc:docMk/>
            <pc:sldMk cId="2887500330" sldId="909"/>
            <ac:spMk id="4" creationId="{19D76072-E128-D849-8EB1-C4005A112DD9}"/>
          </ac:spMkLst>
        </pc:spChg>
        <pc:spChg chg="add">
          <ac:chgData name="Lipani, Aldo" userId="3d811883-7188-4056-86e4-ebeb30c53017" providerId="ADAL" clId="{DA34FCF8-70D4-D342-AFAC-0184599DE357}" dt="2019-10-28T10:37:15.508" v="14485"/>
          <ac:spMkLst>
            <pc:docMk/>
            <pc:sldMk cId="2887500330" sldId="909"/>
            <ac:spMk id="5" creationId="{842E776B-F17A-874F-AAB8-7B7E7BF733BB}"/>
          </ac:spMkLst>
        </pc:spChg>
        <pc:spChg chg="add del">
          <ac:chgData name="Lipani, Aldo" userId="3d811883-7188-4056-86e4-ebeb30c53017" providerId="ADAL" clId="{DA34FCF8-70D4-D342-AFAC-0184599DE357}" dt="2019-10-28T10:37:17.877" v="14487"/>
          <ac:spMkLst>
            <pc:docMk/>
            <pc:sldMk cId="2887500330" sldId="909"/>
            <ac:spMk id="6" creationId="{5B8554D4-071D-D74B-AE0B-214F934674DB}"/>
          </ac:spMkLst>
        </pc:spChg>
        <pc:picChg chg="add del">
          <ac:chgData name="Lipani, Aldo" userId="3d811883-7188-4056-86e4-ebeb30c53017" providerId="ADAL" clId="{DA34FCF8-70D4-D342-AFAC-0184599DE357}" dt="2019-10-27T22:10:03.093" v="7354"/>
          <ac:picMkLst>
            <pc:docMk/>
            <pc:sldMk cId="2887500330" sldId="909"/>
            <ac:picMk id="5" creationId="{4D9B97C5-5B99-EB40-BCE0-295302A768CE}"/>
          </ac:picMkLst>
        </pc:picChg>
      </pc:sldChg>
      <pc:sldChg chg="addSp modSp add">
        <pc:chgData name="Lipani, Aldo" userId="3d811883-7188-4056-86e4-ebeb30c53017" providerId="ADAL" clId="{DA34FCF8-70D4-D342-AFAC-0184599DE357}" dt="2019-10-28T10:37:19.297" v="14488"/>
        <pc:sldMkLst>
          <pc:docMk/>
          <pc:sldMk cId="1430608467" sldId="910"/>
        </pc:sldMkLst>
        <pc:spChg chg="mod">
          <ac:chgData name="Lipani, Aldo" userId="3d811883-7188-4056-86e4-ebeb30c53017" providerId="ADAL" clId="{DA34FCF8-70D4-D342-AFAC-0184599DE357}" dt="2019-10-27T22:09:53.318" v="7352" actId="313"/>
          <ac:spMkLst>
            <pc:docMk/>
            <pc:sldMk cId="1430608467" sldId="910"/>
            <ac:spMk id="3" creationId="{D6FCC0C7-EF96-8049-B2DE-91A4034D5765}"/>
          </ac:spMkLst>
        </pc:spChg>
        <pc:spChg chg="mod">
          <ac:chgData name="Lipani, Aldo" userId="3d811883-7188-4056-86e4-ebeb30c53017" providerId="ADAL" clId="{DA34FCF8-70D4-D342-AFAC-0184599DE357}" dt="2019-10-27T22:10:26.385" v="7364" actId="20577"/>
          <ac:spMkLst>
            <pc:docMk/>
            <pc:sldMk cId="1430608467" sldId="910"/>
            <ac:spMk id="4" creationId="{19D76072-E128-D849-8EB1-C4005A112DD9}"/>
          </ac:spMkLst>
        </pc:spChg>
        <pc:spChg chg="add">
          <ac:chgData name="Lipani, Aldo" userId="3d811883-7188-4056-86e4-ebeb30c53017" providerId="ADAL" clId="{DA34FCF8-70D4-D342-AFAC-0184599DE357}" dt="2019-10-28T10:37:19.297" v="14488"/>
          <ac:spMkLst>
            <pc:docMk/>
            <pc:sldMk cId="1430608467" sldId="910"/>
            <ac:spMk id="6" creationId="{FEFBE106-9CD4-8949-ABC5-FAA839628E64}"/>
          </ac:spMkLst>
        </pc:spChg>
        <pc:picChg chg="add mod">
          <ac:chgData name="Lipani, Aldo" userId="3d811883-7188-4056-86e4-ebeb30c53017" providerId="ADAL" clId="{DA34FCF8-70D4-D342-AFAC-0184599DE357}" dt="2019-10-27T22:10:10.394" v="7357" actId="1076"/>
          <ac:picMkLst>
            <pc:docMk/>
            <pc:sldMk cId="1430608467" sldId="910"/>
            <ac:picMk id="5" creationId="{639E7557-F0B1-D34A-8492-5D4C571DA83E}"/>
          </ac:picMkLst>
        </pc:picChg>
      </pc:sldChg>
      <pc:sldChg chg="addSp delSp modSp add">
        <pc:chgData name="Lipani, Aldo" userId="3d811883-7188-4056-86e4-ebeb30c53017" providerId="ADAL" clId="{DA34FCF8-70D4-D342-AFAC-0184599DE357}" dt="2019-10-28T10:37:20.710" v="14489"/>
        <pc:sldMkLst>
          <pc:docMk/>
          <pc:sldMk cId="3877807561" sldId="911"/>
        </pc:sldMkLst>
        <pc:spChg chg="mod">
          <ac:chgData name="Lipani, Aldo" userId="3d811883-7188-4056-86e4-ebeb30c53017" providerId="ADAL" clId="{DA34FCF8-70D4-D342-AFAC-0184599DE357}" dt="2019-10-27T22:15:43.254" v="7722" actId="313"/>
          <ac:spMkLst>
            <pc:docMk/>
            <pc:sldMk cId="3877807561" sldId="911"/>
            <ac:spMk id="3" creationId="{D6FCC0C7-EF96-8049-B2DE-91A4034D5765}"/>
          </ac:spMkLst>
        </pc:spChg>
        <pc:spChg chg="mod">
          <ac:chgData name="Lipani, Aldo" userId="3d811883-7188-4056-86e4-ebeb30c53017" providerId="ADAL" clId="{DA34FCF8-70D4-D342-AFAC-0184599DE357}" dt="2019-10-27T22:16:33.365" v="7729" actId="20577"/>
          <ac:spMkLst>
            <pc:docMk/>
            <pc:sldMk cId="3877807561" sldId="911"/>
            <ac:spMk id="4" creationId="{19D76072-E128-D849-8EB1-C4005A112DD9}"/>
          </ac:spMkLst>
        </pc:spChg>
        <pc:spChg chg="add mod">
          <ac:chgData name="Lipani, Aldo" userId="3d811883-7188-4056-86e4-ebeb30c53017" providerId="ADAL" clId="{DA34FCF8-70D4-D342-AFAC-0184599DE357}" dt="2019-10-27T22:14:29.475" v="7570" actId="1076"/>
          <ac:spMkLst>
            <pc:docMk/>
            <pc:sldMk cId="3877807561" sldId="911"/>
            <ac:spMk id="7" creationId="{8509D9E6-E59A-5649-8BF8-8E2F770647D6}"/>
          </ac:spMkLst>
        </pc:spChg>
        <pc:spChg chg="add mod">
          <ac:chgData name="Lipani, Aldo" userId="3d811883-7188-4056-86e4-ebeb30c53017" providerId="ADAL" clId="{DA34FCF8-70D4-D342-AFAC-0184599DE357}" dt="2019-10-27T22:14:32.862" v="7571" actId="1076"/>
          <ac:spMkLst>
            <pc:docMk/>
            <pc:sldMk cId="3877807561" sldId="911"/>
            <ac:spMk id="8" creationId="{8E16E83E-F885-E047-B1E7-EE7B4571492A}"/>
          </ac:spMkLst>
        </pc:spChg>
        <pc:spChg chg="add mod">
          <ac:chgData name="Lipani, Aldo" userId="3d811883-7188-4056-86e4-ebeb30c53017" providerId="ADAL" clId="{DA34FCF8-70D4-D342-AFAC-0184599DE357}" dt="2019-10-27T22:15:34.305" v="7720" actId="1076"/>
          <ac:spMkLst>
            <pc:docMk/>
            <pc:sldMk cId="3877807561" sldId="911"/>
            <ac:spMk id="9" creationId="{55BFAC8B-BAF7-E540-9C9E-1B8745F394B7}"/>
          </ac:spMkLst>
        </pc:spChg>
        <pc:spChg chg="add mod">
          <ac:chgData name="Lipani, Aldo" userId="3d811883-7188-4056-86e4-ebeb30c53017" providerId="ADAL" clId="{DA34FCF8-70D4-D342-AFAC-0184599DE357}" dt="2019-10-27T22:15:36.884" v="7721" actId="1076"/>
          <ac:spMkLst>
            <pc:docMk/>
            <pc:sldMk cId="3877807561" sldId="911"/>
            <ac:spMk id="10" creationId="{0984F3C0-679C-3940-A8C3-4F50F26B59B2}"/>
          </ac:spMkLst>
        </pc:spChg>
        <pc:spChg chg="add">
          <ac:chgData name="Lipani, Aldo" userId="3d811883-7188-4056-86e4-ebeb30c53017" providerId="ADAL" clId="{DA34FCF8-70D4-D342-AFAC-0184599DE357}" dt="2019-10-28T10:37:20.710" v="14489"/>
          <ac:spMkLst>
            <pc:docMk/>
            <pc:sldMk cId="3877807561" sldId="911"/>
            <ac:spMk id="11" creationId="{A3EAB538-1549-094F-A0BA-7061A241EC17}"/>
          </ac:spMkLst>
        </pc:spChg>
        <pc:picChg chg="del">
          <ac:chgData name="Lipani, Aldo" userId="3d811883-7188-4056-86e4-ebeb30c53017" providerId="ADAL" clId="{DA34FCF8-70D4-D342-AFAC-0184599DE357}" dt="2019-10-27T22:12:05.770" v="7520" actId="478"/>
          <ac:picMkLst>
            <pc:docMk/>
            <pc:sldMk cId="3877807561" sldId="911"/>
            <ac:picMk id="5" creationId="{639E7557-F0B1-D34A-8492-5D4C571DA83E}"/>
          </ac:picMkLst>
        </pc:picChg>
        <pc:picChg chg="add mod">
          <ac:chgData name="Lipani, Aldo" userId="3d811883-7188-4056-86e4-ebeb30c53017" providerId="ADAL" clId="{DA34FCF8-70D4-D342-AFAC-0184599DE357}" dt="2019-10-27T22:14:26.040" v="7569" actId="1035"/>
          <ac:picMkLst>
            <pc:docMk/>
            <pc:sldMk cId="3877807561" sldId="911"/>
            <ac:picMk id="6" creationId="{E647EB06-FE70-9F46-9FE5-6F01B4CDF6AE}"/>
          </ac:picMkLst>
        </pc:picChg>
      </pc:sldChg>
      <pc:sldChg chg="addSp delSp modSp add">
        <pc:chgData name="Lipani, Aldo" userId="3d811883-7188-4056-86e4-ebeb30c53017" providerId="ADAL" clId="{DA34FCF8-70D4-D342-AFAC-0184599DE357}" dt="2019-10-28T12:33:39.701" v="15413" actId="20577"/>
        <pc:sldMkLst>
          <pc:docMk/>
          <pc:sldMk cId="4040476181" sldId="912"/>
        </pc:sldMkLst>
        <pc:spChg chg="mod">
          <ac:chgData name="Lipani, Aldo" userId="3d811883-7188-4056-86e4-ebeb30c53017" providerId="ADAL" clId="{DA34FCF8-70D4-D342-AFAC-0184599DE357}" dt="2019-10-28T12:33:39.701" v="15413" actId="20577"/>
          <ac:spMkLst>
            <pc:docMk/>
            <pc:sldMk cId="4040476181" sldId="912"/>
            <ac:spMk id="3" creationId="{D6FCC0C7-EF96-8049-B2DE-91A4034D5765}"/>
          </ac:spMkLst>
        </pc:spChg>
        <pc:spChg chg="mod">
          <ac:chgData name="Lipani, Aldo" userId="3d811883-7188-4056-86e4-ebeb30c53017" providerId="ADAL" clId="{DA34FCF8-70D4-D342-AFAC-0184599DE357}" dt="2019-10-27T22:16:39.407" v="7733" actId="20577"/>
          <ac:spMkLst>
            <pc:docMk/>
            <pc:sldMk cId="4040476181" sldId="912"/>
            <ac:spMk id="4" creationId="{19D76072-E128-D849-8EB1-C4005A112DD9}"/>
          </ac:spMkLst>
        </pc:spChg>
        <pc:spChg chg="add">
          <ac:chgData name="Lipani, Aldo" userId="3d811883-7188-4056-86e4-ebeb30c53017" providerId="ADAL" clId="{DA34FCF8-70D4-D342-AFAC-0184599DE357}" dt="2019-10-28T10:37:22.001" v="14490"/>
          <ac:spMkLst>
            <pc:docMk/>
            <pc:sldMk cId="4040476181" sldId="912"/>
            <ac:spMk id="5" creationId="{A4463E09-D94B-0840-AD97-5AEF6786C375}"/>
          </ac:spMkLst>
        </pc:spChg>
        <pc:spChg chg="del">
          <ac:chgData name="Lipani, Aldo" userId="3d811883-7188-4056-86e4-ebeb30c53017" providerId="ADAL" clId="{DA34FCF8-70D4-D342-AFAC-0184599DE357}" dt="2019-10-27T22:20:34.750" v="7948" actId="478"/>
          <ac:spMkLst>
            <pc:docMk/>
            <pc:sldMk cId="4040476181" sldId="912"/>
            <ac:spMk id="7" creationId="{8509D9E6-E59A-5649-8BF8-8E2F770647D6}"/>
          </ac:spMkLst>
        </pc:spChg>
        <pc:spChg chg="del mod">
          <ac:chgData name="Lipani, Aldo" userId="3d811883-7188-4056-86e4-ebeb30c53017" providerId="ADAL" clId="{DA34FCF8-70D4-D342-AFAC-0184599DE357}" dt="2019-10-27T22:20:24.800" v="7941" actId="478"/>
          <ac:spMkLst>
            <pc:docMk/>
            <pc:sldMk cId="4040476181" sldId="912"/>
            <ac:spMk id="8" creationId="{8E16E83E-F885-E047-B1E7-EE7B4571492A}"/>
          </ac:spMkLst>
        </pc:spChg>
        <pc:spChg chg="del">
          <ac:chgData name="Lipani, Aldo" userId="3d811883-7188-4056-86e4-ebeb30c53017" providerId="ADAL" clId="{DA34FCF8-70D4-D342-AFAC-0184599DE357}" dt="2019-10-27T22:20:35.816" v="7949" actId="478"/>
          <ac:spMkLst>
            <pc:docMk/>
            <pc:sldMk cId="4040476181" sldId="912"/>
            <ac:spMk id="9" creationId="{55BFAC8B-BAF7-E540-9C9E-1B8745F394B7}"/>
          </ac:spMkLst>
        </pc:spChg>
        <pc:spChg chg="del">
          <ac:chgData name="Lipani, Aldo" userId="3d811883-7188-4056-86e4-ebeb30c53017" providerId="ADAL" clId="{DA34FCF8-70D4-D342-AFAC-0184599DE357}" dt="2019-10-27T22:20:36.850" v="7950" actId="478"/>
          <ac:spMkLst>
            <pc:docMk/>
            <pc:sldMk cId="4040476181" sldId="912"/>
            <ac:spMk id="10" creationId="{0984F3C0-679C-3940-A8C3-4F50F26B59B2}"/>
          </ac:spMkLst>
        </pc:spChg>
        <pc:picChg chg="del">
          <ac:chgData name="Lipani, Aldo" userId="3d811883-7188-4056-86e4-ebeb30c53017" providerId="ADAL" clId="{DA34FCF8-70D4-D342-AFAC-0184599DE357}" dt="2019-10-27T22:17:11.373" v="7761" actId="478"/>
          <ac:picMkLst>
            <pc:docMk/>
            <pc:sldMk cId="4040476181" sldId="912"/>
            <ac:picMk id="6" creationId="{E647EB06-FE70-9F46-9FE5-6F01B4CDF6AE}"/>
          </ac:picMkLst>
        </pc:picChg>
      </pc:sldChg>
      <pc:sldChg chg="addSp modSp add">
        <pc:chgData name="Lipani, Aldo" userId="3d811883-7188-4056-86e4-ebeb30c53017" providerId="ADAL" clId="{DA34FCF8-70D4-D342-AFAC-0184599DE357}" dt="2019-10-28T12:34:11.561" v="15425" actId="20577"/>
        <pc:sldMkLst>
          <pc:docMk/>
          <pc:sldMk cId="1416028549" sldId="913"/>
        </pc:sldMkLst>
        <pc:spChg chg="mod">
          <ac:chgData name="Lipani, Aldo" userId="3d811883-7188-4056-86e4-ebeb30c53017" providerId="ADAL" clId="{DA34FCF8-70D4-D342-AFAC-0184599DE357}" dt="2019-10-28T12:34:11.561" v="15425" actId="20577"/>
          <ac:spMkLst>
            <pc:docMk/>
            <pc:sldMk cId="1416028549" sldId="913"/>
            <ac:spMk id="3" creationId="{D6FCC0C7-EF96-8049-B2DE-91A4034D5765}"/>
          </ac:spMkLst>
        </pc:spChg>
        <pc:spChg chg="mod">
          <ac:chgData name="Lipani, Aldo" userId="3d811883-7188-4056-86e4-ebeb30c53017" providerId="ADAL" clId="{DA34FCF8-70D4-D342-AFAC-0184599DE357}" dt="2019-10-27T22:21:10.906" v="7973" actId="20577"/>
          <ac:spMkLst>
            <pc:docMk/>
            <pc:sldMk cId="1416028549" sldId="913"/>
            <ac:spMk id="4" creationId="{19D76072-E128-D849-8EB1-C4005A112DD9}"/>
          </ac:spMkLst>
        </pc:spChg>
        <pc:spChg chg="add">
          <ac:chgData name="Lipani, Aldo" userId="3d811883-7188-4056-86e4-ebeb30c53017" providerId="ADAL" clId="{DA34FCF8-70D4-D342-AFAC-0184599DE357}" dt="2019-10-28T10:37:23.295" v="14491"/>
          <ac:spMkLst>
            <pc:docMk/>
            <pc:sldMk cId="1416028549" sldId="913"/>
            <ac:spMk id="6" creationId="{EE2A1C56-DD24-8C45-9F44-ED6A671379E2}"/>
          </ac:spMkLst>
        </pc:spChg>
        <pc:picChg chg="add mod">
          <ac:chgData name="Lipani, Aldo" userId="3d811883-7188-4056-86e4-ebeb30c53017" providerId="ADAL" clId="{DA34FCF8-70D4-D342-AFAC-0184599DE357}" dt="2019-10-27T22:22:38.277" v="8161" actId="1076"/>
          <ac:picMkLst>
            <pc:docMk/>
            <pc:sldMk cId="1416028549" sldId="913"/>
            <ac:picMk id="5" creationId="{F1DF5F0E-3DB8-4C43-8070-F5DCCE70ED7E}"/>
          </ac:picMkLst>
        </pc:picChg>
      </pc:sldChg>
      <pc:sldChg chg="addSp modSp add">
        <pc:chgData name="Lipani, Aldo" userId="3d811883-7188-4056-86e4-ebeb30c53017" providerId="ADAL" clId="{DA34FCF8-70D4-D342-AFAC-0184599DE357}" dt="2019-10-28T12:39:20.520" v="15446" actId="313"/>
        <pc:sldMkLst>
          <pc:docMk/>
          <pc:sldMk cId="3980559576" sldId="914"/>
        </pc:sldMkLst>
        <pc:spChg chg="mod">
          <ac:chgData name="Lipani, Aldo" userId="3d811883-7188-4056-86e4-ebeb30c53017" providerId="ADAL" clId="{DA34FCF8-70D4-D342-AFAC-0184599DE357}" dt="2019-10-28T12:39:20.520" v="15446" actId="313"/>
          <ac:spMkLst>
            <pc:docMk/>
            <pc:sldMk cId="3980559576" sldId="914"/>
            <ac:spMk id="3" creationId="{D6FCC0C7-EF96-8049-B2DE-91A4034D5765}"/>
          </ac:spMkLst>
        </pc:spChg>
        <pc:spChg chg="mod">
          <ac:chgData name="Lipani, Aldo" userId="3d811883-7188-4056-86e4-ebeb30c53017" providerId="ADAL" clId="{DA34FCF8-70D4-D342-AFAC-0184599DE357}" dt="2019-10-27T22:24:00.825" v="8191" actId="20577"/>
          <ac:spMkLst>
            <pc:docMk/>
            <pc:sldMk cId="3980559576" sldId="914"/>
            <ac:spMk id="4" creationId="{19D76072-E128-D849-8EB1-C4005A112DD9}"/>
          </ac:spMkLst>
        </pc:spChg>
        <pc:spChg chg="add">
          <ac:chgData name="Lipani, Aldo" userId="3d811883-7188-4056-86e4-ebeb30c53017" providerId="ADAL" clId="{DA34FCF8-70D4-D342-AFAC-0184599DE357}" dt="2019-10-28T10:37:24.656" v="14492"/>
          <ac:spMkLst>
            <pc:docMk/>
            <pc:sldMk cId="3980559576" sldId="914"/>
            <ac:spMk id="6" creationId="{BB373D2F-ECD1-A44B-8810-CEB7B9A7296B}"/>
          </ac:spMkLst>
        </pc:spChg>
        <pc:picChg chg="mod">
          <ac:chgData name="Lipani, Aldo" userId="3d811883-7188-4056-86e4-ebeb30c53017" providerId="ADAL" clId="{DA34FCF8-70D4-D342-AFAC-0184599DE357}" dt="2019-10-27T22:27:18.513" v="8521" actId="1076"/>
          <ac:picMkLst>
            <pc:docMk/>
            <pc:sldMk cId="3980559576" sldId="914"/>
            <ac:picMk id="5" creationId="{F1DF5F0E-3DB8-4C43-8070-F5DCCE70ED7E}"/>
          </ac:picMkLst>
        </pc:picChg>
      </pc:sldChg>
      <pc:sldChg chg="addSp delSp modSp add">
        <pc:chgData name="Lipani, Aldo" userId="3d811883-7188-4056-86e4-ebeb30c53017" providerId="ADAL" clId="{DA34FCF8-70D4-D342-AFAC-0184599DE357}" dt="2019-10-28T12:39:04.326" v="15442" actId="20577"/>
        <pc:sldMkLst>
          <pc:docMk/>
          <pc:sldMk cId="3221056734" sldId="915"/>
        </pc:sldMkLst>
        <pc:spChg chg="add del mod">
          <ac:chgData name="Lipani, Aldo" userId="3d811883-7188-4056-86e4-ebeb30c53017" providerId="ADAL" clId="{DA34FCF8-70D4-D342-AFAC-0184599DE357}" dt="2019-10-27T22:27:31.767" v="8523" actId="767"/>
          <ac:spMkLst>
            <pc:docMk/>
            <pc:sldMk cId="3221056734" sldId="915"/>
            <ac:spMk id="2" creationId="{3F89C8BC-CDE8-7840-BFAB-1FC1C8A7836D}"/>
          </ac:spMkLst>
        </pc:spChg>
        <pc:spChg chg="mod">
          <ac:chgData name="Lipani, Aldo" userId="3d811883-7188-4056-86e4-ebeb30c53017" providerId="ADAL" clId="{DA34FCF8-70D4-D342-AFAC-0184599DE357}" dt="2019-10-28T12:39:04.326" v="15442" actId="20577"/>
          <ac:spMkLst>
            <pc:docMk/>
            <pc:sldMk cId="3221056734" sldId="915"/>
            <ac:spMk id="3" creationId="{D6FCC0C7-EF96-8049-B2DE-91A4034D5765}"/>
          </ac:spMkLst>
        </pc:spChg>
        <pc:spChg chg="mod">
          <ac:chgData name="Lipani, Aldo" userId="3d811883-7188-4056-86e4-ebeb30c53017" providerId="ADAL" clId="{DA34FCF8-70D4-D342-AFAC-0184599DE357}" dt="2019-10-27T22:26:15.976" v="8476" actId="20577"/>
          <ac:spMkLst>
            <pc:docMk/>
            <pc:sldMk cId="3221056734" sldId="915"/>
            <ac:spMk id="4" creationId="{19D76072-E128-D849-8EB1-C4005A112DD9}"/>
          </ac:spMkLst>
        </pc:spChg>
        <pc:spChg chg="add">
          <ac:chgData name="Lipani, Aldo" userId="3d811883-7188-4056-86e4-ebeb30c53017" providerId="ADAL" clId="{DA34FCF8-70D4-D342-AFAC-0184599DE357}" dt="2019-10-28T10:37:26.014" v="14493"/>
          <ac:spMkLst>
            <pc:docMk/>
            <pc:sldMk cId="3221056734" sldId="915"/>
            <ac:spMk id="5" creationId="{47D8A80C-59E7-D24B-9FD4-7B89210FAD11}"/>
          </ac:spMkLst>
        </pc:spChg>
        <pc:spChg chg="add del mod">
          <ac:chgData name="Lipani, Aldo" userId="3d811883-7188-4056-86e4-ebeb30c53017" providerId="ADAL" clId="{DA34FCF8-70D4-D342-AFAC-0184599DE357}" dt="2019-10-27T22:27:34.047" v="8524"/>
          <ac:spMkLst>
            <pc:docMk/>
            <pc:sldMk cId="3221056734" sldId="915"/>
            <ac:spMk id="6" creationId="{0B61CA7A-E785-3548-893E-A6C20CB00C99}"/>
          </ac:spMkLst>
        </pc:spChg>
        <pc:spChg chg="add del mod">
          <ac:chgData name="Lipani, Aldo" userId="3d811883-7188-4056-86e4-ebeb30c53017" providerId="ADAL" clId="{DA34FCF8-70D4-D342-AFAC-0184599DE357}" dt="2019-10-27T22:27:34.047" v="8524"/>
          <ac:spMkLst>
            <pc:docMk/>
            <pc:sldMk cId="3221056734" sldId="915"/>
            <ac:spMk id="7" creationId="{B119A125-7687-1A41-A336-855F8380B0EF}"/>
          </ac:spMkLst>
        </pc:spChg>
        <pc:picChg chg="del">
          <ac:chgData name="Lipani, Aldo" userId="3d811883-7188-4056-86e4-ebeb30c53017" providerId="ADAL" clId="{DA34FCF8-70D4-D342-AFAC-0184599DE357}" dt="2019-10-27T22:26:17.689" v="8477" actId="478"/>
          <ac:picMkLst>
            <pc:docMk/>
            <pc:sldMk cId="3221056734" sldId="915"/>
            <ac:picMk id="5" creationId="{F1DF5F0E-3DB8-4C43-8070-F5DCCE70ED7E}"/>
          </ac:picMkLst>
        </pc:picChg>
        <pc:picChg chg="add mod modCrop">
          <ac:chgData name="Lipani, Aldo" userId="3d811883-7188-4056-86e4-ebeb30c53017" providerId="ADAL" clId="{DA34FCF8-70D4-D342-AFAC-0184599DE357}" dt="2019-10-28T12:38:38.091" v="15436" actId="1076"/>
          <ac:picMkLst>
            <pc:docMk/>
            <pc:sldMk cId="3221056734" sldId="915"/>
            <ac:picMk id="6" creationId="{DFAD8041-1910-124E-A23F-E18ECA19C4F6}"/>
          </ac:picMkLst>
        </pc:picChg>
      </pc:sldChg>
      <pc:sldChg chg="addSp modSp add">
        <pc:chgData name="Lipani, Aldo" userId="3d811883-7188-4056-86e4-ebeb30c53017" providerId="ADAL" clId="{DA34FCF8-70D4-D342-AFAC-0184599DE357}" dt="2019-10-28T12:49:25.503" v="15918" actId="20577"/>
        <pc:sldMkLst>
          <pc:docMk/>
          <pc:sldMk cId="385933789" sldId="916"/>
        </pc:sldMkLst>
        <pc:spChg chg="mod">
          <ac:chgData name="Lipani, Aldo" userId="3d811883-7188-4056-86e4-ebeb30c53017" providerId="ADAL" clId="{DA34FCF8-70D4-D342-AFAC-0184599DE357}" dt="2019-10-28T12:49:25.503" v="15918" actId="20577"/>
          <ac:spMkLst>
            <pc:docMk/>
            <pc:sldMk cId="385933789" sldId="916"/>
            <ac:spMk id="3" creationId="{D6FCC0C7-EF96-8049-B2DE-91A4034D5765}"/>
          </ac:spMkLst>
        </pc:spChg>
        <pc:spChg chg="add">
          <ac:chgData name="Lipani, Aldo" userId="3d811883-7188-4056-86e4-ebeb30c53017" providerId="ADAL" clId="{DA34FCF8-70D4-D342-AFAC-0184599DE357}" dt="2019-10-28T10:37:27.288" v="14494"/>
          <ac:spMkLst>
            <pc:docMk/>
            <pc:sldMk cId="385933789" sldId="916"/>
            <ac:spMk id="5" creationId="{5A8CB3E0-A56F-BF47-B082-47DEEBC65F45}"/>
          </ac:spMkLst>
        </pc:spChg>
      </pc:sldChg>
      <pc:sldChg chg="addSp delSp modSp add">
        <pc:chgData name="Lipani, Aldo" userId="3d811883-7188-4056-86e4-ebeb30c53017" providerId="ADAL" clId="{DA34FCF8-70D4-D342-AFAC-0184599DE357}" dt="2019-10-28T19:55:42.558" v="16191" actId="20577"/>
        <pc:sldMkLst>
          <pc:docMk/>
          <pc:sldMk cId="3116661040" sldId="917"/>
        </pc:sldMkLst>
        <pc:spChg chg="mod">
          <ac:chgData name="Lipani, Aldo" userId="3d811883-7188-4056-86e4-ebeb30c53017" providerId="ADAL" clId="{DA34FCF8-70D4-D342-AFAC-0184599DE357}" dt="2019-10-28T19:55:42.558" v="16191" actId="20577"/>
          <ac:spMkLst>
            <pc:docMk/>
            <pc:sldMk cId="3116661040" sldId="917"/>
            <ac:spMk id="3" creationId="{D6FCC0C7-EF96-8049-B2DE-91A4034D5765}"/>
          </ac:spMkLst>
        </pc:spChg>
        <pc:spChg chg="mod">
          <ac:chgData name="Lipani, Aldo" userId="3d811883-7188-4056-86e4-ebeb30c53017" providerId="ADAL" clId="{DA34FCF8-70D4-D342-AFAC-0184599DE357}" dt="2019-10-27T22:53:05.073" v="9269" actId="20577"/>
          <ac:spMkLst>
            <pc:docMk/>
            <pc:sldMk cId="3116661040" sldId="917"/>
            <ac:spMk id="4" creationId="{19D76072-E128-D849-8EB1-C4005A112DD9}"/>
          </ac:spMkLst>
        </pc:spChg>
        <pc:spChg chg="add mod">
          <ac:chgData name="Lipani, Aldo" userId="3d811883-7188-4056-86e4-ebeb30c53017" providerId="ADAL" clId="{DA34FCF8-70D4-D342-AFAC-0184599DE357}" dt="2019-10-27T22:42:55.952" v="9037" actId="1035"/>
          <ac:spMkLst>
            <pc:docMk/>
            <pc:sldMk cId="3116661040" sldId="917"/>
            <ac:spMk id="12" creationId="{21FA620D-FD35-DD4D-8926-CD642768FD0F}"/>
          </ac:spMkLst>
        </pc:spChg>
        <pc:spChg chg="add mod">
          <ac:chgData name="Lipani, Aldo" userId="3d811883-7188-4056-86e4-ebeb30c53017" providerId="ADAL" clId="{DA34FCF8-70D4-D342-AFAC-0184599DE357}" dt="2019-10-27T22:42:55.952" v="9037" actId="1035"/>
          <ac:spMkLst>
            <pc:docMk/>
            <pc:sldMk cId="3116661040" sldId="917"/>
            <ac:spMk id="13" creationId="{09E0221B-BBBC-B04B-98E3-BE56F0FA90A1}"/>
          </ac:spMkLst>
        </pc:spChg>
        <pc:spChg chg="add mod">
          <ac:chgData name="Lipani, Aldo" userId="3d811883-7188-4056-86e4-ebeb30c53017" providerId="ADAL" clId="{DA34FCF8-70D4-D342-AFAC-0184599DE357}" dt="2019-10-27T22:47:45.095" v="9078" actId="1076"/>
          <ac:spMkLst>
            <pc:docMk/>
            <pc:sldMk cId="3116661040" sldId="917"/>
            <ac:spMk id="14" creationId="{ABBA8D2C-2D13-A34C-A6DD-E6B67413544A}"/>
          </ac:spMkLst>
        </pc:spChg>
        <pc:spChg chg="add">
          <ac:chgData name="Lipani, Aldo" userId="3d811883-7188-4056-86e4-ebeb30c53017" providerId="ADAL" clId="{DA34FCF8-70D4-D342-AFAC-0184599DE357}" dt="2019-10-28T10:37:28.618" v="14495"/>
          <ac:spMkLst>
            <pc:docMk/>
            <pc:sldMk cId="3116661040" sldId="917"/>
            <ac:spMk id="15" creationId="{00538FA1-4831-684F-B8A1-66D4107526DF}"/>
          </ac:spMkLst>
        </pc:spChg>
        <pc:spChg chg="add del mod">
          <ac:chgData name="Lipani, Aldo" userId="3d811883-7188-4056-86e4-ebeb30c53017" providerId="ADAL" clId="{DA34FCF8-70D4-D342-AFAC-0184599DE357}" dt="2019-10-27T22:47:33.734" v="9075" actId="478"/>
          <ac:spMkLst>
            <pc:docMk/>
            <pc:sldMk cId="3116661040" sldId="917"/>
            <ac:spMk id="15" creationId="{3A019D58-F614-5442-8CC0-09ADA36FA448}"/>
          </ac:spMkLst>
        </pc:spChg>
        <pc:spChg chg="add mod">
          <ac:chgData name="Lipani, Aldo" userId="3d811883-7188-4056-86e4-ebeb30c53017" providerId="ADAL" clId="{DA34FCF8-70D4-D342-AFAC-0184599DE357}" dt="2019-10-27T22:42:55.952" v="9037" actId="1035"/>
          <ac:spMkLst>
            <pc:docMk/>
            <pc:sldMk cId="3116661040" sldId="917"/>
            <ac:spMk id="24" creationId="{EB3DC001-8361-6540-B003-4D86574BA2CF}"/>
          </ac:spMkLst>
        </pc:spChg>
        <pc:spChg chg="add mod">
          <ac:chgData name="Lipani, Aldo" userId="3d811883-7188-4056-86e4-ebeb30c53017" providerId="ADAL" clId="{DA34FCF8-70D4-D342-AFAC-0184599DE357}" dt="2019-10-27T22:42:55.952" v="9037" actId="1035"/>
          <ac:spMkLst>
            <pc:docMk/>
            <pc:sldMk cId="3116661040" sldId="917"/>
            <ac:spMk id="25" creationId="{79C5E43C-B904-E64C-ABF5-7DC327F416CE}"/>
          </ac:spMkLst>
        </pc:spChg>
        <pc:spChg chg="add del mod">
          <ac:chgData name="Lipani, Aldo" userId="3d811883-7188-4056-86e4-ebeb30c53017" providerId="ADAL" clId="{DA34FCF8-70D4-D342-AFAC-0184599DE357}" dt="2019-10-27T22:47:39.268" v="9077" actId="478"/>
          <ac:spMkLst>
            <pc:docMk/>
            <pc:sldMk cId="3116661040" sldId="917"/>
            <ac:spMk id="26" creationId="{0A98E771-D2B2-4240-A16B-D53F7DB810C6}"/>
          </ac:spMkLst>
        </pc:spChg>
        <pc:spChg chg="add del mod">
          <ac:chgData name="Lipani, Aldo" userId="3d811883-7188-4056-86e4-ebeb30c53017" providerId="ADAL" clId="{DA34FCF8-70D4-D342-AFAC-0184599DE357}" dt="2019-10-27T22:47:30.470" v="9074" actId="478"/>
          <ac:spMkLst>
            <pc:docMk/>
            <pc:sldMk cId="3116661040" sldId="917"/>
            <ac:spMk id="27" creationId="{94CE4DEF-4921-6E4F-A87E-C3620A02A5A2}"/>
          </ac:spMkLst>
        </pc:spChg>
        <pc:spChg chg="add mod">
          <ac:chgData name="Lipani, Aldo" userId="3d811883-7188-4056-86e4-ebeb30c53017" providerId="ADAL" clId="{DA34FCF8-70D4-D342-AFAC-0184599DE357}" dt="2019-10-27T22:48:09.809" v="9082" actId="14100"/>
          <ac:spMkLst>
            <pc:docMk/>
            <pc:sldMk cId="3116661040" sldId="917"/>
            <ac:spMk id="28" creationId="{26096408-1FDB-B64D-BAFC-62E68509088C}"/>
          </ac:spMkLst>
        </pc:spChg>
        <pc:cxnChg chg="add del mod">
          <ac:chgData name="Lipani, Aldo" userId="3d811883-7188-4056-86e4-ebeb30c53017" providerId="ADAL" clId="{DA34FCF8-70D4-D342-AFAC-0184599DE357}" dt="2019-10-27T22:47:37.135" v="9076" actId="478"/>
          <ac:cxnSpMkLst>
            <pc:docMk/>
            <pc:sldMk cId="3116661040" sldId="917"/>
            <ac:cxnSpMk id="5" creationId="{53230D9B-4A22-EB40-AAAE-CEC422E4D8E4}"/>
          </ac:cxnSpMkLst>
        </pc:cxnChg>
        <pc:cxnChg chg="add mod">
          <ac:chgData name="Lipani, Aldo" userId="3d811883-7188-4056-86e4-ebeb30c53017" providerId="ADAL" clId="{DA34FCF8-70D4-D342-AFAC-0184599DE357}" dt="2019-10-27T22:42:55.952" v="9037" actId="1035"/>
          <ac:cxnSpMkLst>
            <pc:docMk/>
            <pc:sldMk cId="3116661040" sldId="917"/>
            <ac:cxnSpMk id="7" creationId="{96D19A55-D7B7-4847-882B-7F8AB184E302}"/>
          </ac:cxnSpMkLst>
        </pc:cxnChg>
        <pc:cxnChg chg="add del">
          <ac:chgData name="Lipani, Aldo" userId="3d811883-7188-4056-86e4-ebeb30c53017" providerId="ADAL" clId="{DA34FCF8-70D4-D342-AFAC-0184599DE357}" dt="2019-10-27T22:39:27.481" v="8978"/>
          <ac:cxnSpMkLst>
            <pc:docMk/>
            <pc:sldMk cId="3116661040" sldId="917"/>
            <ac:cxnSpMk id="11" creationId="{B9FF6925-E131-EB45-A207-FC77BBA2D2EC}"/>
          </ac:cxnSpMkLst>
        </pc:cxnChg>
        <pc:cxnChg chg="add mod">
          <ac:chgData name="Lipani, Aldo" userId="3d811883-7188-4056-86e4-ebeb30c53017" providerId="ADAL" clId="{DA34FCF8-70D4-D342-AFAC-0184599DE357}" dt="2019-10-27T22:42:55.952" v="9037" actId="1035"/>
          <ac:cxnSpMkLst>
            <pc:docMk/>
            <pc:sldMk cId="3116661040" sldId="917"/>
            <ac:cxnSpMk id="17" creationId="{F6528DCB-097C-3E42-999E-1A64780C6228}"/>
          </ac:cxnSpMkLst>
        </pc:cxnChg>
        <pc:cxnChg chg="add mod">
          <ac:chgData name="Lipani, Aldo" userId="3d811883-7188-4056-86e4-ebeb30c53017" providerId="ADAL" clId="{DA34FCF8-70D4-D342-AFAC-0184599DE357}" dt="2019-10-27T22:42:55.952" v="9037" actId="1035"/>
          <ac:cxnSpMkLst>
            <pc:docMk/>
            <pc:sldMk cId="3116661040" sldId="917"/>
            <ac:cxnSpMk id="19" creationId="{3AA5E420-2E21-5A46-ABCD-5E3216BCFADC}"/>
          </ac:cxnSpMkLst>
        </pc:cxnChg>
      </pc:sldChg>
      <pc:sldChg chg="addSp delSp modSp add">
        <pc:chgData name="Lipani, Aldo" userId="3d811883-7188-4056-86e4-ebeb30c53017" providerId="ADAL" clId="{DA34FCF8-70D4-D342-AFAC-0184599DE357}" dt="2019-10-28T13:00:49.941" v="15964" actId="20577"/>
        <pc:sldMkLst>
          <pc:docMk/>
          <pc:sldMk cId="2577079166" sldId="918"/>
        </pc:sldMkLst>
        <pc:spChg chg="del">
          <ac:chgData name="Lipani, Aldo" userId="3d811883-7188-4056-86e4-ebeb30c53017" providerId="ADAL" clId="{DA34FCF8-70D4-D342-AFAC-0184599DE357}" dt="2019-10-28T00:00:21.407" v="11962"/>
          <ac:spMkLst>
            <pc:docMk/>
            <pc:sldMk cId="2577079166" sldId="918"/>
            <ac:spMk id="3" creationId="{D6FCC0C7-EF96-8049-B2DE-91A4034D5765}"/>
          </ac:spMkLst>
        </pc:spChg>
        <pc:spChg chg="mod">
          <ac:chgData name="Lipani, Aldo" userId="3d811883-7188-4056-86e4-ebeb30c53017" providerId="ADAL" clId="{DA34FCF8-70D4-D342-AFAC-0184599DE357}" dt="2019-10-28T00:00:30.709" v="11975" actId="20577"/>
          <ac:spMkLst>
            <pc:docMk/>
            <pc:sldMk cId="2577079166" sldId="918"/>
            <ac:spMk id="4" creationId="{19D76072-E128-D849-8EB1-C4005A112DD9}"/>
          </ac:spMkLst>
        </pc:spChg>
        <pc:spChg chg="add">
          <ac:chgData name="Lipani, Aldo" userId="3d811883-7188-4056-86e4-ebeb30c53017" providerId="ADAL" clId="{DA34FCF8-70D4-D342-AFAC-0184599DE357}" dt="2019-10-28T10:37:33.442" v="14498"/>
          <ac:spMkLst>
            <pc:docMk/>
            <pc:sldMk cId="2577079166" sldId="918"/>
            <ac:spMk id="5" creationId="{DBA8B68D-3EC5-AC48-AB88-CF117C3DF7E1}"/>
          </ac:spMkLst>
        </pc:spChg>
        <pc:spChg chg="add mod">
          <ac:chgData name="Lipani, Aldo" userId="3d811883-7188-4056-86e4-ebeb30c53017" providerId="ADAL" clId="{DA34FCF8-70D4-D342-AFAC-0184599DE357}" dt="2019-10-28T13:00:49.941" v="15964" actId="20577"/>
          <ac:spMkLst>
            <pc:docMk/>
            <pc:sldMk cId="2577079166" sldId="918"/>
            <ac:spMk id="6" creationId="{0FFAD120-D3BC-944F-9DD1-CD40205EE10E}"/>
          </ac:spMkLst>
        </pc:spChg>
        <pc:picChg chg="add del mod">
          <ac:chgData name="Lipani, Aldo" userId="3d811883-7188-4056-86e4-ebeb30c53017" providerId="ADAL" clId="{DA34FCF8-70D4-D342-AFAC-0184599DE357}" dt="2019-10-28T00:00:51.373" v="11980"/>
          <ac:picMkLst>
            <pc:docMk/>
            <pc:sldMk cId="2577079166" sldId="918"/>
            <ac:picMk id="5" creationId="{A72CE15D-CC67-B748-9428-2B217855678E}"/>
          </ac:picMkLst>
        </pc:picChg>
        <pc:picChg chg="add mod">
          <ac:chgData name="Lipani, Aldo" userId="3d811883-7188-4056-86e4-ebeb30c53017" providerId="ADAL" clId="{DA34FCF8-70D4-D342-AFAC-0184599DE357}" dt="2019-10-28T00:01:22.880" v="12065" actId="1076"/>
          <ac:picMkLst>
            <pc:docMk/>
            <pc:sldMk cId="2577079166" sldId="918"/>
            <ac:picMk id="7" creationId="{8AEC89D6-85A1-304C-BFEF-2CCC5C48C5F9}"/>
          </ac:picMkLst>
        </pc:picChg>
      </pc:sldChg>
      <pc:sldChg chg="addSp modSp add">
        <pc:chgData name="Lipani, Aldo" userId="3d811883-7188-4056-86e4-ebeb30c53017" providerId="ADAL" clId="{DA34FCF8-70D4-D342-AFAC-0184599DE357}" dt="2019-10-28T19:58:11.094" v="16199" actId="20577"/>
        <pc:sldMkLst>
          <pc:docMk/>
          <pc:sldMk cId="3317100214" sldId="919"/>
        </pc:sldMkLst>
        <pc:spChg chg="mod">
          <ac:chgData name="Lipani, Aldo" userId="3d811883-7188-4056-86e4-ebeb30c53017" providerId="ADAL" clId="{DA34FCF8-70D4-D342-AFAC-0184599DE357}" dt="2019-10-28T19:58:11.094" v="16199" actId="20577"/>
          <ac:spMkLst>
            <pc:docMk/>
            <pc:sldMk cId="3317100214" sldId="919"/>
            <ac:spMk id="3" creationId="{D6FCC0C7-EF96-8049-B2DE-91A4034D5765}"/>
          </ac:spMkLst>
        </pc:spChg>
        <pc:spChg chg="add">
          <ac:chgData name="Lipani, Aldo" userId="3d811883-7188-4056-86e4-ebeb30c53017" providerId="ADAL" clId="{DA34FCF8-70D4-D342-AFAC-0184599DE357}" dt="2019-10-28T10:37:29.913" v="14496"/>
          <ac:spMkLst>
            <pc:docMk/>
            <pc:sldMk cId="3317100214" sldId="919"/>
            <ac:spMk id="16" creationId="{9F6319B2-042B-7B4E-8829-DB6ACA42B504}"/>
          </ac:spMkLst>
        </pc:spChg>
      </pc:sldChg>
      <pc:sldChg chg="addSp modSp add">
        <pc:chgData name="Lipani, Aldo" userId="3d811883-7188-4056-86e4-ebeb30c53017" providerId="ADAL" clId="{DA34FCF8-70D4-D342-AFAC-0184599DE357}" dt="2019-10-28T12:50:22.557" v="15923" actId="113"/>
        <pc:sldMkLst>
          <pc:docMk/>
          <pc:sldMk cId="2085612992" sldId="920"/>
        </pc:sldMkLst>
        <pc:spChg chg="mod">
          <ac:chgData name="Lipani, Aldo" userId="3d811883-7188-4056-86e4-ebeb30c53017" providerId="ADAL" clId="{DA34FCF8-70D4-D342-AFAC-0184599DE357}" dt="2019-10-28T12:50:22.557" v="15923" actId="113"/>
          <ac:spMkLst>
            <pc:docMk/>
            <pc:sldMk cId="2085612992" sldId="920"/>
            <ac:spMk id="3" creationId="{D6FCC0C7-EF96-8049-B2DE-91A4034D5765}"/>
          </ac:spMkLst>
        </pc:spChg>
        <pc:spChg chg="mod">
          <ac:chgData name="Lipani, Aldo" userId="3d811883-7188-4056-86e4-ebeb30c53017" providerId="ADAL" clId="{DA34FCF8-70D4-D342-AFAC-0184599DE357}" dt="2019-10-27T23:49:03.012" v="11576" actId="20577"/>
          <ac:spMkLst>
            <pc:docMk/>
            <pc:sldMk cId="2085612992" sldId="920"/>
            <ac:spMk id="4" creationId="{19D76072-E128-D849-8EB1-C4005A112DD9}"/>
          </ac:spMkLst>
        </pc:spChg>
        <pc:spChg chg="mod">
          <ac:chgData name="Lipani, Aldo" userId="3d811883-7188-4056-86e4-ebeb30c53017" providerId="ADAL" clId="{DA34FCF8-70D4-D342-AFAC-0184599DE357}" dt="2019-10-27T23:50:10.773" v="11587" actId="16959"/>
          <ac:spMkLst>
            <pc:docMk/>
            <pc:sldMk cId="2085612992" sldId="920"/>
            <ac:spMk id="13" creationId="{09E0221B-BBBC-B04B-98E3-BE56F0FA90A1}"/>
          </ac:spMkLst>
        </pc:spChg>
        <pc:spChg chg="add">
          <ac:chgData name="Lipani, Aldo" userId="3d811883-7188-4056-86e4-ebeb30c53017" providerId="ADAL" clId="{DA34FCF8-70D4-D342-AFAC-0184599DE357}" dt="2019-10-28T10:37:32.221" v="14497"/>
          <ac:spMkLst>
            <pc:docMk/>
            <pc:sldMk cId="2085612992" sldId="920"/>
            <ac:spMk id="16" creationId="{2B10C030-1007-0244-A5A2-3489E53C709E}"/>
          </ac:spMkLst>
        </pc:spChg>
        <pc:cxnChg chg="mod">
          <ac:chgData name="Lipani, Aldo" userId="3d811883-7188-4056-86e4-ebeb30c53017" providerId="ADAL" clId="{DA34FCF8-70D4-D342-AFAC-0184599DE357}" dt="2019-10-27T23:49:11.978" v="11578" actId="14100"/>
          <ac:cxnSpMkLst>
            <pc:docMk/>
            <pc:sldMk cId="2085612992" sldId="920"/>
            <ac:cxnSpMk id="5" creationId="{53230D9B-4A22-EB40-AAAE-CEC422E4D8E4}"/>
          </ac:cxnSpMkLst>
        </pc:cxnChg>
        <pc:cxnChg chg="mod">
          <ac:chgData name="Lipani, Aldo" userId="3d811883-7188-4056-86e4-ebeb30c53017" providerId="ADAL" clId="{DA34FCF8-70D4-D342-AFAC-0184599DE357}" dt="2019-10-27T23:49:36.412" v="11584" actId="14100"/>
          <ac:cxnSpMkLst>
            <pc:docMk/>
            <pc:sldMk cId="2085612992" sldId="920"/>
            <ac:cxnSpMk id="7" creationId="{96D19A55-D7B7-4847-882B-7F8AB184E302}"/>
          </ac:cxnSpMkLst>
        </pc:cxnChg>
      </pc:sldChg>
      <pc:sldChg chg="addSp delSp modSp add">
        <pc:chgData name="Lipani, Aldo" userId="3d811883-7188-4056-86e4-ebeb30c53017" providerId="ADAL" clId="{DA34FCF8-70D4-D342-AFAC-0184599DE357}" dt="2019-10-28T13:01:16.657" v="15981" actId="20577"/>
        <pc:sldMkLst>
          <pc:docMk/>
          <pc:sldMk cId="3947611980" sldId="921"/>
        </pc:sldMkLst>
        <pc:spChg chg="mod">
          <ac:chgData name="Lipani, Aldo" userId="3d811883-7188-4056-86e4-ebeb30c53017" providerId="ADAL" clId="{DA34FCF8-70D4-D342-AFAC-0184599DE357}" dt="2019-10-28T00:02:15.113" v="12193" actId="20577"/>
          <ac:spMkLst>
            <pc:docMk/>
            <pc:sldMk cId="3947611980" sldId="921"/>
            <ac:spMk id="4" creationId="{19D76072-E128-D849-8EB1-C4005A112DD9}"/>
          </ac:spMkLst>
        </pc:spChg>
        <pc:spChg chg="mod">
          <ac:chgData name="Lipani, Aldo" userId="3d811883-7188-4056-86e4-ebeb30c53017" providerId="ADAL" clId="{DA34FCF8-70D4-D342-AFAC-0184599DE357}" dt="2019-10-28T13:01:16.657" v="15981" actId="20577"/>
          <ac:spMkLst>
            <pc:docMk/>
            <pc:sldMk cId="3947611980" sldId="921"/>
            <ac:spMk id="6" creationId="{0FFAD120-D3BC-944F-9DD1-CD40205EE10E}"/>
          </ac:spMkLst>
        </pc:spChg>
        <pc:spChg chg="add mod">
          <ac:chgData name="Lipani, Aldo" userId="3d811883-7188-4056-86e4-ebeb30c53017" providerId="ADAL" clId="{DA34FCF8-70D4-D342-AFAC-0184599DE357}" dt="2019-10-28T00:26:28.155" v="13575" actId="1038"/>
          <ac:spMkLst>
            <pc:docMk/>
            <pc:sldMk cId="3947611980" sldId="921"/>
            <ac:spMk id="9" creationId="{3DA74DC2-411D-3442-A3A8-050EB2F814CA}"/>
          </ac:spMkLst>
        </pc:spChg>
        <pc:spChg chg="add mod">
          <ac:chgData name="Lipani, Aldo" userId="3d811883-7188-4056-86e4-ebeb30c53017" providerId="ADAL" clId="{DA34FCF8-70D4-D342-AFAC-0184599DE357}" dt="2019-10-28T00:26:28.155" v="13575" actId="1038"/>
          <ac:spMkLst>
            <pc:docMk/>
            <pc:sldMk cId="3947611980" sldId="921"/>
            <ac:spMk id="10" creationId="{E374C0D6-69BC-964F-B48D-68955C5724FE}"/>
          </ac:spMkLst>
        </pc:spChg>
        <pc:spChg chg="add mod">
          <ac:chgData name="Lipani, Aldo" userId="3d811883-7188-4056-86e4-ebeb30c53017" providerId="ADAL" clId="{DA34FCF8-70D4-D342-AFAC-0184599DE357}" dt="2019-10-28T00:26:28.155" v="13575" actId="1038"/>
          <ac:spMkLst>
            <pc:docMk/>
            <pc:sldMk cId="3947611980" sldId="921"/>
            <ac:spMk id="11" creationId="{0452F93D-B250-2040-9A90-C0CCBB77365F}"/>
          </ac:spMkLst>
        </pc:spChg>
        <pc:spChg chg="add mod">
          <ac:chgData name="Lipani, Aldo" userId="3d811883-7188-4056-86e4-ebeb30c53017" providerId="ADAL" clId="{DA34FCF8-70D4-D342-AFAC-0184599DE357}" dt="2019-10-28T00:26:28.155" v="13575" actId="1038"/>
          <ac:spMkLst>
            <pc:docMk/>
            <pc:sldMk cId="3947611980" sldId="921"/>
            <ac:spMk id="12" creationId="{FB5D6A70-F64A-774C-B76A-249421556781}"/>
          </ac:spMkLst>
        </pc:spChg>
        <pc:spChg chg="add del mod">
          <ac:chgData name="Lipani, Aldo" userId="3d811883-7188-4056-86e4-ebeb30c53017" providerId="ADAL" clId="{DA34FCF8-70D4-D342-AFAC-0184599DE357}" dt="2019-10-28T00:19:57.083" v="12907" actId="478"/>
          <ac:spMkLst>
            <pc:docMk/>
            <pc:sldMk cId="3947611980" sldId="921"/>
            <ac:spMk id="15" creationId="{377B07C4-C6F2-5E47-BFA0-A1E5E6B843A6}"/>
          </ac:spMkLst>
        </pc:spChg>
        <pc:spChg chg="add del mod">
          <ac:chgData name="Lipani, Aldo" userId="3d811883-7188-4056-86e4-ebeb30c53017" providerId="ADAL" clId="{DA34FCF8-70D4-D342-AFAC-0184599DE357}" dt="2019-10-28T00:17:08.021" v="12841" actId="478"/>
          <ac:spMkLst>
            <pc:docMk/>
            <pc:sldMk cId="3947611980" sldId="921"/>
            <ac:spMk id="16" creationId="{C77F0427-B2E8-7244-9988-0DF3A2D6820B}"/>
          </ac:spMkLst>
        </pc:spChg>
        <pc:spChg chg="add mod">
          <ac:chgData name="Lipani, Aldo" userId="3d811883-7188-4056-86e4-ebeb30c53017" providerId="ADAL" clId="{DA34FCF8-70D4-D342-AFAC-0184599DE357}" dt="2019-10-28T00:26:28.155" v="13575" actId="1038"/>
          <ac:spMkLst>
            <pc:docMk/>
            <pc:sldMk cId="3947611980" sldId="921"/>
            <ac:spMk id="17" creationId="{B7C20929-9750-DC48-BABC-49D90F141E6A}"/>
          </ac:spMkLst>
        </pc:spChg>
        <pc:spChg chg="add mod">
          <ac:chgData name="Lipani, Aldo" userId="3d811883-7188-4056-86e4-ebeb30c53017" providerId="ADAL" clId="{DA34FCF8-70D4-D342-AFAC-0184599DE357}" dt="2019-10-28T00:26:28.155" v="13575" actId="1038"/>
          <ac:spMkLst>
            <pc:docMk/>
            <pc:sldMk cId="3947611980" sldId="921"/>
            <ac:spMk id="18" creationId="{85618045-D9A9-D24B-922B-ABCBFC9391F5}"/>
          </ac:spMkLst>
        </pc:spChg>
        <pc:spChg chg="add mod">
          <ac:chgData name="Lipani, Aldo" userId="3d811883-7188-4056-86e4-ebeb30c53017" providerId="ADAL" clId="{DA34FCF8-70D4-D342-AFAC-0184599DE357}" dt="2019-10-28T00:26:28.155" v="13575" actId="1038"/>
          <ac:spMkLst>
            <pc:docMk/>
            <pc:sldMk cId="3947611980" sldId="921"/>
            <ac:spMk id="22" creationId="{3E1D555F-BA7B-4E4D-BD24-75BCDFCF76E9}"/>
          </ac:spMkLst>
        </pc:spChg>
        <pc:spChg chg="add mod">
          <ac:chgData name="Lipani, Aldo" userId="3d811883-7188-4056-86e4-ebeb30c53017" providerId="ADAL" clId="{DA34FCF8-70D4-D342-AFAC-0184599DE357}" dt="2019-10-28T00:26:28.155" v="13575" actId="1038"/>
          <ac:spMkLst>
            <pc:docMk/>
            <pc:sldMk cId="3947611980" sldId="921"/>
            <ac:spMk id="25" creationId="{81FC1C0C-2497-B142-805B-918D42E793CD}"/>
          </ac:spMkLst>
        </pc:spChg>
        <pc:spChg chg="add mod">
          <ac:chgData name="Lipani, Aldo" userId="3d811883-7188-4056-86e4-ebeb30c53017" providerId="ADAL" clId="{DA34FCF8-70D4-D342-AFAC-0184599DE357}" dt="2019-10-28T00:26:28.155" v="13575" actId="1038"/>
          <ac:spMkLst>
            <pc:docMk/>
            <pc:sldMk cId="3947611980" sldId="921"/>
            <ac:spMk id="26" creationId="{9C83D0E0-FCEF-5848-8795-81AD08568B37}"/>
          </ac:spMkLst>
        </pc:spChg>
        <pc:spChg chg="add mod">
          <ac:chgData name="Lipani, Aldo" userId="3d811883-7188-4056-86e4-ebeb30c53017" providerId="ADAL" clId="{DA34FCF8-70D4-D342-AFAC-0184599DE357}" dt="2019-10-28T00:26:28.155" v="13575" actId="1038"/>
          <ac:spMkLst>
            <pc:docMk/>
            <pc:sldMk cId="3947611980" sldId="921"/>
            <ac:spMk id="27" creationId="{F55CA0BD-62A6-8B4B-B4D8-777448748F75}"/>
          </ac:spMkLst>
        </pc:spChg>
        <pc:spChg chg="add mod">
          <ac:chgData name="Lipani, Aldo" userId="3d811883-7188-4056-86e4-ebeb30c53017" providerId="ADAL" clId="{DA34FCF8-70D4-D342-AFAC-0184599DE357}" dt="2019-10-28T00:26:28.155" v="13575" actId="1038"/>
          <ac:spMkLst>
            <pc:docMk/>
            <pc:sldMk cId="3947611980" sldId="921"/>
            <ac:spMk id="28" creationId="{21D53D63-8BA7-AB45-A917-DAF212689C39}"/>
          </ac:spMkLst>
        </pc:spChg>
        <pc:spChg chg="add mod">
          <ac:chgData name="Lipani, Aldo" userId="3d811883-7188-4056-86e4-ebeb30c53017" providerId="ADAL" clId="{DA34FCF8-70D4-D342-AFAC-0184599DE357}" dt="2019-10-28T00:26:28.155" v="13575" actId="1038"/>
          <ac:spMkLst>
            <pc:docMk/>
            <pc:sldMk cId="3947611980" sldId="921"/>
            <ac:spMk id="29" creationId="{A573EE21-2169-934A-9621-211EE3AE24BB}"/>
          </ac:spMkLst>
        </pc:spChg>
        <pc:spChg chg="add mod">
          <ac:chgData name="Lipani, Aldo" userId="3d811883-7188-4056-86e4-ebeb30c53017" providerId="ADAL" clId="{DA34FCF8-70D4-D342-AFAC-0184599DE357}" dt="2019-10-28T00:26:28.155" v="13575" actId="1038"/>
          <ac:spMkLst>
            <pc:docMk/>
            <pc:sldMk cId="3947611980" sldId="921"/>
            <ac:spMk id="30" creationId="{BA772864-D3A7-B243-A214-FDBDA5538832}"/>
          </ac:spMkLst>
        </pc:spChg>
        <pc:spChg chg="add mod">
          <ac:chgData name="Lipani, Aldo" userId="3d811883-7188-4056-86e4-ebeb30c53017" providerId="ADAL" clId="{DA34FCF8-70D4-D342-AFAC-0184599DE357}" dt="2019-10-28T00:26:28.155" v="13575" actId="1038"/>
          <ac:spMkLst>
            <pc:docMk/>
            <pc:sldMk cId="3947611980" sldId="921"/>
            <ac:spMk id="32" creationId="{E508B54D-7000-144F-90E6-26C6A5AF3BEB}"/>
          </ac:spMkLst>
        </pc:spChg>
        <pc:spChg chg="add">
          <ac:chgData name="Lipani, Aldo" userId="3d811883-7188-4056-86e4-ebeb30c53017" providerId="ADAL" clId="{DA34FCF8-70D4-D342-AFAC-0184599DE357}" dt="2019-10-28T10:37:34.734" v="14499"/>
          <ac:spMkLst>
            <pc:docMk/>
            <pc:sldMk cId="3947611980" sldId="921"/>
            <ac:spMk id="33" creationId="{8EA0850E-D605-7046-85CD-3C3EF7F75B01}"/>
          </ac:spMkLst>
        </pc:spChg>
        <pc:spChg chg="add mod">
          <ac:chgData name="Lipani, Aldo" userId="3d811883-7188-4056-86e4-ebeb30c53017" providerId="ADAL" clId="{DA34FCF8-70D4-D342-AFAC-0184599DE357}" dt="2019-10-28T00:26:07.297" v="13571" actId="1076"/>
          <ac:spMkLst>
            <pc:docMk/>
            <pc:sldMk cId="3947611980" sldId="921"/>
            <ac:spMk id="34" creationId="{DDF8BE48-0255-654B-8CE5-9768B1806AF3}"/>
          </ac:spMkLst>
        </pc:spChg>
        <pc:spChg chg="add mod">
          <ac:chgData name="Lipani, Aldo" userId="3d811883-7188-4056-86e4-ebeb30c53017" providerId="ADAL" clId="{DA34FCF8-70D4-D342-AFAC-0184599DE357}" dt="2019-10-28T00:26:11.924" v="13572" actId="1076"/>
          <ac:spMkLst>
            <pc:docMk/>
            <pc:sldMk cId="3947611980" sldId="921"/>
            <ac:spMk id="35" creationId="{977772D9-25B0-5746-8B6E-04942877155D}"/>
          </ac:spMkLst>
        </pc:spChg>
        <pc:picChg chg="del mod">
          <ac:chgData name="Lipani, Aldo" userId="3d811883-7188-4056-86e4-ebeb30c53017" providerId="ADAL" clId="{DA34FCF8-70D4-D342-AFAC-0184599DE357}" dt="2019-10-28T00:16:26.671" v="12821" actId="478"/>
          <ac:picMkLst>
            <pc:docMk/>
            <pc:sldMk cId="3947611980" sldId="921"/>
            <ac:picMk id="7" creationId="{8AEC89D6-85A1-304C-BFEF-2CCC5C48C5F9}"/>
          </ac:picMkLst>
        </pc:picChg>
        <pc:cxnChg chg="add mod">
          <ac:chgData name="Lipani, Aldo" userId="3d811883-7188-4056-86e4-ebeb30c53017" providerId="ADAL" clId="{DA34FCF8-70D4-D342-AFAC-0184599DE357}" dt="2019-10-28T00:23:06.829" v="13274" actId="1036"/>
          <ac:cxnSpMkLst>
            <pc:docMk/>
            <pc:sldMk cId="3947611980" sldId="921"/>
            <ac:cxnSpMk id="5" creationId="{E05BA436-22FA-6347-9297-1DACB236EF41}"/>
          </ac:cxnSpMkLst>
        </pc:cxnChg>
        <pc:cxnChg chg="add mod">
          <ac:chgData name="Lipani, Aldo" userId="3d811883-7188-4056-86e4-ebeb30c53017" providerId="ADAL" clId="{DA34FCF8-70D4-D342-AFAC-0184599DE357}" dt="2019-10-28T00:23:06.829" v="13274" actId="1036"/>
          <ac:cxnSpMkLst>
            <pc:docMk/>
            <pc:sldMk cId="3947611980" sldId="921"/>
            <ac:cxnSpMk id="8" creationId="{D2209715-C09C-EF41-85AF-E6016E6D21AA}"/>
          </ac:cxnSpMkLst>
        </pc:cxnChg>
        <pc:cxnChg chg="add del mod">
          <ac:chgData name="Lipani, Aldo" userId="3d811883-7188-4056-86e4-ebeb30c53017" providerId="ADAL" clId="{DA34FCF8-70D4-D342-AFAC-0184599DE357}" dt="2019-10-28T00:17:08.021" v="12841" actId="478"/>
          <ac:cxnSpMkLst>
            <pc:docMk/>
            <pc:sldMk cId="3947611980" sldId="921"/>
            <ac:cxnSpMk id="13" creationId="{A357A86E-E72B-6D42-A288-B625EC645729}"/>
          </ac:cxnSpMkLst>
        </pc:cxnChg>
        <pc:cxnChg chg="add del mod">
          <ac:chgData name="Lipani, Aldo" userId="3d811883-7188-4056-86e4-ebeb30c53017" providerId="ADAL" clId="{DA34FCF8-70D4-D342-AFAC-0184599DE357}" dt="2019-10-28T00:19:59.206" v="12908" actId="478"/>
          <ac:cxnSpMkLst>
            <pc:docMk/>
            <pc:sldMk cId="3947611980" sldId="921"/>
            <ac:cxnSpMk id="14" creationId="{52944C5D-BAB1-1145-88BE-01163E39D950}"/>
          </ac:cxnSpMkLst>
        </pc:cxnChg>
        <pc:cxnChg chg="add mod">
          <ac:chgData name="Lipani, Aldo" userId="3d811883-7188-4056-86e4-ebeb30c53017" providerId="ADAL" clId="{DA34FCF8-70D4-D342-AFAC-0184599DE357}" dt="2019-10-28T00:23:06.829" v="13274" actId="1036"/>
          <ac:cxnSpMkLst>
            <pc:docMk/>
            <pc:sldMk cId="3947611980" sldId="921"/>
            <ac:cxnSpMk id="19" creationId="{7E2CA0AB-991A-CD4C-866D-D64668BBB172}"/>
          </ac:cxnSpMkLst>
        </pc:cxnChg>
        <pc:cxnChg chg="add mod">
          <ac:chgData name="Lipani, Aldo" userId="3d811883-7188-4056-86e4-ebeb30c53017" providerId="ADAL" clId="{DA34FCF8-70D4-D342-AFAC-0184599DE357}" dt="2019-10-28T00:23:06.829" v="13274" actId="1036"/>
          <ac:cxnSpMkLst>
            <pc:docMk/>
            <pc:sldMk cId="3947611980" sldId="921"/>
            <ac:cxnSpMk id="23" creationId="{0D6C8E26-5E34-FE41-8014-FEFCF6A36CBF}"/>
          </ac:cxnSpMkLst>
        </pc:cxnChg>
        <pc:cxnChg chg="add mod">
          <ac:chgData name="Lipani, Aldo" userId="3d811883-7188-4056-86e4-ebeb30c53017" providerId="ADAL" clId="{DA34FCF8-70D4-D342-AFAC-0184599DE357}" dt="2019-10-28T00:23:06.829" v="13274" actId="1036"/>
          <ac:cxnSpMkLst>
            <pc:docMk/>
            <pc:sldMk cId="3947611980" sldId="921"/>
            <ac:cxnSpMk id="24" creationId="{BF94228F-3712-604E-8837-465748F08498}"/>
          </ac:cxnSpMkLst>
        </pc:cxnChg>
        <pc:cxnChg chg="add mod">
          <ac:chgData name="Lipani, Aldo" userId="3d811883-7188-4056-86e4-ebeb30c53017" providerId="ADAL" clId="{DA34FCF8-70D4-D342-AFAC-0184599DE357}" dt="2019-10-28T00:23:06.829" v="13274" actId="1036"/>
          <ac:cxnSpMkLst>
            <pc:docMk/>
            <pc:sldMk cId="3947611980" sldId="921"/>
            <ac:cxnSpMk id="31" creationId="{E371D320-3844-6849-A987-E8D2063058B8}"/>
          </ac:cxnSpMkLst>
        </pc:cxnChg>
      </pc:sldChg>
      <pc:sldChg chg="addSp delSp modSp add ord">
        <pc:chgData name="Lipani, Aldo" userId="3d811883-7188-4056-86e4-ebeb30c53017" providerId="ADAL" clId="{DA34FCF8-70D4-D342-AFAC-0184599DE357}" dt="2019-10-28T13:05:33.989" v="16029"/>
        <pc:sldMkLst>
          <pc:docMk/>
          <pc:sldMk cId="1884611820" sldId="922"/>
        </pc:sldMkLst>
        <pc:spChg chg="mod">
          <ac:chgData name="Lipani, Aldo" userId="3d811883-7188-4056-86e4-ebeb30c53017" providerId="ADAL" clId="{DA34FCF8-70D4-D342-AFAC-0184599DE357}" dt="2019-10-28T00:03:40.768" v="12218" actId="20577"/>
          <ac:spMkLst>
            <pc:docMk/>
            <pc:sldMk cId="1884611820" sldId="922"/>
            <ac:spMk id="4" creationId="{19D76072-E128-D849-8EB1-C4005A112DD9}"/>
          </ac:spMkLst>
        </pc:spChg>
        <pc:spChg chg="add">
          <ac:chgData name="Lipani, Aldo" userId="3d811883-7188-4056-86e4-ebeb30c53017" providerId="ADAL" clId="{DA34FCF8-70D4-D342-AFAC-0184599DE357}" dt="2019-10-28T10:37:36.072" v="14500"/>
          <ac:spMkLst>
            <pc:docMk/>
            <pc:sldMk cId="1884611820" sldId="922"/>
            <ac:spMk id="5" creationId="{569223D6-F447-7246-9327-10DB755CFB92}"/>
          </ac:spMkLst>
        </pc:spChg>
        <pc:picChg chg="add mod">
          <ac:chgData name="Lipani, Aldo" userId="3d811883-7188-4056-86e4-ebeb30c53017" providerId="ADAL" clId="{DA34FCF8-70D4-D342-AFAC-0184599DE357}" dt="2019-10-28T00:04:30.795" v="12222" actId="1076"/>
          <ac:picMkLst>
            <pc:docMk/>
            <pc:sldMk cId="1884611820" sldId="922"/>
            <ac:picMk id="2" creationId="{E7357855-0CCB-D040-A7F4-498A73F51159}"/>
          </ac:picMkLst>
        </pc:picChg>
        <pc:picChg chg="del">
          <ac:chgData name="Lipani, Aldo" userId="3d811883-7188-4056-86e4-ebeb30c53017" providerId="ADAL" clId="{DA34FCF8-70D4-D342-AFAC-0184599DE357}" dt="2019-10-28T00:02:26.822" v="12196" actId="478"/>
          <ac:picMkLst>
            <pc:docMk/>
            <pc:sldMk cId="1884611820" sldId="922"/>
            <ac:picMk id="7" creationId="{8AEC89D6-85A1-304C-BFEF-2CCC5C48C5F9}"/>
          </ac:picMkLst>
        </pc:picChg>
      </pc:sldChg>
      <pc:sldChg chg="addSp delSp modSp add">
        <pc:chgData name="Lipani, Aldo" userId="3d811883-7188-4056-86e4-ebeb30c53017" providerId="ADAL" clId="{DA34FCF8-70D4-D342-AFAC-0184599DE357}" dt="2019-10-28T13:07:56.192" v="16126" actId="20577"/>
        <pc:sldMkLst>
          <pc:docMk/>
          <pc:sldMk cId="1753081378" sldId="923"/>
        </pc:sldMkLst>
        <pc:spChg chg="add del mod">
          <ac:chgData name="Lipani, Aldo" userId="3d811883-7188-4056-86e4-ebeb30c53017" providerId="ADAL" clId="{DA34FCF8-70D4-D342-AFAC-0184599DE357}" dt="2019-10-28T09:51:26.022" v="14082"/>
          <ac:spMkLst>
            <pc:docMk/>
            <pc:sldMk cId="1753081378" sldId="923"/>
            <ac:spMk id="2" creationId="{A47A1A0F-05C6-BB4E-8E57-383DC9F97316}"/>
          </ac:spMkLst>
        </pc:spChg>
        <pc:spChg chg="add del mod">
          <ac:chgData name="Lipani, Aldo" userId="3d811883-7188-4056-86e4-ebeb30c53017" providerId="ADAL" clId="{DA34FCF8-70D4-D342-AFAC-0184599DE357}" dt="2019-10-28T09:51:26.022" v="14082"/>
          <ac:spMkLst>
            <pc:docMk/>
            <pc:sldMk cId="1753081378" sldId="923"/>
            <ac:spMk id="3" creationId="{35947664-907F-C544-977B-2FEDF3BECBFD}"/>
          </ac:spMkLst>
        </pc:spChg>
        <pc:spChg chg="mod">
          <ac:chgData name="Lipani, Aldo" userId="3d811883-7188-4056-86e4-ebeb30c53017" providerId="ADAL" clId="{DA34FCF8-70D4-D342-AFAC-0184599DE357}" dt="2019-10-28T09:53:16.679" v="14201" actId="20577"/>
          <ac:spMkLst>
            <pc:docMk/>
            <pc:sldMk cId="1753081378" sldId="923"/>
            <ac:spMk id="4" creationId="{19D76072-E128-D849-8EB1-C4005A112DD9}"/>
          </ac:spMkLst>
        </pc:spChg>
        <pc:spChg chg="add del mod">
          <ac:chgData name="Lipani, Aldo" userId="3d811883-7188-4056-86e4-ebeb30c53017" providerId="ADAL" clId="{DA34FCF8-70D4-D342-AFAC-0184599DE357}" dt="2019-10-28T09:51:38.207" v="14089"/>
          <ac:spMkLst>
            <pc:docMk/>
            <pc:sldMk cId="1753081378" sldId="923"/>
            <ac:spMk id="5" creationId="{3FAF6E3F-8140-8D40-A9D9-7ED112645C51}"/>
          </ac:spMkLst>
        </pc:spChg>
        <pc:spChg chg="mod">
          <ac:chgData name="Lipani, Aldo" userId="3d811883-7188-4056-86e4-ebeb30c53017" providerId="ADAL" clId="{DA34FCF8-70D4-D342-AFAC-0184599DE357}" dt="2019-10-28T13:07:56.192" v="16126" actId="20577"/>
          <ac:spMkLst>
            <pc:docMk/>
            <pc:sldMk cId="1753081378" sldId="923"/>
            <ac:spMk id="6" creationId="{0FFAD120-D3BC-944F-9DD1-CD40205EE10E}"/>
          </ac:spMkLst>
        </pc:spChg>
        <pc:spChg chg="add del mod">
          <ac:chgData name="Lipani, Aldo" userId="3d811883-7188-4056-86e4-ebeb30c53017" providerId="ADAL" clId="{DA34FCF8-70D4-D342-AFAC-0184599DE357}" dt="2019-10-28T09:51:38.207" v="14089"/>
          <ac:spMkLst>
            <pc:docMk/>
            <pc:sldMk cId="1753081378" sldId="923"/>
            <ac:spMk id="7" creationId="{B5ACEFCB-60B0-3C4D-ABDD-19F1148F5F65}"/>
          </ac:spMkLst>
        </pc:spChg>
        <pc:spChg chg="add">
          <ac:chgData name="Lipani, Aldo" userId="3d811883-7188-4056-86e4-ebeb30c53017" providerId="ADAL" clId="{DA34FCF8-70D4-D342-AFAC-0184599DE357}" dt="2019-10-28T10:37:37.353" v="14501"/>
          <ac:spMkLst>
            <pc:docMk/>
            <pc:sldMk cId="1753081378" sldId="923"/>
            <ac:spMk id="8" creationId="{DE468855-4E66-6640-AF70-BBC252B98E39}"/>
          </ac:spMkLst>
        </pc:spChg>
        <pc:picChg chg="del">
          <ac:chgData name="Lipani, Aldo" userId="3d811883-7188-4056-86e4-ebeb30c53017" providerId="ADAL" clId="{DA34FCF8-70D4-D342-AFAC-0184599DE357}" dt="2019-10-28T00:04:39.409" v="12238" actId="478"/>
          <ac:picMkLst>
            <pc:docMk/>
            <pc:sldMk cId="1753081378" sldId="923"/>
            <ac:picMk id="2" creationId="{E7357855-0CCB-D040-A7F4-498A73F51159}"/>
          </ac:picMkLst>
        </pc:picChg>
        <pc:picChg chg="add del mod">
          <ac:chgData name="Lipani, Aldo" userId="3d811883-7188-4056-86e4-ebeb30c53017" providerId="ADAL" clId="{DA34FCF8-70D4-D342-AFAC-0184599DE357}" dt="2019-10-28T00:06:33.111" v="12251" actId="478"/>
          <ac:picMkLst>
            <pc:docMk/>
            <pc:sldMk cId="1753081378" sldId="923"/>
            <ac:picMk id="3" creationId="{6F1B1EB5-6576-F643-A5CA-32A352D84909}"/>
          </ac:picMkLst>
        </pc:picChg>
        <pc:picChg chg="add del mod">
          <ac:chgData name="Lipani, Aldo" userId="3d811883-7188-4056-86e4-ebeb30c53017" providerId="ADAL" clId="{DA34FCF8-70D4-D342-AFAC-0184599DE357}" dt="2019-10-28T00:06:29.993" v="12250" actId="478"/>
          <ac:picMkLst>
            <pc:docMk/>
            <pc:sldMk cId="1753081378" sldId="923"/>
            <ac:picMk id="5" creationId="{C6736FA5-1586-7C42-9225-394AD4E3B12F}"/>
          </ac:picMkLst>
        </pc:picChg>
      </pc:sldChg>
      <pc:sldChg chg="delSp modSp add ord">
        <pc:chgData name="Lipani, Aldo" userId="3d811883-7188-4056-86e4-ebeb30c53017" providerId="ADAL" clId="{DA34FCF8-70D4-D342-AFAC-0184599DE357}" dt="2019-10-28T13:03:19.622" v="16026"/>
        <pc:sldMkLst>
          <pc:docMk/>
          <pc:sldMk cId="2709127404" sldId="924"/>
        </pc:sldMkLst>
        <pc:spChg chg="mod">
          <ac:chgData name="Lipani, Aldo" userId="3d811883-7188-4056-86e4-ebeb30c53017" providerId="ADAL" clId="{DA34FCF8-70D4-D342-AFAC-0184599DE357}" dt="2019-10-28T13:02:02.981" v="15994" actId="20577"/>
          <ac:spMkLst>
            <pc:docMk/>
            <pc:sldMk cId="2709127404" sldId="924"/>
            <ac:spMk id="4" creationId="{19D76072-E128-D849-8EB1-C4005A112DD9}"/>
          </ac:spMkLst>
        </pc:spChg>
        <pc:spChg chg="mod">
          <ac:chgData name="Lipani, Aldo" userId="3d811883-7188-4056-86e4-ebeb30c53017" providerId="ADAL" clId="{DA34FCF8-70D4-D342-AFAC-0184599DE357}" dt="2019-10-28T13:02:57.474" v="16025" actId="113"/>
          <ac:spMkLst>
            <pc:docMk/>
            <pc:sldMk cId="2709127404" sldId="924"/>
            <ac:spMk id="6" creationId="{0FFAD120-D3BC-944F-9DD1-CD40205EE10E}"/>
          </ac:spMkLst>
        </pc:spChg>
        <pc:picChg chg="del">
          <ac:chgData name="Lipani, Aldo" userId="3d811883-7188-4056-86e4-ebeb30c53017" providerId="ADAL" clId="{DA34FCF8-70D4-D342-AFAC-0184599DE357}" dt="2019-10-28T13:02:06.580" v="15995" actId="478"/>
          <ac:picMkLst>
            <pc:docMk/>
            <pc:sldMk cId="2709127404" sldId="924"/>
            <ac:picMk id="2" creationId="{E7357855-0CCB-D040-A7F4-498A73F51159}"/>
          </ac:picMkLst>
        </pc:picChg>
      </pc:sldChg>
    </pc:docChg>
  </pc:docChgLst>
  <pc:docChgLst>
    <pc:chgData name="Lipani, Aldo" userId="3d811883-7188-4056-86e4-ebeb30c53017" providerId="ADAL" clId="{0C97AF31-43BD-EE43-B6C7-6475BAF3D5E0}"/>
    <pc:docChg chg="undo custSel addSld delSld modSld sldOrd">
      <pc:chgData name="Lipani, Aldo" userId="3d811883-7188-4056-86e4-ebeb30c53017" providerId="ADAL" clId="{0C97AF31-43BD-EE43-B6C7-6475BAF3D5E0}" dt="2019-10-06T14:40:04.670" v="8734" actId="20577"/>
      <pc:docMkLst>
        <pc:docMk/>
      </pc:docMkLst>
      <pc:sldChg chg="modSp">
        <pc:chgData name="Lipani, Aldo" userId="3d811883-7188-4056-86e4-ebeb30c53017" providerId="ADAL" clId="{0C97AF31-43BD-EE43-B6C7-6475BAF3D5E0}" dt="2019-10-04T17:05:08.035" v="55" actId="20577"/>
        <pc:sldMkLst>
          <pc:docMk/>
          <pc:sldMk cId="3972362767" sldId="555"/>
        </pc:sldMkLst>
        <pc:spChg chg="mod">
          <ac:chgData name="Lipani, Aldo" userId="3d811883-7188-4056-86e4-ebeb30c53017" providerId="ADAL" clId="{0C97AF31-43BD-EE43-B6C7-6475BAF3D5E0}" dt="2019-10-04T17:05:08.035" v="55" actId="20577"/>
          <ac:spMkLst>
            <pc:docMk/>
            <pc:sldMk cId="3972362767" sldId="555"/>
            <ac:spMk id="4099" creationId="{00000000-0000-0000-0000-000000000000}"/>
          </ac:spMkLst>
        </pc:spChg>
      </pc:sldChg>
    </pc:docChg>
  </pc:docChgLst>
  <pc:docChgLst>
    <pc:chgData name="Lipani, Aldo" userId="3d811883-7188-4056-86e4-ebeb30c53017" providerId="ADAL" clId="{3215D4EB-4E6F-1E44-BC52-19D9BFC4C212}"/>
    <pc:docChg chg="undo custSel addSld delSld modSld sldOrd">
      <pc:chgData name="Lipani, Aldo" userId="3d811883-7188-4056-86e4-ebeb30c53017" providerId="ADAL" clId="{3215D4EB-4E6F-1E44-BC52-19D9BFC4C212}" dt="2019-10-14T12:29:55.095" v="14738" actId="20577"/>
      <pc:docMkLst>
        <pc:docMk/>
      </pc:docMkLst>
      <pc:sldChg chg="modSp">
        <pc:chgData name="Lipani, Aldo" userId="3d811883-7188-4056-86e4-ebeb30c53017" providerId="ADAL" clId="{3215D4EB-4E6F-1E44-BC52-19D9BFC4C212}" dt="2019-10-12T12:38:46.830" v="913" actId="20577"/>
        <pc:sldMkLst>
          <pc:docMk/>
          <pc:sldMk cId="3972362767" sldId="555"/>
        </pc:sldMkLst>
        <pc:spChg chg="mod">
          <ac:chgData name="Lipani, Aldo" userId="3d811883-7188-4056-86e4-ebeb30c53017" providerId="ADAL" clId="{3215D4EB-4E6F-1E44-BC52-19D9BFC4C212}" dt="2019-10-12T12:38:46.830" v="913" actId="20577"/>
          <ac:spMkLst>
            <pc:docMk/>
            <pc:sldMk cId="3972362767" sldId="555"/>
            <ac:spMk id="4099" creationId="{00000000-0000-0000-0000-000000000000}"/>
          </ac:spMkLst>
        </pc:spChg>
      </pc:sldChg>
      <pc:sldChg chg="addSp modSp add">
        <pc:chgData name="Lipani, Aldo" userId="3d811883-7188-4056-86e4-ebeb30c53017" providerId="ADAL" clId="{3215D4EB-4E6F-1E44-BC52-19D9BFC4C212}" dt="2019-10-14T07:33:13.363" v="12545" actId="1076"/>
        <pc:sldMkLst>
          <pc:docMk/>
          <pc:sldMk cId="1434595258" sldId="774"/>
        </pc:sldMkLst>
        <pc:spChg chg="add mod">
          <ac:chgData name="Lipani, Aldo" userId="3d811883-7188-4056-86e4-ebeb30c53017" providerId="ADAL" clId="{3215D4EB-4E6F-1E44-BC52-19D9BFC4C212}" dt="2019-10-14T07:32:26.912" v="12544" actId="1076"/>
          <ac:spMkLst>
            <pc:docMk/>
            <pc:sldMk cId="1434595258" sldId="774"/>
            <ac:spMk id="2" creationId="{9AE5409A-9286-7044-A1EA-52438B22570C}"/>
          </ac:spMkLst>
        </pc:spChg>
        <pc:spChg chg="mod">
          <ac:chgData name="Lipani, Aldo" userId="3d811883-7188-4056-86e4-ebeb30c53017" providerId="ADAL" clId="{3215D4EB-4E6F-1E44-BC52-19D9BFC4C212}" dt="2019-10-14T07:33:13.363" v="12545" actId="1076"/>
          <ac:spMkLst>
            <pc:docMk/>
            <pc:sldMk cId="1434595258" sldId="774"/>
            <ac:spMk id="18" creationId="{72724FD1-1382-D145-B1B6-6C1EFC4C7110}"/>
          </ac:spMkLst>
        </pc:spChg>
        <pc:picChg chg="mod">
          <ac:chgData name="Lipani, Aldo" userId="3d811883-7188-4056-86e4-ebeb30c53017" providerId="ADAL" clId="{3215D4EB-4E6F-1E44-BC52-19D9BFC4C212}" dt="2019-10-14T07:33:13.363" v="12545" actId="1076"/>
          <ac:picMkLst>
            <pc:docMk/>
            <pc:sldMk cId="1434595258" sldId="774"/>
            <ac:picMk id="17" creationId="{5BDDDEFB-CFB0-6742-AADD-1DD215E11B8D}"/>
          </ac:picMkLst>
        </pc:picChg>
      </pc:sldChg>
      <pc:sldChg chg="modSp add ord">
        <pc:chgData name="Lipani, Aldo" userId="3d811883-7188-4056-86e4-ebeb30c53017" providerId="ADAL" clId="{3215D4EB-4E6F-1E44-BC52-19D9BFC4C212}" dt="2019-10-12T12:40:12.953" v="943" actId="20577"/>
        <pc:sldMkLst>
          <pc:docMk/>
          <pc:sldMk cId="844796453" sldId="783"/>
        </pc:sldMkLst>
        <pc:spChg chg="mod">
          <ac:chgData name="Lipani, Aldo" userId="3d811883-7188-4056-86e4-ebeb30c53017" providerId="ADAL" clId="{3215D4EB-4E6F-1E44-BC52-19D9BFC4C212}" dt="2019-10-12T12:40:12.953" v="943" actId="20577"/>
          <ac:spMkLst>
            <pc:docMk/>
            <pc:sldMk cId="844796453" sldId="783"/>
            <ac:spMk id="6" creationId="{566B908A-85C8-D84C-A24B-BA8943763699}"/>
          </ac:spMkLst>
        </pc:spChg>
      </pc:sldChg>
    </pc:docChg>
  </pc:docChgLst>
  <pc:docChgLst>
    <pc:chgData name="Lipani, Aldo" userId="3d811883-7188-4056-86e4-ebeb30c53017" providerId="ADAL" clId="{D276DF11-7755-1742-A60E-641ACB413E1F}"/>
    <pc:docChg chg="undo custSel modSld sldOrd">
      <pc:chgData name="Lipani, Aldo" userId="3d811883-7188-4056-86e4-ebeb30c53017" providerId="ADAL" clId="{D276DF11-7755-1742-A60E-641ACB413E1F}" dt="2019-09-30T12:36:23.840" v="662" actId="1035"/>
      <pc:docMkLst>
        <pc:docMk/>
      </pc:docMkLst>
      <pc:sldChg chg="modSp">
        <pc:chgData name="Lipani, Aldo" userId="3d811883-7188-4056-86e4-ebeb30c53017" providerId="ADAL" clId="{D276DF11-7755-1742-A60E-641ACB413E1F}" dt="2019-09-30T11:12:54.887" v="12" actId="20577"/>
        <pc:sldMkLst>
          <pc:docMk/>
          <pc:sldMk cId="3972362767" sldId="555"/>
        </pc:sldMkLst>
        <pc:spChg chg="mod">
          <ac:chgData name="Lipani, Aldo" userId="3d811883-7188-4056-86e4-ebeb30c53017" providerId="ADAL" clId="{D276DF11-7755-1742-A60E-641ACB413E1F}" dt="2019-09-30T11:12:54.887" v="12" actId="20577"/>
          <ac:spMkLst>
            <pc:docMk/>
            <pc:sldMk cId="3972362767" sldId="555"/>
            <ac:spMk id="4099" creationId="{00000000-0000-0000-0000-000000000000}"/>
          </ac:spMkLst>
        </pc:spChg>
      </pc:sldChg>
    </pc:docChg>
  </pc:docChgLst>
  <pc:docChgLst>
    <pc:chgData name="Lipani, Aldo" userId="3d811883-7188-4056-86e4-ebeb30c53017" providerId="ADAL" clId="{667C833C-76E4-6248-A772-9C8DA58B4060}"/>
    <pc:docChg chg="undo custSel addSld delSld modSld sldOrd">
      <pc:chgData name="Lipani, Aldo" userId="3d811883-7188-4056-86e4-ebeb30c53017" providerId="ADAL" clId="{667C833C-76E4-6248-A772-9C8DA58B4060}" dt="2020-10-04T19:09:26.501" v="3402" actId="20577"/>
      <pc:docMkLst>
        <pc:docMk/>
      </pc:docMkLst>
      <pc:sldChg chg="modSp mod">
        <pc:chgData name="Lipani, Aldo" userId="3d811883-7188-4056-86e4-ebeb30c53017" providerId="ADAL" clId="{667C833C-76E4-6248-A772-9C8DA58B4060}" dt="2020-10-03T21:57:44.800" v="3255" actId="20577"/>
        <pc:sldMkLst>
          <pc:docMk/>
          <pc:sldMk cId="3972362767" sldId="555"/>
        </pc:sldMkLst>
        <pc:spChg chg="mod">
          <ac:chgData name="Lipani, Aldo" userId="3d811883-7188-4056-86e4-ebeb30c53017" providerId="ADAL" clId="{667C833C-76E4-6248-A772-9C8DA58B4060}" dt="2020-10-03T21:57:44.800" v="3255" actId="20577"/>
          <ac:spMkLst>
            <pc:docMk/>
            <pc:sldMk cId="3972362767" sldId="555"/>
            <ac:spMk id="4099" creationId="{00000000-0000-0000-0000-000000000000}"/>
          </ac:spMkLst>
        </pc:spChg>
      </pc:sldChg>
      <pc:sldChg chg="del">
        <pc:chgData name="Lipani, Aldo" userId="3d811883-7188-4056-86e4-ebeb30c53017" providerId="ADAL" clId="{667C833C-76E4-6248-A772-9C8DA58B4060}" dt="2020-10-03T20:17:52.467" v="3173" actId="2696"/>
        <pc:sldMkLst>
          <pc:docMk/>
          <pc:sldMk cId="1434595258" sldId="774"/>
        </pc:sldMkLst>
      </pc:sldChg>
      <pc:sldChg chg="del">
        <pc:chgData name="Lipani, Aldo" userId="3d811883-7188-4056-86e4-ebeb30c53017" providerId="ADAL" clId="{667C833C-76E4-6248-A772-9C8DA58B4060}" dt="2020-10-03T14:57:13.887" v="5" actId="2696"/>
        <pc:sldMkLst>
          <pc:docMk/>
          <pc:sldMk cId="117916467" sldId="866"/>
        </pc:sldMkLst>
      </pc:sldChg>
      <pc:sldChg chg="modSp add mod">
        <pc:chgData name="Lipani, Aldo" userId="3d811883-7188-4056-86e4-ebeb30c53017" providerId="ADAL" clId="{667C833C-76E4-6248-A772-9C8DA58B4060}" dt="2020-10-03T15:10:17.075" v="42" actId="20577"/>
        <pc:sldMkLst>
          <pc:docMk/>
          <pc:sldMk cId="3011458422" sldId="866"/>
        </pc:sldMkLst>
        <pc:spChg chg="mod">
          <ac:chgData name="Lipani, Aldo" userId="3d811883-7188-4056-86e4-ebeb30c53017" providerId="ADAL" clId="{667C833C-76E4-6248-A772-9C8DA58B4060}" dt="2020-10-03T15:10:17.075" v="42" actId="20577"/>
          <ac:spMkLst>
            <pc:docMk/>
            <pc:sldMk cId="3011458422" sldId="866"/>
            <ac:spMk id="9" creationId="{3AB3BC18-199B-C44F-B339-573547996898}"/>
          </ac:spMkLst>
        </pc:spChg>
      </pc:sldChg>
      <pc:sldChg chg="add">
        <pc:chgData name="Lipani, Aldo" userId="3d811883-7188-4056-86e4-ebeb30c53017" providerId="ADAL" clId="{667C833C-76E4-6248-A772-9C8DA58B4060}" dt="2020-10-03T14:57:22.561" v="13"/>
        <pc:sldMkLst>
          <pc:docMk/>
          <pc:sldMk cId="774799973" sldId="868"/>
        </pc:sldMkLst>
      </pc:sldChg>
      <pc:sldChg chg="del">
        <pc:chgData name="Lipani, Aldo" userId="3d811883-7188-4056-86e4-ebeb30c53017" providerId="ADAL" clId="{667C833C-76E4-6248-A772-9C8DA58B4060}" dt="2020-10-03T14:57:20.479" v="12" actId="2696"/>
        <pc:sldMkLst>
          <pc:docMk/>
          <pc:sldMk cId="850156035" sldId="868"/>
        </pc:sldMkLst>
      </pc:sldChg>
      <pc:sldChg chg="del">
        <pc:chgData name="Lipani, Aldo" userId="3d811883-7188-4056-86e4-ebeb30c53017" providerId="ADAL" clId="{667C833C-76E4-6248-A772-9C8DA58B4060}" dt="2020-10-03T14:57:19.796" v="11" actId="2696"/>
        <pc:sldMkLst>
          <pc:docMk/>
          <pc:sldMk cId="1139425063" sldId="875"/>
        </pc:sldMkLst>
      </pc:sldChg>
      <pc:sldChg chg="add">
        <pc:chgData name="Lipani, Aldo" userId="3d811883-7188-4056-86e4-ebeb30c53017" providerId="ADAL" clId="{667C833C-76E4-6248-A772-9C8DA58B4060}" dt="2020-10-03T14:57:22.561" v="13"/>
        <pc:sldMkLst>
          <pc:docMk/>
          <pc:sldMk cId="1870394214" sldId="875"/>
        </pc:sldMkLst>
      </pc:sldChg>
      <pc:sldChg chg="add">
        <pc:chgData name="Lipani, Aldo" userId="3d811883-7188-4056-86e4-ebeb30c53017" providerId="ADAL" clId="{667C833C-76E4-6248-A772-9C8DA58B4060}" dt="2020-10-03T14:57:22.561" v="13"/>
        <pc:sldMkLst>
          <pc:docMk/>
          <pc:sldMk cId="156753667" sldId="876"/>
        </pc:sldMkLst>
      </pc:sldChg>
      <pc:sldChg chg="del">
        <pc:chgData name="Lipani, Aldo" userId="3d811883-7188-4056-86e4-ebeb30c53017" providerId="ADAL" clId="{667C833C-76E4-6248-A772-9C8DA58B4060}" dt="2020-10-03T14:57:14.871" v="6" actId="2696"/>
        <pc:sldMkLst>
          <pc:docMk/>
          <pc:sldMk cId="3508325250" sldId="876"/>
        </pc:sldMkLst>
      </pc:sldChg>
      <pc:sldChg chg="add">
        <pc:chgData name="Lipani, Aldo" userId="3d811883-7188-4056-86e4-ebeb30c53017" providerId="ADAL" clId="{667C833C-76E4-6248-A772-9C8DA58B4060}" dt="2020-10-03T14:57:22.561" v="13"/>
        <pc:sldMkLst>
          <pc:docMk/>
          <pc:sldMk cId="1587345812" sldId="877"/>
        </pc:sldMkLst>
      </pc:sldChg>
      <pc:sldChg chg="del">
        <pc:chgData name="Lipani, Aldo" userId="3d811883-7188-4056-86e4-ebeb30c53017" providerId="ADAL" clId="{667C833C-76E4-6248-A772-9C8DA58B4060}" dt="2020-10-03T14:57:16.168" v="7" actId="2696"/>
        <pc:sldMkLst>
          <pc:docMk/>
          <pc:sldMk cId="3771076271" sldId="877"/>
        </pc:sldMkLst>
      </pc:sldChg>
      <pc:sldChg chg="add">
        <pc:chgData name="Lipani, Aldo" userId="3d811883-7188-4056-86e4-ebeb30c53017" providerId="ADAL" clId="{667C833C-76E4-6248-A772-9C8DA58B4060}" dt="2020-10-03T14:57:22.561" v="13"/>
        <pc:sldMkLst>
          <pc:docMk/>
          <pc:sldMk cId="1046622488" sldId="878"/>
        </pc:sldMkLst>
      </pc:sldChg>
      <pc:sldChg chg="del">
        <pc:chgData name="Lipani, Aldo" userId="3d811883-7188-4056-86e4-ebeb30c53017" providerId="ADAL" clId="{667C833C-76E4-6248-A772-9C8DA58B4060}" dt="2020-10-03T14:57:17.102" v="8" actId="2696"/>
        <pc:sldMkLst>
          <pc:docMk/>
          <pc:sldMk cId="3795082422" sldId="878"/>
        </pc:sldMkLst>
      </pc:sldChg>
      <pc:sldChg chg="del">
        <pc:chgData name="Lipani, Aldo" userId="3d811883-7188-4056-86e4-ebeb30c53017" providerId="ADAL" clId="{667C833C-76E4-6248-A772-9C8DA58B4060}" dt="2020-10-03T14:57:18.439" v="9" actId="2696"/>
        <pc:sldMkLst>
          <pc:docMk/>
          <pc:sldMk cId="1442602589" sldId="879"/>
        </pc:sldMkLst>
      </pc:sldChg>
      <pc:sldChg chg="add">
        <pc:chgData name="Lipani, Aldo" userId="3d811883-7188-4056-86e4-ebeb30c53017" providerId="ADAL" clId="{667C833C-76E4-6248-A772-9C8DA58B4060}" dt="2020-10-03T14:57:22.561" v="13"/>
        <pc:sldMkLst>
          <pc:docMk/>
          <pc:sldMk cId="3809297050" sldId="879"/>
        </pc:sldMkLst>
      </pc:sldChg>
      <pc:sldChg chg="add">
        <pc:chgData name="Lipani, Aldo" userId="3d811883-7188-4056-86e4-ebeb30c53017" providerId="ADAL" clId="{667C833C-76E4-6248-A772-9C8DA58B4060}" dt="2020-10-03T14:57:22.561" v="13"/>
        <pc:sldMkLst>
          <pc:docMk/>
          <pc:sldMk cId="2132466136" sldId="880"/>
        </pc:sldMkLst>
      </pc:sldChg>
      <pc:sldChg chg="del">
        <pc:chgData name="Lipani, Aldo" userId="3d811883-7188-4056-86e4-ebeb30c53017" providerId="ADAL" clId="{667C833C-76E4-6248-A772-9C8DA58B4060}" dt="2020-10-03T14:57:18.965" v="10" actId="2696"/>
        <pc:sldMkLst>
          <pc:docMk/>
          <pc:sldMk cId="2324208589" sldId="880"/>
        </pc:sldMkLst>
      </pc:sldChg>
      <pc:sldChg chg="modSp mod">
        <pc:chgData name="Lipani, Aldo" userId="3d811883-7188-4056-86e4-ebeb30c53017" providerId="ADAL" clId="{667C833C-76E4-6248-A772-9C8DA58B4060}" dt="2020-10-03T15:22:27.823" v="53" actId="20577"/>
        <pc:sldMkLst>
          <pc:docMk/>
          <pc:sldMk cId="2037749261" sldId="885"/>
        </pc:sldMkLst>
        <pc:spChg chg="mod">
          <ac:chgData name="Lipani, Aldo" userId="3d811883-7188-4056-86e4-ebeb30c53017" providerId="ADAL" clId="{667C833C-76E4-6248-A772-9C8DA58B4060}" dt="2020-10-03T15:22:27.823" v="53" actId="20577"/>
          <ac:spMkLst>
            <pc:docMk/>
            <pc:sldMk cId="2037749261" sldId="885"/>
            <ac:spMk id="5" creationId="{599AD9FF-BF1C-5047-89FD-16C1D022729A}"/>
          </ac:spMkLst>
        </pc:spChg>
      </pc:sldChg>
      <pc:sldChg chg="modSp mod">
        <pc:chgData name="Lipani, Aldo" userId="3d811883-7188-4056-86e4-ebeb30c53017" providerId="ADAL" clId="{667C833C-76E4-6248-A772-9C8DA58B4060}" dt="2020-10-03T15:05:52.843" v="41" actId="6549"/>
        <pc:sldMkLst>
          <pc:docMk/>
          <pc:sldMk cId="2485559801" sldId="887"/>
        </pc:sldMkLst>
        <pc:spChg chg="mod">
          <ac:chgData name="Lipani, Aldo" userId="3d811883-7188-4056-86e4-ebeb30c53017" providerId="ADAL" clId="{667C833C-76E4-6248-A772-9C8DA58B4060}" dt="2020-10-03T15:05:52.843" v="41" actId="6549"/>
          <ac:spMkLst>
            <pc:docMk/>
            <pc:sldMk cId="2485559801" sldId="887"/>
            <ac:spMk id="5" creationId="{599AD9FF-BF1C-5047-89FD-16C1D022729A}"/>
          </ac:spMkLst>
        </pc:spChg>
      </pc:sldChg>
      <pc:sldChg chg="modSp mod">
        <pc:chgData name="Lipani, Aldo" userId="3d811883-7188-4056-86e4-ebeb30c53017" providerId="ADAL" clId="{667C833C-76E4-6248-A772-9C8DA58B4060}" dt="2020-10-03T18:21:12.092" v="61" actId="6549"/>
        <pc:sldMkLst>
          <pc:docMk/>
          <pc:sldMk cId="589867458" sldId="888"/>
        </pc:sldMkLst>
        <pc:spChg chg="mod">
          <ac:chgData name="Lipani, Aldo" userId="3d811883-7188-4056-86e4-ebeb30c53017" providerId="ADAL" clId="{667C833C-76E4-6248-A772-9C8DA58B4060}" dt="2020-10-03T18:21:12.092" v="61" actId="6549"/>
          <ac:spMkLst>
            <pc:docMk/>
            <pc:sldMk cId="589867458" sldId="888"/>
            <ac:spMk id="5" creationId="{599AD9FF-BF1C-5047-89FD-16C1D022729A}"/>
          </ac:spMkLst>
        </pc:spChg>
      </pc:sldChg>
      <pc:sldChg chg="modSp mod">
        <pc:chgData name="Lipani, Aldo" userId="3d811883-7188-4056-86e4-ebeb30c53017" providerId="ADAL" clId="{667C833C-76E4-6248-A772-9C8DA58B4060}" dt="2020-10-03T15:12:11.347" v="44" actId="20577"/>
        <pc:sldMkLst>
          <pc:docMk/>
          <pc:sldMk cId="3492446005" sldId="894"/>
        </pc:sldMkLst>
        <pc:spChg chg="mod">
          <ac:chgData name="Lipani, Aldo" userId="3d811883-7188-4056-86e4-ebeb30c53017" providerId="ADAL" clId="{667C833C-76E4-6248-A772-9C8DA58B4060}" dt="2020-10-03T15:12:11.347" v="44" actId="20577"/>
          <ac:spMkLst>
            <pc:docMk/>
            <pc:sldMk cId="3492446005" sldId="894"/>
            <ac:spMk id="3" creationId="{2912DE23-1859-EC48-989A-9DCA77F0E4EE}"/>
          </ac:spMkLst>
        </pc:spChg>
      </pc:sldChg>
      <pc:sldChg chg="modSp mod">
        <pc:chgData name="Lipani, Aldo" userId="3d811883-7188-4056-86e4-ebeb30c53017" providerId="ADAL" clId="{667C833C-76E4-6248-A772-9C8DA58B4060}" dt="2020-10-03T15:00:04.073" v="33" actId="20577"/>
        <pc:sldMkLst>
          <pc:docMk/>
          <pc:sldMk cId="973325614" sldId="901"/>
        </pc:sldMkLst>
        <pc:spChg chg="mod">
          <ac:chgData name="Lipani, Aldo" userId="3d811883-7188-4056-86e4-ebeb30c53017" providerId="ADAL" clId="{667C833C-76E4-6248-A772-9C8DA58B4060}" dt="2020-10-03T15:00:04.073" v="33" actId="20577"/>
          <ac:spMkLst>
            <pc:docMk/>
            <pc:sldMk cId="973325614" sldId="901"/>
            <ac:spMk id="3" creationId="{2912DE23-1859-EC48-989A-9DCA77F0E4EE}"/>
          </ac:spMkLst>
        </pc:spChg>
      </pc:sldChg>
      <pc:sldChg chg="modSp mod">
        <pc:chgData name="Lipani, Aldo" userId="3d811883-7188-4056-86e4-ebeb30c53017" providerId="ADAL" clId="{667C833C-76E4-6248-A772-9C8DA58B4060}" dt="2020-10-03T15:15:51.139" v="47" actId="20577"/>
        <pc:sldMkLst>
          <pc:docMk/>
          <pc:sldMk cId="3561329938" sldId="902"/>
        </pc:sldMkLst>
        <pc:spChg chg="mod">
          <ac:chgData name="Lipani, Aldo" userId="3d811883-7188-4056-86e4-ebeb30c53017" providerId="ADAL" clId="{667C833C-76E4-6248-A772-9C8DA58B4060}" dt="2020-10-03T15:15:51.139" v="47" actId="20577"/>
          <ac:spMkLst>
            <pc:docMk/>
            <pc:sldMk cId="3561329938" sldId="902"/>
            <ac:spMk id="3" creationId="{2912DE23-1859-EC48-989A-9DCA77F0E4EE}"/>
          </ac:spMkLst>
        </pc:spChg>
      </pc:sldChg>
      <pc:sldChg chg="modSp mod">
        <pc:chgData name="Lipani, Aldo" userId="3d811883-7188-4056-86e4-ebeb30c53017" providerId="ADAL" clId="{667C833C-76E4-6248-A772-9C8DA58B4060}" dt="2020-10-03T15:22:08.525" v="51" actId="20577"/>
        <pc:sldMkLst>
          <pc:docMk/>
          <pc:sldMk cId="2425427212" sldId="904"/>
        </pc:sldMkLst>
        <pc:spChg chg="mod">
          <ac:chgData name="Lipani, Aldo" userId="3d811883-7188-4056-86e4-ebeb30c53017" providerId="ADAL" clId="{667C833C-76E4-6248-A772-9C8DA58B4060}" dt="2020-10-03T15:22:08.525" v="51" actId="20577"/>
          <ac:spMkLst>
            <pc:docMk/>
            <pc:sldMk cId="2425427212" sldId="904"/>
            <ac:spMk id="3" creationId="{2912DE23-1859-EC48-989A-9DCA77F0E4EE}"/>
          </ac:spMkLst>
        </pc:spChg>
      </pc:sldChg>
      <pc:sldChg chg="ord">
        <pc:chgData name="Lipani, Aldo" userId="3d811883-7188-4056-86e4-ebeb30c53017" providerId="ADAL" clId="{667C833C-76E4-6248-A772-9C8DA58B4060}" dt="2020-10-03T20:54:25.785" v="3179" actId="20578"/>
        <pc:sldMkLst>
          <pc:docMk/>
          <pc:sldMk cId="4189697085" sldId="906"/>
        </pc:sldMkLst>
      </pc:sldChg>
      <pc:sldChg chg="modSp mod ord">
        <pc:chgData name="Lipani, Aldo" userId="3d811883-7188-4056-86e4-ebeb30c53017" providerId="ADAL" clId="{667C833C-76E4-6248-A772-9C8DA58B4060}" dt="2020-10-04T19:09:26.501" v="3402" actId="20577"/>
        <pc:sldMkLst>
          <pc:docMk/>
          <pc:sldMk cId="637209470" sldId="907"/>
        </pc:sldMkLst>
        <pc:spChg chg="mod">
          <ac:chgData name="Lipani, Aldo" userId="3d811883-7188-4056-86e4-ebeb30c53017" providerId="ADAL" clId="{667C833C-76E4-6248-A772-9C8DA58B4060}" dt="2020-10-04T19:09:26.501" v="3402" actId="20577"/>
          <ac:spMkLst>
            <pc:docMk/>
            <pc:sldMk cId="637209470" sldId="907"/>
            <ac:spMk id="3" creationId="{D6FCC0C7-EF96-8049-B2DE-91A4034D5765}"/>
          </ac:spMkLst>
        </pc:spChg>
      </pc:sldChg>
      <pc:sldChg chg="modSp mod ord">
        <pc:chgData name="Lipani, Aldo" userId="3d811883-7188-4056-86e4-ebeb30c53017" providerId="ADAL" clId="{667C833C-76E4-6248-A772-9C8DA58B4060}" dt="2020-10-03T20:54:25.785" v="3179" actId="20578"/>
        <pc:sldMkLst>
          <pc:docMk/>
          <pc:sldMk cId="3336511245" sldId="908"/>
        </pc:sldMkLst>
        <pc:spChg chg="mod">
          <ac:chgData name="Lipani, Aldo" userId="3d811883-7188-4056-86e4-ebeb30c53017" providerId="ADAL" clId="{667C833C-76E4-6248-A772-9C8DA58B4060}" dt="2020-10-03T18:24:02.511" v="62" actId="6549"/>
          <ac:spMkLst>
            <pc:docMk/>
            <pc:sldMk cId="3336511245" sldId="908"/>
            <ac:spMk id="3" creationId="{D6FCC0C7-EF96-8049-B2DE-91A4034D5765}"/>
          </ac:spMkLst>
        </pc:spChg>
      </pc:sldChg>
      <pc:sldChg chg="ord">
        <pc:chgData name="Lipani, Aldo" userId="3d811883-7188-4056-86e4-ebeb30c53017" providerId="ADAL" clId="{667C833C-76E4-6248-A772-9C8DA58B4060}" dt="2020-10-03T20:54:25.785" v="3179" actId="20578"/>
        <pc:sldMkLst>
          <pc:docMk/>
          <pc:sldMk cId="2887500330" sldId="909"/>
        </pc:sldMkLst>
      </pc:sldChg>
      <pc:sldChg chg="addSp delSp modSp mod">
        <pc:chgData name="Lipani, Aldo" userId="3d811883-7188-4056-86e4-ebeb30c53017" providerId="ADAL" clId="{667C833C-76E4-6248-A772-9C8DA58B4060}" dt="2020-10-03T18:30:40.615" v="64"/>
        <pc:sldMkLst>
          <pc:docMk/>
          <pc:sldMk cId="1416028549" sldId="913"/>
        </pc:sldMkLst>
        <pc:picChg chg="del">
          <ac:chgData name="Lipani, Aldo" userId="3d811883-7188-4056-86e4-ebeb30c53017" providerId="ADAL" clId="{667C833C-76E4-6248-A772-9C8DA58B4060}" dt="2020-10-03T18:30:39.997" v="63" actId="478"/>
          <ac:picMkLst>
            <pc:docMk/>
            <pc:sldMk cId="1416028549" sldId="913"/>
            <ac:picMk id="5" creationId="{F1DF5F0E-3DB8-4C43-8070-F5DCCE70ED7E}"/>
          </ac:picMkLst>
        </pc:picChg>
        <pc:picChg chg="add mod">
          <ac:chgData name="Lipani, Aldo" userId="3d811883-7188-4056-86e4-ebeb30c53017" providerId="ADAL" clId="{667C833C-76E4-6248-A772-9C8DA58B4060}" dt="2020-10-03T18:30:40.615" v="64"/>
          <ac:picMkLst>
            <pc:docMk/>
            <pc:sldMk cId="1416028549" sldId="913"/>
            <ac:picMk id="7" creationId="{3A655659-A97A-874A-A4EB-734EB559FD23}"/>
          </ac:picMkLst>
        </pc:picChg>
      </pc:sldChg>
      <pc:sldChg chg="modSp mod">
        <pc:chgData name="Lipani, Aldo" userId="3d811883-7188-4056-86e4-ebeb30c53017" providerId="ADAL" clId="{667C833C-76E4-6248-A772-9C8DA58B4060}" dt="2020-10-03T18:31:04.529" v="65" actId="6549"/>
        <pc:sldMkLst>
          <pc:docMk/>
          <pc:sldMk cId="3221056734" sldId="915"/>
        </pc:sldMkLst>
        <pc:spChg chg="mod">
          <ac:chgData name="Lipani, Aldo" userId="3d811883-7188-4056-86e4-ebeb30c53017" providerId="ADAL" clId="{667C833C-76E4-6248-A772-9C8DA58B4060}" dt="2020-10-03T18:31:04.529" v="65" actId="6549"/>
          <ac:spMkLst>
            <pc:docMk/>
            <pc:sldMk cId="3221056734" sldId="915"/>
            <ac:spMk id="3" creationId="{D6FCC0C7-EF96-8049-B2DE-91A4034D5765}"/>
          </ac:spMkLst>
        </pc:spChg>
      </pc:sldChg>
      <pc:sldChg chg="modSp mod">
        <pc:chgData name="Lipani, Aldo" userId="3d811883-7188-4056-86e4-ebeb30c53017" providerId="ADAL" clId="{667C833C-76E4-6248-A772-9C8DA58B4060}" dt="2020-10-04T18:28:50.859" v="3285" actId="20577"/>
        <pc:sldMkLst>
          <pc:docMk/>
          <pc:sldMk cId="385933789" sldId="916"/>
        </pc:sldMkLst>
        <pc:spChg chg="mod">
          <ac:chgData name="Lipani, Aldo" userId="3d811883-7188-4056-86e4-ebeb30c53017" providerId="ADAL" clId="{667C833C-76E4-6248-A772-9C8DA58B4060}" dt="2020-10-04T18:28:50.859" v="3285" actId="20577"/>
          <ac:spMkLst>
            <pc:docMk/>
            <pc:sldMk cId="385933789" sldId="916"/>
            <ac:spMk id="3" creationId="{D6FCC0C7-EF96-8049-B2DE-91A4034D5765}"/>
          </ac:spMkLst>
        </pc:spChg>
      </pc:sldChg>
      <pc:sldChg chg="addSp modSp mod">
        <pc:chgData name="Lipani, Aldo" userId="3d811883-7188-4056-86e4-ebeb30c53017" providerId="ADAL" clId="{667C833C-76E4-6248-A772-9C8DA58B4060}" dt="2020-10-03T18:49:48.388" v="641" actId="6549"/>
        <pc:sldMkLst>
          <pc:docMk/>
          <pc:sldMk cId="3116661040" sldId="917"/>
        </pc:sldMkLst>
        <pc:spChg chg="mod">
          <ac:chgData name="Lipani, Aldo" userId="3d811883-7188-4056-86e4-ebeb30c53017" providerId="ADAL" clId="{667C833C-76E4-6248-A772-9C8DA58B4060}" dt="2020-10-03T18:49:48.388" v="641" actId="6549"/>
          <ac:spMkLst>
            <pc:docMk/>
            <pc:sldMk cId="3116661040" sldId="917"/>
            <ac:spMk id="3" creationId="{D6FCC0C7-EF96-8049-B2DE-91A4034D5765}"/>
          </ac:spMkLst>
        </pc:spChg>
        <pc:spChg chg="add mod">
          <ac:chgData name="Lipani, Aldo" userId="3d811883-7188-4056-86e4-ebeb30c53017" providerId="ADAL" clId="{667C833C-76E4-6248-A772-9C8DA58B4060}" dt="2020-10-03T18:39:44.176" v="123" actId="1076"/>
          <ac:spMkLst>
            <pc:docMk/>
            <pc:sldMk cId="3116661040" sldId="917"/>
            <ac:spMk id="16" creationId="{F3699782-3BEB-144C-B76F-FBDA7ADBCBB9}"/>
          </ac:spMkLst>
        </pc:spChg>
        <pc:spChg chg="add mod">
          <ac:chgData name="Lipani, Aldo" userId="3d811883-7188-4056-86e4-ebeb30c53017" providerId="ADAL" clId="{667C833C-76E4-6248-A772-9C8DA58B4060}" dt="2020-10-03T18:39:47.689" v="124" actId="1076"/>
          <ac:spMkLst>
            <pc:docMk/>
            <pc:sldMk cId="3116661040" sldId="917"/>
            <ac:spMk id="18" creationId="{BA57377A-B141-4649-AEE7-B1DE9DFFB35E}"/>
          </ac:spMkLst>
        </pc:spChg>
        <pc:cxnChg chg="mod">
          <ac:chgData name="Lipani, Aldo" userId="3d811883-7188-4056-86e4-ebeb30c53017" providerId="ADAL" clId="{667C833C-76E4-6248-A772-9C8DA58B4060}" dt="2020-10-03T18:40:15.230" v="128" actId="14100"/>
          <ac:cxnSpMkLst>
            <pc:docMk/>
            <pc:sldMk cId="3116661040" sldId="917"/>
            <ac:cxnSpMk id="7" creationId="{96D19A55-D7B7-4847-882B-7F8AB184E302}"/>
          </ac:cxnSpMkLst>
        </pc:cxnChg>
      </pc:sldChg>
      <pc:sldChg chg="modSp mod">
        <pc:chgData name="Lipani, Aldo" userId="3d811883-7188-4056-86e4-ebeb30c53017" providerId="ADAL" clId="{667C833C-76E4-6248-A772-9C8DA58B4060}" dt="2020-10-03T20:08:26.312" v="3146" actId="20577"/>
        <pc:sldMkLst>
          <pc:docMk/>
          <pc:sldMk cId="2577079166" sldId="918"/>
        </pc:sldMkLst>
        <pc:spChg chg="mod">
          <ac:chgData name="Lipani, Aldo" userId="3d811883-7188-4056-86e4-ebeb30c53017" providerId="ADAL" clId="{667C833C-76E4-6248-A772-9C8DA58B4060}" dt="2020-10-03T20:08:26.312" v="3146" actId="20577"/>
          <ac:spMkLst>
            <pc:docMk/>
            <pc:sldMk cId="2577079166" sldId="918"/>
            <ac:spMk id="6" creationId="{0FFAD120-D3BC-944F-9DD1-CD40205EE10E}"/>
          </ac:spMkLst>
        </pc:spChg>
      </pc:sldChg>
      <pc:sldChg chg="addSp delSp modSp mod">
        <pc:chgData name="Lipani, Aldo" userId="3d811883-7188-4056-86e4-ebeb30c53017" providerId="ADAL" clId="{667C833C-76E4-6248-A772-9C8DA58B4060}" dt="2020-10-03T19:50:13.772" v="2613" actId="113"/>
        <pc:sldMkLst>
          <pc:docMk/>
          <pc:sldMk cId="3317100214" sldId="919"/>
        </pc:sldMkLst>
        <pc:spChg chg="add del mod">
          <ac:chgData name="Lipani, Aldo" userId="3d811883-7188-4056-86e4-ebeb30c53017" providerId="ADAL" clId="{667C833C-76E4-6248-A772-9C8DA58B4060}" dt="2020-10-03T19:17:32.051" v="1174" actId="478"/>
          <ac:spMkLst>
            <pc:docMk/>
            <pc:sldMk cId="3317100214" sldId="919"/>
            <ac:spMk id="2" creationId="{3E8B383A-A87E-0E4F-9751-F06CD7919FB2}"/>
          </ac:spMkLst>
        </pc:spChg>
        <pc:spChg chg="mod">
          <ac:chgData name="Lipani, Aldo" userId="3d811883-7188-4056-86e4-ebeb30c53017" providerId="ADAL" clId="{667C833C-76E4-6248-A772-9C8DA58B4060}" dt="2020-10-03T19:50:13.772" v="2613" actId="113"/>
          <ac:spMkLst>
            <pc:docMk/>
            <pc:sldMk cId="3317100214" sldId="919"/>
            <ac:spMk id="3" creationId="{D6FCC0C7-EF96-8049-B2DE-91A4034D5765}"/>
          </ac:spMkLst>
        </pc:spChg>
        <pc:spChg chg="mod">
          <ac:chgData name="Lipani, Aldo" userId="3d811883-7188-4056-86e4-ebeb30c53017" providerId="ADAL" clId="{667C833C-76E4-6248-A772-9C8DA58B4060}" dt="2020-10-03T18:59:59.674" v="815" actId="1076"/>
          <ac:spMkLst>
            <pc:docMk/>
            <pc:sldMk cId="3317100214" sldId="919"/>
            <ac:spMk id="14" creationId="{ABBA8D2C-2D13-A34C-A6DD-E6B67413544A}"/>
          </ac:spMkLst>
        </pc:spChg>
        <pc:spChg chg="mod">
          <ac:chgData name="Lipani, Aldo" userId="3d811883-7188-4056-86e4-ebeb30c53017" providerId="ADAL" clId="{667C833C-76E4-6248-A772-9C8DA58B4060}" dt="2020-10-03T18:59:56.628" v="814" actId="1076"/>
          <ac:spMkLst>
            <pc:docMk/>
            <pc:sldMk cId="3317100214" sldId="919"/>
            <ac:spMk id="15" creationId="{3A019D58-F614-5442-8CC0-09ADA36FA448}"/>
          </ac:spMkLst>
        </pc:spChg>
        <pc:spChg chg="add del mod">
          <ac:chgData name="Lipani, Aldo" userId="3d811883-7188-4056-86e4-ebeb30c53017" providerId="ADAL" clId="{667C833C-76E4-6248-A772-9C8DA58B4060}" dt="2020-10-03T19:17:33.278" v="1176" actId="478"/>
          <ac:spMkLst>
            <pc:docMk/>
            <pc:sldMk cId="3317100214" sldId="919"/>
            <ac:spMk id="18" creationId="{D25A65EB-D798-884A-8B28-85361D79D817}"/>
          </ac:spMkLst>
        </pc:spChg>
        <pc:spChg chg="add del mod">
          <ac:chgData name="Lipani, Aldo" userId="3d811883-7188-4056-86e4-ebeb30c53017" providerId="ADAL" clId="{667C833C-76E4-6248-A772-9C8DA58B4060}" dt="2020-10-03T19:17:33.820" v="1177" actId="478"/>
          <ac:spMkLst>
            <pc:docMk/>
            <pc:sldMk cId="3317100214" sldId="919"/>
            <ac:spMk id="20" creationId="{50D79408-A4D4-A642-855B-A8A6E98CF7AC}"/>
          </ac:spMkLst>
        </pc:spChg>
        <pc:spChg chg="add del mod">
          <ac:chgData name="Lipani, Aldo" userId="3d811883-7188-4056-86e4-ebeb30c53017" providerId="ADAL" clId="{667C833C-76E4-6248-A772-9C8DA58B4060}" dt="2020-10-03T19:17:32.719" v="1175" actId="478"/>
          <ac:spMkLst>
            <pc:docMk/>
            <pc:sldMk cId="3317100214" sldId="919"/>
            <ac:spMk id="21" creationId="{64878A4B-3B1F-2940-BF88-9CF409C18885}"/>
          </ac:spMkLst>
        </pc:spChg>
        <pc:spChg chg="add mod">
          <ac:chgData name="Lipani, Aldo" userId="3d811883-7188-4056-86e4-ebeb30c53017" providerId="ADAL" clId="{667C833C-76E4-6248-A772-9C8DA58B4060}" dt="2020-10-03T18:57:30.529" v="697"/>
          <ac:spMkLst>
            <pc:docMk/>
            <pc:sldMk cId="3317100214" sldId="919"/>
            <ac:spMk id="22" creationId="{7942A439-9E5A-834C-A91B-69A738A84228}"/>
          </ac:spMkLst>
        </pc:spChg>
        <pc:spChg chg="add mod">
          <ac:chgData name="Lipani, Aldo" userId="3d811883-7188-4056-86e4-ebeb30c53017" providerId="ADAL" clId="{667C833C-76E4-6248-A772-9C8DA58B4060}" dt="2020-10-03T18:59:43.600" v="812" actId="1037"/>
          <ac:spMkLst>
            <pc:docMk/>
            <pc:sldMk cId="3317100214" sldId="919"/>
            <ac:spMk id="23" creationId="{FF005369-730D-5D4E-BF0B-1AC1EC9C597E}"/>
          </ac:spMkLst>
        </pc:spChg>
        <pc:spChg chg="add mod">
          <ac:chgData name="Lipani, Aldo" userId="3d811883-7188-4056-86e4-ebeb30c53017" providerId="ADAL" clId="{667C833C-76E4-6248-A772-9C8DA58B4060}" dt="2020-10-03T18:58:09.165" v="772" actId="1036"/>
          <ac:spMkLst>
            <pc:docMk/>
            <pc:sldMk cId="3317100214" sldId="919"/>
            <ac:spMk id="28" creationId="{3C6E4BCF-3B62-6643-BCF6-D0E23EDB6DB1}"/>
          </ac:spMkLst>
        </pc:spChg>
        <pc:spChg chg="add mod">
          <ac:chgData name="Lipani, Aldo" userId="3d811883-7188-4056-86e4-ebeb30c53017" providerId="ADAL" clId="{667C833C-76E4-6248-A772-9C8DA58B4060}" dt="2020-10-03T18:58:17.663" v="804" actId="1037"/>
          <ac:spMkLst>
            <pc:docMk/>
            <pc:sldMk cId="3317100214" sldId="919"/>
            <ac:spMk id="29" creationId="{93844DDF-A03E-254E-B78D-14402935E69E}"/>
          </ac:spMkLst>
        </pc:spChg>
        <pc:spChg chg="add mod">
          <ac:chgData name="Lipani, Aldo" userId="3d811883-7188-4056-86e4-ebeb30c53017" providerId="ADAL" clId="{667C833C-76E4-6248-A772-9C8DA58B4060}" dt="2020-10-03T19:08:31.077" v="886" actId="1038"/>
          <ac:spMkLst>
            <pc:docMk/>
            <pc:sldMk cId="3317100214" sldId="919"/>
            <ac:spMk id="30" creationId="{851451E9-F70A-AB43-86B2-BA56FE7504D5}"/>
          </ac:spMkLst>
        </pc:spChg>
        <pc:cxnChg chg="mod">
          <ac:chgData name="Lipani, Aldo" userId="3d811883-7188-4056-86e4-ebeb30c53017" providerId="ADAL" clId="{667C833C-76E4-6248-A772-9C8DA58B4060}" dt="2020-10-03T18:59:48.395" v="813" actId="14100"/>
          <ac:cxnSpMkLst>
            <pc:docMk/>
            <pc:sldMk cId="3317100214" sldId="919"/>
            <ac:cxnSpMk id="5" creationId="{53230D9B-4A22-EB40-AAAE-CEC422E4D8E4}"/>
          </ac:cxnSpMkLst>
        </pc:cxnChg>
        <pc:cxnChg chg="mod">
          <ac:chgData name="Lipani, Aldo" userId="3d811883-7188-4056-86e4-ebeb30c53017" providerId="ADAL" clId="{667C833C-76E4-6248-A772-9C8DA58B4060}" dt="2020-10-03T18:59:40.527" v="810" actId="14100"/>
          <ac:cxnSpMkLst>
            <pc:docMk/>
            <pc:sldMk cId="3317100214" sldId="919"/>
            <ac:cxnSpMk id="7" creationId="{96D19A55-D7B7-4847-882B-7F8AB184E302}"/>
          </ac:cxnSpMkLst>
        </pc:cxnChg>
      </pc:sldChg>
      <pc:sldChg chg="del">
        <pc:chgData name="Lipani, Aldo" userId="3d811883-7188-4056-86e4-ebeb30c53017" providerId="ADAL" clId="{667C833C-76E4-6248-A772-9C8DA58B4060}" dt="2020-10-03T20:04:39.775" v="3145" actId="2696"/>
        <pc:sldMkLst>
          <pc:docMk/>
          <pc:sldMk cId="2085612992" sldId="920"/>
        </pc:sldMkLst>
      </pc:sldChg>
      <pc:sldChg chg="modSp mod">
        <pc:chgData name="Lipani, Aldo" userId="3d811883-7188-4056-86e4-ebeb30c53017" providerId="ADAL" clId="{667C833C-76E4-6248-A772-9C8DA58B4060}" dt="2020-10-04T18:49:35.735" v="3371" actId="20577"/>
        <pc:sldMkLst>
          <pc:docMk/>
          <pc:sldMk cId="3947611980" sldId="921"/>
        </pc:sldMkLst>
        <pc:spChg chg="mod">
          <ac:chgData name="Lipani, Aldo" userId="3d811883-7188-4056-86e4-ebeb30c53017" providerId="ADAL" clId="{667C833C-76E4-6248-A772-9C8DA58B4060}" dt="2020-10-04T18:49:35.735" v="3371" actId="20577"/>
          <ac:spMkLst>
            <pc:docMk/>
            <pc:sldMk cId="3947611980" sldId="921"/>
            <ac:spMk id="6" creationId="{0FFAD120-D3BC-944F-9DD1-CD40205EE10E}"/>
          </ac:spMkLst>
        </pc:spChg>
        <pc:spChg chg="mod">
          <ac:chgData name="Lipani, Aldo" userId="3d811883-7188-4056-86e4-ebeb30c53017" providerId="ADAL" clId="{667C833C-76E4-6248-A772-9C8DA58B4060}" dt="2020-10-03T20:11:36.855" v="3172" actId="1035"/>
          <ac:spMkLst>
            <pc:docMk/>
            <pc:sldMk cId="3947611980" sldId="921"/>
            <ac:spMk id="9" creationId="{3DA74DC2-411D-3442-A3A8-050EB2F814CA}"/>
          </ac:spMkLst>
        </pc:spChg>
        <pc:spChg chg="mod">
          <ac:chgData name="Lipani, Aldo" userId="3d811883-7188-4056-86e4-ebeb30c53017" providerId="ADAL" clId="{667C833C-76E4-6248-A772-9C8DA58B4060}" dt="2020-10-03T20:11:36.855" v="3172" actId="1035"/>
          <ac:spMkLst>
            <pc:docMk/>
            <pc:sldMk cId="3947611980" sldId="921"/>
            <ac:spMk id="10" creationId="{E374C0D6-69BC-964F-B48D-68955C5724FE}"/>
          </ac:spMkLst>
        </pc:spChg>
        <pc:spChg chg="mod">
          <ac:chgData name="Lipani, Aldo" userId="3d811883-7188-4056-86e4-ebeb30c53017" providerId="ADAL" clId="{667C833C-76E4-6248-A772-9C8DA58B4060}" dt="2020-10-03T20:11:36.855" v="3172" actId="1035"/>
          <ac:spMkLst>
            <pc:docMk/>
            <pc:sldMk cId="3947611980" sldId="921"/>
            <ac:spMk id="11" creationId="{0452F93D-B250-2040-9A90-C0CCBB77365F}"/>
          </ac:spMkLst>
        </pc:spChg>
        <pc:spChg chg="mod">
          <ac:chgData name="Lipani, Aldo" userId="3d811883-7188-4056-86e4-ebeb30c53017" providerId="ADAL" clId="{667C833C-76E4-6248-A772-9C8DA58B4060}" dt="2020-10-03T20:11:36.855" v="3172" actId="1035"/>
          <ac:spMkLst>
            <pc:docMk/>
            <pc:sldMk cId="3947611980" sldId="921"/>
            <ac:spMk id="12" creationId="{FB5D6A70-F64A-774C-B76A-249421556781}"/>
          </ac:spMkLst>
        </pc:spChg>
        <pc:spChg chg="mod">
          <ac:chgData name="Lipani, Aldo" userId="3d811883-7188-4056-86e4-ebeb30c53017" providerId="ADAL" clId="{667C833C-76E4-6248-A772-9C8DA58B4060}" dt="2020-10-03T20:11:36.855" v="3172" actId="1035"/>
          <ac:spMkLst>
            <pc:docMk/>
            <pc:sldMk cId="3947611980" sldId="921"/>
            <ac:spMk id="17" creationId="{B7C20929-9750-DC48-BABC-49D90F141E6A}"/>
          </ac:spMkLst>
        </pc:spChg>
        <pc:spChg chg="mod">
          <ac:chgData name="Lipani, Aldo" userId="3d811883-7188-4056-86e4-ebeb30c53017" providerId="ADAL" clId="{667C833C-76E4-6248-A772-9C8DA58B4060}" dt="2020-10-03T20:11:36.855" v="3172" actId="1035"/>
          <ac:spMkLst>
            <pc:docMk/>
            <pc:sldMk cId="3947611980" sldId="921"/>
            <ac:spMk id="18" creationId="{85618045-D9A9-D24B-922B-ABCBFC9391F5}"/>
          </ac:spMkLst>
        </pc:spChg>
        <pc:spChg chg="mod">
          <ac:chgData name="Lipani, Aldo" userId="3d811883-7188-4056-86e4-ebeb30c53017" providerId="ADAL" clId="{667C833C-76E4-6248-A772-9C8DA58B4060}" dt="2020-10-03T20:11:36.855" v="3172" actId="1035"/>
          <ac:spMkLst>
            <pc:docMk/>
            <pc:sldMk cId="3947611980" sldId="921"/>
            <ac:spMk id="22" creationId="{3E1D555F-BA7B-4E4D-BD24-75BCDFCF76E9}"/>
          </ac:spMkLst>
        </pc:spChg>
        <pc:spChg chg="mod">
          <ac:chgData name="Lipani, Aldo" userId="3d811883-7188-4056-86e4-ebeb30c53017" providerId="ADAL" clId="{667C833C-76E4-6248-A772-9C8DA58B4060}" dt="2020-10-03T20:11:36.855" v="3172" actId="1035"/>
          <ac:spMkLst>
            <pc:docMk/>
            <pc:sldMk cId="3947611980" sldId="921"/>
            <ac:spMk id="25" creationId="{81FC1C0C-2497-B142-805B-918D42E793CD}"/>
          </ac:spMkLst>
        </pc:spChg>
        <pc:spChg chg="mod">
          <ac:chgData name="Lipani, Aldo" userId="3d811883-7188-4056-86e4-ebeb30c53017" providerId="ADAL" clId="{667C833C-76E4-6248-A772-9C8DA58B4060}" dt="2020-10-03T20:11:36.855" v="3172" actId="1035"/>
          <ac:spMkLst>
            <pc:docMk/>
            <pc:sldMk cId="3947611980" sldId="921"/>
            <ac:spMk id="26" creationId="{9C83D0E0-FCEF-5848-8795-81AD08568B37}"/>
          </ac:spMkLst>
        </pc:spChg>
        <pc:spChg chg="mod">
          <ac:chgData name="Lipani, Aldo" userId="3d811883-7188-4056-86e4-ebeb30c53017" providerId="ADAL" clId="{667C833C-76E4-6248-A772-9C8DA58B4060}" dt="2020-10-03T20:11:36.855" v="3172" actId="1035"/>
          <ac:spMkLst>
            <pc:docMk/>
            <pc:sldMk cId="3947611980" sldId="921"/>
            <ac:spMk id="27" creationId="{F55CA0BD-62A6-8B4B-B4D8-777448748F75}"/>
          </ac:spMkLst>
        </pc:spChg>
        <pc:spChg chg="mod">
          <ac:chgData name="Lipani, Aldo" userId="3d811883-7188-4056-86e4-ebeb30c53017" providerId="ADAL" clId="{667C833C-76E4-6248-A772-9C8DA58B4060}" dt="2020-10-03T20:11:36.855" v="3172" actId="1035"/>
          <ac:spMkLst>
            <pc:docMk/>
            <pc:sldMk cId="3947611980" sldId="921"/>
            <ac:spMk id="28" creationId="{21D53D63-8BA7-AB45-A917-DAF212689C39}"/>
          </ac:spMkLst>
        </pc:spChg>
        <pc:spChg chg="mod">
          <ac:chgData name="Lipani, Aldo" userId="3d811883-7188-4056-86e4-ebeb30c53017" providerId="ADAL" clId="{667C833C-76E4-6248-A772-9C8DA58B4060}" dt="2020-10-03T20:11:36.855" v="3172" actId="1035"/>
          <ac:spMkLst>
            <pc:docMk/>
            <pc:sldMk cId="3947611980" sldId="921"/>
            <ac:spMk id="29" creationId="{A573EE21-2169-934A-9621-211EE3AE24BB}"/>
          </ac:spMkLst>
        </pc:spChg>
        <pc:spChg chg="mod">
          <ac:chgData name="Lipani, Aldo" userId="3d811883-7188-4056-86e4-ebeb30c53017" providerId="ADAL" clId="{667C833C-76E4-6248-A772-9C8DA58B4060}" dt="2020-10-03T20:11:36.855" v="3172" actId="1035"/>
          <ac:spMkLst>
            <pc:docMk/>
            <pc:sldMk cId="3947611980" sldId="921"/>
            <ac:spMk id="30" creationId="{BA772864-D3A7-B243-A214-FDBDA5538832}"/>
          </ac:spMkLst>
        </pc:spChg>
        <pc:spChg chg="mod">
          <ac:chgData name="Lipani, Aldo" userId="3d811883-7188-4056-86e4-ebeb30c53017" providerId="ADAL" clId="{667C833C-76E4-6248-A772-9C8DA58B4060}" dt="2020-10-03T20:11:36.855" v="3172" actId="1035"/>
          <ac:spMkLst>
            <pc:docMk/>
            <pc:sldMk cId="3947611980" sldId="921"/>
            <ac:spMk id="32" creationId="{E508B54D-7000-144F-90E6-26C6A5AF3BEB}"/>
          </ac:spMkLst>
        </pc:spChg>
        <pc:spChg chg="mod">
          <ac:chgData name="Lipani, Aldo" userId="3d811883-7188-4056-86e4-ebeb30c53017" providerId="ADAL" clId="{667C833C-76E4-6248-A772-9C8DA58B4060}" dt="2020-10-03T20:11:36.855" v="3172" actId="1035"/>
          <ac:spMkLst>
            <pc:docMk/>
            <pc:sldMk cId="3947611980" sldId="921"/>
            <ac:spMk id="34" creationId="{DDF8BE48-0255-654B-8CE5-9768B1806AF3}"/>
          </ac:spMkLst>
        </pc:spChg>
        <pc:spChg chg="mod">
          <ac:chgData name="Lipani, Aldo" userId="3d811883-7188-4056-86e4-ebeb30c53017" providerId="ADAL" clId="{667C833C-76E4-6248-A772-9C8DA58B4060}" dt="2020-10-03T20:11:36.855" v="3172" actId="1035"/>
          <ac:spMkLst>
            <pc:docMk/>
            <pc:sldMk cId="3947611980" sldId="921"/>
            <ac:spMk id="35" creationId="{977772D9-25B0-5746-8B6E-04942877155D}"/>
          </ac:spMkLst>
        </pc:spChg>
        <pc:cxnChg chg="mod">
          <ac:chgData name="Lipani, Aldo" userId="3d811883-7188-4056-86e4-ebeb30c53017" providerId="ADAL" clId="{667C833C-76E4-6248-A772-9C8DA58B4060}" dt="2020-10-03T20:11:36.855" v="3172" actId="1035"/>
          <ac:cxnSpMkLst>
            <pc:docMk/>
            <pc:sldMk cId="3947611980" sldId="921"/>
            <ac:cxnSpMk id="5" creationId="{E05BA436-22FA-6347-9297-1DACB236EF41}"/>
          </ac:cxnSpMkLst>
        </pc:cxnChg>
        <pc:cxnChg chg="mod">
          <ac:chgData name="Lipani, Aldo" userId="3d811883-7188-4056-86e4-ebeb30c53017" providerId="ADAL" clId="{667C833C-76E4-6248-A772-9C8DA58B4060}" dt="2020-10-03T20:11:36.855" v="3172" actId="1035"/>
          <ac:cxnSpMkLst>
            <pc:docMk/>
            <pc:sldMk cId="3947611980" sldId="921"/>
            <ac:cxnSpMk id="8" creationId="{D2209715-C09C-EF41-85AF-E6016E6D21AA}"/>
          </ac:cxnSpMkLst>
        </pc:cxnChg>
        <pc:cxnChg chg="mod">
          <ac:chgData name="Lipani, Aldo" userId="3d811883-7188-4056-86e4-ebeb30c53017" providerId="ADAL" clId="{667C833C-76E4-6248-A772-9C8DA58B4060}" dt="2020-10-03T20:11:36.855" v="3172" actId="1035"/>
          <ac:cxnSpMkLst>
            <pc:docMk/>
            <pc:sldMk cId="3947611980" sldId="921"/>
            <ac:cxnSpMk id="19" creationId="{7E2CA0AB-991A-CD4C-866D-D64668BBB172}"/>
          </ac:cxnSpMkLst>
        </pc:cxnChg>
        <pc:cxnChg chg="mod">
          <ac:chgData name="Lipani, Aldo" userId="3d811883-7188-4056-86e4-ebeb30c53017" providerId="ADAL" clId="{667C833C-76E4-6248-A772-9C8DA58B4060}" dt="2020-10-03T20:11:36.855" v="3172" actId="1035"/>
          <ac:cxnSpMkLst>
            <pc:docMk/>
            <pc:sldMk cId="3947611980" sldId="921"/>
            <ac:cxnSpMk id="23" creationId="{0D6C8E26-5E34-FE41-8014-FEFCF6A36CBF}"/>
          </ac:cxnSpMkLst>
        </pc:cxnChg>
        <pc:cxnChg chg="mod">
          <ac:chgData name="Lipani, Aldo" userId="3d811883-7188-4056-86e4-ebeb30c53017" providerId="ADAL" clId="{667C833C-76E4-6248-A772-9C8DA58B4060}" dt="2020-10-03T20:11:36.855" v="3172" actId="1035"/>
          <ac:cxnSpMkLst>
            <pc:docMk/>
            <pc:sldMk cId="3947611980" sldId="921"/>
            <ac:cxnSpMk id="24" creationId="{BF94228F-3712-604E-8837-465748F08498}"/>
          </ac:cxnSpMkLst>
        </pc:cxnChg>
        <pc:cxnChg chg="mod">
          <ac:chgData name="Lipani, Aldo" userId="3d811883-7188-4056-86e4-ebeb30c53017" providerId="ADAL" clId="{667C833C-76E4-6248-A772-9C8DA58B4060}" dt="2020-10-03T20:11:36.855" v="3172" actId="1035"/>
          <ac:cxnSpMkLst>
            <pc:docMk/>
            <pc:sldMk cId="3947611980" sldId="921"/>
            <ac:cxnSpMk id="31" creationId="{E371D320-3844-6849-A987-E8D2063058B8}"/>
          </ac:cxnSpMkLst>
        </pc:cxnChg>
      </pc:sldChg>
      <pc:sldChg chg="modSp mod">
        <pc:chgData name="Lipani, Aldo" userId="3d811883-7188-4056-86e4-ebeb30c53017" providerId="ADAL" clId="{667C833C-76E4-6248-A772-9C8DA58B4060}" dt="2020-10-03T20:18:52.480" v="3178" actId="1076"/>
        <pc:sldMkLst>
          <pc:docMk/>
          <pc:sldMk cId="1884611820" sldId="922"/>
        </pc:sldMkLst>
        <pc:picChg chg="mod">
          <ac:chgData name="Lipani, Aldo" userId="3d811883-7188-4056-86e4-ebeb30c53017" providerId="ADAL" clId="{667C833C-76E4-6248-A772-9C8DA58B4060}" dt="2020-10-03T20:18:52.480" v="3178" actId="1076"/>
          <ac:picMkLst>
            <pc:docMk/>
            <pc:sldMk cId="1884611820" sldId="922"/>
            <ac:picMk id="2" creationId="{E7357855-0CCB-D040-A7F4-498A73F51159}"/>
          </ac:picMkLst>
        </pc:picChg>
      </pc:sldChg>
      <pc:sldChg chg="modSp mod">
        <pc:chgData name="Lipani, Aldo" userId="3d811883-7188-4056-86e4-ebeb30c53017" providerId="ADAL" clId="{667C833C-76E4-6248-A772-9C8DA58B4060}" dt="2020-10-03T20:18:18.260" v="3177" actId="20577"/>
        <pc:sldMkLst>
          <pc:docMk/>
          <pc:sldMk cId="1753081378" sldId="923"/>
        </pc:sldMkLst>
        <pc:spChg chg="mod">
          <ac:chgData name="Lipani, Aldo" userId="3d811883-7188-4056-86e4-ebeb30c53017" providerId="ADAL" clId="{667C833C-76E4-6248-A772-9C8DA58B4060}" dt="2020-10-03T20:18:18.260" v="3177" actId="20577"/>
          <ac:spMkLst>
            <pc:docMk/>
            <pc:sldMk cId="1753081378" sldId="923"/>
            <ac:spMk id="6" creationId="{0FFAD120-D3BC-944F-9DD1-CD40205EE10E}"/>
          </ac:spMkLst>
        </pc:spChg>
      </pc:sldChg>
      <pc:sldChg chg="modSp add del mod">
        <pc:chgData name="Lipani, Aldo" userId="3d811883-7188-4056-86e4-ebeb30c53017" providerId="ADAL" clId="{667C833C-76E4-6248-A772-9C8DA58B4060}" dt="2020-10-03T18:49:54.727" v="642" actId="2696"/>
        <pc:sldMkLst>
          <pc:docMk/>
          <pc:sldMk cId="2087938308" sldId="925"/>
        </pc:sldMkLst>
        <pc:spChg chg="mod">
          <ac:chgData name="Lipani, Aldo" userId="3d811883-7188-4056-86e4-ebeb30c53017" providerId="ADAL" clId="{667C833C-76E4-6248-A772-9C8DA58B4060}" dt="2020-10-03T18:46:48.607" v="520" actId="20577"/>
          <ac:spMkLst>
            <pc:docMk/>
            <pc:sldMk cId="2087938308" sldId="925"/>
            <ac:spMk id="4" creationId="{19D76072-E128-D849-8EB1-C4005A112DD9}"/>
          </ac:spMkLst>
        </pc:spChg>
      </pc:sldChg>
      <pc:sldChg chg="add del">
        <pc:chgData name="Lipani, Aldo" userId="3d811883-7188-4056-86e4-ebeb30c53017" providerId="ADAL" clId="{667C833C-76E4-6248-A772-9C8DA58B4060}" dt="2020-10-03T19:51:29.345" v="2625" actId="2696"/>
        <pc:sldMkLst>
          <pc:docMk/>
          <pc:sldMk cId="2166635264" sldId="925"/>
        </pc:sldMkLst>
      </pc:sldChg>
      <pc:sldChg chg="addSp delSp modSp add mod">
        <pc:chgData name="Lipani, Aldo" userId="3d811883-7188-4056-86e4-ebeb30c53017" providerId="ADAL" clId="{667C833C-76E4-6248-A772-9C8DA58B4060}" dt="2020-10-03T20:02:08.467" v="2985" actId="6549"/>
        <pc:sldMkLst>
          <pc:docMk/>
          <pc:sldMk cId="3656755257" sldId="926"/>
        </pc:sldMkLst>
        <pc:spChg chg="del">
          <ac:chgData name="Lipani, Aldo" userId="3d811883-7188-4056-86e4-ebeb30c53017" providerId="ADAL" clId="{667C833C-76E4-6248-A772-9C8DA58B4060}" dt="2020-10-03T19:42:20.240" v="2475" actId="478"/>
          <ac:spMkLst>
            <pc:docMk/>
            <pc:sldMk cId="3656755257" sldId="926"/>
            <ac:spMk id="2" creationId="{3E8B383A-A87E-0E4F-9751-F06CD7919FB2}"/>
          </ac:spMkLst>
        </pc:spChg>
        <pc:spChg chg="mod">
          <ac:chgData name="Lipani, Aldo" userId="3d811883-7188-4056-86e4-ebeb30c53017" providerId="ADAL" clId="{667C833C-76E4-6248-A772-9C8DA58B4060}" dt="2020-10-03T20:02:08.467" v="2985" actId="6549"/>
          <ac:spMkLst>
            <pc:docMk/>
            <pc:sldMk cId="3656755257" sldId="926"/>
            <ac:spMk id="3" creationId="{D6FCC0C7-EF96-8049-B2DE-91A4034D5765}"/>
          </ac:spMkLst>
        </pc:spChg>
        <pc:spChg chg="mod">
          <ac:chgData name="Lipani, Aldo" userId="3d811883-7188-4056-86e4-ebeb30c53017" providerId="ADAL" clId="{667C833C-76E4-6248-A772-9C8DA58B4060}" dt="2020-10-03T19:49:48.955" v="2599" actId="20577"/>
          <ac:spMkLst>
            <pc:docMk/>
            <pc:sldMk cId="3656755257" sldId="926"/>
            <ac:spMk id="4" creationId="{19D76072-E128-D849-8EB1-C4005A112DD9}"/>
          </ac:spMkLst>
        </pc:spChg>
        <pc:spChg chg="add del mod">
          <ac:chgData name="Lipani, Aldo" userId="3d811883-7188-4056-86e4-ebeb30c53017" providerId="ADAL" clId="{667C833C-76E4-6248-A772-9C8DA58B4060}" dt="2020-10-03T19:38:36.839" v="2014" actId="478"/>
          <ac:spMkLst>
            <pc:docMk/>
            <pc:sldMk cId="3656755257" sldId="926"/>
            <ac:spMk id="6" creationId="{D2A3A607-685C-724A-90E3-382AFB97864B}"/>
          </ac:spMkLst>
        </pc:spChg>
        <pc:spChg chg="del">
          <ac:chgData name="Lipani, Aldo" userId="3d811883-7188-4056-86e4-ebeb30c53017" providerId="ADAL" clId="{667C833C-76E4-6248-A772-9C8DA58B4060}" dt="2020-10-03T19:42:21.688" v="2477" actId="478"/>
          <ac:spMkLst>
            <pc:docMk/>
            <pc:sldMk cId="3656755257" sldId="926"/>
            <ac:spMk id="18" creationId="{D25A65EB-D798-884A-8B28-85361D79D817}"/>
          </ac:spMkLst>
        </pc:spChg>
        <pc:spChg chg="del">
          <ac:chgData name="Lipani, Aldo" userId="3d811883-7188-4056-86e4-ebeb30c53017" providerId="ADAL" clId="{667C833C-76E4-6248-A772-9C8DA58B4060}" dt="2020-10-03T19:42:22.087" v="2478" actId="478"/>
          <ac:spMkLst>
            <pc:docMk/>
            <pc:sldMk cId="3656755257" sldId="926"/>
            <ac:spMk id="20" creationId="{50D79408-A4D4-A642-855B-A8A6E98CF7AC}"/>
          </ac:spMkLst>
        </pc:spChg>
        <pc:spChg chg="del">
          <ac:chgData name="Lipani, Aldo" userId="3d811883-7188-4056-86e4-ebeb30c53017" providerId="ADAL" clId="{667C833C-76E4-6248-A772-9C8DA58B4060}" dt="2020-10-03T19:42:21.196" v="2476" actId="478"/>
          <ac:spMkLst>
            <pc:docMk/>
            <pc:sldMk cId="3656755257" sldId="926"/>
            <ac:spMk id="21" creationId="{64878A4B-3B1F-2940-BF88-9CF409C18885}"/>
          </ac:spMkLst>
        </pc:spChg>
      </pc:sldChg>
      <pc:sldChg chg="addSp delSp modSp add mod">
        <pc:chgData name="Lipani, Aldo" userId="3d811883-7188-4056-86e4-ebeb30c53017" providerId="ADAL" clId="{667C833C-76E4-6248-A772-9C8DA58B4060}" dt="2020-10-04T18:41:14.232" v="3352" actId="20577"/>
        <pc:sldMkLst>
          <pc:docMk/>
          <pc:sldMk cId="3703090608" sldId="927"/>
        </pc:sldMkLst>
        <pc:spChg chg="mod">
          <ac:chgData name="Lipani, Aldo" userId="3d811883-7188-4056-86e4-ebeb30c53017" providerId="ADAL" clId="{667C833C-76E4-6248-A772-9C8DA58B4060}" dt="2020-10-04T18:41:14.232" v="3352" actId="20577"/>
          <ac:spMkLst>
            <pc:docMk/>
            <pc:sldMk cId="3703090608" sldId="927"/>
            <ac:spMk id="3" creationId="{D6FCC0C7-EF96-8049-B2DE-91A4034D5765}"/>
          </ac:spMkLst>
        </pc:spChg>
        <pc:spChg chg="mod">
          <ac:chgData name="Lipani, Aldo" userId="3d811883-7188-4056-86e4-ebeb30c53017" providerId="ADAL" clId="{667C833C-76E4-6248-A772-9C8DA58B4060}" dt="2020-10-03T20:04:23.719" v="3144" actId="20577"/>
          <ac:spMkLst>
            <pc:docMk/>
            <pc:sldMk cId="3703090608" sldId="927"/>
            <ac:spMk id="4" creationId="{19D76072-E128-D849-8EB1-C4005A112DD9}"/>
          </ac:spMkLst>
        </pc:spChg>
        <pc:spChg chg="del">
          <ac:chgData name="Lipani, Aldo" userId="3d811883-7188-4056-86e4-ebeb30c53017" providerId="ADAL" clId="{667C833C-76E4-6248-A772-9C8DA58B4060}" dt="2020-10-03T19:53:06.266" v="2628" actId="478"/>
          <ac:spMkLst>
            <pc:docMk/>
            <pc:sldMk cId="3703090608" sldId="927"/>
            <ac:spMk id="12" creationId="{21FA620D-FD35-DD4D-8926-CD642768FD0F}"/>
          </ac:spMkLst>
        </pc:spChg>
        <pc:spChg chg="del">
          <ac:chgData name="Lipani, Aldo" userId="3d811883-7188-4056-86e4-ebeb30c53017" providerId="ADAL" clId="{667C833C-76E4-6248-A772-9C8DA58B4060}" dt="2020-10-03T19:53:06.266" v="2628" actId="478"/>
          <ac:spMkLst>
            <pc:docMk/>
            <pc:sldMk cId="3703090608" sldId="927"/>
            <ac:spMk id="13" creationId="{09E0221B-BBBC-B04B-98E3-BE56F0FA90A1}"/>
          </ac:spMkLst>
        </pc:spChg>
        <pc:spChg chg="del">
          <ac:chgData name="Lipani, Aldo" userId="3d811883-7188-4056-86e4-ebeb30c53017" providerId="ADAL" clId="{667C833C-76E4-6248-A772-9C8DA58B4060}" dt="2020-10-03T19:53:06.266" v="2628" actId="478"/>
          <ac:spMkLst>
            <pc:docMk/>
            <pc:sldMk cId="3703090608" sldId="927"/>
            <ac:spMk id="14" creationId="{ABBA8D2C-2D13-A34C-A6DD-E6B67413544A}"/>
          </ac:spMkLst>
        </pc:spChg>
        <pc:spChg chg="del">
          <ac:chgData name="Lipani, Aldo" userId="3d811883-7188-4056-86e4-ebeb30c53017" providerId="ADAL" clId="{667C833C-76E4-6248-A772-9C8DA58B4060}" dt="2020-10-03T19:53:06.266" v="2628" actId="478"/>
          <ac:spMkLst>
            <pc:docMk/>
            <pc:sldMk cId="3703090608" sldId="927"/>
            <ac:spMk id="15" creationId="{3A019D58-F614-5442-8CC0-09ADA36FA448}"/>
          </ac:spMkLst>
        </pc:spChg>
        <pc:spChg chg="del">
          <ac:chgData name="Lipani, Aldo" userId="3d811883-7188-4056-86e4-ebeb30c53017" providerId="ADAL" clId="{667C833C-76E4-6248-A772-9C8DA58B4060}" dt="2020-10-03T19:53:06.266" v="2628" actId="478"/>
          <ac:spMkLst>
            <pc:docMk/>
            <pc:sldMk cId="3703090608" sldId="927"/>
            <ac:spMk id="22" creationId="{7942A439-9E5A-834C-A91B-69A738A84228}"/>
          </ac:spMkLst>
        </pc:spChg>
        <pc:spChg chg="del">
          <ac:chgData name="Lipani, Aldo" userId="3d811883-7188-4056-86e4-ebeb30c53017" providerId="ADAL" clId="{667C833C-76E4-6248-A772-9C8DA58B4060}" dt="2020-10-03T19:53:06.266" v="2628" actId="478"/>
          <ac:spMkLst>
            <pc:docMk/>
            <pc:sldMk cId="3703090608" sldId="927"/>
            <ac:spMk id="23" creationId="{FF005369-730D-5D4E-BF0B-1AC1EC9C597E}"/>
          </ac:spMkLst>
        </pc:spChg>
        <pc:spChg chg="del">
          <ac:chgData name="Lipani, Aldo" userId="3d811883-7188-4056-86e4-ebeb30c53017" providerId="ADAL" clId="{667C833C-76E4-6248-A772-9C8DA58B4060}" dt="2020-10-03T19:53:06.266" v="2628" actId="478"/>
          <ac:spMkLst>
            <pc:docMk/>
            <pc:sldMk cId="3703090608" sldId="927"/>
            <ac:spMk id="24" creationId="{EB3DC001-8361-6540-B003-4D86574BA2CF}"/>
          </ac:spMkLst>
        </pc:spChg>
        <pc:spChg chg="del">
          <ac:chgData name="Lipani, Aldo" userId="3d811883-7188-4056-86e4-ebeb30c53017" providerId="ADAL" clId="{667C833C-76E4-6248-A772-9C8DA58B4060}" dt="2020-10-03T19:53:06.266" v="2628" actId="478"/>
          <ac:spMkLst>
            <pc:docMk/>
            <pc:sldMk cId="3703090608" sldId="927"/>
            <ac:spMk id="25" creationId="{79C5E43C-B904-E64C-ABF5-7DC327F416CE}"/>
          </ac:spMkLst>
        </pc:spChg>
        <pc:spChg chg="del">
          <ac:chgData name="Lipani, Aldo" userId="3d811883-7188-4056-86e4-ebeb30c53017" providerId="ADAL" clId="{667C833C-76E4-6248-A772-9C8DA58B4060}" dt="2020-10-03T19:53:06.266" v="2628" actId="478"/>
          <ac:spMkLst>
            <pc:docMk/>
            <pc:sldMk cId="3703090608" sldId="927"/>
            <ac:spMk id="26" creationId="{0A98E771-D2B2-4240-A16B-D53F7DB810C6}"/>
          </ac:spMkLst>
        </pc:spChg>
        <pc:spChg chg="del">
          <ac:chgData name="Lipani, Aldo" userId="3d811883-7188-4056-86e4-ebeb30c53017" providerId="ADAL" clId="{667C833C-76E4-6248-A772-9C8DA58B4060}" dt="2020-10-03T19:53:06.266" v="2628" actId="478"/>
          <ac:spMkLst>
            <pc:docMk/>
            <pc:sldMk cId="3703090608" sldId="927"/>
            <ac:spMk id="27" creationId="{94CE4DEF-4921-6E4F-A87E-C3620A02A5A2}"/>
          </ac:spMkLst>
        </pc:spChg>
        <pc:spChg chg="del">
          <ac:chgData name="Lipani, Aldo" userId="3d811883-7188-4056-86e4-ebeb30c53017" providerId="ADAL" clId="{667C833C-76E4-6248-A772-9C8DA58B4060}" dt="2020-10-03T19:53:06.266" v="2628" actId="478"/>
          <ac:spMkLst>
            <pc:docMk/>
            <pc:sldMk cId="3703090608" sldId="927"/>
            <ac:spMk id="28" creationId="{3C6E4BCF-3B62-6643-BCF6-D0E23EDB6DB1}"/>
          </ac:spMkLst>
        </pc:spChg>
        <pc:spChg chg="del">
          <ac:chgData name="Lipani, Aldo" userId="3d811883-7188-4056-86e4-ebeb30c53017" providerId="ADAL" clId="{667C833C-76E4-6248-A772-9C8DA58B4060}" dt="2020-10-03T19:53:06.266" v="2628" actId="478"/>
          <ac:spMkLst>
            <pc:docMk/>
            <pc:sldMk cId="3703090608" sldId="927"/>
            <ac:spMk id="29" creationId="{93844DDF-A03E-254E-B78D-14402935E69E}"/>
          </ac:spMkLst>
        </pc:spChg>
        <pc:spChg chg="del">
          <ac:chgData name="Lipani, Aldo" userId="3d811883-7188-4056-86e4-ebeb30c53017" providerId="ADAL" clId="{667C833C-76E4-6248-A772-9C8DA58B4060}" dt="2020-10-03T19:53:06.266" v="2628" actId="478"/>
          <ac:spMkLst>
            <pc:docMk/>
            <pc:sldMk cId="3703090608" sldId="927"/>
            <ac:spMk id="30" creationId="{851451E9-F70A-AB43-86B2-BA56FE7504D5}"/>
          </ac:spMkLst>
        </pc:spChg>
        <pc:spChg chg="add mod">
          <ac:chgData name="Lipani, Aldo" userId="3d811883-7188-4056-86e4-ebeb30c53017" providerId="ADAL" clId="{667C833C-76E4-6248-A772-9C8DA58B4060}" dt="2020-10-03T19:53:07.108" v="2629"/>
          <ac:spMkLst>
            <pc:docMk/>
            <pc:sldMk cId="3703090608" sldId="927"/>
            <ac:spMk id="33" creationId="{84469E68-8A73-2940-B74C-6447CF4F031A}"/>
          </ac:spMkLst>
        </pc:spChg>
        <pc:spChg chg="add mod">
          <ac:chgData name="Lipani, Aldo" userId="3d811883-7188-4056-86e4-ebeb30c53017" providerId="ADAL" clId="{667C833C-76E4-6248-A772-9C8DA58B4060}" dt="2020-10-03T19:54:47.724" v="2740" actId="1076"/>
          <ac:spMkLst>
            <pc:docMk/>
            <pc:sldMk cId="3703090608" sldId="927"/>
            <ac:spMk id="34" creationId="{63F78C3A-D4FE-D743-9C57-7E60F0509297}"/>
          </ac:spMkLst>
        </pc:spChg>
        <pc:spChg chg="add mod">
          <ac:chgData name="Lipani, Aldo" userId="3d811883-7188-4056-86e4-ebeb30c53017" providerId="ADAL" clId="{667C833C-76E4-6248-A772-9C8DA58B4060}" dt="2020-10-03T19:53:58.674" v="2635" actId="1076"/>
          <ac:spMkLst>
            <pc:docMk/>
            <pc:sldMk cId="3703090608" sldId="927"/>
            <ac:spMk id="35" creationId="{2EC24E06-FFA7-F84E-9A43-8FEB83CA169A}"/>
          </ac:spMkLst>
        </pc:spChg>
        <pc:spChg chg="add mod">
          <ac:chgData name="Lipani, Aldo" userId="3d811883-7188-4056-86e4-ebeb30c53017" providerId="ADAL" clId="{667C833C-76E4-6248-A772-9C8DA58B4060}" dt="2020-10-03T19:54:11.837" v="2638" actId="1076"/>
          <ac:spMkLst>
            <pc:docMk/>
            <pc:sldMk cId="3703090608" sldId="927"/>
            <ac:spMk id="36" creationId="{9311CD2A-A4C9-E340-AB05-0A825EF84BB9}"/>
          </ac:spMkLst>
        </pc:spChg>
        <pc:spChg chg="add mod">
          <ac:chgData name="Lipani, Aldo" userId="3d811883-7188-4056-86e4-ebeb30c53017" providerId="ADAL" clId="{667C833C-76E4-6248-A772-9C8DA58B4060}" dt="2020-10-03T19:53:07.108" v="2629"/>
          <ac:spMkLst>
            <pc:docMk/>
            <pc:sldMk cId="3703090608" sldId="927"/>
            <ac:spMk id="39" creationId="{D5197CBC-1150-B44B-BC78-EE3173CA4469}"/>
          </ac:spMkLst>
        </pc:spChg>
        <pc:spChg chg="add mod">
          <ac:chgData name="Lipani, Aldo" userId="3d811883-7188-4056-86e4-ebeb30c53017" providerId="ADAL" clId="{667C833C-76E4-6248-A772-9C8DA58B4060}" dt="2020-10-03T19:53:07.108" v="2629"/>
          <ac:spMkLst>
            <pc:docMk/>
            <pc:sldMk cId="3703090608" sldId="927"/>
            <ac:spMk id="40" creationId="{4147DDB1-D1FC-FC49-B553-1B1FC6D06B37}"/>
          </ac:spMkLst>
        </pc:spChg>
        <pc:spChg chg="add mod">
          <ac:chgData name="Lipani, Aldo" userId="3d811883-7188-4056-86e4-ebeb30c53017" providerId="ADAL" clId="{667C833C-76E4-6248-A772-9C8DA58B4060}" dt="2020-10-03T19:53:07.108" v="2629"/>
          <ac:spMkLst>
            <pc:docMk/>
            <pc:sldMk cId="3703090608" sldId="927"/>
            <ac:spMk id="41" creationId="{9E635688-6D3C-124F-9787-39794AF12648}"/>
          </ac:spMkLst>
        </pc:spChg>
        <pc:spChg chg="add mod">
          <ac:chgData name="Lipani, Aldo" userId="3d811883-7188-4056-86e4-ebeb30c53017" providerId="ADAL" clId="{667C833C-76E4-6248-A772-9C8DA58B4060}" dt="2020-10-03T19:53:07.108" v="2629"/>
          <ac:spMkLst>
            <pc:docMk/>
            <pc:sldMk cId="3703090608" sldId="927"/>
            <ac:spMk id="42" creationId="{9F0867A3-0E9C-D447-9BAF-3BD846A8304B}"/>
          </ac:spMkLst>
        </pc:spChg>
        <pc:spChg chg="add mod">
          <ac:chgData name="Lipani, Aldo" userId="3d811883-7188-4056-86e4-ebeb30c53017" providerId="ADAL" clId="{667C833C-76E4-6248-A772-9C8DA58B4060}" dt="2020-10-03T19:54:41.467" v="2739" actId="1038"/>
          <ac:spMkLst>
            <pc:docMk/>
            <pc:sldMk cId="3703090608" sldId="927"/>
            <ac:spMk id="43" creationId="{50361513-DB61-2B4B-83F1-254315A27DEC}"/>
          </ac:spMkLst>
        </pc:spChg>
        <pc:spChg chg="add mod">
          <ac:chgData name="Lipani, Aldo" userId="3d811883-7188-4056-86e4-ebeb30c53017" providerId="ADAL" clId="{667C833C-76E4-6248-A772-9C8DA58B4060}" dt="2020-10-03T19:54:28.918" v="2680" actId="1037"/>
          <ac:spMkLst>
            <pc:docMk/>
            <pc:sldMk cId="3703090608" sldId="927"/>
            <ac:spMk id="44" creationId="{C73B231A-1610-464A-9E21-868C8A84C793}"/>
          </ac:spMkLst>
        </pc:spChg>
        <pc:spChg chg="add mod">
          <ac:chgData name="Lipani, Aldo" userId="3d811883-7188-4056-86e4-ebeb30c53017" providerId="ADAL" clId="{667C833C-76E4-6248-A772-9C8DA58B4060}" dt="2020-10-03T19:54:38.255" v="2738" actId="1038"/>
          <ac:spMkLst>
            <pc:docMk/>
            <pc:sldMk cId="3703090608" sldId="927"/>
            <ac:spMk id="45" creationId="{1C8209EE-B564-4A42-9AFE-CFE1798367A6}"/>
          </ac:spMkLst>
        </pc:spChg>
        <pc:cxnChg chg="del">
          <ac:chgData name="Lipani, Aldo" userId="3d811883-7188-4056-86e4-ebeb30c53017" providerId="ADAL" clId="{667C833C-76E4-6248-A772-9C8DA58B4060}" dt="2020-10-03T19:53:06.266" v="2628" actId="478"/>
          <ac:cxnSpMkLst>
            <pc:docMk/>
            <pc:sldMk cId="3703090608" sldId="927"/>
            <ac:cxnSpMk id="5" creationId="{53230D9B-4A22-EB40-AAAE-CEC422E4D8E4}"/>
          </ac:cxnSpMkLst>
        </pc:cxnChg>
        <pc:cxnChg chg="del">
          <ac:chgData name="Lipani, Aldo" userId="3d811883-7188-4056-86e4-ebeb30c53017" providerId="ADAL" clId="{667C833C-76E4-6248-A772-9C8DA58B4060}" dt="2020-10-03T19:53:06.266" v="2628" actId="478"/>
          <ac:cxnSpMkLst>
            <pc:docMk/>
            <pc:sldMk cId="3703090608" sldId="927"/>
            <ac:cxnSpMk id="7" creationId="{96D19A55-D7B7-4847-882B-7F8AB184E302}"/>
          </ac:cxnSpMkLst>
        </pc:cxnChg>
        <pc:cxnChg chg="del">
          <ac:chgData name="Lipani, Aldo" userId="3d811883-7188-4056-86e4-ebeb30c53017" providerId="ADAL" clId="{667C833C-76E4-6248-A772-9C8DA58B4060}" dt="2020-10-03T19:53:06.266" v="2628" actId="478"/>
          <ac:cxnSpMkLst>
            <pc:docMk/>
            <pc:sldMk cId="3703090608" sldId="927"/>
            <ac:cxnSpMk id="17" creationId="{F6528DCB-097C-3E42-999E-1A64780C6228}"/>
          </ac:cxnSpMkLst>
        </pc:cxnChg>
        <pc:cxnChg chg="del">
          <ac:chgData name="Lipani, Aldo" userId="3d811883-7188-4056-86e4-ebeb30c53017" providerId="ADAL" clId="{667C833C-76E4-6248-A772-9C8DA58B4060}" dt="2020-10-03T19:53:06.266" v="2628" actId="478"/>
          <ac:cxnSpMkLst>
            <pc:docMk/>
            <pc:sldMk cId="3703090608" sldId="927"/>
            <ac:cxnSpMk id="19" creationId="{3AA5E420-2E21-5A46-ABCD-5E3216BCFADC}"/>
          </ac:cxnSpMkLst>
        </pc:cxnChg>
        <pc:cxnChg chg="add mod">
          <ac:chgData name="Lipani, Aldo" userId="3d811883-7188-4056-86e4-ebeb30c53017" providerId="ADAL" clId="{667C833C-76E4-6248-A772-9C8DA58B4060}" dt="2020-10-03T19:54:06.027" v="2637" actId="14100"/>
          <ac:cxnSpMkLst>
            <pc:docMk/>
            <pc:sldMk cId="3703090608" sldId="927"/>
            <ac:cxnSpMk id="31" creationId="{2ACF9993-2954-E840-ABF7-EC61321407AE}"/>
          </ac:cxnSpMkLst>
        </pc:cxnChg>
        <pc:cxnChg chg="add mod">
          <ac:chgData name="Lipani, Aldo" userId="3d811883-7188-4056-86e4-ebeb30c53017" providerId="ADAL" clId="{667C833C-76E4-6248-A772-9C8DA58B4060}" dt="2020-10-03T19:53:42.033" v="2632" actId="14100"/>
          <ac:cxnSpMkLst>
            <pc:docMk/>
            <pc:sldMk cId="3703090608" sldId="927"/>
            <ac:cxnSpMk id="32" creationId="{8078A654-A085-4E47-A4A9-48391C5BB05D}"/>
          </ac:cxnSpMkLst>
        </pc:cxnChg>
        <pc:cxnChg chg="add mod">
          <ac:chgData name="Lipani, Aldo" userId="3d811883-7188-4056-86e4-ebeb30c53017" providerId="ADAL" clId="{667C833C-76E4-6248-A772-9C8DA58B4060}" dt="2020-10-03T19:53:07.108" v="2629"/>
          <ac:cxnSpMkLst>
            <pc:docMk/>
            <pc:sldMk cId="3703090608" sldId="927"/>
            <ac:cxnSpMk id="37" creationId="{D5B0F82D-7C79-4B4E-8654-DE9C7E2127F7}"/>
          </ac:cxnSpMkLst>
        </pc:cxnChg>
        <pc:cxnChg chg="add mod">
          <ac:chgData name="Lipani, Aldo" userId="3d811883-7188-4056-86e4-ebeb30c53017" providerId="ADAL" clId="{667C833C-76E4-6248-A772-9C8DA58B4060}" dt="2020-10-03T19:53:07.108" v="2629"/>
          <ac:cxnSpMkLst>
            <pc:docMk/>
            <pc:sldMk cId="3703090608" sldId="927"/>
            <ac:cxnSpMk id="38" creationId="{2C2360FA-DD48-8345-95F6-EEDB83B200BF}"/>
          </ac:cxnSpMkLst>
        </pc:cxnChg>
      </pc:sldChg>
      <pc:sldChg chg="add del">
        <pc:chgData name="Lipani, Aldo" userId="3d811883-7188-4056-86e4-ebeb30c53017" providerId="ADAL" clId="{667C833C-76E4-6248-A772-9C8DA58B4060}" dt="2020-10-03T20:01:16.050" v="2984" actId="2696"/>
        <pc:sldMkLst>
          <pc:docMk/>
          <pc:sldMk cId="3298382777" sldId="928"/>
        </pc:sldMkLst>
      </pc:sldChg>
      <pc:sldChg chg="modSp add mod ord">
        <pc:chgData name="Lipani, Aldo" userId="3d811883-7188-4056-86e4-ebeb30c53017" providerId="ADAL" clId="{667C833C-76E4-6248-A772-9C8DA58B4060}" dt="2020-10-03T20:55:58.534" v="3236" actId="20577"/>
        <pc:sldMkLst>
          <pc:docMk/>
          <pc:sldMk cId="3742423741" sldId="928"/>
        </pc:sldMkLst>
        <pc:spChg chg="mod">
          <ac:chgData name="Lipani, Aldo" userId="3d811883-7188-4056-86e4-ebeb30c53017" providerId="ADAL" clId="{667C833C-76E4-6248-A772-9C8DA58B4060}" dt="2020-10-03T20:55:58.534" v="3236" actId="20577"/>
          <ac:spMkLst>
            <pc:docMk/>
            <pc:sldMk cId="3742423741" sldId="928"/>
            <ac:spMk id="6" creationId="{566B908A-85C8-D84C-A24B-BA894376369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0C96C19-BA70-3844-814A-AB1DB87EE19E}" type="datetimeFigureOut">
              <a:rPr kumimoji="1" lang="zh-CN" altLang="en-US" smtClean="0"/>
              <a:t>2023/10/31</a:t>
            </a:fld>
            <a:endParaRPr kumimoji="1" lang="zh-CN"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6A92928-D6B1-8242-9AC5-2372A0B2C60A}" type="slidenum">
              <a:rPr kumimoji="1" lang="zh-CN" altLang="en-US" smtClean="0"/>
              <a:t>‹#›</a:t>
            </a:fld>
            <a:endParaRPr kumimoji="1" lang="zh-CN" altLang="en-US"/>
          </a:p>
        </p:txBody>
      </p:sp>
    </p:spTree>
    <p:extLst>
      <p:ext uri="{BB962C8B-B14F-4D97-AF65-F5344CB8AC3E}">
        <p14:creationId xmlns:p14="http://schemas.microsoft.com/office/powerpoint/2010/main" val="26367972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9E21974E-0BA9-454E-B148-D8EE51899BF0}" type="datetime1">
              <a:rPr lang="en-US" altLang="zh-CN"/>
              <a:pPr>
                <a:defRPr/>
              </a:pPr>
              <a:t>10/31/23</a:t>
            </a:fld>
            <a:endParaRPr lang="en-US" alt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zh-CN" alt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pPr>
              <a:defRPr/>
            </a:pPr>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9907BEDA-562F-8142-A782-86156E92B3F4}" type="slidenum">
              <a:rPr lang="en-US" altLang="zh-CN"/>
              <a:pPr>
                <a:defRPr/>
              </a:pPr>
              <a:t>‹#›</a:t>
            </a:fld>
            <a:endParaRPr lang="en-US" altLang="zh-CN"/>
          </a:p>
        </p:txBody>
      </p:sp>
    </p:spTree>
    <p:extLst>
      <p:ext uri="{BB962C8B-B14F-4D97-AF65-F5344CB8AC3E}">
        <p14:creationId xmlns:p14="http://schemas.microsoft.com/office/powerpoint/2010/main" val="4075558017"/>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5C6126BF-2EAA-482A-B111-75425ECC2480}" type="slidenum">
              <a:rPr lang="en-US"/>
              <a:pPr>
                <a:defRPr/>
              </a:pPr>
              <a:t>1</a:t>
            </a:fld>
            <a:endParaRPr lang="en-US"/>
          </a:p>
        </p:txBody>
      </p:sp>
      <p:sp>
        <p:nvSpPr>
          <p:cNvPr id="86019" name="Text Box 1"/>
          <p:cNvSpPr txBox="1">
            <a:spLocks noChangeArrowheads="1"/>
          </p:cNvSpPr>
          <p:nvPr/>
        </p:nvSpPr>
        <p:spPr bwMode="auto">
          <a:xfrm>
            <a:off x="5632691" y="6465334"/>
            <a:ext cx="4309110" cy="3390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993" tIns="46796" rIns="89993" bIns="46796"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9pPr>
          </a:lstStyle>
          <a:p>
            <a:pPr algn="r" eaLnBrk="1" hangingPunct="1"/>
            <a:fld id="{2CAF63CB-B2AF-4459-930A-BF34D2238709}" type="slidenum">
              <a:rPr lang="en-US" sz="1200">
                <a:solidFill>
                  <a:srgbClr val="000000"/>
                </a:solidFill>
                <a:latin typeface="Times New Roman" pitchFamily="18" charset="0"/>
              </a:rPr>
              <a:pPr algn="r" eaLnBrk="1" hangingPunct="1"/>
              <a:t>1</a:t>
            </a:fld>
            <a:endParaRPr lang="en-US" sz="1200">
              <a:solidFill>
                <a:srgbClr val="000000"/>
              </a:solidFill>
              <a:latin typeface="Times New Roman" pitchFamily="18" charset="0"/>
            </a:endParaRPr>
          </a:p>
        </p:txBody>
      </p:sp>
      <p:sp>
        <p:nvSpPr>
          <p:cNvPr id="8602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602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numCol="1" anchor="ctr" anchorCtr="0" compatLnSpc="1">
            <a:prstTxWarp prst="textNoShape">
              <a:avLst/>
            </a:prstTxWarp>
          </a:bodyPr>
          <a:lstStyle/>
          <a:p>
            <a:pPr eaLnBrk="1" hangingPunct="1">
              <a:spcBef>
                <a:spcPts val="450"/>
              </a:spcBef>
              <a:tabLst>
                <a:tab pos="0" algn="l"/>
                <a:tab pos="914328" algn="l"/>
                <a:tab pos="1828654" algn="l"/>
                <a:tab pos="2742982" algn="l"/>
                <a:tab pos="3657309" algn="l"/>
                <a:tab pos="4571636" algn="l"/>
                <a:tab pos="5485963" algn="l"/>
                <a:tab pos="6400290" algn="l"/>
                <a:tab pos="7314617" algn="l"/>
                <a:tab pos="8228945" algn="l"/>
                <a:tab pos="9143272" algn="l"/>
                <a:tab pos="10057599" algn="l"/>
              </a:tabLst>
            </a:pPr>
            <a:endParaRPr lang="en-US" dirty="0">
              <a:solidFill>
                <a:srgbClr val="000000"/>
              </a:solidFill>
              <a:latin typeface="Times New Roman" pitchFamily="18" charset="0"/>
              <a:ea typeface="DejaVu Sans"/>
              <a:cs typeface="DejaVu Sans"/>
            </a:endParaRPr>
          </a:p>
        </p:txBody>
      </p:sp>
    </p:spTree>
    <p:extLst>
      <p:ext uri="{BB962C8B-B14F-4D97-AF65-F5344CB8AC3E}">
        <p14:creationId xmlns:p14="http://schemas.microsoft.com/office/powerpoint/2010/main" val="42313981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907BEDA-562F-8142-A782-86156E92B3F4}" type="slidenum">
              <a:rPr lang="en-US" altLang="zh-CN" smtClean="0"/>
              <a:pPr>
                <a:defRPr/>
              </a:pPr>
              <a:t>21</a:t>
            </a:fld>
            <a:endParaRPr lang="en-US" altLang="zh-CN"/>
          </a:p>
        </p:txBody>
      </p:sp>
    </p:spTree>
    <p:extLst>
      <p:ext uri="{BB962C8B-B14F-4D97-AF65-F5344CB8AC3E}">
        <p14:creationId xmlns:p14="http://schemas.microsoft.com/office/powerpoint/2010/main" val="3425635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907BEDA-562F-8142-A782-86156E92B3F4}" type="slidenum">
              <a:rPr lang="en-US" altLang="zh-CN" smtClean="0"/>
              <a:pPr>
                <a:defRPr/>
              </a:pPr>
              <a:t>28</a:t>
            </a:fld>
            <a:endParaRPr lang="en-US" altLang="zh-CN"/>
          </a:p>
        </p:txBody>
      </p:sp>
    </p:spTree>
    <p:extLst>
      <p:ext uri="{BB962C8B-B14F-4D97-AF65-F5344CB8AC3E}">
        <p14:creationId xmlns:p14="http://schemas.microsoft.com/office/powerpoint/2010/main" val="37183111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907BEDA-562F-8142-A782-86156E92B3F4}" type="slidenum">
              <a:rPr lang="en-US" altLang="zh-CN" smtClean="0"/>
              <a:pPr>
                <a:defRPr/>
              </a:pPr>
              <a:t>46</a:t>
            </a:fld>
            <a:endParaRPr lang="en-US" altLang="zh-CN"/>
          </a:p>
        </p:txBody>
      </p:sp>
    </p:spTree>
    <p:extLst>
      <p:ext uri="{BB962C8B-B14F-4D97-AF65-F5344CB8AC3E}">
        <p14:creationId xmlns:p14="http://schemas.microsoft.com/office/powerpoint/2010/main" val="453814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5C6126BF-2EAA-482A-B111-75425ECC2480}" type="slidenum">
              <a:rPr lang="en-US"/>
              <a:pPr>
                <a:defRPr/>
              </a:pPr>
              <a:t>2</a:t>
            </a:fld>
            <a:endParaRPr lang="en-US"/>
          </a:p>
        </p:txBody>
      </p:sp>
      <p:sp>
        <p:nvSpPr>
          <p:cNvPr id="86019" name="Text Box 1"/>
          <p:cNvSpPr txBox="1">
            <a:spLocks noChangeArrowheads="1"/>
          </p:cNvSpPr>
          <p:nvPr/>
        </p:nvSpPr>
        <p:spPr bwMode="auto">
          <a:xfrm>
            <a:off x="5632691" y="6465334"/>
            <a:ext cx="4309110" cy="3390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993" tIns="46796" rIns="89993" bIns="46796"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9pPr>
          </a:lstStyle>
          <a:p>
            <a:pPr algn="r" eaLnBrk="1" hangingPunct="1"/>
            <a:fld id="{2CAF63CB-B2AF-4459-930A-BF34D2238709}" type="slidenum">
              <a:rPr lang="en-US" sz="1200">
                <a:solidFill>
                  <a:srgbClr val="000000"/>
                </a:solidFill>
                <a:latin typeface="Times New Roman" pitchFamily="18" charset="0"/>
              </a:rPr>
              <a:pPr algn="r" eaLnBrk="1" hangingPunct="1"/>
              <a:t>2</a:t>
            </a:fld>
            <a:endParaRPr lang="en-US" sz="1200">
              <a:solidFill>
                <a:srgbClr val="000000"/>
              </a:solidFill>
              <a:latin typeface="Times New Roman" pitchFamily="18" charset="0"/>
            </a:endParaRPr>
          </a:p>
        </p:txBody>
      </p:sp>
      <p:sp>
        <p:nvSpPr>
          <p:cNvPr id="8602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602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numCol="1" anchor="ctr" anchorCtr="0" compatLnSpc="1">
            <a:prstTxWarp prst="textNoShape">
              <a:avLst/>
            </a:prstTxWarp>
          </a:bodyPr>
          <a:lstStyle/>
          <a:p>
            <a:pPr eaLnBrk="1" hangingPunct="1">
              <a:spcBef>
                <a:spcPts val="450"/>
              </a:spcBef>
              <a:tabLst>
                <a:tab pos="0" algn="l"/>
                <a:tab pos="914328" algn="l"/>
                <a:tab pos="1828654" algn="l"/>
                <a:tab pos="2742982" algn="l"/>
                <a:tab pos="3657309" algn="l"/>
                <a:tab pos="4571636" algn="l"/>
                <a:tab pos="5485963" algn="l"/>
                <a:tab pos="6400290" algn="l"/>
                <a:tab pos="7314617" algn="l"/>
                <a:tab pos="8228945" algn="l"/>
                <a:tab pos="9143272" algn="l"/>
                <a:tab pos="10057599" algn="l"/>
              </a:tabLst>
            </a:pPr>
            <a:endParaRPr lang="en-US">
              <a:solidFill>
                <a:srgbClr val="000000"/>
              </a:solidFill>
              <a:latin typeface="Times New Roman" pitchFamily="18" charset="0"/>
              <a:ea typeface="DejaVu Sans"/>
              <a:cs typeface="DejaVu Sans"/>
            </a:endParaRPr>
          </a:p>
        </p:txBody>
      </p:sp>
    </p:spTree>
    <p:extLst>
      <p:ext uri="{BB962C8B-B14F-4D97-AF65-F5344CB8AC3E}">
        <p14:creationId xmlns:p14="http://schemas.microsoft.com/office/powerpoint/2010/main" val="2551186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5C6126BF-2EAA-482A-B111-75425ECC2480}" type="slidenum">
              <a:rPr lang="en-US"/>
              <a:pPr>
                <a:defRPr/>
              </a:pPr>
              <a:t>3</a:t>
            </a:fld>
            <a:endParaRPr lang="en-US"/>
          </a:p>
        </p:txBody>
      </p:sp>
      <p:sp>
        <p:nvSpPr>
          <p:cNvPr id="86019" name="Text Box 1"/>
          <p:cNvSpPr txBox="1">
            <a:spLocks noChangeArrowheads="1"/>
          </p:cNvSpPr>
          <p:nvPr/>
        </p:nvSpPr>
        <p:spPr bwMode="auto">
          <a:xfrm>
            <a:off x="5632691" y="6465334"/>
            <a:ext cx="4309110" cy="3390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993" tIns="46796" rIns="89993" bIns="46796"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9pPr>
          </a:lstStyle>
          <a:p>
            <a:pPr algn="r" eaLnBrk="1" hangingPunct="1"/>
            <a:fld id="{2CAF63CB-B2AF-4459-930A-BF34D2238709}" type="slidenum">
              <a:rPr lang="en-US" sz="1200">
                <a:solidFill>
                  <a:srgbClr val="000000"/>
                </a:solidFill>
                <a:latin typeface="Times New Roman" pitchFamily="18" charset="0"/>
              </a:rPr>
              <a:pPr algn="r" eaLnBrk="1" hangingPunct="1"/>
              <a:t>3</a:t>
            </a:fld>
            <a:endParaRPr lang="en-US" sz="1200">
              <a:solidFill>
                <a:srgbClr val="000000"/>
              </a:solidFill>
              <a:latin typeface="Times New Roman" pitchFamily="18" charset="0"/>
            </a:endParaRPr>
          </a:p>
        </p:txBody>
      </p:sp>
      <p:sp>
        <p:nvSpPr>
          <p:cNvPr id="8602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602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numCol="1" anchor="ctr" anchorCtr="0" compatLnSpc="1">
            <a:prstTxWarp prst="textNoShape">
              <a:avLst/>
            </a:prstTxWarp>
          </a:bodyPr>
          <a:lstStyle/>
          <a:p>
            <a:pPr eaLnBrk="1" hangingPunct="1">
              <a:spcBef>
                <a:spcPts val="450"/>
              </a:spcBef>
              <a:tabLst>
                <a:tab pos="0" algn="l"/>
                <a:tab pos="914328" algn="l"/>
                <a:tab pos="1828654" algn="l"/>
                <a:tab pos="2742982" algn="l"/>
                <a:tab pos="3657309" algn="l"/>
                <a:tab pos="4571636" algn="l"/>
                <a:tab pos="5485963" algn="l"/>
                <a:tab pos="6400290" algn="l"/>
                <a:tab pos="7314617" algn="l"/>
                <a:tab pos="8228945" algn="l"/>
                <a:tab pos="9143272" algn="l"/>
                <a:tab pos="10057599" algn="l"/>
              </a:tabLst>
            </a:pPr>
            <a:endParaRPr lang="en-US">
              <a:solidFill>
                <a:srgbClr val="000000"/>
              </a:solidFill>
              <a:latin typeface="Times New Roman" pitchFamily="18" charset="0"/>
              <a:ea typeface="DejaVu Sans"/>
              <a:cs typeface="DejaVu Sans"/>
            </a:endParaRPr>
          </a:p>
        </p:txBody>
      </p:sp>
    </p:spTree>
    <p:extLst>
      <p:ext uri="{BB962C8B-B14F-4D97-AF65-F5344CB8AC3E}">
        <p14:creationId xmlns:p14="http://schemas.microsoft.com/office/powerpoint/2010/main" val="1119220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5C6126BF-2EAA-482A-B111-75425ECC2480}" type="slidenum">
              <a:rPr lang="en-US"/>
              <a:pPr>
                <a:defRPr/>
              </a:pPr>
              <a:t>4</a:t>
            </a:fld>
            <a:endParaRPr lang="en-US"/>
          </a:p>
        </p:txBody>
      </p:sp>
      <p:sp>
        <p:nvSpPr>
          <p:cNvPr id="86019" name="Text Box 1"/>
          <p:cNvSpPr txBox="1">
            <a:spLocks noChangeArrowheads="1"/>
          </p:cNvSpPr>
          <p:nvPr/>
        </p:nvSpPr>
        <p:spPr bwMode="auto">
          <a:xfrm>
            <a:off x="5632691" y="6465334"/>
            <a:ext cx="4309110" cy="3390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993" tIns="46796" rIns="89993" bIns="46796"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9pPr>
          </a:lstStyle>
          <a:p>
            <a:pPr algn="r" eaLnBrk="1" hangingPunct="1"/>
            <a:fld id="{2CAF63CB-B2AF-4459-930A-BF34D2238709}" type="slidenum">
              <a:rPr lang="en-US" sz="1200">
                <a:solidFill>
                  <a:srgbClr val="000000"/>
                </a:solidFill>
                <a:latin typeface="Times New Roman" pitchFamily="18" charset="0"/>
              </a:rPr>
              <a:pPr algn="r" eaLnBrk="1" hangingPunct="1"/>
              <a:t>4</a:t>
            </a:fld>
            <a:endParaRPr lang="en-US" sz="1200">
              <a:solidFill>
                <a:srgbClr val="000000"/>
              </a:solidFill>
              <a:latin typeface="Times New Roman" pitchFamily="18" charset="0"/>
            </a:endParaRPr>
          </a:p>
        </p:txBody>
      </p:sp>
      <p:sp>
        <p:nvSpPr>
          <p:cNvPr id="8602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602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numCol="1" anchor="ctr" anchorCtr="0" compatLnSpc="1">
            <a:prstTxWarp prst="textNoShape">
              <a:avLst/>
            </a:prstTxWarp>
          </a:bodyPr>
          <a:lstStyle/>
          <a:p>
            <a:pPr eaLnBrk="1" hangingPunct="1">
              <a:spcBef>
                <a:spcPts val="450"/>
              </a:spcBef>
              <a:tabLst>
                <a:tab pos="0" algn="l"/>
                <a:tab pos="914328" algn="l"/>
                <a:tab pos="1828654" algn="l"/>
                <a:tab pos="2742982" algn="l"/>
                <a:tab pos="3657309" algn="l"/>
                <a:tab pos="4571636" algn="l"/>
                <a:tab pos="5485963" algn="l"/>
                <a:tab pos="6400290" algn="l"/>
                <a:tab pos="7314617" algn="l"/>
                <a:tab pos="8228945" algn="l"/>
                <a:tab pos="9143272" algn="l"/>
                <a:tab pos="10057599" algn="l"/>
              </a:tabLst>
            </a:pPr>
            <a:endParaRPr lang="en-US">
              <a:solidFill>
                <a:srgbClr val="000000"/>
              </a:solidFill>
              <a:latin typeface="Times New Roman" pitchFamily="18" charset="0"/>
              <a:ea typeface="DejaVu Sans"/>
              <a:cs typeface="DejaVu Sans"/>
            </a:endParaRPr>
          </a:p>
        </p:txBody>
      </p:sp>
    </p:spTree>
    <p:extLst>
      <p:ext uri="{BB962C8B-B14F-4D97-AF65-F5344CB8AC3E}">
        <p14:creationId xmlns:p14="http://schemas.microsoft.com/office/powerpoint/2010/main" val="3893471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5C6126BF-2EAA-482A-B111-75425ECC2480}" type="slidenum">
              <a:rPr lang="en-US"/>
              <a:pPr>
                <a:defRPr/>
              </a:pPr>
              <a:t>5</a:t>
            </a:fld>
            <a:endParaRPr lang="en-US"/>
          </a:p>
        </p:txBody>
      </p:sp>
      <p:sp>
        <p:nvSpPr>
          <p:cNvPr id="86019" name="Text Box 1"/>
          <p:cNvSpPr txBox="1">
            <a:spLocks noChangeArrowheads="1"/>
          </p:cNvSpPr>
          <p:nvPr/>
        </p:nvSpPr>
        <p:spPr bwMode="auto">
          <a:xfrm>
            <a:off x="5632691" y="6465334"/>
            <a:ext cx="4309110" cy="3390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993" tIns="46796" rIns="89993" bIns="46796"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9pPr>
          </a:lstStyle>
          <a:p>
            <a:pPr algn="r" eaLnBrk="1" hangingPunct="1"/>
            <a:fld id="{2CAF63CB-B2AF-4459-930A-BF34D2238709}" type="slidenum">
              <a:rPr lang="en-US" sz="1200">
                <a:solidFill>
                  <a:srgbClr val="000000"/>
                </a:solidFill>
                <a:latin typeface="Times New Roman" pitchFamily="18" charset="0"/>
              </a:rPr>
              <a:pPr algn="r" eaLnBrk="1" hangingPunct="1"/>
              <a:t>5</a:t>
            </a:fld>
            <a:endParaRPr lang="en-US" sz="1200">
              <a:solidFill>
                <a:srgbClr val="000000"/>
              </a:solidFill>
              <a:latin typeface="Times New Roman" pitchFamily="18" charset="0"/>
            </a:endParaRPr>
          </a:p>
        </p:txBody>
      </p:sp>
      <p:sp>
        <p:nvSpPr>
          <p:cNvPr id="8602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602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numCol="1" anchor="ctr" anchorCtr="0" compatLnSpc="1">
            <a:prstTxWarp prst="textNoShape">
              <a:avLst/>
            </a:prstTxWarp>
          </a:bodyPr>
          <a:lstStyle/>
          <a:p>
            <a:pPr eaLnBrk="1" hangingPunct="1">
              <a:spcBef>
                <a:spcPts val="450"/>
              </a:spcBef>
              <a:tabLst>
                <a:tab pos="0" algn="l"/>
                <a:tab pos="914328" algn="l"/>
                <a:tab pos="1828654" algn="l"/>
                <a:tab pos="2742982" algn="l"/>
                <a:tab pos="3657309" algn="l"/>
                <a:tab pos="4571636" algn="l"/>
                <a:tab pos="5485963" algn="l"/>
                <a:tab pos="6400290" algn="l"/>
                <a:tab pos="7314617" algn="l"/>
                <a:tab pos="8228945" algn="l"/>
                <a:tab pos="9143272" algn="l"/>
                <a:tab pos="10057599" algn="l"/>
              </a:tabLst>
            </a:pPr>
            <a:endParaRPr lang="en-US">
              <a:solidFill>
                <a:srgbClr val="000000"/>
              </a:solidFill>
              <a:latin typeface="Times New Roman" pitchFamily="18" charset="0"/>
              <a:ea typeface="DejaVu Sans"/>
              <a:cs typeface="DejaVu Sans"/>
            </a:endParaRPr>
          </a:p>
        </p:txBody>
      </p:sp>
    </p:spTree>
    <p:extLst>
      <p:ext uri="{BB962C8B-B14F-4D97-AF65-F5344CB8AC3E}">
        <p14:creationId xmlns:p14="http://schemas.microsoft.com/office/powerpoint/2010/main" val="2979394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5C6126BF-2EAA-482A-B111-75425ECC2480}" type="slidenum">
              <a:rPr lang="en-US"/>
              <a:pPr>
                <a:defRPr/>
              </a:pPr>
              <a:t>6</a:t>
            </a:fld>
            <a:endParaRPr lang="en-US"/>
          </a:p>
        </p:txBody>
      </p:sp>
      <p:sp>
        <p:nvSpPr>
          <p:cNvPr id="86019" name="Text Box 1"/>
          <p:cNvSpPr txBox="1">
            <a:spLocks noChangeArrowheads="1"/>
          </p:cNvSpPr>
          <p:nvPr/>
        </p:nvSpPr>
        <p:spPr bwMode="auto">
          <a:xfrm>
            <a:off x="5632691" y="6465334"/>
            <a:ext cx="4309110" cy="3390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993" tIns="46796" rIns="89993" bIns="46796"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9pPr>
          </a:lstStyle>
          <a:p>
            <a:pPr algn="r" eaLnBrk="1" hangingPunct="1"/>
            <a:fld id="{2CAF63CB-B2AF-4459-930A-BF34D2238709}" type="slidenum">
              <a:rPr lang="en-US" sz="1200">
                <a:solidFill>
                  <a:srgbClr val="000000"/>
                </a:solidFill>
                <a:latin typeface="Times New Roman" pitchFamily="18" charset="0"/>
              </a:rPr>
              <a:pPr algn="r" eaLnBrk="1" hangingPunct="1"/>
              <a:t>6</a:t>
            </a:fld>
            <a:endParaRPr lang="en-US" sz="1200">
              <a:solidFill>
                <a:srgbClr val="000000"/>
              </a:solidFill>
              <a:latin typeface="Times New Roman" pitchFamily="18" charset="0"/>
            </a:endParaRPr>
          </a:p>
        </p:txBody>
      </p:sp>
      <p:sp>
        <p:nvSpPr>
          <p:cNvPr id="8602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602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numCol="1" anchor="ctr" anchorCtr="0" compatLnSpc="1">
            <a:prstTxWarp prst="textNoShape">
              <a:avLst/>
            </a:prstTxWarp>
          </a:bodyPr>
          <a:lstStyle/>
          <a:p>
            <a:pPr eaLnBrk="1" hangingPunct="1">
              <a:spcBef>
                <a:spcPts val="450"/>
              </a:spcBef>
              <a:tabLst>
                <a:tab pos="0" algn="l"/>
                <a:tab pos="914328" algn="l"/>
                <a:tab pos="1828654" algn="l"/>
                <a:tab pos="2742982" algn="l"/>
                <a:tab pos="3657309" algn="l"/>
                <a:tab pos="4571636" algn="l"/>
                <a:tab pos="5485963" algn="l"/>
                <a:tab pos="6400290" algn="l"/>
                <a:tab pos="7314617" algn="l"/>
                <a:tab pos="8228945" algn="l"/>
                <a:tab pos="9143272" algn="l"/>
                <a:tab pos="10057599" algn="l"/>
              </a:tabLst>
            </a:pPr>
            <a:endParaRPr lang="en-US">
              <a:solidFill>
                <a:srgbClr val="000000"/>
              </a:solidFill>
              <a:latin typeface="Times New Roman" pitchFamily="18" charset="0"/>
              <a:ea typeface="DejaVu Sans"/>
              <a:cs typeface="DejaVu Sans"/>
            </a:endParaRPr>
          </a:p>
        </p:txBody>
      </p:sp>
    </p:spTree>
    <p:extLst>
      <p:ext uri="{BB962C8B-B14F-4D97-AF65-F5344CB8AC3E}">
        <p14:creationId xmlns:p14="http://schemas.microsoft.com/office/powerpoint/2010/main" val="1306491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5C6126BF-2EAA-482A-B111-75425ECC2480}" type="slidenum">
              <a:rPr lang="en-US"/>
              <a:pPr>
                <a:defRPr/>
              </a:pPr>
              <a:t>7</a:t>
            </a:fld>
            <a:endParaRPr lang="en-US"/>
          </a:p>
        </p:txBody>
      </p:sp>
      <p:sp>
        <p:nvSpPr>
          <p:cNvPr id="86019" name="Text Box 1"/>
          <p:cNvSpPr txBox="1">
            <a:spLocks noChangeArrowheads="1"/>
          </p:cNvSpPr>
          <p:nvPr/>
        </p:nvSpPr>
        <p:spPr bwMode="auto">
          <a:xfrm>
            <a:off x="5632691" y="6465334"/>
            <a:ext cx="4309110" cy="3390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993" tIns="46796" rIns="89993" bIns="46796"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9pPr>
          </a:lstStyle>
          <a:p>
            <a:pPr algn="r" eaLnBrk="1" hangingPunct="1"/>
            <a:fld id="{2CAF63CB-B2AF-4459-930A-BF34D2238709}" type="slidenum">
              <a:rPr lang="en-US" sz="1200">
                <a:solidFill>
                  <a:srgbClr val="000000"/>
                </a:solidFill>
                <a:latin typeface="Times New Roman" pitchFamily="18" charset="0"/>
              </a:rPr>
              <a:pPr algn="r" eaLnBrk="1" hangingPunct="1"/>
              <a:t>7</a:t>
            </a:fld>
            <a:endParaRPr lang="en-US" sz="1200">
              <a:solidFill>
                <a:srgbClr val="000000"/>
              </a:solidFill>
              <a:latin typeface="Times New Roman" pitchFamily="18" charset="0"/>
            </a:endParaRPr>
          </a:p>
        </p:txBody>
      </p:sp>
      <p:sp>
        <p:nvSpPr>
          <p:cNvPr id="8602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602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numCol="1" anchor="ctr" anchorCtr="0" compatLnSpc="1">
            <a:prstTxWarp prst="textNoShape">
              <a:avLst/>
            </a:prstTxWarp>
          </a:bodyPr>
          <a:lstStyle/>
          <a:p>
            <a:pPr eaLnBrk="1" hangingPunct="1">
              <a:spcBef>
                <a:spcPts val="450"/>
              </a:spcBef>
              <a:tabLst>
                <a:tab pos="0" algn="l"/>
                <a:tab pos="914328" algn="l"/>
                <a:tab pos="1828654" algn="l"/>
                <a:tab pos="2742982" algn="l"/>
                <a:tab pos="3657309" algn="l"/>
                <a:tab pos="4571636" algn="l"/>
                <a:tab pos="5485963" algn="l"/>
                <a:tab pos="6400290" algn="l"/>
                <a:tab pos="7314617" algn="l"/>
                <a:tab pos="8228945" algn="l"/>
                <a:tab pos="9143272" algn="l"/>
                <a:tab pos="10057599" algn="l"/>
              </a:tabLst>
            </a:pPr>
            <a:endParaRPr lang="en-US">
              <a:solidFill>
                <a:srgbClr val="000000"/>
              </a:solidFill>
              <a:latin typeface="Times New Roman" pitchFamily="18" charset="0"/>
              <a:ea typeface="DejaVu Sans"/>
              <a:cs typeface="DejaVu Sans"/>
            </a:endParaRPr>
          </a:p>
        </p:txBody>
      </p:sp>
    </p:spTree>
    <p:extLst>
      <p:ext uri="{BB962C8B-B14F-4D97-AF65-F5344CB8AC3E}">
        <p14:creationId xmlns:p14="http://schemas.microsoft.com/office/powerpoint/2010/main" val="17945725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5C6126BF-2EAA-482A-B111-75425ECC2480}" type="slidenum">
              <a:rPr lang="en-US"/>
              <a:pPr>
                <a:defRPr/>
              </a:pPr>
              <a:t>8</a:t>
            </a:fld>
            <a:endParaRPr lang="en-US"/>
          </a:p>
        </p:txBody>
      </p:sp>
      <p:sp>
        <p:nvSpPr>
          <p:cNvPr id="86019" name="Text Box 1"/>
          <p:cNvSpPr txBox="1">
            <a:spLocks noChangeArrowheads="1"/>
          </p:cNvSpPr>
          <p:nvPr/>
        </p:nvSpPr>
        <p:spPr bwMode="auto">
          <a:xfrm>
            <a:off x="5632691" y="6465334"/>
            <a:ext cx="4309110" cy="3390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993" tIns="46796" rIns="89993" bIns="46796"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9pPr>
          </a:lstStyle>
          <a:p>
            <a:pPr algn="r" eaLnBrk="1" hangingPunct="1"/>
            <a:fld id="{2CAF63CB-B2AF-4459-930A-BF34D2238709}" type="slidenum">
              <a:rPr lang="en-US" sz="1200">
                <a:solidFill>
                  <a:srgbClr val="000000"/>
                </a:solidFill>
                <a:latin typeface="Times New Roman" pitchFamily="18" charset="0"/>
              </a:rPr>
              <a:pPr algn="r" eaLnBrk="1" hangingPunct="1"/>
              <a:t>8</a:t>
            </a:fld>
            <a:endParaRPr lang="en-US" sz="1200">
              <a:solidFill>
                <a:srgbClr val="000000"/>
              </a:solidFill>
              <a:latin typeface="Times New Roman" pitchFamily="18" charset="0"/>
            </a:endParaRPr>
          </a:p>
        </p:txBody>
      </p:sp>
      <p:sp>
        <p:nvSpPr>
          <p:cNvPr id="8602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602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numCol="1" anchor="ctr" anchorCtr="0" compatLnSpc="1">
            <a:prstTxWarp prst="textNoShape">
              <a:avLst/>
            </a:prstTxWarp>
          </a:bodyPr>
          <a:lstStyle/>
          <a:p>
            <a:pPr eaLnBrk="1" hangingPunct="1">
              <a:spcBef>
                <a:spcPts val="450"/>
              </a:spcBef>
              <a:tabLst>
                <a:tab pos="0" algn="l"/>
                <a:tab pos="914328" algn="l"/>
                <a:tab pos="1828654" algn="l"/>
                <a:tab pos="2742982" algn="l"/>
                <a:tab pos="3657309" algn="l"/>
                <a:tab pos="4571636" algn="l"/>
                <a:tab pos="5485963" algn="l"/>
                <a:tab pos="6400290" algn="l"/>
                <a:tab pos="7314617" algn="l"/>
                <a:tab pos="8228945" algn="l"/>
                <a:tab pos="9143272" algn="l"/>
                <a:tab pos="10057599" algn="l"/>
              </a:tabLst>
            </a:pPr>
            <a:endParaRPr lang="en-US">
              <a:solidFill>
                <a:srgbClr val="000000"/>
              </a:solidFill>
              <a:latin typeface="Times New Roman" pitchFamily="18" charset="0"/>
              <a:ea typeface="DejaVu Sans"/>
              <a:cs typeface="DejaVu Sans"/>
            </a:endParaRPr>
          </a:p>
        </p:txBody>
      </p:sp>
    </p:spTree>
    <p:extLst>
      <p:ext uri="{BB962C8B-B14F-4D97-AF65-F5344CB8AC3E}">
        <p14:creationId xmlns:p14="http://schemas.microsoft.com/office/powerpoint/2010/main" val="9995578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907BEDA-562F-8142-A782-86156E92B3F4}" type="slidenum">
              <a:rPr lang="en-US" altLang="zh-CN" smtClean="0"/>
              <a:pPr>
                <a:defRPr/>
              </a:pPr>
              <a:t>9</a:t>
            </a:fld>
            <a:endParaRPr lang="en-US" altLang="zh-CN"/>
          </a:p>
        </p:txBody>
      </p:sp>
    </p:spTree>
    <p:extLst>
      <p:ext uri="{BB962C8B-B14F-4D97-AF65-F5344CB8AC3E}">
        <p14:creationId xmlns:p14="http://schemas.microsoft.com/office/powerpoint/2010/main" val="24761969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 name="Picture 8" descr="Black1024"/>
          <p:cNvPicPr>
            <a:picLocks noChangeAspect="1" noChangeArrowheads="1"/>
          </p:cNvPicPr>
          <p:nvPr userDrawn="1"/>
        </p:nvPicPr>
        <p:blipFill>
          <a:blip r:embed="rId2">
            <a:duotone>
              <a:schemeClr val="accent2">
                <a:shade val="45000"/>
                <a:satMod val="135000"/>
              </a:schemeClr>
              <a:prstClr val="white"/>
            </a:duotone>
          </a:blip>
          <a:srcRect/>
          <a:stretch>
            <a:fillRect/>
          </a:stretch>
        </p:blipFill>
        <p:spPr bwMode="auto">
          <a:xfrm>
            <a:off x="-7200" y="2271"/>
            <a:ext cx="9158400" cy="1297440"/>
          </a:xfrm>
          <a:prstGeom prst="rect">
            <a:avLst/>
          </a:prstGeom>
          <a:noFill/>
          <a:ln>
            <a:noFill/>
          </a:ln>
        </p:spPr>
      </p:pic>
      <p:pic>
        <p:nvPicPr>
          <p:cNvPr id="6" name="Picture 9" descr="SpaceTimeLab_Horizontal_reversal.png"/>
          <p:cNvPicPr>
            <a:picLocks noChangeAspect="1"/>
          </p:cNvPicPr>
          <p:nvPr userDrawn="1"/>
        </p:nvPicPr>
        <p:blipFill>
          <a:blip r:embed="rId3" cstate="hqprint">
            <a:extLst>
              <a:ext uri="{28A0092B-C50C-407E-A947-70E740481C1C}">
                <a14:useLocalDpi xmlns:a14="http://schemas.microsoft.com/office/drawing/2010/main"/>
              </a:ext>
            </a:extLst>
          </a:blip>
          <a:srcRect/>
          <a:stretch>
            <a:fillRect/>
          </a:stretch>
        </p:blipFill>
        <p:spPr bwMode="auto">
          <a:xfrm>
            <a:off x="165100" y="6038850"/>
            <a:ext cx="1676400" cy="942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099" name="Rectangle 3"/>
          <p:cNvSpPr>
            <a:spLocks noGrp="1" noChangeArrowheads="1"/>
          </p:cNvSpPr>
          <p:nvPr>
            <p:ph type="subTitle" idx="1"/>
          </p:nvPr>
        </p:nvSpPr>
        <p:spPr>
          <a:xfrm>
            <a:off x="323850" y="2177753"/>
            <a:ext cx="8496300" cy="3842047"/>
          </a:xfrm>
        </p:spPr>
        <p:txBody>
          <a:bodyPr/>
          <a:lstStyle>
            <a:lvl1pPr marL="0" indent="0">
              <a:buFontTx/>
              <a:buNone/>
              <a:defRPr sz="2000">
                <a:latin typeface="+mn-lt"/>
              </a:defRPr>
            </a:lvl1pPr>
          </a:lstStyle>
          <a:p>
            <a:r>
              <a:rPr lang="en-US" dirty="0"/>
              <a:t>Click to edit Master subtitle style</a:t>
            </a:r>
          </a:p>
        </p:txBody>
      </p:sp>
      <p:sp>
        <p:nvSpPr>
          <p:cNvPr id="7" name="Footer Placeholder 1">
            <a:extLst>
              <a:ext uri="{FF2B5EF4-FFF2-40B4-BE49-F238E27FC236}">
                <a16:creationId xmlns:a16="http://schemas.microsoft.com/office/drawing/2014/main" id="{3D2C80BF-ACC8-C840-BB1F-5EC9C4DCFF5E}"/>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400">
                <a:solidFill>
                  <a:schemeClr val="bg1"/>
                </a:solidFill>
              </a:defRPr>
            </a:lvl1pPr>
          </a:lstStyle>
          <a:p>
            <a:fld id="{B5E4C176-450D-B04D-90B6-7F3833CFE2C9}" type="slidenum">
              <a:rPr lang="en-US" smtClean="0"/>
              <a:pPr/>
              <a:t>‹#›</a:t>
            </a:fld>
            <a:endParaRPr lang="en-US" dirty="0"/>
          </a:p>
        </p:txBody>
      </p:sp>
      <p:sp>
        <p:nvSpPr>
          <p:cNvPr id="2" name="Title 1">
            <a:extLst>
              <a:ext uri="{FF2B5EF4-FFF2-40B4-BE49-F238E27FC236}">
                <a16:creationId xmlns:a16="http://schemas.microsoft.com/office/drawing/2014/main" id="{2E808DC3-EF61-834E-BADE-18ED41552301}"/>
              </a:ext>
            </a:extLst>
          </p:cNvPr>
          <p:cNvSpPr>
            <a:spLocks noGrp="1"/>
          </p:cNvSpPr>
          <p:nvPr>
            <p:ph type="title"/>
          </p:nvPr>
        </p:nvSpPr>
        <p:spPr>
          <a:xfrm>
            <a:off x="330200" y="1484784"/>
            <a:ext cx="8489950" cy="576064"/>
          </a:xfrm>
        </p:spPr>
        <p:txBody>
          <a:bodyPr/>
          <a:lstStyle/>
          <a:p>
            <a:r>
              <a:rPr lang="en-GB"/>
              <a:t>Click to edit Master title style</a:t>
            </a:r>
            <a:endParaRPr lang="en-US"/>
          </a:p>
        </p:txBody>
      </p:sp>
    </p:spTree>
    <p:extLst>
      <p:ext uri="{BB962C8B-B14F-4D97-AF65-F5344CB8AC3E}">
        <p14:creationId xmlns:p14="http://schemas.microsoft.com/office/powerpoint/2010/main" val="1797072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0200" y="692026"/>
            <a:ext cx="8489950" cy="504726"/>
          </a:xfrm>
        </p:spPr>
        <p:txBody>
          <a:bodyPr/>
          <a:lstStyle>
            <a:lvl1pPr>
              <a:defRPr sz="3200"/>
            </a:lvl1pPr>
          </a:lstStyle>
          <a:p>
            <a:r>
              <a:rPr lang="en-GB" dirty="0"/>
              <a:t>Click to edit Master title style</a:t>
            </a:r>
            <a:endParaRPr lang="en-US" dirty="0"/>
          </a:p>
        </p:txBody>
      </p:sp>
      <p:sp>
        <p:nvSpPr>
          <p:cNvPr id="3" name="Content Placeholder 2"/>
          <p:cNvSpPr>
            <a:spLocks noGrp="1"/>
          </p:cNvSpPr>
          <p:nvPr>
            <p:ph idx="1"/>
          </p:nvPr>
        </p:nvSpPr>
        <p:spPr>
          <a:xfrm>
            <a:off x="330200" y="1340768"/>
            <a:ext cx="8489950" cy="4679033"/>
          </a:xfrm>
        </p:spPr>
        <p:txBody>
          <a:bodyPr/>
          <a:lstStyle>
            <a:lvl1pPr>
              <a:defRPr sz="2000"/>
            </a:lvl1pPr>
            <a:lvl2pPr>
              <a:defRPr sz="1800"/>
            </a:lvl2pPr>
            <a:lvl3pPr>
              <a:defRPr sz="1600"/>
            </a:lvl3pPr>
            <a:lvl4pPr>
              <a:defRPr sz="1600"/>
            </a:lvl4pPr>
            <a:lvl5pPr>
              <a:defRPr sz="16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Footer Placeholder 5">
            <a:extLst>
              <a:ext uri="{FF2B5EF4-FFF2-40B4-BE49-F238E27FC236}">
                <a16:creationId xmlns:a16="http://schemas.microsoft.com/office/drawing/2014/main" id="{FDEBBA62-1A02-9F4A-8E08-82B03956FD24}"/>
              </a:ext>
            </a:extLst>
          </p:cNvPr>
          <p:cNvSpPr>
            <a:spLocks noGrp="1"/>
          </p:cNvSpPr>
          <p:nvPr>
            <p:ph type="ftr" sz="quarter" idx="10"/>
          </p:nvPr>
        </p:nvSpPr>
        <p:spPr/>
        <p:txBody>
          <a:bodyPr/>
          <a:lstStyle/>
          <a:p>
            <a:fld id="{B5E4C176-450D-B04D-90B6-7F3833CFE2C9}" type="slidenum">
              <a:rPr lang="en-US" smtClean="0"/>
              <a:pPr/>
              <a:t>‹#›</a:t>
            </a:fld>
            <a:endParaRPr lang="en-US" dirty="0"/>
          </a:p>
        </p:txBody>
      </p:sp>
    </p:spTree>
    <p:extLst>
      <p:ext uri="{BB962C8B-B14F-4D97-AF65-F5344CB8AC3E}">
        <p14:creationId xmlns:p14="http://schemas.microsoft.com/office/powerpoint/2010/main" val="1174163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GB" dirty="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dirty="0"/>
              <a:t>Click to edit Master text styles</a:t>
            </a:r>
          </a:p>
        </p:txBody>
      </p:sp>
      <p:sp>
        <p:nvSpPr>
          <p:cNvPr id="6" name="Footer Placeholder 5">
            <a:extLst>
              <a:ext uri="{FF2B5EF4-FFF2-40B4-BE49-F238E27FC236}">
                <a16:creationId xmlns:a16="http://schemas.microsoft.com/office/drawing/2014/main" id="{5ED519B1-5C72-D049-8E7C-D77FC9D8722A}"/>
              </a:ext>
            </a:extLst>
          </p:cNvPr>
          <p:cNvSpPr>
            <a:spLocks noGrp="1"/>
          </p:cNvSpPr>
          <p:nvPr>
            <p:ph type="ftr" sz="quarter" idx="10"/>
          </p:nvPr>
        </p:nvSpPr>
        <p:spPr/>
        <p:txBody>
          <a:bodyPr/>
          <a:lstStyle/>
          <a:p>
            <a:fld id="{B5E4C176-450D-B04D-90B6-7F3833CFE2C9}" type="slidenum">
              <a:rPr lang="en-US" smtClean="0"/>
              <a:pPr/>
              <a:t>‹#›</a:t>
            </a:fld>
            <a:endParaRPr lang="en-US" dirty="0"/>
          </a:p>
        </p:txBody>
      </p:sp>
    </p:spTree>
    <p:extLst>
      <p:ext uri="{BB962C8B-B14F-4D97-AF65-F5344CB8AC3E}">
        <p14:creationId xmlns:p14="http://schemas.microsoft.com/office/powerpoint/2010/main" val="1878422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Content Placeholder 2"/>
          <p:cNvSpPr>
            <a:spLocks noGrp="1"/>
          </p:cNvSpPr>
          <p:nvPr>
            <p:ph sz="half" idx="1"/>
          </p:nvPr>
        </p:nvSpPr>
        <p:spPr>
          <a:xfrm>
            <a:off x="330200" y="2708275"/>
            <a:ext cx="4168775" cy="3457575"/>
          </a:xfrm>
        </p:spPr>
        <p:txBody>
          <a:bodyPr/>
          <a:lstStyle>
            <a:lvl1pPr>
              <a:defRPr sz="2800">
                <a:latin typeface="+mn-lt"/>
                <a:cs typeface="Helvetica Neue Light"/>
              </a:defRPr>
            </a:lvl1pPr>
            <a:lvl2pPr>
              <a:defRPr sz="2400">
                <a:latin typeface="+mn-lt"/>
                <a:cs typeface="Helvetica Neue Light"/>
              </a:defRPr>
            </a:lvl2pPr>
            <a:lvl3pPr>
              <a:defRPr sz="2000">
                <a:latin typeface="+mn-lt"/>
                <a:cs typeface="Helvetica Neue Light"/>
              </a:defRPr>
            </a:lvl3pPr>
            <a:lvl4pPr>
              <a:defRPr sz="1800">
                <a:latin typeface="+mn-lt"/>
                <a:cs typeface="Helvetica Neue Light"/>
              </a:defRPr>
            </a:lvl4pPr>
            <a:lvl5pPr>
              <a:defRPr sz="1800">
                <a:latin typeface="+mn-lt"/>
                <a:cs typeface="Helvetica Neue Light"/>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p:cNvSpPr>
            <a:spLocks noGrp="1"/>
          </p:cNvSpPr>
          <p:nvPr>
            <p:ph sz="half" idx="2"/>
          </p:nvPr>
        </p:nvSpPr>
        <p:spPr>
          <a:xfrm>
            <a:off x="4651375" y="2708275"/>
            <a:ext cx="4168775" cy="3457575"/>
          </a:xfrm>
        </p:spPr>
        <p:txBody>
          <a:bodyPr/>
          <a:lstStyle>
            <a:lvl1pPr>
              <a:defRPr sz="2800">
                <a:latin typeface="+mn-lt"/>
                <a:cs typeface="Helvetica Neue Light"/>
              </a:defRPr>
            </a:lvl1pPr>
            <a:lvl2pPr>
              <a:defRPr sz="2400">
                <a:latin typeface="+mn-lt"/>
                <a:cs typeface="Helvetica Neue Light"/>
              </a:defRPr>
            </a:lvl2pPr>
            <a:lvl3pPr>
              <a:defRPr sz="2000">
                <a:latin typeface="+mn-lt"/>
                <a:cs typeface="Helvetica Neue Light"/>
              </a:defRPr>
            </a:lvl3pPr>
            <a:lvl4pPr>
              <a:defRPr sz="1800">
                <a:latin typeface="+mn-lt"/>
                <a:cs typeface="Helvetica Neue Light"/>
              </a:defRPr>
            </a:lvl4pPr>
            <a:lvl5pPr>
              <a:defRPr sz="1800">
                <a:latin typeface="+mn-lt"/>
                <a:cs typeface="Helvetica Neue Light"/>
              </a:defRPr>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Footer Placeholder 6">
            <a:extLst>
              <a:ext uri="{FF2B5EF4-FFF2-40B4-BE49-F238E27FC236}">
                <a16:creationId xmlns:a16="http://schemas.microsoft.com/office/drawing/2014/main" id="{967E3BA7-9854-4F40-89CE-F7F58E9C88CC}"/>
              </a:ext>
            </a:extLst>
          </p:cNvPr>
          <p:cNvSpPr>
            <a:spLocks noGrp="1"/>
          </p:cNvSpPr>
          <p:nvPr>
            <p:ph type="ftr" sz="quarter" idx="10"/>
          </p:nvPr>
        </p:nvSpPr>
        <p:spPr/>
        <p:txBody>
          <a:bodyPr/>
          <a:lstStyle/>
          <a:p>
            <a:fld id="{B5E4C176-450D-B04D-90B6-7F3833CFE2C9}" type="slidenum">
              <a:rPr lang="en-US" smtClean="0"/>
              <a:pPr/>
              <a:t>‹#›</a:t>
            </a:fld>
            <a:endParaRPr lang="en-US" dirty="0"/>
          </a:p>
        </p:txBody>
      </p:sp>
    </p:spTree>
    <p:extLst>
      <p:ext uri="{BB962C8B-B14F-4D97-AF65-F5344CB8AC3E}">
        <p14:creationId xmlns:p14="http://schemas.microsoft.com/office/powerpoint/2010/main" val="2176500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620688"/>
            <a:ext cx="8229600" cy="796950"/>
          </a:xfrm>
        </p:spPr>
        <p:txBody>
          <a:bodyPr/>
          <a:lstStyle>
            <a:lvl1pPr>
              <a:defRPr/>
            </a:lvl1pPr>
          </a:lstStyle>
          <a:p>
            <a:r>
              <a:rPr lang="en-GB" dirty="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mj-lt"/>
                <a:cs typeface="Helvetica Neue"/>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mn-lt"/>
                <a:cs typeface="Helvetica Neue Light"/>
              </a:defRPr>
            </a:lvl1pPr>
            <a:lvl2pPr>
              <a:defRPr sz="2000">
                <a:latin typeface="+mn-lt"/>
                <a:cs typeface="Helvetica Neue Light"/>
              </a:defRPr>
            </a:lvl2pPr>
            <a:lvl3pPr>
              <a:defRPr sz="1800">
                <a:latin typeface="+mn-lt"/>
                <a:cs typeface="Helvetica Neue Light"/>
              </a:defRPr>
            </a:lvl3pPr>
            <a:lvl4pPr>
              <a:defRPr sz="1600">
                <a:latin typeface="+mn-lt"/>
                <a:cs typeface="Helvetica Neue Light"/>
              </a:defRPr>
            </a:lvl4pPr>
            <a:lvl5pPr>
              <a:defRPr sz="1600">
                <a:latin typeface="+mn-lt"/>
                <a:cs typeface="Helvetica Neue Light"/>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mj-lt"/>
                <a:cs typeface="Helvetica Neue"/>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mn-lt"/>
              </a:defRPr>
            </a:lvl1pPr>
            <a:lvl2pPr>
              <a:defRPr sz="2000">
                <a:latin typeface="+mn-lt"/>
              </a:defRPr>
            </a:lvl2pPr>
            <a:lvl3pPr>
              <a:defRPr sz="1800">
                <a:latin typeface="+mn-lt"/>
              </a:defRPr>
            </a:lvl3pPr>
            <a:lvl4pPr>
              <a:defRPr sz="1600">
                <a:latin typeface="+mn-lt"/>
                <a:cs typeface="Helvetica Neue Light"/>
              </a:defRPr>
            </a:lvl4pPr>
            <a:lvl5pPr>
              <a:defRPr sz="1600">
                <a:latin typeface="+mn-lt"/>
                <a:cs typeface="Helvetica Neue Light"/>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Footer Placeholder 8">
            <a:extLst>
              <a:ext uri="{FF2B5EF4-FFF2-40B4-BE49-F238E27FC236}">
                <a16:creationId xmlns:a16="http://schemas.microsoft.com/office/drawing/2014/main" id="{2C638B1E-F522-0A49-982B-FD8B1799E421}"/>
              </a:ext>
            </a:extLst>
          </p:cNvPr>
          <p:cNvSpPr>
            <a:spLocks noGrp="1"/>
          </p:cNvSpPr>
          <p:nvPr>
            <p:ph type="ftr" sz="quarter" idx="10"/>
          </p:nvPr>
        </p:nvSpPr>
        <p:spPr/>
        <p:txBody>
          <a:bodyPr/>
          <a:lstStyle/>
          <a:p>
            <a:fld id="{B5E4C176-450D-B04D-90B6-7F3833CFE2C9}" type="slidenum">
              <a:rPr lang="en-US" smtClean="0"/>
              <a:pPr/>
              <a:t>‹#›</a:t>
            </a:fld>
            <a:endParaRPr lang="en-US" dirty="0"/>
          </a:p>
        </p:txBody>
      </p:sp>
    </p:spTree>
    <p:extLst>
      <p:ext uri="{BB962C8B-B14F-4D97-AF65-F5344CB8AC3E}">
        <p14:creationId xmlns:p14="http://schemas.microsoft.com/office/powerpoint/2010/main" val="521584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0200" y="620018"/>
            <a:ext cx="8489950" cy="576734"/>
          </a:xfrm>
        </p:spPr>
        <p:txBody>
          <a:bodyPr/>
          <a:lstStyle/>
          <a:p>
            <a:r>
              <a:rPr lang="en-GB" dirty="0"/>
              <a:t>Click to edit Master title style</a:t>
            </a:r>
            <a:endParaRPr lang="en-US" dirty="0"/>
          </a:p>
        </p:txBody>
      </p:sp>
      <p:sp>
        <p:nvSpPr>
          <p:cNvPr id="5" name="Footer Placeholder 4">
            <a:extLst>
              <a:ext uri="{FF2B5EF4-FFF2-40B4-BE49-F238E27FC236}">
                <a16:creationId xmlns:a16="http://schemas.microsoft.com/office/drawing/2014/main" id="{ED3FEFA3-B613-DA4E-A8C9-34E5AB35FA7A}"/>
              </a:ext>
            </a:extLst>
          </p:cNvPr>
          <p:cNvSpPr>
            <a:spLocks noGrp="1"/>
          </p:cNvSpPr>
          <p:nvPr>
            <p:ph type="ftr" sz="quarter" idx="10"/>
          </p:nvPr>
        </p:nvSpPr>
        <p:spPr/>
        <p:txBody>
          <a:bodyPr/>
          <a:lstStyle/>
          <a:p>
            <a:fld id="{B5E4C176-450D-B04D-90B6-7F3833CFE2C9}" type="slidenum">
              <a:rPr lang="en-US" smtClean="0"/>
              <a:pPr/>
              <a:t>‹#›</a:t>
            </a:fld>
            <a:endParaRPr lang="en-US" dirty="0"/>
          </a:p>
        </p:txBody>
      </p:sp>
    </p:spTree>
    <p:extLst>
      <p:ext uri="{BB962C8B-B14F-4D97-AF65-F5344CB8AC3E}">
        <p14:creationId xmlns:p14="http://schemas.microsoft.com/office/powerpoint/2010/main" val="862326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54C3353-786B-D541-B12A-DE46C246EDDD}"/>
              </a:ext>
            </a:extLst>
          </p:cNvPr>
          <p:cNvSpPr>
            <a:spLocks noGrp="1"/>
          </p:cNvSpPr>
          <p:nvPr>
            <p:ph type="ftr" sz="quarter" idx="10"/>
          </p:nvPr>
        </p:nvSpPr>
        <p:spPr/>
        <p:txBody>
          <a:bodyPr/>
          <a:lstStyle/>
          <a:p>
            <a:fld id="{B5E4C176-450D-B04D-90B6-7F3833CFE2C9}" type="slidenum">
              <a:rPr lang="en-US" smtClean="0"/>
              <a:pPr/>
              <a:t>‹#›</a:t>
            </a:fld>
            <a:endParaRPr lang="en-US" dirty="0"/>
          </a:p>
        </p:txBody>
      </p:sp>
    </p:spTree>
    <p:extLst>
      <p:ext uri="{BB962C8B-B14F-4D97-AF65-F5344CB8AC3E}">
        <p14:creationId xmlns:p14="http://schemas.microsoft.com/office/powerpoint/2010/main" val="649780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620688"/>
            <a:ext cx="3008313" cy="1080120"/>
          </a:xfrm>
        </p:spPr>
        <p:txBody>
          <a:bodyPr anchor="b"/>
          <a:lstStyle>
            <a:lvl1pPr algn="l">
              <a:defRPr sz="2000" b="1"/>
            </a:lvl1pPr>
          </a:lstStyle>
          <a:p>
            <a:r>
              <a:rPr lang="en-GB" dirty="0"/>
              <a:t>Click to edit Master title style</a:t>
            </a:r>
            <a:endParaRPr lang="en-US" dirty="0"/>
          </a:p>
        </p:txBody>
      </p:sp>
      <p:sp>
        <p:nvSpPr>
          <p:cNvPr id="3" name="Content Placeholder 2"/>
          <p:cNvSpPr>
            <a:spLocks noGrp="1"/>
          </p:cNvSpPr>
          <p:nvPr>
            <p:ph idx="1"/>
          </p:nvPr>
        </p:nvSpPr>
        <p:spPr>
          <a:xfrm>
            <a:off x="3575050" y="620688"/>
            <a:ext cx="5111750" cy="5505475"/>
          </a:xfrm>
        </p:spPr>
        <p:txBody>
          <a:bodyPr/>
          <a:lstStyle>
            <a:lvl1pPr>
              <a:defRPr sz="3200"/>
            </a:lvl1pPr>
            <a:lvl2pPr>
              <a:defRPr sz="2800">
                <a:latin typeface="Helvetica Neue Light"/>
                <a:cs typeface="Helvetica Neue Light"/>
              </a:defRPr>
            </a:lvl2pPr>
            <a:lvl3pPr>
              <a:defRPr sz="2400">
                <a:latin typeface="Helvetica Neue Light"/>
                <a:cs typeface="Helvetica Neue Light"/>
              </a:defRPr>
            </a:lvl3pPr>
            <a:lvl4pPr>
              <a:defRPr sz="2000">
                <a:latin typeface="Helvetica Neue Light"/>
                <a:cs typeface="Helvetica Neue Light"/>
              </a:defRPr>
            </a:lvl4pPr>
            <a:lvl5pPr>
              <a:defRPr sz="2000">
                <a:latin typeface="Helvetica Neue Light"/>
                <a:cs typeface="Helvetica Neue Light"/>
              </a:defRPr>
            </a:lvl5pPr>
            <a:lvl6pPr>
              <a:defRPr sz="2000"/>
            </a:lvl6pPr>
            <a:lvl7pPr>
              <a:defRPr sz="2000"/>
            </a:lvl7pPr>
            <a:lvl8pPr>
              <a:defRPr sz="2000"/>
            </a:lvl8pPr>
            <a:lvl9pPr>
              <a:defRPr sz="20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p:cNvSpPr>
            <a:spLocks noGrp="1"/>
          </p:cNvSpPr>
          <p:nvPr>
            <p:ph type="body" sz="half" idx="2"/>
          </p:nvPr>
        </p:nvSpPr>
        <p:spPr>
          <a:xfrm>
            <a:off x="457200" y="1819870"/>
            <a:ext cx="3008313" cy="430629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dirty="0"/>
              <a:t>Click to edit Master text styles</a:t>
            </a:r>
          </a:p>
        </p:txBody>
      </p:sp>
      <p:sp>
        <p:nvSpPr>
          <p:cNvPr id="7" name="Footer Placeholder 6">
            <a:extLst>
              <a:ext uri="{FF2B5EF4-FFF2-40B4-BE49-F238E27FC236}">
                <a16:creationId xmlns:a16="http://schemas.microsoft.com/office/drawing/2014/main" id="{DA2967A3-8005-4D48-99D9-41983CC6BABD}"/>
              </a:ext>
            </a:extLst>
          </p:cNvPr>
          <p:cNvSpPr>
            <a:spLocks noGrp="1"/>
          </p:cNvSpPr>
          <p:nvPr>
            <p:ph type="ftr" sz="quarter" idx="10"/>
          </p:nvPr>
        </p:nvSpPr>
        <p:spPr/>
        <p:txBody>
          <a:bodyPr/>
          <a:lstStyle/>
          <a:p>
            <a:fld id="{B5E4C176-450D-B04D-90B6-7F3833CFE2C9}" type="slidenum">
              <a:rPr lang="en-US" smtClean="0"/>
              <a:pPr/>
              <a:t>‹#›</a:t>
            </a:fld>
            <a:endParaRPr lang="en-US" dirty="0"/>
          </a:p>
        </p:txBody>
      </p:sp>
    </p:spTree>
    <p:extLst>
      <p:ext uri="{BB962C8B-B14F-4D97-AF65-F5344CB8AC3E}">
        <p14:creationId xmlns:p14="http://schemas.microsoft.com/office/powerpoint/2010/main" val="3736699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Footer Placeholder 6">
            <a:extLst>
              <a:ext uri="{FF2B5EF4-FFF2-40B4-BE49-F238E27FC236}">
                <a16:creationId xmlns:a16="http://schemas.microsoft.com/office/drawing/2014/main" id="{FABAEA86-13BF-9A40-A226-0654EF5D01D7}"/>
              </a:ext>
            </a:extLst>
          </p:cNvPr>
          <p:cNvSpPr>
            <a:spLocks noGrp="1"/>
          </p:cNvSpPr>
          <p:nvPr>
            <p:ph type="ftr" sz="quarter" idx="10"/>
          </p:nvPr>
        </p:nvSpPr>
        <p:spPr/>
        <p:txBody>
          <a:bodyPr/>
          <a:lstStyle/>
          <a:p>
            <a:fld id="{B5E4C176-450D-B04D-90B6-7F3833CFE2C9}" type="slidenum">
              <a:rPr lang="en-US" smtClean="0"/>
              <a:pPr/>
              <a:t>‹#›</a:t>
            </a:fld>
            <a:endParaRPr lang="en-US" dirty="0"/>
          </a:p>
        </p:txBody>
      </p:sp>
    </p:spTree>
    <p:extLst>
      <p:ext uri="{BB962C8B-B14F-4D97-AF65-F5344CB8AC3E}">
        <p14:creationId xmlns:p14="http://schemas.microsoft.com/office/powerpoint/2010/main" val="3096017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UCL PP Template.jpg" descr="/Users/lionelsalama/Desktop/UCL PP Template.jpg"/>
          <p:cNvPicPr>
            <a:picLocks noChangeAspect="1"/>
          </p:cNvPicPr>
          <p:nvPr userDrawn="1"/>
        </p:nvPicPr>
        <p:blipFill>
          <a:blip r:embed="rId11">
            <a:extLst>
              <a:ext uri="{28A0092B-C50C-407E-A947-70E740481C1C}">
                <a14:useLocalDpi xmlns:a14="http://schemas.microsoft.com/office/drawing/2010/main"/>
              </a:ext>
            </a:extLst>
          </a:blip>
          <a:srcRect/>
          <a:stretch>
            <a:fillRect/>
          </a:stretch>
        </p:blipFill>
        <p:spPr bwMode="auto">
          <a:xfrm>
            <a:off x="-9526" y="6196010"/>
            <a:ext cx="9169200" cy="6869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099" name="Rectangle 2"/>
          <p:cNvSpPr>
            <a:spLocks noGrp="1" noChangeArrowheads="1"/>
          </p:cNvSpPr>
          <p:nvPr>
            <p:ph type="title"/>
          </p:nvPr>
        </p:nvSpPr>
        <p:spPr bwMode="auto">
          <a:xfrm>
            <a:off x="330200" y="908050"/>
            <a:ext cx="8489950" cy="1296988"/>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dirty="0"/>
              <a:t>Click to edit Master title style</a:t>
            </a:r>
          </a:p>
        </p:txBody>
      </p:sp>
      <p:sp>
        <p:nvSpPr>
          <p:cNvPr id="4100" name="Rectangle 3"/>
          <p:cNvSpPr>
            <a:spLocks noGrp="1" noChangeArrowheads="1"/>
          </p:cNvSpPr>
          <p:nvPr>
            <p:ph type="body" idx="1"/>
          </p:nvPr>
        </p:nvSpPr>
        <p:spPr bwMode="auto">
          <a:xfrm>
            <a:off x="330200" y="2420889"/>
            <a:ext cx="8489950" cy="3598912"/>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p:txBody>
      </p:sp>
      <p:pic>
        <p:nvPicPr>
          <p:cNvPr id="1029" name="Picture 12" descr="Black1024"/>
          <p:cNvPicPr>
            <a:picLocks noChangeAspect="1" noChangeArrowheads="1"/>
          </p:cNvPicPr>
          <p:nvPr/>
        </p:nvPicPr>
        <p:blipFill>
          <a:blip r:embed="rId12">
            <a:duotone>
              <a:schemeClr val="accent6">
                <a:shade val="45000"/>
                <a:satMod val="135000"/>
              </a:schemeClr>
              <a:prstClr val="white"/>
            </a:duotone>
          </a:blip>
          <a:srcRect/>
          <a:stretch>
            <a:fillRect/>
          </a:stretch>
        </p:blipFill>
        <p:spPr bwMode="auto">
          <a:xfrm>
            <a:off x="-7200" y="-18094"/>
            <a:ext cx="9158400" cy="515160"/>
          </a:xfrm>
          <a:prstGeom prst="rect">
            <a:avLst/>
          </a:prstGeom>
          <a:noFill/>
          <a:ln>
            <a:noFill/>
          </a:ln>
        </p:spPr>
      </p:pic>
      <p:pic>
        <p:nvPicPr>
          <p:cNvPr id="4102" name="Picture 7" descr="SpaceTimeLab_Horizontal_reversal.png"/>
          <p:cNvPicPr>
            <a:picLocks noChangeAspect="1"/>
          </p:cNvPicPr>
          <p:nvPr userDrawn="1"/>
        </p:nvPicPr>
        <p:blipFill>
          <a:blip r:embed="rId13" cstate="hqprint">
            <a:extLst>
              <a:ext uri="{28A0092B-C50C-407E-A947-70E740481C1C}">
                <a14:useLocalDpi xmlns:a14="http://schemas.microsoft.com/office/drawing/2010/main"/>
              </a:ext>
            </a:extLst>
          </a:blip>
          <a:srcRect/>
          <a:stretch>
            <a:fillRect/>
          </a:stretch>
        </p:blipFill>
        <p:spPr bwMode="auto">
          <a:xfrm>
            <a:off x="165100" y="6038850"/>
            <a:ext cx="1676400" cy="942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89305C61-C2C1-5E4D-9C84-03A9C4F41579}"/>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400">
                <a:solidFill>
                  <a:schemeClr val="bg1"/>
                </a:solidFill>
              </a:defRPr>
            </a:lvl1pPr>
          </a:lstStyle>
          <a:p>
            <a:fld id="{B5E4C176-450D-B04D-90B6-7F3833CFE2C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4001" r:id="rId1"/>
    <p:sldLayoutId id="2147484002" r:id="rId2"/>
    <p:sldLayoutId id="2147484003" r:id="rId3"/>
    <p:sldLayoutId id="2147484004" r:id="rId4"/>
    <p:sldLayoutId id="2147484005" r:id="rId5"/>
    <p:sldLayoutId id="2147484006" r:id="rId6"/>
    <p:sldLayoutId id="2147484007" r:id="rId7"/>
    <p:sldLayoutId id="2147484008" r:id="rId8"/>
    <p:sldLayoutId id="2147484009" r:id="rId9"/>
  </p:sldLayoutIdLst>
  <p:hf hdr="0" ftr="0" dt="0"/>
  <p:txStyles>
    <p:titleStyle>
      <a:lvl1pPr algn="l" rtl="0" eaLnBrk="0" fontAlgn="base" hangingPunct="0">
        <a:spcBef>
          <a:spcPct val="0"/>
        </a:spcBef>
        <a:spcAft>
          <a:spcPct val="0"/>
        </a:spcAft>
        <a:defRPr sz="3000" b="1">
          <a:solidFill>
            <a:schemeClr val="tx2"/>
          </a:solidFill>
          <a:latin typeface="+mj-lt"/>
          <a:ea typeface="ＭＳ Ｐゴシック" charset="-128"/>
          <a:cs typeface="Helvetica Neue"/>
        </a:defRPr>
      </a:lvl1pPr>
      <a:lvl2pPr algn="l" rtl="0" eaLnBrk="0" fontAlgn="base" hangingPunct="0">
        <a:spcBef>
          <a:spcPct val="0"/>
        </a:spcBef>
        <a:spcAft>
          <a:spcPct val="0"/>
        </a:spcAft>
        <a:defRPr sz="3000" b="1">
          <a:solidFill>
            <a:schemeClr val="tx2"/>
          </a:solidFill>
          <a:latin typeface="Helvetica Neue" charset="0"/>
          <a:ea typeface="ＭＳ Ｐゴシック" charset="-128"/>
          <a:cs typeface="Helvetica Neue" charset="0"/>
        </a:defRPr>
      </a:lvl2pPr>
      <a:lvl3pPr algn="l" rtl="0" eaLnBrk="0" fontAlgn="base" hangingPunct="0">
        <a:spcBef>
          <a:spcPct val="0"/>
        </a:spcBef>
        <a:spcAft>
          <a:spcPct val="0"/>
        </a:spcAft>
        <a:defRPr sz="3000" b="1">
          <a:solidFill>
            <a:schemeClr val="tx2"/>
          </a:solidFill>
          <a:latin typeface="Helvetica Neue" charset="0"/>
          <a:ea typeface="ＭＳ Ｐゴシック" charset="-128"/>
          <a:cs typeface="Helvetica Neue" charset="0"/>
        </a:defRPr>
      </a:lvl3pPr>
      <a:lvl4pPr algn="l" rtl="0" eaLnBrk="0" fontAlgn="base" hangingPunct="0">
        <a:spcBef>
          <a:spcPct val="0"/>
        </a:spcBef>
        <a:spcAft>
          <a:spcPct val="0"/>
        </a:spcAft>
        <a:defRPr sz="3000" b="1">
          <a:solidFill>
            <a:schemeClr val="tx2"/>
          </a:solidFill>
          <a:latin typeface="Helvetica Neue" charset="0"/>
          <a:ea typeface="ＭＳ Ｐゴシック" charset="-128"/>
          <a:cs typeface="Helvetica Neue" charset="0"/>
        </a:defRPr>
      </a:lvl4pPr>
      <a:lvl5pPr algn="l" rtl="0" eaLnBrk="0" fontAlgn="base" hangingPunct="0">
        <a:spcBef>
          <a:spcPct val="0"/>
        </a:spcBef>
        <a:spcAft>
          <a:spcPct val="0"/>
        </a:spcAft>
        <a:defRPr sz="3000" b="1">
          <a:solidFill>
            <a:schemeClr val="tx2"/>
          </a:solidFill>
          <a:latin typeface="Helvetica Neue" charset="0"/>
          <a:ea typeface="ＭＳ Ｐゴシック" charset="-128"/>
          <a:cs typeface="Helvetica Neue" charset="0"/>
        </a:defRPr>
      </a:lvl5pPr>
      <a:lvl6pPr marL="457200" algn="l" rtl="0" fontAlgn="base">
        <a:spcBef>
          <a:spcPct val="0"/>
        </a:spcBef>
        <a:spcAft>
          <a:spcPct val="0"/>
        </a:spcAft>
        <a:defRPr sz="3000" b="1">
          <a:solidFill>
            <a:schemeClr val="tx2"/>
          </a:solidFill>
          <a:latin typeface="Arial" charset="0"/>
        </a:defRPr>
      </a:lvl6pPr>
      <a:lvl7pPr marL="914400" algn="l" rtl="0" fontAlgn="base">
        <a:spcBef>
          <a:spcPct val="0"/>
        </a:spcBef>
        <a:spcAft>
          <a:spcPct val="0"/>
        </a:spcAft>
        <a:defRPr sz="3000" b="1">
          <a:solidFill>
            <a:schemeClr val="tx2"/>
          </a:solidFill>
          <a:latin typeface="Arial" charset="0"/>
        </a:defRPr>
      </a:lvl7pPr>
      <a:lvl8pPr marL="1371600" algn="l" rtl="0" fontAlgn="base">
        <a:spcBef>
          <a:spcPct val="0"/>
        </a:spcBef>
        <a:spcAft>
          <a:spcPct val="0"/>
        </a:spcAft>
        <a:defRPr sz="3000" b="1">
          <a:solidFill>
            <a:schemeClr val="tx2"/>
          </a:solidFill>
          <a:latin typeface="Arial" charset="0"/>
        </a:defRPr>
      </a:lvl8pPr>
      <a:lvl9pPr marL="1828800" algn="l" rtl="0" fontAlgn="base">
        <a:spcBef>
          <a:spcPct val="0"/>
        </a:spcBef>
        <a:spcAft>
          <a:spcPct val="0"/>
        </a:spcAft>
        <a:defRPr sz="3000" b="1">
          <a:solidFill>
            <a:schemeClr val="tx2"/>
          </a:solidFill>
          <a:latin typeface="Arial"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ＭＳ Ｐゴシック" charset="-128"/>
          <a:cs typeface="Helvetica Neue Light"/>
        </a:defRPr>
      </a:lvl1pPr>
      <a:lvl2pPr marL="742950" indent="-285750" algn="l" rtl="0" eaLnBrk="0" fontAlgn="base" hangingPunct="0">
        <a:spcBef>
          <a:spcPct val="20000"/>
        </a:spcBef>
        <a:spcAft>
          <a:spcPct val="0"/>
        </a:spcAft>
        <a:buChar char="–"/>
        <a:defRPr sz="2400">
          <a:solidFill>
            <a:schemeClr val="tx1"/>
          </a:solidFill>
          <a:latin typeface="+mn-lt"/>
          <a:ea typeface="Helvetica Neue Light" charset="0"/>
          <a:cs typeface="Helvetica Neue Light"/>
        </a:defRPr>
      </a:lvl2pPr>
      <a:lvl3pPr marL="1143000" indent="-228600" algn="l" rtl="0" eaLnBrk="0" fontAlgn="base" hangingPunct="0">
        <a:spcBef>
          <a:spcPct val="20000"/>
        </a:spcBef>
        <a:spcAft>
          <a:spcPct val="0"/>
        </a:spcAft>
        <a:buChar char="•"/>
        <a:defRPr sz="2000">
          <a:solidFill>
            <a:schemeClr val="tx1"/>
          </a:solidFill>
          <a:latin typeface="+mn-lt"/>
          <a:ea typeface="Helvetica Neue Light" charset="0"/>
          <a:cs typeface="Helvetica Neue Light"/>
        </a:defRPr>
      </a:lvl3pPr>
      <a:lvl4pPr marL="1600200" indent="-228600" algn="l" rtl="0" eaLnBrk="0" fontAlgn="base" hangingPunct="0">
        <a:spcBef>
          <a:spcPct val="20000"/>
        </a:spcBef>
        <a:spcAft>
          <a:spcPct val="0"/>
        </a:spcAft>
        <a:buChar char="–"/>
        <a:defRPr sz="2000">
          <a:solidFill>
            <a:schemeClr val="tx1"/>
          </a:solidFill>
          <a:latin typeface="+mn-lt"/>
          <a:ea typeface="Helvetica Neue Light" charset="0"/>
          <a:cs typeface="Helvetica Neue Light" charset="0"/>
        </a:defRPr>
      </a:lvl4pPr>
      <a:lvl5pPr marL="2057400" indent="-228600" algn="l" rtl="0" eaLnBrk="0" fontAlgn="base" hangingPunct="0">
        <a:spcBef>
          <a:spcPct val="20000"/>
        </a:spcBef>
        <a:spcAft>
          <a:spcPct val="0"/>
        </a:spcAft>
        <a:buChar char="»"/>
        <a:defRPr sz="2000">
          <a:solidFill>
            <a:schemeClr val="tx1"/>
          </a:solidFill>
          <a:latin typeface="+mn-lt"/>
          <a:ea typeface="Helvetica Neue Light" charset="0"/>
          <a:cs typeface="Helvetica Neue Light" charset="0"/>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matplotlib.org/api/_as_gen/matplotlib.pyplot.plot.html#matplotlib.pyplot.plot"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matplotlib.org/tutorials/index.html" TargetMode="External"/><Relationship Id="rId2" Type="http://schemas.openxmlformats.org/officeDocument/2006/relationships/hyperlink" Target="https://matplotlib.org/index.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emf"/><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7.png"/><Relationship Id="rId7" Type="http://schemas.openxmlformats.org/officeDocument/2006/relationships/image" Target="../media/image20.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230.png"/><Relationship Id="rId5" Type="http://schemas.openxmlformats.org/officeDocument/2006/relationships/image" Target="../media/image220.png"/><Relationship Id="rId10" Type="http://schemas.openxmlformats.org/officeDocument/2006/relationships/image" Target="../media/image260.png"/><Relationship Id="rId4" Type="http://schemas.openxmlformats.org/officeDocument/2006/relationships/image" Target="../media/image18.png"/><Relationship Id="rId9" Type="http://schemas.openxmlformats.org/officeDocument/2006/relationships/image" Target="../media/image250.png"/></Relationships>
</file>

<file path=ppt/slides/_rels/slide4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2.png"/><Relationship Id="rId7" Type="http://schemas.openxmlformats.org/officeDocument/2006/relationships/image" Target="../media/image25.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2.png"/><Relationship Id="rId4" Type="http://schemas.openxmlformats.org/officeDocument/2006/relationships/image" Target="../media/image23.png"/><Relationship Id="rId9" Type="http://schemas.openxmlformats.org/officeDocument/2006/relationships/image" Target="../media/image31.png"/></Relationships>
</file>

<file path=ppt/slides/_rels/slide42.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2.png"/><Relationship Id="rId7" Type="http://schemas.openxmlformats.org/officeDocument/2006/relationships/image" Target="../media/image25.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2.png"/><Relationship Id="rId4" Type="http://schemas.openxmlformats.org/officeDocument/2006/relationships/image" Target="../media/image23.png"/><Relationship Id="rId9" Type="http://schemas.openxmlformats.org/officeDocument/2006/relationships/image" Target="../media/image31.png"/></Relationships>
</file>

<file path=ppt/slides/_rels/slide43.xml.rels><?xml version="1.0" encoding="UTF-8" standalone="yes"?>
<Relationships xmlns="http://schemas.openxmlformats.org/package/2006/relationships"><Relationship Id="rId8" Type="http://schemas.openxmlformats.org/officeDocument/2006/relationships/image" Target="../media/image300.png"/><Relationship Id="rId3" Type="http://schemas.openxmlformats.org/officeDocument/2006/relationships/image" Target="../media/image270.png"/><Relationship Id="rId7" Type="http://schemas.openxmlformats.org/officeDocument/2006/relationships/image" Target="../media/image290.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230.png"/><Relationship Id="rId5" Type="http://schemas.openxmlformats.org/officeDocument/2006/relationships/image" Target="../media/image220.png"/><Relationship Id="rId10" Type="http://schemas.openxmlformats.org/officeDocument/2006/relationships/image" Target="../media/image320.png"/><Relationship Id="rId4" Type="http://schemas.openxmlformats.org/officeDocument/2006/relationships/image" Target="../media/image280.png"/><Relationship Id="rId9" Type="http://schemas.openxmlformats.org/officeDocument/2006/relationships/image" Target="../media/image310.png"/></Relationships>
</file>

<file path=ppt/slides/_rels/slide44.xml.rels><?xml version="1.0" encoding="UTF-8" standalone="yes"?>
<Relationships xmlns="http://schemas.openxmlformats.org/package/2006/relationships"><Relationship Id="rId8" Type="http://schemas.openxmlformats.org/officeDocument/2006/relationships/image" Target="../media/image300.png"/><Relationship Id="rId3" Type="http://schemas.openxmlformats.org/officeDocument/2006/relationships/image" Target="../media/image270.png"/><Relationship Id="rId7" Type="http://schemas.openxmlformats.org/officeDocument/2006/relationships/image" Target="../media/image290.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0.png"/><Relationship Id="rId10" Type="http://schemas.openxmlformats.org/officeDocument/2006/relationships/image" Target="../media/image320.png"/><Relationship Id="rId4" Type="http://schemas.openxmlformats.org/officeDocument/2006/relationships/image" Target="../media/image340.png"/><Relationship Id="rId9" Type="http://schemas.openxmlformats.org/officeDocument/2006/relationships/image" Target="../media/image310.png"/></Relationships>
</file>

<file path=ppt/slides/_rels/slide45.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49.png"/><Relationship Id="rId3" Type="http://schemas.openxmlformats.org/officeDocument/2006/relationships/image" Target="../media/image39.png"/><Relationship Id="rId7" Type="http://schemas.openxmlformats.org/officeDocument/2006/relationships/image" Target="../media/image43.png"/><Relationship Id="rId12" Type="http://schemas.openxmlformats.org/officeDocument/2006/relationships/image" Target="../media/image48.png"/><Relationship Id="rId2" Type="http://schemas.openxmlformats.org/officeDocument/2006/relationships/image" Target="../media/image37.png"/><Relationship Id="rId16"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41.png"/><Relationship Id="rId15" Type="http://schemas.openxmlformats.org/officeDocument/2006/relationships/image" Target="../media/image5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 Id="rId14" Type="http://schemas.openxmlformats.org/officeDocument/2006/relationships/image" Target="../media/image50.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s://docs.google.com/document/d/1hwSchzGKcCURs5tO8r3OFI5h_FokUDd6y9ryttIZfHk"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9" name="Rectangle 3"/>
          <p:cNvSpPr>
            <a:spLocks noGrp="1" noChangeArrowheads="1"/>
          </p:cNvSpPr>
          <p:nvPr>
            <p:ph type="subTitle" idx="1"/>
          </p:nvPr>
        </p:nvSpPr>
        <p:spPr>
          <a:xfrm>
            <a:off x="179512" y="2348880"/>
            <a:ext cx="8676456" cy="3456384"/>
          </a:xfrm>
          <a:noFill/>
          <a:ln/>
        </p:spPr>
        <p:txBody>
          <a:bodyPr lIns="92075" tIns="46038" rIns="92075" bIns="46038" anchor="t" anchorCtr="0"/>
          <a:lstStyle/>
          <a:p>
            <a:pPr algn="ctr"/>
            <a:r>
              <a:rPr lang="en-US" sz="2400" b="1" dirty="0"/>
              <a:t>CEGE0096: Geospatial Programming</a:t>
            </a:r>
          </a:p>
          <a:p>
            <a:pPr algn="ctr"/>
            <a:r>
              <a:rPr lang="en-US" sz="3600" b="1" dirty="0"/>
              <a:t>Lecture 5: Geometry with Python</a:t>
            </a:r>
          </a:p>
          <a:p>
            <a:pPr algn="ctr"/>
            <a:endParaRPr lang="en-US" sz="2400" b="1" i="1" dirty="0"/>
          </a:p>
          <a:p>
            <a:pPr algn="ctr"/>
            <a:r>
              <a:rPr lang="en-US" sz="2400" b="1" i="1" dirty="0"/>
              <a:t>Dr. Aldo Lipani</a:t>
            </a:r>
            <a:endParaRPr lang="en-US" sz="2400" b="1" dirty="0"/>
          </a:p>
          <a:p>
            <a:endParaRPr lang="en-US" sz="2400" dirty="0"/>
          </a:p>
          <a:p>
            <a:endParaRPr lang="en-US" sz="2400" dirty="0"/>
          </a:p>
        </p:txBody>
      </p:sp>
      <p:sp>
        <p:nvSpPr>
          <p:cNvPr id="3" name="AutoShape 2" descr="data:image/png;base64,iVBORw0KGgoAAAANSUhEUgAAAKUAAAEyCAMAAACs4eCnAAAAkFBMVEX///+pODqsQkT47u///v+pODupNjf26eu1VliqODny3+CkJSf///2nMDOlKCunLC+xT1G/dHbGiovu19jpz8/etLWkHiLTnqDMjo/UoaGrPT+wSEr15+jSmJq8Z2nCcnXGfn+2XV7Yqqvmxsa8aGr79vXOk5THhYfixcXhvb3duLmiGh3FgYO2YGDZrq357O8YdzE+AAASWElEQVR4nO2d23riOAyAHYhdTGIbmpS2kCmUklJ6YN//7dayEwg0YAEB56Kab3dnZwL5K59kWZJJcBsZ9KbL+Uea5eQsuQkjDxhjQkk16Q3n/S68N4xJ3DLKIKCUBzQIgDWazNZ3wNk2XVrhWsxvRPTVee63rsW1UF6ymn+YGi8+u62j/CW67SePhhPRP71Rao0yFc36KEyPlAGngaDLPmIg+aSEAcUUfXRPon4pATSQ40/TPePDje8bEoSpRQaE4cEe6pvQiuqsQZkH+6dvvkJYNOyS8KAyfeNtREw+Ds9JvuE2wplY2+FTg+obbiucfz1Bk9f1Tt9sW9Emk9SdMw5brUs9c3L1mtt5s8WUWpuql7W7X1oRE8DcB/VN9UtELye/RpBvqH2hQV3f9E1VI3Ka7ze5b6Q9MZs4dd/20QPCRw9mBIVhmyn1vPmhu2ZlCPkGqhXKYD6K293ilFE1JdVp0zdRneg1KBjNSWXX5pvokLBOv9LmjodpI6/k7kd+iW5zLCVlei96uZxDGcgH9OjhtNOAjIVU4lRKxnI0ZSftXy5J+vE4lSMpoO21GckRfUDv0x/NMI8xlHjHmEuy+VAqRnX7oHo7DcTGe3gzSlBJmD32JLMIbuFiBivQLSnLNTl/6GhOimhxHjDaL3aUN6KM43jjB1pThdAk5ZSL4W0pdySbKWuiOWXU9UapN93ziKGmejPM/VBC0ycdgRpAxet96BIGUvaKmuajT1+UWpeasztBYHLx4ovSkGrMHgYzSDxSwo47Gzj7pt6pPXukNJuaRDoHOmcDj5TQM2Mylw5larPkK/NIaefBoXsVknOflEb6Y+aiFLPQL6VW51y6KA2BX12SuONUZpT4pozJ2tkz5bN/ynzi2ruB+eaXUsuza9Jkr6F/yj51GO68k/mnDIeudVIk/indC5D8aAFlNnJ0TG1w+KeMHesPFcsWUBJXx2SLNlDO1dEW56zXBsrVccogmLSBMnUu5W2gTFyQraB0G5ltoOw6rbc/Sqz0xw6GVlA6Rw/3TxmSj+M+Dt4OXa4cmwrWill97qJsxQo5dXi1xLQNlOPj+zMuvltA2R85zn/UvAWUz/L49oz63lGYk6qhcG3IU8+6DEPSd3mEITrCuy7fFXdsKHx7DeKQdCeu01PfHphYNzjCmzX37ifKA4fVRrl/zyB5dHhZ9fCfePayxqTvGDmaUnx79liT+Mc1DdEgWhPPY/xZcIdXMAhGkP3lidIc6adfjreDY2NCPFLqf5Kx8+iMUrn2SKkx7wbQKR2cfNz3SUm6A21luKJMqFgQn5QJHI9zZ8hOtPJAacJToU++dQQiWidgAx8REUUUYPw40htYROCGn+gSG7WW9iSHQB23MiMvkTqgy+47E3qKwTS4eiriWY8zBqyxCLKisfPnjuSUuyNHuZ7RaRmO53i0GcoyvjdMv5Vyen6LV1Om3glGl01RguR5+u9HYCLcrFDOxlkZxeegDDrJ3cXST1fr98V4BGrEBxpzPcBRuqQQhh9dLlIqIRhsbzhm0FhhY9sIiFjW8+KjLxUOU4BYtTuqPoBeCdH/bY+q13Zll4Qt1yWn0Yq0PNsDwtvKWNv2UlKbIkfaTcmDcUJaTxmYjK62U6p/+8urb6IaUd9kPz3bN9KeaAteLX7XjPCN9UsgtbTtlEaTv5OefWPtiXrp1lUy8Y1lxWzMIX18mre6rgHnsIX4bnklC21RMvl4qCyIbzor4EIQ2uxteVUQGsif/kHIFlAaTwxTy2P1f3wz2sxD1fk8wtgCSh5QAYqsK7PRHkrd2L03QkhdyZLWUDIp5mb+OVriyx8fhXlcdhBVs/xRUlN6bvLe3cm5bxmlRhRRZw2uMky9QT+QGnG8TE13jDHFGz0gcqU60887w4is3Oj4RmoTZjHvDg66840PHb6DQhHM0Xj5kaHY0JT2yxGUerweEyE0X6QGw/cTKjWeoEuG9DhOBkfk9XU6e39Is65p4PCkCp1OSt1UnRfU8VHApnnePSTVKTGu/LspXbJJNsG46zmN1qj3nYiHo+Sd/AOjTGrLeJyF0ARllzw58+wMpni9FiOKMn9F5HrrVVn9O27YXJeSJJhUbz2ryuRabY6hJP8kdR3UwJmd+KnzS9yIUk9vC4E6UYmW/ij1mzPcAhSot6tAYijBaFlHCEaobHdmOe1mKMkUVcmDwtmCH0oj2YBxzMm7+CTHt4PXpAzJahQ4wr2MsKC26OJNKOG9SxVgOMXiSK3a61KC5APkdDRvXplISjD93wSq/BEbn1Q6vUlKI/8kRpdU9KAARKNL+imU+QtmQadcvQOkL0rSxyhTPyLT08r6N0kZhoiSDibWgw3qnfi3oIwh6UE5w1iMP/K7tjjxLSihETOKClriatUg44m61NpcocwOzoJG4+NOo4yhdAsqcEkNPbY4IXcDRHFDbjKc/FDaKfAtAv+oYwxxymjW3GbtFEqLqpcgs2V06ROWoKZa/WRK3fATgYC0ZkdDyjyVEgZ6ynDBfyKpf+f1KU1fe44wNpxdgvxQwqSZ650vQpcM4no9UYJkI8QSxAP6lWJOIK5EGZIHXOisqaF8OeRZlPDemRuT6llVzRoxjs7SpfF2INpcc6rDR/NXp9SSjnBnFyN7HnHZ/H42JfnGbSnFMMef6zRPmeMc7mYJunSlPJ+SpKjKkNruuHwJOpsydqdcgui+KwbhpSPoAl2SeCBQbk0I4vdFqe2dvp6OMJZ7lF7EeJEuQ6gfhvR2XLgLOp8Sxm24EIjELB6opS/KONRGXK4wuyDKvy5bgs6ntPKJm46M2XH+rHkpJcbsMJGVw0uUeRmlHufdAepkDRL/fenS5A26vR0mqTC6wNS8jNJwPinqGOimir4wEd5XOh93z3R5D2MdmdsGzvURN0BJEkwyKxz0f5AzXcQNUIaw80Xokpq8el+UWpxVFOyXyaU/Sv3efocFmEL+cHuQJ0qQNRQZcg8hNrg7B7IZSr2twSxBkCZx3plvA5TGEs8d1a+Kr+PRg/P7rkNpr1xZYWy4wKYI+6AsUJeSB24XMReLI3e9XpuSkO6rQFwnw7l6PN2T3ZguYzA7MKFmXJ4eataYLkPY+brMDpPGI3onewsb0yX8esE4XzmX76d2zMZ0CZJQTEwpZ+ztRNuoUUqyHqEO1ljnxDPfZimd9RfNd3Jqz3zxnI1SxiRz3zZgAq7l8UyZK1OSBxkgzoJsqr0vSj0knlxF3a2cFvnaKCVoJ58wVECP3M++vhWlvR7zzVHPshAmTjA7GtWlPZx+x7Q5p6Iubfg2lNDqEHbkPEAPTDI7ts0bp9SYSYSK2wtkgj1haZwS2nyuAswIYujI1+Z1CXYHOF8xynxCtnnzujS1GFG7ID1rfuC+tHldGllFqGMBJmAJcntlrkRJZq6LEcy3c3Pm63YSX4uyiwk109u56BPjyb4OpW7CN5yLGBJuLs6HPJdSq8edcGOqIYLZ4YkS4p1yiHBHqFPt3JV8S0rz3gSTvaRl1CcuzqtRannEjPOAi9cuqdyIflvKEBftTCnd1sC7PSUsQchbVGXqmNmvSml3QW5x1gm8IiX4BRa4S6iVI8nqmrrUL4acT1SS1UU1Ii5rcc25Qp3zm4QbP5RWlgq1WYNa74db/eqUOWOYnM9gdCzP9+qUiGujDCdjR3I+r0+pd74YTC5+Djtfr02pB1Duvt7XFA8+kud7A13CEoQa6BB2FJ9TkaqZesHPCrML4hB2FNY2+00owxfXLSMglMrlAU/2TShJ5r4314ha1Q+gm1DG5BOX58vGXX/9khizA7NBh0qInihhrwZhR9jkCz+UAEo+cNNRfc7nTShjqJxzjzE7uF6CPFHGdrswgenI4THklEePvwsr3USXVlJURCnn7HfO5w0pyXNE6eH6QJtXgsN9z3d0M8rYnPlivB2wBO3JDXUZkwwiX523jvAgevPWL+G9c9dVVwaTMhPtHG/36DfUJcgQ5ZSByNcdN8KNKVHVjiAv6JNUT6ZvTElWI1RmKjjcvVHqZkRGO4tFNfnixrqMSbcnULXXZDXP97aUMFe/KVTpm+3FHjenNJyIakcgYuCRUmP2MEsQtdHOPihtonyK8RzBBn2TcHNrXRqZRwbTdfOVzfNF3O1xHUooNcER2d0m7MgXpZ6OJMr5ykdvPu5CKiAhzxcXajaxr/ejS9wSBBbxFHF/z5X6JTEVrlDJFwquNPRGSdIvVPIFM9d0eaMkTwhTUz8hXnKPusQ4X036knwm5Gg1VcbElSghCiJVwvH2oqRrQnoOeb2aLmOyHrjebmSwIAdrqZZyHcQQIl9C58vRDNcpwqgXvsaKxMAXNV5BrhB0zLo72uhq5WD/5E/+5E/+5E/+5E9aKRvP68YMqhwR7Ftv8U7ggsmvj62JFReBF/H2Y7t2VfGQ/e7iwX3bLN58zc5fhiVnaADiKltck7Aa7/wHapiYQibmq0Nb1yk0INX3b5QQxuWfh6bIbGwf3v69VVm9AVpNV9v/6cJ91BrTNC4e3PwIpY73PlQqEA4hwm37lR+LN3eUw/NFKyallDV+sySBivNZUpHM/mB31f8Pk6TMWO8nSWw/0jVbBdI1j9gfu19+CL41h7+wn8htNL35NgN1Zx+y1OZBexipny3245wHnX/2bqd7EUAFKb2n58XGnYp70FH/ZVzEpYpv/UAWqeeCcihGsIFaCjGzftQnIZ6sXueD0s8CJ7UkZfpDMXgGJxmxTxap2unPGDbf4+++0V8asddCp1MREM6ZMsLki2mFe8nA7b6M9J8JHgj9nxGcXqZcCPukimZAOVKPG8ovoLxXjJlTmq5i9ubw+D1i5YekoRTGDV1Skrn+iEn4+BTKfD1TE+P015RlAdqhpqRscL9c3j99RwzSZ+FdHJ77hD9cMLZ4Wi6XD4R0J0L1nu71s1rWvyihpXQrWPU+y8DWQVx/MTW9Lz4Emc4pq1BClAQbfZrSuZzJHjw4FqJnKW3dC2J1GYip/Z+0w8b5ltLIg5Rlgv9amsJs23FQR0lNamu3xyxl/iN4JUY1rlAK0GWiG/DZtOqzFE9mwOQ9MXozlBxSLKqUdoh9CxPeXlCa4WUo7dw2U1G/MhLDOkoVBJFuppWyd8WTfkcN4/JA3vymQtkn2UCoWWjOGzVJoZoPadoDctHtyW5Fl8D0rkZphTI0uoweivljJr42kPEBShGYegCvotBlwvS4K0899ymz8FXZCyzM8f64a9WRcFlQssBeEAOUtGzxvMdk93CLa8q4uATK6qZOl+MxU2ki2KCg5Oq+0uB7/XKoxKBMgzWURpKgoGQLc0YRmtHDxUuS6l9vP8IWIq6ljMlSmQCAchGsp+zoKWj4pMRjp5aSVHQ5+JaMbV60EOP/7O/6vGhx9f4t1JrYMa5nw0jCfet6IjAfOkD5Jlkv3b6unpImHQZDKBuXlO9kR7aUTEDoXRkWqnVZDM0sKCkf70aMF/NlYIJj9FQVvfRNZ6xv8TicSgZeUd6b5wcpeX+uwC2a04KSBWNqJeDpDqUJUd8spy+ifDBgJeU/3cvgaTOr07EI2Oz9MS2uFTzQL0n2I41TVE+b3cOUd2NYTLolZQDXXllRabVfCip+wm3G2UIzmEcZo3JDmQRi0i3G+Ex340ot2lpKmC/Ch+mk0+mM9EQNw7aekizH4yXZULJxp5Txri75zgH4i2Dlc8FWl+RbaWSz9ujJesL0hBMeo6xIf8DMjHWA0siGsjp6yG6Ls2o97u0Y71d0STIN37VjfEpWkk02ZAcpyx9Dz7v/DlAGRymra48aLPUY35zZLraUvEKp53D1PDMtPtSaldtIvWOUpq93R8b0OaBL09PqKOPdmWiSLaXolMkTlflyh7I70jMlK9aeuGMW1MOUhRFuMLeU5TXhVV2aef+/gpLttvjeOq7HQ1HLMa6nhFx0BbV0ixXyQ4+wxE4Mh3S5sc5hwtWKvfsy+o+NJur7ZTYxBXQq+48dmyh7FWJRfkN9i5tSVyWlXsQlrKlHW7yQ7itYLZpZsMhagHNtbdVShj9CVD8f7lJqQxpWUmikQ5SxTW8oWhyMLGksg0OUz1MrCynUSw5rxoMMosFwOJ3IAnefMoYQJzmZ6mdA+rstDo/qJX8Eplt8UJck72xbHK7tYMaaPmhtyGJ2ZmpcFAzUVj0zE3GxDv7SJXQrUc7rcme+NLoMyae21Vc7/XKXMjR5A1vLTbcbGxy1iYr9S+fdbsr0R956ZkPzWiSB11CS1Ut5pCh2Z/WJHd6PCgbE4X6pn9WU/wMZH3NHxNxHlwAAAABJRU5ErkJggg=="/>
          <p:cNvSpPr>
            <a:spLocks noChangeAspect="1" noChangeArrowheads="1"/>
          </p:cNvSpPr>
          <p:nvPr/>
        </p:nvSpPr>
        <p:spPr bwMode="auto">
          <a:xfrm>
            <a:off x="155575" y="-2338388"/>
            <a:ext cx="2628900" cy="4886326"/>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3972362767"/>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66B908A-85C8-D84C-A24B-BA8943763699}"/>
              </a:ext>
            </a:extLst>
          </p:cNvPr>
          <p:cNvSpPr>
            <a:spLocks noGrp="1"/>
          </p:cNvSpPr>
          <p:nvPr>
            <p:ph type="title"/>
          </p:nvPr>
        </p:nvSpPr>
        <p:spPr/>
        <p:txBody>
          <a:bodyPr/>
          <a:lstStyle/>
          <a:p>
            <a:r>
              <a:rPr lang="en-US" dirty="0"/>
              <a:t>Writing a Program</a:t>
            </a:r>
          </a:p>
        </p:txBody>
      </p:sp>
      <p:sp>
        <p:nvSpPr>
          <p:cNvPr id="3" name="Text Placeholder 2">
            <a:extLst>
              <a:ext uri="{FF2B5EF4-FFF2-40B4-BE49-F238E27FC236}">
                <a16:creationId xmlns:a16="http://schemas.microsoft.com/office/drawing/2014/main" id="{48030374-BFD7-524C-B31A-24D124CB33C4}"/>
              </a:ext>
            </a:extLst>
          </p:cNvPr>
          <p:cNvSpPr>
            <a:spLocks noGrp="1"/>
          </p:cNvSpPr>
          <p:nvPr>
            <p:ph type="body" idx="1"/>
          </p:nvPr>
        </p:nvSpPr>
        <p:spPr/>
        <p:txBody>
          <a:bodyPr/>
          <a:lstStyle/>
          <a:p>
            <a:endParaRPr lang="en-US" dirty="0"/>
          </a:p>
        </p:txBody>
      </p:sp>
      <p:sp>
        <p:nvSpPr>
          <p:cNvPr id="4" name="Footer Placeholder 3">
            <a:extLst>
              <a:ext uri="{FF2B5EF4-FFF2-40B4-BE49-F238E27FC236}">
                <a16:creationId xmlns:a16="http://schemas.microsoft.com/office/drawing/2014/main" id="{100D4CF5-A243-4A4E-9085-E690E37B672E}"/>
              </a:ext>
            </a:extLst>
          </p:cNvPr>
          <p:cNvSpPr>
            <a:spLocks noGrp="1"/>
          </p:cNvSpPr>
          <p:nvPr>
            <p:ph type="ftr" sz="quarter" idx="10"/>
          </p:nvPr>
        </p:nvSpPr>
        <p:spPr/>
        <p:txBody>
          <a:bodyPr/>
          <a:lstStyle/>
          <a:p>
            <a:fld id="{B5E4C176-450D-B04D-90B6-7F3833CFE2C9}" type="slidenum">
              <a:rPr lang="en-US" smtClean="0"/>
              <a:pPr/>
              <a:t>9</a:t>
            </a:fld>
            <a:endParaRPr lang="en-US" dirty="0"/>
          </a:p>
        </p:txBody>
      </p:sp>
    </p:spTree>
    <p:extLst>
      <p:ext uri="{BB962C8B-B14F-4D97-AF65-F5344CB8AC3E}">
        <p14:creationId xmlns:p14="http://schemas.microsoft.com/office/powerpoint/2010/main" val="1447717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1B768-2A6A-F149-919D-6EC852CAA46C}"/>
              </a:ext>
            </a:extLst>
          </p:cNvPr>
          <p:cNvSpPr>
            <a:spLocks noGrp="1"/>
          </p:cNvSpPr>
          <p:nvPr>
            <p:ph type="title"/>
          </p:nvPr>
        </p:nvSpPr>
        <p:spPr/>
        <p:txBody>
          <a:bodyPr/>
          <a:lstStyle/>
          <a:p>
            <a:r>
              <a:rPr lang="en-US" dirty="0"/>
              <a:t>Modeling and Representation</a:t>
            </a:r>
          </a:p>
        </p:txBody>
      </p:sp>
      <p:sp>
        <p:nvSpPr>
          <p:cNvPr id="3" name="Content Placeholder 2">
            <a:extLst>
              <a:ext uri="{FF2B5EF4-FFF2-40B4-BE49-F238E27FC236}">
                <a16:creationId xmlns:a16="http://schemas.microsoft.com/office/drawing/2014/main" id="{2912DE23-1859-EC48-989A-9DCA77F0E4EE}"/>
              </a:ext>
            </a:extLst>
          </p:cNvPr>
          <p:cNvSpPr>
            <a:spLocks noGrp="1"/>
          </p:cNvSpPr>
          <p:nvPr>
            <p:ph idx="1"/>
          </p:nvPr>
        </p:nvSpPr>
        <p:spPr/>
        <p:txBody>
          <a:bodyPr/>
          <a:lstStyle/>
          <a:p>
            <a:pPr marL="0" indent="0">
              <a:buNone/>
            </a:pPr>
            <a:endParaRPr lang="en-US" dirty="0"/>
          </a:p>
          <a:p>
            <a:pPr marL="0" indent="0">
              <a:buNone/>
            </a:pPr>
            <a:r>
              <a:rPr lang="en-US" dirty="0"/>
              <a:t>To write a program, first write down a short description of what you want the program to do.</a:t>
            </a:r>
          </a:p>
          <a:p>
            <a:pPr marL="0" indent="0">
              <a:buNone/>
            </a:pPr>
            <a:endParaRPr lang="en-US" dirty="0"/>
          </a:p>
          <a:p>
            <a:pPr marL="0" indent="0">
              <a:buNone/>
            </a:pPr>
            <a:r>
              <a:rPr lang="en-US" dirty="0"/>
              <a:t>For your coursework, this is more or less the text of the assignment.</a:t>
            </a:r>
          </a:p>
          <a:p>
            <a:pPr marL="0" indent="0">
              <a:buNone/>
            </a:pPr>
            <a:endParaRPr lang="en-US" dirty="0"/>
          </a:p>
          <a:p>
            <a:pPr marL="0" indent="0">
              <a:buNone/>
            </a:pPr>
            <a:r>
              <a:rPr lang="en-US" dirty="0"/>
              <a:t>The next step is to ask yourself the following questions:</a:t>
            </a:r>
          </a:p>
          <a:p>
            <a:r>
              <a:rPr lang="en-US" dirty="0"/>
              <a:t>Who is going to use this program?</a:t>
            </a:r>
          </a:p>
          <a:p>
            <a:r>
              <a:rPr lang="en-US" dirty="0"/>
              <a:t>How many times will it be used?</a:t>
            </a:r>
          </a:p>
          <a:p>
            <a:r>
              <a:rPr lang="en-US" dirty="0"/>
              <a:t>Will it be extended in the future?</a:t>
            </a:r>
          </a:p>
        </p:txBody>
      </p:sp>
      <p:sp>
        <p:nvSpPr>
          <p:cNvPr id="4" name="Footer Placeholder 2">
            <a:extLst>
              <a:ext uri="{FF2B5EF4-FFF2-40B4-BE49-F238E27FC236}">
                <a16:creationId xmlns:a16="http://schemas.microsoft.com/office/drawing/2014/main" id="{945059B5-01E9-F94D-8ECD-909D56A80A2E}"/>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10</a:t>
            </a:fld>
            <a:endParaRPr lang="en-US" dirty="0"/>
          </a:p>
        </p:txBody>
      </p:sp>
    </p:spTree>
    <p:extLst>
      <p:ext uri="{BB962C8B-B14F-4D97-AF65-F5344CB8AC3E}">
        <p14:creationId xmlns:p14="http://schemas.microsoft.com/office/powerpoint/2010/main" val="2050407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1B768-2A6A-F149-919D-6EC852CAA46C}"/>
              </a:ext>
            </a:extLst>
          </p:cNvPr>
          <p:cNvSpPr>
            <a:spLocks noGrp="1"/>
          </p:cNvSpPr>
          <p:nvPr>
            <p:ph type="title"/>
          </p:nvPr>
        </p:nvSpPr>
        <p:spPr/>
        <p:txBody>
          <a:bodyPr/>
          <a:lstStyle/>
          <a:p>
            <a:r>
              <a:rPr lang="en-US" dirty="0"/>
              <a:t>Input Data</a:t>
            </a:r>
          </a:p>
        </p:txBody>
      </p:sp>
      <p:sp>
        <p:nvSpPr>
          <p:cNvPr id="3" name="Content Placeholder 2">
            <a:extLst>
              <a:ext uri="{FF2B5EF4-FFF2-40B4-BE49-F238E27FC236}">
                <a16:creationId xmlns:a16="http://schemas.microsoft.com/office/drawing/2014/main" id="{2912DE23-1859-EC48-989A-9DCA77F0E4EE}"/>
              </a:ext>
            </a:extLst>
          </p:cNvPr>
          <p:cNvSpPr>
            <a:spLocks noGrp="1"/>
          </p:cNvSpPr>
          <p:nvPr>
            <p:ph idx="1"/>
          </p:nvPr>
        </p:nvSpPr>
        <p:spPr/>
        <p:txBody>
          <a:bodyPr/>
          <a:lstStyle/>
          <a:p>
            <a:pPr marL="0" indent="0">
              <a:buNone/>
            </a:pPr>
            <a:r>
              <a:rPr lang="en-US" dirty="0"/>
              <a:t>What data do I have access to?</a:t>
            </a:r>
          </a:p>
          <a:p>
            <a:pPr marL="0" indent="0">
              <a:buNone/>
            </a:pPr>
            <a:endParaRPr lang="en-US" dirty="0"/>
          </a:p>
          <a:p>
            <a:pPr marL="0" indent="0">
              <a:buNone/>
            </a:pPr>
            <a:r>
              <a:rPr lang="en-US" dirty="0"/>
              <a:t>What file format is it in?</a:t>
            </a:r>
          </a:p>
          <a:p>
            <a:pPr marL="0" indent="0">
              <a:buNone/>
            </a:pPr>
            <a:endParaRPr lang="en-US" dirty="0"/>
          </a:p>
          <a:p>
            <a:pPr marL="0" indent="0">
              <a:buNone/>
            </a:pPr>
            <a:r>
              <a:rPr lang="en-US" dirty="0"/>
              <a:t>What is the best way for my program to access the data?</a:t>
            </a:r>
          </a:p>
          <a:p>
            <a:r>
              <a:rPr lang="en-US" dirty="0"/>
              <a:t>Hard coding;</a:t>
            </a:r>
          </a:p>
          <a:p>
            <a:r>
              <a:rPr lang="en-US" dirty="0"/>
              <a:t>From a file;</a:t>
            </a:r>
          </a:p>
          <a:p>
            <a:r>
              <a:rPr lang="en-US" dirty="0"/>
              <a:t>From a database;</a:t>
            </a:r>
          </a:p>
          <a:p>
            <a:r>
              <a:rPr lang="en-US" dirty="0"/>
              <a:t>From the web;</a:t>
            </a:r>
          </a:p>
          <a:p>
            <a:r>
              <a:rPr lang="en-US" dirty="0"/>
              <a:t>Using a Graphical Unit Interface (GUI);</a:t>
            </a:r>
          </a:p>
          <a:p>
            <a:r>
              <a:rPr lang="en-US" dirty="0"/>
              <a:t>Keyboard input;</a:t>
            </a:r>
          </a:p>
          <a:p>
            <a:r>
              <a:rPr lang="en-US" dirty="0"/>
              <a:t>Etc.</a:t>
            </a:r>
          </a:p>
        </p:txBody>
      </p:sp>
      <p:sp>
        <p:nvSpPr>
          <p:cNvPr id="4" name="Footer Placeholder 2">
            <a:extLst>
              <a:ext uri="{FF2B5EF4-FFF2-40B4-BE49-F238E27FC236}">
                <a16:creationId xmlns:a16="http://schemas.microsoft.com/office/drawing/2014/main" id="{DEF0F2BB-FC27-F243-B5DC-65A6179BF03B}"/>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11</a:t>
            </a:fld>
            <a:endParaRPr lang="en-US" dirty="0"/>
          </a:p>
        </p:txBody>
      </p:sp>
    </p:spTree>
    <p:extLst>
      <p:ext uri="{BB962C8B-B14F-4D97-AF65-F5344CB8AC3E}">
        <p14:creationId xmlns:p14="http://schemas.microsoft.com/office/powerpoint/2010/main" val="3492446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1B768-2A6A-F149-919D-6EC852CAA46C}"/>
              </a:ext>
            </a:extLst>
          </p:cNvPr>
          <p:cNvSpPr>
            <a:spLocks noGrp="1"/>
          </p:cNvSpPr>
          <p:nvPr>
            <p:ph type="title"/>
          </p:nvPr>
        </p:nvSpPr>
        <p:spPr/>
        <p:txBody>
          <a:bodyPr/>
          <a:lstStyle/>
          <a:p>
            <a:r>
              <a:rPr lang="en-US" dirty="0"/>
              <a:t>Storing the Data in the Program</a:t>
            </a:r>
          </a:p>
        </p:txBody>
      </p:sp>
      <p:sp>
        <p:nvSpPr>
          <p:cNvPr id="3" name="Content Placeholder 2">
            <a:extLst>
              <a:ext uri="{FF2B5EF4-FFF2-40B4-BE49-F238E27FC236}">
                <a16:creationId xmlns:a16="http://schemas.microsoft.com/office/drawing/2014/main" id="{2912DE23-1859-EC48-989A-9DCA77F0E4EE}"/>
              </a:ext>
            </a:extLst>
          </p:cNvPr>
          <p:cNvSpPr>
            <a:spLocks noGrp="1"/>
          </p:cNvSpPr>
          <p:nvPr>
            <p:ph idx="1"/>
          </p:nvPr>
        </p:nvSpPr>
        <p:spPr/>
        <p:txBody>
          <a:bodyPr/>
          <a:lstStyle/>
          <a:p>
            <a:pPr marL="0" indent="0">
              <a:buNone/>
            </a:pPr>
            <a:r>
              <a:rPr lang="en-US" dirty="0"/>
              <a:t>When do I want to read the data?</a:t>
            </a:r>
          </a:p>
          <a:p>
            <a:r>
              <a:rPr lang="en-US" dirty="0"/>
              <a:t>As required?</a:t>
            </a:r>
          </a:p>
          <a:p>
            <a:r>
              <a:rPr lang="en-US" dirty="0"/>
              <a:t>At the start of the program?</a:t>
            </a:r>
          </a:p>
          <a:p>
            <a:endParaRPr lang="en-US" dirty="0"/>
          </a:p>
          <a:p>
            <a:pPr marL="0" indent="0">
              <a:buNone/>
            </a:pPr>
            <a:r>
              <a:rPr lang="en-US" dirty="0"/>
              <a:t>Having read the data, what is the best way to represent it within my program?</a:t>
            </a:r>
          </a:p>
          <a:p>
            <a:r>
              <a:rPr lang="en-US" dirty="0"/>
              <a:t>String;</a:t>
            </a:r>
          </a:p>
          <a:p>
            <a:r>
              <a:rPr lang="en-US" dirty="0"/>
              <a:t>List;</a:t>
            </a:r>
          </a:p>
          <a:p>
            <a:r>
              <a:rPr lang="en-US" dirty="0"/>
              <a:t>Set;</a:t>
            </a:r>
          </a:p>
          <a:p>
            <a:r>
              <a:rPr lang="en-US" dirty="0"/>
              <a:t>Dictionary;</a:t>
            </a:r>
          </a:p>
          <a:p>
            <a:r>
              <a:rPr lang="en-US" dirty="0"/>
              <a:t>Custom Data Structure.</a:t>
            </a:r>
          </a:p>
          <a:p>
            <a:pPr marL="0" indent="0">
              <a:buNone/>
            </a:pPr>
            <a:endParaRPr lang="en-US" dirty="0"/>
          </a:p>
        </p:txBody>
      </p:sp>
      <p:sp>
        <p:nvSpPr>
          <p:cNvPr id="4" name="Footer Placeholder 2">
            <a:extLst>
              <a:ext uri="{FF2B5EF4-FFF2-40B4-BE49-F238E27FC236}">
                <a16:creationId xmlns:a16="http://schemas.microsoft.com/office/drawing/2014/main" id="{C0F7A398-55DA-6B4B-97F8-D8752D633A47}"/>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12</a:t>
            </a:fld>
            <a:endParaRPr lang="en-US" dirty="0"/>
          </a:p>
        </p:txBody>
      </p:sp>
    </p:spTree>
    <p:extLst>
      <p:ext uri="{BB962C8B-B14F-4D97-AF65-F5344CB8AC3E}">
        <p14:creationId xmlns:p14="http://schemas.microsoft.com/office/powerpoint/2010/main" val="3177939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1B768-2A6A-F149-919D-6EC852CAA46C}"/>
              </a:ext>
            </a:extLst>
          </p:cNvPr>
          <p:cNvSpPr>
            <a:spLocks noGrp="1"/>
          </p:cNvSpPr>
          <p:nvPr>
            <p:ph type="title"/>
          </p:nvPr>
        </p:nvSpPr>
        <p:spPr/>
        <p:txBody>
          <a:bodyPr/>
          <a:lstStyle/>
          <a:p>
            <a:r>
              <a:rPr lang="en-US" dirty="0"/>
              <a:t>Output Data</a:t>
            </a:r>
          </a:p>
        </p:txBody>
      </p:sp>
      <p:sp>
        <p:nvSpPr>
          <p:cNvPr id="3" name="Content Placeholder 2">
            <a:extLst>
              <a:ext uri="{FF2B5EF4-FFF2-40B4-BE49-F238E27FC236}">
                <a16:creationId xmlns:a16="http://schemas.microsoft.com/office/drawing/2014/main" id="{2912DE23-1859-EC48-989A-9DCA77F0E4EE}"/>
              </a:ext>
            </a:extLst>
          </p:cNvPr>
          <p:cNvSpPr>
            <a:spLocks noGrp="1"/>
          </p:cNvSpPr>
          <p:nvPr>
            <p:ph idx="1"/>
          </p:nvPr>
        </p:nvSpPr>
        <p:spPr/>
        <p:txBody>
          <a:bodyPr/>
          <a:lstStyle/>
          <a:p>
            <a:pPr marL="0" indent="0">
              <a:buNone/>
            </a:pPr>
            <a:r>
              <a:rPr lang="en-US" dirty="0"/>
              <a:t>What is the best way to report my output?</a:t>
            </a:r>
          </a:p>
          <a:p>
            <a:r>
              <a:rPr lang="en-US" dirty="0"/>
              <a:t>To screen</a:t>
            </a:r>
          </a:p>
          <a:p>
            <a:pPr lvl="1"/>
            <a:r>
              <a:rPr lang="en-US" dirty="0"/>
              <a:t>In the command prompt</a:t>
            </a:r>
          </a:p>
          <a:p>
            <a:pPr lvl="1"/>
            <a:r>
              <a:rPr lang="en-US" dirty="0"/>
              <a:t>In a GUI</a:t>
            </a:r>
          </a:p>
          <a:p>
            <a:r>
              <a:rPr lang="en-US" dirty="0"/>
              <a:t>To a file</a:t>
            </a:r>
          </a:p>
          <a:p>
            <a:r>
              <a:rPr lang="en-US" dirty="0"/>
              <a:t>To a database</a:t>
            </a:r>
          </a:p>
          <a:p>
            <a:r>
              <a:rPr lang="en-US" dirty="0"/>
              <a:t>To a webpage</a:t>
            </a:r>
          </a:p>
          <a:p>
            <a:r>
              <a:rPr lang="en-US" dirty="0"/>
              <a:t>To an email</a:t>
            </a:r>
          </a:p>
          <a:p>
            <a:r>
              <a:rPr lang="en-US" dirty="0"/>
              <a:t>Etc.</a:t>
            </a:r>
          </a:p>
        </p:txBody>
      </p:sp>
      <p:sp>
        <p:nvSpPr>
          <p:cNvPr id="4" name="Footer Placeholder 2">
            <a:extLst>
              <a:ext uri="{FF2B5EF4-FFF2-40B4-BE49-F238E27FC236}">
                <a16:creationId xmlns:a16="http://schemas.microsoft.com/office/drawing/2014/main" id="{5584506B-1820-9B4D-A5C0-F2559722EC71}"/>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13</a:t>
            </a:fld>
            <a:endParaRPr lang="en-US" dirty="0"/>
          </a:p>
        </p:txBody>
      </p:sp>
    </p:spTree>
    <p:extLst>
      <p:ext uri="{BB962C8B-B14F-4D97-AF65-F5344CB8AC3E}">
        <p14:creationId xmlns:p14="http://schemas.microsoft.com/office/powerpoint/2010/main" val="3107728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1B768-2A6A-F149-919D-6EC852CAA46C}"/>
              </a:ext>
            </a:extLst>
          </p:cNvPr>
          <p:cNvSpPr>
            <a:spLocks noGrp="1"/>
          </p:cNvSpPr>
          <p:nvPr>
            <p:ph type="title"/>
          </p:nvPr>
        </p:nvSpPr>
        <p:spPr/>
        <p:txBody>
          <a:bodyPr/>
          <a:lstStyle/>
          <a:p>
            <a:r>
              <a:rPr lang="en-US" dirty="0"/>
              <a:t>Developing the Program in Pseudocode</a:t>
            </a:r>
          </a:p>
        </p:txBody>
      </p:sp>
      <p:sp>
        <p:nvSpPr>
          <p:cNvPr id="3" name="Content Placeholder 2">
            <a:extLst>
              <a:ext uri="{FF2B5EF4-FFF2-40B4-BE49-F238E27FC236}">
                <a16:creationId xmlns:a16="http://schemas.microsoft.com/office/drawing/2014/main" id="{2912DE23-1859-EC48-989A-9DCA77F0E4EE}"/>
              </a:ext>
            </a:extLst>
          </p:cNvPr>
          <p:cNvSpPr>
            <a:spLocks noGrp="1"/>
          </p:cNvSpPr>
          <p:nvPr>
            <p:ph idx="1"/>
          </p:nvPr>
        </p:nvSpPr>
        <p:spPr/>
        <p:txBody>
          <a:bodyPr/>
          <a:lstStyle/>
          <a:p>
            <a:pPr marL="0" indent="0">
              <a:buNone/>
            </a:pPr>
            <a:r>
              <a:rPr lang="en-US" dirty="0"/>
              <a:t>Rewrite the problem statement as a logical sequence:</a:t>
            </a:r>
          </a:p>
          <a:p>
            <a:pPr marL="0" indent="0">
              <a:buNone/>
            </a:pPr>
            <a:endParaRPr lang="en-US" dirty="0"/>
          </a:p>
          <a:p>
            <a:pPr marL="0" indent="0">
              <a:buNone/>
            </a:pPr>
            <a:r>
              <a:rPr lang="en-GB" sz="1800" dirty="0">
                <a:solidFill>
                  <a:srgbClr val="808080"/>
                </a:solidFill>
                <a:latin typeface="Consolas" panose="020B0609020204030204" pitchFamily="49" charset="0"/>
                <a:cs typeface="Consolas" panose="020B0609020204030204" pitchFamily="49" charset="0"/>
              </a:rPr>
              <a:t># Read price data from file into a list</a:t>
            </a:r>
            <a:br>
              <a:rPr lang="en-GB" sz="1800" dirty="0">
                <a:solidFill>
                  <a:srgbClr val="808080"/>
                </a:solidFill>
                <a:latin typeface="Consolas" panose="020B0609020204030204" pitchFamily="49" charset="0"/>
                <a:cs typeface="Consolas" panose="020B0609020204030204" pitchFamily="49" charset="0"/>
              </a:rPr>
            </a:br>
            <a:br>
              <a:rPr lang="en-GB" sz="1800" dirty="0">
                <a:solidFill>
                  <a:srgbClr val="808080"/>
                </a:solidFill>
                <a:latin typeface="Consolas" panose="020B0609020204030204" pitchFamily="49" charset="0"/>
                <a:cs typeface="Consolas" panose="020B0609020204030204" pitchFamily="49" charset="0"/>
              </a:rPr>
            </a:br>
            <a:r>
              <a:rPr lang="en-GB" sz="1800" dirty="0">
                <a:solidFill>
                  <a:srgbClr val="808080"/>
                </a:solidFill>
                <a:latin typeface="Consolas" panose="020B0609020204030204" pitchFamily="49" charset="0"/>
                <a:cs typeface="Consolas" panose="020B0609020204030204" pitchFamily="49" charset="0"/>
              </a:rPr>
              <a:t># Read the first item of the list</a:t>
            </a:r>
            <a:br>
              <a:rPr lang="en-GB" sz="1800" dirty="0">
                <a:solidFill>
                  <a:srgbClr val="808080"/>
                </a:solidFill>
                <a:latin typeface="Consolas" panose="020B0609020204030204" pitchFamily="49" charset="0"/>
                <a:cs typeface="Consolas" panose="020B0609020204030204" pitchFamily="49" charset="0"/>
              </a:rPr>
            </a:br>
            <a:br>
              <a:rPr lang="en-GB" sz="1800" dirty="0">
                <a:solidFill>
                  <a:srgbClr val="808080"/>
                </a:solidFill>
                <a:latin typeface="Consolas" panose="020B0609020204030204" pitchFamily="49" charset="0"/>
                <a:cs typeface="Consolas" panose="020B0609020204030204" pitchFamily="49" charset="0"/>
              </a:rPr>
            </a:br>
            <a:r>
              <a:rPr lang="en-GB" sz="1800" dirty="0">
                <a:solidFill>
                  <a:srgbClr val="808080"/>
                </a:solidFill>
                <a:latin typeface="Consolas" panose="020B0609020204030204" pitchFamily="49" charset="0"/>
                <a:cs typeface="Consolas" panose="020B0609020204030204" pitchFamily="49" charset="0"/>
              </a:rPr>
              <a:t># If price of item is greater than 100 pounds then add item to list of expensive items</a:t>
            </a:r>
            <a:br>
              <a:rPr lang="en-GB" sz="1800" dirty="0">
                <a:solidFill>
                  <a:srgbClr val="808080"/>
                </a:solidFill>
                <a:latin typeface="Consolas" panose="020B0609020204030204" pitchFamily="49" charset="0"/>
                <a:cs typeface="Consolas" panose="020B0609020204030204" pitchFamily="49" charset="0"/>
              </a:rPr>
            </a:br>
            <a:br>
              <a:rPr lang="en-GB" sz="1800" dirty="0">
                <a:solidFill>
                  <a:srgbClr val="808080"/>
                </a:solidFill>
                <a:latin typeface="Consolas" panose="020B0609020204030204" pitchFamily="49" charset="0"/>
                <a:cs typeface="Consolas" panose="020B0609020204030204" pitchFamily="49" charset="0"/>
              </a:rPr>
            </a:br>
            <a:r>
              <a:rPr lang="en-GB" sz="1800" dirty="0">
                <a:solidFill>
                  <a:srgbClr val="808080"/>
                </a:solidFill>
                <a:latin typeface="Consolas" panose="020B0609020204030204" pitchFamily="49" charset="0"/>
                <a:cs typeface="Consolas" panose="020B0609020204030204" pitchFamily="49" charset="0"/>
              </a:rPr>
              <a:t># Repeat with the next item on the list</a:t>
            </a:r>
            <a:br>
              <a:rPr lang="en-GB" sz="1800" dirty="0">
                <a:solidFill>
                  <a:srgbClr val="808080"/>
                </a:solidFill>
                <a:latin typeface="Consolas" panose="020B0609020204030204" pitchFamily="49" charset="0"/>
                <a:cs typeface="Consolas" panose="020B0609020204030204" pitchFamily="49" charset="0"/>
              </a:rPr>
            </a:br>
            <a:br>
              <a:rPr lang="en-GB" sz="1800" dirty="0">
                <a:solidFill>
                  <a:srgbClr val="808080"/>
                </a:solidFill>
                <a:latin typeface="Consolas" panose="020B0609020204030204" pitchFamily="49" charset="0"/>
                <a:cs typeface="Consolas" panose="020B0609020204030204" pitchFamily="49" charset="0"/>
              </a:rPr>
            </a:br>
            <a:r>
              <a:rPr lang="en-GB" sz="1800" dirty="0">
                <a:solidFill>
                  <a:srgbClr val="808080"/>
                </a:solidFill>
                <a:latin typeface="Consolas" panose="020B0609020204030204" pitchFamily="49" charset="0"/>
                <a:cs typeface="Consolas" panose="020B0609020204030204" pitchFamily="49" charset="0"/>
              </a:rPr>
              <a:t># Convert the list of items into a string with a newline after each item</a:t>
            </a:r>
            <a:br>
              <a:rPr lang="en-GB" sz="1800" dirty="0">
                <a:solidFill>
                  <a:srgbClr val="808080"/>
                </a:solidFill>
                <a:latin typeface="Consolas" panose="020B0609020204030204" pitchFamily="49" charset="0"/>
                <a:cs typeface="Consolas" panose="020B0609020204030204" pitchFamily="49" charset="0"/>
              </a:rPr>
            </a:br>
            <a:br>
              <a:rPr lang="en-GB" sz="1800" dirty="0">
                <a:solidFill>
                  <a:srgbClr val="808080"/>
                </a:solidFill>
                <a:latin typeface="Consolas" panose="020B0609020204030204" pitchFamily="49" charset="0"/>
                <a:cs typeface="Consolas" panose="020B0609020204030204" pitchFamily="49" charset="0"/>
              </a:rPr>
            </a:br>
            <a:r>
              <a:rPr lang="en-GB" sz="1800" dirty="0">
                <a:solidFill>
                  <a:srgbClr val="808080"/>
                </a:solidFill>
                <a:latin typeface="Consolas" panose="020B0609020204030204" pitchFamily="49" charset="0"/>
                <a:cs typeface="Consolas" panose="020B0609020204030204" pitchFamily="49" charset="0"/>
              </a:rPr>
              <a:t># Save the string to a file</a:t>
            </a:r>
            <a:endParaRPr lang="en-US" sz="1800" dirty="0">
              <a:latin typeface="Consolas" panose="020B0609020204030204" pitchFamily="49" charset="0"/>
              <a:cs typeface="Consolas" panose="020B0609020204030204" pitchFamily="49" charset="0"/>
            </a:endParaRPr>
          </a:p>
          <a:p>
            <a:pPr marL="0" indent="0">
              <a:buNone/>
            </a:pPr>
            <a:endParaRPr lang="en-US" dirty="0"/>
          </a:p>
          <a:p>
            <a:pPr marL="0" indent="0">
              <a:buNone/>
            </a:pPr>
            <a:endParaRPr lang="en-US" dirty="0"/>
          </a:p>
        </p:txBody>
      </p:sp>
      <p:sp>
        <p:nvSpPr>
          <p:cNvPr id="4" name="Footer Placeholder 2">
            <a:extLst>
              <a:ext uri="{FF2B5EF4-FFF2-40B4-BE49-F238E27FC236}">
                <a16:creationId xmlns:a16="http://schemas.microsoft.com/office/drawing/2014/main" id="{412FEC64-E114-A64B-A289-7EBE828437CB}"/>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14</a:t>
            </a:fld>
            <a:endParaRPr lang="en-US" dirty="0"/>
          </a:p>
        </p:txBody>
      </p:sp>
    </p:spTree>
    <p:extLst>
      <p:ext uri="{BB962C8B-B14F-4D97-AF65-F5344CB8AC3E}">
        <p14:creationId xmlns:p14="http://schemas.microsoft.com/office/powerpoint/2010/main" val="2967609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1B768-2A6A-F149-919D-6EC852CAA46C}"/>
              </a:ext>
            </a:extLst>
          </p:cNvPr>
          <p:cNvSpPr>
            <a:spLocks noGrp="1"/>
          </p:cNvSpPr>
          <p:nvPr>
            <p:ph type="title"/>
          </p:nvPr>
        </p:nvSpPr>
        <p:spPr/>
        <p:txBody>
          <a:bodyPr/>
          <a:lstStyle/>
          <a:p>
            <a:r>
              <a:rPr lang="en-US" dirty="0"/>
              <a:t>Review the Pseudocode</a:t>
            </a:r>
          </a:p>
        </p:txBody>
      </p:sp>
      <p:sp>
        <p:nvSpPr>
          <p:cNvPr id="3" name="Content Placeholder 2">
            <a:extLst>
              <a:ext uri="{FF2B5EF4-FFF2-40B4-BE49-F238E27FC236}">
                <a16:creationId xmlns:a16="http://schemas.microsoft.com/office/drawing/2014/main" id="{2912DE23-1859-EC48-989A-9DCA77F0E4EE}"/>
              </a:ext>
            </a:extLst>
          </p:cNvPr>
          <p:cNvSpPr>
            <a:spLocks noGrp="1"/>
          </p:cNvSpPr>
          <p:nvPr>
            <p:ph idx="1"/>
          </p:nvPr>
        </p:nvSpPr>
        <p:spPr/>
        <p:txBody>
          <a:bodyPr/>
          <a:lstStyle/>
          <a:p>
            <a:pPr marL="0" indent="0">
              <a:buNone/>
            </a:pPr>
            <a:r>
              <a:rPr lang="en-US" dirty="0"/>
              <a:t>Review the logical sequence:</a:t>
            </a:r>
          </a:p>
          <a:p>
            <a:r>
              <a:rPr lang="en-US" dirty="0"/>
              <a:t>Identify flow control:</a:t>
            </a:r>
          </a:p>
          <a:p>
            <a:pPr lvl="1"/>
            <a:r>
              <a:rPr lang="en-US" dirty="0"/>
              <a:t>While or for best?</a:t>
            </a:r>
          </a:p>
          <a:p>
            <a:pPr lvl="1"/>
            <a:r>
              <a:rPr lang="en-US" dirty="0"/>
              <a:t>If/elif/else?</a:t>
            </a:r>
          </a:p>
          <a:p>
            <a:pPr lvl="1"/>
            <a:r>
              <a:rPr lang="en-US" dirty="0"/>
              <a:t>Define a function?</a:t>
            </a:r>
          </a:p>
          <a:p>
            <a:pPr lvl="1"/>
            <a:r>
              <a:rPr lang="en-US" dirty="0"/>
              <a:t>Define a class?</a:t>
            </a:r>
          </a:p>
          <a:p>
            <a:r>
              <a:rPr lang="en-US" dirty="0"/>
              <a:t>Identify objects, literals and variables</a:t>
            </a:r>
          </a:p>
          <a:p>
            <a:r>
              <a:rPr lang="en-US" dirty="0"/>
              <a:t>Identify expressions, operators, functions and methods</a:t>
            </a:r>
          </a:p>
          <a:p>
            <a:pPr marL="0" indent="0">
              <a:buNone/>
            </a:pPr>
            <a:endParaRPr lang="en-US" dirty="0"/>
          </a:p>
        </p:txBody>
      </p:sp>
      <p:sp>
        <p:nvSpPr>
          <p:cNvPr id="4" name="Footer Placeholder 2">
            <a:extLst>
              <a:ext uri="{FF2B5EF4-FFF2-40B4-BE49-F238E27FC236}">
                <a16:creationId xmlns:a16="http://schemas.microsoft.com/office/drawing/2014/main" id="{F2C230AA-C738-D340-8105-AA5DFDE3D270}"/>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15</a:t>
            </a:fld>
            <a:endParaRPr lang="en-US" dirty="0"/>
          </a:p>
        </p:txBody>
      </p:sp>
    </p:spTree>
    <p:extLst>
      <p:ext uri="{BB962C8B-B14F-4D97-AF65-F5344CB8AC3E}">
        <p14:creationId xmlns:p14="http://schemas.microsoft.com/office/powerpoint/2010/main" val="3203641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1B768-2A6A-F149-919D-6EC852CAA46C}"/>
              </a:ext>
            </a:extLst>
          </p:cNvPr>
          <p:cNvSpPr>
            <a:spLocks noGrp="1"/>
          </p:cNvSpPr>
          <p:nvPr>
            <p:ph type="title"/>
          </p:nvPr>
        </p:nvSpPr>
        <p:spPr/>
        <p:txBody>
          <a:bodyPr/>
          <a:lstStyle/>
          <a:p>
            <a:r>
              <a:rPr lang="en-US" dirty="0"/>
              <a:t>Review the Pseudocode (II)</a:t>
            </a:r>
          </a:p>
        </p:txBody>
      </p:sp>
      <p:sp>
        <p:nvSpPr>
          <p:cNvPr id="3" name="Content Placeholder 2">
            <a:extLst>
              <a:ext uri="{FF2B5EF4-FFF2-40B4-BE49-F238E27FC236}">
                <a16:creationId xmlns:a16="http://schemas.microsoft.com/office/drawing/2014/main" id="{2912DE23-1859-EC48-989A-9DCA77F0E4EE}"/>
              </a:ext>
            </a:extLst>
          </p:cNvPr>
          <p:cNvSpPr>
            <a:spLocks noGrp="1"/>
          </p:cNvSpPr>
          <p:nvPr>
            <p:ph idx="1"/>
          </p:nvPr>
        </p:nvSpPr>
        <p:spPr/>
        <p:txBody>
          <a:bodyPr/>
          <a:lstStyle/>
          <a:p>
            <a:pPr marL="0" indent="0">
              <a:buNone/>
            </a:pPr>
            <a:r>
              <a:rPr lang="en-US" sz="1800" dirty="0"/>
              <a:t>Re-write the logical sequence:</a:t>
            </a:r>
          </a:p>
          <a:p>
            <a:pPr marL="0" indent="0">
              <a:buNone/>
            </a:pPr>
            <a:endParaRPr lang="en-US" sz="1800" dirty="0"/>
          </a:p>
          <a:p>
            <a:pPr marL="0" indent="0">
              <a:buNone/>
            </a:pPr>
            <a:r>
              <a:rPr lang="en-GB" sz="1600" dirty="0">
                <a:solidFill>
                  <a:srgbClr val="808080"/>
                </a:solidFill>
                <a:latin typeface="Consolas" panose="020B0609020204030204" pitchFamily="49" charset="0"/>
                <a:cs typeface="Consolas" panose="020B0609020204030204" pitchFamily="49" charset="0"/>
              </a:rPr>
              <a:t># READ price data from file into a </a:t>
            </a:r>
            <a:r>
              <a:rPr lang="en-GB" sz="1600" dirty="0" err="1">
                <a:solidFill>
                  <a:srgbClr val="808080"/>
                </a:solidFill>
                <a:latin typeface="Consolas" panose="020B0609020204030204" pitchFamily="49" charset="0"/>
                <a:cs typeface="Consolas" panose="020B0609020204030204" pitchFamily="49" charset="0"/>
              </a:rPr>
              <a:t>list_of_items</a:t>
            </a:r>
            <a:br>
              <a:rPr lang="en-GB" sz="1600" dirty="0">
                <a:solidFill>
                  <a:srgbClr val="808080"/>
                </a:solidFill>
                <a:latin typeface="Consolas" panose="020B0609020204030204" pitchFamily="49" charset="0"/>
                <a:cs typeface="Consolas" panose="020B0609020204030204" pitchFamily="49" charset="0"/>
              </a:rPr>
            </a:br>
            <a:endParaRPr lang="en-GB" sz="1600" dirty="0">
              <a:solidFill>
                <a:srgbClr val="808080"/>
              </a:solidFill>
              <a:latin typeface="Consolas" panose="020B0609020204030204" pitchFamily="49" charset="0"/>
              <a:cs typeface="Consolas" panose="020B0609020204030204" pitchFamily="49" charset="0"/>
            </a:endParaRPr>
          </a:p>
          <a:p>
            <a:pPr marL="0" indent="0">
              <a:buNone/>
            </a:pPr>
            <a:r>
              <a:rPr lang="en-GB" sz="1600" dirty="0">
                <a:solidFill>
                  <a:srgbClr val="808080"/>
                </a:solidFill>
                <a:latin typeface="Consolas" panose="020B0609020204030204" pitchFamily="49" charset="0"/>
                <a:cs typeface="Consolas" panose="020B0609020204030204" pitchFamily="49" charset="0"/>
              </a:rPr>
              <a:t># FOR </a:t>
            </a:r>
            <a:r>
              <a:rPr lang="en-GB" sz="1600" dirty="0" err="1">
                <a:solidFill>
                  <a:srgbClr val="808080"/>
                </a:solidFill>
                <a:latin typeface="Consolas" panose="020B0609020204030204" pitchFamily="49" charset="0"/>
                <a:cs typeface="Consolas" panose="020B0609020204030204" pitchFamily="49" charset="0"/>
              </a:rPr>
              <a:t>each_item</a:t>
            </a:r>
            <a:r>
              <a:rPr lang="en-GB" sz="1600" dirty="0">
                <a:solidFill>
                  <a:srgbClr val="808080"/>
                </a:solidFill>
                <a:latin typeface="Consolas" panose="020B0609020204030204" pitchFamily="49" charset="0"/>
                <a:cs typeface="Consolas" panose="020B0609020204030204" pitchFamily="49" charset="0"/>
              </a:rPr>
              <a:t> IN the </a:t>
            </a:r>
            <a:r>
              <a:rPr lang="en-GB" sz="1600" dirty="0" err="1">
                <a:solidFill>
                  <a:srgbClr val="808080"/>
                </a:solidFill>
                <a:latin typeface="Consolas" panose="020B0609020204030204" pitchFamily="49" charset="0"/>
                <a:cs typeface="Consolas" panose="020B0609020204030204" pitchFamily="49" charset="0"/>
              </a:rPr>
              <a:t>list_of_items</a:t>
            </a:r>
            <a:endParaRPr lang="en-GB" sz="1600" dirty="0">
              <a:solidFill>
                <a:srgbClr val="808080"/>
              </a:solidFill>
              <a:latin typeface="Consolas" panose="020B0609020204030204" pitchFamily="49" charset="0"/>
              <a:cs typeface="Consolas" panose="020B0609020204030204" pitchFamily="49" charset="0"/>
            </a:endParaRPr>
          </a:p>
          <a:p>
            <a:pPr marL="0" indent="0">
              <a:buNone/>
            </a:pPr>
            <a:endParaRPr lang="en-GB" sz="1600" dirty="0">
              <a:solidFill>
                <a:srgbClr val="808080"/>
              </a:solidFill>
              <a:latin typeface="Consolas" panose="020B0609020204030204" pitchFamily="49" charset="0"/>
              <a:cs typeface="Consolas" panose="020B0609020204030204" pitchFamily="49" charset="0"/>
            </a:endParaRPr>
          </a:p>
          <a:p>
            <a:pPr marL="0" indent="0">
              <a:buNone/>
            </a:pPr>
            <a:r>
              <a:rPr lang="en-GB" sz="1600" dirty="0">
                <a:solidFill>
                  <a:srgbClr val="808080"/>
                </a:solidFill>
                <a:latin typeface="Consolas" panose="020B0609020204030204" pitchFamily="49" charset="0"/>
                <a:cs typeface="Consolas" panose="020B0609020204030204" pitchFamily="49" charset="0"/>
              </a:rPr>
              <a:t>#     split </a:t>
            </a:r>
            <a:r>
              <a:rPr lang="en-GB" sz="1600" dirty="0" err="1">
                <a:solidFill>
                  <a:srgbClr val="808080"/>
                </a:solidFill>
                <a:latin typeface="Consolas" panose="020B0609020204030204" pitchFamily="49" charset="0"/>
                <a:cs typeface="Consolas" panose="020B0609020204030204" pitchFamily="49" charset="0"/>
              </a:rPr>
              <a:t>each_item</a:t>
            </a:r>
            <a:r>
              <a:rPr lang="en-GB" sz="1600" dirty="0">
                <a:solidFill>
                  <a:srgbClr val="808080"/>
                </a:solidFill>
                <a:latin typeface="Consolas" panose="020B0609020204030204" pitchFamily="49" charset="0"/>
                <a:cs typeface="Consolas" panose="020B0609020204030204" pitchFamily="49" charset="0"/>
              </a:rPr>
              <a:t> string and assign parts to </a:t>
            </a:r>
            <a:r>
              <a:rPr lang="en-GB" sz="1600" dirty="0" err="1">
                <a:solidFill>
                  <a:srgbClr val="808080"/>
                </a:solidFill>
                <a:latin typeface="Consolas" panose="020B0609020204030204" pitchFamily="49" charset="0"/>
                <a:cs typeface="Consolas" panose="020B0609020204030204" pitchFamily="49" charset="0"/>
              </a:rPr>
              <a:t>item_name</a:t>
            </a:r>
            <a:r>
              <a:rPr lang="en-GB" sz="1600" dirty="0">
                <a:solidFill>
                  <a:srgbClr val="808080"/>
                </a:solidFill>
                <a:latin typeface="Consolas" panose="020B0609020204030204" pitchFamily="49" charset="0"/>
                <a:cs typeface="Consolas" panose="020B0609020204030204" pitchFamily="49" charset="0"/>
              </a:rPr>
              <a:t> and </a:t>
            </a:r>
            <a:r>
              <a:rPr lang="en-GB" sz="1600" dirty="0" err="1">
                <a:solidFill>
                  <a:srgbClr val="808080"/>
                </a:solidFill>
                <a:latin typeface="Consolas" panose="020B0609020204030204" pitchFamily="49" charset="0"/>
                <a:cs typeface="Consolas" panose="020B0609020204030204" pitchFamily="49" charset="0"/>
              </a:rPr>
              <a:t>item_price</a:t>
            </a:r>
            <a:br>
              <a:rPr lang="en-GB" sz="1600" dirty="0">
                <a:solidFill>
                  <a:srgbClr val="808080"/>
                </a:solidFill>
                <a:latin typeface="Consolas" panose="020B0609020204030204" pitchFamily="49" charset="0"/>
                <a:cs typeface="Consolas" panose="020B0609020204030204" pitchFamily="49" charset="0"/>
              </a:rPr>
            </a:br>
            <a:br>
              <a:rPr lang="en-GB" sz="1600" dirty="0">
                <a:solidFill>
                  <a:srgbClr val="808080"/>
                </a:solidFill>
                <a:latin typeface="Consolas" panose="020B0609020204030204" pitchFamily="49" charset="0"/>
                <a:cs typeface="Consolas" panose="020B0609020204030204" pitchFamily="49" charset="0"/>
              </a:rPr>
            </a:br>
            <a:r>
              <a:rPr lang="en-GB" sz="1600" dirty="0">
                <a:solidFill>
                  <a:srgbClr val="808080"/>
                </a:solidFill>
                <a:latin typeface="Consolas" panose="020B0609020204030204" pitchFamily="49" charset="0"/>
                <a:cs typeface="Consolas" panose="020B0609020204030204" pitchFamily="49" charset="0"/>
              </a:rPr>
              <a:t>#     IF price of </a:t>
            </a:r>
            <a:r>
              <a:rPr lang="en-GB" sz="1600" dirty="0" err="1">
                <a:solidFill>
                  <a:srgbClr val="808080"/>
                </a:solidFill>
                <a:latin typeface="Consolas" panose="020B0609020204030204" pitchFamily="49" charset="0"/>
                <a:cs typeface="Consolas" panose="020B0609020204030204" pitchFamily="49" charset="0"/>
              </a:rPr>
              <a:t>each_item</a:t>
            </a:r>
            <a:r>
              <a:rPr lang="en-GB" sz="1600" dirty="0">
                <a:solidFill>
                  <a:srgbClr val="808080"/>
                </a:solidFill>
                <a:latin typeface="Consolas" panose="020B0609020204030204" pitchFamily="49" charset="0"/>
                <a:cs typeface="Consolas" panose="020B0609020204030204" pitchFamily="49" charset="0"/>
              </a:rPr>
              <a:t> &gt; 100 </a:t>
            </a:r>
          </a:p>
          <a:p>
            <a:pPr marL="0" indent="0">
              <a:buNone/>
            </a:pPr>
            <a:endParaRPr lang="en-GB" sz="1600" dirty="0">
              <a:solidFill>
                <a:srgbClr val="808080"/>
              </a:solidFill>
              <a:latin typeface="Consolas" panose="020B0609020204030204" pitchFamily="49" charset="0"/>
              <a:cs typeface="Consolas" panose="020B0609020204030204" pitchFamily="49" charset="0"/>
            </a:endParaRPr>
          </a:p>
          <a:p>
            <a:pPr marL="0" indent="0">
              <a:buNone/>
            </a:pPr>
            <a:r>
              <a:rPr lang="en-GB" sz="1600" dirty="0">
                <a:solidFill>
                  <a:srgbClr val="808080"/>
                </a:solidFill>
                <a:latin typeface="Consolas" panose="020B0609020204030204" pitchFamily="49" charset="0"/>
                <a:cs typeface="Consolas" panose="020B0609020204030204" pitchFamily="49" charset="0"/>
              </a:rPr>
              <a:t>#         THEN add </a:t>
            </a:r>
            <a:r>
              <a:rPr lang="en-GB" sz="1600" dirty="0" err="1">
                <a:solidFill>
                  <a:srgbClr val="808080"/>
                </a:solidFill>
                <a:latin typeface="Consolas" panose="020B0609020204030204" pitchFamily="49" charset="0"/>
                <a:cs typeface="Consolas" panose="020B0609020204030204" pitchFamily="49" charset="0"/>
              </a:rPr>
              <a:t>each_item</a:t>
            </a:r>
            <a:r>
              <a:rPr lang="en-GB" sz="1600" dirty="0">
                <a:solidFill>
                  <a:srgbClr val="808080"/>
                </a:solidFill>
                <a:latin typeface="Consolas" panose="020B0609020204030204" pitchFamily="49" charset="0"/>
                <a:cs typeface="Consolas" panose="020B0609020204030204" pitchFamily="49" charset="0"/>
              </a:rPr>
              <a:t> to </a:t>
            </a:r>
            <a:r>
              <a:rPr lang="en-GB" sz="1600" dirty="0" err="1">
                <a:solidFill>
                  <a:srgbClr val="808080"/>
                </a:solidFill>
                <a:latin typeface="Consolas" panose="020B0609020204030204" pitchFamily="49" charset="0"/>
                <a:cs typeface="Consolas" panose="020B0609020204030204" pitchFamily="49" charset="0"/>
              </a:rPr>
              <a:t>list_of_expensive_items</a:t>
            </a:r>
            <a:br>
              <a:rPr lang="en-GB" sz="1600" dirty="0">
                <a:solidFill>
                  <a:srgbClr val="808080"/>
                </a:solidFill>
                <a:latin typeface="Consolas" panose="020B0609020204030204" pitchFamily="49" charset="0"/>
                <a:cs typeface="Consolas" panose="020B0609020204030204" pitchFamily="49" charset="0"/>
              </a:rPr>
            </a:br>
            <a:br>
              <a:rPr lang="en-GB" sz="1600" dirty="0">
                <a:solidFill>
                  <a:srgbClr val="808080"/>
                </a:solidFill>
                <a:latin typeface="Consolas" panose="020B0609020204030204" pitchFamily="49" charset="0"/>
                <a:cs typeface="Consolas" panose="020B0609020204030204" pitchFamily="49" charset="0"/>
              </a:rPr>
            </a:br>
            <a:r>
              <a:rPr lang="en-GB" sz="1600" dirty="0">
                <a:solidFill>
                  <a:srgbClr val="808080"/>
                </a:solidFill>
                <a:latin typeface="Consolas" panose="020B0609020204030204" pitchFamily="49" charset="0"/>
                <a:cs typeface="Consolas" panose="020B0609020204030204" pitchFamily="49" charset="0"/>
              </a:rPr>
              <a:t># </a:t>
            </a:r>
            <a:r>
              <a:rPr lang="en-GB" sz="1600" dirty="0" err="1">
                <a:solidFill>
                  <a:srgbClr val="808080"/>
                </a:solidFill>
                <a:latin typeface="Consolas" panose="020B0609020204030204" pitchFamily="49" charset="0"/>
                <a:cs typeface="Consolas" panose="020B0609020204030204" pitchFamily="49" charset="0"/>
              </a:rPr>
              <a:t>string_of_expensive_items</a:t>
            </a:r>
            <a:r>
              <a:rPr lang="en-GB" sz="1600" dirty="0">
                <a:solidFill>
                  <a:srgbClr val="808080"/>
                </a:solidFill>
                <a:latin typeface="Consolas" panose="020B0609020204030204" pitchFamily="49" charset="0"/>
                <a:cs typeface="Consolas" panose="020B0609020204030204" pitchFamily="49" charset="0"/>
              </a:rPr>
              <a:t> = </a:t>
            </a:r>
            <a:r>
              <a:rPr lang="en-GB" sz="1600" dirty="0" err="1">
                <a:solidFill>
                  <a:srgbClr val="808080"/>
                </a:solidFill>
                <a:latin typeface="Consolas" panose="020B0609020204030204" pitchFamily="49" charset="0"/>
                <a:cs typeface="Consolas" panose="020B0609020204030204" pitchFamily="49" charset="0"/>
              </a:rPr>
              <a:t>list_of_expensive_items</a:t>
            </a:r>
            <a:r>
              <a:rPr lang="en-GB" sz="1600" dirty="0">
                <a:solidFill>
                  <a:srgbClr val="808080"/>
                </a:solidFill>
                <a:latin typeface="Consolas" panose="020B0609020204030204" pitchFamily="49" charset="0"/>
                <a:cs typeface="Consolas" panose="020B0609020204030204" pitchFamily="49" charset="0"/>
              </a:rPr>
              <a:t> converted to string with new line</a:t>
            </a:r>
            <a:br>
              <a:rPr lang="en-GB" sz="1600" dirty="0">
                <a:solidFill>
                  <a:srgbClr val="808080"/>
                </a:solidFill>
                <a:latin typeface="Consolas" panose="020B0609020204030204" pitchFamily="49" charset="0"/>
                <a:cs typeface="Consolas" panose="020B0609020204030204" pitchFamily="49" charset="0"/>
              </a:rPr>
            </a:br>
            <a:br>
              <a:rPr lang="en-GB" sz="1600" dirty="0">
                <a:solidFill>
                  <a:srgbClr val="808080"/>
                </a:solidFill>
                <a:latin typeface="Consolas" panose="020B0609020204030204" pitchFamily="49" charset="0"/>
                <a:cs typeface="Consolas" panose="020B0609020204030204" pitchFamily="49" charset="0"/>
              </a:rPr>
            </a:br>
            <a:r>
              <a:rPr lang="en-GB" sz="1600" dirty="0">
                <a:solidFill>
                  <a:srgbClr val="808080"/>
                </a:solidFill>
                <a:latin typeface="Consolas" panose="020B0609020204030204" pitchFamily="49" charset="0"/>
                <a:cs typeface="Consolas" panose="020B0609020204030204" pitchFamily="49" charset="0"/>
              </a:rPr>
              <a:t># SAVE </a:t>
            </a:r>
            <a:r>
              <a:rPr lang="en-GB" sz="1600" dirty="0" err="1">
                <a:solidFill>
                  <a:srgbClr val="808080"/>
                </a:solidFill>
                <a:latin typeface="Consolas" panose="020B0609020204030204" pitchFamily="49" charset="0"/>
                <a:cs typeface="Consolas" panose="020B0609020204030204" pitchFamily="49" charset="0"/>
              </a:rPr>
              <a:t>string_of_expensive_items</a:t>
            </a:r>
            <a:r>
              <a:rPr lang="en-GB" sz="1600" dirty="0">
                <a:solidFill>
                  <a:srgbClr val="808080"/>
                </a:solidFill>
                <a:latin typeface="Consolas" panose="020B0609020204030204" pitchFamily="49" charset="0"/>
                <a:cs typeface="Consolas" panose="020B0609020204030204" pitchFamily="49" charset="0"/>
              </a:rPr>
              <a:t> to a file</a:t>
            </a:r>
            <a:endParaRPr lang="en-US" sz="1600" dirty="0">
              <a:latin typeface="Consolas" panose="020B0609020204030204" pitchFamily="49" charset="0"/>
              <a:cs typeface="Consolas" panose="020B0609020204030204" pitchFamily="49" charset="0"/>
            </a:endParaRPr>
          </a:p>
          <a:p>
            <a:pPr marL="0" indent="0">
              <a:buNone/>
            </a:pPr>
            <a:endParaRPr lang="en-US" sz="1800" dirty="0"/>
          </a:p>
          <a:p>
            <a:pPr marL="0" indent="0">
              <a:buNone/>
            </a:pPr>
            <a:endParaRPr lang="en-US" sz="1800" dirty="0"/>
          </a:p>
        </p:txBody>
      </p:sp>
      <p:sp>
        <p:nvSpPr>
          <p:cNvPr id="4" name="Footer Placeholder 2">
            <a:extLst>
              <a:ext uri="{FF2B5EF4-FFF2-40B4-BE49-F238E27FC236}">
                <a16:creationId xmlns:a16="http://schemas.microsoft.com/office/drawing/2014/main" id="{0A65639E-ACE8-DB4E-8103-BDD7D1B2547F}"/>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16</a:t>
            </a:fld>
            <a:endParaRPr lang="en-US" dirty="0"/>
          </a:p>
        </p:txBody>
      </p:sp>
    </p:spTree>
    <p:extLst>
      <p:ext uri="{BB962C8B-B14F-4D97-AF65-F5344CB8AC3E}">
        <p14:creationId xmlns:p14="http://schemas.microsoft.com/office/powerpoint/2010/main" val="2047284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1B768-2A6A-F149-919D-6EC852CAA46C}"/>
              </a:ext>
            </a:extLst>
          </p:cNvPr>
          <p:cNvSpPr>
            <a:spLocks noGrp="1"/>
          </p:cNvSpPr>
          <p:nvPr>
            <p:ph type="title"/>
          </p:nvPr>
        </p:nvSpPr>
        <p:spPr/>
        <p:txBody>
          <a:bodyPr/>
          <a:lstStyle/>
          <a:p>
            <a:r>
              <a:rPr lang="en-US" dirty="0"/>
              <a:t>Rewrite Pseudocode into Python</a:t>
            </a:r>
          </a:p>
        </p:txBody>
      </p:sp>
      <p:sp>
        <p:nvSpPr>
          <p:cNvPr id="3" name="Content Placeholder 2">
            <a:extLst>
              <a:ext uri="{FF2B5EF4-FFF2-40B4-BE49-F238E27FC236}">
                <a16:creationId xmlns:a16="http://schemas.microsoft.com/office/drawing/2014/main" id="{2912DE23-1859-EC48-989A-9DCA77F0E4EE}"/>
              </a:ext>
            </a:extLst>
          </p:cNvPr>
          <p:cNvSpPr>
            <a:spLocks noGrp="1"/>
          </p:cNvSpPr>
          <p:nvPr>
            <p:ph idx="1"/>
          </p:nvPr>
        </p:nvSpPr>
        <p:spPr/>
        <p:txBody>
          <a:bodyPr/>
          <a:lstStyle/>
          <a:p>
            <a:pPr marL="0" indent="0">
              <a:buNone/>
            </a:pPr>
            <a:r>
              <a:rPr lang="en-US" sz="1800" dirty="0"/>
              <a:t>Re-write the logical sequence:</a:t>
            </a:r>
          </a:p>
          <a:p>
            <a:pPr marL="0" indent="0">
              <a:buNone/>
            </a:pPr>
            <a:br>
              <a:rPr lang="en-GB" sz="1400" dirty="0">
                <a:solidFill>
                  <a:srgbClr val="808080"/>
                </a:solidFill>
                <a:latin typeface="Consolas" panose="020B0609020204030204" pitchFamily="49" charset="0"/>
                <a:cs typeface="Consolas" panose="020B0609020204030204" pitchFamily="49" charset="0"/>
              </a:rPr>
            </a:br>
            <a:r>
              <a:rPr lang="en-GB" sz="1400" dirty="0">
                <a:solidFill>
                  <a:srgbClr val="808080"/>
                </a:solidFill>
                <a:latin typeface="Consolas" panose="020B0609020204030204" pitchFamily="49" charset="0"/>
                <a:cs typeface="Consolas" panose="020B0609020204030204" pitchFamily="49" charset="0"/>
              </a:rPr>
              <a:t># READ price data from file into a </a:t>
            </a:r>
            <a:r>
              <a:rPr lang="en-GB" sz="1400" dirty="0" err="1">
                <a:solidFill>
                  <a:srgbClr val="808080"/>
                </a:solidFill>
                <a:latin typeface="Consolas" panose="020B0609020204030204" pitchFamily="49" charset="0"/>
                <a:cs typeface="Consolas" panose="020B0609020204030204" pitchFamily="49" charset="0"/>
              </a:rPr>
              <a:t>list_of_items</a:t>
            </a:r>
            <a:br>
              <a:rPr lang="en-GB" sz="1400" dirty="0">
                <a:solidFill>
                  <a:srgbClr val="808080"/>
                </a:solidFill>
                <a:latin typeface="Consolas" panose="020B0609020204030204" pitchFamily="49" charset="0"/>
                <a:cs typeface="Consolas" panose="020B0609020204030204" pitchFamily="49" charset="0"/>
              </a:rPr>
            </a:br>
            <a:r>
              <a:rPr lang="en-GB" sz="1400" dirty="0">
                <a:solidFill>
                  <a:srgbClr val="CC7832"/>
                </a:solidFill>
                <a:latin typeface="Consolas" panose="020B0609020204030204" pitchFamily="49" charset="0"/>
                <a:cs typeface="Consolas" panose="020B0609020204030204" pitchFamily="49" charset="0"/>
              </a:rPr>
              <a:t>with </a:t>
            </a:r>
            <a:r>
              <a:rPr lang="en-GB" sz="1400" dirty="0">
                <a:solidFill>
                  <a:srgbClr val="8888C6"/>
                </a:solidFill>
                <a:latin typeface="Consolas" panose="020B0609020204030204" pitchFamily="49" charset="0"/>
                <a:cs typeface="Consolas" panose="020B0609020204030204" pitchFamily="49" charset="0"/>
              </a:rPr>
              <a:t>open</a:t>
            </a:r>
            <a:r>
              <a:rPr lang="en-GB" sz="1400" dirty="0">
                <a:latin typeface="Consolas" panose="020B0609020204030204" pitchFamily="49" charset="0"/>
                <a:cs typeface="Consolas" panose="020B0609020204030204" pitchFamily="49" charset="0"/>
              </a:rPr>
              <a:t>(</a:t>
            </a:r>
            <a:r>
              <a:rPr lang="en-GB" sz="1400" dirty="0">
                <a:solidFill>
                  <a:srgbClr val="6A8759"/>
                </a:solidFill>
                <a:latin typeface="Consolas" panose="020B0609020204030204" pitchFamily="49" charset="0"/>
                <a:cs typeface="Consolas" panose="020B0609020204030204" pitchFamily="49" charset="0"/>
              </a:rPr>
              <a:t>'</a:t>
            </a:r>
            <a:r>
              <a:rPr lang="en-GB" sz="1400" dirty="0" err="1">
                <a:solidFill>
                  <a:srgbClr val="6A8759"/>
                </a:solidFill>
                <a:latin typeface="Consolas" panose="020B0609020204030204" pitchFamily="49" charset="0"/>
                <a:cs typeface="Consolas" panose="020B0609020204030204" pitchFamily="49" charset="0"/>
              </a:rPr>
              <a:t>data.csv</a:t>
            </a:r>
            <a:r>
              <a:rPr lang="en-GB" sz="1400" dirty="0">
                <a:solidFill>
                  <a:srgbClr val="6A8759"/>
                </a:solidFill>
                <a:latin typeface="Consolas" panose="020B0609020204030204" pitchFamily="49" charset="0"/>
                <a:cs typeface="Consolas" panose="020B0609020204030204" pitchFamily="49" charset="0"/>
              </a:rPr>
              <a:t>'</a:t>
            </a:r>
            <a:r>
              <a:rPr lang="en-GB" sz="1400" dirty="0">
                <a:latin typeface="Consolas" panose="020B0609020204030204" pitchFamily="49" charset="0"/>
                <a:cs typeface="Consolas" panose="020B0609020204030204" pitchFamily="49" charset="0"/>
              </a:rPr>
              <a:t>) </a:t>
            </a:r>
            <a:r>
              <a:rPr lang="en-GB" sz="1400" dirty="0">
                <a:solidFill>
                  <a:srgbClr val="CC7832"/>
                </a:solidFill>
                <a:latin typeface="Consolas" panose="020B0609020204030204" pitchFamily="49" charset="0"/>
                <a:cs typeface="Consolas" panose="020B0609020204030204" pitchFamily="49" charset="0"/>
              </a:rPr>
              <a:t>as </a:t>
            </a:r>
            <a:r>
              <a:rPr lang="en-GB" sz="1400" dirty="0">
                <a:latin typeface="Consolas" panose="020B0609020204030204" pitchFamily="49" charset="0"/>
                <a:cs typeface="Consolas" panose="020B0609020204030204" pitchFamily="49" charset="0"/>
              </a:rPr>
              <a:t>f:</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list_of_items</a:t>
            </a:r>
            <a:r>
              <a:rPr lang="en-GB" sz="1400" dirty="0">
                <a:latin typeface="Consolas" panose="020B0609020204030204" pitchFamily="49" charset="0"/>
                <a:cs typeface="Consolas" panose="020B0609020204030204" pitchFamily="49" charset="0"/>
              </a:rPr>
              <a:t> = </a:t>
            </a:r>
            <a:r>
              <a:rPr lang="en-GB" sz="1400" dirty="0" err="1">
                <a:latin typeface="Consolas" panose="020B0609020204030204" pitchFamily="49" charset="0"/>
                <a:cs typeface="Consolas" panose="020B0609020204030204" pitchFamily="49" charset="0"/>
              </a:rPr>
              <a:t>f.readlines</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list_of_expensive_items</a:t>
            </a:r>
            <a:r>
              <a:rPr lang="en-GB" sz="1400" dirty="0">
                <a:latin typeface="Consolas" panose="020B0609020204030204" pitchFamily="49" charset="0"/>
                <a:cs typeface="Consolas" panose="020B0609020204030204" pitchFamily="49" charset="0"/>
              </a:rPr>
              <a:t> = []</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r>
              <a:rPr lang="en-GB" sz="1400" dirty="0">
                <a:solidFill>
                  <a:srgbClr val="808080"/>
                </a:solidFill>
                <a:latin typeface="Consolas" panose="020B0609020204030204" pitchFamily="49" charset="0"/>
                <a:cs typeface="Consolas" panose="020B0609020204030204" pitchFamily="49" charset="0"/>
              </a:rPr>
              <a:t># If price of item is greater than 100 pounds then add item to list of expensive items</a:t>
            </a:r>
            <a:br>
              <a:rPr lang="en-GB" sz="1400" dirty="0">
                <a:solidFill>
                  <a:srgbClr val="808080"/>
                </a:solidFill>
                <a:latin typeface="Consolas" panose="020B0609020204030204" pitchFamily="49" charset="0"/>
                <a:cs typeface="Consolas" panose="020B0609020204030204" pitchFamily="49" charset="0"/>
              </a:rPr>
            </a:br>
            <a:r>
              <a:rPr lang="en-GB" sz="1400" dirty="0">
                <a:solidFill>
                  <a:srgbClr val="CC7832"/>
                </a:solidFill>
                <a:latin typeface="Consolas" panose="020B0609020204030204" pitchFamily="49" charset="0"/>
                <a:cs typeface="Consolas" panose="020B0609020204030204" pitchFamily="49" charset="0"/>
              </a:rPr>
              <a:t>for </a:t>
            </a:r>
            <a:r>
              <a:rPr lang="en-GB" sz="1400" dirty="0" err="1">
                <a:latin typeface="Consolas" panose="020B0609020204030204" pitchFamily="49" charset="0"/>
                <a:cs typeface="Consolas" panose="020B0609020204030204" pitchFamily="49" charset="0"/>
              </a:rPr>
              <a:t>each_item</a:t>
            </a:r>
            <a:r>
              <a:rPr lang="en-GB" sz="1400" dirty="0">
                <a:latin typeface="Consolas" panose="020B0609020204030204" pitchFamily="49" charset="0"/>
                <a:cs typeface="Consolas" panose="020B0609020204030204" pitchFamily="49" charset="0"/>
              </a:rPr>
              <a:t> </a:t>
            </a:r>
            <a:r>
              <a:rPr lang="en-GB" sz="1400" dirty="0">
                <a:solidFill>
                  <a:srgbClr val="CC7832"/>
                </a:solidFill>
                <a:latin typeface="Consolas" panose="020B0609020204030204" pitchFamily="49" charset="0"/>
                <a:cs typeface="Consolas" panose="020B0609020204030204" pitchFamily="49" charset="0"/>
              </a:rPr>
              <a:t>in </a:t>
            </a:r>
            <a:r>
              <a:rPr lang="en-GB" sz="1400" dirty="0" err="1">
                <a:latin typeface="Consolas" panose="020B0609020204030204" pitchFamily="49" charset="0"/>
                <a:cs typeface="Consolas" panose="020B0609020204030204" pitchFamily="49" charset="0"/>
              </a:rPr>
              <a:t>list_of_items</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item_name</a:t>
            </a:r>
            <a:r>
              <a:rPr lang="en-GB" sz="1400" dirty="0">
                <a:solidFill>
                  <a:srgbClr val="CC7832"/>
                </a:solidFill>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item_price</a:t>
            </a:r>
            <a:r>
              <a:rPr lang="en-GB" sz="1400" dirty="0">
                <a:latin typeface="Consolas" panose="020B0609020204030204" pitchFamily="49" charset="0"/>
                <a:cs typeface="Consolas" panose="020B0609020204030204" pitchFamily="49" charset="0"/>
              </a:rPr>
              <a:t> = </a:t>
            </a:r>
            <a:r>
              <a:rPr lang="en-GB" sz="1400" dirty="0" err="1">
                <a:latin typeface="Consolas" panose="020B0609020204030204" pitchFamily="49" charset="0"/>
                <a:cs typeface="Consolas" panose="020B0609020204030204" pitchFamily="49" charset="0"/>
              </a:rPr>
              <a:t>each_item.split</a:t>
            </a:r>
            <a:r>
              <a:rPr lang="en-GB" sz="1400" dirty="0">
                <a:latin typeface="Consolas" panose="020B0609020204030204" pitchFamily="49" charset="0"/>
                <a:cs typeface="Consolas" panose="020B0609020204030204" pitchFamily="49" charset="0"/>
              </a:rPr>
              <a:t>(</a:t>
            </a:r>
            <a:r>
              <a:rPr lang="en-GB" sz="1400" dirty="0">
                <a:solidFill>
                  <a:srgbClr val="6A8759"/>
                </a:solidFill>
                <a:latin typeface="Consolas" panose="020B0609020204030204" pitchFamily="49" charset="0"/>
                <a:cs typeface="Consolas" panose="020B0609020204030204" pitchFamily="49" charset="0"/>
              </a:rPr>
              <a:t>','</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a:solidFill>
                  <a:srgbClr val="CC7832"/>
                </a:solidFill>
                <a:latin typeface="Consolas" panose="020B0609020204030204" pitchFamily="49" charset="0"/>
                <a:cs typeface="Consolas" panose="020B0609020204030204" pitchFamily="49" charset="0"/>
              </a:rPr>
              <a:t>if </a:t>
            </a:r>
            <a:r>
              <a:rPr lang="en-GB" sz="1400" dirty="0">
                <a:solidFill>
                  <a:srgbClr val="8888C6"/>
                </a:solidFill>
                <a:latin typeface="Consolas" panose="020B0609020204030204" pitchFamily="49" charset="0"/>
                <a:cs typeface="Consolas" panose="020B0609020204030204" pitchFamily="49" charset="0"/>
              </a:rPr>
              <a:t>float</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item_price</a:t>
            </a:r>
            <a:r>
              <a:rPr lang="en-GB" sz="1400" dirty="0">
                <a:latin typeface="Consolas" panose="020B0609020204030204" pitchFamily="49" charset="0"/>
                <a:cs typeface="Consolas" panose="020B0609020204030204" pitchFamily="49" charset="0"/>
              </a:rPr>
              <a:t>) &gt; </a:t>
            </a:r>
            <a:r>
              <a:rPr lang="en-GB" sz="1400" dirty="0">
                <a:solidFill>
                  <a:srgbClr val="6897BB"/>
                </a:solidFill>
                <a:latin typeface="Consolas" panose="020B0609020204030204" pitchFamily="49" charset="0"/>
                <a:cs typeface="Consolas" panose="020B0609020204030204" pitchFamily="49" charset="0"/>
              </a:rPr>
              <a:t>100</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list_of_expensive_items</a:t>
            </a:r>
            <a:r>
              <a:rPr lang="en-GB" sz="1400" dirty="0">
                <a:latin typeface="Consolas" panose="020B0609020204030204" pitchFamily="49" charset="0"/>
                <a:cs typeface="Consolas" panose="020B0609020204030204" pitchFamily="49" charset="0"/>
              </a:rPr>
              <a:t> .append(</a:t>
            </a:r>
            <a:r>
              <a:rPr lang="en-GB" sz="1400" dirty="0" err="1">
                <a:latin typeface="Consolas" panose="020B0609020204030204" pitchFamily="49" charset="0"/>
                <a:cs typeface="Consolas" panose="020B0609020204030204" pitchFamily="49" charset="0"/>
              </a:rPr>
              <a:t>item_name.strip</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r>
              <a:rPr lang="en-GB" sz="1400" dirty="0">
                <a:solidFill>
                  <a:srgbClr val="808080"/>
                </a:solidFill>
                <a:latin typeface="Consolas" panose="020B0609020204030204" pitchFamily="49" charset="0"/>
                <a:cs typeface="Consolas" panose="020B0609020204030204" pitchFamily="49" charset="0"/>
              </a:rPr>
              <a:t># Convert the list of items into a string with a newline after each item</a:t>
            </a:r>
            <a:br>
              <a:rPr lang="en-GB" sz="1400" dirty="0">
                <a:solidFill>
                  <a:srgbClr val="808080"/>
                </a:solidFill>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string_of_expensive_items</a:t>
            </a:r>
            <a:r>
              <a:rPr lang="en-GB" sz="1400" dirty="0">
                <a:latin typeface="Consolas" panose="020B0609020204030204" pitchFamily="49" charset="0"/>
                <a:cs typeface="Consolas" panose="020B0609020204030204" pitchFamily="49" charset="0"/>
              </a:rPr>
              <a:t> = </a:t>
            </a:r>
            <a:r>
              <a:rPr lang="en-GB" sz="1400" dirty="0">
                <a:solidFill>
                  <a:srgbClr val="6A8759"/>
                </a:solidFill>
                <a:latin typeface="Consolas" panose="020B0609020204030204" pitchFamily="49" charset="0"/>
                <a:cs typeface="Consolas" panose="020B0609020204030204" pitchFamily="49" charset="0"/>
              </a:rPr>
              <a:t>"</a:t>
            </a:r>
            <a:r>
              <a:rPr lang="en-GB" sz="1400" dirty="0">
                <a:solidFill>
                  <a:srgbClr val="CC7832"/>
                </a:solidFill>
                <a:latin typeface="Consolas" panose="020B0609020204030204" pitchFamily="49" charset="0"/>
                <a:cs typeface="Consolas" panose="020B0609020204030204" pitchFamily="49" charset="0"/>
              </a:rPr>
              <a:t>\</a:t>
            </a:r>
            <a:r>
              <a:rPr lang="en-GB" sz="1400" dirty="0" err="1">
                <a:solidFill>
                  <a:srgbClr val="CC7832"/>
                </a:solidFill>
                <a:latin typeface="Consolas" panose="020B0609020204030204" pitchFamily="49" charset="0"/>
                <a:cs typeface="Consolas" panose="020B0609020204030204" pitchFamily="49" charset="0"/>
              </a:rPr>
              <a:t>n</a:t>
            </a:r>
            <a:r>
              <a:rPr lang="en-GB" sz="1400" dirty="0" err="1">
                <a:solidFill>
                  <a:srgbClr val="6A8759"/>
                </a:solidFill>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.join</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list_of_expensive_items</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r>
              <a:rPr lang="en-GB" sz="1400" dirty="0">
                <a:solidFill>
                  <a:srgbClr val="808080"/>
                </a:solidFill>
                <a:latin typeface="Consolas" panose="020B0609020204030204" pitchFamily="49" charset="0"/>
                <a:cs typeface="Consolas" panose="020B0609020204030204" pitchFamily="49" charset="0"/>
              </a:rPr>
              <a:t># SAVE </a:t>
            </a:r>
            <a:r>
              <a:rPr lang="en-GB" sz="1400" dirty="0" err="1">
                <a:solidFill>
                  <a:srgbClr val="808080"/>
                </a:solidFill>
                <a:latin typeface="Consolas" panose="020B0609020204030204" pitchFamily="49" charset="0"/>
                <a:cs typeface="Consolas" panose="020B0609020204030204" pitchFamily="49" charset="0"/>
              </a:rPr>
              <a:t>string_of_expensive_items</a:t>
            </a:r>
            <a:r>
              <a:rPr lang="en-GB" sz="1400" dirty="0">
                <a:solidFill>
                  <a:srgbClr val="808080"/>
                </a:solidFill>
                <a:latin typeface="Consolas" panose="020B0609020204030204" pitchFamily="49" charset="0"/>
                <a:cs typeface="Consolas" panose="020B0609020204030204" pitchFamily="49" charset="0"/>
              </a:rPr>
              <a:t> to a file</a:t>
            </a:r>
            <a:br>
              <a:rPr lang="en-GB" sz="1400" dirty="0">
                <a:solidFill>
                  <a:srgbClr val="808080"/>
                </a:solidFill>
                <a:latin typeface="Consolas" panose="020B0609020204030204" pitchFamily="49" charset="0"/>
                <a:cs typeface="Consolas" panose="020B0609020204030204" pitchFamily="49" charset="0"/>
              </a:rPr>
            </a:br>
            <a:r>
              <a:rPr lang="en-GB" sz="1400" dirty="0">
                <a:solidFill>
                  <a:srgbClr val="CC7832"/>
                </a:solidFill>
                <a:latin typeface="Consolas" panose="020B0609020204030204" pitchFamily="49" charset="0"/>
                <a:cs typeface="Consolas" panose="020B0609020204030204" pitchFamily="49" charset="0"/>
              </a:rPr>
              <a:t>with </a:t>
            </a:r>
            <a:r>
              <a:rPr lang="en-GB" sz="1400" dirty="0">
                <a:solidFill>
                  <a:srgbClr val="8888C6"/>
                </a:solidFill>
                <a:latin typeface="Consolas" panose="020B0609020204030204" pitchFamily="49" charset="0"/>
                <a:cs typeface="Consolas" panose="020B0609020204030204" pitchFamily="49" charset="0"/>
              </a:rPr>
              <a:t>open</a:t>
            </a:r>
            <a:r>
              <a:rPr lang="en-GB" sz="1400" dirty="0">
                <a:latin typeface="Consolas" panose="020B0609020204030204" pitchFamily="49" charset="0"/>
                <a:cs typeface="Consolas" panose="020B0609020204030204" pitchFamily="49" charset="0"/>
              </a:rPr>
              <a:t>(</a:t>
            </a:r>
            <a:r>
              <a:rPr lang="en-GB" sz="1400" dirty="0">
                <a:solidFill>
                  <a:srgbClr val="6A8759"/>
                </a:solidFill>
                <a:latin typeface="Consolas" panose="020B0609020204030204" pitchFamily="49" charset="0"/>
                <a:cs typeface="Consolas" panose="020B0609020204030204" pitchFamily="49" charset="0"/>
              </a:rPr>
              <a:t>'</a:t>
            </a:r>
            <a:r>
              <a:rPr lang="en-GB" sz="1400" dirty="0" err="1">
                <a:solidFill>
                  <a:srgbClr val="6A8759"/>
                </a:solidFill>
                <a:latin typeface="Consolas" panose="020B0609020204030204" pitchFamily="49" charset="0"/>
                <a:cs typeface="Consolas" panose="020B0609020204030204" pitchFamily="49" charset="0"/>
              </a:rPr>
              <a:t>expensive_items.csv</a:t>
            </a:r>
            <a:r>
              <a:rPr lang="en-GB" sz="1400" dirty="0">
                <a:solidFill>
                  <a:srgbClr val="6A8759"/>
                </a:solidFill>
                <a:latin typeface="Consolas" panose="020B0609020204030204" pitchFamily="49" charset="0"/>
                <a:cs typeface="Consolas" panose="020B0609020204030204" pitchFamily="49" charset="0"/>
              </a:rPr>
              <a:t>'</a:t>
            </a:r>
            <a:r>
              <a:rPr lang="en-GB" sz="1400" dirty="0">
                <a:solidFill>
                  <a:srgbClr val="CC7832"/>
                </a:solidFill>
                <a:latin typeface="Consolas" panose="020B0609020204030204" pitchFamily="49" charset="0"/>
                <a:cs typeface="Consolas" panose="020B0609020204030204" pitchFamily="49" charset="0"/>
              </a:rPr>
              <a:t>, </a:t>
            </a:r>
            <a:r>
              <a:rPr lang="en-GB" sz="1400" dirty="0">
                <a:solidFill>
                  <a:srgbClr val="6A8759"/>
                </a:solidFill>
                <a:latin typeface="Consolas" panose="020B0609020204030204" pitchFamily="49" charset="0"/>
                <a:cs typeface="Consolas" panose="020B0609020204030204" pitchFamily="49" charset="0"/>
              </a:rPr>
              <a:t>'w'</a:t>
            </a:r>
            <a:r>
              <a:rPr lang="en-GB" sz="1400" dirty="0">
                <a:latin typeface="Consolas" panose="020B0609020204030204" pitchFamily="49" charset="0"/>
                <a:cs typeface="Consolas" panose="020B0609020204030204" pitchFamily="49" charset="0"/>
              </a:rPr>
              <a:t>) </a:t>
            </a:r>
            <a:r>
              <a:rPr lang="en-GB" sz="1400" dirty="0">
                <a:solidFill>
                  <a:srgbClr val="CC7832"/>
                </a:solidFill>
                <a:latin typeface="Consolas" panose="020B0609020204030204" pitchFamily="49" charset="0"/>
                <a:cs typeface="Consolas" panose="020B0609020204030204" pitchFamily="49" charset="0"/>
              </a:rPr>
              <a:t>as </a:t>
            </a:r>
            <a:r>
              <a:rPr lang="en-GB" sz="1400" dirty="0">
                <a:latin typeface="Consolas" panose="020B0609020204030204" pitchFamily="49" charset="0"/>
                <a:cs typeface="Consolas" panose="020B0609020204030204" pitchFamily="49" charset="0"/>
              </a:rPr>
              <a:t>f:</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f.write</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string_of_expensive_items</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endParaRPr lang="en-US" sz="1200" dirty="0">
              <a:latin typeface="Consolas" panose="020B0609020204030204" pitchFamily="49" charset="0"/>
              <a:cs typeface="Consolas" panose="020B0609020204030204" pitchFamily="49" charset="0"/>
            </a:endParaRPr>
          </a:p>
        </p:txBody>
      </p:sp>
      <p:sp>
        <p:nvSpPr>
          <p:cNvPr id="4" name="Footer Placeholder 2">
            <a:extLst>
              <a:ext uri="{FF2B5EF4-FFF2-40B4-BE49-F238E27FC236}">
                <a16:creationId xmlns:a16="http://schemas.microsoft.com/office/drawing/2014/main" id="{41667146-96F9-004E-812F-8AE170187374}"/>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17</a:t>
            </a:fld>
            <a:endParaRPr lang="en-US" dirty="0"/>
          </a:p>
        </p:txBody>
      </p:sp>
    </p:spTree>
    <p:extLst>
      <p:ext uri="{BB962C8B-B14F-4D97-AF65-F5344CB8AC3E}">
        <p14:creationId xmlns:p14="http://schemas.microsoft.com/office/powerpoint/2010/main" val="973325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1B768-2A6A-F149-919D-6EC852CAA46C}"/>
              </a:ext>
            </a:extLst>
          </p:cNvPr>
          <p:cNvSpPr>
            <a:spLocks noGrp="1"/>
          </p:cNvSpPr>
          <p:nvPr>
            <p:ph type="title"/>
          </p:nvPr>
        </p:nvSpPr>
        <p:spPr/>
        <p:txBody>
          <a:bodyPr/>
          <a:lstStyle/>
          <a:p>
            <a:r>
              <a:rPr lang="en-US" dirty="0"/>
              <a:t>Commenting</a:t>
            </a:r>
          </a:p>
        </p:txBody>
      </p:sp>
      <p:sp>
        <p:nvSpPr>
          <p:cNvPr id="3" name="Content Placeholder 2">
            <a:extLst>
              <a:ext uri="{FF2B5EF4-FFF2-40B4-BE49-F238E27FC236}">
                <a16:creationId xmlns:a16="http://schemas.microsoft.com/office/drawing/2014/main" id="{2912DE23-1859-EC48-989A-9DCA77F0E4EE}"/>
              </a:ext>
            </a:extLst>
          </p:cNvPr>
          <p:cNvSpPr>
            <a:spLocks noGrp="1"/>
          </p:cNvSpPr>
          <p:nvPr>
            <p:ph idx="1"/>
          </p:nvPr>
        </p:nvSpPr>
        <p:spPr/>
        <p:txBody>
          <a:bodyPr/>
          <a:lstStyle/>
          <a:p>
            <a:pPr marL="0" indent="0">
              <a:buNone/>
            </a:pPr>
            <a:r>
              <a:rPr lang="en-US" sz="1800" dirty="0"/>
              <a:t>A well-written program makes clear to the reader what is happening at each step.</a:t>
            </a:r>
          </a:p>
          <a:p>
            <a:pPr marL="0" indent="0">
              <a:buNone/>
            </a:pPr>
            <a:endParaRPr lang="en-US" sz="1800" dirty="0"/>
          </a:p>
          <a:p>
            <a:pPr marL="0" indent="0">
              <a:buNone/>
            </a:pPr>
            <a:r>
              <a:rPr lang="en-US" sz="1800" dirty="0"/>
              <a:t>Helpful for:</a:t>
            </a:r>
          </a:p>
          <a:p>
            <a:r>
              <a:rPr lang="en-US" sz="1800" dirty="0"/>
              <a:t>Other programmers;</a:t>
            </a:r>
          </a:p>
          <a:p>
            <a:r>
              <a:rPr lang="en-US" sz="1800" dirty="0"/>
              <a:t>Yourself when returning to the code later.</a:t>
            </a:r>
          </a:p>
          <a:p>
            <a:endParaRPr lang="en-US" sz="1800" dirty="0"/>
          </a:p>
          <a:p>
            <a:pPr marL="0" indent="0">
              <a:buNone/>
            </a:pPr>
            <a:r>
              <a:rPr lang="en-US" sz="1800" dirty="0"/>
              <a:t>Comments can either be inline or on their own line.</a:t>
            </a:r>
          </a:p>
          <a:p>
            <a:pPr marL="0" indent="0">
              <a:buNone/>
            </a:pPr>
            <a:endParaRPr lang="en-US" sz="1800" dirty="0"/>
          </a:p>
          <a:p>
            <a:pPr marL="0" indent="0">
              <a:buNone/>
            </a:pPr>
            <a:r>
              <a:rPr lang="en-US" sz="1800" dirty="0"/>
              <a:t>Use your Pseudocode as the basis of your comments.</a:t>
            </a:r>
          </a:p>
          <a:p>
            <a:pPr marL="0" indent="0">
              <a:buNone/>
            </a:pPr>
            <a:endParaRPr lang="en-US" sz="1800" dirty="0"/>
          </a:p>
          <a:p>
            <a:pPr marL="0" indent="0">
              <a:buNone/>
            </a:pPr>
            <a:r>
              <a:rPr lang="en-US" sz="1800" dirty="0"/>
              <a:t>But do not comment the obvious:</a:t>
            </a:r>
          </a:p>
          <a:p>
            <a:pPr marL="0" indent="0">
              <a:buNone/>
            </a:pPr>
            <a:r>
              <a:rPr lang="en-GB" sz="1600" dirty="0" err="1">
                <a:latin typeface="Consolas" panose="020B0609020204030204" pitchFamily="49" charset="0"/>
                <a:cs typeface="Consolas" panose="020B0609020204030204" pitchFamily="49" charset="0"/>
              </a:rPr>
              <a:t>some_test</a:t>
            </a:r>
            <a:r>
              <a:rPr lang="en-GB" sz="1600" dirty="0">
                <a:latin typeface="Consolas" panose="020B0609020204030204" pitchFamily="49" charset="0"/>
                <a:cs typeface="Consolas" panose="020B0609020204030204" pitchFamily="49" charset="0"/>
              </a:rPr>
              <a:t> = </a:t>
            </a:r>
            <a:r>
              <a:rPr lang="en-GB" sz="1600" dirty="0">
                <a:solidFill>
                  <a:srgbClr val="6A8759"/>
                </a:solidFill>
                <a:latin typeface="Consolas" panose="020B0609020204030204" pitchFamily="49" charset="0"/>
                <a:cs typeface="Consolas" panose="020B0609020204030204" pitchFamily="49" charset="0"/>
              </a:rPr>
              <a:t>'example'  </a:t>
            </a:r>
            <a:r>
              <a:rPr lang="en-GB" sz="1600" dirty="0">
                <a:solidFill>
                  <a:srgbClr val="808080"/>
                </a:solidFill>
                <a:latin typeface="Consolas" panose="020B0609020204030204" pitchFamily="49" charset="0"/>
                <a:cs typeface="Consolas" panose="020B0609020204030204" pitchFamily="49" charset="0"/>
              </a:rPr>
              <a:t># setting </a:t>
            </a:r>
            <a:r>
              <a:rPr lang="en-GB" sz="1600" dirty="0" err="1">
                <a:solidFill>
                  <a:srgbClr val="808080"/>
                </a:solidFill>
                <a:latin typeface="Consolas" panose="020B0609020204030204" pitchFamily="49" charset="0"/>
                <a:cs typeface="Consolas" panose="020B0609020204030204" pitchFamily="49" charset="0"/>
              </a:rPr>
              <a:t>some_text</a:t>
            </a:r>
            <a:br>
              <a:rPr lang="en-GB" sz="1600" dirty="0">
                <a:solidFill>
                  <a:srgbClr val="808080"/>
                </a:solidFill>
                <a:latin typeface="Consolas" panose="020B0609020204030204" pitchFamily="49" charset="0"/>
                <a:cs typeface="Consolas" panose="020B0609020204030204" pitchFamily="49" charset="0"/>
              </a:rPr>
            </a:br>
            <a:br>
              <a:rPr lang="en-GB" sz="1600" dirty="0">
                <a:solidFill>
                  <a:srgbClr val="808080"/>
                </a:solidFill>
                <a:latin typeface="Consolas" panose="020B0609020204030204" pitchFamily="49" charset="0"/>
                <a:cs typeface="Consolas" panose="020B0609020204030204" pitchFamily="49" charset="0"/>
              </a:rPr>
            </a:br>
            <a:r>
              <a:rPr lang="en-GB" sz="1600" dirty="0">
                <a:solidFill>
                  <a:srgbClr val="808080"/>
                </a:solidFill>
                <a:latin typeface="Consolas" panose="020B0609020204030204" pitchFamily="49" charset="0"/>
                <a:cs typeface="Consolas" panose="020B0609020204030204" pitchFamily="49" charset="0"/>
              </a:rPr>
              <a:t># print string </a:t>
            </a:r>
            <a:r>
              <a:rPr lang="en-GB" sz="1600" dirty="0" err="1">
                <a:solidFill>
                  <a:srgbClr val="808080"/>
                </a:solidFill>
                <a:latin typeface="Consolas" panose="020B0609020204030204" pitchFamily="49" charset="0"/>
                <a:cs typeface="Consolas" panose="020B0609020204030204" pitchFamily="49" charset="0"/>
              </a:rPr>
              <a:t>some_text</a:t>
            </a:r>
            <a:br>
              <a:rPr lang="en-GB" sz="1600" dirty="0">
                <a:solidFill>
                  <a:srgbClr val="808080"/>
                </a:solidFill>
                <a:latin typeface="Consolas" panose="020B0609020204030204" pitchFamily="49" charset="0"/>
                <a:cs typeface="Consolas" panose="020B0609020204030204" pitchFamily="49" charset="0"/>
              </a:rPr>
            </a:br>
            <a:r>
              <a:rPr lang="en-GB" sz="1600" dirty="0">
                <a:solidFill>
                  <a:srgbClr val="8888C6"/>
                </a:solidFill>
                <a:latin typeface="Consolas" panose="020B0609020204030204" pitchFamily="49" charset="0"/>
                <a:cs typeface="Consolas" panose="020B0609020204030204" pitchFamily="49" charset="0"/>
              </a:rPr>
              <a:t>print</a:t>
            </a:r>
            <a:r>
              <a:rPr lang="en-GB" sz="1600" dirty="0">
                <a:latin typeface="Consolas" panose="020B0609020204030204" pitchFamily="49" charset="0"/>
                <a:cs typeface="Consolas" panose="020B0609020204030204" pitchFamily="49" charset="0"/>
              </a:rPr>
              <a:t>(</a:t>
            </a:r>
            <a:r>
              <a:rPr lang="en-GB" sz="1600" dirty="0" err="1">
                <a:latin typeface="Consolas" panose="020B0609020204030204" pitchFamily="49" charset="0"/>
                <a:cs typeface="Consolas" panose="020B0609020204030204" pitchFamily="49" charset="0"/>
              </a:rPr>
              <a:t>some_test</a:t>
            </a:r>
            <a:r>
              <a:rPr lang="en-GB" sz="1600" dirty="0">
                <a:latin typeface="Consolas" panose="020B0609020204030204" pitchFamily="49" charset="0"/>
                <a:cs typeface="Consolas" panose="020B0609020204030204" pitchFamily="49" charset="0"/>
              </a:rPr>
              <a:t>)</a:t>
            </a:r>
            <a:br>
              <a:rPr lang="en-GB" sz="1600" dirty="0">
                <a:latin typeface="Consolas" panose="020B0609020204030204" pitchFamily="49" charset="0"/>
                <a:cs typeface="Consolas" panose="020B0609020204030204" pitchFamily="49" charset="0"/>
              </a:rPr>
            </a:br>
            <a:endParaRPr lang="en-US" sz="1600" dirty="0">
              <a:latin typeface="Consolas" panose="020B0609020204030204" pitchFamily="49" charset="0"/>
              <a:cs typeface="Consolas" panose="020B0609020204030204" pitchFamily="49" charset="0"/>
            </a:endParaRPr>
          </a:p>
          <a:p>
            <a:pPr marL="0" indent="0">
              <a:buNone/>
            </a:pPr>
            <a:endParaRPr lang="en-US" sz="1800" dirty="0"/>
          </a:p>
        </p:txBody>
      </p:sp>
      <p:sp>
        <p:nvSpPr>
          <p:cNvPr id="4" name="Footer Placeholder 2">
            <a:extLst>
              <a:ext uri="{FF2B5EF4-FFF2-40B4-BE49-F238E27FC236}">
                <a16:creationId xmlns:a16="http://schemas.microsoft.com/office/drawing/2014/main" id="{E285459E-7536-DC4A-B3C8-0EBCE5E7CC37}"/>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18</a:t>
            </a:fld>
            <a:endParaRPr lang="en-US" dirty="0"/>
          </a:p>
        </p:txBody>
      </p:sp>
    </p:spTree>
    <p:extLst>
      <p:ext uri="{BB962C8B-B14F-4D97-AF65-F5344CB8AC3E}">
        <p14:creationId xmlns:p14="http://schemas.microsoft.com/office/powerpoint/2010/main" val="3561329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622CB-3AC4-A848-BE8D-B218E603F311}"/>
              </a:ext>
            </a:extLst>
          </p:cNvPr>
          <p:cNvSpPr>
            <a:spLocks noGrp="1"/>
          </p:cNvSpPr>
          <p:nvPr>
            <p:ph type="title"/>
          </p:nvPr>
        </p:nvSpPr>
        <p:spPr/>
        <p:txBody>
          <a:bodyPr/>
          <a:lstStyle/>
          <a:p>
            <a:r>
              <a:rPr lang="en-US" dirty="0"/>
              <a:t>Exercise 7 (30 Minutes)</a:t>
            </a:r>
          </a:p>
        </p:txBody>
      </p:sp>
      <p:sp>
        <p:nvSpPr>
          <p:cNvPr id="9" name="Content Placeholder 2">
            <a:extLst>
              <a:ext uri="{FF2B5EF4-FFF2-40B4-BE49-F238E27FC236}">
                <a16:creationId xmlns:a16="http://schemas.microsoft.com/office/drawing/2014/main" id="{3AB3BC18-199B-C44F-B339-573547996898}"/>
              </a:ext>
            </a:extLst>
          </p:cNvPr>
          <p:cNvSpPr>
            <a:spLocks noGrp="1"/>
          </p:cNvSpPr>
          <p:nvPr>
            <p:ph idx="1"/>
          </p:nvPr>
        </p:nvSpPr>
        <p:spPr/>
        <p:txBody>
          <a:bodyPr/>
          <a:lstStyle/>
          <a:p>
            <a:pPr marL="0" indent="0">
              <a:buNone/>
            </a:pPr>
            <a:r>
              <a:rPr lang="en-US" sz="1800" dirty="0"/>
              <a:t>Design an object-oriented program for the following classes:</a:t>
            </a:r>
          </a:p>
          <a:p>
            <a:pPr marL="0" indent="0">
              <a:buNone/>
            </a:pPr>
            <a:r>
              <a:rPr lang="en-US" sz="1800" dirty="0">
                <a:latin typeface="Consolas" panose="020B0609020204030204" pitchFamily="49" charset="0"/>
                <a:cs typeface="Consolas" panose="020B0609020204030204" pitchFamily="49" charset="0"/>
              </a:rPr>
              <a:t>Geometry</a:t>
            </a:r>
            <a:r>
              <a:rPr lang="en-US" sz="1800" dirty="0"/>
              <a:t>, </a:t>
            </a:r>
            <a:r>
              <a:rPr lang="en-US" sz="1800" dirty="0">
                <a:latin typeface="Consolas" panose="020B0609020204030204" pitchFamily="49" charset="0"/>
                <a:cs typeface="Consolas" panose="020B0609020204030204" pitchFamily="49" charset="0"/>
              </a:rPr>
              <a:t>Point</a:t>
            </a:r>
            <a:r>
              <a:rPr lang="en-US" sz="1800" dirty="0"/>
              <a:t>, </a:t>
            </a:r>
            <a:r>
              <a:rPr lang="en-US" sz="1800" dirty="0">
                <a:latin typeface="Consolas" panose="020B0609020204030204" pitchFamily="49" charset="0"/>
                <a:cs typeface="Consolas" panose="020B0609020204030204" pitchFamily="49" charset="0"/>
              </a:rPr>
              <a:t>Line</a:t>
            </a:r>
            <a:r>
              <a:rPr lang="en-US" sz="1800" dirty="0"/>
              <a:t>, </a:t>
            </a:r>
            <a:r>
              <a:rPr lang="en-US" sz="1800" dirty="0">
                <a:latin typeface="Consolas" panose="020B0609020204030204" pitchFamily="49" charset="0"/>
                <a:cs typeface="Consolas" panose="020B0609020204030204" pitchFamily="49" charset="0"/>
              </a:rPr>
              <a:t>Polygon</a:t>
            </a:r>
            <a:r>
              <a:rPr lang="en-US" sz="1800" dirty="0"/>
              <a:t>, </a:t>
            </a:r>
            <a:r>
              <a:rPr lang="en-US" sz="1800" dirty="0">
                <a:latin typeface="Consolas" panose="020B0609020204030204" pitchFamily="49" charset="0"/>
                <a:cs typeface="Consolas" panose="020B0609020204030204" pitchFamily="49" charset="0"/>
              </a:rPr>
              <a:t>Triangle</a:t>
            </a:r>
            <a:r>
              <a:rPr lang="en-US" sz="1800" dirty="0"/>
              <a:t> and </a:t>
            </a:r>
            <a:r>
              <a:rPr lang="en-US" sz="1800" dirty="0">
                <a:latin typeface="Consolas" panose="020B0609020204030204" pitchFamily="49" charset="0"/>
                <a:cs typeface="Consolas" panose="020B0609020204030204" pitchFamily="49" charset="0"/>
              </a:rPr>
              <a:t>Square</a:t>
            </a:r>
            <a:r>
              <a:rPr lang="en-US" sz="1800" dirty="0"/>
              <a:t>.</a:t>
            </a:r>
          </a:p>
          <a:p>
            <a:pPr marL="0" indent="0">
              <a:buNone/>
            </a:pPr>
            <a:endParaRPr lang="en-US" sz="1800" dirty="0"/>
          </a:p>
          <a:p>
            <a:pPr marL="0" indent="0">
              <a:buNone/>
            </a:pPr>
            <a:r>
              <a:rPr lang="en-US" sz="1800" dirty="0"/>
              <a:t>This program should allow the construction of:</a:t>
            </a:r>
          </a:p>
          <a:p>
            <a:r>
              <a:rPr lang="en-US" sz="1800" dirty="0"/>
              <a:t>A point;</a:t>
            </a:r>
          </a:p>
          <a:p>
            <a:r>
              <a:rPr lang="en-US" sz="1800" dirty="0"/>
              <a:t>A line given two points; </a:t>
            </a:r>
          </a:p>
          <a:p>
            <a:r>
              <a:rPr lang="en-US" sz="1800" dirty="0"/>
              <a:t>A polygon given 3 or more points;</a:t>
            </a:r>
          </a:p>
          <a:p>
            <a:r>
              <a:rPr lang="en-US" sz="1800" dirty="0"/>
              <a:t>A triangle given 3 points;</a:t>
            </a:r>
          </a:p>
          <a:p>
            <a:r>
              <a:rPr lang="en-US" sz="1800" dirty="0"/>
              <a:t>A square given its bottom left point and its side length.</a:t>
            </a:r>
          </a:p>
          <a:p>
            <a:pPr marL="0" indent="0">
              <a:buNone/>
            </a:pPr>
            <a:endParaRPr lang="en-US" sz="1800" dirty="0"/>
          </a:p>
          <a:p>
            <a:pPr marL="0" indent="0">
              <a:buNone/>
            </a:pPr>
            <a:r>
              <a:rPr lang="en-US" sz="1800" dirty="0"/>
              <a:t>These classes should implement the methods to get or compute (where and when appropriate): the name, the x, the y, the lines, and the area.</a:t>
            </a:r>
          </a:p>
          <a:p>
            <a:pPr marL="0" indent="0">
              <a:buNone/>
            </a:pPr>
            <a:endParaRPr lang="en-US" sz="1800" dirty="0"/>
          </a:p>
          <a:p>
            <a:pPr marL="0" indent="0">
              <a:buNone/>
            </a:pPr>
            <a:r>
              <a:rPr lang="en-US" sz="1800" dirty="0"/>
              <a:t>TIP: use the Shoelace Formula to compute the area of a triangle given 3 points.</a:t>
            </a:r>
          </a:p>
          <a:p>
            <a:pPr marL="0" indent="0">
              <a:buNone/>
            </a:pPr>
            <a:endParaRPr lang="en-US" sz="1800" dirty="0"/>
          </a:p>
          <a:p>
            <a:pPr marL="0" indent="0">
              <a:buNone/>
            </a:pPr>
            <a:endParaRPr lang="en-US" sz="1800" dirty="0"/>
          </a:p>
        </p:txBody>
      </p:sp>
      <p:sp>
        <p:nvSpPr>
          <p:cNvPr id="3" name="Footer Placeholder 2">
            <a:extLst>
              <a:ext uri="{FF2B5EF4-FFF2-40B4-BE49-F238E27FC236}">
                <a16:creationId xmlns:a16="http://schemas.microsoft.com/office/drawing/2014/main" id="{FECD1392-28BC-6444-B75E-DFC499E36452}"/>
              </a:ext>
            </a:extLst>
          </p:cNvPr>
          <p:cNvSpPr>
            <a:spLocks noGrp="1"/>
          </p:cNvSpPr>
          <p:nvPr>
            <p:ph type="ftr" sz="quarter" idx="10"/>
          </p:nvPr>
        </p:nvSpPr>
        <p:spPr/>
        <p:txBody>
          <a:bodyPr/>
          <a:lstStyle/>
          <a:p>
            <a:fld id="{B5E4C176-450D-B04D-90B6-7F3833CFE2C9}" type="slidenum">
              <a:rPr lang="en-US" smtClean="0"/>
              <a:pPr/>
              <a:t>1</a:t>
            </a:fld>
            <a:endParaRPr lang="en-US" dirty="0"/>
          </a:p>
        </p:txBody>
      </p:sp>
    </p:spTree>
    <p:extLst>
      <p:ext uri="{BB962C8B-B14F-4D97-AF65-F5344CB8AC3E}">
        <p14:creationId xmlns:p14="http://schemas.microsoft.com/office/powerpoint/2010/main" val="3011458422"/>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1B768-2A6A-F149-919D-6EC852CAA46C}"/>
              </a:ext>
            </a:extLst>
          </p:cNvPr>
          <p:cNvSpPr>
            <a:spLocks noGrp="1"/>
          </p:cNvSpPr>
          <p:nvPr>
            <p:ph type="title"/>
          </p:nvPr>
        </p:nvSpPr>
        <p:spPr/>
        <p:txBody>
          <a:bodyPr/>
          <a:lstStyle/>
          <a:p>
            <a:r>
              <a:rPr lang="en-US" dirty="0"/>
              <a:t>Multiple Files Program</a:t>
            </a:r>
          </a:p>
        </p:txBody>
      </p:sp>
      <p:sp>
        <p:nvSpPr>
          <p:cNvPr id="3" name="Content Placeholder 2">
            <a:extLst>
              <a:ext uri="{FF2B5EF4-FFF2-40B4-BE49-F238E27FC236}">
                <a16:creationId xmlns:a16="http://schemas.microsoft.com/office/drawing/2014/main" id="{2912DE23-1859-EC48-989A-9DCA77F0E4EE}"/>
              </a:ext>
            </a:extLst>
          </p:cNvPr>
          <p:cNvSpPr>
            <a:spLocks noGrp="1"/>
          </p:cNvSpPr>
          <p:nvPr>
            <p:ph idx="1"/>
          </p:nvPr>
        </p:nvSpPr>
        <p:spPr/>
        <p:txBody>
          <a:bodyPr/>
          <a:lstStyle/>
          <a:p>
            <a:pPr marL="0" indent="0">
              <a:buNone/>
            </a:pPr>
            <a:r>
              <a:rPr lang="en-US" sz="1400" dirty="0"/>
              <a:t>When the program becomes complex, you can divide your program into multiple files. To use functions or classes defined in other files, you can use the keyword </a:t>
            </a:r>
            <a:r>
              <a:rPr lang="en-GB" sz="1400" dirty="0">
                <a:solidFill>
                  <a:srgbClr val="CC7832"/>
                </a:solidFill>
                <a:latin typeface="Consolas" panose="020B0609020204030204" pitchFamily="49" charset="0"/>
                <a:cs typeface="Consolas" panose="020B0609020204030204" pitchFamily="49" charset="0"/>
              </a:rPr>
              <a:t>import</a:t>
            </a:r>
            <a:r>
              <a:rPr lang="en-US" sz="1400" dirty="0"/>
              <a:t>:</a:t>
            </a:r>
            <a:endParaRPr lang="en-GB" sz="1400" dirty="0">
              <a:solidFill>
                <a:srgbClr val="CC7832"/>
              </a:solidFill>
              <a:latin typeface="Consolas" panose="020B0609020204030204" pitchFamily="49" charset="0"/>
              <a:cs typeface="Consolas" panose="020B0609020204030204" pitchFamily="49" charset="0"/>
            </a:endParaRPr>
          </a:p>
          <a:p>
            <a:pPr marL="0" indent="0">
              <a:buNone/>
            </a:pPr>
            <a:r>
              <a:rPr lang="en-GB" sz="1400" dirty="0">
                <a:solidFill>
                  <a:srgbClr val="CC7832"/>
                </a:solidFill>
                <a:latin typeface="Consolas" panose="020B0609020204030204" pitchFamily="49" charset="0"/>
                <a:cs typeface="Consolas" panose="020B0609020204030204" pitchFamily="49" charset="0"/>
              </a:rPr>
              <a:t>import </a:t>
            </a:r>
            <a:r>
              <a:rPr lang="en-GB" sz="1400" dirty="0">
                <a:latin typeface="Consolas" panose="020B0609020204030204" pitchFamily="49" charset="0"/>
                <a:cs typeface="Consolas" panose="020B0609020204030204" pitchFamily="49" charset="0"/>
              </a:rPr>
              <a:t>foo</a:t>
            </a:r>
          </a:p>
          <a:p>
            <a:pPr marL="0" indent="0">
              <a:buNone/>
            </a:pPr>
            <a:r>
              <a:rPr lang="en-GB" sz="1400" dirty="0" err="1">
                <a:latin typeface="Consolas" panose="020B0609020204030204" pitchFamily="49" charset="0"/>
                <a:cs typeface="Consolas" panose="020B0609020204030204" pitchFamily="49" charset="0"/>
              </a:rPr>
              <a:t>foo.bar</a:t>
            </a:r>
            <a:r>
              <a:rPr lang="en-GB" sz="1400" dirty="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pPr marL="0" indent="0">
              <a:buNone/>
            </a:pPr>
            <a:endParaRPr lang="en-US" sz="1400" dirty="0"/>
          </a:p>
          <a:p>
            <a:pPr marL="0" indent="0">
              <a:buNone/>
            </a:pPr>
            <a:r>
              <a:rPr lang="en-US" sz="1400" dirty="0"/>
              <a:t>Or you can import only a part of it:</a:t>
            </a:r>
          </a:p>
          <a:p>
            <a:pPr marL="0" indent="0">
              <a:buNone/>
            </a:pPr>
            <a:r>
              <a:rPr lang="en-GB" sz="1400" dirty="0">
                <a:solidFill>
                  <a:srgbClr val="CC7832"/>
                </a:solidFill>
                <a:latin typeface="Consolas" panose="020B0609020204030204" pitchFamily="49" charset="0"/>
                <a:cs typeface="Consolas" panose="020B0609020204030204" pitchFamily="49" charset="0"/>
              </a:rPr>
              <a:t>from </a:t>
            </a:r>
            <a:r>
              <a:rPr lang="en-GB" sz="1400" dirty="0">
                <a:latin typeface="Consolas" panose="020B0609020204030204" pitchFamily="49" charset="0"/>
                <a:cs typeface="Consolas" panose="020B0609020204030204" pitchFamily="49" charset="0"/>
              </a:rPr>
              <a:t>foo </a:t>
            </a:r>
            <a:r>
              <a:rPr lang="en-GB" sz="1400" dirty="0">
                <a:solidFill>
                  <a:srgbClr val="CC7832"/>
                </a:solidFill>
                <a:latin typeface="Consolas" panose="020B0609020204030204" pitchFamily="49" charset="0"/>
                <a:cs typeface="Consolas" panose="020B0609020204030204" pitchFamily="49" charset="0"/>
              </a:rPr>
              <a:t>import </a:t>
            </a:r>
            <a:r>
              <a:rPr lang="en-GB" sz="1400" dirty="0">
                <a:latin typeface="Consolas" panose="020B0609020204030204" pitchFamily="49" charset="0"/>
                <a:cs typeface="Consolas" panose="020B0609020204030204" pitchFamily="49" charset="0"/>
              </a:rPr>
              <a:t>bar</a:t>
            </a:r>
          </a:p>
          <a:p>
            <a:pPr marL="0" indent="0">
              <a:buNone/>
            </a:pPr>
            <a:r>
              <a:rPr lang="en-GB" sz="1400" dirty="0">
                <a:latin typeface="Consolas" panose="020B0609020204030204" pitchFamily="49" charset="0"/>
                <a:cs typeface="Consolas" panose="020B0609020204030204" pitchFamily="49" charset="0"/>
              </a:rPr>
              <a:t>bar()</a:t>
            </a:r>
          </a:p>
          <a:p>
            <a:pPr marL="0" indent="0">
              <a:buNone/>
            </a:pPr>
            <a:endParaRPr lang="en-GB" sz="1400" dirty="0"/>
          </a:p>
          <a:p>
            <a:pPr marL="0" indent="0">
              <a:buNone/>
            </a:pPr>
            <a:r>
              <a:rPr lang="en-GB" sz="1400" dirty="0"/>
              <a:t>You can also give aliases to these imports:</a:t>
            </a:r>
          </a:p>
          <a:p>
            <a:pPr marL="0" indent="0">
              <a:buNone/>
            </a:pPr>
            <a:r>
              <a:rPr lang="en-GB" sz="1400" dirty="0">
                <a:solidFill>
                  <a:srgbClr val="CC7832"/>
                </a:solidFill>
                <a:latin typeface="Consolas" panose="020B0609020204030204" pitchFamily="49" charset="0"/>
                <a:cs typeface="Consolas" panose="020B0609020204030204" pitchFamily="49" charset="0"/>
              </a:rPr>
              <a:t>import </a:t>
            </a:r>
            <a:r>
              <a:rPr lang="en-GB" sz="1400" dirty="0">
                <a:latin typeface="Consolas" panose="020B0609020204030204" pitchFamily="49" charset="0"/>
                <a:cs typeface="Consolas" panose="020B0609020204030204" pitchFamily="49" charset="0"/>
              </a:rPr>
              <a:t>foo </a:t>
            </a:r>
            <a:r>
              <a:rPr lang="en-GB" sz="1400" dirty="0">
                <a:solidFill>
                  <a:srgbClr val="CC7832"/>
                </a:solidFill>
                <a:latin typeface="Consolas" panose="020B0609020204030204" pitchFamily="49" charset="0"/>
                <a:cs typeface="Consolas" panose="020B0609020204030204" pitchFamily="49" charset="0"/>
              </a:rPr>
              <a:t>as </a:t>
            </a:r>
            <a:r>
              <a:rPr lang="en-GB" sz="1400" dirty="0">
                <a:latin typeface="Consolas" panose="020B0609020204030204" pitchFamily="49" charset="0"/>
                <a:cs typeface="Consolas" panose="020B0609020204030204" pitchFamily="49" charset="0"/>
              </a:rPr>
              <a:t>f</a:t>
            </a: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f.bar</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a:solidFill>
                  <a:srgbClr val="CC7832"/>
                </a:solidFill>
                <a:latin typeface="Consolas" panose="020B0609020204030204" pitchFamily="49" charset="0"/>
                <a:cs typeface="Consolas" panose="020B0609020204030204" pitchFamily="49" charset="0"/>
              </a:rPr>
              <a:t>from </a:t>
            </a:r>
            <a:r>
              <a:rPr lang="en-GB" sz="1400" dirty="0">
                <a:latin typeface="Consolas" panose="020B0609020204030204" pitchFamily="49" charset="0"/>
                <a:cs typeface="Consolas" panose="020B0609020204030204" pitchFamily="49" charset="0"/>
              </a:rPr>
              <a:t>foo </a:t>
            </a:r>
            <a:r>
              <a:rPr lang="en-GB" sz="1400" dirty="0">
                <a:solidFill>
                  <a:srgbClr val="CC7832"/>
                </a:solidFill>
                <a:latin typeface="Consolas" panose="020B0609020204030204" pitchFamily="49" charset="0"/>
                <a:cs typeface="Consolas" panose="020B0609020204030204" pitchFamily="49" charset="0"/>
              </a:rPr>
              <a:t>import </a:t>
            </a:r>
            <a:r>
              <a:rPr lang="en-GB" sz="1400" dirty="0">
                <a:latin typeface="Consolas" panose="020B0609020204030204" pitchFamily="49" charset="0"/>
                <a:cs typeface="Consolas" panose="020B0609020204030204" pitchFamily="49" charset="0"/>
              </a:rPr>
              <a:t>bar </a:t>
            </a:r>
            <a:r>
              <a:rPr lang="en-GB" sz="1400" dirty="0">
                <a:solidFill>
                  <a:srgbClr val="CC7832"/>
                </a:solidFill>
                <a:latin typeface="Consolas" panose="020B0609020204030204" pitchFamily="49" charset="0"/>
                <a:cs typeface="Consolas" panose="020B0609020204030204" pitchFamily="49" charset="0"/>
              </a:rPr>
              <a:t>as </a:t>
            </a:r>
            <a:r>
              <a:rPr lang="en-GB" sz="1400" dirty="0">
                <a:latin typeface="Consolas" panose="020B0609020204030204" pitchFamily="49" charset="0"/>
                <a:cs typeface="Consolas" panose="020B0609020204030204" pitchFamily="49" charset="0"/>
              </a:rPr>
              <a:t>b</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b()</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Arial" panose="020B0604020202020204" pitchFamily="34" charset="0"/>
                <a:cs typeface="Arial" panose="020B0604020202020204" pitchFamily="34" charset="0"/>
              </a:rPr>
              <a:t>To successfully import code from another file, you need to fulfil the basic program planning: have a main function. </a:t>
            </a:r>
          </a:p>
          <a:p>
            <a:pPr marL="0" indent="0">
              <a:buNone/>
            </a:pPr>
            <a:endParaRPr lang="en-GB" sz="1400" dirty="0">
              <a:latin typeface="Arial" panose="020B0604020202020204" pitchFamily="34" charset="0"/>
              <a:cs typeface="Arial" panose="020B0604020202020204" pitchFamily="34" charset="0"/>
            </a:endParaRPr>
          </a:p>
          <a:p>
            <a:pPr marL="0" indent="0">
              <a:buNone/>
            </a:pPr>
            <a:r>
              <a:rPr lang="en-GB" sz="1400" dirty="0">
                <a:latin typeface="Arial" panose="020B0604020202020204" pitchFamily="34" charset="0"/>
                <a:cs typeface="Arial" panose="020B0604020202020204" pitchFamily="34" charset="0"/>
              </a:rPr>
              <a:t>What happens if you don’t do it?</a:t>
            </a:r>
            <a:endParaRPr lang="en-US" sz="1400" dirty="0">
              <a:latin typeface="Arial" panose="020B0604020202020204" pitchFamily="34" charset="0"/>
              <a:cs typeface="Arial" panose="020B0604020202020204" pitchFamily="34" charset="0"/>
            </a:endParaRPr>
          </a:p>
        </p:txBody>
      </p:sp>
      <p:sp>
        <p:nvSpPr>
          <p:cNvPr id="4" name="Footer Placeholder 2">
            <a:extLst>
              <a:ext uri="{FF2B5EF4-FFF2-40B4-BE49-F238E27FC236}">
                <a16:creationId xmlns:a16="http://schemas.microsoft.com/office/drawing/2014/main" id="{DA9E0183-70C3-9D49-BA0C-9DBD7A13B864}"/>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19</a:t>
            </a:fld>
            <a:endParaRPr lang="en-US" dirty="0"/>
          </a:p>
        </p:txBody>
      </p:sp>
    </p:spTree>
    <p:extLst>
      <p:ext uri="{BB962C8B-B14F-4D97-AF65-F5344CB8AC3E}">
        <p14:creationId xmlns:p14="http://schemas.microsoft.com/office/powerpoint/2010/main" val="29921239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1B768-2A6A-F149-919D-6EC852CAA46C}"/>
              </a:ext>
            </a:extLst>
          </p:cNvPr>
          <p:cNvSpPr>
            <a:spLocks noGrp="1"/>
          </p:cNvSpPr>
          <p:nvPr>
            <p:ph type="title"/>
          </p:nvPr>
        </p:nvSpPr>
        <p:spPr/>
        <p:txBody>
          <a:bodyPr/>
          <a:lstStyle/>
          <a:p>
            <a:r>
              <a:rPr lang="en-US" dirty="0"/>
              <a:t>Basic Program Planning (II)</a:t>
            </a:r>
          </a:p>
        </p:txBody>
      </p:sp>
      <p:sp>
        <p:nvSpPr>
          <p:cNvPr id="3" name="Content Placeholder 2">
            <a:extLst>
              <a:ext uri="{FF2B5EF4-FFF2-40B4-BE49-F238E27FC236}">
                <a16:creationId xmlns:a16="http://schemas.microsoft.com/office/drawing/2014/main" id="{2912DE23-1859-EC48-989A-9DCA77F0E4EE}"/>
              </a:ext>
            </a:extLst>
          </p:cNvPr>
          <p:cNvSpPr>
            <a:spLocks noGrp="1"/>
          </p:cNvSpPr>
          <p:nvPr>
            <p:ph idx="1"/>
          </p:nvPr>
        </p:nvSpPr>
        <p:spPr/>
        <p:txBody>
          <a:bodyPr/>
          <a:lstStyle/>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It is standard practice to turn all code into a main function:</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Ensures that there are no stray global variables;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Futureproofs your code should you want to use it into another script.</a:t>
            </a:r>
          </a:p>
          <a:p>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When </a:t>
            </a:r>
            <a:r>
              <a:rPr lang="en-GB" dirty="0">
                <a:solidFill>
                  <a:srgbClr val="CC7832"/>
                </a:solidFill>
                <a:latin typeface="Consolas" panose="020B0609020204030204" pitchFamily="49" charset="0"/>
                <a:cs typeface="Consolas" panose="020B0609020204030204" pitchFamily="49" charset="0"/>
              </a:rPr>
              <a:t>import</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ing</a:t>
            </a:r>
            <a:r>
              <a:rPr lang="en-US" dirty="0">
                <a:latin typeface="Arial" panose="020B0604020202020204" pitchFamily="34" charset="0"/>
                <a:cs typeface="Arial" panose="020B0604020202020204" pitchFamily="34" charset="0"/>
              </a:rPr>
              <a:t> a file, this file gets parsed and executed.</a:t>
            </a:r>
          </a:p>
          <a:p>
            <a:pPr marL="0" indent="0">
              <a:buNone/>
            </a:pPr>
            <a:endParaRPr lang="en-US" dirty="0">
              <a:latin typeface="Arial" panose="020B0604020202020204" pitchFamily="34" charset="0"/>
              <a:cs typeface="Arial" panose="020B0604020202020204" pitchFamily="34" charset="0"/>
            </a:endParaRPr>
          </a:p>
        </p:txBody>
      </p:sp>
      <p:sp>
        <p:nvSpPr>
          <p:cNvPr id="4" name="Footer Placeholder 2">
            <a:extLst>
              <a:ext uri="{FF2B5EF4-FFF2-40B4-BE49-F238E27FC236}">
                <a16:creationId xmlns:a16="http://schemas.microsoft.com/office/drawing/2014/main" id="{7A59DABB-36CB-AC44-AEC3-90E5FEC0A87A}"/>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20</a:t>
            </a:fld>
            <a:endParaRPr lang="en-US" dirty="0"/>
          </a:p>
        </p:txBody>
      </p:sp>
    </p:spTree>
    <p:extLst>
      <p:ext uri="{BB962C8B-B14F-4D97-AF65-F5344CB8AC3E}">
        <p14:creationId xmlns:p14="http://schemas.microsoft.com/office/powerpoint/2010/main" val="2425427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00D4CF5-A243-4A4E-9085-E690E37B672E}"/>
              </a:ext>
            </a:extLst>
          </p:cNvPr>
          <p:cNvSpPr>
            <a:spLocks noGrp="1"/>
          </p:cNvSpPr>
          <p:nvPr>
            <p:ph type="ftr" sz="quarter" idx="10"/>
          </p:nvPr>
        </p:nvSpPr>
        <p:spPr/>
        <p:txBody>
          <a:bodyPr/>
          <a:lstStyle/>
          <a:p>
            <a:fld id="{B5E4C176-450D-B04D-90B6-7F3833CFE2C9}" type="slidenum">
              <a:rPr lang="en-US" smtClean="0"/>
              <a:pPr/>
              <a:t>21</a:t>
            </a:fld>
            <a:endParaRPr lang="en-US" dirty="0"/>
          </a:p>
        </p:txBody>
      </p:sp>
      <p:pic>
        <p:nvPicPr>
          <p:cNvPr id="2" name="Picture 1">
            <a:extLst>
              <a:ext uri="{FF2B5EF4-FFF2-40B4-BE49-F238E27FC236}">
                <a16:creationId xmlns:a16="http://schemas.microsoft.com/office/drawing/2014/main" id="{5B85CB41-530C-984F-AF12-5A81C248EBB4}"/>
              </a:ext>
            </a:extLst>
          </p:cNvPr>
          <p:cNvPicPr>
            <a:picLocks noChangeAspect="1"/>
          </p:cNvPicPr>
          <p:nvPr/>
        </p:nvPicPr>
        <p:blipFill>
          <a:blip r:embed="rId3"/>
          <a:stretch>
            <a:fillRect/>
          </a:stretch>
        </p:blipFill>
        <p:spPr>
          <a:xfrm>
            <a:off x="670518" y="4324281"/>
            <a:ext cx="3441700" cy="825500"/>
          </a:xfrm>
          <a:prstGeom prst="rect">
            <a:avLst/>
          </a:prstGeom>
        </p:spPr>
      </p:pic>
    </p:spTree>
    <p:extLst>
      <p:ext uri="{BB962C8B-B14F-4D97-AF65-F5344CB8AC3E}">
        <p14:creationId xmlns:p14="http://schemas.microsoft.com/office/powerpoint/2010/main" val="8447964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9479E8-AF4B-BF4B-99A9-C77761AB455E}"/>
              </a:ext>
            </a:extLst>
          </p:cNvPr>
          <p:cNvSpPr>
            <a:spLocks noGrp="1"/>
          </p:cNvSpPr>
          <p:nvPr>
            <p:ph type="title"/>
          </p:nvPr>
        </p:nvSpPr>
        <p:spPr/>
        <p:txBody>
          <a:bodyPr/>
          <a:lstStyle/>
          <a:p>
            <a:r>
              <a:rPr lang="en-US" dirty="0"/>
              <a:t>Matplotlib</a:t>
            </a:r>
          </a:p>
        </p:txBody>
      </p:sp>
      <p:sp>
        <p:nvSpPr>
          <p:cNvPr id="5" name="Content Placeholder 4">
            <a:extLst>
              <a:ext uri="{FF2B5EF4-FFF2-40B4-BE49-F238E27FC236}">
                <a16:creationId xmlns:a16="http://schemas.microsoft.com/office/drawing/2014/main" id="{599AD9FF-BF1C-5047-89FD-16C1D022729A}"/>
              </a:ext>
            </a:extLst>
          </p:cNvPr>
          <p:cNvSpPr>
            <a:spLocks noGrp="1"/>
          </p:cNvSpPr>
          <p:nvPr>
            <p:ph idx="1"/>
          </p:nvPr>
        </p:nvSpPr>
        <p:spPr/>
        <p:txBody>
          <a:bodyPr/>
          <a:lstStyle/>
          <a:p>
            <a:pPr marL="0" indent="0">
              <a:buNone/>
            </a:pPr>
            <a:endParaRPr lang="en-US" dirty="0"/>
          </a:p>
          <a:p>
            <a:pPr marL="0" indent="0">
              <a:buNone/>
            </a:pPr>
            <a:r>
              <a:rPr lang="en-US" dirty="0"/>
              <a:t>Matplotlib is one of the most used data </a:t>
            </a:r>
            <a:r>
              <a:rPr lang="en-US" dirty="0" err="1"/>
              <a:t>visualisation</a:t>
            </a:r>
            <a:r>
              <a:rPr lang="en-US" dirty="0"/>
              <a:t> packages in Python.</a:t>
            </a:r>
          </a:p>
          <a:p>
            <a:pPr marL="0" indent="0">
              <a:buNone/>
            </a:pPr>
            <a:endParaRPr lang="en-US" dirty="0"/>
          </a:p>
          <a:p>
            <a:pPr marL="0" indent="0">
              <a:buNone/>
            </a:pPr>
            <a:r>
              <a:rPr lang="en-US" dirty="0"/>
              <a:t>This is commonly imported as </a:t>
            </a:r>
            <a:r>
              <a:rPr lang="en-GB" dirty="0" err="1">
                <a:latin typeface="Consolas" panose="020B0609020204030204" pitchFamily="49" charset="0"/>
                <a:cs typeface="Consolas" panose="020B0609020204030204" pitchFamily="49" charset="0"/>
              </a:rPr>
              <a:t>plt</a:t>
            </a:r>
            <a:r>
              <a:rPr lang="en-US" dirty="0"/>
              <a:t>.</a:t>
            </a:r>
          </a:p>
          <a:p>
            <a:pPr marL="0" indent="0">
              <a:buNone/>
            </a:pPr>
            <a:endParaRPr lang="en-US" dirty="0"/>
          </a:p>
          <a:p>
            <a:pPr marL="0" indent="0">
              <a:buNone/>
            </a:pPr>
            <a:r>
              <a:rPr lang="en-GB" dirty="0">
                <a:solidFill>
                  <a:srgbClr val="CC7832"/>
                </a:solidFill>
                <a:latin typeface="Consolas" panose="020B0609020204030204" pitchFamily="49" charset="0"/>
                <a:cs typeface="Consolas" panose="020B0609020204030204" pitchFamily="49" charset="0"/>
              </a:rPr>
              <a:t>import </a:t>
            </a:r>
            <a:r>
              <a:rPr lang="en-GB" dirty="0" err="1">
                <a:latin typeface="Consolas" panose="020B0609020204030204" pitchFamily="49" charset="0"/>
                <a:cs typeface="Consolas" panose="020B0609020204030204" pitchFamily="49" charset="0"/>
              </a:rPr>
              <a:t>matplotlib.pyplot</a:t>
            </a:r>
            <a:r>
              <a:rPr lang="en-GB" dirty="0">
                <a:latin typeface="Consolas" panose="020B0609020204030204" pitchFamily="49" charset="0"/>
                <a:cs typeface="Consolas" panose="020B0609020204030204" pitchFamily="49" charset="0"/>
              </a:rPr>
              <a:t> </a:t>
            </a:r>
            <a:r>
              <a:rPr lang="en-GB" dirty="0">
                <a:solidFill>
                  <a:srgbClr val="CC7832"/>
                </a:solidFill>
                <a:latin typeface="Consolas" panose="020B0609020204030204" pitchFamily="49" charset="0"/>
                <a:cs typeface="Consolas" panose="020B0609020204030204" pitchFamily="49" charset="0"/>
              </a:rPr>
              <a:t>as </a:t>
            </a:r>
            <a:r>
              <a:rPr lang="en-GB" dirty="0" err="1">
                <a:latin typeface="Consolas" panose="020B0609020204030204" pitchFamily="49" charset="0"/>
                <a:cs typeface="Consolas" panose="020B0609020204030204" pitchFamily="49" charset="0"/>
              </a:rPr>
              <a:t>plt</a:t>
            </a:r>
            <a:endParaRPr lang="en-GB" dirty="0">
              <a:latin typeface="Consolas" panose="020B0609020204030204" pitchFamily="49" charset="0"/>
              <a:cs typeface="Consolas" panose="020B0609020204030204" pitchFamily="49" charset="0"/>
            </a:endParaRPr>
          </a:p>
          <a:p>
            <a:pPr marL="0" indent="0">
              <a:buNone/>
            </a:pPr>
            <a:endParaRPr lang="en-GB" dirty="0">
              <a:latin typeface="Consolas" panose="020B0609020204030204" pitchFamily="49" charset="0"/>
              <a:cs typeface="Consolas" panose="020B0609020204030204" pitchFamily="49" charset="0"/>
            </a:endParaRPr>
          </a:p>
        </p:txBody>
      </p:sp>
      <p:sp>
        <p:nvSpPr>
          <p:cNvPr id="6" name="Footer Placeholder 2">
            <a:extLst>
              <a:ext uri="{FF2B5EF4-FFF2-40B4-BE49-F238E27FC236}">
                <a16:creationId xmlns:a16="http://schemas.microsoft.com/office/drawing/2014/main" id="{C439B782-9E68-8F47-BE67-4B0FB0820911}"/>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22</a:t>
            </a:fld>
            <a:endParaRPr lang="en-US" dirty="0"/>
          </a:p>
        </p:txBody>
      </p:sp>
    </p:spTree>
    <p:extLst>
      <p:ext uri="{BB962C8B-B14F-4D97-AF65-F5344CB8AC3E}">
        <p14:creationId xmlns:p14="http://schemas.microsoft.com/office/powerpoint/2010/main" val="20377492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9479E8-AF4B-BF4B-99A9-C77761AB455E}"/>
              </a:ext>
            </a:extLst>
          </p:cNvPr>
          <p:cNvSpPr>
            <a:spLocks noGrp="1"/>
          </p:cNvSpPr>
          <p:nvPr>
            <p:ph type="title"/>
          </p:nvPr>
        </p:nvSpPr>
        <p:spPr/>
        <p:txBody>
          <a:bodyPr/>
          <a:lstStyle/>
          <a:p>
            <a:r>
              <a:rPr lang="en-US" dirty="0"/>
              <a:t>Matplotlib in Jupyter Notebooks</a:t>
            </a:r>
          </a:p>
        </p:txBody>
      </p:sp>
      <p:sp>
        <p:nvSpPr>
          <p:cNvPr id="5" name="Content Placeholder 4">
            <a:extLst>
              <a:ext uri="{FF2B5EF4-FFF2-40B4-BE49-F238E27FC236}">
                <a16:creationId xmlns:a16="http://schemas.microsoft.com/office/drawing/2014/main" id="{599AD9FF-BF1C-5047-89FD-16C1D022729A}"/>
              </a:ext>
            </a:extLst>
          </p:cNvPr>
          <p:cNvSpPr>
            <a:spLocks noGrp="1"/>
          </p:cNvSpPr>
          <p:nvPr>
            <p:ph idx="1"/>
          </p:nvPr>
        </p:nvSpPr>
        <p:spPr/>
        <p:txBody>
          <a:bodyPr/>
          <a:lstStyle/>
          <a:p>
            <a:pPr marL="0" indent="0">
              <a:buNone/>
            </a:pPr>
            <a:r>
              <a:rPr lang="en-US" dirty="0">
                <a:cs typeface="Consolas" panose="020B0609020204030204" pitchFamily="49" charset="0"/>
              </a:rPr>
              <a:t>Jupyter notebook has built-in matplotlib support showing plots in the notebook.</a:t>
            </a:r>
          </a:p>
          <a:p>
            <a:pPr marL="0" indent="0">
              <a:buNone/>
            </a:pPr>
            <a:endParaRPr lang="en-US" dirty="0"/>
          </a:p>
          <a:p>
            <a:pPr marL="0" indent="0">
              <a:buNone/>
            </a:pPr>
            <a:endParaRPr lang="en-GB" dirty="0">
              <a:latin typeface="Consolas" panose="020B0609020204030204" pitchFamily="49" charset="0"/>
              <a:cs typeface="Consolas" panose="020B0609020204030204" pitchFamily="49" charset="0"/>
            </a:endParaRPr>
          </a:p>
        </p:txBody>
      </p:sp>
      <p:pic>
        <p:nvPicPr>
          <p:cNvPr id="3" name="Picture 2">
            <a:extLst>
              <a:ext uri="{FF2B5EF4-FFF2-40B4-BE49-F238E27FC236}">
                <a16:creationId xmlns:a16="http://schemas.microsoft.com/office/drawing/2014/main" id="{4C60B976-0F23-DB47-8381-9B660C97950E}"/>
              </a:ext>
            </a:extLst>
          </p:cNvPr>
          <p:cNvPicPr>
            <a:picLocks noChangeAspect="1"/>
          </p:cNvPicPr>
          <p:nvPr/>
        </p:nvPicPr>
        <p:blipFill>
          <a:blip r:embed="rId2"/>
          <a:stretch>
            <a:fillRect/>
          </a:stretch>
        </p:blipFill>
        <p:spPr>
          <a:xfrm>
            <a:off x="395536" y="2348880"/>
            <a:ext cx="4680520" cy="3065516"/>
          </a:xfrm>
          <a:prstGeom prst="rect">
            <a:avLst/>
          </a:prstGeom>
        </p:spPr>
      </p:pic>
      <p:sp>
        <p:nvSpPr>
          <p:cNvPr id="6" name="Footer Placeholder 2">
            <a:extLst>
              <a:ext uri="{FF2B5EF4-FFF2-40B4-BE49-F238E27FC236}">
                <a16:creationId xmlns:a16="http://schemas.microsoft.com/office/drawing/2014/main" id="{4F8F01D8-E8E2-EB48-898B-278071091F2B}"/>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23</a:t>
            </a:fld>
            <a:endParaRPr lang="en-US" dirty="0"/>
          </a:p>
        </p:txBody>
      </p:sp>
    </p:spTree>
    <p:extLst>
      <p:ext uri="{BB962C8B-B14F-4D97-AF65-F5344CB8AC3E}">
        <p14:creationId xmlns:p14="http://schemas.microsoft.com/office/powerpoint/2010/main" val="336762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9479E8-AF4B-BF4B-99A9-C77761AB455E}"/>
              </a:ext>
            </a:extLst>
          </p:cNvPr>
          <p:cNvSpPr>
            <a:spLocks noGrp="1"/>
          </p:cNvSpPr>
          <p:nvPr>
            <p:ph type="title"/>
          </p:nvPr>
        </p:nvSpPr>
        <p:spPr/>
        <p:txBody>
          <a:bodyPr/>
          <a:lstStyle/>
          <a:p>
            <a:r>
              <a:rPr lang="en-US" dirty="0"/>
              <a:t>Matplotlib in Standalone Programs</a:t>
            </a:r>
          </a:p>
        </p:txBody>
      </p:sp>
      <p:sp>
        <p:nvSpPr>
          <p:cNvPr id="5" name="Content Placeholder 4">
            <a:extLst>
              <a:ext uri="{FF2B5EF4-FFF2-40B4-BE49-F238E27FC236}">
                <a16:creationId xmlns:a16="http://schemas.microsoft.com/office/drawing/2014/main" id="{599AD9FF-BF1C-5047-89FD-16C1D022729A}"/>
              </a:ext>
            </a:extLst>
          </p:cNvPr>
          <p:cNvSpPr>
            <a:spLocks noGrp="1"/>
          </p:cNvSpPr>
          <p:nvPr>
            <p:ph idx="1"/>
          </p:nvPr>
        </p:nvSpPr>
        <p:spPr/>
        <p:txBody>
          <a:bodyPr/>
          <a:lstStyle/>
          <a:p>
            <a:pPr marL="0" indent="0">
              <a:buNone/>
            </a:pPr>
            <a:r>
              <a:rPr lang="en-US" dirty="0"/>
              <a:t>When developing standalone programs, you also need to call the show method.</a:t>
            </a:r>
          </a:p>
          <a:p>
            <a:pPr marL="0" indent="0">
              <a:buNone/>
            </a:pPr>
            <a:endParaRPr lang="en-US" dirty="0"/>
          </a:p>
          <a:p>
            <a:pPr marL="0" indent="0">
              <a:buNone/>
            </a:pPr>
            <a:r>
              <a:rPr lang="en-GB" dirty="0">
                <a:solidFill>
                  <a:srgbClr val="CC7832"/>
                </a:solidFill>
                <a:latin typeface="Consolas" panose="020B0609020204030204" pitchFamily="49" charset="0"/>
                <a:cs typeface="Consolas" panose="020B0609020204030204" pitchFamily="49" charset="0"/>
              </a:rPr>
              <a:t>import </a:t>
            </a:r>
            <a:r>
              <a:rPr lang="en-GB" dirty="0" err="1">
                <a:latin typeface="Consolas" panose="020B0609020204030204" pitchFamily="49" charset="0"/>
                <a:cs typeface="Consolas" panose="020B0609020204030204" pitchFamily="49" charset="0"/>
              </a:rPr>
              <a:t>matplotlib.pyplot</a:t>
            </a:r>
            <a:r>
              <a:rPr lang="en-GB" dirty="0">
                <a:latin typeface="Consolas" panose="020B0609020204030204" pitchFamily="49" charset="0"/>
                <a:cs typeface="Consolas" panose="020B0609020204030204" pitchFamily="49" charset="0"/>
              </a:rPr>
              <a:t> </a:t>
            </a:r>
            <a:r>
              <a:rPr lang="en-GB" dirty="0">
                <a:solidFill>
                  <a:srgbClr val="CC7832"/>
                </a:solidFill>
                <a:latin typeface="Consolas" panose="020B0609020204030204" pitchFamily="49" charset="0"/>
                <a:cs typeface="Consolas" panose="020B0609020204030204" pitchFamily="49" charset="0"/>
              </a:rPr>
              <a:t>as </a:t>
            </a:r>
            <a:r>
              <a:rPr lang="en-GB" dirty="0" err="1">
                <a:latin typeface="Consolas" panose="020B0609020204030204" pitchFamily="49" charset="0"/>
                <a:cs typeface="Consolas" panose="020B0609020204030204" pitchFamily="49" charset="0"/>
              </a:rPr>
              <a:t>plt</a:t>
            </a:r>
            <a:br>
              <a:rPr lang="en-GB" dirty="0">
                <a:latin typeface="Consolas" panose="020B0609020204030204" pitchFamily="49" charset="0"/>
                <a:cs typeface="Consolas" panose="020B0609020204030204" pitchFamily="49" charset="0"/>
              </a:rPr>
            </a:br>
            <a:br>
              <a:rPr lang="en-GB" dirty="0">
                <a:latin typeface="Consolas" panose="020B0609020204030204" pitchFamily="49" charset="0"/>
                <a:cs typeface="Consolas" panose="020B0609020204030204" pitchFamily="49" charset="0"/>
              </a:rPr>
            </a:br>
            <a:r>
              <a:rPr lang="en-GB" dirty="0">
                <a:solidFill>
                  <a:srgbClr val="CC7832"/>
                </a:solidFill>
                <a:latin typeface="Consolas" panose="020B0609020204030204" pitchFamily="49" charset="0"/>
                <a:cs typeface="Consolas" panose="020B0609020204030204" pitchFamily="49" charset="0"/>
              </a:rPr>
              <a:t>if </a:t>
            </a:r>
            <a:r>
              <a:rPr lang="en-GB" dirty="0">
                <a:latin typeface="Consolas" panose="020B0609020204030204" pitchFamily="49" charset="0"/>
                <a:cs typeface="Consolas" panose="020B0609020204030204" pitchFamily="49" charset="0"/>
              </a:rPr>
              <a:t>__name__ == </a:t>
            </a:r>
            <a:r>
              <a:rPr lang="en-GB" dirty="0">
                <a:solidFill>
                  <a:srgbClr val="6A8759"/>
                </a:solidFill>
                <a:latin typeface="Consolas" panose="020B0609020204030204" pitchFamily="49" charset="0"/>
                <a:cs typeface="Consolas" panose="020B0609020204030204" pitchFamily="49" charset="0"/>
              </a:rPr>
              <a:t>'__main__'</a:t>
            </a:r>
            <a:r>
              <a:rPr lang="en-GB" dirty="0">
                <a:latin typeface="Consolas" panose="020B0609020204030204" pitchFamily="49" charset="0"/>
                <a:cs typeface="Consolas" panose="020B0609020204030204" pitchFamily="49" charset="0"/>
              </a:rPr>
              <a:t>:</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plt.plot</a:t>
            </a:r>
            <a:r>
              <a:rPr lang="en-GB" dirty="0">
                <a:latin typeface="Consolas" panose="020B0609020204030204" pitchFamily="49" charset="0"/>
                <a:cs typeface="Consolas" panose="020B0609020204030204" pitchFamily="49" charset="0"/>
              </a:rPr>
              <a:t>([</a:t>
            </a:r>
            <a:r>
              <a:rPr lang="en-GB" dirty="0">
                <a:solidFill>
                  <a:srgbClr val="6897BB"/>
                </a:solidFill>
                <a:latin typeface="Consolas" panose="020B0609020204030204" pitchFamily="49" charset="0"/>
                <a:cs typeface="Consolas" panose="020B0609020204030204" pitchFamily="49" charset="0"/>
              </a:rPr>
              <a:t>1</a:t>
            </a:r>
            <a:r>
              <a:rPr lang="en-GB" dirty="0">
                <a:solidFill>
                  <a:srgbClr val="CC7832"/>
                </a:solidFill>
                <a:latin typeface="Consolas" panose="020B0609020204030204" pitchFamily="49" charset="0"/>
                <a:cs typeface="Consolas" panose="020B0609020204030204" pitchFamily="49" charset="0"/>
              </a:rPr>
              <a:t>, </a:t>
            </a:r>
            <a:r>
              <a:rPr lang="en-GB" dirty="0">
                <a:solidFill>
                  <a:srgbClr val="6897BB"/>
                </a:solidFill>
                <a:latin typeface="Consolas" panose="020B0609020204030204" pitchFamily="49" charset="0"/>
                <a:cs typeface="Consolas" panose="020B0609020204030204" pitchFamily="49" charset="0"/>
              </a:rPr>
              <a:t>2</a:t>
            </a:r>
            <a:r>
              <a:rPr lang="en-GB" dirty="0">
                <a:solidFill>
                  <a:srgbClr val="CC7832"/>
                </a:solidFill>
                <a:latin typeface="Consolas" panose="020B0609020204030204" pitchFamily="49" charset="0"/>
                <a:cs typeface="Consolas" panose="020B0609020204030204" pitchFamily="49" charset="0"/>
              </a:rPr>
              <a:t>, </a:t>
            </a:r>
            <a:r>
              <a:rPr lang="en-GB" dirty="0">
                <a:solidFill>
                  <a:srgbClr val="6897BB"/>
                </a:solidFill>
                <a:latin typeface="Consolas" panose="020B0609020204030204" pitchFamily="49" charset="0"/>
                <a:cs typeface="Consolas" panose="020B0609020204030204" pitchFamily="49" charset="0"/>
              </a:rPr>
              <a:t>3</a:t>
            </a:r>
            <a:r>
              <a:rPr lang="en-GB" dirty="0">
                <a:solidFill>
                  <a:srgbClr val="CC7832"/>
                </a:solidFill>
                <a:latin typeface="Consolas" panose="020B0609020204030204" pitchFamily="49" charset="0"/>
                <a:cs typeface="Consolas" panose="020B0609020204030204" pitchFamily="49" charset="0"/>
              </a:rPr>
              <a:t>, </a:t>
            </a:r>
            <a:r>
              <a:rPr lang="en-GB" dirty="0">
                <a:solidFill>
                  <a:srgbClr val="6897BB"/>
                </a:solidFill>
                <a:latin typeface="Consolas" panose="020B0609020204030204" pitchFamily="49" charset="0"/>
                <a:cs typeface="Consolas" panose="020B0609020204030204" pitchFamily="49" charset="0"/>
              </a:rPr>
              <a:t>4</a:t>
            </a:r>
            <a:r>
              <a:rPr lang="en-GB" dirty="0">
                <a:latin typeface="Consolas" panose="020B0609020204030204" pitchFamily="49" charset="0"/>
                <a:cs typeface="Consolas" panose="020B0609020204030204" pitchFamily="49" charset="0"/>
              </a:rPr>
              <a:t>]</a:t>
            </a:r>
            <a:r>
              <a:rPr lang="en-GB" dirty="0">
                <a:solidFill>
                  <a:srgbClr val="CC7832"/>
                </a:solidFill>
                <a:latin typeface="Consolas" panose="020B0609020204030204" pitchFamily="49" charset="0"/>
                <a:cs typeface="Consolas" panose="020B0609020204030204" pitchFamily="49" charset="0"/>
              </a:rPr>
              <a:t>, </a:t>
            </a:r>
            <a:r>
              <a:rPr lang="en-GB" dirty="0">
                <a:latin typeface="Consolas" panose="020B0609020204030204" pitchFamily="49" charset="0"/>
                <a:cs typeface="Consolas" panose="020B0609020204030204" pitchFamily="49" charset="0"/>
              </a:rPr>
              <a:t>[</a:t>
            </a:r>
            <a:r>
              <a:rPr lang="en-GB" dirty="0">
                <a:solidFill>
                  <a:srgbClr val="6897BB"/>
                </a:solidFill>
                <a:latin typeface="Consolas" panose="020B0609020204030204" pitchFamily="49" charset="0"/>
                <a:cs typeface="Consolas" panose="020B0609020204030204" pitchFamily="49" charset="0"/>
              </a:rPr>
              <a:t>0</a:t>
            </a:r>
            <a:r>
              <a:rPr lang="en-GB" dirty="0">
                <a:solidFill>
                  <a:srgbClr val="CC7832"/>
                </a:solidFill>
                <a:latin typeface="Consolas" panose="020B0609020204030204" pitchFamily="49" charset="0"/>
                <a:cs typeface="Consolas" panose="020B0609020204030204" pitchFamily="49" charset="0"/>
              </a:rPr>
              <a:t>, </a:t>
            </a:r>
            <a:r>
              <a:rPr lang="en-GB" dirty="0">
                <a:solidFill>
                  <a:srgbClr val="6897BB"/>
                </a:solidFill>
                <a:latin typeface="Consolas" panose="020B0609020204030204" pitchFamily="49" charset="0"/>
                <a:cs typeface="Consolas" panose="020B0609020204030204" pitchFamily="49" charset="0"/>
              </a:rPr>
              <a:t>0</a:t>
            </a:r>
            <a:r>
              <a:rPr lang="en-GB" dirty="0">
                <a:solidFill>
                  <a:srgbClr val="CC7832"/>
                </a:solidFill>
                <a:latin typeface="Consolas" panose="020B0609020204030204" pitchFamily="49" charset="0"/>
                <a:cs typeface="Consolas" panose="020B0609020204030204" pitchFamily="49" charset="0"/>
              </a:rPr>
              <a:t>, </a:t>
            </a:r>
            <a:r>
              <a:rPr lang="en-GB" dirty="0">
                <a:solidFill>
                  <a:srgbClr val="6897BB"/>
                </a:solidFill>
                <a:latin typeface="Consolas" panose="020B0609020204030204" pitchFamily="49" charset="0"/>
                <a:cs typeface="Consolas" panose="020B0609020204030204" pitchFamily="49" charset="0"/>
              </a:rPr>
              <a:t>1</a:t>
            </a:r>
            <a:r>
              <a:rPr lang="en-GB" dirty="0">
                <a:solidFill>
                  <a:srgbClr val="CC7832"/>
                </a:solidFill>
                <a:latin typeface="Consolas" panose="020B0609020204030204" pitchFamily="49" charset="0"/>
                <a:cs typeface="Consolas" panose="020B0609020204030204" pitchFamily="49" charset="0"/>
              </a:rPr>
              <a:t>, </a:t>
            </a:r>
            <a:r>
              <a:rPr lang="en-GB" dirty="0">
                <a:solidFill>
                  <a:srgbClr val="6897BB"/>
                </a:solidFill>
                <a:latin typeface="Consolas" panose="020B0609020204030204" pitchFamily="49" charset="0"/>
                <a:cs typeface="Consolas" panose="020B0609020204030204" pitchFamily="49" charset="0"/>
              </a:rPr>
              <a:t>1</a:t>
            </a:r>
            <a:r>
              <a:rPr lang="en-GB" dirty="0">
                <a:latin typeface="Consolas" panose="020B0609020204030204" pitchFamily="49" charset="0"/>
                <a:cs typeface="Consolas" panose="020B0609020204030204" pitchFamily="49" charset="0"/>
              </a:rPr>
              <a:t>])</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plt.show</a:t>
            </a:r>
            <a:r>
              <a:rPr lang="en-GB" dirty="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a:p>
            <a:pPr marL="0" indent="0">
              <a:buNone/>
            </a:pPr>
            <a:endParaRPr lang="en-GB" dirty="0">
              <a:latin typeface="Consolas" panose="020B0609020204030204" pitchFamily="49" charset="0"/>
              <a:cs typeface="Consolas" panose="020B0609020204030204" pitchFamily="49" charset="0"/>
            </a:endParaRPr>
          </a:p>
          <a:p>
            <a:pPr marL="0" indent="0">
              <a:buNone/>
            </a:pPr>
            <a:r>
              <a:rPr lang="en-GB" dirty="0">
                <a:latin typeface="Consolas" panose="020B0609020204030204" pitchFamily="49" charset="0"/>
                <a:cs typeface="Consolas" panose="020B0609020204030204" pitchFamily="49" charset="0"/>
              </a:rPr>
              <a:t>show</a:t>
            </a:r>
            <a:r>
              <a:rPr lang="en-GB" dirty="0">
                <a:latin typeface="Arial" panose="020B0604020202020204" pitchFamily="34" charset="0"/>
                <a:cs typeface="Arial" panose="020B0604020202020204" pitchFamily="34" charset="0"/>
              </a:rPr>
              <a:t> opens a window and pauses the program until the window is closed.</a:t>
            </a:r>
          </a:p>
        </p:txBody>
      </p:sp>
      <p:sp>
        <p:nvSpPr>
          <p:cNvPr id="6" name="Footer Placeholder 2">
            <a:extLst>
              <a:ext uri="{FF2B5EF4-FFF2-40B4-BE49-F238E27FC236}">
                <a16:creationId xmlns:a16="http://schemas.microsoft.com/office/drawing/2014/main" id="{C2D0D2A9-88DF-4649-B4EB-0861B058176E}"/>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24</a:t>
            </a:fld>
            <a:endParaRPr lang="en-US" dirty="0"/>
          </a:p>
        </p:txBody>
      </p:sp>
    </p:spTree>
    <p:extLst>
      <p:ext uri="{BB962C8B-B14F-4D97-AF65-F5344CB8AC3E}">
        <p14:creationId xmlns:p14="http://schemas.microsoft.com/office/powerpoint/2010/main" val="24855598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9479E8-AF4B-BF4B-99A9-C77761AB455E}"/>
              </a:ext>
            </a:extLst>
          </p:cNvPr>
          <p:cNvSpPr>
            <a:spLocks noGrp="1"/>
          </p:cNvSpPr>
          <p:nvPr>
            <p:ph type="title"/>
          </p:nvPr>
        </p:nvSpPr>
        <p:spPr/>
        <p:txBody>
          <a:bodyPr/>
          <a:lstStyle/>
          <a:p>
            <a:r>
              <a:rPr lang="en-US" dirty="0"/>
              <a:t>Formatting the Style</a:t>
            </a:r>
          </a:p>
        </p:txBody>
      </p:sp>
      <p:sp>
        <p:nvSpPr>
          <p:cNvPr id="5" name="Content Placeholder 4">
            <a:extLst>
              <a:ext uri="{FF2B5EF4-FFF2-40B4-BE49-F238E27FC236}">
                <a16:creationId xmlns:a16="http://schemas.microsoft.com/office/drawing/2014/main" id="{599AD9FF-BF1C-5047-89FD-16C1D022729A}"/>
              </a:ext>
            </a:extLst>
          </p:cNvPr>
          <p:cNvSpPr>
            <a:spLocks noGrp="1"/>
          </p:cNvSpPr>
          <p:nvPr>
            <p:ph idx="1"/>
          </p:nvPr>
        </p:nvSpPr>
        <p:spPr/>
        <p:txBody>
          <a:bodyPr/>
          <a:lstStyle/>
          <a:p>
            <a:pPr marL="0" indent="0">
              <a:buNone/>
            </a:pPr>
            <a:r>
              <a:rPr lang="en-GB" sz="1800" dirty="0">
                <a:latin typeface="Arial" panose="020B0604020202020204" pitchFamily="34" charset="0"/>
                <a:cs typeface="Arial" panose="020B0604020202020204" pitchFamily="34" charset="0"/>
              </a:rPr>
              <a:t>With a third argument, you can indicate the colour and the line type of the plot:</a:t>
            </a:r>
          </a:p>
          <a:p>
            <a:pPr marL="0" indent="0">
              <a:buNone/>
            </a:pPr>
            <a:endParaRPr lang="en-GB" sz="1800" dirty="0">
              <a:latin typeface="Arial" panose="020B0604020202020204" pitchFamily="34" charset="0"/>
              <a:cs typeface="Arial" panose="020B0604020202020204" pitchFamily="34" charset="0"/>
            </a:endParaRPr>
          </a:p>
          <a:p>
            <a:pPr marL="0" indent="0">
              <a:buNone/>
            </a:pPr>
            <a:r>
              <a:rPr lang="en-GB" sz="1600" dirty="0" err="1">
                <a:latin typeface="Consolas" panose="020B0609020204030204" pitchFamily="49" charset="0"/>
                <a:cs typeface="Consolas" panose="020B0609020204030204" pitchFamily="49" charset="0"/>
              </a:rPr>
              <a:t>plt.plot</a:t>
            </a:r>
            <a:r>
              <a:rPr lang="en-GB" sz="1600" dirty="0">
                <a:latin typeface="Consolas" panose="020B0609020204030204" pitchFamily="49" charset="0"/>
                <a:cs typeface="Consolas" panose="020B0609020204030204" pitchFamily="49" charset="0"/>
              </a:rPr>
              <a:t>([</a:t>
            </a:r>
            <a:r>
              <a:rPr lang="en-GB" sz="1600" dirty="0">
                <a:solidFill>
                  <a:srgbClr val="6897BB"/>
                </a:solidFill>
                <a:latin typeface="Consolas" panose="020B0609020204030204" pitchFamily="49" charset="0"/>
                <a:cs typeface="Consolas" panose="020B0609020204030204" pitchFamily="49" charset="0"/>
              </a:rPr>
              <a:t>1</a:t>
            </a:r>
            <a:r>
              <a:rPr lang="en-GB" sz="1600" dirty="0">
                <a:solidFill>
                  <a:srgbClr val="CC7832"/>
                </a:solidFill>
                <a:latin typeface="Consolas" panose="020B0609020204030204" pitchFamily="49" charset="0"/>
                <a:cs typeface="Consolas" panose="020B0609020204030204" pitchFamily="49" charset="0"/>
              </a:rPr>
              <a:t>, </a:t>
            </a:r>
            <a:r>
              <a:rPr lang="en-GB" sz="1600" dirty="0">
                <a:solidFill>
                  <a:srgbClr val="6897BB"/>
                </a:solidFill>
                <a:latin typeface="Consolas" panose="020B0609020204030204" pitchFamily="49" charset="0"/>
                <a:cs typeface="Consolas" panose="020B0609020204030204" pitchFamily="49" charset="0"/>
              </a:rPr>
              <a:t>2</a:t>
            </a:r>
            <a:r>
              <a:rPr lang="en-GB" sz="1600" dirty="0">
                <a:solidFill>
                  <a:srgbClr val="CC7832"/>
                </a:solidFill>
                <a:latin typeface="Consolas" panose="020B0609020204030204" pitchFamily="49" charset="0"/>
                <a:cs typeface="Consolas" panose="020B0609020204030204" pitchFamily="49" charset="0"/>
              </a:rPr>
              <a:t>, </a:t>
            </a:r>
            <a:r>
              <a:rPr lang="en-GB" sz="1600" dirty="0">
                <a:solidFill>
                  <a:srgbClr val="6897BB"/>
                </a:solidFill>
                <a:latin typeface="Consolas" panose="020B0609020204030204" pitchFamily="49" charset="0"/>
                <a:cs typeface="Consolas" panose="020B0609020204030204" pitchFamily="49" charset="0"/>
              </a:rPr>
              <a:t>3</a:t>
            </a:r>
            <a:r>
              <a:rPr lang="en-GB" sz="1600" dirty="0">
                <a:solidFill>
                  <a:srgbClr val="CC7832"/>
                </a:solidFill>
                <a:latin typeface="Consolas" panose="020B0609020204030204" pitchFamily="49" charset="0"/>
                <a:cs typeface="Consolas" panose="020B0609020204030204" pitchFamily="49" charset="0"/>
              </a:rPr>
              <a:t>, </a:t>
            </a:r>
            <a:r>
              <a:rPr lang="en-GB" sz="1600" dirty="0">
                <a:solidFill>
                  <a:srgbClr val="6897BB"/>
                </a:solidFill>
                <a:latin typeface="Consolas" panose="020B0609020204030204" pitchFamily="49" charset="0"/>
                <a:cs typeface="Consolas" panose="020B0609020204030204" pitchFamily="49" charset="0"/>
              </a:rPr>
              <a:t>4</a:t>
            </a:r>
            <a:r>
              <a:rPr lang="en-GB" sz="1600" dirty="0">
                <a:latin typeface="Consolas" panose="020B0609020204030204" pitchFamily="49" charset="0"/>
                <a:cs typeface="Consolas" panose="020B0609020204030204" pitchFamily="49" charset="0"/>
              </a:rPr>
              <a:t>]</a:t>
            </a:r>
            <a:r>
              <a:rPr lang="en-GB" sz="1600" dirty="0">
                <a:solidFill>
                  <a:srgbClr val="CC7832"/>
                </a:solidFill>
                <a:latin typeface="Consolas" panose="020B0609020204030204" pitchFamily="49" charset="0"/>
                <a:cs typeface="Consolas" panose="020B0609020204030204" pitchFamily="49" charset="0"/>
              </a:rPr>
              <a:t>, </a:t>
            </a:r>
            <a:r>
              <a:rPr lang="en-GB" sz="1600" dirty="0">
                <a:latin typeface="Consolas" panose="020B0609020204030204" pitchFamily="49" charset="0"/>
                <a:cs typeface="Consolas" panose="020B0609020204030204" pitchFamily="49" charset="0"/>
              </a:rPr>
              <a:t>[</a:t>
            </a:r>
            <a:r>
              <a:rPr lang="en-GB" sz="1600" dirty="0">
                <a:solidFill>
                  <a:srgbClr val="6897BB"/>
                </a:solidFill>
                <a:latin typeface="Consolas" panose="020B0609020204030204" pitchFamily="49" charset="0"/>
                <a:cs typeface="Consolas" panose="020B0609020204030204" pitchFamily="49" charset="0"/>
              </a:rPr>
              <a:t>0</a:t>
            </a:r>
            <a:r>
              <a:rPr lang="en-GB" sz="1600" dirty="0">
                <a:solidFill>
                  <a:srgbClr val="CC7832"/>
                </a:solidFill>
                <a:latin typeface="Consolas" panose="020B0609020204030204" pitchFamily="49" charset="0"/>
                <a:cs typeface="Consolas" panose="020B0609020204030204" pitchFamily="49" charset="0"/>
              </a:rPr>
              <a:t>, </a:t>
            </a:r>
            <a:r>
              <a:rPr lang="en-GB" sz="1600" dirty="0">
                <a:solidFill>
                  <a:srgbClr val="6897BB"/>
                </a:solidFill>
                <a:latin typeface="Consolas" panose="020B0609020204030204" pitchFamily="49" charset="0"/>
                <a:cs typeface="Consolas" panose="020B0609020204030204" pitchFamily="49" charset="0"/>
              </a:rPr>
              <a:t>0</a:t>
            </a:r>
            <a:r>
              <a:rPr lang="en-GB" sz="1600" dirty="0">
                <a:solidFill>
                  <a:srgbClr val="CC7832"/>
                </a:solidFill>
                <a:latin typeface="Consolas" panose="020B0609020204030204" pitchFamily="49" charset="0"/>
                <a:cs typeface="Consolas" panose="020B0609020204030204" pitchFamily="49" charset="0"/>
              </a:rPr>
              <a:t>, </a:t>
            </a:r>
            <a:r>
              <a:rPr lang="en-GB" sz="1600" dirty="0">
                <a:solidFill>
                  <a:srgbClr val="6897BB"/>
                </a:solidFill>
                <a:latin typeface="Consolas" panose="020B0609020204030204" pitchFamily="49" charset="0"/>
                <a:cs typeface="Consolas" panose="020B0609020204030204" pitchFamily="49" charset="0"/>
              </a:rPr>
              <a:t>1</a:t>
            </a:r>
            <a:r>
              <a:rPr lang="en-GB" sz="1600" dirty="0">
                <a:solidFill>
                  <a:srgbClr val="CC7832"/>
                </a:solidFill>
                <a:latin typeface="Consolas" panose="020B0609020204030204" pitchFamily="49" charset="0"/>
                <a:cs typeface="Consolas" panose="020B0609020204030204" pitchFamily="49" charset="0"/>
              </a:rPr>
              <a:t>, </a:t>
            </a:r>
            <a:r>
              <a:rPr lang="en-GB" sz="1600" dirty="0">
                <a:solidFill>
                  <a:srgbClr val="6897BB"/>
                </a:solidFill>
                <a:latin typeface="Consolas" panose="020B0609020204030204" pitchFamily="49" charset="0"/>
                <a:cs typeface="Consolas" panose="020B0609020204030204" pitchFamily="49" charset="0"/>
              </a:rPr>
              <a:t>1</a:t>
            </a:r>
            <a:r>
              <a:rPr lang="en-GB" sz="1600" dirty="0">
                <a:latin typeface="Consolas" panose="020B0609020204030204" pitchFamily="49" charset="0"/>
                <a:cs typeface="Consolas" panose="020B0609020204030204" pitchFamily="49" charset="0"/>
              </a:rPr>
              <a:t>]</a:t>
            </a:r>
            <a:r>
              <a:rPr lang="en-GB" sz="1600" dirty="0">
                <a:solidFill>
                  <a:srgbClr val="CC7832"/>
                </a:solidFill>
                <a:latin typeface="Consolas" panose="020B0609020204030204" pitchFamily="49" charset="0"/>
                <a:cs typeface="Consolas" panose="020B0609020204030204" pitchFamily="49" charset="0"/>
              </a:rPr>
              <a:t>, </a:t>
            </a:r>
            <a:r>
              <a:rPr lang="en-GB" sz="1600" dirty="0">
                <a:solidFill>
                  <a:srgbClr val="6A8759"/>
                </a:solidFill>
                <a:latin typeface="Consolas" panose="020B0609020204030204" pitchFamily="49" charset="0"/>
                <a:cs typeface="Consolas" panose="020B0609020204030204" pitchFamily="49" charset="0"/>
              </a:rPr>
              <a:t>'</a:t>
            </a:r>
            <a:r>
              <a:rPr lang="en-GB" sz="1600" dirty="0" err="1">
                <a:solidFill>
                  <a:srgbClr val="6A8759"/>
                </a:solidFill>
                <a:latin typeface="Consolas" panose="020B0609020204030204" pitchFamily="49" charset="0"/>
                <a:cs typeface="Consolas" panose="020B0609020204030204" pitchFamily="49" charset="0"/>
              </a:rPr>
              <a:t>ro</a:t>
            </a:r>
            <a:r>
              <a:rPr lang="en-GB" sz="1600" dirty="0">
                <a:solidFill>
                  <a:srgbClr val="6A8759"/>
                </a:solidFill>
                <a:latin typeface="Consolas" panose="020B0609020204030204" pitchFamily="49" charset="0"/>
                <a:cs typeface="Consolas" panose="020B0609020204030204" pitchFamily="49" charset="0"/>
              </a:rPr>
              <a:t>'</a:t>
            </a:r>
            <a:r>
              <a:rPr lang="en-GB" sz="1600" dirty="0">
                <a:latin typeface="Consolas" panose="020B0609020204030204" pitchFamily="49" charset="0"/>
                <a:cs typeface="Consolas" panose="020B0609020204030204" pitchFamily="49" charset="0"/>
              </a:rPr>
              <a:t>)</a:t>
            </a:r>
            <a:br>
              <a:rPr lang="en-GB" sz="1600" dirty="0"/>
            </a:br>
            <a:r>
              <a:rPr lang="en-GB" sz="1600" dirty="0"/>
              <a:t> </a:t>
            </a:r>
          </a:p>
          <a:p>
            <a:pPr marL="0" indent="0">
              <a:buNone/>
            </a:pPr>
            <a:r>
              <a:rPr lang="en-GB" sz="1800" dirty="0">
                <a:solidFill>
                  <a:srgbClr val="6A8759"/>
                </a:solidFill>
              </a:rPr>
              <a:t>r</a:t>
            </a:r>
            <a:r>
              <a:rPr lang="en-GB" sz="1800" dirty="0">
                <a:latin typeface="Arial" panose="020B0604020202020204" pitchFamily="34" charset="0"/>
                <a:cs typeface="Arial" panose="020B0604020202020204" pitchFamily="34" charset="0"/>
              </a:rPr>
              <a:t> stands for red and </a:t>
            </a:r>
            <a:r>
              <a:rPr lang="en-GB" sz="1800" dirty="0">
                <a:solidFill>
                  <a:srgbClr val="6A8759"/>
                </a:solidFill>
              </a:rPr>
              <a:t>o</a:t>
            </a:r>
            <a:r>
              <a:rPr lang="en-GB" sz="1800" dirty="0">
                <a:latin typeface="Arial" panose="020B0604020202020204" pitchFamily="34" charset="0"/>
                <a:cs typeface="Arial" panose="020B0604020202020204" pitchFamily="34" charset="0"/>
              </a:rPr>
              <a:t> for point.</a:t>
            </a:r>
          </a:p>
          <a:p>
            <a:pPr marL="0" indent="0">
              <a:buNone/>
            </a:pPr>
            <a:endParaRPr lang="en-GB" sz="1800" dirty="0">
              <a:latin typeface="Arial" panose="020B0604020202020204" pitchFamily="34" charset="0"/>
              <a:cs typeface="Arial" panose="020B0604020202020204" pitchFamily="34" charset="0"/>
            </a:endParaRPr>
          </a:p>
          <a:p>
            <a:pPr marL="0" indent="0">
              <a:buNone/>
            </a:pPr>
            <a:endParaRPr lang="en-GB" sz="1800" dirty="0">
              <a:latin typeface="Arial" panose="020B0604020202020204" pitchFamily="34" charset="0"/>
              <a:cs typeface="Arial" panose="020B0604020202020204" pitchFamily="34" charset="0"/>
            </a:endParaRPr>
          </a:p>
          <a:p>
            <a:pPr marL="0" indent="0">
              <a:buNone/>
            </a:pPr>
            <a:r>
              <a:rPr lang="en-GB" sz="1800" dirty="0">
                <a:latin typeface="Arial" panose="020B0604020202020204" pitchFamily="34" charset="0"/>
                <a:cs typeface="Arial" panose="020B0604020202020204" pitchFamily="34" charset="0"/>
              </a:rPr>
              <a:t>To label the axis you can use:</a:t>
            </a:r>
          </a:p>
          <a:p>
            <a:pPr marL="0" indent="0">
              <a:buNone/>
            </a:pPr>
            <a:endParaRPr lang="en-GB" sz="1800" dirty="0">
              <a:latin typeface="Arial" panose="020B0604020202020204" pitchFamily="34" charset="0"/>
              <a:cs typeface="Arial" panose="020B0604020202020204" pitchFamily="34" charset="0"/>
            </a:endParaRPr>
          </a:p>
          <a:p>
            <a:pPr marL="0" indent="0">
              <a:buNone/>
            </a:pPr>
            <a:r>
              <a:rPr lang="en-GB" sz="1600" dirty="0" err="1">
                <a:latin typeface="Consolas" panose="020B0609020204030204" pitchFamily="49" charset="0"/>
                <a:cs typeface="Consolas" panose="020B0609020204030204" pitchFamily="49" charset="0"/>
              </a:rPr>
              <a:t>plt.xlabel</a:t>
            </a:r>
            <a:r>
              <a:rPr lang="en-GB" sz="1600" dirty="0">
                <a:latin typeface="Consolas" panose="020B0609020204030204" pitchFamily="49" charset="0"/>
                <a:cs typeface="Consolas" panose="020B0609020204030204" pitchFamily="49" charset="0"/>
              </a:rPr>
              <a:t>(</a:t>
            </a:r>
            <a:r>
              <a:rPr lang="en-GB" sz="1600" dirty="0">
                <a:solidFill>
                  <a:srgbClr val="6A8759"/>
                </a:solidFill>
                <a:latin typeface="Consolas" panose="020B0609020204030204" pitchFamily="49" charset="0"/>
                <a:cs typeface="Consolas" panose="020B0609020204030204" pitchFamily="49" charset="0"/>
              </a:rPr>
              <a:t>'time'</a:t>
            </a:r>
            <a:r>
              <a:rPr lang="en-GB" sz="1600" dirty="0">
                <a:latin typeface="Consolas" panose="020B0609020204030204" pitchFamily="49" charset="0"/>
                <a:cs typeface="Consolas" panose="020B0609020204030204" pitchFamily="49" charset="0"/>
              </a:rPr>
              <a:t>)</a:t>
            </a:r>
            <a:br>
              <a:rPr lang="en-GB" sz="1600" dirty="0">
                <a:latin typeface="Consolas" panose="020B0609020204030204" pitchFamily="49" charset="0"/>
                <a:cs typeface="Consolas" panose="020B0609020204030204" pitchFamily="49" charset="0"/>
              </a:rPr>
            </a:br>
            <a:endParaRPr lang="en-GB" sz="1600" dirty="0">
              <a:latin typeface="Consolas" panose="020B0609020204030204" pitchFamily="49" charset="0"/>
              <a:cs typeface="Consolas" panose="020B0609020204030204" pitchFamily="49" charset="0"/>
            </a:endParaRPr>
          </a:p>
          <a:p>
            <a:pPr marL="0" indent="0">
              <a:buNone/>
            </a:pPr>
            <a:endParaRPr lang="en-GB" sz="1800" dirty="0">
              <a:latin typeface="Arial" panose="020B0604020202020204" pitchFamily="34" charset="0"/>
              <a:cs typeface="Arial" panose="020B0604020202020204" pitchFamily="34" charset="0"/>
            </a:endParaRPr>
          </a:p>
          <a:p>
            <a:pPr marL="0" indent="0">
              <a:buNone/>
            </a:pPr>
            <a:r>
              <a:rPr lang="en-GB" sz="1800" dirty="0">
                <a:latin typeface="Arial" panose="020B0604020202020204" pitchFamily="34" charset="0"/>
                <a:cs typeface="Arial" panose="020B0604020202020204" pitchFamily="34" charset="0"/>
              </a:rPr>
              <a:t>Here you find a complete list of format strings:</a:t>
            </a:r>
          </a:p>
          <a:p>
            <a:pPr marL="0" indent="0">
              <a:buNone/>
            </a:pPr>
            <a:r>
              <a:rPr lang="en-GB" sz="1800" dirty="0">
                <a:hlinkClick r:id="rId2"/>
              </a:rPr>
              <a:t>https://matplotlib.org/api/_as_gen/matplotlib.pyplot.plot.html#matplotlib.pyplot.plot</a:t>
            </a:r>
            <a:endParaRPr lang="en-GB" sz="18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B7A849C0-01AC-E947-80FE-EC0D92C228C3}"/>
              </a:ext>
            </a:extLst>
          </p:cNvPr>
          <p:cNvPicPr>
            <a:picLocks noChangeAspect="1"/>
          </p:cNvPicPr>
          <p:nvPr/>
        </p:nvPicPr>
        <p:blipFill>
          <a:blip r:embed="rId3"/>
          <a:stretch>
            <a:fillRect/>
          </a:stretch>
        </p:blipFill>
        <p:spPr>
          <a:xfrm>
            <a:off x="5220072" y="2340434"/>
            <a:ext cx="3454400" cy="2679700"/>
          </a:xfrm>
          <a:prstGeom prst="rect">
            <a:avLst/>
          </a:prstGeom>
        </p:spPr>
      </p:pic>
      <p:sp>
        <p:nvSpPr>
          <p:cNvPr id="6" name="Footer Placeholder 2">
            <a:extLst>
              <a:ext uri="{FF2B5EF4-FFF2-40B4-BE49-F238E27FC236}">
                <a16:creationId xmlns:a16="http://schemas.microsoft.com/office/drawing/2014/main" id="{98B01DFA-3A21-FE43-A66A-E4AD6087AFA0}"/>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25</a:t>
            </a:fld>
            <a:endParaRPr lang="en-US" dirty="0"/>
          </a:p>
        </p:txBody>
      </p:sp>
    </p:spTree>
    <p:extLst>
      <p:ext uri="{BB962C8B-B14F-4D97-AF65-F5344CB8AC3E}">
        <p14:creationId xmlns:p14="http://schemas.microsoft.com/office/powerpoint/2010/main" val="5898674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9479E8-AF4B-BF4B-99A9-C77761AB455E}"/>
              </a:ext>
            </a:extLst>
          </p:cNvPr>
          <p:cNvSpPr>
            <a:spLocks noGrp="1"/>
          </p:cNvSpPr>
          <p:nvPr>
            <p:ph type="title"/>
          </p:nvPr>
        </p:nvSpPr>
        <p:spPr/>
        <p:txBody>
          <a:bodyPr/>
          <a:lstStyle/>
          <a:p>
            <a:r>
              <a:rPr lang="en-US" dirty="0"/>
              <a:t>Drawing Shapes</a:t>
            </a:r>
          </a:p>
        </p:txBody>
      </p:sp>
      <p:sp>
        <p:nvSpPr>
          <p:cNvPr id="5" name="Content Placeholder 4">
            <a:extLst>
              <a:ext uri="{FF2B5EF4-FFF2-40B4-BE49-F238E27FC236}">
                <a16:creationId xmlns:a16="http://schemas.microsoft.com/office/drawing/2014/main" id="{599AD9FF-BF1C-5047-89FD-16C1D022729A}"/>
              </a:ext>
            </a:extLst>
          </p:cNvPr>
          <p:cNvSpPr>
            <a:spLocks noGrp="1"/>
          </p:cNvSpPr>
          <p:nvPr>
            <p:ph idx="1"/>
          </p:nvPr>
        </p:nvSpPr>
        <p:spPr/>
        <p:txBody>
          <a:bodyPr/>
          <a:lstStyle/>
          <a:p>
            <a:pPr marL="0" indent="0">
              <a:buNone/>
            </a:pPr>
            <a:r>
              <a:rPr lang="en-GB" sz="1800" dirty="0">
                <a:latin typeface="Arial" panose="020B0604020202020204" pitchFamily="34" charset="0"/>
                <a:cs typeface="Arial" panose="020B0604020202020204" pitchFamily="34" charset="0"/>
              </a:rPr>
              <a:t>Based on the input of the function, you can draw shapes:</a:t>
            </a:r>
          </a:p>
          <a:p>
            <a:pPr marL="0" indent="0">
              <a:buNone/>
            </a:pPr>
            <a:endParaRPr lang="en-GB" sz="1800" dirty="0">
              <a:latin typeface="Arial" panose="020B0604020202020204" pitchFamily="34" charset="0"/>
              <a:cs typeface="Arial" panose="020B0604020202020204" pitchFamily="34" charset="0"/>
            </a:endParaRPr>
          </a:p>
          <a:p>
            <a:pPr marL="0" indent="0">
              <a:buNone/>
            </a:pPr>
            <a:r>
              <a:rPr lang="en-GB" sz="1600" dirty="0" err="1">
                <a:latin typeface="Consolas" panose="020B0609020204030204" pitchFamily="49" charset="0"/>
                <a:cs typeface="Consolas" panose="020B0609020204030204" pitchFamily="49" charset="0"/>
              </a:rPr>
              <a:t>plt.plot</a:t>
            </a:r>
            <a:r>
              <a:rPr lang="en-GB" sz="1600" dirty="0">
                <a:latin typeface="Consolas" panose="020B0609020204030204" pitchFamily="49" charset="0"/>
                <a:cs typeface="Consolas" panose="020B0609020204030204" pitchFamily="49" charset="0"/>
              </a:rPr>
              <a:t>([</a:t>
            </a:r>
            <a:r>
              <a:rPr lang="en-GB" sz="1600" dirty="0">
                <a:solidFill>
                  <a:srgbClr val="6897BB"/>
                </a:solidFill>
                <a:latin typeface="Consolas" panose="020B0609020204030204" pitchFamily="49" charset="0"/>
                <a:cs typeface="Consolas" panose="020B0609020204030204" pitchFamily="49" charset="0"/>
              </a:rPr>
              <a:t>1</a:t>
            </a:r>
            <a:r>
              <a:rPr lang="en-GB" sz="1600" dirty="0">
                <a:solidFill>
                  <a:srgbClr val="CC7832"/>
                </a:solidFill>
                <a:latin typeface="Consolas" panose="020B0609020204030204" pitchFamily="49" charset="0"/>
                <a:cs typeface="Consolas" panose="020B0609020204030204" pitchFamily="49" charset="0"/>
              </a:rPr>
              <a:t>, </a:t>
            </a:r>
            <a:r>
              <a:rPr lang="en-GB" sz="1600" dirty="0">
                <a:solidFill>
                  <a:srgbClr val="6897BB"/>
                </a:solidFill>
                <a:latin typeface="Consolas" panose="020B0609020204030204" pitchFamily="49" charset="0"/>
                <a:cs typeface="Consolas" panose="020B0609020204030204" pitchFamily="49" charset="0"/>
              </a:rPr>
              <a:t>3</a:t>
            </a:r>
            <a:r>
              <a:rPr lang="en-GB" sz="1600" dirty="0">
                <a:solidFill>
                  <a:srgbClr val="CC7832"/>
                </a:solidFill>
                <a:latin typeface="Consolas" panose="020B0609020204030204" pitchFamily="49" charset="0"/>
                <a:cs typeface="Consolas" panose="020B0609020204030204" pitchFamily="49" charset="0"/>
              </a:rPr>
              <a:t>, </a:t>
            </a:r>
            <a:r>
              <a:rPr lang="en-GB" sz="1600" dirty="0">
                <a:solidFill>
                  <a:srgbClr val="6897BB"/>
                </a:solidFill>
                <a:latin typeface="Consolas" panose="020B0609020204030204" pitchFamily="49" charset="0"/>
                <a:cs typeface="Consolas" panose="020B0609020204030204" pitchFamily="49" charset="0"/>
              </a:rPr>
              <a:t>2</a:t>
            </a:r>
            <a:r>
              <a:rPr lang="en-GB" sz="1600" dirty="0">
                <a:solidFill>
                  <a:srgbClr val="CC7832"/>
                </a:solidFill>
                <a:latin typeface="Consolas" panose="020B0609020204030204" pitchFamily="49" charset="0"/>
                <a:cs typeface="Consolas" panose="020B0609020204030204" pitchFamily="49" charset="0"/>
              </a:rPr>
              <a:t>, </a:t>
            </a:r>
            <a:r>
              <a:rPr lang="en-GB" sz="1600" dirty="0">
                <a:solidFill>
                  <a:srgbClr val="6897BB"/>
                </a:solidFill>
                <a:latin typeface="Consolas" panose="020B0609020204030204" pitchFamily="49" charset="0"/>
                <a:cs typeface="Consolas" panose="020B0609020204030204" pitchFamily="49" charset="0"/>
              </a:rPr>
              <a:t>1</a:t>
            </a:r>
            <a:r>
              <a:rPr lang="en-GB" sz="1600" dirty="0">
                <a:latin typeface="Consolas" panose="020B0609020204030204" pitchFamily="49" charset="0"/>
                <a:cs typeface="Consolas" panose="020B0609020204030204" pitchFamily="49" charset="0"/>
              </a:rPr>
              <a:t>]</a:t>
            </a:r>
            <a:r>
              <a:rPr lang="en-GB" sz="1600" dirty="0">
                <a:solidFill>
                  <a:srgbClr val="CC7832"/>
                </a:solidFill>
                <a:latin typeface="Consolas" panose="020B0609020204030204" pitchFamily="49" charset="0"/>
                <a:cs typeface="Consolas" panose="020B0609020204030204" pitchFamily="49" charset="0"/>
              </a:rPr>
              <a:t>, </a:t>
            </a:r>
            <a:r>
              <a:rPr lang="en-GB" sz="1600" dirty="0">
                <a:latin typeface="Consolas" panose="020B0609020204030204" pitchFamily="49" charset="0"/>
                <a:cs typeface="Consolas" panose="020B0609020204030204" pitchFamily="49" charset="0"/>
              </a:rPr>
              <a:t>[</a:t>
            </a:r>
            <a:r>
              <a:rPr lang="en-GB" sz="1600" dirty="0">
                <a:solidFill>
                  <a:srgbClr val="6897BB"/>
                </a:solidFill>
                <a:latin typeface="Consolas" panose="020B0609020204030204" pitchFamily="49" charset="0"/>
                <a:cs typeface="Consolas" panose="020B0609020204030204" pitchFamily="49" charset="0"/>
              </a:rPr>
              <a:t>1</a:t>
            </a:r>
            <a:r>
              <a:rPr lang="en-GB" sz="1600" dirty="0">
                <a:solidFill>
                  <a:srgbClr val="CC7832"/>
                </a:solidFill>
                <a:latin typeface="Consolas" panose="020B0609020204030204" pitchFamily="49" charset="0"/>
                <a:cs typeface="Consolas" panose="020B0609020204030204" pitchFamily="49" charset="0"/>
              </a:rPr>
              <a:t>, </a:t>
            </a:r>
            <a:r>
              <a:rPr lang="en-GB" sz="1600" dirty="0">
                <a:solidFill>
                  <a:srgbClr val="6897BB"/>
                </a:solidFill>
                <a:latin typeface="Consolas" panose="020B0609020204030204" pitchFamily="49" charset="0"/>
                <a:cs typeface="Consolas" panose="020B0609020204030204" pitchFamily="49" charset="0"/>
              </a:rPr>
              <a:t>1</a:t>
            </a:r>
            <a:r>
              <a:rPr lang="en-GB" sz="1600" dirty="0">
                <a:solidFill>
                  <a:srgbClr val="CC7832"/>
                </a:solidFill>
                <a:latin typeface="Consolas" panose="020B0609020204030204" pitchFamily="49" charset="0"/>
                <a:cs typeface="Consolas" panose="020B0609020204030204" pitchFamily="49" charset="0"/>
              </a:rPr>
              <a:t>, </a:t>
            </a:r>
            <a:r>
              <a:rPr lang="en-GB" sz="1600" dirty="0">
                <a:solidFill>
                  <a:srgbClr val="6897BB"/>
                </a:solidFill>
                <a:latin typeface="Consolas" panose="020B0609020204030204" pitchFamily="49" charset="0"/>
                <a:cs typeface="Consolas" panose="020B0609020204030204" pitchFamily="49" charset="0"/>
              </a:rPr>
              <a:t>2</a:t>
            </a:r>
            <a:r>
              <a:rPr lang="en-GB" sz="1600" dirty="0">
                <a:solidFill>
                  <a:srgbClr val="CC7832"/>
                </a:solidFill>
                <a:latin typeface="Consolas" panose="020B0609020204030204" pitchFamily="49" charset="0"/>
                <a:cs typeface="Consolas" panose="020B0609020204030204" pitchFamily="49" charset="0"/>
              </a:rPr>
              <a:t>, </a:t>
            </a:r>
            <a:r>
              <a:rPr lang="en-GB" sz="1600" dirty="0">
                <a:solidFill>
                  <a:srgbClr val="6897BB"/>
                </a:solidFill>
                <a:latin typeface="Consolas" panose="020B0609020204030204" pitchFamily="49" charset="0"/>
                <a:cs typeface="Consolas" panose="020B0609020204030204" pitchFamily="49" charset="0"/>
              </a:rPr>
              <a:t>1</a:t>
            </a:r>
            <a:r>
              <a:rPr lang="en-GB" sz="1600" dirty="0">
                <a:latin typeface="Consolas" panose="020B0609020204030204" pitchFamily="49" charset="0"/>
                <a:cs typeface="Consolas" panose="020B0609020204030204" pitchFamily="49" charset="0"/>
              </a:rPr>
              <a:t>])</a:t>
            </a:r>
            <a:br>
              <a:rPr lang="en-GB" sz="1600" dirty="0"/>
            </a:br>
            <a:endParaRPr lang="en-GB" sz="1600" dirty="0"/>
          </a:p>
          <a:p>
            <a:pPr marL="0" indent="0">
              <a:buNone/>
            </a:pPr>
            <a:endParaRPr lang="en-GB" sz="1600" dirty="0"/>
          </a:p>
          <a:p>
            <a:pPr marL="0" indent="0">
              <a:buNone/>
            </a:pPr>
            <a:endParaRPr lang="en-GB" sz="1800" dirty="0">
              <a:latin typeface="Arial" panose="020B0604020202020204" pitchFamily="34" charset="0"/>
              <a:cs typeface="Arial" panose="020B0604020202020204" pitchFamily="34" charset="0"/>
            </a:endParaRPr>
          </a:p>
          <a:p>
            <a:pPr marL="0" indent="0">
              <a:buNone/>
            </a:pPr>
            <a:endParaRPr lang="en-GB" sz="1800" dirty="0">
              <a:latin typeface="Arial" panose="020B0604020202020204" pitchFamily="34" charset="0"/>
              <a:cs typeface="Arial" panose="020B0604020202020204" pitchFamily="34" charset="0"/>
            </a:endParaRPr>
          </a:p>
          <a:p>
            <a:pPr marL="0" indent="0">
              <a:buNone/>
            </a:pPr>
            <a:endParaRPr lang="en-GB" sz="1800" dirty="0">
              <a:latin typeface="Arial" panose="020B0604020202020204" pitchFamily="34" charset="0"/>
              <a:cs typeface="Arial" panose="020B0604020202020204" pitchFamily="34" charset="0"/>
            </a:endParaRPr>
          </a:p>
          <a:p>
            <a:pPr marL="0" indent="0">
              <a:buNone/>
            </a:pPr>
            <a:r>
              <a:rPr lang="en-GB" sz="1800" dirty="0">
                <a:latin typeface="Arial" panose="020B0604020202020204" pitchFamily="34" charset="0"/>
                <a:cs typeface="Arial" panose="020B0604020202020204" pitchFamily="34" charset="0"/>
              </a:rPr>
              <a:t>To plot filled shapes, you can use the method fill:</a:t>
            </a:r>
          </a:p>
          <a:p>
            <a:pPr marL="0" indent="0">
              <a:buNone/>
            </a:pPr>
            <a:endParaRPr lang="en-GB" sz="1400" dirty="0"/>
          </a:p>
          <a:p>
            <a:pPr marL="0" indent="0">
              <a:buNone/>
            </a:pPr>
            <a:endParaRPr lang="en-GB" sz="1400" dirty="0"/>
          </a:p>
          <a:p>
            <a:pPr marL="0" indent="0">
              <a:buNone/>
            </a:pPr>
            <a:r>
              <a:rPr lang="en-GB" sz="1600" dirty="0" err="1">
                <a:latin typeface="Consolas" panose="020B0609020204030204" pitchFamily="49" charset="0"/>
                <a:cs typeface="Consolas" panose="020B0609020204030204" pitchFamily="49" charset="0"/>
              </a:rPr>
              <a:t>plt.fill</a:t>
            </a:r>
            <a:r>
              <a:rPr lang="en-GB" sz="1600" dirty="0">
                <a:latin typeface="Consolas" panose="020B0609020204030204" pitchFamily="49" charset="0"/>
                <a:cs typeface="Consolas" panose="020B0609020204030204" pitchFamily="49" charset="0"/>
              </a:rPr>
              <a:t>([</a:t>
            </a:r>
            <a:r>
              <a:rPr lang="en-GB" sz="1600" dirty="0">
                <a:solidFill>
                  <a:srgbClr val="6897BB"/>
                </a:solidFill>
                <a:latin typeface="Consolas" panose="020B0609020204030204" pitchFamily="49" charset="0"/>
                <a:cs typeface="Consolas" panose="020B0609020204030204" pitchFamily="49" charset="0"/>
              </a:rPr>
              <a:t>1</a:t>
            </a:r>
            <a:r>
              <a:rPr lang="en-GB" sz="1600" dirty="0">
                <a:solidFill>
                  <a:srgbClr val="CC7832"/>
                </a:solidFill>
                <a:latin typeface="Consolas" panose="020B0609020204030204" pitchFamily="49" charset="0"/>
                <a:cs typeface="Consolas" panose="020B0609020204030204" pitchFamily="49" charset="0"/>
              </a:rPr>
              <a:t>, </a:t>
            </a:r>
            <a:r>
              <a:rPr lang="en-GB" sz="1600" dirty="0">
                <a:solidFill>
                  <a:srgbClr val="6897BB"/>
                </a:solidFill>
                <a:latin typeface="Consolas" panose="020B0609020204030204" pitchFamily="49" charset="0"/>
                <a:cs typeface="Consolas" panose="020B0609020204030204" pitchFamily="49" charset="0"/>
              </a:rPr>
              <a:t>3</a:t>
            </a:r>
            <a:r>
              <a:rPr lang="en-GB" sz="1600" dirty="0">
                <a:solidFill>
                  <a:srgbClr val="CC7832"/>
                </a:solidFill>
                <a:latin typeface="Consolas" panose="020B0609020204030204" pitchFamily="49" charset="0"/>
                <a:cs typeface="Consolas" panose="020B0609020204030204" pitchFamily="49" charset="0"/>
              </a:rPr>
              <a:t>, </a:t>
            </a:r>
            <a:r>
              <a:rPr lang="en-GB" sz="1600" dirty="0">
                <a:solidFill>
                  <a:srgbClr val="6897BB"/>
                </a:solidFill>
                <a:latin typeface="Consolas" panose="020B0609020204030204" pitchFamily="49" charset="0"/>
                <a:cs typeface="Consolas" panose="020B0609020204030204" pitchFamily="49" charset="0"/>
              </a:rPr>
              <a:t>2</a:t>
            </a:r>
            <a:r>
              <a:rPr lang="en-GB" sz="1600" dirty="0">
                <a:solidFill>
                  <a:srgbClr val="CC7832"/>
                </a:solidFill>
                <a:latin typeface="Consolas" panose="020B0609020204030204" pitchFamily="49" charset="0"/>
                <a:cs typeface="Consolas" panose="020B0609020204030204" pitchFamily="49" charset="0"/>
              </a:rPr>
              <a:t>, </a:t>
            </a:r>
            <a:r>
              <a:rPr lang="en-GB" sz="1600" dirty="0">
                <a:solidFill>
                  <a:srgbClr val="6897BB"/>
                </a:solidFill>
                <a:latin typeface="Consolas" panose="020B0609020204030204" pitchFamily="49" charset="0"/>
                <a:cs typeface="Consolas" panose="020B0609020204030204" pitchFamily="49" charset="0"/>
              </a:rPr>
              <a:t>1</a:t>
            </a:r>
            <a:r>
              <a:rPr lang="en-GB" sz="1600" dirty="0">
                <a:latin typeface="Consolas" panose="020B0609020204030204" pitchFamily="49" charset="0"/>
                <a:cs typeface="Consolas" panose="020B0609020204030204" pitchFamily="49" charset="0"/>
              </a:rPr>
              <a:t>]</a:t>
            </a:r>
            <a:r>
              <a:rPr lang="en-GB" sz="1600" dirty="0">
                <a:solidFill>
                  <a:srgbClr val="CC7832"/>
                </a:solidFill>
                <a:latin typeface="Consolas" panose="020B0609020204030204" pitchFamily="49" charset="0"/>
                <a:cs typeface="Consolas" panose="020B0609020204030204" pitchFamily="49" charset="0"/>
              </a:rPr>
              <a:t>, </a:t>
            </a:r>
            <a:r>
              <a:rPr lang="en-GB" sz="1600" dirty="0">
                <a:latin typeface="Consolas" panose="020B0609020204030204" pitchFamily="49" charset="0"/>
                <a:cs typeface="Consolas" panose="020B0609020204030204" pitchFamily="49" charset="0"/>
              </a:rPr>
              <a:t>[</a:t>
            </a:r>
            <a:r>
              <a:rPr lang="en-GB" sz="1600" dirty="0">
                <a:solidFill>
                  <a:srgbClr val="6897BB"/>
                </a:solidFill>
                <a:latin typeface="Consolas" panose="020B0609020204030204" pitchFamily="49" charset="0"/>
                <a:cs typeface="Consolas" panose="020B0609020204030204" pitchFamily="49" charset="0"/>
              </a:rPr>
              <a:t>1</a:t>
            </a:r>
            <a:r>
              <a:rPr lang="en-GB" sz="1600" dirty="0">
                <a:solidFill>
                  <a:srgbClr val="CC7832"/>
                </a:solidFill>
                <a:latin typeface="Consolas" panose="020B0609020204030204" pitchFamily="49" charset="0"/>
                <a:cs typeface="Consolas" panose="020B0609020204030204" pitchFamily="49" charset="0"/>
              </a:rPr>
              <a:t>, </a:t>
            </a:r>
            <a:r>
              <a:rPr lang="en-GB" sz="1600" dirty="0">
                <a:solidFill>
                  <a:srgbClr val="6897BB"/>
                </a:solidFill>
                <a:latin typeface="Consolas" panose="020B0609020204030204" pitchFamily="49" charset="0"/>
                <a:cs typeface="Consolas" panose="020B0609020204030204" pitchFamily="49" charset="0"/>
              </a:rPr>
              <a:t>1</a:t>
            </a:r>
            <a:r>
              <a:rPr lang="en-GB" sz="1600" dirty="0">
                <a:solidFill>
                  <a:srgbClr val="CC7832"/>
                </a:solidFill>
                <a:latin typeface="Consolas" panose="020B0609020204030204" pitchFamily="49" charset="0"/>
                <a:cs typeface="Consolas" panose="020B0609020204030204" pitchFamily="49" charset="0"/>
              </a:rPr>
              <a:t>, </a:t>
            </a:r>
            <a:r>
              <a:rPr lang="en-GB" sz="1600" dirty="0">
                <a:solidFill>
                  <a:srgbClr val="6897BB"/>
                </a:solidFill>
                <a:latin typeface="Consolas" panose="020B0609020204030204" pitchFamily="49" charset="0"/>
                <a:cs typeface="Consolas" panose="020B0609020204030204" pitchFamily="49" charset="0"/>
              </a:rPr>
              <a:t>2</a:t>
            </a:r>
            <a:r>
              <a:rPr lang="en-GB" sz="1600" dirty="0">
                <a:solidFill>
                  <a:srgbClr val="CC7832"/>
                </a:solidFill>
                <a:latin typeface="Consolas" panose="020B0609020204030204" pitchFamily="49" charset="0"/>
                <a:cs typeface="Consolas" panose="020B0609020204030204" pitchFamily="49" charset="0"/>
              </a:rPr>
              <a:t>, </a:t>
            </a:r>
            <a:r>
              <a:rPr lang="en-GB" sz="1600" dirty="0">
                <a:solidFill>
                  <a:srgbClr val="6897BB"/>
                </a:solidFill>
                <a:latin typeface="Consolas" panose="020B0609020204030204" pitchFamily="49" charset="0"/>
                <a:cs typeface="Consolas" panose="020B0609020204030204" pitchFamily="49" charset="0"/>
              </a:rPr>
              <a:t>1</a:t>
            </a:r>
            <a:r>
              <a:rPr lang="en-GB" sz="1600" dirty="0">
                <a:latin typeface="Consolas" panose="020B0609020204030204" pitchFamily="49" charset="0"/>
                <a:cs typeface="Consolas" panose="020B0609020204030204" pitchFamily="49" charset="0"/>
              </a:rPr>
              <a:t>])</a:t>
            </a:r>
          </a:p>
        </p:txBody>
      </p:sp>
      <p:pic>
        <p:nvPicPr>
          <p:cNvPr id="2" name="Picture 1">
            <a:extLst>
              <a:ext uri="{FF2B5EF4-FFF2-40B4-BE49-F238E27FC236}">
                <a16:creationId xmlns:a16="http://schemas.microsoft.com/office/drawing/2014/main" id="{B451C9AB-DA6E-6448-B262-6C457FE58AB4}"/>
              </a:ext>
            </a:extLst>
          </p:cNvPr>
          <p:cNvPicPr>
            <a:picLocks noChangeAspect="1"/>
          </p:cNvPicPr>
          <p:nvPr/>
        </p:nvPicPr>
        <p:blipFill>
          <a:blip r:embed="rId2"/>
          <a:stretch>
            <a:fillRect/>
          </a:stretch>
        </p:blipFill>
        <p:spPr>
          <a:xfrm>
            <a:off x="5868144" y="1700808"/>
            <a:ext cx="2795652" cy="2168686"/>
          </a:xfrm>
          <a:prstGeom prst="rect">
            <a:avLst/>
          </a:prstGeom>
        </p:spPr>
      </p:pic>
      <p:pic>
        <p:nvPicPr>
          <p:cNvPr id="3" name="Picture 2">
            <a:extLst>
              <a:ext uri="{FF2B5EF4-FFF2-40B4-BE49-F238E27FC236}">
                <a16:creationId xmlns:a16="http://schemas.microsoft.com/office/drawing/2014/main" id="{78FDD8FD-E2EC-D84B-98FB-2FCC68B3E81B}"/>
              </a:ext>
            </a:extLst>
          </p:cNvPr>
          <p:cNvPicPr>
            <a:picLocks noChangeAspect="1"/>
          </p:cNvPicPr>
          <p:nvPr/>
        </p:nvPicPr>
        <p:blipFill>
          <a:blip r:embed="rId3"/>
          <a:stretch>
            <a:fillRect/>
          </a:stretch>
        </p:blipFill>
        <p:spPr>
          <a:xfrm>
            <a:off x="5868144" y="3893557"/>
            <a:ext cx="2795652" cy="2168686"/>
          </a:xfrm>
          <a:prstGeom prst="rect">
            <a:avLst/>
          </a:prstGeom>
        </p:spPr>
      </p:pic>
      <p:sp>
        <p:nvSpPr>
          <p:cNvPr id="6" name="Footer Placeholder 2">
            <a:extLst>
              <a:ext uri="{FF2B5EF4-FFF2-40B4-BE49-F238E27FC236}">
                <a16:creationId xmlns:a16="http://schemas.microsoft.com/office/drawing/2014/main" id="{F14CAEDC-3000-124A-B4E7-AF68C680C624}"/>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26</a:t>
            </a:fld>
            <a:endParaRPr lang="en-US" dirty="0"/>
          </a:p>
        </p:txBody>
      </p:sp>
    </p:spTree>
    <p:extLst>
      <p:ext uri="{BB962C8B-B14F-4D97-AF65-F5344CB8AC3E}">
        <p14:creationId xmlns:p14="http://schemas.microsoft.com/office/powerpoint/2010/main" val="18619972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9479E8-AF4B-BF4B-99A9-C77761AB455E}"/>
              </a:ext>
            </a:extLst>
          </p:cNvPr>
          <p:cNvSpPr>
            <a:spLocks noGrp="1"/>
          </p:cNvSpPr>
          <p:nvPr>
            <p:ph type="title"/>
          </p:nvPr>
        </p:nvSpPr>
        <p:spPr/>
        <p:txBody>
          <a:bodyPr/>
          <a:lstStyle/>
          <a:p>
            <a:r>
              <a:rPr lang="en-US" dirty="0"/>
              <a:t>Documentation and Tutorials</a:t>
            </a:r>
          </a:p>
        </p:txBody>
      </p:sp>
      <p:sp>
        <p:nvSpPr>
          <p:cNvPr id="5" name="Content Placeholder 4">
            <a:extLst>
              <a:ext uri="{FF2B5EF4-FFF2-40B4-BE49-F238E27FC236}">
                <a16:creationId xmlns:a16="http://schemas.microsoft.com/office/drawing/2014/main" id="{599AD9FF-BF1C-5047-89FD-16C1D022729A}"/>
              </a:ext>
            </a:extLst>
          </p:cNvPr>
          <p:cNvSpPr>
            <a:spLocks noGrp="1"/>
          </p:cNvSpPr>
          <p:nvPr>
            <p:ph idx="1"/>
          </p:nvPr>
        </p:nvSpPr>
        <p:spPr/>
        <p:txBody>
          <a:bodyPr/>
          <a:lstStyle/>
          <a:p>
            <a:pPr marL="0" indent="0">
              <a:buNone/>
            </a:pPr>
            <a:r>
              <a:rPr lang="en-GB" sz="1800" dirty="0">
                <a:latin typeface="Arial" panose="020B0604020202020204" pitchFamily="34" charset="0"/>
                <a:cs typeface="Arial" panose="020B0604020202020204" pitchFamily="34" charset="0"/>
              </a:rPr>
              <a:t>For documentation and tutorials about matplotlib, visit:</a:t>
            </a:r>
          </a:p>
          <a:p>
            <a:pPr marL="0" indent="0">
              <a:buNone/>
            </a:pPr>
            <a:endParaRPr lang="en-GB" sz="1800" dirty="0">
              <a:latin typeface="Arial" panose="020B0604020202020204" pitchFamily="34" charset="0"/>
              <a:cs typeface="Arial" panose="020B0604020202020204" pitchFamily="34" charset="0"/>
            </a:endParaRPr>
          </a:p>
          <a:p>
            <a:r>
              <a:rPr lang="en-GB" sz="1800" dirty="0">
                <a:hlinkClick r:id="rId2"/>
              </a:rPr>
              <a:t>https://matplotlib.org/index.html</a:t>
            </a:r>
            <a:endParaRPr lang="en-GB" sz="1800" dirty="0">
              <a:latin typeface="Arial" panose="020B0604020202020204" pitchFamily="34" charset="0"/>
              <a:cs typeface="Arial" panose="020B0604020202020204" pitchFamily="34" charset="0"/>
            </a:endParaRPr>
          </a:p>
          <a:p>
            <a:r>
              <a:rPr lang="en-GB" sz="1800" dirty="0">
                <a:hlinkClick r:id="rId3"/>
              </a:rPr>
              <a:t>https://matplotlib.org/tutorials/index.html</a:t>
            </a:r>
            <a:endParaRPr lang="en-GB" sz="1800" dirty="0"/>
          </a:p>
          <a:p>
            <a:pPr marL="0" indent="0">
              <a:buNone/>
            </a:pPr>
            <a:endParaRPr lang="en-GB" sz="1800" dirty="0"/>
          </a:p>
          <a:p>
            <a:pPr marL="0" indent="0">
              <a:buNone/>
            </a:pPr>
            <a:endParaRPr lang="en-GB" sz="1800" dirty="0">
              <a:latin typeface="Arial" panose="020B0604020202020204" pitchFamily="34" charset="0"/>
              <a:cs typeface="Arial" panose="020B0604020202020204" pitchFamily="34" charset="0"/>
            </a:endParaRPr>
          </a:p>
        </p:txBody>
      </p:sp>
      <p:sp>
        <p:nvSpPr>
          <p:cNvPr id="6" name="Footer Placeholder 2">
            <a:extLst>
              <a:ext uri="{FF2B5EF4-FFF2-40B4-BE49-F238E27FC236}">
                <a16:creationId xmlns:a16="http://schemas.microsoft.com/office/drawing/2014/main" id="{0355D5F1-334E-4F43-831C-E7FF9EA448FE}"/>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27</a:t>
            </a:fld>
            <a:endParaRPr lang="en-US" dirty="0"/>
          </a:p>
        </p:txBody>
      </p:sp>
    </p:spTree>
    <p:extLst>
      <p:ext uri="{BB962C8B-B14F-4D97-AF65-F5344CB8AC3E}">
        <p14:creationId xmlns:p14="http://schemas.microsoft.com/office/powerpoint/2010/main" val="26997396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66B908A-85C8-D84C-A24B-BA8943763699}"/>
              </a:ext>
            </a:extLst>
          </p:cNvPr>
          <p:cNvSpPr>
            <a:spLocks noGrp="1"/>
          </p:cNvSpPr>
          <p:nvPr>
            <p:ph type="title"/>
          </p:nvPr>
        </p:nvSpPr>
        <p:spPr/>
        <p:txBody>
          <a:bodyPr/>
          <a:lstStyle/>
          <a:p>
            <a:r>
              <a:rPr lang="en-US" dirty="0"/>
              <a:t>Point-in-polygon Test</a:t>
            </a:r>
          </a:p>
        </p:txBody>
      </p:sp>
      <p:sp>
        <p:nvSpPr>
          <p:cNvPr id="3" name="Text Placeholder 2">
            <a:extLst>
              <a:ext uri="{FF2B5EF4-FFF2-40B4-BE49-F238E27FC236}">
                <a16:creationId xmlns:a16="http://schemas.microsoft.com/office/drawing/2014/main" id="{48030374-BFD7-524C-B31A-24D124CB33C4}"/>
              </a:ext>
            </a:extLst>
          </p:cNvPr>
          <p:cNvSpPr>
            <a:spLocks noGrp="1"/>
          </p:cNvSpPr>
          <p:nvPr>
            <p:ph type="body" idx="1"/>
          </p:nvPr>
        </p:nvSpPr>
        <p:spPr/>
        <p:txBody>
          <a:bodyPr/>
          <a:lstStyle/>
          <a:p>
            <a:endParaRPr lang="en-US" dirty="0"/>
          </a:p>
        </p:txBody>
      </p:sp>
      <p:sp>
        <p:nvSpPr>
          <p:cNvPr id="4" name="Footer Placeholder 3">
            <a:extLst>
              <a:ext uri="{FF2B5EF4-FFF2-40B4-BE49-F238E27FC236}">
                <a16:creationId xmlns:a16="http://schemas.microsoft.com/office/drawing/2014/main" id="{100D4CF5-A243-4A4E-9085-E690E37B672E}"/>
              </a:ext>
            </a:extLst>
          </p:cNvPr>
          <p:cNvSpPr>
            <a:spLocks noGrp="1"/>
          </p:cNvSpPr>
          <p:nvPr>
            <p:ph type="ftr" sz="quarter" idx="10"/>
          </p:nvPr>
        </p:nvSpPr>
        <p:spPr/>
        <p:txBody>
          <a:bodyPr/>
          <a:lstStyle/>
          <a:p>
            <a:fld id="{B5E4C176-450D-B04D-90B6-7F3833CFE2C9}" type="slidenum">
              <a:rPr lang="en-US" smtClean="0"/>
              <a:pPr/>
              <a:t>28</a:t>
            </a:fld>
            <a:endParaRPr lang="en-US" dirty="0"/>
          </a:p>
        </p:txBody>
      </p:sp>
    </p:spTree>
    <p:extLst>
      <p:ext uri="{BB962C8B-B14F-4D97-AF65-F5344CB8AC3E}">
        <p14:creationId xmlns:p14="http://schemas.microsoft.com/office/powerpoint/2010/main" val="545052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622CB-3AC4-A848-BE8D-B218E603F311}"/>
              </a:ext>
            </a:extLst>
          </p:cNvPr>
          <p:cNvSpPr>
            <a:spLocks noGrp="1"/>
          </p:cNvSpPr>
          <p:nvPr>
            <p:ph type="title"/>
          </p:nvPr>
        </p:nvSpPr>
        <p:spPr/>
        <p:txBody>
          <a:bodyPr/>
          <a:lstStyle/>
          <a:p>
            <a:r>
              <a:rPr lang="en-US" dirty="0"/>
              <a:t>Solution</a:t>
            </a:r>
          </a:p>
        </p:txBody>
      </p:sp>
      <p:sp>
        <p:nvSpPr>
          <p:cNvPr id="9" name="Content Placeholder 2">
            <a:extLst>
              <a:ext uri="{FF2B5EF4-FFF2-40B4-BE49-F238E27FC236}">
                <a16:creationId xmlns:a16="http://schemas.microsoft.com/office/drawing/2014/main" id="{3AB3BC18-199B-C44F-B339-573547996898}"/>
              </a:ext>
            </a:extLst>
          </p:cNvPr>
          <p:cNvSpPr>
            <a:spLocks noGrp="1"/>
          </p:cNvSpPr>
          <p:nvPr>
            <p:ph idx="1"/>
          </p:nvPr>
        </p:nvSpPr>
        <p:spPr/>
        <p:txBody>
          <a:bodyPr/>
          <a:lstStyle/>
          <a:p>
            <a:pPr marL="0" indent="0">
              <a:buNone/>
            </a:pPr>
            <a:r>
              <a:rPr lang="en-GB" sz="1400" dirty="0">
                <a:solidFill>
                  <a:srgbClr val="CC7832"/>
                </a:solidFill>
                <a:latin typeface="Consolas" panose="020B0609020204030204" pitchFamily="49" charset="0"/>
                <a:cs typeface="Consolas" panose="020B0609020204030204" pitchFamily="49" charset="0"/>
              </a:rPr>
              <a:t>class </a:t>
            </a:r>
            <a:r>
              <a:rPr lang="en-GB" sz="1400" dirty="0">
                <a:latin typeface="Consolas" panose="020B0609020204030204" pitchFamily="49" charset="0"/>
                <a:cs typeface="Consolas" panose="020B0609020204030204" pitchFamily="49" charset="0"/>
              </a:rPr>
              <a:t>Geometry:</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a:solidFill>
                  <a:srgbClr val="CC7832"/>
                </a:solidFill>
                <a:latin typeface="Consolas" panose="020B0609020204030204" pitchFamily="49" charset="0"/>
                <a:cs typeface="Consolas" panose="020B0609020204030204" pitchFamily="49" charset="0"/>
              </a:rPr>
              <a:t>def </a:t>
            </a:r>
            <a:r>
              <a:rPr lang="en-GB" sz="1400" dirty="0">
                <a:solidFill>
                  <a:srgbClr val="B200B2"/>
                </a:solidFill>
                <a:latin typeface="Consolas" panose="020B0609020204030204" pitchFamily="49" charset="0"/>
                <a:cs typeface="Consolas" panose="020B0609020204030204" pitchFamily="49" charset="0"/>
              </a:rPr>
              <a:t>__</a:t>
            </a:r>
            <a:r>
              <a:rPr lang="en-GB" sz="1400" dirty="0" err="1">
                <a:solidFill>
                  <a:srgbClr val="B200B2"/>
                </a:solidFill>
                <a:latin typeface="Consolas" panose="020B0609020204030204" pitchFamily="49" charset="0"/>
                <a:cs typeface="Consolas" panose="020B0609020204030204" pitchFamily="49" charset="0"/>
              </a:rPr>
              <a:t>init</a:t>
            </a:r>
            <a:r>
              <a:rPr lang="en-GB" sz="1400" dirty="0">
                <a:solidFill>
                  <a:srgbClr val="B200B2"/>
                </a:solidFill>
                <a:latin typeface="Consolas" panose="020B0609020204030204" pitchFamily="49" charset="0"/>
                <a:cs typeface="Consolas" panose="020B0609020204030204" pitchFamily="49" charset="0"/>
              </a:rPr>
              <a:t>__</a:t>
            </a:r>
            <a:r>
              <a:rPr lang="en-GB" sz="1400" dirty="0">
                <a:latin typeface="Consolas" panose="020B0609020204030204" pitchFamily="49" charset="0"/>
                <a:cs typeface="Consolas" panose="020B0609020204030204" pitchFamily="49" charset="0"/>
              </a:rPr>
              <a:t>(</a:t>
            </a:r>
            <a:r>
              <a:rPr lang="en-GB" sz="1400" dirty="0">
                <a:solidFill>
                  <a:srgbClr val="94558D"/>
                </a:solidFill>
                <a:latin typeface="Consolas" panose="020B0609020204030204" pitchFamily="49" charset="0"/>
                <a:cs typeface="Consolas" panose="020B0609020204030204" pitchFamily="49" charset="0"/>
              </a:rPr>
              <a:t>self</a:t>
            </a:r>
            <a:r>
              <a:rPr lang="en-GB" sz="1400" dirty="0">
                <a:solidFill>
                  <a:srgbClr val="CC7832"/>
                </a:solidFill>
                <a:latin typeface="Consolas" panose="020B0609020204030204" pitchFamily="49" charset="0"/>
                <a:cs typeface="Consolas" panose="020B0609020204030204" pitchFamily="49" charset="0"/>
              </a:rPr>
              <a:t>, </a:t>
            </a:r>
            <a:r>
              <a:rPr lang="en-GB" sz="1400" dirty="0">
                <a:latin typeface="Consolas" panose="020B0609020204030204" pitchFamily="49" charset="0"/>
                <a:cs typeface="Consolas" panose="020B0609020204030204" pitchFamily="49" charset="0"/>
              </a:rPr>
              <a:t>name):</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err="1">
                <a:solidFill>
                  <a:srgbClr val="94558D"/>
                </a:solidFill>
                <a:latin typeface="Consolas" panose="020B0609020204030204" pitchFamily="49" charset="0"/>
                <a:cs typeface="Consolas" panose="020B0609020204030204" pitchFamily="49" charset="0"/>
              </a:rPr>
              <a:t>self</a:t>
            </a:r>
            <a:r>
              <a:rPr lang="en-GB" sz="1400" dirty="0" err="1">
                <a:latin typeface="Consolas" panose="020B0609020204030204" pitchFamily="49" charset="0"/>
                <a:cs typeface="Consolas" panose="020B0609020204030204" pitchFamily="49" charset="0"/>
              </a:rPr>
              <a:t>.__name</a:t>
            </a:r>
            <a:r>
              <a:rPr lang="en-GB" sz="1400" dirty="0">
                <a:latin typeface="Consolas" panose="020B0609020204030204" pitchFamily="49" charset="0"/>
                <a:cs typeface="Consolas" panose="020B0609020204030204" pitchFamily="49" charset="0"/>
              </a:rPr>
              <a:t> = name</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a:solidFill>
                  <a:srgbClr val="CC7832"/>
                </a:solidFill>
                <a:latin typeface="Consolas" panose="020B0609020204030204" pitchFamily="49" charset="0"/>
                <a:cs typeface="Consolas" panose="020B0609020204030204" pitchFamily="49" charset="0"/>
              </a:rPr>
              <a:t>def </a:t>
            </a:r>
            <a:r>
              <a:rPr lang="en-GB" sz="1400" dirty="0" err="1">
                <a:solidFill>
                  <a:srgbClr val="FFC66D"/>
                </a:solidFill>
                <a:latin typeface="Consolas" panose="020B0609020204030204" pitchFamily="49" charset="0"/>
                <a:cs typeface="Consolas" panose="020B0609020204030204" pitchFamily="49" charset="0"/>
              </a:rPr>
              <a:t>get_name</a:t>
            </a:r>
            <a:r>
              <a:rPr lang="en-GB" sz="1400" dirty="0">
                <a:latin typeface="Consolas" panose="020B0609020204030204" pitchFamily="49" charset="0"/>
                <a:cs typeface="Consolas" panose="020B0609020204030204" pitchFamily="49" charset="0"/>
              </a:rPr>
              <a:t>(</a:t>
            </a:r>
            <a:r>
              <a:rPr lang="en-GB" sz="1400" dirty="0">
                <a:solidFill>
                  <a:srgbClr val="94558D"/>
                </a:solidFill>
                <a:latin typeface="Consolas" panose="020B0609020204030204" pitchFamily="49" charset="0"/>
                <a:cs typeface="Consolas" panose="020B0609020204030204" pitchFamily="49" charset="0"/>
              </a:rPr>
              <a:t>self</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a:solidFill>
                  <a:srgbClr val="CC7832"/>
                </a:solidFill>
                <a:latin typeface="Consolas" panose="020B0609020204030204" pitchFamily="49" charset="0"/>
                <a:cs typeface="Consolas" panose="020B0609020204030204" pitchFamily="49" charset="0"/>
              </a:rPr>
              <a:t>return </a:t>
            </a:r>
            <a:r>
              <a:rPr lang="en-GB" sz="1400" dirty="0" err="1">
                <a:solidFill>
                  <a:srgbClr val="94558D"/>
                </a:solidFill>
                <a:latin typeface="Consolas" panose="020B0609020204030204" pitchFamily="49" charset="0"/>
                <a:cs typeface="Consolas" panose="020B0609020204030204" pitchFamily="49" charset="0"/>
              </a:rPr>
              <a:t>self</a:t>
            </a:r>
            <a:r>
              <a:rPr lang="en-GB" sz="1400" dirty="0" err="1">
                <a:latin typeface="Consolas" panose="020B0609020204030204" pitchFamily="49" charset="0"/>
                <a:cs typeface="Consolas" panose="020B0609020204030204" pitchFamily="49" charset="0"/>
              </a:rPr>
              <a:t>.__name</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r>
              <a:rPr lang="en-GB" sz="1400" dirty="0">
                <a:solidFill>
                  <a:srgbClr val="CC7832"/>
                </a:solidFill>
                <a:latin typeface="Consolas" panose="020B0609020204030204" pitchFamily="49" charset="0"/>
                <a:cs typeface="Consolas" panose="020B0609020204030204" pitchFamily="49" charset="0"/>
              </a:rPr>
              <a:t>class </a:t>
            </a:r>
            <a:r>
              <a:rPr lang="en-GB" sz="1400" dirty="0">
                <a:latin typeface="Consolas" panose="020B0609020204030204" pitchFamily="49" charset="0"/>
                <a:cs typeface="Consolas" panose="020B0609020204030204" pitchFamily="49" charset="0"/>
              </a:rPr>
              <a:t>Point(Geometry):</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a:solidFill>
                  <a:srgbClr val="CC7832"/>
                </a:solidFill>
                <a:latin typeface="Consolas" panose="020B0609020204030204" pitchFamily="49" charset="0"/>
                <a:cs typeface="Consolas" panose="020B0609020204030204" pitchFamily="49" charset="0"/>
              </a:rPr>
              <a:t>def </a:t>
            </a:r>
            <a:r>
              <a:rPr lang="en-GB" sz="1400" dirty="0">
                <a:solidFill>
                  <a:srgbClr val="B200B2"/>
                </a:solidFill>
                <a:latin typeface="Consolas" panose="020B0609020204030204" pitchFamily="49" charset="0"/>
                <a:cs typeface="Consolas" panose="020B0609020204030204" pitchFamily="49" charset="0"/>
              </a:rPr>
              <a:t>__</a:t>
            </a:r>
            <a:r>
              <a:rPr lang="en-GB" sz="1400" dirty="0" err="1">
                <a:solidFill>
                  <a:srgbClr val="B200B2"/>
                </a:solidFill>
                <a:latin typeface="Consolas" panose="020B0609020204030204" pitchFamily="49" charset="0"/>
                <a:cs typeface="Consolas" panose="020B0609020204030204" pitchFamily="49" charset="0"/>
              </a:rPr>
              <a:t>init</a:t>
            </a:r>
            <a:r>
              <a:rPr lang="en-GB" sz="1400" dirty="0">
                <a:solidFill>
                  <a:srgbClr val="B200B2"/>
                </a:solidFill>
                <a:latin typeface="Consolas" panose="020B0609020204030204" pitchFamily="49" charset="0"/>
                <a:cs typeface="Consolas" panose="020B0609020204030204" pitchFamily="49" charset="0"/>
              </a:rPr>
              <a:t>__</a:t>
            </a:r>
            <a:r>
              <a:rPr lang="en-GB" sz="1400" dirty="0">
                <a:latin typeface="Consolas" panose="020B0609020204030204" pitchFamily="49" charset="0"/>
                <a:cs typeface="Consolas" panose="020B0609020204030204" pitchFamily="49" charset="0"/>
              </a:rPr>
              <a:t>(</a:t>
            </a:r>
            <a:r>
              <a:rPr lang="en-GB" sz="1400" dirty="0">
                <a:solidFill>
                  <a:srgbClr val="94558D"/>
                </a:solidFill>
                <a:latin typeface="Consolas" panose="020B0609020204030204" pitchFamily="49" charset="0"/>
                <a:cs typeface="Consolas" panose="020B0609020204030204" pitchFamily="49" charset="0"/>
              </a:rPr>
              <a:t>self</a:t>
            </a:r>
            <a:r>
              <a:rPr lang="en-GB" sz="1400" dirty="0">
                <a:solidFill>
                  <a:srgbClr val="CC7832"/>
                </a:solidFill>
                <a:latin typeface="Consolas" panose="020B0609020204030204" pitchFamily="49" charset="0"/>
                <a:cs typeface="Consolas" panose="020B0609020204030204" pitchFamily="49" charset="0"/>
              </a:rPr>
              <a:t>, </a:t>
            </a:r>
            <a:r>
              <a:rPr lang="en-GB" sz="1400" dirty="0">
                <a:latin typeface="Consolas" panose="020B0609020204030204" pitchFamily="49" charset="0"/>
                <a:cs typeface="Consolas" panose="020B0609020204030204" pitchFamily="49" charset="0"/>
              </a:rPr>
              <a:t>name</a:t>
            </a:r>
            <a:r>
              <a:rPr lang="en-GB" sz="1400" dirty="0">
                <a:solidFill>
                  <a:srgbClr val="CC7832"/>
                </a:solidFill>
                <a:latin typeface="Consolas" panose="020B0609020204030204" pitchFamily="49" charset="0"/>
                <a:cs typeface="Consolas" panose="020B0609020204030204" pitchFamily="49" charset="0"/>
              </a:rPr>
              <a:t>, </a:t>
            </a:r>
            <a:r>
              <a:rPr lang="en-GB" sz="1400" dirty="0">
                <a:latin typeface="Consolas" panose="020B0609020204030204" pitchFamily="49" charset="0"/>
                <a:cs typeface="Consolas" panose="020B0609020204030204" pitchFamily="49" charset="0"/>
              </a:rPr>
              <a:t>x</a:t>
            </a:r>
            <a:r>
              <a:rPr lang="en-GB" sz="1400" dirty="0">
                <a:solidFill>
                  <a:srgbClr val="CC7832"/>
                </a:solidFill>
                <a:latin typeface="Consolas" panose="020B0609020204030204" pitchFamily="49" charset="0"/>
                <a:cs typeface="Consolas" panose="020B0609020204030204" pitchFamily="49" charset="0"/>
              </a:rPr>
              <a:t>, </a:t>
            </a:r>
            <a:r>
              <a:rPr lang="en-GB" sz="1400" dirty="0">
                <a:latin typeface="Consolas" panose="020B0609020204030204" pitchFamily="49" charset="0"/>
                <a:cs typeface="Consolas" panose="020B0609020204030204" pitchFamily="49" charset="0"/>
              </a:rPr>
              <a:t>y):</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a:solidFill>
                  <a:srgbClr val="8888C6"/>
                </a:solidFill>
                <a:latin typeface="Consolas" panose="020B0609020204030204" pitchFamily="49" charset="0"/>
                <a:cs typeface="Consolas" panose="020B0609020204030204" pitchFamily="49" charset="0"/>
              </a:rPr>
              <a:t>super</a:t>
            </a:r>
            <a:r>
              <a:rPr lang="en-GB" sz="1400" dirty="0">
                <a:latin typeface="Consolas" panose="020B0609020204030204" pitchFamily="49" charset="0"/>
                <a:cs typeface="Consolas" panose="020B0609020204030204" pitchFamily="49" charset="0"/>
              </a:rPr>
              <a:t>().</a:t>
            </a:r>
            <a:r>
              <a:rPr lang="en-GB" sz="1400" dirty="0">
                <a:solidFill>
                  <a:srgbClr val="B200B2"/>
                </a:solidFill>
                <a:latin typeface="Consolas" panose="020B0609020204030204" pitchFamily="49" charset="0"/>
                <a:cs typeface="Consolas" panose="020B0609020204030204" pitchFamily="49" charset="0"/>
              </a:rPr>
              <a:t>__</a:t>
            </a:r>
            <a:r>
              <a:rPr lang="en-GB" sz="1400" dirty="0" err="1">
                <a:solidFill>
                  <a:srgbClr val="B200B2"/>
                </a:solidFill>
                <a:latin typeface="Consolas" panose="020B0609020204030204" pitchFamily="49" charset="0"/>
                <a:cs typeface="Consolas" panose="020B0609020204030204" pitchFamily="49" charset="0"/>
              </a:rPr>
              <a:t>init</a:t>
            </a:r>
            <a:r>
              <a:rPr lang="en-GB" sz="1400" dirty="0">
                <a:solidFill>
                  <a:srgbClr val="B200B2"/>
                </a:solidFill>
                <a:latin typeface="Consolas" panose="020B0609020204030204" pitchFamily="49" charset="0"/>
                <a:cs typeface="Consolas" panose="020B0609020204030204" pitchFamily="49" charset="0"/>
              </a:rPr>
              <a:t>__</a:t>
            </a:r>
            <a:r>
              <a:rPr lang="en-GB" sz="1400" dirty="0">
                <a:latin typeface="Consolas" panose="020B0609020204030204" pitchFamily="49" charset="0"/>
                <a:cs typeface="Consolas" panose="020B0609020204030204" pitchFamily="49" charset="0"/>
              </a:rPr>
              <a:t>(name)</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err="1">
                <a:solidFill>
                  <a:srgbClr val="94558D"/>
                </a:solidFill>
                <a:latin typeface="Consolas" panose="020B0609020204030204" pitchFamily="49" charset="0"/>
                <a:cs typeface="Consolas" panose="020B0609020204030204" pitchFamily="49" charset="0"/>
              </a:rPr>
              <a:t>self</a:t>
            </a:r>
            <a:r>
              <a:rPr lang="en-GB" sz="1400" dirty="0" err="1">
                <a:latin typeface="Consolas" panose="020B0609020204030204" pitchFamily="49" charset="0"/>
                <a:cs typeface="Consolas" panose="020B0609020204030204" pitchFamily="49" charset="0"/>
              </a:rPr>
              <a:t>.__x</a:t>
            </a:r>
            <a:r>
              <a:rPr lang="en-GB" sz="1400" dirty="0">
                <a:latin typeface="Consolas" panose="020B0609020204030204" pitchFamily="49" charset="0"/>
                <a:cs typeface="Consolas" panose="020B0609020204030204" pitchFamily="49" charset="0"/>
              </a:rPr>
              <a:t> = x</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err="1">
                <a:solidFill>
                  <a:srgbClr val="94558D"/>
                </a:solidFill>
                <a:latin typeface="Consolas" panose="020B0609020204030204" pitchFamily="49" charset="0"/>
                <a:cs typeface="Consolas" panose="020B0609020204030204" pitchFamily="49" charset="0"/>
              </a:rPr>
              <a:t>self</a:t>
            </a:r>
            <a:r>
              <a:rPr lang="en-GB" sz="1400" dirty="0" err="1">
                <a:latin typeface="Consolas" panose="020B0609020204030204" pitchFamily="49" charset="0"/>
                <a:cs typeface="Consolas" panose="020B0609020204030204" pitchFamily="49" charset="0"/>
              </a:rPr>
              <a:t>.__y</a:t>
            </a:r>
            <a:r>
              <a:rPr lang="en-GB" sz="1400" dirty="0">
                <a:latin typeface="Consolas" panose="020B0609020204030204" pitchFamily="49" charset="0"/>
                <a:cs typeface="Consolas" panose="020B0609020204030204" pitchFamily="49" charset="0"/>
              </a:rPr>
              <a:t> = y</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a:solidFill>
                  <a:srgbClr val="CC7832"/>
                </a:solidFill>
                <a:latin typeface="Consolas" panose="020B0609020204030204" pitchFamily="49" charset="0"/>
                <a:cs typeface="Consolas" panose="020B0609020204030204" pitchFamily="49" charset="0"/>
              </a:rPr>
              <a:t>def </a:t>
            </a:r>
            <a:r>
              <a:rPr lang="en-GB" sz="1400" dirty="0" err="1">
                <a:solidFill>
                  <a:srgbClr val="FFC66D"/>
                </a:solidFill>
                <a:latin typeface="Consolas" panose="020B0609020204030204" pitchFamily="49" charset="0"/>
                <a:cs typeface="Consolas" panose="020B0609020204030204" pitchFamily="49" charset="0"/>
              </a:rPr>
              <a:t>get_x</a:t>
            </a:r>
            <a:r>
              <a:rPr lang="en-GB" sz="1400" dirty="0">
                <a:latin typeface="Consolas" panose="020B0609020204030204" pitchFamily="49" charset="0"/>
                <a:cs typeface="Consolas" panose="020B0609020204030204" pitchFamily="49" charset="0"/>
              </a:rPr>
              <a:t>(</a:t>
            </a:r>
            <a:r>
              <a:rPr lang="en-GB" sz="1400" dirty="0">
                <a:solidFill>
                  <a:srgbClr val="94558D"/>
                </a:solidFill>
                <a:latin typeface="Consolas" panose="020B0609020204030204" pitchFamily="49" charset="0"/>
                <a:cs typeface="Consolas" panose="020B0609020204030204" pitchFamily="49" charset="0"/>
              </a:rPr>
              <a:t>self</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a:solidFill>
                  <a:srgbClr val="CC7832"/>
                </a:solidFill>
                <a:latin typeface="Consolas" panose="020B0609020204030204" pitchFamily="49" charset="0"/>
                <a:cs typeface="Consolas" panose="020B0609020204030204" pitchFamily="49" charset="0"/>
              </a:rPr>
              <a:t>return </a:t>
            </a:r>
            <a:r>
              <a:rPr lang="en-GB" sz="1400" dirty="0" err="1">
                <a:solidFill>
                  <a:srgbClr val="94558D"/>
                </a:solidFill>
                <a:latin typeface="Consolas" panose="020B0609020204030204" pitchFamily="49" charset="0"/>
                <a:cs typeface="Consolas" panose="020B0609020204030204" pitchFamily="49" charset="0"/>
              </a:rPr>
              <a:t>self</a:t>
            </a:r>
            <a:r>
              <a:rPr lang="en-GB" sz="1400" dirty="0" err="1">
                <a:latin typeface="Consolas" panose="020B0609020204030204" pitchFamily="49" charset="0"/>
                <a:cs typeface="Consolas" panose="020B0609020204030204" pitchFamily="49" charset="0"/>
              </a:rPr>
              <a:t>.__x</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a:solidFill>
                  <a:srgbClr val="CC7832"/>
                </a:solidFill>
                <a:latin typeface="Consolas" panose="020B0609020204030204" pitchFamily="49" charset="0"/>
                <a:cs typeface="Consolas" panose="020B0609020204030204" pitchFamily="49" charset="0"/>
              </a:rPr>
              <a:t>def </a:t>
            </a:r>
            <a:r>
              <a:rPr lang="en-GB" sz="1400" dirty="0" err="1">
                <a:solidFill>
                  <a:srgbClr val="FFC66D"/>
                </a:solidFill>
                <a:latin typeface="Consolas" panose="020B0609020204030204" pitchFamily="49" charset="0"/>
                <a:cs typeface="Consolas" panose="020B0609020204030204" pitchFamily="49" charset="0"/>
              </a:rPr>
              <a:t>get_y</a:t>
            </a:r>
            <a:r>
              <a:rPr lang="en-GB" sz="1400" dirty="0">
                <a:latin typeface="Consolas" panose="020B0609020204030204" pitchFamily="49" charset="0"/>
                <a:cs typeface="Consolas" panose="020B0609020204030204" pitchFamily="49" charset="0"/>
              </a:rPr>
              <a:t>(</a:t>
            </a:r>
            <a:r>
              <a:rPr lang="en-GB" sz="1400" dirty="0">
                <a:solidFill>
                  <a:srgbClr val="94558D"/>
                </a:solidFill>
                <a:latin typeface="Consolas" panose="020B0609020204030204" pitchFamily="49" charset="0"/>
                <a:cs typeface="Consolas" panose="020B0609020204030204" pitchFamily="49" charset="0"/>
              </a:rPr>
              <a:t>self</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a:solidFill>
                  <a:srgbClr val="CC7832"/>
                </a:solidFill>
                <a:latin typeface="Consolas" panose="020B0609020204030204" pitchFamily="49" charset="0"/>
                <a:cs typeface="Consolas" panose="020B0609020204030204" pitchFamily="49" charset="0"/>
              </a:rPr>
              <a:t>return </a:t>
            </a:r>
            <a:r>
              <a:rPr lang="en-GB" sz="1400" dirty="0" err="1">
                <a:solidFill>
                  <a:srgbClr val="94558D"/>
                </a:solidFill>
                <a:latin typeface="Consolas" panose="020B0609020204030204" pitchFamily="49" charset="0"/>
                <a:cs typeface="Consolas" panose="020B0609020204030204" pitchFamily="49" charset="0"/>
              </a:rPr>
              <a:t>self</a:t>
            </a:r>
            <a:r>
              <a:rPr lang="en-GB" sz="1400" dirty="0" err="1">
                <a:latin typeface="Consolas" panose="020B0609020204030204" pitchFamily="49" charset="0"/>
                <a:cs typeface="Consolas" panose="020B0609020204030204" pitchFamily="49" charset="0"/>
              </a:rPr>
              <a:t>.__y</a:t>
            </a:r>
            <a:br>
              <a:rPr lang="en-GB" sz="1400" dirty="0">
                <a:latin typeface="Consolas" panose="020B0609020204030204" pitchFamily="49" charset="0"/>
                <a:cs typeface="Consolas" panose="020B0609020204030204" pitchFamily="49" charset="0"/>
              </a:rPr>
            </a:br>
            <a:endParaRPr lang="en-US" sz="1000" dirty="0">
              <a:latin typeface="Consolas" panose="020B0609020204030204" pitchFamily="49" charset="0"/>
              <a:cs typeface="Consolas" panose="020B0609020204030204" pitchFamily="49" charset="0"/>
            </a:endParaRPr>
          </a:p>
        </p:txBody>
      </p:sp>
      <p:sp>
        <p:nvSpPr>
          <p:cNvPr id="3" name="Footer Placeholder 2">
            <a:extLst>
              <a:ext uri="{FF2B5EF4-FFF2-40B4-BE49-F238E27FC236}">
                <a16:creationId xmlns:a16="http://schemas.microsoft.com/office/drawing/2014/main" id="{FECD1392-28BC-6444-B75E-DFC499E36452}"/>
              </a:ext>
            </a:extLst>
          </p:cNvPr>
          <p:cNvSpPr>
            <a:spLocks noGrp="1"/>
          </p:cNvSpPr>
          <p:nvPr>
            <p:ph type="ftr" sz="quarter" idx="10"/>
          </p:nvPr>
        </p:nvSpPr>
        <p:spPr/>
        <p:txBody>
          <a:bodyPr/>
          <a:lstStyle/>
          <a:p>
            <a:fld id="{B5E4C176-450D-B04D-90B6-7F3833CFE2C9}" type="slidenum">
              <a:rPr lang="en-US" smtClean="0"/>
              <a:pPr/>
              <a:t>2</a:t>
            </a:fld>
            <a:endParaRPr lang="en-US" dirty="0"/>
          </a:p>
        </p:txBody>
      </p:sp>
    </p:spTree>
    <p:extLst>
      <p:ext uri="{BB962C8B-B14F-4D97-AF65-F5344CB8AC3E}">
        <p14:creationId xmlns:p14="http://schemas.microsoft.com/office/powerpoint/2010/main" val="156753667"/>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D76072-E128-D849-8EB1-C4005A112DD9}"/>
              </a:ext>
            </a:extLst>
          </p:cNvPr>
          <p:cNvSpPr>
            <a:spLocks noGrp="1"/>
          </p:cNvSpPr>
          <p:nvPr>
            <p:ph type="title"/>
          </p:nvPr>
        </p:nvSpPr>
        <p:spPr/>
        <p:txBody>
          <a:bodyPr/>
          <a:lstStyle/>
          <a:p>
            <a:r>
              <a:rPr lang="en-US" dirty="0"/>
              <a:t>Point-in-Polygon Test</a:t>
            </a:r>
          </a:p>
        </p:txBody>
      </p:sp>
      <p:pic>
        <p:nvPicPr>
          <p:cNvPr id="7" name="Content Placeholder 6">
            <a:extLst>
              <a:ext uri="{FF2B5EF4-FFF2-40B4-BE49-F238E27FC236}">
                <a16:creationId xmlns:a16="http://schemas.microsoft.com/office/drawing/2014/main" id="{0F658E6F-B58B-2C43-976B-B7B0908FE394}"/>
              </a:ext>
            </a:extLst>
          </p:cNvPr>
          <p:cNvPicPr>
            <a:picLocks noGrp="1" noChangeAspect="1"/>
          </p:cNvPicPr>
          <p:nvPr>
            <p:ph idx="1"/>
          </p:nvPr>
        </p:nvPicPr>
        <p:blipFill>
          <a:blip r:embed="rId2"/>
          <a:stretch>
            <a:fillRect/>
          </a:stretch>
        </p:blipFill>
        <p:spPr>
          <a:xfrm>
            <a:off x="970824" y="1772816"/>
            <a:ext cx="7202352" cy="3672408"/>
          </a:xfrm>
        </p:spPr>
      </p:pic>
      <p:sp>
        <p:nvSpPr>
          <p:cNvPr id="5" name="Footer Placeholder 2">
            <a:extLst>
              <a:ext uri="{FF2B5EF4-FFF2-40B4-BE49-F238E27FC236}">
                <a16:creationId xmlns:a16="http://schemas.microsoft.com/office/drawing/2014/main" id="{35AB9C6B-F6B6-2B4D-96BD-368CDE51A0CD}"/>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29</a:t>
            </a:fld>
            <a:endParaRPr lang="en-US" dirty="0"/>
          </a:p>
        </p:txBody>
      </p:sp>
    </p:spTree>
    <p:extLst>
      <p:ext uri="{BB962C8B-B14F-4D97-AF65-F5344CB8AC3E}">
        <p14:creationId xmlns:p14="http://schemas.microsoft.com/office/powerpoint/2010/main" val="14343534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D76072-E128-D849-8EB1-C4005A112DD9}"/>
              </a:ext>
            </a:extLst>
          </p:cNvPr>
          <p:cNvSpPr>
            <a:spLocks noGrp="1"/>
          </p:cNvSpPr>
          <p:nvPr>
            <p:ph type="title"/>
          </p:nvPr>
        </p:nvSpPr>
        <p:spPr/>
        <p:txBody>
          <a:bodyPr/>
          <a:lstStyle/>
          <a:p>
            <a:r>
              <a:rPr lang="en-US" dirty="0"/>
              <a:t>Test Whether a Point is in the Polygon</a:t>
            </a:r>
          </a:p>
        </p:txBody>
      </p:sp>
      <p:sp>
        <p:nvSpPr>
          <p:cNvPr id="3" name="Content Placeholder 2">
            <a:extLst>
              <a:ext uri="{FF2B5EF4-FFF2-40B4-BE49-F238E27FC236}">
                <a16:creationId xmlns:a16="http://schemas.microsoft.com/office/drawing/2014/main" id="{D6FCC0C7-EF96-8049-B2DE-91A4034D5765}"/>
              </a:ext>
            </a:extLst>
          </p:cNvPr>
          <p:cNvSpPr>
            <a:spLocks noGrp="1"/>
          </p:cNvSpPr>
          <p:nvPr>
            <p:ph idx="1"/>
          </p:nvPr>
        </p:nvSpPr>
        <p:spPr/>
        <p:txBody>
          <a:bodyPr/>
          <a:lstStyle/>
          <a:p>
            <a:pPr marL="0" indent="0">
              <a:buNone/>
            </a:pPr>
            <a:r>
              <a:rPr lang="en-US" dirty="0"/>
              <a:t>Given a point and a polygon, the point-in-polygon problem involves determining whether the point lies inside, outside or on the boundary of the polygon.</a:t>
            </a:r>
          </a:p>
        </p:txBody>
      </p:sp>
      <p:pic>
        <p:nvPicPr>
          <p:cNvPr id="5" name="Content Placeholder 6">
            <a:extLst>
              <a:ext uri="{FF2B5EF4-FFF2-40B4-BE49-F238E27FC236}">
                <a16:creationId xmlns:a16="http://schemas.microsoft.com/office/drawing/2014/main" id="{639E7557-F0B1-D34A-8492-5D4C571DA83E}"/>
              </a:ext>
            </a:extLst>
          </p:cNvPr>
          <p:cNvPicPr>
            <a:picLocks noChangeAspect="1"/>
          </p:cNvPicPr>
          <p:nvPr/>
        </p:nvPicPr>
        <p:blipFill>
          <a:blip r:embed="rId2"/>
          <a:stretch>
            <a:fillRect/>
          </a:stretch>
        </p:blipFill>
        <p:spPr bwMode="auto">
          <a:xfrm>
            <a:off x="970824" y="2347393"/>
            <a:ext cx="7202352" cy="3672408"/>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Footer Placeholder 2">
            <a:extLst>
              <a:ext uri="{FF2B5EF4-FFF2-40B4-BE49-F238E27FC236}">
                <a16:creationId xmlns:a16="http://schemas.microsoft.com/office/drawing/2014/main" id="{FEFBE106-9CD4-8949-ABC5-FAA839628E64}"/>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30</a:t>
            </a:fld>
            <a:endParaRPr lang="en-US" dirty="0"/>
          </a:p>
        </p:txBody>
      </p:sp>
    </p:spTree>
    <p:extLst>
      <p:ext uri="{BB962C8B-B14F-4D97-AF65-F5344CB8AC3E}">
        <p14:creationId xmlns:p14="http://schemas.microsoft.com/office/powerpoint/2010/main" val="14306084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D76072-E128-D849-8EB1-C4005A112DD9}"/>
              </a:ext>
            </a:extLst>
          </p:cNvPr>
          <p:cNvSpPr>
            <a:spLocks noGrp="1"/>
          </p:cNvSpPr>
          <p:nvPr>
            <p:ph type="title"/>
          </p:nvPr>
        </p:nvSpPr>
        <p:spPr/>
        <p:txBody>
          <a:bodyPr/>
          <a:lstStyle/>
          <a:p>
            <a:r>
              <a:rPr lang="en-US" dirty="0"/>
              <a:t>Minimum Bounding Rectangle</a:t>
            </a:r>
          </a:p>
        </p:txBody>
      </p:sp>
      <p:sp>
        <p:nvSpPr>
          <p:cNvPr id="3" name="Content Placeholder 2">
            <a:extLst>
              <a:ext uri="{FF2B5EF4-FFF2-40B4-BE49-F238E27FC236}">
                <a16:creationId xmlns:a16="http://schemas.microsoft.com/office/drawing/2014/main" id="{D6FCC0C7-EF96-8049-B2DE-91A4034D5765}"/>
              </a:ext>
            </a:extLst>
          </p:cNvPr>
          <p:cNvSpPr>
            <a:spLocks noGrp="1"/>
          </p:cNvSpPr>
          <p:nvPr>
            <p:ph idx="1"/>
          </p:nvPr>
        </p:nvSpPr>
        <p:spPr/>
        <p:txBody>
          <a:bodyPr/>
          <a:lstStyle/>
          <a:p>
            <a:pPr marL="0" indent="0">
              <a:buNone/>
            </a:pPr>
            <a:r>
              <a:rPr lang="en-US" dirty="0"/>
              <a:t>The MBR is defined as the smallest rectangle with sides parallel to the axes of the Cartesian frame.</a:t>
            </a:r>
          </a:p>
        </p:txBody>
      </p:sp>
      <p:pic>
        <p:nvPicPr>
          <p:cNvPr id="6" name="Picture 5">
            <a:extLst>
              <a:ext uri="{FF2B5EF4-FFF2-40B4-BE49-F238E27FC236}">
                <a16:creationId xmlns:a16="http://schemas.microsoft.com/office/drawing/2014/main" id="{E647EB06-FE70-9F46-9FE5-6F01B4CDF6AE}"/>
              </a:ext>
            </a:extLst>
          </p:cNvPr>
          <p:cNvPicPr>
            <a:picLocks noChangeAspect="1"/>
          </p:cNvPicPr>
          <p:nvPr/>
        </p:nvPicPr>
        <p:blipFill>
          <a:blip r:embed="rId2"/>
          <a:stretch>
            <a:fillRect/>
          </a:stretch>
        </p:blipFill>
        <p:spPr>
          <a:xfrm>
            <a:off x="1011002" y="2101498"/>
            <a:ext cx="7121995" cy="3696427"/>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509D9E6-E59A-5649-8BF8-8E2F770647D6}"/>
                  </a:ext>
                </a:extLst>
              </p:cNvPr>
              <p:cNvSpPr txBox="1"/>
              <p:nvPr/>
            </p:nvSpPr>
            <p:spPr>
              <a:xfrm>
                <a:off x="899592" y="5613259"/>
                <a:ext cx="14474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𝑚𝑖𝑛</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𝑚𝑖𝑛</m:t>
                          </m:r>
                        </m:sub>
                      </m:sSub>
                      <m:r>
                        <a:rPr lang="en-US" b="0" i="1" smtClean="0">
                          <a:latin typeface="Cambria Math" panose="02040503050406030204" pitchFamily="18" charset="0"/>
                        </a:rPr>
                        <m:t>)</m:t>
                      </m:r>
                    </m:oMath>
                  </m:oMathPara>
                </a14:m>
                <a:endParaRPr lang="en-US" dirty="0"/>
              </a:p>
            </p:txBody>
          </p:sp>
        </mc:Choice>
        <mc:Fallback xmlns="">
          <p:sp>
            <p:nvSpPr>
              <p:cNvPr id="7" name="TextBox 6">
                <a:extLst>
                  <a:ext uri="{FF2B5EF4-FFF2-40B4-BE49-F238E27FC236}">
                    <a16:creationId xmlns:a16="http://schemas.microsoft.com/office/drawing/2014/main" id="{8509D9E6-E59A-5649-8BF8-8E2F770647D6}"/>
                  </a:ext>
                </a:extLst>
              </p:cNvPr>
              <p:cNvSpPr txBox="1">
                <a:spLocks noRot="1" noChangeAspect="1" noMove="1" noResize="1" noEditPoints="1" noAdjustHandles="1" noChangeArrowheads="1" noChangeShapeType="1" noTextEdit="1"/>
              </p:cNvSpPr>
              <p:nvPr/>
            </p:nvSpPr>
            <p:spPr>
              <a:xfrm>
                <a:off x="899592" y="5613259"/>
                <a:ext cx="1447448" cy="369332"/>
              </a:xfrm>
              <a:prstGeom prst="rect">
                <a:avLst/>
              </a:prstGeom>
              <a:blipFill>
                <a:blip r:embed="rId3"/>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E16E83E-F885-E047-B1E7-EE7B4571492A}"/>
                  </a:ext>
                </a:extLst>
              </p:cNvPr>
              <p:cNvSpPr txBox="1"/>
              <p:nvPr/>
            </p:nvSpPr>
            <p:spPr>
              <a:xfrm>
                <a:off x="5508104" y="1840593"/>
                <a:ext cx="151111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𝑚𝑎𝑥</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𝑚𝑎𝑥</m:t>
                          </m:r>
                        </m:sub>
                      </m:sSub>
                      <m:r>
                        <a:rPr lang="en-US" b="0" i="1" smtClean="0">
                          <a:latin typeface="Cambria Math" panose="02040503050406030204" pitchFamily="18" charset="0"/>
                        </a:rPr>
                        <m:t>)</m:t>
                      </m:r>
                    </m:oMath>
                  </m:oMathPara>
                </a14:m>
                <a:endParaRPr lang="en-US" dirty="0"/>
              </a:p>
            </p:txBody>
          </p:sp>
        </mc:Choice>
        <mc:Fallback xmlns="">
          <p:sp>
            <p:nvSpPr>
              <p:cNvPr id="8" name="TextBox 7">
                <a:extLst>
                  <a:ext uri="{FF2B5EF4-FFF2-40B4-BE49-F238E27FC236}">
                    <a16:creationId xmlns:a16="http://schemas.microsoft.com/office/drawing/2014/main" id="{8E16E83E-F885-E047-B1E7-EE7B4571492A}"/>
                  </a:ext>
                </a:extLst>
              </p:cNvPr>
              <p:cNvSpPr txBox="1">
                <a:spLocks noRot="1" noChangeAspect="1" noMove="1" noResize="1" noEditPoints="1" noAdjustHandles="1" noChangeArrowheads="1" noChangeShapeType="1" noTextEdit="1"/>
              </p:cNvSpPr>
              <p:nvPr/>
            </p:nvSpPr>
            <p:spPr>
              <a:xfrm>
                <a:off x="5508104" y="1840593"/>
                <a:ext cx="1511119" cy="369332"/>
              </a:xfrm>
              <a:prstGeom prst="rect">
                <a:avLst/>
              </a:prstGeom>
              <a:blipFill>
                <a:blip r:embed="rId4"/>
                <a:stretch>
                  <a:fillRect b="-16667"/>
                </a:stretch>
              </a:blipFill>
            </p:spPr>
            <p:txBody>
              <a:bodyPr/>
              <a:lstStyle/>
              <a:p>
                <a:r>
                  <a:rPr lang="en-US">
                    <a:noFill/>
                  </a:rPr>
                  <a:t> </a:t>
                </a:r>
              </a:p>
            </p:txBody>
          </p:sp>
        </mc:Fallback>
      </mc:AlternateContent>
      <p:sp>
        <p:nvSpPr>
          <p:cNvPr id="9" name="Oval 8">
            <a:extLst>
              <a:ext uri="{FF2B5EF4-FFF2-40B4-BE49-F238E27FC236}">
                <a16:creationId xmlns:a16="http://schemas.microsoft.com/office/drawing/2014/main" id="{55BFAC8B-BAF7-E540-9C9E-1B8745F394B7}"/>
              </a:ext>
            </a:extLst>
          </p:cNvPr>
          <p:cNvSpPr/>
          <p:nvPr/>
        </p:nvSpPr>
        <p:spPr>
          <a:xfrm>
            <a:off x="1551308" y="5487750"/>
            <a:ext cx="72008" cy="72008"/>
          </a:xfrm>
          <a:prstGeom prst="ellipse">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Oval 9">
            <a:extLst>
              <a:ext uri="{FF2B5EF4-FFF2-40B4-BE49-F238E27FC236}">
                <a16:creationId xmlns:a16="http://schemas.microsoft.com/office/drawing/2014/main" id="{0984F3C0-679C-3940-A8C3-4F50F26B59B2}"/>
              </a:ext>
            </a:extLst>
          </p:cNvPr>
          <p:cNvSpPr/>
          <p:nvPr/>
        </p:nvSpPr>
        <p:spPr>
          <a:xfrm>
            <a:off x="6191655" y="2344314"/>
            <a:ext cx="72008" cy="72008"/>
          </a:xfrm>
          <a:prstGeom prst="ellipse">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Footer Placeholder 2">
            <a:extLst>
              <a:ext uri="{FF2B5EF4-FFF2-40B4-BE49-F238E27FC236}">
                <a16:creationId xmlns:a16="http://schemas.microsoft.com/office/drawing/2014/main" id="{A3EAB538-1549-094F-A0BA-7061A241EC17}"/>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31</a:t>
            </a:fld>
            <a:endParaRPr lang="en-US" dirty="0"/>
          </a:p>
        </p:txBody>
      </p:sp>
    </p:spTree>
    <p:extLst>
      <p:ext uri="{BB962C8B-B14F-4D97-AF65-F5344CB8AC3E}">
        <p14:creationId xmlns:p14="http://schemas.microsoft.com/office/powerpoint/2010/main" val="38778075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D76072-E128-D849-8EB1-C4005A112DD9}"/>
              </a:ext>
            </a:extLst>
          </p:cNvPr>
          <p:cNvSpPr>
            <a:spLocks noGrp="1"/>
          </p:cNvSpPr>
          <p:nvPr>
            <p:ph type="title"/>
          </p:nvPr>
        </p:nvSpPr>
        <p:spPr/>
        <p:txBody>
          <a:bodyPr/>
          <a:lstStyle/>
          <a:p>
            <a:r>
              <a:rPr lang="en-US" dirty="0"/>
              <a:t>Minimum Bounding Rectangle (II)</a:t>
            </a:r>
          </a:p>
        </p:txBody>
      </p:sp>
      <p:sp>
        <p:nvSpPr>
          <p:cNvPr id="3" name="Content Placeholder 2">
            <a:extLst>
              <a:ext uri="{FF2B5EF4-FFF2-40B4-BE49-F238E27FC236}">
                <a16:creationId xmlns:a16="http://schemas.microsoft.com/office/drawing/2014/main" id="{D6FCC0C7-EF96-8049-B2DE-91A4034D5765}"/>
              </a:ext>
            </a:extLst>
          </p:cNvPr>
          <p:cNvSpPr>
            <a:spLocks noGrp="1"/>
          </p:cNvSpPr>
          <p:nvPr>
            <p:ph idx="1"/>
          </p:nvPr>
        </p:nvSpPr>
        <p:spPr/>
        <p:txBody>
          <a:bodyPr/>
          <a:lstStyle/>
          <a:p>
            <a:pPr marL="0" indent="0">
              <a:buNone/>
            </a:pPr>
            <a:r>
              <a:rPr lang="en-US" dirty="0"/>
              <a:t>If a point is outside the MBR then the point is certainly outside the polygon, otherwise we do not know yet: A more sophisticated algorithm is needed to determine it.</a:t>
            </a:r>
          </a:p>
          <a:p>
            <a:pPr marL="0" indent="0">
              <a:buNone/>
            </a:pPr>
            <a:endParaRPr lang="en-US" dirty="0"/>
          </a:p>
          <a:p>
            <a:pPr marL="0" indent="0">
              <a:buNone/>
            </a:pPr>
            <a:endParaRPr lang="en-US" dirty="0"/>
          </a:p>
          <a:p>
            <a:pPr marL="0" indent="0">
              <a:buNone/>
            </a:pPr>
            <a:r>
              <a:rPr lang="en-GB" dirty="0">
                <a:solidFill>
                  <a:srgbClr val="808080"/>
                </a:solidFill>
              </a:rPr>
              <a:t># IF </a:t>
            </a:r>
            <a:r>
              <a:rPr lang="en-GB" dirty="0" err="1">
                <a:solidFill>
                  <a:srgbClr val="808080"/>
                </a:solidFill>
              </a:rPr>
              <a:t>x_min</a:t>
            </a:r>
            <a:r>
              <a:rPr lang="en-GB" dirty="0">
                <a:solidFill>
                  <a:srgbClr val="808080"/>
                </a:solidFill>
              </a:rPr>
              <a:t> &lt; </a:t>
            </a:r>
            <a:r>
              <a:rPr lang="en-GB" dirty="0" err="1">
                <a:solidFill>
                  <a:srgbClr val="808080"/>
                </a:solidFill>
              </a:rPr>
              <a:t>point.x</a:t>
            </a:r>
            <a:r>
              <a:rPr lang="en-GB" dirty="0">
                <a:solidFill>
                  <a:srgbClr val="808080"/>
                </a:solidFill>
              </a:rPr>
              <a:t> &lt; </a:t>
            </a:r>
            <a:r>
              <a:rPr lang="en-GB" dirty="0" err="1">
                <a:solidFill>
                  <a:srgbClr val="808080"/>
                </a:solidFill>
              </a:rPr>
              <a:t>x_max</a:t>
            </a:r>
            <a:r>
              <a:rPr lang="en-GB" dirty="0">
                <a:solidFill>
                  <a:srgbClr val="808080"/>
                </a:solidFill>
              </a:rPr>
              <a:t> AND </a:t>
            </a:r>
            <a:r>
              <a:rPr lang="en-GB" dirty="0" err="1">
                <a:solidFill>
                  <a:srgbClr val="808080"/>
                </a:solidFill>
              </a:rPr>
              <a:t>y_min</a:t>
            </a:r>
            <a:r>
              <a:rPr lang="en-GB" dirty="0">
                <a:solidFill>
                  <a:srgbClr val="808080"/>
                </a:solidFill>
              </a:rPr>
              <a:t> &lt; </a:t>
            </a:r>
            <a:r>
              <a:rPr lang="en-GB" dirty="0" err="1">
                <a:solidFill>
                  <a:srgbClr val="808080"/>
                </a:solidFill>
              </a:rPr>
              <a:t>point.y</a:t>
            </a:r>
            <a:r>
              <a:rPr lang="en-GB" dirty="0">
                <a:solidFill>
                  <a:srgbClr val="808080"/>
                </a:solidFill>
              </a:rPr>
              <a:t> &lt; </a:t>
            </a:r>
            <a:r>
              <a:rPr lang="en-GB" dirty="0" err="1">
                <a:solidFill>
                  <a:srgbClr val="808080"/>
                </a:solidFill>
              </a:rPr>
              <a:t>y_max</a:t>
            </a:r>
            <a:r>
              <a:rPr lang="en-GB" dirty="0">
                <a:solidFill>
                  <a:srgbClr val="808080"/>
                </a:solidFill>
              </a:rPr>
              <a:t>:</a:t>
            </a:r>
            <a:br>
              <a:rPr lang="en-GB" dirty="0">
                <a:solidFill>
                  <a:srgbClr val="808080"/>
                </a:solidFill>
              </a:rPr>
            </a:br>
            <a:r>
              <a:rPr lang="en-GB" dirty="0">
                <a:solidFill>
                  <a:srgbClr val="808080"/>
                </a:solidFill>
              </a:rPr>
              <a:t>#     THEN point is inside the MBR but we don't know about the polygon</a:t>
            </a:r>
            <a:br>
              <a:rPr lang="en-GB" dirty="0">
                <a:solidFill>
                  <a:srgbClr val="808080"/>
                </a:solidFill>
              </a:rPr>
            </a:br>
            <a:r>
              <a:rPr lang="en-GB" dirty="0">
                <a:solidFill>
                  <a:srgbClr val="808080"/>
                </a:solidFill>
              </a:rPr>
              <a:t># ELSE:</a:t>
            </a:r>
            <a:br>
              <a:rPr lang="en-GB" dirty="0">
                <a:solidFill>
                  <a:srgbClr val="808080"/>
                </a:solidFill>
              </a:rPr>
            </a:br>
            <a:r>
              <a:rPr lang="en-GB" dirty="0">
                <a:solidFill>
                  <a:srgbClr val="808080"/>
                </a:solidFill>
              </a:rPr>
              <a:t>#     THEN point is outside the MBR</a:t>
            </a:r>
            <a:endParaRPr lang="en-US" dirty="0"/>
          </a:p>
        </p:txBody>
      </p:sp>
      <p:sp>
        <p:nvSpPr>
          <p:cNvPr id="5" name="Footer Placeholder 2">
            <a:extLst>
              <a:ext uri="{FF2B5EF4-FFF2-40B4-BE49-F238E27FC236}">
                <a16:creationId xmlns:a16="http://schemas.microsoft.com/office/drawing/2014/main" id="{A4463E09-D94B-0840-AD97-5AEF6786C375}"/>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32</a:t>
            </a:fld>
            <a:endParaRPr lang="en-US" dirty="0"/>
          </a:p>
        </p:txBody>
      </p:sp>
    </p:spTree>
    <p:extLst>
      <p:ext uri="{BB962C8B-B14F-4D97-AF65-F5344CB8AC3E}">
        <p14:creationId xmlns:p14="http://schemas.microsoft.com/office/powerpoint/2010/main" val="40404761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D76072-E128-D849-8EB1-C4005A112DD9}"/>
              </a:ext>
            </a:extLst>
          </p:cNvPr>
          <p:cNvSpPr>
            <a:spLocks noGrp="1"/>
          </p:cNvSpPr>
          <p:nvPr>
            <p:ph type="title"/>
          </p:nvPr>
        </p:nvSpPr>
        <p:spPr/>
        <p:txBody>
          <a:bodyPr/>
          <a:lstStyle/>
          <a:p>
            <a:r>
              <a:rPr lang="en-US" dirty="0"/>
              <a:t>Point-in-Polygon</a:t>
            </a:r>
          </a:p>
        </p:txBody>
      </p:sp>
      <p:sp>
        <p:nvSpPr>
          <p:cNvPr id="3" name="Content Placeholder 2">
            <a:extLst>
              <a:ext uri="{FF2B5EF4-FFF2-40B4-BE49-F238E27FC236}">
                <a16:creationId xmlns:a16="http://schemas.microsoft.com/office/drawing/2014/main" id="{D6FCC0C7-EF96-8049-B2DE-91A4034D5765}"/>
              </a:ext>
            </a:extLst>
          </p:cNvPr>
          <p:cNvSpPr>
            <a:spLocks noGrp="1"/>
          </p:cNvSpPr>
          <p:nvPr>
            <p:ph idx="1"/>
          </p:nvPr>
        </p:nvSpPr>
        <p:spPr/>
        <p:txBody>
          <a:bodyPr/>
          <a:lstStyle/>
          <a:p>
            <a:pPr marL="0" indent="0">
              <a:buNone/>
            </a:pPr>
            <a:r>
              <a:rPr lang="en-US" dirty="0"/>
              <a:t>If the point is inside the MBR then a Point-in-Polygon (</a:t>
            </a:r>
            <a:r>
              <a:rPr lang="en-US" dirty="0" err="1"/>
              <a:t>PiP</a:t>
            </a:r>
            <a:r>
              <a:rPr lang="en-US" dirty="0"/>
              <a:t>) algorithm is needed. The </a:t>
            </a:r>
            <a:r>
              <a:rPr lang="en-US" b="1" dirty="0"/>
              <a:t>ray casting algorithm</a:t>
            </a:r>
            <a:r>
              <a:rPr lang="en-US" dirty="0"/>
              <a:t> (RCA) is an example of a </a:t>
            </a:r>
            <a:r>
              <a:rPr lang="en-US" dirty="0" err="1"/>
              <a:t>PiP</a:t>
            </a:r>
            <a:r>
              <a:rPr lang="en-US" dirty="0"/>
              <a:t> algorithm.</a:t>
            </a:r>
          </a:p>
        </p:txBody>
      </p:sp>
      <p:sp>
        <p:nvSpPr>
          <p:cNvPr id="6" name="Footer Placeholder 2">
            <a:extLst>
              <a:ext uri="{FF2B5EF4-FFF2-40B4-BE49-F238E27FC236}">
                <a16:creationId xmlns:a16="http://schemas.microsoft.com/office/drawing/2014/main" id="{EE2A1C56-DD24-8C45-9F44-ED6A671379E2}"/>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33</a:t>
            </a:fld>
            <a:endParaRPr lang="en-US" dirty="0"/>
          </a:p>
        </p:txBody>
      </p:sp>
      <p:pic>
        <p:nvPicPr>
          <p:cNvPr id="7" name="Picture 6">
            <a:extLst>
              <a:ext uri="{FF2B5EF4-FFF2-40B4-BE49-F238E27FC236}">
                <a16:creationId xmlns:a16="http://schemas.microsoft.com/office/drawing/2014/main" id="{3A655659-A97A-874A-A4EB-734EB559FD23}"/>
              </a:ext>
            </a:extLst>
          </p:cNvPr>
          <p:cNvPicPr>
            <a:picLocks noChangeAspect="1"/>
          </p:cNvPicPr>
          <p:nvPr/>
        </p:nvPicPr>
        <p:blipFill>
          <a:blip r:embed="rId2"/>
          <a:stretch>
            <a:fillRect/>
          </a:stretch>
        </p:blipFill>
        <p:spPr>
          <a:xfrm>
            <a:off x="1691680" y="2780928"/>
            <a:ext cx="6221777" cy="3117608"/>
          </a:xfrm>
          <a:prstGeom prst="rect">
            <a:avLst/>
          </a:prstGeom>
        </p:spPr>
      </p:pic>
    </p:spTree>
    <p:extLst>
      <p:ext uri="{BB962C8B-B14F-4D97-AF65-F5344CB8AC3E}">
        <p14:creationId xmlns:p14="http://schemas.microsoft.com/office/powerpoint/2010/main" val="14160285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D76072-E128-D849-8EB1-C4005A112DD9}"/>
              </a:ext>
            </a:extLst>
          </p:cNvPr>
          <p:cNvSpPr>
            <a:spLocks noGrp="1"/>
          </p:cNvSpPr>
          <p:nvPr>
            <p:ph type="title"/>
          </p:nvPr>
        </p:nvSpPr>
        <p:spPr/>
        <p:txBody>
          <a:bodyPr/>
          <a:lstStyle/>
          <a:p>
            <a:r>
              <a:rPr lang="en-US" dirty="0"/>
              <a:t>Ray Casting Algorithm</a:t>
            </a:r>
          </a:p>
        </p:txBody>
      </p:sp>
      <p:sp>
        <p:nvSpPr>
          <p:cNvPr id="3" name="Content Placeholder 2">
            <a:extLst>
              <a:ext uri="{FF2B5EF4-FFF2-40B4-BE49-F238E27FC236}">
                <a16:creationId xmlns:a16="http://schemas.microsoft.com/office/drawing/2014/main" id="{D6FCC0C7-EF96-8049-B2DE-91A4034D5765}"/>
              </a:ext>
            </a:extLst>
          </p:cNvPr>
          <p:cNvSpPr>
            <a:spLocks noGrp="1"/>
          </p:cNvSpPr>
          <p:nvPr>
            <p:ph idx="1"/>
          </p:nvPr>
        </p:nvSpPr>
        <p:spPr/>
        <p:txBody>
          <a:bodyPr/>
          <a:lstStyle/>
          <a:p>
            <a:pPr marL="0" indent="0">
              <a:buNone/>
            </a:pPr>
            <a:r>
              <a:rPr lang="en-US" dirty="0"/>
              <a:t>Draw a line from the point to “infinity” (in any direction), then count the number of times the line crosses the polygon boundary. If the number of crossings is </a:t>
            </a:r>
            <a:r>
              <a:rPr lang="en-US" b="1" dirty="0">
                <a:solidFill>
                  <a:srgbClr val="C00000"/>
                </a:solidFill>
              </a:rPr>
              <a:t>even</a:t>
            </a:r>
            <a:r>
              <a:rPr lang="en-US" dirty="0"/>
              <a:t>, then the point is </a:t>
            </a:r>
            <a:r>
              <a:rPr lang="en-US" b="1" dirty="0">
                <a:solidFill>
                  <a:srgbClr val="C00000"/>
                </a:solidFill>
              </a:rPr>
              <a:t>outside</a:t>
            </a:r>
            <a:r>
              <a:rPr lang="en-US" dirty="0"/>
              <a:t> the polygon, else if the number of crossings is </a:t>
            </a:r>
            <a:r>
              <a:rPr lang="en-US" b="1" dirty="0">
                <a:solidFill>
                  <a:srgbClr val="00B050"/>
                </a:solidFill>
              </a:rPr>
              <a:t>odd</a:t>
            </a:r>
            <a:r>
              <a:rPr lang="en-US" dirty="0"/>
              <a:t> the point is </a:t>
            </a:r>
            <a:r>
              <a:rPr lang="en-US" b="1" dirty="0">
                <a:solidFill>
                  <a:srgbClr val="00B050"/>
                </a:solidFill>
              </a:rPr>
              <a:t>inside</a:t>
            </a:r>
            <a:r>
              <a:rPr lang="en-US" dirty="0"/>
              <a:t> the polygon.</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F1DF5F0E-3DB8-4C43-8070-F5DCCE70ED7E}"/>
              </a:ext>
            </a:extLst>
          </p:cNvPr>
          <p:cNvPicPr>
            <a:picLocks noChangeAspect="1"/>
          </p:cNvPicPr>
          <p:nvPr/>
        </p:nvPicPr>
        <p:blipFill>
          <a:blip r:embed="rId2"/>
          <a:stretch>
            <a:fillRect/>
          </a:stretch>
        </p:blipFill>
        <p:spPr>
          <a:xfrm>
            <a:off x="1691680" y="2780928"/>
            <a:ext cx="6221777" cy="3117608"/>
          </a:xfrm>
          <a:prstGeom prst="rect">
            <a:avLst/>
          </a:prstGeom>
        </p:spPr>
      </p:pic>
      <p:sp>
        <p:nvSpPr>
          <p:cNvPr id="6" name="Footer Placeholder 2">
            <a:extLst>
              <a:ext uri="{FF2B5EF4-FFF2-40B4-BE49-F238E27FC236}">
                <a16:creationId xmlns:a16="http://schemas.microsoft.com/office/drawing/2014/main" id="{BB373D2F-ECD1-A44B-8810-CEB7B9A7296B}"/>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34</a:t>
            </a:fld>
            <a:endParaRPr lang="en-US" dirty="0"/>
          </a:p>
        </p:txBody>
      </p:sp>
    </p:spTree>
    <p:extLst>
      <p:ext uri="{BB962C8B-B14F-4D97-AF65-F5344CB8AC3E}">
        <p14:creationId xmlns:p14="http://schemas.microsoft.com/office/powerpoint/2010/main" val="39805595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D76072-E128-D849-8EB1-C4005A112DD9}"/>
              </a:ext>
            </a:extLst>
          </p:cNvPr>
          <p:cNvSpPr>
            <a:spLocks noGrp="1"/>
          </p:cNvSpPr>
          <p:nvPr>
            <p:ph type="title"/>
          </p:nvPr>
        </p:nvSpPr>
        <p:spPr/>
        <p:txBody>
          <a:bodyPr/>
          <a:lstStyle/>
          <a:p>
            <a:r>
              <a:rPr lang="en-US" dirty="0"/>
              <a:t>Ray Casting Algorithm (II)</a:t>
            </a:r>
          </a:p>
        </p:txBody>
      </p:sp>
      <p:sp>
        <p:nvSpPr>
          <p:cNvPr id="3" name="Content Placeholder 2">
            <a:extLst>
              <a:ext uri="{FF2B5EF4-FFF2-40B4-BE49-F238E27FC236}">
                <a16:creationId xmlns:a16="http://schemas.microsoft.com/office/drawing/2014/main" id="{D6FCC0C7-EF96-8049-B2DE-91A4034D5765}"/>
              </a:ext>
            </a:extLst>
          </p:cNvPr>
          <p:cNvSpPr>
            <a:spLocks noGrp="1"/>
          </p:cNvSpPr>
          <p:nvPr>
            <p:ph idx="1"/>
          </p:nvPr>
        </p:nvSpPr>
        <p:spPr/>
        <p:txBody>
          <a:bodyPr/>
          <a:lstStyle/>
          <a:p>
            <a:pPr marL="0" indent="0">
              <a:buNone/>
            </a:pPr>
            <a:r>
              <a:rPr lang="en-GB" dirty="0">
                <a:cs typeface="Consolas" panose="020B0609020204030204" pitchFamily="49" charset="0"/>
              </a:rPr>
              <a:t>Pseudocode of the RCA algorithm:</a:t>
            </a:r>
          </a:p>
          <a:p>
            <a:pPr marL="0" indent="0">
              <a:buNone/>
            </a:pPr>
            <a:endParaRPr lang="en-GB" dirty="0">
              <a:solidFill>
                <a:srgbClr val="808080"/>
              </a:solidFill>
              <a:latin typeface="Consolas" panose="020B0609020204030204" pitchFamily="49" charset="0"/>
              <a:cs typeface="Consolas" panose="020B0609020204030204" pitchFamily="49" charset="0"/>
            </a:endParaRPr>
          </a:p>
          <a:p>
            <a:pPr marL="0" indent="0">
              <a:buNone/>
            </a:pPr>
            <a:r>
              <a:rPr lang="en-GB" dirty="0">
                <a:solidFill>
                  <a:srgbClr val="808080"/>
                </a:solidFill>
                <a:latin typeface="Consolas" panose="020B0609020204030204" pitchFamily="49" charset="0"/>
                <a:cs typeface="Consolas" panose="020B0609020204030204" pitchFamily="49" charset="0"/>
              </a:rPr>
              <a:t># SET counting to 0</a:t>
            </a:r>
            <a:br>
              <a:rPr lang="en-GB" dirty="0">
                <a:solidFill>
                  <a:srgbClr val="808080"/>
                </a:solidFill>
                <a:latin typeface="Consolas" panose="020B0609020204030204" pitchFamily="49" charset="0"/>
                <a:cs typeface="Consolas" panose="020B0609020204030204" pitchFamily="49" charset="0"/>
              </a:rPr>
            </a:br>
            <a:r>
              <a:rPr lang="en-GB" dirty="0">
                <a:solidFill>
                  <a:srgbClr val="808080"/>
                </a:solidFill>
                <a:latin typeface="Consolas" panose="020B0609020204030204" pitchFamily="49" charset="0"/>
                <a:cs typeface="Consolas" panose="020B0609020204030204" pitchFamily="49" charset="0"/>
              </a:rPr>
              <a:t># FOR each line of polygon:</a:t>
            </a:r>
            <a:br>
              <a:rPr lang="en-GB" dirty="0">
                <a:solidFill>
                  <a:srgbClr val="808080"/>
                </a:solidFill>
                <a:latin typeface="Consolas" panose="020B0609020204030204" pitchFamily="49" charset="0"/>
                <a:cs typeface="Consolas" panose="020B0609020204030204" pitchFamily="49" charset="0"/>
              </a:rPr>
            </a:br>
            <a:r>
              <a:rPr lang="en-GB" dirty="0">
                <a:solidFill>
                  <a:srgbClr val="808080"/>
                </a:solidFill>
                <a:latin typeface="Consolas" panose="020B0609020204030204" pitchFamily="49" charset="0"/>
                <a:cs typeface="Consolas" panose="020B0609020204030204" pitchFamily="49" charset="0"/>
              </a:rPr>
              <a:t>#     IF ray crosses the line:</a:t>
            </a:r>
            <a:br>
              <a:rPr lang="en-GB" dirty="0">
                <a:solidFill>
                  <a:srgbClr val="808080"/>
                </a:solidFill>
                <a:latin typeface="Consolas" panose="020B0609020204030204" pitchFamily="49" charset="0"/>
                <a:cs typeface="Consolas" panose="020B0609020204030204" pitchFamily="49" charset="0"/>
              </a:rPr>
            </a:br>
            <a:r>
              <a:rPr lang="en-GB" dirty="0">
                <a:solidFill>
                  <a:srgbClr val="808080"/>
                </a:solidFill>
                <a:latin typeface="Consolas" panose="020B0609020204030204" pitchFamily="49" charset="0"/>
                <a:cs typeface="Consolas" panose="020B0609020204030204" pitchFamily="49" charset="0"/>
              </a:rPr>
              <a:t>#         THEN INC counting by 1</a:t>
            </a:r>
          </a:p>
          <a:p>
            <a:pPr marL="0" indent="0">
              <a:buNone/>
            </a:pPr>
            <a:r>
              <a:rPr lang="en-GB" dirty="0">
                <a:solidFill>
                  <a:srgbClr val="808080"/>
                </a:solidFill>
                <a:latin typeface="Consolas" panose="020B0609020204030204" pitchFamily="49" charset="0"/>
                <a:cs typeface="Consolas" panose="020B0609020204030204" pitchFamily="49" charset="0"/>
              </a:rPr>
              <a:t># IF counting is odd:</a:t>
            </a:r>
            <a:br>
              <a:rPr lang="en-GB" dirty="0">
                <a:solidFill>
                  <a:srgbClr val="808080"/>
                </a:solidFill>
                <a:latin typeface="Consolas" panose="020B0609020204030204" pitchFamily="49" charset="0"/>
                <a:cs typeface="Consolas" panose="020B0609020204030204" pitchFamily="49" charset="0"/>
              </a:rPr>
            </a:br>
            <a:r>
              <a:rPr lang="en-GB" dirty="0">
                <a:solidFill>
                  <a:srgbClr val="808080"/>
                </a:solidFill>
                <a:latin typeface="Consolas" panose="020B0609020204030204" pitchFamily="49" charset="0"/>
                <a:cs typeface="Consolas" panose="020B0609020204030204" pitchFamily="49" charset="0"/>
              </a:rPr>
              <a:t>#     THEN the point is inside</a:t>
            </a:r>
            <a:br>
              <a:rPr lang="en-GB" dirty="0">
                <a:solidFill>
                  <a:srgbClr val="808080"/>
                </a:solidFill>
                <a:latin typeface="Consolas" panose="020B0609020204030204" pitchFamily="49" charset="0"/>
                <a:cs typeface="Consolas" panose="020B0609020204030204" pitchFamily="49" charset="0"/>
              </a:rPr>
            </a:br>
            <a:r>
              <a:rPr lang="en-GB" dirty="0">
                <a:solidFill>
                  <a:srgbClr val="808080"/>
                </a:solidFill>
                <a:latin typeface="Consolas" panose="020B0609020204030204" pitchFamily="49" charset="0"/>
                <a:cs typeface="Consolas" panose="020B0609020204030204" pitchFamily="49" charset="0"/>
              </a:rPr>
              <a:t># ELSE</a:t>
            </a:r>
            <a:br>
              <a:rPr lang="en-GB" dirty="0">
                <a:solidFill>
                  <a:srgbClr val="808080"/>
                </a:solidFill>
                <a:latin typeface="Consolas" panose="020B0609020204030204" pitchFamily="49" charset="0"/>
                <a:cs typeface="Consolas" panose="020B0609020204030204" pitchFamily="49" charset="0"/>
              </a:rPr>
            </a:br>
            <a:r>
              <a:rPr lang="en-GB" dirty="0">
                <a:solidFill>
                  <a:srgbClr val="808080"/>
                </a:solidFill>
                <a:latin typeface="Consolas" panose="020B0609020204030204" pitchFamily="49" charset="0"/>
                <a:cs typeface="Consolas" panose="020B0609020204030204" pitchFamily="49" charset="0"/>
              </a:rPr>
              <a:t>#     THEN the point is outside</a:t>
            </a:r>
            <a:endParaRPr lang="en-US" dirty="0">
              <a:latin typeface="Consolas" panose="020B0609020204030204" pitchFamily="49" charset="0"/>
              <a:cs typeface="Consolas" panose="020B0609020204030204" pitchFamily="49" charset="0"/>
            </a:endParaRPr>
          </a:p>
        </p:txBody>
      </p:sp>
      <p:sp>
        <p:nvSpPr>
          <p:cNvPr id="5" name="Footer Placeholder 2">
            <a:extLst>
              <a:ext uri="{FF2B5EF4-FFF2-40B4-BE49-F238E27FC236}">
                <a16:creationId xmlns:a16="http://schemas.microsoft.com/office/drawing/2014/main" id="{47D8A80C-59E7-D24B-9FD4-7B89210FAD11}"/>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35</a:t>
            </a:fld>
            <a:endParaRPr lang="en-US" dirty="0"/>
          </a:p>
        </p:txBody>
      </p:sp>
      <p:pic>
        <p:nvPicPr>
          <p:cNvPr id="6" name="Picture 5">
            <a:extLst>
              <a:ext uri="{FF2B5EF4-FFF2-40B4-BE49-F238E27FC236}">
                <a16:creationId xmlns:a16="http://schemas.microsoft.com/office/drawing/2014/main" id="{DFAD8041-1910-124E-A23F-E18ECA19C4F6}"/>
              </a:ext>
            </a:extLst>
          </p:cNvPr>
          <p:cNvPicPr>
            <a:picLocks noChangeAspect="1"/>
          </p:cNvPicPr>
          <p:nvPr/>
        </p:nvPicPr>
        <p:blipFill rotWithShape="1">
          <a:blip r:embed="rId2"/>
          <a:srcRect l="2771" r="18264"/>
          <a:stretch/>
        </p:blipFill>
        <p:spPr>
          <a:xfrm>
            <a:off x="4872755" y="1988840"/>
            <a:ext cx="4248472" cy="2695869"/>
          </a:xfrm>
          <a:prstGeom prst="rect">
            <a:avLst/>
          </a:prstGeom>
        </p:spPr>
      </p:pic>
    </p:spTree>
    <p:extLst>
      <p:ext uri="{BB962C8B-B14F-4D97-AF65-F5344CB8AC3E}">
        <p14:creationId xmlns:p14="http://schemas.microsoft.com/office/powerpoint/2010/main" val="32210567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D76072-E128-D849-8EB1-C4005A112DD9}"/>
              </a:ext>
            </a:extLst>
          </p:cNvPr>
          <p:cNvSpPr>
            <a:spLocks noGrp="1"/>
          </p:cNvSpPr>
          <p:nvPr>
            <p:ph type="title"/>
          </p:nvPr>
        </p:nvSpPr>
        <p:spPr/>
        <p:txBody>
          <a:bodyPr/>
          <a:lstStyle/>
          <a:p>
            <a:r>
              <a:rPr lang="en-US" dirty="0"/>
              <a:t>Ray Casting Algorithm (III)</a:t>
            </a:r>
          </a:p>
        </p:txBody>
      </p:sp>
      <p:sp>
        <p:nvSpPr>
          <p:cNvPr id="3" name="Content Placeholder 2">
            <a:extLst>
              <a:ext uri="{FF2B5EF4-FFF2-40B4-BE49-F238E27FC236}">
                <a16:creationId xmlns:a16="http://schemas.microsoft.com/office/drawing/2014/main" id="{D6FCC0C7-EF96-8049-B2DE-91A4034D5765}"/>
              </a:ext>
            </a:extLst>
          </p:cNvPr>
          <p:cNvSpPr>
            <a:spLocks noGrp="1"/>
          </p:cNvSpPr>
          <p:nvPr>
            <p:ph idx="1"/>
          </p:nvPr>
        </p:nvSpPr>
        <p:spPr/>
        <p:txBody>
          <a:bodyPr/>
          <a:lstStyle/>
          <a:p>
            <a:pPr marL="0" indent="0">
              <a:buNone/>
            </a:pPr>
            <a:endParaRPr lang="en-GB" dirty="0">
              <a:cs typeface="Consolas" panose="020B0609020204030204" pitchFamily="49" charset="0"/>
            </a:endParaRPr>
          </a:p>
          <a:p>
            <a:pPr marL="0" indent="0">
              <a:buNone/>
            </a:pPr>
            <a:r>
              <a:rPr lang="en-GB" dirty="0">
                <a:cs typeface="Consolas" panose="020B0609020204030204" pitchFamily="49" charset="0"/>
              </a:rPr>
              <a:t>What point at “infinity” should I use?</a:t>
            </a:r>
          </a:p>
          <a:p>
            <a:r>
              <a:rPr lang="en-GB" dirty="0">
                <a:cs typeface="Consolas" panose="020B0609020204030204" pitchFamily="49" charset="0"/>
              </a:rPr>
              <a:t>Any point outside the MBR would work;</a:t>
            </a:r>
          </a:p>
          <a:p>
            <a:r>
              <a:rPr lang="en-GB" dirty="0">
                <a:cs typeface="Consolas" panose="020B0609020204030204" pitchFamily="49" charset="0"/>
              </a:rPr>
              <a:t>However, if you assume that the point is at infinity, the math simplifies, so actually, you don’t need to define such a point.</a:t>
            </a:r>
            <a:endParaRPr lang="en-GB" dirty="0">
              <a:solidFill>
                <a:srgbClr val="808080"/>
              </a:solidFill>
              <a:latin typeface="Consolas" panose="020B0609020204030204" pitchFamily="49" charset="0"/>
              <a:cs typeface="Consolas" panose="020B0609020204030204" pitchFamily="49" charset="0"/>
            </a:endParaRPr>
          </a:p>
          <a:p>
            <a:pPr marL="0" indent="0">
              <a:buNone/>
            </a:pPr>
            <a:endParaRPr lang="en-GB" dirty="0">
              <a:solidFill>
                <a:srgbClr val="808080"/>
              </a:solidFill>
              <a:latin typeface="Consolas" panose="020B0609020204030204" pitchFamily="49" charset="0"/>
              <a:cs typeface="Consolas" panose="020B0609020204030204" pitchFamily="49" charset="0"/>
            </a:endParaRPr>
          </a:p>
          <a:p>
            <a:pPr marL="0" indent="0">
              <a:buNone/>
            </a:pPr>
            <a:r>
              <a:rPr lang="en-GB" dirty="0">
                <a:cs typeface="Consolas" panose="020B0609020204030204" pitchFamily="49" charset="0"/>
              </a:rPr>
              <a:t>We will now review some checks needed to implement the RCA:</a:t>
            </a:r>
          </a:p>
          <a:p>
            <a:r>
              <a:rPr lang="en-GB" dirty="0">
                <a:cs typeface="Consolas" panose="020B0609020204030204" pitchFamily="49" charset="0"/>
              </a:rPr>
              <a:t>Point on a line;</a:t>
            </a:r>
          </a:p>
          <a:p>
            <a:r>
              <a:rPr lang="en-GB" dirty="0">
                <a:cs typeface="Consolas" panose="020B0609020204030204" pitchFamily="49" charset="0"/>
              </a:rPr>
              <a:t>Line crossing another line;</a:t>
            </a:r>
          </a:p>
          <a:p>
            <a:r>
              <a:rPr lang="en-GB" dirty="0">
                <a:cs typeface="Consolas" panose="020B0609020204030204" pitchFamily="49" charset="0"/>
              </a:rPr>
              <a:t>Line crossing with a parallel line to the x-axis;</a:t>
            </a:r>
          </a:p>
          <a:p>
            <a:pPr lvl="1"/>
            <a:r>
              <a:rPr lang="en-GB" dirty="0">
                <a:cs typeface="Consolas" panose="020B0609020204030204" pitchFamily="49" charset="0"/>
              </a:rPr>
              <a:t>Special Case for RCA: use this if your rays are parallels to the x-axis.</a:t>
            </a:r>
          </a:p>
          <a:p>
            <a:pPr marL="0" indent="0">
              <a:buNone/>
            </a:pPr>
            <a:endParaRPr lang="en-GB" dirty="0">
              <a:cs typeface="Consolas" panose="020B0609020204030204" pitchFamily="49" charset="0"/>
            </a:endParaRPr>
          </a:p>
          <a:p>
            <a:pPr marL="0" indent="0">
              <a:buNone/>
            </a:pPr>
            <a:endParaRPr lang="en-GB" dirty="0">
              <a:solidFill>
                <a:srgbClr val="808080"/>
              </a:solidFill>
              <a:latin typeface="Consolas" panose="020B0609020204030204" pitchFamily="49" charset="0"/>
              <a:cs typeface="Consolas" panose="020B0609020204030204" pitchFamily="49" charset="0"/>
            </a:endParaRPr>
          </a:p>
        </p:txBody>
      </p:sp>
      <p:sp>
        <p:nvSpPr>
          <p:cNvPr id="5" name="Footer Placeholder 2">
            <a:extLst>
              <a:ext uri="{FF2B5EF4-FFF2-40B4-BE49-F238E27FC236}">
                <a16:creationId xmlns:a16="http://schemas.microsoft.com/office/drawing/2014/main" id="{5A8CB3E0-A56F-BF47-B082-47DEEBC65F45}"/>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36</a:t>
            </a:fld>
            <a:endParaRPr lang="en-US" dirty="0"/>
          </a:p>
        </p:txBody>
      </p:sp>
    </p:spTree>
    <p:extLst>
      <p:ext uri="{BB962C8B-B14F-4D97-AF65-F5344CB8AC3E}">
        <p14:creationId xmlns:p14="http://schemas.microsoft.com/office/powerpoint/2010/main" val="3859337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D76072-E128-D849-8EB1-C4005A112DD9}"/>
              </a:ext>
            </a:extLst>
          </p:cNvPr>
          <p:cNvSpPr>
            <a:spLocks noGrp="1"/>
          </p:cNvSpPr>
          <p:nvPr>
            <p:ph type="title"/>
          </p:nvPr>
        </p:nvSpPr>
        <p:spPr/>
        <p:txBody>
          <a:bodyPr/>
          <a:lstStyle/>
          <a:p>
            <a:r>
              <a:rPr lang="en-US" dirty="0"/>
              <a:t>Point on a Line Algorithm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6FCC0C7-EF96-8049-B2DE-91A4034D5765}"/>
                  </a:ext>
                </a:extLst>
              </p:cNvPr>
              <p:cNvSpPr>
                <a:spLocks noGrp="1"/>
              </p:cNvSpPr>
              <p:nvPr>
                <p:ph idx="1"/>
              </p:nvPr>
            </p:nvSpPr>
            <p:spPr>
              <a:xfrm>
                <a:off x="3591612" y="1340768"/>
                <a:ext cx="5228538" cy="4679033"/>
              </a:xfrm>
            </p:spPr>
            <p:txBody>
              <a:bodyPr/>
              <a:lstStyle/>
              <a:p>
                <a:pPr marL="0" indent="0">
                  <a:buNone/>
                </a:pPr>
                <a:endParaRPr lang="en-GB" dirty="0">
                  <a:cs typeface="Consolas" panose="020B0609020204030204" pitchFamily="49" charset="0"/>
                </a:endParaRPr>
              </a:p>
              <a:p>
                <a:pPr marL="0" indent="0">
                  <a:buNone/>
                </a:pPr>
                <a:r>
                  <a:rPr lang="en-GB" dirty="0">
                    <a:cs typeface="Consolas" panose="020B0609020204030204" pitchFamily="49" charset="0"/>
                  </a:rPr>
                  <a:t>Recall a line passing between two points:</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num>
                        <m:den>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den>
                      </m:f>
                    </m:oMath>
                  </m:oMathPara>
                </a14:m>
                <a:endParaRPr lang="en-GB" dirty="0">
                  <a:cs typeface="Consolas" panose="020B0609020204030204" pitchFamily="49" charset="0"/>
                </a:endParaRPr>
              </a:p>
              <a:p>
                <a:pPr marL="0" indent="0">
                  <a:buNone/>
                </a:pPr>
                <a:r>
                  <a:rPr lang="en-GB" dirty="0">
                    <a:cs typeface="Consolas" panose="020B0609020204030204" pitchFamily="49" charset="0"/>
                  </a:rPr>
                  <a:t>Solving for </a:t>
                </a:r>
                <a14:m>
                  <m:oMath xmlns:m="http://schemas.openxmlformats.org/officeDocument/2006/math">
                    <m:r>
                      <a:rPr lang="en-US" b="0" i="1" smtClean="0">
                        <a:latin typeface="Cambria Math" panose="02040503050406030204" pitchFamily="18" charset="0"/>
                        <a:cs typeface="Consolas" panose="020B0609020204030204" pitchFamily="49" charset="0"/>
                      </a:rPr>
                      <m:t>𝑦</m:t>
                    </m:r>
                  </m:oMath>
                </a14:m>
                <a:r>
                  <a:rPr lang="en-GB" dirty="0">
                    <a:cs typeface="Consolas" panose="020B0609020204030204" pitchFamily="49" charset="0"/>
                  </a:rPr>
                  <a: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Consolas" panose="020B0609020204030204" pitchFamily="49" charset="0"/>
                        </a:rPr>
                        <m:t>𝑦</m:t>
                      </m:r>
                      <m:r>
                        <a:rPr lang="en-US" b="0" i="1" smtClean="0">
                          <a:latin typeface="Cambria Math" panose="02040503050406030204" pitchFamily="18" charset="0"/>
                          <a:cs typeface="Consolas" panose="020B0609020204030204" pitchFamily="49" charset="0"/>
                        </a:rPr>
                        <m:t>=</m:t>
                      </m:r>
                      <m:f>
                        <m:fPr>
                          <m:ctrlPr>
                            <a:rPr lang="en-US" b="0" i="1" smtClean="0">
                              <a:latin typeface="Cambria Math" panose="02040503050406030204" pitchFamily="18" charset="0"/>
                              <a:cs typeface="Consolas" panose="020B0609020204030204" pitchFamily="49" charset="0"/>
                            </a:rPr>
                          </m:ctrlPr>
                        </m:fPr>
                        <m:num>
                          <m:r>
                            <a:rPr lang="en-US" b="0" i="1" smtClean="0">
                              <a:latin typeface="Cambria Math" panose="02040503050406030204" pitchFamily="18" charset="0"/>
                              <a:cs typeface="Consolas" panose="020B0609020204030204" pitchFamily="49" charset="0"/>
                            </a:rPr>
                            <m:t>𝑥</m:t>
                          </m:r>
                          <m:r>
                            <a:rPr lang="en-US" b="0" i="1" smtClean="0">
                              <a:latin typeface="Cambria Math" panose="02040503050406030204" pitchFamily="18" charset="0"/>
                              <a:cs typeface="Consolas" panose="020B0609020204030204" pitchFamily="49" charset="0"/>
                            </a:rPr>
                            <m:t>−</m:t>
                          </m:r>
                          <m:sSub>
                            <m:sSubPr>
                              <m:ctrlPr>
                                <a:rPr lang="en-US" b="0" i="1" smtClean="0">
                                  <a:latin typeface="Cambria Math" panose="02040503050406030204" pitchFamily="18" charset="0"/>
                                  <a:cs typeface="Consolas" panose="020B0609020204030204" pitchFamily="49" charset="0"/>
                                </a:rPr>
                              </m:ctrlPr>
                            </m:sSubPr>
                            <m:e>
                              <m:r>
                                <a:rPr lang="en-US" b="0" i="1" smtClean="0">
                                  <a:latin typeface="Cambria Math" panose="02040503050406030204" pitchFamily="18" charset="0"/>
                                  <a:cs typeface="Consolas" panose="020B0609020204030204" pitchFamily="49" charset="0"/>
                                </a:rPr>
                                <m:t>𝑥</m:t>
                              </m:r>
                            </m:e>
                            <m:sub>
                              <m:r>
                                <a:rPr lang="en-US" b="0" i="1" smtClean="0">
                                  <a:latin typeface="Cambria Math" panose="02040503050406030204" pitchFamily="18" charset="0"/>
                                  <a:cs typeface="Consolas" panose="020B0609020204030204" pitchFamily="49" charset="0"/>
                                </a:rPr>
                                <m:t>1</m:t>
                              </m:r>
                            </m:sub>
                          </m:sSub>
                        </m:num>
                        <m:den>
                          <m:sSub>
                            <m:sSubPr>
                              <m:ctrlPr>
                                <a:rPr lang="en-US" i="1">
                                  <a:latin typeface="Cambria Math" panose="02040503050406030204" pitchFamily="18" charset="0"/>
                                </a:rPr>
                              </m:ctrlPr>
                            </m:sSubPr>
                            <m:e>
                              <m:r>
                                <a:rPr lang="en-US" i="1" smtClean="0">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den>
                      </m:f>
                      <m:d>
                        <m:dPr>
                          <m:ctrlPr>
                            <a:rPr lang="en-US" b="0" i="1" smtClean="0">
                              <a:latin typeface="Cambria Math" panose="02040503050406030204" pitchFamily="18" charset="0"/>
                              <a:cs typeface="Consolas" panose="020B0609020204030204" pitchFamily="49"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m:t>
                              </m:r>
                            </m:sub>
                          </m:sSub>
                        </m:e>
                      </m:d>
                      <m:r>
                        <a:rPr lang="en-US" b="0" i="1" smtClean="0">
                          <a:latin typeface="Cambria Math" panose="02040503050406030204" pitchFamily="18" charset="0"/>
                          <a:cs typeface="Consolas" panose="020B0609020204030204" pitchFamily="49"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m:t>
                          </m:r>
                        </m:sub>
                      </m:sSub>
                    </m:oMath>
                  </m:oMathPara>
                </a14:m>
                <a:endParaRPr lang="en-GB" dirty="0">
                  <a:cs typeface="Consolas" panose="020B0609020204030204" pitchFamily="49" charset="0"/>
                </a:endParaRPr>
              </a:p>
              <a:p>
                <a:pPr marL="0" indent="0">
                  <a:buNone/>
                </a:pPr>
                <a:r>
                  <a:rPr lang="en-GB" dirty="0">
                    <a:cs typeface="Consolas" panose="020B0609020204030204" pitchFamily="49" charset="0"/>
                  </a:rPr>
                  <a:t>If when substituting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b="1" i="1">
                            <a:latin typeface="Cambria Math" panose="02040503050406030204" pitchFamily="18" charset="0"/>
                          </a:rPr>
                          <m:t>𝟑</m:t>
                        </m:r>
                      </m:sub>
                    </m:sSub>
                  </m:oMath>
                </a14:m>
                <a:r>
                  <a:rPr lang="en-GB" b="1" dirty="0">
                    <a:cs typeface="Consolas" panose="020B0609020204030204" pitchFamily="49" charset="0"/>
                  </a:rPr>
                  <a:t> to </a:t>
                </a:r>
                <a14:m>
                  <m:oMath xmlns:m="http://schemas.openxmlformats.org/officeDocument/2006/math">
                    <m:r>
                      <a:rPr lang="en-US" b="1" i="1" smtClean="0">
                        <a:latin typeface="Cambria Math" panose="02040503050406030204" pitchFamily="18" charset="0"/>
                      </a:rPr>
                      <m:t>𝒙</m:t>
                    </m:r>
                  </m:oMath>
                </a14:m>
                <a:r>
                  <a:rPr lang="en-GB" b="1" dirty="0">
                    <a:cs typeface="Consolas" panose="020B0609020204030204" pitchFamily="49" charset="0"/>
                  </a:rPr>
                  <a:t> we get</a:t>
                </a:r>
                <a:r>
                  <a:rPr lang="en-US" b="1" dirty="0"/>
                  <a:t> </a:t>
                </a:r>
                <a14:m>
                  <m:oMath xmlns:m="http://schemas.openxmlformats.org/officeDocument/2006/math">
                    <m:sSub>
                      <m:sSubPr>
                        <m:ctrlPr>
                          <a:rPr lang="en-US" b="1" i="1">
                            <a:latin typeface="Cambria Math" panose="02040503050406030204" pitchFamily="18" charset="0"/>
                          </a:rPr>
                        </m:ctrlPr>
                      </m:sSubPr>
                      <m:e>
                        <m:r>
                          <a:rPr lang="en-US" b="1" i="1" smtClean="0">
                            <a:latin typeface="Cambria Math" panose="02040503050406030204" pitchFamily="18" charset="0"/>
                          </a:rPr>
                          <m:t>𝒚</m:t>
                        </m:r>
                      </m:e>
                      <m:sub>
                        <m:r>
                          <a:rPr lang="en-US" b="1" i="1">
                            <a:latin typeface="Cambria Math" panose="02040503050406030204" pitchFamily="18" charset="0"/>
                          </a:rPr>
                          <m:t>𝟑</m:t>
                        </m:r>
                      </m:sub>
                    </m:sSub>
                  </m:oMath>
                </a14:m>
                <a:r>
                  <a:rPr lang="en-GB" b="1" dirty="0">
                    <a:cs typeface="Consolas" panose="020B0609020204030204" pitchFamily="49" charset="0"/>
                  </a:rPr>
                  <a:t> as </a:t>
                </a:r>
                <a14:m>
                  <m:oMath xmlns:m="http://schemas.openxmlformats.org/officeDocument/2006/math">
                    <m:r>
                      <a:rPr lang="en-US" b="1" i="1" smtClean="0">
                        <a:latin typeface="Cambria Math" panose="02040503050406030204" pitchFamily="18" charset="0"/>
                      </a:rPr>
                      <m:t>𝒚</m:t>
                    </m:r>
                  </m:oMath>
                </a14:m>
                <a:r>
                  <a:rPr lang="en-GB" dirty="0">
                    <a:cs typeface="Consolas" panose="020B0609020204030204" pitchFamily="49" charset="0"/>
                  </a:rPr>
                  <a:t> then the point is on the line.</a:t>
                </a:r>
              </a:p>
            </p:txBody>
          </p:sp>
        </mc:Choice>
        <mc:Fallback>
          <p:sp>
            <p:nvSpPr>
              <p:cNvPr id="3" name="Content Placeholder 2">
                <a:extLst>
                  <a:ext uri="{FF2B5EF4-FFF2-40B4-BE49-F238E27FC236}">
                    <a16:creationId xmlns:a16="http://schemas.microsoft.com/office/drawing/2014/main" id="{D6FCC0C7-EF96-8049-B2DE-91A4034D5765}"/>
                  </a:ext>
                </a:extLst>
              </p:cNvPr>
              <p:cNvSpPr>
                <a:spLocks noGrp="1" noRot="1" noChangeAspect="1" noMove="1" noResize="1" noEditPoints="1" noAdjustHandles="1" noChangeArrowheads="1" noChangeShapeType="1" noTextEdit="1"/>
              </p:cNvSpPr>
              <p:nvPr>
                <p:ph idx="1"/>
              </p:nvPr>
            </p:nvSpPr>
            <p:spPr>
              <a:xfrm>
                <a:off x="3591612" y="1340768"/>
                <a:ext cx="5228538" cy="4679033"/>
              </a:xfrm>
              <a:blipFill>
                <a:blip r:embed="rId2"/>
                <a:stretch>
                  <a:fillRect l="-1211"/>
                </a:stretch>
              </a:blipFill>
            </p:spPr>
            <p:txBody>
              <a:bodyPr/>
              <a:lstStyle/>
              <a:p>
                <a:r>
                  <a:rPr lang="en-GB">
                    <a:noFill/>
                  </a:rPr>
                  <a:t> </a:t>
                </a:r>
              </a:p>
            </p:txBody>
          </p:sp>
        </mc:Fallback>
      </mc:AlternateContent>
      <p:cxnSp>
        <p:nvCxnSpPr>
          <p:cNvPr id="7" name="Straight Connector 6">
            <a:extLst>
              <a:ext uri="{FF2B5EF4-FFF2-40B4-BE49-F238E27FC236}">
                <a16:creationId xmlns:a16="http://schemas.microsoft.com/office/drawing/2014/main" id="{96D19A55-D7B7-4847-882B-7F8AB184E302}"/>
              </a:ext>
            </a:extLst>
          </p:cNvPr>
          <p:cNvCxnSpPr>
            <a:cxnSpLocks/>
          </p:cNvCxnSpPr>
          <p:nvPr/>
        </p:nvCxnSpPr>
        <p:spPr>
          <a:xfrm>
            <a:off x="107504" y="3530907"/>
            <a:ext cx="3240360" cy="864214"/>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1FA620D-FD35-DD4D-8926-CD642768FD0F}"/>
                  </a:ext>
                </a:extLst>
              </p:cNvPr>
              <p:cNvSpPr txBox="1"/>
              <p:nvPr/>
            </p:nvSpPr>
            <p:spPr>
              <a:xfrm>
                <a:off x="428261" y="3311696"/>
                <a:ext cx="97578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m:oMathPara>
                </a14:m>
                <a:endParaRPr lang="en-US" dirty="0"/>
              </a:p>
            </p:txBody>
          </p:sp>
        </mc:Choice>
        <mc:Fallback xmlns="">
          <p:sp>
            <p:nvSpPr>
              <p:cNvPr id="12" name="TextBox 11">
                <a:extLst>
                  <a:ext uri="{FF2B5EF4-FFF2-40B4-BE49-F238E27FC236}">
                    <a16:creationId xmlns:a16="http://schemas.microsoft.com/office/drawing/2014/main" id="{21FA620D-FD35-DD4D-8926-CD642768FD0F}"/>
                  </a:ext>
                </a:extLst>
              </p:cNvPr>
              <p:cNvSpPr txBox="1">
                <a:spLocks noRot="1" noChangeAspect="1" noMove="1" noResize="1" noEditPoints="1" noAdjustHandles="1" noChangeArrowheads="1" noChangeShapeType="1" noTextEdit="1"/>
              </p:cNvSpPr>
              <p:nvPr/>
            </p:nvSpPr>
            <p:spPr>
              <a:xfrm>
                <a:off x="428261" y="3311696"/>
                <a:ext cx="975780" cy="369332"/>
              </a:xfrm>
              <a:prstGeom prst="rect">
                <a:avLst/>
              </a:prstGeom>
              <a:blipFill>
                <a:blip r:embed="rId3"/>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9E0221B-BBBC-B04B-98E3-BE56F0FA90A1}"/>
                  </a:ext>
                </a:extLst>
              </p:cNvPr>
              <p:cNvSpPr txBox="1"/>
              <p:nvPr/>
            </p:nvSpPr>
            <p:spPr>
              <a:xfrm>
                <a:off x="2411760" y="3802396"/>
                <a:ext cx="9864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m:oMathPara>
                </a14:m>
                <a:endParaRPr lang="en-US" dirty="0"/>
              </a:p>
            </p:txBody>
          </p:sp>
        </mc:Choice>
        <mc:Fallback xmlns="">
          <p:sp>
            <p:nvSpPr>
              <p:cNvPr id="13" name="TextBox 12">
                <a:extLst>
                  <a:ext uri="{FF2B5EF4-FFF2-40B4-BE49-F238E27FC236}">
                    <a16:creationId xmlns:a16="http://schemas.microsoft.com/office/drawing/2014/main" id="{09E0221B-BBBC-B04B-98E3-BE56F0FA90A1}"/>
                  </a:ext>
                </a:extLst>
              </p:cNvPr>
              <p:cNvSpPr txBox="1">
                <a:spLocks noRot="1" noChangeAspect="1" noMove="1" noResize="1" noEditPoints="1" noAdjustHandles="1" noChangeArrowheads="1" noChangeShapeType="1" noTextEdit="1"/>
              </p:cNvSpPr>
              <p:nvPr/>
            </p:nvSpPr>
            <p:spPr>
              <a:xfrm>
                <a:off x="2411760" y="3802396"/>
                <a:ext cx="986424" cy="369332"/>
              </a:xfrm>
              <a:prstGeom prst="rect">
                <a:avLst/>
              </a:prstGeom>
              <a:blipFill>
                <a:blip r:embed="rId4"/>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BBA8D2C-2D13-A34C-A6DD-E6B67413544A}"/>
                  </a:ext>
                </a:extLst>
              </p:cNvPr>
              <p:cNvSpPr txBox="1"/>
              <p:nvPr/>
            </p:nvSpPr>
            <p:spPr>
              <a:xfrm>
                <a:off x="1536820" y="3548562"/>
                <a:ext cx="9864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3</m:t>
                          </m:r>
                        </m:sub>
                      </m:sSub>
                      <m:r>
                        <a:rPr lang="en-US" b="0" i="1" smtClean="0">
                          <a:latin typeface="Cambria Math" panose="02040503050406030204" pitchFamily="18" charset="0"/>
                        </a:rPr>
                        <m:t>)</m:t>
                      </m:r>
                    </m:oMath>
                  </m:oMathPara>
                </a14:m>
                <a:endParaRPr lang="en-US" dirty="0"/>
              </a:p>
            </p:txBody>
          </p:sp>
        </mc:Choice>
        <mc:Fallback xmlns="">
          <p:sp>
            <p:nvSpPr>
              <p:cNvPr id="14" name="TextBox 13">
                <a:extLst>
                  <a:ext uri="{FF2B5EF4-FFF2-40B4-BE49-F238E27FC236}">
                    <a16:creationId xmlns:a16="http://schemas.microsoft.com/office/drawing/2014/main" id="{ABBA8D2C-2D13-A34C-A6DD-E6B67413544A}"/>
                  </a:ext>
                </a:extLst>
              </p:cNvPr>
              <p:cNvSpPr txBox="1">
                <a:spLocks noRot="1" noChangeAspect="1" noMove="1" noResize="1" noEditPoints="1" noAdjustHandles="1" noChangeArrowheads="1" noChangeShapeType="1" noTextEdit="1"/>
              </p:cNvSpPr>
              <p:nvPr/>
            </p:nvSpPr>
            <p:spPr>
              <a:xfrm>
                <a:off x="1536820" y="3548562"/>
                <a:ext cx="986424" cy="369332"/>
              </a:xfrm>
              <a:prstGeom prst="rect">
                <a:avLst/>
              </a:prstGeom>
              <a:blipFill>
                <a:blip r:embed="rId5"/>
                <a:stretch>
                  <a:fillRect b="-16667"/>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F6528DCB-097C-3E42-999E-1A64780C6228}"/>
              </a:ext>
            </a:extLst>
          </p:cNvPr>
          <p:cNvCxnSpPr>
            <a:cxnSpLocks/>
          </p:cNvCxnSpPr>
          <p:nvPr/>
        </p:nvCxnSpPr>
        <p:spPr>
          <a:xfrm flipV="1">
            <a:off x="467544" y="1988840"/>
            <a:ext cx="0" cy="3097726"/>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3AA5E420-2E21-5A46-ABCD-5E3216BCFADC}"/>
              </a:ext>
            </a:extLst>
          </p:cNvPr>
          <p:cNvCxnSpPr>
            <a:cxnSpLocks/>
          </p:cNvCxnSpPr>
          <p:nvPr/>
        </p:nvCxnSpPr>
        <p:spPr>
          <a:xfrm>
            <a:off x="467544" y="5086565"/>
            <a:ext cx="3064780" cy="0"/>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EB3DC001-8361-6540-B003-4D86574BA2CF}"/>
                  </a:ext>
                </a:extLst>
              </p:cNvPr>
              <p:cNvSpPr txBox="1"/>
              <p:nvPr/>
            </p:nvSpPr>
            <p:spPr>
              <a:xfrm>
                <a:off x="3087309" y="5086565"/>
                <a:ext cx="3792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24" name="TextBox 23">
                <a:extLst>
                  <a:ext uri="{FF2B5EF4-FFF2-40B4-BE49-F238E27FC236}">
                    <a16:creationId xmlns:a16="http://schemas.microsoft.com/office/drawing/2014/main" id="{EB3DC001-8361-6540-B003-4D86574BA2CF}"/>
                  </a:ext>
                </a:extLst>
              </p:cNvPr>
              <p:cNvSpPr txBox="1">
                <a:spLocks noRot="1" noChangeAspect="1" noMove="1" noResize="1" noEditPoints="1" noAdjustHandles="1" noChangeArrowheads="1" noChangeShapeType="1" noTextEdit="1"/>
              </p:cNvSpPr>
              <p:nvPr/>
            </p:nvSpPr>
            <p:spPr>
              <a:xfrm>
                <a:off x="3087309" y="5086565"/>
                <a:ext cx="379206"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79C5E43C-B904-E64C-ABF5-7DC327F416CE}"/>
                  </a:ext>
                </a:extLst>
              </p:cNvPr>
              <p:cNvSpPr txBox="1"/>
              <p:nvPr/>
            </p:nvSpPr>
            <p:spPr>
              <a:xfrm>
                <a:off x="107504" y="1992904"/>
                <a:ext cx="38260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dirty="0"/>
              </a:p>
            </p:txBody>
          </p:sp>
        </mc:Choice>
        <mc:Fallback xmlns="">
          <p:sp>
            <p:nvSpPr>
              <p:cNvPr id="25" name="TextBox 24">
                <a:extLst>
                  <a:ext uri="{FF2B5EF4-FFF2-40B4-BE49-F238E27FC236}">
                    <a16:creationId xmlns:a16="http://schemas.microsoft.com/office/drawing/2014/main" id="{79C5E43C-B904-E64C-ABF5-7DC327F416CE}"/>
                  </a:ext>
                </a:extLst>
              </p:cNvPr>
              <p:cNvSpPr txBox="1">
                <a:spLocks noRot="1" noChangeAspect="1" noMove="1" noResize="1" noEditPoints="1" noAdjustHandles="1" noChangeArrowheads="1" noChangeShapeType="1" noTextEdit="1"/>
              </p:cNvSpPr>
              <p:nvPr/>
            </p:nvSpPr>
            <p:spPr>
              <a:xfrm>
                <a:off x="107504" y="1992904"/>
                <a:ext cx="382604" cy="369332"/>
              </a:xfrm>
              <a:prstGeom prst="rect">
                <a:avLst/>
              </a:prstGeom>
              <a:blipFill>
                <a:blip r:embed="rId7"/>
                <a:stretch>
                  <a:fillRect b="-10000"/>
                </a:stretch>
              </a:blipFill>
            </p:spPr>
            <p:txBody>
              <a:bodyPr/>
              <a:lstStyle/>
              <a:p>
                <a:r>
                  <a:rPr lang="en-US">
                    <a:noFill/>
                  </a:rPr>
                  <a:t> </a:t>
                </a:r>
              </a:p>
            </p:txBody>
          </p:sp>
        </mc:Fallback>
      </mc:AlternateContent>
      <p:sp>
        <p:nvSpPr>
          <p:cNvPr id="28" name="Oval 27">
            <a:extLst>
              <a:ext uri="{FF2B5EF4-FFF2-40B4-BE49-F238E27FC236}">
                <a16:creationId xmlns:a16="http://schemas.microsoft.com/office/drawing/2014/main" id="{26096408-1FDB-B64D-BAFC-62E68509088C}"/>
              </a:ext>
            </a:extLst>
          </p:cNvPr>
          <p:cNvSpPr/>
          <p:nvPr/>
        </p:nvSpPr>
        <p:spPr>
          <a:xfrm>
            <a:off x="1807971" y="3966023"/>
            <a:ext cx="45719" cy="45719"/>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Footer Placeholder 2">
            <a:extLst>
              <a:ext uri="{FF2B5EF4-FFF2-40B4-BE49-F238E27FC236}">
                <a16:creationId xmlns:a16="http://schemas.microsoft.com/office/drawing/2014/main" id="{00538FA1-4831-684F-B8A1-66D4107526DF}"/>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37</a:t>
            </a:fld>
            <a:endParaRPr lang="en-US" dirty="0"/>
          </a:p>
        </p:txBody>
      </p:sp>
      <p:sp>
        <p:nvSpPr>
          <p:cNvPr id="16" name="Oval 15">
            <a:extLst>
              <a:ext uri="{FF2B5EF4-FFF2-40B4-BE49-F238E27FC236}">
                <a16:creationId xmlns:a16="http://schemas.microsoft.com/office/drawing/2014/main" id="{F3699782-3BEB-144C-B76F-FBDA7ADBCBB9}"/>
              </a:ext>
            </a:extLst>
          </p:cNvPr>
          <p:cNvSpPr/>
          <p:nvPr/>
        </p:nvSpPr>
        <p:spPr>
          <a:xfrm>
            <a:off x="2654073" y="4198228"/>
            <a:ext cx="45719" cy="45719"/>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Oval 17">
            <a:extLst>
              <a:ext uri="{FF2B5EF4-FFF2-40B4-BE49-F238E27FC236}">
                <a16:creationId xmlns:a16="http://schemas.microsoft.com/office/drawing/2014/main" id="{BA57377A-B141-4649-AEE7-B1DE9DFFB35E}"/>
              </a:ext>
            </a:extLst>
          </p:cNvPr>
          <p:cNvSpPr/>
          <p:nvPr/>
        </p:nvSpPr>
        <p:spPr>
          <a:xfrm>
            <a:off x="910944" y="3730176"/>
            <a:ext cx="45719" cy="45719"/>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1166610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D76072-E128-D849-8EB1-C4005A112DD9}"/>
              </a:ext>
            </a:extLst>
          </p:cNvPr>
          <p:cNvSpPr>
            <a:spLocks noGrp="1"/>
          </p:cNvSpPr>
          <p:nvPr>
            <p:ph type="title"/>
          </p:nvPr>
        </p:nvSpPr>
        <p:spPr/>
        <p:txBody>
          <a:bodyPr/>
          <a:lstStyle/>
          <a:p>
            <a:r>
              <a:rPr lang="en-US" dirty="0"/>
              <a:t>Point on a Line Algorithm (II)</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6FCC0C7-EF96-8049-B2DE-91A4034D5765}"/>
                  </a:ext>
                </a:extLst>
              </p:cNvPr>
              <p:cNvSpPr>
                <a:spLocks noGrp="1"/>
              </p:cNvSpPr>
              <p:nvPr>
                <p:ph idx="1"/>
              </p:nvPr>
            </p:nvSpPr>
            <p:spPr>
              <a:xfrm>
                <a:off x="3591612" y="1340768"/>
                <a:ext cx="5228538" cy="4679033"/>
              </a:xfrm>
            </p:spPr>
            <p:txBody>
              <a:bodyPr/>
              <a:lstStyle/>
              <a:p>
                <a:pPr marL="0" indent="0">
                  <a:buNone/>
                </a:pPr>
                <a:endParaRPr lang="en-GB" dirty="0">
                  <a:cs typeface="Consolas" panose="020B0609020204030204" pitchFamily="49" charset="0"/>
                </a:endParaRPr>
              </a:p>
              <a:p>
                <a:pPr marL="0" indent="0">
                  <a:buNone/>
                </a:pPr>
                <a:r>
                  <a:rPr lang="en-GB" dirty="0">
                    <a:cs typeface="Consolas" panose="020B0609020204030204" pitchFamily="49" charset="0"/>
                  </a:rPr>
                  <a:t>However, if the line is </a:t>
                </a:r>
                <a:r>
                  <a:rPr lang="en-GB" b="1" dirty="0">
                    <a:cs typeface="Consolas" panose="020B0609020204030204" pitchFamily="49" charset="0"/>
                  </a:rPr>
                  <a:t>parallel to the y-axis</a:t>
                </a:r>
                <a:r>
                  <a:rPr lang="en-GB" dirty="0">
                    <a:cs typeface="Consolas" panose="020B0609020204030204" pitchFamily="49" charset="0"/>
                  </a:rPr>
                  <a:t> (</a:t>
                </a:r>
                <a14:m>
                  <m:oMath xmlns:m="http://schemas.openxmlformats.org/officeDocument/2006/math">
                    <m:sSub>
                      <m:sSubPr>
                        <m:ctrlPr>
                          <a:rPr lang="en-GB" i="1" smtClean="0">
                            <a:latin typeface="Cambria Math" panose="02040503050406030204" pitchFamily="18" charset="0"/>
                            <a:cs typeface="Consolas" panose="020B0609020204030204" pitchFamily="49" charset="0"/>
                          </a:rPr>
                        </m:ctrlPr>
                      </m:sSubPr>
                      <m:e>
                        <m:r>
                          <a:rPr lang="en-GB" b="0" i="1" smtClean="0">
                            <a:latin typeface="Cambria Math" panose="02040503050406030204" pitchFamily="18" charset="0"/>
                            <a:cs typeface="Consolas" panose="020B0609020204030204" pitchFamily="49" charset="0"/>
                          </a:rPr>
                          <m:t>𝑥</m:t>
                        </m:r>
                      </m:e>
                      <m:sub>
                        <m:r>
                          <a:rPr lang="en-GB" b="0" i="1" smtClean="0">
                            <a:latin typeface="Cambria Math" panose="02040503050406030204" pitchFamily="18" charset="0"/>
                            <a:cs typeface="Consolas" panose="020B0609020204030204" pitchFamily="49" charset="0"/>
                          </a:rPr>
                          <m:t>1</m:t>
                        </m:r>
                      </m:sub>
                    </m:sSub>
                    <m:r>
                      <a:rPr lang="en-GB" b="0" i="1" smtClean="0">
                        <a:latin typeface="Cambria Math" panose="02040503050406030204" pitchFamily="18" charset="0"/>
                        <a:cs typeface="Consolas" panose="020B0609020204030204" pitchFamily="49" charset="0"/>
                      </a:rPr>
                      <m:t>=</m:t>
                    </m:r>
                    <m:sSub>
                      <m:sSubPr>
                        <m:ctrlPr>
                          <a:rPr lang="en-GB" b="0" i="1" smtClean="0">
                            <a:latin typeface="Cambria Math" panose="02040503050406030204" pitchFamily="18" charset="0"/>
                            <a:cs typeface="Consolas" panose="020B0609020204030204" pitchFamily="49" charset="0"/>
                          </a:rPr>
                        </m:ctrlPr>
                      </m:sSubPr>
                      <m:e>
                        <m:r>
                          <a:rPr lang="en-GB" b="0" i="1" smtClean="0">
                            <a:latin typeface="Cambria Math" panose="02040503050406030204" pitchFamily="18" charset="0"/>
                            <a:cs typeface="Consolas" panose="020B0609020204030204" pitchFamily="49" charset="0"/>
                          </a:rPr>
                          <m:t>𝑥</m:t>
                        </m:r>
                      </m:e>
                      <m:sub>
                        <m:r>
                          <a:rPr lang="en-GB" b="0" i="1" smtClean="0">
                            <a:latin typeface="Cambria Math" panose="02040503050406030204" pitchFamily="18" charset="0"/>
                            <a:cs typeface="Consolas" panose="020B0609020204030204" pitchFamily="49" charset="0"/>
                          </a:rPr>
                          <m:t>2</m:t>
                        </m:r>
                      </m:sub>
                    </m:sSub>
                  </m:oMath>
                </a14:m>
                <a:r>
                  <a:rPr lang="en-GB" dirty="0">
                    <a:cs typeface="Consolas" panose="020B0609020204030204" pitchFamily="49" charset="0"/>
                  </a:rPr>
                  <a:t>) then the formula above is not defined. In this case, the point is on the line 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oMath>
                </a14:m>
                <a:r>
                  <a:rPr lang="en-GB" dirty="0">
                    <a:cs typeface="Consolas" panose="020B0609020204030204" pitchFamily="49" charset="0"/>
                  </a:rPr>
                  <a:t> is equal to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oMath>
                </a14:m>
                <a:r>
                  <a:rPr lang="en-GB" dirty="0">
                    <a:cs typeface="Consolas" panose="020B0609020204030204" pitchFamily="49" charset="0"/>
                  </a:rPr>
                  <a:t> 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oMath>
                </a14:m>
                <a:r>
                  <a:rPr lang="en-GB" dirty="0">
                    <a:cs typeface="Consolas" panose="020B0609020204030204" pitchFamily="49" charset="0"/>
                  </a:rPr>
                  <a:t>.</a:t>
                </a:r>
              </a:p>
              <a:p>
                <a:pPr marL="0" indent="0">
                  <a:buNone/>
                </a:pPr>
                <a:endParaRPr lang="en-GB" dirty="0">
                  <a:cs typeface="Consolas" panose="020B0609020204030204" pitchFamily="49" charset="0"/>
                </a:endParaRPr>
              </a:p>
              <a:p>
                <a:pPr marL="0" indent="0">
                  <a:buNone/>
                </a:pPr>
                <a:r>
                  <a:rPr lang="en-GB" dirty="0">
                    <a:cs typeface="Consolas" panose="020B0609020204030204" pitchFamily="49" charset="0"/>
                  </a:rPr>
                  <a:t>How do you check if a point is on a segment defined by two points? First check its MBR!?</a:t>
                </a:r>
              </a:p>
            </p:txBody>
          </p:sp>
        </mc:Choice>
        <mc:Fallback xmlns="">
          <p:sp>
            <p:nvSpPr>
              <p:cNvPr id="3" name="Content Placeholder 2">
                <a:extLst>
                  <a:ext uri="{FF2B5EF4-FFF2-40B4-BE49-F238E27FC236}">
                    <a16:creationId xmlns:a16="http://schemas.microsoft.com/office/drawing/2014/main" id="{D6FCC0C7-EF96-8049-B2DE-91A4034D5765}"/>
                  </a:ext>
                </a:extLst>
              </p:cNvPr>
              <p:cNvSpPr>
                <a:spLocks noGrp="1" noRot="1" noChangeAspect="1" noMove="1" noResize="1" noEditPoints="1" noAdjustHandles="1" noChangeArrowheads="1" noChangeShapeType="1" noTextEdit="1"/>
              </p:cNvSpPr>
              <p:nvPr>
                <p:ph idx="1"/>
              </p:nvPr>
            </p:nvSpPr>
            <p:spPr>
              <a:xfrm>
                <a:off x="3591612" y="1340768"/>
                <a:ext cx="5228538" cy="4679033"/>
              </a:xfrm>
              <a:blipFill>
                <a:blip r:embed="rId2"/>
                <a:stretch>
                  <a:fillRect l="-1211" r="-969"/>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96D19A55-D7B7-4847-882B-7F8AB184E302}"/>
              </a:ext>
            </a:extLst>
          </p:cNvPr>
          <p:cNvCxnSpPr>
            <a:cxnSpLocks/>
          </p:cNvCxnSpPr>
          <p:nvPr/>
        </p:nvCxnSpPr>
        <p:spPr>
          <a:xfrm>
            <a:off x="107504" y="3530907"/>
            <a:ext cx="3240360" cy="864214"/>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1FA620D-FD35-DD4D-8926-CD642768FD0F}"/>
                  </a:ext>
                </a:extLst>
              </p:cNvPr>
              <p:cNvSpPr txBox="1"/>
              <p:nvPr/>
            </p:nvSpPr>
            <p:spPr>
              <a:xfrm>
                <a:off x="428261" y="3311696"/>
                <a:ext cx="97578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m:oMathPara>
                </a14:m>
                <a:endParaRPr lang="en-US" dirty="0"/>
              </a:p>
            </p:txBody>
          </p:sp>
        </mc:Choice>
        <mc:Fallback xmlns="">
          <p:sp>
            <p:nvSpPr>
              <p:cNvPr id="12" name="TextBox 11">
                <a:extLst>
                  <a:ext uri="{FF2B5EF4-FFF2-40B4-BE49-F238E27FC236}">
                    <a16:creationId xmlns:a16="http://schemas.microsoft.com/office/drawing/2014/main" id="{21FA620D-FD35-DD4D-8926-CD642768FD0F}"/>
                  </a:ext>
                </a:extLst>
              </p:cNvPr>
              <p:cNvSpPr txBox="1">
                <a:spLocks noRot="1" noChangeAspect="1" noMove="1" noResize="1" noEditPoints="1" noAdjustHandles="1" noChangeArrowheads="1" noChangeShapeType="1" noTextEdit="1"/>
              </p:cNvSpPr>
              <p:nvPr/>
            </p:nvSpPr>
            <p:spPr>
              <a:xfrm>
                <a:off x="428261" y="3311696"/>
                <a:ext cx="975780" cy="369332"/>
              </a:xfrm>
              <a:prstGeom prst="rect">
                <a:avLst/>
              </a:prstGeom>
              <a:blipFill>
                <a:blip r:embed="rId3"/>
                <a:stretch>
                  <a:fillRect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9E0221B-BBBC-B04B-98E3-BE56F0FA90A1}"/>
                  </a:ext>
                </a:extLst>
              </p:cNvPr>
              <p:cNvSpPr txBox="1"/>
              <p:nvPr/>
            </p:nvSpPr>
            <p:spPr>
              <a:xfrm>
                <a:off x="2411760" y="3802396"/>
                <a:ext cx="9864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m:oMathPara>
                </a14:m>
                <a:endParaRPr lang="en-US" dirty="0"/>
              </a:p>
            </p:txBody>
          </p:sp>
        </mc:Choice>
        <mc:Fallback xmlns="">
          <p:sp>
            <p:nvSpPr>
              <p:cNvPr id="13" name="TextBox 12">
                <a:extLst>
                  <a:ext uri="{FF2B5EF4-FFF2-40B4-BE49-F238E27FC236}">
                    <a16:creationId xmlns:a16="http://schemas.microsoft.com/office/drawing/2014/main" id="{09E0221B-BBBC-B04B-98E3-BE56F0FA90A1}"/>
                  </a:ext>
                </a:extLst>
              </p:cNvPr>
              <p:cNvSpPr txBox="1">
                <a:spLocks noRot="1" noChangeAspect="1" noMove="1" noResize="1" noEditPoints="1" noAdjustHandles="1" noChangeArrowheads="1" noChangeShapeType="1" noTextEdit="1"/>
              </p:cNvSpPr>
              <p:nvPr/>
            </p:nvSpPr>
            <p:spPr>
              <a:xfrm>
                <a:off x="2411760" y="3802396"/>
                <a:ext cx="986424" cy="369332"/>
              </a:xfrm>
              <a:prstGeom prst="rect">
                <a:avLst/>
              </a:prstGeom>
              <a:blipFill>
                <a:blip r:embed="rId4"/>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BBA8D2C-2D13-A34C-A6DD-E6B67413544A}"/>
                  </a:ext>
                </a:extLst>
              </p:cNvPr>
              <p:cNvSpPr txBox="1"/>
              <p:nvPr/>
            </p:nvSpPr>
            <p:spPr>
              <a:xfrm>
                <a:off x="1536820" y="3548562"/>
                <a:ext cx="9864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3</m:t>
                          </m:r>
                        </m:sub>
                      </m:sSub>
                      <m:r>
                        <a:rPr lang="en-US" b="0" i="1" smtClean="0">
                          <a:latin typeface="Cambria Math" panose="02040503050406030204" pitchFamily="18" charset="0"/>
                        </a:rPr>
                        <m:t>)</m:t>
                      </m:r>
                    </m:oMath>
                  </m:oMathPara>
                </a14:m>
                <a:endParaRPr lang="en-US" dirty="0"/>
              </a:p>
            </p:txBody>
          </p:sp>
        </mc:Choice>
        <mc:Fallback xmlns="">
          <p:sp>
            <p:nvSpPr>
              <p:cNvPr id="14" name="TextBox 13">
                <a:extLst>
                  <a:ext uri="{FF2B5EF4-FFF2-40B4-BE49-F238E27FC236}">
                    <a16:creationId xmlns:a16="http://schemas.microsoft.com/office/drawing/2014/main" id="{ABBA8D2C-2D13-A34C-A6DD-E6B67413544A}"/>
                  </a:ext>
                </a:extLst>
              </p:cNvPr>
              <p:cNvSpPr txBox="1">
                <a:spLocks noRot="1" noChangeAspect="1" noMove="1" noResize="1" noEditPoints="1" noAdjustHandles="1" noChangeArrowheads="1" noChangeShapeType="1" noTextEdit="1"/>
              </p:cNvSpPr>
              <p:nvPr/>
            </p:nvSpPr>
            <p:spPr>
              <a:xfrm>
                <a:off x="1536820" y="3548562"/>
                <a:ext cx="986424" cy="369332"/>
              </a:xfrm>
              <a:prstGeom prst="rect">
                <a:avLst/>
              </a:prstGeom>
              <a:blipFill>
                <a:blip r:embed="rId5"/>
                <a:stretch>
                  <a:fillRect b="-16667"/>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F6528DCB-097C-3E42-999E-1A64780C6228}"/>
              </a:ext>
            </a:extLst>
          </p:cNvPr>
          <p:cNvCxnSpPr>
            <a:cxnSpLocks/>
          </p:cNvCxnSpPr>
          <p:nvPr/>
        </p:nvCxnSpPr>
        <p:spPr>
          <a:xfrm flipV="1">
            <a:off x="467544" y="1988840"/>
            <a:ext cx="0" cy="3097726"/>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3AA5E420-2E21-5A46-ABCD-5E3216BCFADC}"/>
              </a:ext>
            </a:extLst>
          </p:cNvPr>
          <p:cNvCxnSpPr>
            <a:cxnSpLocks/>
          </p:cNvCxnSpPr>
          <p:nvPr/>
        </p:nvCxnSpPr>
        <p:spPr>
          <a:xfrm>
            <a:off x="467544" y="5086565"/>
            <a:ext cx="3064780" cy="0"/>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EB3DC001-8361-6540-B003-4D86574BA2CF}"/>
                  </a:ext>
                </a:extLst>
              </p:cNvPr>
              <p:cNvSpPr txBox="1"/>
              <p:nvPr/>
            </p:nvSpPr>
            <p:spPr>
              <a:xfrm>
                <a:off x="3087309" y="5086565"/>
                <a:ext cx="3792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24" name="TextBox 23">
                <a:extLst>
                  <a:ext uri="{FF2B5EF4-FFF2-40B4-BE49-F238E27FC236}">
                    <a16:creationId xmlns:a16="http://schemas.microsoft.com/office/drawing/2014/main" id="{EB3DC001-8361-6540-B003-4D86574BA2CF}"/>
                  </a:ext>
                </a:extLst>
              </p:cNvPr>
              <p:cNvSpPr txBox="1">
                <a:spLocks noRot="1" noChangeAspect="1" noMove="1" noResize="1" noEditPoints="1" noAdjustHandles="1" noChangeArrowheads="1" noChangeShapeType="1" noTextEdit="1"/>
              </p:cNvSpPr>
              <p:nvPr/>
            </p:nvSpPr>
            <p:spPr>
              <a:xfrm>
                <a:off x="3087309" y="5086565"/>
                <a:ext cx="379206"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79C5E43C-B904-E64C-ABF5-7DC327F416CE}"/>
                  </a:ext>
                </a:extLst>
              </p:cNvPr>
              <p:cNvSpPr txBox="1"/>
              <p:nvPr/>
            </p:nvSpPr>
            <p:spPr>
              <a:xfrm>
                <a:off x="107504" y="1992904"/>
                <a:ext cx="38260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dirty="0"/>
              </a:p>
            </p:txBody>
          </p:sp>
        </mc:Choice>
        <mc:Fallback xmlns="">
          <p:sp>
            <p:nvSpPr>
              <p:cNvPr id="25" name="TextBox 24">
                <a:extLst>
                  <a:ext uri="{FF2B5EF4-FFF2-40B4-BE49-F238E27FC236}">
                    <a16:creationId xmlns:a16="http://schemas.microsoft.com/office/drawing/2014/main" id="{79C5E43C-B904-E64C-ABF5-7DC327F416CE}"/>
                  </a:ext>
                </a:extLst>
              </p:cNvPr>
              <p:cNvSpPr txBox="1">
                <a:spLocks noRot="1" noChangeAspect="1" noMove="1" noResize="1" noEditPoints="1" noAdjustHandles="1" noChangeArrowheads="1" noChangeShapeType="1" noTextEdit="1"/>
              </p:cNvSpPr>
              <p:nvPr/>
            </p:nvSpPr>
            <p:spPr>
              <a:xfrm>
                <a:off x="107504" y="1992904"/>
                <a:ext cx="382604" cy="369332"/>
              </a:xfrm>
              <a:prstGeom prst="rect">
                <a:avLst/>
              </a:prstGeom>
              <a:blipFill>
                <a:blip r:embed="rId7"/>
                <a:stretch>
                  <a:fillRect b="-9677"/>
                </a:stretch>
              </a:blipFill>
            </p:spPr>
            <p:txBody>
              <a:bodyPr/>
              <a:lstStyle/>
              <a:p>
                <a:r>
                  <a:rPr lang="en-US">
                    <a:noFill/>
                  </a:rPr>
                  <a:t> </a:t>
                </a:r>
              </a:p>
            </p:txBody>
          </p:sp>
        </mc:Fallback>
      </mc:AlternateContent>
      <p:sp>
        <p:nvSpPr>
          <p:cNvPr id="28" name="Oval 27">
            <a:extLst>
              <a:ext uri="{FF2B5EF4-FFF2-40B4-BE49-F238E27FC236}">
                <a16:creationId xmlns:a16="http://schemas.microsoft.com/office/drawing/2014/main" id="{26096408-1FDB-B64D-BAFC-62E68509088C}"/>
              </a:ext>
            </a:extLst>
          </p:cNvPr>
          <p:cNvSpPr/>
          <p:nvPr/>
        </p:nvSpPr>
        <p:spPr>
          <a:xfrm>
            <a:off x="1807971" y="3966023"/>
            <a:ext cx="45719" cy="45719"/>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Footer Placeholder 2">
            <a:extLst>
              <a:ext uri="{FF2B5EF4-FFF2-40B4-BE49-F238E27FC236}">
                <a16:creationId xmlns:a16="http://schemas.microsoft.com/office/drawing/2014/main" id="{00538FA1-4831-684F-B8A1-66D4107526DF}"/>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38</a:t>
            </a:fld>
            <a:endParaRPr lang="en-US" dirty="0"/>
          </a:p>
        </p:txBody>
      </p:sp>
      <p:sp>
        <p:nvSpPr>
          <p:cNvPr id="16" name="Oval 15">
            <a:extLst>
              <a:ext uri="{FF2B5EF4-FFF2-40B4-BE49-F238E27FC236}">
                <a16:creationId xmlns:a16="http://schemas.microsoft.com/office/drawing/2014/main" id="{F3699782-3BEB-144C-B76F-FBDA7ADBCBB9}"/>
              </a:ext>
            </a:extLst>
          </p:cNvPr>
          <p:cNvSpPr/>
          <p:nvPr/>
        </p:nvSpPr>
        <p:spPr>
          <a:xfrm>
            <a:off x="2654073" y="4198228"/>
            <a:ext cx="45719" cy="45719"/>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Oval 17">
            <a:extLst>
              <a:ext uri="{FF2B5EF4-FFF2-40B4-BE49-F238E27FC236}">
                <a16:creationId xmlns:a16="http://schemas.microsoft.com/office/drawing/2014/main" id="{BA57377A-B141-4649-AEE7-B1DE9DFFB35E}"/>
              </a:ext>
            </a:extLst>
          </p:cNvPr>
          <p:cNvSpPr/>
          <p:nvPr/>
        </p:nvSpPr>
        <p:spPr>
          <a:xfrm>
            <a:off x="910944" y="3730176"/>
            <a:ext cx="45719" cy="45719"/>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000942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622CB-3AC4-A848-BE8D-B218E603F311}"/>
              </a:ext>
            </a:extLst>
          </p:cNvPr>
          <p:cNvSpPr>
            <a:spLocks noGrp="1"/>
          </p:cNvSpPr>
          <p:nvPr>
            <p:ph type="title"/>
          </p:nvPr>
        </p:nvSpPr>
        <p:spPr/>
        <p:txBody>
          <a:bodyPr/>
          <a:lstStyle/>
          <a:p>
            <a:r>
              <a:rPr lang="en-US" dirty="0"/>
              <a:t>Solution (II)</a:t>
            </a:r>
          </a:p>
        </p:txBody>
      </p:sp>
      <p:sp>
        <p:nvSpPr>
          <p:cNvPr id="9" name="Content Placeholder 2">
            <a:extLst>
              <a:ext uri="{FF2B5EF4-FFF2-40B4-BE49-F238E27FC236}">
                <a16:creationId xmlns:a16="http://schemas.microsoft.com/office/drawing/2014/main" id="{3AB3BC18-199B-C44F-B339-573547996898}"/>
              </a:ext>
            </a:extLst>
          </p:cNvPr>
          <p:cNvSpPr>
            <a:spLocks noGrp="1"/>
          </p:cNvSpPr>
          <p:nvPr>
            <p:ph idx="1"/>
          </p:nvPr>
        </p:nvSpPr>
        <p:spPr>
          <a:xfrm>
            <a:off x="330200" y="1340768"/>
            <a:ext cx="8489950" cy="4679033"/>
          </a:xfrm>
        </p:spPr>
        <p:txBody>
          <a:bodyPr/>
          <a:lstStyle/>
          <a:p>
            <a:pPr marL="0" indent="0">
              <a:buNone/>
            </a:pPr>
            <a:r>
              <a:rPr lang="en-GB" sz="1200" dirty="0">
                <a:solidFill>
                  <a:srgbClr val="CC7832"/>
                </a:solidFill>
                <a:latin typeface="Consolas" panose="020B0609020204030204" pitchFamily="49" charset="0"/>
                <a:cs typeface="Consolas" panose="020B0609020204030204" pitchFamily="49" charset="0"/>
              </a:rPr>
              <a:t>class </a:t>
            </a:r>
            <a:r>
              <a:rPr lang="en-GB" sz="1200" dirty="0">
                <a:latin typeface="Consolas" panose="020B0609020204030204" pitchFamily="49" charset="0"/>
                <a:cs typeface="Consolas" panose="020B0609020204030204" pitchFamily="49" charset="0"/>
              </a:rPr>
              <a:t>Line(Geometry):</a:t>
            </a:r>
            <a:br>
              <a:rPr lang="en-GB" sz="1200" dirty="0">
                <a:latin typeface="Consolas" panose="020B0609020204030204" pitchFamily="49" charset="0"/>
                <a:cs typeface="Consolas" panose="020B0609020204030204" pitchFamily="49" charset="0"/>
              </a:rPr>
            </a:b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a:solidFill>
                  <a:srgbClr val="CC7832"/>
                </a:solidFill>
                <a:latin typeface="Consolas" panose="020B0609020204030204" pitchFamily="49" charset="0"/>
                <a:cs typeface="Consolas" panose="020B0609020204030204" pitchFamily="49" charset="0"/>
              </a:rPr>
              <a:t>def </a:t>
            </a:r>
            <a:r>
              <a:rPr lang="en-GB" sz="1200" dirty="0">
                <a:solidFill>
                  <a:srgbClr val="B200B2"/>
                </a:solidFill>
                <a:latin typeface="Consolas" panose="020B0609020204030204" pitchFamily="49" charset="0"/>
                <a:cs typeface="Consolas" panose="020B0609020204030204" pitchFamily="49" charset="0"/>
              </a:rPr>
              <a:t>__</a:t>
            </a:r>
            <a:r>
              <a:rPr lang="en-GB" sz="1200" dirty="0" err="1">
                <a:solidFill>
                  <a:srgbClr val="B200B2"/>
                </a:solidFill>
                <a:latin typeface="Consolas" panose="020B0609020204030204" pitchFamily="49" charset="0"/>
                <a:cs typeface="Consolas" panose="020B0609020204030204" pitchFamily="49" charset="0"/>
              </a:rPr>
              <a:t>init</a:t>
            </a:r>
            <a:r>
              <a:rPr lang="en-GB" sz="1200" dirty="0">
                <a:solidFill>
                  <a:srgbClr val="B200B2"/>
                </a:solidFill>
                <a:latin typeface="Consolas" panose="020B0609020204030204" pitchFamily="49" charset="0"/>
                <a:cs typeface="Consolas" panose="020B0609020204030204" pitchFamily="49" charset="0"/>
              </a:rPr>
              <a:t>__</a:t>
            </a:r>
            <a:r>
              <a:rPr lang="en-GB" sz="1200" dirty="0">
                <a:latin typeface="Consolas" panose="020B0609020204030204" pitchFamily="49" charset="0"/>
                <a:cs typeface="Consolas" panose="020B0609020204030204" pitchFamily="49" charset="0"/>
              </a:rPr>
              <a:t>(</a:t>
            </a:r>
            <a:r>
              <a:rPr lang="en-GB" sz="1200" dirty="0">
                <a:solidFill>
                  <a:srgbClr val="94558D"/>
                </a:solidFill>
                <a:latin typeface="Consolas" panose="020B0609020204030204" pitchFamily="49" charset="0"/>
                <a:cs typeface="Consolas" panose="020B0609020204030204" pitchFamily="49" charset="0"/>
              </a:rPr>
              <a:t>self</a:t>
            </a:r>
            <a:r>
              <a:rPr lang="en-GB" sz="1200" dirty="0">
                <a:solidFill>
                  <a:srgbClr val="CC7832"/>
                </a:solidFill>
                <a:latin typeface="Consolas" panose="020B0609020204030204" pitchFamily="49" charset="0"/>
                <a:cs typeface="Consolas" panose="020B0609020204030204" pitchFamily="49" charset="0"/>
              </a:rPr>
              <a:t>, </a:t>
            </a:r>
            <a:r>
              <a:rPr lang="en-GB" sz="1200" dirty="0">
                <a:latin typeface="Consolas" panose="020B0609020204030204" pitchFamily="49" charset="0"/>
                <a:cs typeface="Consolas" panose="020B0609020204030204" pitchFamily="49" charset="0"/>
              </a:rPr>
              <a:t>name</a:t>
            </a:r>
            <a:r>
              <a:rPr lang="en-GB" sz="1200" dirty="0">
                <a:solidFill>
                  <a:srgbClr val="CC7832"/>
                </a:solidFill>
                <a:latin typeface="Consolas" panose="020B0609020204030204" pitchFamily="49" charset="0"/>
                <a:cs typeface="Consolas" panose="020B0609020204030204" pitchFamily="49" charset="0"/>
              </a:rPr>
              <a:t>, </a:t>
            </a:r>
            <a:r>
              <a:rPr lang="en-GB" sz="1200" dirty="0">
                <a:latin typeface="Consolas" panose="020B0609020204030204" pitchFamily="49" charset="0"/>
                <a:cs typeface="Consolas" panose="020B0609020204030204" pitchFamily="49" charset="0"/>
              </a:rPr>
              <a:t>point_1</a:t>
            </a:r>
            <a:r>
              <a:rPr lang="en-GB" sz="1200" dirty="0">
                <a:solidFill>
                  <a:srgbClr val="CC7832"/>
                </a:solidFill>
                <a:latin typeface="Consolas" panose="020B0609020204030204" pitchFamily="49" charset="0"/>
                <a:cs typeface="Consolas" panose="020B0609020204030204" pitchFamily="49" charset="0"/>
              </a:rPr>
              <a:t>, </a:t>
            </a:r>
            <a:r>
              <a:rPr lang="en-GB" sz="1200" dirty="0">
                <a:latin typeface="Consolas" panose="020B0609020204030204" pitchFamily="49" charset="0"/>
                <a:cs typeface="Consolas" panose="020B0609020204030204" pitchFamily="49" charset="0"/>
              </a:rPr>
              <a:t>point_2):</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a:solidFill>
                  <a:srgbClr val="8888C6"/>
                </a:solidFill>
                <a:latin typeface="Consolas" panose="020B0609020204030204" pitchFamily="49" charset="0"/>
                <a:cs typeface="Consolas" panose="020B0609020204030204" pitchFamily="49" charset="0"/>
              </a:rPr>
              <a:t>super</a:t>
            </a:r>
            <a:r>
              <a:rPr lang="en-GB" sz="1200" dirty="0">
                <a:latin typeface="Consolas" panose="020B0609020204030204" pitchFamily="49" charset="0"/>
                <a:cs typeface="Consolas" panose="020B0609020204030204" pitchFamily="49" charset="0"/>
              </a:rPr>
              <a:t>().</a:t>
            </a:r>
            <a:r>
              <a:rPr lang="en-GB" sz="1200" dirty="0">
                <a:solidFill>
                  <a:srgbClr val="B200B2"/>
                </a:solidFill>
                <a:latin typeface="Consolas" panose="020B0609020204030204" pitchFamily="49" charset="0"/>
                <a:cs typeface="Consolas" panose="020B0609020204030204" pitchFamily="49" charset="0"/>
              </a:rPr>
              <a:t>__</a:t>
            </a:r>
            <a:r>
              <a:rPr lang="en-GB" sz="1200" dirty="0" err="1">
                <a:solidFill>
                  <a:srgbClr val="B200B2"/>
                </a:solidFill>
                <a:latin typeface="Consolas" panose="020B0609020204030204" pitchFamily="49" charset="0"/>
                <a:cs typeface="Consolas" panose="020B0609020204030204" pitchFamily="49" charset="0"/>
              </a:rPr>
              <a:t>init</a:t>
            </a:r>
            <a:r>
              <a:rPr lang="en-GB" sz="1200" dirty="0">
                <a:solidFill>
                  <a:srgbClr val="B200B2"/>
                </a:solidFill>
                <a:latin typeface="Consolas" panose="020B0609020204030204" pitchFamily="49" charset="0"/>
                <a:cs typeface="Consolas" panose="020B0609020204030204" pitchFamily="49" charset="0"/>
              </a:rPr>
              <a:t>__</a:t>
            </a:r>
            <a:r>
              <a:rPr lang="en-GB" sz="1200" dirty="0">
                <a:latin typeface="Consolas" panose="020B0609020204030204" pitchFamily="49" charset="0"/>
                <a:cs typeface="Consolas" panose="020B0609020204030204" pitchFamily="49" charset="0"/>
              </a:rPr>
              <a:t>(name)</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a:solidFill>
                  <a:srgbClr val="94558D"/>
                </a:solidFill>
                <a:latin typeface="Consolas" panose="020B0609020204030204" pitchFamily="49" charset="0"/>
                <a:cs typeface="Consolas" panose="020B0609020204030204" pitchFamily="49" charset="0"/>
              </a:rPr>
              <a:t>self</a:t>
            </a:r>
            <a:r>
              <a:rPr lang="en-GB" sz="1200" dirty="0">
                <a:latin typeface="Consolas" panose="020B0609020204030204" pitchFamily="49" charset="0"/>
                <a:cs typeface="Consolas" panose="020B0609020204030204" pitchFamily="49" charset="0"/>
              </a:rPr>
              <a:t>.__point_1 = point_1</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a:solidFill>
                  <a:srgbClr val="94558D"/>
                </a:solidFill>
                <a:latin typeface="Consolas" panose="020B0609020204030204" pitchFamily="49" charset="0"/>
                <a:cs typeface="Consolas" panose="020B0609020204030204" pitchFamily="49" charset="0"/>
              </a:rPr>
              <a:t>self</a:t>
            </a:r>
            <a:r>
              <a:rPr lang="en-GB" sz="1200" dirty="0">
                <a:latin typeface="Consolas" panose="020B0609020204030204" pitchFamily="49" charset="0"/>
                <a:cs typeface="Consolas" panose="020B0609020204030204" pitchFamily="49" charset="0"/>
              </a:rPr>
              <a:t>.__point_2 = point_2</a:t>
            </a:r>
            <a:br>
              <a:rPr lang="en-GB" sz="1200" dirty="0">
                <a:latin typeface="Consolas" panose="020B0609020204030204" pitchFamily="49" charset="0"/>
                <a:cs typeface="Consolas" panose="020B0609020204030204" pitchFamily="49" charset="0"/>
              </a:rPr>
            </a:br>
            <a:br>
              <a:rPr lang="en-GB" sz="1200" dirty="0">
                <a:latin typeface="Consolas" panose="020B0609020204030204" pitchFamily="49" charset="0"/>
                <a:cs typeface="Consolas" panose="020B0609020204030204" pitchFamily="49" charset="0"/>
              </a:rPr>
            </a:br>
            <a:br>
              <a:rPr lang="en-GB" sz="1200" dirty="0">
                <a:latin typeface="Consolas" panose="020B0609020204030204" pitchFamily="49" charset="0"/>
                <a:cs typeface="Consolas" panose="020B0609020204030204" pitchFamily="49" charset="0"/>
              </a:rPr>
            </a:br>
            <a:r>
              <a:rPr lang="en-GB" sz="1200" dirty="0">
                <a:solidFill>
                  <a:srgbClr val="CC7832"/>
                </a:solidFill>
                <a:latin typeface="Consolas" panose="020B0609020204030204" pitchFamily="49" charset="0"/>
                <a:cs typeface="Consolas" panose="020B0609020204030204" pitchFamily="49" charset="0"/>
              </a:rPr>
              <a:t>class </a:t>
            </a:r>
            <a:r>
              <a:rPr lang="en-GB" sz="1200" dirty="0">
                <a:latin typeface="Consolas" panose="020B0609020204030204" pitchFamily="49" charset="0"/>
                <a:cs typeface="Consolas" panose="020B0609020204030204" pitchFamily="49" charset="0"/>
              </a:rPr>
              <a:t>Polygon(Geometry):</a:t>
            </a:r>
            <a:br>
              <a:rPr lang="en-GB" sz="1200" dirty="0">
                <a:latin typeface="Consolas" panose="020B0609020204030204" pitchFamily="49" charset="0"/>
                <a:cs typeface="Consolas" panose="020B0609020204030204" pitchFamily="49" charset="0"/>
              </a:rPr>
            </a:b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a:solidFill>
                  <a:srgbClr val="CC7832"/>
                </a:solidFill>
                <a:latin typeface="Consolas" panose="020B0609020204030204" pitchFamily="49" charset="0"/>
                <a:cs typeface="Consolas" panose="020B0609020204030204" pitchFamily="49" charset="0"/>
              </a:rPr>
              <a:t>def </a:t>
            </a:r>
            <a:r>
              <a:rPr lang="en-GB" sz="1200" dirty="0">
                <a:solidFill>
                  <a:srgbClr val="B200B2"/>
                </a:solidFill>
                <a:latin typeface="Consolas" panose="020B0609020204030204" pitchFamily="49" charset="0"/>
                <a:cs typeface="Consolas" panose="020B0609020204030204" pitchFamily="49" charset="0"/>
              </a:rPr>
              <a:t>__</a:t>
            </a:r>
            <a:r>
              <a:rPr lang="en-GB" sz="1200" dirty="0" err="1">
                <a:solidFill>
                  <a:srgbClr val="B200B2"/>
                </a:solidFill>
                <a:latin typeface="Consolas" panose="020B0609020204030204" pitchFamily="49" charset="0"/>
                <a:cs typeface="Consolas" panose="020B0609020204030204" pitchFamily="49" charset="0"/>
              </a:rPr>
              <a:t>init</a:t>
            </a:r>
            <a:r>
              <a:rPr lang="en-GB" sz="1200" dirty="0">
                <a:solidFill>
                  <a:srgbClr val="B200B2"/>
                </a:solidFill>
                <a:latin typeface="Consolas" panose="020B0609020204030204" pitchFamily="49" charset="0"/>
                <a:cs typeface="Consolas" panose="020B0609020204030204" pitchFamily="49" charset="0"/>
              </a:rPr>
              <a:t>__</a:t>
            </a:r>
            <a:r>
              <a:rPr lang="en-GB" sz="1200" dirty="0">
                <a:latin typeface="Consolas" panose="020B0609020204030204" pitchFamily="49" charset="0"/>
                <a:cs typeface="Consolas" panose="020B0609020204030204" pitchFamily="49" charset="0"/>
              </a:rPr>
              <a:t>(</a:t>
            </a:r>
            <a:r>
              <a:rPr lang="en-GB" sz="1200" dirty="0">
                <a:solidFill>
                  <a:srgbClr val="94558D"/>
                </a:solidFill>
                <a:latin typeface="Consolas" panose="020B0609020204030204" pitchFamily="49" charset="0"/>
                <a:cs typeface="Consolas" panose="020B0609020204030204" pitchFamily="49" charset="0"/>
              </a:rPr>
              <a:t>self</a:t>
            </a:r>
            <a:r>
              <a:rPr lang="en-GB" sz="1200" dirty="0">
                <a:solidFill>
                  <a:srgbClr val="CC7832"/>
                </a:solidFill>
                <a:latin typeface="Consolas" panose="020B0609020204030204" pitchFamily="49" charset="0"/>
                <a:cs typeface="Consolas" panose="020B0609020204030204" pitchFamily="49" charset="0"/>
              </a:rPr>
              <a:t>, </a:t>
            </a:r>
            <a:r>
              <a:rPr lang="en-GB" sz="1200" dirty="0">
                <a:latin typeface="Consolas" panose="020B0609020204030204" pitchFamily="49" charset="0"/>
                <a:cs typeface="Consolas" panose="020B0609020204030204" pitchFamily="49" charset="0"/>
              </a:rPr>
              <a:t>name</a:t>
            </a:r>
            <a:r>
              <a:rPr lang="en-GB" sz="1200" dirty="0">
                <a:solidFill>
                  <a:srgbClr val="CC7832"/>
                </a:solidFill>
                <a:latin typeface="Consolas" panose="020B0609020204030204" pitchFamily="49" charset="0"/>
                <a:cs typeface="Consolas" panose="020B0609020204030204" pitchFamily="49" charset="0"/>
              </a:rPr>
              <a:t>, </a:t>
            </a:r>
            <a:r>
              <a:rPr lang="en-GB" sz="1200" dirty="0">
                <a:latin typeface="Consolas" panose="020B0609020204030204" pitchFamily="49" charset="0"/>
                <a:cs typeface="Consolas" panose="020B0609020204030204" pitchFamily="49" charset="0"/>
              </a:rPr>
              <a:t>points):</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a:solidFill>
                  <a:srgbClr val="8888C6"/>
                </a:solidFill>
                <a:latin typeface="Consolas" panose="020B0609020204030204" pitchFamily="49" charset="0"/>
                <a:cs typeface="Consolas" panose="020B0609020204030204" pitchFamily="49" charset="0"/>
              </a:rPr>
              <a:t>super</a:t>
            </a:r>
            <a:r>
              <a:rPr lang="en-GB" sz="1200" dirty="0">
                <a:latin typeface="Consolas" panose="020B0609020204030204" pitchFamily="49" charset="0"/>
                <a:cs typeface="Consolas" panose="020B0609020204030204" pitchFamily="49" charset="0"/>
              </a:rPr>
              <a:t>().</a:t>
            </a:r>
            <a:r>
              <a:rPr lang="en-GB" sz="1200" dirty="0">
                <a:solidFill>
                  <a:srgbClr val="B200B2"/>
                </a:solidFill>
                <a:latin typeface="Consolas" panose="020B0609020204030204" pitchFamily="49" charset="0"/>
                <a:cs typeface="Consolas" panose="020B0609020204030204" pitchFamily="49" charset="0"/>
              </a:rPr>
              <a:t>__</a:t>
            </a:r>
            <a:r>
              <a:rPr lang="en-GB" sz="1200" dirty="0" err="1">
                <a:solidFill>
                  <a:srgbClr val="B200B2"/>
                </a:solidFill>
                <a:latin typeface="Consolas" panose="020B0609020204030204" pitchFamily="49" charset="0"/>
                <a:cs typeface="Consolas" panose="020B0609020204030204" pitchFamily="49" charset="0"/>
              </a:rPr>
              <a:t>init</a:t>
            </a:r>
            <a:r>
              <a:rPr lang="en-GB" sz="1200" dirty="0">
                <a:solidFill>
                  <a:srgbClr val="B200B2"/>
                </a:solidFill>
                <a:latin typeface="Consolas" panose="020B0609020204030204" pitchFamily="49" charset="0"/>
                <a:cs typeface="Consolas" panose="020B0609020204030204" pitchFamily="49" charset="0"/>
              </a:rPr>
              <a:t>__</a:t>
            </a:r>
            <a:r>
              <a:rPr lang="en-GB" sz="1200" dirty="0">
                <a:latin typeface="Consolas" panose="020B0609020204030204" pitchFamily="49" charset="0"/>
                <a:cs typeface="Consolas" panose="020B0609020204030204" pitchFamily="49" charset="0"/>
              </a:rPr>
              <a:t>(name)</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err="1">
                <a:solidFill>
                  <a:srgbClr val="94558D"/>
                </a:solidFill>
                <a:latin typeface="Consolas" panose="020B0609020204030204" pitchFamily="49" charset="0"/>
                <a:cs typeface="Consolas" panose="020B0609020204030204" pitchFamily="49" charset="0"/>
              </a:rPr>
              <a:t>self</a:t>
            </a:r>
            <a:r>
              <a:rPr lang="en-GB" sz="1200" dirty="0" err="1">
                <a:latin typeface="Consolas" panose="020B0609020204030204" pitchFamily="49" charset="0"/>
                <a:cs typeface="Consolas" panose="020B0609020204030204" pitchFamily="49" charset="0"/>
              </a:rPr>
              <a:t>.__points</a:t>
            </a:r>
            <a:r>
              <a:rPr lang="en-GB" sz="1200" dirty="0">
                <a:latin typeface="Consolas" panose="020B0609020204030204" pitchFamily="49" charset="0"/>
                <a:cs typeface="Consolas" panose="020B0609020204030204" pitchFamily="49" charset="0"/>
              </a:rPr>
              <a:t> = points</a:t>
            </a:r>
            <a:br>
              <a:rPr lang="en-GB" sz="1200" dirty="0">
                <a:latin typeface="Consolas" panose="020B0609020204030204" pitchFamily="49" charset="0"/>
                <a:cs typeface="Consolas" panose="020B0609020204030204" pitchFamily="49" charset="0"/>
              </a:rPr>
            </a:b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a:solidFill>
                  <a:srgbClr val="CC7832"/>
                </a:solidFill>
                <a:latin typeface="Consolas" panose="020B0609020204030204" pitchFamily="49" charset="0"/>
                <a:cs typeface="Consolas" panose="020B0609020204030204" pitchFamily="49" charset="0"/>
              </a:rPr>
              <a:t>def </a:t>
            </a:r>
            <a:r>
              <a:rPr lang="en-GB" sz="1200" dirty="0" err="1">
                <a:solidFill>
                  <a:srgbClr val="FFC66D"/>
                </a:solidFill>
                <a:latin typeface="Consolas" panose="020B0609020204030204" pitchFamily="49" charset="0"/>
                <a:cs typeface="Consolas" panose="020B0609020204030204" pitchFamily="49" charset="0"/>
              </a:rPr>
              <a:t>get_points</a:t>
            </a:r>
            <a:r>
              <a:rPr lang="en-GB" sz="1200" dirty="0">
                <a:latin typeface="Consolas" panose="020B0609020204030204" pitchFamily="49" charset="0"/>
                <a:cs typeface="Consolas" panose="020B0609020204030204" pitchFamily="49" charset="0"/>
              </a:rPr>
              <a:t>(</a:t>
            </a:r>
            <a:r>
              <a:rPr lang="en-GB" sz="1200" dirty="0">
                <a:solidFill>
                  <a:srgbClr val="94558D"/>
                </a:solidFill>
                <a:latin typeface="Consolas" panose="020B0609020204030204" pitchFamily="49" charset="0"/>
                <a:cs typeface="Consolas" panose="020B0609020204030204" pitchFamily="49" charset="0"/>
              </a:rPr>
              <a:t>self</a:t>
            </a:r>
            <a:r>
              <a:rPr lang="en-GB" sz="1200" dirty="0">
                <a:latin typeface="Consolas" panose="020B0609020204030204" pitchFamily="49" charset="0"/>
                <a:cs typeface="Consolas" panose="020B0609020204030204" pitchFamily="49" charset="0"/>
              </a:rPr>
              <a:t>):</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a:solidFill>
                  <a:srgbClr val="CC7832"/>
                </a:solidFill>
                <a:latin typeface="Consolas" panose="020B0609020204030204" pitchFamily="49" charset="0"/>
                <a:cs typeface="Consolas" panose="020B0609020204030204" pitchFamily="49" charset="0"/>
              </a:rPr>
              <a:t>return </a:t>
            </a:r>
            <a:r>
              <a:rPr lang="en-GB" sz="1200" dirty="0" err="1">
                <a:solidFill>
                  <a:srgbClr val="94558D"/>
                </a:solidFill>
                <a:latin typeface="Consolas" panose="020B0609020204030204" pitchFamily="49" charset="0"/>
                <a:cs typeface="Consolas" panose="020B0609020204030204" pitchFamily="49" charset="0"/>
              </a:rPr>
              <a:t>self</a:t>
            </a:r>
            <a:r>
              <a:rPr lang="en-GB" sz="1200" dirty="0" err="1">
                <a:latin typeface="Consolas" panose="020B0609020204030204" pitchFamily="49" charset="0"/>
                <a:cs typeface="Consolas" panose="020B0609020204030204" pitchFamily="49" charset="0"/>
              </a:rPr>
              <a:t>.__points</a:t>
            </a:r>
            <a:br>
              <a:rPr lang="en-GB" sz="1200" dirty="0">
                <a:latin typeface="Consolas" panose="020B0609020204030204" pitchFamily="49" charset="0"/>
                <a:cs typeface="Consolas" panose="020B0609020204030204" pitchFamily="49" charset="0"/>
              </a:rPr>
            </a:b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a:solidFill>
                  <a:srgbClr val="CC7832"/>
                </a:solidFill>
                <a:latin typeface="Consolas" panose="020B0609020204030204" pitchFamily="49" charset="0"/>
                <a:cs typeface="Consolas" panose="020B0609020204030204" pitchFamily="49" charset="0"/>
              </a:rPr>
              <a:t>def </a:t>
            </a:r>
            <a:r>
              <a:rPr lang="en-GB" sz="1200" dirty="0">
                <a:solidFill>
                  <a:srgbClr val="FFC66D"/>
                </a:solidFill>
                <a:latin typeface="Consolas" panose="020B0609020204030204" pitchFamily="49" charset="0"/>
                <a:cs typeface="Consolas" panose="020B0609020204030204" pitchFamily="49" charset="0"/>
              </a:rPr>
              <a:t>lines</a:t>
            </a:r>
            <a:r>
              <a:rPr lang="en-GB" sz="1200" dirty="0">
                <a:latin typeface="Consolas" panose="020B0609020204030204" pitchFamily="49" charset="0"/>
                <a:cs typeface="Consolas" panose="020B0609020204030204" pitchFamily="49" charset="0"/>
              </a:rPr>
              <a:t>(</a:t>
            </a:r>
            <a:r>
              <a:rPr lang="en-GB" sz="1200" dirty="0">
                <a:solidFill>
                  <a:srgbClr val="94558D"/>
                </a:solidFill>
                <a:latin typeface="Consolas" panose="020B0609020204030204" pitchFamily="49" charset="0"/>
                <a:cs typeface="Consolas" panose="020B0609020204030204" pitchFamily="49" charset="0"/>
              </a:rPr>
              <a:t>self</a:t>
            </a:r>
            <a:r>
              <a:rPr lang="en-GB" sz="1200" dirty="0">
                <a:latin typeface="Consolas" panose="020B0609020204030204" pitchFamily="49" charset="0"/>
                <a:cs typeface="Consolas" panose="020B0609020204030204" pitchFamily="49" charset="0"/>
              </a:rPr>
              <a:t>):</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res = []</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points = </a:t>
            </a:r>
            <a:r>
              <a:rPr lang="en-GB" sz="1200" dirty="0" err="1">
                <a:solidFill>
                  <a:srgbClr val="94558D"/>
                </a:solidFill>
                <a:latin typeface="Consolas" panose="020B0609020204030204" pitchFamily="49" charset="0"/>
                <a:cs typeface="Consolas" panose="020B0609020204030204" pitchFamily="49" charset="0"/>
              </a:rPr>
              <a:t>self</a:t>
            </a:r>
            <a:r>
              <a:rPr lang="en-GB" sz="1200" dirty="0" err="1">
                <a:latin typeface="Consolas" panose="020B0609020204030204" pitchFamily="49" charset="0"/>
                <a:cs typeface="Consolas" panose="020B0609020204030204" pitchFamily="49" charset="0"/>
              </a:rPr>
              <a:t>.get_points</a:t>
            </a:r>
            <a:r>
              <a:rPr lang="en-GB" sz="1200" dirty="0">
                <a:latin typeface="Consolas" panose="020B0609020204030204" pitchFamily="49" charset="0"/>
                <a:cs typeface="Consolas" panose="020B0609020204030204" pitchFamily="49" charset="0"/>
              </a:rPr>
              <a:t>()</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point_a</a:t>
            </a:r>
            <a:r>
              <a:rPr lang="en-GB" sz="1200" dirty="0">
                <a:latin typeface="Consolas" panose="020B0609020204030204" pitchFamily="49" charset="0"/>
                <a:cs typeface="Consolas" panose="020B0609020204030204" pitchFamily="49" charset="0"/>
              </a:rPr>
              <a:t> = points[</a:t>
            </a:r>
            <a:r>
              <a:rPr lang="en-GB" sz="1200" dirty="0">
                <a:solidFill>
                  <a:srgbClr val="6897BB"/>
                </a:solidFill>
                <a:latin typeface="Consolas" panose="020B0609020204030204" pitchFamily="49" charset="0"/>
                <a:cs typeface="Consolas" panose="020B0609020204030204" pitchFamily="49" charset="0"/>
              </a:rPr>
              <a:t>0</a:t>
            </a:r>
            <a:r>
              <a:rPr lang="en-GB" sz="1200" dirty="0">
                <a:latin typeface="Consolas" panose="020B0609020204030204" pitchFamily="49" charset="0"/>
                <a:cs typeface="Consolas" panose="020B0609020204030204" pitchFamily="49" charset="0"/>
              </a:rPr>
              <a:t>]</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a:solidFill>
                  <a:srgbClr val="CC7832"/>
                </a:solidFill>
                <a:latin typeface="Consolas" panose="020B0609020204030204" pitchFamily="49" charset="0"/>
                <a:cs typeface="Consolas" panose="020B0609020204030204" pitchFamily="49" charset="0"/>
              </a:rPr>
              <a:t>for </a:t>
            </a:r>
            <a:r>
              <a:rPr lang="en-GB" sz="1200" dirty="0" err="1">
                <a:latin typeface="Consolas" panose="020B0609020204030204" pitchFamily="49" charset="0"/>
                <a:cs typeface="Consolas" panose="020B0609020204030204" pitchFamily="49" charset="0"/>
              </a:rPr>
              <a:t>point_b</a:t>
            </a:r>
            <a:r>
              <a:rPr lang="en-GB" sz="1200" dirty="0">
                <a:latin typeface="Consolas" panose="020B0609020204030204" pitchFamily="49" charset="0"/>
                <a:cs typeface="Consolas" panose="020B0609020204030204" pitchFamily="49" charset="0"/>
              </a:rPr>
              <a:t> </a:t>
            </a:r>
            <a:r>
              <a:rPr lang="en-GB" sz="1200" dirty="0">
                <a:solidFill>
                  <a:srgbClr val="CC7832"/>
                </a:solidFill>
                <a:latin typeface="Consolas" panose="020B0609020204030204" pitchFamily="49" charset="0"/>
                <a:cs typeface="Consolas" panose="020B0609020204030204" pitchFamily="49" charset="0"/>
              </a:rPr>
              <a:t>in </a:t>
            </a:r>
            <a:r>
              <a:rPr lang="en-GB" sz="1200" dirty="0">
                <a:latin typeface="Consolas" panose="020B0609020204030204" pitchFamily="49" charset="0"/>
                <a:cs typeface="Consolas" panose="020B0609020204030204" pitchFamily="49" charset="0"/>
              </a:rPr>
              <a:t>points[</a:t>
            </a:r>
            <a:r>
              <a:rPr lang="en-GB" sz="1200" dirty="0">
                <a:solidFill>
                  <a:srgbClr val="6897BB"/>
                </a:solidFill>
                <a:latin typeface="Consolas" panose="020B0609020204030204" pitchFamily="49" charset="0"/>
                <a:cs typeface="Consolas" panose="020B0609020204030204" pitchFamily="49" charset="0"/>
              </a:rPr>
              <a:t>1</a:t>
            </a:r>
            <a:r>
              <a:rPr lang="en-GB" sz="1200" dirty="0">
                <a:latin typeface="Consolas" panose="020B0609020204030204" pitchFamily="49" charset="0"/>
                <a:cs typeface="Consolas" panose="020B0609020204030204" pitchFamily="49" charset="0"/>
              </a:rPr>
              <a:t>:]:</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res.append</a:t>
            </a:r>
            <a:r>
              <a:rPr lang="en-GB" sz="1200" dirty="0">
                <a:latin typeface="Consolas" panose="020B0609020204030204" pitchFamily="49" charset="0"/>
                <a:cs typeface="Consolas" panose="020B0609020204030204" pitchFamily="49" charset="0"/>
              </a:rPr>
              <a:t>(Line(</a:t>
            </a:r>
            <a:r>
              <a:rPr lang="en-GB" sz="1200" dirty="0" err="1">
                <a:latin typeface="Consolas" panose="020B0609020204030204" pitchFamily="49" charset="0"/>
                <a:cs typeface="Consolas" panose="020B0609020204030204" pitchFamily="49" charset="0"/>
              </a:rPr>
              <a:t>point_a.get_name</a:t>
            </a:r>
            <a:r>
              <a:rPr lang="en-GB" sz="1200" dirty="0">
                <a:latin typeface="Consolas" panose="020B0609020204030204" pitchFamily="49" charset="0"/>
                <a:cs typeface="Consolas" panose="020B0609020204030204" pitchFamily="49" charset="0"/>
              </a:rPr>
              <a:t>() + </a:t>
            </a:r>
            <a:r>
              <a:rPr lang="en-GB" sz="1200" dirty="0">
                <a:solidFill>
                  <a:srgbClr val="6A8759"/>
                </a:solidFill>
                <a:latin typeface="Consolas" panose="020B0609020204030204" pitchFamily="49" charset="0"/>
                <a:cs typeface="Consolas" panose="020B0609020204030204" pitchFamily="49" charset="0"/>
              </a:rPr>
              <a:t>'-' </a:t>
            </a: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point_b.get_name</a:t>
            </a:r>
            <a:r>
              <a:rPr lang="en-GB" sz="1200" dirty="0">
                <a:latin typeface="Consolas" panose="020B0609020204030204" pitchFamily="49" charset="0"/>
                <a:cs typeface="Consolas" panose="020B0609020204030204" pitchFamily="49" charset="0"/>
              </a:rPr>
              <a:t>()</a:t>
            </a:r>
            <a:r>
              <a:rPr lang="en-GB" sz="1200" dirty="0">
                <a:solidFill>
                  <a:srgbClr val="CC7832"/>
                </a:solidFill>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point_a</a:t>
            </a:r>
            <a:r>
              <a:rPr lang="en-GB" sz="1200" dirty="0">
                <a:solidFill>
                  <a:srgbClr val="CC7832"/>
                </a:solidFill>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point_b</a:t>
            </a:r>
            <a:r>
              <a:rPr lang="en-GB" sz="1200" dirty="0">
                <a:latin typeface="Consolas" panose="020B0609020204030204" pitchFamily="49" charset="0"/>
                <a:cs typeface="Consolas" panose="020B0609020204030204" pitchFamily="49" charset="0"/>
              </a:rPr>
              <a:t>))</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point_a</a:t>
            </a:r>
            <a:r>
              <a:rPr lang="en-GB" sz="1200" dirty="0">
                <a:latin typeface="Consolas" panose="020B0609020204030204" pitchFamily="49" charset="0"/>
                <a:cs typeface="Consolas" panose="020B0609020204030204" pitchFamily="49" charset="0"/>
              </a:rPr>
              <a:t> = </a:t>
            </a:r>
            <a:r>
              <a:rPr lang="en-GB" sz="1200" dirty="0" err="1">
                <a:latin typeface="Consolas" panose="020B0609020204030204" pitchFamily="49" charset="0"/>
                <a:cs typeface="Consolas" panose="020B0609020204030204" pitchFamily="49" charset="0"/>
              </a:rPr>
              <a:t>point_b</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res.append</a:t>
            </a:r>
            <a:r>
              <a:rPr lang="en-GB" sz="1200" dirty="0">
                <a:latin typeface="Consolas" panose="020B0609020204030204" pitchFamily="49" charset="0"/>
                <a:cs typeface="Consolas" panose="020B0609020204030204" pitchFamily="49" charset="0"/>
              </a:rPr>
              <a:t>(Line(</a:t>
            </a:r>
            <a:r>
              <a:rPr lang="en-GB" sz="1200" dirty="0" err="1">
                <a:latin typeface="Consolas" panose="020B0609020204030204" pitchFamily="49" charset="0"/>
                <a:cs typeface="Consolas" panose="020B0609020204030204" pitchFamily="49" charset="0"/>
              </a:rPr>
              <a:t>point_a.get_name</a:t>
            </a:r>
            <a:r>
              <a:rPr lang="en-GB" sz="1200" dirty="0">
                <a:latin typeface="Consolas" panose="020B0609020204030204" pitchFamily="49" charset="0"/>
                <a:cs typeface="Consolas" panose="020B0609020204030204" pitchFamily="49" charset="0"/>
              </a:rPr>
              <a:t>() + </a:t>
            </a:r>
            <a:r>
              <a:rPr lang="en-GB" sz="1200" dirty="0">
                <a:solidFill>
                  <a:srgbClr val="6A8759"/>
                </a:solidFill>
                <a:latin typeface="Consolas" panose="020B0609020204030204" pitchFamily="49" charset="0"/>
                <a:cs typeface="Consolas" panose="020B0609020204030204" pitchFamily="49" charset="0"/>
              </a:rPr>
              <a:t>'-' </a:t>
            </a:r>
            <a:r>
              <a:rPr lang="en-GB" sz="1200" dirty="0">
                <a:latin typeface="Consolas" panose="020B0609020204030204" pitchFamily="49" charset="0"/>
                <a:cs typeface="Consolas" panose="020B0609020204030204" pitchFamily="49" charset="0"/>
              </a:rPr>
              <a:t>+ points[</a:t>
            </a:r>
            <a:r>
              <a:rPr lang="en-GB" sz="1200" dirty="0">
                <a:solidFill>
                  <a:srgbClr val="6897BB"/>
                </a:solidFill>
                <a:latin typeface="Consolas" panose="020B0609020204030204" pitchFamily="49" charset="0"/>
                <a:cs typeface="Consolas" panose="020B0609020204030204" pitchFamily="49" charset="0"/>
              </a:rPr>
              <a:t>0</a:t>
            </a:r>
            <a:r>
              <a:rPr lang="en-GB" sz="1200" dirty="0">
                <a:latin typeface="Consolas" panose="020B0609020204030204" pitchFamily="49" charset="0"/>
                <a:cs typeface="Consolas" panose="020B0609020204030204" pitchFamily="49" charset="0"/>
              </a:rPr>
              <a:t>].</a:t>
            </a:r>
            <a:r>
              <a:rPr lang="en-GB" sz="1200" dirty="0" err="1">
                <a:latin typeface="Consolas" panose="020B0609020204030204" pitchFamily="49" charset="0"/>
                <a:cs typeface="Consolas" panose="020B0609020204030204" pitchFamily="49" charset="0"/>
              </a:rPr>
              <a:t>get_name</a:t>
            </a:r>
            <a:r>
              <a:rPr lang="en-GB" sz="1200" dirty="0">
                <a:latin typeface="Consolas" panose="020B0609020204030204" pitchFamily="49" charset="0"/>
                <a:cs typeface="Consolas" panose="020B0609020204030204" pitchFamily="49" charset="0"/>
              </a:rPr>
              <a:t>()</a:t>
            </a:r>
            <a:r>
              <a:rPr lang="en-GB" sz="1200" dirty="0">
                <a:solidFill>
                  <a:srgbClr val="CC7832"/>
                </a:solidFill>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point_a</a:t>
            </a:r>
            <a:r>
              <a:rPr lang="en-GB" sz="1200" dirty="0">
                <a:solidFill>
                  <a:srgbClr val="CC7832"/>
                </a:solidFill>
                <a:latin typeface="Consolas" panose="020B0609020204030204" pitchFamily="49" charset="0"/>
                <a:cs typeface="Consolas" panose="020B0609020204030204" pitchFamily="49" charset="0"/>
              </a:rPr>
              <a:t>, </a:t>
            </a:r>
            <a:r>
              <a:rPr lang="en-GB" sz="1200" dirty="0">
                <a:latin typeface="Consolas" panose="020B0609020204030204" pitchFamily="49" charset="0"/>
                <a:cs typeface="Consolas" panose="020B0609020204030204" pitchFamily="49" charset="0"/>
              </a:rPr>
              <a:t>points[</a:t>
            </a:r>
            <a:r>
              <a:rPr lang="en-GB" sz="1200" dirty="0">
                <a:solidFill>
                  <a:srgbClr val="6897BB"/>
                </a:solidFill>
                <a:latin typeface="Consolas" panose="020B0609020204030204" pitchFamily="49" charset="0"/>
                <a:cs typeface="Consolas" panose="020B0609020204030204" pitchFamily="49" charset="0"/>
              </a:rPr>
              <a:t>0</a:t>
            </a:r>
            <a:r>
              <a:rPr lang="en-GB" sz="1200" dirty="0">
                <a:latin typeface="Consolas" panose="020B0609020204030204" pitchFamily="49" charset="0"/>
                <a:cs typeface="Consolas" panose="020B0609020204030204" pitchFamily="49" charset="0"/>
              </a:rPr>
              <a:t>]))</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a:solidFill>
                  <a:srgbClr val="CC7832"/>
                </a:solidFill>
                <a:latin typeface="Consolas" panose="020B0609020204030204" pitchFamily="49" charset="0"/>
                <a:cs typeface="Consolas" panose="020B0609020204030204" pitchFamily="49" charset="0"/>
              </a:rPr>
              <a:t>return </a:t>
            </a:r>
            <a:r>
              <a:rPr lang="en-GB" sz="1200" dirty="0">
                <a:latin typeface="Consolas" panose="020B0609020204030204" pitchFamily="49" charset="0"/>
                <a:cs typeface="Consolas" panose="020B0609020204030204" pitchFamily="49" charset="0"/>
              </a:rPr>
              <a:t>res</a:t>
            </a:r>
            <a:br>
              <a:rPr lang="en-GB" sz="1200" dirty="0">
                <a:latin typeface="Consolas" panose="020B0609020204030204" pitchFamily="49" charset="0"/>
                <a:cs typeface="Consolas" panose="020B0609020204030204" pitchFamily="49" charset="0"/>
              </a:rPr>
            </a:br>
            <a:br>
              <a:rPr lang="en-GB" sz="1200" dirty="0">
                <a:latin typeface="Consolas" panose="020B0609020204030204" pitchFamily="49" charset="0"/>
                <a:cs typeface="Consolas" panose="020B0609020204030204" pitchFamily="49" charset="0"/>
              </a:rPr>
            </a:br>
            <a:br>
              <a:rPr lang="en-GB" sz="1200" dirty="0">
                <a:latin typeface="Consolas" panose="020B0609020204030204" pitchFamily="49" charset="0"/>
                <a:cs typeface="Consolas" panose="020B0609020204030204" pitchFamily="49" charset="0"/>
              </a:rPr>
            </a:br>
            <a:endParaRPr lang="en-US" sz="900" dirty="0">
              <a:latin typeface="Consolas" panose="020B0609020204030204" pitchFamily="49" charset="0"/>
              <a:cs typeface="Consolas" panose="020B0609020204030204" pitchFamily="49" charset="0"/>
            </a:endParaRPr>
          </a:p>
        </p:txBody>
      </p:sp>
      <p:sp>
        <p:nvSpPr>
          <p:cNvPr id="3" name="Footer Placeholder 2">
            <a:extLst>
              <a:ext uri="{FF2B5EF4-FFF2-40B4-BE49-F238E27FC236}">
                <a16:creationId xmlns:a16="http://schemas.microsoft.com/office/drawing/2014/main" id="{FECD1392-28BC-6444-B75E-DFC499E36452}"/>
              </a:ext>
            </a:extLst>
          </p:cNvPr>
          <p:cNvSpPr>
            <a:spLocks noGrp="1"/>
          </p:cNvSpPr>
          <p:nvPr>
            <p:ph type="ftr" sz="quarter" idx="10"/>
          </p:nvPr>
        </p:nvSpPr>
        <p:spPr/>
        <p:txBody>
          <a:bodyPr/>
          <a:lstStyle/>
          <a:p>
            <a:fld id="{B5E4C176-450D-B04D-90B6-7F3833CFE2C9}" type="slidenum">
              <a:rPr lang="en-US" smtClean="0"/>
              <a:pPr/>
              <a:t>3</a:t>
            </a:fld>
            <a:endParaRPr lang="en-US" dirty="0"/>
          </a:p>
        </p:txBody>
      </p:sp>
    </p:spTree>
    <p:extLst>
      <p:ext uri="{BB962C8B-B14F-4D97-AF65-F5344CB8AC3E}">
        <p14:creationId xmlns:p14="http://schemas.microsoft.com/office/powerpoint/2010/main" val="1587345812"/>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D76072-E128-D849-8EB1-C4005A112DD9}"/>
              </a:ext>
            </a:extLst>
          </p:cNvPr>
          <p:cNvSpPr>
            <a:spLocks noGrp="1"/>
          </p:cNvSpPr>
          <p:nvPr>
            <p:ph type="title"/>
          </p:nvPr>
        </p:nvSpPr>
        <p:spPr/>
        <p:txBody>
          <a:bodyPr/>
          <a:lstStyle/>
          <a:p>
            <a:r>
              <a:rPr lang="en-US" dirty="0"/>
              <a:t>Line Crossing Algorithm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6FCC0C7-EF96-8049-B2DE-91A4034D5765}"/>
                  </a:ext>
                </a:extLst>
              </p:cNvPr>
              <p:cNvSpPr>
                <a:spLocks noGrp="1"/>
              </p:cNvSpPr>
              <p:nvPr>
                <p:ph idx="1"/>
              </p:nvPr>
            </p:nvSpPr>
            <p:spPr>
              <a:xfrm>
                <a:off x="3779912" y="1340768"/>
                <a:ext cx="5040238" cy="4679033"/>
              </a:xfrm>
            </p:spPr>
            <p:txBody>
              <a:bodyPr/>
              <a:lstStyle/>
              <a:p>
                <a:pPr marL="0" indent="0">
                  <a:buNone/>
                </a:pPr>
                <a:endParaRPr lang="en-US" dirty="0">
                  <a:cs typeface="Consolas" panose="020B0609020204030204" pitchFamily="49" charset="0"/>
                </a:endParaRPr>
              </a:p>
              <a:p>
                <a:pPr marL="0" indent="0">
                  <a:buNone/>
                </a:pPr>
                <a:r>
                  <a:rPr lang="en-US" dirty="0">
                    <a:cs typeface="Consolas" panose="020B0609020204030204" pitchFamily="49" charset="0"/>
                  </a:rPr>
                  <a:t>If the lines are parallel to each other, then they never intersect unless they coincide.</a:t>
                </a:r>
              </a:p>
              <a:p>
                <a:pPr marL="0" indent="0">
                  <a:buNone/>
                </a:pPr>
                <a:endParaRPr lang="en-US" dirty="0">
                  <a:cs typeface="Consolas" panose="020B0609020204030204" pitchFamily="49" charset="0"/>
                </a:endParaRPr>
              </a:p>
              <a:p>
                <a:pPr marL="0" indent="0">
                  <a:buNone/>
                </a:pPr>
                <a:r>
                  <a:rPr lang="en-US" dirty="0">
                    <a:cs typeface="Consolas" panose="020B0609020204030204" pitchFamily="49" charset="0"/>
                  </a:rPr>
                  <a:t>Two lines are parallel if they have the same slope.</a:t>
                </a:r>
              </a:p>
              <a:p>
                <a:pPr marL="0" indent="0">
                  <a:buNone/>
                </a:pPr>
                <a:endParaRPr lang="en-US" dirty="0">
                  <a:cs typeface="Consolas" panose="020B0609020204030204" pitchFamily="49" charset="0"/>
                </a:endParaRPr>
              </a:p>
              <a:p>
                <a:pPr marL="0" indent="0">
                  <a:buNone/>
                </a:pPr>
                <a:r>
                  <a:rPr lang="en-US" dirty="0">
                    <a:cs typeface="Consolas" panose="020B0609020204030204" pitchFamily="49" charset="0"/>
                  </a:rPr>
                  <a:t>The slope for a line crossing two points is:</a:t>
                </a:r>
              </a:p>
              <a:p>
                <a:pPr marL="0" indent="0">
                  <a:buNone/>
                </a:pPr>
                <a:endParaRPr lang="en-US" dirty="0">
                  <a:cs typeface="Consolas" panose="020B0609020204030204" pitchFamily="49"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GB" b="0" i="1" smtClean="0">
                              <a:latin typeface="Cambria Math" panose="02040503050406030204" pitchFamily="18" charset="0"/>
                            </a:rPr>
                            <m:t>𝑚</m:t>
                          </m:r>
                        </m:e>
                        <m:sub>
                          <m:sSub>
                            <m:sSubPr>
                              <m:ctrlPr>
                                <a:rPr lang="en-US" i="1">
                                  <a:latin typeface="Cambria Math" panose="02040503050406030204" pitchFamily="18" charset="0"/>
                                </a:rPr>
                              </m:ctrlPr>
                            </m:sSubPr>
                            <m:e>
                              <m:r>
                                <a:rPr lang="en-GB" i="1">
                                  <a:latin typeface="Cambria Math" panose="02040503050406030204" pitchFamily="18" charset="0"/>
                                </a:rPr>
                                <m:t>𝑙</m:t>
                              </m:r>
                            </m:e>
                            <m:sub>
                              <m:r>
                                <a:rPr lang="en-GB" i="1">
                                  <a:latin typeface="Cambria Math" panose="02040503050406030204" pitchFamily="18" charset="0"/>
                                </a:rPr>
                                <m:t>1</m:t>
                              </m:r>
                            </m:sub>
                          </m:sSub>
                        </m:sub>
                      </m:sSub>
                      <m:r>
                        <a:rPr lang="en-GB" b="0" i="1" smtClean="0">
                          <a:latin typeface="Cambria Math" panose="02040503050406030204" pitchFamily="18" charset="0"/>
                        </a:rPr>
                        <m:t>=</m:t>
                      </m:r>
                      <m:f>
                        <m:fPr>
                          <m:ctrlPr>
                            <a:rPr lang="en-GB" b="0" i="1" smtClean="0">
                              <a:latin typeface="Cambria Math" panose="02040503050406030204" pitchFamily="18" charset="0"/>
                              <a:cs typeface="Consolas" panose="020B0609020204030204" pitchFamily="49"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m:t>
                              </m:r>
                            </m:sub>
                          </m:sSub>
                        </m:num>
                        <m:den>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den>
                      </m:f>
                    </m:oMath>
                  </m:oMathPara>
                </a14:m>
                <a:endParaRPr lang="en-US" dirty="0">
                  <a:cs typeface="Consolas" panose="020B0609020204030204" pitchFamily="49" charset="0"/>
                </a:endParaRPr>
              </a:p>
            </p:txBody>
          </p:sp>
        </mc:Choice>
        <mc:Fallback>
          <p:sp>
            <p:nvSpPr>
              <p:cNvPr id="3" name="Content Placeholder 2">
                <a:extLst>
                  <a:ext uri="{FF2B5EF4-FFF2-40B4-BE49-F238E27FC236}">
                    <a16:creationId xmlns:a16="http://schemas.microsoft.com/office/drawing/2014/main" id="{D6FCC0C7-EF96-8049-B2DE-91A4034D5765}"/>
                  </a:ext>
                </a:extLst>
              </p:cNvPr>
              <p:cNvSpPr>
                <a:spLocks noGrp="1" noRot="1" noChangeAspect="1" noMove="1" noResize="1" noEditPoints="1" noAdjustHandles="1" noChangeArrowheads="1" noChangeShapeType="1" noTextEdit="1"/>
              </p:cNvSpPr>
              <p:nvPr>
                <p:ph idx="1"/>
              </p:nvPr>
            </p:nvSpPr>
            <p:spPr>
              <a:xfrm>
                <a:off x="3779912" y="1340768"/>
                <a:ext cx="5040238" cy="4679033"/>
              </a:xfrm>
              <a:blipFill>
                <a:blip r:embed="rId2"/>
                <a:stretch>
                  <a:fillRect l="-1256"/>
                </a:stretch>
              </a:blipFill>
            </p:spPr>
            <p:txBody>
              <a:bodyPr/>
              <a:lstStyle/>
              <a:p>
                <a:r>
                  <a:rPr lang="en-GB">
                    <a:noFill/>
                  </a:rPr>
                  <a:t> </a:t>
                </a:r>
              </a:p>
            </p:txBody>
          </p:sp>
        </mc:Fallback>
      </mc:AlternateContent>
      <p:cxnSp>
        <p:nvCxnSpPr>
          <p:cNvPr id="5" name="Straight Connector 4">
            <a:extLst>
              <a:ext uri="{FF2B5EF4-FFF2-40B4-BE49-F238E27FC236}">
                <a16:creationId xmlns:a16="http://schemas.microsoft.com/office/drawing/2014/main" id="{53230D9B-4A22-EB40-AAAE-CEC422E4D8E4}"/>
              </a:ext>
            </a:extLst>
          </p:cNvPr>
          <p:cNvCxnSpPr>
            <a:cxnSpLocks/>
          </p:cNvCxnSpPr>
          <p:nvPr/>
        </p:nvCxnSpPr>
        <p:spPr>
          <a:xfrm flipV="1">
            <a:off x="467544" y="2060848"/>
            <a:ext cx="2998971" cy="3025717"/>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96D19A55-D7B7-4847-882B-7F8AB184E302}"/>
              </a:ext>
            </a:extLst>
          </p:cNvPr>
          <p:cNvCxnSpPr>
            <a:cxnSpLocks/>
          </p:cNvCxnSpPr>
          <p:nvPr/>
        </p:nvCxnSpPr>
        <p:spPr>
          <a:xfrm>
            <a:off x="323850" y="3573016"/>
            <a:ext cx="3142665" cy="864096"/>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1FA620D-FD35-DD4D-8926-CD642768FD0F}"/>
                  </a:ext>
                </a:extLst>
              </p:cNvPr>
              <p:cNvSpPr txBox="1"/>
              <p:nvPr/>
            </p:nvSpPr>
            <p:spPr>
              <a:xfrm>
                <a:off x="428261" y="3311696"/>
                <a:ext cx="97578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m:oMathPara>
                </a14:m>
                <a:endParaRPr lang="en-US" dirty="0"/>
              </a:p>
            </p:txBody>
          </p:sp>
        </mc:Choice>
        <mc:Fallback xmlns="">
          <p:sp>
            <p:nvSpPr>
              <p:cNvPr id="12" name="TextBox 11">
                <a:extLst>
                  <a:ext uri="{FF2B5EF4-FFF2-40B4-BE49-F238E27FC236}">
                    <a16:creationId xmlns:a16="http://schemas.microsoft.com/office/drawing/2014/main" id="{21FA620D-FD35-DD4D-8926-CD642768FD0F}"/>
                  </a:ext>
                </a:extLst>
              </p:cNvPr>
              <p:cNvSpPr txBox="1">
                <a:spLocks noRot="1" noChangeAspect="1" noMove="1" noResize="1" noEditPoints="1" noAdjustHandles="1" noChangeArrowheads="1" noChangeShapeType="1" noTextEdit="1"/>
              </p:cNvSpPr>
              <p:nvPr/>
            </p:nvSpPr>
            <p:spPr>
              <a:xfrm>
                <a:off x="428261" y="3311696"/>
                <a:ext cx="975780" cy="369332"/>
              </a:xfrm>
              <a:prstGeom prst="rect">
                <a:avLst/>
              </a:prstGeom>
              <a:blipFill>
                <a:blip r:embed="rId3"/>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9E0221B-BBBC-B04B-98E3-BE56F0FA90A1}"/>
                  </a:ext>
                </a:extLst>
              </p:cNvPr>
              <p:cNvSpPr txBox="1"/>
              <p:nvPr/>
            </p:nvSpPr>
            <p:spPr>
              <a:xfrm>
                <a:off x="2411760" y="3802396"/>
                <a:ext cx="9864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m:oMathPara>
                </a14:m>
                <a:endParaRPr lang="en-US" dirty="0"/>
              </a:p>
            </p:txBody>
          </p:sp>
        </mc:Choice>
        <mc:Fallback xmlns="">
          <p:sp>
            <p:nvSpPr>
              <p:cNvPr id="13" name="TextBox 12">
                <a:extLst>
                  <a:ext uri="{FF2B5EF4-FFF2-40B4-BE49-F238E27FC236}">
                    <a16:creationId xmlns:a16="http://schemas.microsoft.com/office/drawing/2014/main" id="{09E0221B-BBBC-B04B-98E3-BE56F0FA90A1}"/>
                  </a:ext>
                </a:extLst>
              </p:cNvPr>
              <p:cNvSpPr txBox="1">
                <a:spLocks noRot="1" noChangeAspect="1" noMove="1" noResize="1" noEditPoints="1" noAdjustHandles="1" noChangeArrowheads="1" noChangeShapeType="1" noTextEdit="1"/>
              </p:cNvSpPr>
              <p:nvPr/>
            </p:nvSpPr>
            <p:spPr>
              <a:xfrm>
                <a:off x="2411760" y="3802396"/>
                <a:ext cx="986424" cy="369332"/>
              </a:xfrm>
              <a:prstGeom prst="rect">
                <a:avLst/>
              </a:prstGeom>
              <a:blipFill>
                <a:blip r:embed="rId4"/>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BBA8D2C-2D13-A34C-A6DD-E6B67413544A}"/>
                  </a:ext>
                </a:extLst>
              </p:cNvPr>
              <p:cNvSpPr txBox="1"/>
              <p:nvPr/>
            </p:nvSpPr>
            <p:spPr>
              <a:xfrm>
                <a:off x="832140" y="4538596"/>
                <a:ext cx="9864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3</m:t>
                          </m:r>
                        </m:sub>
                      </m:sSub>
                      <m:r>
                        <a:rPr lang="en-US" b="0" i="1" smtClean="0">
                          <a:latin typeface="Cambria Math" panose="02040503050406030204" pitchFamily="18" charset="0"/>
                        </a:rPr>
                        <m:t>)</m:t>
                      </m:r>
                    </m:oMath>
                  </m:oMathPara>
                </a14:m>
                <a:endParaRPr lang="en-US" dirty="0"/>
              </a:p>
            </p:txBody>
          </p:sp>
        </mc:Choice>
        <mc:Fallback xmlns="">
          <p:sp>
            <p:nvSpPr>
              <p:cNvPr id="14" name="TextBox 13">
                <a:extLst>
                  <a:ext uri="{FF2B5EF4-FFF2-40B4-BE49-F238E27FC236}">
                    <a16:creationId xmlns:a16="http://schemas.microsoft.com/office/drawing/2014/main" id="{ABBA8D2C-2D13-A34C-A6DD-E6B67413544A}"/>
                  </a:ext>
                </a:extLst>
              </p:cNvPr>
              <p:cNvSpPr txBox="1">
                <a:spLocks noRot="1" noChangeAspect="1" noMove="1" noResize="1" noEditPoints="1" noAdjustHandles="1" noChangeArrowheads="1" noChangeShapeType="1" noTextEdit="1"/>
              </p:cNvSpPr>
              <p:nvPr/>
            </p:nvSpPr>
            <p:spPr>
              <a:xfrm>
                <a:off x="832140" y="4538596"/>
                <a:ext cx="986424" cy="369332"/>
              </a:xfrm>
              <a:prstGeom prst="rect">
                <a:avLst/>
              </a:prstGeom>
              <a:blipFill>
                <a:blip r:embed="rId5"/>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A019D58-F614-5442-8CC0-09ADA36FA448}"/>
                  </a:ext>
                </a:extLst>
              </p:cNvPr>
              <p:cNvSpPr txBox="1"/>
              <p:nvPr/>
            </p:nvSpPr>
            <p:spPr>
              <a:xfrm>
                <a:off x="1895182" y="2372530"/>
                <a:ext cx="97654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4</m:t>
                          </m:r>
                        </m:sub>
                      </m:sSub>
                      <m:r>
                        <a:rPr lang="en-US" b="0" i="1" smtClean="0">
                          <a:latin typeface="Cambria Math" panose="02040503050406030204" pitchFamily="18" charset="0"/>
                        </a:rPr>
                        <m:t>)</m:t>
                      </m:r>
                    </m:oMath>
                  </m:oMathPara>
                </a14:m>
                <a:endParaRPr lang="en-US" dirty="0"/>
              </a:p>
            </p:txBody>
          </p:sp>
        </mc:Choice>
        <mc:Fallback xmlns="">
          <p:sp>
            <p:nvSpPr>
              <p:cNvPr id="15" name="TextBox 14">
                <a:extLst>
                  <a:ext uri="{FF2B5EF4-FFF2-40B4-BE49-F238E27FC236}">
                    <a16:creationId xmlns:a16="http://schemas.microsoft.com/office/drawing/2014/main" id="{3A019D58-F614-5442-8CC0-09ADA36FA448}"/>
                  </a:ext>
                </a:extLst>
              </p:cNvPr>
              <p:cNvSpPr txBox="1">
                <a:spLocks noRot="1" noChangeAspect="1" noMove="1" noResize="1" noEditPoints="1" noAdjustHandles="1" noChangeArrowheads="1" noChangeShapeType="1" noTextEdit="1"/>
              </p:cNvSpPr>
              <p:nvPr/>
            </p:nvSpPr>
            <p:spPr>
              <a:xfrm>
                <a:off x="1895182" y="2372530"/>
                <a:ext cx="976549" cy="369332"/>
              </a:xfrm>
              <a:prstGeom prst="rect">
                <a:avLst/>
              </a:prstGeom>
              <a:blipFill>
                <a:blip r:embed="rId6"/>
                <a:stretch>
                  <a:fillRect b="-16129"/>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F6528DCB-097C-3E42-999E-1A64780C6228}"/>
              </a:ext>
            </a:extLst>
          </p:cNvPr>
          <p:cNvCxnSpPr>
            <a:cxnSpLocks/>
          </p:cNvCxnSpPr>
          <p:nvPr/>
        </p:nvCxnSpPr>
        <p:spPr>
          <a:xfrm flipV="1">
            <a:off x="467544" y="1988840"/>
            <a:ext cx="0" cy="3097726"/>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3AA5E420-2E21-5A46-ABCD-5E3216BCFADC}"/>
              </a:ext>
            </a:extLst>
          </p:cNvPr>
          <p:cNvCxnSpPr>
            <a:cxnSpLocks/>
          </p:cNvCxnSpPr>
          <p:nvPr/>
        </p:nvCxnSpPr>
        <p:spPr>
          <a:xfrm>
            <a:off x="467544" y="5086565"/>
            <a:ext cx="3064780" cy="0"/>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EB3DC001-8361-6540-B003-4D86574BA2CF}"/>
                  </a:ext>
                </a:extLst>
              </p:cNvPr>
              <p:cNvSpPr txBox="1"/>
              <p:nvPr/>
            </p:nvSpPr>
            <p:spPr>
              <a:xfrm>
                <a:off x="3087309" y="5086565"/>
                <a:ext cx="3792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24" name="TextBox 23">
                <a:extLst>
                  <a:ext uri="{FF2B5EF4-FFF2-40B4-BE49-F238E27FC236}">
                    <a16:creationId xmlns:a16="http://schemas.microsoft.com/office/drawing/2014/main" id="{EB3DC001-8361-6540-B003-4D86574BA2CF}"/>
                  </a:ext>
                </a:extLst>
              </p:cNvPr>
              <p:cNvSpPr txBox="1">
                <a:spLocks noRot="1" noChangeAspect="1" noMove="1" noResize="1" noEditPoints="1" noAdjustHandles="1" noChangeArrowheads="1" noChangeShapeType="1" noTextEdit="1"/>
              </p:cNvSpPr>
              <p:nvPr/>
            </p:nvSpPr>
            <p:spPr>
              <a:xfrm>
                <a:off x="3087309" y="5086565"/>
                <a:ext cx="379206"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79C5E43C-B904-E64C-ABF5-7DC327F416CE}"/>
                  </a:ext>
                </a:extLst>
              </p:cNvPr>
              <p:cNvSpPr txBox="1"/>
              <p:nvPr/>
            </p:nvSpPr>
            <p:spPr>
              <a:xfrm>
                <a:off x="107504" y="1992904"/>
                <a:ext cx="38260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dirty="0"/>
              </a:p>
            </p:txBody>
          </p:sp>
        </mc:Choice>
        <mc:Fallback xmlns="">
          <p:sp>
            <p:nvSpPr>
              <p:cNvPr id="25" name="TextBox 24">
                <a:extLst>
                  <a:ext uri="{FF2B5EF4-FFF2-40B4-BE49-F238E27FC236}">
                    <a16:creationId xmlns:a16="http://schemas.microsoft.com/office/drawing/2014/main" id="{79C5E43C-B904-E64C-ABF5-7DC327F416CE}"/>
                  </a:ext>
                </a:extLst>
              </p:cNvPr>
              <p:cNvSpPr txBox="1">
                <a:spLocks noRot="1" noChangeAspect="1" noMove="1" noResize="1" noEditPoints="1" noAdjustHandles="1" noChangeArrowheads="1" noChangeShapeType="1" noTextEdit="1"/>
              </p:cNvSpPr>
              <p:nvPr/>
            </p:nvSpPr>
            <p:spPr>
              <a:xfrm>
                <a:off x="107504" y="1992904"/>
                <a:ext cx="382604" cy="369332"/>
              </a:xfrm>
              <a:prstGeom prst="rect">
                <a:avLst/>
              </a:prstGeom>
              <a:blipFill>
                <a:blip r:embed="rId8"/>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0A98E771-D2B2-4240-A16B-D53F7DB810C6}"/>
                  </a:ext>
                </a:extLst>
              </p:cNvPr>
              <p:cNvSpPr txBox="1"/>
              <p:nvPr/>
            </p:nvSpPr>
            <p:spPr>
              <a:xfrm>
                <a:off x="1818564" y="4006791"/>
                <a:ext cx="42293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1</m:t>
                          </m:r>
                        </m:sub>
                      </m:sSub>
                    </m:oMath>
                  </m:oMathPara>
                </a14:m>
                <a:endParaRPr lang="en-US" dirty="0"/>
              </a:p>
            </p:txBody>
          </p:sp>
        </mc:Choice>
        <mc:Fallback xmlns="">
          <p:sp>
            <p:nvSpPr>
              <p:cNvPr id="26" name="TextBox 25">
                <a:extLst>
                  <a:ext uri="{FF2B5EF4-FFF2-40B4-BE49-F238E27FC236}">
                    <a16:creationId xmlns:a16="http://schemas.microsoft.com/office/drawing/2014/main" id="{0A98E771-D2B2-4240-A16B-D53F7DB810C6}"/>
                  </a:ext>
                </a:extLst>
              </p:cNvPr>
              <p:cNvSpPr txBox="1">
                <a:spLocks noRot="1" noChangeAspect="1" noMove="1" noResize="1" noEditPoints="1" noAdjustHandles="1" noChangeArrowheads="1" noChangeShapeType="1" noTextEdit="1"/>
              </p:cNvSpPr>
              <p:nvPr/>
            </p:nvSpPr>
            <p:spPr>
              <a:xfrm>
                <a:off x="1818564" y="4006791"/>
                <a:ext cx="422936"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94CE4DEF-4921-6E4F-A87E-C3620A02A5A2}"/>
                  </a:ext>
                </a:extLst>
              </p:cNvPr>
              <p:cNvSpPr txBox="1"/>
              <p:nvPr/>
            </p:nvSpPr>
            <p:spPr>
              <a:xfrm>
                <a:off x="1908871" y="2933654"/>
                <a:ext cx="42825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2</m:t>
                          </m:r>
                        </m:sub>
                      </m:sSub>
                    </m:oMath>
                  </m:oMathPara>
                </a14:m>
                <a:endParaRPr lang="en-US" dirty="0"/>
              </a:p>
            </p:txBody>
          </p:sp>
        </mc:Choice>
        <mc:Fallback xmlns="">
          <p:sp>
            <p:nvSpPr>
              <p:cNvPr id="27" name="TextBox 26">
                <a:extLst>
                  <a:ext uri="{FF2B5EF4-FFF2-40B4-BE49-F238E27FC236}">
                    <a16:creationId xmlns:a16="http://schemas.microsoft.com/office/drawing/2014/main" id="{94CE4DEF-4921-6E4F-A87E-C3620A02A5A2}"/>
                  </a:ext>
                </a:extLst>
              </p:cNvPr>
              <p:cNvSpPr txBox="1">
                <a:spLocks noRot="1" noChangeAspect="1" noMove="1" noResize="1" noEditPoints="1" noAdjustHandles="1" noChangeArrowheads="1" noChangeShapeType="1" noTextEdit="1"/>
              </p:cNvSpPr>
              <p:nvPr/>
            </p:nvSpPr>
            <p:spPr>
              <a:xfrm>
                <a:off x="1908871" y="2933654"/>
                <a:ext cx="428258" cy="369332"/>
              </a:xfrm>
              <a:prstGeom prst="rect">
                <a:avLst/>
              </a:prstGeom>
              <a:blipFill>
                <a:blip r:embed="rId10"/>
                <a:stretch>
                  <a:fillRect/>
                </a:stretch>
              </a:blipFill>
            </p:spPr>
            <p:txBody>
              <a:bodyPr/>
              <a:lstStyle/>
              <a:p>
                <a:r>
                  <a:rPr lang="en-US">
                    <a:noFill/>
                  </a:rPr>
                  <a:t> </a:t>
                </a:r>
              </a:p>
            </p:txBody>
          </p:sp>
        </mc:Fallback>
      </mc:AlternateContent>
      <p:sp>
        <p:nvSpPr>
          <p:cNvPr id="16" name="Footer Placeholder 2">
            <a:extLst>
              <a:ext uri="{FF2B5EF4-FFF2-40B4-BE49-F238E27FC236}">
                <a16:creationId xmlns:a16="http://schemas.microsoft.com/office/drawing/2014/main" id="{9F6319B2-042B-7B4E-8829-DB6ACA42B504}"/>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39</a:t>
            </a:fld>
            <a:endParaRPr lang="en-US" dirty="0"/>
          </a:p>
        </p:txBody>
      </p:sp>
      <p:sp>
        <p:nvSpPr>
          <p:cNvPr id="22" name="Oval 21">
            <a:extLst>
              <a:ext uri="{FF2B5EF4-FFF2-40B4-BE49-F238E27FC236}">
                <a16:creationId xmlns:a16="http://schemas.microsoft.com/office/drawing/2014/main" id="{7942A439-9E5A-834C-A91B-69A738A84228}"/>
              </a:ext>
            </a:extLst>
          </p:cNvPr>
          <p:cNvSpPr/>
          <p:nvPr/>
        </p:nvSpPr>
        <p:spPr>
          <a:xfrm>
            <a:off x="2654073" y="4198228"/>
            <a:ext cx="45719" cy="45719"/>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Oval 22">
            <a:extLst>
              <a:ext uri="{FF2B5EF4-FFF2-40B4-BE49-F238E27FC236}">
                <a16:creationId xmlns:a16="http://schemas.microsoft.com/office/drawing/2014/main" id="{FF005369-730D-5D4E-BF0B-1AC1EC9C597E}"/>
              </a:ext>
            </a:extLst>
          </p:cNvPr>
          <p:cNvSpPr/>
          <p:nvPr/>
        </p:nvSpPr>
        <p:spPr>
          <a:xfrm>
            <a:off x="899592" y="3717032"/>
            <a:ext cx="45719" cy="45719"/>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Oval 27">
            <a:extLst>
              <a:ext uri="{FF2B5EF4-FFF2-40B4-BE49-F238E27FC236}">
                <a16:creationId xmlns:a16="http://schemas.microsoft.com/office/drawing/2014/main" id="{3C6E4BCF-3B62-6643-BCF6-D0E23EDB6DB1}"/>
              </a:ext>
            </a:extLst>
          </p:cNvPr>
          <p:cNvSpPr/>
          <p:nvPr/>
        </p:nvSpPr>
        <p:spPr>
          <a:xfrm>
            <a:off x="2699792" y="2807217"/>
            <a:ext cx="45719" cy="45719"/>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 name="Oval 28">
            <a:extLst>
              <a:ext uri="{FF2B5EF4-FFF2-40B4-BE49-F238E27FC236}">
                <a16:creationId xmlns:a16="http://schemas.microsoft.com/office/drawing/2014/main" id="{93844DDF-A03E-254E-B78D-14402935E69E}"/>
              </a:ext>
            </a:extLst>
          </p:cNvPr>
          <p:cNvSpPr/>
          <p:nvPr/>
        </p:nvSpPr>
        <p:spPr>
          <a:xfrm>
            <a:off x="899592" y="4607417"/>
            <a:ext cx="45719" cy="45719"/>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Oval 29">
            <a:extLst>
              <a:ext uri="{FF2B5EF4-FFF2-40B4-BE49-F238E27FC236}">
                <a16:creationId xmlns:a16="http://schemas.microsoft.com/office/drawing/2014/main" id="{851451E9-F70A-AB43-86B2-BA56FE7504D5}"/>
              </a:ext>
            </a:extLst>
          </p:cNvPr>
          <p:cNvSpPr/>
          <p:nvPr/>
        </p:nvSpPr>
        <p:spPr>
          <a:xfrm>
            <a:off x="1573953" y="3887337"/>
            <a:ext cx="45719" cy="45719"/>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3171002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D76072-E128-D849-8EB1-C4005A112DD9}"/>
              </a:ext>
            </a:extLst>
          </p:cNvPr>
          <p:cNvSpPr>
            <a:spLocks noGrp="1"/>
          </p:cNvSpPr>
          <p:nvPr>
            <p:ph type="title"/>
          </p:nvPr>
        </p:nvSpPr>
        <p:spPr/>
        <p:txBody>
          <a:bodyPr/>
          <a:lstStyle/>
          <a:p>
            <a:r>
              <a:rPr lang="en-US" dirty="0"/>
              <a:t>Line Crossing Algorithm (II)</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6FCC0C7-EF96-8049-B2DE-91A4034D5765}"/>
                  </a:ext>
                </a:extLst>
              </p:cNvPr>
              <p:cNvSpPr>
                <a:spLocks noGrp="1"/>
              </p:cNvSpPr>
              <p:nvPr>
                <p:ph idx="1"/>
              </p:nvPr>
            </p:nvSpPr>
            <p:spPr>
              <a:xfrm>
                <a:off x="3779912" y="1340768"/>
                <a:ext cx="5040238" cy="4679033"/>
              </a:xfrm>
            </p:spPr>
            <p:txBody>
              <a:bodyPr/>
              <a:lstStyle/>
              <a:p>
                <a:pPr marL="0" indent="0">
                  <a:buNone/>
                </a:pPr>
                <a:endParaRPr lang="en-US" dirty="0">
                  <a:cs typeface="Consolas" panose="020B0609020204030204" pitchFamily="49" charset="0"/>
                </a:endParaRPr>
              </a:p>
              <a:p>
                <a:pPr marL="0" indent="0">
                  <a:buNone/>
                </a:pPr>
                <a:r>
                  <a:rPr lang="en-US" dirty="0">
                    <a:cs typeface="Consolas" panose="020B0609020204030204" pitchFamily="49" charset="0"/>
                  </a:rPr>
                  <a:t>Two parallel lines coincide if they also have the same y-intercept:</a:t>
                </a:r>
              </a:p>
              <a:p>
                <a:pPr marL="0" indent="0" algn="ctr">
                  <a:buNone/>
                </a:pPr>
                <a14:m>
                  <m:oMath xmlns:m="http://schemas.openxmlformats.org/officeDocument/2006/math">
                    <m:sSub>
                      <m:sSubPr>
                        <m:ctrlPr>
                          <a:rPr lang="en-US" i="1">
                            <a:latin typeface="Cambria Math" panose="02040503050406030204" pitchFamily="18" charset="0"/>
                          </a:rPr>
                        </m:ctrlPr>
                      </m:sSubPr>
                      <m:e>
                        <m:r>
                          <a:rPr lang="en-GB" b="0" i="1" smtClean="0">
                            <a:latin typeface="Cambria Math" panose="02040503050406030204" pitchFamily="18" charset="0"/>
                          </a:rPr>
                          <m:t>𝑏</m:t>
                        </m:r>
                      </m:e>
                      <m:sub>
                        <m:sSub>
                          <m:sSubPr>
                            <m:ctrlPr>
                              <a:rPr lang="en-US" i="1">
                                <a:latin typeface="Cambria Math" panose="02040503050406030204" pitchFamily="18" charset="0"/>
                              </a:rPr>
                            </m:ctrlPr>
                          </m:sSubPr>
                          <m:e>
                            <m:r>
                              <a:rPr lang="en-GB" i="1">
                                <a:latin typeface="Cambria Math" panose="02040503050406030204" pitchFamily="18" charset="0"/>
                              </a:rPr>
                              <m:t>𝑙</m:t>
                            </m:r>
                          </m:e>
                          <m:sub>
                            <m:r>
                              <a:rPr lang="en-GB" i="1">
                                <a:latin typeface="Cambria Math" panose="02040503050406030204" pitchFamily="18" charset="0"/>
                              </a:rPr>
                              <m:t>1</m:t>
                            </m:r>
                          </m:sub>
                        </m:sSub>
                      </m:sub>
                    </m:sSub>
                    <m:r>
                      <a:rPr lang="en-GB" i="1">
                        <a:latin typeface="Cambria Math" panose="02040503050406030204" pitchFamily="18" charset="0"/>
                      </a:rPr>
                      <m:t>=</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GB"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GB" b="0" i="1" smtClean="0">
                            <a:latin typeface="Cambria Math" panose="02040503050406030204" pitchFamily="18" charset="0"/>
                          </a:rPr>
                          <m:t>𝑥</m:t>
                        </m:r>
                      </m:e>
                      <m:sub>
                        <m:r>
                          <a:rPr lang="en-US" i="1">
                            <a:latin typeface="Cambria Math" panose="02040503050406030204" pitchFamily="18" charset="0"/>
                          </a:rPr>
                          <m:t>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GB" i="1">
                            <a:latin typeface="Cambria Math" panose="02040503050406030204" pitchFamily="18" charset="0"/>
                          </a:rPr>
                          <m:t>𝑚</m:t>
                        </m:r>
                      </m:e>
                      <m:sub>
                        <m:sSub>
                          <m:sSubPr>
                            <m:ctrlPr>
                              <a:rPr lang="en-US" i="1">
                                <a:latin typeface="Cambria Math" panose="02040503050406030204" pitchFamily="18" charset="0"/>
                              </a:rPr>
                            </m:ctrlPr>
                          </m:sSubPr>
                          <m:e>
                            <m:r>
                              <a:rPr lang="en-GB" i="1">
                                <a:latin typeface="Cambria Math" panose="02040503050406030204" pitchFamily="18" charset="0"/>
                              </a:rPr>
                              <m:t>𝑙</m:t>
                            </m:r>
                          </m:e>
                          <m:sub>
                            <m:r>
                              <a:rPr lang="en-GB" i="1">
                                <a:latin typeface="Cambria Math" panose="02040503050406030204" pitchFamily="18" charset="0"/>
                              </a:rPr>
                              <m:t>1</m:t>
                            </m:r>
                          </m:sub>
                        </m:sSub>
                      </m:sub>
                    </m:sSub>
                  </m:oMath>
                </a14:m>
                <a:endParaRPr lang="en-US" dirty="0">
                  <a:cs typeface="Consolas" panose="020B0609020204030204" pitchFamily="49" charset="0"/>
                </a:endParaRPr>
              </a:p>
              <a:p>
                <a:pPr marL="0" indent="0">
                  <a:buNone/>
                </a:pPr>
                <a:endParaRPr lang="en-GB" dirty="0">
                  <a:cs typeface="Consolas" panose="020B0609020204030204" pitchFamily="49" charset="0"/>
                </a:endParaRPr>
              </a:p>
              <a:p>
                <a:pPr marL="0" indent="0">
                  <a:buNone/>
                </a:pPr>
                <a:r>
                  <a:rPr lang="en-GB" dirty="0">
                    <a:cs typeface="Consolas" panose="020B0609020204030204" pitchFamily="49" charset="0"/>
                  </a:rPr>
                  <a:t>How do you check if the lines intersect or coincide within the  segments defined by the four points? If not coinciding, find the intersecting point, then check that it is MBR</a:t>
                </a:r>
                <a14:m>
                  <m:oMath xmlns:m="http://schemas.openxmlformats.org/officeDocument/2006/math">
                    <m:d>
                      <m:dPr>
                        <m:ctrlPr>
                          <a:rPr lang="en-GB" b="0" i="1" smtClean="0">
                            <a:latin typeface="Cambria Math" panose="02040503050406030204" pitchFamily="18" charset="0"/>
                            <a:cs typeface="Consolas" panose="020B0609020204030204" pitchFamily="49" charset="0"/>
                          </a:rPr>
                        </m:ctrlPr>
                      </m:dPr>
                      <m:e>
                        <m:sSub>
                          <m:sSubPr>
                            <m:ctrlPr>
                              <a:rPr lang="en-GB" i="1" smtClean="0">
                                <a:latin typeface="Cambria Math" panose="02040503050406030204" pitchFamily="18" charset="0"/>
                                <a:cs typeface="Consolas" panose="020B0609020204030204" pitchFamily="49" charset="0"/>
                              </a:rPr>
                            </m:ctrlPr>
                          </m:sSubPr>
                          <m:e>
                            <m:r>
                              <a:rPr lang="en-GB" b="0" i="1" smtClean="0">
                                <a:latin typeface="Cambria Math" panose="02040503050406030204" pitchFamily="18" charset="0"/>
                                <a:cs typeface="Consolas" panose="020B0609020204030204" pitchFamily="49" charset="0"/>
                              </a:rPr>
                              <m:t>𝑙</m:t>
                            </m:r>
                          </m:e>
                          <m:sub>
                            <m:r>
                              <a:rPr lang="en-GB" b="0" i="1" smtClean="0">
                                <a:latin typeface="Cambria Math" panose="02040503050406030204" pitchFamily="18" charset="0"/>
                                <a:cs typeface="Consolas" panose="020B0609020204030204" pitchFamily="49" charset="0"/>
                              </a:rPr>
                              <m:t>1</m:t>
                            </m:r>
                          </m:sub>
                        </m:sSub>
                      </m:e>
                    </m:d>
                  </m:oMath>
                </a14:m>
                <a:r>
                  <a:rPr lang="en-GB" dirty="0">
                    <a:cs typeface="Consolas" panose="020B0609020204030204" pitchFamily="49" charset="0"/>
                  </a:rPr>
                  <a:t> </a:t>
                </a:r>
                <a:r>
                  <a:rPr lang="en-GB" b="1" dirty="0">
                    <a:cs typeface="Consolas" panose="020B0609020204030204" pitchFamily="49" charset="0"/>
                  </a:rPr>
                  <a:t>and</a:t>
                </a:r>
                <a:r>
                  <a:rPr lang="en-GB" dirty="0">
                    <a:cs typeface="Consolas" panose="020B0609020204030204" pitchFamily="49" charset="0"/>
                  </a:rPr>
                  <a:t> MBR</a:t>
                </a:r>
                <a14:m>
                  <m:oMath xmlns:m="http://schemas.openxmlformats.org/officeDocument/2006/math">
                    <m:d>
                      <m:dPr>
                        <m:ctrlPr>
                          <a:rPr lang="en-GB" i="1">
                            <a:latin typeface="Cambria Math" panose="02040503050406030204" pitchFamily="18" charset="0"/>
                            <a:cs typeface="Consolas" panose="020B0609020204030204" pitchFamily="49" charset="0"/>
                          </a:rPr>
                        </m:ctrlPr>
                      </m:dPr>
                      <m:e>
                        <m:sSub>
                          <m:sSubPr>
                            <m:ctrlPr>
                              <a:rPr lang="en-GB" i="1">
                                <a:latin typeface="Cambria Math" panose="02040503050406030204" pitchFamily="18" charset="0"/>
                                <a:cs typeface="Consolas" panose="020B0609020204030204" pitchFamily="49" charset="0"/>
                              </a:rPr>
                            </m:ctrlPr>
                          </m:sSubPr>
                          <m:e>
                            <m:r>
                              <a:rPr lang="en-GB" i="1">
                                <a:latin typeface="Cambria Math" panose="02040503050406030204" pitchFamily="18" charset="0"/>
                                <a:cs typeface="Consolas" panose="020B0609020204030204" pitchFamily="49" charset="0"/>
                              </a:rPr>
                              <m:t>𝑙</m:t>
                            </m:r>
                          </m:e>
                          <m:sub>
                            <m:r>
                              <a:rPr lang="en-GB" b="0" i="1" smtClean="0">
                                <a:latin typeface="Cambria Math" panose="02040503050406030204" pitchFamily="18" charset="0"/>
                                <a:cs typeface="Consolas" panose="020B0609020204030204" pitchFamily="49" charset="0"/>
                              </a:rPr>
                              <m:t>2</m:t>
                            </m:r>
                          </m:sub>
                        </m:sSub>
                      </m:e>
                    </m:d>
                  </m:oMath>
                </a14:m>
                <a:r>
                  <a:rPr lang="en-GB" dirty="0">
                    <a:cs typeface="Consolas" panose="020B0609020204030204" pitchFamily="49" charset="0"/>
                  </a:rPr>
                  <a:t>!?</a:t>
                </a:r>
              </a:p>
            </p:txBody>
          </p:sp>
        </mc:Choice>
        <mc:Fallback xmlns="">
          <p:sp>
            <p:nvSpPr>
              <p:cNvPr id="3" name="Content Placeholder 2">
                <a:extLst>
                  <a:ext uri="{FF2B5EF4-FFF2-40B4-BE49-F238E27FC236}">
                    <a16:creationId xmlns:a16="http://schemas.microsoft.com/office/drawing/2014/main" id="{D6FCC0C7-EF96-8049-B2DE-91A4034D5765}"/>
                  </a:ext>
                </a:extLst>
              </p:cNvPr>
              <p:cNvSpPr>
                <a:spLocks noGrp="1" noRot="1" noChangeAspect="1" noMove="1" noResize="1" noEditPoints="1" noAdjustHandles="1" noChangeArrowheads="1" noChangeShapeType="1" noTextEdit="1"/>
              </p:cNvSpPr>
              <p:nvPr>
                <p:ph idx="1"/>
              </p:nvPr>
            </p:nvSpPr>
            <p:spPr>
              <a:xfrm>
                <a:off x="3779912" y="1340768"/>
                <a:ext cx="5040238" cy="4679033"/>
              </a:xfrm>
              <a:blipFill>
                <a:blip r:embed="rId2"/>
                <a:stretch>
                  <a:fillRect l="-1256"/>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53230D9B-4A22-EB40-AAAE-CEC422E4D8E4}"/>
              </a:ext>
            </a:extLst>
          </p:cNvPr>
          <p:cNvCxnSpPr>
            <a:cxnSpLocks/>
          </p:cNvCxnSpPr>
          <p:nvPr/>
        </p:nvCxnSpPr>
        <p:spPr>
          <a:xfrm flipV="1">
            <a:off x="467544" y="2060848"/>
            <a:ext cx="2998971" cy="3025717"/>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96D19A55-D7B7-4847-882B-7F8AB184E302}"/>
              </a:ext>
            </a:extLst>
          </p:cNvPr>
          <p:cNvCxnSpPr>
            <a:cxnSpLocks/>
          </p:cNvCxnSpPr>
          <p:nvPr/>
        </p:nvCxnSpPr>
        <p:spPr>
          <a:xfrm>
            <a:off x="323850" y="3573016"/>
            <a:ext cx="3142665" cy="864096"/>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1FA620D-FD35-DD4D-8926-CD642768FD0F}"/>
                  </a:ext>
                </a:extLst>
              </p:cNvPr>
              <p:cNvSpPr txBox="1"/>
              <p:nvPr/>
            </p:nvSpPr>
            <p:spPr>
              <a:xfrm>
                <a:off x="428261" y="3311696"/>
                <a:ext cx="97578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m:oMathPara>
                </a14:m>
                <a:endParaRPr lang="en-US" dirty="0"/>
              </a:p>
            </p:txBody>
          </p:sp>
        </mc:Choice>
        <mc:Fallback xmlns="">
          <p:sp>
            <p:nvSpPr>
              <p:cNvPr id="12" name="TextBox 11">
                <a:extLst>
                  <a:ext uri="{FF2B5EF4-FFF2-40B4-BE49-F238E27FC236}">
                    <a16:creationId xmlns:a16="http://schemas.microsoft.com/office/drawing/2014/main" id="{21FA620D-FD35-DD4D-8926-CD642768FD0F}"/>
                  </a:ext>
                </a:extLst>
              </p:cNvPr>
              <p:cNvSpPr txBox="1">
                <a:spLocks noRot="1" noChangeAspect="1" noMove="1" noResize="1" noEditPoints="1" noAdjustHandles="1" noChangeArrowheads="1" noChangeShapeType="1" noTextEdit="1"/>
              </p:cNvSpPr>
              <p:nvPr/>
            </p:nvSpPr>
            <p:spPr>
              <a:xfrm>
                <a:off x="428261" y="3311696"/>
                <a:ext cx="975780" cy="369332"/>
              </a:xfrm>
              <a:prstGeom prst="rect">
                <a:avLst/>
              </a:prstGeom>
              <a:blipFill>
                <a:blip r:embed="rId3"/>
                <a:stretch>
                  <a:fillRect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9E0221B-BBBC-B04B-98E3-BE56F0FA90A1}"/>
                  </a:ext>
                </a:extLst>
              </p:cNvPr>
              <p:cNvSpPr txBox="1"/>
              <p:nvPr/>
            </p:nvSpPr>
            <p:spPr>
              <a:xfrm>
                <a:off x="2411760" y="3802396"/>
                <a:ext cx="9864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m:oMathPara>
                </a14:m>
                <a:endParaRPr lang="en-US" dirty="0"/>
              </a:p>
            </p:txBody>
          </p:sp>
        </mc:Choice>
        <mc:Fallback xmlns="">
          <p:sp>
            <p:nvSpPr>
              <p:cNvPr id="13" name="TextBox 12">
                <a:extLst>
                  <a:ext uri="{FF2B5EF4-FFF2-40B4-BE49-F238E27FC236}">
                    <a16:creationId xmlns:a16="http://schemas.microsoft.com/office/drawing/2014/main" id="{09E0221B-BBBC-B04B-98E3-BE56F0FA90A1}"/>
                  </a:ext>
                </a:extLst>
              </p:cNvPr>
              <p:cNvSpPr txBox="1">
                <a:spLocks noRot="1" noChangeAspect="1" noMove="1" noResize="1" noEditPoints="1" noAdjustHandles="1" noChangeArrowheads="1" noChangeShapeType="1" noTextEdit="1"/>
              </p:cNvSpPr>
              <p:nvPr/>
            </p:nvSpPr>
            <p:spPr>
              <a:xfrm>
                <a:off x="2411760" y="3802396"/>
                <a:ext cx="986424" cy="369332"/>
              </a:xfrm>
              <a:prstGeom prst="rect">
                <a:avLst/>
              </a:prstGeom>
              <a:blipFill>
                <a:blip r:embed="rId4"/>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BBA8D2C-2D13-A34C-A6DD-E6B67413544A}"/>
                  </a:ext>
                </a:extLst>
              </p:cNvPr>
              <p:cNvSpPr txBox="1"/>
              <p:nvPr/>
            </p:nvSpPr>
            <p:spPr>
              <a:xfrm>
                <a:off x="832140" y="4538596"/>
                <a:ext cx="9864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3</m:t>
                          </m:r>
                        </m:sub>
                      </m:sSub>
                      <m:r>
                        <a:rPr lang="en-US" b="0" i="1" smtClean="0">
                          <a:latin typeface="Cambria Math" panose="02040503050406030204" pitchFamily="18" charset="0"/>
                        </a:rPr>
                        <m:t>)</m:t>
                      </m:r>
                    </m:oMath>
                  </m:oMathPara>
                </a14:m>
                <a:endParaRPr lang="en-US" dirty="0"/>
              </a:p>
            </p:txBody>
          </p:sp>
        </mc:Choice>
        <mc:Fallback xmlns="">
          <p:sp>
            <p:nvSpPr>
              <p:cNvPr id="14" name="TextBox 13">
                <a:extLst>
                  <a:ext uri="{FF2B5EF4-FFF2-40B4-BE49-F238E27FC236}">
                    <a16:creationId xmlns:a16="http://schemas.microsoft.com/office/drawing/2014/main" id="{ABBA8D2C-2D13-A34C-A6DD-E6B67413544A}"/>
                  </a:ext>
                </a:extLst>
              </p:cNvPr>
              <p:cNvSpPr txBox="1">
                <a:spLocks noRot="1" noChangeAspect="1" noMove="1" noResize="1" noEditPoints="1" noAdjustHandles="1" noChangeArrowheads="1" noChangeShapeType="1" noTextEdit="1"/>
              </p:cNvSpPr>
              <p:nvPr/>
            </p:nvSpPr>
            <p:spPr>
              <a:xfrm>
                <a:off x="832140" y="4538596"/>
                <a:ext cx="986424" cy="369332"/>
              </a:xfrm>
              <a:prstGeom prst="rect">
                <a:avLst/>
              </a:prstGeom>
              <a:blipFill>
                <a:blip r:embed="rId5"/>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A019D58-F614-5442-8CC0-09ADA36FA448}"/>
                  </a:ext>
                </a:extLst>
              </p:cNvPr>
              <p:cNvSpPr txBox="1"/>
              <p:nvPr/>
            </p:nvSpPr>
            <p:spPr>
              <a:xfrm>
                <a:off x="1895182" y="2372530"/>
                <a:ext cx="97654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4</m:t>
                          </m:r>
                        </m:sub>
                      </m:sSub>
                      <m:r>
                        <a:rPr lang="en-US" b="0" i="1" smtClean="0">
                          <a:latin typeface="Cambria Math" panose="02040503050406030204" pitchFamily="18" charset="0"/>
                        </a:rPr>
                        <m:t>)</m:t>
                      </m:r>
                    </m:oMath>
                  </m:oMathPara>
                </a14:m>
                <a:endParaRPr lang="en-US" dirty="0"/>
              </a:p>
            </p:txBody>
          </p:sp>
        </mc:Choice>
        <mc:Fallback xmlns="">
          <p:sp>
            <p:nvSpPr>
              <p:cNvPr id="15" name="TextBox 14">
                <a:extLst>
                  <a:ext uri="{FF2B5EF4-FFF2-40B4-BE49-F238E27FC236}">
                    <a16:creationId xmlns:a16="http://schemas.microsoft.com/office/drawing/2014/main" id="{3A019D58-F614-5442-8CC0-09ADA36FA448}"/>
                  </a:ext>
                </a:extLst>
              </p:cNvPr>
              <p:cNvSpPr txBox="1">
                <a:spLocks noRot="1" noChangeAspect="1" noMove="1" noResize="1" noEditPoints="1" noAdjustHandles="1" noChangeArrowheads="1" noChangeShapeType="1" noTextEdit="1"/>
              </p:cNvSpPr>
              <p:nvPr/>
            </p:nvSpPr>
            <p:spPr>
              <a:xfrm>
                <a:off x="1895182" y="2372530"/>
                <a:ext cx="976549" cy="369332"/>
              </a:xfrm>
              <a:prstGeom prst="rect">
                <a:avLst/>
              </a:prstGeom>
              <a:blipFill>
                <a:blip r:embed="rId6"/>
                <a:stretch>
                  <a:fillRect b="-16129"/>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F6528DCB-097C-3E42-999E-1A64780C6228}"/>
              </a:ext>
            </a:extLst>
          </p:cNvPr>
          <p:cNvCxnSpPr>
            <a:cxnSpLocks/>
          </p:cNvCxnSpPr>
          <p:nvPr/>
        </p:nvCxnSpPr>
        <p:spPr>
          <a:xfrm flipV="1">
            <a:off x="467544" y="1988840"/>
            <a:ext cx="0" cy="3097726"/>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3AA5E420-2E21-5A46-ABCD-5E3216BCFADC}"/>
              </a:ext>
            </a:extLst>
          </p:cNvPr>
          <p:cNvCxnSpPr>
            <a:cxnSpLocks/>
          </p:cNvCxnSpPr>
          <p:nvPr/>
        </p:nvCxnSpPr>
        <p:spPr>
          <a:xfrm>
            <a:off x="467544" y="5086565"/>
            <a:ext cx="3064780" cy="0"/>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EB3DC001-8361-6540-B003-4D86574BA2CF}"/>
                  </a:ext>
                </a:extLst>
              </p:cNvPr>
              <p:cNvSpPr txBox="1"/>
              <p:nvPr/>
            </p:nvSpPr>
            <p:spPr>
              <a:xfrm>
                <a:off x="3087309" y="5086565"/>
                <a:ext cx="3792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24" name="TextBox 23">
                <a:extLst>
                  <a:ext uri="{FF2B5EF4-FFF2-40B4-BE49-F238E27FC236}">
                    <a16:creationId xmlns:a16="http://schemas.microsoft.com/office/drawing/2014/main" id="{EB3DC001-8361-6540-B003-4D86574BA2CF}"/>
                  </a:ext>
                </a:extLst>
              </p:cNvPr>
              <p:cNvSpPr txBox="1">
                <a:spLocks noRot="1" noChangeAspect="1" noMove="1" noResize="1" noEditPoints="1" noAdjustHandles="1" noChangeArrowheads="1" noChangeShapeType="1" noTextEdit="1"/>
              </p:cNvSpPr>
              <p:nvPr/>
            </p:nvSpPr>
            <p:spPr>
              <a:xfrm>
                <a:off x="3087309" y="5086565"/>
                <a:ext cx="379206"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79C5E43C-B904-E64C-ABF5-7DC327F416CE}"/>
                  </a:ext>
                </a:extLst>
              </p:cNvPr>
              <p:cNvSpPr txBox="1"/>
              <p:nvPr/>
            </p:nvSpPr>
            <p:spPr>
              <a:xfrm>
                <a:off x="107504" y="1992904"/>
                <a:ext cx="38260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dirty="0"/>
              </a:p>
            </p:txBody>
          </p:sp>
        </mc:Choice>
        <mc:Fallback xmlns="">
          <p:sp>
            <p:nvSpPr>
              <p:cNvPr id="25" name="TextBox 24">
                <a:extLst>
                  <a:ext uri="{FF2B5EF4-FFF2-40B4-BE49-F238E27FC236}">
                    <a16:creationId xmlns:a16="http://schemas.microsoft.com/office/drawing/2014/main" id="{79C5E43C-B904-E64C-ABF5-7DC327F416CE}"/>
                  </a:ext>
                </a:extLst>
              </p:cNvPr>
              <p:cNvSpPr txBox="1">
                <a:spLocks noRot="1" noChangeAspect="1" noMove="1" noResize="1" noEditPoints="1" noAdjustHandles="1" noChangeArrowheads="1" noChangeShapeType="1" noTextEdit="1"/>
              </p:cNvSpPr>
              <p:nvPr/>
            </p:nvSpPr>
            <p:spPr>
              <a:xfrm>
                <a:off x="107504" y="1992904"/>
                <a:ext cx="382604" cy="369332"/>
              </a:xfrm>
              <a:prstGeom prst="rect">
                <a:avLst/>
              </a:prstGeom>
              <a:blipFill>
                <a:blip r:embed="rId8"/>
                <a:stretch>
                  <a:fillRect b="-96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0A98E771-D2B2-4240-A16B-D53F7DB810C6}"/>
                  </a:ext>
                </a:extLst>
              </p:cNvPr>
              <p:cNvSpPr txBox="1"/>
              <p:nvPr/>
            </p:nvSpPr>
            <p:spPr>
              <a:xfrm>
                <a:off x="1818564" y="4006791"/>
                <a:ext cx="42293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1</m:t>
                          </m:r>
                        </m:sub>
                      </m:sSub>
                    </m:oMath>
                  </m:oMathPara>
                </a14:m>
                <a:endParaRPr lang="en-US" dirty="0"/>
              </a:p>
            </p:txBody>
          </p:sp>
        </mc:Choice>
        <mc:Fallback xmlns="">
          <p:sp>
            <p:nvSpPr>
              <p:cNvPr id="26" name="TextBox 25">
                <a:extLst>
                  <a:ext uri="{FF2B5EF4-FFF2-40B4-BE49-F238E27FC236}">
                    <a16:creationId xmlns:a16="http://schemas.microsoft.com/office/drawing/2014/main" id="{0A98E771-D2B2-4240-A16B-D53F7DB810C6}"/>
                  </a:ext>
                </a:extLst>
              </p:cNvPr>
              <p:cNvSpPr txBox="1">
                <a:spLocks noRot="1" noChangeAspect="1" noMove="1" noResize="1" noEditPoints="1" noAdjustHandles="1" noChangeArrowheads="1" noChangeShapeType="1" noTextEdit="1"/>
              </p:cNvSpPr>
              <p:nvPr/>
            </p:nvSpPr>
            <p:spPr>
              <a:xfrm>
                <a:off x="1818564" y="4006791"/>
                <a:ext cx="422936" cy="369332"/>
              </a:xfrm>
              <a:prstGeom prst="rect">
                <a:avLst/>
              </a:prstGeom>
              <a:blipFill>
                <a:blip r:embed="rId9"/>
                <a:stretch>
                  <a:fillRect b="-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94CE4DEF-4921-6E4F-A87E-C3620A02A5A2}"/>
                  </a:ext>
                </a:extLst>
              </p:cNvPr>
              <p:cNvSpPr txBox="1"/>
              <p:nvPr/>
            </p:nvSpPr>
            <p:spPr>
              <a:xfrm>
                <a:off x="1908871" y="2933654"/>
                <a:ext cx="42825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2</m:t>
                          </m:r>
                        </m:sub>
                      </m:sSub>
                    </m:oMath>
                  </m:oMathPara>
                </a14:m>
                <a:endParaRPr lang="en-US" dirty="0"/>
              </a:p>
            </p:txBody>
          </p:sp>
        </mc:Choice>
        <mc:Fallback xmlns="">
          <p:sp>
            <p:nvSpPr>
              <p:cNvPr id="27" name="TextBox 26">
                <a:extLst>
                  <a:ext uri="{FF2B5EF4-FFF2-40B4-BE49-F238E27FC236}">
                    <a16:creationId xmlns:a16="http://schemas.microsoft.com/office/drawing/2014/main" id="{94CE4DEF-4921-6E4F-A87E-C3620A02A5A2}"/>
                  </a:ext>
                </a:extLst>
              </p:cNvPr>
              <p:cNvSpPr txBox="1">
                <a:spLocks noRot="1" noChangeAspect="1" noMove="1" noResize="1" noEditPoints="1" noAdjustHandles="1" noChangeArrowheads="1" noChangeShapeType="1" noTextEdit="1"/>
              </p:cNvSpPr>
              <p:nvPr/>
            </p:nvSpPr>
            <p:spPr>
              <a:xfrm>
                <a:off x="1908871" y="2933654"/>
                <a:ext cx="428258" cy="369332"/>
              </a:xfrm>
              <a:prstGeom prst="rect">
                <a:avLst/>
              </a:prstGeom>
              <a:blipFill>
                <a:blip r:embed="rId10"/>
                <a:stretch>
                  <a:fillRect/>
                </a:stretch>
              </a:blipFill>
            </p:spPr>
            <p:txBody>
              <a:bodyPr/>
              <a:lstStyle/>
              <a:p>
                <a:r>
                  <a:rPr lang="en-US">
                    <a:noFill/>
                  </a:rPr>
                  <a:t> </a:t>
                </a:r>
              </a:p>
            </p:txBody>
          </p:sp>
        </mc:Fallback>
      </mc:AlternateContent>
      <p:sp>
        <p:nvSpPr>
          <p:cNvPr id="16" name="Footer Placeholder 2">
            <a:extLst>
              <a:ext uri="{FF2B5EF4-FFF2-40B4-BE49-F238E27FC236}">
                <a16:creationId xmlns:a16="http://schemas.microsoft.com/office/drawing/2014/main" id="{9F6319B2-042B-7B4E-8829-DB6ACA42B504}"/>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40</a:t>
            </a:fld>
            <a:endParaRPr lang="en-US" dirty="0"/>
          </a:p>
        </p:txBody>
      </p:sp>
      <p:sp>
        <p:nvSpPr>
          <p:cNvPr id="22" name="Oval 21">
            <a:extLst>
              <a:ext uri="{FF2B5EF4-FFF2-40B4-BE49-F238E27FC236}">
                <a16:creationId xmlns:a16="http://schemas.microsoft.com/office/drawing/2014/main" id="{7942A439-9E5A-834C-A91B-69A738A84228}"/>
              </a:ext>
            </a:extLst>
          </p:cNvPr>
          <p:cNvSpPr/>
          <p:nvPr/>
        </p:nvSpPr>
        <p:spPr>
          <a:xfrm>
            <a:off x="2654073" y="4198228"/>
            <a:ext cx="45719" cy="45719"/>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Oval 22">
            <a:extLst>
              <a:ext uri="{FF2B5EF4-FFF2-40B4-BE49-F238E27FC236}">
                <a16:creationId xmlns:a16="http://schemas.microsoft.com/office/drawing/2014/main" id="{FF005369-730D-5D4E-BF0B-1AC1EC9C597E}"/>
              </a:ext>
            </a:extLst>
          </p:cNvPr>
          <p:cNvSpPr/>
          <p:nvPr/>
        </p:nvSpPr>
        <p:spPr>
          <a:xfrm>
            <a:off x="899592" y="3717032"/>
            <a:ext cx="45719" cy="45719"/>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Oval 27">
            <a:extLst>
              <a:ext uri="{FF2B5EF4-FFF2-40B4-BE49-F238E27FC236}">
                <a16:creationId xmlns:a16="http://schemas.microsoft.com/office/drawing/2014/main" id="{3C6E4BCF-3B62-6643-BCF6-D0E23EDB6DB1}"/>
              </a:ext>
            </a:extLst>
          </p:cNvPr>
          <p:cNvSpPr/>
          <p:nvPr/>
        </p:nvSpPr>
        <p:spPr>
          <a:xfrm>
            <a:off x="2699792" y="2807217"/>
            <a:ext cx="45719" cy="45719"/>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 name="Oval 28">
            <a:extLst>
              <a:ext uri="{FF2B5EF4-FFF2-40B4-BE49-F238E27FC236}">
                <a16:creationId xmlns:a16="http://schemas.microsoft.com/office/drawing/2014/main" id="{93844DDF-A03E-254E-B78D-14402935E69E}"/>
              </a:ext>
            </a:extLst>
          </p:cNvPr>
          <p:cNvSpPr/>
          <p:nvPr/>
        </p:nvSpPr>
        <p:spPr>
          <a:xfrm>
            <a:off x="899592" y="4607417"/>
            <a:ext cx="45719" cy="45719"/>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Oval 29">
            <a:extLst>
              <a:ext uri="{FF2B5EF4-FFF2-40B4-BE49-F238E27FC236}">
                <a16:creationId xmlns:a16="http://schemas.microsoft.com/office/drawing/2014/main" id="{851451E9-F70A-AB43-86B2-BA56FE7504D5}"/>
              </a:ext>
            </a:extLst>
          </p:cNvPr>
          <p:cNvSpPr/>
          <p:nvPr/>
        </p:nvSpPr>
        <p:spPr>
          <a:xfrm>
            <a:off x="1573953" y="3887337"/>
            <a:ext cx="45719" cy="45719"/>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0809692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D76072-E128-D849-8EB1-C4005A112DD9}"/>
              </a:ext>
            </a:extLst>
          </p:cNvPr>
          <p:cNvSpPr>
            <a:spLocks noGrp="1"/>
          </p:cNvSpPr>
          <p:nvPr>
            <p:ph type="title"/>
          </p:nvPr>
        </p:nvSpPr>
        <p:spPr/>
        <p:txBody>
          <a:bodyPr/>
          <a:lstStyle/>
          <a:p>
            <a:r>
              <a:rPr lang="en-US" dirty="0"/>
              <a:t>The Intersecting Point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6FCC0C7-EF96-8049-B2DE-91A4034D5765}"/>
                  </a:ext>
                </a:extLst>
              </p:cNvPr>
              <p:cNvSpPr>
                <a:spLocks noGrp="1"/>
              </p:cNvSpPr>
              <p:nvPr>
                <p:ph idx="1"/>
              </p:nvPr>
            </p:nvSpPr>
            <p:spPr>
              <a:xfrm>
                <a:off x="3779912" y="1340768"/>
                <a:ext cx="5040238" cy="4679033"/>
              </a:xfrm>
            </p:spPr>
            <p:txBody>
              <a:bodyPr/>
              <a:lstStyle/>
              <a:p>
                <a:pPr marL="0" indent="0">
                  <a:buNone/>
                </a:pPr>
                <a:endParaRPr lang="en-US" dirty="0">
                  <a:cs typeface="Consolas" panose="020B0609020204030204" pitchFamily="49" charset="0"/>
                </a:endParaRPr>
              </a:p>
              <a:p>
                <a:pPr marL="0" indent="0">
                  <a:buNone/>
                </a:pPr>
                <a:r>
                  <a:rPr lang="en-US" dirty="0">
                    <a:cs typeface="Consolas" panose="020B0609020204030204" pitchFamily="49" charset="0"/>
                  </a:rPr>
                  <a:t>Given the slope and y-intercept we have, for line 1:</a:t>
                </a:r>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cs typeface="Consolas" panose="020B0609020204030204" pitchFamily="49" charset="0"/>
                        </a:rPr>
                        <m:t>𝑦</m:t>
                      </m:r>
                      <m:r>
                        <a:rPr lang="en-US" i="1" smtClean="0">
                          <a:latin typeface="Cambria Math" panose="02040503050406030204" pitchFamily="18" charset="0"/>
                          <a:cs typeface="Consolas" panose="020B0609020204030204" pitchFamily="49" charset="0"/>
                        </a:rPr>
                        <m:t>=</m:t>
                      </m:r>
                      <m:r>
                        <a:rPr lang="en-GB" b="0" i="1" smtClean="0">
                          <a:latin typeface="Cambria Math" panose="02040503050406030204" pitchFamily="18" charset="0"/>
                          <a:cs typeface="Consolas" panose="020B0609020204030204" pitchFamily="49" charset="0"/>
                        </a:rPr>
                        <m:t> </m:t>
                      </m:r>
                      <m:sSub>
                        <m:sSubPr>
                          <m:ctrlPr>
                            <a:rPr lang="en-GB" b="0" i="1" smtClean="0">
                              <a:latin typeface="Cambria Math" panose="02040503050406030204" pitchFamily="18" charset="0"/>
                              <a:cs typeface="Consolas" panose="020B0609020204030204" pitchFamily="49" charset="0"/>
                            </a:rPr>
                          </m:ctrlPr>
                        </m:sSubPr>
                        <m:e>
                          <m:r>
                            <a:rPr lang="en-GB" b="0" i="1" smtClean="0">
                              <a:latin typeface="Cambria Math" panose="02040503050406030204" pitchFamily="18" charset="0"/>
                              <a:cs typeface="Consolas" panose="020B0609020204030204" pitchFamily="49" charset="0"/>
                            </a:rPr>
                            <m:t>𝑚</m:t>
                          </m:r>
                        </m:e>
                        <m:sub>
                          <m:r>
                            <a:rPr lang="en-GB" b="0" i="1" smtClean="0">
                              <a:latin typeface="Cambria Math" panose="02040503050406030204" pitchFamily="18" charset="0"/>
                              <a:cs typeface="Consolas" panose="020B0609020204030204" pitchFamily="49" charset="0"/>
                            </a:rPr>
                            <m:t>1</m:t>
                          </m:r>
                        </m:sub>
                      </m:sSub>
                      <m:r>
                        <a:rPr lang="en-GB" b="0" i="1" smtClean="0">
                          <a:latin typeface="Cambria Math" panose="02040503050406030204" pitchFamily="18" charset="0"/>
                          <a:cs typeface="Consolas" panose="020B0609020204030204" pitchFamily="49" charset="0"/>
                        </a:rPr>
                        <m:t>𝑥</m:t>
                      </m:r>
                      <m:r>
                        <a:rPr lang="en-GB" b="0" i="1" smtClean="0">
                          <a:latin typeface="Cambria Math" panose="02040503050406030204" pitchFamily="18" charset="0"/>
                          <a:cs typeface="Consolas" panose="020B0609020204030204" pitchFamily="49" charset="0"/>
                        </a:rPr>
                        <m:t>+ </m:t>
                      </m:r>
                      <m:sSub>
                        <m:sSubPr>
                          <m:ctrlPr>
                            <a:rPr lang="en-GB" b="0" i="1" smtClean="0">
                              <a:latin typeface="Cambria Math" panose="02040503050406030204" pitchFamily="18" charset="0"/>
                              <a:cs typeface="Consolas" panose="020B0609020204030204" pitchFamily="49" charset="0"/>
                            </a:rPr>
                          </m:ctrlPr>
                        </m:sSubPr>
                        <m:e>
                          <m:r>
                            <a:rPr lang="en-GB" b="0" i="1" smtClean="0">
                              <a:latin typeface="Cambria Math" panose="02040503050406030204" pitchFamily="18" charset="0"/>
                              <a:cs typeface="Consolas" panose="020B0609020204030204" pitchFamily="49" charset="0"/>
                            </a:rPr>
                            <m:t>𝑏</m:t>
                          </m:r>
                        </m:e>
                        <m:sub>
                          <m:r>
                            <a:rPr lang="en-GB" b="0" i="1" smtClean="0">
                              <a:latin typeface="Cambria Math" panose="02040503050406030204" pitchFamily="18" charset="0"/>
                              <a:cs typeface="Consolas" panose="020B0609020204030204" pitchFamily="49" charset="0"/>
                            </a:rPr>
                            <m:t>1</m:t>
                          </m:r>
                        </m:sub>
                      </m:sSub>
                    </m:oMath>
                  </m:oMathPara>
                </a14:m>
                <a:endParaRPr lang="en-GB" dirty="0">
                  <a:cs typeface="Consolas" panose="020B0609020204030204" pitchFamily="49" charset="0"/>
                </a:endParaRPr>
              </a:p>
              <a:p>
                <a:pPr marL="0" indent="0">
                  <a:buNone/>
                </a:pPr>
                <a:r>
                  <a:rPr lang="en-GB" dirty="0">
                    <a:cs typeface="Consolas" panose="020B0609020204030204" pitchFamily="49" charset="0"/>
                  </a:rPr>
                  <a:t>and line 2:</a:t>
                </a:r>
              </a:p>
              <a:p>
                <a:pPr marL="0" indent="0">
                  <a:buNone/>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cs typeface="Consolas" panose="020B0609020204030204" pitchFamily="49" charset="0"/>
                        </a:rPr>
                        <m:t>𝑦</m:t>
                      </m:r>
                      <m:r>
                        <a:rPr lang="en-US" i="1">
                          <a:latin typeface="Cambria Math" panose="02040503050406030204" pitchFamily="18" charset="0"/>
                          <a:cs typeface="Consolas" panose="020B0609020204030204" pitchFamily="49" charset="0"/>
                        </a:rPr>
                        <m:t>=</m:t>
                      </m:r>
                      <m:r>
                        <a:rPr lang="en-GB" i="1">
                          <a:latin typeface="Cambria Math" panose="02040503050406030204" pitchFamily="18" charset="0"/>
                          <a:cs typeface="Consolas" panose="020B0609020204030204" pitchFamily="49" charset="0"/>
                        </a:rPr>
                        <m:t> </m:t>
                      </m:r>
                      <m:sSub>
                        <m:sSubPr>
                          <m:ctrlPr>
                            <a:rPr lang="en-GB" i="1">
                              <a:latin typeface="Cambria Math" panose="02040503050406030204" pitchFamily="18" charset="0"/>
                              <a:cs typeface="Consolas" panose="020B0609020204030204" pitchFamily="49" charset="0"/>
                            </a:rPr>
                          </m:ctrlPr>
                        </m:sSubPr>
                        <m:e>
                          <m:r>
                            <a:rPr lang="en-GB" i="1">
                              <a:latin typeface="Cambria Math" panose="02040503050406030204" pitchFamily="18" charset="0"/>
                              <a:cs typeface="Consolas" panose="020B0609020204030204" pitchFamily="49" charset="0"/>
                            </a:rPr>
                            <m:t>𝑚</m:t>
                          </m:r>
                        </m:e>
                        <m:sub>
                          <m:r>
                            <a:rPr lang="en-GB" b="0" i="1" smtClean="0">
                              <a:latin typeface="Cambria Math" panose="02040503050406030204" pitchFamily="18" charset="0"/>
                              <a:cs typeface="Consolas" panose="020B0609020204030204" pitchFamily="49" charset="0"/>
                            </a:rPr>
                            <m:t>2</m:t>
                          </m:r>
                        </m:sub>
                      </m:sSub>
                      <m:r>
                        <a:rPr lang="en-GB" i="1">
                          <a:latin typeface="Cambria Math" panose="02040503050406030204" pitchFamily="18" charset="0"/>
                          <a:cs typeface="Consolas" panose="020B0609020204030204" pitchFamily="49" charset="0"/>
                        </a:rPr>
                        <m:t>𝑥</m:t>
                      </m:r>
                      <m:r>
                        <a:rPr lang="en-GB" i="1">
                          <a:latin typeface="Cambria Math" panose="02040503050406030204" pitchFamily="18" charset="0"/>
                          <a:cs typeface="Consolas" panose="020B0609020204030204" pitchFamily="49" charset="0"/>
                        </a:rPr>
                        <m:t>+ </m:t>
                      </m:r>
                      <m:sSub>
                        <m:sSubPr>
                          <m:ctrlPr>
                            <a:rPr lang="en-GB" i="1">
                              <a:latin typeface="Cambria Math" panose="02040503050406030204" pitchFamily="18" charset="0"/>
                              <a:cs typeface="Consolas" panose="020B0609020204030204" pitchFamily="49" charset="0"/>
                            </a:rPr>
                          </m:ctrlPr>
                        </m:sSubPr>
                        <m:e>
                          <m:r>
                            <a:rPr lang="en-GB" i="1">
                              <a:latin typeface="Cambria Math" panose="02040503050406030204" pitchFamily="18" charset="0"/>
                              <a:cs typeface="Consolas" panose="020B0609020204030204" pitchFamily="49" charset="0"/>
                            </a:rPr>
                            <m:t>𝑏</m:t>
                          </m:r>
                        </m:e>
                        <m:sub>
                          <m:r>
                            <a:rPr lang="en-GB" b="0" i="1" smtClean="0">
                              <a:latin typeface="Cambria Math" panose="02040503050406030204" pitchFamily="18" charset="0"/>
                              <a:cs typeface="Consolas" panose="020B0609020204030204" pitchFamily="49" charset="0"/>
                            </a:rPr>
                            <m:t>2</m:t>
                          </m:r>
                        </m:sub>
                      </m:sSub>
                    </m:oMath>
                  </m:oMathPara>
                </a14:m>
                <a:endParaRPr lang="en-GB" dirty="0">
                  <a:cs typeface="Consolas" panose="020B0609020204030204" pitchFamily="49" charset="0"/>
                </a:endParaRPr>
              </a:p>
              <a:p>
                <a:pPr marL="0" indent="0">
                  <a:buNone/>
                </a:pPr>
                <a:endParaRPr lang="en-GB" dirty="0">
                  <a:cs typeface="Consolas" panose="020B0609020204030204" pitchFamily="49" charset="0"/>
                </a:endParaRPr>
              </a:p>
              <a:p>
                <a:pPr marL="0" indent="0">
                  <a:buNone/>
                </a:pPr>
                <a:r>
                  <a:rPr lang="en-GB" dirty="0">
                    <a:cs typeface="Consolas" panose="020B0609020204030204" pitchFamily="49" charset="0"/>
                  </a:rPr>
                  <a:t>To find the intersecting point we need to solve the system made of the above equations.</a:t>
                </a:r>
              </a:p>
            </p:txBody>
          </p:sp>
        </mc:Choice>
        <mc:Fallback xmlns="">
          <p:sp>
            <p:nvSpPr>
              <p:cNvPr id="3" name="Content Placeholder 2">
                <a:extLst>
                  <a:ext uri="{FF2B5EF4-FFF2-40B4-BE49-F238E27FC236}">
                    <a16:creationId xmlns:a16="http://schemas.microsoft.com/office/drawing/2014/main" id="{D6FCC0C7-EF96-8049-B2DE-91A4034D5765}"/>
                  </a:ext>
                </a:extLst>
              </p:cNvPr>
              <p:cNvSpPr>
                <a:spLocks noGrp="1" noRot="1" noChangeAspect="1" noMove="1" noResize="1" noEditPoints="1" noAdjustHandles="1" noChangeArrowheads="1" noChangeShapeType="1" noTextEdit="1"/>
              </p:cNvSpPr>
              <p:nvPr>
                <p:ph idx="1"/>
              </p:nvPr>
            </p:nvSpPr>
            <p:spPr>
              <a:xfrm>
                <a:off x="3779912" y="1340768"/>
                <a:ext cx="5040238" cy="4679033"/>
              </a:xfrm>
              <a:blipFill>
                <a:blip r:embed="rId2"/>
                <a:stretch>
                  <a:fillRect l="-1256"/>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53230D9B-4A22-EB40-AAAE-CEC422E4D8E4}"/>
              </a:ext>
            </a:extLst>
          </p:cNvPr>
          <p:cNvCxnSpPr>
            <a:cxnSpLocks/>
          </p:cNvCxnSpPr>
          <p:nvPr/>
        </p:nvCxnSpPr>
        <p:spPr>
          <a:xfrm flipV="1">
            <a:off x="467544" y="2060848"/>
            <a:ext cx="2998971" cy="3025717"/>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96D19A55-D7B7-4847-882B-7F8AB184E302}"/>
              </a:ext>
            </a:extLst>
          </p:cNvPr>
          <p:cNvCxnSpPr>
            <a:cxnSpLocks/>
          </p:cNvCxnSpPr>
          <p:nvPr/>
        </p:nvCxnSpPr>
        <p:spPr>
          <a:xfrm>
            <a:off x="323850" y="3573016"/>
            <a:ext cx="3142665" cy="864096"/>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1FA620D-FD35-DD4D-8926-CD642768FD0F}"/>
                  </a:ext>
                </a:extLst>
              </p:cNvPr>
              <p:cNvSpPr txBox="1"/>
              <p:nvPr/>
            </p:nvSpPr>
            <p:spPr>
              <a:xfrm>
                <a:off x="428261" y="3311696"/>
                <a:ext cx="97578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m:oMathPara>
                </a14:m>
                <a:endParaRPr lang="en-US" dirty="0"/>
              </a:p>
            </p:txBody>
          </p:sp>
        </mc:Choice>
        <mc:Fallback xmlns="">
          <p:sp>
            <p:nvSpPr>
              <p:cNvPr id="12" name="TextBox 11">
                <a:extLst>
                  <a:ext uri="{FF2B5EF4-FFF2-40B4-BE49-F238E27FC236}">
                    <a16:creationId xmlns:a16="http://schemas.microsoft.com/office/drawing/2014/main" id="{21FA620D-FD35-DD4D-8926-CD642768FD0F}"/>
                  </a:ext>
                </a:extLst>
              </p:cNvPr>
              <p:cNvSpPr txBox="1">
                <a:spLocks noRot="1" noChangeAspect="1" noMove="1" noResize="1" noEditPoints="1" noAdjustHandles="1" noChangeArrowheads="1" noChangeShapeType="1" noTextEdit="1"/>
              </p:cNvSpPr>
              <p:nvPr/>
            </p:nvSpPr>
            <p:spPr>
              <a:xfrm>
                <a:off x="428261" y="3311696"/>
                <a:ext cx="975780" cy="369332"/>
              </a:xfrm>
              <a:prstGeom prst="rect">
                <a:avLst/>
              </a:prstGeom>
              <a:blipFill>
                <a:blip r:embed="rId3"/>
                <a:stretch>
                  <a:fillRect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9E0221B-BBBC-B04B-98E3-BE56F0FA90A1}"/>
                  </a:ext>
                </a:extLst>
              </p:cNvPr>
              <p:cNvSpPr txBox="1"/>
              <p:nvPr/>
            </p:nvSpPr>
            <p:spPr>
              <a:xfrm>
                <a:off x="2411760" y="3802396"/>
                <a:ext cx="9864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m:oMathPara>
                </a14:m>
                <a:endParaRPr lang="en-US" dirty="0"/>
              </a:p>
            </p:txBody>
          </p:sp>
        </mc:Choice>
        <mc:Fallback xmlns="">
          <p:sp>
            <p:nvSpPr>
              <p:cNvPr id="13" name="TextBox 12">
                <a:extLst>
                  <a:ext uri="{FF2B5EF4-FFF2-40B4-BE49-F238E27FC236}">
                    <a16:creationId xmlns:a16="http://schemas.microsoft.com/office/drawing/2014/main" id="{09E0221B-BBBC-B04B-98E3-BE56F0FA90A1}"/>
                  </a:ext>
                </a:extLst>
              </p:cNvPr>
              <p:cNvSpPr txBox="1">
                <a:spLocks noRot="1" noChangeAspect="1" noMove="1" noResize="1" noEditPoints="1" noAdjustHandles="1" noChangeArrowheads="1" noChangeShapeType="1" noTextEdit="1"/>
              </p:cNvSpPr>
              <p:nvPr/>
            </p:nvSpPr>
            <p:spPr>
              <a:xfrm>
                <a:off x="2411760" y="3802396"/>
                <a:ext cx="986424" cy="369332"/>
              </a:xfrm>
              <a:prstGeom prst="rect">
                <a:avLst/>
              </a:prstGeom>
              <a:blipFill>
                <a:blip r:embed="rId4"/>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BBA8D2C-2D13-A34C-A6DD-E6B67413544A}"/>
                  </a:ext>
                </a:extLst>
              </p:cNvPr>
              <p:cNvSpPr txBox="1"/>
              <p:nvPr/>
            </p:nvSpPr>
            <p:spPr>
              <a:xfrm>
                <a:off x="832140" y="4538596"/>
                <a:ext cx="9864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3</m:t>
                          </m:r>
                        </m:sub>
                      </m:sSub>
                      <m:r>
                        <a:rPr lang="en-US" b="0" i="1" smtClean="0">
                          <a:latin typeface="Cambria Math" panose="02040503050406030204" pitchFamily="18" charset="0"/>
                        </a:rPr>
                        <m:t>)</m:t>
                      </m:r>
                    </m:oMath>
                  </m:oMathPara>
                </a14:m>
                <a:endParaRPr lang="en-US" dirty="0"/>
              </a:p>
            </p:txBody>
          </p:sp>
        </mc:Choice>
        <mc:Fallback xmlns="">
          <p:sp>
            <p:nvSpPr>
              <p:cNvPr id="14" name="TextBox 13">
                <a:extLst>
                  <a:ext uri="{FF2B5EF4-FFF2-40B4-BE49-F238E27FC236}">
                    <a16:creationId xmlns:a16="http://schemas.microsoft.com/office/drawing/2014/main" id="{ABBA8D2C-2D13-A34C-A6DD-E6B67413544A}"/>
                  </a:ext>
                </a:extLst>
              </p:cNvPr>
              <p:cNvSpPr txBox="1">
                <a:spLocks noRot="1" noChangeAspect="1" noMove="1" noResize="1" noEditPoints="1" noAdjustHandles="1" noChangeArrowheads="1" noChangeShapeType="1" noTextEdit="1"/>
              </p:cNvSpPr>
              <p:nvPr/>
            </p:nvSpPr>
            <p:spPr>
              <a:xfrm>
                <a:off x="832140" y="4538596"/>
                <a:ext cx="986424" cy="369332"/>
              </a:xfrm>
              <a:prstGeom prst="rect">
                <a:avLst/>
              </a:prstGeom>
              <a:blipFill>
                <a:blip r:embed="rId5"/>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A019D58-F614-5442-8CC0-09ADA36FA448}"/>
                  </a:ext>
                </a:extLst>
              </p:cNvPr>
              <p:cNvSpPr txBox="1"/>
              <p:nvPr/>
            </p:nvSpPr>
            <p:spPr>
              <a:xfrm>
                <a:off x="1895182" y="2372530"/>
                <a:ext cx="97654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4</m:t>
                          </m:r>
                        </m:sub>
                      </m:sSub>
                      <m:r>
                        <a:rPr lang="en-US" b="0" i="1" smtClean="0">
                          <a:latin typeface="Cambria Math" panose="02040503050406030204" pitchFamily="18" charset="0"/>
                        </a:rPr>
                        <m:t>)</m:t>
                      </m:r>
                    </m:oMath>
                  </m:oMathPara>
                </a14:m>
                <a:endParaRPr lang="en-US" dirty="0"/>
              </a:p>
            </p:txBody>
          </p:sp>
        </mc:Choice>
        <mc:Fallback xmlns="">
          <p:sp>
            <p:nvSpPr>
              <p:cNvPr id="15" name="TextBox 14">
                <a:extLst>
                  <a:ext uri="{FF2B5EF4-FFF2-40B4-BE49-F238E27FC236}">
                    <a16:creationId xmlns:a16="http://schemas.microsoft.com/office/drawing/2014/main" id="{3A019D58-F614-5442-8CC0-09ADA36FA448}"/>
                  </a:ext>
                </a:extLst>
              </p:cNvPr>
              <p:cNvSpPr txBox="1">
                <a:spLocks noRot="1" noChangeAspect="1" noMove="1" noResize="1" noEditPoints="1" noAdjustHandles="1" noChangeArrowheads="1" noChangeShapeType="1" noTextEdit="1"/>
              </p:cNvSpPr>
              <p:nvPr/>
            </p:nvSpPr>
            <p:spPr>
              <a:xfrm>
                <a:off x="1895182" y="2372530"/>
                <a:ext cx="976549" cy="369332"/>
              </a:xfrm>
              <a:prstGeom prst="rect">
                <a:avLst/>
              </a:prstGeom>
              <a:blipFill>
                <a:blip r:embed="rId6"/>
                <a:stretch>
                  <a:fillRect b="-16129"/>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F6528DCB-097C-3E42-999E-1A64780C6228}"/>
              </a:ext>
            </a:extLst>
          </p:cNvPr>
          <p:cNvCxnSpPr>
            <a:cxnSpLocks/>
          </p:cNvCxnSpPr>
          <p:nvPr/>
        </p:nvCxnSpPr>
        <p:spPr>
          <a:xfrm flipV="1">
            <a:off x="467544" y="1988840"/>
            <a:ext cx="0" cy="3097726"/>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3AA5E420-2E21-5A46-ABCD-5E3216BCFADC}"/>
              </a:ext>
            </a:extLst>
          </p:cNvPr>
          <p:cNvCxnSpPr>
            <a:cxnSpLocks/>
          </p:cNvCxnSpPr>
          <p:nvPr/>
        </p:nvCxnSpPr>
        <p:spPr>
          <a:xfrm>
            <a:off x="467544" y="5086565"/>
            <a:ext cx="3064780" cy="0"/>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EB3DC001-8361-6540-B003-4D86574BA2CF}"/>
                  </a:ext>
                </a:extLst>
              </p:cNvPr>
              <p:cNvSpPr txBox="1"/>
              <p:nvPr/>
            </p:nvSpPr>
            <p:spPr>
              <a:xfrm>
                <a:off x="3087309" y="5086565"/>
                <a:ext cx="3792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24" name="TextBox 23">
                <a:extLst>
                  <a:ext uri="{FF2B5EF4-FFF2-40B4-BE49-F238E27FC236}">
                    <a16:creationId xmlns:a16="http://schemas.microsoft.com/office/drawing/2014/main" id="{EB3DC001-8361-6540-B003-4D86574BA2CF}"/>
                  </a:ext>
                </a:extLst>
              </p:cNvPr>
              <p:cNvSpPr txBox="1">
                <a:spLocks noRot="1" noChangeAspect="1" noMove="1" noResize="1" noEditPoints="1" noAdjustHandles="1" noChangeArrowheads="1" noChangeShapeType="1" noTextEdit="1"/>
              </p:cNvSpPr>
              <p:nvPr/>
            </p:nvSpPr>
            <p:spPr>
              <a:xfrm>
                <a:off x="3087309" y="5086565"/>
                <a:ext cx="379206"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79C5E43C-B904-E64C-ABF5-7DC327F416CE}"/>
                  </a:ext>
                </a:extLst>
              </p:cNvPr>
              <p:cNvSpPr txBox="1"/>
              <p:nvPr/>
            </p:nvSpPr>
            <p:spPr>
              <a:xfrm>
                <a:off x="107504" y="1992904"/>
                <a:ext cx="38260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dirty="0"/>
              </a:p>
            </p:txBody>
          </p:sp>
        </mc:Choice>
        <mc:Fallback xmlns="">
          <p:sp>
            <p:nvSpPr>
              <p:cNvPr id="25" name="TextBox 24">
                <a:extLst>
                  <a:ext uri="{FF2B5EF4-FFF2-40B4-BE49-F238E27FC236}">
                    <a16:creationId xmlns:a16="http://schemas.microsoft.com/office/drawing/2014/main" id="{79C5E43C-B904-E64C-ABF5-7DC327F416CE}"/>
                  </a:ext>
                </a:extLst>
              </p:cNvPr>
              <p:cNvSpPr txBox="1">
                <a:spLocks noRot="1" noChangeAspect="1" noMove="1" noResize="1" noEditPoints="1" noAdjustHandles="1" noChangeArrowheads="1" noChangeShapeType="1" noTextEdit="1"/>
              </p:cNvSpPr>
              <p:nvPr/>
            </p:nvSpPr>
            <p:spPr>
              <a:xfrm>
                <a:off x="107504" y="1992904"/>
                <a:ext cx="382604" cy="369332"/>
              </a:xfrm>
              <a:prstGeom prst="rect">
                <a:avLst/>
              </a:prstGeom>
              <a:blipFill>
                <a:blip r:embed="rId8"/>
                <a:stretch>
                  <a:fillRect b="-96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0A98E771-D2B2-4240-A16B-D53F7DB810C6}"/>
                  </a:ext>
                </a:extLst>
              </p:cNvPr>
              <p:cNvSpPr txBox="1"/>
              <p:nvPr/>
            </p:nvSpPr>
            <p:spPr>
              <a:xfrm>
                <a:off x="1818564" y="4006791"/>
                <a:ext cx="42293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1</m:t>
                          </m:r>
                        </m:sub>
                      </m:sSub>
                    </m:oMath>
                  </m:oMathPara>
                </a14:m>
                <a:endParaRPr lang="en-US" dirty="0"/>
              </a:p>
            </p:txBody>
          </p:sp>
        </mc:Choice>
        <mc:Fallback xmlns="">
          <p:sp>
            <p:nvSpPr>
              <p:cNvPr id="26" name="TextBox 25">
                <a:extLst>
                  <a:ext uri="{FF2B5EF4-FFF2-40B4-BE49-F238E27FC236}">
                    <a16:creationId xmlns:a16="http://schemas.microsoft.com/office/drawing/2014/main" id="{0A98E771-D2B2-4240-A16B-D53F7DB810C6}"/>
                  </a:ext>
                </a:extLst>
              </p:cNvPr>
              <p:cNvSpPr txBox="1">
                <a:spLocks noRot="1" noChangeAspect="1" noMove="1" noResize="1" noEditPoints="1" noAdjustHandles="1" noChangeArrowheads="1" noChangeShapeType="1" noTextEdit="1"/>
              </p:cNvSpPr>
              <p:nvPr/>
            </p:nvSpPr>
            <p:spPr>
              <a:xfrm>
                <a:off x="1818564" y="4006791"/>
                <a:ext cx="422936" cy="369332"/>
              </a:xfrm>
              <a:prstGeom prst="rect">
                <a:avLst/>
              </a:prstGeom>
              <a:blipFill>
                <a:blip r:embed="rId9"/>
                <a:stretch>
                  <a:fillRect b="-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94CE4DEF-4921-6E4F-A87E-C3620A02A5A2}"/>
                  </a:ext>
                </a:extLst>
              </p:cNvPr>
              <p:cNvSpPr txBox="1"/>
              <p:nvPr/>
            </p:nvSpPr>
            <p:spPr>
              <a:xfrm>
                <a:off x="1908871" y="2933654"/>
                <a:ext cx="42825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2</m:t>
                          </m:r>
                        </m:sub>
                      </m:sSub>
                    </m:oMath>
                  </m:oMathPara>
                </a14:m>
                <a:endParaRPr lang="en-US" dirty="0"/>
              </a:p>
            </p:txBody>
          </p:sp>
        </mc:Choice>
        <mc:Fallback xmlns="">
          <p:sp>
            <p:nvSpPr>
              <p:cNvPr id="27" name="TextBox 26">
                <a:extLst>
                  <a:ext uri="{FF2B5EF4-FFF2-40B4-BE49-F238E27FC236}">
                    <a16:creationId xmlns:a16="http://schemas.microsoft.com/office/drawing/2014/main" id="{94CE4DEF-4921-6E4F-A87E-C3620A02A5A2}"/>
                  </a:ext>
                </a:extLst>
              </p:cNvPr>
              <p:cNvSpPr txBox="1">
                <a:spLocks noRot="1" noChangeAspect="1" noMove="1" noResize="1" noEditPoints="1" noAdjustHandles="1" noChangeArrowheads="1" noChangeShapeType="1" noTextEdit="1"/>
              </p:cNvSpPr>
              <p:nvPr/>
            </p:nvSpPr>
            <p:spPr>
              <a:xfrm>
                <a:off x="1908871" y="2933654"/>
                <a:ext cx="428258" cy="369332"/>
              </a:xfrm>
              <a:prstGeom prst="rect">
                <a:avLst/>
              </a:prstGeom>
              <a:blipFill>
                <a:blip r:embed="rId10"/>
                <a:stretch>
                  <a:fillRect/>
                </a:stretch>
              </a:blipFill>
            </p:spPr>
            <p:txBody>
              <a:bodyPr/>
              <a:lstStyle/>
              <a:p>
                <a:r>
                  <a:rPr lang="en-US">
                    <a:noFill/>
                  </a:rPr>
                  <a:t> </a:t>
                </a:r>
              </a:p>
            </p:txBody>
          </p:sp>
        </mc:Fallback>
      </mc:AlternateContent>
      <p:sp>
        <p:nvSpPr>
          <p:cNvPr id="16" name="Footer Placeholder 2">
            <a:extLst>
              <a:ext uri="{FF2B5EF4-FFF2-40B4-BE49-F238E27FC236}">
                <a16:creationId xmlns:a16="http://schemas.microsoft.com/office/drawing/2014/main" id="{9F6319B2-042B-7B4E-8829-DB6ACA42B504}"/>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41</a:t>
            </a:fld>
            <a:endParaRPr lang="en-US" dirty="0"/>
          </a:p>
        </p:txBody>
      </p:sp>
      <p:sp>
        <p:nvSpPr>
          <p:cNvPr id="22" name="Oval 21">
            <a:extLst>
              <a:ext uri="{FF2B5EF4-FFF2-40B4-BE49-F238E27FC236}">
                <a16:creationId xmlns:a16="http://schemas.microsoft.com/office/drawing/2014/main" id="{7942A439-9E5A-834C-A91B-69A738A84228}"/>
              </a:ext>
            </a:extLst>
          </p:cNvPr>
          <p:cNvSpPr/>
          <p:nvPr/>
        </p:nvSpPr>
        <p:spPr>
          <a:xfrm>
            <a:off x="2654073" y="4198228"/>
            <a:ext cx="45719" cy="45719"/>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Oval 22">
            <a:extLst>
              <a:ext uri="{FF2B5EF4-FFF2-40B4-BE49-F238E27FC236}">
                <a16:creationId xmlns:a16="http://schemas.microsoft.com/office/drawing/2014/main" id="{FF005369-730D-5D4E-BF0B-1AC1EC9C597E}"/>
              </a:ext>
            </a:extLst>
          </p:cNvPr>
          <p:cNvSpPr/>
          <p:nvPr/>
        </p:nvSpPr>
        <p:spPr>
          <a:xfrm>
            <a:off x="899592" y="3717032"/>
            <a:ext cx="45719" cy="45719"/>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Oval 27">
            <a:extLst>
              <a:ext uri="{FF2B5EF4-FFF2-40B4-BE49-F238E27FC236}">
                <a16:creationId xmlns:a16="http://schemas.microsoft.com/office/drawing/2014/main" id="{3C6E4BCF-3B62-6643-BCF6-D0E23EDB6DB1}"/>
              </a:ext>
            </a:extLst>
          </p:cNvPr>
          <p:cNvSpPr/>
          <p:nvPr/>
        </p:nvSpPr>
        <p:spPr>
          <a:xfrm>
            <a:off x="2699792" y="2807217"/>
            <a:ext cx="45719" cy="45719"/>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 name="Oval 28">
            <a:extLst>
              <a:ext uri="{FF2B5EF4-FFF2-40B4-BE49-F238E27FC236}">
                <a16:creationId xmlns:a16="http://schemas.microsoft.com/office/drawing/2014/main" id="{93844DDF-A03E-254E-B78D-14402935E69E}"/>
              </a:ext>
            </a:extLst>
          </p:cNvPr>
          <p:cNvSpPr/>
          <p:nvPr/>
        </p:nvSpPr>
        <p:spPr>
          <a:xfrm>
            <a:off x="899592" y="4607417"/>
            <a:ext cx="45719" cy="45719"/>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Oval 29">
            <a:extLst>
              <a:ext uri="{FF2B5EF4-FFF2-40B4-BE49-F238E27FC236}">
                <a16:creationId xmlns:a16="http://schemas.microsoft.com/office/drawing/2014/main" id="{851451E9-F70A-AB43-86B2-BA56FE7504D5}"/>
              </a:ext>
            </a:extLst>
          </p:cNvPr>
          <p:cNvSpPr/>
          <p:nvPr/>
        </p:nvSpPr>
        <p:spPr>
          <a:xfrm>
            <a:off x="1573953" y="3887337"/>
            <a:ext cx="45719" cy="45719"/>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486981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D76072-E128-D849-8EB1-C4005A112DD9}"/>
              </a:ext>
            </a:extLst>
          </p:cNvPr>
          <p:cNvSpPr>
            <a:spLocks noGrp="1"/>
          </p:cNvSpPr>
          <p:nvPr>
            <p:ph type="title"/>
          </p:nvPr>
        </p:nvSpPr>
        <p:spPr/>
        <p:txBody>
          <a:bodyPr/>
          <a:lstStyle/>
          <a:p>
            <a:r>
              <a:rPr lang="en-US" dirty="0"/>
              <a:t>The Intersecting Point (II)</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6FCC0C7-EF96-8049-B2DE-91A4034D5765}"/>
                  </a:ext>
                </a:extLst>
              </p:cNvPr>
              <p:cNvSpPr>
                <a:spLocks noGrp="1"/>
              </p:cNvSpPr>
              <p:nvPr>
                <p:ph idx="1"/>
              </p:nvPr>
            </p:nvSpPr>
            <p:spPr>
              <a:xfrm>
                <a:off x="3779912" y="1340768"/>
                <a:ext cx="5040238" cy="4679033"/>
              </a:xfrm>
            </p:spPr>
            <p:txBody>
              <a:bodyPr/>
              <a:lstStyle/>
              <a:p>
                <a:pPr marL="0" indent="0">
                  <a:buNone/>
                </a:pPr>
                <a:endParaRPr lang="en-GB" dirty="0">
                  <a:cs typeface="Consolas" panose="020B0609020204030204" pitchFamily="49" charset="0"/>
                </a:endParaRPr>
              </a:p>
              <a:p>
                <a:pPr marL="0" indent="0">
                  <a:buNone/>
                </a:pPr>
                <a:r>
                  <a:rPr lang="en-GB" dirty="0">
                    <a:cs typeface="Consolas" panose="020B0609020204030204" pitchFamily="49" charset="0"/>
                  </a:rPr>
                  <a:t>If you have done the appropriate checks as suggested in the previous slides, this system has always a solution:</a:t>
                </a:r>
              </a:p>
              <a:p>
                <a:pPr marL="0" indent="0">
                  <a:buNone/>
                </a:pPr>
                <a:endParaRPr lang="en-GB" dirty="0">
                  <a:cs typeface="Consolas" panose="020B0609020204030204" pitchFamily="49" charset="0"/>
                </a:endParaRPr>
              </a:p>
              <a:p>
                <a:pPr marL="0" indent="0" algn="ctr">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cs typeface="Consolas" panose="020B0609020204030204" pitchFamily="49" charset="0"/>
                        </a:rPr>
                        <m:t>𝑥</m:t>
                      </m:r>
                      <m:r>
                        <a:rPr lang="en-US" i="1">
                          <a:latin typeface="Cambria Math" panose="02040503050406030204" pitchFamily="18" charset="0"/>
                          <a:cs typeface="Consolas" panose="020B0609020204030204" pitchFamily="49" charset="0"/>
                        </a:rPr>
                        <m:t>=</m:t>
                      </m:r>
                      <m:f>
                        <m:fPr>
                          <m:ctrlPr>
                            <a:rPr lang="en-US" i="1" smtClean="0">
                              <a:latin typeface="Cambria Math" panose="02040503050406030204" pitchFamily="18" charset="0"/>
                              <a:cs typeface="Consolas" panose="020B0609020204030204" pitchFamily="49" charset="0"/>
                            </a:rPr>
                          </m:ctrlPr>
                        </m:fPr>
                        <m:num>
                          <m:sSub>
                            <m:sSubPr>
                              <m:ctrlPr>
                                <a:rPr lang="en-US" i="1" smtClean="0">
                                  <a:latin typeface="Cambria Math" panose="02040503050406030204" pitchFamily="18" charset="0"/>
                                  <a:cs typeface="Consolas" panose="020B0609020204030204" pitchFamily="49" charset="0"/>
                                </a:rPr>
                              </m:ctrlPr>
                            </m:sSubPr>
                            <m:e>
                              <m:r>
                                <a:rPr lang="en-GB" b="0" i="1" smtClean="0">
                                  <a:latin typeface="Cambria Math" panose="02040503050406030204" pitchFamily="18" charset="0"/>
                                  <a:cs typeface="Consolas" panose="020B0609020204030204" pitchFamily="49" charset="0"/>
                                </a:rPr>
                                <m:t>𝑏</m:t>
                              </m:r>
                            </m:e>
                            <m:sub>
                              <m:r>
                                <a:rPr lang="en-GB" b="0" i="1" smtClean="0">
                                  <a:latin typeface="Cambria Math" panose="02040503050406030204" pitchFamily="18" charset="0"/>
                                  <a:cs typeface="Consolas" panose="020B0609020204030204" pitchFamily="49" charset="0"/>
                                </a:rPr>
                                <m:t>2</m:t>
                              </m:r>
                            </m:sub>
                          </m:sSub>
                          <m:r>
                            <a:rPr lang="en-GB" b="0" i="1" smtClean="0">
                              <a:latin typeface="Cambria Math" panose="02040503050406030204" pitchFamily="18" charset="0"/>
                              <a:cs typeface="Consolas" panose="020B0609020204030204" pitchFamily="49" charset="0"/>
                            </a:rPr>
                            <m:t>−</m:t>
                          </m:r>
                          <m:sSub>
                            <m:sSubPr>
                              <m:ctrlPr>
                                <a:rPr lang="en-GB" b="0" i="1" smtClean="0">
                                  <a:latin typeface="Cambria Math" panose="02040503050406030204" pitchFamily="18" charset="0"/>
                                  <a:cs typeface="Consolas" panose="020B0609020204030204" pitchFamily="49" charset="0"/>
                                </a:rPr>
                              </m:ctrlPr>
                            </m:sSubPr>
                            <m:e>
                              <m:r>
                                <a:rPr lang="en-GB" b="0" i="1" smtClean="0">
                                  <a:latin typeface="Cambria Math" panose="02040503050406030204" pitchFamily="18" charset="0"/>
                                  <a:cs typeface="Consolas" panose="020B0609020204030204" pitchFamily="49" charset="0"/>
                                </a:rPr>
                                <m:t>𝑏</m:t>
                              </m:r>
                            </m:e>
                            <m:sub>
                              <m:r>
                                <a:rPr lang="en-GB" b="0" i="1" smtClean="0">
                                  <a:latin typeface="Cambria Math" panose="02040503050406030204" pitchFamily="18" charset="0"/>
                                  <a:cs typeface="Consolas" panose="020B0609020204030204" pitchFamily="49" charset="0"/>
                                </a:rPr>
                                <m:t>1</m:t>
                              </m:r>
                            </m:sub>
                          </m:sSub>
                        </m:num>
                        <m:den>
                          <m:sSub>
                            <m:sSubPr>
                              <m:ctrlPr>
                                <a:rPr lang="en-US" i="1" smtClean="0">
                                  <a:latin typeface="Cambria Math" panose="02040503050406030204" pitchFamily="18" charset="0"/>
                                  <a:cs typeface="Consolas" panose="020B0609020204030204" pitchFamily="49" charset="0"/>
                                </a:rPr>
                              </m:ctrlPr>
                            </m:sSubPr>
                            <m:e>
                              <m:r>
                                <a:rPr lang="en-GB" b="0" i="1" smtClean="0">
                                  <a:latin typeface="Cambria Math" panose="02040503050406030204" pitchFamily="18" charset="0"/>
                                  <a:cs typeface="Consolas" panose="020B0609020204030204" pitchFamily="49" charset="0"/>
                                </a:rPr>
                                <m:t>𝑚</m:t>
                              </m:r>
                            </m:e>
                            <m:sub>
                              <m:r>
                                <a:rPr lang="en-GB" b="0" i="1" smtClean="0">
                                  <a:latin typeface="Cambria Math" panose="02040503050406030204" pitchFamily="18" charset="0"/>
                                  <a:cs typeface="Consolas" panose="020B0609020204030204" pitchFamily="49" charset="0"/>
                                </a:rPr>
                                <m:t>1</m:t>
                              </m:r>
                            </m:sub>
                          </m:sSub>
                          <m:r>
                            <a:rPr lang="en-GB" b="0" i="1" smtClean="0">
                              <a:latin typeface="Cambria Math" panose="02040503050406030204" pitchFamily="18" charset="0"/>
                              <a:cs typeface="Consolas" panose="020B0609020204030204" pitchFamily="49" charset="0"/>
                            </a:rPr>
                            <m:t>−</m:t>
                          </m:r>
                          <m:sSub>
                            <m:sSubPr>
                              <m:ctrlPr>
                                <a:rPr lang="en-GB" b="0" i="1" smtClean="0">
                                  <a:latin typeface="Cambria Math" panose="02040503050406030204" pitchFamily="18" charset="0"/>
                                  <a:cs typeface="Consolas" panose="020B0609020204030204" pitchFamily="49" charset="0"/>
                                </a:rPr>
                              </m:ctrlPr>
                            </m:sSubPr>
                            <m:e>
                              <m:r>
                                <a:rPr lang="en-GB" b="0" i="1" smtClean="0">
                                  <a:latin typeface="Cambria Math" panose="02040503050406030204" pitchFamily="18" charset="0"/>
                                  <a:cs typeface="Consolas" panose="020B0609020204030204" pitchFamily="49" charset="0"/>
                                </a:rPr>
                                <m:t>𝑚</m:t>
                              </m:r>
                            </m:e>
                            <m:sub>
                              <m:r>
                                <a:rPr lang="en-GB" b="0" i="1" smtClean="0">
                                  <a:latin typeface="Cambria Math" panose="02040503050406030204" pitchFamily="18" charset="0"/>
                                  <a:cs typeface="Consolas" panose="020B0609020204030204" pitchFamily="49" charset="0"/>
                                </a:rPr>
                                <m:t>2</m:t>
                              </m:r>
                            </m:sub>
                          </m:sSub>
                        </m:den>
                      </m:f>
                      <m:r>
                        <a:rPr lang="en-GB" b="0" i="1" smtClean="0">
                          <a:latin typeface="Cambria Math" panose="02040503050406030204" pitchFamily="18" charset="0"/>
                          <a:cs typeface="Consolas" panose="020B0609020204030204" pitchFamily="49" charset="0"/>
                        </a:rPr>
                        <m:t>,  </m:t>
                      </m:r>
                      <m:r>
                        <a:rPr lang="en-GB" b="0" i="1" smtClean="0">
                          <a:latin typeface="Cambria Math" panose="02040503050406030204" pitchFamily="18" charset="0"/>
                          <a:cs typeface="Consolas" panose="020B0609020204030204" pitchFamily="49" charset="0"/>
                        </a:rPr>
                        <m:t>𝑦</m:t>
                      </m:r>
                      <m:r>
                        <a:rPr lang="en-GB" b="0" i="1" smtClean="0">
                          <a:latin typeface="Cambria Math" panose="02040503050406030204" pitchFamily="18" charset="0"/>
                          <a:cs typeface="Consolas" panose="020B0609020204030204" pitchFamily="49" charset="0"/>
                        </a:rPr>
                        <m:t>=</m:t>
                      </m:r>
                      <m:f>
                        <m:fPr>
                          <m:ctrlPr>
                            <a:rPr lang="en-US" i="1">
                              <a:latin typeface="Cambria Math" panose="02040503050406030204" pitchFamily="18" charset="0"/>
                              <a:cs typeface="Consolas" panose="020B0609020204030204" pitchFamily="49" charset="0"/>
                            </a:rPr>
                          </m:ctrlPr>
                        </m:fPr>
                        <m:num>
                          <m:sSub>
                            <m:sSubPr>
                              <m:ctrlPr>
                                <a:rPr lang="en-US" i="1">
                                  <a:latin typeface="Cambria Math" panose="02040503050406030204" pitchFamily="18" charset="0"/>
                                  <a:cs typeface="Consolas" panose="020B0609020204030204" pitchFamily="49" charset="0"/>
                                </a:rPr>
                              </m:ctrlPr>
                            </m:sSubPr>
                            <m:e>
                              <m:r>
                                <a:rPr lang="en-GB" i="1">
                                  <a:latin typeface="Cambria Math" panose="02040503050406030204" pitchFamily="18" charset="0"/>
                                  <a:cs typeface="Consolas" panose="020B0609020204030204" pitchFamily="49" charset="0"/>
                                </a:rPr>
                                <m:t>𝑏</m:t>
                              </m:r>
                            </m:e>
                            <m:sub>
                              <m:r>
                                <a:rPr lang="en-GB" i="1">
                                  <a:latin typeface="Cambria Math" panose="02040503050406030204" pitchFamily="18" charset="0"/>
                                  <a:cs typeface="Consolas" panose="020B0609020204030204" pitchFamily="49" charset="0"/>
                                </a:rPr>
                                <m:t>2</m:t>
                              </m:r>
                            </m:sub>
                          </m:sSub>
                          <m:sSub>
                            <m:sSubPr>
                              <m:ctrlPr>
                                <a:rPr lang="en-US" i="1">
                                  <a:latin typeface="Cambria Math" panose="02040503050406030204" pitchFamily="18" charset="0"/>
                                  <a:cs typeface="Consolas" panose="020B0609020204030204" pitchFamily="49" charset="0"/>
                                </a:rPr>
                              </m:ctrlPr>
                            </m:sSubPr>
                            <m:e>
                              <m:r>
                                <a:rPr lang="en-GB" i="1">
                                  <a:latin typeface="Cambria Math" panose="02040503050406030204" pitchFamily="18" charset="0"/>
                                  <a:cs typeface="Consolas" panose="020B0609020204030204" pitchFamily="49" charset="0"/>
                                </a:rPr>
                                <m:t>𝑚</m:t>
                              </m:r>
                            </m:e>
                            <m:sub>
                              <m:r>
                                <a:rPr lang="en-GB" i="1">
                                  <a:latin typeface="Cambria Math" panose="02040503050406030204" pitchFamily="18" charset="0"/>
                                  <a:cs typeface="Consolas" panose="020B0609020204030204" pitchFamily="49" charset="0"/>
                                </a:rPr>
                                <m:t>1</m:t>
                              </m:r>
                            </m:sub>
                          </m:sSub>
                          <m:r>
                            <a:rPr lang="en-GB" i="1">
                              <a:latin typeface="Cambria Math" panose="02040503050406030204" pitchFamily="18" charset="0"/>
                              <a:cs typeface="Consolas" panose="020B0609020204030204" pitchFamily="49" charset="0"/>
                            </a:rPr>
                            <m:t>−</m:t>
                          </m:r>
                          <m:sSub>
                            <m:sSubPr>
                              <m:ctrlPr>
                                <a:rPr lang="en-GB" i="1">
                                  <a:latin typeface="Cambria Math" panose="02040503050406030204" pitchFamily="18" charset="0"/>
                                  <a:cs typeface="Consolas" panose="020B0609020204030204" pitchFamily="49" charset="0"/>
                                </a:rPr>
                              </m:ctrlPr>
                            </m:sSubPr>
                            <m:e>
                              <m:r>
                                <a:rPr lang="en-GB" i="1">
                                  <a:latin typeface="Cambria Math" panose="02040503050406030204" pitchFamily="18" charset="0"/>
                                  <a:cs typeface="Consolas" panose="020B0609020204030204" pitchFamily="49" charset="0"/>
                                </a:rPr>
                                <m:t>𝑏</m:t>
                              </m:r>
                            </m:e>
                            <m:sub>
                              <m:r>
                                <a:rPr lang="en-GB" i="1">
                                  <a:latin typeface="Cambria Math" panose="02040503050406030204" pitchFamily="18" charset="0"/>
                                  <a:cs typeface="Consolas" panose="020B0609020204030204" pitchFamily="49" charset="0"/>
                                </a:rPr>
                                <m:t>1</m:t>
                              </m:r>
                            </m:sub>
                          </m:sSub>
                          <m:sSub>
                            <m:sSubPr>
                              <m:ctrlPr>
                                <a:rPr lang="en-US" i="1">
                                  <a:latin typeface="Cambria Math" panose="02040503050406030204" pitchFamily="18" charset="0"/>
                                  <a:cs typeface="Consolas" panose="020B0609020204030204" pitchFamily="49" charset="0"/>
                                </a:rPr>
                              </m:ctrlPr>
                            </m:sSubPr>
                            <m:e>
                              <m:r>
                                <a:rPr lang="en-GB" i="1">
                                  <a:latin typeface="Cambria Math" panose="02040503050406030204" pitchFamily="18" charset="0"/>
                                  <a:cs typeface="Consolas" panose="020B0609020204030204" pitchFamily="49" charset="0"/>
                                </a:rPr>
                                <m:t>𝑚</m:t>
                              </m:r>
                            </m:e>
                            <m:sub>
                              <m:r>
                                <a:rPr lang="en-GB" b="0" i="1" smtClean="0">
                                  <a:latin typeface="Cambria Math" panose="02040503050406030204" pitchFamily="18" charset="0"/>
                                  <a:cs typeface="Consolas" panose="020B0609020204030204" pitchFamily="49" charset="0"/>
                                </a:rPr>
                                <m:t>2</m:t>
                              </m:r>
                            </m:sub>
                          </m:sSub>
                        </m:num>
                        <m:den>
                          <m:sSub>
                            <m:sSubPr>
                              <m:ctrlPr>
                                <a:rPr lang="en-US" i="1">
                                  <a:latin typeface="Cambria Math" panose="02040503050406030204" pitchFamily="18" charset="0"/>
                                  <a:cs typeface="Consolas" panose="020B0609020204030204" pitchFamily="49" charset="0"/>
                                </a:rPr>
                              </m:ctrlPr>
                            </m:sSubPr>
                            <m:e>
                              <m:r>
                                <a:rPr lang="en-GB" i="1">
                                  <a:latin typeface="Cambria Math" panose="02040503050406030204" pitchFamily="18" charset="0"/>
                                  <a:cs typeface="Consolas" panose="020B0609020204030204" pitchFamily="49" charset="0"/>
                                </a:rPr>
                                <m:t>𝑚</m:t>
                              </m:r>
                            </m:e>
                            <m:sub>
                              <m:r>
                                <a:rPr lang="en-GB" i="1">
                                  <a:latin typeface="Cambria Math" panose="02040503050406030204" pitchFamily="18" charset="0"/>
                                  <a:cs typeface="Consolas" panose="020B0609020204030204" pitchFamily="49" charset="0"/>
                                </a:rPr>
                                <m:t>1</m:t>
                              </m:r>
                            </m:sub>
                          </m:sSub>
                          <m:r>
                            <a:rPr lang="en-GB" i="1">
                              <a:latin typeface="Cambria Math" panose="02040503050406030204" pitchFamily="18" charset="0"/>
                              <a:cs typeface="Consolas" panose="020B0609020204030204" pitchFamily="49" charset="0"/>
                            </a:rPr>
                            <m:t>−</m:t>
                          </m:r>
                          <m:sSub>
                            <m:sSubPr>
                              <m:ctrlPr>
                                <a:rPr lang="en-GB" i="1">
                                  <a:latin typeface="Cambria Math" panose="02040503050406030204" pitchFamily="18" charset="0"/>
                                  <a:cs typeface="Consolas" panose="020B0609020204030204" pitchFamily="49" charset="0"/>
                                </a:rPr>
                              </m:ctrlPr>
                            </m:sSubPr>
                            <m:e>
                              <m:r>
                                <a:rPr lang="en-GB" i="1">
                                  <a:latin typeface="Cambria Math" panose="02040503050406030204" pitchFamily="18" charset="0"/>
                                  <a:cs typeface="Consolas" panose="020B0609020204030204" pitchFamily="49" charset="0"/>
                                </a:rPr>
                                <m:t>𝑚</m:t>
                              </m:r>
                            </m:e>
                            <m:sub>
                              <m:r>
                                <a:rPr lang="en-GB" i="1">
                                  <a:latin typeface="Cambria Math" panose="02040503050406030204" pitchFamily="18" charset="0"/>
                                  <a:cs typeface="Consolas" panose="020B0609020204030204" pitchFamily="49" charset="0"/>
                                </a:rPr>
                                <m:t>2</m:t>
                              </m:r>
                            </m:sub>
                          </m:sSub>
                        </m:den>
                      </m:f>
                    </m:oMath>
                  </m:oMathPara>
                </a14:m>
                <a:endParaRPr lang="en-GB" dirty="0">
                  <a:cs typeface="Consolas" panose="020B0609020204030204" pitchFamily="49" charset="0"/>
                </a:endParaRPr>
              </a:p>
              <a:p>
                <a:pPr marL="0" indent="0">
                  <a:buNone/>
                </a:pPr>
                <a:endParaRPr lang="en-GB" dirty="0">
                  <a:cs typeface="Consolas" panose="020B0609020204030204" pitchFamily="49" charset="0"/>
                </a:endParaRPr>
              </a:p>
              <a:p>
                <a:pPr marL="0" indent="0">
                  <a:buNone/>
                </a:pPr>
                <a:r>
                  <a:rPr lang="en-GB" dirty="0">
                    <a:cs typeface="Consolas" panose="020B0609020204030204" pitchFamily="49" charset="0"/>
                  </a:rPr>
                  <a:t>How do you check that this point intersects with the  segments defined by the four points? If not coinciding, find the intersecting point, then check that it is MBR</a:t>
                </a:r>
                <a14:m>
                  <m:oMath xmlns:m="http://schemas.openxmlformats.org/officeDocument/2006/math">
                    <m:d>
                      <m:dPr>
                        <m:ctrlPr>
                          <a:rPr lang="en-GB" i="1">
                            <a:latin typeface="Cambria Math" panose="02040503050406030204" pitchFamily="18" charset="0"/>
                            <a:cs typeface="Consolas" panose="020B0609020204030204" pitchFamily="49" charset="0"/>
                          </a:rPr>
                        </m:ctrlPr>
                      </m:dPr>
                      <m:e>
                        <m:sSub>
                          <m:sSubPr>
                            <m:ctrlPr>
                              <a:rPr lang="en-GB" i="1">
                                <a:latin typeface="Cambria Math" panose="02040503050406030204" pitchFamily="18" charset="0"/>
                                <a:cs typeface="Consolas" panose="020B0609020204030204" pitchFamily="49" charset="0"/>
                              </a:rPr>
                            </m:ctrlPr>
                          </m:sSubPr>
                          <m:e>
                            <m:r>
                              <a:rPr lang="en-GB" i="1">
                                <a:latin typeface="Cambria Math" panose="02040503050406030204" pitchFamily="18" charset="0"/>
                                <a:cs typeface="Consolas" panose="020B0609020204030204" pitchFamily="49" charset="0"/>
                              </a:rPr>
                              <m:t>𝑙</m:t>
                            </m:r>
                          </m:e>
                          <m:sub>
                            <m:r>
                              <a:rPr lang="en-GB" i="1">
                                <a:latin typeface="Cambria Math" panose="02040503050406030204" pitchFamily="18" charset="0"/>
                                <a:cs typeface="Consolas" panose="020B0609020204030204" pitchFamily="49" charset="0"/>
                              </a:rPr>
                              <m:t>1</m:t>
                            </m:r>
                          </m:sub>
                        </m:sSub>
                      </m:e>
                    </m:d>
                  </m:oMath>
                </a14:m>
                <a:r>
                  <a:rPr lang="en-GB" dirty="0">
                    <a:cs typeface="Consolas" panose="020B0609020204030204" pitchFamily="49" charset="0"/>
                  </a:rPr>
                  <a:t> </a:t>
                </a:r>
                <a:r>
                  <a:rPr lang="en-GB" b="1" dirty="0">
                    <a:cs typeface="Consolas" panose="020B0609020204030204" pitchFamily="49" charset="0"/>
                  </a:rPr>
                  <a:t>and</a:t>
                </a:r>
                <a:r>
                  <a:rPr lang="en-GB" dirty="0">
                    <a:cs typeface="Consolas" panose="020B0609020204030204" pitchFamily="49" charset="0"/>
                  </a:rPr>
                  <a:t> MBR</a:t>
                </a:r>
                <a14:m>
                  <m:oMath xmlns:m="http://schemas.openxmlformats.org/officeDocument/2006/math">
                    <m:d>
                      <m:dPr>
                        <m:ctrlPr>
                          <a:rPr lang="en-GB" i="1">
                            <a:latin typeface="Cambria Math" panose="02040503050406030204" pitchFamily="18" charset="0"/>
                            <a:cs typeface="Consolas" panose="020B0609020204030204" pitchFamily="49" charset="0"/>
                          </a:rPr>
                        </m:ctrlPr>
                      </m:dPr>
                      <m:e>
                        <m:sSub>
                          <m:sSubPr>
                            <m:ctrlPr>
                              <a:rPr lang="en-GB" i="1">
                                <a:latin typeface="Cambria Math" panose="02040503050406030204" pitchFamily="18" charset="0"/>
                                <a:cs typeface="Consolas" panose="020B0609020204030204" pitchFamily="49" charset="0"/>
                              </a:rPr>
                            </m:ctrlPr>
                          </m:sSubPr>
                          <m:e>
                            <m:r>
                              <a:rPr lang="en-GB" i="1">
                                <a:latin typeface="Cambria Math" panose="02040503050406030204" pitchFamily="18" charset="0"/>
                                <a:cs typeface="Consolas" panose="020B0609020204030204" pitchFamily="49" charset="0"/>
                              </a:rPr>
                              <m:t>𝑙</m:t>
                            </m:r>
                          </m:e>
                          <m:sub>
                            <m:r>
                              <a:rPr lang="en-GB" i="1">
                                <a:latin typeface="Cambria Math" panose="02040503050406030204" pitchFamily="18" charset="0"/>
                                <a:cs typeface="Consolas" panose="020B0609020204030204" pitchFamily="49" charset="0"/>
                              </a:rPr>
                              <m:t>2</m:t>
                            </m:r>
                          </m:sub>
                        </m:sSub>
                      </m:e>
                    </m:d>
                  </m:oMath>
                </a14:m>
                <a:r>
                  <a:rPr lang="en-GB" dirty="0">
                    <a:cs typeface="Consolas" panose="020B0609020204030204" pitchFamily="49" charset="0"/>
                  </a:rPr>
                  <a:t>!?</a:t>
                </a:r>
              </a:p>
              <a:p>
                <a:pPr marL="0" indent="0">
                  <a:buNone/>
                </a:pPr>
                <a:endParaRPr lang="en-GB" dirty="0">
                  <a:cs typeface="Consolas" panose="020B0609020204030204" pitchFamily="49" charset="0"/>
                </a:endParaRPr>
              </a:p>
            </p:txBody>
          </p:sp>
        </mc:Choice>
        <mc:Fallback xmlns="">
          <p:sp>
            <p:nvSpPr>
              <p:cNvPr id="3" name="Content Placeholder 2">
                <a:extLst>
                  <a:ext uri="{FF2B5EF4-FFF2-40B4-BE49-F238E27FC236}">
                    <a16:creationId xmlns:a16="http://schemas.microsoft.com/office/drawing/2014/main" id="{D6FCC0C7-EF96-8049-B2DE-91A4034D5765}"/>
                  </a:ext>
                </a:extLst>
              </p:cNvPr>
              <p:cNvSpPr>
                <a:spLocks noGrp="1" noRot="1" noChangeAspect="1" noMove="1" noResize="1" noEditPoints="1" noAdjustHandles="1" noChangeArrowheads="1" noChangeShapeType="1" noTextEdit="1"/>
              </p:cNvSpPr>
              <p:nvPr>
                <p:ph idx="1"/>
              </p:nvPr>
            </p:nvSpPr>
            <p:spPr>
              <a:xfrm>
                <a:off x="3779912" y="1340768"/>
                <a:ext cx="5040238" cy="4679033"/>
              </a:xfrm>
              <a:blipFill>
                <a:blip r:embed="rId2"/>
                <a:stretch>
                  <a:fillRect l="-1256" r="-2513"/>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53230D9B-4A22-EB40-AAAE-CEC422E4D8E4}"/>
              </a:ext>
            </a:extLst>
          </p:cNvPr>
          <p:cNvCxnSpPr>
            <a:cxnSpLocks/>
          </p:cNvCxnSpPr>
          <p:nvPr/>
        </p:nvCxnSpPr>
        <p:spPr>
          <a:xfrm flipV="1">
            <a:off x="467544" y="2060848"/>
            <a:ext cx="2998971" cy="3025717"/>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96D19A55-D7B7-4847-882B-7F8AB184E302}"/>
              </a:ext>
            </a:extLst>
          </p:cNvPr>
          <p:cNvCxnSpPr>
            <a:cxnSpLocks/>
          </p:cNvCxnSpPr>
          <p:nvPr/>
        </p:nvCxnSpPr>
        <p:spPr>
          <a:xfrm>
            <a:off x="323850" y="3573016"/>
            <a:ext cx="3142665" cy="864096"/>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1FA620D-FD35-DD4D-8926-CD642768FD0F}"/>
                  </a:ext>
                </a:extLst>
              </p:cNvPr>
              <p:cNvSpPr txBox="1"/>
              <p:nvPr/>
            </p:nvSpPr>
            <p:spPr>
              <a:xfrm>
                <a:off x="428261" y="3311696"/>
                <a:ext cx="97578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m:oMathPara>
                </a14:m>
                <a:endParaRPr lang="en-US" dirty="0"/>
              </a:p>
            </p:txBody>
          </p:sp>
        </mc:Choice>
        <mc:Fallback xmlns="">
          <p:sp>
            <p:nvSpPr>
              <p:cNvPr id="12" name="TextBox 11">
                <a:extLst>
                  <a:ext uri="{FF2B5EF4-FFF2-40B4-BE49-F238E27FC236}">
                    <a16:creationId xmlns:a16="http://schemas.microsoft.com/office/drawing/2014/main" id="{21FA620D-FD35-DD4D-8926-CD642768FD0F}"/>
                  </a:ext>
                </a:extLst>
              </p:cNvPr>
              <p:cNvSpPr txBox="1">
                <a:spLocks noRot="1" noChangeAspect="1" noMove="1" noResize="1" noEditPoints="1" noAdjustHandles="1" noChangeArrowheads="1" noChangeShapeType="1" noTextEdit="1"/>
              </p:cNvSpPr>
              <p:nvPr/>
            </p:nvSpPr>
            <p:spPr>
              <a:xfrm>
                <a:off x="428261" y="3311696"/>
                <a:ext cx="975780" cy="369332"/>
              </a:xfrm>
              <a:prstGeom prst="rect">
                <a:avLst/>
              </a:prstGeom>
              <a:blipFill>
                <a:blip r:embed="rId3"/>
                <a:stretch>
                  <a:fillRect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9E0221B-BBBC-B04B-98E3-BE56F0FA90A1}"/>
                  </a:ext>
                </a:extLst>
              </p:cNvPr>
              <p:cNvSpPr txBox="1"/>
              <p:nvPr/>
            </p:nvSpPr>
            <p:spPr>
              <a:xfrm>
                <a:off x="2411760" y="3802396"/>
                <a:ext cx="9864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m:oMathPara>
                </a14:m>
                <a:endParaRPr lang="en-US" dirty="0"/>
              </a:p>
            </p:txBody>
          </p:sp>
        </mc:Choice>
        <mc:Fallback xmlns="">
          <p:sp>
            <p:nvSpPr>
              <p:cNvPr id="13" name="TextBox 12">
                <a:extLst>
                  <a:ext uri="{FF2B5EF4-FFF2-40B4-BE49-F238E27FC236}">
                    <a16:creationId xmlns:a16="http://schemas.microsoft.com/office/drawing/2014/main" id="{09E0221B-BBBC-B04B-98E3-BE56F0FA90A1}"/>
                  </a:ext>
                </a:extLst>
              </p:cNvPr>
              <p:cNvSpPr txBox="1">
                <a:spLocks noRot="1" noChangeAspect="1" noMove="1" noResize="1" noEditPoints="1" noAdjustHandles="1" noChangeArrowheads="1" noChangeShapeType="1" noTextEdit="1"/>
              </p:cNvSpPr>
              <p:nvPr/>
            </p:nvSpPr>
            <p:spPr>
              <a:xfrm>
                <a:off x="2411760" y="3802396"/>
                <a:ext cx="986424" cy="369332"/>
              </a:xfrm>
              <a:prstGeom prst="rect">
                <a:avLst/>
              </a:prstGeom>
              <a:blipFill>
                <a:blip r:embed="rId4"/>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BBA8D2C-2D13-A34C-A6DD-E6B67413544A}"/>
                  </a:ext>
                </a:extLst>
              </p:cNvPr>
              <p:cNvSpPr txBox="1"/>
              <p:nvPr/>
            </p:nvSpPr>
            <p:spPr>
              <a:xfrm>
                <a:off x="832140" y="4538596"/>
                <a:ext cx="9864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3</m:t>
                          </m:r>
                        </m:sub>
                      </m:sSub>
                      <m:r>
                        <a:rPr lang="en-US" b="0" i="1" smtClean="0">
                          <a:latin typeface="Cambria Math" panose="02040503050406030204" pitchFamily="18" charset="0"/>
                        </a:rPr>
                        <m:t>)</m:t>
                      </m:r>
                    </m:oMath>
                  </m:oMathPara>
                </a14:m>
                <a:endParaRPr lang="en-US" dirty="0"/>
              </a:p>
            </p:txBody>
          </p:sp>
        </mc:Choice>
        <mc:Fallback xmlns="">
          <p:sp>
            <p:nvSpPr>
              <p:cNvPr id="14" name="TextBox 13">
                <a:extLst>
                  <a:ext uri="{FF2B5EF4-FFF2-40B4-BE49-F238E27FC236}">
                    <a16:creationId xmlns:a16="http://schemas.microsoft.com/office/drawing/2014/main" id="{ABBA8D2C-2D13-A34C-A6DD-E6B67413544A}"/>
                  </a:ext>
                </a:extLst>
              </p:cNvPr>
              <p:cNvSpPr txBox="1">
                <a:spLocks noRot="1" noChangeAspect="1" noMove="1" noResize="1" noEditPoints="1" noAdjustHandles="1" noChangeArrowheads="1" noChangeShapeType="1" noTextEdit="1"/>
              </p:cNvSpPr>
              <p:nvPr/>
            </p:nvSpPr>
            <p:spPr>
              <a:xfrm>
                <a:off x="832140" y="4538596"/>
                <a:ext cx="986424" cy="369332"/>
              </a:xfrm>
              <a:prstGeom prst="rect">
                <a:avLst/>
              </a:prstGeom>
              <a:blipFill>
                <a:blip r:embed="rId5"/>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A019D58-F614-5442-8CC0-09ADA36FA448}"/>
                  </a:ext>
                </a:extLst>
              </p:cNvPr>
              <p:cNvSpPr txBox="1"/>
              <p:nvPr/>
            </p:nvSpPr>
            <p:spPr>
              <a:xfrm>
                <a:off x="1895182" y="2372530"/>
                <a:ext cx="97654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4</m:t>
                          </m:r>
                        </m:sub>
                      </m:sSub>
                      <m:r>
                        <a:rPr lang="en-US" b="0" i="1" smtClean="0">
                          <a:latin typeface="Cambria Math" panose="02040503050406030204" pitchFamily="18" charset="0"/>
                        </a:rPr>
                        <m:t>)</m:t>
                      </m:r>
                    </m:oMath>
                  </m:oMathPara>
                </a14:m>
                <a:endParaRPr lang="en-US" dirty="0"/>
              </a:p>
            </p:txBody>
          </p:sp>
        </mc:Choice>
        <mc:Fallback xmlns="">
          <p:sp>
            <p:nvSpPr>
              <p:cNvPr id="15" name="TextBox 14">
                <a:extLst>
                  <a:ext uri="{FF2B5EF4-FFF2-40B4-BE49-F238E27FC236}">
                    <a16:creationId xmlns:a16="http://schemas.microsoft.com/office/drawing/2014/main" id="{3A019D58-F614-5442-8CC0-09ADA36FA448}"/>
                  </a:ext>
                </a:extLst>
              </p:cNvPr>
              <p:cNvSpPr txBox="1">
                <a:spLocks noRot="1" noChangeAspect="1" noMove="1" noResize="1" noEditPoints="1" noAdjustHandles="1" noChangeArrowheads="1" noChangeShapeType="1" noTextEdit="1"/>
              </p:cNvSpPr>
              <p:nvPr/>
            </p:nvSpPr>
            <p:spPr>
              <a:xfrm>
                <a:off x="1895182" y="2372530"/>
                <a:ext cx="976549" cy="369332"/>
              </a:xfrm>
              <a:prstGeom prst="rect">
                <a:avLst/>
              </a:prstGeom>
              <a:blipFill>
                <a:blip r:embed="rId6"/>
                <a:stretch>
                  <a:fillRect b="-16129"/>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F6528DCB-097C-3E42-999E-1A64780C6228}"/>
              </a:ext>
            </a:extLst>
          </p:cNvPr>
          <p:cNvCxnSpPr>
            <a:cxnSpLocks/>
          </p:cNvCxnSpPr>
          <p:nvPr/>
        </p:nvCxnSpPr>
        <p:spPr>
          <a:xfrm flipV="1">
            <a:off x="467544" y="1988840"/>
            <a:ext cx="0" cy="3097726"/>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3AA5E420-2E21-5A46-ABCD-5E3216BCFADC}"/>
              </a:ext>
            </a:extLst>
          </p:cNvPr>
          <p:cNvCxnSpPr>
            <a:cxnSpLocks/>
          </p:cNvCxnSpPr>
          <p:nvPr/>
        </p:nvCxnSpPr>
        <p:spPr>
          <a:xfrm>
            <a:off x="467544" y="5086565"/>
            <a:ext cx="3064780" cy="0"/>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EB3DC001-8361-6540-B003-4D86574BA2CF}"/>
                  </a:ext>
                </a:extLst>
              </p:cNvPr>
              <p:cNvSpPr txBox="1"/>
              <p:nvPr/>
            </p:nvSpPr>
            <p:spPr>
              <a:xfrm>
                <a:off x="3087309" y="5086565"/>
                <a:ext cx="3792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24" name="TextBox 23">
                <a:extLst>
                  <a:ext uri="{FF2B5EF4-FFF2-40B4-BE49-F238E27FC236}">
                    <a16:creationId xmlns:a16="http://schemas.microsoft.com/office/drawing/2014/main" id="{EB3DC001-8361-6540-B003-4D86574BA2CF}"/>
                  </a:ext>
                </a:extLst>
              </p:cNvPr>
              <p:cNvSpPr txBox="1">
                <a:spLocks noRot="1" noChangeAspect="1" noMove="1" noResize="1" noEditPoints="1" noAdjustHandles="1" noChangeArrowheads="1" noChangeShapeType="1" noTextEdit="1"/>
              </p:cNvSpPr>
              <p:nvPr/>
            </p:nvSpPr>
            <p:spPr>
              <a:xfrm>
                <a:off x="3087309" y="5086565"/>
                <a:ext cx="379206"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79C5E43C-B904-E64C-ABF5-7DC327F416CE}"/>
                  </a:ext>
                </a:extLst>
              </p:cNvPr>
              <p:cNvSpPr txBox="1"/>
              <p:nvPr/>
            </p:nvSpPr>
            <p:spPr>
              <a:xfrm>
                <a:off x="107504" y="1992904"/>
                <a:ext cx="38260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dirty="0"/>
              </a:p>
            </p:txBody>
          </p:sp>
        </mc:Choice>
        <mc:Fallback xmlns="">
          <p:sp>
            <p:nvSpPr>
              <p:cNvPr id="25" name="TextBox 24">
                <a:extLst>
                  <a:ext uri="{FF2B5EF4-FFF2-40B4-BE49-F238E27FC236}">
                    <a16:creationId xmlns:a16="http://schemas.microsoft.com/office/drawing/2014/main" id="{79C5E43C-B904-E64C-ABF5-7DC327F416CE}"/>
                  </a:ext>
                </a:extLst>
              </p:cNvPr>
              <p:cNvSpPr txBox="1">
                <a:spLocks noRot="1" noChangeAspect="1" noMove="1" noResize="1" noEditPoints="1" noAdjustHandles="1" noChangeArrowheads="1" noChangeShapeType="1" noTextEdit="1"/>
              </p:cNvSpPr>
              <p:nvPr/>
            </p:nvSpPr>
            <p:spPr>
              <a:xfrm>
                <a:off x="107504" y="1992904"/>
                <a:ext cx="382604" cy="369332"/>
              </a:xfrm>
              <a:prstGeom prst="rect">
                <a:avLst/>
              </a:prstGeom>
              <a:blipFill>
                <a:blip r:embed="rId8"/>
                <a:stretch>
                  <a:fillRect b="-96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0A98E771-D2B2-4240-A16B-D53F7DB810C6}"/>
                  </a:ext>
                </a:extLst>
              </p:cNvPr>
              <p:cNvSpPr txBox="1"/>
              <p:nvPr/>
            </p:nvSpPr>
            <p:spPr>
              <a:xfrm>
                <a:off x="1818564" y="4006791"/>
                <a:ext cx="42293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1</m:t>
                          </m:r>
                        </m:sub>
                      </m:sSub>
                    </m:oMath>
                  </m:oMathPara>
                </a14:m>
                <a:endParaRPr lang="en-US" dirty="0"/>
              </a:p>
            </p:txBody>
          </p:sp>
        </mc:Choice>
        <mc:Fallback xmlns="">
          <p:sp>
            <p:nvSpPr>
              <p:cNvPr id="26" name="TextBox 25">
                <a:extLst>
                  <a:ext uri="{FF2B5EF4-FFF2-40B4-BE49-F238E27FC236}">
                    <a16:creationId xmlns:a16="http://schemas.microsoft.com/office/drawing/2014/main" id="{0A98E771-D2B2-4240-A16B-D53F7DB810C6}"/>
                  </a:ext>
                </a:extLst>
              </p:cNvPr>
              <p:cNvSpPr txBox="1">
                <a:spLocks noRot="1" noChangeAspect="1" noMove="1" noResize="1" noEditPoints="1" noAdjustHandles="1" noChangeArrowheads="1" noChangeShapeType="1" noTextEdit="1"/>
              </p:cNvSpPr>
              <p:nvPr/>
            </p:nvSpPr>
            <p:spPr>
              <a:xfrm>
                <a:off x="1818564" y="4006791"/>
                <a:ext cx="422936" cy="369332"/>
              </a:xfrm>
              <a:prstGeom prst="rect">
                <a:avLst/>
              </a:prstGeom>
              <a:blipFill>
                <a:blip r:embed="rId9"/>
                <a:stretch>
                  <a:fillRect b="-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94CE4DEF-4921-6E4F-A87E-C3620A02A5A2}"/>
                  </a:ext>
                </a:extLst>
              </p:cNvPr>
              <p:cNvSpPr txBox="1"/>
              <p:nvPr/>
            </p:nvSpPr>
            <p:spPr>
              <a:xfrm>
                <a:off x="1908871" y="2933654"/>
                <a:ext cx="42825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2</m:t>
                          </m:r>
                        </m:sub>
                      </m:sSub>
                    </m:oMath>
                  </m:oMathPara>
                </a14:m>
                <a:endParaRPr lang="en-US" dirty="0"/>
              </a:p>
            </p:txBody>
          </p:sp>
        </mc:Choice>
        <mc:Fallback xmlns="">
          <p:sp>
            <p:nvSpPr>
              <p:cNvPr id="27" name="TextBox 26">
                <a:extLst>
                  <a:ext uri="{FF2B5EF4-FFF2-40B4-BE49-F238E27FC236}">
                    <a16:creationId xmlns:a16="http://schemas.microsoft.com/office/drawing/2014/main" id="{94CE4DEF-4921-6E4F-A87E-C3620A02A5A2}"/>
                  </a:ext>
                </a:extLst>
              </p:cNvPr>
              <p:cNvSpPr txBox="1">
                <a:spLocks noRot="1" noChangeAspect="1" noMove="1" noResize="1" noEditPoints="1" noAdjustHandles="1" noChangeArrowheads="1" noChangeShapeType="1" noTextEdit="1"/>
              </p:cNvSpPr>
              <p:nvPr/>
            </p:nvSpPr>
            <p:spPr>
              <a:xfrm>
                <a:off x="1908871" y="2933654"/>
                <a:ext cx="428258" cy="369332"/>
              </a:xfrm>
              <a:prstGeom prst="rect">
                <a:avLst/>
              </a:prstGeom>
              <a:blipFill>
                <a:blip r:embed="rId10"/>
                <a:stretch>
                  <a:fillRect/>
                </a:stretch>
              </a:blipFill>
            </p:spPr>
            <p:txBody>
              <a:bodyPr/>
              <a:lstStyle/>
              <a:p>
                <a:r>
                  <a:rPr lang="en-US">
                    <a:noFill/>
                  </a:rPr>
                  <a:t> </a:t>
                </a:r>
              </a:p>
            </p:txBody>
          </p:sp>
        </mc:Fallback>
      </mc:AlternateContent>
      <p:sp>
        <p:nvSpPr>
          <p:cNvPr id="16" name="Footer Placeholder 2">
            <a:extLst>
              <a:ext uri="{FF2B5EF4-FFF2-40B4-BE49-F238E27FC236}">
                <a16:creationId xmlns:a16="http://schemas.microsoft.com/office/drawing/2014/main" id="{9F6319B2-042B-7B4E-8829-DB6ACA42B504}"/>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42</a:t>
            </a:fld>
            <a:endParaRPr lang="en-US" dirty="0"/>
          </a:p>
        </p:txBody>
      </p:sp>
      <p:sp>
        <p:nvSpPr>
          <p:cNvPr id="22" name="Oval 21">
            <a:extLst>
              <a:ext uri="{FF2B5EF4-FFF2-40B4-BE49-F238E27FC236}">
                <a16:creationId xmlns:a16="http://schemas.microsoft.com/office/drawing/2014/main" id="{7942A439-9E5A-834C-A91B-69A738A84228}"/>
              </a:ext>
            </a:extLst>
          </p:cNvPr>
          <p:cNvSpPr/>
          <p:nvPr/>
        </p:nvSpPr>
        <p:spPr>
          <a:xfrm>
            <a:off x="2654073" y="4198228"/>
            <a:ext cx="45719" cy="45719"/>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Oval 22">
            <a:extLst>
              <a:ext uri="{FF2B5EF4-FFF2-40B4-BE49-F238E27FC236}">
                <a16:creationId xmlns:a16="http://schemas.microsoft.com/office/drawing/2014/main" id="{FF005369-730D-5D4E-BF0B-1AC1EC9C597E}"/>
              </a:ext>
            </a:extLst>
          </p:cNvPr>
          <p:cNvSpPr/>
          <p:nvPr/>
        </p:nvSpPr>
        <p:spPr>
          <a:xfrm>
            <a:off x="899592" y="3717032"/>
            <a:ext cx="45719" cy="45719"/>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Oval 27">
            <a:extLst>
              <a:ext uri="{FF2B5EF4-FFF2-40B4-BE49-F238E27FC236}">
                <a16:creationId xmlns:a16="http://schemas.microsoft.com/office/drawing/2014/main" id="{3C6E4BCF-3B62-6643-BCF6-D0E23EDB6DB1}"/>
              </a:ext>
            </a:extLst>
          </p:cNvPr>
          <p:cNvSpPr/>
          <p:nvPr/>
        </p:nvSpPr>
        <p:spPr>
          <a:xfrm>
            <a:off x="2699792" y="2807217"/>
            <a:ext cx="45719" cy="45719"/>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 name="Oval 28">
            <a:extLst>
              <a:ext uri="{FF2B5EF4-FFF2-40B4-BE49-F238E27FC236}">
                <a16:creationId xmlns:a16="http://schemas.microsoft.com/office/drawing/2014/main" id="{93844DDF-A03E-254E-B78D-14402935E69E}"/>
              </a:ext>
            </a:extLst>
          </p:cNvPr>
          <p:cNvSpPr/>
          <p:nvPr/>
        </p:nvSpPr>
        <p:spPr>
          <a:xfrm>
            <a:off x="899592" y="4607417"/>
            <a:ext cx="45719" cy="45719"/>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Oval 29">
            <a:extLst>
              <a:ext uri="{FF2B5EF4-FFF2-40B4-BE49-F238E27FC236}">
                <a16:creationId xmlns:a16="http://schemas.microsoft.com/office/drawing/2014/main" id="{851451E9-F70A-AB43-86B2-BA56FE7504D5}"/>
              </a:ext>
            </a:extLst>
          </p:cNvPr>
          <p:cNvSpPr/>
          <p:nvPr/>
        </p:nvSpPr>
        <p:spPr>
          <a:xfrm>
            <a:off x="1573953" y="3887337"/>
            <a:ext cx="45719" cy="45719"/>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6567552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D76072-E128-D849-8EB1-C4005A112DD9}"/>
              </a:ext>
            </a:extLst>
          </p:cNvPr>
          <p:cNvSpPr>
            <a:spLocks noGrp="1"/>
          </p:cNvSpPr>
          <p:nvPr>
            <p:ph type="title"/>
          </p:nvPr>
        </p:nvSpPr>
        <p:spPr/>
        <p:txBody>
          <a:bodyPr/>
          <a:lstStyle/>
          <a:p>
            <a:r>
              <a:rPr lang="en-US" dirty="0"/>
              <a:t>Intersecting Point (Special Case)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6FCC0C7-EF96-8049-B2DE-91A4034D5765}"/>
                  </a:ext>
                </a:extLst>
              </p:cNvPr>
              <p:cNvSpPr>
                <a:spLocks noGrp="1"/>
              </p:cNvSpPr>
              <p:nvPr>
                <p:ph idx="1"/>
              </p:nvPr>
            </p:nvSpPr>
            <p:spPr>
              <a:xfrm>
                <a:off x="3779912" y="1340768"/>
                <a:ext cx="5040238" cy="4679033"/>
              </a:xfrm>
            </p:spPr>
            <p:txBody>
              <a:bodyPr/>
              <a:lstStyle/>
              <a:p>
                <a:pPr marL="0" indent="0">
                  <a:buNone/>
                </a:pPr>
                <a:endParaRPr lang="en-US" dirty="0">
                  <a:cs typeface="Consolas" panose="020B0609020204030204" pitchFamily="49" charset="0"/>
                </a:endParaRPr>
              </a:p>
              <a:p>
                <a:pPr marL="0" indent="0">
                  <a:buNone/>
                </a:pPr>
                <a:r>
                  <a:rPr lang="en-GB" dirty="0">
                    <a:cs typeface="Consolas" panose="020B0609020204030204" pitchFamily="49" charset="0"/>
                  </a:rPr>
                  <a:t>If you have done the appropriate checks as suggested in the previous slides, this system has always a solution:</a:t>
                </a:r>
              </a:p>
              <a:p>
                <a:pPr marL="0" indent="0">
                  <a:buNone/>
                </a:pPr>
                <a:endParaRPr lang="en-GB" dirty="0">
                  <a:cs typeface="Consolas" panose="020B0609020204030204" pitchFamily="49" charset="0"/>
                </a:endParaRPr>
              </a:p>
              <a:p>
                <a:pPr marL="0" indent="0" algn="ctr">
                  <a:buNone/>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cs typeface="Consolas" panose="020B0609020204030204" pitchFamily="49" charset="0"/>
                        </a:rPr>
                        <m:t>𝑥</m:t>
                      </m:r>
                      <m:r>
                        <a:rPr lang="en-US" i="1">
                          <a:latin typeface="Cambria Math" panose="02040503050406030204" pitchFamily="18" charset="0"/>
                          <a:cs typeface="Consolas" panose="020B0609020204030204" pitchFamily="49" charset="0"/>
                        </a:rPr>
                        <m:t>=</m:t>
                      </m:r>
                      <m:f>
                        <m:fPr>
                          <m:ctrlPr>
                            <a:rPr lang="en-US" i="1">
                              <a:latin typeface="Cambria Math" panose="02040503050406030204" pitchFamily="18" charset="0"/>
                              <a:cs typeface="Consolas" panose="020B0609020204030204" pitchFamily="49" charset="0"/>
                            </a:rPr>
                          </m:ctrlPr>
                        </m:fPr>
                        <m:num>
                          <m:sSub>
                            <m:sSubPr>
                              <m:ctrlPr>
                                <a:rPr lang="en-US" i="1">
                                  <a:latin typeface="Cambria Math" panose="02040503050406030204" pitchFamily="18" charset="0"/>
                                  <a:cs typeface="Consolas" panose="020B0609020204030204" pitchFamily="49" charset="0"/>
                                </a:rPr>
                              </m:ctrlPr>
                            </m:sSubPr>
                            <m:e>
                              <m:r>
                                <a:rPr lang="en-GB" i="1">
                                  <a:latin typeface="Cambria Math" panose="02040503050406030204" pitchFamily="18" charset="0"/>
                                  <a:cs typeface="Consolas" panose="020B0609020204030204" pitchFamily="49" charset="0"/>
                                </a:rPr>
                                <m:t>𝑏</m:t>
                              </m:r>
                            </m:e>
                            <m:sub>
                              <m:r>
                                <a:rPr lang="en-GB" i="1">
                                  <a:latin typeface="Cambria Math" panose="02040503050406030204" pitchFamily="18" charset="0"/>
                                  <a:cs typeface="Consolas" panose="020B0609020204030204" pitchFamily="49" charset="0"/>
                                </a:rPr>
                                <m:t>2</m:t>
                              </m:r>
                            </m:sub>
                          </m:sSub>
                          <m:r>
                            <a:rPr lang="en-GB" i="1">
                              <a:latin typeface="Cambria Math" panose="02040503050406030204" pitchFamily="18" charset="0"/>
                              <a:cs typeface="Consolas" panose="020B0609020204030204" pitchFamily="49" charset="0"/>
                            </a:rPr>
                            <m:t>−</m:t>
                          </m:r>
                          <m:sSub>
                            <m:sSubPr>
                              <m:ctrlPr>
                                <a:rPr lang="en-GB" i="1">
                                  <a:latin typeface="Cambria Math" panose="02040503050406030204" pitchFamily="18" charset="0"/>
                                  <a:cs typeface="Consolas" panose="020B0609020204030204" pitchFamily="49" charset="0"/>
                                </a:rPr>
                              </m:ctrlPr>
                            </m:sSubPr>
                            <m:e>
                              <m:r>
                                <a:rPr lang="en-GB" b="0" i="1" smtClean="0">
                                  <a:latin typeface="Cambria Math" panose="02040503050406030204" pitchFamily="18" charset="0"/>
                                  <a:cs typeface="Consolas" panose="020B0609020204030204" pitchFamily="49" charset="0"/>
                                </a:rPr>
                                <m:t>𝑦</m:t>
                              </m:r>
                            </m:e>
                            <m:sub>
                              <m:r>
                                <a:rPr lang="en-GB" i="1">
                                  <a:latin typeface="Cambria Math" panose="02040503050406030204" pitchFamily="18" charset="0"/>
                                  <a:cs typeface="Consolas" panose="020B0609020204030204" pitchFamily="49" charset="0"/>
                                </a:rPr>
                                <m:t>1</m:t>
                              </m:r>
                            </m:sub>
                          </m:sSub>
                        </m:num>
                        <m:den>
                          <m:sSub>
                            <m:sSubPr>
                              <m:ctrlPr>
                                <a:rPr lang="en-GB" i="1">
                                  <a:latin typeface="Cambria Math" panose="02040503050406030204" pitchFamily="18" charset="0"/>
                                  <a:cs typeface="Consolas" panose="020B0609020204030204" pitchFamily="49" charset="0"/>
                                </a:rPr>
                              </m:ctrlPr>
                            </m:sSubPr>
                            <m:e>
                              <m:r>
                                <a:rPr lang="en-GB" i="1">
                                  <a:latin typeface="Cambria Math" panose="02040503050406030204" pitchFamily="18" charset="0"/>
                                  <a:cs typeface="Consolas" panose="020B0609020204030204" pitchFamily="49" charset="0"/>
                                </a:rPr>
                                <m:t>𝑚</m:t>
                              </m:r>
                            </m:e>
                            <m:sub>
                              <m:r>
                                <a:rPr lang="en-GB" i="1">
                                  <a:latin typeface="Cambria Math" panose="02040503050406030204" pitchFamily="18" charset="0"/>
                                  <a:cs typeface="Consolas" panose="020B0609020204030204" pitchFamily="49" charset="0"/>
                                </a:rPr>
                                <m:t>2</m:t>
                              </m:r>
                            </m:sub>
                          </m:sSub>
                        </m:den>
                      </m:f>
                      <m:r>
                        <a:rPr lang="en-GB" i="1">
                          <a:latin typeface="Cambria Math" panose="02040503050406030204" pitchFamily="18" charset="0"/>
                          <a:cs typeface="Consolas" panose="020B0609020204030204" pitchFamily="49" charset="0"/>
                        </a:rPr>
                        <m:t>,  </m:t>
                      </m:r>
                      <m:r>
                        <a:rPr lang="en-GB" i="1">
                          <a:latin typeface="Cambria Math" panose="02040503050406030204" pitchFamily="18" charset="0"/>
                          <a:cs typeface="Consolas" panose="020B0609020204030204" pitchFamily="49" charset="0"/>
                        </a:rPr>
                        <m:t>𝑦</m:t>
                      </m:r>
                      <m:r>
                        <a:rPr lang="en-GB" i="1">
                          <a:latin typeface="Cambria Math" panose="02040503050406030204" pitchFamily="18" charset="0"/>
                          <a:cs typeface="Consolas" panose="020B0609020204030204" pitchFamily="49" charset="0"/>
                        </a:rPr>
                        <m:t>=</m:t>
                      </m:r>
                      <m:sSub>
                        <m:sSubPr>
                          <m:ctrlPr>
                            <a:rPr lang="en-GB" i="1">
                              <a:latin typeface="Cambria Math" panose="02040503050406030204" pitchFamily="18" charset="0"/>
                              <a:cs typeface="Consolas" panose="020B0609020204030204" pitchFamily="49" charset="0"/>
                            </a:rPr>
                          </m:ctrlPr>
                        </m:sSubPr>
                        <m:e>
                          <m:r>
                            <a:rPr lang="en-GB" i="1">
                              <a:latin typeface="Cambria Math" panose="02040503050406030204" pitchFamily="18" charset="0"/>
                              <a:cs typeface="Consolas" panose="020B0609020204030204" pitchFamily="49" charset="0"/>
                            </a:rPr>
                            <m:t>𝑦</m:t>
                          </m:r>
                        </m:e>
                        <m:sub>
                          <m:r>
                            <a:rPr lang="en-GB" i="1">
                              <a:latin typeface="Cambria Math" panose="02040503050406030204" pitchFamily="18" charset="0"/>
                              <a:cs typeface="Consolas" panose="020B0609020204030204" pitchFamily="49" charset="0"/>
                            </a:rPr>
                            <m:t>1</m:t>
                          </m:r>
                        </m:sub>
                      </m:sSub>
                    </m:oMath>
                  </m:oMathPara>
                </a14:m>
                <a:endParaRPr lang="en-GB" dirty="0">
                  <a:cs typeface="Consolas" panose="020B0609020204030204" pitchFamily="49" charset="0"/>
                </a:endParaRPr>
              </a:p>
              <a:p>
                <a:pPr marL="0" indent="0">
                  <a:buNone/>
                </a:pPr>
                <a:endParaRPr lang="en-US" dirty="0">
                  <a:cs typeface="Consolas" panose="020B0609020204030204" pitchFamily="49" charset="0"/>
                </a:endParaRPr>
              </a:p>
              <a:p>
                <a:pPr marL="0" indent="0">
                  <a:buNone/>
                </a:pPr>
                <a:r>
                  <a:rPr lang="en-GB" dirty="0">
                    <a:cs typeface="Consolas" panose="020B0609020204030204" pitchFamily="49" charset="0"/>
                  </a:rPr>
                  <a:t>How do you check that this point intersects within the semi-line defined by the points of line 1 and the segment defined by the points of line 2? </a:t>
                </a:r>
              </a:p>
              <a:p>
                <a:pPr marL="0" indent="0">
                  <a:buNone/>
                </a:pPr>
                <a:endParaRPr lang="en-GB" dirty="0">
                  <a:cs typeface="Consolas" panose="020B0609020204030204" pitchFamily="49" charset="0"/>
                </a:endParaRPr>
              </a:p>
            </p:txBody>
          </p:sp>
        </mc:Choice>
        <mc:Fallback xmlns="">
          <p:sp>
            <p:nvSpPr>
              <p:cNvPr id="3" name="Content Placeholder 2">
                <a:extLst>
                  <a:ext uri="{FF2B5EF4-FFF2-40B4-BE49-F238E27FC236}">
                    <a16:creationId xmlns:a16="http://schemas.microsoft.com/office/drawing/2014/main" id="{D6FCC0C7-EF96-8049-B2DE-91A4034D5765}"/>
                  </a:ext>
                </a:extLst>
              </p:cNvPr>
              <p:cNvSpPr>
                <a:spLocks noGrp="1" noRot="1" noChangeAspect="1" noMove="1" noResize="1" noEditPoints="1" noAdjustHandles="1" noChangeArrowheads="1" noChangeShapeType="1" noTextEdit="1"/>
              </p:cNvSpPr>
              <p:nvPr>
                <p:ph idx="1"/>
              </p:nvPr>
            </p:nvSpPr>
            <p:spPr>
              <a:xfrm>
                <a:off x="3779912" y="1340768"/>
                <a:ext cx="5040238" cy="4679033"/>
              </a:xfrm>
              <a:blipFill>
                <a:blip r:embed="rId2"/>
                <a:stretch>
                  <a:fillRect l="-1256" r="-2513"/>
                </a:stretch>
              </a:blipFill>
            </p:spPr>
            <p:txBody>
              <a:bodyPr/>
              <a:lstStyle/>
              <a:p>
                <a:r>
                  <a:rPr lang="en-US">
                    <a:noFill/>
                  </a:rPr>
                  <a:t> </a:t>
                </a:r>
              </a:p>
            </p:txBody>
          </p:sp>
        </mc:Fallback>
      </mc:AlternateContent>
      <p:sp>
        <p:nvSpPr>
          <p:cNvPr id="16" name="Footer Placeholder 2">
            <a:extLst>
              <a:ext uri="{FF2B5EF4-FFF2-40B4-BE49-F238E27FC236}">
                <a16:creationId xmlns:a16="http://schemas.microsoft.com/office/drawing/2014/main" id="{9F6319B2-042B-7B4E-8829-DB6ACA42B504}"/>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43</a:t>
            </a:fld>
            <a:endParaRPr lang="en-US" dirty="0"/>
          </a:p>
        </p:txBody>
      </p:sp>
      <p:cxnSp>
        <p:nvCxnSpPr>
          <p:cNvPr id="31" name="Straight Connector 30">
            <a:extLst>
              <a:ext uri="{FF2B5EF4-FFF2-40B4-BE49-F238E27FC236}">
                <a16:creationId xmlns:a16="http://schemas.microsoft.com/office/drawing/2014/main" id="{2ACF9993-2954-E840-ABF7-EC61321407AE}"/>
              </a:ext>
            </a:extLst>
          </p:cNvPr>
          <p:cNvCxnSpPr>
            <a:cxnSpLocks/>
          </p:cNvCxnSpPr>
          <p:nvPr/>
        </p:nvCxnSpPr>
        <p:spPr>
          <a:xfrm flipV="1">
            <a:off x="611560" y="2128209"/>
            <a:ext cx="2846838" cy="2812959"/>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8078A654-A085-4E47-A4A9-48391C5BB05D}"/>
              </a:ext>
            </a:extLst>
          </p:cNvPr>
          <p:cNvCxnSpPr>
            <a:cxnSpLocks/>
          </p:cNvCxnSpPr>
          <p:nvPr/>
        </p:nvCxnSpPr>
        <p:spPr>
          <a:xfrm>
            <a:off x="428261" y="3753036"/>
            <a:ext cx="3207635"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84469E68-8A73-2940-B74C-6447CF4F031A}"/>
                  </a:ext>
                </a:extLst>
              </p:cNvPr>
              <p:cNvSpPr txBox="1"/>
              <p:nvPr/>
            </p:nvSpPr>
            <p:spPr>
              <a:xfrm>
                <a:off x="428261" y="3311696"/>
                <a:ext cx="97578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m:oMathPara>
                </a14:m>
                <a:endParaRPr lang="en-US" dirty="0"/>
              </a:p>
            </p:txBody>
          </p:sp>
        </mc:Choice>
        <mc:Fallback xmlns="">
          <p:sp>
            <p:nvSpPr>
              <p:cNvPr id="33" name="TextBox 32">
                <a:extLst>
                  <a:ext uri="{FF2B5EF4-FFF2-40B4-BE49-F238E27FC236}">
                    <a16:creationId xmlns:a16="http://schemas.microsoft.com/office/drawing/2014/main" id="{84469E68-8A73-2940-B74C-6447CF4F031A}"/>
                  </a:ext>
                </a:extLst>
              </p:cNvPr>
              <p:cNvSpPr txBox="1">
                <a:spLocks noRot="1" noChangeAspect="1" noMove="1" noResize="1" noEditPoints="1" noAdjustHandles="1" noChangeArrowheads="1" noChangeShapeType="1" noTextEdit="1"/>
              </p:cNvSpPr>
              <p:nvPr/>
            </p:nvSpPr>
            <p:spPr>
              <a:xfrm>
                <a:off x="428261" y="3311696"/>
                <a:ext cx="975780" cy="369332"/>
              </a:xfrm>
              <a:prstGeom prst="rect">
                <a:avLst/>
              </a:prstGeom>
              <a:blipFill>
                <a:blip r:embed="rId3"/>
                <a:stretch>
                  <a:fillRect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63F78C3A-D4FE-D743-9C57-7E60F0509297}"/>
                  </a:ext>
                </a:extLst>
              </p:cNvPr>
              <p:cNvSpPr txBox="1"/>
              <p:nvPr/>
            </p:nvSpPr>
            <p:spPr>
              <a:xfrm>
                <a:off x="2449444" y="3311696"/>
                <a:ext cx="11212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m:oMathPara>
                </a14:m>
                <a:endParaRPr lang="en-US" dirty="0"/>
              </a:p>
            </p:txBody>
          </p:sp>
        </mc:Choice>
        <mc:Fallback xmlns="">
          <p:sp>
            <p:nvSpPr>
              <p:cNvPr id="34" name="TextBox 33">
                <a:extLst>
                  <a:ext uri="{FF2B5EF4-FFF2-40B4-BE49-F238E27FC236}">
                    <a16:creationId xmlns:a16="http://schemas.microsoft.com/office/drawing/2014/main" id="{63F78C3A-D4FE-D743-9C57-7E60F0509297}"/>
                  </a:ext>
                </a:extLst>
              </p:cNvPr>
              <p:cNvSpPr txBox="1">
                <a:spLocks noRot="1" noChangeAspect="1" noMove="1" noResize="1" noEditPoints="1" noAdjustHandles="1" noChangeArrowheads="1" noChangeShapeType="1" noTextEdit="1"/>
              </p:cNvSpPr>
              <p:nvPr/>
            </p:nvSpPr>
            <p:spPr>
              <a:xfrm>
                <a:off x="2449444" y="3311696"/>
                <a:ext cx="1121269" cy="369332"/>
              </a:xfrm>
              <a:prstGeom prst="rect">
                <a:avLst/>
              </a:prstGeom>
              <a:blipFill>
                <a:blip r:embed="rId4"/>
                <a:stretch>
                  <a:fillRect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2EC24E06-FFA7-F84E-9A43-8FEB83CA169A}"/>
                  </a:ext>
                </a:extLst>
              </p:cNvPr>
              <p:cNvSpPr txBox="1"/>
              <p:nvPr/>
            </p:nvSpPr>
            <p:spPr>
              <a:xfrm>
                <a:off x="683568" y="4684494"/>
                <a:ext cx="9864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3</m:t>
                          </m:r>
                        </m:sub>
                      </m:sSub>
                      <m:r>
                        <a:rPr lang="en-US" b="0" i="1" smtClean="0">
                          <a:latin typeface="Cambria Math" panose="02040503050406030204" pitchFamily="18" charset="0"/>
                        </a:rPr>
                        <m:t>)</m:t>
                      </m:r>
                    </m:oMath>
                  </m:oMathPara>
                </a14:m>
                <a:endParaRPr lang="en-US" dirty="0"/>
              </a:p>
            </p:txBody>
          </p:sp>
        </mc:Choice>
        <mc:Fallback xmlns="">
          <p:sp>
            <p:nvSpPr>
              <p:cNvPr id="35" name="TextBox 34">
                <a:extLst>
                  <a:ext uri="{FF2B5EF4-FFF2-40B4-BE49-F238E27FC236}">
                    <a16:creationId xmlns:a16="http://schemas.microsoft.com/office/drawing/2014/main" id="{2EC24E06-FFA7-F84E-9A43-8FEB83CA169A}"/>
                  </a:ext>
                </a:extLst>
              </p:cNvPr>
              <p:cNvSpPr txBox="1">
                <a:spLocks noRot="1" noChangeAspect="1" noMove="1" noResize="1" noEditPoints="1" noAdjustHandles="1" noChangeArrowheads="1" noChangeShapeType="1" noTextEdit="1"/>
              </p:cNvSpPr>
              <p:nvPr/>
            </p:nvSpPr>
            <p:spPr>
              <a:xfrm>
                <a:off x="683568" y="4684494"/>
                <a:ext cx="986424" cy="369332"/>
              </a:xfrm>
              <a:prstGeom prst="rect">
                <a:avLst/>
              </a:prstGeom>
              <a:blipFill>
                <a:blip r:embed="rId5"/>
                <a:stretch>
                  <a:fillRect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9311CD2A-A4C9-E340-AB05-0A825EF84BB9}"/>
                  </a:ext>
                </a:extLst>
              </p:cNvPr>
              <p:cNvSpPr txBox="1"/>
              <p:nvPr/>
            </p:nvSpPr>
            <p:spPr>
              <a:xfrm>
                <a:off x="2029332" y="2337955"/>
                <a:ext cx="97654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4</m:t>
                          </m:r>
                        </m:sub>
                      </m:sSub>
                      <m:r>
                        <a:rPr lang="en-US" b="0" i="1" smtClean="0">
                          <a:latin typeface="Cambria Math" panose="02040503050406030204" pitchFamily="18" charset="0"/>
                        </a:rPr>
                        <m:t>)</m:t>
                      </m:r>
                    </m:oMath>
                  </m:oMathPara>
                </a14:m>
                <a:endParaRPr lang="en-US" dirty="0"/>
              </a:p>
            </p:txBody>
          </p:sp>
        </mc:Choice>
        <mc:Fallback xmlns="">
          <p:sp>
            <p:nvSpPr>
              <p:cNvPr id="36" name="TextBox 35">
                <a:extLst>
                  <a:ext uri="{FF2B5EF4-FFF2-40B4-BE49-F238E27FC236}">
                    <a16:creationId xmlns:a16="http://schemas.microsoft.com/office/drawing/2014/main" id="{9311CD2A-A4C9-E340-AB05-0A825EF84BB9}"/>
                  </a:ext>
                </a:extLst>
              </p:cNvPr>
              <p:cNvSpPr txBox="1">
                <a:spLocks noRot="1" noChangeAspect="1" noMove="1" noResize="1" noEditPoints="1" noAdjustHandles="1" noChangeArrowheads="1" noChangeShapeType="1" noTextEdit="1"/>
              </p:cNvSpPr>
              <p:nvPr/>
            </p:nvSpPr>
            <p:spPr>
              <a:xfrm>
                <a:off x="2029332" y="2337955"/>
                <a:ext cx="976549" cy="369332"/>
              </a:xfrm>
              <a:prstGeom prst="rect">
                <a:avLst/>
              </a:prstGeom>
              <a:blipFill>
                <a:blip r:embed="rId6"/>
                <a:stretch>
                  <a:fillRect b="-16667"/>
                </a:stretch>
              </a:blipFill>
            </p:spPr>
            <p:txBody>
              <a:bodyPr/>
              <a:lstStyle/>
              <a:p>
                <a:r>
                  <a:rPr lang="en-US">
                    <a:noFill/>
                  </a:rPr>
                  <a:t> </a:t>
                </a:r>
              </a:p>
            </p:txBody>
          </p:sp>
        </mc:Fallback>
      </mc:AlternateContent>
      <p:cxnSp>
        <p:nvCxnSpPr>
          <p:cNvPr id="37" name="Straight Arrow Connector 36">
            <a:extLst>
              <a:ext uri="{FF2B5EF4-FFF2-40B4-BE49-F238E27FC236}">
                <a16:creationId xmlns:a16="http://schemas.microsoft.com/office/drawing/2014/main" id="{D5B0F82D-7C79-4B4E-8654-DE9C7E2127F7}"/>
              </a:ext>
            </a:extLst>
          </p:cNvPr>
          <p:cNvCxnSpPr>
            <a:cxnSpLocks/>
          </p:cNvCxnSpPr>
          <p:nvPr/>
        </p:nvCxnSpPr>
        <p:spPr>
          <a:xfrm flipV="1">
            <a:off x="467544" y="1988840"/>
            <a:ext cx="0" cy="3097726"/>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2C2360FA-DD48-8345-95F6-EEDB83B200BF}"/>
              </a:ext>
            </a:extLst>
          </p:cNvPr>
          <p:cNvCxnSpPr>
            <a:cxnSpLocks/>
          </p:cNvCxnSpPr>
          <p:nvPr/>
        </p:nvCxnSpPr>
        <p:spPr>
          <a:xfrm>
            <a:off x="467544" y="5086565"/>
            <a:ext cx="3064780" cy="0"/>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D5197CBC-1150-B44B-BC78-EE3173CA4469}"/>
                  </a:ext>
                </a:extLst>
              </p:cNvPr>
              <p:cNvSpPr txBox="1"/>
              <p:nvPr/>
            </p:nvSpPr>
            <p:spPr>
              <a:xfrm>
                <a:off x="3087309" y="5086565"/>
                <a:ext cx="3792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39" name="TextBox 38">
                <a:extLst>
                  <a:ext uri="{FF2B5EF4-FFF2-40B4-BE49-F238E27FC236}">
                    <a16:creationId xmlns:a16="http://schemas.microsoft.com/office/drawing/2014/main" id="{D5197CBC-1150-B44B-BC78-EE3173CA4469}"/>
                  </a:ext>
                </a:extLst>
              </p:cNvPr>
              <p:cNvSpPr txBox="1">
                <a:spLocks noRot="1" noChangeAspect="1" noMove="1" noResize="1" noEditPoints="1" noAdjustHandles="1" noChangeArrowheads="1" noChangeShapeType="1" noTextEdit="1"/>
              </p:cNvSpPr>
              <p:nvPr/>
            </p:nvSpPr>
            <p:spPr>
              <a:xfrm>
                <a:off x="3087309" y="5086565"/>
                <a:ext cx="379206"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4147DDB1-D1FC-FC49-B553-1B1FC6D06B37}"/>
                  </a:ext>
                </a:extLst>
              </p:cNvPr>
              <p:cNvSpPr txBox="1"/>
              <p:nvPr/>
            </p:nvSpPr>
            <p:spPr>
              <a:xfrm>
                <a:off x="107504" y="1992904"/>
                <a:ext cx="38260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dirty="0"/>
              </a:p>
            </p:txBody>
          </p:sp>
        </mc:Choice>
        <mc:Fallback xmlns="">
          <p:sp>
            <p:nvSpPr>
              <p:cNvPr id="40" name="TextBox 39">
                <a:extLst>
                  <a:ext uri="{FF2B5EF4-FFF2-40B4-BE49-F238E27FC236}">
                    <a16:creationId xmlns:a16="http://schemas.microsoft.com/office/drawing/2014/main" id="{4147DDB1-D1FC-FC49-B553-1B1FC6D06B37}"/>
                  </a:ext>
                </a:extLst>
              </p:cNvPr>
              <p:cNvSpPr txBox="1">
                <a:spLocks noRot="1" noChangeAspect="1" noMove="1" noResize="1" noEditPoints="1" noAdjustHandles="1" noChangeArrowheads="1" noChangeShapeType="1" noTextEdit="1"/>
              </p:cNvSpPr>
              <p:nvPr/>
            </p:nvSpPr>
            <p:spPr>
              <a:xfrm>
                <a:off x="107504" y="1992904"/>
                <a:ext cx="382604" cy="369332"/>
              </a:xfrm>
              <a:prstGeom prst="rect">
                <a:avLst/>
              </a:prstGeom>
              <a:blipFill>
                <a:blip r:embed="rId8"/>
                <a:stretch>
                  <a:fillRect b="-96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9E635688-6D3C-124F-9787-39794AF12648}"/>
                  </a:ext>
                </a:extLst>
              </p:cNvPr>
              <p:cNvSpPr txBox="1"/>
              <p:nvPr/>
            </p:nvSpPr>
            <p:spPr>
              <a:xfrm>
                <a:off x="1818564" y="4006791"/>
                <a:ext cx="42293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1</m:t>
                          </m:r>
                        </m:sub>
                      </m:sSub>
                    </m:oMath>
                  </m:oMathPara>
                </a14:m>
                <a:endParaRPr lang="en-US" dirty="0"/>
              </a:p>
            </p:txBody>
          </p:sp>
        </mc:Choice>
        <mc:Fallback xmlns="">
          <p:sp>
            <p:nvSpPr>
              <p:cNvPr id="41" name="TextBox 40">
                <a:extLst>
                  <a:ext uri="{FF2B5EF4-FFF2-40B4-BE49-F238E27FC236}">
                    <a16:creationId xmlns:a16="http://schemas.microsoft.com/office/drawing/2014/main" id="{9E635688-6D3C-124F-9787-39794AF12648}"/>
                  </a:ext>
                </a:extLst>
              </p:cNvPr>
              <p:cNvSpPr txBox="1">
                <a:spLocks noRot="1" noChangeAspect="1" noMove="1" noResize="1" noEditPoints="1" noAdjustHandles="1" noChangeArrowheads="1" noChangeShapeType="1" noTextEdit="1"/>
              </p:cNvSpPr>
              <p:nvPr/>
            </p:nvSpPr>
            <p:spPr>
              <a:xfrm>
                <a:off x="1818564" y="4006791"/>
                <a:ext cx="422936" cy="369332"/>
              </a:xfrm>
              <a:prstGeom prst="rect">
                <a:avLst/>
              </a:prstGeom>
              <a:blipFill>
                <a:blip r:embed="rId9"/>
                <a:stretch>
                  <a:fillRect b="-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9F0867A3-0E9C-D447-9BAF-3BD846A8304B}"/>
                  </a:ext>
                </a:extLst>
              </p:cNvPr>
              <p:cNvSpPr txBox="1"/>
              <p:nvPr/>
            </p:nvSpPr>
            <p:spPr>
              <a:xfrm>
                <a:off x="1908871" y="2933654"/>
                <a:ext cx="42825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2</m:t>
                          </m:r>
                        </m:sub>
                      </m:sSub>
                    </m:oMath>
                  </m:oMathPara>
                </a14:m>
                <a:endParaRPr lang="en-US" dirty="0"/>
              </a:p>
            </p:txBody>
          </p:sp>
        </mc:Choice>
        <mc:Fallback xmlns="">
          <p:sp>
            <p:nvSpPr>
              <p:cNvPr id="42" name="TextBox 41">
                <a:extLst>
                  <a:ext uri="{FF2B5EF4-FFF2-40B4-BE49-F238E27FC236}">
                    <a16:creationId xmlns:a16="http://schemas.microsoft.com/office/drawing/2014/main" id="{9F0867A3-0E9C-D447-9BAF-3BD846A8304B}"/>
                  </a:ext>
                </a:extLst>
              </p:cNvPr>
              <p:cNvSpPr txBox="1">
                <a:spLocks noRot="1" noChangeAspect="1" noMove="1" noResize="1" noEditPoints="1" noAdjustHandles="1" noChangeArrowheads="1" noChangeShapeType="1" noTextEdit="1"/>
              </p:cNvSpPr>
              <p:nvPr/>
            </p:nvSpPr>
            <p:spPr>
              <a:xfrm>
                <a:off x="1908871" y="2933654"/>
                <a:ext cx="428258" cy="369332"/>
              </a:xfrm>
              <a:prstGeom prst="rect">
                <a:avLst/>
              </a:prstGeom>
              <a:blipFill>
                <a:blip r:embed="rId10"/>
                <a:stretch>
                  <a:fillRect/>
                </a:stretch>
              </a:blipFill>
            </p:spPr>
            <p:txBody>
              <a:bodyPr/>
              <a:lstStyle/>
              <a:p>
                <a:r>
                  <a:rPr lang="en-US">
                    <a:noFill/>
                  </a:rPr>
                  <a:t> </a:t>
                </a:r>
              </a:p>
            </p:txBody>
          </p:sp>
        </mc:Fallback>
      </mc:AlternateContent>
      <p:sp>
        <p:nvSpPr>
          <p:cNvPr id="43" name="Oval 42">
            <a:extLst>
              <a:ext uri="{FF2B5EF4-FFF2-40B4-BE49-F238E27FC236}">
                <a16:creationId xmlns:a16="http://schemas.microsoft.com/office/drawing/2014/main" id="{50361513-DB61-2B4B-83F1-254315A27DEC}"/>
              </a:ext>
            </a:extLst>
          </p:cNvPr>
          <p:cNvSpPr/>
          <p:nvPr/>
        </p:nvSpPr>
        <p:spPr>
          <a:xfrm>
            <a:off x="2726081" y="2807217"/>
            <a:ext cx="45719" cy="45719"/>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 name="Oval 43">
            <a:extLst>
              <a:ext uri="{FF2B5EF4-FFF2-40B4-BE49-F238E27FC236}">
                <a16:creationId xmlns:a16="http://schemas.microsoft.com/office/drawing/2014/main" id="{C73B231A-1610-464A-9E21-868C8A84C793}"/>
              </a:ext>
            </a:extLst>
          </p:cNvPr>
          <p:cNvSpPr/>
          <p:nvPr/>
        </p:nvSpPr>
        <p:spPr>
          <a:xfrm>
            <a:off x="827584" y="3743321"/>
            <a:ext cx="45719" cy="45719"/>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 name="Oval 44">
            <a:extLst>
              <a:ext uri="{FF2B5EF4-FFF2-40B4-BE49-F238E27FC236}">
                <a16:creationId xmlns:a16="http://schemas.microsoft.com/office/drawing/2014/main" id="{1C8209EE-B564-4A42-9AFE-CFE1798367A6}"/>
              </a:ext>
            </a:extLst>
          </p:cNvPr>
          <p:cNvSpPr/>
          <p:nvPr/>
        </p:nvSpPr>
        <p:spPr>
          <a:xfrm>
            <a:off x="853873" y="4653136"/>
            <a:ext cx="45719" cy="45719"/>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7030906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D76072-E128-D849-8EB1-C4005A112DD9}"/>
              </a:ext>
            </a:extLst>
          </p:cNvPr>
          <p:cNvSpPr>
            <a:spLocks noGrp="1"/>
          </p:cNvSpPr>
          <p:nvPr>
            <p:ph type="title"/>
          </p:nvPr>
        </p:nvSpPr>
        <p:spPr/>
        <p:txBody>
          <a:bodyPr/>
          <a:lstStyle/>
          <a:p>
            <a:r>
              <a:rPr lang="en-US" dirty="0"/>
              <a:t>RCA Special Cases</a:t>
            </a:r>
          </a:p>
        </p:txBody>
      </p:sp>
      <p:sp>
        <p:nvSpPr>
          <p:cNvPr id="6" name="Content Placeholder 5">
            <a:extLst>
              <a:ext uri="{FF2B5EF4-FFF2-40B4-BE49-F238E27FC236}">
                <a16:creationId xmlns:a16="http://schemas.microsoft.com/office/drawing/2014/main" id="{0FFAD120-D3BC-944F-9DD1-CD40205EE10E}"/>
              </a:ext>
            </a:extLst>
          </p:cNvPr>
          <p:cNvSpPr>
            <a:spLocks noGrp="1"/>
          </p:cNvSpPr>
          <p:nvPr>
            <p:ph idx="1"/>
          </p:nvPr>
        </p:nvSpPr>
        <p:spPr/>
        <p:txBody>
          <a:bodyPr/>
          <a:lstStyle/>
          <a:p>
            <a:pPr marL="0" indent="0">
              <a:buNone/>
            </a:pPr>
            <a:r>
              <a:rPr lang="en-US" dirty="0"/>
              <a:t>Boundary points: Easy, just check if a point lies on a line of the polygon.</a:t>
            </a:r>
          </a:p>
          <a:p>
            <a:pPr marL="0" indent="0">
              <a:buNone/>
            </a:pPr>
            <a:endParaRPr lang="en-US" dirty="0"/>
          </a:p>
          <a:p>
            <a:pPr marL="0" indent="0">
              <a:buNone/>
            </a:pPr>
            <a:r>
              <a:rPr lang="en-US" dirty="0"/>
              <a:t>Points crossing vertices of the polygon: More difficult, it requires some additional considerations.</a:t>
            </a:r>
          </a:p>
        </p:txBody>
      </p:sp>
      <p:pic>
        <p:nvPicPr>
          <p:cNvPr id="7" name="Content Placeholder 4">
            <a:extLst>
              <a:ext uri="{FF2B5EF4-FFF2-40B4-BE49-F238E27FC236}">
                <a16:creationId xmlns:a16="http://schemas.microsoft.com/office/drawing/2014/main" id="{8AEC89D6-85A1-304C-BFEF-2CCC5C48C5F9}"/>
              </a:ext>
            </a:extLst>
          </p:cNvPr>
          <p:cNvPicPr>
            <a:picLocks noChangeAspect="1"/>
          </p:cNvPicPr>
          <p:nvPr/>
        </p:nvPicPr>
        <p:blipFill>
          <a:blip r:embed="rId2"/>
          <a:stretch>
            <a:fillRect/>
          </a:stretch>
        </p:blipFill>
        <p:spPr bwMode="auto">
          <a:xfrm>
            <a:off x="1691680" y="2952851"/>
            <a:ext cx="6120680" cy="306695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Footer Placeholder 2">
            <a:extLst>
              <a:ext uri="{FF2B5EF4-FFF2-40B4-BE49-F238E27FC236}">
                <a16:creationId xmlns:a16="http://schemas.microsoft.com/office/drawing/2014/main" id="{DBA8B68D-3EC5-AC48-AB88-CF117C3DF7E1}"/>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44</a:t>
            </a:fld>
            <a:endParaRPr lang="en-US" dirty="0"/>
          </a:p>
        </p:txBody>
      </p:sp>
    </p:spTree>
    <p:extLst>
      <p:ext uri="{BB962C8B-B14F-4D97-AF65-F5344CB8AC3E}">
        <p14:creationId xmlns:p14="http://schemas.microsoft.com/office/powerpoint/2010/main" val="25770791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D76072-E128-D849-8EB1-C4005A112DD9}"/>
              </a:ext>
            </a:extLst>
          </p:cNvPr>
          <p:cNvSpPr>
            <a:spLocks noGrp="1"/>
          </p:cNvSpPr>
          <p:nvPr>
            <p:ph type="title"/>
          </p:nvPr>
        </p:nvSpPr>
        <p:spPr/>
        <p:txBody>
          <a:bodyPr/>
          <a:lstStyle/>
          <a:p>
            <a:r>
              <a:rPr lang="en-US" dirty="0"/>
              <a:t>Point Crossing Vertices</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0FFAD120-D3BC-944F-9DD1-CD40205EE10E}"/>
                  </a:ext>
                </a:extLst>
              </p:cNvPr>
              <p:cNvSpPr>
                <a:spLocks noGrp="1"/>
              </p:cNvSpPr>
              <p:nvPr>
                <p:ph idx="1"/>
              </p:nvPr>
            </p:nvSpPr>
            <p:spPr>
              <a:xfrm>
                <a:off x="330200" y="1196752"/>
                <a:ext cx="8489950" cy="4896544"/>
              </a:xfrm>
            </p:spPr>
            <p:txBody>
              <a:bodyPr/>
              <a:lstStyle/>
              <a:p>
                <a:pPr marL="0" indent="0">
                  <a:buNone/>
                </a:pPr>
                <a:r>
                  <a:rPr lang="en-US" sz="1600" dirty="0"/>
                  <a:t>First, make sure that you are visiting each line in order (clock-wise or counter clock-wise). This may be a feature of the way you define your polygon.</a:t>
                </a:r>
              </a:p>
              <a:p>
                <a:pPr marL="0" indent="0">
                  <a:buNone/>
                </a:pPr>
                <a:endParaRPr lang="en-US" sz="1050" dirty="0"/>
              </a:p>
              <a:p>
                <a:pPr marL="0" indent="0">
                  <a:buNone/>
                </a:pPr>
                <a:r>
                  <a:rPr lang="en-US" sz="1600" dirty="0"/>
                  <a:t>When iterating over the for loop we need to keep track of two lines: the current one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𝑙</m:t>
                        </m:r>
                      </m:e>
                      <m:sub>
                        <m:r>
                          <a:rPr lang="en-US" sz="1600" i="1">
                            <a:latin typeface="Cambria Math" panose="02040503050406030204" pitchFamily="18" charset="0"/>
                          </a:rPr>
                          <m:t>𝑐</m:t>
                        </m:r>
                      </m:sub>
                    </m:sSub>
                  </m:oMath>
                </a14:m>
                <a:r>
                  <a:rPr lang="en-US" sz="1600" dirty="0"/>
                  <a:t>) and the previous one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𝑙</m:t>
                        </m:r>
                      </m:e>
                      <m:sub>
                        <m:r>
                          <a:rPr lang="en-US" sz="1600" b="0" i="1" smtClean="0">
                            <a:latin typeface="Cambria Math" panose="02040503050406030204" pitchFamily="18" charset="0"/>
                          </a:rPr>
                          <m:t>𝑝</m:t>
                        </m:r>
                      </m:sub>
                    </m:sSub>
                  </m:oMath>
                </a14:m>
                <a:r>
                  <a:rPr lang="en-US" sz="1600" dirty="0"/>
                  <a:t>).</a:t>
                </a:r>
              </a:p>
              <a:p>
                <a:pPr marL="0" indent="0">
                  <a:buNone/>
                </a:pPr>
                <a:endParaRPr lang="en-US" sz="1100" dirty="0"/>
              </a:p>
              <a:p>
                <a:pPr marL="0" indent="0">
                  <a:buNone/>
                </a:pPr>
                <a:r>
                  <a:rPr lang="en-US" sz="1600" dirty="0"/>
                  <a:t>If the non vertex points of the two lines are one above and one below the ray, then you should count this crossing only once, otherwise you can count them twice or none.</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r>
                  <a:rPr lang="en-US" sz="1600" dirty="0"/>
                  <a:t>You will soon discover that this solution solves only one of the two cases, the bottom ray. </a:t>
                </a:r>
                <a:br>
                  <a:rPr lang="en-US" sz="1600" dirty="0"/>
                </a:br>
                <a:r>
                  <a:rPr lang="en-US" sz="1600" dirty="0"/>
                  <a:t>To solve the top ray you need to think about the parallel lines with the x-axis.</a:t>
                </a:r>
              </a:p>
            </p:txBody>
          </p:sp>
        </mc:Choice>
        <mc:Fallback xmlns="">
          <p:sp>
            <p:nvSpPr>
              <p:cNvPr id="6" name="Content Placeholder 5">
                <a:extLst>
                  <a:ext uri="{FF2B5EF4-FFF2-40B4-BE49-F238E27FC236}">
                    <a16:creationId xmlns:a16="http://schemas.microsoft.com/office/drawing/2014/main" id="{0FFAD120-D3BC-944F-9DD1-CD40205EE10E}"/>
                  </a:ext>
                </a:extLst>
              </p:cNvPr>
              <p:cNvSpPr>
                <a:spLocks noGrp="1" noRot="1" noChangeAspect="1" noMove="1" noResize="1" noEditPoints="1" noAdjustHandles="1" noChangeArrowheads="1" noChangeShapeType="1" noTextEdit="1"/>
              </p:cNvSpPr>
              <p:nvPr>
                <p:ph idx="1"/>
              </p:nvPr>
            </p:nvSpPr>
            <p:spPr>
              <a:xfrm>
                <a:off x="330200" y="1196752"/>
                <a:ext cx="8489950" cy="4896544"/>
              </a:xfrm>
              <a:blipFill>
                <a:blip r:embed="rId2"/>
                <a:stretch>
                  <a:fillRect l="-299" t="-517" b="-2326"/>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E05BA436-22FA-6347-9297-1DACB236EF41}"/>
              </a:ext>
            </a:extLst>
          </p:cNvPr>
          <p:cNvCxnSpPr>
            <a:cxnSpLocks/>
          </p:cNvCxnSpPr>
          <p:nvPr/>
        </p:nvCxnSpPr>
        <p:spPr>
          <a:xfrm flipH="1" flipV="1">
            <a:off x="2132154" y="3636687"/>
            <a:ext cx="692878" cy="1152129"/>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D2209715-C09C-EF41-85AF-E6016E6D21AA}"/>
              </a:ext>
            </a:extLst>
          </p:cNvPr>
          <p:cNvCxnSpPr>
            <a:cxnSpLocks/>
          </p:cNvCxnSpPr>
          <p:nvPr/>
        </p:nvCxnSpPr>
        <p:spPr>
          <a:xfrm>
            <a:off x="908018" y="4788815"/>
            <a:ext cx="2616173"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DA74DC2-411D-3442-A3A8-050EB2F814CA}"/>
                  </a:ext>
                </a:extLst>
              </p:cNvPr>
              <p:cNvSpPr txBox="1"/>
              <p:nvPr/>
            </p:nvSpPr>
            <p:spPr>
              <a:xfrm>
                <a:off x="1874299" y="4419484"/>
                <a:ext cx="795859"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sSub>
                        <m:sSubPr>
                          <m:ctrlPr>
                            <a:rPr lang="en-US" sz="1400" i="1">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oMath>
                  </m:oMathPara>
                </a14:m>
                <a:endParaRPr lang="en-US" sz="1400" dirty="0"/>
              </a:p>
            </p:txBody>
          </p:sp>
        </mc:Choice>
        <mc:Fallback xmlns="">
          <p:sp>
            <p:nvSpPr>
              <p:cNvPr id="9" name="TextBox 8">
                <a:extLst>
                  <a:ext uri="{FF2B5EF4-FFF2-40B4-BE49-F238E27FC236}">
                    <a16:creationId xmlns:a16="http://schemas.microsoft.com/office/drawing/2014/main" id="{3DA74DC2-411D-3442-A3A8-050EB2F814CA}"/>
                  </a:ext>
                </a:extLst>
              </p:cNvPr>
              <p:cNvSpPr txBox="1">
                <a:spLocks noRot="1" noChangeAspect="1" noMove="1" noResize="1" noEditPoints="1" noAdjustHandles="1" noChangeArrowheads="1" noChangeShapeType="1" noTextEdit="1"/>
              </p:cNvSpPr>
              <p:nvPr/>
            </p:nvSpPr>
            <p:spPr>
              <a:xfrm>
                <a:off x="1874299" y="4419484"/>
                <a:ext cx="795859" cy="307777"/>
              </a:xfrm>
              <a:prstGeom prst="rect">
                <a:avLst/>
              </a:prstGeom>
              <a:blipFill>
                <a:blip r:embed="rId3"/>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374C0D6-69BC-964F-B48D-68955C5724FE}"/>
                  </a:ext>
                </a:extLst>
              </p:cNvPr>
              <p:cNvSpPr txBox="1"/>
              <p:nvPr/>
            </p:nvSpPr>
            <p:spPr>
              <a:xfrm>
                <a:off x="3280239" y="4405086"/>
                <a:ext cx="909736"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rPr>
                        <m:t>,</m:t>
                      </m:r>
                      <m:sSub>
                        <m:sSubPr>
                          <m:ctrlPr>
                            <a:rPr lang="en-US" sz="1400" i="1">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oMath>
                  </m:oMathPara>
                </a14:m>
                <a:endParaRPr lang="en-US" sz="1400" dirty="0"/>
              </a:p>
            </p:txBody>
          </p:sp>
        </mc:Choice>
        <mc:Fallback xmlns="">
          <p:sp>
            <p:nvSpPr>
              <p:cNvPr id="10" name="TextBox 9">
                <a:extLst>
                  <a:ext uri="{FF2B5EF4-FFF2-40B4-BE49-F238E27FC236}">
                    <a16:creationId xmlns:a16="http://schemas.microsoft.com/office/drawing/2014/main" id="{E374C0D6-69BC-964F-B48D-68955C5724FE}"/>
                  </a:ext>
                </a:extLst>
              </p:cNvPr>
              <p:cNvSpPr txBox="1">
                <a:spLocks noRot="1" noChangeAspect="1" noMove="1" noResize="1" noEditPoints="1" noAdjustHandles="1" noChangeArrowheads="1" noChangeShapeType="1" noTextEdit="1"/>
              </p:cNvSpPr>
              <p:nvPr/>
            </p:nvSpPr>
            <p:spPr>
              <a:xfrm>
                <a:off x="3280239" y="4405086"/>
                <a:ext cx="909736" cy="307777"/>
              </a:xfrm>
              <a:prstGeom prst="rect">
                <a:avLst/>
              </a:prstGeom>
              <a:blipFill>
                <a:blip r:embed="rId4"/>
                <a:stretch>
                  <a:fillRect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452F93D-B250-2040-9A90-C0CCBB77365F}"/>
                  </a:ext>
                </a:extLst>
              </p:cNvPr>
              <p:cNvSpPr txBox="1"/>
              <p:nvPr/>
            </p:nvSpPr>
            <p:spPr>
              <a:xfrm>
                <a:off x="1163032" y="5291916"/>
                <a:ext cx="89601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r>
                            <a:rPr lang="en-US" sz="1400" b="0" i="1" smtClean="0">
                              <a:latin typeface="Cambria Math" panose="02040503050406030204" pitchFamily="18" charset="0"/>
                            </a:rPr>
                            <m:t>′</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sSub>
                        <m:sSubPr>
                          <m:ctrlPr>
                            <a:rPr lang="en-US" sz="1400" i="1">
                              <a:latin typeface="Cambria Math" panose="02040503050406030204" pitchFamily="18" charset="0"/>
                            </a:rPr>
                          </m:ctrlPr>
                        </m:sSubPr>
                        <m:e>
                          <m:r>
                            <a:rPr lang="en-US" sz="1400" b="0" i="1" smtClean="0">
                              <a:latin typeface="Cambria Math" panose="02040503050406030204" pitchFamily="18" charset="0"/>
                            </a:rPr>
                            <m:t>𝑦</m:t>
                          </m:r>
                          <m:r>
                            <a:rPr lang="en-US" sz="1400" b="0" i="1" smtClean="0">
                              <a:latin typeface="Cambria Math" panose="02040503050406030204" pitchFamily="18" charset="0"/>
                            </a:rPr>
                            <m:t>′</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oMath>
                  </m:oMathPara>
                </a14:m>
                <a:endParaRPr lang="en-US" sz="1400" dirty="0"/>
              </a:p>
            </p:txBody>
          </p:sp>
        </mc:Choice>
        <mc:Fallback xmlns="">
          <p:sp>
            <p:nvSpPr>
              <p:cNvPr id="11" name="TextBox 10">
                <a:extLst>
                  <a:ext uri="{FF2B5EF4-FFF2-40B4-BE49-F238E27FC236}">
                    <a16:creationId xmlns:a16="http://schemas.microsoft.com/office/drawing/2014/main" id="{0452F93D-B250-2040-9A90-C0CCBB77365F}"/>
                  </a:ext>
                </a:extLst>
              </p:cNvPr>
              <p:cNvSpPr txBox="1">
                <a:spLocks noRot="1" noChangeAspect="1" noMove="1" noResize="1" noEditPoints="1" noAdjustHandles="1" noChangeArrowheads="1" noChangeShapeType="1" noTextEdit="1"/>
              </p:cNvSpPr>
              <p:nvPr/>
            </p:nvSpPr>
            <p:spPr>
              <a:xfrm>
                <a:off x="1163032" y="5291916"/>
                <a:ext cx="896015" cy="307777"/>
              </a:xfrm>
              <a:prstGeom prst="rect">
                <a:avLst/>
              </a:prstGeom>
              <a:blipFill>
                <a:blip r:embed="rId5"/>
                <a:stretch>
                  <a:fillRect b="-1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B5D6A70-F64A-774C-B76A-249421556781}"/>
                  </a:ext>
                </a:extLst>
              </p:cNvPr>
              <p:cNvSpPr txBox="1"/>
              <p:nvPr/>
            </p:nvSpPr>
            <p:spPr>
              <a:xfrm>
                <a:off x="1359139" y="3581559"/>
                <a:ext cx="80419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m:t>
                      </m:r>
                      <m:sSub>
                        <m:sSubPr>
                          <m:ctrlPr>
                            <a:rPr lang="en-US" sz="1400" i="1">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m:t>
                      </m:r>
                    </m:oMath>
                  </m:oMathPara>
                </a14:m>
                <a:endParaRPr lang="en-US" sz="1400" dirty="0"/>
              </a:p>
            </p:txBody>
          </p:sp>
        </mc:Choice>
        <mc:Fallback xmlns="">
          <p:sp>
            <p:nvSpPr>
              <p:cNvPr id="12" name="TextBox 11">
                <a:extLst>
                  <a:ext uri="{FF2B5EF4-FFF2-40B4-BE49-F238E27FC236}">
                    <a16:creationId xmlns:a16="http://schemas.microsoft.com/office/drawing/2014/main" id="{FB5D6A70-F64A-774C-B76A-249421556781}"/>
                  </a:ext>
                </a:extLst>
              </p:cNvPr>
              <p:cNvSpPr txBox="1">
                <a:spLocks noRot="1" noChangeAspect="1" noMove="1" noResize="1" noEditPoints="1" noAdjustHandles="1" noChangeArrowheads="1" noChangeShapeType="1" noTextEdit="1"/>
              </p:cNvSpPr>
              <p:nvPr/>
            </p:nvSpPr>
            <p:spPr>
              <a:xfrm>
                <a:off x="1359139" y="3581559"/>
                <a:ext cx="804195" cy="307777"/>
              </a:xfrm>
              <a:prstGeom prst="rect">
                <a:avLst/>
              </a:prstGeom>
              <a:blipFill>
                <a:blip r:embed="rId6"/>
                <a:stretch>
                  <a:fillRect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7C20929-9750-DC48-BABC-49D90F141E6A}"/>
                  </a:ext>
                </a:extLst>
              </p:cNvPr>
              <p:cNvSpPr txBox="1"/>
              <p:nvPr/>
            </p:nvSpPr>
            <p:spPr>
              <a:xfrm>
                <a:off x="2484308" y="3817328"/>
                <a:ext cx="36779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𝑙</m:t>
                          </m:r>
                        </m:e>
                        <m:sub>
                          <m:r>
                            <a:rPr lang="en-US" sz="1400" b="0" i="1" smtClean="0">
                              <a:latin typeface="Cambria Math" panose="02040503050406030204" pitchFamily="18" charset="0"/>
                            </a:rPr>
                            <m:t>𝑐</m:t>
                          </m:r>
                        </m:sub>
                      </m:sSub>
                    </m:oMath>
                  </m:oMathPara>
                </a14:m>
                <a:endParaRPr lang="en-US" sz="1400" dirty="0"/>
              </a:p>
            </p:txBody>
          </p:sp>
        </mc:Choice>
        <mc:Fallback xmlns="">
          <p:sp>
            <p:nvSpPr>
              <p:cNvPr id="17" name="TextBox 16">
                <a:extLst>
                  <a:ext uri="{FF2B5EF4-FFF2-40B4-BE49-F238E27FC236}">
                    <a16:creationId xmlns:a16="http://schemas.microsoft.com/office/drawing/2014/main" id="{B7C20929-9750-DC48-BABC-49D90F141E6A}"/>
                  </a:ext>
                </a:extLst>
              </p:cNvPr>
              <p:cNvSpPr txBox="1">
                <a:spLocks noRot="1" noChangeAspect="1" noMove="1" noResize="1" noEditPoints="1" noAdjustHandles="1" noChangeArrowheads="1" noChangeShapeType="1" noTextEdit="1"/>
              </p:cNvSpPr>
              <p:nvPr/>
            </p:nvSpPr>
            <p:spPr>
              <a:xfrm>
                <a:off x="2484308" y="3817328"/>
                <a:ext cx="367793" cy="30777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85618045-D9A9-D24B-922B-ABCBFC9391F5}"/>
                  </a:ext>
                </a:extLst>
              </p:cNvPr>
              <p:cNvSpPr txBox="1"/>
              <p:nvPr/>
            </p:nvSpPr>
            <p:spPr>
              <a:xfrm>
                <a:off x="2527017" y="5111985"/>
                <a:ext cx="381258" cy="3243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𝑙</m:t>
                          </m:r>
                        </m:e>
                        <m:sub>
                          <m:r>
                            <a:rPr lang="en-US" sz="1400" b="0" i="1" smtClean="0">
                              <a:latin typeface="Cambria Math" panose="02040503050406030204" pitchFamily="18" charset="0"/>
                            </a:rPr>
                            <m:t>𝑝</m:t>
                          </m:r>
                        </m:sub>
                      </m:sSub>
                    </m:oMath>
                  </m:oMathPara>
                </a14:m>
                <a:endParaRPr lang="en-US" sz="1400" dirty="0"/>
              </a:p>
            </p:txBody>
          </p:sp>
        </mc:Choice>
        <mc:Fallback xmlns="">
          <p:sp>
            <p:nvSpPr>
              <p:cNvPr id="18" name="TextBox 17">
                <a:extLst>
                  <a:ext uri="{FF2B5EF4-FFF2-40B4-BE49-F238E27FC236}">
                    <a16:creationId xmlns:a16="http://schemas.microsoft.com/office/drawing/2014/main" id="{85618045-D9A9-D24B-922B-ABCBFC9391F5}"/>
                  </a:ext>
                </a:extLst>
              </p:cNvPr>
              <p:cNvSpPr txBox="1">
                <a:spLocks noRot="1" noChangeAspect="1" noMove="1" noResize="1" noEditPoints="1" noAdjustHandles="1" noChangeArrowheads="1" noChangeShapeType="1" noTextEdit="1"/>
              </p:cNvSpPr>
              <p:nvPr/>
            </p:nvSpPr>
            <p:spPr>
              <a:xfrm>
                <a:off x="2527017" y="5111985"/>
                <a:ext cx="381258" cy="324384"/>
              </a:xfrm>
              <a:prstGeom prst="rect">
                <a:avLst/>
              </a:prstGeom>
              <a:blipFill>
                <a:blip r:embed="rId8"/>
                <a:stretch>
                  <a:fillRect/>
                </a:stretch>
              </a:blipFill>
            </p:spPr>
            <p:txBody>
              <a:bodyPr/>
              <a:lstStyle/>
              <a:p>
                <a:r>
                  <a:rPr lang="en-US">
                    <a:noFill/>
                  </a:rPr>
                  <a:t> </a:t>
                </a:r>
              </a:p>
            </p:txBody>
          </p:sp>
        </mc:Fallback>
      </mc:AlternateContent>
      <p:cxnSp>
        <p:nvCxnSpPr>
          <p:cNvPr id="19" name="Straight Connector 18">
            <a:extLst>
              <a:ext uri="{FF2B5EF4-FFF2-40B4-BE49-F238E27FC236}">
                <a16:creationId xmlns:a16="http://schemas.microsoft.com/office/drawing/2014/main" id="{7E2CA0AB-991A-CD4C-866D-D64668BBB172}"/>
              </a:ext>
            </a:extLst>
          </p:cNvPr>
          <p:cNvCxnSpPr>
            <a:cxnSpLocks/>
          </p:cNvCxnSpPr>
          <p:nvPr/>
        </p:nvCxnSpPr>
        <p:spPr>
          <a:xfrm flipH="1">
            <a:off x="2132154" y="4788815"/>
            <a:ext cx="692878" cy="72008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3E1D555F-BA7B-4E4D-BD24-75BCDFCF76E9}"/>
                  </a:ext>
                </a:extLst>
              </p:cNvPr>
              <p:cNvSpPr txBox="1"/>
              <p:nvPr/>
            </p:nvSpPr>
            <p:spPr>
              <a:xfrm>
                <a:off x="1714850" y="4769699"/>
                <a:ext cx="904350"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r>
                            <a:rPr lang="en-US" sz="1400" b="0" i="1" smtClean="0">
                              <a:latin typeface="Cambria Math" panose="02040503050406030204" pitchFamily="18" charset="0"/>
                            </a:rPr>
                            <m:t>′</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m:t>
                      </m:r>
                      <m:sSub>
                        <m:sSubPr>
                          <m:ctrlPr>
                            <a:rPr lang="en-US" sz="1400" i="1">
                              <a:latin typeface="Cambria Math" panose="02040503050406030204" pitchFamily="18" charset="0"/>
                            </a:rPr>
                          </m:ctrlPr>
                        </m:sSubPr>
                        <m:e>
                          <m:r>
                            <a:rPr lang="en-US" sz="1400" b="0" i="1" smtClean="0">
                              <a:latin typeface="Cambria Math" panose="02040503050406030204" pitchFamily="18" charset="0"/>
                            </a:rPr>
                            <m:t>𝑦</m:t>
                          </m:r>
                          <m:r>
                            <a:rPr lang="en-US" sz="1400" b="0" i="1" smtClean="0">
                              <a:latin typeface="Cambria Math" panose="02040503050406030204" pitchFamily="18" charset="0"/>
                            </a:rPr>
                            <m:t>′</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m:t>
                      </m:r>
                    </m:oMath>
                  </m:oMathPara>
                </a14:m>
                <a:endParaRPr lang="en-US" sz="1400" dirty="0"/>
              </a:p>
            </p:txBody>
          </p:sp>
        </mc:Choice>
        <mc:Fallback xmlns="">
          <p:sp>
            <p:nvSpPr>
              <p:cNvPr id="22" name="TextBox 21">
                <a:extLst>
                  <a:ext uri="{FF2B5EF4-FFF2-40B4-BE49-F238E27FC236}">
                    <a16:creationId xmlns:a16="http://schemas.microsoft.com/office/drawing/2014/main" id="{3E1D555F-BA7B-4E4D-BD24-75BCDFCF76E9}"/>
                  </a:ext>
                </a:extLst>
              </p:cNvPr>
              <p:cNvSpPr txBox="1">
                <a:spLocks noRot="1" noChangeAspect="1" noMove="1" noResize="1" noEditPoints="1" noAdjustHandles="1" noChangeArrowheads="1" noChangeShapeType="1" noTextEdit="1"/>
              </p:cNvSpPr>
              <p:nvPr/>
            </p:nvSpPr>
            <p:spPr>
              <a:xfrm>
                <a:off x="1714850" y="4769699"/>
                <a:ext cx="904350" cy="307777"/>
              </a:xfrm>
              <a:prstGeom prst="rect">
                <a:avLst/>
              </a:prstGeom>
              <a:blipFill>
                <a:blip r:embed="rId9"/>
                <a:stretch>
                  <a:fillRect b="-16000"/>
                </a:stretch>
              </a:blipFill>
            </p:spPr>
            <p:txBody>
              <a:bodyPr/>
              <a:lstStyle/>
              <a:p>
                <a:r>
                  <a:rPr lang="en-US">
                    <a:noFill/>
                  </a:rPr>
                  <a:t> </a:t>
                </a:r>
              </a:p>
            </p:txBody>
          </p:sp>
        </mc:Fallback>
      </mc:AlternateContent>
      <p:cxnSp>
        <p:nvCxnSpPr>
          <p:cNvPr id="23" name="Straight Connector 22">
            <a:extLst>
              <a:ext uri="{FF2B5EF4-FFF2-40B4-BE49-F238E27FC236}">
                <a16:creationId xmlns:a16="http://schemas.microsoft.com/office/drawing/2014/main" id="{0D6C8E26-5E34-FE41-8014-FEFCF6A36CBF}"/>
              </a:ext>
            </a:extLst>
          </p:cNvPr>
          <p:cNvCxnSpPr>
            <a:cxnSpLocks/>
          </p:cNvCxnSpPr>
          <p:nvPr/>
        </p:nvCxnSpPr>
        <p:spPr>
          <a:xfrm flipH="1" flipV="1">
            <a:off x="6109807" y="3667585"/>
            <a:ext cx="692878" cy="1152129"/>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BF94228F-3712-604E-8837-465748F08498}"/>
              </a:ext>
            </a:extLst>
          </p:cNvPr>
          <p:cNvCxnSpPr>
            <a:cxnSpLocks/>
          </p:cNvCxnSpPr>
          <p:nvPr/>
        </p:nvCxnSpPr>
        <p:spPr>
          <a:xfrm>
            <a:off x="4885671" y="4819713"/>
            <a:ext cx="2616173"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81FC1C0C-2497-B142-805B-918D42E793CD}"/>
                  </a:ext>
                </a:extLst>
              </p:cNvPr>
              <p:cNvSpPr txBox="1"/>
              <p:nvPr/>
            </p:nvSpPr>
            <p:spPr>
              <a:xfrm>
                <a:off x="5851952" y="4450382"/>
                <a:ext cx="795859"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sSub>
                        <m:sSubPr>
                          <m:ctrlPr>
                            <a:rPr lang="en-US" sz="1400" i="1">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oMath>
                  </m:oMathPara>
                </a14:m>
                <a:endParaRPr lang="en-US" sz="1400" dirty="0"/>
              </a:p>
            </p:txBody>
          </p:sp>
        </mc:Choice>
        <mc:Fallback xmlns="">
          <p:sp>
            <p:nvSpPr>
              <p:cNvPr id="25" name="TextBox 24">
                <a:extLst>
                  <a:ext uri="{FF2B5EF4-FFF2-40B4-BE49-F238E27FC236}">
                    <a16:creationId xmlns:a16="http://schemas.microsoft.com/office/drawing/2014/main" id="{81FC1C0C-2497-B142-805B-918D42E793CD}"/>
                  </a:ext>
                </a:extLst>
              </p:cNvPr>
              <p:cNvSpPr txBox="1">
                <a:spLocks noRot="1" noChangeAspect="1" noMove="1" noResize="1" noEditPoints="1" noAdjustHandles="1" noChangeArrowheads="1" noChangeShapeType="1" noTextEdit="1"/>
              </p:cNvSpPr>
              <p:nvPr/>
            </p:nvSpPr>
            <p:spPr>
              <a:xfrm>
                <a:off x="5851952" y="4450382"/>
                <a:ext cx="795859" cy="307777"/>
              </a:xfrm>
              <a:prstGeom prst="rect">
                <a:avLst/>
              </a:prstGeom>
              <a:blipFill>
                <a:blip r:embed="rId10"/>
                <a:stretch>
                  <a:fillRect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9C83D0E0-FCEF-5848-8795-81AD08568B37}"/>
                  </a:ext>
                </a:extLst>
              </p:cNvPr>
              <p:cNvSpPr txBox="1"/>
              <p:nvPr/>
            </p:nvSpPr>
            <p:spPr>
              <a:xfrm>
                <a:off x="7257892" y="4435984"/>
                <a:ext cx="909736"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rPr>
                        <m:t>,</m:t>
                      </m:r>
                      <m:sSub>
                        <m:sSubPr>
                          <m:ctrlPr>
                            <a:rPr lang="en-US" sz="1400" i="1">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oMath>
                  </m:oMathPara>
                </a14:m>
                <a:endParaRPr lang="en-US" sz="1400" dirty="0"/>
              </a:p>
            </p:txBody>
          </p:sp>
        </mc:Choice>
        <mc:Fallback xmlns="">
          <p:sp>
            <p:nvSpPr>
              <p:cNvPr id="26" name="TextBox 25">
                <a:extLst>
                  <a:ext uri="{FF2B5EF4-FFF2-40B4-BE49-F238E27FC236}">
                    <a16:creationId xmlns:a16="http://schemas.microsoft.com/office/drawing/2014/main" id="{9C83D0E0-FCEF-5848-8795-81AD08568B37}"/>
                  </a:ext>
                </a:extLst>
              </p:cNvPr>
              <p:cNvSpPr txBox="1">
                <a:spLocks noRot="1" noChangeAspect="1" noMove="1" noResize="1" noEditPoints="1" noAdjustHandles="1" noChangeArrowheads="1" noChangeShapeType="1" noTextEdit="1"/>
              </p:cNvSpPr>
              <p:nvPr/>
            </p:nvSpPr>
            <p:spPr>
              <a:xfrm>
                <a:off x="7257892" y="4435984"/>
                <a:ext cx="909736" cy="307777"/>
              </a:xfrm>
              <a:prstGeom prst="rect">
                <a:avLst/>
              </a:prstGeom>
              <a:blipFill>
                <a:blip r:embed="rId11"/>
                <a:stretch>
                  <a:fillRect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F55CA0BD-62A6-8B4B-B4D8-777448748F75}"/>
                  </a:ext>
                </a:extLst>
              </p:cNvPr>
              <p:cNvSpPr txBox="1"/>
              <p:nvPr/>
            </p:nvSpPr>
            <p:spPr>
              <a:xfrm>
                <a:off x="7492409" y="3663456"/>
                <a:ext cx="89601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r>
                            <a:rPr lang="en-US" sz="1400" b="0" i="1" smtClean="0">
                              <a:latin typeface="Cambria Math" panose="02040503050406030204" pitchFamily="18" charset="0"/>
                            </a:rPr>
                            <m:t>′</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sSub>
                        <m:sSubPr>
                          <m:ctrlPr>
                            <a:rPr lang="en-US" sz="1400" i="1">
                              <a:latin typeface="Cambria Math" panose="02040503050406030204" pitchFamily="18" charset="0"/>
                            </a:rPr>
                          </m:ctrlPr>
                        </m:sSubPr>
                        <m:e>
                          <m:r>
                            <a:rPr lang="en-US" sz="1400" b="0" i="1" smtClean="0">
                              <a:latin typeface="Cambria Math" panose="02040503050406030204" pitchFamily="18" charset="0"/>
                            </a:rPr>
                            <m:t>𝑦</m:t>
                          </m:r>
                          <m:r>
                            <a:rPr lang="en-US" sz="1400" b="0" i="1" smtClean="0">
                              <a:latin typeface="Cambria Math" panose="02040503050406030204" pitchFamily="18" charset="0"/>
                            </a:rPr>
                            <m:t>′</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oMath>
                  </m:oMathPara>
                </a14:m>
                <a:endParaRPr lang="en-US" sz="1400" dirty="0"/>
              </a:p>
            </p:txBody>
          </p:sp>
        </mc:Choice>
        <mc:Fallback xmlns="">
          <p:sp>
            <p:nvSpPr>
              <p:cNvPr id="27" name="TextBox 26">
                <a:extLst>
                  <a:ext uri="{FF2B5EF4-FFF2-40B4-BE49-F238E27FC236}">
                    <a16:creationId xmlns:a16="http://schemas.microsoft.com/office/drawing/2014/main" id="{F55CA0BD-62A6-8B4B-B4D8-777448748F75}"/>
                  </a:ext>
                </a:extLst>
              </p:cNvPr>
              <p:cNvSpPr txBox="1">
                <a:spLocks noRot="1" noChangeAspect="1" noMove="1" noResize="1" noEditPoints="1" noAdjustHandles="1" noChangeArrowheads="1" noChangeShapeType="1" noTextEdit="1"/>
              </p:cNvSpPr>
              <p:nvPr/>
            </p:nvSpPr>
            <p:spPr>
              <a:xfrm>
                <a:off x="7492409" y="3663456"/>
                <a:ext cx="896015" cy="307777"/>
              </a:xfrm>
              <a:prstGeom prst="rect">
                <a:avLst/>
              </a:prstGeom>
              <a:blipFill>
                <a:blip r:embed="rId12"/>
                <a:stretch>
                  <a:fillRect b="-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21D53D63-8BA7-AB45-A917-DAF212689C39}"/>
                  </a:ext>
                </a:extLst>
              </p:cNvPr>
              <p:cNvSpPr txBox="1"/>
              <p:nvPr/>
            </p:nvSpPr>
            <p:spPr>
              <a:xfrm>
                <a:off x="5336792" y="3612457"/>
                <a:ext cx="80419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m:t>
                      </m:r>
                      <m:sSub>
                        <m:sSubPr>
                          <m:ctrlPr>
                            <a:rPr lang="en-US" sz="1400" i="1">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m:t>
                      </m:r>
                    </m:oMath>
                  </m:oMathPara>
                </a14:m>
                <a:endParaRPr lang="en-US" sz="1400" dirty="0"/>
              </a:p>
            </p:txBody>
          </p:sp>
        </mc:Choice>
        <mc:Fallback xmlns="">
          <p:sp>
            <p:nvSpPr>
              <p:cNvPr id="28" name="TextBox 27">
                <a:extLst>
                  <a:ext uri="{FF2B5EF4-FFF2-40B4-BE49-F238E27FC236}">
                    <a16:creationId xmlns:a16="http://schemas.microsoft.com/office/drawing/2014/main" id="{21D53D63-8BA7-AB45-A917-DAF212689C39}"/>
                  </a:ext>
                </a:extLst>
              </p:cNvPr>
              <p:cNvSpPr txBox="1">
                <a:spLocks noRot="1" noChangeAspect="1" noMove="1" noResize="1" noEditPoints="1" noAdjustHandles="1" noChangeArrowheads="1" noChangeShapeType="1" noTextEdit="1"/>
              </p:cNvSpPr>
              <p:nvPr/>
            </p:nvSpPr>
            <p:spPr>
              <a:xfrm>
                <a:off x="5336792" y="3612457"/>
                <a:ext cx="804195" cy="307777"/>
              </a:xfrm>
              <a:prstGeom prst="rect">
                <a:avLst/>
              </a:prstGeom>
              <a:blipFill>
                <a:blip r:embed="rId13"/>
                <a:stretch>
                  <a:fillRect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A573EE21-2169-934A-9621-211EE3AE24BB}"/>
                  </a:ext>
                </a:extLst>
              </p:cNvPr>
              <p:cNvSpPr txBox="1"/>
              <p:nvPr/>
            </p:nvSpPr>
            <p:spPr>
              <a:xfrm>
                <a:off x="6461961" y="3848226"/>
                <a:ext cx="36779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𝑙</m:t>
                          </m:r>
                        </m:e>
                        <m:sub>
                          <m:r>
                            <a:rPr lang="en-US" sz="1400" b="0" i="1" smtClean="0">
                              <a:latin typeface="Cambria Math" panose="02040503050406030204" pitchFamily="18" charset="0"/>
                            </a:rPr>
                            <m:t>𝑐</m:t>
                          </m:r>
                        </m:sub>
                      </m:sSub>
                    </m:oMath>
                  </m:oMathPara>
                </a14:m>
                <a:endParaRPr lang="en-US" sz="1400" dirty="0"/>
              </a:p>
            </p:txBody>
          </p:sp>
        </mc:Choice>
        <mc:Fallback xmlns="">
          <p:sp>
            <p:nvSpPr>
              <p:cNvPr id="29" name="TextBox 28">
                <a:extLst>
                  <a:ext uri="{FF2B5EF4-FFF2-40B4-BE49-F238E27FC236}">
                    <a16:creationId xmlns:a16="http://schemas.microsoft.com/office/drawing/2014/main" id="{A573EE21-2169-934A-9621-211EE3AE24BB}"/>
                  </a:ext>
                </a:extLst>
              </p:cNvPr>
              <p:cNvSpPr txBox="1">
                <a:spLocks noRot="1" noChangeAspect="1" noMove="1" noResize="1" noEditPoints="1" noAdjustHandles="1" noChangeArrowheads="1" noChangeShapeType="1" noTextEdit="1"/>
              </p:cNvSpPr>
              <p:nvPr/>
            </p:nvSpPr>
            <p:spPr>
              <a:xfrm>
                <a:off x="6461961" y="3848226"/>
                <a:ext cx="367793" cy="307777"/>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A772864-D3A7-B243-A214-FDBDA5538832}"/>
                  </a:ext>
                </a:extLst>
              </p:cNvPr>
              <p:cNvSpPr txBox="1"/>
              <p:nvPr/>
            </p:nvSpPr>
            <p:spPr>
              <a:xfrm>
                <a:off x="7240131" y="4072247"/>
                <a:ext cx="381258" cy="3243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𝑙</m:t>
                          </m:r>
                        </m:e>
                        <m:sub>
                          <m:r>
                            <a:rPr lang="en-US" sz="1400" b="0" i="1" smtClean="0">
                              <a:latin typeface="Cambria Math" panose="02040503050406030204" pitchFamily="18" charset="0"/>
                            </a:rPr>
                            <m:t>𝑝</m:t>
                          </m:r>
                        </m:sub>
                      </m:sSub>
                    </m:oMath>
                  </m:oMathPara>
                </a14:m>
                <a:endParaRPr lang="en-US" sz="1400" dirty="0"/>
              </a:p>
            </p:txBody>
          </p:sp>
        </mc:Choice>
        <mc:Fallback xmlns="">
          <p:sp>
            <p:nvSpPr>
              <p:cNvPr id="30" name="TextBox 29">
                <a:extLst>
                  <a:ext uri="{FF2B5EF4-FFF2-40B4-BE49-F238E27FC236}">
                    <a16:creationId xmlns:a16="http://schemas.microsoft.com/office/drawing/2014/main" id="{BA772864-D3A7-B243-A214-FDBDA5538832}"/>
                  </a:ext>
                </a:extLst>
              </p:cNvPr>
              <p:cNvSpPr txBox="1">
                <a:spLocks noRot="1" noChangeAspect="1" noMove="1" noResize="1" noEditPoints="1" noAdjustHandles="1" noChangeArrowheads="1" noChangeShapeType="1" noTextEdit="1"/>
              </p:cNvSpPr>
              <p:nvPr/>
            </p:nvSpPr>
            <p:spPr>
              <a:xfrm>
                <a:off x="7240131" y="4072247"/>
                <a:ext cx="381258" cy="324384"/>
              </a:xfrm>
              <a:prstGeom prst="rect">
                <a:avLst/>
              </a:prstGeom>
              <a:blipFill>
                <a:blip r:embed="rId15"/>
                <a:stretch>
                  <a:fillRect/>
                </a:stretch>
              </a:blipFill>
            </p:spPr>
            <p:txBody>
              <a:bodyPr/>
              <a:lstStyle/>
              <a:p>
                <a:r>
                  <a:rPr lang="en-US">
                    <a:noFill/>
                  </a:rPr>
                  <a:t> </a:t>
                </a:r>
              </a:p>
            </p:txBody>
          </p:sp>
        </mc:Fallback>
      </mc:AlternateContent>
      <p:cxnSp>
        <p:nvCxnSpPr>
          <p:cNvPr id="31" name="Straight Connector 30">
            <a:extLst>
              <a:ext uri="{FF2B5EF4-FFF2-40B4-BE49-F238E27FC236}">
                <a16:creationId xmlns:a16="http://schemas.microsoft.com/office/drawing/2014/main" id="{E371D320-3844-6849-A987-E8D2063058B8}"/>
              </a:ext>
            </a:extLst>
          </p:cNvPr>
          <p:cNvCxnSpPr>
            <a:cxnSpLocks/>
          </p:cNvCxnSpPr>
          <p:nvPr/>
        </p:nvCxnSpPr>
        <p:spPr>
          <a:xfrm flipV="1">
            <a:off x="6802685" y="3680938"/>
            <a:ext cx="773610" cy="113877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E508B54D-7000-144F-90E6-26C6A5AF3BEB}"/>
                  </a:ext>
                </a:extLst>
              </p:cNvPr>
              <p:cNvSpPr txBox="1"/>
              <p:nvPr/>
            </p:nvSpPr>
            <p:spPr>
              <a:xfrm>
                <a:off x="5692503" y="4800597"/>
                <a:ext cx="904350"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r>
                            <a:rPr lang="en-US" sz="1400" b="0" i="1" smtClean="0">
                              <a:latin typeface="Cambria Math" panose="02040503050406030204" pitchFamily="18" charset="0"/>
                            </a:rPr>
                            <m:t>′</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m:t>
                      </m:r>
                      <m:sSub>
                        <m:sSubPr>
                          <m:ctrlPr>
                            <a:rPr lang="en-US" sz="1400" i="1">
                              <a:latin typeface="Cambria Math" panose="02040503050406030204" pitchFamily="18" charset="0"/>
                            </a:rPr>
                          </m:ctrlPr>
                        </m:sSubPr>
                        <m:e>
                          <m:r>
                            <a:rPr lang="en-US" sz="1400" b="0" i="1" smtClean="0">
                              <a:latin typeface="Cambria Math" panose="02040503050406030204" pitchFamily="18" charset="0"/>
                            </a:rPr>
                            <m:t>𝑦</m:t>
                          </m:r>
                          <m:r>
                            <a:rPr lang="en-US" sz="1400" b="0" i="1" smtClean="0">
                              <a:latin typeface="Cambria Math" panose="02040503050406030204" pitchFamily="18" charset="0"/>
                            </a:rPr>
                            <m:t>′</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m:t>
                      </m:r>
                    </m:oMath>
                  </m:oMathPara>
                </a14:m>
                <a:endParaRPr lang="en-US" sz="1400" dirty="0"/>
              </a:p>
            </p:txBody>
          </p:sp>
        </mc:Choice>
        <mc:Fallback xmlns="">
          <p:sp>
            <p:nvSpPr>
              <p:cNvPr id="32" name="TextBox 31">
                <a:extLst>
                  <a:ext uri="{FF2B5EF4-FFF2-40B4-BE49-F238E27FC236}">
                    <a16:creationId xmlns:a16="http://schemas.microsoft.com/office/drawing/2014/main" id="{E508B54D-7000-144F-90E6-26C6A5AF3BEB}"/>
                  </a:ext>
                </a:extLst>
              </p:cNvPr>
              <p:cNvSpPr txBox="1">
                <a:spLocks noRot="1" noChangeAspect="1" noMove="1" noResize="1" noEditPoints="1" noAdjustHandles="1" noChangeArrowheads="1" noChangeShapeType="1" noTextEdit="1"/>
              </p:cNvSpPr>
              <p:nvPr/>
            </p:nvSpPr>
            <p:spPr>
              <a:xfrm>
                <a:off x="5692503" y="4800597"/>
                <a:ext cx="904350" cy="307777"/>
              </a:xfrm>
              <a:prstGeom prst="rect">
                <a:avLst/>
              </a:prstGeom>
              <a:blipFill>
                <a:blip r:embed="rId16"/>
                <a:stretch>
                  <a:fillRect b="-11538"/>
                </a:stretch>
              </a:blipFill>
            </p:spPr>
            <p:txBody>
              <a:bodyPr/>
              <a:lstStyle/>
              <a:p>
                <a:r>
                  <a:rPr lang="en-US">
                    <a:noFill/>
                  </a:rPr>
                  <a:t> </a:t>
                </a:r>
              </a:p>
            </p:txBody>
          </p:sp>
        </mc:Fallback>
      </mc:AlternateContent>
      <p:sp>
        <p:nvSpPr>
          <p:cNvPr id="34" name="TextBox 33">
            <a:extLst>
              <a:ext uri="{FF2B5EF4-FFF2-40B4-BE49-F238E27FC236}">
                <a16:creationId xmlns:a16="http://schemas.microsoft.com/office/drawing/2014/main" id="{DDF8BE48-0255-654B-8CE5-9768B1806AF3}"/>
              </a:ext>
            </a:extLst>
          </p:cNvPr>
          <p:cNvSpPr txBox="1"/>
          <p:nvPr/>
        </p:nvSpPr>
        <p:spPr>
          <a:xfrm>
            <a:off x="5793982" y="3287552"/>
            <a:ext cx="1853071" cy="307777"/>
          </a:xfrm>
          <a:prstGeom prst="rect">
            <a:avLst/>
          </a:prstGeom>
          <a:noFill/>
        </p:spPr>
        <p:txBody>
          <a:bodyPr wrap="none" rtlCol="0">
            <a:spAutoFit/>
          </a:bodyPr>
          <a:lstStyle/>
          <a:p>
            <a:r>
              <a:rPr lang="en-US" sz="1400" dirty="0"/>
              <a:t>Count Twice or None</a:t>
            </a:r>
          </a:p>
        </p:txBody>
      </p:sp>
      <p:sp>
        <p:nvSpPr>
          <p:cNvPr id="35" name="TextBox 34">
            <a:extLst>
              <a:ext uri="{FF2B5EF4-FFF2-40B4-BE49-F238E27FC236}">
                <a16:creationId xmlns:a16="http://schemas.microsoft.com/office/drawing/2014/main" id="{977772D9-25B0-5746-8B6E-04942877155D}"/>
              </a:ext>
            </a:extLst>
          </p:cNvPr>
          <p:cNvSpPr txBox="1"/>
          <p:nvPr/>
        </p:nvSpPr>
        <p:spPr>
          <a:xfrm>
            <a:off x="1816252" y="3324885"/>
            <a:ext cx="1140056" cy="307777"/>
          </a:xfrm>
          <a:prstGeom prst="rect">
            <a:avLst/>
          </a:prstGeom>
          <a:noFill/>
        </p:spPr>
        <p:txBody>
          <a:bodyPr wrap="none" rtlCol="0">
            <a:spAutoFit/>
          </a:bodyPr>
          <a:lstStyle/>
          <a:p>
            <a:r>
              <a:rPr lang="en-US" sz="1400" dirty="0"/>
              <a:t>Count Once</a:t>
            </a:r>
          </a:p>
        </p:txBody>
      </p:sp>
      <p:sp>
        <p:nvSpPr>
          <p:cNvPr id="33" name="Footer Placeholder 2">
            <a:extLst>
              <a:ext uri="{FF2B5EF4-FFF2-40B4-BE49-F238E27FC236}">
                <a16:creationId xmlns:a16="http://schemas.microsoft.com/office/drawing/2014/main" id="{8EA0850E-D605-7046-85CD-3C3EF7F75B01}"/>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45</a:t>
            </a:fld>
            <a:endParaRPr lang="en-US" dirty="0"/>
          </a:p>
        </p:txBody>
      </p:sp>
    </p:spTree>
    <p:extLst>
      <p:ext uri="{BB962C8B-B14F-4D97-AF65-F5344CB8AC3E}">
        <p14:creationId xmlns:p14="http://schemas.microsoft.com/office/powerpoint/2010/main" val="39476119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66B908A-85C8-D84C-A24B-BA8943763699}"/>
              </a:ext>
            </a:extLst>
          </p:cNvPr>
          <p:cNvSpPr>
            <a:spLocks noGrp="1"/>
          </p:cNvSpPr>
          <p:nvPr>
            <p:ph type="title"/>
          </p:nvPr>
        </p:nvSpPr>
        <p:spPr/>
        <p:txBody>
          <a:bodyPr/>
          <a:lstStyle/>
          <a:p>
            <a:r>
              <a:rPr lang="en-US"/>
              <a:t>1</a:t>
            </a:r>
            <a:r>
              <a:rPr lang="en-US" baseline="30000"/>
              <a:t>st</a:t>
            </a:r>
            <a:r>
              <a:rPr lang="en-US"/>
              <a:t> Assignment</a:t>
            </a:r>
            <a:endParaRPr lang="en-US" dirty="0"/>
          </a:p>
        </p:txBody>
      </p:sp>
      <p:sp>
        <p:nvSpPr>
          <p:cNvPr id="3" name="Text Placeholder 2">
            <a:extLst>
              <a:ext uri="{FF2B5EF4-FFF2-40B4-BE49-F238E27FC236}">
                <a16:creationId xmlns:a16="http://schemas.microsoft.com/office/drawing/2014/main" id="{48030374-BFD7-524C-B31A-24D124CB33C4}"/>
              </a:ext>
            </a:extLst>
          </p:cNvPr>
          <p:cNvSpPr>
            <a:spLocks noGrp="1"/>
          </p:cNvSpPr>
          <p:nvPr>
            <p:ph type="body" idx="1"/>
          </p:nvPr>
        </p:nvSpPr>
        <p:spPr/>
        <p:txBody>
          <a:bodyPr/>
          <a:lstStyle/>
          <a:p>
            <a:endParaRPr lang="en-US" dirty="0"/>
          </a:p>
        </p:txBody>
      </p:sp>
      <p:sp>
        <p:nvSpPr>
          <p:cNvPr id="4" name="Footer Placeholder 3">
            <a:extLst>
              <a:ext uri="{FF2B5EF4-FFF2-40B4-BE49-F238E27FC236}">
                <a16:creationId xmlns:a16="http://schemas.microsoft.com/office/drawing/2014/main" id="{100D4CF5-A243-4A4E-9085-E690E37B672E}"/>
              </a:ext>
            </a:extLst>
          </p:cNvPr>
          <p:cNvSpPr>
            <a:spLocks noGrp="1"/>
          </p:cNvSpPr>
          <p:nvPr>
            <p:ph type="ftr" sz="quarter" idx="10"/>
          </p:nvPr>
        </p:nvSpPr>
        <p:spPr/>
        <p:txBody>
          <a:bodyPr/>
          <a:lstStyle/>
          <a:p>
            <a:fld id="{B5E4C176-450D-B04D-90B6-7F3833CFE2C9}" type="slidenum">
              <a:rPr lang="en-US" smtClean="0"/>
              <a:pPr/>
              <a:t>46</a:t>
            </a:fld>
            <a:endParaRPr lang="en-US" dirty="0"/>
          </a:p>
        </p:txBody>
      </p:sp>
    </p:spTree>
    <p:extLst>
      <p:ext uri="{BB962C8B-B14F-4D97-AF65-F5344CB8AC3E}">
        <p14:creationId xmlns:p14="http://schemas.microsoft.com/office/powerpoint/2010/main" val="37424237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D76072-E128-D849-8EB1-C4005A112DD9}"/>
              </a:ext>
            </a:extLst>
          </p:cNvPr>
          <p:cNvSpPr>
            <a:spLocks noGrp="1"/>
          </p:cNvSpPr>
          <p:nvPr>
            <p:ph type="title"/>
          </p:nvPr>
        </p:nvSpPr>
        <p:spPr/>
        <p:txBody>
          <a:bodyPr/>
          <a:lstStyle/>
          <a:p>
            <a:r>
              <a:rPr lang="en-US" dirty="0"/>
              <a:t>Point-in-Polygon Test</a:t>
            </a:r>
          </a:p>
        </p:txBody>
      </p:sp>
      <p:sp>
        <p:nvSpPr>
          <p:cNvPr id="3" name="Content Placeholder 2">
            <a:extLst>
              <a:ext uri="{FF2B5EF4-FFF2-40B4-BE49-F238E27FC236}">
                <a16:creationId xmlns:a16="http://schemas.microsoft.com/office/drawing/2014/main" id="{D6FCC0C7-EF96-8049-B2DE-91A4034D5765}"/>
              </a:ext>
            </a:extLst>
          </p:cNvPr>
          <p:cNvSpPr>
            <a:spLocks noGrp="1"/>
          </p:cNvSpPr>
          <p:nvPr>
            <p:ph idx="1"/>
          </p:nvPr>
        </p:nvSpPr>
        <p:spPr/>
        <p:txBody>
          <a:bodyPr/>
          <a:lstStyle/>
          <a:p>
            <a:pPr marL="0" indent="0">
              <a:buNone/>
            </a:pPr>
            <a:r>
              <a:rPr lang="en-US" dirty="0"/>
              <a:t>You need to build on the Geometry, Point, Line, and Polygon classes that you have created.</a:t>
            </a:r>
          </a:p>
          <a:p>
            <a:pPr marL="0" indent="0">
              <a:buNone/>
            </a:pPr>
            <a:endParaRPr lang="en-US" dirty="0"/>
          </a:p>
          <a:p>
            <a:pPr marL="0" indent="0">
              <a:buNone/>
            </a:pPr>
            <a:r>
              <a:rPr lang="en-US" dirty="0"/>
              <a:t>Your task is to write two Python programs: </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main_from_file.py</a:t>
            </a:r>
            <a:r>
              <a:rPr lang="en-US" dirty="0"/>
              <a:t> and </a:t>
            </a:r>
            <a:r>
              <a:rPr lang="en-US" dirty="0" err="1">
                <a:latin typeface="Consolas" panose="020B0609020204030204" pitchFamily="49" charset="0"/>
                <a:cs typeface="Consolas" panose="020B0609020204030204" pitchFamily="49" charset="0"/>
              </a:rPr>
              <a:t>main_from_user.py</a:t>
            </a:r>
            <a:endParaRPr lang="en-US" dirty="0"/>
          </a:p>
          <a:p>
            <a:pPr marL="0" indent="0">
              <a:buNone/>
            </a:pPr>
            <a:endParaRPr lang="en-US" dirty="0"/>
          </a:p>
          <a:p>
            <a:pPr marL="0" indent="0">
              <a:buNone/>
            </a:pPr>
            <a:r>
              <a:rPr lang="en-US" dirty="0" err="1">
                <a:latin typeface="Consolas" panose="020B0609020204030204" pitchFamily="49" charset="0"/>
                <a:cs typeface="Consolas" panose="020B0609020204030204" pitchFamily="49" charset="0"/>
              </a:rPr>
              <a:t>main_from_file.py</a:t>
            </a:r>
            <a:r>
              <a:rPr lang="en-US" dirty="0"/>
              <a:t> should:</a:t>
            </a:r>
          </a:p>
          <a:p>
            <a:pPr marL="457200" indent="-457200">
              <a:buFont typeface="+mj-lt"/>
              <a:buAutoNum type="arabicPeriod"/>
            </a:pPr>
            <a:r>
              <a:rPr lang="en-US" b="1" dirty="0"/>
              <a:t>Read</a:t>
            </a:r>
            <a:r>
              <a:rPr lang="en-US" dirty="0"/>
              <a:t> a list of coordinates from a CSV file and create a polygon;</a:t>
            </a:r>
          </a:p>
          <a:p>
            <a:pPr marL="457200" indent="-457200">
              <a:buFont typeface="+mj-lt"/>
              <a:buAutoNum type="arabicPeriod"/>
            </a:pPr>
            <a:r>
              <a:rPr lang="en-US" b="1" dirty="0"/>
              <a:t>Read</a:t>
            </a:r>
            <a:r>
              <a:rPr lang="en-US" dirty="0"/>
              <a:t> a list of coordinates from a file and create a list of testing points;</a:t>
            </a:r>
          </a:p>
          <a:p>
            <a:pPr marL="457200" indent="-457200">
              <a:buFont typeface="+mj-lt"/>
              <a:buAutoNum type="arabicPeriod"/>
            </a:pPr>
            <a:r>
              <a:rPr lang="en-US" b="1" dirty="0"/>
              <a:t>Categorize</a:t>
            </a:r>
            <a:r>
              <a:rPr lang="en-US" dirty="0"/>
              <a:t> these points into: “inside”, “outside” and “boundary”;</a:t>
            </a:r>
          </a:p>
          <a:p>
            <a:pPr marL="457200" indent="-457200">
              <a:buFont typeface="+mj-lt"/>
              <a:buAutoNum type="arabicPeriod"/>
            </a:pPr>
            <a:r>
              <a:rPr lang="en-US" b="1" dirty="0"/>
              <a:t>Output</a:t>
            </a:r>
            <a:r>
              <a:rPr lang="en-US" dirty="0"/>
              <a:t> the result of each point in a CSV file;</a:t>
            </a:r>
          </a:p>
          <a:p>
            <a:pPr marL="457200" indent="-457200">
              <a:buFont typeface="+mj-lt"/>
              <a:buAutoNum type="arabicPeriod"/>
            </a:pPr>
            <a:r>
              <a:rPr lang="en-US" b="1" dirty="0"/>
              <a:t>Plot</a:t>
            </a:r>
            <a:r>
              <a:rPr lang="en-US" dirty="0"/>
              <a:t> the points and polygon in a plot window.</a:t>
            </a:r>
          </a:p>
        </p:txBody>
      </p:sp>
      <p:sp>
        <p:nvSpPr>
          <p:cNvPr id="5" name="Footer Placeholder 2">
            <a:extLst>
              <a:ext uri="{FF2B5EF4-FFF2-40B4-BE49-F238E27FC236}">
                <a16:creationId xmlns:a16="http://schemas.microsoft.com/office/drawing/2014/main" id="{F5881550-C1F5-DD49-8B46-CA15044F61FC}"/>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47</a:t>
            </a:fld>
            <a:endParaRPr lang="en-US" dirty="0"/>
          </a:p>
        </p:txBody>
      </p:sp>
    </p:spTree>
    <p:extLst>
      <p:ext uri="{BB962C8B-B14F-4D97-AF65-F5344CB8AC3E}">
        <p14:creationId xmlns:p14="http://schemas.microsoft.com/office/powerpoint/2010/main" val="41896970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7D2FC-1CDD-EBC2-ADAC-5C5414E0FBCA}"/>
              </a:ext>
            </a:extLst>
          </p:cNvPr>
          <p:cNvSpPr>
            <a:spLocks noGrp="1"/>
          </p:cNvSpPr>
          <p:nvPr>
            <p:ph type="title"/>
          </p:nvPr>
        </p:nvSpPr>
        <p:spPr/>
        <p:txBody>
          <a:bodyPr/>
          <a:lstStyle/>
          <a:p>
            <a:r>
              <a:rPr lang="en-US" dirty="0" err="1"/>
              <a:t>main_from_file.py</a:t>
            </a:r>
            <a:endParaRPr lang="en-US" dirty="0"/>
          </a:p>
        </p:txBody>
      </p:sp>
      <p:sp>
        <p:nvSpPr>
          <p:cNvPr id="3" name="Content Placeholder 2">
            <a:extLst>
              <a:ext uri="{FF2B5EF4-FFF2-40B4-BE49-F238E27FC236}">
                <a16:creationId xmlns:a16="http://schemas.microsoft.com/office/drawing/2014/main" id="{E0C97619-9DEE-6EAB-4A84-4BFD0A809CC4}"/>
              </a:ext>
            </a:extLst>
          </p:cNvPr>
          <p:cNvSpPr>
            <a:spLocks noGrp="1"/>
          </p:cNvSpPr>
          <p:nvPr>
            <p:ph idx="1"/>
          </p:nvPr>
        </p:nvSpPr>
        <p:spPr/>
        <p:txBody>
          <a:bodyPr/>
          <a:lstStyle/>
          <a:p>
            <a:pPr marL="0" indent="0">
              <a:buNone/>
            </a:pPr>
            <a:r>
              <a:rPr lang="en-US" sz="1600" dirty="0">
                <a:solidFill>
                  <a:srgbClr val="CC7832"/>
                </a:solidFill>
                <a:effectLst/>
                <a:latin typeface="Consolas" panose="020B0609020204030204" pitchFamily="49" charset="0"/>
                <a:cs typeface="Consolas" panose="020B0609020204030204" pitchFamily="49" charset="0"/>
              </a:rPr>
              <a:t>from </a:t>
            </a:r>
            <a:r>
              <a:rPr lang="en-US" sz="1600" dirty="0">
                <a:latin typeface="Consolas" panose="020B0609020204030204" pitchFamily="49" charset="0"/>
                <a:cs typeface="Consolas" panose="020B0609020204030204" pitchFamily="49" charset="0"/>
              </a:rPr>
              <a:t>plotter </a:t>
            </a:r>
            <a:r>
              <a:rPr lang="en-US" sz="1600" dirty="0">
                <a:solidFill>
                  <a:srgbClr val="CC7832"/>
                </a:solidFill>
                <a:effectLst/>
                <a:latin typeface="Consolas" panose="020B0609020204030204" pitchFamily="49" charset="0"/>
                <a:cs typeface="Consolas" panose="020B0609020204030204" pitchFamily="49" charset="0"/>
              </a:rPr>
              <a:t>import </a:t>
            </a:r>
            <a:r>
              <a:rPr lang="en-US" sz="1600" dirty="0">
                <a:latin typeface="Consolas" panose="020B0609020204030204" pitchFamily="49" charset="0"/>
                <a:cs typeface="Consolas" panose="020B0609020204030204" pitchFamily="49" charset="0"/>
              </a:rPr>
              <a:t>Plotter</a:t>
            </a:r>
            <a:br>
              <a:rPr lang="en-US" sz="1600" dirty="0">
                <a:latin typeface="Consolas" panose="020B0609020204030204" pitchFamily="49" charset="0"/>
                <a:cs typeface="Consolas" panose="020B0609020204030204" pitchFamily="49" charset="0"/>
              </a:rPr>
            </a:br>
            <a:br>
              <a:rPr lang="en-US" sz="1600" dirty="0">
                <a:latin typeface="Consolas" panose="020B0609020204030204" pitchFamily="49" charset="0"/>
                <a:cs typeface="Consolas" panose="020B0609020204030204" pitchFamily="49" charset="0"/>
              </a:rPr>
            </a:br>
            <a:br>
              <a:rPr lang="en-US" sz="1600" dirty="0">
                <a:latin typeface="Consolas" panose="020B0609020204030204" pitchFamily="49" charset="0"/>
                <a:cs typeface="Consolas" panose="020B0609020204030204" pitchFamily="49" charset="0"/>
              </a:rPr>
            </a:br>
            <a:r>
              <a:rPr lang="en-US" sz="1600" dirty="0">
                <a:solidFill>
                  <a:srgbClr val="CC7832"/>
                </a:solidFill>
                <a:effectLst/>
                <a:latin typeface="Consolas" panose="020B0609020204030204" pitchFamily="49" charset="0"/>
                <a:cs typeface="Consolas" panose="020B0609020204030204" pitchFamily="49" charset="0"/>
              </a:rPr>
              <a:t>def </a:t>
            </a:r>
            <a:r>
              <a:rPr lang="en-US" sz="1600" dirty="0">
                <a:solidFill>
                  <a:srgbClr val="FFC66D"/>
                </a:solidFill>
                <a:effectLst/>
                <a:latin typeface="Consolas" panose="020B0609020204030204" pitchFamily="49" charset="0"/>
                <a:cs typeface="Consolas" panose="020B0609020204030204" pitchFamily="49" charset="0"/>
              </a:rPr>
              <a:t>main</a:t>
            </a: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plotter = Plotter()</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a:solidFill>
                  <a:srgbClr val="8888C6"/>
                </a:solidFill>
                <a:effectLst/>
                <a:latin typeface="Consolas" panose="020B0609020204030204" pitchFamily="49" charset="0"/>
                <a:cs typeface="Consolas" panose="020B0609020204030204" pitchFamily="49" charset="0"/>
              </a:rPr>
              <a:t>print</a:t>
            </a:r>
            <a:r>
              <a:rPr lang="en-US" sz="1600" dirty="0">
                <a:latin typeface="Consolas" panose="020B0609020204030204" pitchFamily="49" charset="0"/>
                <a:cs typeface="Consolas" panose="020B0609020204030204" pitchFamily="49" charset="0"/>
              </a:rPr>
              <a:t>(</a:t>
            </a:r>
            <a:r>
              <a:rPr lang="en-US" sz="1600" dirty="0">
                <a:solidFill>
                  <a:srgbClr val="6A8759"/>
                </a:solidFill>
                <a:effectLst/>
                <a:latin typeface="Consolas" panose="020B0609020204030204" pitchFamily="49" charset="0"/>
                <a:cs typeface="Consolas" panose="020B0609020204030204" pitchFamily="49" charset="0"/>
              </a:rPr>
              <a:t>'read </a:t>
            </a:r>
            <a:r>
              <a:rPr lang="en-US" sz="1600" dirty="0" err="1">
                <a:solidFill>
                  <a:srgbClr val="6A8759"/>
                </a:solidFill>
                <a:effectLst/>
                <a:latin typeface="Consolas" panose="020B0609020204030204" pitchFamily="49" charset="0"/>
                <a:cs typeface="Consolas" panose="020B0609020204030204" pitchFamily="49" charset="0"/>
              </a:rPr>
              <a:t>polygon.csv</a:t>
            </a:r>
            <a:r>
              <a:rPr lang="en-US" sz="1600" dirty="0">
                <a:solidFill>
                  <a:srgbClr val="6A8759"/>
                </a:solidFill>
                <a:effectLst/>
                <a:latin typeface="Consolas" panose="020B0609020204030204" pitchFamily="49" charset="0"/>
                <a:cs typeface="Consolas" panose="020B0609020204030204" pitchFamily="49" charset="0"/>
              </a:rPr>
              <a:t>'</a:t>
            </a: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a:solidFill>
                  <a:srgbClr val="8888C6"/>
                </a:solidFill>
                <a:effectLst/>
                <a:latin typeface="Consolas" panose="020B0609020204030204" pitchFamily="49" charset="0"/>
                <a:cs typeface="Consolas" panose="020B0609020204030204" pitchFamily="49" charset="0"/>
              </a:rPr>
              <a:t>print</a:t>
            </a:r>
            <a:r>
              <a:rPr lang="en-US" sz="1600" dirty="0">
                <a:latin typeface="Consolas" panose="020B0609020204030204" pitchFamily="49" charset="0"/>
                <a:cs typeface="Consolas" panose="020B0609020204030204" pitchFamily="49" charset="0"/>
              </a:rPr>
              <a:t>(</a:t>
            </a:r>
            <a:r>
              <a:rPr lang="en-US" sz="1600" dirty="0">
                <a:solidFill>
                  <a:srgbClr val="6A8759"/>
                </a:solidFill>
                <a:effectLst/>
                <a:latin typeface="Consolas" panose="020B0609020204030204" pitchFamily="49" charset="0"/>
                <a:cs typeface="Consolas" panose="020B0609020204030204" pitchFamily="49" charset="0"/>
              </a:rPr>
              <a:t>'read </a:t>
            </a:r>
            <a:r>
              <a:rPr lang="en-US" sz="1600" dirty="0" err="1">
                <a:solidFill>
                  <a:srgbClr val="6A8759"/>
                </a:solidFill>
                <a:effectLst/>
                <a:latin typeface="Consolas" panose="020B0609020204030204" pitchFamily="49" charset="0"/>
                <a:cs typeface="Consolas" panose="020B0609020204030204" pitchFamily="49" charset="0"/>
              </a:rPr>
              <a:t>input.csv</a:t>
            </a:r>
            <a:r>
              <a:rPr lang="en-US" sz="1600" dirty="0">
                <a:solidFill>
                  <a:srgbClr val="6A8759"/>
                </a:solidFill>
                <a:effectLst/>
                <a:latin typeface="Consolas" panose="020B0609020204030204" pitchFamily="49" charset="0"/>
                <a:cs typeface="Consolas" panose="020B0609020204030204" pitchFamily="49" charset="0"/>
              </a:rPr>
              <a:t>'</a:t>
            </a: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a:solidFill>
                  <a:srgbClr val="8888C6"/>
                </a:solidFill>
                <a:effectLst/>
                <a:latin typeface="Consolas" panose="020B0609020204030204" pitchFamily="49" charset="0"/>
                <a:cs typeface="Consolas" panose="020B0609020204030204" pitchFamily="49" charset="0"/>
              </a:rPr>
              <a:t>print</a:t>
            </a:r>
            <a:r>
              <a:rPr lang="en-US" sz="1600" dirty="0">
                <a:latin typeface="Consolas" panose="020B0609020204030204" pitchFamily="49" charset="0"/>
                <a:cs typeface="Consolas" panose="020B0609020204030204" pitchFamily="49" charset="0"/>
              </a:rPr>
              <a:t>(</a:t>
            </a:r>
            <a:r>
              <a:rPr lang="en-US" sz="1600" dirty="0">
                <a:solidFill>
                  <a:srgbClr val="6A8759"/>
                </a:solidFill>
                <a:effectLst/>
                <a:latin typeface="Consolas" panose="020B0609020204030204" pitchFamily="49" charset="0"/>
                <a:cs typeface="Consolas" panose="020B0609020204030204" pitchFamily="49" charset="0"/>
              </a:rPr>
              <a:t>'categorize points'</a:t>
            </a: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a:solidFill>
                  <a:srgbClr val="8888C6"/>
                </a:solidFill>
                <a:effectLst/>
                <a:latin typeface="Consolas" panose="020B0609020204030204" pitchFamily="49" charset="0"/>
                <a:cs typeface="Consolas" panose="020B0609020204030204" pitchFamily="49" charset="0"/>
              </a:rPr>
              <a:t>print</a:t>
            </a:r>
            <a:r>
              <a:rPr lang="en-US" sz="1600" dirty="0">
                <a:latin typeface="Consolas" panose="020B0609020204030204" pitchFamily="49" charset="0"/>
                <a:cs typeface="Consolas" panose="020B0609020204030204" pitchFamily="49" charset="0"/>
              </a:rPr>
              <a:t>(</a:t>
            </a:r>
            <a:r>
              <a:rPr lang="en-US" sz="1600" dirty="0">
                <a:solidFill>
                  <a:srgbClr val="6A8759"/>
                </a:solidFill>
                <a:effectLst/>
                <a:latin typeface="Consolas" panose="020B0609020204030204" pitchFamily="49" charset="0"/>
                <a:cs typeface="Consolas" panose="020B0609020204030204" pitchFamily="49" charset="0"/>
              </a:rPr>
              <a:t>'write </a:t>
            </a:r>
            <a:r>
              <a:rPr lang="en-US" sz="1600" dirty="0" err="1">
                <a:solidFill>
                  <a:srgbClr val="6A8759"/>
                </a:solidFill>
                <a:effectLst/>
                <a:latin typeface="Consolas" panose="020B0609020204030204" pitchFamily="49" charset="0"/>
                <a:cs typeface="Consolas" panose="020B0609020204030204" pitchFamily="49" charset="0"/>
              </a:rPr>
              <a:t>output.csv</a:t>
            </a:r>
            <a:r>
              <a:rPr lang="en-US" sz="1600" dirty="0">
                <a:solidFill>
                  <a:srgbClr val="6A8759"/>
                </a:solidFill>
                <a:effectLst/>
                <a:latin typeface="Consolas" panose="020B0609020204030204" pitchFamily="49" charset="0"/>
                <a:cs typeface="Consolas" panose="020B0609020204030204" pitchFamily="49" charset="0"/>
              </a:rPr>
              <a:t>'</a:t>
            </a: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a:solidFill>
                  <a:srgbClr val="8888C6"/>
                </a:solidFill>
                <a:effectLst/>
                <a:latin typeface="Consolas" panose="020B0609020204030204" pitchFamily="49" charset="0"/>
                <a:cs typeface="Consolas" panose="020B0609020204030204" pitchFamily="49" charset="0"/>
              </a:rPr>
              <a:t>print</a:t>
            </a:r>
            <a:r>
              <a:rPr lang="en-US" sz="1600" dirty="0">
                <a:latin typeface="Consolas" panose="020B0609020204030204" pitchFamily="49" charset="0"/>
                <a:cs typeface="Consolas" panose="020B0609020204030204" pitchFamily="49" charset="0"/>
              </a:rPr>
              <a:t>(</a:t>
            </a:r>
            <a:r>
              <a:rPr lang="en-US" sz="1600" dirty="0">
                <a:solidFill>
                  <a:srgbClr val="6A8759"/>
                </a:solidFill>
                <a:effectLst/>
                <a:latin typeface="Consolas" panose="020B0609020204030204" pitchFamily="49" charset="0"/>
                <a:cs typeface="Consolas" panose="020B0609020204030204" pitchFamily="49" charset="0"/>
              </a:rPr>
              <a:t>'plot polygon and points'</a:t>
            </a: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plotter.show</a:t>
            </a: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br>
              <a:rPr lang="en-US" sz="1600" dirty="0">
                <a:latin typeface="Consolas" panose="020B0609020204030204" pitchFamily="49" charset="0"/>
                <a:cs typeface="Consolas" panose="020B0609020204030204" pitchFamily="49" charset="0"/>
              </a:rPr>
            </a:br>
            <a:br>
              <a:rPr lang="en-US" sz="1600" dirty="0">
                <a:latin typeface="Consolas" panose="020B0609020204030204" pitchFamily="49" charset="0"/>
                <a:cs typeface="Consolas" panose="020B0609020204030204" pitchFamily="49" charset="0"/>
              </a:rPr>
            </a:br>
            <a:r>
              <a:rPr lang="en-US" sz="1600" dirty="0">
                <a:solidFill>
                  <a:srgbClr val="CC7832"/>
                </a:solidFill>
                <a:effectLst/>
                <a:latin typeface="Consolas" panose="020B0609020204030204" pitchFamily="49" charset="0"/>
                <a:cs typeface="Consolas" panose="020B0609020204030204" pitchFamily="49" charset="0"/>
              </a:rPr>
              <a:t>if </a:t>
            </a:r>
            <a:r>
              <a:rPr lang="en-US" sz="1600" dirty="0">
                <a:latin typeface="Consolas" panose="020B0609020204030204" pitchFamily="49" charset="0"/>
                <a:cs typeface="Consolas" panose="020B0609020204030204" pitchFamily="49" charset="0"/>
              </a:rPr>
              <a:t>__name__ == </a:t>
            </a:r>
            <a:r>
              <a:rPr lang="en-US" sz="1600" dirty="0">
                <a:solidFill>
                  <a:srgbClr val="6A8759"/>
                </a:solidFill>
                <a:effectLst/>
                <a:latin typeface="Consolas" panose="020B0609020204030204" pitchFamily="49" charset="0"/>
                <a:cs typeface="Consolas" panose="020B0609020204030204" pitchFamily="49" charset="0"/>
              </a:rPr>
              <a:t>'__main__'</a:t>
            </a: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main()</a:t>
            </a:r>
          </a:p>
        </p:txBody>
      </p:sp>
    </p:spTree>
    <p:extLst>
      <p:ext uri="{BB962C8B-B14F-4D97-AF65-F5344CB8AC3E}">
        <p14:creationId xmlns:p14="http://schemas.microsoft.com/office/powerpoint/2010/main" val="655600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622CB-3AC4-A848-BE8D-B218E603F311}"/>
              </a:ext>
            </a:extLst>
          </p:cNvPr>
          <p:cNvSpPr>
            <a:spLocks noGrp="1"/>
          </p:cNvSpPr>
          <p:nvPr>
            <p:ph type="title"/>
          </p:nvPr>
        </p:nvSpPr>
        <p:spPr/>
        <p:txBody>
          <a:bodyPr/>
          <a:lstStyle/>
          <a:p>
            <a:r>
              <a:rPr lang="en-US" dirty="0"/>
              <a:t>Solution (III)</a:t>
            </a:r>
          </a:p>
        </p:txBody>
      </p:sp>
      <p:sp>
        <p:nvSpPr>
          <p:cNvPr id="9" name="Content Placeholder 2">
            <a:extLst>
              <a:ext uri="{FF2B5EF4-FFF2-40B4-BE49-F238E27FC236}">
                <a16:creationId xmlns:a16="http://schemas.microsoft.com/office/drawing/2014/main" id="{3AB3BC18-199B-C44F-B339-573547996898}"/>
              </a:ext>
            </a:extLst>
          </p:cNvPr>
          <p:cNvSpPr>
            <a:spLocks noGrp="1"/>
          </p:cNvSpPr>
          <p:nvPr>
            <p:ph idx="1"/>
          </p:nvPr>
        </p:nvSpPr>
        <p:spPr>
          <a:xfrm>
            <a:off x="330200" y="1340768"/>
            <a:ext cx="8706296" cy="4679033"/>
          </a:xfrm>
        </p:spPr>
        <p:txBody>
          <a:bodyPr/>
          <a:lstStyle/>
          <a:p>
            <a:pPr marL="0" indent="0">
              <a:buNone/>
            </a:pPr>
            <a:r>
              <a:rPr lang="en-GB" sz="1400" dirty="0">
                <a:solidFill>
                  <a:srgbClr val="CC7832"/>
                </a:solidFill>
                <a:latin typeface="Consolas" panose="020B0609020204030204" pitchFamily="49" charset="0"/>
                <a:cs typeface="Consolas" panose="020B0609020204030204" pitchFamily="49" charset="0"/>
              </a:rPr>
              <a:t>class </a:t>
            </a:r>
            <a:r>
              <a:rPr lang="en-GB" sz="1400" dirty="0">
                <a:latin typeface="Consolas" panose="020B0609020204030204" pitchFamily="49" charset="0"/>
                <a:cs typeface="Consolas" panose="020B0609020204030204" pitchFamily="49" charset="0"/>
              </a:rPr>
              <a:t>Triangle(Polygon):</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a:solidFill>
                  <a:srgbClr val="CC7832"/>
                </a:solidFill>
                <a:latin typeface="Consolas" panose="020B0609020204030204" pitchFamily="49" charset="0"/>
                <a:cs typeface="Consolas" panose="020B0609020204030204" pitchFamily="49" charset="0"/>
              </a:rPr>
              <a:t>def </a:t>
            </a:r>
            <a:r>
              <a:rPr lang="en-GB" sz="1400" dirty="0">
                <a:solidFill>
                  <a:srgbClr val="B200B2"/>
                </a:solidFill>
                <a:latin typeface="Consolas" panose="020B0609020204030204" pitchFamily="49" charset="0"/>
                <a:cs typeface="Consolas" panose="020B0609020204030204" pitchFamily="49" charset="0"/>
              </a:rPr>
              <a:t>__</a:t>
            </a:r>
            <a:r>
              <a:rPr lang="en-GB" sz="1400" dirty="0" err="1">
                <a:solidFill>
                  <a:srgbClr val="B200B2"/>
                </a:solidFill>
                <a:latin typeface="Consolas" panose="020B0609020204030204" pitchFamily="49" charset="0"/>
                <a:cs typeface="Consolas" panose="020B0609020204030204" pitchFamily="49" charset="0"/>
              </a:rPr>
              <a:t>init</a:t>
            </a:r>
            <a:r>
              <a:rPr lang="en-GB" sz="1400" dirty="0">
                <a:solidFill>
                  <a:srgbClr val="B200B2"/>
                </a:solidFill>
                <a:latin typeface="Consolas" panose="020B0609020204030204" pitchFamily="49" charset="0"/>
                <a:cs typeface="Consolas" panose="020B0609020204030204" pitchFamily="49" charset="0"/>
              </a:rPr>
              <a:t>__</a:t>
            </a:r>
            <a:r>
              <a:rPr lang="en-GB" sz="1400" dirty="0">
                <a:latin typeface="Consolas" panose="020B0609020204030204" pitchFamily="49" charset="0"/>
                <a:cs typeface="Consolas" panose="020B0609020204030204" pitchFamily="49" charset="0"/>
              </a:rPr>
              <a:t>(</a:t>
            </a:r>
            <a:r>
              <a:rPr lang="en-GB" sz="1400" dirty="0">
                <a:solidFill>
                  <a:srgbClr val="94558D"/>
                </a:solidFill>
                <a:latin typeface="Consolas" panose="020B0609020204030204" pitchFamily="49" charset="0"/>
                <a:cs typeface="Consolas" panose="020B0609020204030204" pitchFamily="49" charset="0"/>
              </a:rPr>
              <a:t>self</a:t>
            </a:r>
            <a:r>
              <a:rPr lang="en-GB" sz="1400" dirty="0">
                <a:solidFill>
                  <a:srgbClr val="CC7832"/>
                </a:solidFill>
                <a:latin typeface="Consolas" panose="020B0609020204030204" pitchFamily="49" charset="0"/>
                <a:cs typeface="Consolas" panose="020B0609020204030204" pitchFamily="49" charset="0"/>
              </a:rPr>
              <a:t>, </a:t>
            </a:r>
            <a:r>
              <a:rPr lang="en-GB" sz="1400" dirty="0">
                <a:latin typeface="Consolas" panose="020B0609020204030204" pitchFamily="49" charset="0"/>
                <a:cs typeface="Consolas" panose="020B0609020204030204" pitchFamily="49" charset="0"/>
              </a:rPr>
              <a:t>name</a:t>
            </a:r>
            <a:r>
              <a:rPr lang="en-GB" sz="1400" dirty="0">
                <a:solidFill>
                  <a:srgbClr val="CC7832"/>
                </a:solidFill>
                <a:latin typeface="Consolas" panose="020B0609020204030204" pitchFamily="49" charset="0"/>
                <a:cs typeface="Consolas" panose="020B0609020204030204" pitchFamily="49" charset="0"/>
              </a:rPr>
              <a:t>, </a:t>
            </a:r>
            <a:r>
              <a:rPr lang="en-GB" sz="1400" dirty="0">
                <a:latin typeface="Consolas" panose="020B0609020204030204" pitchFamily="49" charset="0"/>
                <a:cs typeface="Consolas" panose="020B0609020204030204" pitchFamily="49" charset="0"/>
              </a:rPr>
              <a:t>point_1</a:t>
            </a:r>
            <a:r>
              <a:rPr lang="en-GB" sz="1400" dirty="0">
                <a:solidFill>
                  <a:srgbClr val="CC7832"/>
                </a:solidFill>
                <a:latin typeface="Consolas" panose="020B0609020204030204" pitchFamily="49" charset="0"/>
                <a:cs typeface="Consolas" panose="020B0609020204030204" pitchFamily="49" charset="0"/>
              </a:rPr>
              <a:t>, </a:t>
            </a:r>
            <a:r>
              <a:rPr lang="en-GB" sz="1400" dirty="0">
                <a:latin typeface="Consolas" panose="020B0609020204030204" pitchFamily="49" charset="0"/>
                <a:cs typeface="Consolas" panose="020B0609020204030204" pitchFamily="49" charset="0"/>
              </a:rPr>
              <a:t>point_2</a:t>
            </a:r>
            <a:r>
              <a:rPr lang="en-GB" sz="1400" dirty="0">
                <a:solidFill>
                  <a:srgbClr val="CC7832"/>
                </a:solidFill>
                <a:latin typeface="Consolas" panose="020B0609020204030204" pitchFamily="49" charset="0"/>
                <a:cs typeface="Consolas" panose="020B0609020204030204" pitchFamily="49" charset="0"/>
              </a:rPr>
              <a:t>, </a:t>
            </a:r>
            <a:r>
              <a:rPr lang="en-GB" sz="1400" dirty="0">
                <a:latin typeface="Consolas" panose="020B0609020204030204" pitchFamily="49" charset="0"/>
                <a:cs typeface="Consolas" panose="020B0609020204030204" pitchFamily="49" charset="0"/>
              </a:rPr>
              <a:t>point_3):</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a:solidFill>
                  <a:srgbClr val="8888C6"/>
                </a:solidFill>
                <a:latin typeface="Consolas" panose="020B0609020204030204" pitchFamily="49" charset="0"/>
                <a:cs typeface="Consolas" panose="020B0609020204030204" pitchFamily="49" charset="0"/>
              </a:rPr>
              <a:t>super</a:t>
            </a:r>
            <a:r>
              <a:rPr lang="en-GB" sz="1400" dirty="0">
                <a:latin typeface="Consolas" panose="020B0609020204030204" pitchFamily="49" charset="0"/>
                <a:cs typeface="Consolas" panose="020B0609020204030204" pitchFamily="49" charset="0"/>
              </a:rPr>
              <a:t>().</a:t>
            </a:r>
            <a:r>
              <a:rPr lang="en-GB" sz="1400" dirty="0">
                <a:solidFill>
                  <a:srgbClr val="B200B2"/>
                </a:solidFill>
                <a:latin typeface="Consolas" panose="020B0609020204030204" pitchFamily="49" charset="0"/>
                <a:cs typeface="Consolas" panose="020B0609020204030204" pitchFamily="49" charset="0"/>
              </a:rPr>
              <a:t>__</a:t>
            </a:r>
            <a:r>
              <a:rPr lang="en-GB" sz="1400" dirty="0" err="1">
                <a:solidFill>
                  <a:srgbClr val="B200B2"/>
                </a:solidFill>
                <a:latin typeface="Consolas" panose="020B0609020204030204" pitchFamily="49" charset="0"/>
                <a:cs typeface="Consolas" panose="020B0609020204030204" pitchFamily="49" charset="0"/>
              </a:rPr>
              <a:t>init</a:t>
            </a:r>
            <a:r>
              <a:rPr lang="en-GB" sz="1400" dirty="0">
                <a:solidFill>
                  <a:srgbClr val="B200B2"/>
                </a:solidFill>
                <a:latin typeface="Consolas" panose="020B0609020204030204" pitchFamily="49" charset="0"/>
                <a:cs typeface="Consolas" panose="020B0609020204030204" pitchFamily="49" charset="0"/>
              </a:rPr>
              <a:t>__</a:t>
            </a:r>
            <a:r>
              <a:rPr lang="en-GB" sz="1400" dirty="0">
                <a:latin typeface="Consolas" panose="020B0609020204030204" pitchFamily="49" charset="0"/>
                <a:cs typeface="Consolas" panose="020B0609020204030204" pitchFamily="49" charset="0"/>
              </a:rPr>
              <a:t>(name</a:t>
            </a:r>
            <a:r>
              <a:rPr lang="en-GB" sz="1400" dirty="0">
                <a:solidFill>
                  <a:srgbClr val="CC7832"/>
                </a:solidFill>
                <a:latin typeface="Consolas" panose="020B0609020204030204" pitchFamily="49" charset="0"/>
                <a:cs typeface="Consolas" panose="020B0609020204030204" pitchFamily="49" charset="0"/>
              </a:rPr>
              <a:t>, </a:t>
            </a:r>
            <a:r>
              <a:rPr lang="en-GB" sz="1400" dirty="0">
                <a:latin typeface="Consolas" panose="020B0609020204030204" pitchFamily="49" charset="0"/>
                <a:cs typeface="Consolas" panose="020B0609020204030204" pitchFamily="49" charset="0"/>
              </a:rPr>
              <a:t>[point_1</a:t>
            </a:r>
            <a:r>
              <a:rPr lang="en-GB" sz="1400" dirty="0">
                <a:solidFill>
                  <a:srgbClr val="CC7832"/>
                </a:solidFill>
                <a:latin typeface="Consolas" panose="020B0609020204030204" pitchFamily="49" charset="0"/>
                <a:cs typeface="Consolas" panose="020B0609020204030204" pitchFamily="49" charset="0"/>
              </a:rPr>
              <a:t>, </a:t>
            </a:r>
            <a:r>
              <a:rPr lang="en-GB" sz="1400" dirty="0">
                <a:latin typeface="Consolas" panose="020B0609020204030204" pitchFamily="49" charset="0"/>
                <a:cs typeface="Consolas" panose="020B0609020204030204" pitchFamily="49" charset="0"/>
              </a:rPr>
              <a:t>point_2</a:t>
            </a:r>
            <a:r>
              <a:rPr lang="en-GB" sz="1400" dirty="0">
                <a:solidFill>
                  <a:srgbClr val="CC7832"/>
                </a:solidFill>
                <a:latin typeface="Consolas" panose="020B0609020204030204" pitchFamily="49" charset="0"/>
                <a:cs typeface="Consolas" panose="020B0609020204030204" pitchFamily="49" charset="0"/>
              </a:rPr>
              <a:t>, </a:t>
            </a:r>
            <a:r>
              <a:rPr lang="en-GB" sz="1400" dirty="0">
                <a:latin typeface="Consolas" panose="020B0609020204030204" pitchFamily="49" charset="0"/>
                <a:cs typeface="Consolas" panose="020B0609020204030204" pitchFamily="49" charset="0"/>
              </a:rPr>
              <a:t>point_3])</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a:solidFill>
                  <a:srgbClr val="CC7832"/>
                </a:solidFill>
                <a:latin typeface="Consolas" panose="020B0609020204030204" pitchFamily="49" charset="0"/>
                <a:cs typeface="Consolas" panose="020B0609020204030204" pitchFamily="49" charset="0"/>
              </a:rPr>
              <a:t>def </a:t>
            </a:r>
            <a:r>
              <a:rPr lang="en-GB" sz="1400" dirty="0">
                <a:solidFill>
                  <a:srgbClr val="FFC66D"/>
                </a:solidFill>
                <a:latin typeface="Consolas" panose="020B0609020204030204" pitchFamily="49" charset="0"/>
                <a:cs typeface="Consolas" panose="020B0609020204030204" pitchFamily="49" charset="0"/>
              </a:rPr>
              <a:t>area</a:t>
            </a:r>
            <a:r>
              <a:rPr lang="en-GB" sz="1400" dirty="0">
                <a:latin typeface="Consolas" panose="020B0609020204030204" pitchFamily="49" charset="0"/>
                <a:cs typeface="Consolas" panose="020B0609020204030204" pitchFamily="49" charset="0"/>
              </a:rPr>
              <a:t>(</a:t>
            </a:r>
            <a:r>
              <a:rPr lang="en-GB" sz="1400" dirty="0">
                <a:solidFill>
                  <a:srgbClr val="94558D"/>
                </a:solidFill>
                <a:latin typeface="Consolas" panose="020B0609020204030204" pitchFamily="49" charset="0"/>
                <a:cs typeface="Consolas" panose="020B0609020204030204" pitchFamily="49" charset="0"/>
              </a:rPr>
              <a:t>self</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res = </a:t>
            </a:r>
            <a:r>
              <a:rPr lang="en-GB" sz="1400" dirty="0">
                <a:solidFill>
                  <a:srgbClr val="6897BB"/>
                </a:solidFill>
                <a:latin typeface="Consolas" panose="020B0609020204030204" pitchFamily="49" charset="0"/>
                <a:cs typeface="Consolas" panose="020B0609020204030204" pitchFamily="49" charset="0"/>
              </a:rPr>
              <a:t>0</a:t>
            </a:r>
            <a:br>
              <a:rPr lang="en-GB" sz="1400" dirty="0">
                <a:solidFill>
                  <a:srgbClr val="6897BB"/>
                </a:solidFill>
                <a:latin typeface="Consolas" panose="020B0609020204030204" pitchFamily="49" charset="0"/>
                <a:cs typeface="Consolas" panose="020B0609020204030204" pitchFamily="49" charset="0"/>
              </a:rPr>
            </a:br>
            <a:r>
              <a:rPr lang="en-GB" sz="1400" dirty="0">
                <a:solidFill>
                  <a:srgbClr val="6897BB"/>
                </a:solidFill>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ps</a:t>
            </a:r>
            <a:r>
              <a:rPr lang="en-GB" sz="1400" dirty="0">
                <a:latin typeface="Consolas" panose="020B0609020204030204" pitchFamily="49" charset="0"/>
                <a:cs typeface="Consolas" panose="020B0609020204030204" pitchFamily="49" charset="0"/>
              </a:rPr>
              <a:t> = </a:t>
            </a:r>
            <a:r>
              <a:rPr lang="en-GB" sz="1400" dirty="0" err="1">
                <a:solidFill>
                  <a:srgbClr val="94558D"/>
                </a:solidFill>
                <a:latin typeface="Consolas" panose="020B0609020204030204" pitchFamily="49" charset="0"/>
                <a:cs typeface="Consolas" panose="020B0609020204030204" pitchFamily="49" charset="0"/>
              </a:rPr>
              <a:t>self</a:t>
            </a:r>
            <a:r>
              <a:rPr lang="en-GB" sz="1400" dirty="0" err="1">
                <a:latin typeface="Consolas" panose="020B0609020204030204" pitchFamily="49" charset="0"/>
                <a:cs typeface="Consolas" panose="020B0609020204030204" pitchFamily="49" charset="0"/>
              </a:rPr>
              <a:t>.get_points</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a:solidFill>
                  <a:srgbClr val="808080"/>
                </a:solidFill>
                <a:latin typeface="Consolas" panose="020B0609020204030204" pitchFamily="49" charset="0"/>
                <a:cs typeface="Consolas" panose="020B0609020204030204" pitchFamily="49" charset="0"/>
              </a:rPr>
              <a:t># Shoelace Formula</a:t>
            </a:r>
            <a:br>
              <a:rPr lang="en-GB" sz="1400" dirty="0">
                <a:solidFill>
                  <a:srgbClr val="808080"/>
                </a:solidFill>
                <a:latin typeface="Consolas" panose="020B0609020204030204" pitchFamily="49" charset="0"/>
                <a:cs typeface="Consolas" panose="020B0609020204030204" pitchFamily="49" charset="0"/>
              </a:rPr>
            </a:br>
            <a:r>
              <a:rPr lang="en-GB" sz="1400" dirty="0">
                <a:solidFill>
                  <a:srgbClr val="808080"/>
                </a:solidFill>
                <a:latin typeface="Consolas" panose="020B0609020204030204" pitchFamily="49" charset="0"/>
                <a:cs typeface="Consolas" panose="020B0609020204030204" pitchFamily="49" charset="0"/>
              </a:rPr>
              <a:t>        </a:t>
            </a:r>
            <a:r>
              <a:rPr lang="en-GB" sz="1400" dirty="0">
                <a:latin typeface="Consolas" panose="020B0609020204030204" pitchFamily="49" charset="0"/>
                <a:cs typeface="Consolas" panose="020B0609020204030204" pitchFamily="49" charset="0"/>
              </a:rPr>
              <a:t>res = res + </a:t>
            </a:r>
            <a:r>
              <a:rPr lang="en-GB" sz="1400" dirty="0" err="1">
                <a:latin typeface="Consolas" panose="020B0609020204030204" pitchFamily="49" charset="0"/>
                <a:cs typeface="Consolas" panose="020B0609020204030204" pitchFamily="49" charset="0"/>
              </a:rPr>
              <a:t>ps</a:t>
            </a:r>
            <a:r>
              <a:rPr lang="en-GB" sz="1400" dirty="0">
                <a:latin typeface="Consolas" panose="020B0609020204030204" pitchFamily="49" charset="0"/>
                <a:cs typeface="Consolas" panose="020B0609020204030204" pitchFamily="49" charset="0"/>
              </a:rPr>
              <a:t>[</a:t>
            </a:r>
            <a:r>
              <a:rPr lang="en-GB" sz="1400" dirty="0">
                <a:solidFill>
                  <a:srgbClr val="6897BB"/>
                </a:solidFill>
                <a:latin typeface="Consolas" panose="020B0609020204030204" pitchFamily="49" charset="0"/>
                <a:cs typeface="Consolas" panose="020B0609020204030204" pitchFamily="49" charset="0"/>
              </a:rPr>
              <a:t>1</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get_x</a:t>
            </a:r>
            <a:r>
              <a:rPr lang="en-GB" sz="1400" dirty="0">
                <a:latin typeface="Consolas" panose="020B0609020204030204" pitchFamily="49" charset="0"/>
                <a:cs typeface="Consolas" panose="020B0609020204030204" pitchFamily="49" charset="0"/>
              </a:rPr>
              <a:t>() * </a:t>
            </a:r>
            <a:r>
              <a:rPr lang="en-GB" sz="1400" dirty="0" err="1">
                <a:latin typeface="Consolas" panose="020B0609020204030204" pitchFamily="49" charset="0"/>
                <a:cs typeface="Consolas" panose="020B0609020204030204" pitchFamily="49" charset="0"/>
              </a:rPr>
              <a:t>ps</a:t>
            </a:r>
            <a:r>
              <a:rPr lang="en-GB" sz="1400" dirty="0">
                <a:latin typeface="Consolas" panose="020B0609020204030204" pitchFamily="49" charset="0"/>
                <a:cs typeface="Consolas" panose="020B0609020204030204" pitchFamily="49" charset="0"/>
              </a:rPr>
              <a:t>[</a:t>
            </a:r>
            <a:r>
              <a:rPr lang="en-GB" sz="1400" dirty="0">
                <a:solidFill>
                  <a:srgbClr val="6897BB"/>
                </a:solidFill>
                <a:latin typeface="Consolas" panose="020B0609020204030204" pitchFamily="49" charset="0"/>
                <a:cs typeface="Consolas" panose="020B0609020204030204" pitchFamily="49" charset="0"/>
              </a:rPr>
              <a:t>2</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get_y</a:t>
            </a:r>
            <a:r>
              <a:rPr lang="en-GB" sz="1400" dirty="0">
                <a:latin typeface="Consolas" panose="020B0609020204030204" pitchFamily="49" charset="0"/>
                <a:cs typeface="Consolas" panose="020B0609020204030204" pitchFamily="49" charset="0"/>
              </a:rPr>
              <a:t>() - </a:t>
            </a:r>
            <a:r>
              <a:rPr lang="en-GB" sz="1400" dirty="0" err="1">
                <a:latin typeface="Consolas" panose="020B0609020204030204" pitchFamily="49" charset="0"/>
                <a:cs typeface="Consolas" panose="020B0609020204030204" pitchFamily="49" charset="0"/>
              </a:rPr>
              <a:t>ps</a:t>
            </a:r>
            <a:r>
              <a:rPr lang="en-GB" sz="1400" dirty="0">
                <a:latin typeface="Consolas" panose="020B0609020204030204" pitchFamily="49" charset="0"/>
                <a:cs typeface="Consolas" panose="020B0609020204030204" pitchFamily="49" charset="0"/>
              </a:rPr>
              <a:t>[</a:t>
            </a:r>
            <a:r>
              <a:rPr lang="en-GB" sz="1400" dirty="0">
                <a:solidFill>
                  <a:srgbClr val="6897BB"/>
                </a:solidFill>
                <a:latin typeface="Consolas" panose="020B0609020204030204" pitchFamily="49" charset="0"/>
                <a:cs typeface="Consolas" panose="020B0609020204030204" pitchFamily="49" charset="0"/>
              </a:rPr>
              <a:t>2</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get_x</a:t>
            </a:r>
            <a:r>
              <a:rPr lang="en-GB" sz="1400" dirty="0">
                <a:latin typeface="Consolas" panose="020B0609020204030204" pitchFamily="49" charset="0"/>
                <a:cs typeface="Consolas" panose="020B0609020204030204" pitchFamily="49" charset="0"/>
              </a:rPr>
              <a:t>() * </a:t>
            </a:r>
            <a:r>
              <a:rPr lang="en-GB" sz="1400" dirty="0" err="1">
                <a:latin typeface="Consolas" panose="020B0609020204030204" pitchFamily="49" charset="0"/>
                <a:cs typeface="Consolas" panose="020B0609020204030204" pitchFamily="49" charset="0"/>
              </a:rPr>
              <a:t>ps</a:t>
            </a:r>
            <a:r>
              <a:rPr lang="en-GB" sz="1400" dirty="0">
                <a:latin typeface="Consolas" panose="020B0609020204030204" pitchFamily="49" charset="0"/>
                <a:cs typeface="Consolas" panose="020B0609020204030204" pitchFamily="49" charset="0"/>
              </a:rPr>
              <a:t>[</a:t>
            </a:r>
            <a:r>
              <a:rPr lang="en-GB" sz="1400" dirty="0">
                <a:solidFill>
                  <a:srgbClr val="6897BB"/>
                </a:solidFill>
                <a:latin typeface="Consolas" panose="020B0609020204030204" pitchFamily="49" charset="0"/>
                <a:cs typeface="Consolas" panose="020B0609020204030204" pitchFamily="49" charset="0"/>
              </a:rPr>
              <a:t>1</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get_y</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res = res - </a:t>
            </a:r>
            <a:r>
              <a:rPr lang="en-GB" sz="1400" dirty="0" err="1">
                <a:latin typeface="Consolas" panose="020B0609020204030204" pitchFamily="49" charset="0"/>
                <a:cs typeface="Consolas" panose="020B0609020204030204" pitchFamily="49" charset="0"/>
              </a:rPr>
              <a:t>ps</a:t>
            </a:r>
            <a:r>
              <a:rPr lang="en-GB" sz="1400" dirty="0">
                <a:latin typeface="Consolas" panose="020B0609020204030204" pitchFamily="49" charset="0"/>
                <a:cs typeface="Consolas" panose="020B0609020204030204" pitchFamily="49" charset="0"/>
              </a:rPr>
              <a:t>[</a:t>
            </a:r>
            <a:r>
              <a:rPr lang="en-GB" sz="1400" dirty="0">
                <a:solidFill>
                  <a:srgbClr val="6897BB"/>
                </a:solidFill>
                <a:latin typeface="Consolas" panose="020B0609020204030204" pitchFamily="49" charset="0"/>
                <a:cs typeface="Consolas" panose="020B0609020204030204" pitchFamily="49" charset="0"/>
              </a:rPr>
              <a:t>0</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get_x</a:t>
            </a:r>
            <a:r>
              <a:rPr lang="en-GB" sz="1400" dirty="0">
                <a:latin typeface="Consolas" panose="020B0609020204030204" pitchFamily="49" charset="0"/>
                <a:cs typeface="Consolas" panose="020B0609020204030204" pitchFamily="49" charset="0"/>
              </a:rPr>
              <a:t>() * </a:t>
            </a:r>
            <a:r>
              <a:rPr lang="en-GB" sz="1400" dirty="0" err="1">
                <a:latin typeface="Consolas" panose="020B0609020204030204" pitchFamily="49" charset="0"/>
                <a:cs typeface="Consolas" panose="020B0609020204030204" pitchFamily="49" charset="0"/>
              </a:rPr>
              <a:t>ps</a:t>
            </a:r>
            <a:r>
              <a:rPr lang="en-GB" sz="1400" dirty="0">
                <a:latin typeface="Consolas" panose="020B0609020204030204" pitchFamily="49" charset="0"/>
                <a:cs typeface="Consolas" panose="020B0609020204030204" pitchFamily="49" charset="0"/>
              </a:rPr>
              <a:t>[</a:t>
            </a:r>
            <a:r>
              <a:rPr lang="en-GB" sz="1400" dirty="0">
                <a:solidFill>
                  <a:srgbClr val="6897BB"/>
                </a:solidFill>
                <a:latin typeface="Consolas" panose="020B0609020204030204" pitchFamily="49" charset="0"/>
                <a:cs typeface="Consolas" panose="020B0609020204030204" pitchFamily="49" charset="0"/>
              </a:rPr>
              <a:t>2</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get_y</a:t>
            </a:r>
            <a:r>
              <a:rPr lang="en-GB" sz="1400" dirty="0">
                <a:latin typeface="Consolas" panose="020B0609020204030204" pitchFamily="49" charset="0"/>
                <a:cs typeface="Consolas" panose="020B0609020204030204" pitchFamily="49" charset="0"/>
              </a:rPr>
              <a:t>() + </a:t>
            </a:r>
            <a:r>
              <a:rPr lang="en-GB" sz="1400" dirty="0" err="1">
                <a:latin typeface="Consolas" panose="020B0609020204030204" pitchFamily="49" charset="0"/>
                <a:cs typeface="Consolas" panose="020B0609020204030204" pitchFamily="49" charset="0"/>
              </a:rPr>
              <a:t>ps</a:t>
            </a:r>
            <a:r>
              <a:rPr lang="en-GB" sz="1400" dirty="0">
                <a:latin typeface="Consolas" panose="020B0609020204030204" pitchFamily="49" charset="0"/>
                <a:cs typeface="Consolas" panose="020B0609020204030204" pitchFamily="49" charset="0"/>
              </a:rPr>
              <a:t>[</a:t>
            </a:r>
            <a:r>
              <a:rPr lang="en-GB" sz="1400" dirty="0">
                <a:solidFill>
                  <a:srgbClr val="6897BB"/>
                </a:solidFill>
                <a:latin typeface="Consolas" panose="020B0609020204030204" pitchFamily="49" charset="0"/>
                <a:cs typeface="Consolas" panose="020B0609020204030204" pitchFamily="49" charset="0"/>
              </a:rPr>
              <a:t>2</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get_x</a:t>
            </a:r>
            <a:r>
              <a:rPr lang="en-GB" sz="1400" dirty="0">
                <a:latin typeface="Consolas" panose="020B0609020204030204" pitchFamily="49" charset="0"/>
                <a:cs typeface="Consolas" panose="020B0609020204030204" pitchFamily="49" charset="0"/>
              </a:rPr>
              <a:t>() * </a:t>
            </a:r>
            <a:r>
              <a:rPr lang="en-GB" sz="1400" dirty="0" err="1">
                <a:latin typeface="Consolas" panose="020B0609020204030204" pitchFamily="49" charset="0"/>
                <a:cs typeface="Consolas" panose="020B0609020204030204" pitchFamily="49" charset="0"/>
              </a:rPr>
              <a:t>ps</a:t>
            </a:r>
            <a:r>
              <a:rPr lang="en-GB" sz="1400" dirty="0">
                <a:latin typeface="Consolas" panose="020B0609020204030204" pitchFamily="49" charset="0"/>
                <a:cs typeface="Consolas" panose="020B0609020204030204" pitchFamily="49" charset="0"/>
              </a:rPr>
              <a:t>[</a:t>
            </a:r>
            <a:r>
              <a:rPr lang="en-GB" sz="1400" dirty="0">
                <a:solidFill>
                  <a:srgbClr val="6897BB"/>
                </a:solidFill>
                <a:latin typeface="Consolas" panose="020B0609020204030204" pitchFamily="49" charset="0"/>
                <a:cs typeface="Consolas" panose="020B0609020204030204" pitchFamily="49" charset="0"/>
              </a:rPr>
              <a:t>0</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get_y</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res = res + </a:t>
            </a:r>
            <a:r>
              <a:rPr lang="en-GB" sz="1400" dirty="0" err="1">
                <a:latin typeface="Consolas" panose="020B0609020204030204" pitchFamily="49" charset="0"/>
                <a:cs typeface="Consolas" panose="020B0609020204030204" pitchFamily="49" charset="0"/>
              </a:rPr>
              <a:t>ps</a:t>
            </a:r>
            <a:r>
              <a:rPr lang="en-GB" sz="1400" dirty="0">
                <a:latin typeface="Consolas" panose="020B0609020204030204" pitchFamily="49" charset="0"/>
                <a:cs typeface="Consolas" panose="020B0609020204030204" pitchFamily="49" charset="0"/>
              </a:rPr>
              <a:t>[</a:t>
            </a:r>
            <a:r>
              <a:rPr lang="en-GB" sz="1400" dirty="0">
                <a:solidFill>
                  <a:srgbClr val="6897BB"/>
                </a:solidFill>
                <a:latin typeface="Consolas" panose="020B0609020204030204" pitchFamily="49" charset="0"/>
                <a:cs typeface="Consolas" panose="020B0609020204030204" pitchFamily="49" charset="0"/>
              </a:rPr>
              <a:t>0</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get_x</a:t>
            </a:r>
            <a:r>
              <a:rPr lang="en-GB" sz="1400" dirty="0">
                <a:latin typeface="Consolas" panose="020B0609020204030204" pitchFamily="49" charset="0"/>
                <a:cs typeface="Consolas" panose="020B0609020204030204" pitchFamily="49" charset="0"/>
              </a:rPr>
              <a:t>() * </a:t>
            </a:r>
            <a:r>
              <a:rPr lang="en-GB" sz="1400" dirty="0" err="1">
                <a:latin typeface="Consolas" panose="020B0609020204030204" pitchFamily="49" charset="0"/>
                <a:cs typeface="Consolas" panose="020B0609020204030204" pitchFamily="49" charset="0"/>
              </a:rPr>
              <a:t>ps</a:t>
            </a:r>
            <a:r>
              <a:rPr lang="en-GB" sz="1400" dirty="0">
                <a:latin typeface="Consolas" panose="020B0609020204030204" pitchFamily="49" charset="0"/>
                <a:cs typeface="Consolas" panose="020B0609020204030204" pitchFamily="49" charset="0"/>
              </a:rPr>
              <a:t>[</a:t>
            </a:r>
            <a:r>
              <a:rPr lang="en-GB" sz="1400" dirty="0">
                <a:solidFill>
                  <a:srgbClr val="6897BB"/>
                </a:solidFill>
                <a:latin typeface="Consolas" panose="020B0609020204030204" pitchFamily="49" charset="0"/>
                <a:cs typeface="Consolas" panose="020B0609020204030204" pitchFamily="49" charset="0"/>
              </a:rPr>
              <a:t>1</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get_y</a:t>
            </a:r>
            <a:r>
              <a:rPr lang="en-GB" sz="1400" dirty="0">
                <a:latin typeface="Consolas" panose="020B0609020204030204" pitchFamily="49" charset="0"/>
                <a:cs typeface="Consolas" panose="020B0609020204030204" pitchFamily="49" charset="0"/>
              </a:rPr>
              <a:t>() - </a:t>
            </a:r>
            <a:r>
              <a:rPr lang="en-GB" sz="1400" dirty="0" err="1">
                <a:latin typeface="Consolas" panose="020B0609020204030204" pitchFamily="49" charset="0"/>
                <a:cs typeface="Consolas" panose="020B0609020204030204" pitchFamily="49" charset="0"/>
              </a:rPr>
              <a:t>ps</a:t>
            </a:r>
            <a:r>
              <a:rPr lang="en-GB" sz="1400" dirty="0">
                <a:latin typeface="Consolas" panose="020B0609020204030204" pitchFamily="49" charset="0"/>
                <a:cs typeface="Consolas" panose="020B0609020204030204" pitchFamily="49" charset="0"/>
              </a:rPr>
              <a:t>[</a:t>
            </a:r>
            <a:r>
              <a:rPr lang="en-GB" sz="1400" dirty="0">
                <a:solidFill>
                  <a:srgbClr val="6897BB"/>
                </a:solidFill>
                <a:latin typeface="Consolas" panose="020B0609020204030204" pitchFamily="49" charset="0"/>
                <a:cs typeface="Consolas" panose="020B0609020204030204" pitchFamily="49" charset="0"/>
              </a:rPr>
              <a:t>1</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get_x</a:t>
            </a:r>
            <a:r>
              <a:rPr lang="en-GB" sz="1400" dirty="0">
                <a:latin typeface="Consolas" panose="020B0609020204030204" pitchFamily="49" charset="0"/>
                <a:cs typeface="Consolas" panose="020B0609020204030204" pitchFamily="49" charset="0"/>
              </a:rPr>
              <a:t>() * </a:t>
            </a:r>
            <a:r>
              <a:rPr lang="en-GB" sz="1400" dirty="0" err="1">
                <a:latin typeface="Consolas" panose="020B0609020204030204" pitchFamily="49" charset="0"/>
                <a:cs typeface="Consolas" panose="020B0609020204030204" pitchFamily="49" charset="0"/>
              </a:rPr>
              <a:t>ps</a:t>
            </a:r>
            <a:r>
              <a:rPr lang="en-GB" sz="1400" dirty="0">
                <a:latin typeface="Consolas" panose="020B0609020204030204" pitchFamily="49" charset="0"/>
                <a:cs typeface="Consolas" panose="020B0609020204030204" pitchFamily="49" charset="0"/>
              </a:rPr>
              <a:t>[</a:t>
            </a:r>
            <a:r>
              <a:rPr lang="en-GB" sz="1400" dirty="0">
                <a:solidFill>
                  <a:srgbClr val="6897BB"/>
                </a:solidFill>
                <a:latin typeface="Consolas" panose="020B0609020204030204" pitchFamily="49" charset="0"/>
                <a:cs typeface="Consolas" panose="020B0609020204030204" pitchFamily="49" charset="0"/>
              </a:rPr>
              <a:t>0</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get_y</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res = </a:t>
            </a:r>
            <a:r>
              <a:rPr lang="en-GB" sz="1400" dirty="0">
                <a:solidFill>
                  <a:srgbClr val="8888C6"/>
                </a:solidFill>
                <a:latin typeface="Consolas" panose="020B0609020204030204" pitchFamily="49" charset="0"/>
                <a:cs typeface="Consolas" panose="020B0609020204030204" pitchFamily="49" charset="0"/>
              </a:rPr>
              <a:t>abs</a:t>
            </a:r>
            <a:r>
              <a:rPr lang="en-GB" sz="1400" dirty="0">
                <a:latin typeface="Consolas" panose="020B0609020204030204" pitchFamily="49" charset="0"/>
                <a:cs typeface="Consolas" panose="020B0609020204030204" pitchFamily="49" charset="0"/>
              </a:rPr>
              <a:t>(res) / </a:t>
            </a:r>
            <a:r>
              <a:rPr lang="en-GB" sz="1400" dirty="0">
                <a:solidFill>
                  <a:srgbClr val="6897BB"/>
                </a:solidFill>
                <a:latin typeface="Consolas" panose="020B0609020204030204" pitchFamily="49" charset="0"/>
                <a:cs typeface="Consolas" panose="020B0609020204030204" pitchFamily="49" charset="0"/>
              </a:rPr>
              <a:t>2</a:t>
            </a:r>
            <a:br>
              <a:rPr lang="en-GB" sz="1400" dirty="0">
                <a:solidFill>
                  <a:srgbClr val="6897BB"/>
                </a:solidFill>
                <a:latin typeface="Consolas" panose="020B0609020204030204" pitchFamily="49" charset="0"/>
                <a:cs typeface="Consolas" panose="020B0609020204030204" pitchFamily="49" charset="0"/>
              </a:rPr>
            </a:br>
            <a:r>
              <a:rPr lang="en-GB" sz="1400" dirty="0">
                <a:solidFill>
                  <a:srgbClr val="6897BB"/>
                </a:solidFill>
                <a:latin typeface="Consolas" panose="020B0609020204030204" pitchFamily="49" charset="0"/>
                <a:cs typeface="Consolas" panose="020B0609020204030204" pitchFamily="49" charset="0"/>
              </a:rPr>
              <a:t>        </a:t>
            </a:r>
            <a:r>
              <a:rPr lang="en-GB" sz="1400" dirty="0">
                <a:solidFill>
                  <a:srgbClr val="CC7832"/>
                </a:solidFill>
                <a:latin typeface="Consolas" panose="020B0609020204030204" pitchFamily="49" charset="0"/>
                <a:cs typeface="Consolas" panose="020B0609020204030204" pitchFamily="49" charset="0"/>
              </a:rPr>
              <a:t>return </a:t>
            </a:r>
            <a:r>
              <a:rPr lang="en-GB" sz="1400" dirty="0">
                <a:latin typeface="Consolas" panose="020B0609020204030204" pitchFamily="49" charset="0"/>
                <a:cs typeface="Consolas" panose="020B0609020204030204" pitchFamily="49" charset="0"/>
              </a:rPr>
              <a:t>res</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endParaRPr lang="en-US" sz="1200" dirty="0">
              <a:latin typeface="Consolas" panose="020B0609020204030204" pitchFamily="49" charset="0"/>
              <a:cs typeface="Consolas" panose="020B0609020204030204" pitchFamily="49" charset="0"/>
            </a:endParaRPr>
          </a:p>
        </p:txBody>
      </p:sp>
      <p:sp>
        <p:nvSpPr>
          <p:cNvPr id="3" name="Footer Placeholder 2">
            <a:extLst>
              <a:ext uri="{FF2B5EF4-FFF2-40B4-BE49-F238E27FC236}">
                <a16:creationId xmlns:a16="http://schemas.microsoft.com/office/drawing/2014/main" id="{FECD1392-28BC-6444-B75E-DFC499E36452}"/>
              </a:ext>
            </a:extLst>
          </p:cNvPr>
          <p:cNvSpPr>
            <a:spLocks noGrp="1"/>
          </p:cNvSpPr>
          <p:nvPr>
            <p:ph type="ftr" sz="quarter" idx="10"/>
          </p:nvPr>
        </p:nvSpPr>
        <p:spPr/>
        <p:txBody>
          <a:bodyPr/>
          <a:lstStyle/>
          <a:p>
            <a:fld id="{B5E4C176-450D-B04D-90B6-7F3833CFE2C9}" type="slidenum">
              <a:rPr lang="en-US" smtClean="0"/>
              <a:pPr/>
              <a:t>4</a:t>
            </a:fld>
            <a:endParaRPr lang="en-US" dirty="0"/>
          </a:p>
        </p:txBody>
      </p:sp>
    </p:spTree>
    <p:extLst>
      <p:ext uri="{BB962C8B-B14F-4D97-AF65-F5344CB8AC3E}">
        <p14:creationId xmlns:p14="http://schemas.microsoft.com/office/powerpoint/2010/main" val="1046622488"/>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D76072-E128-D849-8EB1-C4005A112DD9}"/>
              </a:ext>
            </a:extLst>
          </p:cNvPr>
          <p:cNvSpPr>
            <a:spLocks noGrp="1"/>
          </p:cNvSpPr>
          <p:nvPr>
            <p:ph type="title"/>
          </p:nvPr>
        </p:nvSpPr>
        <p:spPr/>
        <p:txBody>
          <a:bodyPr/>
          <a:lstStyle/>
          <a:p>
            <a:r>
              <a:rPr lang="en-US" dirty="0"/>
              <a:t>Point-in-Polygon Test (II)</a:t>
            </a:r>
          </a:p>
        </p:txBody>
      </p:sp>
      <p:sp>
        <p:nvSpPr>
          <p:cNvPr id="3" name="Content Placeholder 2">
            <a:extLst>
              <a:ext uri="{FF2B5EF4-FFF2-40B4-BE49-F238E27FC236}">
                <a16:creationId xmlns:a16="http://schemas.microsoft.com/office/drawing/2014/main" id="{D6FCC0C7-EF96-8049-B2DE-91A4034D5765}"/>
              </a:ext>
            </a:extLst>
          </p:cNvPr>
          <p:cNvSpPr>
            <a:spLocks noGrp="1"/>
          </p:cNvSpPr>
          <p:nvPr>
            <p:ph idx="1"/>
          </p:nvPr>
        </p:nvSpPr>
        <p:spPr/>
        <p:txBody>
          <a:bodyPr/>
          <a:lstStyle/>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err="1">
                <a:latin typeface="Consolas" panose="020B0609020204030204" pitchFamily="49" charset="0"/>
                <a:cs typeface="Consolas" panose="020B0609020204030204" pitchFamily="49" charset="0"/>
              </a:rPr>
              <a:t>main_from_user.py</a:t>
            </a:r>
            <a:r>
              <a:rPr lang="en-US" dirty="0"/>
              <a:t> should:</a:t>
            </a:r>
          </a:p>
          <a:p>
            <a:pPr marL="457200" indent="-457200">
              <a:buFont typeface="+mj-lt"/>
              <a:buAutoNum type="arabicPeriod"/>
            </a:pPr>
            <a:r>
              <a:rPr lang="en-US" b="1" dirty="0"/>
              <a:t>Read</a:t>
            </a:r>
            <a:r>
              <a:rPr lang="en-US" dirty="0"/>
              <a:t> a list of coordinates from a CSV file and create a polygon;</a:t>
            </a:r>
          </a:p>
          <a:p>
            <a:pPr marL="457200" indent="-457200">
              <a:buFont typeface="+mj-lt"/>
              <a:buAutoNum type="arabicPeriod"/>
            </a:pPr>
            <a:r>
              <a:rPr lang="en-US" b="1" dirty="0"/>
              <a:t>Read</a:t>
            </a:r>
            <a:r>
              <a:rPr lang="en-US" dirty="0"/>
              <a:t> a point from keyboard;</a:t>
            </a:r>
          </a:p>
          <a:p>
            <a:pPr marL="457200" indent="-457200">
              <a:buFont typeface="+mj-lt"/>
              <a:buAutoNum type="arabicPeriod"/>
            </a:pPr>
            <a:r>
              <a:rPr lang="en-US" b="1" dirty="0"/>
              <a:t>Categorize</a:t>
            </a:r>
            <a:r>
              <a:rPr lang="en-US" dirty="0"/>
              <a:t> this point into “inside”, “outside” and “boundary”;</a:t>
            </a:r>
          </a:p>
          <a:p>
            <a:pPr marL="457200" indent="-457200">
              <a:buFont typeface="+mj-lt"/>
              <a:buAutoNum type="arabicPeriod"/>
            </a:pPr>
            <a:r>
              <a:rPr lang="en-US" b="1" dirty="0"/>
              <a:t>Plot</a:t>
            </a:r>
            <a:r>
              <a:rPr lang="en-US" dirty="0"/>
              <a:t> the point and polygon in a plot window.</a:t>
            </a:r>
          </a:p>
        </p:txBody>
      </p:sp>
      <p:sp>
        <p:nvSpPr>
          <p:cNvPr id="5" name="Footer Placeholder 2">
            <a:extLst>
              <a:ext uri="{FF2B5EF4-FFF2-40B4-BE49-F238E27FC236}">
                <a16:creationId xmlns:a16="http://schemas.microsoft.com/office/drawing/2014/main" id="{CAF90EB3-0B88-DA47-95D6-8C41D843E695}"/>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49</a:t>
            </a:fld>
            <a:endParaRPr lang="en-US" dirty="0"/>
          </a:p>
        </p:txBody>
      </p:sp>
    </p:spTree>
    <p:extLst>
      <p:ext uri="{BB962C8B-B14F-4D97-AF65-F5344CB8AC3E}">
        <p14:creationId xmlns:p14="http://schemas.microsoft.com/office/powerpoint/2010/main" val="6372094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7D2FC-1CDD-EBC2-ADAC-5C5414E0FBCA}"/>
              </a:ext>
            </a:extLst>
          </p:cNvPr>
          <p:cNvSpPr>
            <a:spLocks noGrp="1"/>
          </p:cNvSpPr>
          <p:nvPr>
            <p:ph type="title"/>
          </p:nvPr>
        </p:nvSpPr>
        <p:spPr/>
        <p:txBody>
          <a:bodyPr/>
          <a:lstStyle/>
          <a:p>
            <a:r>
              <a:rPr lang="en-US" dirty="0" err="1"/>
              <a:t>main_from_user.py</a:t>
            </a:r>
            <a:endParaRPr lang="en-US" dirty="0"/>
          </a:p>
        </p:txBody>
      </p:sp>
      <p:sp>
        <p:nvSpPr>
          <p:cNvPr id="3" name="Content Placeholder 2">
            <a:extLst>
              <a:ext uri="{FF2B5EF4-FFF2-40B4-BE49-F238E27FC236}">
                <a16:creationId xmlns:a16="http://schemas.microsoft.com/office/drawing/2014/main" id="{E0C97619-9DEE-6EAB-4A84-4BFD0A809CC4}"/>
              </a:ext>
            </a:extLst>
          </p:cNvPr>
          <p:cNvSpPr>
            <a:spLocks noGrp="1"/>
          </p:cNvSpPr>
          <p:nvPr>
            <p:ph idx="1"/>
          </p:nvPr>
        </p:nvSpPr>
        <p:spPr/>
        <p:txBody>
          <a:bodyPr/>
          <a:lstStyle/>
          <a:p>
            <a:pPr marL="0" indent="0">
              <a:buNone/>
            </a:pPr>
            <a:r>
              <a:rPr lang="en-US" sz="1600" dirty="0">
                <a:solidFill>
                  <a:srgbClr val="CC7832"/>
                </a:solidFill>
                <a:effectLst/>
                <a:latin typeface="Consolas" panose="020B0609020204030204" pitchFamily="49" charset="0"/>
                <a:cs typeface="Consolas" panose="020B0609020204030204" pitchFamily="49" charset="0"/>
              </a:rPr>
              <a:t>from </a:t>
            </a:r>
            <a:r>
              <a:rPr lang="en-US" sz="1600" dirty="0">
                <a:latin typeface="Consolas" panose="020B0609020204030204" pitchFamily="49" charset="0"/>
                <a:cs typeface="Consolas" panose="020B0609020204030204" pitchFamily="49" charset="0"/>
              </a:rPr>
              <a:t>plotter </a:t>
            </a:r>
            <a:r>
              <a:rPr lang="en-US" sz="1600" dirty="0">
                <a:solidFill>
                  <a:srgbClr val="CC7832"/>
                </a:solidFill>
                <a:effectLst/>
                <a:latin typeface="Consolas" panose="020B0609020204030204" pitchFamily="49" charset="0"/>
                <a:cs typeface="Consolas" panose="020B0609020204030204" pitchFamily="49" charset="0"/>
              </a:rPr>
              <a:t>import </a:t>
            </a:r>
            <a:r>
              <a:rPr lang="en-US" sz="1600" dirty="0">
                <a:latin typeface="Consolas" panose="020B0609020204030204" pitchFamily="49" charset="0"/>
                <a:cs typeface="Consolas" panose="020B0609020204030204" pitchFamily="49" charset="0"/>
              </a:rPr>
              <a:t>Plotter</a:t>
            </a:r>
            <a:br>
              <a:rPr lang="en-US" sz="1600" dirty="0">
                <a:latin typeface="Consolas" panose="020B0609020204030204" pitchFamily="49" charset="0"/>
                <a:cs typeface="Consolas" panose="020B0609020204030204" pitchFamily="49" charset="0"/>
              </a:rPr>
            </a:br>
            <a:br>
              <a:rPr lang="en-US" sz="1600" dirty="0">
                <a:latin typeface="Consolas" panose="020B0609020204030204" pitchFamily="49" charset="0"/>
                <a:cs typeface="Consolas" panose="020B0609020204030204" pitchFamily="49" charset="0"/>
              </a:rPr>
            </a:br>
            <a:br>
              <a:rPr lang="en-US" sz="1600" dirty="0">
                <a:latin typeface="Consolas" panose="020B0609020204030204" pitchFamily="49" charset="0"/>
                <a:cs typeface="Consolas" panose="020B0609020204030204" pitchFamily="49" charset="0"/>
              </a:rPr>
            </a:br>
            <a:r>
              <a:rPr lang="en-US" sz="1600" dirty="0">
                <a:solidFill>
                  <a:srgbClr val="CC7832"/>
                </a:solidFill>
                <a:effectLst/>
                <a:latin typeface="Consolas" panose="020B0609020204030204" pitchFamily="49" charset="0"/>
                <a:cs typeface="Consolas" panose="020B0609020204030204" pitchFamily="49" charset="0"/>
              </a:rPr>
              <a:t>def </a:t>
            </a:r>
            <a:r>
              <a:rPr lang="en-US" sz="1600" dirty="0">
                <a:solidFill>
                  <a:srgbClr val="FFC66D"/>
                </a:solidFill>
                <a:effectLst/>
                <a:latin typeface="Consolas" panose="020B0609020204030204" pitchFamily="49" charset="0"/>
                <a:cs typeface="Consolas" panose="020B0609020204030204" pitchFamily="49" charset="0"/>
              </a:rPr>
              <a:t>main</a:t>
            </a: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plotter = Plotter()</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a:solidFill>
                  <a:srgbClr val="8888C6"/>
                </a:solidFill>
                <a:effectLst/>
                <a:latin typeface="Consolas" panose="020B0609020204030204" pitchFamily="49" charset="0"/>
                <a:cs typeface="Consolas" panose="020B0609020204030204" pitchFamily="49" charset="0"/>
              </a:rPr>
              <a:t>print</a:t>
            </a:r>
            <a:r>
              <a:rPr lang="en-US" sz="1600" dirty="0">
                <a:latin typeface="Consolas" panose="020B0609020204030204" pitchFamily="49" charset="0"/>
                <a:cs typeface="Consolas" panose="020B0609020204030204" pitchFamily="49" charset="0"/>
              </a:rPr>
              <a:t>(</a:t>
            </a:r>
            <a:r>
              <a:rPr lang="en-US" sz="1600" dirty="0">
                <a:solidFill>
                  <a:srgbClr val="6A8759"/>
                </a:solidFill>
                <a:effectLst/>
                <a:latin typeface="Consolas" panose="020B0609020204030204" pitchFamily="49" charset="0"/>
                <a:cs typeface="Consolas" panose="020B0609020204030204" pitchFamily="49" charset="0"/>
              </a:rPr>
              <a:t>'read </a:t>
            </a:r>
            <a:r>
              <a:rPr lang="en-US" sz="1600" dirty="0" err="1">
                <a:solidFill>
                  <a:srgbClr val="6A8759"/>
                </a:solidFill>
                <a:effectLst/>
                <a:latin typeface="Consolas" panose="020B0609020204030204" pitchFamily="49" charset="0"/>
                <a:cs typeface="Consolas" panose="020B0609020204030204" pitchFamily="49" charset="0"/>
              </a:rPr>
              <a:t>polygon.csv</a:t>
            </a:r>
            <a:r>
              <a:rPr lang="en-US" sz="1600" dirty="0">
                <a:solidFill>
                  <a:srgbClr val="6A8759"/>
                </a:solidFill>
                <a:effectLst/>
                <a:latin typeface="Consolas" panose="020B0609020204030204" pitchFamily="49" charset="0"/>
                <a:cs typeface="Consolas" panose="020B0609020204030204" pitchFamily="49" charset="0"/>
              </a:rPr>
              <a:t>'</a:t>
            </a: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a:solidFill>
                  <a:srgbClr val="8888C6"/>
                </a:solidFill>
                <a:effectLst/>
                <a:latin typeface="Consolas" panose="020B0609020204030204" pitchFamily="49" charset="0"/>
                <a:cs typeface="Consolas" panose="020B0609020204030204" pitchFamily="49" charset="0"/>
              </a:rPr>
              <a:t>print</a:t>
            </a:r>
            <a:r>
              <a:rPr lang="en-US" sz="1600" dirty="0">
                <a:latin typeface="Consolas" panose="020B0609020204030204" pitchFamily="49" charset="0"/>
                <a:cs typeface="Consolas" panose="020B0609020204030204" pitchFamily="49" charset="0"/>
              </a:rPr>
              <a:t>(</a:t>
            </a:r>
            <a:r>
              <a:rPr lang="en-US" sz="1600" dirty="0">
                <a:solidFill>
                  <a:srgbClr val="6A8759"/>
                </a:solidFill>
                <a:effectLst/>
                <a:latin typeface="Consolas" panose="020B0609020204030204" pitchFamily="49" charset="0"/>
                <a:cs typeface="Consolas" panose="020B0609020204030204" pitchFamily="49" charset="0"/>
              </a:rPr>
              <a:t>'Insert point information'</a:t>
            </a: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x = </a:t>
            </a:r>
            <a:r>
              <a:rPr lang="en-US" sz="1600" dirty="0">
                <a:solidFill>
                  <a:srgbClr val="8888C6"/>
                </a:solidFill>
                <a:effectLst/>
                <a:latin typeface="Consolas" panose="020B0609020204030204" pitchFamily="49" charset="0"/>
                <a:cs typeface="Consolas" panose="020B0609020204030204" pitchFamily="49" charset="0"/>
              </a:rPr>
              <a:t>float</a:t>
            </a:r>
            <a:r>
              <a:rPr lang="en-US" sz="1600" dirty="0">
                <a:latin typeface="Consolas" panose="020B0609020204030204" pitchFamily="49" charset="0"/>
                <a:cs typeface="Consolas" panose="020B0609020204030204" pitchFamily="49" charset="0"/>
              </a:rPr>
              <a:t>(</a:t>
            </a:r>
            <a:r>
              <a:rPr lang="en-US" sz="1600" dirty="0">
                <a:solidFill>
                  <a:srgbClr val="8888C6"/>
                </a:solidFill>
                <a:effectLst/>
                <a:latin typeface="Consolas" panose="020B0609020204030204" pitchFamily="49" charset="0"/>
                <a:cs typeface="Consolas" panose="020B0609020204030204" pitchFamily="49" charset="0"/>
              </a:rPr>
              <a:t>input</a:t>
            </a:r>
            <a:r>
              <a:rPr lang="en-US" sz="1600" dirty="0">
                <a:latin typeface="Consolas" panose="020B0609020204030204" pitchFamily="49" charset="0"/>
                <a:cs typeface="Consolas" panose="020B0609020204030204" pitchFamily="49" charset="0"/>
              </a:rPr>
              <a:t>(</a:t>
            </a:r>
            <a:r>
              <a:rPr lang="en-US" sz="1600" dirty="0">
                <a:solidFill>
                  <a:srgbClr val="6A8759"/>
                </a:solidFill>
                <a:effectLst/>
                <a:latin typeface="Consolas" panose="020B0609020204030204" pitchFamily="49" charset="0"/>
                <a:cs typeface="Consolas" panose="020B0609020204030204" pitchFamily="49" charset="0"/>
              </a:rPr>
              <a:t>'x coordinate: '</a:t>
            </a: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y = </a:t>
            </a:r>
            <a:r>
              <a:rPr lang="en-US" sz="1600" dirty="0">
                <a:solidFill>
                  <a:srgbClr val="8888C6"/>
                </a:solidFill>
                <a:effectLst/>
                <a:latin typeface="Consolas" panose="020B0609020204030204" pitchFamily="49" charset="0"/>
                <a:cs typeface="Consolas" panose="020B0609020204030204" pitchFamily="49" charset="0"/>
              </a:rPr>
              <a:t>float</a:t>
            </a:r>
            <a:r>
              <a:rPr lang="en-US" sz="1600" dirty="0">
                <a:latin typeface="Consolas" panose="020B0609020204030204" pitchFamily="49" charset="0"/>
                <a:cs typeface="Consolas" panose="020B0609020204030204" pitchFamily="49" charset="0"/>
              </a:rPr>
              <a:t>(</a:t>
            </a:r>
            <a:r>
              <a:rPr lang="en-US" sz="1600" dirty="0">
                <a:solidFill>
                  <a:srgbClr val="8888C6"/>
                </a:solidFill>
                <a:effectLst/>
                <a:latin typeface="Consolas" panose="020B0609020204030204" pitchFamily="49" charset="0"/>
                <a:cs typeface="Consolas" panose="020B0609020204030204" pitchFamily="49" charset="0"/>
              </a:rPr>
              <a:t>input</a:t>
            </a:r>
            <a:r>
              <a:rPr lang="en-US" sz="1600" dirty="0">
                <a:latin typeface="Consolas" panose="020B0609020204030204" pitchFamily="49" charset="0"/>
                <a:cs typeface="Consolas" panose="020B0609020204030204" pitchFamily="49" charset="0"/>
              </a:rPr>
              <a:t>(</a:t>
            </a:r>
            <a:r>
              <a:rPr lang="en-US" sz="1600" dirty="0">
                <a:solidFill>
                  <a:srgbClr val="6A8759"/>
                </a:solidFill>
                <a:effectLst/>
                <a:latin typeface="Consolas" panose="020B0609020204030204" pitchFamily="49" charset="0"/>
                <a:cs typeface="Consolas" panose="020B0609020204030204" pitchFamily="49" charset="0"/>
              </a:rPr>
              <a:t>'y coordinate: '</a:t>
            </a: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a:solidFill>
                  <a:srgbClr val="8888C6"/>
                </a:solidFill>
                <a:effectLst/>
                <a:latin typeface="Consolas" panose="020B0609020204030204" pitchFamily="49" charset="0"/>
                <a:cs typeface="Consolas" panose="020B0609020204030204" pitchFamily="49" charset="0"/>
              </a:rPr>
              <a:t>print</a:t>
            </a:r>
            <a:r>
              <a:rPr lang="en-US" sz="1600" dirty="0">
                <a:latin typeface="Consolas" panose="020B0609020204030204" pitchFamily="49" charset="0"/>
                <a:cs typeface="Consolas" panose="020B0609020204030204" pitchFamily="49" charset="0"/>
              </a:rPr>
              <a:t>(</a:t>
            </a:r>
            <a:r>
              <a:rPr lang="en-US" sz="1600" dirty="0">
                <a:solidFill>
                  <a:srgbClr val="6A8759"/>
                </a:solidFill>
                <a:effectLst/>
                <a:latin typeface="Consolas" panose="020B0609020204030204" pitchFamily="49" charset="0"/>
                <a:cs typeface="Consolas" panose="020B0609020204030204" pitchFamily="49" charset="0"/>
              </a:rPr>
              <a:t>'categorize point'</a:t>
            </a: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a:solidFill>
                  <a:srgbClr val="8888C6"/>
                </a:solidFill>
                <a:effectLst/>
                <a:latin typeface="Consolas" panose="020B0609020204030204" pitchFamily="49" charset="0"/>
                <a:cs typeface="Consolas" panose="020B0609020204030204" pitchFamily="49" charset="0"/>
              </a:rPr>
              <a:t>print</a:t>
            </a:r>
            <a:r>
              <a:rPr lang="en-US" sz="1600" dirty="0">
                <a:latin typeface="Consolas" panose="020B0609020204030204" pitchFamily="49" charset="0"/>
                <a:cs typeface="Consolas" panose="020B0609020204030204" pitchFamily="49" charset="0"/>
              </a:rPr>
              <a:t>(</a:t>
            </a:r>
            <a:r>
              <a:rPr lang="en-US" sz="1600" dirty="0">
                <a:solidFill>
                  <a:srgbClr val="6A8759"/>
                </a:solidFill>
                <a:effectLst/>
                <a:latin typeface="Consolas" panose="020B0609020204030204" pitchFamily="49" charset="0"/>
                <a:cs typeface="Consolas" panose="020B0609020204030204" pitchFamily="49" charset="0"/>
              </a:rPr>
              <a:t>'plot polygon and point'</a:t>
            </a: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plotter.show</a:t>
            </a: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br>
              <a:rPr lang="en-US" sz="1600" dirty="0">
                <a:latin typeface="Consolas" panose="020B0609020204030204" pitchFamily="49" charset="0"/>
                <a:cs typeface="Consolas" panose="020B0609020204030204" pitchFamily="49" charset="0"/>
              </a:rPr>
            </a:br>
            <a:br>
              <a:rPr lang="en-US" sz="1600" dirty="0">
                <a:latin typeface="Consolas" panose="020B0609020204030204" pitchFamily="49" charset="0"/>
                <a:cs typeface="Consolas" panose="020B0609020204030204" pitchFamily="49" charset="0"/>
              </a:rPr>
            </a:br>
            <a:r>
              <a:rPr lang="en-US" sz="1600" dirty="0">
                <a:solidFill>
                  <a:srgbClr val="CC7832"/>
                </a:solidFill>
                <a:effectLst/>
                <a:latin typeface="Consolas" panose="020B0609020204030204" pitchFamily="49" charset="0"/>
                <a:cs typeface="Consolas" panose="020B0609020204030204" pitchFamily="49" charset="0"/>
              </a:rPr>
              <a:t>if </a:t>
            </a:r>
            <a:r>
              <a:rPr lang="en-US" sz="1600" dirty="0">
                <a:latin typeface="Consolas" panose="020B0609020204030204" pitchFamily="49" charset="0"/>
                <a:cs typeface="Consolas" panose="020B0609020204030204" pitchFamily="49" charset="0"/>
              </a:rPr>
              <a:t>__name__ == </a:t>
            </a:r>
            <a:r>
              <a:rPr lang="en-US" sz="1600" dirty="0">
                <a:solidFill>
                  <a:srgbClr val="6A8759"/>
                </a:solidFill>
                <a:effectLst/>
                <a:latin typeface="Consolas" panose="020B0609020204030204" pitchFamily="49" charset="0"/>
                <a:cs typeface="Consolas" panose="020B0609020204030204" pitchFamily="49" charset="0"/>
              </a:rPr>
              <a:t>'__main__'</a:t>
            </a:r>
            <a:r>
              <a:rPr lang="en-US" sz="1600" dirty="0">
                <a:latin typeface="Consolas" panose="020B0609020204030204" pitchFamily="49" charset="0"/>
                <a:cs typeface="Consolas" panose="020B0609020204030204" pitchFamily="49" charset="0"/>
              </a:rPr>
              <a:t>:</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main()</a:t>
            </a:r>
          </a:p>
        </p:txBody>
      </p:sp>
    </p:spTree>
    <p:extLst>
      <p:ext uri="{BB962C8B-B14F-4D97-AF65-F5344CB8AC3E}">
        <p14:creationId xmlns:p14="http://schemas.microsoft.com/office/powerpoint/2010/main" val="22476964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D76072-E128-D849-8EB1-C4005A112DD9}"/>
              </a:ext>
            </a:extLst>
          </p:cNvPr>
          <p:cNvSpPr>
            <a:spLocks noGrp="1"/>
          </p:cNvSpPr>
          <p:nvPr>
            <p:ph type="title"/>
          </p:nvPr>
        </p:nvSpPr>
        <p:spPr/>
        <p:txBody>
          <a:bodyPr/>
          <a:lstStyle/>
          <a:p>
            <a:r>
              <a:rPr lang="en-US" dirty="0"/>
              <a:t>Input</a:t>
            </a:r>
          </a:p>
        </p:txBody>
      </p:sp>
      <p:sp>
        <p:nvSpPr>
          <p:cNvPr id="3" name="Content Placeholder 2">
            <a:extLst>
              <a:ext uri="{FF2B5EF4-FFF2-40B4-BE49-F238E27FC236}">
                <a16:creationId xmlns:a16="http://schemas.microsoft.com/office/drawing/2014/main" id="{D6FCC0C7-EF96-8049-B2DE-91A4034D5765}"/>
              </a:ext>
            </a:extLst>
          </p:cNvPr>
          <p:cNvSpPr>
            <a:spLocks noGrp="1"/>
          </p:cNvSpPr>
          <p:nvPr>
            <p:ph idx="1"/>
          </p:nvPr>
        </p:nvSpPr>
        <p:spPr/>
        <p:txBody>
          <a:bodyPr/>
          <a:lstStyle/>
          <a:p>
            <a:pPr marL="0" indent="0">
              <a:buNone/>
            </a:pPr>
            <a:r>
              <a:rPr lang="en-US" b="1" dirty="0"/>
              <a:t>Reading the CSV file.</a:t>
            </a:r>
            <a:r>
              <a:rPr lang="en-US" dirty="0"/>
              <a:t> Create a function or method that takes a CSV file and creates a list of points. This may be reused also to read the list of testing points.</a:t>
            </a:r>
          </a:p>
          <a:p>
            <a:pPr marL="0" indent="0">
              <a:buNone/>
            </a:pPr>
            <a:endParaRPr lang="en-US" dirty="0"/>
          </a:p>
          <a:p>
            <a:pPr marL="0" indent="0">
              <a:buNone/>
            </a:pPr>
            <a:r>
              <a:rPr lang="en-US" dirty="0"/>
              <a:t>You can get more marks if you can pass the file path as an argument to the main function.</a:t>
            </a:r>
            <a:endParaRPr lang="en-US" b="1" dirty="0"/>
          </a:p>
          <a:p>
            <a:pPr marL="0" indent="0">
              <a:buNone/>
            </a:pPr>
            <a:endParaRPr lang="en-US" dirty="0"/>
          </a:p>
          <a:p>
            <a:pPr marL="0" indent="0">
              <a:buNone/>
            </a:pPr>
            <a:r>
              <a:rPr lang="en-US" b="1" dirty="0"/>
              <a:t>Input a Point for testing. </a:t>
            </a:r>
            <a:r>
              <a:rPr lang="en-US" dirty="0"/>
              <a:t>Ask the user to input the coordinates from the keyboard.</a:t>
            </a:r>
          </a:p>
          <a:p>
            <a:pPr marL="0" indent="0">
              <a:buNone/>
            </a:pPr>
            <a:endParaRPr lang="en-US" dirty="0"/>
          </a:p>
          <a:p>
            <a:pPr marL="0" indent="0">
              <a:buNone/>
            </a:pPr>
            <a:r>
              <a:rPr lang="en-US" dirty="0"/>
              <a:t>You can get more marks if you can pass a tuple pairs as an argument to a main function.</a:t>
            </a:r>
          </a:p>
        </p:txBody>
      </p:sp>
      <p:sp>
        <p:nvSpPr>
          <p:cNvPr id="5" name="Footer Placeholder 2">
            <a:extLst>
              <a:ext uri="{FF2B5EF4-FFF2-40B4-BE49-F238E27FC236}">
                <a16:creationId xmlns:a16="http://schemas.microsoft.com/office/drawing/2014/main" id="{C2211A82-1647-A04A-AB06-E02880417304}"/>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51</a:t>
            </a:fld>
            <a:endParaRPr lang="en-US" dirty="0"/>
          </a:p>
        </p:txBody>
      </p:sp>
    </p:spTree>
    <p:extLst>
      <p:ext uri="{BB962C8B-B14F-4D97-AF65-F5344CB8AC3E}">
        <p14:creationId xmlns:p14="http://schemas.microsoft.com/office/powerpoint/2010/main" val="33365112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D76072-E128-D849-8EB1-C4005A112DD9}"/>
              </a:ext>
            </a:extLst>
          </p:cNvPr>
          <p:cNvSpPr>
            <a:spLocks noGrp="1"/>
          </p:cNvSpPr>
          <p:nvPr>
            <p:ph type="title"/>
          </p:nvPr>
        </p:nvSpPr>
        <p:spPr/>
        <p:txBody>
          <a:bodyPr/>
          <a:lstStyle/>
          <a:p>
            <a:r>
              <a:rPr lang="en-US" dirty="0"/>
              <a:t>Output</a:t>
            </a:r>
          </a:p>
        </p:txBody>
      </p:sp>
      <p:sp>
        <p:nvSpPr>
          <p:cNvPr id="3" name="Content Placeholder 2">
            <a:extLst>
              <a:ext uri="{FF2B5EF4-FFF2-40B4-BE49-F238E27FC236}">
                <a16:creationId xmlns:a16="http://schemas.microsoft.com/office/drawing/2014/main" id="{D6FCC0C7-EF96-8049-B2DE-91A4034D5765}"/>
              </a:ext>
            </a:extLst>
          </p:cNvPr>
          <p:cNvSpPr>
            <a:spLocks noGrp="1"/>
          </p:cNvSpPr>
          <p:nvPr>
            <p:ph idx="1"/>
          </p:nvPr>
        </p:nvSpPr>
        <p:spPr/>
        <p:txBody>
          <a:bodyPr/>
          <a:lstStyle/>
          <a:p>
            <a:pPr marL="0" indent="0">
              <a:buNone/>
            </a:pPr>
            <a:r>
              <a:rPr lang="en-US" b="1" dirty="0"/>
              <a:t>Writing the CSV file.</a:t>
            </a:r>
            <a:r>
              <a:rPr lang="en-US" dirty="0"/>
              <a:t> Create a function or method that takes a file name and creates a CSV containing the id of each point and its categorization.</a:t>
            </a:r>
          </a:p>
          <a:p>
            <a:pPr marL="0" indent="0">
              <a:buNone/>
            </a:pPr>
            <a:r>
              <a:rPr lang="en-US" dirty="0"/>
              <a:t> </a:t>
            </a:r>
          </a:p>
          <a:p>
            <a:pPr marL="0" indent="0">
              <a:buNone/>
            </a:pPr>
            <a:r>
              <a:rPr lang="en-US" dirty="0"/>
              <a:t>You can get more marks if you can pass the output file name as an argument to the main function.</a:t>
            </a:r>
          </a:p>
          <a:p>
            <a:pPr marL="0" indent="0">
              <a:buNone/>
            </a:pPr>
            <a:endParaRPr lang="en-US" b="1" dirty="0"/>
          </a:p>
          <a:p>
            <a:pPr marL="0" indent="0">
              <a:buNone/>
            </a:pPr>
            <a:r>
              <a:rPr lang="en-US" dirty="0"/>
              <a:t>A sample CSV called ‘</a:t>
            </a:r>
            <a:r>
              <a:rPr lang="en-US" dirty="0" err="1">
                <a:latin typeface="Consolas" panose="020B0609020204030204" pitchFamily="49" charset="0"/>
                <a:cs typeface="Consolas" panose="020B0609020204030204" pitchFamily="49" charset="0"/>
              </a:rPr>
              <a:t>sample_output.csv</a:t>
            </a:r>
            <a:r>
              <a:rPr lang="en-US" dirty="0"/>
              <a:t>’ is provided.</a:t>
            </a:r>
          </a:p>
        </p:txBody>
      </p:sp>
      <p:sp>
        <p:nvSpPr>
          <p:cNvPr id="5" name="Footer Placeholder 2">
            <a:extLst>
              <a:ext uri="{FF2B5EF4-FFF2-40B4-BE49-F238E27FC236}">
                <a16:creationId xmlns:a16="http://schemas.microsoft.com/office/drawing/2014/main" id="{842E776B-F17A-874F-AAB8-7B7E7BF733BB}"/>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52</a:t>
            </a:fld>
            <a:endParaRPr lang="en-US" dirty="0"/>
          </a:p>
        </p:txBody>
      </p:sp>
    </p:spTree>
    <p:extLst>
      <p:ext uri="{BB962C8B-B14F-4D97-AF65-F5344CB8AC3E}">
        <p14:creationId xmlns:p14="http://schemas.microsoft.com/office/powerpoint/2010/main" val="28875003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D76072-E128-D849-8EB1-C4005A112DD9}"/>
              </a:ext>
            </a:extLst>
          </p:cNvPr>
          <p:cNvSpPr>
            <a:spLocks noGrp="1"/>
          </p:cNvSpPr>
          <p:nvPr>
            <p:ph type="title"/>
          </p:nvPr>
        </p:nvSpPr>
        <p:spPr/>
        <p:txBody>
          <a:bodyPr/>
          <a:lstStyle/>
          <a:p>
            <a:r>
              <a:rPr lang="en-US" dirty="0"/>
              <a:t>Provided Material</a:t>
            </a:r>
          </a:p>
        </p:txBody>
      </p:sp>
      <p:sp>
        <p:nvSpPr>
          <p:cNvPr id="6" name="Content Placeholder 5">
            <a:extLst>
              <a:ext uri="{FF2B5EF4-FFF2-40B4-BE49-F238E27FC236}">
                <a16:creationId xmlns:a16="http://schemas.microsoft.com/office/drawing/2014/main" id="{0FFAD120-D3BC-944F-9DD1-CD40205EE10E}"/>
              </a:ext>
            </a:extLst>
          </p:cNvPr>
          <p:cNvSpPr>
            <a:spLocks noGrp="1"/>
          </p:cNvSpPr>
          <p:nvPr>
            <p:ph idx="1"/>
          </p:nvPr>
        </p:nvSpPr>
        <p:spPr/>
        <p:txBody>
          <a:bodyPr/>
          <a:lstStyle/>
          <a:p>
            <a:pPr marL="0" indent="0">
              <a:buNone/>
            </a:pPr>
            <a:r>
              <a:rPr lang="en-GB" dirty="0"/>
              <a:t>Data (provided together with the project template):</a:t>
            </a:r>
          </a:p>
          <a:p>
            <a:r>
              <a:rPr lang="en-GB" dirty="0"/>
              <a:t>1 CSV file containing the coordinates of a polygon;</a:t>
            </a:r>
          </a:p>
          <a:p>
            <a:r>
              <a:rPr lang="en-GB" dirty="0"/>
              <a:t>1 CSV file of testing point;</a:t>
            </a:r>
          </a:p>
          <a:p>
            <a:r>
              <a:rPr lang="en-GB" dirty="0"/>
              <a:t>1 CSV file containing a sample output.</a:t>
            </a:r>
          </a:p>
          <a:p>
            <a:pPr marL="0" indent="0">
              <a:buNone/>
            </a:pPr>
            <a:endParaRPr lang="en-GB" dirty="0"/>
          </a:p>
          <a:p>
            <a:pPr marL="0" indent="0">
              <a:buNone/>
            </a:pPr>
            <a:r>
              <a:rPr lang="en-GB" dirty="0"/>
              <a:t>Project template:</a:t>
            </a:r>
          </a:p>
          <a:p>
            <a:r>
              <a:rPr lang="en-GB" dirty="0"/>
              <a:t>Predefined main functions;</a:t>
            </a:r>
          </a:p>
          <a:p>
            <a:r>
              <a:rPr lang="en-GB" dirty="0"/>
              <a:t>Plotter class already defined.</a:t>
            </a:r>
          </a:p>
          <a:p>
            <a:pPr marL="0" indent="0">
              <a:buNone/>
            </a:pPr>
            <a:endParaRPr lang="en-GB" dirty="0"/>
          </a:p>
          <a:p>
            <a:pPr marL="0" indent="0">
              <a:buNone/>
            </a:pPr>
            <a:r>
              <a:rPr lang="en-GB" dirty="0"/>
              <a:t>Project report:</a:t>
            </a:r>
          </a:p>
          <a:p>
            <a:r>
              <a:rPr lang="en-GB" dirty="0">
                <a:hlinkClick r:id="rId2"/>
              </a:rPr>
              <a:t>https://docs.google.com/document/d/1hwSchzGKcCURs5tO8r3OFI5h_FokUDd6y9ryttIZfHk</a:t>
            </a:r>
            <a:endParaRPr lang="en-US" dirty="0"/>
          </a:p>
        </p:txBody>
      </p:sp>
      <p:sp>
        <p:nvSpPr>
          <p:cNvPr id="8" name="Footer Placeholder 2">
            <a:extLst>
              <a:ext uri="{FF2B5EF4-FFF2-40B4-BE49-F238E27FC236}">
                <a16:creationId xmlns:a16="http://schemas.microsoft.com/office/drawing/2014/main" id="{DE468855-4E66-6640-AF70-BBC252B98E39}"/>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53</a:t>
            </a:fld>
            <a:endParaRPr lang="en-US" dirty="0"/>
          </a:p>
        </p:txBody>
      </p:sp>
    </p:spTree>
    <p:extLst>
      <p:ext uri="{BB962C8B-B14F-4D97-AF65-F5344CB8AC3E}">
        <p14:creationId xmlns:p14="http://schemas.microsoft.com/office/powerpoint/2010/main" val="17530813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D76072-E128-D849-8EB1-C4005A112DD9}"/>
              </a:ext>
            </a:extLst>
          </p:cNvPr>
          <p:cNvSpPr>
            <a:spLocks noGrp="1"/>
          </p:cNvSpPr>
          <p:nvPr>
            <p:ph type="title"/>
          </p:nvPr>
        </p:nvSpPr>
        <p:spPr/>
        <p:txBody>
          <a:bodyPr/>
          <a:lstStyle/>
          <a:p>
            <a:r>
              <a:rPr lang="en-US" dirty="0"/>
              <a:t>Submission</a:t>
            </a:r>
          </a:p>
        </p:txBody>
      </p:sp>
      <p:sp>
        <p:nvSpPr>
          <p:cNvPr id="6" name="Content Placeholder 5">
            <a:extLst>
              <a:ext uri="{FF2B5EF4-FFF2-40B4-BE49-F238E27FC236}">
                <a16:creationId xmlns:a16="http://schemas.microsoft.com/office/drawing/2014/main" id="{0FFAD120-D3BC-944F-9DD1-CD40205EE10E}"/>
              </a:ext>
            </a:extLst>
          </p:cNvPr>
          <p:cNvSpPr>
            <a:spLocks noGrp="1"/>
          </p:cNvSpPr>
          <p:nvPr>
            <p:ph idx="1"/>
          </p:nvPr>
        </p:nvSpPr>
        <p:spPr/>
        <p:txBody>
          <a:bodyPr/>
          <a:lstStyle/>
          <a:p>
            <a:pPr marL="0" indent="0">
              <a:buNone/>
            </a:pPr>
            <a:r>
              <a:rPr lang="en-US" dirty="0"/>
              <a:t>This assignment should be submitted as follows:</a:t>
            </a:r>
          </a:p>
          <a:p>
            <a:pPr marL="0" indent="0">
              <a:buNone/>
            </a:pPr>
            <a:endParaRPr lang="en-US" dirty="0"/>
          </a:p>
          <a:p>
            <a:r>
              <a:rPr lang="en-US" b="1" dirty="0"/>
              <a:t>a zip file </a:t>
            </a:r>
            <a:r>
              <a:rPr lang="en-US" dirty="0"/>
              <a:t>containing the project solution to the Assessment tab of the module Moodle page;</a:t>
            </a:r>
          </a:p>
          <a:p>
            <a:r>
              <a:rPr lang="en-US" b="1" dirty="0"/>
              <a:t>a pdf file</a:t>
            </a:r>
            <a:r>
              <a:rPr lang="en-US" dirty="0"/>
              <a:t> of the project report to the Assessment tab of the module Moodle page;</a:t>
            </a:r>
          </a:p>
          <a:p>
            <a:r>
              <a:rPr lang="en-US" b="1" dirty="0"/>
              <a:t>as a GitHub repository</a:t>
            </a:r>
            <a:r>
              <a:rPr lang="en-US" dirty="0"/>
              <a:t>.</a:t>
            </a:r>
          </a:p>
          <a:p>
            <a:pPr marL="0" indent="0">
              <a:buNone/>
            </a:pPr>
            <a:endParaRPr lang="en-US" dirty="0"/>
          </a:p>
          <a:p>
            <a:pPr marL="0" indent="0">
              <a:buNone/>
            </a:pPr>
            <a:r>
              <a:rPr lang="en-US" dirty="0"/>
              <a:t>Failing to carefully follow these instructions may result in penalties.</a:t>
            </a:r>
          </a:p>
          <a:p>
            <a:pPr marL="0" indent="0">
              <a:buNone/>
            </a:pPr>
            <a:endParaRPr lang="en-US" dirty="0"/>
          </a:p>
          <a:p>
            <a:pPr marL="0" indent="0">
              <a:buNone/>
            </a:pPr>
            <a:r>
              <a:rPr lang="en-US" dirty="0"/>
              <a:t>Note that an element of collaborative work is allowed in this project but </a:t>
            </a:r>
          </a:p>
          <a:p>
            <a:pPr marL="0" indent="0">
              <a:buNone/>
            </a:pPr>
            <a:r>
              <a:rPr lang="en-US" dirty="0"/>
              <a:t>please do not submit scripts that are identical to one another. In this case your work will not be accepted.</a:t>
            </a:r>
          </a:p>
        </p:txBody>
      </p:sp>
      <p:sp>
        <p:nvSpPr>
          <p:cNvPr id="5" name="Footer Placeholder 2">
            <a:extLst>
              <a:ext uri="{FF2B5EF4-FFF2-40B4-BE49-F238E27FC236}">
                <a16:creationId xmlns:a16="http://schemas.microsoft.com/office/drawing/2014/main" id="{569223D6-F447-7246-9327-10DB755CFB92}"/>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54</a:t>
            </a:fld>
            <a:endParaRPr lang="en-US" dirty="0"/>
          </a:p>
        </p:txBody>
      </p:sp>
    </p:spTree>
    <p:extLst>
      <p:ext uri="{BB962C8B-B14F-4D97-AF65-F5344CB8AC3E}">
        <p14:creationId xmlns:p14="http://schemas.microsoft.com/office/powerpoint/2010/main" val="27091274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D76072-E128-D849-8EB1-C4005A112DD9}"/>
              </a:ext>
            </a:extLst>
          </p:cNvPr>
          <p:cNvSpPr>
            <a:spLocks noGrp="1"/>
          </p:cNvSpPr>
          <p:nvPr>
            <p:ph type="title"/>
          </p:nvPr>
        </p:nvSpPr>
        <p:spPr/>
        <p:txBody>
          <a:bodyPr/>
          <a:lstStyle/>
          <a:p>
            <a:r>
              <a:rPr lang="en-US" dirty="0"/>
              <a:t>Marking Scheme</a:t>
            </a:r>
          </a:p>
        </p:txBody>
      </p:sp>
      <p:pic>
        <p:nvPicPr>
          <p:cNvPr id="3" name="Content Placeholder 2" descr="A white text with black text&#10;&#10;Description automatically generated">
            <a:extLst>
              <a:ext uri="{FF2B5EF4-FFF2-40B4-BE49-F238E27FC236}">
                <a16:creationId xmlns:a16="http://schemas.microsoft.com/office/drawing/2014/main" id="{CAE10E2C-BFEC-9D46-3C8E-61D9890FB896}"/>
              </a:ext>
            </a:extLst>
          </p:cNvPr>
          <p:cNvPicPr>
            <a:picLocks noGrp="1" noChangeAspect="1"/>
          </p:cNvPicPr>
          <p:nvPr>
            <p:ph idx="1"/>
          </p:nvPr>
        </p:nvPicPr>
        <p:blipFill>
          <a:blip r:embed="rId2"/>
          <a:stretch>
            <a:fillRect/>
          </a:stretch>
        </p:blipFill>
        <p:spPr>
          <a:xfrm>
            <a:off x="305229" y="1259206"/>
            <a:ext cx="8489950" cy="4339588"/>
          </a:xfrm>
        </p:spPr>
      </p:pic>
      <p:sp>
        <p:nvSpPr>
          <p:cNvPr id="5" name="Footer Placeholder 2">
            <a:extLst>
              <a:ext uri="{FF2B5EF4-FFF2-40B4-BE49-F238E27FC236}">
                <a16:creationId xmlns:a16="http://schemas.microsoft.com/office/drawing/2014/main" id="{569223D6-F447-7246-9327-10DB755CFB92}"/>
              </a:ext>
            </a:extLst>
          </p:cNvPr>
          <p:cNvSpPr>
            <a:spLocks noGrp="1"/>
          </p:cNvSpPr>
          <p:nvPr>
            <p:ph type="ftr" sz="quarter" idx="10"/>
          </p:nvPr>
        </p:nvSpPr>
        <p:spPr>
          <a:xfrm>
            <a:off x="3028950" y="6356350"/>
            <a:ext cx="3086100" cy="365125"/>
          </a:xfrm>
        </p:spPr>
        <p:txBody>
          <a:bodyPr/>
          <a:lstStyle/>
          <a:p>
            <a:fld id="{B5E4C176-450D-B04D-90B6-7F3833CFE2C9}" type="slidenum">
              <a:rPr lang="en-US" smtClean="0"/>
              <a:pPr/>
              <a:t>55</a:t>
            </a:fld>
            <a:endParaRPr lang="en-US" dirty="0"/>
          </a:p>
        </p:txBody>
      </p:sp>
      <p:sp>
        <p:nvSpPr>
          <p:cNvPr id="9" name="TextBox 8">
            <a:extLst>
              <a:ext uri="{FF2B5EF4-FFF2-40B4-BE49-F238E27FC236}">
                <a16:creationId xmlns:a16="http://schemas.microsoft.com/office/drawing/2014/main" id="{BD552B35-6C32-26F1-005F-4A15E8D7F94B}"/>
              </a:ext>
            </a:extLst>
          </p:cNvPr>
          <p:cNvSpPr txBox="1"/>
          <p:nvPr/>
        </p:nvSpPr>
        <p:spPr>
          <a:xfrm>
            <a:off x="539552" y="5519643"/>
            <a:ext cx="7798513" cy="646331"/>
          </a:xfrm>
          <a:prstGeom prst="rect">
            <a:avLst/>
          </a:prstGeom>
          <a:noFill/>
        </p:spPr>
        <p:txBody>
          <a:bodyPr wrap="square">
            <a:spAutoFit/>
          </a:bodyPr>
          <a:lstStyle/>
          <a:p>
            <a:r>
              <a:rPr lang="en-US" b="0" i="0" dirty="0">
                <a:effectLst/>
                <a:latin typeface="Arial" panose="020B0604020202020204" pitchFamily="34" charset="0"/>
              </a:rPr>
              <a:t>*The creativity marks will be considered only if you have scored more than</a:t>
            </a:r>
            <a:br>
              <a:rPr lang="en-US" dirty="0"/>
            </a:br>
            <a:r>
              <a:rPr lang="en-US" b="0" i="0" dirty="0">
                <a:effectLst/>
                <a:latin typeface="Arial" panose="020B0604020202020204" pitchFamily="34" charset="0"/>
              </a:rPr>
              <a:t>zero on all the other tasks</a:t>
            </a:r>
            <a:endParaRPr lang="en-US" dirty="0"/>
          </a:p>
        </p:txBody>
      </p:sp>
    </p:spTree>
    <p:extLst>
      <p:ext uri="{BB962C8B-B14F-4D97-AF65-F5344CB8AC3E}">
        <p14:creationId xmlns:p14="http://schemas.microsoft.com/office/powerpoint/2010/main" val="18846118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3E978-583B-9F0E-B29D-1C4C3429E785}"/>
              </a:ext>
            </a:extLst>
          </p:cNvPr>
          <p:cNvSpPr>
            <a:spLocks noGrp="1"/>
          </p:cNvSpPr>
          <p:nvPr>
            <p:ph type="title"/>
          </p:nvPr>
        </p:nvSpPr>
        <p:spPr/>
        <p:txBody>
          <a:bodyPr/>
          <a:lstStyle/>
          <a:p>
            <a:r>
              <a:rPr lang="en-US" dirty="0"/>
              <a:t>Violations</a:t>
            </a:r>
          </a:p>
        </p:txBody>
      </p:sp>
      <p:sp>
        <p:nvSpPr>
          <p:cNvPr id="3" name="Content Placeholder 2">
            <a:extLst>
              <a:ext uri="{FF2B5EF4-FFF2-40B4-BE49-F238E27FC236}">
                <a16:creationId xmlns:a16="http://schemas.microsoft.com/office/drawing/2014/main" id="{68EC0D99-1BBF-DB7E-1FB3-5B2FEA4741BA}"/>
              </a:ext>
            </a:extLst>
          </p:cNvPr>
          <p:cNvSpPr>
            <a:spLocks noGrp="1"/>
          </p:cNvSpPr>
          <p:nvPr>
            <p:ph idx="1"/>
          </p:nvPr>
        </p:nvSpPr>
        <p:spPr/>
        <p:txBody>
          <a:bodyPr/>
          <a:lstStyle/>
          <a:p>
            <a:pPr marL="0" indent="0">
              <a:buNone/>
            </a:pPr>
            <a:endParaRPr lang="en-US" b="0" i="0" dirty="0">
              <a:effectLst/>
              <a:latin typeface="Arial" panose="020B0604020202020204" pitchFamily="34" charset="0"/>
            </a:endParaRPr>
          </a:p>
          <a:p>
            <a:pPr marL="0" indent="0">
              <a:buNone/>
            </a:pPr>
            <a:r>
              <a:rPr lang="en-US" b="0" i="0" dirty="0">
                <a:effectLst/>
                <a:latin typeface="Arial" panose="020B0604020202020204" pitchFamily="34" charset="0"/>
              </a:rPr>
              <a:t>Any of the following is not allowed, their violation will result in penalties:</a:t>
            </a:r>
          </a:p>
          <a:p>
            <a:pPr marL="0" indent="0">
              <a:buNone/>
            </a:pPr>
            <a:br>
              <a:rPr lang="en-US" dirty="0"/>
            </a:br>
            <a:r>
              <a:rPr lang="en-US" b="0" i="0" dirty="0">
                <a:effectLst/>
                <a:latin typeface="Courier New" panose="02070309020205020404" pitchFamily="49" charset="0"/>
              </a:rPr>
              <a:t>• </a:t>
            </a:r>
            <a:r>
              <a:rPr lang="en-US" b="0" i="0" dirty="0">
                <a:effectLst/>
                <a:latin typeface="Arial" panose="020B0604020202020204" pitchFamily="34" charset="0"/>
              </a:rPr>
              <a:t>The use of any Python module (e.g., csv, </a:t>
            </a:r>
            <a:r>
              <a:rPr lang="en-US" b="0" i="0" dirty="0" err="1">
                <a:effectLst/>
                <a:latin typeface="Arial" panose="020B0604020202020204" pitchFamily="34" charset="0"/>
              </a:rPr>
              <a:t>numpy</a:t>
            </a:r>
            <a:r>
              <a:rPr lang="en-US" b="0" i="0" dirty="0">
                <a:effectLst/>
                <a:latin typeface="Arial" panose="020B0604020202020204" pitchFamily="34" charset="0"/>
              </a:rPr>
              <a:t>, etc.);</a:t>
            </a:r>
            <a:br>
              <a:rPr lang="en-US" dirty="0"/>
            </a:br>
            <a:r>
              <a:rPr lang="en-US" b="0" i="0" dirty="0">
                <a:effectLst/>
                <a:latin typeface="Courier New" panose="02070309020205020404" pitchFamily="49" charset="0"/>
              </a:rPr>
              <a:t>• </a:t>
            </a:r>
            <a:r>
              <a:rPr lang="en-US" b="0" i="0" dirty="0">
                <a:effectLst/>
                <a:latin typeface="Arial" panose="020B0604020202020204" pitchFamily="34" charset="0"/>
              </a:rPr>
              <a:t>Screenshots of your code pasted in your report. Please copy and paste</a:t>
            </a:r>
            <a:br>
              <a:rPr lang="en-US" dirty="0"/>
            </a:br>
            <a:r>
              <a:rPr lang="en-US" b="0" i="0" dirty="0">
                <a:effectLst/>
                <a:latin typeface="Arial" panose="020B0604020202020204" pitchFamily="34" charset="0"/>
              </a:rPr>
              <a:t>your code as text;</a:t>
            </a:r>
            <a:br>
              <a:rPr lang="en-US" dirty="0"/>
            </a:br>
            <a:r>
              <a:rPr lang="en-US" b="0" i="0" dirty="0">
                <a:effectLst/>
                <a:latin typeface="Courier New" panose="02070309020205020404" pitchFamily="49" charset="0"/>
              </a:rPr>
              <a:t>• </a:t>
            </a:r>
            <a:r>
              <a:rPr lang="en-US" b="0" i="0" dirty="0">
                <a:effectLst/>
                <a:latin typeface="Arial" panose="020B0604020202020204" pitchFamily="34" charset="0"/>
              </a:rPr>
              <a:t>Copying code from other sources without referencing;</a:t>
            </a:r>
            <a:br>
              <a:rPr lang="en-US" dirty="0"/>
            </a:br>
            <a:r>
              <a:rPr lang="en-US" b="0" i="0" dirty="0">
                <a:effectLst/>
                <a:latin typeface="Courier New" panose="02070309020205020404" pitchFamily="49" charset="0"/>
              </a:rPr>
              <a:t>• </a:t>
            </a:r>
            <a:r>
              <a:rPr lang="en-US" b="0" i="0" dirty="0" err="1">
                <a:effectLst/>
                <a:latin typeface="Arial" panose="020B0604020202020204" pitchFamily="34" charset="0"/>
              </a:rPr>
              <a:t>Plagiarising</a:t>
            </a:r>
            <a:r>
              <a:rPr lang="en-US" b="0" i="0" dirty="0">
                <a:effectLst/>
                <a:latin typeface="Arial" panose="020B0604020202020204" pitchFamily="34" charset="0"/>
              </a:rPr>
              <a:t> is severely punished. Please read the assessment tab in Moodle for more details about it;</a:t>
            </a:r>
            <a:br>
              <a:rPr lang="en-US" dirty="0"/>
            </a:br>
            <a:r>
              <a:rPr lang="en-US" b="0" i="0" dirty="0">
                <a:effectLst/>
                <a:latin typeface="Courier New" panose="02070309020205020404" pitchFamily="49" charset="0"/>
              </a:rPr>
              <a:t>• </a:t>
            </a:r>
            <a:r>
              <a:rPr lang="en-US" b="0" i="0" dirty="0">
                <a:effectLst/>
                <a:latin typeface="Arial" panose="020B0604020202020204" pitchFamily="34" charset="0"/>
              </a:rPr>
              <a:t>Copying your classmate report or code is also considered plagiarism, and in this case all students involved are punished equally.</a:t>
            </a:r>
            <a:br>
              <a:rPr lang="en-US" dirty="0"/>
            </a:br>
            <a:r>
              <a:rPr lang="en-US" b="0" i="0" dirty="0">
                <a:effectLst/>
                <a:latin typeface="Courier New" panose="02070309020205020404" pitchFamily="49" charset="0"/>
              </a:rPr>
              <a:t>• </a:t>
            </a:r>
            <a:r>
              <a:rPr lang="en-US" b="0" i="0" dirty="0">
                <a:effectLst/>
                <a:latin typeface="Arial" panose="020B0604020202020204" pitchFamily="34" charset="0"/>
              </a:rPr>
              <a:t>Copying the work of previous students of this module is also considered plagiarism, referencing the code in this case does not help</a:t>
            </a:r>
            <a:endParaRPr lang="en-US" dirty="0"/>
          </a:p>
        </p:txBody>
      </p:sp>
    </p:spTree>
    <p:extLst>
      <p:ext uri="{BB962C8B-B14F-4D97-AF65-F5344CB8AC3E}">
        <p14:creationId xmlns:p14="http://schemas.microsoft.com/office/powerpoint/2010/main" val="4237018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622CB-3AC4-A848-BE8D-B218E603F311}"/>
              </a:ext>
            </a:extLst>
          </p:cNvPr>
          <p:cNvSpPr>
            <a:spLocks noGrp="1"/>
          </p:cNvSpPr>
          <p:nvPr>
            <p:ph type="title"/>
          </p:nvPr>
        </p:nvSpPr>
        <p:spPr/>
        <p:txBody>
          <a:bodyPr/>
          <a:lstStyle/>
          <a:p>
            <a:r>
              <a:rPr lang="en-US" dirty="0"/>
              <a:t>Solution (IV)</a:t>
            </a:r>
          </a:p>
        </p:txBody>
      </p:sp>
      <p:sp>
        <p:nvSpPr>
          <p:cNvPr id="9" name="Content Placeholder 2">
            <a:extLst>
              <a:ext uri="{FF2B5EF4-FFF2-40B4-BE49-F238E27FC236}">
                <a16:creationId xmlns:a16="http://schemas.microsoft.com/office/drawing/2014/main" id="{3AB3BC18-199B-C44F-B339-573547996898}"/>
              </a:ext>
            </a:extLst>
          </p:cNvPr>
          <p:cNvSpPr>
            <a:spLocks noGrp="1"/>
          </p:cNvSpPr>
          <p:nvPr>
            <p:ph idx="1"/>
          </p:nvPr>
        </p:nvSpPr>
        <p:spPr>
          <a:xfrm>
            <a:off x="330200" y="1340768"/>
            <a:ext cx="8706296" cy="4679033"/>
          </a:xfrm>
        </p:spPr>
        <p:txBody>
          <a:bodyPr/>
          <a:lstStyle/>
          <a:p>
            <a:pPr marL="0" indent="0">
              <a:buNone/>
            </a:pPr>
            <a:br>
              <a:rPr lang="en-GB" sz="1300" dirty="0">
                <a:latin typeface="Consolas" panose="020B0609020204030204" pitchFamily="49" charset="0"/>
                <a:cs typeface="Consolas" panose="020B0609020204030204" pitchFamily="49" charset="0"/>
              </a:rPr>
            </a:br>
            <a:r>
              <a:rPr lang="en-GB" sz="1300" dirty="0">
                <a:solidFill>
                  <a:srgbClr val="CC7832"/>
                </a:solidFill>
                <a:latin typeface="Consolas" panose="020B0609020204030204" pitchFamily="49" charset="0"/>
                <a:cs typeface="Consolas" panose="020B0609020204030204" pitchFamily="49" charset="0"/>
              </a:rPr>
              <a:t>class </a:t>
            </a:r>
            <a:r>
              <a:rPr lang="en-GB" sz="1300" dirty="0">
                <a:latin typeface="Consolas" panose="020B0609020204030204" pitchFamily="49" charset="0"/>
                <a:cs typeface="Consolas" panose="020B0609020204030204" pitchFamily="49" charset="0"/>
              </a:rPr>
              <a:t>Square(Polygon):</a:t>
            </a:r>
            <a:br>
              <a:rPr lang="en-GB" sz="1300" dirty="0">
                <a:latin typeface="Consolas" panose="020B0609020204030204" pitchFamily="49" charset="0"/>
                <a:cs typeface="Consolas" panose="020B0609020204030204" pitchFamily="49" charset="0"/>
              </a:rPr>
            </a:br>
            <a:br>
              <a:rPr lang="en-GB" sz="1300" dirty="0">
                <a:latin typeface="Consolas" panose="020B0609020204030204" pitchFamily="49" charset="0"/>
                <a:cs typeface="Consolas" panose="020B0609020204030204" pitchFamily="49" charset="0"/>
              </a:rPr>
            </a:br>
            <a:r>
              <a:rPr lang="en-GB" sz="1300" dirty="0">
                <a:latin typeface="Consolas" panose="020B0609020204030204" pitchFamily="49" charset="0"/>
                <a:cs typeface="Consolas" panose="020B0609020204030204" pitchFamily="49" charset="0"/>
              </a:rPr>
              <a:t>    </a:t>
            </a:r>
            <a:r>
              <a:rPr lang="en-GB" sz="1300" dirty="0">
                <a:solidFill>
                  <a:srgbClr val="CC7832"/>
                </a:solidFill>
                <a:latin typeface="Consolas" panose="020B0609020204030204" pitchFamily="49" charset="0"/>
                <a:cs typeface="Consolas" panose="020B0609020204030204" pitchFamily="49" charset="0"/>
              </a:rPr>
              <a:t>def </a:t>
            </a:r>
            <a:r>
              <a:rPr lang="en-GB" sz="1300" dirty="0">
                <a:solidFill>
                  <a:srgbClr val="B200B2"/>
                </a:solidFill>
                <a:latin typeface="Consolas" panose="020B0609020204030204" pitchFamily="49" charset="0"/>
                <a:cs typeface="Consolas" panose="020B0609020204030204" pitchFamily="49" charset="0"/>
              </a:rPr>
              <a:t>__</a:t>
            </a:r>
            <a:r>
              <a:rPr lang="en-GB" sz="1300" dirty="0" err="1">
                <a:solidFill>
                  <a:srgbClr val="B200B2"/>
                </a:solidFill>
                <a:latin typeface="Consolas" panose="020B0609020204030204" pitchFamily="49" charset="0"/>
                <a:cs typeface="Consolas" panose="020B0609020204030204" pitchFamily="49" charset="0"/>
              </a:rPr>
              <a:t>init</a:t>
            </a:r>
            <a:r>
              <a:rPr lang="en-GB" sz="1300" dirty="0">
                <a:solidFill>
                  <a:srgbClr val="B200B2"/>
                </a:solidFill>
                <a:latin typeface="Consolas" panose="020B0609020204030204" pitchFamily="49" charset="0"/>
                <a:cs typeface="Consolas" panose="020B0609020204030204" pitchFamily="49" charset="0"/>
              </a:rPr>
              <a:t>__</a:t>
            </a:r>
            <a:r>
              <a:rPr lang="en-GB" sz="1300" dirty="0">
                <a:latin typeface="Consolas" panose="020B0609020204030204" pitchFamily="49" charset="0"/>
                <a:cs typeface="Consolas" panose="020B0609020204030204" pitchFamily="49" charset="0"/>
              </a:rPr>
              <a:t>(</a:t>
            </a:r>
            <a:r>
              <a:rPr lang="en-GB" sz="1300" dirty="0">
                <a:solidFill>
                  <a:srgbClr val="94558D"/>
                </a:solidFill>
                <a:latin typeface="Consolas" panose="020B0609020204030204" pitchFamily="49" charset="0"/>
                <a:cs typeface="Consolas" panose="020B0609020204030204" pitchFamily="49" charset="0"/>
              </a:rPr>
              <a:t>self</a:t>
            </a:r>
            <a:r>
              <a:rPr lang="en-GB" sz="1300" dirty="0">
                <a:solidFill>
                  <a:srgbClr val="CC7832"/>
                </a:solidFill>
                <a:latin typeface="Consolas" panose="020B0609020204030204" pitchFamily="49" charset="0"/>
                <a:cs typeface="Consolas" panose="020B0609020204030204" pitchFamily="49" charset="0"/>
              </a:rPr>
              <a:t>, </a:t>
            </a:r>
            <a:r>
              <a:rPr lang="en-GB" sz="1300" dirty="0">
                <a:latin typeface="Consolas" panose="020B0609020204030204" pitchFamily="49" charset="0"/>
                <a:cs typeface="Consolas" panose="020B0609020204030204" pitchFamily="49" charset="0"/>
              </a:rPr>
              <a:t>name</a:t>
            </a:r>
            <a:r>
              <a:rPr lang="en-GB" sz="1300" dirty="0">
                <a:solidFill>
                  <a:srgbClr val="CC7832"/>
                </a:solidFill>
                <a:latin typeface="Consolas" panose="020B0609020204030204" pitchFamily="49" charset="0"/>
                <a:cs typeface="Consolas" panose="020B0609020204030204" pitchFamily="49" charset="0"/>
              </a:rPr>
              <a:t>, </a:t>
            </a:r>
            <a:r>
              <a:rPr lang="en-GB" sz="1300" dirty="0" err="1">
                <a:latin typeface="Consolas" panose="020B0609020204030204" pitchFamily="49" charset="0"/>
                <a:cs typeface="Consolas" panose="020B0609020204030204" pitchFamily="49" charset="0"/>
              </a:rPr>
              <a:t>bl_point</a:t>
            </a:r>
            <a:r>
              <a:rPr lang="en-GB" sz="1300" dirty="0">
                <a:solidFill>
                  <a:srgbClr val="CC7832"/>
                </a:solidFill>
                <a:latin typeface="Consolas" panose="020B0609020204030204" pitchFamily="49" charset="0"/>
                <a:cs typeface="Consolas" panose="020B0609020204030204" pitchFamily="49" charset="0"/>
              </a:rPr>
              <a:t>, </a:t>
            </a:r>
            <a:r>
              <a:rPr lang="en-GB" sz="1300" dirty="0">
                <a:latin typeface="Consolas" panose="020B0609020204030204" pitchFamily="49" charset="0"/>
                <a:cs typeface="Consolas" panose="020B0609020204030204" pitchFamily="49" charset="0"/>
              </a:rPr>
              <a:t>side):</a:t>
            </a:r>
            <a:br>
              <a:rPr lang="en-GB" sz="1300" dirty="0">
                <a:latin typeface="Consolas" panose="020B0609020204030204" pitchFamily="49" charset="0"/>
                <a:cs typeface="Consolas" panose="020B0609020204030204" pitchFamily="49" charset="0"/>
              </a:rPr>
            </a:br>
            <a:r>
              <a:rPr lang="en-GB" sz="1300" dirty="0">
                <a:latin typeface="Consolas" panose="020B0609020204030204" pitchFamily="49" charset="0"/>
                <a:cs typeface="Consolas" panose="020B0609020204030204" pitchFamily="49" charset="0"/>
              </a:rPr>
              <a:t>        points = [</a:t>
            </a:r>
            <a:r>
              <a:rPr lang="en-GB" sz="1300" dirty="0" err="1">
                <a:latin typeface="Consolas" panose="020B0609020204030204" pitchFamily="49" charset="0"/>
                <a:cs typeface="Consolas" panose="020B0609020204030204" pitchFamily="49" charset="0"/>
              </a:rPr>
              <a:t>bl_point</a:t>
            </a:r>
            <a:r>
              <a:rPr lang="en-GB" sz="1300" dirty="0">
                <a:solidFill>
                  <a:srgbClr val="CC7832"/>
                </a:solidFill>
                <a:latin typeface="Consolas" panose="020B0609020204030204" pitchFamily="49" charset="0"/>
                <a:cs typeface="Consolas" panose="020B0609020204030204" pitchFamily="49" charset="0"/>
              </a:rPr>
              <a:t>,</a:t>
            </a:r>
            <a:br>
              <a:rPr lang="en-GB" sz="1300" dirty="0">
                <a:solidFill>
                  <a:srgbClr val="CC7832"/>
                </a:solidFill>
                <a:latin typeface="Consolas" panose="020B0609020204030204" pitchFamily="49" charset="0"/>
                <a:cs typeface="Consolas" panose="020B0609020204030204" pitchFamily="49" charset="0"/>
              </a:rPr>
            </a:br>
            <a:r>
              <a:rPr lang="en-GB" sz="1300" dirty="0">
                <a:solidFill>
                  <a:srgbClr val="CC7832"/>
                </a:solidFill>
                <a:latin typeface="Consolas" panose="020B0609020204030204" pitchFamily="49" charset="0"/>
                <a:cs typeface="Consolas" panose="020B0609020204030204" pitchFamily="49" charset="0"/>
              </a:rPr>
              <a:t>                  </a:t>
            </a:r>
            <a:r>
              <a:rPr lang="en-GB" sz="1300" dirty="0">
                <a:latin typeface="Consolas" panose="020B0609020204030204" pitchFamily="49" charset="0"/>
                <a:cs typeface="Consolas" panose="020B0609020204030204" pitchFamily="49" charset="0"/>
              </a:rPr>
              <a:t>Point(</a:t>
            </a:r>
            <a:r>
              <a:rPr lang="en-GB" sz="1300" dirty="0">
                <a:solidFill>
                  <a:srgbClr val="6A8759"/>
                </a:solidFill>
                <a:latin typeface="Consolas" panose="020B0609020204030204" pitchFamily="49" charset="0"/>
                <a:cs typeface="Consolas" panose="020B0609020204030204" pitchFamily="49" charset="0"/>
              </a:rPr>
              <a:t>'top left point'</a:t>
            </a:r>
            <a:r>
              <a:rPr lang="en-GB" sz="1300" dirty="0">
                <a:solidFill>
                  <a:srgbClr val="CC7832"/>
                </a:solidFill>
                <a:latin typeface="Consolas" panose="020B0609020204030204" pitchFamily="49" charset="0"/>
                <a:cs typeface="Consolas" panose="020B0609020204030204" pitchFamily="49" charset="0"/>
              </a:rPr>
              <a:t>, </a:t>
            </a:r>
            <a:r>
              <a:rPr lang="en-GB" sz="1300" dirty="0" err="1">
                <a:latin typeface="Consolas" panose="020B0609020204030204" pitchFamily="49" charset="0"/>
                <a:cs typeface="Consolas" panose="020B0609020204030204" pitchFamily="49" charset="0"/>
              </a:rPr>
              <a:t>bl_point.get_x</a:t>
            </a:r>
            <a:r>
              <a:rPr lang="en-GB" sz="1300" dirty="0">
                <a:latin typeface="Consolas" panose="020B0609020204030204" pitchFamily="49" charset="0"/>
                <a:cs typeface="Consolas" panose="020B0609020204030204" pitchFamily="49" charset="0"/>
              </a:rPr>
              <a:t>()</a:t>
            </a:r>
            <a:r>
              <a:rPr lang="en-GB" sz="1300" dirty="0">
                <a:solidFill>
                  <a:srgbClr val="CC7832"/>
                </a:solidFill>
                <a:latin typeface="Consolas" panose="020B0609020204030204" pitchFamily="49" charset="0"/>
                <a:cs typeface="Consolas" panose="020B0609020204030204" pitchFamily="49" charset="0"/>
              </a:rPr>
              <a:t>, </a:t>
            </a:r>
            <a:r>
              <a:rPr lang="en-GB" sz="1300" dirty="0" err="1">
                <a:latin typeface="Consolas" panose="020B0609020204030204" pitchFamily="49" charset="0"/>
                <a:cs typeface="Consolas" panose="020B0609020204030204" pitchFamily="49" charset="0"/>
              </a:rPr>
              <a:t>bl_point.get_y</a:t>
            </a:r>
            <a:r>
              <a:rPr lang="en-GB" sz="1300" dirty="0">
                <a:latin typeface="Consolas" panose="020B0609020204030204" pitchFamily="49" charset="0"/>
                <a:cs typeface="Consolas" panose="020B0609020204030204" pitchFamily="49" charset="0"/>
              </a:rPr>
              <a:t>() + side)</a:t>
            </a:r>
            <a:r>
              <a:rPr lang="en-GB" sz="1300" dirty="0">
                <a:solidFill>
                  <a:srgbClr val="CC7832"/>
                </a:solidFill>
                <a:latin typeface="Consolas" panose="020B0609020204030204" pitchFamily="49" charset="0"/>
                <a:cs typeface="Consolas" panose="020B0609020204030204" pitchFamily="49" charset="0"/>
              </a:rPr>
              <a:t>,</a:t>
            </a:r>
            <a:br>
              <a:rPr lang="en-GB" sz="1300" dirty="0">
                <a:solidFill>
                  <a:srgbClr val="CC7832"/>
                </a:solidFill>
                <a:latin typeface="Consolas" panose="020B0609020204030204" pitchFamily="49" charset="0"/>
                <a:cs typeface="Consolas" panose="020B0609020204030204" pitchFamily="49" charset="0"/>
              </a:rPr>
            </a:br>
            <a:r>
              <a:rPr lang="en-GB" sz="1300" dirty="0">
                <a:solidFill>
                  <a:srgbClr val="CC7832"/>
                </a:solidFill>
                <a:latin typeface="Consolas" panose="020B0609020204030204" pitchFamily="49" charset="0"/>
                <a:cs typeface="Consolas" panose="020B0609020204030204" pitchFamily="49" charset="0"/>
              </a:rPr>
              <a:t>                  </a:t>
            </a:r>
            <a:r>
              <a:rPr lang="en-GB" sz="1300" dirty="0">
                <a:latin typeface="Consolas" panose="020B0609020204030204" pitchFamily="49" charset="0"/>
                <a:cs typeface="Consolas" panose="020B0609020204030204" pitchFamily="49" charset="0"/>
              </a:rPr>
              <a:t>Point(</a:t>
            </a:r>
            <a:r>
              <a:rPr lang="en-GB" sz="1300" dirty="0">
                <a:solidFill>
                  <a:srgbClr val="6A8759"/>
                </a:solidFill>
                <a:latin typeface="Consolas" panose="020B0609020204030204" pitchFamily="49" charset="0"/>
                <a:cs typeface="Consolas" panose="020B0609020204030204" pitchFamily="49" charset="0"/>
              </a:rPr>
              <a:t>'top right point'</a:t>
            </a:r>
            <a:r>
              <a:rPr lang="en-GB" sz="1300" dirty="0">
                <a:solidFill>
                  <a:srgbClr val="CC7832"/>
                </a:solidFill>
                <a:latin typeface="Consolas" panose="020B0609020204030204" pitchFamily="49" charset="0"/>
                <a:cs typeface="Consolas" panose="020B0609020204030204" pitchFamily="49" charset="0"/>
              </a:rPr>
              <a:t>, </a:t>
            </a:r>
            <a:r>
              <a:rPr lang="en-GB" sz="1300" dirty="0" err="1">
                <a:latin typeface="Consolas" panose="020B0609020204030204" pitchFamily="49" charset="0"/>
                <a:cs typeface="Consolas" panose="020B0609020204030204" pitchFamily="49" charset="0"/>
              </a:rPr>
              <a:t>bl_point.get_x</a:t>
            </a:r>
            <a:r>
              <a:rPr lang="en-GB" sz="1300" dirty="0">
                <a:latin typeface="Consolas" panose="020B0609020204030204" pitchFamily="49" charset="0"/>
                <a:cs typeface="Consolas" panose="020B0609020204030204" pitchFamily="49" charset="0"/>
              </a:rPr>
              <a:t>() + side</a:t>
            </a:r>
            <a:r>
              <a:rPr lang="en-GB" sz="1300" dirty="0">
                <a:solidFill>
                  <a:srgbClr val="CC7832"/>
                </a:solidFill>
                <a:latin typeface="Consolas" panose="020B0609020204030204" pitchFamily="49" charset="0"/>
                <a:cs typeface="Consolas" panose="020B0609020204030204" pitchFamily="49" charset="0"/>
              </a:rPr>
              <a:t>, </a:t>
            </a:r>
            <a:r>
              <a:rPr lang="en-GB" sz="1300" dirty="0" err="1">
                <a:latin typeface="Consolas" panose="020B0609020204030204" pitchFamily="49" charset="0"/>
                <a:cs typeface="Consolas" panose="020B0609020204030204" pitchFamily="49" charset="0"/>
              </a:rPr>
              <a:t>bl_point.get_y</a:t>
            </a:r>
            <a:r>
              <a:rPr lang="en-GB" sz="1300" dirty="0">
                <a:latin typeface="Consolas" panose="020B0609020204030204" pitchFamily="49" charset="0"/>
                <a:cs typeface="Consolas" panose="020B0609020204030204" pitchFamily="49" charset="0"/>
              </a:rPr>
              <a:t>() + side)</a:t>
            </a:r>
            <a:r>
              <a:rPr lang="en-GB" sz="1300" dirty="0">
                <a:solidFill>
                  <a:srgbClr val="CC7832"/>
                </a:solidFill>
                <a:latin typeface="Consolas" panose="020B0609020204030204" pitchFamily="49" charset="0"/>
                <a:cs typeface="Consolas" panose="020B0609020204030204" pitchFamily="49" charset="0"/>
              </a:rPr>
              <a:t>,</a:t>
            </a:r>
            <a:br>
              <a:rPr lang="en-GB" sz="1300" dirty="0">
                <a:solidFill>
                  <a:srgbClr val="CC7832"/>
                </a:solidFill>
                <a:latin typeface="Consolas" panose="020B0609020204030204" pitchFamily="49" charset="0"/>
                <a:cs typeface="Consolas" panose="020B0609020204030204" pitchFamily="49" charset="0"/>
              </a:rPr>
            </a:br>
            <a:r>
              <a:rPr lang="en-GB" sz="1300" dirty="0">
                <a:solidFill>
                  <a:srgbClr val="CC7832"/>
                </a:solidFill>
                <a:latin typeface="Consolas" panose="020B0609020204030204" pitchFamily="49" charset="0"/>
                <a:cs typeface="Consolas" panose="020B0609020204030204" pitchFamily="49" charset="0"/>
              </a:rPr>
              <a:t>                  </a:t>
            </a:r>
            <a:r>
              <a:rPr lang="en-GB" sz="1300" dirty="0">
                <a:latin typeface="Consolas" panose="020B0609020204030204" pitchFamily="49" charset="0"/>
                <a:cs typeface="Consolas" panose="020B0609020204030204" pitchFamily="49" charset="0"/>
              </a:rPr>
              <a:t>Point(</a:t>
            </a:r>
            <a:r>
              <a:rPr lang="en-GB" sz="1300" dirty="0">
                <a:solidFill>
                  <a:srgbClr val="6A8759"/>
                </a:solidFill>
                <a:latin typeface="Consolas" panose="020B0609020204030204" pitchFamily="49" charset="0"/>
                <a:cs typeface="Consolas" panose="020B0609020204030204" pitchFamily="49" charset="0"/>
              </a:rPr>
              <a:t>'bottom </a:t>
            </a:r>
            <a:r>
              <a:rPr lang="en-GB" sz="1300">
                <a:solidFill>
                  <a:srgbClr val="6A8759"/>
                </a:solidFill>
                <a:latin typeface="Consolas" panose="020B0609020204030204" pitchFamily="49" charset="0"/>
                <a:cs typeface="Consolas" panose="020B0609020204030204" pitchFamily="49" charset="0"/>
              </a:rPr>
              <a:t>right point'</a:t>
            </a:r>
            <a:r>
              <a:rPr lang="en-GB" sz="1300">
                <a:solidFill>
                  <a:srgbClr val="CC7832"/>
                </a:solidFill>
                <a:latin typeface="Consolas" panose="020B0609020204030204" pitchFamily="49" charset="0"/>
                <a:cs typeface="Consolas" panose="020B0609020204030204" pitchFamily="49" charset="0"/>
              </a:rPr>
              <a:t>, </a:t>
            </a:r>
            <a:r>
              <a:rPr lang="en-GB" sz="1300" dirty="0" err="1">
                <a:latin typeface="Consolas" panose="020B0609020204030204" pitchFamily="49" charset="0"/>
                <a:cs typeface="Consolas" panose="020B0609020204030204" pitchFamily="49" charset="0"/>
              </a:rPr>
              <a:t>bl_point.get_x</a:t>
            </a:r>
            <a:r>
              <a:rPr lang="en-GB" sz="1300" dirty="0">
                <a:latin typeface="Consolas" panose="020B0609020204030204" pitchFamily="49" charset="0"/>
                <a:cs typeface="Consolas" panose="020B0609020204030204" pitchFamily="49" charset="0"/>
              </a:rPr>
              <a:t>() + side</a:t>
            </a:r>
            <a:r>
              <a:rPr lang="en-GB" sz="1300" dirty="0">
                <a:solidFill>
                  <a:srgbClr val="CC7832"/>
                </a:solidFill>
                <a:latin typeface="Consolas" panose="020B0609020204030204" pitchFamily="49" charset="0"/>
                <a:cs typeface="Consolas" panose="020B0609020204030204" pitchFamily="49" charset="0"/>
              </a:rPr>
              <a:t>, </a:t>
            </a:r>
            <a:r>
              <a:rPr lang="en-GB" sz="1300" dirty="0" err="1">
                <a:latin typeface="Consolas" panose="020B0609020204030204" pitchFamily="49" charset="0"/>
                <a:cs typeface="Consolas" panose="020B0609020204030204" pitchFamily="49" charset="0"/>
              </a:rPr>
              <a:t>bl_point.get_y</a:t>
            </a:r>
            <a:r>
              <a:rPr lang="en-GB" sz="1300" dirty="0">
                <a:latin typeface="Consolas" panose="020B0609020204030204" pitchFamily="49" charset="0"/>
                <a:cs typeface="Consolas" panose="020B0609020204030204" pitchFamily="49" charset="0"/>
              </a:rPr>
              <a:t>())]</a:t>
            </a:r>
            <a:br>
              <a:rPr lang="en-GB" sz="1300" dirty="0">
                <a:latin typeface="Consolas" panose="020B0609020204030204" pitchFamily="49" charset="0"/>
                <a:cs typeface="Consolas" panose="020B0609020204030204" pitchFamily="49" charset="0"/>
              </a:rPr>
            </a:br>
            <a:r>
              <a:rPr lang="en-GB" sz="1300" dirty="0">
                <a:latin typeface="Consolas" panose="020B0609020204030204" pitchFamily="49" charset="0"/>
                <a:cs typeface="Consolas" panose="020B0609020204030204" pitchFamily="49" charset="0"/>
              </a:rPr>
              <a:t>        </a:t>
            </a:r>
            <a:r>
              <a:rPr lang="en-GB" sz="1300" dirty="0">
                <a:solidFill>
                  <a:srgbClr val="8888C6"/>
                </a:solidFill>
                <a:latin typeface="Consolas" panose="020B0609020204030204" pitchFamily="49" charset="0"/>
                <a:cs typeface="Consolas" panose="020B0609020204030204" pitchFamily="49" charset="0"/>
              </a:rPr>
              <a:t>super</a:t>
            </a:r>
            <a:r>
              <a:rPr lang="en-GB" sz="1300" dirty="0">
                <a:latin typeface="Consolas" panose="020B0609020204030204" pitchFamily="49" charset="0"/>
                <a:cs typeface="Consolas" panose="020B0609020204030204" pitchFamily="49" charset="0"/>
              </a:rPr>
              <a:t>().</a:t>
            </a:r>
            <a:r>
              <a:rPr lang="en-GB" sz="1300" dirty="0">
                <a:solidFill>
                  <a:srgbClr val="B200B2"/>
                </a:solidFill>
                <a:latin typeface="Consolas" panose="020B0609020204030204" pitchFamily="49" charset="0"/>
                <a:cs typeface="Consolas" panose="020B0609020204030204" pitchFamily="49" charset="0"/>
              </a:rPr>
              <a:t>__</a:t>
            </a:r>
            <a:r>
              <a:rPr lang="en-GB" sz="1300" dirty="0" err="1">
                <a:solidFill>
                  <a:srgbClr val="B200B2"/>
                </a:solidFill>
                <a:latin typeface="Consolas" panose="020B0609020204030204" pitchFamily="49" charset="0"/>
                <a:cs typeface="Consolas" panose="020B0609020204030204" pitchFamily="49" charset="0"/>
              </a:rPr>
              <a:t>init</a:t>
            </a:r>
            <a:r>
              <a:rPr lang="en-GB" sz="1300" dirty="0">
                <a:solidFill>
                  <a:srgbClr val="B200B2"/>
                </a:solidFill>
                <a:latin typeface="Consolas" panose="020B0609020204030204" pitchFamily="49" charset="0"/>
                <a:cs typeface="Consolas" panose="020B0609020204030204" pitchFamily="49" charset="0"/>
              </a:rPr>
              <a:t>__</a:t>
            </a:r>
            <a:r>
              <a:rPr lang="en-GB" sz="1300" dirty="0">
                <a:latin typeface="Consolas" panose="020B0609020204030204" pitchFamily="49" charset="0"/>
                <a:cs typeface="Consolas" panose="020B0609020204030204" pitchFamily="49" charset="0"/>
              </a:rPr>
              <a:t>(name</a:t>
            </a:r>
            <a:r>
              <a:rPr lang="en-GB" sz="1300" dirty="0">
                <a:solidFill>
                  <a:srgbClr val="CC7832"/>
                </a:solidFill>
                <a:latin typeface="Consolas" panose="020B0609020204030204" pitchFamily="49" charset="0"/>
                <a:cs typeface="Consolas" panose="020B0609020204030204" pitchFamily="49" charset="0"/>
              </a:rPr>
              <a:t>, </a:t>
            </a:r>
            <a:r>
              <a:rPr lang="en-GB" sz="1300" dirty="0">
                <a:latin typeface="Consolas" panose="020B0609020204030204" pitchFamily="49" charset="0"/>
                <a:cs typeface="Consolas" panose="020B0609020204030204" pitchFamily="49" charset="0"/>
              </a:rPr>
              <a:t>points)</a:t>
            </a:r>
            <a:br>
              <a:rPr lang="en-GB" sz="1300" dirty="0">
                <a:latin typeface="Consolas" panose="020B0609020204030204" pitchFamily="49" charset="0"/>
                <a:cs typeface="Consolas" panose="020B0609020204030204" pitchFamily="49" charset="0"/>
              </a:rPr>
            </a:br>
            <a:r>
              <a:rPr lang="en-GB" sz="1300" dirty="0">
                <a:latin typeface="Consolas" panose="020B0609020204030204" pitchFamily="49" charset="0"/>
                <a:cs typeface="Consolas" panose="020B0609020204030204" pitchFamily="49" charset="0"/>
              </a:rPr>
              <a:t>        </a:t>
            </a:r>
            <a:r>
              <a:rPr lang="en-GB" sz="1300" dirty="0" err="1">
                <a:solidFill>
                  <a:srgbClr val="94558D"/>
                </a:solidFill>
                <a:latin typeface="Consolas" panose="020B0609020204030204" pitchFamily="49" charset="0"/>
                <a:cs typeface="Consolas" panose="020B0609020204030204" pitchFamily="49" charset="0"/>
              </a:rPr>
              <a:t>self</a:t>
            </a:r>
            <a:r>
              <a:rPr lang="en-GB" sz="1300" dirty="0" err="1">
                <a:latin typeface="Consolas" panose="020B0609020204030204" pitchFamily="49" charset="0"/>
                <a:cs typeface="Consolas" panose="020B0609020204030204" pitchFamily="49" charset="0"/>
              </a:rPr>
              <a:t>.__side</a:t>
            </a:r>
            <a:r>
              <a:rPr lang="en-GB" sz="1300" dirty="0">
                <a:latin typeface="Consolas" panose="020B0609020204030204" pitchFamily="49" charset="0"/>
                <a:cs typeface="Consolas" panose="020B0609020204030204" pitchFamily="49" charset="0"/>
              </a:rPr>
              <a:t> = side</a:t>
            </a:r>
            <a:br>
              <a:rPr lang="en-GB" sz="1300" dirty="0">
                <a:latin typeface="Consolas" panose="020B0609020204030204" pitchFamily="49" charset="0"/>
                <a:cs typeface="Consolas" panose="020B0609020204030204" pitchFamily="49" charset="0"/>
              </a:rPr>
            </a:br>
            <a:br>
              <a:rPr lang="en-GB" sz="1300" dirty="0">
                <a:latin typeface="Consolas" panose="020B0609020204030204" pitchFamily="49" charset="0"/>
                <a:cs typeface="Consolas" panose="020B0609020204030204" pitchFamily="49" charset="0"/>
              </a:rPr>
            </a:br>
            <a:r>
              <a:rPr lang="en-GB" sz="1300" dirty="0">
                <a:latin typeface="Consolas" panose="020B0609020204030204" pitchFamily="49" charset="0"/>
                <a:cs typeface="Consolas" panose="020B0609020204030204" pitchFamily="49" charset="0"/>
              </a:rPr>
              <a:t>    </a:t>
            </a:r>
            <a:r>
              <a:rPr lang="en-GB" sz="1300" dirty="0">
                <a:solidFill>
                  <a:srgbClr val="CC7832"/>
                </a:solidFill>
                <a:latin typeface="Consolas" panose="020B0609020204030204" pitchFamily="49" charset="0"/>
                <a:cs typeface="Consolas" panose="020B0609020204030204" pitchFamily="49" charset="0"/>
              </a:rPr>
              <a:t>def </a:t>
            </a:r>
            <a:r>
              <a:rPr lang="en-GB" sz="1300" dirty="0">
                <a:solidFill>
                  <a:srgbClr val="FFC66D"/>
                </a:solidFill>
                <a:latin typeface="Consolas" panose="020B0609020204030204" pitchFamily="49" charset="0"/>
                <a:cs typeface="Consolas" panose="020B0609020204030204" pitchFamily="49" charset="0"/>
              </a:rPr>
              <a:t>area</a:t>
            </a:r>
            <a:r>
              <a:rPr lang="en-GB" sz="1300" dirty="0">
                <a:latin typeface="Consolas" panose="020B0609020204030204" pitchFamily="49" charset="0"/>
                <a:cs typeface="Consolas" panose="020B0609020204030204" pitchFamily="49" charset="0"/>
              </a:rPr>
              <a:t>(</a:t>
            </a:r>
            <a:r>
              <a:rPr lang="en-GB" sz="1300" dirty="0">
                <a:solidFill>
                  <a:srgbClr val="94558D"/>
                </a:solidFill>
                <a:latin typeface="Consolas" panose="020B0609020204030204" pitchFamily="49" charset="0"/>
                <a:cs typeface="Consolas" panose="020B0609020204030204" pitchFamily="49" charset="0"/>
              </a:rPr>
              <a:t>self</a:t>
            </a:r>
            <a:r>
              <a:rPr lang="en-GB" sz="1300" dirty="0">
                <a:latin typeface="Consolas" panose="020B0609020204030204" pitchFamily="49" charset="0"/>
                <a:cs typeface="Consolas" panose="020B0609020204030204" pitchFamily="49" charset="0"/>
              </a:rPr>
              <a:t>):</a:t>
            </a:r>
            <a:br>
              <a:rPr lang="en-GB" sz="1300" dirty="0">
                <a:latin typeface="Consolas" panose="020B0609020204030204" pitchFamily="49" charset="0"/>
                <a:cs typeface="Consolas" panose="020B0609020204030204" pitchFamily="49" charset="0"/>
              </a:rPr>
            </a:br>
            <a:r>
              <a:rPr lang="en-GB" sz="1300" dirty="0">
                <a:latin typeface="Consolas" panose="020B0609020204030204" pitchFamily="49" charset="0"/>
                <a:cs typeface="Consolas" panose="020B0609020204030204" pitchFamily="49" charset="0"/>
              </a:rPr>
              <a:t>        </a:t>
            </a:r>
            <a:r>
              <a:rPr lang="en-GB" sz="1300" dirty="0">
                <a:solidFill>
                  <a:srgbClr val="CC7832"/>
                </a:solidFill>
                <a:latin typeface="Consolas" panose="020B0609020204030204" pitchFamily="49" charset="0"/>
                <a:cs typeface="Consolas" panose="020B0609020204030204" pitchFamily="49" charset="0"/>
              </a:rPr>
              <a:t>return </a:t>
            </a:r>
            <a:r>
              <a:rPr lang="en-GB" sz="1300" dirty="0" err="1">
                <a:solidFill>
                  <a:srgbClr val="94558D"/>
                </a:solidFill>
                <a:latin typeface="Consolas" panose="020B0609020204030204" pitchFamily="49" charset="0"/>
                <a:cs typeface="Consolas" panose="020B0609020204030204" pitchFamily="49" charset="0"/>
              </a:rPr>
              <a:t>self</a:t>
            </a:r>
            <a:r>
              <a:rPr lang="en-GB" sz="1300" dirty="0" err="1">
                <a:latin typeface="Consolas" panose="020B0609020204030204" pitchFamily="49" charset="0"/>
                <a:cs typeface="Consolas" panose="020B0609020204030204" pitchFamily="49" charset="0"/>
              </a:rPr>
              <a:t>.__side</a:t>
            </a:r>
            <a:r>
              <a:rPr lang="en-GB" sz="1300" dirty="0">
                <a:latin typeface="Consolas" panose="020B0609020204030204" pitchFamily="49" charset="0"/>
                <a:cs typeface="Consolas" panose="020B0609020204030204" pitchFamily="49" charset="0"/>
              </a:rPr>
              <a:t> ** </a:t>
            </a:r>
            <a:r>
              <a:rPr lang="en-GB" sz="1300" dirty="0">
                <a:solidFill>
                  <a:srgbClr val="6897BB"/>
                </a:solidFill>
                <a:latin typeface="Consolas" panose="020B0609020204030204" pitchFamily="49" charset="0"/>
                <a:cs typeface="Consolas" panose="020B0609020204030204" pitchFamily="49" charset="0"/>
              </a:rPr>
              <a:t>2</a:t>
            </a:r>
            <a:br>
              <a:rPr lang="en-GB" sz="1300" dirty="0">
                <a:solidFill>
                  <a:srgbClr val="6897BB"/>
                </a:solidFill>
                <a:latin typeface="Consolas" panose="020B0609020204030204" pitchFamily="49" charset="0"/>
                <a:cs typeface="Consolas" panose="020B0609020204030204" pitchFamily="49" charset="0"/>
              </a:rPr>
            </a:br>
            <a:br>
              <a:rPr lang="en-GB" sz="1300" dirty="0">
                <a:solidFill>
                  <a:srgbClr val="6897BB"/>
                </a:solidFill>
                <a:latin typeface="Consolas" panose="020B0609020204030204" pitchFamily="49" charset="0"/>
                <a:cs typeface="Consolas" panose="020B0609020204030204" pitchFamily="49" charset="0"/>
              </a:rPr>
            </a:br>
            <a:endParaRPr lang="en-US" sz="1300" dirty="0">
              <a:latin typeface="Consolas" panose="020B0609020204030204" pitchFamily="49" charset="0"/>
              <a:cs typeface="Consolas" panose="020B0609020204030204" pitchFamily="49" charset="0"/>
            </a:endParaRPr>
          </a:p>
        </p:txBody>
      </p:sp>
      <p:sp>
        <p:nvSpPr>
          <p:cNvPr id="3" name="Footer Placeholder 2">
            <a:extLst>
              <a:ext uri="{FF2B5EF4-FFF2-40B4-BE49-F238E27FC236}">
                <a16:creationId xmlns:a16="http://schemas.microsoft.com/office/drawing/2014/main" id="{FECD1392-28BC-6444-B75E-DFC499E36452}"/>
              </a:ext>
            </a:extLst>
          </p:cNvPr>
          <p:cNvSpPr>
            <a:spLocks noGrp="1"/>
          </p:cNvSpPr>
          <p:nvPr>
            <p:ph type="ftr" sz="quarter" idx="10"/>
          </p:nvPr>
        </p:nvSpPr>
        <p:spPr/>
        <p:txBody>
          <a:bodyPr/>
          <a:lstStyle/>
          <a:p>
            <a:fld id="{B5E4C176-450D-B04D-90B6-7F3833CFE2C9}" type="slidenum">
              <a:rPr lang="en-US" smtClean="0"/>
              <a:pPr/>
              <a:t>5</a:t>
            </a:fld>
            <a:endParaRPr lang="en-US" dirty="0"/>
          </a:p>
        </p:txBody>
      </p:sp>
    </p:spTree>
    <p:extLst>
      <p:ext uri="{BB962C8B-B14F-4D97-AF65-F5344CB8AC3E}">
        <p14:creationId xmlns:p14="http://schemas.microsoft.com/office/powerpoint/2010/main" val="3809297050"/>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622CB-3AC4-A848-BE8D-B218E603F311}"/>
              </a:ext>
            </a:extLst>
          </p:cNvPr>
          <p:cNvSpPr>
            <a:spLocks noGrp="1"/>
          </p:cNvSpPr>
          <p:nvPr>
            <p:ph type="title"/>
          </p:nvPr>
        </p:nvSpPr>
        <p:spPr/>
        <p:txBody>
          <a:bodyPr/>
          <a:lstStyle/>
          <a:p>
            <a:r>
              <a:rPr lang="en-US" dirty="0"/>
              <a:t>Solution (V)</a:t>
            </a:r>
          </a:p>
        </p:txBody>
      </p:sp>
      <p:sp>
        <p:nvSpPr>
          <p:cNvPr id="9" name="Content Placeholder 2">
            <a:extLst>
              <a:ext uri="{FF2B5EF4-FFF2-40B4-BE49-F238E27FC236}">
                <a16:creationId xmlns:a16="http://schemas.microsoft.com/office/drawing/2014/main" id="{3AB3BC18-199B-C44F-B339-573547996898}"/>
              </a:ext>
            </a:extLst>
          </p:cNvPr>
          <p:cNvSpPr>
            <a:spLocks noGrp="1"/>
          </p:cNvSpPr>
          <p:nvPr>
            <p:ph idx="1"/>
          </p:nvPr>
        </p:nvSpPr>
        <p:spPr>
          <a:xfrm>
            <a:off x="330200" y="1340768"/>
            <a:ext cx="8706296" cy="4679033"/>
          </a:xfrm>
        </p:spPr>
        <p:txBody>
          <a:bodyPr/>
          <a:lstStyle/>
          <a:p>
            <a:pPr marL="0" indent="0">
              <a:buNone/>
            </a:pPr>
            <a:br>
              <a:rPr lang="en-GB" sz="1400" dirty="0">
                <a:solidFill>
                  <a:srgbClr val="6897BB"/>
                </a:solidFill>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point_a</a:t>
            </a:r>
            <a:r>
              <a:rPr lang="en-GB" sz="1400" dirty="0">
                <a:latin typeface="Consolas" panose="020B0609020204030204" pitchFamily="49" charset="0"/>
                <a:cs typeface="Consolas" panose="020B0609020204030204" pitchFamily="49" charset="0"/>
              </a:rPr>
              <a:t> = Point(</a:t>
            </a:r>
            <a:r>
              <a:rPr lang="en-GB" sz="1400" dirty="0">
                <a:solidFill>
                  <a:srgbClr val="6A8759"/>
                </a:solidFill>
                <a:latin typeface="Consolas" panose="020B0609020204030204" pitchFamily="49" charset="0"/>
                <a:cs typeface="Consolas" panose="020B0609020204030204" pitchFamily="49" charset="0"/>
              </a:rPr>
              <a:t>'A'</a:t>
            </a:r>
            <a:r>
              <a:rPr lang="en-GB" sz="1400" dirty="0">
                <a:solidFill>
                  <a:srgbClr val="CC7832"/>
                </a:solidFill>
                <a:latin typeface="Consolas" panose="020B0609020204030204" pitchFamily="49" charset="0"/>
                <a:cs typeface="Consolas" panose="020B0609020204030204" pitchFamily="49" charset="0"/>
              </a:rPr>
              <a:t>, </a:t>
            </a:r>
            <a:r>
              <a:rPr lang="en-GB" sz="1400" dirty="0">
                <a:solidFill>
                  <a:srgbClr val="6897BB"/>
                </a:solidFill>
                <a:latin typeface="Consolas" panose="020B0609020204030204" pitchFamily="49" charset="0"/>
                <a:cs typeface="Consolas" panose="020B0609020204030204" pitchFamily="49" charset="0"/>
              </a:rPr>
              <a:t>0</a:t>
            </a:r>
            <a:r>
              <a:rPr lang="en-GB" sz="1400" dirty="0">
                <a:solidFill>
                  <a:srgbClr val="CC7832"/>
                </a:solidFill>
                <a:latin typeface="Consolas" panose="020B0609020204030204" pitchFamily="49" charset="0"/>
                <a:cs typeface="Consolas" panose="020B0609020204030204" pitchFamily="49" charset="0"/>
              </a:rPr>
              <a:t>, </a:t>
            </a:r>
            <a:r>
              <a:rPr lang="en-GB" sz="1400" dirty="0">
                <a:solidFill>
                  <a:srgbClr val="6897BB"/>
                </a:solidFill>
                <a:latin typeface="Consolas" panose="020B0609020204030204" pitchFamily="49" charset="0"/>
                <a:cs typeface="Consolas" panose="020B0609020204030204" pitchFamily="49" charset="0"/>
              </a:rPr>
              <a:t>0</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point_b</a:t>
            </a:r>
            <a:r>
              <a:rPr lang="en-GB" sz="1400" dirty="0">
                <a:latin typeface="Consolas" panose="020B0609020204030204" pitchFamily="49" charset="0"/>
                <a:cs typeface="Consolas" panose="020B0609020204030204" pitchFamily="49" charset="0"/>
              </a:rPr>
              <a:t> = Point(</a:t>
            </a:r>
            <a:r>
              <a:rPr lang="en-GB" sz="1400" dirty="0">
                <a:solidFill>
                  <a:srgbClr val="6A8759"/>
                </a:solidFill>
                <a:latin typeface="Consolas" panose="020B0609020204030204" pitchFamily="49" charset="0"/>
                <a:cs typeface="Consolas" panose="020B0609020204030204" pitchFamily="49" charset="0"/>
              </a:rPr>
              <a:t>'B'</a:t>
            </a:r>
            <a:r>
              <a:rPr lang="en-GB" sz="1400" dirty="0">
                <a:solidFill>
                  <a:srgbClr val="CC7832"/>
                </a:solidFill>
                <a:latin typeface="Consolas" panose="020B0609020204030204" pitchFamily="49" charset="0"/>
                <a:cs typeface="Consolas" panose="020B0609020204030204" pitchFamily="49" charset="0"/>
              </a:rPr>
              <a:t>, </a:t>
            </a:r>
            <a:r>
              <a:rPr lang="en-GB" sz="1400" dirty="0">
                <a:solidFill>
                  <a:srgbClr val="6897BB"/>
                </a:solidFill>
                <a:latin typeface="Consolas" panose="020B0609020204030204" pitchFamily="49" charset="0"/>
                <a:cs typeface="Consolas" panose="020B0609020204030204" pitchFamily="49" charset="0"/>
              </a:rPr>
              <a:t>0</a:t>
            </a:r>
            <a:r>
              <a:rPr lang="en-GB" sz="1400" dirty="0">
                <a:solidFill>
                  <a:srgbClr val="CC7832"/>
                </a:solidFill>
                <a:latin typeface="Consolas" panose="020B0609020204030204" pitchFamily="49" charset="0"/>
                <a:cs typeface="Consolas" panose="020B0609020204030204" pitchFamily="49" charset="0"/>
              </a:rPr>
              <a:t>, </a:t>
            </a:r>
            <a:r>
              <a:rPr lang="en-GB" sz="1400" dirty="0">
                <a:solidFill>
                  <a:srgbClr val="6897BB"/>
                </a:solidFill>
                <a:latin typeface="Consolas" panose="020B0609020204030204" pitchFamily="49" charset="0"/>
                <a:cs typeface="Consolas" panose="020B0609020204030204" pitchFamily="49" charset="0"/>
              </a:rPr>
              <a:t>1</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point_c</a:t>
            </a:r>
            <a:r>
              <a:rPr lang="en-GB" sz="1400" dirty="0">
                <a:latin typeface="Consolas" panose="020B0609020204030204" pitchFamily="49" charset="0"/>
                <a:cs typeface="Consolas" panose="020B0609020204030204" pitchFamily="49" charset="0"/>
              </a:rPr>
              <a:t> = Point(</a:t>
            </a:r>
            <a:r>
              <a:rPr lang="en-GB" sz="1400" dirty="0">
                <a:solidFill>
                  <a:srgbClr val="6A8759"/>
                </a:solidFill>
                <a:latin typeface="Consolas" panose="020B0609020204030204" pitchFamily="49" charset="0"/>
                <a:cs typeface="Consolas" panose="020B0609020204030204" pitchFamily="49" charset="0"/>
              </a:rPr>
              <a:t>'C'</a:t>
            </a:r>
            <a:r>
              <a:rPr lang="en-GB" sz="1400" dirty="0">
                <a:solidFill>
                  <a:srgbClr val="CC7832"/>
                </a:solidFill>
                <a:latin typeface="Consolas" panose="020B0609020204030204" pitchFamily="49" charset="0"/>
                <a:cs typeface="Consolas" panose="020B0609020204030204" pitchFamily="49" charset="0"/>
              </a:rPr>
              <a:t>, </a:t>
            </a:r>
            <a:r>
              <a:rPr lang="en-GB" sz="1400" dirty="0">
                <a:solidFill>
                  <a:srgbClr val="6897BB"/>
                </a:solidFill>
                <a:latin typeface="Consolas" panose="020B0609020204030204" pitchFamily="49" charset="0"/>
                <a:cs typeface="Consolas" panose="020B0609020204030204" pitchFamily="49" charset="0"/>
              </a:rPr>
              <a:t>1</a:t>
            </a:r>
            <a:r>
              <a:rPr lang="en-GB" sz="1400" dirty="0">
                <a:solidFill>
                  <a:srgbClr val="CC7832"/>
                </a:solidFill>
                <a:latin typeface="Consolas" panose="020B0609020204030204" pitchFamily="49" charset="0"/>
                <a:cs typeface="Consolas" panose="020B0609020204030204" pitchFamily="49" charset="0"/>
              </a:rPr>
              <a:t>, </a:t>
            </a:r>
            <a:r>
              <a:rPr lang="en-GB" sz="1400" dirty="0">
                <a:solidFill>
                  <a:srgbClr val="6897BB"/>
                </a:solidFill>
                <a:latin typeface="Consolas" panose="020B0609020204030204" pitchFamily="49" charset="0"/>
                <a:cs typeface="Consolas" panose="020B0609020204030204" pitchFamily="49" charset="0"/>
              </a:rPr>
              <a:t>1</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triangle = Triangle(</a:t>
            </a:r>
            <a:r>
              <a:rPr lang="en-GB" sz="1400" dirty="0">
                <a:solidFill>
                  <a:srgbClr val="6A8759"/>
                </a:solidFill>
                <a:latin typeface="Consolas" panose="020B0609020204030204" pitchFamily="49" charset="0"/>
                <a:cs typeface="Consolas" panose="020B0609020204030204" pitchFamily="49" charset="0"/>
              </a:rPr>
              <a:t>'A'</a:t>
            </a:r>
            <a:r>
              <a:rPr lang="en-GB" sz="1400" dirty="0">
                <a:solidFill>
                  <a:srgbClr val="CC7832"/>
                </a:solidFill>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point_a</a:t>
            </a:r>
            <a:r>
              <a:rPr lang="en-GB" sz="1400" dirty="0">
                <a:solidFill>
                  <a:srgbClr val="CC7832"/>
                </a:solidFill>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point_b</a:t>
            </a:r>
            <a:r>
              <a:rPr lang="en-GB" sz="1400" dirty="0">
                <a:solidFill>
                  <a:srgbClr val="CC7832"/>
                </a:solidFill>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point_c</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r>
              <a:rPr lang="en-GB" sz="1400" dirty="0">
                <a:solidFill>
                  <a:srgbClr val="8888C6"/>
                </a:solidFill>
                <a:latin typeface="Consolas" panose="020B0609020204030204" pitchFamily="49" charset="0"/>
                <a:cs typeface="Consolas" panose="020B0609020204030204" pitchFamily="49" charset="0"/>
              </a:rPr>
              <a:t>print</a:t>
            </a:r>
            <a:r>
              <a:rPr lang="en-GB" sz="1400" dirty="0">
                <a:latin typeface="Consolas" panose="020B0609020204030204" pitchFamily="49" charset="0"/>
                <a:cs typeface="Consolas" panose="020B0609020204030204" pitchFamily="49" charset="0"/>
              </a:rPr>
              <a:t>(</a:t>
            </a:r>
            <a:r>
              <a:rPr lang="en-GB" sz="1400" dirty="0">
                <a:solidFill>
                  <a:srgbClr val="6A8759"/>
                </a:solidFill>
                <a:latin typeface="Consolas" panose="020B0609020204030204" pitchFamily="49" charset="0"/>
                <a:cs typeface="Consolas" panose="020B0609020204030204" pitchFamily="49" charset="0"/>
              </a:rPr>
              <a:t>'Lines of the triangle ' </a:t>
            </a: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triangle.get_name</a:t>
            </a:r>
            <a:r>
              <a:rPr lang="en-GB" sz="1400" dirty="0">
                <a:latin typeface="Consolas" panose="020B0609020204030204" pitchFamily="49" charset="0"/>
                <a:cs typeface="Consolas" panose="020B0609020204030204" pitchFamily="49" charset="0"/>
              </a:rPr>
              <a:t>() + </a:t>
            </a:r>
            <a:r>
              <a:rPr lang="en-GB" sz="1400" dirty="0">
                <a:solidFill>
                  <a:srgbClr val="6A8759"/>
                </a:solidFill>
                <a:latin typeface="Consolas" panose="020B0609020204030204" pitchFamily="49" charset="0"/>
                <a:cs typeface="Consolas" panose="020B0609020204030204" pitchFamily="49" charset="0"/>
              </a:rPr>
              <a:t>':'</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a:solidFill>
                  <a:srgbClr val="CC7832"/>
                </a:solidFill>
                <a:latin typeface="Consolas" panose="020B0609020204030204" pitchFamily="49" charset="0"/>
                <a:cs typeface="Consolas" panose="020B0609020204030204" pitchFamily="49" charset="0"/>
              </a:rPr>
              <a:t>for </a:t>
            </a:r>
            <a:r>
              <a:rPr lang="en-GB" sz="1400" dirty="0">
                <a:latin typeface="Consolas" panose="020B0609020204030204" pitchFamily="49" charset="0"/>
                <a:cs typeface="Consolas" panose="020B0609020204030204" pitchFamily="49" charset="0"/>
              </a:rPr>
              <a:t>line </a:t>
            </a:r>
            <a:r>
              <a:rPr lang="en-GB" sz="1400" dirty="0">
                <a:solidFill>
                  <a:srgbClr val="CC7832"/>
                </a:solidFill>
                <a:latin typeface="Consolas" panose="020B0609020204030204" pitchFamily="49" charset="0"/>
                <a:cs typeface="Consolas" panose="020B0609020204030204" pitchFamily="49" charset="0"/>
              </a:rPr>
              <a:t>in </a:t>
            </a:r>
            <a:r>
              <a:rPr lang="en-GB" sz="1400" dirty="0" err="1">
                <a:latin typeface="Consolas" panose="020B0609020204030204" pitchFamily="49" charset="0"/>
                <a:cs typeface="Consolas" panose="020B0609020204030204" pitchFamily="49" charset="0"/>
              </a:rPr>
              <a:t>triangle.lines</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a:solidFill>
                  <a:srgbClr val="8888C6"/>
                </a:solidFill>
                <a:latin typeface="Consolas" panose="020B0609020204030204" pitchFamily="49" charset="0"/>
                <a:cs typeface="Consolas" panose="020B0609020204030204" pitchFamily="49" charset="0"/>
              </a:rPr>
              <a:t>print</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line.get_name</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r>
              <a:rPr lang="en-GB" sz="1400" dirty="0">
                <a:solidFill>
                  <a:srgbClr val="8888C6"/>
                </a:solidFill>
                <a:latin typeface="Consolas" panose="020B0609020204030204" pitchFamily="49" charset="0"/>
                <a:cs typeface="Consolas" panose="020B0609020204030204" pitchFamily="49" charset="0"/>
              </a:rPr>
              <a:t>print</a:t>
            </a:r>
            <a:r>
              <a:rPr lang="en-GB" sz="1400" dirty="0">
                <a:latin typeface="Consolas" panose="020B0609020204030204" pitchFamily="49" charset="0"/>
                <a:cs typeface="Consolas" panose="020B0609020204030204" pitchFamily="49" charset="0"/>
              </a:rPr>
              <a:t>(</a:t>
            </a:r>
            <a:r>
              <a:rPr lang="en-GB" sz="1400" dirty="0">
                <a:solidFill>
                  <a:srgbClr val="6A8759"/>
                </a:solidFill>
                <a:latin typeface="Consolas" panose="020B0609020204030204" pitchFamily="49" charset="0"/>
                <a:cs typeface="Consolas" panose="020B0609020204030204" pitchFamily="49" charset="0"/>
              </a:rPr>
              <a:t>'Area:'</a:t>
            </a:r>
            <a:r>
              <a:rPr lang="en-GB" sz="1400" dirty="0">
                <a:solidFill>
                  <a:srgbClr val="CC7832"/>
                </a:solidFill>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triangle.area</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endParaRPr lang="en-US" sz="1200" dirty="0">
              <a:latin typeface="Consolas" panose="020B0609020204030204" pitchFamily="49" charset="0"/>
              <a:cs typeface="Consolas" panose="020B0609020204030204" pitchFamily="49" charset="0"/>
            </a:endParaRPr>
          </a:p>
        </p:txBody>
      </p:sp>
      <p:sp>
        <p:nvSpPr>
          <p:cNvPr id="3" name="Footer Placeholder 2">
            <a:extLst>
              <a:ext uri="{FF2B5EF4-FFF2-40B4-BE49-F238E27FC236}">
                <a16:creationId xmlns:a16="http://schemas.microsoft.com/office/drawing/2014/main" id="{FECD1392-28BC-6444-B75E-DFC499E36452}"/>
              </a:ext>
            </a:extLst>
          </p:cNvPr>
          <p:cNvSpPr>
            <a:spLocks noGrp="1"/>
          </p:cNvSpPr>
          <p:nvPr>
            <p:ph type="ftr" sz="quarter" idx="10"/>
          </p:nvPr>
        </p:nvSpPr>
        <p:spPr/>
        <p:txBody>
          <a:bodyPr/>
          <a:lstStyle/>
          <a:p>
            <a:fld id="{B5E4C176-450D-B04D-90B6-7F3833CFE2C9}" type="slidenum">
              <a:rPr lang="en-US" smtClean="0"/>
              <a:pPr/>
              <a:t>6</a:t>
            </a:fld>
            <a:endParaRPr lang="en-US" dirty="0"/>
          </a:p>
        </p:txBody>
      </p:sp>
    </p:spTree>
    <p:extLst>
      <p:ext uri="{BB962C8B-B14F-4D97-AF65-F5344CB8AC3E}">
        <p14:creationId xmlns:p14="http://schemas.microsoft.com/office/powerpoint/2010/main" val="2132466136"/>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622CB-3AC4-A848-BE8D-B218E603F311}"/>
              </a:ext>
            </a:extLst>
          </p:cNvPr>
          <p:cNvSpPr>
            <a:spLocks noGrp="1"/>
          </p:cNvSpPr>
          <p:nvPr>
            <p:ph type="title"/>
          </p:nvPr>
        </p:nvSpPr>
        <p:spPr/>
        <p:txBody>
          <a:bodyPr/>
          <a:lstStyle/>
          <a:p>
            <a:r>
              <a:rPr lang="en-US" dirty="0"/>
              <a:t>Exercise 8 (10 Minutes)</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3AB3BC18-199B-C44F-B339-573547996898}"/>
                  </a:ext>
                </a:extLst>
              </p:cNvPr>
              <p:cNvSpPr>
                <a:spLocks noGrp="1"/>
              </p:cNvSpPr>
              <p:nvPr>
                <p:ph idx="1"/>
              </p:nvPr>
            </p:nvSpPr>
            <p:spPr/>
            <p:txBody>
              <a:bodyPr/>
              <a:lstStyle/>
              <a:p>
                <a:pPr marL="0" indent="0">
                  <a:buNone/>
                </a:pPr>
                <a:r>
                  <a:rPr lang="en-US" sz="1800" dirty="0"/>
                  <a:t>Write a program that asks</a:t>
                </a:r>
                <a:r>
                  <a:rPr lang="en-US" sz="1800" b="1" dirty="0"/>
                  <a:t> </a:t>
                </a:r>
                <a:r>
                  <a:rPr lang="en-US" sz="1800" dirty="0"/>
                  <a:t>the user to </a:t>
                </a:r>
                <a:r>
                  <a:rPr lang="en-GB" sz="1800" dirty="0">
                    <a:solidFill>
                      <a:srgbClr val="8888C6"/>
                    </a:solidFill>
                    <a:latin typeface="Consolas" panose="020B0609020204030204" pitchFamily="49" charset="0"/>
                    <a:cs typeface="Consolas" panose="020B0609020204030204" pitchFamily="49" charset="0"/>
                  </a:rPr>
                  <a:t>input</a:t>
                </a:r>
                <a:r>
                  <a:rPr lang="en-US" sz="1800" dirty="0"/>
                  <a:t> a temperature in degrees Celsius and </a:t>
                </a:r>
                <a:r>
                  <a:rPr lang="en-GB" sz="1800" dirty="0">
                    <a:solidFill>
                      <a:srgbClr val="8888C6"/>
                    </a:solidFill>
                    <a:latin typeface="Consolas" panose="020B0609020204030204" pitchFamily="49" charset="0"/>
                    <a:cs typeface="Consolas" panose="020B0609020204030204" pitchFamily="49" charset="0"/>
                  </a:rPr>
                  <a:t>print</a:t>
                </a:r>
                <a:r>
                  <a:rPr lang="en-GB" sz="1800" dirty="0">
                    <a:latin typeface="Arial" panose="020B0604020202020204" pitchFamily="34" charset="0"/>
                    <a:cs typeface="Arial" panose="020B0604020202020204" pitchFamily="34" charset="0"/>
                  </a:rPr>
                  <a:t>s</a:t>
                </a:r>
                <a:r>
                  <a:rPr lang="en-US" sz="1800" dirty="0"/>
                  <a:t> out a suitable message according to the temperature state below:</a:t>
                </a:r>
              </a:p>
              <a:p>
                <a:r>
                  <a:rPr lang="en-US" sz="1800" dirty="0"/>
                  <a:t>“Freezing” when the temperature is below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1</m:t>
                        </m:r>
                      </m:sub>
                    </m:sSub>
                  </m:oMath>
                </a14:m>
                <a:r>
                  <a:rPr lang="en-US" sz="1800" dirty="0"/>
                  <a:t>;</a:t>
                </a:r>
              </a:p>
              <a:p>
                <a:r>
                  <a:rPr lang="en-US" sz="1800" dirty="0"/>
                  <a:t>“Very cold” when it’s between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𝑡</m:t>
                        </m:r>
                      </m:e>
                      <m:sub>
                        <m:r>
                          <a:rPr lang="en-US" sz="1800" i="1">
                            <a:latin typeface="Cambria Math" panose="02040503050406030204" pitchFamily="18" charset="0"/>
                          </a:rPr>
                          <m:t>1</m:t>
                        </m:r>
                      </m:sub>
                    </m:sSub>
                  </m:oMath>
                </a14:m>
                <a:r>
                  <a:rPr lang="en-US" sz="1800" dirty="0"/>
                  <a:t> and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𝑡</m:t>
                        </m:r>
                      </m:e>
                      <m:sub>
                        <m:r>
                          <a:rPr lang="en-US" sz="1800" b="0" i="1" smtClean="0">
                            <a:latin typeface="Cambria Math" panose="02040503050406030204" pitchFamily="18" charset="0"/>
                          </a:rPr>
                          <m:t>2</m:t>
                        </m:r>
                      </m:sub>
                    </m:sSub>
                  </m:oMath>
                </a14:m>
                <a:r>
                  <a:rPr lang="en-US" sz="1800" dirty="0"/>
                  <a:t> (not included);</a:t>
                </a:r>
              </a:p>
              <a:p>
                <a:r>
                  <a:rPr lang="en-US" sz="1800" dirty="0"/>
                  <a:t>“Cold” when it’s between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𝑡</m:t>
                        </m:r>
                      </m:e>
                      <m:sub>
                        <m:r>
                          <a:rPr lang="en-US" sz="1800" b="0" i="1" smtClean="0">
                            <a:latin typeface="Cambria Math" panose="02040503050406030204" pitchFamily="18" charset="0"/>
                          </a:rPr>
                          <m:t>2</m:t>
                        </m:r>
                      </m:sub>
                    </m:sSub>
                  </m:oMath>
                </a14:m>
                <a:r>
                  <a:rPr lang="en-US" sz="1800" dirty="0"/>
                  <a:t> and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𝑡</m:t>
                        </m:r>
                      </m:e>
                      <m:sub>
                        <m:r>
                          <a:rPr lang="en-US" sz="1800" b="0" i="1" smtClean="0">
                            <a:latin typeface="Cambria Math" panose="02040503050406030204" pitchFamily="18" charset="0"/>
                          </a:rPr>
                          <m:t>3</m:t>
                        </m:r>
                      </m:sub>
                    </m:sSub>
                  </m:oMath>
                </a14:m>
                <a:r>
                  <a:rPr lang="en-US" sz="1800" dirty="0"/>
                  <a:t> (not included);</a:t>
                </a:r>
              </a:p>
              <a:p>
                <a:r>
                  <a:rPr lang="en-US" sz="1800" dirty="0"/>
                  <a:t>“Normal” when it’s between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𝑡</m:t>
                        </m:r>
                      </m:e>
                      <m:sub>
                        <m:r>
                          <a:rPr lang="en-US" sz="1800" b="0" i="1" smtClean="0">
                            <a:latin typeface="Cambria Math" panose="02040503050406030204" pitchFamily="18" charset="0"/>
                          </a:rPr>
                          <m:t>3</m:t>
                        </m:r>
                      </m:sub>
                    </m:sSub>
                  </m:oMath>
                </a14:m>
                <a:r>
                  <a:rPr lang="en-US" sz="1800" dirty="0"/>
                  <a:t> and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𝑡</m:t>
                        </m:r>
                      </m:e>
                      <m:sub>
                        <m:r>
                          <a:rPr lang="en-US" sz="1800" b="0" i="1" smtClean="0">
                            <a:latin typeface="Cambria Math" panose="02040503050406030204" pitchFamily="18" charset="0"/>
                          </a:rPr>
                          <m:t>4</m:t>
                        </m:r>
                      </m:sub>
                    </m:sSub>
                  </m:oMath>
                </a14:m>
                <a:r>
                  <a:rPr lang="en-US" sz="1800" dirty="0"/>
                  <a:t> (not included);</a:t>
                </a:r>
              </a:p>
              <a:p>
                <a:r>
                  <a:rPr lang="en-US" sz="1800" dirty="0"/>
                  <a:t>“Hot” when it’s between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𝑡</m:t>
                        </m:r>
                      </m:e>
                      <m:sub>
                        <m:r>
                          <a:rPr lang="en-US" sz="1800" b="0" i="1" smtClean="0">
                            <a:latin typeface="Cambria Math" panose="02040503050406030204" pitchFamily="18" charset="0"/>
                          </a:rPr>
                          <m:t>4</m:t>
                        </m:r>
                      </m:sub>
                    </m:sSub>
                  </m:oMath>
                </a14:m>
                <a:r>
                  <a:rPr lang="en-US" sz="1800" dirty="0"/>
                  <a:t> and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𝑡</m:t>
                        </m:r>
                      </m:e>
                      <m:sub>
                        <m:r>
                          <a:rPr lang="en-US" sz="1800" b="0" i="1" smtClean="0">
                            <a:latin typeface="Cambria Math" panose="02040503050406030204" pitchFamily="18" charset="0"/>
                          </a:rPr>
                          <m:t>5</m:t>
                        </m:r>
                      </m:sub>
                    </m:sSub>
                  </m:oMath>
                </a14:m>
                <a:r>
                  <a:rPr lang="en-US" sz="1800" dirty="0"/>
                  <a:t> (not included);</a:t>
                </a:r>
              </a:p>
              <a:p>
                <a:r>
                  <a:rPr lang="en-US" sz="1800" dirty="0"/>
                  <a:t>“Very hot” when it’s equal or above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𝑡</m:t>
                        </m:r>
                      </m:e>
                      <m:sub>
                        <m:r>
                          <a:rPr lang="en-US" sz="1800" b="0" i="1" smtClean="0">
                            <a:latin typeface="Cambria Math" panose="02040503050406030204" pitchFamily="18" charset="0"/>
                          </a:rPr>
                          <m:t>5</m:t>
                        </m:r>
                      </m:sub>
                    </m:sSub>
                  </m:oMath>
                </a14:m>
                <a:r>
                  <a:rPr lang="en-US" sz="1800" dirty="0"/>
                  <a:t>.</a:t>
                </a:r>
              </a:p>
              <a:p>
                <a:pPr marL="0" indent="0">
                  <a:buNone/>
                </a:pPr>
                <a:r>
                  <a:rPr lang="en-US" sz="1800" dirty="0"/>
                  <a:t>The temperatures </a:t>
                </a:r>
                <a14:m>
                  <m:oMath xmlns:m="http://schemas.openxmlformats.org/officeDocument/2006/math">
                    <m:sSub>
                      <m:sSubPr>
                        <m:ctrlPr>
                          <a:rPr lang="en-US" sz="1800" i="1">
                            <a:latin typeface="Cambria Math" panose="02040503050406030204" pitchFamily="18" charset="0"/>
                          </a:rPr>
                        </m:ctrlPr>
                      </m:sSubPr>
                      <m:e>
                        <m:r>
                          <a:rPr lang="en-US" sz="1800" b="0" i="1">
                            <a:latin typeface="Cambria Math" panose="02040503050406030204" pitchFamily="18" charset="0"/>
                          </a:rPr>
                          <m:t>𝑡</m:t>
                        </m:r>
                      </m:e>
                      <m:sub>
                        <m:r>
                          <a:rPr lang="en-US" sz="1800" b="0" i="1">
                            <a:latin typeface="Cambria Math" panose="02040503050406030204" pitchFamily="18" charset="0"/>
                          </a:rPr>
                          <m:t>1</m:t>
                        </m:r>
                      </m:sub>
                    </m:sSub>
                    <m:r>
                      <a:rPr lang="en-US" sz="1800" b="0" i="1" smtClean="0">
                        <a:latin typeface="Cambria Math" panose="02040503050406030204" pitchFamily="18" charset="0"/>
                      </a:rPr>
                      <m:t>, </m:t>
                    </m:r>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m:t>
                    </m:r>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3</m:t>
                        </m:r>
                      </m:sub>
                    </m:sSub>
                    <m:r>
                      <a:rPr lang="en-US" sz="1800" b="0" i="1" smtClean="0">
                        <a:latin typeface="Cambria Math" panose="02040503050406030204" pitchFamily="18" charset="0"/>
                      </a:rPr>
                      <m:t>,</m:t>
                    </m:r>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4</m:t>
                        </m:r>
                      </m:sub>
                    </m:sSub>
                  </m:oMath>
                </a14:m>
                <a:r>
                  <a:rPr lang="en-US" sz="1800" dirty="0"/>
                  <a:t> and </a:t>
                </a:r>
                <a14:m>
                  <m:oMath xmlns:m="http://schemas.openxmlformats.org/officeDocument/2006/math">
                    <m:sSub>
                      <m:sSubPr>
                        <m:ctrlPr>
                          <a:rPr lang="en-US" sz="1800" i="1">
                            <a:latin typeface="Cambria Math" panose="02040503050406030204" pitchFamily="18" charset="0"/>
                          </a:rPr>
                        </m:ctrlPr>
                      </m:sSubPr>
                      <m:e>
                        <m:r>
                          <a:rPr lang="en-US" sz="1800" b="0" i="1">
                            <a:latin typeface="Cambria Math" panose="02040503050406030204" pitchFamily="18" charset="0"/>
                          </a:rPr>
                          <m:t>𝑡</m:t>
                        </m:r>
                      </m:e>
                      <m:sub>
                        <m:r>
                          <a:rPr lang="en-US" sz="1800" b="0" i="1" smtClean="0">
                            <a:latin typeface="Cambria Math" panose="02040503050406030204" pitchFamily="18" charset="0"/>
                          </a:rPr>
                          <m:t>5</m:t>
                        </m:r>
                      </m:sub>
                    </m:sSub>
                    <m:r>
                      <a:rPr lang="en-US" sz="1800" b="0" i="1">
                        <a:latin typeface="Cambria Math" panose="02040503050406030204" pitchFamily="18" charset="0"/>
                      </a:rPr>
                      <m:t> </m:t>
                    </m:r>
                  </m:oMath>
                </a14:m>
                <a:r>
                  <a:rPr lang="en-US" sz="1800" dirty="0"/>
                  <a:t>are</a:t>
                </a:r>
                <a:r>
                  <a:rPr lang="en-US" sz="1800" b="1" dirty="0"/>
                  <a:t> stored in a file named </a:t>
                </a:r>
                <a:r>
                  <a:rPr lang="en-US" sz="1800" b="1" dirty="0" err="1">
                    <a:latin typeface="Consolas" panose="020B0609020204030204" pitchFamily="49" charset="0"/>
                    <a:cs typeface="Consolas" panose="020B0609020204030204" pitchFamily="49" charset="0"/>
                  </a:rPr>
                  <a:t>temps.csv</a:t>
                </a:r>
                <a:r>
                  <a:rPr lang="en-US" sz="1800" b="1" dirty="0"/>
                  <a:t> like this:</a:t>
                </a:r>
              </a:p>
              <a:p>
                <a:pPr marL="0" indent="0">
                  <a:buNone/>
                </a:pPr>
                <a:endParaRPr lang="en-US" sz="1800" b="1" dirty="0"/>
              </a:p>
              <a:p>
                <a:pPr marL="0" indent="0">
                  <a:buNone/>
                </a:pPr>
                <a:r>
                  <a:rPr lang="en-US" sz="1200" dirty="0">
                    <a:latin typeface="Consolas" panose="020B0609020204030204" pitchFamily="49" charset="0"/>
                    <a:cs typeface="Consolas" panose="020B0609020204030204" pitchFamily="49" charset="0"/>
                  </a:rPr>
                  <a:t>0</a:t>
                </a:r>
              </a:p>
              <a:p>
                <a:pPr marL="0" indent="0">
                  <a:buNone/>
                </a:pPr>
                <a:r>
                  <a:rPr lang="en-US" sz="1200" dirty="0">
                    <a:latin typeface="Consolas" panose="020B0609020204030204" pitchFamily="49" charset="0"/>
                    <a:cs typeface="Consolas" panose="020B0609020204030204" pitchFamily="49" charset="0"/>
                  </a:rPr>
                  <a:t>10</a:t>
                </a:r>
              </a:p>
              <a:p>
                <a:pPr marL="0" indent="0">
                  <a:buNone/>
                </a:pPr>
                <a:r>
                  <a:rPr lang="en-US" sz="1200" dirty="0">
                    <a:latin typeface="Consolas" panose="020B0609020204030204" pitchFamily="49" charset="0"/>
                    <a:cs typeface="Consolas" panose="020B0609020204030204" pitchFamily="49" charset="0"/>
                  </a:rPr>
                  <a:t>20</a:t>
                </a:r>
              </a:p>
              <a:p>
                <a:pPr marL="0" indent="0">
                  <a:buNone/>
                </a:pPr>
                <a:r>
                  <a:rPr lang="en-US" sz="1200" dirty="0">
                    <a:latin typeface="Consolas" panose="020B0609020204030204" pitchFamily="49" charset="0"/>
                    <a:cs typeface="Consolas" panose="020B0609020204030204" pitchFamily="49" charset="0"/>
                  </a:rPr>
                  <a:t>30</a:t>
                </a:r>
              </a:p>
              <a:p>
                <a:pPr marL="0" indent="0">
                  <a:buNone/>
                </a:pPr>
                <a:r>
                  <a:rPr lang="en-US" sz="1200" dirty="0">
                    <a:latin typeface="Consolas" panose="020B0609020204030204" pitchFamily="49" charset="0"/>
                    <a:cs typeface="Consolas" panose="020B0609020204030204" pitchFamily="49" charset="0"/>
                  </a:rPr>
                  <a:t>40</a:t>
                </a:r>
              </a:p>
              <a:p>
                <a:pPr marL="0" indent="0">
                  <a:buNone/>
                </a:pPr>
                <a:endParaRPr lang="en-US" sz="1800" b="1" dirty="0"/>
              </a:p>
            </p:txBody>
          </p:sp>
        </mc:Choice>
        <mc:Fallback>
          <p:sp>
            <p:nvSpPr>
              <p:cNvPr id="9" name="Content Placeholder 2">
                <a:extLst>
                  <a:ext uri="{FF2B5EF4-FFF2-40B4-BE49-F238E27FC236}">
                    <a16:creationId xmlns:a16="http://schemas.microsoft.com/office/drawing/2014/main" id="{3AB3BC18-199B-C44F-B339-573547996898}"/>
                  </a:ext>
                </a:extLst>
              </p:cNvPr>
              <p:cNvSpPr>
                <a:spLocks noGrp="1" noRot="1" noChangeAspect="1" noMove="1" noResize="1" noEditPoints="1" noAdjustHandles="1" noChangeArrowheads="1" noChangeShapeType="1" noTextEdit="1"/>
              </p:cNvSpPr>
              <p:nvPr>
                <p:ph idx="1"/>
              </p:nvPr>
            </p:nvSpPr>
            <p:spPr>
              <a:blipFill>
                <a:blip r:embed="rId3"/>
                <a:stretch>
                  <a:fillRect l="-448" t="-811"/>
                </a:stretch>
              </a:blipFill>
            </p:spPr>
            <p:txBody>
              <a:bodyPr/>
              <a:lstStyle/>
              <a:p>
                <a:r>
                  <a:rPr lang="en-GB">
                    <a:noFill/>
                  </a:rPr>
                  <a:t> </a:t>
                </a:r>
              </a:p>
            </p:txBody>
          </p:sp>
        </mc:Fallback>
      </mc:AlternateContent>
      <p:sp>
        <p:nvSpPr>
          <p:cNvPr id="3" name="Footer Placeholder 2">
            <a:extLst>
              <a:ext uri="{FF2B5EF4-FFF2-40B4-BE49-F238E27FC236}">
                <a16:creationId xmlns:a16="http://schemas.microsoft.com/office/drawing/2014/main" id="{FECD1392-28BC-6444-B75E-DFC499E36452}"/>
              </a:ext>
            </a:extLst>
          </p:cNvPr>
          <p:cNvSpPr>
            <a:spLocks noGrp="1"/>
          </p:cNvSpPr>
          <p:nvPr>
            <p:ph type="ftr" sz="quarter" idx="10"/>
          </p:nvPr>
        </p:nvSpPr>
        <p:spPr/>
        <p:txBody>
          <a:bodyPr/>
          <a:lstStyle/>
          <a:p>
            <a:fld id="{B5E4C176-450D-B04D-90B6-7F3833CFE2C9}" type="slidenum">
              <a:rPr lang="en-US" smtClean="0"/>
              <a:pPr/>
              <a:t>7</a:t>
            </a:fld>
            <a:endParaRPr lang="en-US" dirty="0"/>
          </a:p>
        </p:txBody>
      </p:sp>
    </p:spTree>
    <p:extLst>
      <p:ext uri="{BB962C8B-B14F-4D97-AF65-F5344CB8AC3E}">
        <p14:creationId xmlns:p14="http://schemas.microsoft.com/office/powerpoint/2010/main" val="1870394214"/>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622CB-3AC4-A848-BE8D-B218E603F311}"/>
              </a:ext>
            </a:extLst>
          </p:cNvPr>
          <p:cNvSpPr>
            <a:spLocks noGrp="1"/>
          </p:cNvSpPr>
          <p:nvPr>
            <p:ph type="title"/>
          </p:nvPr>
        </p:nvSpPr>
        <p:spPr>
          <a:xfrm>
            <a:off x="330200" y="692026"/>
            <a:ext cx="8489950" cy="504726"/>
          </a:xfrm>
        </p:spPr>
        <p:txBody>
          <a:bodyPr/>
          <a:lstStyle/>
          <a:p>
            <a:r>
              <a:rPr lang="en-US" dirty="0"/>
              <a:t>Solution</a:t>
            </a:r>
          </a:p>
        </p:txBody>
      </p:sp>
      <p:sp>
        <p:nvSpPr>
          <p:cNvPr id="9" name="Content Placeholder 2">
            <a:extLst>
              <a:ext uri="{FF2B5EF4-FFF2-40B4-BE49-F238E27FC236}">
                <a16:creationId xmlns:a16="http://schemas.microsoft.com/office/drawing/2014/main" id="{3AB3BC18-199B-C44F-B339-573547996898}"/>
              </a:ext>
            </a:extLst>
          </p:cNvPr>
          <p:cNvSpPr>
            <a:spLocks noGrp="1"/>
          </p:cNvSpPr>
          <p:nvPr>
            <p:ph idx="1"/>
          </p:nvPr>
        </p:nvSpPr>
        <p:spPr>
          <a:xfrm>
            <a:off x="330200" y="1340768"/>
            <a:ext cx="8346256" cy="4825206"/>
          </a:xfrm>
        </p:spPr>
        <p:txBody>
          <a:bodyPr/>
          <a:lstStyle/>
          <a:p>
            <a:pPr marL="0" indent="0">
              <a:buNone/>
            </a:pPr>
            <a:r>
              <a:rPr lang="en-GB" sz="1400" dirty="0">
                <a:solidFill>
                  <a:srgbClr val="8888C6"/>
                </a:solidFill>
                <a:latin typeface="Consolas" panose="020B0609020204030204" pitchFamily="49" charset="0"/>
                <a:cs typeface="Consolas" panose="020B0609020204030204" pitchFamily="49" charset="0"/>
              </a:rPr>
              <a:t>print</a:t>
            </a:r>
            <a:r>
              <a:rPr lang="en-GB" sz="1400" dirty="0">
                <a:latin typeface="Consolas" panose="020B0609020204030204" pitchFamily="49" charset="0"/>
                <a:cs typeface="Consolas" panose="020B0609020204030204" pitchFamily="49" charset="0"/>
              </a:rPr>
              <a:t>(</a:t>
            </a:r>
            <a:r>
              <a:rPr lang="en-GB" sz="1400" dirty="0">
                <a:solidFill>
                  <a:srgbClr val="6A8759"/>
                </a:solidFill>
                <a:latin typeface="Consolas" panose="020B0609020204030204" pitchFamily="49" charset="0"/>
                <a:cs typeface="Consolas" panose="020B0609020204030204" pitchFamily="49" charset="0"/>
              </a:rPr>
              <a:t>'Temperature to Perceived Temperature Converter (0.4)'</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perceived_temps</a:t>
            </a:r>
            <a:r>
              <a:rPr lang="en-GB" sz="1400" dirty="0">
                <a:latin typeface="Consolas" panose="020B0609020204030204" pitchFamily="49" charset="0"/>
                <a:cs typeface="Consolas" panose="020B0609020204030204" pitchFamily="49" charset="0"/>
              </a:rPr>
              <a:t> = [</a:t>
            </a:r>
            <a:r>
              <a:rPr lang="en-GB" sz="1400" dirty="0">
                <a:solidFill>
                  <a:srgbClr val="6A8759"/>
                </a:solidFill>
                <a:latin typeface="Consolas" panose="020B0609020204030204" pitchFamily="49" charset="0"/>
                <a:cs typeface="Consolas" panose="020B0609020204030204" pitchFamily="49" charset="0"/>
              </a:rPr>
              <a:t>'freezing'</a:t>
            </a:r>
            <a:r>
              <a:rPr lang="en-GB" sz="1400" dirty="0">
                <a:solidFill>
                  <a:srgbClr val="CC7832"/>
                </a:solidFill>
                <a:latin typeface="Consolas" panose="020B0609020204030204" pitchFamily="49" charset="0"/>
                <a:cs typeface="Consolas" panose="020B0609020204030204" pitchFamily="49" charset="0"/>
              </a:rPr>
              <a:t>, </a:t>
            </a:r>
            <a:r>
              <a:rPr lang="en-GB" sz="1400" dirty="0">
                <a:solidFill>
                  <a:srgbClr val="6A8759"/>
                </a:solidFill>
                <a:latin typeface="Consolas" panose="020B0609020204030204" pitchFamily="49" charset="0"/>
                <a:cs typeface="Consolas" panose="020B0609020204030204" pitchFamily="49" charset="0"/>
              </a:rPr>
              <a:t>'very cold'</a:t>
            </a:r>
            <a:r>
              <a:rPr lang="en-GB" sz="1400" dirty="0">
                <a:solidFill>
                  <a:srgbClr val="CC7832"/>
                </a:solidFill>
                <a:latin typeface="Consolas" panose="020B0609020204030204" pitchFamily="49" charset="0"/>
                <a:cs typeface="Consolas" panose="020B0609020204030204" pitchFamily="49" charset="0"/>
              </a:rPr>
              <a:t>, </a:t>
            </a:r>
            <a:r>
              <a:rPr lang="en-GB" sz="1400" dirty="0">
                <a:solidFill>
                  <a:srgbClr val="6A8759"/>
                </a:solidFill>
                <a:latin typeface="Consolas" panose="020B0609020204030204" pitchFamily="49" charset="0"/>
                <a:cs typeface="Consolas" panose="020B0609020204030204" pitchFamily="49" charset="0"/>
              </a:rPr>
              <a:t>'cold'</a:t>
            </a:r>
            <a:r>
              <a:rPr lang="en-GB" sz="1400" dirty="0">
                <a:solidFill>
                  <a:srgbClr val="CC7832"/>
                </a:solidFill>
                <a:latin typeface="Consolas" panose="020B0609020204030204" pitchFamily="49" charset="0"/>
                <a:cs typeface="Consolas" panose="020B0609020204030204" pitchFamily="49" charset="0"/>
              </a:rPr>
              <a:t>, </a:t>
            </a:r>
            <a:r>
              <a:rPr lang="en-GB" sz="1400" dirty="0">
                <a:solidFill>
                  <a:srgbClr val="6A8759"/>
                </a:solidFill>
                <a:latin typeface="Consolas" panose="020B0609020204030204" pitchFamily="49" charset="0"/>
                <a:cs typeface="Consolas" panose="020B0609020204030204" pitchFamily="49" charset="0"/>
              </a:rPr>
              <a:t>'normal'</a:t>
            </a:r>
            <a:r>
              <a:rPr lang="en-GB" sz="1400" dirty="0">
                <a:solidFill>
                  <a:srgbClr val="CC7832"/>
                </a:solidFill>
                <a:latin typeface="Consolas" panose="020B0609020204030204" pitchFamily="49" charset="0"/>
                <a:cs typeface="Consolas" panose="020B0609020204030204" pitchFamily="49" charset="0"/>
              </a:rPr>
              <a:t>, </a:t>
            </a:r>
            <a:r>
              <a:rPr lang="en-GB" sz="1400" dirty="0">
                <a:solidFill>
                  <a:srgbClr val="6A8759"/>
                </a:solidFill>
                <a:latin typeface="Consolas" panose="020B0609020204030204" pitchFamily="49" charset="0"/>
                <a:cs typeface="Consolas" panose="020B0609020204030204" pitchFamily="49" charset="0"/>
              </a:rPr>
              <a:t>'hot'</a:t>
            </a:r>
            <a:r>
              <a:rPr lang="en-GB" sz="1400" dirty="0">
                <a:solidFill>
                  <a:srgbClr val="CC7832"/>
                </a:solidFill>
                <a:latin typeface="Consolas" panose="020B0609020204030204" pitchFamily="49" charset="0"/>
                <a:cs typeface="Consolas" panose="020B0609020204030204" pitchFamily="49" charset="0"/>
              </a:rPr>
              <a:t>, </a:t>
            </a:r>
            <a:r>
              <a:rPr lang="en-GB" sz="1400" dirty="0">
                <a:solidFill>
                  <a:srgbClr val="6A8759"/>
                </a:solidFill>
                <a:latin typeface="Consolas" panose="020B0609020204030204" pitchFamily="49" charset="0"/>
                <a:cs typeface="Consolas" panose="020B0609020204030204" pitchFamily="49" charset="0"/>
              </a:rPr>
              <a:t>'very hot'</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temps = []</a:t>
            </a:r>
            <a:br>
              <a:rPr lang="en-GB" sz="1400" dirty="0">
                <a:latin typeface="Consolas" panose="020B0609020204030204" pitchFamily="49" charset="0"/>
                <a:cs typeface="Consolas" panose="020B0609020204030204" pitchFamily="49" charset="0"/>
              </a:rPr>
            </a:br>
            <a:r>
              <a:rPr lang="en-GB" sz="1400" dirty="0">
                <a:solidFill>
                  <a:srgbClr val="CC7832"/>
                </a:solidFill>
                <a:latin typeface="Consolas" panose="020B0609020204030204" pitchFamily="49" charset="0"/>
                <a:cs typeface="Consolas" panose="020B0609020204030204" pitchFamily="49" charset="0"/>
              </a:rPr>
              <a:t>with </a:t>
            </a:r>
            <a:r>
              <a:rPr lang="en-GB" sz="1400" dirty="0">
                <a:solidFill>
                  <a:srgbClr val="8888C6"/>
                </a:solidFill>
                <a:latin typeface="Consolas" panose="020B0609020204030204" pitchFamily="49" charset="0"/>
                <a:cs typeface="Consolas" panose="020B0609020204030204" pitchFamily="49" charset="0"/>
              </a:rPr>
              <a:t>open</a:t>
            </a:r>
            <a:r>
              <a:rPr lang="en-GB" sz="1400" dirty="0">
                <a:latin typeface="Consolas" panose="020B0609020204030204" pitchFamily="49" charset="0"/>
                <a:cs typeface="Consolas" panose="020B0609020204030204" pitchFamily="49" charset="0"/>
              </a:rPr>
              <a:t>(</a:t>
            </a:r>
            <a:r>
              <a:rPr lang="en-GB" sz="1400" dirty="0">
                <a:solidFill>
                  <a:srgbClr val="6A8759"/>
                </a:solidFill>
                <a:latin typeface="Consolas" panose="020B0609020204030204" pitchFamily="49" charset="0"/>
                <a:cs typeface="Consolas" panose="020B0609020204030204" pitchFamily="49" charset="0"/>
              </a:rPr>
              <a:t>'</a:t>
            </a:r>
            <a:r>
              <a:rPr lang="en-GB" sz="1400" dirty="0" err="1">
                <a:solidFill>
                  <a:srgbClr val="6A8759"/>
                </a:solidFill>
                <a:latin typeface="Consolas" panose="020B0609020204030204" pitchFamily="49" charset="0"/>
                <a:cs typeface="Consolas" panose="020B0609020204030204" pitchFamily="49" charset="0"/>
              </a:rPr>
              <a:t>temps.csv</a:t>
            </a:r>
            <a:r>
              <a:rPr lang="en-GB" sz="1400" dirty="0">
                <a:solidFill>
                  <a:srgbClr val="6A8759"/>
                </a:solidFill>
                <a:latin typeface="Consolas" panose="020B0609020204030204" pitchFamily="49" charset="0"/>
                <a:cs typeface="Consolas" panose="020B0609020204030204" pitchFamily="49" charset="0"/>
              </a:rPr>
              <a:t>'</a:t>
            </a:r>
            <a:r>
              <a:rPr lang="en-GB" sz="1400" dirty="0">
                <a:solidFill>
                  <a:srgbClr val="CC7832"/>
                </a:solidFill>
                <a:latin typeface="Consolas" panose="020B0609020204030204" pitchFamily="49" charset="0"/>
                <a:cs typeface="Consolas" panose="020B0609020204030204" pitchFamily="49" charset="0"/>
              </a:rPr>
              <a:t>, </a:t>
            </a:r>
            <a:r>
              <a:rPr lang="en-GB" sz="1400" dirty="0">
                <a:solidFill>
                  <a:srgbClr val="6A8759"/>
                </a:solidFill>
                <a:latin typeface="Consolas" panose="020B0609020204030204" pitchFamily="49" charset="0"/>
                <a:cs typeface="Consolas" panose="020B0609020204030204" pitchFamily="49" charset="0"/>
              </a:rPr>
              <a:t>'r'</a:t>
            </a:r>
            <a:r>
              <a:rPr lang="en-GB" sz="1400" dirty="0">
                <a:latin typeface="Consolas" panose="020B0609020204030204" pitchFamily="49" charset="0"/>
                <a:cs typeface="Consolas" panose="020B0609020204030204" pitchFamily="49" charset="0"/>
              </a:rPr>
              <a:t>) </a:t>
            </a:r>
            <a:r>
              <a:rPr lang="en-GB" sz="1400" dirty="0">
                <a:solidFill>
                  <a:srgbClr val="CC7832"/>
                </a:solidFill>
                <a:latin typeface="Consolas" panose="020B0609020204030204" pitchFamily="49" charset="0"/>
                <a:cs typeface="Consolas" panose="020B0609020204030204" pitchFamily="49" charset="0"/>
              </a:rPr>
              <a:t>as </a:t>
            </a:r>
            <a:r>
              <a:rPr lang="en-GB" sz="1400" dirty="0">
                <a:latin typeface="Consolas" panose="020B0609020204030204" pitchFamily="49" charset="0"/>
                <a:cs typeface="Consolas" panose="020B0609020204030204" pitchFamily="49" charset="0"/>
              </a:rPr>
              <a:t>f:</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a:solidFill>
                  <a:srgbClr val="CC7832"/>
                </a:solidFill>
                <a:latin typeface="Consolas" panose="020B0609020204030204" pitchFamily="49" charset="0"/>
                <a:cs typeface="Consolas" panose="020B0609020204030204" pitchFamily="49" charset="0"/>
              </a:rPr>
              <a:t>for </a:t>
            </a:r>
            <a:r>
              <a:rPr lang="en-GB" sz="1400" dirty="0">
                <a:latin typeface="Consolas" panose="020B0609020204030204" pitchFamily="49" charset="0"/>
                <a:cs typeface="Consolas" panose="020B0609020204030204" pitchFamily="49" charset="0"/>
              </a:rPr>
              <a:t>line </a:t>
            </a:r>
            <a:r>
              <a:rPr lang="en-GB" sz="1400" dirty="0">
                <a:solidFill>
                  <a:srgbClr val="CC7832"/>
                </a:solidFill>
                <a:latin typeface="Consolas" panose="020B0609020204030204" pitchFamily="49" charset="0"/>
                <a:cs typeface="Consolas" panose="020B0609020204030204" pitchFamily="49" charset="0"/>
              </a:rPr>
              <a:t>in </a:t>
            </a:r>
            <a:r>
              <a:rPr lang="en-GB" sz="1400" dirty="0" err="1">
                <a:latin typeface="Consolas" panose="020B0609020204030204" pitchFamily="49" charset="0"/>
                <a:cs typeface="Consolas" panose="020B0609020204030204" pitchFamily="49" charset="0"/>
              </a:rPr>
              <a:t>f.readlines</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temp = </a:t>
            </a:r>
            <a:r>
              <a:rPr lang="en-GB" sz="1400" dirty="0">
                <a:solidFill>
                  <a:srgbClr val="8888C6"/>
                </a:solidFill>
                <a:latin typeface="Consolas" panose="020B0609020204030204" pitchFamily="49" charset="0"/>
                <a:cs typeface="Consolas" panose="020B0609020204030204" pitchFamily="49" charset="0"/>
              </a:rPr>
              <a:t>float</a:t>
            </a:r>
            <a:r>
              <a:rPr lang="en-GB" sz="1400" dirty="0">
                <a:latin typeface="Consolas" panose="020B0609020204030204" pitchFamily="49" charset="0"/>
                <a:cs typeface="Consolas" panose="020B0609020204030204" pitchFamily="49" charset="0"/>
              </a:rPr>
              <a:t>(line)</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temps.append</a:t>
            </a:r>
            <a:r>
              <a:rPr lang="en-GB" sz="1400" dirty="0">
                <a:latin typeface="Consolas" panose="020B0609020204030204" pitchFamily="49" charset="0"/>
                <a:cs typeface="Consolas" panose="020B0609020204030204" pitchFamily="49" charset="0"/>
              </a:rPr>
              <a:t>(temp)</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temp = </a:t>
            </a:r>
            <a:r>
              <a:rPr lang="en-GB" sz="1400" dirty="0">
                <a:solidFill>
                  <a:srgbClr val="8888C6"/>
                </a:solidFill>
                <a:latin typeface="Consolas" panose="020B0609020204030204" pitchFamily="49" charset="0"/>
                <a:cs typeface="Consolas" panose="020B0609020204030204" pitchFamily="49" charset="0"/>
              </a:rPr>
              <a:t>float</a:t>
            </a:r>
            <a:r>
              <a:rPr lang="en-GB" sz="1400" dirty="0">
                <a:latin typeface="Consolas" panose="020B0609020204030204" pitchFamily="49" charset="0"/>
                <a:cs typeface="Consolas" panose="020B0609020204030204" pitchFamily="49" charset="0"/>
              </a:rPr>
              <a:t>(</a:t>
            </a:r>
            <a:r>
              <a:rPr lang="en-GB" sz="1400" dirty="0">
                <a:solidFill>
                  <a:srgbClr val="8888C6"/>
                </a:solidFill>
                <a:latin typeface="Consolas" panose="020B0609020204030204" pitchFamily="49" charset="0"/>
                <a:cs typeface="Consolas" panose="020B0609020204030204" pitchFamily="49" charset="0"/>
              </a:rPr>
              <a:t>input</a:t>
            </a:r>
            <a:r>
              <a:rPr lang="en-GB" sz="1400" dirty="0">
                <a:latin typeface="Consolas" panose="020B0609020204030204" pitchFamily="49" charset="0"/>
                <a:cs typeface="Consolas" panose="020B0609020204030204" pitchFamily="49" charset="0"/>
              </a:rPr>
              <a:t>(</a:t>
            </a:r>
            <a:r>
              <a:rPr lang="en-GB" sz="1400" dirty="0">
                <a:solidFill>
                  <a:srgbClr val="6A8759"/>
                </a:solidFill>
                <a:latin typeface="Consolas" panose="020B0609020204030204" pitchFamily="49" charset="0"/>
                <a:cs typeface="Consolas" panose="020B0609020204030204" pitchFamily="49" charset="0"/>
              </a:rPr>
              <a:t>'What temperature is outside? '</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perceived_temp</a:t>
            </a:r>
            <a:r>
              <a:rPr lang="en-GB" sz="1400" dirty="0">
                <a:latin typeface="Consolas" panose="020B0609020204030204" pitchFamily="49" charset="0"/>
                <a:cs typeface="Consolas" panose="020B0609020204030204" pitchFamily="49" charset="0"/>
              </a:rPr>
              <a:t> = </a:t>
            </a:r>
            <a:r>
              <a:rPr lang="en-GB" sz="1400" dirty="0" err="1">
                <a:latin typeface="Consolas" panose="020B0609020204030204" pitchFamily="49" charset="0"/>
                <a:cs typeface="Consolas" panose="020B0609020204030204" pitchFamily="49" charset="0"/>
              </a:rPr>
              <a:t>perceived_temps</a:t>
            </a:r>
            <a:r>
              <a:rPr lang="en-GB" sz="1400" dirty="0">
                <a:latin typeface="Consolas" panose="020B0609020204030204" pitchFamily="49" charset="0"/>
                <a:cs typeface="Consolas" panose="020B0609020204030204" pitchFamily="49" charset="0"/>
              </a:rPr>
              <a:t>[-</a:t>
            </a:r>
            <a:r>
              <a:rPr lang="en-GB" sz="1400" dirty="0">
                <a:solidFill>
                  <a:srgbClr val="6897BB"/>
                </a:solidFill>
                <a:latin typeface="Consolas" panose="020B0609020204030204" pitchFamily="49" charset="0"/>
                <a:cs typeface="Consolas" panose="020B0609020204030204" pitchFamily="49" charset="0"/>
              </a:rPr>
              <a:t>1</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a:solidFill>
                  <a:srgbClr val="CC7832"/>
                </a:solidFill>
                <a:latin typeface="Consolas" panose="020B0609020204030204" pitchFamily="49" charset="0"/>
                <a:cs typeface="Consolas" panose="020B0609020204030204" pitchFamily="49" charset="0"/>
              </a:rPr>
              <a:t>for </a:t>
            </a:r>
            <a:r>
              <a:rPr lang="en-GB" sz="1400" dirty="0">
                <a:latin typeface="Consolas" panose="020B0609020204030204" pitchFamily="49" charset="0"/>
                <a:cs typeface="Consolas" panose="020B0609020204030204" pitchFamily="49" charset="0"/>
              </a:rPr>
              <a:t>i </a:t>
            </a:r>
            <a:r>
              <a:rPr lang="en-GB" sz="1400" dirty="0">
                <a:solidFill>
                  <a:srgbClr val="CC7832"/>
                </a:solidFill>
                <a:latin typeface="Consolas" panose="020B0609020204030204" pitchFamily="49" charset="0"/>
                <a:cs typeface="Consolas" panose="020B0609020204030204" pitchFamily="49" charset="0"/>
              </a:rPr>
              <a:t>in </a:t>
            </a:r>
            <a:r>
              <a:rPr lang="en-GB" sz="1400" dirty="0">
                <a:solidFill>
                  <a:srgbClr val="8888C6"/>
                </a:solidFill>
                <a:latin typeface="Consolas" panose="020B0609020204030204" pitchFamily="49" charset="0"/>
                <a:cs typeface="Consolas" panose="020B0609020204030204" pitchFamily="49" charset="0"/>
              </a:rPr>
              <a:t>range</a:t>
            </a:r>
            <a:r>
              <a:rPr lang="en-GB" sz="1400" dirty="0">
                <a:latin typeface="Consolas" panose="020B0609020204030204" pitchFamily="49" charset="0"/>
                <a:cs typeface="Consolas" panose="020B0609020204030204" pitchFamily="49" charset="0"/>
              </a:rPr>
              <a:t>(</a:t>
            </a:r>
            <a:r>
              <a:rPr lang="en-GB" sz="1400" dirty="0">
                <a:solidFill>
                  <a:srgbClr val="8888C6"/>
                </a:solidFill>
                <a:latin typeface="Consolas" panose="020B0609020204030204" pitchFamily="49" charset="0"/>
                <a:cs typeface="Consolas" panose="020B0609020204030204" pitchFamily="49" charset="0"/>
              </a:rPr>
              <a:t>len</a:t>
            </a:r>
            <a:r>
              <a:rPr lang="en-GB" sz="1400" dirty="0">
                <a:latin typeface="Consolas" panose="020B0609020204030204" pitchFamily="49" charset="0"/>
                <a:cs typeface="Consolas" panose="020B0609020204030204" pitchFamily="49" charset="0"/>
              </a:rPr>
              <a:t>(temps)):</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a:solidFill>
                  <a:srgbClr val="CC7832"/>
                </a:solidFill>
                <a:latin typeface="Consolas" panose="020B0609020204030204" pitchFamily="49" charset="0"/>
                <a:cs typeface="Consolas" panose="020B0609020204030204" pitchFamily="49" charset="0"/>
              </a:rPr>
              <a:t>if </a:t>
            </a:r>
            <a:r>
              <a:rPr lang="en-GB" sz="1400" dirty="0">
                <a:latin typeface="Consolas" panose="020B0609020204030204" pitchFamily="49" charset="0"/>
                <a:cs typeface="Consolas" panose="020B0609020204030204" pitchFamily="49" charset="0"/>
              </a:rPr>
              <a:t>temp &lt; temps[i]:</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perceived_temp</a:t>
            </a:r>
            <a:r>
              <a:rPr lang="en-GB" sz="1400" dirty="0">
                <a:latin typeface="Consolas" panose="020B0609020204030204" pitchFamily="49" charset="0"/>
                <a:cs typeface="Consolas" panose="020B0609020204030204" pitchFamily="49" charset="0"/>
              </a:rPr>
              <a:t> = </a:t>
            </a:r>
            <a:r>
              <a:rPr lang="en-GB" sz="1400" dirty="0" err="1">
                <a:latin typeface="Consolas" panose="020B0609020204030204" pitchFamily="49" charset="0"/>
                <a:cs typeface="Consolas" panose="020B0609020204030204" pitchFamily="49" charset="0"/>
              </a:rPr>
              <a:t>perceived_temps</a:t>
            </a:r>
            <a:r>
              <a:rPr lang="en-GB" sz="1400" dirty="0">
                <a:latin typeface="Consolas" panose="020B0609020204030204" pitchFamily="49" charset="0"/>
                <a:cs typeface="Consolas" panose="020B0609020204030204" pitchFamily="49" charset="0"/>
              </a:rPr>
              <a:t>[i]</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a:solidFill>
                  <a:srgbClr val="CC7832"/>
                </a:solidFill>
                <a:latin typeface="Consolas" panose="020B0609020204030204" pitchFamily="49" charset="0"/>
                <a:cs typeface="Consolas" panose="020B0609020204030204" pitchFamily="49" charset="0"/>
              </a:rPr>
              <a:t>break</a:t>
            </a:r>
            <a:br>
              <a:rPr lang="en-GB" sz="1400" dirty="0">
                <a:solidFill>
                  <a:srgbClr val="CC7832"/>
                </a:solidFill>
                <a:latin typeface="Consolas" panose="020B0609020204030204" pitchFamily="49" charset="0"/>
                <a:cs typeface="Consolas" panose="020B0609020204030204" pitchFamily="49" charset="0"/>
              </a:rPr>
            </a:br>
            <a:br>
              <a:rPr lang="en-GB" sz="1400" dirty="0">
                <a:solidFill>
                  <a:srgbClr val="CC7832"/>
                </a:solidFill>
                <a:latin typeface="Consolas" panose="020B0609020204030204" pitchFamily="49" charset="0"/>
                <a:cs typeface="Consolas" panose="020B0609020204030204" pitchFamily="49" charset="0"/>
              </a:rPr>
            </a:br>
            <a:r>
              <a:rPr lang="en-GB" sz="1400" dirty="0">
                <a:solidFill>
                  <a:srgbClr val="8888C6"/>
                </a:solidFill>
                <a:latin typeface="Consolas" panose="020B0609020204030204" pitchFamily="49" charset="0"/>
                <a:cs typeface="Consolas" panose="020B0609020204030204" pitchFamily="49" charset="0"/>
              </a:rPr>
              <a:t>print</a:t>
            </a:r>
            <a:r>
              <a:rPr lang="en-GB" sz="1400" dirty="0">
                <a:latin typeface="Consolas" panose="020B0609020204030204" pitchFamily="49" charset="0"/>
                <a:cs typeface="Consolas" panose="020B0609020204030204" pitchFamily="49" charset="0"/>
              </a:rPr>
              <a:t>(</a:t>
            </a:r>
            <a:r>
              <a:rPr lang="en-GB" sz="1400" dirty="0">
                <a:solidFill>
                  <a:srgbClr val="6A8759"/>
                </a:solidFill>
                <a:latin typeface="Consolas" panose="020B0609020204030204" pitchFamily="49" charset="0"/>
                <a:cs typeface="Consolas" panose="020B0609020204030204" pitchFamily="49" charset="0"/>
              </a:rPr>
              <a:t>'Your temperature today is'</a:t>
            </a:r>
            <a:r>
              <a:rPr lang="en-GB" sz="1400" dirty="0">
                <a:solidFill>
                  <a:srgbClr val="CC7832"/>
                </a:solidFill>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perceived_temp</a:t>
            </a:r>
            <a:r>
              <a:rPr lang="en-GB" sz="1400" dirty="0">
                <a:latin typeface="Consolas" panose="020B0609020204030204" pitchFamily="49" charset="0"/>
                <a:cs typeface="Consolas" panose="020B0609020204030204" pitchFamily="49" charset="0"/>
              </a:rPr>
              <a:t>)</a:t>
            </a:r>
            <a:endParaRPr lang="en-US" sz="1400" b="1" dirty="0">
              <a:latin typeface="Consolas" panose="020B0609020204030204" pitchFamily="49" charset="0"/>
              <a:cs typeface="Consolas" panose="020B0609020204030204" pitchFamily="49" charset="0"/>
            </a:endParaRPr>
          </a:p>
        </p:txBody>
      </p:sp>
      <p:sp>
        <p:nvSpPr>
          <p:cNvPr id="3" name="Footer Placeholder 2">
            <a:extLst>
              <a:ext uri="{FF2B5EF4-FFF2-40B4-BE49-F238E27FC236}">
                <a16:creationId xmlns:a16="http://schemas.microsoft.com/office/drawing/2014/main" id="{02A491D7-D2A9-9D4E-BDB9-159592B6CEDD}"/>
              </a:ext>
            </a:extLst>
          </p:cNvPr>
          <p:cNvSpPr>
            <a:spLocks noGrp="1"/>
          </p:cNvSpPr>
          <p:nvPr>
            <p:ph type="ftr" sz="quarter" idx="10"/>
          </p:nvPr>
        </p:nvSpPr>
        <p:spPr/>
        <p:txBody>
          <a:bodyPr/>
          <a:lstStyle/>
          <a:p>
            <a:fld id="{B5E4C176-450D-B04D-90B6-7F3833CFE2C9}" type="slidenum">
              <a:rPr lang="en-US" smtClean="0"/>
              <a:pPr/>
              <a:t>8</a:t>
            </a:fld>
            <a:endParaRPr lang="en-US" dirty="0"/>
          </a:p>
        </p:txBody>
      </p:sp>
    </p:spTree>
    <p:extLst>
      <p:ext uri="{BB962C8B-B14F-4D97-AF65-F5344CB8AC3E}">
        <p14:creationId xmlns:p14="http://schemas.microsoft.com/office/powerpoint/2010/main" val="774799973"/>
      </p:ext>
    </p:extLst>
  </p:cSld>
  <p:clrMapOvr>
    <a:masterClrMapping/>
  </p:clrMapOvr>
  <p:transition/>
</p:sld>
</file>

<file path=ppt/theme/theme1.xml><?xml version="1.0" encoding="utf-8"?>
<a:theme xmlns:a="http://schemas.openxmlformats.org/drawingml/2006/main" name="1_Custom Design">
  <a:themeElements>
    <a:clrScheme name="Custom Design 15">
      <a:dk1>
        <a:srgbClr val="000000"/>
      </a:dk1>
      <a:lt1>
        <a:srgbClr val="FFFFFF"/>
      </a:lt1>
      <a:dk2>
        <a:srgbClr val="000000"/>
      </a:dk2>
      <a:lt2>
        <a:srgbClr val="808080"/>
      </a:lt2>
      <a:accent1>
        <a:srgbClr val="7FA1AC"/>
      </a:accent1>
      <a:accent2>
        <a:srgbClr val="459CBD"/>
      </a:accent2>
      <a:accent3>
        <a:srgbClr val="FFFFFF"/>
      </a:accent3>
      <a:accent4>
        <a:srgbClr val="000000"/>
      </a:accent4>
      <a:accent5>
        <a:srgbClr val="C0CDD2"/>
      </a:accent5>
      <a:accent6>
        <a:srgbClr val="3E8DAB"/>
      </a:accent6>
      <a:hlink>
        <a:srgbClr val="A8C0D1"/>
      </a:hlink>
      <a:folHlink>
        <a:srgbClr val="C88BA9"/>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2">
          <a:schemeClr val="dk1"/>
        </a:lnRef>
        <a:fillRef idx="1">
          <a:schemeClr val="lt1"/>
        </a:fillRef>
        <a:effectRef idx="0">
          <a:schemeClr val="dk1"/>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7FA1AC"/>
        </a:accent1>
        <a:accent2>
          <a:srgbClr val="004359"/>
        </a:accent2>
        <a:accent3>
          <a:srgbClr val="FFFFFF"/>
        </a:accent3>
        <a:accent4>
          <a:srgbClr val="000000"/>
        </a:accent4>
        <a:accent5>
          <a:srgbClr val="C0CDD2"/>
        </a:accent5>
        <a:accent6>
          <a:srgbClr val="003C50"/>
        </a:accent6>
        <a:hlink>
          <a:srgbClr val="4B4620"/>
        </a:hlink>
        <a:folHlink>
          <a:srgbClr val="B25D86"/>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4359"/>
        </a:dk2>
        <a:lt2>
          <a:srgbClr val="808080"/>
        </a:lt2>
        <a:accent1>
          <a:srgbClr val="7FA1AC"/>
        </a:accent1>
        <a:accent2>
          <a:srgbClr val="004359"/>
        </a:accent2>
        <a:accent3>
          <a:srgbClr val="FFFFFF"/>
        </a:accent3>
        <a:accent4>
          <a:srgbClr val="000000"/>
        </a:accent4>
        <a:accent5>
          <a:srgbClr val="C0CDD2"/>
        </a:accent5>
        <a:accent6>
          <a:srgbClr val="003C50"/>
        </a:accent6>
        <a:hlink>
          <a:srgbClr val="4B4620"/>
        </a:hlink>
        <a:folHlink>
          <a:srgbClr val="B25D86"/>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FFFFFF"/>
        </a:lt1>
        <a:dk2>
          <a:srgbClr val="000000"/>
        </a:dk2>
        <a:lt2>
          <a:srgbClr val="808080"/>
        </a:lt2>
        <a:accent1>
          <a:srgbClr val="7FA1AC"/>
        </a:accent1>
        <a:accent2>
          <a:srgbClr val="459CBD"/>
        </a:accent2>
        <a:accent3>
          <a:srgbClr val="FFFFFF"/>
        </a:accent3>
        <a:accent4>
          <a:srgbClr val="000000"/>
        </a:accent4>
        <a:accent5>
          <a:srgbClr val="C0CDD2"/>
        </a:accent5>
        <a:accent6>
          <a:srgbClr val="3E8DAB"/>
        </a:accent6>
        <a:hlink>
          <a:srgbClr val="A8C0D1"/>
        </a:hlink>
        <a:folHlink>
          <a:srgbClr val="C88BA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34605</TotalTime>
  <Words>4668</Words>
  <Application>Microsoft Macintosh PowerPoint</Application>
  <PresentationFormat>On-screen Show (4:3)</PresentationFormat>
  <Paragraphs>504</Paragraphs>
  <Slides>57</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57</vt:i4>
      </vt:variant>
    </vt:vector>
  </HeadingPairs>
  <TitlesOfParts>
    <vt:vector size="66" baseType="lpstr">
      <vt:lpstr>Arial</vt:lpstr>
      <vt:lpstr>Calibri</vt:lpstr>
      <vt:lpstr>Cambria Math</vt:lpstr>
      <vt:lpstr>Consolas</vt:lpstr>
      <vt:lpstr>Courier New</vt:lpstr>
      <vt:lpstr>Helvetica Neue</vt:lpstr>
      <vt:lpstr>Helvetica Neue Light</vt:lpstr>
      <vt:lpstr>Times New Roman</vt:lpstr>
      <vt:lpstr>1_Custom Design</vt:lpstr>
      <vt:lpstr>PowerPoint Presentation</vt:lpstr>
      <vt:lpstr>Exercise 7 (30 Minutes)</vt:lpstr>
      <vt:lpstr>Solution</vt:lpstr>
      <vt:lpstr>Solution (II)</vt:lpstr>
      <vt:lpstr>Solution (III)</vt:lpstr>
      <vt:lpstr>Solution (IV)</vt:lpstr>
      <vt:lpstr>Solution (V)</vt:lpstr>
      <vt:lpstr>Exercise 8 (10 Minutes)</vt:lpstr>
      <vt:lpstr>Solution</vt:lpstr>
      <vt:lpstr>Writing a Program</vt:lpstr>
      <vt:lpstr>Modeling and Representation</vt:lpstr>
      <vt:lpstr>Input Data</vt:lpstr>
      <vt:lpstr>Storing the Data in the Program</vt:lpstr>
      <vt:lpstr>Output Data</vt:lpstr>
      <vt:lpstr>Developing the Program in Pseudocode</vt:lpstr>
      <vt:lpstr>Review the Pseudocode</vt:lpstr>
      <vt:lpstr>Review the Pseudocode (II)</vt:lpstr>
      <vt:lpstr>Rewrite Pseudocode into Python</vt:lpstr>
      <vt:lpstr>Commenting</vt:lpstr>
      <vt:lpstr>Multiple Files Program</vt:lpstr>
      <vt:lpstr>Basic Program Planning (II)</vt:lpstr>
      <vt:lpstr>PowerPoint Presentation</vt:lpstr>
      <vt:lpstr>Matplotlib</vt:lpstr>
      <vt:lpstr>Matplotlib in Jupyter Notebooks</vt:lpstr>
      <vt:lpstr>Matplotlib in Standalone Programs</vt:lpstr>
      <vt:lpstr>Formatting the Style</vt:lpstr>
      <vt:lpstr>Drawing Shapes</vt:lpstr>
      <vt:lpstr>Documentation and Tutorials</vt:lpstr>
      <vt:lpstr>Point-in-polygon Test</vt:lpstr>
      <vt:lpstr>Point-in-Polygon Test</vt:lpstr>
      <vt:lpstr>Test Whether a Point is in the Polygon</vt:lpstr>
      <vt:lpstr>Minimum Bounding Rectangle</vt:lpstr>
      <vt:lpstr>Minimum Bounding Rectangle (II)</vt:lpstr>
      <vt:lpstr>Point-in-Polygon</vt:lpstr>
      <vt:lpstr>Ray Casting Algorithm</vt:lpstr>
      <vt:lpstr>Ray Casting Algorithm (II)</vt:lpstr>
      <vt:lpstr>Ray Casting Algorithm (III)</vt:lpstr>
      <vt:lpstr>Point on a Line Algorithm</vt:lpstr>
      <vt:lpstr>Point on a Line Algorithm (II)</vt:lpstr>
      <vt:lpstr>Line Crossing Algorithm</vt:lpstr>
      <vt:lpstr>Line Crossing Algorithm (II)</vt:lpstr>
      <vt:lpstr>The Intersecting Point</vt:lpstr>
      <vt:lpstr>The Intersecting Point (II)</vt:lpstr>
      <vt:lpstr>Intersecting Point (Special Case)</vt:lpstr>
      <vt:lpstr>RCA Special Cases</vt:lpstr>
      <vt:lpstr>Point Crossing Vertices</vt:lpstr>
      <vt:lpstr>1st Assignment</vt:lpstr>
      <vt:lpstr>Point-in-Polygon Test</vt:lpstr>
      <vt:lpstr>main_from_file.py</vt:lpstr>
      <vt:lpstr>Point-in-Polygon Test (II)</vt:lpstr>
      <vt:lpstr>main_from_user.py</vt:lpstr>
      <vt:lpstr>Input</vt:lpstr>
      <vt:lpstr>Output</vt:lpstr>
      <vt:lpstr>Provided Material</vt:lpstr>
      <vt:lpstr>Submission</vt:lpstr>
      <vt:lpstr>Marking Scheme</vt:lpstr>
      <vt:lpstr>Violations</vt:lpstr>
    </vt:vector>
  </TitlesOfParts>
  <Company>UCL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Simon Brown</dc:creator>
  <cp:lastModifiedBy>Lipani, Aldo</cp:lastModifiedBy>
  <cp:revision>534</cp:revision>
  <cp:lastPrinted>2012-07-12T12:58:07Z</cp:lastPrinted>
  <dcterms:created xsi:type="dcterms:W3CDTF">2012-10-26T04:04:39Z</dcterms:created>
  <dcterms:modified xsi:type="dcterms:W3CDTF">2023-10-31T12:18:02Z</dcterms:modified>
</cp:coreProperties>
</file>