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330" r:id="rId2"/>
    <p:sldId id="331" r:id="rId3"/>
    <p:sldId id="257" r:id="rId4"/>
    <p:sldId id="332" r:id="rId5"/>
    <p:sldId id="336" r:id="rId6"/>
    <p:sldId id="335" r:id="rId7"/>
    <p:sldId id="333" r:id="rId8"/>
    <p:sldId id="337" r:id="rId9"/>
    <p:sldId id="338" r:id="rId10"/>
    <p:sldId id="33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A77573-4F67-470B-BAEF-E0DF734AC9FC}" v="22" dt="2022-07-20T13:53:10.6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67"/>
    <p:restoredTop sz="96197"/>
  </p:normalViewPr>
  <p:slideViewPr>
    <p:cSldViewPr snapToGrid="0" snapToObjects="1">
      <p:cViewPr varScale="1">
        <p:scale>
          <a:sx n="67" d="100"/>
          <a:sy n="67" d="100"/>
        </p:scale>
        <p:origin x="5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Donald" userId="f19da5dd-0583-4126-815d-8cee4dfcc75c" providerId="ADAL" clId="{0FA77573-4F67-470B-BAEF-E0DF734AC9FC}"/>
    <pc:docChg chg="undo redo custSel addSld delSld modSld sldOrd delSection">
      <pc:chgData name="Alexander Donald" userId="f19da5dd-0583-4126-815d-8cee4dfcc75c" providerId="ADAL" clId="{0FA77573-4F67-470B-BAEF-E0DF734AC9FC}" dt="2022-07-20T15:34:17.463" v="6689" actId="20577"/>
      <pc:docMkLst>
        <pc:docMk/>
      </pc:docMkLst>
      <pc:sldChg chg="addSp delSp modSp add del mod">
        <pc:chgData name="Alexander Donald" userId="f19da5dd-0583-4126-815d-8cee4dfcc75c" providerId="ADAL" clId="{0FA77573-4F67-470B-BAEF-E0DF734AC9FC}" dt="2022-07-20T14:09:18.236" v="6057" actId="20577"/>
        <pc:sldMkLst>
          <pc:docMk/>
          <pc:sldMk cId="438886409" sldId="257"/>
        </pc:sldMkLst>
        <pc:spChg chg="mod">
          <ac:chgData name="Alexander Donald" userId="f19da5dd-0583-4126-815d-8cee4dfcc75c" providerId="ADAL" clId="{0FA77573-4F67-470B-BAEF-E0DF734AC9FC}" dt="2022-07-12T17:09:55.912" v="884" actId="20577"/>
          <ac:spMkLst>
            <pc:docMk/>
            <pc:sldMk cId="438886409" sldId="257"/>
            <ac:spMk id="7" creationId="{E6CEA7A6-B51B-D9DE-5260-C6C6CD009499}"/>
          </ac:spMkLst>
        </pc:spChg>
        <pc:spChg chg="add mod">
          <ac:chgData name="Alexander Donald" userId="f19da5dd-0583-4126-815d-8cee4dfcc75c" providerId="ADAL" clId="{0FA77573-4F67-470B-BAEF-E0DF734AC9FC}" dt="2022-07-20T14:09:18.236" v="6057" actId="20577"/>
          <ac:spMkLst>
            <pc:docMk/>
            <pc:sldMk cId="438886409" sldId="257"/>
            <ac:spMk id="8" creationId="{81BA5B24-B9EA-FD5E-BE60-80778A5344FE}"/>
          </ac:spMkLst>
        </pc:spChg>
        <pc:picChg chg="del">
          <ac:chgData name="Alexander Donald" userId="f19da5dd-0583-4126-815d-8cee4dfcc75c" providerId="ADAL" clId="{0FA77573-4F67-470B-BAEF-E0DF734AC9FC}" dt="2022-07-12T17:09:36.552" v="869" actId="478"/>
          <ac:picMkLst>
            <pc:docMk/>
            <pc:sldMk cId="438886409" sldId="257"/>
            <ac:picMk id="3" creationId="{D1C2072A-87C6-5324-971A-6402D40887A5}"/>
          </ac:picMkLst>
        </pc:picChg>
      </pc:sldChg>
      <pc:sldChg chg="del">
        <pc:chgData name="Alexander Donald" userId="f19da5dd-0583-4126-815d-8cee4dfcc75c" providerId="ADAL" clId="{0FA77573-4F67-470B-BAEF-E0DF734AC9FC}" dt="2022-07-12T18:18:15.163" v="2579" actId="47"/>
        <pc:sldMkLst>
          <pc:docMk/>
          <pc:sldMk cId="4135235587" sldId="282"/>
        </pc:sldMkLst>
      </pc:sldChg>
      <pc:sldChg chg="del">
        <pc:chgData name="Alexander Donald" userId="f19da5dd-0583-4126-815d-8cee4dfcc75c" providerId="ADAL" clId="{0FA77573-4F67-470B-BAEF-E0DF734AC9FC}" dt="2022-07-12T18:18:10.042" v="2576" actId="47"/>
        <pc:sldMkLst>
          <pc:docMk/>
          <pc:sldMk cId="506133890" sldId="286"/>
        </pc:sldMkLst>
      </pc:sldChg>
      <pc:sldChg chg="del">
        <pc:chgData name="Alexander Donald" userId="f19da5dd-0583-4126-815d-8cee4dfcc75c" providerId="ADAL" clId="{0FA77573-4F67-470B-BAEF-E0DF734AC9FC}" dt="2022-07-12T18:18:09.319" v="2575" actId="47"/>
        <pc:sldMkLst>
          <pc:docMk/>
          <pc:sldMk cId="687235489" sldId="289"/>
        </pc:sldMkLst>
      </pc:sldChg>
      <pc:sldChg chg="del">
        <pc:chgData name="Alexander Donald" userId="f19da5dd-0583-4126-815d-8cee4dfcc75c" providerId="ADAL" clId="{0FA77573-4F67-470B-BAEF-E0DF734AC9FC}" dt="2022-07-12T18:18:06.969" v="2574" actId="47"/>
        <pc:sldMkLst>
          <pc:docMk/>
          <pc:sldMk cId="4019852068" sldId="310"/>
        </pc:sldMkLst>
      </pc:sldChg>
      <pc:sldChg chg="del">
        <pc:chgData name="Alexander Donald" userId="f19da5dd-0583-4126-815d-8cee4dfcc75c" providerId="ADAL" clId="{0FA77573-4F67-470B-BAEF-E0DF734AC9FC}" dt="2022-07-12T18:18:13.513" v="2578" actId="47"/>
        <pc:sldMkLst>
          <pc:docMk/>
          <pc:sldMk cId="540447694" sldId="312"/>
        </pc:sldMkLst>
      </pc:sldChg>
      <pc:sldChg chg="del">
        <pc:chgData name="Alexander Donald" userId="f19da5dd-0583-4126-815d-8cee4dfcc75c" providerId="ADAL" clId="{0FA77573-4F67-470B-BAEF-E0DF734AC9FC}" dt="2022-07-12T18:18:10.728" v="2577" actId="47"/>
        <pc:sldMkLst>
          <pc:docMk/>
          <pc:sldMk cId="23973448" sldId="329"/>
        </pc:sldMkLst>
      </pc:sldChg>
      <pc:sldChg chg="modSp mod">
        <pc:chgData name="Alexander Donald" userId="f19da5dd-0583-4126-815d-8cee4dfcc75c" providerId="ADAL" clId="{0FA77573-4F67-470B-BAEF-E0DF734AC9FC}" dt="2022-07-20T14:04:42.192" v="5911" actId="1076"/>
        <pc:sldMkLst>
          <pc:docMk/>
          <pc:sldMk cId="1968237911" sldId="330"/>
        </pc:sldMkLst>
        <pc:spChg chg="mod">
          <ac:chgData name="Alexander Donald" userId="f19da5dd-0583-4126-815d-8cee4dfcc75c" providerId="ADAL" clId="{0FA77573-4F67-470B-BAEF-E0DF734AC9FC}" dt="2022-07-20T13:30:07.953" v="5537" actId="20577"/>
          <ac:spMkLst>
            <pc:docMk/>
            <pc:sldMk cId="1968237911" sldId="330"/>
            <ac:spMk id="2" creationId="{57DF6ED0-B948-BD48-B854-DEF208B95E60}"/>
          </ac:spMkLst>
        </pc:spChg>
        <pc:spChg chg="mod">
          <ac:chgData name="Alexander Donald" userId="f19da5dd-0583-4126-815d-8cee4dfcc75c" providerId="ADAL" clId="{0FA77573-4F67-470B-BAEF-E0DF734AC9FC}" dt="2022-07-20T14:04:42.192" v="5911" actId="1076"/>
          <ac:spMkLst>
            <pc:docMk/>
            <pc:sldMk cId="1968237911" sldId="330"/>
            <ac:spMk id="3" creationId="{64197ACC-E4C0-4C6F-4275-CDEE31FC4848}"/>
          </ac:spMkLst>
        </pc:spChg>
      </pc:sldChg>
      <pc:sldChg chg="delSp modSp mod">
        <pc:chgData name="Alexander Donald" userId="f19da5dd-0583-4126-815d-8cee4dfcc75c" providerId="ADAL" clId="{0FA77573-4F67-470B-BAEF-E0DF734AC9FC}" dt="2022-07-20T14:06:42.041" v="6035" actId="20577"/>
        <pc:sldMkLst>
          <pc:docMk/>
          <pc:sldMk cId="3088599749" sldId="331"/>
        </pc:sldMkLst>
        <pc:spChg chg="mod">
          <ac:chgData name="Alexander Donald" userId="f19da5dd-0583-4126-815d-8cee4dfcc75c" providerId="ADAL" clId="{0FA77573-4F67-470B-BAEF-E0DF734AC9FC}" dt="2022-07-20T14:06:42.041" v="6035" actId="20577"/>
          <ac:spMkLst>
            <pc:docMk/>
            <pc:sldMk cId="3088599749" sldId="331"/>
            <ac:spMk id="2" creationId="{0DD59D2E-425A-405E-895E-06EFC85AB182}"/>
          </ac:spMkLst>
        </pc:spChg>
        <pc:spChg chg="mod">
          <ac:chgData name="Alexander Donald" userId="f19da5dd-0583-4126-815d-8cee4dfcc75c" providerId="ADAL" clId="{0FA77573-4F67-470B-BAEF-E0DF734AC9FC}" dt="2022-07-12T17:09:21.631" v="866" actId="255"/>
          <ac:spMkLst>
            <pc:docMk/>
            <pc:sldMk cId="3088599749" sldId="331"/>
            <ac:spMk id="7" creationId="{E6CEA7A6-B51B-D9DE-5260-C6C6CD009499}"/>
          </ac:spMkLst>
        </pc:spChg>
        <pc:spChg chg="del mod">
          <ac:chgData name="Alexander Donald" userId="f19da5dd-0583-4126-815d-8cee4dfcc75c" providerId="ADAL" clId="{0FA77573-4F67-470B-BAEF-E0DF734AC9FC}" dt="2022-07-12T17:06:10.466" v="721" actId="478"/>
          <ac:spMkLst>
            <pc:docMk/>
            <pc:sldMk cId="3088599749" sldId="331"/>
            <ac:spMk id="8" creationId="{FB1B114A-742F-A0CF-C4CE-BAE07C4406FD}"/>
          </ac:spMkLst>
        </pc:spChg>
        <pc:cxnChg chg="del mod">
          <ac:chgData name="Alexander Donald" userId="f19da5dd-0583-4126-815d-8cee4dfcc75c" providerId="ADAL" clId="{0FA77573-4F67-470B-BAEF-E0DF734AC9FC}" dt="2022-07-19T18:54:37.028" v="4009" actId="478"/>
          <ac:cxnSpMkLst>
            <pc:docMk/>
            <pc:sldMk cId="3088599749" sldId="331"/>
            <ac:cxnSpMk id="10" creationId="{989B30EC-798B-FF50-FEA1-4A7F526351B1}"/>
          </ac:cxnSpMkLst>
        </pc:cxnChg>
      </pc:sldChg>
      <pc:sldChg chg="modSp add mod">
        <pc:chgData name="Alexander Donald" userId="f19da5dd-0583-4126-815d-8cee4dfcc75c" providerId="ADAL" clId="{0FA77573-4F67-470B-BAEF-E0DF734AC9FC}" dt="2022-07-20T14:13:06.841" v="6273" actId="6549"/>
        <pc:sldMkLst>
          <pc:docMk/>
          <pc:sldMk cId="211757431" sldId="332"/>
        </pc:sldMkLst>
        <pc:spChg chg="mod">
          <ac:chgData name="Alexander Donald" userId="f19da5dd-0583-4126-815d-8cee4dfcc75c" providerId="ADAL" clId="{0FA77573-4F67-470B-BAEF-E0DF734AC9FC}" dt="2022-07-19T18:56:49.062" v="4125" actId="20577"/>
          <ac:spMkLst>
            <pc:docMk/>
            <pc:sldMk cId="211757431" sldId="332"/>
            <ac:spMk id="7" creationId="{E6CEA7A6-B51B-D9DE-5260-C6C6CD009499}"/>
          </ac:spMkLst>
        </pc:spChg>
        <pc:spChg chg="mod">
          <ac:chgData name="Alexander Donald" userId="f19da5dd-0583-4126-815d-8cee4dfcc75c" providerId="ADAL" clId="{0FA77573-4F67-470B-BAEF-E0DF734AC9FC}" dt="2022-07-20T14:13:06.841" v="6273" actId="6549"/>
          <ac:spMkLst>
            <pc:docMk/>
            <pc:sldMk cId="211757431" sldId="332"/>
            <ac:spMk id="8" creationId="{81BA5B24-B9EA-FD5E-BE60-80778A5344FE}"/>
          </ac:spMkLst>
        </pc:spChg>
      </pc:sldChg>
      <pc:sldChg chg="addSp delSp modSp add mod">
        <pc:chgData name="Alexander Donald" userId="f19da5dd-0583-4126-815d-8cee4dfcc75c" providerId="ADAL" clId="{0FA77573-4F67-470B-BAEF-E0DF734AC9FC}" dt="2022-07-19T19:17:09.149" v="5054" actId="20577"/>
        <pc:sldMkLst>
          <pc:docMk/>
          <pc:sldMk cId="2528188608" sldId="333"/>
        </pc:sldMkLst>
        <pc:spChg chg="mod">
          <ac:chgData name="Alexander Donald" userId="f19da5dd-0583-4126-815d-8cee4dfcc75c" providerId="ADAL" clId="{0FA77573-4F67-470B-BAEF-E0DF734AC9FC}" dt="2022-07-19T19:13:21.462" v="4891" actId="20577"/>
          <ac:spMkLst>
            <pc:docMk/>
            <pc:sldMk cId="2528188608" sldId="333"/>
            <ac:spMk id="7" creationId="{E6CEA7A6-B51B-D9DE-5260-C6C6CD009499}"/>
          </ac:spMkLst>
        </pc:spChg>
        <pc:spChg chg="mod">
          <ac:chgData name="Alexander Donald" userId="f19da5dd-0583-4126-815d-8cee4dfcc75c" providerId="ADAL" clId="{0FA77573-4F67-470B-BAEF-E0DF734AC9FC}" dt="2022-07-19T19:17:09.149" v="5054" actId="20577"/>
          <ac:spMkLst>
            <pc:docMk/>
            <pc:sldMk cId="2528188608" sldId="333"/>
            <ac:spMk id="8" creationId="{81BA5B24-B9EA-FD5E-BE60-80778A5344FE}"/>
          </ac:spMkLst>
        </pc:spChg>
        <pc:picChg chg="add del mod">
          <ac:chgData name="Alexander Donald" userId="f19da5dd-0583-4126-815d-8cee4dfcc75c" providerId="ADAL" clId="{0FA77573-4F67-470B-BAEF-E0DF734AC9FC}" dt="2022-07-12T17:54:48.169" v="2265" actId="478"/>
          <ac:picMkLst>
            <pc:docMk/>
            <pc:sldMk cId="2528188608" sldId="333"/>
            <ac:picMk id="1026" creationId="{93E9FBE6-7640-B64A-F049-943A4B475434}"/>
          </ac:picMkLst>
        </pc:picChg>
      </pc:sldChg>
      <pc:sldChg chg="modSp add mod">
        <pc:chgData name="Alexander Donald" userId="f19da5dd-0583-4126-815d-8cee4dfcc75c" providerId="ADAL" clId="{0FA77573-4F67-470B-BAEF-E0DF734AC9FC}" dt="2022-07-20T13:57:49.239" v="5835" actId="20577"/>
        <pc:sldMkLst>
          <pc:docMk/>
          <pc:sldMk cId="2393483060" sldId="334"/>
        </pc:sldMkLst>
        <pc:spChg chg="mod">
          <ac:chgData name="Alexander Donald" userId="f19da5dd-0583-4126-815d-8cee4dfcc75c" providerId="ADAL" clId="{0FA77573-4F67-470B-BAEF-E0DF734AC9FC}" dt="2022-07-12T18:18:34.226" v="2592" actId="20577"/>
          <ac:spMkLst>
            <pc:docMk/>
            <pc:sldMk cId="2393483060" sldId="334"/>
            <ac:spMk id="7" creationId="{E6CEA7A6-B51B-D9DE-5260-C6C6CD009499}"/>
          </ac:spMkLst>
        </pc:spChg>
        <pc:spChg chg="mod">
          <ac:chgData name="Alexander Donald" userId="f19da5dd-0583-4126-815d-8cee4dfcc75c" providerId="ADAL" clId="{0FA77573-4F67-470B-BAEF-E0DF734AC9FC}" dt="2022-07-20T13:57:49.239" v="5835" actId="20577"/>
          <ac:spMkLst>
            <pc:docMk/>
            <pc:sldMk cId="2393483060" sldId="334"/>
            <ac:spMk id="8" creationId="{81BA5B24-B9EA-FD5E-BE60-80778A5344FE}"/>
          </ac:spMkLst>
        </pc:spChg>
      </pc:sldChg>
      <pc:sldChg chg="addSp delSp modSp add mod ord">
        <pc:chgData name="Alexander Donald" userId="f19da5dd-0583-4126-815d-8cee4dfcc75c" providerId="ADAL" clId="{0FA77573-4F67-470B-BAEF-E0DF734AC9FC}" dt="2022-07-20T14:18:26.137" v="6533" actId="20577"/>
        <pc:sldMkLst>
          <pc:docMk/>
          <pc:sldMk cId="1151869159" sldId="335"/>
        </pc:sldMkLst>
        <pc:spChg chg="mod">
          <ac:chgData name="Alexander Donald" userId="f19da5dd-0583-4126-815d-8cee4dfcc75c" providerId="ADAL" clId="{0FA77573-4F67-470B-BAEF-E0DF734AC9FC}" dt="2022-07-19T18:53:17.265" v="4007" actId="20577"/>
          <ac:spMkLst>
            <pc:docMk/>
            <pc:sldMk cId="1151869159" sldId="335"/>
            <ac:spMk id="7" creationId="{E6CEA7A6-B51B-D9DE-5260-C6C6CD009499}"/>
          </ac:spMkLst>
        </pc:spChg>
        <pc:spChg chg="add del mod">
          <ac:chgData name="Alexander Donald" userId="f19da5dd-0583-4126-815d-8cee4dfcc75c" providerId="ADAL" clId="{0FA77573-4F67-470B-BAEF-E0DF734AC9FC}" dt="2022-07-19T18:40:22.603" v="3875" actId="1076"/>
          <ac:spMkLst>
            <pc:docMk/>
            <pc:sldMk cId="1151869159" sldId="335"/>
            <ac:spMk id="8" creationId="{81BA5B24-B9EA-FD5E-BE60-80778A5344FE}"/>
          </ac:spMkLst>
        </pc:spChg>
        <pc:spChg chg="add mod">
          <ac:chgData name="Alexander Donald" userId="f19da5dd-0583-4126-815d-8cee4dfcc75c" providerId="ADAL" clId="{0FA77573-4F67-470B-BAEF-E0DF734AC9FC}" dt="2022-07-19T18:43:49.588" v="3918" actId="20577"/>
          <ac:spMkLst>
            <pc:docMk/>
            <pc:sldMk cId="1151869159" sldId="335"/>
            <ac:spMk id="9" creationId="{394F8CAC-CB57-626A-91FE-AA368A955212}"/>
          </ac:spMkLst>
        </pc:spChg>
        <pc:spChg chg="add mod">
          <ac:chgData name="Alexander Donald" userId="f19da5dd-0583-4126-815d-8cee4dfcc75c" providerId="ADAL" clId="{0FA77573-4F67-470B-BAEF-E0DF734AC9FC}" dt="2022-07-19T18:51:37.525" v="3958" actId="14100"/>
          <ac:spMkLst>
            <pc:docMk/>
            <pc:sldMk cId="1151869159" sldId="335"/>
            <ac:spMk id="10" creationId="{978A50D9-E64A-4006-59C4-05ACF6DFEC27}"/>
          </ac:spMkLst>
        </pc:spChg>
        <pc:spChg chg="add mod">
          <ac:chgData name="Alexander Donald" userId="f19da5dd-0583-4126-815d-8cee4dfcc75c" providerId="ADAL" clId="{0FA77573-4F67-470B-BAEF-E0DF734AC9FC}" dt="2022-07-20T14:18:21.157" v="6527" actId="20577"/>
          <ac:spMkLst>
            <pc:docMk/>
            <pc:sldMk cId="1151869159" sldId="335"/>
            <ac:spMk id="25" creationId="{ED0B1E1D-7D27-C3BA-64F1-648F3D1AD35F}"/>
          </ac:spMkLst>
        </pc:spChg>
        <pc:spChg chg="add mod">
          <ac:chgData name="Alexander Donald" userId="f19da5dd-0583-4126-815d-8cee4dfcc75c" providerId="ADAL" clId="{0FA77573-4F67-470B-BAEF-E0DF734AC9FC}" dt="2022-07-20T14:18:26.137" v="6533" actId="20577"/>
          <ac:spMkLst>
            <pc:docMk/>
            <pc:sldMk cId="1151869159" sldId="335"/>
            <ac:spMk id="26" creationId="{BD6E87DA-8C1B-3F41-2E11-4326D019A81B}"/>
          </ac:spMkLst>
        </pc:spChg>
        <pc:picChg chg="add del mod">
          <ac:chgData name="Alexander Donald" userId="f19da5dd-0583-4126-815d-8cee4dfcc75c" providerId="ADAL" clId="{0FA77573-4F67-470B-BAEF-E0DF734AC9FC}" dt="2022-07-19T18:38:10.065" v="3815" actId="478"/>
          <ac:picMkLst>
            <pc:docMk/>
            <pc:sldMk cId="1151869159" sldId="335"/>
            <ac:picMk id="3" creationId="{1CE9F0AB-6028-9A59-34A0-6A1C8363A08E}"/>
          </ac:picMkLst>
        </pc:picChg>
        <pc:picChg chg="add mod">
          <ac:chgData name="Alexander Donald" userId="f19da5dd-0583-4126-815d-8cee4dfcc75c" providerId="ADAL" clId="{0FA77573-4F67-470B-BAEF-E0DF734AC9FC}" dt="2022-07-19T18:51:42.644" v="3959" actId="1076"/>
          <ac:picMkLst>
            <pc:docMk/>
            <pc:sldMk cId="1151869159" sldId="335"/>
            <ac:picMk id="12" creationId="{2484FC63-4018-4854-A8F1-A4E5C23B05C7}"/>
          </ac:picMkLst>
        </pc:picChg>
        <pc:picChg chg="add mod">
          <ac:chgData name="Alexander Donald" userId="f19da5dd-0583-4126-815d-8cee4dfcc75c" providerId="ADAL" clId="{0FA77573-4F67-470B-BAEF-E0DF734AC9FC}" dt="2022-07-19T18:41:07.212" v="3881" actId="14100"/>
          <ac:picMkLst>
            <pc:docMk/>
            <pc:sldMk cId="1151869159" sldId="335"/>
            <ac:picMk id="14" creationId="{AC7C606C-23AD-21DF-E526-0DF4389691F7}"/>
          </ac:picMkLst>
        </pc:picChg>
        <pc:picChg chg="add mod">
          <ac:chgData name="Alexander Donald" userId="f19da5dd-0583-4126-815d-8cee4dfcc75c" providerId="ADAL" clId="{0FA77573-4F67-470B-BAEF-E0DF734AC9FC}" dt="2022-07-19T18:40:59.211" v="3879" actId="14100"/>
          <ac:picMkLst>
            <pc:docMk/>
            <pc:sldMk cId="1151869159" sldId="335"/>
            <ac:picMk id="16" creationId="{DE64A797-386A-1D5F-2FF2-EC4B7C32216D}"/>
          </ac:picMkLst>
        </pc:picChg>
        <pc:picChg chg="add mod">
          <ac:chgData name="Alexander Donald" userId="f19da5dd-0583-4126-815d-8cee4dfcc75c" providerId="ADAL" clId="{0FA77573-4F67-470B-BAEF-E0DF734AC9FC}" dt="2022-07-19T18:52:44.828" v="4001" actId="1076"/>
          <ac:picMkLst>
            <pc:docMk/>
            <pc:sldMk cId="1151869159" sldId="335"/>
            <ac:picMk id="18" creationId="{70F45972-8705-DF8F-2365-72C9E30ECB25}"/>
          </ac:picMkLst>
        </pc:picChg>
        <pc:picChg chg="add mod">
          <ac:chgData name="Alexander Donald" userId="f19da5dd-0583-4126-815d-8cee4dfcc75c" providerId="ADAL" clId="{0FA77573-4F67-470B-BAEF-E0DF734AC9FC}" dt="2022-07-19T18:53:06.803" v="4006" actId="14100"/>
          <ac:picMkLst>
            <pc:docMk/>
            <pc:sldMk cId="1151869159" sldId="335"/>
            <ac:picMk id="20" creationId="{2ABA9321-9BC1-F7AB-8BDC-80D34D99C477}"/>
          </ac:picMkLst>
        </pc:picChg>
        <pc:picChg chg="add del mod">
          <ac:chgData name="Alexander Donald" userId="f19da5dd-0583-4126-815d-8cee4dfcc75c" providerId="ADAL" clId="{0FA77573-4F67-470B-BAEF-E0DF734AC9FC}" dt="2022-07-19T18:50:37.596" v="3940" actId="478"/>
          <ac:picMkLst>
            <pc:docMk/>
            <pc:sldMk cId="1151869159" sldId="335"/>
            <ac:picMk id="22" creationId="{660E3B50-92FB-A24C-C3B5-20ADA8C6C800}"/>
          </ac:picMkLst>
        </pc:picChg>
        <pc:picChg chg="add mod">
          <ac:chgData name="Alexander Donald" userId="f19da5dd-0583-4126-815d-8cee4dfcc75c" providerId="ADAL" clId="{0FA77573-4F67-470B-BAEF-E0DF734AC9FC}" dt="2022-07-19T18:52:52.381" v="4002" actId="14100"/>
          <ac:picMkLst>
            <pc:docMk/>
            <pc:sldMk cId="1151869159" sldId="335"/>
            <ac:picMk id="24" creationId="{3B6B3EB7-2ACE-464A-F84A-6D5C6BEFAF49}"/>
          </ac:picMkLst>
        </pc:picChg>
      </pc:sldChg>
      <pc:sldChg chg="modSp add del mod">
        <pc:chgData name="Alexander Donald" userId="f19da5dd-0583-4126-815d-8cee4dfcc75c" providerId="ADAL" clId="{0FA77573-4F67-470B-BAEF-E0DF734AC9FC}" dt="2022-07-19T19:01:57.146" v="4433" actId="2696"/>
        <pc:sldMkLst>
          <pc:docMk/>
          <pc:sldMk cId="52831740" sldId="336"/>
        </pc:sldMkLst>
        <pc:spChg chg="mod">
          <ac:chgData name="Alexander Donald" userId="f19da5dd-0583-4126-815d-8cee4dfcc75c" providerId="ADAL" clId="{0FA77573-4F67-470B-BAEF-E0DF734AC9FC}" dt="2022-07-19T19:01:12.812" v="4432" actId="20577"/>
          <ac:spMkLst>
            <pc:docMk/>
            <pc:sldMk cId="52831740" sldId="336"/>
            <ac:spMk id="7" creationId="{E6CEA7A6-B51B-D9DE-5260-C6C6CD009499}"/>
          </ac:spMkLst>
        </pc:spChg>
      </pc:sldChg>
      <pc:sldChg chg="new del">
        <pc:chgData name="Alexander Donald" userId="f19da5dd-0583-4126-815d-8cee4dfcc75c" providerId="ADAL" clId="{0FA77573-4F67-470B-BAEF-E0DF734AC9FC}" dt="2022-07-19T19:01:02.809" v="4412" actId="680"/>
        <pc:sldMkLst>
          <pc:docMk/>
          <pc:sldMk cId="791929399" sldId="336"/>
        </pc:sldMkLst>
      </pc:sldChg>
      <pc:sldChg chg="addSp modSp add mod">
        <pc:chgData name="Alexander Donald" userId="f19da5dd-0583-4126-815d-8cee4dfcc75c" providerId="ADAL" clId="{0FA77573-4F67-470B-BAEF-E0DF734AC9FC}" dt="2022-07-20T14:17:40.348" v="6515" actId="1076"/>
        <pc:sldMkLst>
          <pc:docMk/>
          <pc:sldMk cId="1870426068" sldId="336"/>
        </pc:sldMkLst>
        <pc:spChg chg="mod">
          <ac:chgData name="Alexander Donald" userId="f19da5dd-0583-4126-815d-8cee4dfcc75c" providerId="ADAL" clId="{0FA77573-4F67-470B-BAEF-E0DF734AC9FC}" dt="2022-07-20T14:14:41.232" v="6280" actId="20577"/>
          <ac:spMkLst>
            <pc:docMk/>
            <pc:sldMk cId="1870426068" sldId="336"/>
            <ac:spMk id="7" creationId="{E6CEA7A6-B51B-D9DE-5260-C6C6CD009499}"/>
          </ac:spMkLst>
        </pc:spChg>
        <pc:spChg chg="mod">
          <ac:chgData name="Alexander Donald" userId="f19da5dd-0583-4126-815d-8cee4dfcc75c" providerId="ADAL" clId="{0FA77573-4F67-470B-BAEF-E0DF734AC9FC}" dt="2022-07-20T14:17:14.823" v="6511" actId="313"/>
          <ac:spMkLst>
            <pc:docMk/>
            <pc:sldMk cId="1870426068" sldId="336"/>
            <ac:spMk id="8" creationId="{81BA5B24-B9EA-FD5E-BE60-80778A5344FE}"/>
          </ac:spMkLst>
        </pc:spChg>
        <pc:spChg chg="add mod">
          <ac:chgData name="Alexander Donald" userId="f19da5dd-0583-4126-815d-8cee4dfcc75c" providerId="ADAL" clId="{0FA77573-4F67-470B-BAEF-E0DF734AC9FC}" dt="2022-07-20T14:17:40.348" v="6515" actId="1076"/>
          <ac:spMkLst>
            <pc:docMk/>
            <pc:sldMk cId="1870426068" sldId="336"/>
            <ac:spMk id="11" creationId="{ED5D74D0-C303-BB1F-143D-65F4F991310F}"/>
          </ac:spMkLst>
        </pc:spChg>
        <pc:picChg chg="add mod">
          <ac:chgData name="Alexander Donald" userId="f19da5dd-0583-4126-815d-8cee4dfcc75c" providerId="ADAL" clId="{0FA77573-4F67-470B-BAEF-E0DF734AC9FC}" dt="2022-07-20T14:17:22.636" v="6512" actId="1076"/>
          <ac:picMkLst>
            <pc:docMk/>
            <pc:sldMk cId="1870426068" sldId="336"/>
            <ac:picMk id="3" creationId="{52FDB1A8-83CC-E9CC-831A-659CC5947180}"/>
          </ac:picMkLst>
        </pc:picChg>
        <pc:picChg chg="add mod">
          <ac:chgData name="Alexander Donald" userId="f19da5dd-0583-4126-815d-8cee4dfcc75c" providerId="ADAL" clId="{0FA77573-4F67-470B-BAEF-E0DF734AC9FC}" dt="2022-07-20T14:17:34.004" v="6514" actId="1076"/>
          <ac:picMkLst>
            <pc:docMk/>
            <pc:sldMk cId="1870426068" sldId="336"/>
            <ac:picMk id="10" creationId="{41F798BB-D280-7A98-8FD1-E7ED0B06BA70}"/>
          </ac:picMkLst>
        </pc:picChg>
      </pc:sldChg>
      <pc:sldChg chg="addSp modSp add del mod">
        <pc:chgData name="Alexander Donald" userId="f19da5dd-0583-4126-815d-8cee4dfcc75c" providerId="ADAL" clId="{0FA77573-4F67-470B-BAEF-E0DF734AC9FC}" dt="2022-07-19T18:53:28.693" v="4008" actId="2696"/>
        <pc:sldMkLst>
          <pc:docMk/>
          <pc:sldMk cId="2233853549" sldId="336"/>
        </pc:sldMkLst>
        <pc:spChg chg="mod">
          <ac:chgData name="Alexander Donald" userId="f19da5dd-0583-4126-815d-8cee4dfcc75c" providerId="ADAL" clId="{0FA77573-4F67-470B-BAEF-E0DF734AC9FC}" dt="2022-07-19T18:48:48.080" v="3931" actId="20577"/>
          <ac:spMkLst>
            <pc:docMk/>
            <pc:sldMk cId="2233853549" sldId="336"/>
            <ac:spMk id="7" creationId="{E6CEA7A6-B51B-D9DE-5260-C6C6CD009499}"/>
          </ac:spMkLst>
        </pc:spChg>
        <pc:picChg chg="add mod">
          <ac:chgData name="Alexander Donald" userId="f19da5dd-0583-4126-815d-8cee4dfcc75c" providerId="ADAL" clId="{0FA77573-4F67-470B-BAEF-E0DF734AC9FC}" dt="2022-07-19T18:49:15.763" v="3933" actId="1076"/>
          <ac:picMkLst>
            <pc:docMk/>
            <pc:sldMk cId="2233853549" sldId="336"/>
            <ac:picMk id="3" creationId="{BFCF12E6-CE16-6686-5A99-6557E86DEC14}"/>
          </ac:picMkLst>
        </pc:picChg>
      </pc:sldChg>
      <pc:sldChg chg="modSp add del mod">
        <pc:chgData name="Alexander Donald" userId="f19da5dd-0583-4126-815d-8cee4dfcc75c" providerId="ADAL" clId="{0FA77573-4F67-470B-BAEF-E0DF734AC9FC}" dt="2022-07-19T19:00:32.106" v="4410" actId="2696"/>
        <pc:sldMkLst>
          <pc:docMk/>
          <pc:sldMk cId="3386724027" sldId="336"/>
        </pc:sldMkLst>
        <pc:spChg chg="mod">
          <ac:chgData name="Alexander Donald" userId="f19da5dd-0583-4126-815d-8cee4dfcc75c" providerId="ADAL" clId="{0FA77573-4F67-470B-BAEF-E0DF734AC9FC}" dt="2022-07-19T18:56:24.998" v="4124" actId="20577"/>
          <ac:spMkLst>
            <pc:docMk/>
            <pc:sldMk cId="3386724027" sldId="336"/>
            <ac:spMk id="7" creationId="{E6CEA7A6-B51B-D9DE-5260-C6C6CD009499}"/>
          </ac:spMkLst>
        </pc:spChg>
      </pc:sldChg>
      <pc:sldChg chg="modSp add mod">
        <pc:chgData name="Alexander Donald" userId="f19da5dd-0583-4126-815d-8cee4dfcc75c" providerId="ADAL" clId="{0FA77573-4F67-470B-BAEF-E0DF734AC9FC}" dt="2022-07-20T15:34:17.463" v="6689" actId="20577"/>
        <pc:sldMkLst>
          <pc:docMk/>
          <pc:sldMk cId="558384984" sldId="337"/>
        </pc:sldMkLst>
        <pc:spChg chg="mod">
          <ac:chgData name="Alexander Donald" userId="f19da5dd-0583-4126-815d-8cee4dfcc75c" providerId="ADAL" clId="{0FA77573-4F67-470B-BAEF-E0DF734AC9FC}" dt="2022-07-19T19:17:26.074" v="5061" actId="20577"/>
          <ac:spMkLst>
            <pc:docMk/>
            <pc:sldMk cId="558384984" sldId="337"/>
            <ac:spMk id="7" creationId="{E6CEA7A6-B51B-D9DE-5260-C6C6CD009499}"/>
          </ac:spMkLst>
        </pc:spChg>
        <pc:spChg chg="mod">
          <ac:chgData name="Alexander Donald" userId="f19da5dd-0583-4126-815d-8cee4dfcc75c" providerId="ADAL" clId="{0FA77573-4F67-470B-BAEF-E0DF734AC9FC}" dt="2022-07-20T15:34:17.463" v="6689" actId="20577"/>
          <ac:spMkLst>
            <pc:docMk/>
            <pc:sldMk cId="558384984" sldId="337"/>
            <ac:spMk id="8" creationId="{81BA5B24-B9EA-FD5E-BE60-80778A5344FE}"/>
          </ac:spMkLst>
        </pc:spChg>
      </pc:sldChg>
      <pc:sldChg chg="addSp delSp modSp add mod">
        <pc:chgData name="Alexander Donald" userId="f19da5dd-0583-4126-815d-8cee4dfcc75c" providerId="ADAL" clId="{0FA77573-4F67-470B-BAEF-E0DF734AC9FC}" dt="2022-07-20T15:12:24.512" v="6687" actId="1076"/>
        <pc:sldMkLst>
          <pc:docMk/>
          <pc:sldMk cId="384537903" sldId="338"/>
        </pc:sldMkLst>
        <pc:spChg chg="add del mod">
          <ac:chgData name="Alexander Donald" userId="f19da5dd-0583-4126-815d-8cee4dfcc75c" providerId="ADAL" clId="{0FA77573-4F67-470B-BAEF-E0DF734AC9FC}" dt="2022-07-19T19:52:46.160" v="5209"/>
          <ac:spMkLst>
            <pc:docMk/>
            <pc:sldMk cId="384537903" sldId="338"/>
            <ac:spMk id="2" creationId="{4B1F748D-78B8-69FA-3B2D-33256C4B64AD}"/>
          </ac:spMkLst>
        </pc:spChg>
        <pc:spChg chg="mod">
          <ac:chgData name="Alexander Donald" userId="f19da5dd-0583-4126-815d-8cee4dfcc75c" providerId="ADAL" clId="{0FA77573-4F67-470B-BAEF-E0DF734AC9FC}" dt="2022-07-19T19:52:45.190" v="5207" actId="1076"/>
          <ac:spMkLst>
            <pc:docMk/>
            <pc:sldMk cId="384537903" sldId="338"/>
            <ac:spMk id="7" creationId="{E6CEA7A6-B51B-D9DE-5260-C6C6CD009499}"/>
          </ac:spMkLst>
        </pc:spChg>
        <pc:spChg chg="mod">
          <ac:chgData name="Alexander Donald" userId="f19da5dd-0583-4126-815d-8cee4dfcc75c" providerId="ADAL" clId="{0FA77573-4F67-470B-BAEF-E0DF734AC9FC}" dt="2022-07-20T14:01:17.996" v="5842" actId="20577"/>
          <ac:spMkLst>
            <pc:docMk/>
            <pc:sldMk cId="384537903" sldId="338"/>
            <ac:spMk id="8" creationId="{81BA5B24-B9EA-FD5E-BE60-80778A5344FE}"/>
          </ac:spMkLst>
        </pc:spChg>
        <pc:spChg chg="add mod">
          <ac:chgData name="Alexander Donald" userId="f19da5dd-0583-4126-815d-8cee4dfcc75c" providerId="ADAL" clId="{0FA77573-4F67-470B-BAEF-E0DF734AC9FC}" dt="2022-07-20T13:56:26.165" v="5684" actId="255"/>
          <ac:spMkLst>
            <pc:docMk/>
            <pc:sldMk cId="384537903" sldId="338"/>
            <ac:spMk id="11" creationId="{EC361069-BC9A-D7F1-2992-405098DE6820}"/>
          </ac:spMkLst>
        </pc:spChg>
        <pc:spChg chg="add mod">
          <ac:chgData name="Alexander Donald" userId="f19da5dd-0583-4126-815d-8cee4dfcc75c" providerId="ADAL" clId="{0FA77573-4F67-470B-BAEF-E0DF734AC9FC}" dt="2022-07-20T13:56:32.931" v="5685" actId="255"/>
          <ac:spMkLst>
            <pc:docMk/>
            <pc:sldMk cId="384537903" sldId="338"/>
            <ac:spMk id="12" creationId="{918B9E31-F124-C40A-13D7-F0D5902C2173}"/>
          </ac:spMkLst>
        </pc:spChg>
        <pc:spChg chg="add mod">
          <ac:chgData name="Alexander Donald" userId="f19da5dd-0583-4126-815d-8cee4dfcc75c" providerId="ADAL" clId="{0FA77573-4F67-470B-BAEF-E0DF734AC9FC}" dt="2022-07-20T13:56:05.252" v="5682" actId="1076"/>
          <ac:spMkLst>
            <pc:docMk/>
            <pc:sldMk cId="384537903" sldId="338"/>
            <ac:spMk id="14" creationId="{A78FD733-68A4-164F-8A8C-5820686F417D}"/>
          </ac:spMkLst>
        </pc:spChg>
        <pc:picChg chg="add mod">
          <ac:chgData name="Alexander Donald" userId="f19da5dd-0583-4126-815d-8cee4dfcc75c" providerId="ADAL" clId="{0FA77573-4F67-470B-BAEF-E0DF734AC9FC}" dt="2022-07-20T13:53:20.521" v="5646" actId="1076"/>
          <ac:picMkLst>
            <pc:docMk/>
            <pc:sldMk cId="384537903" sldId="338"/>
            <ac:picMk id="3" creationId="{AE23BDF1-95D4-0AE8-74E6-8C0E7652B2FF}"/>
          </ac:picMkLst>
        </pc:picChg>
        <pc:picChg chg="add mod">
          <ac:chgData name="Alexander Donald" userId="f19da5dd-0583-4126-815d-8cee4dfcc75c" providerId="ADAL" clId="{0FA77573-4F67-470B-BAEF-E0DF734AC9FC}" dt="2022-07-20T13:54:55.973" v="5661" actId="1076"/>
          <ac:picMkLst>
            <pc:docMk/>
            <pc:sldMk cId="384537903" sldId="338"/>
            <ac:picMk id="9" creationId="{FBE1C56A-3708-C9DB-15FE-0C4579F8D00E}"/>
          </ac:picMkLst>
        </pc:picChg>
        <pc:picChg chg="add del mod">
          <ac:chgData name="Alexander Donald" userId="f19da5dd-0583-4126-815d-8cee4dfcc75c" providerId="ADAL" clId="{0FA77573-4F67-470B-BAEF-E0DF734AC9FC}" dt="2022-07-19T20:35:46.961" v="5289" actId="478"/>
          <ac:picMkLst>
            <pc:docMk/>
            <pc:sldMk cId="384537903" sldId="338"/>
            <ac:picMk id="10" creationId="{CDFCE408-4872-4E74-81CA-325BE99E09B6}"/>
          </ac:picMkLst>
        </pc:picChg>
        <pc:picChg chg="add del mod">
          <ac:chgData name="Alexander Donald" userId="f19da5dd-0583-4126-815d-8cee4dfcc75c" providerId="ADAL" clId="{0FA77573-4F67-470B-BAEF-E0DF734AC9FC}" dt="2022-07-20T13:40:28.338" v="5570" actId="478"/>
          <ac:picMkLst>
            <pc:docMk/>
            <pc:sldMk cId="384537903" sldId="338"/>
            <ac:picMk id="13" creationId="{70B6E7C3-3B60-9F38-5C58-4550108AF297}"/>
          </ac:picMkLst>
        </pc:picChg>
        <pc:picChg chg="add mod ord">
          <ac:chgData name="Alexander Donald" userId="f19da5dd-0583-4126-815d-8cee4dfcc75c" providerId="ADAL" clId="{0FA77573-4F67-470B-BAEF-E0DF734AC9FC}" dt="2022-07-20T15:12:24.512" v="6687" actId="1076"/>
          <ac:picMkLst>
            <pc:docMk/>
            <pc:sldMk cId="384537903" sldId="338"/>
            <ac:picMk id="15" creationId="{1281C124-3B00-9B11-BCD5-20D35D8CACF0}"/>
          </ac:picMkLst>
        </pc:picChg>
        <pc:picChg chg="add mod">
          <ac:chgData name="Alexander Donald" userId="f19da5dd-0583-4126-815d-8cee4dfcc75c" providerId="ADAL" clId="{0FA77573-4F67-470B-BAEF-E0DF734AC9FC}" dt="2022-07-20T13:55:29.748" v="5673" actId="1076"/>
          <ac:picMkLst>
            <pc:docMk/>
            <pc:sldMk cId="384537903" sldId="338"/>
            <ac:picMk id="16" creationId="{58D40441-ADB9-3FCC-0CBC-9E3D34A3A8F4}"/>
          </ac:picMkLst>
        </pc:picChg>
      </pc:sldChg>
      <pc:sldChg chg="new del">
        <pc:chgData name="Alexander Donald" userId="f19da5dd-0583-4126-815d-8cee4dfcc75c" providerId="ADAL" clId="{0FA77573-4F67-470B-BAEF-E0DF734AC9FC}" dt="2022-07-19T19:52:07.488" v="5185" actId="680"/>
        <pc:sldMkLst>
          <pc:docMk/>
          <pc:sldMk cId="2725586081" sldId="338"/>
        </pc:sldMkLst>
      </pc:sldChg>
      <pc:sldChg chg="delSp modSp add del mod">
        <pc:chgData name="Alexander Donald" userId="f19da5dd-0583-4126-815d-8cee4dfcc75c" providerId="ADAL" clId="{0FA77573-4F67-470B-BAEF-E0DF734AC9FC}" dt="2022-07-20T14:35:23.375" v="6685" actId="2696"/>
        <pc:sldMkLst>
          <pc:docMk/>
          <pc:sldMk cId="916586034" sldId="339"/>
        </pc:sldMkLst>
        <pc:spChg chg="mod">
          <ac:chgData name="Alexander Donald" userId="f19da5dd-0583-4126-815d-8cee4dfcc75c" providerId="ADAL" clId="{0FA77573-4F67-470B-BAEF-E0DF734AC9FC}" dt="2022-07-20T14:34:35.890" v="6670" actId="20577"/>
          <ac:spMkLst>
            <pc:docMk/>
            <pc:sldMk cId="916586034" sldId="339"/>
            <ac:spMk id="7" creationId="{E6CEA7A6-B51B-D9DE-5260-C6C6CD009499}"/>
          </ac:spMkLst>
        </pc:spChg>
        <pc:spChg chg="mod">
          <ac:chgData name="Alexander Donald" userId="f19da5dd-0583-4126-815d-8cee4dfcc75c" providerId="ADAL" clId="{0FA77573-4F67-470B-BAEF-E0DF734AC9FC}" dt="2022-07-20T14:35:02.219" v="6677" actId="14100"/>
          <ac:spMkLst>
            <pc:docMk/>
            <pc:sldMk cId="916586034" sldId="339"/>
            <ac:spMk id="8" creationId="{81BA5B24-B9EA-FD5E-BE60-80778A5344FE}"/>
          </ac:spMkLst>
        </pc:spChg>
        <pc:spChg chg="del">
          <ac:chgData name="Alexander Donald" userId="f19da5dd-0583-4126-815d-8cee4dfcc75c" providerId="ADAL" clId="{0FA77573-4F67-470B-BAEF-E0DF734AC9FC}" dt="2022-07-20T14:34:43.384" v="6672" actId="478"/>
          <ac:spMkLst>
            <pc:docMk/>
            <pc:sldMk cId="916586034" sldId="339"/>
            <ac:spMk id="11" creationId="{EC361069-BC9A-D7F1-2992-405098DE6820}"/>
          </ac:spMkLst>
        </pc:spChg>
        <pc:spChg chg="del">
          <ac:chgData name="Alexander Donald" userId="f19da5dd-0583-4126-815d-8cee4dfcc75c" providerId="ADAL" clId="{0FA77573-4F67-470B-BAEF-E0DF734AC9FC}" dt="2022-07-20T14:34:45.936" v="6673" actId="478"/>
          <ac:spMkLst>
            <pc:docMk/>
            <pc:sldMk cId="916586034" sldId="339"/>
            <ac:spMk id="12" creationId="{918B9E31-F124-C40A-13D7-F0D5902C2173}"/>
          </ac:spMkLst>
        </pc:spChg>
        <pc:spChg chg="del mod">
          <ac:chgData name="Alexander Donald" userId="f19da5dd-0583-4126-815d-8cee4dfcc75c" providerId="ADAL" clId="{0FA77573-4F67-470B-BAEF-E0DF734AC9FC}" dt="2022-07-20T14:35:10.895" v="6681" actId="478"/>
          <ac:spMkLst>
            <pc:docMk/>
            <pc:sldMk cId="916586034" sldId="339"/>
            <ac:spMk id="14" creationId="{A78FD733-68A4-164F-8A8C-5820686F417D}"/>
          </ac:spMkLst>
        </pc:spChg>
        <pc:picChg chg="del">
          <ac:chgData name="Alexander Donald" userId="f19da5dd-0583-4126-815d-8cee4dfcc75c" providerId="ADAL" clId="{0FA77573-4F67-470B-BAEF-E0DF734AC9FC}" dt="2022-07-20T14:34:41.212" v="6671" actId="478"/>
          <ac:picMkLst>
            <pc:docMk/>
            <pc:sldMk cId="916586034" sldId="339"/>
            <ac:picMk id="3" creationId="{AE23BDF1-95D4-0AE8-74E6-8C0E7652B2FF}"/>
          </ac:picMkLst>
        </pc:picChg>
        <pc:picChg chg="del">
          <ac:chgData name="Alexander Donald" userId="f19da5dd-0583-4126-815d-8cee4dfcc75c" providerId="ADAL" clId="{0FA77573-4F67-470B-BAEF-E0DF734AC9FC}" dt="2022-07-20T14:34:47.002" v="6674" actId="478"/>
          <ac:picMkLst>
            <pc:docMk/>
            <pc:sldMk cId="916586034" sldId="339"/>
            <ac:picMk id="9" creationId="{FBE1C56A-3708-C9DB-15FE-0C4579F8D00E}"/>
          </ac:picMkLst>
        </pc:picChg>
        <pc:picChg chg="mod">
          <ac:chgData name="Alexander Donald" userId="f19da5dd-0583-4126-815d-8cee4dfcc75c" providerId="ADAL" clId="{0FA77573-4F67-470B-BAEF-E0DF734AC9FC}" dt="2022-07-20T14:35:08.520" v="6679" actId="14100"/>
          <ac:picMkLst>
            <pc:docMk/>
            <pc:sldMk cId="916586034" sldId="339"/>
            <ac:picMk id="15" creationId="{1281C124-3B00-9B11-BCD5-20D35D8CACF0}"/>
          </ac:picMkLst>
        </pc:picChg>
        <pc:picChg chg="mod">
          <ac:chgData name="Alexander Donald" userId="f19da5dd-0583-4126-815d-8cee4dfcc75c" providerId="ADAL" clId="{0FA77573-4F67-470B-BAEF-E0DF734AC9FC}" dt="2022-07-20T14:35:19.252" v="6684" actId="1076"/>
          <ac:picMkLst>
            <pc:docMk/>
            <pc:sldMk cId="916586034" sldId="339"/>
            <ac:picMk id="16" creationId="{58D40441-ADB9-3FCC-0CBC-9E3D34A3A8F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65B6E-9D3C-B448-A0A7-7A6DEB8FD355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D254B-68C3-6146-840F-0B19456B3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78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EF63D-BF8B-6749-850E-DEDEB99F0A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86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EF63D-BF8B-6749-850E-DEDEB99F0A6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4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EF63D-BF8B-6749-850E-DEDEB99F0A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15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EF63D-BF8B-6749-850E-DEDEB99F0A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45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EF63D-BF8B-6749-850E-DEDEB99F0A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58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EF63D-BF8B-6749-850E-DEDEB99F0A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60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EF63D-BF8B-6749-850E-DEDEB99F0A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96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EF63D-BF8B-6749-850E-DEDEB99F0A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41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EF63D-BF8B-6749-850E-DEDEB99F0A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64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EF63D-BF8B-6749-850E-DEDEB99F0A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43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D43DD-8F17-A881-1EF7-20F96004A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ECA68-C5D3-EE9C-AE72-506CBD7E3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B3C14-F6F3-6C5F-08F3-CADA40182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25B8-6058-3045-B559-45297C5704A7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EE922-3955-9307-FFC6-A781167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B67BA-C78E-E73A-07D3-293F23CE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251F-80D5-2148-B8DD-1E370BE73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5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5821E-A20C-6E24-C74F-6754F7225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BFDA0D-C47F-08D8-4E8B-1DE8309C0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83AA9-A607-3E04-E943-A0A978CA5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25B8-6058-3045-B559-45297C5704A7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EB301-BD19-03AA-1EE0-C0A71918B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88964-1B41-0790-40FE-D8A46713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251F-80D5-2148-B8DD-1E370BE73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51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66227C-5414-97B2-228A-C2B7155CD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064CA-3D4F-115D-8D8B-555CB1FAE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D438-4A5E-415E-DF08-C6A1C718C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25B8-6058-3045-B559-45297C5704A7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E6389-80CB-FFD3-F875-C95AEB67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BFB69-FD76-8EDA-5A13-DE11B64E0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251F-80D5-2148-B8DD-1E370BE73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13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21F4-6DEC-F9A0-4BC8-3EDD96151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32F11-5D38-52FF-C19D-ADEFC8184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F531D-B115-0DC7-BC7C-8E8C5141F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25B8-6058-3045-B559-45297C5704A7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61272-D8E5-BD1F-4D31-1A49DC86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0B3AE-FC3F-7D54-EB4C-7655CE3F8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251F-80D5-2148-B8DD-1E370BE73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69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699F5-FFC7-DB5B-B64E-CB4F2F1F2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6DA87-562E-8307-DC09-9F27FD503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63151-AE5E-E890-38A1-F1B4D55E5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25B8-6058-3045-B559-45297C5704A7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10235-B0DC-78BA-216B-CC3804E63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00102-3463-F87D-2934-02628FC71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251F-80D5-2148-B8DD-1E370BE73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5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A91B-C2A2-BE48-CAE9-A045431C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C67E9-0D67-C636-2D84-962DF8305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2A244-1789-4B42-E651-121A55F79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C830F-0389-5144-5A0B-CC9D014A4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25B8-6058-3045-B559-45297C5704A7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1615E-FCE9-7C9D-15A9-D4F60450D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3E967-7CC8-71E6-2112-849BA0B0B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251F-80D5-2148-B8DD-1E370BE73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33345-1D35-45F3-B937-D65F38B4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5CB69-7138-7EE1-D3D0-34B74AA9E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85EBF-5326-B2B4-7DEB-615CC1C05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EB2F7-CC8B-2E2E-A727-EE4B842FB4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CAE65D-4842-6F83-F63A-DE004225E8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D04019-66FD-3B07-3A5E-C44F59E0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25B8-6058-3045-B559-45297C5704A7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AC0F84-790F-E69B-070A-CFFC269D3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823F69-6857-DCF3-1C2D-E962E2F4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251F-80D5-2148-B8DD-1E370BE73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2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BE1A3-717E-110B-0702-16790669E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B118D0-DEC5-EC12-5EC6-4D58079A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25B8-6058-3045-B559-45297C5704A7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600CD-AA9B-2BC3-2C28-321906117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69E94-4206-C03F-182D-45E6F6578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251F-80D5-2148-B8DD-1E370BE73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4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32825E-E5AD-594E-0074-C6E109962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25B8-6058-3045-B559-45297C5704A7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9BA95E-7889-5B7D-793C-ECA5B6CFC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608F2-3FCD-6D1C-29FF-C63BC2F3F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251F-80D5-2148-B8DD-1E370BE73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8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C331F-D045-0BBC-747A-432026DFE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5D878-B89F-CE84-4FB6-988450A42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0694B-05DD-CDA7-7762-D55F91899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BA6DA-2764-EE41-807F-2B079ADC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25B8-6058-3045-B559-45297C5704A7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0D2FF-789D-7282-6086-983DE985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5CEA9-69A6-1DAB-F710-066ACEB0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251F-80D5-2148-B8DD-1E370BE73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61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C862-6B1B-9DD1-0F61-550506240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C292D0-C3B7-7F46-0B72-4CF08D0EA7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1A2F5-53B9-EDAF-EC30-9789903A9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3378C-37BD-8973-FECB-0AFD2365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25B8-6058-3045-B559-45297C5704A7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629FF-8434-FA5B-3168-61A68915E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37521-8E04-3C61-3C72-33E5D561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251F-80D5-2148-B8DD-1E370BE73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DA8185-12E2-C767-9414-84737030D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32588-F020-E213-03BB-C34832E0C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564AF-EEC8-03C0-0523-0836FEAED7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425B8-6058-3045-B559-45297C5704A7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0846A-E36A-F9F9-6B34-AFF674D17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BB5CA-3CB5-269D-8CFA-1B0AD6426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D251F-80D5-2148-B8DD-1E370BE73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0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63414A-111F-894B-AEF3-4BB2DDDBBFE8}"/>
              </a:ext>
            </a:extLst>
          </p:cNvPr>
          <p:cNvSpPr/>
          <p:nvPr/>
        </p:nvSpPr>
        <p:spPr>
          <a:xfrm>
            <a:off x="0" y="2377473"/>
            <a:ext cx="12192000" cy="1198179"/>
          </a:xfrm>
          <a:prstGeom prst="rect">
            <a:avLst/>
          </a:prstGeom>
          <a:solidFill>
            <a:srgbClr val="0046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F6ED0-B948-BD48-B854-DEF208B95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1156" y="2504470"/>
            <a:ext cx="10249239" cy="1132491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No-Show Prediction Model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F898C9A-434B-914A-A199-71AA349FF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41" y="2443162"/>
            <a:ext cx="1132490" cy="113249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2B51F1-290E-0F48-BE07-8EB2D728102C}"/>
              </a:ext>
            </a:extLst>
          </p:cNvPr>
          <p:cNvCxnSpPr/>
          <p:nvPr/>
        </p:nvCxnSpPr>
        <p:spPr>
          <a:xfrm>
            <a:off x="1841157" y="2483643"/>
            <a:ext cx="0" cy="9858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4197ACC-E4C0-4C6F-4275-CDEE31FC4848}"/>
              </a:ext>
            </a:extLst>
          </p:cNvPr>
          <p:cNvSpPr txBox="1"/>
          <p:nvPr/>
        </p:nvSpPr>
        <p:spPr>
          <a:xfrm>
            <a:off x="2326932" y="3596479"/>
            <a:ext cx="45677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+mj-lt"/>
              </a:rPr>
              <a:t>Designed by Alexander Donald</a:t>
            </a:r>
          </a:p>
          <a:p>
            <a:r>
              <a:rPr lang="en-US" dirty="0">
                <a:solidFill>
                  <a:schemeClr val="tx2"/>
                </a:solidFill>
                <a:latin typeface="+mj-lt"/>
              </a:rPr>
              <a:t>	</a:t>
            </a:r>
          </a:p>
          <a:p>
            <a:r>
              <a:rPr lang="en-US" dirty="0">
                <a:solidFill>
                  <a:schemeClr val="tx2"/>
                </a:solidFill>
                <a:latin typeface="+mj-l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68237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947C8E-3846-768D-43CD-BC2EFE83A148}"/>
              </a:ext>
            </a:extLst>
          </p:cNvPr>
          <p:cNvSpPr/>
          <p:nvPr/>
        </p:nvSpPr>
        <p:spPr>
          <a:xfrm>
            <a:off x="0" y="-4862"/>
            <a:ext cx="12192000" cy="782516"/>
          </a:xfrm>
          <a:prstGeom prst="rect">
            <a:avLst/>
          </a:prstGeom>
          <a:solidFill>
            <a:srgbClr val="0046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61C5722-C6F5-52C7-9C8C-DCF2380DB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60"/>
            <a:ext cx="770859" cy="74967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754869-73A3-3E6F-55DA-28F540C383C9}"/>
              </a:ext>
            </a:extLst>
          </p:cNvPr>
          <p:cNvCxnSpPr/>
          <p:nvPr/>
        </p:nvCxnSpPr>
        <p:spPr>
          <a:xfrm>
            <a:off x="1841157" y="2853759"/>
            <a:ext cx="0" cy="9858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6CEA7A6-B51B-D9DE-5260-C6C6CD009499}"/>
              </a:ext>
            </a:extLst>
          </p:cNvPr>
          <p:cNvSpPr txBox="1"/>
          <p:nvPr/>
        </p:nvSpPr>
        <p:spPr>
          <a:xfrm>
            <a:off x="770859" y="147745"/>
            <a:ext cx="25074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BA5B24-B9EA-FD5E-BE60-80778A5344FE}"/>
              </a:ext>
            </a:extLst>
          </p:cNvPr>
          <p:cNvSpPr txBox="1"/>
          <p:nvPr/>
        </p:nvSpPr>
        <p:spPr>
          <a:xfrm>
            <a:off x="561135" y="1161941"/>
            <a:ext cx="969860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Real-World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Based on the difference between the scores of PR-AUC and F1 for the trained models compared to a random model, the model has a solid amount of learned prediction power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main concern is the high number of not no-shows that are predicted as no-shows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Could lead to overscheduling problems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Possible solution(s) to use the model's intelligence but decrease the impact of wrong predictions include: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Predicting a total number of no-shows per day rather than at a slot level 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Improving the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Engineering features that help distinguish between patients that will no-show and those who won’t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Increasing the specificity of the data such as department location or even provider could eliminate noise in the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Testing other types of prediction models such as Random Forest or K-Nearest Neighbors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Fine-tuning hyperparameters further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48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947C8E-3846-768D-43CD-BC2EFE83A148}"/>
              </a:ext>
            </a:extLst>
          </p:cNvPr>
          <p:cNvSpPr/>
          <p:nvPr/>
        </p:nvSpPr>
        <p:spPr>
          <a:xfrm>
            <a:off x="0" y="2851"/>
            <a:ext cx="12192000" cy="782516"/>
          </a:xfrm>
          <a:prstGeom prst="rect">
            <a:avLst/>
          </a:prstGeom>
          <a:solidFill>
            <a:srgbClr val="0046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61C5722-C6F5-52C7-9C8C-DCF2380DB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3" y="17663"/>
            <a:ext cx="770859" cy="74967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754869-73A3-3E6F-55DA-28F540C383C9}"/>
              </a:ext>
            </a:extLst>
          </p:cNvPr>
          <p:cNvCxnSpPr/>
          <p:nvPr/>
        </p:nvCxnSpPr>
        <p:spPr>
          <a:xfrm>
            <a:off x="1841157" y="2853759"/>
            <a:ext cx="0" cy="9858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6CEA7A6-B51B-D9DE-5260-C6C6CD009499}"/>
              </a:ext>
            </a:extLst>
          </p:cNvPr>
          <p:cNvSpPr txBox="1"/>
          <p:nvPr/>
        </p:nvSpPr>
        <p:spPr>
          <a:xfrm>
            <a:off x="895350" y="32034"/>
            <a:ext cx="1167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Goal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D59D2E-425A-405E-895E-06EFC85AB182}"/>
              </a:ext>
            </a:extLst>
          </p:cNvPr>
          <p:cNvSpPr txBox="1"/>
          <p:nvPr/>
        </p:nvSpPr>
        <p:spPr>
          <a:xfrm>
            <a:off x="807613" y="1190009"/>
            <a:ext cx="93509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Initial Goal: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Predict whether a slot will go 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unfilled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seemed too broad to predict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Current Goal: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Predict the probability of a given filled appointment slot for internal medicine between the hours of 7am and 5pm being a 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‘No-Show’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based on appointment characteristics such as time, day, patient demographics,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etc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No-Show: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Listed in Athena as a ‘No-Show, No-Call’ meaning that the patient did not show up to the appointment or cancel the appointment ahead of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Filled Appointment Slot: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appointment slot that is booked with a patient (not open)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Probability: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number between 0 and 1 that represents how likely an appointment slot is going to be a no-show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599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947C8E-3846-768D-43CD-BC2EFE83A148}"/>
              </a:ext>
            </a:extLst>
          </p:cNvPr>
          <p:cNvSpPr/>
          <p:nvPr/>
        </p:nvSpPr>
        <p:spPr>
          <a:xfrm>
            <a:off x="0" y="-4862"/>
            <a:ext cx="12192000" cy="782516"/>
          </a:xfrm>
          <a:prstGeom prst="rect">
            <a:avLst/>
          </a:prstGeom>
          <a:solidFill>
            <a:srgbClr val="0046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61C5722-C6F5-52C7-9C8C-DCF2380DB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60"/>
            <a:ext cx="770859" cy="74967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754869-73A3-3E6F-55DA-28F540C383C9}"/>
              </a:ext>
            </a:extLst>
          </p:cNvPr>
          <p:cNvCxnSpPr/>
          <p:nvPr/>
        </p:nvCxnSpPr>
        <p:spPr>
          <a:xfrm>
            <a:off x="1841157" y="2853759"/>
            <a:ext cx="0" cy="9858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6CEA7A6-B51B-D9DE-5260-C6C6CD009499}"/>
              </a:ext>
            </a:extLst>
          </p:cNvPr>
          <p:cNvSpPr txBox="1"/>
          <p:nvPr/>
        </p:nvSpPr>
        <p:spPr>
          <a:xfrm>
            <a:off x="770859" y="147745"/>
            <a:ext cx="3441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About the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BA5B24-B9EA-FD5E-BE60-80778A5344FE}"/>
              </a:ext>
            </a:extLst>
          </p:cNvPr>
          <p:cNvSpPr txBox="1"/>
          <p:nvPr/>
        </p:nvSpPr>
        <p:spPr>
          <a:xfrm>
            <a:off x="807612" y="1190009"/>
            <a:ext cx="852427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DAYOFWEEK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APPOINTMENTSTARTTIME_HOUR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SPECIALTY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AGE_CATEGORY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ETHNICITY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MARITALSTATUS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SMSOPTIN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previous_noshow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(Count of previous no-shows)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DATE_DIFF_CATEGORY (difference between scheduled and appointment 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Dependent Variable: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slot_noShow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86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947C8E-3846-768D-43CD-BC2EFE83A148}"/>
              </a:ext>
            </a:extLst>
          </p:cNvPr>
          <p:cNvSpPr/>
          <p:nvPr/>
        </p:nvSpPr>
        <p:spPr>
          <a:xfrm>
            <a:off x="0" y="-4862"/>
            <a:ext cx="12192000" cy="782516"/>
          </a:xfrm>
          <a:prstGeom prst="rect">
            <a:avLst/>
          </a:prstGeom>
          <a:solidFill>
            <a:srgbClr val="0046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61C5722-C6F5-52C7-9C8C-DCF2380DB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60"/>
            <a:ext cx="770859" cy="74967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754869-73A3-3E6F-55DA-28F540C383C9}"/>
              </a:ext>
            </a:extLst>
          </p:cNvPr>
          <p:cNvCxnSpPr/>
          <p:nvPr/>
        </p:nvCxnSpPr>
        <p:spPr>
          <a:xfrm>
            <a:off x="1841157" y="2853759"/>
            <a:ext cx="0" cy="9858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6CEA7A6-B51B-D9DE-5260-C6C6CD009499}"/>
              </a:ext>
            </a:extLst>
          </p:cNvPr>
          <p:cNvSpPr txBox="1"/>
          <p:nvPr/>
        </p:nvSpPr>
        <p:spPr>
          <a:xfrm>
            <a:off x="770859" y="147745"/>
            <a:ext cx="20983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BA5B24-B9EA-FD5E-BE60-80778A5344FE}"/>
              </a:ext>
            </a:extLst>
          </p:cNvPr>
          <p:cNvSpPr txBox="1"/>
          <p:nvPr/>
        </p:nvSpPr>
        <p:spPr>
          <a:xfrm>
            <a:off x="807612" y="1190009"/>
            <a:ext cx="867459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Choice: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 Regression classifier from Python’s scikit learn library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Implements regularized logistic regression to predict a value between 0 and 1 based on the set of features to predict the probability of a no-show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Model1 =&gt; Logistic regression classifier using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class_weight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=balanced to account for imbalanced data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Model2 =&gt; Logistic regression classifier using SMOTE re-sampled data to account for imbalance in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Parameters: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solver=‘saga’  -  uses the ‘saga’ algorithm in the optimization problem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class_weight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='balanced’  - 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weights the punishment of wrong predictions by the inverse of class distribution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(**Only used Model1**)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penalty=‘l1’  -  add L1 penalty to reduce coefficients of uninformative features to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verbose = 1  -  displays model progress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57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947C8E-3846-768D-43CD-BC2EFE83A148}"/>
              </a:ext>
            </a:extLst>
          </p:cNvPr>
          <p:cNvSpPr/>
          <p:nvPr/>
        </p:nvSpPr>
        <p:spPr>
          <a:xfrm>
            <a:off x="0" y="-4862"/>
            <a:ext cx="12192000" cy="782516"/>
          </a:xfrm>
          <a:prstGeom prst="rect">
            <a:avLst/>
          </a:prstGeom>
          <a:solidFill>
            <a:srgbClr val="0046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61C5722-C6F5-52C7-9C8C-DCF2380DB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60"/>
            <a:ext cx="770859" cy="74967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754869-73A3-3E6F-55DA-28F540C383C9}"/>
              </a:ext>
            </a:extLst>
          </p:cNvPr>
          <p:cNvCxnSpPr/>
          <p:nvPr/>
        </p:nvCxnSpPr>
        <p:spPr>
          <a:xfrm>
            <a:off x="1841157" y="2853759"/>
            <a:ext cx="0" cy="9858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6CEA7A6-B51B-D9DE-5260-C6C6CD009499}"/>
              </a:ext>
            </a:extLst>
          </p:cNvPr>
          <p:cNvSpPr txBox="1"/>
          <p:nvPr/>
        </p:nvSpPr>
        <p:spPr>
          <a:xfrm>
            <a:off x="770859" y="147745"/>
            <a:ext cx="4225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Sampling (Model2)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BA5B24-B9EA-FD5E-BE60-80778A5344FE}"/>
              </a:ext>
            </a:extLst>
          </p:cNvPr>
          <p:cNvSpPr txBox="1"/>
          <p:nvPr/>
        </p:nvSpPr>
        <p:spPr>
          <a:xfrm>
            <a:off x="807612" y="1190009"/>
            <a:ext cx="867459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Techniques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SMOTE = Synthetic Minority Oversampling Technique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RandomUnderSampler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Under samples majority class to even out class distribution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Both contained in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Python’s imbalanced-learn library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a combination of oversampling and under sampling to even out class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Allows the linear regression to treat majority and minority classes with equal weight since the count of examples is now similar</a:t>
            </a:r>
          </a:p>
          <a:p>
            <a:pPr lvl="1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FDB1A8-83CC-E9CC-831A-659CC5947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2884" y="5320893"/>
            <a:ext cx="4235871" cy="4397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F798BB-D280-7A98-8FD1-E7ED0B06BA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2884" y="4486048"/>
            <a:ext cx="4140623" cy="418477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ED5D74D0-C303-BB1F-143D-65F4F991310F}"/>
              </a:ext>
            </a:extLst>
          </p:cNvPr>
          <p:cNvSpPr/>
          <p:nvPr/>
        </p:nvSpPr>
        <p:spPr>
          <a:xfrm>
            <a:off x="5029994" y="4885130"/>
            <a:ext cx="391827" cy="3988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26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947C8E-3846-768D-43CD-BC2EFE83A148}"/>
              </a:ext>
            </a:extLst>
          </p:cNvPr>
          <p:cNvSpPr/>
          <p:nvPr/>
        </p:nvSpPr>
        <p:spPr>
          <a:xfrm>
            <a:off x="0" y="-4862"/>
            <a:ext cx="12192000" cy="782516"/>
          </a:xfrm>
          <a:prstGeom prst="rect">
            <a:avLst/>
          </a:prstGeom>
          <a:solidFill>
            <a:srgbClr val="0046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61C5722-C6F5-52C7-9C8C-DCF2380DB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60"/>
            <a:ext cx="770859" cy="74967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754869-73A3-3E6F-55DA-28F540C383C9}"/>
              </a:ext>
            </a:extLst>
          </p:cNvPr>
          <p:cNvCxnSpPr/>
          <p:nvPr/>
        </p:nvCxnSpPr>
        <p:spPr>
          <a:xfrm>
            <a:off x="1841157" y="2853759"/>
            <a:ext cx="0" cy="9858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6CEA7A6-B51B-D9DE-5260-C6C6CD009499}"/>
              </a:ext>
            </a:extLst>
          </p:cNvPr>
          <p:cNvSpPr txBox="1"/>
          <p:nvPr/>
        </p:nvSpPr>
        <p:spPr>
          <a:xfrm>
            <a:off x="770859" y="147745"/>
            <a:ext cx="4428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Feature Coefficients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BA5B24-B9EA-FD5E-BE60-80778A5344FE}"/>
              </a:ext>
            </a:extLst>
          </p:cNvPr>
          <p:cNvSpPr txBox="1"/>
          <p:nvPr/>
        </p:nvSpPr>
        <p:spPr>
          <a:xfrm>
            <a:off x="770859" y="1486464"/>
            <a:ext cx="2617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 5 highest (increase no-show prob)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4F8CAC-CB57-626A-91FE-AA368A955212}"/>
              </a:ext>
            </a:extLst>
          </p:cNvPr>
          <p:cNvSpPr txBox="1"/>
          <p:nvPr/>
        </p:nvSpPr>
        <p:spPr>
          <a:xfrm>
            <a:off x="770859" y="5230415"/>
            <a:ext cx="2617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 5 lowest (decrease no-show prob)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8A50D9-E64A-4006-59C4-05ACF6DFEC27}"/>
              </a:ext>
            </a:extLst>
          </p:cNvPr>
          <p:cNvSpPr txBox="1"/>
          <p:nvPr/>
        </p:nvSpPr>
        <p:spPr>
          <a:xfrm>
            <a:off x="770858" y="3380562"/>
            <a:ext cx="2869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Zeroed out or close to 0 (due to L1 regularization)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84FC63-4018-4854-A8F1-A4E5C23B0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0441" y="1222545"/>
            <a:ext cx="3102626" cy="11239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C7C606C-23AD-21DF-E526-0DF4389691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0440" y="2713410"/>
            <a:ext cx="3102626" cy="20288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E64A797-386A-1D5F-2FF2-EC4B7C3221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0440" y="5118195"/>
            <a:ext cx="3102627" cy="11239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0F45972-8705-DF8F-2365-72C9E30ECB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3476" y="1240862"/>
            <a:ext cx="2952750" cy="1104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ABA9321-9BC1-F7AB-8BDC-80D34D99C4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33476" y="5118195"/>
            <a:ext cx="2952750" cy="112394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B6B3EB7-2ACE-464A-F84A-6D5C6BEFAF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43001" y="2713410"/>
            <a:ext cx="2943225" cy="200977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D0B1E1D-7D27-C3BA-64F1-648F3D1AD35F}"/>
              </a:ext>
            </a:extLst>
          </p:cNvPr>
          <p:cNvSpPr txBox="1"/>
          <p:nvPr/>
        </p:nvSpPr>
        <p:spPr>
          <a:xfrm>
            <a:off x="4583949" y="846585"/>
            <a:ext cx="2617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6E87DA-8C1B-3F41-2E11-4326D019A81B}"/>
              </a:ext>
            </a:extLst>
          </p:cNvPr>
          <p:cNvSpPr txBox="1"/>
          <p:nvPr/>
        </p:nvSpPr>
        <p:spPr>
          <a:xfrm>
            <a:off x="8305669" y="821728"/>
            <a:ext cx="2617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Model1</a:t>
            </a:r>
          </a:p>
        </p:txBody>
      </p:sp>
    </p:spTree>
    <p:extLst>
      <p:ext uri="{BB962C8B-B14F-4D97-AF65-F5344CB8AC3E}">
        <p14:creationId xmlns:p14="http://schemas.microsoft.com/office/powerpoint/2010/main" val="1151869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947C8E-3846-768D-43CD-BC2EFE83A148}"/>
              </a:ext>
            </a:extLst>
          </p:cNvPr>
          <p:cNvSpPr/>
          <p:nvPr/>
        </p:nvSpPr>
        <p:spPr>
          <a:xfrm>
            <a:off x="0" y="-4862"/>
            <a:ext cx="12192000" cy="782516"/>
          </a:xfrm>
          <a:prstGeom prst="rect">
            <a:avLst/>
          </a:prstGeom>
          <a:solidFill>
            <a:srgbClr val="0046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61C5722-C6F5-52C7-9C8C-DCF2380DB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60"/>
            <a:ext cx="770859" cy="74967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754869-73A3-3E6F-55DA-28F540C383C9}"/>
              </a:ext>
            </a:extLst>
          </p:cNvPr>
          <p:cNvCxnSpPr/>
          <p:nvPr/>
        </p:nvCxnSpPr>
        <p:spPr>
          <a:xfrm>
            <a:off x="1841157" y="2853759"/>
            <a:ext cx="0" cy="9858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6CEA7A6-B51B-D9DE-5260-C6C6CD009499}"/>
              </a:ext>
            </a:extLst>
          </p:cNvPr>
          <p:cNvSpPr txBox="1"/>
          <p:nvPr/>
        </p:nvSpPr>
        <p:spPr>
          <a:xfrm>
            <a:off x="770859" y="147745"/>
            <a:ext cx="37951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Results (Model1)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BA5B24-B9EA-FD5E-BE60-80778A5344FE}"/>
              </a:ext>
            </a:extLst>
          </p:cNvPr>
          <p:cNvSpPr txBox="1"/>
          <p:nvPr/>
        </p:nvSpPr>
        <p:spPr>
          <a:xfrm>
            <a:off x="494022" y="1112343"/>
            <a:ext cx="1159451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Threshold set to .2 (prediction above .2 predicts no-show)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Scores: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Accuracy: 0.85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ROC Area Under Curve: 0.88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good model is at distinguishing between classes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Recall: .91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number of instances which the model correctly identified as relevant out of the total relevant instances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Precision: .22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number of instances that are relevant, out of the total instances the model retrieved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F1 score: 0.35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Prediction Breakdown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 Positives: 4,766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 Positives: 16,971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 Negatives: 95,124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 Negatives: 453</a:t>
            </a:r>
          </a:p>
        </p:txBody>
      </p:sp>
    </p:spTree>
    <p:extLst>
      <p:ext uri="{BB962C8B-B14F-4D97-AF65-F5344CB8AC3E}">
        <p14:creationId xmlns:p14="http://schemas.microsoft.com/office/powerpoint/2010/main" val="2528188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947C8E-3846-768D-43CD-BC2EFE83A148}"/>
              </a:ext>
            </a:extLst>
          </p:cNvPr>
          <p:cNvSpPr/>
          <p:nvPr/>
        </p:nvSpPr>
        <p:spPr>
          <a:xfrm>
            <a:off x="0" y="-4862"/>
            <a:ext cx="12192000" cy="782516"/>
          </a:xfrm>
          <a:prstGeom prst="rect">
            <a:avLst/>
          </a:prstGeom>
          <a:solidFill>
            <a:srgbClr val="0046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61C5722-C6F5-52C7-9C8C-DCF2380DB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60"/>
            <a:ext cx="770859" cy="74967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754869-73A3-3E6F-55DA-28F540C383C9}"/>
              </a:ext>
            </a:extLst>
          </p:cNvPr>
          <p:cNvCxnSpPr/>
          <p:nvPr/>
        </p:nvCxnSpPr>
        <p:spPr>
          <a:xfrm>
            <a:off x="1841157" y="2853759"/>
            <a:ext cx="0" cy="9858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6CEA7A6-B51B-D9DE-5260-C6C6CD009499}"/>
              </a:ext>
            </a:extLst>
          </p:cNvPr>
          <p:cNvSpPr txBox="1"/>
          <p:nvPr/>
        </p:nvSpPr>
        <p:spPr>
          <a:xfrm>
            <a:off x="770859" y="147745"/>
            <a:ext cx="37951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Results (Model2)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BA5B24-B9EA-FD5E-BE60-80778A5344FE}"/>
              </a:ext>
            </a:extLst>
          </p:cNvPr>
          <p:cNvSpPr txBox="1"/>
          <p:nvPr/>
        </p:nvSpPr>
        <p:spPr>
          <a:xfrm>
            <a:off x="494022" y="1112343"/>
            <a:ext cx="1159451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Threshold set to .3 (prediction above .3 predicts no-show)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Scores: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Accuracy: 0.83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ROC Area Under Curve: 0.91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good model is at distinguishing between classes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Recall: .99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number of instances which the model correctly identified as relevant out of the total relevant instances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Precision: .21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number of instances that are relevant, out of the total instances the model retrieved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Low due to the high number of false positives compared to the number of true positives (class imbalance skews this number)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F1 score: 0.35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Prediction Breakdown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 Positives: 5,194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 Positives: 19,543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 Negatives: 92,552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 Negatives: 25</a:t>
            </a:r>
          </a:p>
        </p:txBody>
      </p:sp>
    </p:spTree>
    <p:extLst>
      <p:ext uri="{BB962C8B-B14F-4D97-AF65-F5344CB8AC3E}">
        <p14:creationId xmlns:p14="http://schemas.microsoft.com/office/powerpoint/2010/main" val="558384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281C124-3B00-9B11-BCD5-20D35D8CA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718" y="944974"/>
            <a:ext cx="3830393" cy="2363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947C8E-3846-768D-43CD-BC2EFE83A148}"/>
              </a:ext>
            </a:extLst>
          </p:cNvPr>
          <p:cNvSpPr/>
          <p:nvPr/>
        </p:nvSpPr>
        <p:spPr>
          <a:xfrm>
            <a:off x="0" y="-4862"/>
            <a:ext cx="12192000" cy="782516"/>
          </a:xfrm>
          <a:prstGeom prst="rect">
            <a:avLst/>
          </a:prstGeom>
          <a:solidFill>
            <a:srgbClr val="0046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61C5722-C6F5-52C7-9C8C-DCF2380DB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560"/>
            <a:ext cx="770859" cy="74967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754869-73A3-3E6F-55DA-28F540C383C9}"/>
              </a:ext>
            </a:extLst>
          </p:cNvPr>
          <p:cNvCxnSpPr/>
          <p:nvPr/>
        </p:nvCxnSpPr>
        <p:spPr>
          <a:xfrm>
            <a:off x="1841157" y="2853759"/>
            <a:ext cx="0" cy="9858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6CEA7A6-B51B-D9DE-5260-C6C6CD009499}"/>
              </a:ext>
            </a:extLst>
          </p:cNvPr>
          <p:cNvSpPr txBox="1"/>
          <p:nvPr/>
        </p:nvSpPr>
        <p:spPr>
          <a:xfrm>
            <a:off x="770859" y="147745"/>
            <a:ext cx="40093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Analysis (Model2)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BA5B24-B9EA-FD5E-BE60-80778A5344FE}"/>
              </a:ext>
            </a:extLst>
          </p:cNvPr>
          <p:cNvSpPr txBox="1"/>
          <p:nvPr/>
        </p:nvSpPr>
        <p:spPr>
          <a:xfrm>
            <a:off x="5732995" y="3177877"/>
            <a:ext cx="4398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Avg ratio (trailing 4 months) of total predicted no-shows/day : actual no-shows/day = 4.87 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this factor to scale down predictions to get a better per day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Off by an average of only 6.24 no-shows/day or 16%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23BDF1-95D4-0AE8-74E6-8C0E7652B2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342" y="1322900"/>
            <a:ext cx="4077981" cy="25166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E1C56A-3708-C9DB-15FE-0C4579F8D0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655" y="4373893"/>
            <a:ext cx="3797525" cy="23436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361069-BC9A-D7F1-2992-405098DE6820}"/>
              </a:ext>
            </a:extLst>
          </p:cNvPr>
          <p:cNvSpPr txBox="1"/>
          <p:nvPr/>
        </p:nvSpPr>
        <p:spPr>
          <a:xfrm>
            <a:off x="788111" y="919667"/>
            <a:ext cx="253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Accuracy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8B9E31-F124-C40A-13D7-F0D5902C2173}"/>
              </a:ext>
            </a:extLst>
          </p:cNvPr>
          <p:cNvSpPr txBox="1"/>
          <p:nvPr/>
        </p:nvSpPr>
        <p:spPr>
          <a:xfrm>
            <a:off x="770859" y="3966841"/>
            <a:ext cx="559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Ratio of total predicted to actual no-shows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78FD733-68A4-164F-8A8C-5820686F417D}"/>
              </a:ext>
            </a:extLst>
          </p:cNvPr>
          <p:cNvSpPr/>
          <p:nvPr/>
        </p:nvSpPr>
        <p:spPr>
          <a:xfrm rot="19231565">
            <a:off x="4400473" y="4566864"/>
            <a:ext cx="1441374" cy="5102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8D40441-ADB9-3FCC-0CBC-9E3D34A3A8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7718" y="4672144"/>
            <a:ext cx="3341326" cy="20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7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2878</TotalTime>
  <Words>846</Words>
  <Application>Microsoft Office PowerPoint</Application>
  <PresentationFormat>Widescreen</PresentationFormat>
  <Paragraphs>115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No-Show Prediction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: Ballantyne - IM</dc:title>
  <dc:creator>Ashley Holliday</dc:creator>
  <cp:lastModifiedBy>Alexander Donald</cp:lastModifiedBy>
  <cp:revision>4</cp:revision>
  <dcterms:created xsi:type="dcterms:W3CDTF">2022-06-30T22:41:35Z</dcterms:created>
  <dcterms:modified xsi:type="dcterms:W3CDTF">2022-07-20T15:34:21Z</dcterms:modified>
</cp:coreProperties>
</file>