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57" r:id="rId4"/>
    <p:sldId id="261" r:id="rId5"/>
    <p:sldId id="262" r:id="rId6"/>
    <p:sldId id="263" r:id="rId7"/>
    <p:sldId id="264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1A7"/>
    <a:srgbClr val="FF725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65" d="100"/>
          <a:sy n="65" d="100"/>
        </p:scale>
        <p:origin x="678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B9E36-0A09-4A99-8744-041FBA9E416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EBD5C-1D99-42E0-A143-538725296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2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89fcc27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89fcc27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1fdc4dfe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1fdc4dfe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71fdc4dfea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71fdc4dfea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home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FD34D-31B5-439F-BFBD-C634A64C4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F8EA1-E4F1-4318-9AAF-ACA6444B9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67EAD-23D2-49E7-B085-AFBEA9712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F9CE-3444-45E9-AACD-B84239E9CE57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B205A-65CA-417A-8E8A-A19BBA65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759FB-BEE9-4FC0-B5B0-01264E90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B67-6723-47AE-B760-6424D2FF0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04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117F8-0436-4257-AC91-30C860393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ADD220-D000-4665-8524-A979331C5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4DA05-CB8B-419C-B808-E98575F7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F9CE-3444-45E9-AACD-B84239E9CE57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6CFCA-4DB5-42A7-92B2-8AEC96A7B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A998D-2781-42C7-B362-51D71307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B67-6723-47AE-B760-6424D2FF0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0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7FBF19-FB83-4B08-A371-A40D8F4BB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7DE5-8F34-4293-AF07-3382370ED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7AF6D-C2BB-4A15-A5A7-30644A625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F9CE-3444-45E9-AACD-B84239E9CE57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DF948-31C2-4F4C-9196-BCF4BAE8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5FE7D-30CD-4CA4-8010-A4837EAB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B67-6723-47AE-B760-6424D2FF0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47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00884" y="4066649"/>
            <a:ext cx="5028000" cy="5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241033" y="0"/>
            <a:ext cx="950800" cy="47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61067" y="1307004"/>
            <a:ext cx="4960000" cy="294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Font typeface="Sarala"/>
              <a:buNone/>
              <a:defRPr sz="6933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67" y="5418633"/>
            <a:ext cx="2900800" cy="9648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950967" y="0"/>
            <a:ext cx="5571200" cy="4752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11241033" y="0"/>
            <a:ext cx="950800" cy="475200"/>
          </a:xfrm>
          <a:prstGeom prst="rect">
            <a:avLst/>
          </a:prstGeom>
          <a:solidFill>
            <a:srgbClr val="FF725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9138400" y="6382800"/>
            <a:ext cx="3054000" cy="4752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63518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6098567" y="467"/>
            <a:ext cx="6093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6448333" y="3909200"/>
            <a:ext cx="5380400" cy="8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5733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7714833" y="1275597"/>
            <a:ext cx="2847200" cy="26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7036567" y="4792000"/>
            <a:ext cx="4203600" cy="7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-14467" y="-6833"/>
            <a:ext cx="965600" cy="96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3"/>
          <p:cNvSpPr/>
          <p:nvPr/>
        </p:nvSpPr>
        <p:spPr>
          <a:xfrm>
            <a:off x="9138400" y="6369133"/>
            <a:ext cx="3067200" cy="4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3"/>
          <p:cNvSpPr/>
          <p:nvPr/>
        </p:nvSpPr>
        <p:spPr>
          <a:xfrm>
            <a:off x="-14467" y="6369133"/>
            <a:ext cx="965600" cy="48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71661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815033" y="1897373"/>
            <a:ext cx="10562000" cy="42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/>
              <a:buChar char="●"/>
              <a:defRPr sz="14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■"/>
              <a:defRPr sz="1600"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●"/>
              <a:defRPr sz="1600"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 sz="1600"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■"/>
              <a:defRPr sz="1600"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●"/>
              <a:defRPr sz="1600"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 sz="1600"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555555"/>
              </a:buClr>
              <a:buSzPts val="1400"/>
              <a:buFont typeface="Lato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0" y="0"/>
            <a:ext cx="950800" cy="9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4"/>
          <p:cNvSpPr/>
          <p:nvPr/>
        </p:nvSpPr>
        <p:spPr>
          <a:xfrm>
            <a:off x="0" y="6409733"/>
            <a:ext cx="12192000" cy="47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95967" y="873621"/>
            <a:ext cx="106000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11241200" y="959133"/>
            <a:ext cx="950800" cy="96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54425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08633" y="3057859"/>
            <a:ext cx="4487200" cy="30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6896200" y="2676611"/>
            <a:ext cx="4487200" cy="33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795967" y="873621"/>
            <a:ext cx="106000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0" y="0"/>
            <a:ext cx="950800" cy="47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5"/>
          <p:cNvSpPr/>
          <p:nvPr/>
        </p:nvSpPr>
        <p:spPr>
          <a:xfrm>
            <a:off x="11241000" y="5893200"/>
            <a:ext cx="950800" cy="96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95798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795967" y="873621"/>
            <a:ext cx="106000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7433" y="6361833"/>
            <a:ext cx="12192000" cy="49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6"/>
          <p:cNvSpPr/>
          <p:nvPr/>
        </p:nvSpPr>
        <p:spPr>
          <a:xfrm>
            <a:off x="7433" y="-6833"/>
            <a:ext cx="943600" cy="49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6"/>
          <p:cNvSpPr/>
          <p:nvPr/>
        </p:nvSpPr>
        <p:spPr>
          <a:xfrm>
            <a:off x="11247533" y="-6833"/>
            <a:ext cx="943600" cy="96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07903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9138400" y="0"/>
            <a:ext cx="3053600" cy="96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813263" y="752276"/>
            <a:ext cx="3280000" cy="1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ubTitle" idx="1"/>
          </p:nvPr>
        </p:nvSpPr>
        <p:spPr>
          <a:xfrm>
            <a:off x="813277" y="2212000"/>
            <a:ext cx="3053600" cy="24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950967" y="6369133"/>
            <a:ext cx="8187600" cy="4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7"/>
          <p:cNvSpPr/>
          <p:nvPr/>
        </p:nvSpPr>
        <p:spPr>
          <a:xfrm>
            <a:off x="0" y="5400633"/>
            <a:ext cx="950800" cy="48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76621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7139000" y="711831"/>
            <a:ext cx="3998800" cy="295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50" name="Google Shape;50;p8"/>
          <p:cNvSpPr/>
          <p:nvPr/>
        </p:nvSpPr>
        <p:spPr>
          <a:xfrm>
            <a:off x="0" y="0"/>
            <a:ext cx="950800" cy="96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8"/>
          <p:cNvSpPr/>
          <p:nvPr/>
        </p:nvSpPr>
        <p:spPr>
          <a:xfrm>
            <a:off x="9138400" y="4928400"/>
            <a:ext cx="3053600" cy="96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828040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653333" y="2636796"/>
            <a:ext cx="3582000" cy="2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marL="1219170" lvl="1" indent="-423323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798667" y="737667"/>
            <a:ext cx="3644400" cy="1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5" name="Google Shape;55;p9"/>
          <p:cNvSpPr/>
          <p:nvPr/>
        </p:nvSpPr>
        <p:spPr>
          <a:xfrm>
            <a:off x="14733" y="5898733"/>
            <a:ext cx="3039200" cy="95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9"/>
          <p:cNvSpPr/>
          <p:nvPr/>
        </p:nvSpPr>
        <p:spPr>
          <a:xfrm>
            <a:off x="11241033" y="5893200"/>
            <a:ext cx="950800" cy="95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5908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B309-4033-4A67-BCD0-BC30E46AC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E85B2-8ADB-4935-84D3-D4B318E88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8D02D-14CC-4289-9F55-A58957E63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F9CE-3444-45E9-AACD-B84239E9CE57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4D7DA-E197-4340-AB4C-B976E0808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8EC49-8A35-4CDF-9ECE-FFB833BB4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B67-6723-47AE-B760-6424D2FF0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136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795967" y="873621"/>
            <a:ext cx="106000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59" name="Google Shape;59;p10"/>
          <p:cNvSpPr/>
          <p:nvPr/>
        </p:nvSpPr>
        <p:spPr>
          <a:xfrm>
            <a:off x="3053800" y="2949600"/>
            <a:ext cx="6084800" cy="95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10"/>
          <p:cNvSpPr/>
          <p:nvPr/>
        </p:nvSpPr>
        <p:spPr>
          <a:xfrm>
            <a:off x="-11233" y="2949600"/>
            <a:ext cx="962000" cy="95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10"/>
          <p:cNvSpPr/>
          <p:nvPr/>
        </p:nvSpPr>
        <p:spPr>
          <a:xfrm>
            <a:off x="11237433" y="2949600"/>
            <a:ext cx="962000" cy="95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769285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2595787" y="2366523"/>
            <a:ext cx="8826400" cy="19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11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2534433" y="4141056"/>
            <a:ext cx="8826400" cy="5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57189" algn="ctr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algn="ctr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algn="ctr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algn="ctr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algn="ctr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algn="ctr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algn="ctr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algn="ctr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65" name="Google Shape;65;p11"/>
          <p:cNvSpPr/>
          <p:nvPr/>
        </p:nvSpPr>
        <p:spPr>
          <a:xfrm>
            <a:off x="6096000" y="-14133"/>
            <a:ext cx="6096000" cy="97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11"/>
          <p:cNvSpPr/>
          <p:nvPr/>
        </p:nvSpPr>
        <p:spPr>
          <a:xfrm>
            <a:off x="6096000" y="5887100"/>
            <a:ext cx="6096000" cy="97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11"/>
          <p:cNvSpPr/>
          <p:nvPr/>
        </p:nvSpPr>
        <p:spPr>
          <a:xfrm>
            <a:off x="9138400" y="6409733"/>
            <a:ext cx="3053600" cy="47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384446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/>
          <p:nvPr/>
        </p:nvSpPr>
        <p:spPr>
          <a:xfrm>
            <a:off x="0" y="2342033"/>
            <a:ext cx="12192000" cy="449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881667" y="3431365"/>
            <a:ext cx="32008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881667" y="3863957"/>
            <a:ext cx="32008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2" hasCustomPrompt="1"/>
          </p:nvPr>
        </p:nvSpPr>
        <p:spPr>
          <a:xfrm>
            <a:off x="1294467" y="2985832"/>
            <a:ext cx="2375200" cy="5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4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3"/>
          </p:nvPr>
        </p:nvSpPr>
        <p:spPr>
          <a:xfrm>
            <a:off x="4495600" y="3431365"/>
            <a:ext cx="32008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4"/>
          </p:nvPr>
        </p:nvSpPr>
        <p:spPr>
          <a:xfrm>
            <a:off x="4495600" y="3863957"/>
            <a:ext cx="32008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5" hasCustomPrompt="1"/>
          </p:nvPr>
        </p:nvSpPr>
        <p:spPr>
          <a:xfrm>
            <a:off x="4908400" y="2985832"/>
            <a:ext cx="2375200" cy="5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4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6"/>
          </p:nvPr>
        </p:nvSpPr>
        <p:spPr>
          <a:xfrm>
            <a:off x="8109533" y="3431365"/>
            <a:ext cx="32008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7"/>
          </p:nvPr>
        </p:nvSpPr>
        <p:spPr>
          <a:xfrm>
            <a:off x="8109533" y="3863957"/>
            <a:ext cx="32008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8" hasCustomPrompt="1"/>
          </p:nvPr>
        </p:nvSpPr>
        <p:spPr>
          <a:xfrm>
            <a:off x="8522333" y="2985832"/>
            <a:ext cx="2375200" cy="5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4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9"/>
          </p:nvPr>
        </p:nvSpPr>
        <p:spPr>
          <a:xfrm>
            <a:off x="881667" y="5115949"/>
            <a:ext cx="32008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3"/>
          </p:nvPr>
        </p:nvSpPr>
        <p:spPr>
          <a:xfrm>
            <a:off x="881667" y="5548552"/>
            <a:ext cx="32008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4" hasCustomPrompt="1"/>
          </p:nvPr>
        </p:nvSpPr>
        <p:spPr>
          <a:xfrm>
            <a:off x="1294467" y="4670416"/>
            <a:ext cx="2375200" cy="5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4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5"/>
          </p:nvPr>
        </p:nvSpPr>
        <p:spPr>
          <a:xfrm>
            <a:off x="4495600" y="5115949"/>
            <a:ext cx="32008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6"/>
          </p:nvPr>
        </p:nvSpPr>
        <p:spPr>
          <a:xfrm>
            <a:off x="4495600" y="5548552"/>
            <a:ext cx="32008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7" hasCustomPrompt="1"/>
          </p:nvPr>
        </p:nvSpPr>
        <p:spPr>
          <a:xfrm>
            <a:off x="4908400" y="4670416"/>
            <a:ext cx="2375200" cy="5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4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8"/>
          </p:nvPr>
        </p:nvSpPr>
        <p:spPr>
          <a:xfrm>
            <a:off x="8109533" y="5115949"/>
            <a:ext cx="32008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9"/>
          </p:nvPr>
        </p:nvSpPr>
        <p:spPr>
          <a:xfrm>
            <a:off x="8109533" y="5548552"/>
            <a:ext cx="32008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20" hasCustomPrompt="1"/>
          </p:nvPr>
        </p:nvSpPr>
        <p:spPr>
          <a:xfrm>
            <a:off x="8522333" y="4670416"/>
            <a:ext cx="2375200" cy="5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4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21"/>
          </p:nvPr>
        </p:nvSpPr>
        <p:spPr>
          <a:xfrm>
            <a:off x="795967" y="873621"/>
            <a:ext cx="106000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11712867" y="0"/>
            <a:ext cx="478800" cy="4752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13"/>
          <p:cNvSpPr/>
          <p:nvPr/>
        </p:nvSpPr>
        <p:spPr>
          <a:xfrm>
            <a:off x="0" y="2138133"/>
            <a:ext cx="950800" cy="4752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901343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1084867" y="3948173"/>
            <a:ext cx="32008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1"/>
          </p:nvPr>
        </p:nvSpPr>
        <p:spPr>
          <a:xfrm>
            <a:off x="1084867" y="4373721"/>
            <a:ext cx="3200800" cy="7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 idx="2"/>
          </p:nvPr>
        </p:nvSpPr>
        <p:spPr>
          <a:xfrm>
            <a:off x="4495600" y="3948173"/>
            <a:ext cx="32008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3"/>
          </p:nvPr>
        </p:nvSpPr>
        <p:spPr>
          <a:xfrm>
            <a:off x="4495600" y="4373721"/>
            <a:ext cx="3200800" cy="7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4"/>
          </p:nvPr>
        </p:nvSpPr>
        <p:spPr>
          <a:xfrm>
            <a:off x="7906333" y="3948173"/>
            <a:ext cx="32008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5"/>
          </p:nvPr>
        </p:nvSpPr>
        <p:spPr>
          <a:xfrm>
            <a:off x="7906333" y="4373721"/>
            <a:ext cx="3200800" cy="7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0" y="5893200"/>
            <a:ext cx="12192000" cy="96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6"/>
          </p:nvPr>
        </p:nvSpPr>
        <p:spPr>
          <a:xfrm>
            <a:off x="795967" y="873621"/>
            <a:ext cx="106000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1241033" y="0"/>
            <a:ext cx="950800" cy="475200"/>
          </a:xfrm>
          <a:prstGeom prst="rect">
            <a:avLst/>
          </a:prstGeom>
          <a:solidFill>
            <a:srgbClr val="FF725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305859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>
            <a:off x="949567" y="4069300"/>
            <a:ext cx="10307200" cy="47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15"/>
          <p:cNvSpPr/>
          <p:nvPr/>
        </p:nvSpPr>
        <p:spPr>
          <a:xfrm>
            <a:off x="7067" y="0"/>
            <a:ext cx="12192000" cy="95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15"/>
          <p:cNvSpPr/>
          <p:nvPr/>
        </p:nvSpPr>
        <p:spPr>
          <a:xfrm>
            <a:off x="7067" y="5889167"/>
            <a:ext cx="12192000" cy="102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4369400" y="4009912"/>
            <a:ext cx="34532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ubTitle" idx="1"/>
          </p:nvPr>
        </p:nvSpPr>
        <p:spPr>
          <a:xfrm>
            <a:off x="2069300" y="2251300"/>
            <a:ext cx="8053600" cy="1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3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10122900" y="6367600"/>
            <a:ext cx="2076000" cy="49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15"/>
          <p:cNvSpPr/>
          <p:nvPr/>
        </p:nvSpPr>
        <p:spPr>
          <a:xfrm>
            <a:off x="7067" y="721533"/>
            <a:ext cx="942400" cy="47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014201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of text 1">
  <p:cSld name="One column of text 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/>
          <p:nvPr/>
        </p:nvSpPr>
        <p:spPr>
          <a:xfrm>
            <a:off x="5960700" y="4935200"/>
            <a:ext cx="6231200" cy="125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16"/>
          <p:cNvSpPr/>
          <p:nvPr/>
        </p:nvSpPr>
        <p:spPr>
          <a:xfrm>
            <a:off x="6815833" y="0"/>
            <a:ext cx="5376000" cy="56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7283700" y="1775200"/>
            <a:ext cx="3094400" cy="16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ubTitle" idx="1"/>
          </p:nvPr>
        </p:nvSpPr>
        <p:spPr>
          <a:xfrm>
            <a:off x="7266233" y="3399600"/>
            <a:ext cx="3129200" cy="16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0" y="0"/>
            <a:ext cx="950800" cy="95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16"/>
          <p:cNvSpPr/>
          <p:nvPr/>
        </p:nvSpPr>
        <p:spPr>
          <a:xfrm>
            <a:off x="0" y="6382000"/>
            <a:ext cx="1989200" cy="4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446400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of text 2">
  <p:cSld name="One column of text 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/>
          <p:nvPr/>
        </p:nvSpPr>
        <p:spPr>
          <a:xfrm flipH="1">
            <a:off x="0" y="4935200"/>
            <a:ext cx="6024800" cy="125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" name="Google Shape;119;p17"/>
          <p:cNvSpPr/>
          <p:nvPr/>
        </p:nvSpPr>
        <p:spPr>
          <a:xfrm flipH="1">
            <a:off x="67" y="0"/>
            <a:ext cx="5376000" cy="56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17"/>
          <p:cNvSpPr/>
          <p:nvPr/>
        </p:nvSpPr>
        <p:spPr>
          <a:xfrm flipH="1">
            <a:off x="11241100" y="0"/>
            <a:ext cx="950800" cy="95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17"/>
          <p:cNvSpPr/>
          <p:nvPr/>
        </p:nvSpPr>
        <p:spPr>
          <a:xfrm flipH="1">
            <a:off x="10202700" y="6382000"/>
            <a:ext cx="1989200" cy="4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1749533" y="1775333"/>
            <a:ext cx="3223200" cy="16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1"/>
          </p:nvPr>
        </p:nvSpPr>
        <p:spPr>
          <a:xfrm>
            <a:off x="1776400" y="3399484"/>
            <a:ext cx="3169200" cy="16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70902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Title + Two Columns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/>
          <p:nvPr/>
        </p:nvSpPr>
        <p:spPr>
          <a:xfrm>
            <a:off x="950067" y="3076500"/>
            <a:ext cx="4188400" cy="378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" name="Google Shape;126;p18"/>
          <p:cNvSpPr/>
          <p:nvPr/>
        </p:nvSpPr>
        <p:spPr>
          <a:xfrm>
            <a:off x="7052597" y="3076500"/>
            <a:ext cx="4188400" cy="378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1443075" y="3785057"/>
            <a:ext cx="32008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7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subTitle" idx="1"/>
          </p:nvPr>
        </p:nvSpPr>
        <p:spPr>
          <a:xfrm>
            <a:off x="1443075" y="4444392"/>
            <a:ext cx="3200800" cy="1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title" idx="2"/>
          </p:nvPr>
        </p:nvSpPr>
        <p:spPr>
          <a:xfrm>
            <a:off x="7538000" y="3785057"/>
            <a:ext cx="32008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7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3"/>
          </p:nvPr>
        </p:nvSpPr>
        <p:spPr>
          <a:xfrm>
            <a:off x="7538000" y="4444392"/>
            <a:ext cx="3200800" cy="1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title" idx="4"/>
          </p:nvPr>
        </p:nvSpPr>
        <p:spPr>
          <a:xfrm>
            <a:off x="795967" y="873621"/>
            <a:ext cx="106000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0" y="6363100"/>
            <a:ext cx="12192000" cy="4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" name="Google Shape;133;p18"/>
          <p:cNvSpPr/>
          <p:nvPr/>
        </p:nvSpPr>
        <p:spPr>
          <a:xfrm flipH="1">
            <a:off x="11244217" y="0"/>
            <a:ext cx="943600" cy="49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4" name="Google Shape;134;p18"/>
          <p:cNvSpPr/>
          <p:nvPr/>
        </p:nvSpPr>
        <p:spPr>
          <a:xfrm flipH="1">
            <a:off x="4117" y="0"/>
            <a:ext cx="943600" cy="96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593077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">
  <p:cSld name="Title + Four Columns 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1231400" y="2805417"/>
            <a:ext cx="29212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1"/>
          </p:nvPr>
        </p:nvSpPr>
        <p:spPr>
          <a:xfrm>
            <a:off x="1231400" y="3300181"/>
            <a:ext cx="29212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title" idx="2"/>
          </p:nvPr>
        </p:nvSpPr>
        <p:spPr>
          <a:xfrm>
            <a:off x="1231400" y="4675121"/>
            <a:ext cx="29212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3"/>
          </p:nvPr>
        </p:nvSpPr>
        <p:spPr>
          <a:xfrm>
            <a:off x="1231400" y="5169884"/>
            <a:ext cx="29212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title" idx="4"/>
          </p:nvPr>
        </p:nvSpPr>
        <p:spPr>
          <a:xfrm>
            <a:off x="8039500" y="2805417"/>
            <a:ext cx="29212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5"/>
          </p:nvPr>
        </p:nvSpPr>
        <p:spPr>
          <a:xfrm>
            <a:off x="8039500" y="3300183"/>
            <a:ext cx="29212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title" idx="6"/>
          </p:nvPr>
        </p:nvSpPr>
        <p:spPr>
          <a:xfrm>
            <a:off x="8039500" y="4675124"/>
            <a:ext cx="29212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7"/>
          </p:nvPr>
        </p:nvSpPr>
        <p:spPr>
          <a:xfrm>
            <a:off x="8039500" y="5169885"/>
            <a:ext cx="29212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title" idx="8"/>
          </p:nvPr>
        </p:nvSpPr>
        <p:spPr>
          <a:xfrm>
            <a:off x="795967" y="873621"/>
            <a:ext cx="106000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7433" y="-6833"/>
            <a:ext cx="943600" cy="193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19"/>
          <p:cNvSpPr/>
          <p:nvPr/>
        </p:nvSpPr>
        <p:spPr>
          <a:xfrm>
            <a:off x="11247567" y="959133"/>
            <a:ext cx="943600" cy="193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" name="Google Shape;147;p19"/>
          <p:cNvSpPr/>
          <p:nvPr/>
        </p:nvSpPr>
        <p:spPr>
          <a:xfrm>
            <a:off x="7433" y="6378000"/>
            <a:ext cx="943600" cy="48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45796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Only Title 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/>
          <p:nvPr/>
        </p:nvSpPr>
        <p:spPr>
          <a:xfrm>
            <a:off x="0" y="6369133"/>
            <a:ext cx="12192000" cy="48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795967" y="873621"/>
            <a:ext cx="106000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885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ADC6-163E-4C21-A0CC-474BE216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6E98E-1696-48B5-B872-B9A503CA3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B7532-20E1-477A-B31F-701FCC666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F9CE-3444-45E9-AACD-B84239E9CE57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803B5-C44C-4AE8-90D1-53A5369F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36A30-7DD3-4939-9287-372E86EB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B67-6723-47AE-B760-6424D2FF0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054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Only Title 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/>
          <p:nvPr/>
        </p:nvSpPr>
        <p:spPr>
          <a:xfrm>
            <a:off x="0" y="959133"/>
            <a:ext cx="950800" cy="589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" name="Google Shape;153;p21"/>
          <p:cNvSpPr/>
          <p:nvPr/>
        </p:nvSpPr>
        <p:spPr>
          <a:xfrm>
            <a:off x="11241033" y="3429000"/>
            <a:ext cx="950800" cy="342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" name="Google Shape;154;p21"/>
          <p:cNvSpPr/>
          <p:nvPr/>
        </p:nvSpPr>
        <p:spPr>
          <a:xfrm>
            <a:off x="11241033" y="-2133"/>
            <a:ext cx="950800" cy="961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795967" y="873621"/>
            <a:ext cx="106000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74907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Title + Six Columns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/>
          <p:nvPr/>
        </p:nvSpPr>
        <p:spPr>
          <a:xfrm>
            <a:off x="7067" y="2883427"/>
            <a:ext cx="12178000" cy="59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" name="Google Shape;158;p22"/>
          <p:cNvSpPr/>
          <p:nvPr/>
        </p:nvSpPr>
        <p:spPr>
          <a:xfrm>
            <a:off x="7067" y="4669593"/>
            <a:ext cx="12178000" cy="59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22"/>
          <p:cNvSpPr/>
          <p:nvPr/>
        </p:nvSpPr>
        <p:spPr>
          <a:xfrm>
            <a:off x="7067" y="0"/>
            <a:ext cx="12178000" cy="233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1315067" y="2883427"/>
            <a:ext cx="27404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subTitle" idx="1"/>
          </p:nvPr>
        </p:nvSpPr>
        <p:spPr>
          <a:xfrm>
            <a:off x="1084867" y="3479791"/>
            <a:ext cx="3200800" cy="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title" idx="2"/>
          </p:nvPr>
        </p:nvSpPr>
        <p:spPr>
          <a:xfrm>
            <a:off x="4725800" y="2883427"/>
            <a:ext cx="27404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subTitle" idx="3"/>
          </p:nvPr>
        </p:nvSpPr>
        <p:spPr>
          <a:xfrm>
            <a:off x="4495600" y="3479791"/>
            <a:ext cx="3200800" cy="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title" idx="4"/>
          </p:nvPr>
        </p:nvSpPr>
        <p:spPr>
          <a:xfrm>
            <a:off x="8136533" y="2883427"/>
            <a:ext cx="27404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subTitle" idx="5"/>
          </p:nvPr>
        </p:nvSpPr>
        <p:spPr>
          <a:xfrm>
            <a:off x="7906333" y="3479791"/>
            <a:ext cx="3200800" cy="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title" idx="6"/>
          </p:nvPr>
        </p:nvSpPr>
        <p:spPr>
          <a:xfrm>
            <a:off x="1315067" y="4669593"/>
            <a:ext cx="27404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subTitle" idx="7"/>
          </p:nvPr>
        </p:nvSpPr>
        <p:spPr>
          <a:xfrm>
            <a:off x="1084867" y="5265975"/>
            <a:ext cx="3200800" cy="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title" idx="8"/>
          </p:nvPr>
        </p:nvSpPr>
        <p:spPr>
          <a:xfrm>
            <a:off x="4725800" y="4669593"/>
            <a:ext cx="27404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subTitle" idx="9"/>
          </p:nvPr>
        </p:nvSpPr>
        <p:spPr>
          <a:xfrm>
            <a:off x="4495600" y="5265975"/>
            <a:ext cx="3200800" cy="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title" idx="13"/>
          </p:nvPr>
        </p:nvSpPr>
        <p:spPr>
          <a:xfrm>
            <a:off x="8136533" y="4669593"/>
            <a:ext cx="27404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subTitle" idx="14"/>
          </p:nvPr>
        </p:nvSpPr>
        <p:spPr>
          <a:xfrm>
            <a:off x="7906333" y="5265975"/>
            <a:ext cx="3200800" cy="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title" idx="15"/>
          </p:nvPr>
        </p:nvSpPr>
        <p:spPr>
          <a:xfrm>
            <a:off x="795967" y="873621"/>
            <a:ext cx="106000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10568233" y="0"/>
            <a:ext cx="1623600" cy="48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" name="Google Shape;174;p22"/>
          <p:cNvSpPr/>
          <p:nvPr/>
        </p:nvSpPr>
        <p:spPr>
          <a:xfrm>
            <a:off x="0" y="1371600"/>
            <a:ext cx="950800" cy="48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62426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hanks + credit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/>
          <p:nvPr/>
        </p:nvSpPr>
        <p:spPr>
          <a:xfrm>
            <a:off x="0" y="0"/>
            <a:ext cx="5183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7" name="Google Shape;177;p23"/>
          <p:cNvSpPr txBox="1">
            <a:spLocks noGrp="1"/>
          </p:cNvSpPr>
          <p:nvPr>
            <p:ph type="ctrTitle"/>
          </p:nvPr>
        </p:nvSpPr>
        <p:spPr>
          <a:xfrm>
            <a:off x="789900" y="792533"/>
            <a:ext cx="3588400" cy="18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Work Sans ExtraBold"/>
              <a:buNone/>
              <a:defRPr sz="6667"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ubTitle" idx="1"/>
          </p:nvPr>
        </p:nvSpPr>
        <p:spPr>
          <a:xfrm>
            <a:off x="789897" y="2544300"/>
            <a:ext cx="3588400" cy="13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79" name="Google Shape;179;p23"/>
          <p:cNvSpPr txBox="1"/>
          <p:nvPr/>
        </p:nvSpPr>
        <p:spPr>
          <a:xfrm>
            <a:off x="802900" y="4710467"/>
            <a:ext cx="3588400" cy="8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illustrations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3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13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0" name="Google Shape;180;p23"/>
          <p:cNvGrpSpPr/>
          <p:nvPr/>
        </p:nvGrpSpPr>
        <p:grpSpPr>
          <a:xfrm>
            <a:off x="1" y="0"/>
            <a:ext cx="12191967" cy="6858000"/>
            <a:chOff x="0" y="0"/>
            <a:chExt cx="9143975" cy="5143500"/>
          </a:xfrm>
        </p:grpSpPr>
        <p:sp>
          <p:nvSpPr>
            <p:cNvPr id="181" name="Google Shape;181;p23"/>
            <p:cNvSpPr/>
            <p:nvPr/>
          </p:nvSpPr>
          <p:spPr>
            <a:xfrm>
              <a:off x="3538075" y="0"/>
              <a:ext cx="3315900" cy="71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8430775" y="0"/>
              <a:ext cx="713100" cy="35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0" y="4787100"/>
              <a:ext cx="713100" cy="35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7791875" y="4787100"/>
              <a:ext cx="1352100" cy="35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3887725" y="1075800"/>
              <a:ext cx="2293200" cy="35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030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48828-9387-4012-83EC-BE34686AD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F2B39-F994-44F6-8280-1D5360175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05228-73E3-423D-8177-030DAA5B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CEA1D-0F43-4684-B687-B0340748F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F9CE-3444-45E9-AACD-B84239E9CE57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853DD-C3F1-4213-AD98-9BF59524F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AA524-4781-4AE8-8FCD-7247E6008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B67-6723-47AE-B760-6424D2FF0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0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BA2C-897C-4583-8E4D-B8E364DC2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B981B-760A-46D6-B9F5-0205E6164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7E0ED-1016-467D-AEA2-57D965253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FB02D-C930-417E-8873-EE680C8CE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0CBBE-CEBC-464E-A332-47A7A78CF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EE8A65-6592-40D7-89A4-6A6FF090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F9CE-3444-45E9-AACD-B84239E9CE57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DD9B75-21F1-4B7A-8F86-6B98ABBD7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065926-5CCF-4244-A5D5-F14D3D43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B67-6723-47AE-B760-6424D2FF0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5E6F4-339F-43B5-95A2-A0646F4A7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623AC-E9D5-4479-8A1A-54596127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F9CE-3444-45E9-AACD-B84239E9CE57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151ED-A9CB-4E98-A508-45B1B82B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8B1CCA-C472-4B48-BF2D-3162A6B14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B67-6723-47AE-B760-6424D2FF0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0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C8D250-53FB-42F9-BC6B-5457E090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F9CE-3444-45E9-AACD-B84239E9CE57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F39D3-00B6-4222-89D7-A6C42F2F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EC2B8-4714-47E2-B818-E7E3F792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B67-6723-47AE-B760-6424D2FF0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8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D96A2-CEEC-4FE2-8713-51444749E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1ED56-E364-49BA-A965-09E213C3F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4829B-FE8B-412D-9FC3-29C79A784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72202-F811-421C-A704-93046D9A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F9CE-3444-45E9-AACD-B84239E9CE57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6DEC5-889A-4291-AD72-B74A1168E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565AA-5C52-4DC6-BE4A-A0BF229E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B67-6723-47AE-B760-6424D2FF0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9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FD314-A512-4608-8E18-E5830C1B5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F9757-3282-4CE3-9113-45330E77D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43D19-A05F-4E05-A861-7B149A410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CA1FA-B206-4E26-9B5C-2F4EFBD0A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F9CE-3444-45E9-AACD-B84239E9CE57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272CC-EE2C-4E8B-B1B2-78F66FDA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83E96-BFDC-4AA7-9D02-EDC261FA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B67-6723-47AE-B760-6424D2FF0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7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E6C825-0262-4B7A-8C2E-15DF66D18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833E3-5C17-4559-AC52-61945457E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07A0E-2508-4F2F-83A2-DB8B4ACD7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1F9CE-3444-45E9-AACD-B84239E9CE57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75D8C-6DE5-4893-908D-38EA883CD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8D5B7-9F8F-4790-B2F3-24CD031D9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38B67-6723-47AE-B760-6424D2FF0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4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arala"/>
              <a:buNone/>
              <a:defRPr sz="3500" b="1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776557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2ADE0-FA1D-4B95-BCCD-7CF9A1FA6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9274" y="765313"/>
            <a:ext cx="9144000" cy="1030150"/>
          </a:xfrm>
        </p:spPr>
        <p:txBody>
          <a:bodyPr/>
          <a:lstStyle/>
          <a:p>
            <a:r>
              <a:rPr lang="en-US" dirty="0"/>
              <a:t>Project proposal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663F6-5D48-4B55-A2CC-3DF178431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665" y="2419281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85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/>
          <p:nvPr/>
        </p:nvSpPr>
        <p:spPr>
          <a:xfrm>
            <a:off x="167" y="5418633"/>
            <a:ext cx="2900800" cy="96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5" name="Google Shape;195;p26"/>
          <p:cNvSpPr txBox="1">
            <a:spLocks noGrp="1"/>
          </p:cNvSpPr>
          <p:nvPr>
            <p:ph type="ctrTitle"/>
          </p:nvPr>
        </p:nvSpPr>
        <p:spPr>
          <a:xfrm>
            <a:off x="761067" y="1307004"/>
            <a:ext cx="4960000" cy="2942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PROJECT</a:t>
            </a:r>
            <a:r>
              <a:rPr lang="en" dirty="0">
                <a:solidFill>
                  <a:schemeClr val="lt1"/>
                </a:solidFill>
              </a:rPr>
              <a:t> PROPOSAL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96" name="Google Shape;196;p26"/>
          <p:cNvSpPr txBox="1">
            <a:spLocks noGrp="1"/>
          </p:cNvSpPr>
          <p:nvPr>
            <p:ph type="subTitle" idx="1"/>
          </p:nvPr>
        </p:nvSpPr>
        <p:spPr>
          <a:xfrm>
            <a:off x="800884" y="4066649"/>
            <a:ext cx="5028000" cy="54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endParaRPr dirty="0"/>
          </a:p>
        </p:txBody>
      </p:sp>
      <p:pic>
        <p:nvPicPr>
          <p:cNvPr id="197" name="Google Shape;197;p26"/>
          <p:cNvPicPr preferRelativeResize="0"/>
          <p:nvPr/>
        </p:nvPicPr>
        <p:blipFill rotWithShape="1">
          <a:blip r:embed="rId3">
            <a:alphaModFix/>
          </a:blip>
          <a:srcRect l="13691" t="10709" r="13676" b="10717"/>
          <a:stretch/>
        </p:blipFill>
        <p:spPr>
          <a:xfrm>
            <a:off x="6827133" y="951135"/>
            <a:ext cx="4718699" cy="5104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>
            <a:spLocks noGrp="1"/>
          </p:cNvSpPr>
          <p:nvPr>
            <p:ph type="title"/>
          </p:nvPr>
        </p:nvSpPr>
        <p:spPr>
          <a:xfrm>
            <a:off x="798667" y="737667"/>
            <a:ext cx="3644400" cy="149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>
                <a:solidFill>
                  <a:schemeClr val="lt2"/>
                </a:solidFill>
              </a:rPr>
              <a:t>ABOUT THE</a:t>
            </a:r>
            <a:r>
              <a:rPr lang="en"/>
              <a:t> </a:t>
            </a:r>
            <a:r>
              <a:rPr lang="en">
                <a:solidFill>
                  <a:schemeClr val="accent1"/>
                </a:solidFill>
              </a:rPr>
              <a:t>PROJECT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5" name="Google Shape;275;p31"/>
          <p:cNvSpPr txBox="1">
            <a:spLocks noGrp="1"/>
          </p:cNvSpPr>
          <p:nvPr>
            <p:ph type="body" idx="1"/>
          </p:nvPr>
        </p:nvSpPr>
        <p:spPr>
          <a:xfrm>
            <a:off x="224409" y="2236867"/>
            <a:ext cx="3582000" cy="248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indent="0">
              <a:spcBef>
                <a:spcPts val="1333"/>
              </a:spcBef>
              <a:spcAft>
                <a:spcPts val="1333"/>
              </a:spcAft>
              <a:buNone/>
            </a:pPr>
            <a:r>
              <a:rPr lang="en-US" dirty="0"/>
              <a:t>This project aims in exploring </a:t>
            </a:r>
            <a:r>
              <a:rPr lang="en-US" dirty="0" err="1"/>
              <a:t>Tripadvisor</a:t>
            </a:r>
            <a:r>
              <a:rPr lang="en-US" dirty="0"/>
              <a:t> dataset to predict the ratings  based on customer reviews </a:t>
            </a:r>
            <a:endParaRPr dirty="0"/>
          </a:p>
        </p:txBody>
      </p:sp>
      <p:pic>
        <p:nvPicPr>
          <p:cNvPr id="276" name="Google Shape;276;p31"/>
          <p:cNvPicPr preferRelativeResize="0"/>
          <p:nvPr/>
        </p:nvPicPr>
        <p:blipFill rotWithShape="1">
          <a:blip r:embed="rId3">
            <a:alphaModFix/>
          </a:blip>
          <a:srcRect l="15393" t="14261" r="15393" b="14254"/>
          <a:stretch/>
        </p:blipFill>
        <p:spPr>
          <a:xfrm>
            <a:off x="5861200" y="579067"/>
            <a:ext cx="5335200" cy="55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FE6CE4-5DFF-4619-88C1-8B15905B0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127" y="4214221"/>
            <a:ext cx="3130563" cy="14531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57423D-D018-41A9-9225-CED558963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3448" y="2279941"/>
            <a:ext cx="6690967" cy="2483200"/>
          </a:xfrm>
        </p:spPr>
        <p:txBody>
          <a:bodyPr/>
          <a:lstStyle/>
          <a:p>
            <a:r>
              <a:rPr lang="en-US" dirty="0"/>
              <a:t>Currently the data set which will be used for this project is NLP classification problem. The problem came with lack of experience with this topic 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ABB3A5-D0B5-405E-BD13-BE78FFA9D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pic>
        <p:nvPicPr>
          <p:cNvPr id="1028" name="Picture 4" descr="Problem - Free user icons">
            <a:extLst>
              <a:ext uri="{FF2B5EF4-FFF2-40B4-BE49-F238E27FC236}">
                <a16:creationId xmlns:a16="http://schemas.microsoft.com/office/drawing/2014/main" id="{DE854106-8C7C-44A7-85F1-AC339E71B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752" y="384313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12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0CB359-6FE3-4822-AC64-5B639CBCD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308" y="1717507"/>
            <a:ext cx="3582000" cy="2483200"/>
          </a:xfrm>
        </p:spPr>
        <p:txBody>
          <a:bodyPr/>
          <a:lstStyle/>
          <a:p>
            <a:r>
              <a:rPr lang="en-US" dirty="0"/>
              <a:t>Using existing NLP techniques to resolve the issue. </a:t>
            </a:r>
          </a:p>
          <a:p>
            <a:pPr marL="186262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7540E5-08FD-4D2D-808D-F7A0A66C3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solution</a:t>
            </a:r>
          </a:p>
        </p:txBody>
      </p:sp>
      <p:pic>
        <p:nvPicPr>
          <p:cNvPr id="2054" name="Picture 6" descr="Solution Icon Png - Digital Transformation In The Financial Technology |  Full Size PNG Download | SeekPNG">
            <a:extLst>
              <a:ext uri="{FF2B5EF4-FFF2-40B4-BE49-F238E27FC236}">
                <a16:creationId xmlns:a16="http://schemas.microsoft.com/office/drawing/2014/main" id="{4BA134B8-ACF4-4697-80A7-884FBF4A4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819" y="1028039"/>
            <a:ext cx="3217514" cy="321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073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48909B-517D-410F-A638-461C43CC3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 </a:t>
            </a:r>
          </a:p>
        </p:txBody>
      </p:sp>
      <p:pic>
        <p:nvPicPr>
          <p:cNvPr id="3078" name="Picture 6" descr="Download now this free icon in SVG, PSD, PNG, EPS format or as webfonts.  Flaticon, the largest database of free vecto… | Free icons, Vector icon  design, Vector free">
            <a:extLst>
              <a:ext uri="{FF2B5EF4-FFF2-40B4-BE49-F238E27FC236}">
                <a16:creationId xmlns:a16="http://schemas.microsoft.com/office/drawing/2014/main" id="{CE445334-9F10-4625-B8E9-7C2D6D228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056" y="438790"/>
            <a:ext cx="4876800" cy="487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pic>
        <p:nvPicPr>
          <p:cNvPr id="3086" name="Picture 14" descr="File, format, type, document, ipynb icon - Download on Iconfinder">
            <a:extLst>
              <a:ext uri="{FF2B5EF4-FFF2-40B4-BE49-F238E27FC236}">
                <a16:creationId xmlns:a16="http://schemas.microsoft.com/office/drawing/2014/main" id="{1DAECCDF-4FBF-4CB4-B850-0EA4559E4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44" y="2049250"/>
            <a:ext cx="2070440" cy="207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2452EB-4B48-4A26-91DD-517A1B966452}"/>
              </a:ext>
            </a:extLst>
          </p:cNvPr>
          <p:cNvSpPr txBox="1"/>
          <p:nvPr/>
        </p:nvSpPr>
        <p:spPr>
          <a:xfrm>
            <a:off x="376518" y="4317728"/>
            <a:ext cx="20097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Jupiter notebook which contains resolution of classifying ratings based on reviews </a:t>
            </a:r>
          </a:p>
        </p:txBody>
      </p:sp>
      <p:pic>
        <p:nvPicPr>
          <p:cNvPr id="3088" name="Picture 16">
            <a:extLst>
              <a:ext uri="{FF2B5EF4-FFF2-40B4-BE49-F238E27FC236}">
                <a16:creationId xmlns:a16="http://schemas.microsoft.com/office/drawing/2014/main" id="{C8464D33-98CE-4C27-B2B5-940BD01D4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578" y="1960825"/>
            <a:ext cx="2356903" cy="235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652995-B83F-4478-8B9A-D7BD6A1FC4E4}"/>
              </a:ext>
            </a:extLst>
          </p:cNvPr>
          <p:cNvSpPr txBox="1"/>
          <p:nvPr/>
        </p:nvSpPr>
        <p:spPr>
          <a:xfrm>
            <a:off x="3447337" y="4644200"/>
            <a:ext cx="249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conclusion</a:t>
            </a:r>
          </a:p>
        </p:txBody>
      </p:sp>
    </p:spTree>
    <p:extLst>
      <p:ext uri="{BB962C8B-B14F-4D97-AF65-F5344CB8AC3E}">
        <p14:creationId xmlns:p14="http://schemas.microsoft.com/office/powerpoint/2010/main" val="374729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37"/>
          <p:cNvPicPr preferRelativeResize="0"/>
          <p:nvPr/>
        </p:nvPicPr>
        <p:blipFill rotWithShape="1">
          <a:blip r:embed="rId3">
            <a:alphaModFix/>
          </a:blip>
          <a:srcRect l="29696" t="10019" r="29696" b="10011"/>
          <a:stretch/>
        </p:blipFill>
        <p:spPr>
          <a:xfrm>
            <a:off x="280915" y="745433"/>
            <a:ext cx="2856267" cy="5624568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7"/>
          <p:cNvSpPr txBox="1">
            <a:spLocks noGrp="1"/>
          </p:cNvSpPr>
          <p:nvPr>
            <p:ph type="title"/>
          </p:nvPr>
        </p:nvSpPr>
        <p:spPr>
          <a:xfrm>
            <a:off x="-158824" y="2092702"/>
            <a:ext cx="8187200" cy="193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$</a:t>
            </a:r>
            <a:r>
              <a:rPr lang="en" dirty="0">
                <a:solidFill>
                  <a:schemeClr val="accent1"/>
                </a:solidFill>
              </a:rPr>
              <a:t>0,0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83" name="Google Shape;383;p37"/>
          <p:cNvSpPr txBox="1">
            <a:spLocks noGrp="1"/>
          </p:cNvSpPr>
          <p:nvPr>
            <p:ph type="body" idx="1"/>
          </p:nvPr>
        </p:nvSpPr>
        <p:spPr>
          <a:xfrm>
            <a:off x="3053800" y="4141067"/>
            <a:ext cx="8187200" cy="50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 dirty="0"/>
              <a:t>This is the total budget !!!!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9A6AAA-29A3-4015-B1D5-B41EC700C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Deadline </a:t>
            </a:r>
          </a:p>
        </p:txBody>
      </p:sp>
      <p:pic>
        <p:nvPicPr>
          <p:cNvPr id="4100" name="Picture 4" descr="Deadline - Free time and date icons">
            <a:extLst>
              <a:ext uri="{FF2B5EF4-FFF2-40B4-BE49-F238E27FC236}">
                <a16:creationId xmlns:a16="http://schemas.microsoft.com/office/drawing/2014/main" id="{C0C59898-C974-4A64-8F5A-808FE0A9D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62" y="897693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382;p37">
            <a:extLst>
              <a:ext uri="{FF2B5EF4-FFF2-40B4-BE49-F238E27FC236}">
                <a16:creationId xmlns:a16="http://schemas.microsoft.com/office/drawing/2014/main" id="{792D77FF-1C15-47CD-A933-C4851EB61C96}"/>
              </a:ext>
            </a:extLst>
          </p:cNvPr>
          <p:cNvSpPr txBox="1">
            <a:spLocks/>
          </p:cNvSpPr>
          <p:nvPr/>
        </p:nvSpPr>
        <p:spPr>
          <a:xfrm>
            <a:off x="798667" y="2236867"/>
            <a:ext cx="4095145" cy="19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arala"/>
              <a:buNone/>
              <a:defRPr sz="3500" b="1" i="0" u="none" strike="noStrike" cap="none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arala"/>
              <a:buNone/>
              <a:defRPr sz="3200" b="0" i="0" u="none" strike="noStrike" cap="none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arala"/>
              <a:buNone/>
              <a:defRPr sz="3200" b="0" i="0" u="none" strike="noStrike" cap="none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arala"/>
              <a:buNone/>
              <a:defRPr sz="3200" b="0" i="0" u="none" strike="noStrike" cap="none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arala"/>
              <a:buNone/>
              <a:defRPr sz="3200" b="0" i="0" u="none" strike="noStrike" cap="none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arala"/>
              <a:buNone/>
              <a:defRPr sz="3200" b="0" i="0" u="none" strike="noStrike" cap="none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arala"/>
              <a:buNone/>
              <a:defRPr sz="3200" b="0" i="0" u="none" strike="noStrike" cap="none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arala"/>
              <a:buNone/>
              <a:defRPr sz="3200" b="0" i="0" u="none" strike="noStrike" cap="none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arala"/>
              <a:buNone/>
              <a:defRPr sz="3200" b="0" i="0" u="none" strike="noStrike" cap="none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9pPr>
          </a:lstStyle>
          <a:p>
            <a:r>
              <a:rPr lang="en" sz="5400" kern="0" dirty="0">
                <a:solidFill>
                  <a:schemeClr val="accent1"/>
                </a:solidFill>
              </a:rPr>
              <a:t>21/10/2021</a:t>
            </a:r>
          </a:p>
          <a:p>
            <a:endParaRPr lang="en" kern="0" dirty="0">
              <a:solidFill>
                <a:schemeClr val="accent1"/>
              </a:solidFill>
            </a:endParaRPr>
          </a:p>
          <a:p>
            <a:r>
              <a:rPr lang="en" sz="2400" kern="0" dirty="0">
                <a:solidFill>
                  <a:schemeClr val="tx1"/>
                </a:solidFill>
              </a:rPr>
              <a:t>Note</a:t>
            </a:r>
            <a:r>
              <a:rPr lang="en" sz="2400" kern="0">
                <a:solidFill>
                  <a:schemeClr val="tx1"/>
                </a:solidFill>
              </a:rPr>
              <a:t>: </a:t>
            </a:r>
            <a:r>
              <a:rPr lang="en" sz="2400" kern="0" dirty="0">
                <a:solidFill>
                  <a:schemeClr val="accent1"/>
                </a:solidFill>
              </a:rPr>
              <a:t>F</a:t>
            </a:r>
            <a:r>
              <a:rPr lang="en" sz="2400" kern="0">
                <a:solidFill>
                  <a:schemeClr val="accent1"/>
                </a:solidFill>
              </a:rPr>
              <a:t>inal </a:t>
            </a:r>
            <a:r>
              <a:rPr lang="en" sz="2400" kern="0" dirty="0">
                <a:solidFill>
                  <a:schemeClr val="accent1"/>
                </a:solidFill>
              </a:rPr>
              <a:t>submission. </a:t>
            </a:r>
            <a:r>
              <a:rPr lang="en" kern="0" dirty="0">
                <a:solidFill>
                  <a:schemeClr val="accent1"/>
                </a:solidFill>
              </a:rPr>
              <a:t> </a:t>
            </a:r>
          </a:p>
          <a:p>
            <a:endParaRPr lang="en" kern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621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inal Project Proposal by Slidesgo">
  <a:themeElements>
    <a:clrScheme name="Simple Light">
      <a:dk1>
        <a:srgbClr val="000000"/>
      </a:dk1>
      <a:lt1>
        <a:srgbClr val="FFFFFF"/>
      </a:lt1>
      <a:dk2>
        <a:srgbClr val="FF725E"/>
      </a:dk2>
      <a:lt2>
        <a:srgbClr val="000000"/>
      </a:lt2>
      <a:accent1>
        <a:srgbClr val="FF725E"/>
      </a:accent1>
      <a:accent2>
        <a:srgbClr val="FF725E"/>
      </a:accent2>
      <a:accent3>
        <a:srgbClr val="F6B1A7"/>
      </a:accent3>
      <a:accent4>
        <a:srgbClr val="F6B1A7"/>
      </a:accent4>
      <a:accent5>
        <a:srgbClr val="FF725E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</TotalTime>
  <Words>90</Words>
  <Application>Microsoft Office PowerPoint</Application>
  <PresentationFormat>Widescreen</PresentationFormat>
  <Paragraphs>17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Montserrat</vt:lpstr>
      <vt:lpstr>Sarala</vt:lpstr>
      <vt:lpstr>Work Sans ExtraBold</vt:lpstr>
      <vt:lpstr>Office Theme</vt:lpstr>
      <vt:lpstr>Final Project Proposal by Slidesgo</vt:lpstr>
      <vt:lpstr>Project proposal </vt:lpstr>
      <vt:lpstr>PROJECT PROPOSAL</vt:lpstr>
      <vt:lpstr>ABOUT THE PROJECT</vt:lpstr>
      <vt:lpstr>Problem</vt:lpstr>
      <vt:lpstr>Potential solution</vt:lpstr>
      <vt:lpstr>Deliverables </vt:lpstr>
      <vt:lpstr>$0,0</vt:lpstr>
      <vt:lpstr>Deadline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</dc:title>
  <dc:creator>عبدالرحمن</dc:creator>
  <cp:lastModifiedBy>عبدالرحمن</cp:lastModifiedBy>
  <cp:revision>3</cp:revision>
  <dcterms:created xsi:type="dcterms:W3CDTF">2021-10-03T05:05:22Z</dcterms:created>
  <dcterms:modified xsi:type="dcterms:W3CDTF">2021-10-04T12:40:59Z</dcterms:modified>
</cp:coreProperties>
</file>