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1" r:id="rId5"/>
    <p:sldId id="262" r:id="rId6"/>
    <p:sldId id="263" r:id="rId7"/>
    <p:sldId id="264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1A7"/>
    <a:srgbClr val="FF72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7" d="100"/>
          <a:sy n="77" d="100"/>
        </p:scale>
        <p:origin x="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E36-0A09-4A99-8744-041FBA9E4168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EBD5C-1D99-42E0-A143-53872529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1fdc4df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1fdc4df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fdc4dfe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fdc4dfe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D34D-31B5-439F-BFBD-C634A64C4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8EA1-E4F1-4318-9AAF-ACA6444B9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67EAD-23D2-49E7-B085-AFBEA971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205A-65CA-417A-8E8A-A19BBA6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59FB-BEE9-4FC0-B5B0-01264E90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17F8-0436-4257-AC91-30C86039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DD220-D000-4665-8524-A979331C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DA05-CB8B-419C-B808-E98575F7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CFCA-4DB5-42A7-92B2-8AEC96A7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A998D-2781-42C7-B362-51D7130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FBF19-FB83-4B08-A371-A40D8F4BB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7DE5-8F34-4293-AF07-3382370E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AF6D-C2BB-4A15-A5A7-30644A6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F948-31C2-4F4C-9196-BCF4BAE8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FE7D-30CD-4CA4-8010-A4837EAB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7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6933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50967" y="0"/>
            <a:ext cx="55712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9138400" y="6382800"/>
            <a:ext cx="30540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351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098567" y="467"/>
            <a:ext cx="609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448333" y="3909200"/>
            <a:ext cx="53804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733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714833" y="1275597"/>
            <a:ext cx="2847200" cy="26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036567" y="4792000"/>
            <a:ext cx="4203600" cy="7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14467" y="-6833"/>
            <a:ext cx="965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9138400" y="6369133"/>
            <a:ext cx="3067200" cy="4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-14467" y="6369133"/>
            <a:ext cx="965600" cy="4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166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15033" y="1897373"/>
            <a:ext cx="10562000" cy="4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4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600"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600"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555555"/>
              </a:buClr>
              <a:buSzPts val="1400"/>
              <a:buFont typeface="Lato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6409733"/>
            <a:ext cx="121920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1241200" y="959133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4425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08633" y="3057859"/>
            <a:ext cx="4487200" cy="30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896200" y="2676611"/>
            <a:ext cx="4487200" cy="3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0"/>
            <a:ext cx="950800" cy="4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11241000" y="5893200"/>
            <a:ext cx="9508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579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7433" y="6361833"/>
            <a:ext cx="121920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>
            <a:off x="7433" y="-6833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247533" y="-6833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790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9138400" y="0"/>
            <a:ext cx="30536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13263" y="752276"/>
            <a:ext cx="32800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813277" y="2212000"/>
            <a:ext cx="3053600" cy="2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950967" y="6369133"/>
            <a:ext cx="8187600" cy="4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/>
          <p:nvPr/>
        </p:nvSpPr>
        <p:spPr>
          <a:xfrm>
            <a:off x="0" y="5400633"/>
            <a:ext cx="950800" cy="48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6621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139000" y="711831"/>
            <a:ext cx="3998800" cy="29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0" y="0"/>
            <a:ext cx="95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>
            <a:off x="9138400" y="4928400"/>
            <a:ext cx="30536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2804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53333" y="2636796"/>
            <a:ext cx="3582000" cy="2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14733" y="5898733"/>
            <a:ext cx="30392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9"/>
          <p:cNvSpPr/>
          <p:nvPr/>
        </p:nvSpPr>
        <p:spPr>
          <a:xfrm>
            <a:off x="11241033" y="5893200"/>
            <a:ext cx="950800" cy="9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590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B309-4033-4A67-BCD0-BC30E46A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85B2-8ADB-4935-84D3-D4B318E8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D02D-14CC-4289-9F55-A58957E6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D7DA-E197-4340-AB4C-B976E080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8EC49-8A35-4CDF-9ECE-FFB833BB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3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3053800" y="2949600"/>
            <a:ext cx="6084800" cy="95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0"/>
          <p:cNvSpPr/>
          <p:nvPr/>
        </p:nvSpPr>
        <p:spPr>
          <a:xfrm>
            <a:off x="-112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0"/>
          <p:cNvSpPr/>
          <p:nvPr/>
        </p:nvSpPr>
        <p:spPr>
          <a:xfrm>
            <a:off x="11237433" y="2949600"/>
            <a:ext cx="962000" cy="95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6928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2595787" y="2366523"/>
            <a:ext cx="8826400" cy="1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534433" y="4141056"/>
            <a:ext cx="8826400" cy="5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096000" y="-14133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1"/>
          <p:cNvSpPr/>
          <p:nvPr/>
        </p:nvSpPr>
        <p:spPr>
          <a:xfrm>
            <a:off x="6096000" y="5887100"/>
            <a:ext cx="6096000" cy="97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/>
          <p:nvPr/>
        </p:nvSpPr>
        <p:spPr>
          <a:xfrm>
            <a:off x="9138400" y="6409733"/>
            <a:ext cx="3053600" cy="47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8444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2342033"/>
            <a:ext cx="12192000" cy="44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81667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881667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 hasCustomPrompt="1"/>
          </p:nvPr>
        </p:nvSpPr>
        <p:spPr>
          <a:xfrm>
            <a:off x="1294467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4495600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4495600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 hasCustomPrompt="1"/>
          </p:nvPr>
        </p:nvSpPr>
        <p:spPr>
          <a:xfrm>
            <a:off x="4908400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8109533" y="3431365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8109533" y="3863957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8522333" y="2985832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/>
          </p:nvPr>
        </p:nvSpPr>
        <p:spPr>
          <a:xfrm>
            <a:off x="881667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3"/>
          </p:nvPr>
        </p:nvSpPr>
        <p:spPr>
          <a:xfrm>
            <a:off x="881667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1294467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/>
          </p:nvPr>
        </p:nvSpPr>
        <p:spPr>
          <a:xfrm>
            <a:off x="4495600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6"/>
          </p:nvPr>
        </p:nvSpPr>
        <p:spPr>
          <a:xfrm>
            <a:off x="4495600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7" hasCustomPrompt="1"/>
          </p:nvPr>
        </p:nvSpPr>
        <p:spPr>
          <a:xfrm>
            <a:off x="4908400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8109533" y="5115949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8109533" y="5548552"/>
            <a:ext cx="32008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8522333" y="4670416"/>
            <a:ext cx="2375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1712867" y="0"/>
            <a:ext cx="478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3"/>
          <p:cNvSpPr/>
          <p:nvPr/>
        </p:nvSpPr>
        <p:spPr>
          <a:xfrm>
            <a:off x="0" y="2138133"/>
            <a:ext cx="950800" cy="4752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0134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084867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084867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2"/>
          </p:nvPr>
        </p:nvSpPr>
        <p:spPr>
          <a:xfrm>
            <a:off x="4495600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4495600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4"/>
          </p:nvPr>
        </p:nvSpPr>
        <p:spPr>
          <a:xfrm>
            <a:off x="7906333" y="3948173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906333" y="4373721"/>
            <a:ext cx="32008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5893200"/>
            <a:ext cx="12192000" cy="96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6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1241033" y="0"/>
            <a:ext cx="950800" cy="4752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0585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949567" y="4069300"/>
            <a:ext cx="10307200" cy="47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5"/>
          <p:cNvSpPr/>
          <p:nvPr/>
        </p:nvSpPr>
        <p:spPr>
          <a:xfrm>
            <a:off x="7067" y="0"/>
            <a:ext cx="12192000" cy="9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5"/>
          <p:cNvSpPr/>
          <p:nvPr/>
        </p:nvSpPr>
        <p:spPr>
          <a:xfrm>
            <a:off x="7067" y="5889167"/>
            <a:ext cx="12192000" cy="10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369400" y="4009912"/>
            <a:ext cx="345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2069300" y="2251300"/>
            <a:ext cx="80536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122900" y="6367600"/>
            <a:ext cx="2076000" cy="49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5"/>
          <p:cNvSpPr/>
          <p:nvPr/>
        </p:nvSpPr>
        <p:spPr>
          <a:xfrm>
            <a:off x="7067" y="721533"/>
            <a:ext cx="942400" cy="47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1420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One column of text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5960700" y="4935200"/>
            <a:ext cx="62312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6"/>
          <p:cNvSpPr/>
          <p:nvPr/>
        </p:nvSpPr>
        <p:spPr>
          <a:xfrm>
            <a:off x="6815833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283700" y="1775200"/>
            <a:ext cx="30944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266233" y="3399600"/>
            <a:ext cx="312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6"/>
          <p:cNvSpPr/>
          <p:nvPr/>
        </p:nvSpPr>
        <p:spPr>
          <a:xfrm>
            <a:off x="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4640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One column of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4935200"/>
            <a:ext cx="6024800" cy="12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7"/>
          <p:cNvSpPr/>
          <p:nvPr/>
        </p:nvSpPr>
        <p:spPr>
          <a:xfrm flipH="1">
            <a:off x="67" y="0"/>
            <a:ext cx="5376000" cy="56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7"/>
          <p:cNvSpPr/>
          <p:nvPr/>
        </p:nvSpPr>
        <p:spPr>
          <a:xfrm flipH="1">
            <a:off x="11241100" y="0"/>
            <a:ext cx="950800" cy="95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7"/>
          <p:cNvSpPr/>
          <p:nvPr/>
        </p:nvSpPr>
        <p:spPr>
          <a:xfrm flipH="1">
            <a:off x="10202700" y="6382000"/>
            <a:ext cx="1989200" cy="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749533" y="1775333"/>
            <a:ext cx="3223200" cy="16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1776400" y="3399484"/>
            <a:ext cx="3169200" cy="16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090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950067" y="3076500"/>
            <a:ext cx="4188400" cy="37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18"/>
          <p:cNvSpPr/>
          <p:nvPr/>
        </p:nvSpPr>
        <p:spPr>
          <a:xfrm>
            <a:off x="7052597" y="3076500"/>
            <a:ext cx="4188400" cy="378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443075" y="3785057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443075" y="4444392"/>
            <a:ext cx="3200800" cy="1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 idx="2"/>
          </p:nvPr>
        </p:nvSpPr>
        <p:spPr>
          <a:xfrm>
            <a:off x="7538000" y="3785057"/>
            <a:ext cx="32008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3"/>
          </p:nvPr>
        </p:nvSpPr>
        <p:spPr>
          <a:xfrm>
            <a:off x="7538000" y="4444392"/>
            <a:ext cx="3200800" cy="1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0" y="6363100"/>
            <a:ext cx="12192000" cy="4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8"/>
          <p:cNvSpPr/>
          <p:nvPr/>
        </p:nvSpPr>
        <p:spPr>
          <a:xfrm flipH="1">
            <a:off x="11244217" y="0"/>
            <a:ext cx="943600" cy="4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8"/>
          <p:cNvSpPr/>
          <p:nvPr/>
        </p:nvSpPr>
        <p:spPr>
          <a:xfrm flipH="1">
            <a:off x="4117" y="0"/>
            <a:ext cx="943600" cy="96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9307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 + Four Columns 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2314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231400" y="3300181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2"/>
          </p:nvPr>
        </p:nvSpPr>
        <p:spPr>
          <a:xfrm>
            <a:off x="1231400" y="4675121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231400" y="5169884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4"/>
          </p:nvPr>
        </p:nvSpPr>
        <p:spPr>
          <a:xfrm>
            <a:off x="8039500" y="2805417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8039500" y="3300183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6"/>
          </p:nvPr>
        </p:nvSpPr>
        <p:spPr>
          <a:xfrm>
            <a:off x="8039500" y="4675124"/>
            <a:ext cx="29212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7"/>
          </p:nvPr>
        </p:nvSpPr>
        <p:spPr>
          <a:xfrm>
            <a:off x="8039500" y="5169885"/>
            <a:ext cx="2921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8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7433" y="-68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9"/>
          <p:cNvSpPr/>
          <p:nvPr/>
        </p:nvSpPr>
        <p:spPr>
          <a:xfrm>
            <a:off x="11247567" y="959133"/>
            <a:ext cx="943600" cy="19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9"/>
          <p:cNvSpPr/>
          <p:nvPr/>
        </p:nvSpPr>
        <p:spPr>
          <a:xfrm>
            <a:off x="7433" y="6378000"/>
            <a:ext cx="943600" cy="4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579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ly Titl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6369133"/>
            <a:ext cx="12192000" cy="4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8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DC6-163E-4C21-A0CC-474BE216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E98E-1696-48B5-B872-B9A503CA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7532-20E1-477A-B31F-701FCC66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03B5-C44C-4AE8-90D1-53A5369F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6A30-7DD3-4939-9287-372E86EB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05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ly Title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959133"/>
            <a:ext cx="950800" cy="58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21"/>
          <p:cNvSpPr/>
          <p:nvPr/>
        </p:nvSpPr>
        <p:spPr>
          <a:xfrm>
            <a:off x="11241033" y="3429000"/>
            <a:ext cx="950800" cy="342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1"/>
          <p:cNvSpPr/>
          <p:nvPr/>
        </p:nvSpPr>
        <p:spPr>
          <a:xfrm>
            <a:off x="11241033" y="-2133"/>
            <a:ext cx="950800" cy="96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7490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7067" y="2883427"/>
            <a:ext cx="12178000" cy="59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22"/>
          <p:cNvSpPr/>
          <p:nvPr/>
        </p:nvSpPr>
        <p:spPr>
          <a:xfrm>
            <a:off x="7067" y="4669593"/>
            <a:ext cx="12178000" cy="5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2"/>
          <p:cNvSpPr/>
          <p:nvPr/>
        </p:nvSpPr>
        <p:spPr>
          <a:xfrm>
            <a:off x="7067" y="0"/>
            <a:ext cx="12178000" cy="23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315067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"/>
          </p:nvPr>
        </p:nvSpPr>
        <p:spPr>
          <a:xfrm>
            <a:off x="1084867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/>
          </p:nvPr>
        </p:nvSpPr>
        <p:spPr>
          <a:xfrm>
            <a:off x="4725800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3"/>
          </p:nvPr>
        </p:nvSpPr>
        <p:spPr>
          <a:xfrm>
            <a:off x="4495600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4"/>
          </p:nvPr>
        </p:nvSpPr>
        <p:spPr>
          <a:xfrm>
            <a:off x="8136533" y="2883427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5"/>
          </p:nvPr>
        </p:nvSpPr>
        <p:spPr>
          <a:xfrm>
            <a:off x="7906333" y="3479791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6"/>
          </p:nvPr>
        </p:nvSpPr>
        <p:spPr>
          <a:xfrm>
            <a:off x="1315067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7"/>
          </p:nvPr>
        </p:nvSpPr>
        <p:spPr>
          <a:xfrm>
            <a:off x="1084867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 idx="8"/>
          </p:nvPr>
        </p:nvSpPr>
        <p:spPr>
          <a:xfrm>
            <a:off x="4725800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9"/>
          </p:nvPr>
        </p:nvSpPr>
        <p:spPr>
          <a:xfrm>
            <a:off x="4495600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 idx="13"/>
          </p:nvPr>
        </p:nvSpPr>
        <p:spPr>
          <a:xfrm>
            <a:off x="8136533" y="4669593"/>
            <a:ext cx="27404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14"/>
          </p:nvPr>
        </p:nvSpPr>
        <p:spPr>
          <a:xfrm>
            <a:off x="7906333" y="5265975"/>
            <a:ext cx="3200800" cy="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15"/>
          </p:nvPr>
        </p:nvSpPr>
        <p:spPr>
          <a:xfrm>
            <a:off x="795967" y="873621"/>
            <a:ext cx="106000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568233" y="0"/>
            <a:ext cx="16236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0" y="1371600"/>
            <a:ext cx="950800" cy="48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2426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518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789900" y="792533"/>
            <a:ext cx="3588400" cy="18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6667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789897" y="2544300"/>
            <a:ext cx="3588400" cy="1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802900" y="4710467"/>
            <a:ext cx="3588400" cy="8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3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3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" y="0"/>
            <a:ext cx="12191967" cy="68580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30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8828-9387-4012-83EC-BE34686A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2B39-F994-44F6-8280-1D536017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228-73E3-423D-8177-030DAA5B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EA1D-0F43-4684-B687-B0340748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53DD-C3F1-4213-AD98-9BF5952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A524-4781-4AE8-8FCD-7247E600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BA2C-897C-4583-8E4D-B8E364DC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B981B-760A-46D6-B9F5-0205E616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7E0ED-1016-467D-AEA2-57D96525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FB02D-C930-417E-8873-EE680C8C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0CBBE-CEBC-464E-A332-47A7A78C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E8A65-6592-40D7-89A4-6A6FF090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D9B75-21F1-4B7A-8F86-6B98ABB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65926-5CCF-4244-A5D5-F14D3D43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E6F4-339F-43B5-95A2-A0646F4A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23AC-E9D5-4479-8A1A-5459612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51ED-A9CB-4E98-A508-45B1B82B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B1CCA-C472-4B48-BF2D-3162A6B1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8D250-53FB-42F9-BC6B-5457E090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39D3-00B6-4222-89D7-A6C42F2F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C2B8-4714-47E2-B818-E7E3F792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96A2-CEEC-4FE2-8713-5144474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ED56-E364-49BA-A965-09E213C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4829B-FE8B-412D-9FC3-29C79A78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2202-F811-421C-A704-93046D9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DEC5-889A-4291-AD72-B74A116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65AA-5C52-4DC6-BE4A-A0BF229E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D314-A512-4608-8E18-E5830C1B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F9757-3282-4CE3-9113-45330E77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43D19-A05F-4E05-A861-7B149A41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CA1FA-B206-4E26-9B5C-2F4EFBD0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272CC-EE2C-4E8B-B1B2-78F66FDA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83E96-BFDC-4AA7-9D02-EDC261FA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6C825-0262-4B7A-8C2E-15DF66D1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33E3-5C17-4559-AC52-6194545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7A0E-2508-4F2F-83A2-DB8B4ACD7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F9CE-3444-45E9-AACD-B84239E9CE57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5D8C-6DE5-4893-908D-38EA883CD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D5B7-9F8F-4790-B2F3-24CD031D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8B67-6723-47AE-B760-6424D2FF0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7655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ADE0-FA1D-4B95-BCCD-7CF9A1FA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274" y="765313"/>
            <a:ext cx="9144000" cy="1030150"/>
          </a:xfrm>
        </p:spPr>
        <p:txBody>
          <a:bodyPr/>
          <a:lstStyle/>
          <a:p>
            <a:r>
              <a:rPr lang="en-US" dirty="0"/>
              <a:t>Project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63F6-5D48-4B55-A2CC-3DF17843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665" y="2419281"/>
            <a:ext cx="9144000" cy="1655762"/>
          </a:xfrm>
        </p:spPr>
        <p:txBody>
          <a:bodyPr/>
          <a:lstStyle/>
          <a:p>
            <a:r>
              <a:rPr lang="en-US" dirty="0"/>
              <a:t>Music Genre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308285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/>
          <p:nvPr/>
        </p:nvSpPr>
        <p:spPr>
          <a:xfrm>
            <a:off x="167" y="5418633"/>
            <a:ext cx="2900800" cy="9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 txBox="1">
            <a:spLocks noGrp="1"/>
          </p:cNvSpPr>
          <p:nvPr>
            <p:ph type="ctrTitle"/>
          </p:nvPr>
        </p:nvSpPr>
        <p:spPr>
          <a:xfrm>
            <a:off x="761067" y="1307004"/>
            <a:ext cx="4960000" cy="294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PROJECT</a:t>
            </a:r>
            <a:r>
              <a:rPr lang="en" dirty="0">
                <a:solidFill>
                  <a:schemeClr val="lt1"/>
                </a:solidFill>
              </a:rPr>
              <a:t> PROPOSAL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1"/>
          </p:nvPr>
        </p:nvSpPr>
        <p:spPr>
          <a:xfrm>
            <a:off x="800884" y="4066649"/>
            <a:ext cx="5028000" cy="54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13691" t="10709" r="13676" b="10717"/>
          <a:stretch/>
        </p:blipFill>
        <p:spPr>
          <a:xfrm>
            <a:off x="6827133" y="951135"/>
            <a:ext cx="4718699" cy="510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798667" y="737667"/>
            <a:ext cx="3644400" cy="149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ABOUT THE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PROJECT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434672" y="2236867"/>
            <a:ext cx="3582000" cy="248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-US" dirty="0"/>
              <a:t>This project aims in exploring Dataset acquired from one of the </a:t>
            </a:r>
            <a:r>
              <a:rPr lang="en-US" dirty="0" err="1"/>
              <a:t>MachineHack</a:t>
            </a:r>
            <a:r>
              <a:rPr lang="en-US" dirty="0"/>
              <a:t> Hackathon which is related to classifying Music Genre .</a:t>
            </a:r>
            <a:endParaRPr dirty="0"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 l="15393" t="14261" r="15393" b="14254"/>
          <a:stretch/>
        </p:blipFill>
        <p:spPr>
          <a:xfrm>
            <a:off x="5861200" y="579067"/>
            <a:ext cx="5335200" cy="55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57423D-D018-41A9-9225-CED55896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448" y="2279941"/>
            <a:ext cx="6690967" cy="2483200"/>
          </a:xfrm>
        </p:spPr>
        <p:txBody>
          <a:bodyPr/>
          <a:lstStyle/>
          <a:p>
            <a:r>
              <a:rPr lang="en-US" dirty="0"/>
              <a:t>Currently the data set which will be used for this project containing 10 classes of Music and the data is not distributed </a:t>
            </a:r>
            <a:r>
              <a:rPr lang="en-US" dirty="0" err="1"/>
              <a:t>equaliy</a:t>
            </a:r>
            <a:r>
              <a:rPr lang="en-US" dirty="0"/>
              <a:t> between them ,in addition to lack of information regarding the fields.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BB3A5-D0B5-405E-BD13-BE78FFA9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8" name="Picture 4" descr="Problem - Free user icons">
            <a:extLst>
              <a:ext uri="{FF2B5EF4-FFF2-40B4-BE49-F238E27FC236}">
                <a16:creationId xmlns:a16="http://schemas.microsoft.com/office/drawing/2014/main" id="{DE854106-8C7C-44A7-85F1-AC339E71B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752" y="38431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0CB359-6FE3-4822-AC64-5B639CBC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308" y="1717507"/>
            <a:ext cx="3582000" cy="2483200"/>
          </a:xfrm>
        </p:spPr>
        <p:txBody>
          <a:bodyPr/>
          <a:lstStyle/>
          <a:p>
            <a:r>
              <a:rPr lang="en-US" dirty="0"/>
              <a:t>Perform Data analysis methodology in the data set to understand it. </a:t>
            </a:r>
          </a:p>
          <a:p>
            <a:r>
              <a:rPr lang="en-US" dirty="0"/>
              <a:t>Generate Data for imbalanced classes . </a:t>
            </a:r>
          </a:p>
          <a:p>
            <a:endParaRPr lang="en-US" dirty="0"/>
          </a:p>
          <a:p>
            <a:r>
              <a:rPr lang="en-US" dirty="0"/>
              <a:t>Use more weight for minority classes</a:t>
            </a:r>
          </a:p>
          <a:p>
            <a:r>
              <a:rPr lang="en-US" dirty="0"/>
              <a:t>Use different models for this issue and select the best result 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540E5-08FD-4D2D-808D-F7A0A66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</a:t>
            </a:r>
          </a:p>
        </p:txBody>
      </p:sp>
      <p:pic>
        <p:nvPicPr>
          <p:cNvPr id="2054" name="Picture 6" descr="Solution Icon Png - Digital Transformation In The Financial Technology |  Full Size PNG Download | SeekPNG">
            <a:extLst>
              <a:ext uri="{FF2B5EF4-FFF2-40B4-BE49-F238E27FC236}">
                <a16:creationId xmlns:a16="http://schemas.microsoft.com/office/drawing/2014/main" id="{4BA134B8-ACF4-4697-80A7-884FBF4A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819" y="1028039"/>
            <a:ext cx="3217514" cy="32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0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48909B-517D-410F-A638-461C43CC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</a:t>
            </a:r>
          </a:p>
        </p:txBody>
      </p:sp>
      <p:pic>
        <p:nvPicPr>
          <p:cNvPr id="3078" name="Picture 6" descr="Download now this free icon in SVG, PSD, PNG, EPS format or as webfonts.  Flaticon, the largest database of free vecto… | Free icons, Vector icon  design, Vector free">
            <a:extLst>
              <a:ext uri="{FF2B5EF4-FFF2-40B4-BE49-F238E27FC236}">
                <a16:creationId xmlns:a16="http://schemas.microsoft.com/office/drawing/2014/main" id="{CE445334-9F10-4625-B8E9-7C2D6D22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56" y="438790"/>
            <a:ext cx="4876800" cy="487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086" name="Picture 14" descr="File, format, type, document, ipynb icon - Download on Iconfinder">
            <a:extLst>
              <a:ext uri="{FF2B5EF4-FFF2-40B4-BE49-F238E27FC236}">
                <a16:creationId xmlns:a16="http://schemas.microsoft.com/office/drawing/2014/main" id="{1DAECCDF-4FBF-4CB4-B850-0EA4559E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4" y="2049250"/>
            <a:ext cx="2070440" cy="207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2452EB-4B48-4A26-91DD-517A1B966452}"/>
              </a:ext>
            </a:extLst>
          </p:cNvPr>
          <p:cNvSpPr txBox="1"/>
          <p:nvPr/>
        </p:nvSpPr>
        <p:spPr>
          <a:xfrm>
            <a:off x="376518" y="4317728"/>
            <a:ext cx="200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Jupiter notebook which contains details of the project</a:t>
            </a:r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C8464D33-98CE-4C27-B2B5-940BD01D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78" y="1960825"/>
            <a:ext cx="2356903" cy="235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52995-B83F-4478-8B9A-D7BD6A1FC4E4}"/>
              </a:ext>
            </a:extLst>
          </p:cNvPr>
          <p:cNvSpPr txBox="1"/>
          <p:nvPr/>
        </p:nvSpPr>
        <p:spPr>
          <a:xfrm>
            <a:off x="3447337" y="4644200"/>
            <a:ext cx="249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conclusion</a:t>
            </a:r>
          </a:p>
        </p:txBody>
      </p:sp>
    </p:spTree>
    <p:extLst>
      <p:ext uri="{BB962C8B-B14F-4D97-AF65-F5344CB8AC3E}">
        <p14:creationId xmlns:p14="http://schemas.microsoft.com/office/powerpoint/2010/main" val="37472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7"/>
          <p:cNvPicPr preferRelativeResize="0"/>
          <p:nvPr/>
        </p:nvPicPr>
        <p:blipFill rotWithShape="1">
          <a:blip r:embed="rId3">
            <a:alphaModFix/>
          </a:blip>
          <a:srcRect l="29696" t="10019" r="29696" b="10011"/>
          <a:stretch/>
        </p:blipFill>
        <p:spPr>
          <a:xfrm>
            <a:off x="280915" y="745433"/>
            <a:ext cx="2856267" cy="562456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-158824" y="2092702"/>
            <a:ext cx="8187200" cy="193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$</a:t>
            </a:r>
            <a:r>
              <a:rPr lang="en" dirty="0">
                <a:solidFill>
                  <a:schemeClr val="accent1"/>
                </a:solidFill>
              </a:rPr>
              <a:t>0,0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3053800" y="4141067"/>
            <a:ext cx="8187200" cy="50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dirty="0"/>
              <a:t>This is the total budget !!!!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9A6AAA-29A3-4015-B1D5-B41EC700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28" y="461567"/>
            <a:ext cx="3644400" cy="1499200"/>
          </a:xfrm>
        </p:spPr>
        <p:txBody>
          <a:bodyPr/>
          <a:lstStyle/>
          <a:p>
            <a:r>
              <a:rPr lang="en-US" dirty="0"/>
              <a:t>Project Timeline: </a:t>
            </a:r>
          </a:p>
        </p:txBody>
      </p:sp>
      <p:pic>
        <p:nvPicPr>
          <p:cNvPr id="4100" name="Picture 4" descr="Deadline - Free time and date icons">
            <a:extLst>
              <a:ext uri="{FF2B5EF4-FFF2-40B4-BE49-F238E27FC236}">
                <a16:creationId xmlns:a16="http://schemas.microsoft.com/office/drawing/2014/main" id="{C0C59898-C974-4A64-8F5A-808FE0A9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62" y="89769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82;p37">
            <a:extLst>
              <a:ext uri="{FF2B5EF4-FFF2-40B4-BE49-F238E27FC236}">
                <a16:creationId xmlns:a16="http://schemas.microsoft.com/office/drawing/2014/main" id="{792D77FF-1C15-47CD-A933-C4851EB61C96}"/>
              </a:ext>
            </a:extLst>
          </p:cNvPr>
          <p:cNvSpPr txBox="1">
            <a:spLocks/>
          </p:cNvSpPr>
          <p:nvPr/>
        </p:nvSpPr>
        <p:spPr>
          <a:xfrm>
            <a:off x="695228" y="3962228"/>
            <a:ext cx="4095145" cy="1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arala"/>
              <a:buNone/>
              <a:defRPr sz="3500" b="1" i="0" u="none" strike="noStrike" cap="non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r>
              <a:rPr lang="en" sz="5400" kern="0" dirty="0">
                <a:solidFill>
                  <a:schemeClr val="accent1"/>
                </a:solidFill>
              </a:rPr>
              <a:t>21/10/2021</a:t>
            </a:r>
          </a:p>
          <a:p>
            <a:endParaRPr lang="en" kern="0" dirty="0">
              <a:solidFill>
                <a:schemeClr val="accent1"/>
              </a:solidFill>
            </a:endParaRPr>
          </a:p>
          <a:p>
            <a:r>
              <a:rPr lang="en" sz="2400" kern="0" dirty="0">
                <a:solidFill>
                  <a:schemeClr val="tx1"/>
                </a:solidFill>
              </a:rPr>
              <a:t>Note: </a:t>
            </a:r>
            <a:r>
              <a:rPr lang="en" sz="2400" kern="0" dirty="0">
                <a:solidFill>
                  <a:schemeClr val="accent1"/>
                </a:solidFill>
              </a:rPr>
              <a:t>final submission. </a:t>
            </a:r>
            <a:r>
              <a:rPr lang="en" kern="0" dirty="0">
                <a:solidFill>
                  <a:schemeClr val="accent1"/>
                </a:solidFill>
              </a:rPr>
              <a:t> </a:t>
            </a:r>
          </a:p>
          <a:p>
            <a:endParaRPr lang="en" kern="0" dirty="0">
              <a:solidFill>
                <a:schemeClr val="accent1"/>
              </a:solidFill>
            </a:endParaRPr>
          </a:p>
        </p:txBody>
      </p:sp>
      <p:sp>
        <p:nvSpPr>
          <p:cNvPr id="5" name="Google Shape;382;p37">
            <a:extLst>
              <a:ext uri="{FF2B5EF4-FFF2-40B4-BE49-F238E27FC236}">
                <a16:creationId xmlns:a16="http://schemas.microsoft.com/office/drawing/2014/main" id="{28922613-8ACE-4F5D-BA49-4F3B22C9E73F}"/>
              </a:ext>
            </a:extLst>
          </p:cNvPr>
          <p:cNvSpPr txBox="1">
            <a:spLocks/>
          </p:cNvSpPr>
          <p:nvPr/>
        </p:nvSpPr>
        <p:spPr>
          <a:xfrm>
            <a:off x="695227" y="1983787"/>
            <a:ext cx="4095145" cy="1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arala"/>
              <a:buNone/>
              <a:defRPr sz="3500" b="1" i="0" u="none" strike="noStrike" cap="non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arala"/>
              <a:buNone/>
              <a:defRPr sz="3200" b="0" i="0" u="none" strike="noStrike" cap="non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r>
              <a:rPr lang="en" sz="5400" kern="0" dirty="0">
                <a:solidFill>
                  <a:schemeClr val="accent1"/>
                </a:solidFill>
              </a:rPr>
              <a:t>14/10/2021</a:t>
            </a:r>
          </a:p>
          <a:p>
            <a:endParaRPr lang="en" kern="0" dirty="0">
              <a:solidFill>
                <a:schemeClr val="accent1"/>
              </a:solidFill>
            </a:endParaRPr>
          </a:p>
          <a:p>
            <a:r>
              <a:rPr lang="en" sz="2400" kern="0" dirty="0">
                <a:solidFill>
                  <a:schemeClr val="tx1"/>
                </a:solidFill>
              </a:rPr>
              <a:t>Note: </a:t>
            </a:r>
            <a:r>
              <a:rPr lang="en" sz="2400" kern="0" dirty="0">
                <a:solidFill>
                  <a:schemeClr val="accent1"/>
                </a:solidFill>
              </a:rPr>
              <a:t>MVP. </a:t>
            </a:r>
            <a:r>
              <a:rPr lang="en" kern="0" dirty="0">
                <a:solidFill>
                  <a:schemeClr val="accent1"/>
                </a:solidFill>
              </a:rPr>
              <a:t> </a:t>
            </a:r>
          </a:p>
          <a:p>
            <a:endParaRPr lang="en" kern="0" dirty="0">
              <a:solidFill>
                <a:schemeClr val="accent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4CCBBD-AFC5-4DF3-BFF2-BB744841E4CE}"/>
              </a:ext>
            </a:extLst>
          </p:cNvPr>
          <p:cNvCxnSpPr/>
          <p:nvPr/>
        </p:nvCxnSpPr>
        <p:spPr>
          <a:xfrm>
            <a:off x="223428" y="3703113"/>
            <a:ext cx="5238147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2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139</Words>
  <Application>Microsoft Office PowerPoint</Application>
  <PresentationFormat>Widescreen</PresentationFormat>
  <Paragraphs>25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Montserrat</vt:lpstr>
      <vt:lpstr>Sarala</vt:lpstr>
      <vt:lpstr>Work Sans ExtraBold</vt:lpstr>
      <vt:lpstr>Office Theme</vt:lpstr>
      <vt:lpstr>Final Project Proposal by Slidesgo</vt:lpstr>
      <vt:lpstr>Project proposal </vt:lpstr>
      <vt:lpstr>PROJECT PROPOSAL</vt:lpstr>
      <vt:lpstr>ABOUT THE PROJECT</vt:lpstr>
      <vt:lpstr>Problem</vt:lpstr>
      <vt:lpstr>Potential solution</vt:lpstr>
      <vt:lpstr>Deliverables </vt:lpstr>
      <vt:lpstr>$0,0</vt:lpstr>
      <vt:lpstr>Project Timeline: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</dc:title>
  <dc:creator>عبدالرحمن</dc:creator>
  <cp:lastModifiedBy>عبدالرحمن</cp:lastModifiedBy>
  <cp:revision>4</cp:revision>
  <dcterms:created xsi:type="dcterms:W3CDTF">2021-10-03T05:05:22Z</dcterms:created>
  <dcterms:modified xsi:type="dcterms:W3CDTF">2021-10-10T05:36:27Z</dcterms:modified>
</cp:coreProperties>
</file>