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61" r:id="rId3"/>
    <p:sldId id="270" r:id="rId4"/>
    <p:sldId id="262" r:id="rId5"/>
    <p:sldId id="263" r:id="rId6"/>
    <p:sldId id="269" r:id="rId7"/>
    <p:sldId id="267" r:id="rId8"/>
    <p:sldId id="268"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25E"/>
    <a:srgbClr val="F6B1A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p:scale>
          <a:sx n="73" d="100"/>
          <a:sy n="73" d="100"/>
        </p:scale>
        <p:origin x="370"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B9E36-0A09-4A99-8744-041FBA9E4168}"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1EBD5C-1D99-42E0-A143-538725296D2B}" type="slidenum">
              <a:rPr lang="en-US" smtClean="0"/>
              <a:t>‹#›</a:t>
            </a:fld>
            <a:endParaRPr lang="en-US"/>
          </a:p>
        </p:txBody>
      </p:sp>
    </p:spTree>
    <p:extLst>
      <p:ext uri="{BB962C8B-B14F-4D97-AF65-F5344CB8AC3E}">
        <p14:creationId xmlns:p14="http://schemas.microsoft.com/office/powerpoint/2010/main" val="295382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1fdc4df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1fdc4df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Currently the data set which will be used for this project containing 11 classes of Music and the data is not distributed equally between them ,in addition to lack of information regarding the fields. </a:t>
            </a:r>
          </a:p>
          <a:p>
            <a:endParaRPr lang="en-US" dirty="0"/>
          </a:p>
        </p:txBody>
      </p:sp>
      <p:sp>
        <p:nvSpPr>
          <p:cNvPr id="4" name="Slide Number Placeholder 3"/>
          <p:cNvSpPr>
            <a:spLocks noGrp="1"/>
          </p:cNvSpPr>
          <p:nvPr>
            <p:ph type="sldNum" sz="quarter" idx="5"/>
          </p:nvPr>
        </p:nvSpPr>
        <p:spPr/>
        <p:txBody>
          <a:bodyPr/>
          <a:lstStyle/>
          <a:p>
            <a:fld id="{EA1EBD5C-1D99-42E0-A143-538725296D2B}" type="slidenum">
              <a:rPr lang="en-US" smtClean="0"/>
              <a:t>4</a:t>
            </a:fld>
            <a:endParaRPr lang="en-US"/>
          </a:p>
        </p:txBody>
      </p:sp>
    </p:spTree>
    <p:extLst>
      <p:ext uri="{BB962C8B-B14F-4D97-AF65-F5344CB8AC3E}">
        <p14:creationId xmlns:p14="http://schemas.microsoft.com/office/powerpoint/2010/main" val="384655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1fdc4dfea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1fdc4dfea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0" y="0"/>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subTitle" idx="1"/>
          </p:nvPr>
        </p:nvSpPr>
        <p:spPr>
          <a:xfrm>
            <a:off x="800884" y="4066649"/>
            <a:ext cx="5028000" cy="54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lnSpc>
                <a:spcPct val="100000"/>
              </a:lnSpc>
              <a:spcBef>
                <a:spcPts val="0"/>
              </a:spcBef>
              <a:spcAft>
                <a:spcPts val="0"/>
              </a:spcAft>
              <a:buSzPts val="1800"/>
              <a:buNone/>
              <a:defRPr sz="2400"/>
            </a:lvl2pPr>
            <a:lvl3pPr lvl="2">
              <a:lnSpc>
                <a:spcPct val="100000"/>
              </a:lnSpc>
              <a:spcBef>
                <a:spcPts val="0"/>
              </a:spcBef>
              <a:spcAft>
                <a:spcPts val="0"/>
              </a:spcAft>
              <a:buSzPts val="1800"/>
              <a:buNone/>
              <a:defRPr sz="2400"/>
            </a:lvl3pPr>
            <a:lvl4pPr lvl="3">
              <a:lnSpc>
                <a:spcPct val="100000"/>
              </a:lnSpc>
              <a:spcBef>
                <a:spcPts val="0"/>
              </a:spcBef>
              <a:spcAft>
                <a:spcPts val="0"/>
              </a:spcAft>
              <a:buSzPts val="1800"/>
              <a:buNone/>
              <a:defRPr sz="2400"/>
            </a:lvl4pPr>
            <a:lvl5pPr lvl="4">
              <a:lnSpc>
                <a:spcPct val="100000"/>
              </a:lnSpc>
              <a:spcBef>
                <a:spcPts val="0"/>
              </a:spcBef>
              <a:spcAft>
                <a:spcPts val="0"/>
              </a:spcAft>
              <a:buSzPts val="1800"/>
              <a:buNone/>
              <a:defRPr sz="2400"/>
            </a:lvl5pPr>
            <a:lvl6pPr lvl="5">
              <a:lnSpc>
                <a:spcPct val="100000"/>
              </a:lnSpc>
              <a:spcBef>
                <a:spcPts val="0"/>
              </a:spcBef>
              <a:spcAft>
                <a:spcPts val="0"/>
              </a:spcAft>
              <a:buSzPts val="1800"/>
              <a:buNone/>
              <a:defRPr sz="2400"/>
            </a:lvl6pPr>
            <a:lvl7pPr lvl="6">
              <a:lnSpc>
                <a:spcPct val="100000"/>
              </a:lnSpc>
              <a:spcBef>
                <a:spcPts val="0"/>
              </a:spcBef>
              <a:spcAft>
                <a:spcPts val="0"/>
              </a:spcAft>
              <a:buSzPts val="1800"/>
              <a:buNone/>
              <a:defRPr sz="2400"/>
            </a:lvl7pPr>
            <a:lvl8pPr lvl="7">
              <a:lnSpc>
                <a:spcPct val="100000"/>
              </a:lnSpc>
              <a:spcBef>
                <a:spcPts val="0"/>
              </a:spcBef>
              <a:spcAft>
                <a:spcPts val="0"/>
              </a:spcAft>
              <a:buSzPts val="1800"/>
              <a:buNone/>
              <a:defRPr sz="2400"/>
            </a:lvl8pPr>
            <a:lvl9pPr lvl="8">
              <a:lnSpc>
                <a:spcPct val="100000"/>
              </a:lnSpc>
              <a:spcBef>
                <a:spcPts val="0"/>
              </a:spcBef>
              <a:spcAft>
                <a:spcPts val="0"/>
              </a:spcAft>
              <a:buSzPts val="1800"/>
              <a:buNone/>
              <a:defRPr sz="2400"/>
            </a:lvl9pPr>
          </a:lstStyle>
          <a:p>
            <a:endParaRPr/>
          </a:p>
        </p:txBody>
      </p:sp>
      <p:sp>
        <p:nvSpPr>
          <p:cNvPr id="11" name="Google Shape;11;p2"/>
          <p:cNvSpPr/>
          <p:nvPr/>
        </p:nvSpPr>
        <p:spPr>
          <a:xfrm>
            <a:off x="11241033" y="0"/>
            <a:ext cx="950800" cy="4752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761067" y="1307004"/>
            <a:ext cx="4960000" cy="29420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5200"/>
              <a:buFont typeface="Sarala"/>
              <a:buNone/>
              <a:defRPr sz="6933"/>
            </a:lvl1pPr>
            <a:lvl2pPr lvl="1">
              <a:lnSpc>
                <a:spcPct val="90000"/>
              </a:lnSpc>
              <a:spcBef>
                <a:spcPts val="0"/>
              </a:spcBef>
              <a:spcAft>
                <a:spcPts val="0"/>
              </a:spcAft>
              <a:buSzPts val="5200"/>
              <a:buNone/>
              <a:defRPr sz="6933"/>
            </a:lvl2pPr>
            <a:lvl3pPr lvl="2">
              <a:lnSpc>
                <a:spcPct val="90000"/>
              </a:lnSpc>
              <a:spcBef>
                <a:spcPts val="0"/>
              </a:spcBef>
              <a:spcAft>
                <a:spcPts val="0"/>
              </a:spcAft>
              <a:buSzPts val="5200"/>
              <a:buNone/>
              <a:defRPr sz="6933"/>
            </a:lvl3pPr>
            <a:lvl4pPr lvl="3">
              <a:lnSpc>
                <a:spcPct val="90000"/>
              </a:lnSpc>
              <a:spcBef>
                <a:spcPts val="0"/>
              </a:spcBef>
              <a:spcAft>
                <a:spcPts val="0"/>
              </a:spcAft>
              <a:buSzPts val="5200"/>
              <a:buNone/>
              <a:defRPr sz="6933"/>
            </a:lvl4pPr>
            <a:lvl5pPr lvl="4">
              <a:lnSpc>
                <a:spcPct val="90000"/>
              </a:lnSpc>
              <a:spcBef>
                <a:spcPts val="0"/>
              </a:spcBef>
              <a:spcAft>
                <a:spcPts val="0"/>
              </a:spcAft>
              <a:buSzPts val="5200"/>
              <a:buNone/>
              <a:defRPr sz="6933"/>
            </a:lvl5pPr>
            <a:lvl6pPr lvl="5">
              <a:lnSpc>
                <a:spcPct val="90000"/>
              </a:lnSpc>
              <a:spcBef>
                <a:spcPts val="0"/>
              </a:spcBef>
              <a:spcAft>
                <a:spcPts val="0"/>
              </a:spcAft>
              <a:buSzPts val="5200"/>
              <a:buNone/>
              <a:defRPr sz="6933"/>
            </a:lvl6pPr>
            <a:lvl7pPr lvl="6">
              <a:lnSpc>
                <a:spcPct val="90000"/>
              </a:lnSpc>
              <a:spcBef>
                <a:spcPts val="0"/>
              </a:spcBef>
              <a:spcAft>
                <a:spcPts val="0"/>
              </a:spcAft>
              <a:buSzPts val="5200"/>
              <a:buNone/>
              <a:defRPr sz="6933"/>
            </a:lvl7pPr>
            <a:lvl8pPr lvl="7">
              <a:lnSpc>
                <a:spcPct val="90000"/>
              </a:lnSpc>
              <a:spcBef>
                <a:spcPts val="0"/>
              </a:spcBef>
              <a:spcAft>
                <a:spcPts val="0"/>
              </a:spcAft>
              <a:buSzPts val="5200"/>
              <a:buNone/>
              <a:defRPr sz="6933"/>
            </a:lvl8pPr>
            <a:lvl9pPr lvl="8">
              <a:lnSpc>
                <a:spcPct val="90000"/>
              </a:lnSpc>
              <a:spcBef>
                <a:spcPts val="0"/>
              </a:spcBef>
              <a:spcAft>
                <a:spcPts val="0"/>
              </a:spcAft>
              <a:buSzPts val="5200"/>
              <a:buNone/>
              <a:defRPr sz="6933"/>
            </a:lvl9pPr>
          </a:lstStyle>
          <a:p>
            <a:endParaRPr/>
          </a:p>
        </p:txBody>
      </p:sp>
      <p:sp>
        <p:nvSpPr>
          <p:cNvPr id="13" name="Google Shape;13;p2"/>
          <p:cNvSpPr/>
          <p:nvPr/>
        </p:nvSpPr>
        <p:spPr>
          <a:xfrm>
            <a:off x="167" y="5418633"/>
            <a:ext cx="2900800" cy="964800"/>
          </a:xfrm>
          <a:prstGeom prst="rect">
            <a:avLst/>
          </a:prstGeom>
          <a:solidFill>
            <a:srgbClr val="F6B1A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950967" y="0"/>
            <a:ext cx="5571200" cy="475200"/>
          </a:xfrm>
          <a:prstGeom prst="rect">
            <a:avLst/>
          </a:prstGeom>
          <a:solidFill>
            <a:srgbClr val="F6B1A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11241033" y="0"/>
            <a:ext cx="950800" cy="475200"/>
          </a:xfrm>
          <a:prstGeom prst="rect">
            <a:avLst/>
          </a:prstGeom>
          <a:solidFill>
            <a:srgbClr val="FF725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9138400" y="6382800"/>
            <a:ext cx="3054000" cy="475200"/>
          </a:xfrm>
          <a:prstGeom prst="rect">
            <a:avLst/>
          </a:prstGeom>
          <a:solidFill>
            <a:srgbClr val="F6B1A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63518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2"/>
        <p:cNvGrpSpPr/>
        <p:nvPr/>
      </p:nvGrpSpPr>
      <p:grpSpPr>
        <a:xfrm>
          <a:off x="0" y="0"/>
          <a:ext cx="0" cy="0"/>
          <a:chOff x="0" y="0"/>
          <a:chExt cx="0" cy="0"/>
        </a:xfrm>
      </p:grpSpPr>
      <p:sp>
        <p:nvSpPr>
          <p:cNvPr id="63" name="Google Shape;63;p11"/>
          <p:cNvSpPr txBox="1">
            <a:spLocks noGrp="1"/>
          </p:cNvSpPr>
          <p:nvPr>
            <p:ph type="title" hasCustomPrompt="1"/>
          </p:nvPr>
        </p:nvSpPr>
        <p:spPr>
          <a:xfrm>
            <a:off x="2595787" y="2366523"/>
            <a:ext cx="8826400" cy="193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113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64" name="Google Shape;64;p11"/>
          <p:cNvSpPr txBox="1">
            <a:spLocks noGrp="1"/>
          </p:cNvSpPr>
          <p:nvPr>
            <p:ph type="body" idx="1"/>
          </p:nvPr>
        </p:nvSpPr>
        <p:spPr>
          <a:xfrm>
            <a:off x="2534433" y="4141056"/>
            <a:ext cx="8826400" cy="500400"/>
          </a:xfrm>
          <a:prstGeom prst="rect">
            <a:avLst/>
          </a:prstGeom>
        </p:spPr>
        <p:txBody>
          <a:bodyPr spcFirstLastPara="1" wrap="square" lIns="91425" tIns="91425" rIns="91425" bIns="91425" anchor="t" anchorCtr="0">
            <a:noAutofit/>
          </a:bodyPr>
          <a:lstStyle>
            <a:lvl1pPr marL="609585" lvl="0" indent="-423323" algn="r">
              <a:spcBef>
                <a:spcPts val="0"/>
              </a:spcBef>
              <a:spcAft>
                <a:spcPts val="0"/>
              </a:spcAft>
              <a:buSzPts val="1400"/>
              <a:buChar char="●"/>
              <a:defRPr/>
            </a:lvl1pPr>
            <a:lvl2pPr marL="1219170" lvl="1" indent="-457189" algn="ctr">
              <a:spcBef>
                <a:spcPts val="2133"/>
              </a:spcBef>
              <a:spcAft>
                <a:spcPts val="0"/>
              </a:spcAft>
              <a:buSzPts val="1800"/>
              <a:buChar char="○"/>
              <a:defRPr sz="2400"/>
            </a:lvl2pPr>
            <a:lvl3pPr marL="1828754" lvl="2" indent="-457189" algn="ctr">
              <a:spcBef>
                <a:spcPts val="2133"/>
              </a:spcBef>
              <a:spcAft>
                <a:spcPts val="0"/>
              </a:spcAft>
              <a:buSzPts val="1800"/>
              <a:buChar char="■"/>
              <a:defRPr sz="2400"/>
            </a:lvl3pPr>
            <a:lvl4pPr marL="2438339" lvl="3" indent="-457189" algn="ctr">
              <a:spcBef>
                <a:spcPts val="2133"/>
              </a:spcBef>
              <a:spcAft>
                <a:spcPts val="0"/>
              </a:spcAft>
              <a:buSzPts val="1800"/>
              <a:buChar char="●"/>
              <a:defRPr sz="2400"/>
            </a:lvl4pPr>
            <a:lvl5pPr marL="3047924" lvl="4" indent="-457189" algn="ctr">
              <a:spcBef>
                <a:spcPts val="2133"/>
              </a:spcBef>
              <a:spcAft>
                <a:spcPts val="0"/>
              </a:spcAft>
              <a:buSzPts val="1800"/>
              <a:buChar char="○"/>
              <a:defRPr sz="2400"/>
            </a:lvl5pPr>
            <a:lvl6pPr marL="3657509" lvl="5" indent="-457189" algn="ctr">
              <a:spcBef>
                <a:spcPts val="2133"/>
              </a:spcBef>
              <a:spcAft>
                <a:spcPts val="0"/>
              </a:spcAft>
              <a:buSzPts val="1800"/>
              <a:buChar char="■"/>
              <a:defRPr sz="2400"/>
            </a:lvl6pPr>
            <a:lvl7pPr marL="4267093" lvl="6" indent="-457189" algn="ctr">
              <a:spcBef>
                <a:spcPts val="2133"/>
              </a:spcBef>
              <a:spcAft>
                <a:spcPts val="0"/>
              </a:spcAft>
              <a:buSzPts val="1800"/>
              <a:buChar char="●"/>
              <a:defRPr sz="2400"/>
            </a:lvl7pPr>
            <a:lvl8pPr marL="4876678" lvl="7" indent="-457189" algn="ctr">
              <a:spcBef>
                <a:spcPts val="2133"/>
              </a:spcBef>
              <a:spcAft>
                <a:spcPts val="0"/>
              </a:spcAft>
              <a:buSzPts val="1800"/>
              <a:buChar char="○"/>
              <a:defRPr sz="2400"/>
            </a:lvl8pPr>
            <a:lvl9pPr marL="5486263" lvl="8" indent="-457189" algn="ctr">
              <a:spcBef>
                <a:spcPts val="2133"/>
              </a:spcBef>
              <a:spcAft>
                <a:spcPts val="2133"/>
              </a:spcAft>
              <a:buSzPts val="1800"/>
              <a:buChar char="■"/>
              <a:defRPr sz="2400"/>
            </a:lvl9pPr>
          </a:lstStyle>
          <a:p>
            <a:endParaRPr/>
          </a:p>
        </p:txBody>
      </p:sp>
      <p:sp>
        <p:nvSpPr>
          <p:cNvPr id="65" name="Google Shape;65;p11"/>
          <p:cNvSpPr/>
          <p:nvPr/>
        </p:nvSpPr>
        <p:spPr>
          <a:xfrm>
            <a:off x="6096000" y="-14133"/>
            <a:ext cx="6096000" cy="973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1"/>
          <p:cNvSpPr/>
          <p:nvPr/>
        </p:nvSpPr>
        <p:spPr>
          <a:xfrm>
            <a:off x="6096000" y="5887100"/>
            <a:ext cx="6096000" cy="973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1"/>
          <p:cNvSpPr/>
          <p:nvPr/>
        </p:nvSpPr>
        <p:spPr>
          <a:xfrm>
            <a:off x="9138400" y="6409733"/>
            <a:ext cx="3053600" cy="4712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38444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9"/>
        <p:cNvGrpSpPr/>
        <p:nvPr/>
      </p:nvGrpSpPr>
      <p:grpSpPr>
        <a:xfrm>
          <a:off x="0" y="0"/>
          <a:ext cx="0" cy="0"/>
          <a:chOff x="0" y="0"/>
          <a:chExt cx="0" cy="0"/>
        </a:xfrm>
      </p:grpSpPr>
      <p:sp>
        <p:nvSpPr>
          <p:cNvPr id="70" name="Google Shape;70;p13"/>
          <p:cNvSpPr/>
          <p:nvPr/>
        </p:nvSpPr>
        <p:spPr>
          <a:xfrm>
            <a:off x="0" y="2342033"/>
            <a:ext cx="12192000" cy="449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13"/>
          <p:cNvSpPr txBox="1">
            <a:spLocks noGrp="1"/>
          </p:cNvSpPr>
          <p:nvPr>
            <p:ph type="title"/>
          </p:nvPr>
        </p:nvSpPr>
        <p:spPr>
          <a:xfrm>
            <a:off x="881667" y="3431365"/>
            <a:ext cx="32008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solidFill>
                  <a:schemeClr val="lt1"/>
                </a:solidFill>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72" name="Google Shape;72;p13"/>
          <p:cNvSpPr txBox="1">
            <a:spLocks noGrp="1"/>
          </p:cNvSpPr>
          <p:nvPr>
            <p:ph type="subTitle" idx="1"/>
          </p:nvPr>
        </p:nvSpPr>
        <p:spPr>
          <a:xfrm>
            <a:off x="881667" y="3863957"/>
            <a:ext cx="3200800" cy="5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3" name="Google Shape;73;p13"/>
          <p:cNvSpPr txBox="1">
            <a:spLocks noGrp="1"/>
          </p:cNvSpPr>
          <p:nvPr>
            <p:ph type="title" idx="2" hasCustomPrompt="1"/>
          </p:nvPr>
        </p:nvSpPr>
        <p:spPr>
          <a:xfrm>
            <a:off x="1294467" y="2985832"/>
            <a:ext cx="2375200" cy="5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4000">
                <a:solidFill>
                  <a:schemeClr val="lt2"/>
                </a:solidFill>
              </a:defRPr>
            </a:lvl1pPr>
            <a:lvl2pPr lvl="1" algn="ctr" rtl="0">
              <a:spcBef>
                <a:spcPts val="0"/>
              </a:spcBef>
              <a:spcAft>
                <a:spcPts val="0"/>
              </a:spcAft>
              <a:buClr>
                <a:schemeClr val="accent1"/>
              </a:buClr>
              <a:buSzPts val="2400"/>
              <a:buNone/>
              <a:defRPr sz="3200">
                <a:solidFill>
                  <a:schemeClr val="accent1"/>
                </a:solidFill>
              </a:defRPr>
            </a:lvl2pPr>
            <a:lvl3pPr lvl="2" algn="ctr" rtl="0">
              <a:spcBef>
                <a:spcPts val="0"/>
              </a:spcBef>
              <a:spcAft>
                <a:spcPts val="0"/>
              </a:spcAft>
              <a:buClr>
                <a:schemeClr val="accent1"/>
              </a:buClr>
              <a:buSzPts val="2400"/>
              <a:buNone/>
              <a:defRPr sz="3200">
                <a:solidFill>
                  <a:schemeClr val="accent1"/>
                </a:solidFill>
              </a:defRPr>
            </a:lvl3pPr>
            <a:lvl4pPr lvl="3" algn="ctr" rtl="0">
              <a:spcBef>
                <a:spcPts val="0"/>
              </a:spcBef>
              <a:spcAft>
                <a:spcPts val="0"/>
              </a:spcAft>
              <a:buClr>
                <a:schemeClr val="accent1"/>
              </a:buClr>
              <a:buSzPts val="2400"/>
              <a:buNone/>
              <a:defRPr sz="3200">
                <a:solidFill>
                  <a:schemeClr val="accent1"/>
                </a:solidFill>
              </a:defRPr>
            </a:lvl4pPr>
            <a:lvl5pPr lvl="4" algn="ctr" rtl="0">
              <a:spcBef>
                <a:spcPts val="0"/>
              </a:spcBef>
              <a:spcAft>
                <a:spcPts val="0"/>
              </a:spcAft>
              <a:buClr>
                <a:schemeClr val="accent1"/>
              </a:buClr>
              <a:buSzPts val="2400"/>
              <a:buNone/>
              <a:defRPr sz="3200">
                <a:solidFill>
                  <a:schemeClr val="accent1"/>
                </a:solidFill>
              </a:defRPr>
            </a:lvl5pPr>
            <a:lvl6pPr lvl="5" algn="ctr" rtl="0">
              <a:spcBef>
                <a:spcPts val="0"/>
              </a:spcBef>
              <a:spcAft>
                <a:spcPts val="0"/>
              </a:spcAft>
              <a:buClr>
                <a:schemeClr val="accent1"/>
              </a:buClr>
              <a:buSzPts val="2400"/>
              <a:buNone/>
              <a:defRPr sz="3200">
                <a:solidFill>
                  <a:schemeClr val="accent1"/>
                </a:solidFill>
              </a:defRPr>
            </a:lvl6pPr>
            <a:lvl7pPr lvl="6" algn="ctr" rtl="0">
              <a:spcBef>
                <a:spcPts val="0"/>
              </a:spcBef>
              <a:spcAft>
                <a:spcPts val="0"/>
              </a:spcAft>
              <a:buClr>
                <a:schemeClr val="accent1"/>
              </a:buClr>
              <a:buSzPts val="2400"/>
              <a:buNone/>
              <a:defRPr sz="3200">
                <a:solidFill>
                  <a:schemeClr val="accent1"/>
                </a:solidFill>
              </a:defRPr>
            </a:lvl7pPr>
            <a:lvl8pPr lvl="7" algn="ctr" rtl="0">
              <a:spcBef>
                <a:spcPts val="0"/>
              </a:spcBef>
              <a:spcAft>
                <a:spcPts val="0"/>
              </a:spcAft>
              <a:buClr>
                <a:schemeClr val="accent1"/>
              </a:buClr>
              <a:buSzPts val="2400"/>
              <a:buNone/>
              <a:defRPr sz="3200">
                <a:solidFill>
                  <a:schemeClr val="accent1"/>
                </a:solidFill>
              </a:defRPr>
            </a:lvl8pPr>
            <a:lvl9pPr lvl="8" algn="ctr" rtl="0">
              <a:spcBef>
                <a:spcPts val="0"/>
              </a:spcBef>
              <a:spcAft>
                <a:spcPts val="0"/>
              </a:spcAft>
              <a:buClr>
                <a:schemeClr val="accent1"/>
              </a:buClr>
              <a:buSzPts val="2400"/>
              <a:buNone/>
              <a:defRPr sz="3200">
                <a:solidFill>
                  <a:schemeClr val="accent1"/>
                </a:solidFill>
              </a:defRPr>
            </a:lvl9pPr>
          </a:lstStyle>
          <a:p>
            <a:r>
              <a:t>xx%</a:t>
            </a:r>
          </a:p>
        </p:txBody>
      </p:sp>
      <p:sp>
        <p:nvSpPr>
          <p:cNvPr id="74" name="Google Shape;74;p13"/>
          <p:cNvSpPr txBox="1">
            <a:spLocks noGrp="1"/>
          </p:cNvSpPr>
          <p:nvPr>
            <p:ph type="title" idx="3"/>
          </p:nvPr>
        </p:nvSpPr>
        <p:spPr>
          <a:xfrm>
            <a:off x="4495600" y="3431365"/>
            <a:ext cx="32008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solidFill>
                  <a:schemeClr val="lt1"/>
                </a:solidFill>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75" name="Google Shape;75;p13"/>
          <p:cNvSpPr txBox="1">
            <a:spLocks noGrp="1"/>
          </p:cNvSpPr>
          <p:nvPr>
            <p:ph type="subTitle" idx="4"/>
          </p:nvPr>
        </p:nvSpPr>
        <p:spPr>
          <a:xfrm>
            <a:off x="4495600" y="3863957"/>
            <a:ext cx="3200800" cy="5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6" name="Google Shape;76;p13"/>
          <p:cNvSpPr txBox="1">
            <a:spLocks noGrp="1"/>
          </p:cNvSpPr>
          <p:nvPr>
            <p:ph type="title" idx="5" hasCustomPrompt="1"/>
          </p:nvPr>
        </p:nvSpPr>
        <p:spPr>
          <a:xfrm>
            <a:off x="4908400" y="2985832"/>
            <a:ext cx="2375200" cy="5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4000">
                <a:solidFill>
                  <a:schemeClr val="lt2"/>
                </a:solidFill>
              </a:defRPr>
            </a:lvl1pPr>
            <a:lvl2pPr lvl="1" algn="ctr" rtl="0">
              <a:spcBef>
                <a:spcPts val="0"/>
              </a:spcBef>
              <a:spcAft>
                <a:spcPts val="0"/>
              </a:spcAft>
              <a:buClr>
                <a:schemeClr val="accent1"/>
              </a:buClr>
              <a:buSzPts val="2400"/>
              <a:buNone/>
              <a:defRPr sz="3200">
                <a:solidFill>
                  <a:schemeClr val="accent1"/>
                </a:solidFill>
              </a:defRPr>
            </a:lvl2pPr>
            <a:lvl3pPr lvl="2" algn="ctr" rtl="0">
              <a:spcBef>
                <a:spcPts val="0"/>
              </a:spcBef>
              <a:spcAft>
                <a:spcPts val="0"/>
              </a:spcAft>
              <a:buClr>
                <a:schemeClr val="accent1"/>
              </a:buClr>
              <a:buSzPts val="2400"/>
              <a:buNone/>
              <a:defRPr sz="3200">
                <a:solidFill>
                  <a:schemeClr val="accent1"/>
                </a:solidFill>
              </a:defRPr>
            </a:lvl3pPr>
            <a:lvl4pPr lvl="3" algn="ctr" rtl="0">
              <a:spcBef>
                <a:spcPts val="0"/>
              </a:spcBef>
              <a:spcAft>
                <a:spcPts val="0"/>
              </a:spcAft>
              <a:buClr>
                <a:schemeClr val="accent1"/>
              </a:buClr>
              <a:buSzPts val="2400"/>
              <a:buNone/>
              <a:defRPr sz="3200">
                <a:solidFill>
                  <a:schemeClr val="accent1"/>
                </a:solidFill>
              </a:defRPr>
            </a:lvl4pPr>
            <a:lvl5pPr lvl="4" algn="ctr" rtl="0">
              <a:spcBef>
                <a:spcPts val="0"/>
              </a:spcBef>
              <a:spcAft>
                <a:spcPts val="0"/>
              </a:spcAft>
              <a:buClr>
                <a:schemeClr val="accent1"/>
              </a:buClr>
              <a:buSzPts val="2400"/>
              <a:buNone/>
              <a:defRPr sz="3200">
                <a:solidFill>
                  <a:schemeClr val="accent1"/>
                </a:solidFill>
              </a:defRPr>
            </a:lvl5pPr>
            <a:lvl6pPr lvl="5" algn="ctr" rtl="0">
              <a:spcBef>
                <a:spcPts val="0"/>
              </a:spcBef>
              <a:spcAft>
                <a:spcPts val="0"/>
              </a:spcAft>
              <a:buClr>
                <a:schemeClr val="accent1"/>
              </a:buClr>
              <a:buSzPts val="2400"/>
              <a:buNone/>
              <a:defRPr sz="3200">
                <a:solidFill>
                  <a:schemeClr val="accent1"/>
                </a:solidFill>
              </a:defRPr>
            </a:lvl6pPr>
            <a:lvl7pPr lvl="6" algn="ctr" rtl="0">
              <a:spcBef>
                <a:spcPts val="0"/>
              </a:spcBef>
              <a:spcAft>
                <a:spcPts val="0"/>
              </a:spcAft>
              <a:buClr>
                <a:schemeClr val="accent1"/>
              </a:buClr>
              <a:buSzPts val="2400"/>
              <a:buNone/>
              <a:defRPr sz="3200">
                <a:solidFill>
                  <a:schemeClr val="accent1"/>
                </a:solidFill>
              </a:defRPr>
            </a:lvl7pPr>
            <a:lvl8pPr lvl="7" algn="ctr" rtl="0">
              <a:spcBef>
                <a:spcPts val="0"/>
              </a:spcBef>
              <a:spcAft>
                <a:spcPts val="0"/>
              </a:spcAft>
              <a:buClr>
                <a:schemeClr val="accent1"/>
              </a:buClr>
              <a:buSzPts val="2400"/>
              <a:buNone/>
              <a:defRPr sz="3200">
                <a:solidFill>
                  <a:schemeClr val="accent1"/>
                </a:solidFill>
              </a:defRPr>
            </a:lvl8pPr>
            <a:lvl9pPr lvl="8" algn="ctr" rtl="0">
              <a:spcBef>
                <a:spcPts val="0"/>
              </a:spcBef>
              <a:spcAft>
                <a:spcPts val="0"/>
              </a:spcAft>
              <a:buClr>
                <a:schemeClr val="accent1"/>
              </a:buClr>
              <a:buSzPts val="2400"/>
              <a:buNone/>
              <a:defRPr sz="3200">
                <a:solidFill>
                  <a:schemeClr val="accent1"/>
                </a:solidFill>
              </a:defRPr>
            </a:lvl9pPr>
          </a:lstStyle>
          <a:p>
            <a:r>
              <a:t>xx%</a:t>
            </a:r>
          </a:p>
        </p:txBody>
      </p:sp>
      <p:sp>
        <p:nvSpPr>
          <p:cNvPr id="77" name="Google Shape;77;p13"/>
          <p:cNvSpPr txBox="1">
            <a:spLocks noGrp="1"/>
          </p:cNvSpPr>
          <p:nvPr>
            <p:ph type="title" idx="6"/>
          </p:nvPr>
        </p:nvSpPr>
        <p:spPr>
          <a:xfrm>
            <a:off x="8109533" y="3431365"/>
            <a:ext cx="32008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solidFill>
                  <a:schemeClr val="lt1"/>
                </a:solidFill>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78" name="Google Shape;78;p13"/>
          <p:cNvSpPr txBox="1">
            <a:spLocks noGrp="1"/>
          </p:cNvSpPr>
          <p:nvPr>
            <p:ph type="subTitle" idx="7"/>
          </p:nvPr>
        </p:nvSpPr>
        <p:spPr>
          <a:xfrm>
            <a:off x="8109533" y="3863957"/>
            <a:ext cx="3200800" cy="5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9" name="Google Shape;79;p13"/>
          <p:cNvSpPr txBox="1">
            <a:spLocks noGrp="1"/>
          </p:cNvSpPr>
          <p:nvPr>
            <p:ph type="title" idx="8" hasCustomPrompt="1"/>
          </p:nvPr>
        </p:nvSpPr>
        <p:spPr>
          <a:xfrm>
            <a:off x="8522333" y="2985832"/>
            <a:ext cx="2375200" cy="5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4000">
                <a:solidFill>
                  <a:schemeClr val="lt2"/>
                </a:solidFill>
              </a:defRPr>
            </a:lvl1pPr>
            <a:lvl2pPr lvl="1" algn="ctr" rtl="0">
              <a:spcBef>
                <a:spcPts val="0"/>
              </a:spcBef>
              <a:spcAft>
                <a:spcPts val="0"/>
              </a:spcAft>
              <a:buClr>
                <a:schemeClr val="accent1"/>
              </a:buClr>
              <a:buSzPts val="2400"/>
              <a:buNone/>
              <a:defRPr sz="3200">
                <a:solidFill>
                  <a:schemeClr val="accent1"/>
                </a:solidFill>
              </a:defRPr>
            </a:lvl2pPr>
            <a:lvl3pPr lvl="2" algn="ctr" rtl="0">
              <a:spcBef>
                <a:spcPts val="0"/>
              </a:spcBef>
              <a:spcAft>
                <a:spcPts val="0"/>
              </a:spcAft>
              <a:buClr>
                <a:schemeClr val="accent1"/>
              </a:buClr>
              <a:buSzPts val="2400"/>
              <a:buNone/>
              <a:defRPr sz="3200">
                <a:solidFill>
                  <a:schemeClr val="accent1"/>
                </a:solidFill>
              </a:defRPr>
            </a:lvl3pPr>
            <a:lvl4pPr lvl="3" algn="ctr" rtl="0">
              <a:spcBef>
                <a:spcPts val="0"/>
              </a:spcBef>
              <a:spcAft>
                <a:spcPts val="0"/>
              </a:spcAft>
              <a:buClr>
                <a:schemeClr val="accent1"/>
              </a:buClr>
              <a:buSzPts val="2400"/>
              <a:buNone/>
              <a:defRPr sz="3200">
                <a:solidFill>
                  <a:schemeClr val="accent1"/>
                </a:solidFill>
              </a:defRPr>
            </a:lvl4pPr>
            <a:lvl5pPr lvl="4" algn="ctr" rtl="0">
              <a:spcBef>
                <a:spcPts val="0"/>
              </a:spcBef>
              <a:spcAft>
                <a:spcPts val="0"/>
              </a:spcAft>
              <a:buClr>
                <a:schemeClr val="accent1"/>
              </a:buClr>
              <a:buSzPts val="2400"/>
              <a:buNone/>
              <a:defRPr sz="3200">
                <a:solidFill>
                  <a:schemeClr val="accent1"/>
                </a:solidFill>
              </a:defRPr>
            </a:lvl5pPr>
            <a:lvl6pPr lvl="5" algn="ctr" rtl="0">
              <a:spcBef>
                <a:spcPts val="0"/>
              </a:spcBef>
              <a:spcAft>
                <a:spcPts val="0"/>
              </a:spcAft>
              <a:buClr>
                <a:schemeClr val="accent1"/>
              </a:buClr>
              <a:buSzPts val="2400"/>
              <a:buNone/>
              <a:defRPr sz="3200">
                <a:solidFill>
                  <a:schemeClr val="accent1"/>
                </a:solidFill>
              </a:defRPr>
            </a:lvl6pPr>
            <a:lvl7pPr lvl="6" algn="ctr" rtl="0">
              <a:spcBef>
                <a:spcPts val="0"/>
              </a:spcBef>
              <a:spcAft>
                <a:spcPts val="0"/>
              </a:spcAft>
              <a:buClr>
                <a:schemeClr val="accent1"/>
              </a:buClr>
              <a:buSzPts val="2400"/>
              <a:buNone/>
              <a:defRPr sz="3200">
                <a:solidFill>
                  <a:schemeClr val="accent1"/>
                </a:solidFill>
              </a:defRPr>
            </a:lvl7pPr>
            <a:lvl8pPr lvl="7" algn="ctr" rtl="0">
              <a:spcBef>
                <a:spcPts val="0"/>
              </a:spcBef>
              <a:spcAft>
                <a:spcPts val="0"/>
              </a:spcAft>
              <a:buClr>
                <a:schemeClr val="accent1"/>
              </a:buClr>
              <a:buSzPts val="2400"/>
              <a:buNone/>
              <a:defRPr sz="3200">
                <a:solidFill>
                  <a:schemeClr val="accent1"/>
                </a:solidFill>
              </a:defRPr>
            </a:lvl8pPr>
            <a:lvl9pPr lvl="8" algn="ctr" rtl="0">
              <a:spcBef>
                <a:spcPts val="0"/>
              </a:spcBef>
              <a:spcAft>
                <a:spcPts val="0"/>
              </a:spcAft>
              <a:buClr>
                <a:schemeClr val="accent1"/>
              </a:buClr>
              <a:buSzPts val="2400"/>
              <a:buNone/>
              <a:defRPr sz="3200">
                <a:solidFill>
                  <a:schemeClr val="accent1"/>
                </a:solidFill>
              </a:defRPr>
            </a:lvl9pPr>
          </a:lstStyle>
          <a:p>
            <a:r>
              <a:t>xx%</a:t>
            </a:r>
          </a:p>
        </p:txBody>
      </p:sp>
      <p:sp>
        <p:nvSpPr>
          <p:cNvPr id="80" name="Google Shape;80;p13"/>
          <p:cNvSpPr txBox="1">
            <a:spLocks noGrp="1"/>
          </p:cNvSpPr>
          <p:nvPr>
            <p:ph type="title" idx="9"/>
          </p:nvPr>
        </p:nvSpPr>
        <p:spPr>
          <a:xfrm>
            <a:off x="881667" y="5115949"/>
            <a:ext cx="32008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solidFill>
                  <a:schemeClr val="lt1"/>
                </a:solidFill>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81" name="Google Shape;81;p13"/>
          <p:cNvSpPr txBox="1">
            <a:spLocks noGrp="1"/>
          </p:cNvSpPr>
          <p:nvPr>
            <p:ph type="subTitle" idx="13"/>
          </p:nvPr>
        </p:nvSpPr>
        <p:spPr>
          <a:xfrm>
            <a:off x="881667" y="5548552"/>
            <a:ext cx="3200800" cy="5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2" name="Google Shape;82;p13"/>
          <p:cNvSpPr txBox="1">
            <a:spLocks noGrp="1"/>
          </p:cNvSpPr>
          <p:nvPr>
            <p:ph type="title" idx="14" hasCustomPrompt="1"/>
          </p:nvPr>
        </p:nvSpPr>
        <p:spPr>
          <a:xfrm>
            <a:off x="1294467" y="4670416"/>
            <a:ext cx="2375200" cy="5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4000">
                <a:solidFill>
                  <a:schemeClr val="lt2"/>
                </a:solidFill>
              </a:defRPr>
            </a:lvl1pPr>
            <a:lvl2pPr lvl="1" algn="ctr" rtl="0">
              <a:spcBef>
                <a:spcPts val="0"/>
              </a:spcBef>
              <a:spcAft>
                <a:spcPts val="0"/>
              </a:spcAft>
              <a:buClr>
                <a:schemeClr val="accent1"/>
              </a:buClr>
              <a:buSzPts val="2400"/>
              <a:buNone/>
              <a:defRPr sz="3200">
                <a:solidFill>
                  <a:schemeClr val="accent1"/>
                </a:solidFill>
              </a:defRPr>
            </a:lvl2pPr>
            <a:lvl3pPr lvl="2" algn="ctr" rtl="0">
              <a:spcBef>
                <a:spcPts val="0"/>
              </a:spcBef>
              <a:spcAft>
                <a:spcPts val="0"/>
              </a:spcAft>
              <a:buClr>
                <a:schemeClr val="accent1"/>
              </a:buClr>
              <a:buSzPts val="2400"/>
              <a:buNone/>
              <a:defRPr sz="3200">
                <a:solidFill>
                  <a:schemeClr val="accent1"/>
                </a:solidFill>
              </a:defRPr>
            </a:lvl3pPr>
            <a:lvl4pPr lvl="3" algn="ctr" rtl="0">
              <a:spcBef>
                <a:spcPts val="0"/>
              </a:spcBef>
              <a:spcAft>
                <a:spcPts val="0"/>
              </a:spcAft>
              <a:buClr>
                <a:schemeClr val="accent1"/>
              </a:buClr>
              <a:buSzPts val="2400"/>
              <a:buNone/>
              <a:defRPr sz="3200">
                <a:solidFill>
                  <a:schemeClr val="accent1"/>
                </a:solidFill>
              </a:defRPr>
            </a:lvl4pPr>
            <a:lvl5pPr lvl="4" algn="ctr" rtl="0">
              <a:spcBef>
                <a:spcPts val="0"/>
              </a:spcBef>
              <a:spcAft>
                <a:spcPts val="0"/>
              </a:spcAft>
              <a:buClr>
                <a:schemeClr val="accent1"/>
              </a:buClr>
              <a:buSzPts val="2400"/>
              <a:buNone/>
              <a:defRPr sz="3200">
                <a:solidFill>
                  <a:schemeClr val="accent1"/>
                </a:solidFill>
              </a:defRPr>
            </a:lvl5pPr>
            <a:lvl6pPr lvl="5" algn="ctr" rtl="0">
              <a:spcBef>
                <a:spcPts val="0"/>
              </a:spcBef>
              <a:spcAft>
                <a:spcPts val="0"/>
              </a:spcAft>
              <a:buClr>
                <a:schemeClr val="accent1"/>
              </a:buClr>
              <a:buSzPts val="2400"/>
              <a:buNone/>
              <a:defRPr sz="3200">
                <a:solidFill>
                  <a:schemeClr val="accent1"/>
                </a:solidFill>
              </a:defRPr>
            </a:lvl6pPr>
            <a:lvl7pPr lvl="6" algn="ctr" rtl="0">
              <a:spcBef>
                <a:spcPts val="0"/>
              </a:spcBef>
              <a:spcAft>
                <a:spcPts val="0"/>
              </a:spcAft>
              <a:buClr>
                <a:schemeClr val="accent1"/>
              </a:buClr>
              <a:buSzPts val="2400"/>
              <a:buNone/>
              <a:defRPr sz="3200">
                <a:solidFill>
                  <a:schemeClr val="accent1"/>
                </a:solidFill>
              </a:defRPr>
            </a:lvl7pPr>
            <a:lvl8pPr lvl="7" algn="ctr" rtl="0">
              <a:spcBef>
                <a:spcPts val="0"/>
              </a:spcBef>
              <a:spcAft>
                <a:spcPts val="0"/>
              </a:spcAft>
              <a:buClr>
                <a:schemeClr val="accent1"/>
              </a:buClr>
              <a:buSzPts val="2400"/>
              <a:buNone/>
              <a:defRPr sz="3200">
                <a:solidFill>
                  <a:schemeClr val="accent1"/>
                </a:solidFill>
              </a:defRPr>
            </a:lvl8pPr>
            <a:lvl9pPr lvl="8" algn="ctr" rtl="0">
              <a:spcBef>
                <a:spcPts val="0"/>
              </a:spcBef>
              <a:spcAft>
                <a:spcPts val="0"/>
              </a:spcAft>
              <a:buClr>
                <a:schemeClr val="accent1"/>
              </a:buClr>
              <a:buSzPts val="2400"/>
              <a:buNone/>
              <a:defRPr sz="3200">
                <a:solidFill>
                  <a:schemeClr val="accent1"/>
                </a:solidFill>
              </a:defRPr>
            </a:lvl9pPr>
          </a:lstStyle>
          <a:p>
            <a:r>
              <a:t>xx%</a:t>
            </a:r>
          </a:p>
        </p:txBody>
      </p:sp>
      <p:sp>
        <p:nvSpPr>
          <p:cNvPr id="83" name="Google Shape;83;p13"/>
          <p:cNvSpPr txBox="1">
            <a:spLocks noGrp="1"/>
          </p:cNvSpPr>
          <p:nvPr>
            <p:ph type="title" idx="15"/>
          </p:nvPr>
        </p:nvSpPr>
        <p:spPr>
          <a:xfrm>
            <a:off x="4495600" y="5115949"/>
            <a:ext cx="32008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solidFill>
                  <a:schemeClr val="lt1"/>
                </a:solidFill>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84" name="Google Shape;84;p13"/>
          <p:cNvSpPr txBox="1">
            <a:spLocks noGrp="1"/>
          </p:cNvSpPr>
          <p:nvPr>
            <p:ph type="subTitle" idx="16"/>
          </p:nvPr>
        </p:nvSpPr>
        <p:spPr>
          <a:xfrm>
            <a:off x="4495600" y="5548552"/>
            <a:ext cx="3200800" cy="5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5" name="Google Shape;85;p13"/>
          <p:cNvSpPr txBox="1">
            <a:spLocks noGrp="1"/>
          </p:cNvSpPr>
          <p:nvPr>
            <p:ph type="title" idx="17" hasCustomPrompt="1"/>
          </p:nvPr>
        </p:nvSpPr>
        <p:spPr>
          <a:xfrm>
            <a:off x="4908400" y="4670416"/>
            <a:ext cx="2375200" cy="5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4000">
                <a:solidFill>
                  <a:schemeClr val="lt2"/>
                </a:solidFill>
              </a:defRPr>
            </a:lvl1pPr>
            <a:lvl2pPr lvl="1" algn="ctr" rtl="0">
              <a:spcBef>
                <a:spcPts val="0"/>
              </a:spcBef>
              <a:spcAft>
                <a:spcPts val="0"/>
              </a:spcAft>
              <a:buClr>
                <a:schemeClr val="accent1"/>
              </a:buClr>
              <a:buSzPts val="2400"/>
              <a:buNone/>
              <a:defRPr sz="3200">
                <a:solidFill>
                  <a:schemeClr val="accent1"/>
                </a:solidFill>
              </a:defRPr>
            </a:lvl2pPr>
            <a:lvl3pPr lvl="2" algn="ctr" rtl="0">
              <a:spcBef>
                <a:spcPts val="0"/>
              </a:spcBef>
              <a:spcAft>
                <a:spcPts val="0"/>
              </a:spcAft>
              <a:buClr>
                <a:schemeClr val="accent1"/>
              </a:buClr>
              <a:buSzPts val="2400"/>
              <a:buNone/>
              <a:defRPr sz="3200">
                <a:solidFill>
                  <a:schemeClr val="accent1"/>
                </a:solidFill>
              </a:defRPr>
            </a:lvl3pPr>
            <a:lvl4pPr lvl="3" algn="ctr" rtl="0">
              <a:spcBef>
                <a:spcPts val="0"/>
              </a:spcBef>
              <a:spcAft>
                <a:spcPts val="0"/>
              </a:spcAft>
              <a:buClr>
                <a:schemeClr val="accent1"/>
              </a:buClr>
              <a:buSzPts val="2400"/>
              <a:buNone/>
              <a:defRPr sz="3200">
                <a:solidFill>
                  <a:schemeClr val="accent1"/>
                </a:solidFill>
              </a:defRPr>
            </a:lvl4pPr>
            <a:lvl5pPr lvl="4" algn="ctr" rtl="0">
              <a:spcBef>
                <a:spcPts val="0"/>
              </a:spcBef>
              <a:spcAft>
                <a:spcPts val="0"/>
              </a:spcAft>
              <a:buClr>
                <a:schemeClr val="accent1"/>
              </a:buClr>
              <a:buSzPts val="2400"/>
              <a:buNone/>
              <a:defRPr sz="3200">
                <a:solidFill>
                  <a:schemeClr val="accent1"/>
                </a:solidFill>
              </a:defRPr>
            </a:lvl5pPr>
            <a:lvl6pPr lvl="5" algn="ctr" rtl="0">
              <a:spcBef>
                <a:spcPts val="0"/>
              </a:spcBef>
              <a:spcAft>
                <a:spcPts val="0"/>
              </a:spcAft>
              <a:buClr>
                <a:schemeClr val="accent1"/>
              </a:buClr>
              <a:buSzPts val="2400"/>
              <a:buNone/>
              <a:defRPr sz="3200">
                <a:solidFill>
                  <a:schemeClr val="accent1"/>
                </a:solidFill>
              </a:defRPr>
            </a:lvl6pPr>
            <a:lvl7pPr lvl="6" algn="ctr" rtl="0">
              <a:spcBef>
                <a:spcPts val="0"/>
              </a:spcBef>
              <a:spcAft>
                <a:spcPts val="0"/>
              </a:spcAft>
              <a:buClr>
                <a:schemeClr val="accent1"/>
              </a:buClr>
              <a:buSzPts val="2400"/>
              <a:buNone/>
              <a:defRPr sz="3200">
                <a:solidFill>
                  <a:schemeClr val="accent1"/>
                </a:solidFill>
              </a:defRPr>
            </a:lvl7pPr>
            <a:lvl8pPr lvl="7" algn="ctr" rtl="0">
              <a:spcBef>
                <a:spcPts val="0"/>
              </a:spcBef>
              <a:spcAft>
                <a:spcPts val="0"/>
              </a:spcAft>
              <a:buClr>
                <a:schemeClr val="accent1"/>
              </a:buClr>
              <a:buSzPts val="2400"/>
              <a:buNone/>
              <a:defRPr sz="3200">
                <a:solidFill>
                  <a:schemeClr val="accent1"/>
                </a:solidFill>
              </a:defRPr>
            </a:lvl8pPr>
            <a:lvl9pPr lvl="8" algn="ctr" rtl="0">
              <a:spcBef>
                <a:spcPts val="0"/>
              </a:spcBef>
              <a:spcAft>
                <a:spcPts val="0"/>
              </a:spcAft>
              <a:buClr>
                <a:schemeClr val="accent1"/>
              </a:buClr>
              <a:buSzPts val="2400"/>
              <a:buNone/>
              <a:defRPr sz="3200">
                <a:solidFill>
                  <a:schemeClr val="accent1"/>
                </a:solidFill>
              </a:defRPr>
            </a:lvl9pPr>
          </a:lstStyle>
          <a:p>
            <a:r>
              <a:t>xx%</a:t>
            </a:r>
          </a:p>
        </p:txBody>
      </p:sp>
      <p:sp>
        <p:nvSpPr>
          <p:cNvPr id="86" name="Google Shape;86;p13"/>
          <p:cNvSpPr txBox="1">
            <a:spLocks noGrp="1"/>
          </p:cNvSpPr>
          <p:nvPr>
            <p:ph type="title" idx="18"/>
          </p:nvPr>
        </p:nvSpPr>
        <p:spPr>
          <a:xfrm>
            <a:off x="8109533" y="5115949"/>
            <a:ext cx="32008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solidFill>
                  <a:schemeClr val="lt1"/>
                </a:solidFill>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87" name="Google Shape;87;p13"/>
          <p:cNvSpPr txBox="1">
            <a:spLocks noGrp="1"/>
          </p:cNvSpPr>
          <p:nvPr>
            <p:ph type="subTitle" idx="19"/>
          </p:nvPr>
        </p:nvSpPr>
        <p:spPr>
          <a:xfrm>
            <a:off x="8109533" y="5548552"/>
            <a:ext cx="3200800" cy="5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8" name="Google Shape;88;p13"/>
          <p:cNvSpPr txBox="1">
            <a:spLocks noGrp="1"/>
          </p:cNvSpPr>
          <p:nvPr>
            <p:ph type="title" idx="20" hasCustomPrompt="1"/>
          </p:nvPr>
        </p:nvSpPr>
        <p:spPr>
          <a:xfrm>
            <a:off x="8522333" y="4670416"/>
            <a:ext cx="2375200" cy="5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4000">
                <a:solidFill>
                  <a:schemeClr val="lt2"/>
                </a:solidFill>
              </a:defRPr>
            </a:lvl1pPr>
            <a:lvl2pPr lvl="1" algn="ctr" rtl="0">
              <a:spcBef>
                <a:spcPts val="0"/>
              </a:spcBef>
              <a:spcAft>
                <a:spcPts val="0"/>
              </a:spcAft>
              <a:buClr>
                <a:schemeClr val="accent1"/>
              </a:buClr>
              <a:buSzPts val="2400"/>
              <a:buNone/>
              <a:defRPr sz="3200">
                <a:solidFill>
                  <a:schemeClr val="accent1"/>
                </a:solidFill>
              </a:defRPr>
            </a:lvl2pPr>
            <a:lvl3pPr lvl="2" algn="ctr" rtl="0">
              <a:spcBef>
                <a:spcPts val="0"/>
              </a:spcBef>
              <a:spcAft>
                <a:spcPts val="0"/>
              </a:spcAft>
              <a:buClr>
                <a:schemeClr val="accent1"/>
              </a:buClr>
              <a:buSzPts val="2400"/>
              <a:buNone/>
              <a:defRPr sz="3200">
                <a:solidFill>
                  <a:schemeClr val="accent1"/>
                </a:solidFill>
              </a:defRPr>
            </a:lvl3pPr>
            <a:lvl4pPr lvl="3" algn="ctr" rtl="0">
              <a:spcBef>
                <a:spcPts val="0"/>
              </a:spcBef>
              <a:spcAft>
                <a:spcPts val="0"/>
              </a:spcAft>
              <a:buClr>
                <a:schemeClr val="accent1"/>
              </a:buClr>
              <a:buSzPts val="2400"/>
              <a:buNone/>
              <a:defRPr sz="3200">
                <a:solidFill>
                  <a:schemeClr val="accent1"/>
                </a:solidFill>
              </a:defRPr>
            </a:lvl4pPr>
            <a:lvl5pPr lvl="4" algn="ctr" rtl="0">
              <a:spcBef>
                <a:spcPts val="0"/>
              </a:spcBef>
              <a:spcAft>
                <a:spcPts val="0"/>
              </a:spcAft>
              <a:buClr>
                <a:schemeClr val="accent1"/>
              </a:buClr>
              <a:buSzPts val="2400"/>
              <a:buNone/>
              <a:defRPr sz="3200">
                <a:solidFill>
                  <a:schemeClr val="accent1"/>
                </a:solidFill>
              </a:defRPr>
            </a:lvl5pPr>
            <a:lvl6pPr lvl="5" algn="ctr" rtl="0">
              <a:spcBef>
                <a:spcPts val="0"/>
              </a:spcBef>
              <a:spcAft>
                <a:spcPts val="0"/>
              </a:spcAft>
              <a:buClr>
                <a:schemeClr val="accent1"/>
              </a:buClr>
              <a:buSzPts val="2400"/>
              <a:buNone/>
              <a:defRPr sz="3200">
                <a:solidFill>
                  <a:schemeClr val="accent1"/>
                </a:solidFill>
              </a:defRPr>
            </a:lvl6pPr>
            <a:lvl7pPr lvl="6" algn="ctr" rtl="0">
              <a:spcBef>
                <a:spcPts val="0"/>
              </a:spcBef>
              <a:spcAft>
                <a:spcPts val="0"/>
              </a:spcAft>
              <a:buClr>
                <a:schemeClr val="accent1"/>
              </a:buClr>
              <a:buSzPts val="2400"/>
              <a:buNone/>
              <a:defRPr sz="3200">
                <a:solidFill>
                  <a:schemeClr val="accent1"/>
                </a:solidFill>
              </a:defRPr>
            </a:lvl7pPr>
            <a:lvl8pPr lvl="7" algn="ctr" rtl="0">
              <a:spcBef>
                <a:spcPts val="0"/>
              </a:spcBef>
              <a:spcAft>
                <a:spcPts val="0"/>
              </a:spcAft>
              <a:buClr>
                <a:schemeClr val="accent1"/>
              </a:buClr>
              <a:buSzPts val="2400"/>
              <a:buNone/>
              <a:defRPr sz="3200">
                <a:solidFill>
                  <a:schemeClr val="accent1"/>
                </a:solidFill>
              </a:defRPr>
            </a:lvl8pPr>
            <a:lvl9pPr lvl="8" algn="ctr" rtl="0">
              <a:spcBef>
                <a:spcPts val="0"/>
              </a:spcBef>
              <a:spcAft>
                <a:spcPts val="0"/>
              </a:spcAft>
              <a:buClr>
                <a:schemeClr val="accent1"/>
              </a:buClr>
              <a:buSzPts val="2400"/>
              <a:buNone/>
              <a:defRPr sz="3200">
                <a:solidFill>
                  <a:schemeClr val="accent1"/>
                </a:solidFill>
              </a:defRPr>
            </a:lvl9pPr>
          </a:lstStyle>
          <a:p>
            <a:r>
              <a:t>xx%</a:t>
            </a:r>
          </a:p>
        </p:txBody>
      </p:sp>
      <p:sp>
        <p:nvSpPr>
          <p:cNvPr id="89" name="Google Shape;89;p13"/>
          <p:cNvSpPr txBox="1">
            <a:spLocks noGrp="1"/>
          </p:cNvSpPr>
          <p:nvPr>
            <p:ph type="title" idx="21"/>
          </p:nvPr>
        </p:nvSpPr>
        <p:spPr>
          <a:xfrm>
            <a:off x="795967" y="873621"/>
            <a:ext cx="1060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
        <p:nvSpPr>
          <p:cNvPr id="90" name="Google Shape;90;p13"/>
          <p:cNvSpPr/>
          <p:nvPr/>
        </p:nvSpPr>
        <p:spPr>
          <a:xfrm>
            <a:off x="11712867" y="0"/>
            <a:ext cx="478800" cy="475200"/>
          </a:xfrm>
          <a:prstGeom prst="rect">
            <a:avLst/>
          </a:prstGeom>
          <a:solidFill>
            <a:srgbClr val="F6B1A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 name="Google Shape;91;p13"/>
          <p:cNvSpPr/>
          <p:nvPr/>
        </p:nvSpPr>
        <p:spPr>
          <a:xfrm>
            <a:off x="0" y="2138133"/>
            <a:ext cx="950800" cy="475200"/>
          </a:xfrm>
          <a:prstGeom prst="rect">
            <a:avLst/>
          </a:prstGeom>
          <a:solidFill>
            <a:srgbClr val="F6B1A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90134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1084867" y="3948173"/>
            <a:ext cx="32008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667">
                <a:solidFill>
                  <a:schemeClr val="accen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94" name="Google Shape;94;p14"/>
          <p:cNvSpPr txBox="1">
            <a:spLocks noGrp="1"/>
          </p:cNvSpPr>
          <p:nvPr>
            <p:ph type="subTitle" idx="1"/>
          </p:nvPr>
        </p:nvSpPr>
        <p:spPr>
          <a:xfrm>
            <a:off x="1084867" y="4373721"/>
            <a:ext cx="3200800" cy="75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5" name="Google Shape;95;p14"/>
          <p:cNvSpPr txBox="1">
            <a:spLocks noGrp="1"/>
          </p:cNvSpPr>
          <p:nvPr>
            <p:ph type="title" idx="2"/>
          </p:nvPr>
        </p:nvSpPr>
        <p:spPr>
          <a:xfrm>
            <a:off x="4495600" y="3948173"/>
            <a:ext cx="32008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667">
                <a:solidFill>
                  <a:schemeClr val="accen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96" name="Google Shape;96;p14"/>
          <p:cNvSpPr txBox="1">
            <a:spLocks noGrp="1"/>
          </p:cNvSpPr>
          <p:nvPr>
            <p:ph type="subTitle" idx="3"/>
          </p:nvPr>
        </p:nvSpPr>
        <p:spPr>
          <a:xfrm>
            <a:off x="4495600" y="4373721"/>
            <a:ext cx="3200800" cy="75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7" name="Google Shape;97;p14"/>
          <p:cNvSpPr txBox="1">
            <a:spLocks noGrp="1"/>
          </p:cNvSpPr>
          <p:nvPr>
            <p:ph type="title" idx="4"/>
          </p:nvPr>
        </p:nvSpPr>
        <p:spPr>
          <a:xfrm>
            <a:off x="7906333" y="3948173"/>
            <a:ext cx="32008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667">
                <a:solidFill>
                  <a:schemeClr val="accen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98" name="Google Shape;98;p14"/>
          <p:cNvSpPr txBox="1">
            <a:spLocks noGrp="1"/>
          </p:cNvSpPr>
          <p:nvPr>
            <p:ph type="subTitle" idx="5"/>
          </p:nvPr>
        </p:nvSpPr>
        <p:spPr>
          <a:xfrm>
            <a:off x="7906333" y="4373721"/>
            <a:ext cx="3200800" cy="75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9" name="Google Shape;99;p14"/>
          <p:cNvSpPr/>
          <p:nvPr/>
        </p:nvSpPr>
        <p:spPr>
          <a:xfrm>
            <a:off x="0" y="5893200"/>
            <a:ext cx="12192000" cy="964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4"/>
          <p:cNvSpPr txBox="1">
            <a:spLocks noGrp="1"/>
          </p:cNvSpPr>
          <p:nvPr>
            <p:ph type="title" idx="6"/>
          </p:nvPr>
        </p:nvSpPr>
        <p:spPr>
          <a:xfrm>
            <a:off x="795967" y="873621"/>
            <a:ext cx="1060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
        <p:nvSpPr>
          <p:cNvPr id="101" name="Google Shape;101;p14"/>
          <p:cNvSpPr/>
          <p:nvPr/>
        </p:nvSpPr>
        <p:spPr>
          <a:xfrm>
            <a:off x="11241033" y="0"/>
            <a:ext cx="950800" cy="475200"/>
          </a:xfrm>
          <a:prstGeom prst="rect">
            <a:avLst/>
          </a:prstGeom>
          <a:solidFill>
            <a:srgbClr val="FF725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30585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2"/>
        <p:cNvGrpSpPr/>
        <p:nvPr/>
      </p:nvGrpSpPr>
      <p:grpSpPr>
        <a:xfrm>
          <a:off x="0" y="0"/>
          <a:ext cx="0" cy="0"/>
          <a:chOff x="0" y="0"/>
          <a:chExt cx="0" cy="0"/>
        </a:xfrm>
      </p:grpSpPr>
      <p:sp>
        <p:nvSpPr>
          <p:cNvPr id="103" name="Google Shape;103;p15"/>
          <p:cNvSpPr/>
          <p:nvPr/>
        </p:nvSpPr>
        <p:spPr>
          <a:xfrm>
            <a:off x="949567" y="4069300"/>
            <a:ext cx="10307200" cy="47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15"/>
          <p:cNvSpPr/>
          <p:nvPr/>
        </p:nvSpPr>
        <p:spPr>
          <a:xfrm>
            <a:off x="7067" y="0"/>
            <a:ext cx="12192000" cy="9592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15"/>
          <p:cNvSpPr/>
          <p:nvPr/>
        </p:nvSpPr>
        <p:spPr>
          <a:xfrm>
            <a:off x="7067" y="5889167"/>
            <a:ext cx="12192000" cy="1023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15"/>
          <p:cNvSpPr txBox="1">
            <a:spLocks noGrp="1"/>
          </p:cNvSpPr>
          <p:nvPr>
            <p:ph type="title"/>
          </p:nvPr>
        </p:nvSpPr>
        <p:spPr>
          <a:xfrm>
            <a:off x="4369400" y="4009912"/>
            <a:ext cx="3453200" cy="596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2133">
                <a:solidFill>
                  <a:schemeClr val="dk1"/>
                </a:solidFill>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07" name="Google Shape;107;p15"/>
          <p:cNvSpPr txBox="1">
            <a:spLocks noGrp="1"/>
          </p:cNvSpPr>
          <p:nvPr>
            <p:ph type="subTitle" idx="1"/>
          </p:nvPr>
        </p:nvSpPr>
        <p:spPr>
          <a:xfrm>
            <a:off x="2069300" y="2251300"/>
            <a:ext cx="8053600" cy="19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33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08" name="Google Shape;108;p15"/>
          <p:cNvSpPr/>
          <p:nvPr/>
        </p:nvSpPr>
        <p:spPr>
          <a:xfrm>
            <a:off x="10122900" y="6367600"/>
            <a:ext cx="2076000" cy="49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15"/>
          <p:cNvSpPr/>
          <p:nvPr/>
        </p:nvSpPr>
        <p:spPr>
          <a:xfrm>
            <a:off x="7067" y="721533"/>
            <a:ext cx="942400" cy="475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01420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of text 1">
  <p:cSld name="One column of text 1">
    <p:spTree>
      <p:nvGrpSpPr>
        <p:cNvPr id="1" name="Shape 110"/>
        <p:cNvGrpSpPr/>
        <p:nvPr/>
      </p:nvGrpSpPr>
      <p:grpSpPr>
        <a:xfrm>
          <a:off x="0" y="0"/>
          <a:ext cx="0" cy="0"/>
          <a:chOff x="0" y="0"/>
          <a:chExt cx="0" cy="0"/>
        </a:xfrm>
      </p:grpSpPr>
      <p:sp>
        <p:nvSpPr>
          <p:cNvPr id="111" name="Google Shape;111;p16"/>
          <p:cNvSpPr/>
          <p:nvPr/>
        </p:nvSpPr>
        <p:spPr>
          <a:xfrm>
            <a:off x="5960700" y="4935200"/>
            <a:ext cx="6231200" cy="125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16"/>
          <p:cNvSpPr/>
          <p:nvPr/>
        </p:nvSpPr>
        <p:spPr>
          <a:xfrm>
            <a:off x="6815833" y="0"/>
            <a:ext cx="5376000" cy="56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6"/>
          <p:cNvSpPr txBox="1">
            <a:spLocks noGrp="1"/>
          </p:cNvSpPr>
          <p:nvPr>
            <p:ph type="title"/>
          </p:nvPr>
        </p:nvSpPr>
        <p:spPr>
          <a:xfrm>
            <a:off x="7283700" y="1775200"/>
            <a:ext cx="3094400" cy="1683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
        <p:nvSpPr>
          <p:cNvPr id="114" name="Google Shape;114;p16"/>
          <p:cNvSpPr txBox="1">
            <a:spLocks noGrp="1"/>
          </p:cNvSpPr>
          <p:nvPr>
            <p:ph type="subTitle" idx="1"/>
          </p:nvPr>
        </p:nvSpPr>
        <p:spPr>
          <a:xfrm>
            <a:off x="7266233" y="3399600"/>
            <a:ext cx="3129200" cy="16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6"/>
          <p:cNvSpPr/>
          <p:nvPr/>
        </p:nvSpPr>
        <p:spPr>
          <a:xfrm>
            <a:off x="0" y="0"/>
            <a:ext cx="950800" cy="954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16"/>
          <p:cNvSpPr/>
          <p:nvPr/>
        </p:nvSpPr>
        <p:spPr>
          <a:xfrm>
            <a:off x="0" y="6382000"/>
            <a:ext cx="1989200" cy="476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44640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2">
  <p:cSld name="One column of text 2">
    <p:spTree>
      <p:nvGrpSpPr>
        <p:cNvPr id="1" name="Shape 117"/>
        <p:cNvGrpSpPr/>
        <p:nvPr/>
      </p:nvGrpSpPr>
      <p:grpSpPr>
        <a:xfrm>
          <a:off x="0" y="0"/>
          <a:ext cx="0" cy="0"/>
          <a:chOff x="0" y="0"/>
          <a:chExt cx="0" cy="0"/>
        </a:xfrm>
      </p:grpSpPr>
      <p:sp>
        <p:nvSpPr>
          <p:cNvPr id="118" name="Google Shape;118;p17"/>
          <p:cNvSpPr/>
          <p:nvPr/>
        </p:nvSpPr>
        <p:spPr>
          <a:xfrm flipH="1">
            <a:off x="0" y="4935200"/>
            <a:ext cx="6024800" cy="125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17"/>
          <p:cNvSpPr/>
          <p:nvPr/>
        </p:nvSpPr>
        <p:spPr>
          <a:xfrm flipH="1">
            <a:off x="67" y="0"/>
            <a:ext cx="5376000" cy="56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7"/>
          <p:cNvSpPr/>
          <p:nvPr/>
        </p:nvSpPr>
        <p:spPr>
          <a:xfrm flipH="1">
            <a:off x="11241100" y="0"/>
            <a:ext cx="950800" cy="954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7"/>
          <p:cNvSpPr/>
          <p:nvPr/>
        </p:nvSpPr>
        <p:spPr>
          <a:xfrm flipH="1">
            <a:off x="10202700" y="6382000"/>
            <a:ext cx="1989200" cy="476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17"/>
          <p:cNvSpPr txBox="1">
            <a:spLocks noGrp="1"/>
          </p:cNvSpPr>
          <p:nvPr>
            <p:ph type="title"/>
          </p:nvPr>
        </p:nvSpPr>
        <p:spPr>
          <a:xfrm>
            <a:off x="1749533" y="1775333"/>
            <a:ext cx="3223200" cy="1683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
        <p:nvSpPr>
          <p:cNvPr id="123" name="Google Shape;123;p17"/>
          <p:cNvSpPr txBox="1">
            <a:spLocks noGrp="1"/>
          </p:cNvSpPr>
          <p:nvPr>
            <p:ph type="subTitle" idx="1"/>
          </p:nvPr>
        </p:nvSpPr>
        <p:spPr>
          <a:xfrm>
            <a:off x="1776400" y="3399484"/>
            <a:ext cx="3169200" cy="16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277090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124"/>
        <p:cNvGrpSpPr/>
        <p:nvPr/>
      </p:nvGrpSpPr>
      <p:grpSpPr>
        <a:xfrm>
          <a:off x="0" y="0"/>
          <a:ext cx="0" cy="0"/>
          <a:chOff x="0" y="0"/>
          <a:chExt cx="0" cy="0"/>
        </a:xfrm>
      </p:grpSpPr>
      <p:sp>
        <p:nvSpPr>
          <p:cNvPr id="125" name="Google Shape;125;p18"/>
          <p:cNvSpPr/>
          <p:nvPr/>
        </p:nvSpPr>
        <p:spPr>
          <a:xfrm>
            <a:off x="950067" y="3076500"/>
            <a:ext cx="4188400" cy="37816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18"/>
          <p:cNvSpPr/>
          <p:nvPr/>
        </p:nvSpPr>
        <p:spPr>
          <a:xfrm>
            <a:off x="7052597" y="3076500"/>
            <a:ext cx="4188400" cy="37816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18"/>
          <p:cNvSpPr txBox="1">
            <a:spLocks noGrp="1"/>
          </p:cNvSpPr>
          <p:nvPr>
            <p:ph type="title"/>
          </p:nvPr>
        </p:nvSpPr>
        <p:spPr>
          <a:xfrm>
            <a:off x="1443075" y="3785057"/>
            <a:ext cx="32008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3733">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128" name="Google Shape;128;p18"/>
          <p:cNvSpPr txBox="1">
            <a:spLocks noGrp="1"/>
          </p:cNvSpPr>
          <p:nvPr>
            <p:ph type="subTitle" idx="1"/>
          </p:nvPr>
        </p:nvSpPr>
        <p:spPr>
          <a:xfrm>
            <a:off x="1443075" y="4444392"/>
            <a:ext cx="3200800" cy="131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29" name="Google Shape;129;p18"/>
          <p:cNvSpPr txBox="1">
            <a:spLocks noGrp="1"/>
          </p:cNvSpPr>
          <p:nvPr>
            <p:ph type="title" idx="2"/>
          </p:nvPr>
        </p:nvSpPr>
        <p:spPr>
          <a:xfrm>
            <a:off x="7538000" y="3785057"/>
            <a:ext cx="32008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3733">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130" name="Google Shape;130;p18"/>
          <p:cNvSpPr txBox="1">
            <a:spLocks noGrp="1"/>
          </p:cNvSpPr>
          <p:nvPr>
            <p:ph type="subTitle" idx="3"/>
          </p:nvPr>
        </p:nvSpPr>
        <p:spPr>
          <a:xfrm>
            <a:off x="7538000" y="4444392"/>
            <a:ext cx="3200800" cy="131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31" name="Google Shape;131;p18"/>
          <p:cNvSpPr txBox="1">
            <a:spLocks noGrp="1"/>
          </p:cNvSpPr>
          <p:nvPr>
            <p:ph type="title" idx="4"/>
          </p:nvPr>
        </p:nvSpPr>
        <p:spPr>
          <a:xfrm>
            <a:off x="795967" y="873621"/>
            <a:ext cx="1060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
        <p:nvSpPr>
          <p:cNvPr id="132" name="Google Shape;132;p18"/>
          <p:cNvSpPr/>
          <p:nvPr/>
        </p:nvSpPr>
        <p:spPr>
          <a:xfrm>
            <a:off x="0" y="6363100"/>
            <a:ext cx="12192000" cy="48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18"/>
          <p:cNvSpPr/>
          <p:nvPr/>
        </p:nvSpPr>
        <p:spPr>
          <a:xfrm flipH="1">
            <a:off x="11244217" y="0"/>
            <a:ext cx="943600" cy="490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18"/>
          <p:cNvSpPr/>
          <p:nvPr/>
        </p:nvSpPr>
        <p:spPr>
          <a:xfrm flipH="1">
            <a:off x="4117" y="0"/>
            <a:ext cx="943600" cy="966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59307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
  <p:cSld name="Title + Four Columns ">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231400" y="2805417"/>
            <a:ext cx="2921200" cy="59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667">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37" name="Google Shape;137;p19"/>
          <p:cNvSpPr txBox="1">
            <a:spLocks noGrp="1"/>
          </p:cNvSpPr>
          <p:nvPr>
            <p:ph type="subTitle" idx="1"/>
          </p:nvPr>
        </p:nvSpPr>
        <p:spPr>
          <a:xfrm>
            <a:off x="1231400" y="3300181"/>
            <a:ext cx="2921200" cy="75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38" name="Google Shape;138;p19"/>
          <p:cNvSpPr txBox="1">
            <a:spLocks noGrp="1"/>
          </p:cNvSpPr>
          <p:nvPr>
            <p:ph type="title" idx="2"/>
          </p:nvPr>
        </p:nvSpPr>
        <p:spPr>
          <a:xfrm>
            <a:off x="1231400" y="4675121"/>
            <a:ext cx="2921200" cy="59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667">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39" name="Google Shape;139;p19"/>
          <p:cNvSpPr txBox="1">
            <a:spLocks noGrp="1"/>
          </p:cNvSpPr>
          <p:nvPr>
            <p:ph type="subTitle" idx="3"/>
          </p:nvPr>
        </p:nvSpPr>
        <p:spPr>
          <a:xfrm>
            <a:off x="1231400" y="5169884"/>
            <a:ext cx="2921200" cy="75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40" name="Google Shape;140;p19"/>
          <p:cNvSpPr txBox="1">
            <a:spLocks noGrp="1"/>
          </p:cNvSpPr>
          <p:nvPr>
            <p:ph type="title" idx="4"/>
          </p:nvPr>
        </p:nvSpPr>
        <p:spPr>
          <a:xfrm>
            <a:off x="8039500" y="2805417"/>
            <a:ext cx="2921200" cy="596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667">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41" name="Google Shape;141;p19"/>
          <p:cNvSpPr txBox="1">
            <a:spLocks noGrp="1"/>
          </p:cNvSpPr>
          <p:nvPr>
            <p:ph type="subTitle" idx="5"/>
          </p:nvPr>
        </p:nvSpPr>
        <p:spPr>
          <a:xfrm>
            <a:off x="8039500" y="3300183"/>
            <a:ext cx="2921200" cy="75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42" name="Google Shape;142;p19"/>
          <p:cNvSpPr txBox="1">
            <a:spLocks noGrp="1"/>
          </p:cNvSpPr>
          <p:nvPr>
            <p:ph type="title" idx="6"/>
          </p:nvPr>
        </p:nvSpPr>
        <p:spPr>
          <a:xfrm>
            <a:off x="8039500" y="4675124"/>
            <a:ext cx="2921200" cy="596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667">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43" name="Google Shape;143;p19"/>
          <p:cNvSpPr txBox="1">
            <a:spLocks noGrp="1"/>
          </p:cNvSpPr>
          <p:nvPr>
            <p:ph type="subTitle" idx="7"/>
          </p:nvPr>
        </p:nvSpPr>
        <p:spPr>
          <a:xfrm>
            <a:off x="8039500" y="5169885"/>
            <a:ext cx="2921200" cy="75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44" name="Google Shape;144;p19"/>
          <p:cNvSpPr txBox="1">
            <a:spLocks noGrp="1"/>
          </p:cNvSpPr>
          <p:nvPr>
            <p:ph type="title" idx="8"/>
          </p:nvPr>
        </p:nvSpPr>
        <p:spPr>
          <a:xfrm>
            <a:off x="795967" y="873621"/>
            <a:ext cx="1060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
        <p:nvSpPr>
          <p:cNvPr id="145" name="Google Shape;145;p19"/>
          <p:cNvSpPr/>
          <p:nvPr/>
        </p:nvSpPr>
        <p:spPr>
          <a:xfrm>
            <a:off x="7433" y="-6833"/>
            <a:ext cx="943600" cy="193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19"/>
          <p:cNvSpPr/>
          <p:nvPr/>
        </p:nvSpPr>
        <p:spPr>
          <a:xfrm>
            <a:off x="11247567" y="959133"/>
            <a:ext cx="943600" cy="193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9"/>
          <p:cNvSpPr/>
          <p:nvPr/>
        </p:nvSpPr>
        <p:spPr>
          <a:xfrm>
            <a:off x="7433" y="6378000"/>
            <a:ext cx="943600" cy="480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4579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Only Title 1">
    <p:spTree>
      <p:nvGrpSpPr>
        <p:cNvPr id="1" name="Shape 148"/>
        <p:cNvGrpSpPr/>
        <p:nvPr/>
      </p:nvGrpSpPr>
      <p:grpSpPr>
        <a:xfrm>
          <a:off x="0" y="0"/>
          <a:ext cx="0" cy="0"/>
          <a:chOff x="0" y="0"/>
          <a:chExt cx="0" cy="0"/>
        </a:xfrm>
      </p:grpSpPr>
      <p:sp>
        <p:nvSpPr>
          <p:cNvPr id="149" name="Google Shape;149;p20"/>
          <p:cNvSpPr/>
          <p:nvPr/>
        </p:nvSpPr>
        <p:spPr>
          <a:xfrm>
            <a:off x="0" y="6369133"/>
            <a:ext cx="12192000" cy="482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20"/>
          <p:cNvSpPr txBox="1">
            <a:spLocks noGrp="1"/>
          </p:cNvSpPr>
          <p:nvPr>
            <p:ph type="title"/>
          </p:nvPr>
        </p:nvSpPr>
        <p:spPr>
          <a:xfrm>
            <a:off x="795967" y="873621"/>
            <a:ext cx="1060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Tree>
    <p:extLst>
      <p:ext uri="{BB962C8B-B14F-4D97-AF65-F5344CB8AC3E}">
        <p14:creationId xmlns:p14="http://schemas.microsoft.com/office/powerpoint/2010/main" val="21388580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Only Title 2">
    <p:spTree>
      <p:nvGrpSpPr>
        <p:cNvPr id="1" name="Shape 151"/>
        <p:cNvGrpSpPr/>
        <p:nvPr/>
      </p:nvGrpSpPr>
      <p:grpSpPr>
        <a:xfrm>
          <a:off x="0" y="0"/>
          <a:ext cx="0" cy="0"/>
          <a:chOff x="0" y="0"/>
          <a:chExt cx="0" cy="0"/>
        </a:xfrm>
      </p:grpSpPr>
      <p:sp>
        <p:nvSpPr>
          <p:cNvPr id="152" name="Google Shape;152;p21"/>
          <p:cNvSpPr/>
          <p:nvPr/>
        </p:nvSpPr>
        <p:spPr>
          <a:xfrm>
            <a:off x="0" y="959133"/>
            <a:ext cx="950800" cy="5892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21"/>
          <p:cNvSpPr/>
          <p:nvPr/>
        </p:nvSpPr>
        <p:spPr>
          <a:xfrm>
            <a:off x="11241033" y="3429000"/>
            <a:ext cx="950800" cy="342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21"/>
          <p:cNvSpPr/>
          <p:nvPr/>
        </p:nvSpPr>
        <p:spPr>
          <a:xfrm>
            <a:off x="11241033" y="-2133"/>
            <a:ext cx="950800" cy="961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21"/>
          <p:cNvSpPr txBox="1">
            <a:spLocks noGrp="1"/>
          </p:cNvSpPr>
          <p:nvPr>
            <p:ph type="title"/>
          </p:nvPr>
        </p:nvSpPr>
        <p:spPr>
          <a:xfrm>
            <a:off x="795967" y="873621"/>
            <a:ext cx="1060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Tree>
    <p:extLst>
      <p:ext uri="{BB962C8B-B14F-4D97-AF65-F5344CB8AC3E}">
        <p14:creationId xmlns:p14="http://schemas.microsoft.com/office/powerpoint/2010/main" val="3607490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3"/>
          <p:cNvSpPr/>
          <p:nvPr/>
        </p:nvSpPr>
        <p:spPr>
          <a:xfrm>
            <a:off x="6098567" y="467"/>
            <a:ext cx="6093600" cy="685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3"/>
          <p:cNvSpPr txBox="1">
            <a:spLocks noGrp="1"/>
          </p:cNvSpPr>
          <p:nvPr>
            <p:ph type="title"/>
          </p:nvPr>
        </p:nvSpPr>
        <p:spPr>
          <a:xfrm>
            <a:off x="6448333" y="3909200"/>
            <a:ext cx="5380400" cy="8828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3200"/>
              <a:buNone/>
              <a:defRPr sz="5733">
                <a:solidFill>
                  <a:schemeClr val="lt1"/>
                </a:solidFill>
              </a:defRPr>
            </a:lvl1pPr>
            <a:lvl2pPr lvl="1" algn="ctr">
              <a:lnSpc>
                <a:spcPct val="80000"/>
              </a:lnSpc>
              <a:spcBef>
                <a:spcPts val="0"/>
              </a:spcBef>
              <a:spcAft>
                <a:spcPts val="0"/>
              </a:spcAft>
              <a:buSzPts val="3600"/>
              <a:buNone/>
              <a:defRPr sz="4800"/>
            </a:lvl2pPr>
            <a:lvl3pPr lvl="2" algn="ctr">
              <a:lnSpc>
                <a:spcPct val="80000"/>
              </a:lnSpc>
              <a:spcBef>
                <a:spcPts val="0"/>
              </a:spcBef>
              <a:spcAft>
                <a:spcPts val="0"/>
              </a:spcAft>
              <a:buSzPts val="3600"/>
              <a:buNone/>
              <a:defRPr sz="4800"/>
            </a:lvl3pPr>
            <a:lvl4pPr lvl="3" algn="ctr">
              <a:lnSpc>
                <a:spcPct val="80000"/>
              </a:lnSpc>
              <a:spcBef>
                <a:spcPts val="0"/>
              </a:spcBef>
              <a:spcAft>
                <a:spcPts val="0"/>
              </a:spcAft>
              <a:buSzPts val="3600"/>
              <a:buNone/>
              <a:defRPr sz="4800"/>
            </a:lvl4pPr>
            <a:lvl5pPr lvl="4" algn="ctr">
              <a:lnSpc>
                <a:spcPct val="80000"/>
              </a:lnSpc>
              <a:spcBef>
                <a:spcPts val="0"/>
              </a:spcBef>
              <a:spcAft>
                <a:spcPts val="0"/>
              </a:spcAft>
              <a:buSzPts val="3600"/>
              <a:buNone/>
              <a:defRPr sz="4800"/>
            </a:lvl5pPr>
            <a:lvl6pPr lvl="5" algn="ctr">
              <a:lnSpc>
                <a:spcPct val="80000"/>
              </a:lnSpc>
              <a:spcBef>
                <a:spcPts val="0"/>
              </a:spcBef>
              <a:spcAft>
                <a:spcPts val="0"/>
              </a:spcAft>
              <a:buSzPts val="3600"/>
              <a:buNone/>
              <a:defRPr sz="4800"/>
            </a:lvl6pPr>
            <a:lvl7pPr lvl="6" algn="ctr">
              <a:lnSpc>
                <a:spcPct val="80000"/>
              </a:lnSpc>
              <a:spcBef>
                <a:spcPts val="0"/>
              </a:spcBef>
              <a:spcAft>
                <a:spcPts val="0"/>
              </a:spcAft>
              <a:buSzPts val="3600"/>
              <a:buNone/>
              <a:defRPr sz="4800"/>
            </a:lvl7pPr>
            <a:lvl8pPr lvl="7" algn="ctr">
              <a:lnSpc>
                <a:spcPct val="80000"/>
              </a:lnSpc>
              <a:spcBef>
                <a:spcPts val="0"/>
              </a:spcBef>
              <a:spcAft>
                <a:spcPts val="0"/>
              </a:spcAft>
              <a:buSzPts val="3600"/>
              <a:buNone/>
              <a:defRPr sz="4800"/>
            </a:lvl8pPr>
            <a:lvl9pPr lvl="8" algn="ctr">
              <a:lnSpc>
                <a:spcPct val="80000"/>
              </a:lnSpc>
              <a:spcBef>
                <a:spcPts val="0"/>
              </a:spcBef>
              <a:spcAft>
                <a:spcPts val="0"/>
              </a:spcAft>
              <a:buSzPts val="3600"/>
              <a:buNone/>
              <a:defRPr sz="4800"/>
            </a:lvl9pPr>
          </a:lstStyle>
          <a:p>
            <a:endParaRPr/>
          </a:p>
        </p:txBody>
      </p:sp>
      <p:sp>
        <p:nvSpPr>
          <p:cNvPr id="20" name="Google Shape;20;p3"/>
          <p:cNvSpPr txBox="1">
            <a:spLocks noGrp="1"/>
          </p:cNvSpPr>
          <p:nvPr>
            <p:ph type="title" idx="2" hasCustomPrompt="1"/>
          </p:nvPr>
        </p:nvSpPr>
        <p:spPr>
          <a:xfrm>
            <a:off x="7714833" y="1275597"/>
            <a:ext cx="2847200" cy="263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6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21" name="Google Shape;21;p3"/>
          <p:cNvSpPr txBox="1">
            <a:spLocks noGrp="1"/>
          </p:cNvSpPr>
          <p:nvPr>
            <p:ph type="subTitle" idx="1"/>
          </p:nvPr>
        </p:nvSpPr>
        <p:spPr>
          <a:xfrm>
            <a:off x="7036567" y="4792000"/>
            <a:ext cx="4203600" cy="7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22" name="Google Shape;22;p3"/>
          <p:cNvSpPr/>
          <p:nvPr/>
        </p:nvSpPr>
        <p:spPr>
          <a:xfrm>
            <a:off x="-14467" y="-6833"/>
            <a:ext cx="965600" cy="966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3"/>
          <p:cNvSpPr/>
          <p:nvPr/>
        </p:nvSpPr>
        <p:spPr>
          <a:xfrm>
            <a:off x="9138400" y="6369133"/>
            <a:ext cx="3067200" cy="484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3"/>
          <p:cNvSpPr/>
          <p:nvPr/>
        </p:nvSpPr>
        <p:spPr>
          <a:xfrm>
            <a:off x="-14467" y="6369133"/>
            <a:ext cx="965600" cy="484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71661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Title + Six Columns">
    <p:spTree>
      <p:nvGrpSpPr>
        <p:cNvPr id="1" name="Shape 156"/>
        <p:cNvGrpSpPr/>
        <p:nvPr/>
      </p:nvGrpSpPr>
      <p:grpSpPr>
        <a:xfrm>
          <a:off x="0" y="0"/>
          <a:ext cx="0" cy="0"/>
          <a:chOff x="0" y="0"/>
          <a:chExt cx="0" cy="0"/>
        </a:xfrm>
      </p:grpSpPr>
      <p:sp>
        <p:nvSpPr>
          <p:cNvPr id="157" name="Google Shape;157;p22"/>
          <p:cNvSpPr/>
          <p:nvPr/>
        </p:nvSpPr>
        <p:spPr>
          <a:xfrm>
            <a:off x="7067" y="2883427"/>
            <a:ext cx="12178000" cy="596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22"/>
          <p:cNvSpPr/>
          <p:nvPr/>
        </p:nvSpPr>
        <p:spPr>
          <a:xfrm>
            <a:off x="7067" y="4669593"/>
            <a:ext cx="12178000" cy="596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22"/>
          <p:cNvSpPr/>
          <p:nvPr/>
        </p:nvSpPr>
        <p:spPr>
          <a:xfrm>
            <a:off x="7067" y="0"/>
            <a:ext cx="12178000" cy="2339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22"/>
          <p:cNvSpPr txBox="1">
            <a:spLocks noGrp="1"/>
          </p:cNvSpPr>
          <p:nvPr>
            <p:ph type="title"/>
          </p:nvPr>
        </p:nvSpPr>
        <p:spPr>
          <a:xfrm>
            <a:off x="1315067" y="2883427"/>
            <a:ext cx="27404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61" name="Google Shape;161;p22"/>
          <p:cNvSpPr txBox="1">
            <a:spLocks noGrp="1"/>
          </p:cNvSpPr>
          <p:nvPr>
            <p:ph type="subTitle" idx="1"/>
          </p:nvPr>
        </p:nvSpPr>
        <p:spPr>
          <a:xfrm>
            <a:off x="1084867" y="3479791"/>
            <a:ext cx="3200800" cy="8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62" name="Google Shape;162;p22"/>
          <p:cNvSpPr txBox="1">
            <a:spLocks noGrp="1"/>
          </p:cNvSpPr>
          <p:nvPr>
            <p:ph type="title" idx="2"/>
          </p:nvPr>
        </p:nvSpPr>
        <p:spPr>
          <a:xfrm>
            <a:off x="4725800" y="2883427"/>
            <a:ext cx="27404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63" name="Google Shape;163;p22"/>
          <p:cNvSpPr txBox="1">
            <a:spLocks noGrp="1"/>
          </p:cNvSpPr>
          <p:nvPr>
            <p:ph type="subTitle" idx="3"/>
          </p:nvPr>
        </p:nvSpPr>
        <p:spPr>
          <a:xfrm>
            <a:off x="4495600" y="3479791"/>
            <a:ext cx="3200800" cy="8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64" name="Google Shape;164;p22"/>
          <p:cNvSpPr txBox="1">
            <a:spLocks noGrp="1"/>
          </p:cNvSpPr>
          <p:nvPr>
            <p:ph type="title" idx="4"/>
          </p:nvPr>
        </p:nvSpPr>
        <p:spPr>
          <a:xfrm>
            <a:off x="8136533" y="2883427"/>
            <a:ext cx="27404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65" name="Google Shape;165;p22"/>
          <p:cNvSpPr txBox="1">
            <a:spLocks noGrp="1"/>
          </p:cNvSpPr>
          <p:nvPr>
            <p:ph type="subTitle" idx="5"/>
          </p:nvPr>
        </p:nvSpPr>
        <p:spPr>
          <a:xfrm>
            <a:off x="7906333" y="3479791"/>
            <a:ext cx="3200800" cy="8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66" name="Google Shape;166;p22"/>
          <p:cNvSpPr txBox="1">
            <a:spLocks noGrp="1"/>
          </p:cNvSpPr>
          <p:nvPr>
            <p:ph type="title" idx="6"/>
          </p:nvPr>
        </p:nvSpPr>
        <p:spPr>
          <a:xfrm>
            <a:off x="1315067" y="4669593"/>
            <a:ext cx="27404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67" name="Google Shape;167;p22"/>
          <p:cNvSpPr txBox="1">
            <a:spLocks noGrp="1"/>
          </p:cNvSpPr>
          <p:nvPr>
            <p:ph type="subTitle" idx="7"/>
          </p:nvPr>
        </p:nvSpPr>
        <p:spPr>
          <a:xfrm>
            <a:off x="1084867" y="5265975"/>
            <a:ext cx="3200800" cy="8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68" name="Google Shape;168;p22"/>
          <p:cNvSpPr txBox="1">
            <a:spLocks noGrp="1"/>
          </p:cNvSpPr>
          <p:nvPr>
            <p:ph type="title" idx="8"/>
          </p:nvPr>
        </p:nvSpPr>
        <p:spPr>
          <a:xfrm>
            <a:off x="4725800" y="4669593"/>
            <a:ext cx="27404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69" name="Google Shape;169;p22"/>
          <p:cNvSpPr txBox="1">
            <a:spLocks noGrp="1"/>
          </p:cNvSpPr>
          <p:nvPr>
            <p:ph type="subTitle" idx="9"/>
          </p:nvPr>
        </p:nvSpPr>
        <p:spPr>
          <a:xfrm>
            <a:off x="4495600" y="5265975"/>
            <a:ext cx="3200800" cy="8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70" name="Google Shape;170;p22"/>
          <p:cNvSpPr txBox="1">
            <a:spLocks noGrp="1"/>
          </p:cNvSpPr>
          <p:nvPr>
            <p:ph type="title" idx="13"/>
          </p:nvPr>
        </p:nvSpPr>
        <p:spPr>
          <a:xfrm>
            <a:off x="8136533" y="4669593"/>
            <a:ext cx="27404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71" name="Google Shape;171;p22"/>
          <p:cNvSpPr txBox="1">
            <a:spLocks noGrp="1"/>
          </p:cNvSpPr>
          <p:nvPr>
            <p:ph type="subTitle" idx="14"/>
          </p:nvPr>
        </p:nvSpPr>
        <p:spPr>
          <a:xfrm>
            <a:off x="7906333" y="5265975"/>
            <a:ext cx="3200800" cy="8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72" name="Google Shape;172;p22"/>
          <p:cNvSpPr txBox="1">
            <a:spLocks noGrp="1"/>
          </p:cNvSpPr>
          <p:nvPr>
            <p:ph type="title" idx="15"/>
          </p:nvPr>
        </p:nvSpPr>
        <p:spPr>
          <a:xfrm>
            <a:off x="795967" y="873621"/>
            <a:ext cx="1060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
        <p:nvSpPr>
          <p:cNvPr id="173" name="Google Shape;173;p22"/>
          <p:cNvSpPr/>
          <p:nvPr/>
        </p:nvSpPr>
        <p:spPr>
          <a:xfrm>
            <a:off x="10568233" y="0"/>
            <a:ext cx="1623600" cy="4836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22"/>
          <p:cNvSpPr/>
          <p:nvPr/>
        </p:nvSpPr>
        <p:spPr>
          <a:xfrm>
            <a:off x="0" y="1371600"/>
            <a:ext cx="950800" cy="4836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624262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175"/>
        <p:cNvGrpSpPr/>
        <p:nvPr/>
      </p:nvGrpSpPr>
      <p:grpSpPr>
        <a:xfrm>
          <a:off x="0" y="0"/>
          <a:ext cx="0" cy="0"/>
          <a:chOff x="0" y="0"/>
          <a:chExt cx="0" cy="0"/>
        </a:xfrm>
      </p:grpSpPr>
      <p:sp>
        <p:nvSpPr>
          <p:cNvPr id="176" name="Google Shape;176;p23"/>
          <p:cNvSpPr/>
          <p:nvPr/>
        </p:nvSpPr>
        <p:spPr>
          <a:xfrm>
            <a:off x="0" y="0"/>
            <a:ext cx="5183200" cy="685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23"/>
          <p:cNvSpPr txBox="1">
            <a:spLocks noGrp="1"/>
          </p:cNvSpPr>
          <p:nvPr>
            <p:ph type="ctrTitle"/>
          </p:nvPr>
        </p:nvSpPr>
        <p:spPr>
          <a:xfrm>
            <a:off x="789900" y="792533"/>
            <a:ext cx="3588400" cy="1858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6667"/>
            </a:lvl1pPr>
            <a:lvl2pPr lvl="1" rtl="0">
              <a:lnSpc>
                <a:spcPct val="90000"/>
              </a:lnSpc>
              <a:spcBef>
                <a:spcPts val="0"/>
              </a:spcBef>
              <a:spcAft>
                <a:spcPts val="0"/>
              </a:spcAft>
              <a:buSzPts val="5200"/>
              <a:buNone/>
              <a:defRPr sz="6933"/>
            </a:lvl2pPr>
            <a:lvl3pPr lvl="2" rtl="0">
              <a:lnSpc>
                <a:spcPct val="90000"/>
              </a:lnSpc>
              <a:spcBef>
                <a:spcPts val="0"/>
              </a:spcBef>
              <a:spcAft>
                <a:spcPts val="0"/>
              </a:spcAft>
              <a:buSzPts val="5200"/>
              <a:buNone/>
              <a:defRPr sz="6933"/>
            </a:lvl3pPr>
            <a:lvl4pPr lvl="3" rtl="0">
              <a:lnSpc>
                <a:spcPct val="90000"/>
              </a:lnSpc>
              <a:spcBef>
                <a:spcPts val="0"/>
              </a:spcBef>
              <a:spcAft>
                <a:spcPts val="0"/>
              </a:spcAft>
              <a:buSzPts val="5200"/>
              <a:buNone/>
              <a:defRPr sz="6933"/>
            </a:lvl4pPr>
            <a:lvl5pPr lvl="4" rtl="0">
              <a:lnSpc>
                <a:spcPct val="90000"/>
              </a:lnSpc>
              <a:spcBef>
                <a:spcPts val="0"/>
              </a:spcBef>
              <a:spcAft>
                <a:spcPts val="0"/>
              </a:spcAft>
              <a:buSzPts val="5200"/>
              <a:buNone/>
              <a:defRPr sz="6933"/>
            </a:lvl5pPr>
            <a:lvl6pPr lvl="5" rtl="0">
              <a:lnSpc>
                <a:spcPct val="90000"/>
              </a:lnSpc>
              <a:spcBef>
                <a:spcPts val="0"/>
              </a:spcBef>
              <a:spcAft>
                <a:spcPts val="0"/>
              </a:spcAft>
              <a:buSzPts val="5200"/>
              <a:buNone/>
              <a:defRPr sz="6933"/>
            </a:lvl6pPr>
            <a:lvl7pPr lvl="6" rtl="0">
              <a:lnSpc>
                <a:spcPct val="90000"/>
              </a:lnSpc>
              <a:spcBef>
                <a:spcPts val="0"/>
              </a:spcBef>
              <a:spcAft>
                <a:spcPts val="0"/>
              </a:spcAft>
              <a:buSzPts val="5200"/>
              <a:buNone/>
              <a:defRPr sz="6933"/>
            </a:lvl7pPr>
            <a:lvl8pPr lvl="7" rtl="0">
              <a:lnSpc>
                <a:spcPct val="90000"/>
              </a:lnSpc>
              <a:spcBef>
                <a:spcPts val="0"/>
              </a:spcBef>
              <a:spcAft>
                <a:spcPts val="0"/>
              </a:spcAft>
              <a:buSzPts val="5200"/>
              <a:buNone/>
              <a:defRPr sz="6933"/>
            </a:lvl8pPr>
            <a:lvl9pPr lvl="8" rtl="0">
              <a:lnSpc>
                <a:spcPct val="90000"/>
              </a:lnSpc>
              <a:spcBef>
                <a:spcPts val="0"/>
              </a:spcBef>
              <a:spcAft>
                <a:spcPts val="0"/>
              </a:spcAft>
              <a:buSzPts val="5200"/>
              <a:buNone/>
              <a:defRPr sz="6933"/>
            </a:lvl9pPr>
          </a:lstStyle>
          <a:p>
            <a:endParaRPr/>
          </a:p>
        </p:txBody>
      </p:sp>
      <p:sp>
        <p:nvSpPr>
          <p:cNvPr id="178" name="Google Shape;178;p23"/>
          <p:cNvSpPr txBox="1">
            <a:spLocks noGrp="1"/>
          </p:cNvSpPr>
          <p:nvPr>
            <p:ph type="subTitle" idx="1"/>
          </p:nvPr>
        </p:nvSpPr>
        <p:spPr>
          <a:xfrm>
            <a:off x="789897" y="2544300"/>
            <a:ext cx="3588400" cy="13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2400"/>
            </a:lvl2pPr>
            <a:lvl3pPr lvl="2" rtl="0">
              <a:lnSpc>
                <a:spcPct val="100000"/>
              </a:lnSpc>
              <a:spcBef>
                <a:spcPts val="0"/>
              </a:spcBef>
              <a:spcAft>
                <a:spcPts val="0"/>
              </a:spcAft>
              <a:buSzPts val="1800"/>
              <a:buNone/>
              <a:defRPr sz="2400"/>
            </a:lvl3pPr>
            <a:lvl4pPr lvl="3" rtl="0">
              <a:lnSpc>
                <a:spcPct val="100000"/>
              </a:lnSpc>
              <a:spcBef>
                <a:spcPts val="0"/>
              </a:spcBef>
              <a:spcAft>
                <a:spcPts val="0"/>
              </a:spcAft>
              <a:buSzPts val="1800"/>
              <a:buNone/>
              <a:defRPr sz="2400"/>
            </a:lvl4pPr>
            <a:lvl5pPr lvl="4" rtl="0">
              <a:lnSpc>
                <a:spcPct val="100000"/>
              </a:lnSpc>
              <a:spcBef>
                <a:spcPts val="0"/>
              </a:spcBef>
              <a:spcAft>
                <a:spcPts val="0"/>
              </a:spcAft>
              <a:buSzPts val="1800"/>
              <a:buNone/>
              <a:defRPr sz="2400"/>
            </a:lvl5pPr>
            <a:lvl6pPr lvl="5" rtl="0">
              <a:lnSpc>
                <a:spcPct val="100000"/>
              </a:lnSpc>
              <a:spcBef>
                <a:spcPts val="0"/>
              </a:spcBef>
              <a:spcAft>
                <a:spcPts val="0"/>
              </a:spcAft>
              <a:buSzPts val="1800"/>
              <a:buNone/>
              <a:defRPr sz="2400"/>
            </a:lvl6pPr>
            <a:lvl7pPr lvl="6" rtl="0">
              <a:lnSpc>
                <a:spcPct val="100000"/>
              </a:lnSpc>
              <a:spcBef>
                <a:spcPts val="0"/>
              </a:spcBef>
              <a:spcAft>
                <a:spcPts val="0"/>
              </a:spcAft>
              <a:buSzPts val="1800"/>
              <a:buNone/>
              <a:defRPr sz="2400"/>
            </a:lvl7pPr>
            <a:lvl8pPr lvl="7" rtl="0">
              <a:lnSpc>
                <a:spcPct val="100000"/>
              </a:lnSpc>
              <a:spcBef>
                <a:spcPts val="0"/>
              </a:spcBef>
              <a:spcAft>
                <a:spcPts val="0"/>
              </a:spcAft>
              <a:buSzPts val="1800"/>
              <a:buNone/>
              <a:defRPr sz="2400"/>
            </a:lvl8pPr>
            <a:lvl9pPr lvl="8" rtl="0">
              <a:lnSpc>
                <a:spcPct val="100000"/>
              </a:lnSpc>
              <a:spcBef>
                <a:spcPts val="0"/>
              </a:spcBef>
              <a:spcAft>
                <a:spcPts val="0"/>
              </a:spcAft>
              <a:buSzPts val="1800"/>
              <a:buNone/>
              <a:defRPr sz="2400"/>
            </a:lvl9pPr>
          </a:lstStyle>
          <a:p>
            <a:endParaRPr/>
          </a:p>
        </p:txBody>
      </p:sp>
      <p:sp>
        <p:nvSpPr>
          <p:cNvPr id="179" name="Google Shape;179;p23"/>
          <p:cNvSpPr txBox="1"/>
          <p:nvPr/>
        </p:nvSpPr>
        <p:spPr>
          <a:xfrm>
            <a:off x="802900" y="4710467"/>
            <a:ext cx="3588400" cy="8896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lang="en" sz="12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dk1"/>
                </a:solidFill>
                <a:latin typeface="Montserrat"/>
                <a:ea typeface="Montserrat"/>
                <a:cs typeface="Montserrat"/>
                <a:sym typeface="Montserrat"/>
              </a:rPr>
              <a:t>, including icons by </a:t>
            </a:r>
            <a:r>
              <a:rPr lang="en" sz="12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dk1"/>
                </a:solidFill>
                <a:latin typeface="Montserrat"/>
                <a:ea typeface="Montserrat"/>
                <a:cs typeface="Montserrat"/>
                <a:sym typeface="Montserrat"/>
              </a:rPr>
              <a:t>, infographics &amp; images by </a:t>
            </a:r>
            <a:r>
              <a:rPr lang="en" sz="12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200">
                <a:solidFill>
                  <a:schemeClr val="dk1"/>
                </a:solidFill>
                <a:latin typeface="Montserrat"/>
                <a:ea typeface="Montserrat"/>
                <a:cs typeface="Montserrat"/>
                <a:sym typeface="Montserrat"/>
              </a:rPr>
              <a:t> and illustrations by </a:t>
            </a:r>
            <a:r>
              <a:rPr lang="en" sz="1200" b="1">
                <a:solidFill>
                  <a:schemeClr val="dk1"/>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Stories</a:t>
            </a:r>
            <a:endParaRPr sz="1200">
              <a:solidFill>
                <a:schemeClr val="dk1"/>
              </a:solidFill>
              <a:latin typeface="Montserrat"/>
              <a:ea typeface="Montserrat"/>
              <a:cs typeface="Montserrat"/>
              <a:sym typeface="Montserrat"/>
            </a:endParaRPr>
          </a:p>
          <a:p>
            <a:pPr marL="0" lvl="0" indent="0" algn="ctr" rtl="0">
              <a:lnSpc>
                <a:spcPct val="100000"/>
              </a:lnSpc>
              <a:spcBef>
                <a:spcPts val="400"/>
              </a:spcBef>
              <a:spcAft>
                <a:spcPts val="0"/>
              </a:spcAft>
              <a:buNone/>
            </a:pPr>
            <a:r>
              <a:rPr lang="en" sz="1133">
                <a:solidFill>
                  <a:schemeClr val="dk1"/>
                </a:solidFill>
                <a:latin typeface="Montserrat"/>
                <a:ea typeface="Montserrat"/>
                <a:cs typeface="Montserrat"/>
                <a:sym typeface="Montserrat"/>
              </a:rPr>
              <a:t>. </a:t>
            </a:r>
            <a:endParaRPr sz="1133">
              <a:solidFill>
                <a:schemeClr val="dk1"/>
              </a:solidFill>
              <a:latin typeface="Montserrat"/>
              <a:ea typeface="Montserrat"/>
              <a:cs typeface="Montserrat"/>
              <a:sym typeface="Montserrat"/>
            </a:endParaRPr>
          </a:p>
          <a:p>
            <a:pPr marL="0" lvl="0" indent="0" algn="ctr" rtl="0">
              <a:lnSpc>
                <a:spcPct val="115000"/>
              </a:lnSpc>
              <a:spcBef>
                <a:spcPts val="400"/>
              </a:spcBef>
              <a:spcAft>
                <a:spcPts val="0"/>
              </a:spcAft>
              <a:buNone/>
            </a:pPr>
            <a:endParaRPr sz="1200">
              <a:solidFill>
                <a:schemeClr val="dk1"/>
              </a:solidFill>
              <a:latin typeface="Montserrat"/>
              <a:ea typeface="Montserrat"/>
              <a:cs typeface="Montserrat"/>
              <a:sym typeface="Montserrat"/>
            </a:endParaRPr>
          </a:p>
          <a:p>
            <a:pPr marL="0" lvl="0" indent="0" algn="ctr" rtl="0">
              <a:spcBef>
                <a:spcPts val="0"/>
              </a:spcBef>
              <a:spcAft>
                <a:spcPts val="0"/>
              </a:spcAft>
              <a:buNone/>
            </a:pPr>
            <a:endParaRPr sz="1200">
              <a:solidFill>
                <a:schemeClr val="dk1"/>
              </a:solidFill>
              <a:latin typeface="Montserrat"/>
              <a:ea typeface="Montserrat"/>
              <a:cs typeface="Montserrat"/>
              <a:sym typeface="Montserrat"/>
            </a:endParaRPr>
          </a:p>
        </p:txBody>
      </p:sp>
      <p:grpSp>
        <p:nvGrpSpPr>
          <p:cNvPr id="180" name="Google Shape;180;p23"/>
          <p:cNvGrpSpPr/>
          <p:nvPr/>
        </p:nvGrpSpPr>
        <p:grpSpPr>
          <a:xfrm>
            <a:off x="1" y="0"/>
            <a:ext cx="12191967" cy="6858000"/>
            <a:chOff x="0" y="0"/>
            <a:chExt cx="9143975" cy="5143500"/>
          </a:xfrm>
        </p:grpSpPr>
        <p:sp>
          <p:nvSpPr>
            <p:cNvPr id="181" name="Google Shape;181;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030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txBox="1">
            <a:spLocks noGrp="1"/>
          </p:cNvSpPr>
          <p:nvPr>
            <p:ph type="body" idx="1"/>
          </p:nvPr>
        </p:nvSpPr>
        <p:spPr>
          <a:xfrm>
            <a:off x="815033" y="1897373"/>
            <a:ext cx="10562000" cy="421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accent2"/>
              </a:buClr>
              <a:buSzPts val="1400"/>
              <a:buFont typeface="Lato"/>
              <a:buChar char="●"/>
              <a:defRPr sz="1467"/>
            </a:lvl1pPr>
            <a:lvl2pPr marL="1219170" lvl="1" indent="-423323">
              <a:spcBef>
                <a:spcPts val="2133"/>
              </a:spcBef>
              <a:spcAft>
                <a:spcPts val="0"/>
              </a:spcAft>
              <a:buClr>
                <a:srgbClr val="555555"/>
              </a:buClr>
              <a:buSzPts val="1400"/>
              <a:buFont typeface="Lato"/>
              <a:buChar char="○"/>
              <a:defRPr sz="1600"/>
            </a:lvl2pPr>
            <a:lvl3pPr marL="1828754" lvl="2" indent="-423323">
              <a:spcBef>
                <a:spcPts val="2133"/>
              </a:spcBef>
              <a:spcAft>
                <a:spcPts val="0"/>
              </a:spcAft>
              <a:buClr>
                <a:srgbClr val="555555"/>
              </a:buClr>
              <a:buSzPts val="1400"/>
              <a:buFont typeface="Lato"/>
              <a:buChar char="■"/>
              <a:defRPr sz="1600"/>
            </a:lvl3pPr>
            <a:lvl4pPr marL="2438339" lvl="3" indent="-423323">
              <a:spcBef>
                <a:spcPts val="2133"/>
              </a:spcBef>
              <a:spcAft>
                <a:spcPts val="0"/>
              </a:spcAft>
              <a:buClr>
                <a:srgbClr val="555555"/>
              </a:buClr>
              <a:buSzPts val="1400"/>
              <a:buFont typeface="Lato"/>
              <a:buChar char="●"/>
              <a:defRPr sz="1600"/>
            </a:lvl4pPr>
            <a:lvl5pPr marL="3047924" lvl="4" indent="-423323">
              <a:spcBef>
                <a:spcPts val="2133"/>
              </a:spcBef>
              <a:spcAft>
                <a:spcPts val="0"/>
              </a:spcAft>
              <a:buClr>
                <a:srgbClr val="555555"/>
              </a:buClr>
              <a:buSzPts val="1400"/>
              <a:buFont typeface="Lato"/>
              <a:buChar char="○"/>
              <a:defRPr sz="1600"/>
            </a:lvl5pPr>
            <a:lvl6pPr marL="3657509" lvl="5" indent="-423323">
              <a:spcBef>
                <a:spcPts val="2133"/>
              </a:spcBef>
              <a:spcAft>
                <a:spcPts val="0"/>
              </a:spcAft>
              <a:buClr>
                <a:srgbClr val="555555"/>
              </a:buClr>
              <a:buSzPts val="1400"/>
              <a:buFont typeface="Lato"/>
              <a:buChar char="■"/>
              <a:defRPr sz="1600"/>
            </a:lvl6pPr>
            <a:lvl7pPr marL="4267093" lvl="6" indent="-423323">
              <a:spcBef>
                <a:spcPts val="2133"/>
              </a:spcBef>
              <a:spcAft>
                <a:spcPts val="0"/>
              </a:spcAft>
              <a:buClr>
                <a:srgbClr val="555555"/>
              </a:buClr>
              <a:buSzPts val="1400"/>
              <a:buFont typeface="Lato"/>
              <a:buChar char="●"/>
              <a:defRPr sz="1600"/>
            </a:lvl7pPr>
            <a:lvl8pPr marL="4876678" lvl="7" indent="-423323">
              <a:spcBef>
                <a:spcPts val="2133"/>
              </a:spcBef>
              <a:spcAft>
                <a:spcPts val="0"/>
              </a:spcAft>
              <a:buClr>
                <a:srgbClr val="555555"/>
              </a:buClr>
              <a:buSzPts val="1400"/>
              <a:buFont typeface="Lato"/>
              <a:buChar char="○"/>
              <a:defRPr sz="1600"/>
            </a:lvl8pPr>
            <a:lvl9pPr marL="5486263" lvl="8" indent="-423323">
              <a:spcBef>
                <a:spcPts val="2133"/>
              </a:spcBef>
              <a:spcAft>
                <a:spcPts val="2133"/>
              </a:spcAft>
              <a:buClr>
                <a:srgbClr val="555555"/>
              </a:buClr>
              <a:buSzPts val="1400"/>
              <a:buFont typeface="Lato"/>
              <a:buChar char="■"/>
              <a:defRPr sz="1600"/>
            </a:lvl9pPr>
          </a:lstStyle>
          <a:p>
            <a:endParaRPr/>
          </a:p>
        </p:txBody>
      </p:sp>
      <p:sp>
        <p:nvSpPr>
          <p:cNvPr id="27" name="Google Shape;27;p4"/>
          <p:cNvSpPr/>
          <p:nvPr/>
        </p:nvSpPr>
        <p:spPr>
          <a:xfrm>
            <a:off x="0" y="0"/>
            <a:ext cx="950800" cy="964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4"/>
          <p:cNvSpPr/>
          <p:nvPr/>
        </p:nvSpPr>
        <p:spPr>
          <a:xfrm>
            <a:off x="0" y="6409733"/>
            <a:ext cx="12192000" cy="4712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4"/>
          <p:cNvSpPr txBox="1">
            <a:spLocks noGrp="1"/>
          </p:cNvSpPr>
          <p:nvPr>
            <p:ph type="title"/>
          </p:nvPr>
        </p:nvSpPr>
        <p:spPr>
          <a:xfrm>
            <a:off x="795967" y="873621"/>
            <a:ext cx="1060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
        <p:nvSpPr>
          <p:cNvPr id="30" name="Google Shape;30;p4"/>
          <p:cNvSpPr/>
          <p:nvPr/>
        </p:nvSpPr>
        <p:spPr>
          <a:xfrm>
            <a:off x="11241200" y="959133"/>
            <a:ext cx="950800" cy="964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5442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sp>
        <p:nvSpPr>
          <p:cNvPr id="32" name="Google Shape;32;p5"/>
          <p:cNvSpPr txBox="1">
            <a:spLocks noGrp="1"/>
          </p:cNvSpPr>
          <p:nvPr>
            <p:ph type="body" idx="1"/>
          </p:nvPr>
        </p:nvSpPr>
        <p:spPr>
          <a:xfrm>
            <a:off x="808633" y="3057859"/>
            <a:ext cx="4487200" cy="30748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accent2"/>
              </a:buClr>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3" name="Google Shape;33;p5"/>
          <p:cNvSpPr txBox="1">
            <a:spLocks noGrp="1"/>
          </p:cNvSpPr>
          <p:nvPr>
            <p:ph type="body" idx="2"/>
          </p:nvPr>
        </p:nvSpPr>
        <p:spPr>
          <a:xfrm>
            <a:off x="6896200" y="2676611"/>
            <a:ext cx="4487200" cy="3374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accent2"/>
              </a:buClr>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4" name="Google Shape;34;p5"/>
          <p:cNvSpPr txBox="1">
            <a:spLocks noGrp="1"/>
          </p:cNvSpPr>
          <p:nvPr>
            <p:ph type="title"/>
          </p:nvPr>
        </p:nvSpPr>
        <p:spPr>
          <a:xfrm>
            <a:off x="795967" y="873621"/>
            <a:ext cx="1060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
        <p:nvSpPr>
          <p:cNvPr id="35" name="Google Shape;35;p5"/>
          <p:cNvSpPr/>
          <p:nvPr/>
        </p:nvSpPr>
        <p:spPr>
          <a:xfrm>
            <a:off x="0" y="0"/>
            <a:ext cx="950800" cy="4756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5"/>
          <p:cNvSpPr/>
          <p:nvPr/>
        </p:nvSpPr>
        <p:spPr>
          <a:xfrm>
            <a:off x="11241000" y="5893200"/>
            <a:ext cx="950800" cy="964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9579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795967" y="873621"/>
            <a:ext cx="1060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
        <p:nvSpPr>
          <p:cNvPr id="39" name="Google Shape;39;p6"/>
          <p:cNvSpPr/>
          <p:nvPr/>
        </p:nvSpPr>
        <p:spPr>
          <a:xfrm>
            <a:off x="7433" y="6361833"/>
            <a:ext cx="12192000" cy="490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6"/>
          <p:cNvSpPr/>
          <p:nvPr/>
        </p:nvSpPr>
        <p:spPr>
          <a:xfrm>
            <a:off x="7433" y="-6833"/>
            <a:ext cx="943600" cy="490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11247533" y="-6833"/>
            <a:ext cx="943600" cy="966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0790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lt1"/>
        </a:solidFill>
        <a:effectLst/>
      </p:bgPr>
    </p:bg>
    <p:spTree>
      <p:nvGrpSpPr>
        <p:cNvPr id="1" name="Shape 42"/>
        <p:cNvGrpSpPr/>
        <p:nvPr/>
      </p:nvGrpSpPr>
      <p:grpSpPr>
        <a:xfrm>
          <a:off x="0" y="0"/>
          <a:ext cx="0" cy="0"/>
          <a:chOff x="0" y="0"/>
          <a:chExt cx="0" cy="0"/>
        </a:xfrm>
      </p:grpSpPr>
      <p:sp>
        <p:nvSpPr>
          <p:cNvPr id="43" name="Google Shape;43;p7"/>
          <p:cNvSpPr/>
          <p:nvPr/>
        </p:nvSpPr>
        <p:spPr>
          <a:xfrm>
            <a:off x="9138400" y="0"/>
            <a:ext cx="3053600" cy="964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7"/>
          <p:cNvSpPr txBox="1">
            <a:spLocks noGrp="1"/>
          </p:cNvSpPr>
          <p:nvPr>
            <p:ph type="title"/>
          </p:nvPr>
        </p:nvSpPr>
        <p:spPr>
          <a:xfrm>
            <a:off x="813263" y="752276"/>
            <a:ext cx="3280000" cy="14992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26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5" name="Google Shape;45;p7"/>
          <p:cNvSpPr txBox="1">
            <a:spLocks noGrp="1"/>
          </p:cNvSpPr>
          <p:nvPr>
            <p:ph type="subTitle" idx="1"/>
          </p:nvPr>
        </p:nvSpPr>
        <p:spPr>
          <a:xfrm>
            <a:off x="813277" y="2212000"/>
            <a:ext cx="3053600" cy="24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2133"/>
              </a:spcBef>
              <a:spcAft>
                <a:spcPts val="0"/>
              </a:spcAft>
              <a:buSzPts val="1800"/>
              <a:buNone/>
              <a:defRPr sz="2400"/>
            </a:lvl2pPr>
            <a:lvl3pPr lvl="2" rtl="0">
              <a:lnSpc>
                <a:spcPct val="100000"/>
              </a:lnSpc>
              <a:spcBef>
                <a:spcPts val="0"/>
              </a:spcBef>
              <a:spcAft>
                <a:spcPts val="0"/>
              </a:spcAft>
              <a:buSzPts val="1800"/>
              <a:buNone/>
              <a:defRPr sz="2400"/>
            </a:lvl3pPr>
            <a:lvl4pPr lvl="3" rtl="0">
              <a:lnSpc>
                <a:spcPct val="100000"/>
              </a:lnSpc>
              <a:spcBef>
                <a:spcPts val="0"/>
              </a:spcBef>
              <a:spcAft>
                <a:spcPts val="0"/>
              </a:spcAft>
              <a:buSzPts val="1800"/>
              <a:buNone/>
              <a:defRPr sz="2400"/>
            </a:lvl4pPr>
            <a:lvl5pPr lvl="4" rtl="0">
              <a:lnSpc>
                <a:spcPct val="100000"/>
              </a:lnSpc>
              <a:spcBef>
                <a:spcPts val="0"/>
              </a:spcBef>
              <a:spcAft>
                <a:spcPts val="0"/>
              </a:spcAft>
              <a:buSzPts val="1800"/>
              <a:buNone/>
              <a:defRPr sz="2400"/>
            </a:lvl5pPr>
            <a:lvl6pPr lvl="5" rtl="0">
              <a:lnSpc>
                <a:spcPct val="100000"/>
              </a:lnSpc>
              <a:spcBef>
                <a:spcPts val="0"/>
              </a:spcBef>
              <a:spcAft>
                <a:spcPts val="0"/>
              </a:spcAft>
              <a:buSzPts val="1800"/>
              <a:buNone/>
              <a:defRPr sz="2400"/>
            </a:lvl6pPr>
            <a:lvl7pPr lvl="6" rtl="0">
              <a:lnSpc>
                <a:spcPct val="100000"/>
              </a:lnSpc>
              <a:spcBef>
                <a:spcPts val="0"/>
              </a:spcBef>
              <a:spcAft>
                <a:spcPts val="0"/>
              </a:spcAft>
              <a:buSzPts val="1800"/>
              <a:buNone/>
              <a:defRPr sz="2400"/>
            </a:lvl7pPr>
            <a:lvl8pPr lvl="7" rtl="0">
              <a:lnSpc>
                <a:spcPct val="100000"/>
              </a:lnSpc>
              <a:spcBef>
                <a:spcPts val="0"/>
              </a:spcBef>
              <a:spcAft>
                <a:spcPts val="0"/>
              </a:spcAft>
              <a:buSzPts val="1800"/>
              <a:buNone/>
              <a:defRPr sz="2400"/>
            </a:lvl8pPr>
            <a:lvl9pPr lvl="8" rtl="0">
              <a:lnSpc>
                <a:spcPct val="100000"/>
              </a:lnSpc>
              <a:spcBef>
                <a:spcPts val="0"/>
              </a:spcBef>
              <a:spcAft>
                <a:spcPts val="0"/>
              </a:spcAft>
              <a:buSzPts val="1800"/>
              <a:buNone/>
              <a:defRPr sz="2400"/>
            </a:lvl9pPr>
          </a:lstStyle>
          <a:p>
            <a:endParaRPr/>
          </a:p>
        </p:txBody>
      </p:sp>
      <p:sp>
        <p:nvSpPr>
          <p:cNvPr id="46" name="Google Shape;46;p7"/>
          <p:cNvSpPr/>
          <p:nvPr/>
        </p:nvSpPr>
        <p:spPr>
          <a:xfrm>
            <a:off x="950967" y="6369133"/>
            <a:ext cx="8187600" cy="488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7"/>
          <p:cNvSpPr/>
          <p:nvPr/>
        </p:nvSpPr>
        <p:spPr>
          <a:xfrm>
            <a:off x="0" y="5400633"/>
            <a:ext cx="950800" cy="488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7662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1"/>
        </a:solidFill>
        <a:effectLst/>
      </p:bgPr>
    </p:bg>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7139000" y="711831"/>
            <a:ext cx="3998800" cy="2950800"/>
          </a:xfrm>
          <a:prstGeom prst="rect">
            <a:avLst/>
          </a:prstGeom>
        </p:spPr>
        <p:txBody>
          <a:bodyPr spcFirstLastPara="1" wrap="square" lIns="91425" tIns="91425" rIns="91425" bIns="91425" anchor="b" anchorCtr="0">
            <a:noAutofit/>
          </a:bodyPr>
          <a:lstStyle>
            <a:lvl1pPr lvl="0" algn="ctr">
              <a:lnSpc>
                <a:spcPct val="95000"/>
              </a:lnSpc>
              <a:spcBef>
                <a:spcPts val="0"/>
              </a:spcBef>
              <a:spcAft>
                <a:spcPts val="0"/>
              </a:spcAft>
              <a:buSzPts val="3000"/>
              <a:buNone/>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50" name="Google Shape;50;p8"/>
          <p:cNvSpPr/>
          <p:nvPr/>
        </p:nvSpPr>
        <p:spPr>
          <a:xfrm>
            <a:off x="0" y="0"/>
            <a:ext cx="950800" cy="964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8"/>
          <p:cNvSpPr/>
          <p:nvPr/>
        </p:nvSpPr>
        <p:spPr>
          <a:xfrm>
            <a:off x="9138400" y="4928400"/>
            <a:ext cx="3053600" cy="964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82804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2"/>
        <p:cNvGrpSpPr/>
        <p:nvPr/>
      </p:nvGrpSpPr>
      <p:grpSpPr>
        <a:xfrm>
          <a:off x="0" y="0"/>
          <a:ext cx="0" cy="0"/>
          <a:chOff x="0" y="0"/>
          <a:chExt cx="0" cy="0"/>
        </a:xfrm>
      </p:grpSpPr>
      <p:sp>
        <p:nvSpPr>
          <p:cNvPr id="53" name="Google Shape;53;p9"/>
          <p:cNvSpPr txBox="1">
            <a:spLocks noGrp="1"/>
          </p:cNvSpPr>
          <p:nvPr>
            <p:ph type="body" idx="1"/>
          </p:nvPr>
        </p:nvSpPr>
        <p:spPr>
          <a:xfrm>
            <a:off x="653333" y="2636796"/>
            <a:ext cx="3582000" cy="248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867"/>
            </a:lvl1pPr>
            <a:lvl2pPr marL="1219170" lvl="1" indent="-423323" rtl="0">
              <a:spcBef>
                <a:spcPts val="13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54" name="Google Shape;54;p9"/>
          <p:cNvSpPr txBox="1">
            <a:spLocks noGrp="1"/>
          </p:cNvSpPr>
          <p:nvPr>
            <p:ph type="title"/>
          </p:nvPr>
        </p:nvSpPr>
        <p:spPr>
          <a:xfrm>
            <a:off x="798667" y="737667"/>
            <a:ext cx="3644400" cy="14992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5" name="Google Shape;55;p9"/>
          <p:cNvSpPr/>
          <p:nvPr/>
        </p:nvSpPr>
        <p:spPr>
          <a:xfrm>
            <a:off x="14733" y="5898733"/>
            <a:ext cx="3039200" cy="9592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9"/>
          <p:cNvSpPr/>
          <p:nvPr/>
        </p:nvSpPr>
        <p:spPr>
          <a:xfrm>
            <a:off x="11241033" y="5893200"/>
            <a:ext cx="950800" cy="959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5908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795967" y="873621"/>
            <a:ext cx="1060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
        <p:nvSpPr>
          <p:cNvPr id="59" name="Google Shape;59;p10"/>
          <p:cNvSpPr/>
          <p:nvPr/>
        </p:nvSpPr>
        <p:spPr>
          <a:xfrm>
            <a:off x="3053800" y="2949600"/>
            <a:ext cx="6084800" cy="95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10"/>
          <p:cNvSpPr/>
          <p:nvPr/>
        </p:nvSpPr>
        <p:spPr>
          <a:xfrm>
            <a:off x="-11233" y="2949600"/>
            <a:ext cx="962000" cy="958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10"/>
          <p:cNvSpPr/>
          <p:nvPr/>
        </p:nvSpPr>
        <p:spPr>
          <a:xfrm>
            <a:off x="11237433" y="2949600"/>
            <a:ext cx="962000" cy="958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7692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44776557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p:nvPr/>
        </p:nvSpPr>
        <p:spPr>
          <a:xfrm>
            <a:off x="167" y="5418633"/>
            <a:ext cx="2900800" cy="964800"/>
          </a:xfrm>
          <a:prstGeom prst="rect">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 name="Google Shape;195;p26"/>
          <p:cNvSpPr txBox="1">
            <a:spLocks noGrp="1"/>
          </p:cNvSpPr>
          <p:nvPr>
            <p:ph type="ctrTitle"/>
          </p:nvPr>
        </p:nvSpPr>
        <p:spPr>
          <a:xfrm>
            <a:off x="761067" y="1307004"/>
            <a:ext cx="4960000" cy="2942000"/>
          </a:xfrm>
          <a:prstGeom prst="rect">
            <a:avLst/>
          </a:prstGeom>
        </p:spPr>
        <p:txBody>
          <a:bodyPr spcFirstLastPara="1" wrap="square" lIns="121900" tIns="121900" rIns="121900" bIns="121900" anchor="b" anchorCtr="0">
            <a:noAutofit/>
          </a:bodyPr>
          <a:lstStyle/>
          <a:p>
            <a:r>
              <a:rPr lang="en" dirty="0">
                <a:solidFill>
                  <a:schemeClr val="tx1"/>
                </a:solidFill>
              </a:rPr>
              <a:t>Music genre classification</a:t>
            </a:r>
            <a:endParaRPr dirty="0">
              <a:solidFill>
                <a:schemeClr val="lt1"/>
              </a:solidFill>
            </a:endParaRPr>
          </a:p>
        </p:txBody>
      </p:sp>
      <p:sp>
        <p:nvSpPr>
          <p:cNvPr id="196" name="Google Shape;196;p26"/>
          <p:cNvSpPr txBox="1">
            <a:spLocks noGrp="1"/>
          </p:cNvSpPr>
          <p:nvPr>
            <p:ph type="subTitle" idx="1"/>
          </p:nvPr>
        </p:nvSpPr>
        <p:spPr>
          <a:xfrm>
            <a:off x="800884" y="4066649"/>
            <a:ext cx="5028000" cy="549200"/>
          </a:xfrm>
          <a:prstGeom prst="rect">
            <a:avLst/>
          </a:prstGeom>
        </p:spPr>
        <p:txBody>
          <a:bodyPr spcFirstLastPara="1" wrap="square" lIns="121900" tIns="121900" rIns="121900" bIns="121900" anchor="t" anchorCtr="0">
            <a:noAutofit/>
          </a:bodyPr>
          <a:lstStyle/>
          <a:p>
            <a:pPr marL="0" indent="0"/>
            <a:endParaRPr dirty="0"/>
          </a:p>
        </p:txBody>
      </p:sp>
      <p:pic>
        <p:nvPicPr>
          <p:cNvPr id="197" name="Google Shape;197;p26"/>
          <p:cNvPicPr preferRelativeResize="0"/>
          <p:nvPr/>
        </p:nvPicPr>
        <p:blipFill rotWithShape="1">
          <a:blip r:embed="rId3">
            <a:alphaModFix/>
          </a:blip>
          <a:srcRect l="13691" t="10709" r="13676" b="10717"/>
          <a:stretch/>
        </p:blipFill>
        <p:spPr>
          <a:xfrm>
            <a:off x="6827133" y="951135"/>
            <a:ext cx="4718699" cy="51047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798667" y="737667"/>
            <a:ext cx="3644400" cy="1499200"/>
          </a:xfrm>
          <a:prstGeom prst="rect">
            <a:avLst/>
          </a:prstGeom>
        </p:spPr>
        <p:txBody>
          <a:bodyPr spcFirstLastPara="1" wrap="square" lIns="121900" tIns="121900" rIns="121900" bIns="121900" anchor="t" anchorCtr="0">
            <a:noAutofit/>
          </a:bodyPr>
          <a:lstStyle/>
          <a:p>
            <a:r>
              <a:rPr lang="en">
                <a:solidFill>
                  <a:schemeClr val="lt2"/>
                </a:solidFill>
              </a:rPr>
              <a:t>ABOUT THE</a:t>
            </a:r>
            <a:r>
              <a:rPr lang="en"/>
              <a:t> </a:t>
            </a:r>
            <a:r>
              <a:rPr lang="en">
                <a:solidFill>
                  <a:schemeClr val="accent1"/>
                </a:solidFill>
              </a:rPr>
              <a:t>PROJECT</a:t>
            </a:r>
            <a:endParaRPr>
              <a:solidFill>
                <a:schemeClr val="accent1"/>
              </a:solidFill>
            </a:endParaRPr>
          </a:p>
        </p:txBody>
      </p:sp>
      <p:sp>
        <p:nvSpPr>
          <p:cNvPr id="275" name="Google Shape;275;p31"/>
          <p:cNvSpPr txBox="1">
            <a:spLocks noGrp="1"/>
          </p:cNvSpPr>
          <p:nvPr>
            <p:ph type="body" idx="1"/>
          </p:nvPr>
        </p:nvSpPr>
        <p:spPr>
          <a:xfrm>
            <a:off x="434672" y="2236867"/>
            <a:ext cx="3582000" cy="2483200"/>
          </a:xfrm>
          <a:prstGeom prst="rect">
            <a:avLst/>
          </a:prstGeom>
        </p:spPr>
        <p:txBody>
          <a:bodyPr spcFirstLastPara="1" wrap="square" lIns="121900" tIns="121900" rIns="121900" bIns="121900" anchor="t" anchorCtr="0">
            <a:noAutofit/>
          </a:bodyPr>
          <a:lstStyle/>
          <a:p>
            <a:pPr indent="0">
              <a:spcBef>
                <a:spcPts val="1333"/>
              </a:spcBef>
              <a:spcAft>
                <a:spcPts val="1333"/>
              </a:spcAft>
              <a:buNone/>
            </a:pPr>
            <a:r>
              <a:rPr lang="en-US" dirty="0"/>
              <a:t>This project aims in exploring Dataset acquired from one of the </a:t>
            </a:r>
            <a:r>
              <a:rPr lang="en-US" dirty="0" err="1"/>
              <a:t>MachineHack</a:t>
            </a:r>
            <a:r>
              <a:rPr lang="en-US" dirty="0"/>
              <a:t> competition and use machine learning approaches to classify the dataset.</a:t>
            </a:r>
            <a:endParaRPr dirty="0"/>
          </a:p>
        </p:txBody>
      </p:sp>
      <p:pic>
        <p:nvPicPr>
          <p:cNvPr id="276" name="Google Shape;276;p31"/>
          <p:cNvPicPr preferRelativeResize="0"/>
          <p:nvPr/>
        </p:nvPicPr>
        <p:blipFill rotWithShape="1">
          <a:blip r:embed="rId3">
            <a:alphaModFix/>
          </a:blip>
          <a:srcRect l="15393" t="14261" r="15393" b="14254"/>
          <a:stretch/>
        </p:blipFill>
        <p:spPr>
          <a:xfrm>
            <a:off x="5861200" y="579067"/>
            <a:ext cx="5335200" cy="551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529F4-726A-4D13-BD6D-C7EE1FB27379}"/>
              </a:ext>
            </a:extLst>
          </p:cNvPr>
          <p:cNvSpPr>
            <a:spLocks noGrp="1"/>
          </p:cNvSpPr>
          <p:nvPr>
            <p:ph type="title"/>
          </p:nvPr>
        </p:nvSpPr>
        <p:spPr/>
        <p:txBody>
          <a:bodyPr/>
          <a:lstStyle/>
          <a:p>
            <a:r>
              <a:rPr lang="en-US" dirty="0"/>
              <a:t>Data</a:t>
            </a:r>
          </a:p>
        </p:txBody>
      </p:sp>
      <p:pic>
        <p:nvPicPr>
          <p:cNvPr id="3076" name="Picture 4" descr="Data Icon Png #399412 - Free Icons Library">
            <a:extLst>
              <a:ext uri="{FF2B5EF4-FFF2-40B4-BE49-F238E27FC236}">
                <a16:creationId xmlns:a16="http://schemas.microsoft.com/office/drawing/2014/main" id="{19E77673-7668-44CA-A3E7-6BAF9A4D3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09" y="1750420"/>
            <a:ext cx="1822269" cy="18222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57E947-8615-4AF8-AC7E-C517859ACF6E}"/>
              </a:ext>
            </a:extLst>
          </p:cNvPr>
          <p:cNvSpPr txBox="1"/>
          <p:nvPr/>
        </p:nvSpPr>
        <p:spPr>
          <a:xfrm>
            <a:off x="644435" y="4123809"/>
            <a:ext cx="2416629" cy="584775"/>
          </a:xfrm>
          <a:prstGeom prst="rect">
            <a:avLst/>
          </a:prstGeom>
          <a:noFill/>
        </p:spPr>
        <p:txBody>
          <a:bodyPr wrap="square" rtlCol="0">
            <a:spAutoFit/>
          </a:bodyPr>
          <a:lstStyle/>
          <a:p>
            <a:r>
              <a:rPr lang="en-US" sz="3200" b="1" dirty="0">
                <a:solidFill>
                  <a:srgbClr val="FF725E"/>
                </a:solidFill>
              </a:rPr>
              <a:t>17996</a:t>
            </a:r>
          </a:p>
        </p:txBody>
      </p:sp>
      <p:pic>
        <p:nvPicPr>
          <p:cNvPr id="3088" name="Picture 16" descr="Features Icon Png #284942 - Free Icons Library">
            <a:extLst>
              <a:ext uri="{FF2B5EF4-FFF2-40B4-BE49-F238E27FC236}">
                <a16:creationId xmlns:a16="http://schemas.microsoft.com/office/drawing/2014/main" id="{CFFF6424-1C5A-419F-8CB9-05495FCEB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622" y="1733003"/>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7B7D845-22A7-4149-8725-828D1905E7BE}"/>
              </a:ext>
            </a:extLst>
          </p:cNvPr>
          <p:cNvSpPr txBox="1"/>
          <p:nvPr/>
        </p:nvSpPr>
        <p:spPr>
          <a:xfrm>
            <a:off x="9691461" y="4123809"/>
            <a:ext cx="2424568" cy="707886"/>
          </a:xfrm>
          <a:prstGeom prst="rect">
            <a:avLst/>
          </a:prstGeom>
          <a:noFill/>
        </p:spPr>
        <p:txBody>
          <a:bodyPr wrap="square" rtlCol="0">
            <a:spAutoFit/>
          </a:bodyPr>
          <a:lstStyle/>
          <a:p>
            <a:r>
              <a:rPr lang="en-US" sz="4000" b="1" dirty="0"/>
              <a:t>11</a:t>
            </a:r>
          </a:p>
        </p:txBody>
      </p:sp>
      <p:pic>
        <p:nvPicPr>
          <p:cNvPr id="3090" name="Picture 18" descr="Target Vector SVG Icon (92) - PNG Repo Free PNG Icons">
            <a:extLst>
              <a:ext uri="{FF2B5EF4-FFF2-40B4-BE49-F238E27FC236}">
                <a16:creationId xmlns:a16="http://schemas.microsoft.com/office/drawing/2014/main" id="{E2E356EC-70CF-4E3A-91DF-D412105E6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2080" y="169816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3FD1775-A8D4-4E69-A27E-95996C8C19F6}"/>
              </a:ext>
            </a:extLst>
          </p:cNvPr>
          <p:cNvSpPr txBox="1"/>
          <p:nvPr/>
        </p:nvSpPr>
        <p:spPr>
          <a:xfrm>
            <a:off x="5327852" y="4097088"/>
            <a:ext cx="2424568" cy="707886"/>
          </a:xfrm>
          <a:prstGeom prst="rect">
            <a:avLst/>
          </a:prstGeom>
          <a:noFill/>
        </p:spPr>
        <p:txBody>
          <a:bodyPr wrap="square" rtlCol="0">
            <a:spAutoFit/>
          </a:bodyPr>
          <a:lstStyle/>
          <a:p>
            <a:r>
              <a:rPr lang="en-US" sz="4000" b="1" dirty="0">
                <a:solidFill>
                  <a:srgbClr val="FF725E"/>
                </a:solidFill>
              </a:rPr>
              <a:t>17</a:t>
            </a:r>
          </a:p>
        </p:txBody>
      </p:sp>
    </p:spTree>
    <p:extLst>
      <p:ext uri="{BB962C8B-B14F-4D97-AF65-F5344CB8AC3E}">
        <p14:creationId xmlns:p14="http://schemas.microsoft.com/office/powerpoint/2010/main" val="194015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ABB3A5-D0B5-405E-BD13-BE78FFA9DA8D}"/>
              </a:ext>
            </a:extLst>
          </p:cNvPr>
          <p:cNvSpPr>
            <a:spLocks noGrp="1"/>
          </p:cNvSpPr>
          <p:nvPr>
            <p:ph type="title"/>
          </p:nvPr>
        </p:nvSpPr>
        <p:spPr>
          <a:xfrm>
            <a:off x="215193" y="249987"/>
            <a:ext cx="3644400" cy="1499200"/>
          </a:xfrm>
        </p:spPr>
        <p:txBody>
          <a:bodyPr/>
          <a:lstStyle/>
          <a:p>
            <a:r>
              <a:rPr lang="en-US" dirty="0"/>
              <a:t>Problem</a:t>
            </a:r>
          </a:p>
        </p:txBody>
      </p:sp>
      <p:pic>
        <p:nvPicPr>
          <p:cNvPr id="1028" name="Picture 4" descr="Problem - Free user icons">
            <a:extLst>
              <a:ext uri="{FF2B5EF4-FFF2-40B4-BE49-F238E27FC236}">
                <a16:creationId xmlns:a16="http://schemas.microsoft.com/office/drawing/2014/main" id="{DE854106-8C7C-44A7-85F1-AC339E71B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1752" y="384313"/>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lance Icon Png #86150 - Free Icons Library">
            <a:extLst>
              <a:ext uri="{FF2B5EF4-FFF2-40B4-BE49-F238E27FC236}">
                <a16:creationId xmlns:a16="http://schemas.microsoft.com/office/drawing/2014/main" id="{AF0F1131-CFDF-46B0-946A-F4DC731383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472" y="230232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 Lack of Knowledge | &amp;quot;. . . let God be found true, though every man be  found a liar.&amp;quot;">
            <a:extLst>
              <a:ext uri="{FF2B5EF4-FFF2-40B4-BE49-F238E27FC236}">
                <a16:creationId xmlns:a16="http://schemas.microsoft.com/office/drawing/2014/main" id="{B4C11E9F-705B-4D15-B010-AF4BD3E3C4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995" y="2236867"/>
            <a:ext cx="2110705" cy="19050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ull Icon #124153 - Free Icons Library">
            <a:extLst>
              <a:ext uri="{FF2B5EF4-FFF2-40B4-BE49-F238E27FC236}">
                <a16:creationId xmlns:a16="http://schemas.microsoft.com/office/drawing/2014/main" id="{35BFAEAC-78A6-4F43-9A17-40C56B080D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0249" y="2531473"/>
            <a:ext cx="1644287" cy="164428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8F48D54-51E1-4D76-98A2-847636932975}"/>
              </a:ext>
            </a:extLst>
          </p:cNvPr>
          <p:cNvCxnSpPr>
            <a:cxnSpLocks/>
          </p:cNvCxnSpPr>
          <p:nvPr/>
        </p:nvCxnSpPr>
        <p:spPr>
          <a:xfrm>
            <a:off x="6923315" y="326572"/>
            <a:ext cx="47896" cy="5286102"/>
          </a:xfrm>
          <a:prstGeom prst="line">
            <a:avLst/>
          </a:prstGeom>
          <a:ln w="571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8212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7540E5-08FD-4D2D-808D-F7A0A66C3573}"/>
              </a:ext>
            </a:extLst>
          </p:cNvPr>
          <p:cNvSpPr>
            <a:spLocks noGrp="1"/>
          </p:cNvSpPr>
          <p:nvPr>
            <p:ph type="title"/>
          </p:nvPr>
        </p:nvSpPr>
        <p:spPr/>
        <p:txBody>
          <a:bodyPr/>
          <a:lstStyle/>
          <a:p>
            <a:r>
              <a:rPr lang="en-US" dirty="0"/>
              <a:t>solution</a:t>
            </a:r>
          </a:p>
        </p:txBody>
      </p:sp>
      <p:pic>
        <p:nvPicPr>
          <p:cNvPr id="2054" name="Picture 6" descr="Solution Icon Png - Digital Transformation In The Financial Technology |  Full Size PNG Download | SeekPNG">
            <a:extLst>
              <a:ext uri="{FF2B5EF4-FFF2-40B4-BE49-F238E27FC236}">
                <a16:creationId xmlns:a16="http://schemas.microsoft.com/office/drawing/2014/main" id="{4BA134B8-ACF4-4697-80A7-884FBF4A4D79}"/>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5819" y="1028039"/>
            <a:ext cx="3217514" cy="321751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Yandex — Company blog — Introducing Yandex CatBoost, a state-of-the-art  open-source gradient boosting library">
            <a:extLst>
              <a:ext uri="{FF2B5EF4-FFF2-40B4-BE49-F238E27FC236}">
                <a16:creationId xmlns:a16="http://schemas.microsoft.com/office/drawing/2014/main" id="{3C0CB08B-5893-4D9F-87AF-D33B64EAA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03" y="2617066"/>
            <a:ext cx="3487761" cy="14662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gistic regression - Free seo and web icons">
            <a:extLst>
              <a:ext uri="{FF2B5EF4-FFF2-40B4-BE49-F238E27FC236}">
                <a16:creationId xmlns:a16="http://schemas.microsoft.com/office/drawing/2014/main" id="{52F0E999-8CB1-4937-8915-D263991B1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4660" y="2617066"/>
            <a:ext cx="1552303" cy="155230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BDD6B769-5940-449C-A7E5-9F9C43ADD1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5717" y="2693250"/>
            <a:ext cx="2836593" cy="132863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B9F0154B-EA69-4A5B-92A7-A6B1594481DC}"/>
              </a:ext>
            </a:extLst>
          </p:cNvPr>
          <p:cNvCxnSpPr>
            <a:cxnSpLocks/>
          </p:cNvCxnSpPr>
          <p:nvPr/>
        </p:nvCxnSpPr>
        <p:spPr>
          <a:xfrm>
            <a:off x="7876904" y="539932"/>
            <a:ext cx="47896" cy="5286102"/>
          </a:xfrm>
          <a:prstGeom prst="line">
            <a:avLst/>
          </a:prstGeom>
          <a:ln w="571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34073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328253-D73B-46F2-91F2-05885820B0BE}"/>
              </a:ext>
            </a:extLst>
          </p:cNvPr>
          <p:cNvSpPr>
            <a:spLocks noGrp="1"/>
          </p:cNvSpPr>
          <p:nvPr>
            <p:ph type="body" idx="1"/>
          </p:nvPr>
        </p:nvSpPr>
        <p:spPr/>
        <p:txBody>
          <a:bodyPr/>
          <a:lstStyle/>
          <a:p>
            <a:r>
              <a:rPr lang="en-US" sz="3200" dirty="0"/>
              <a:t>0.7</a:t>
            </a:r>
            <a:r>
              <a:rPr lang="en-US" dirty="0"/>
              <a:t> </a:t>
            </a:r>
          </a:p>
          <a:p>
            <a:endParaRPr lang="en-US" dirty="0"/>
          </a:p>
          <a:p>
            <a:endParaRPr lang="en-US" dirty="0"/>
          </a:p>
          <a:p>
            <a:r>
              <a:rPr lang="en-US" sz="3200" dirty="0"/>
              <a:t>0.5 </a:t>
            </a:r>
          </a:p>
        </p:txBody>
      </p:sp>
      <p:sp>
        <p:nvSpPr>
          <p:cNvPr id="3" name="Title 2">
            <a:extLst>
              <a:ext uri="{FF2B5EF4-FFF2-40B4-BE49-F238E27FC236}">
                <a16:creationId xmlns:a16="http://schemas.microsoft.com/office/drawing/2014/main" id="{D3F3A7F4-B9DB-42BE-A9E3-BF71659EA3F2}"/>
              </a:ext>
            </a:extLst>
          </p:cNvPr>
          <p:cNvSpPr>
            <a:spLocks noGrp="1"/>
          </p:cNvSpPr>
          <p:nvPr>
            <p:ph type="title"/>
          </p:nvPr>
        </p:nvSpPr>
        <p:spPr/>
        <p:txBody>
          <a:bodyPr/>
          <a:lstStyle/>
          <a:p>
            <a:r>
              <a:rPr lang="en-US" dirty="0"/>
              <a:t>Scores</a:t>
            </a:r>
          </a:p>
        </p:txBody>
      </p:sp>
      <p:pic>
        <p:nvPicPr>
          <p:cNvPr id="4098" name="Picture 2" descr="Free Icon | Scores">
            <a:extLst>
              <a:ext uri="{FF2B5EF4-FFF2-40B4-BE49-F238E27FC236}">
                <a16:creationId xmlns:a16="http://schemas.microsoft.com/office/drawing/2014/main" id="{BFF19339-1B35-4D96-9A27-4696E21C4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2766" y="668383"/>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Yandex — Company blog — Introducing Yandex CatBoost, a state-of-the-art  open-source gradient boosting library">
            <a:extLst>
              <a:ext uri="{FF2B5EF4-FFF2-40B4-BE49-F238E27FC236}">
                <a16:creationId xmlns:a16="http://schemas.microsoft.com/office/drawing/2014/main" id="{292ED87E-0FF6-4AFE-B7A3-A6C0885522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095" y="2556106"/>
            <a:ext cx="2167972" cy="9114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ogistic regression - Free seo and web icons">
            <a:extLst>
              <a:ext uri="{FF2B5EF4-FFF2-40B4-BE49-F238E27FC236}">
                <a16:creationId xmlns:a16="http://schemas.microsoft.com/office/drawing/2014/main" id="{DC1EE89B-EEBC-4208-97E5-31F4EC2101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377" y="3601024"/>
            <a:ext cx="827977" cy="82797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9D2A213B-C490-4B76-A8BD-A8ED5B4A4DEC}"/>
              </a:ext>
            </a:extLst>
          </p:cNvPr>
          <p:cNvCxnSpPr>
            <a:cxnSpLocks/>
          </p:cNvCxnSpPr>
          <p:nvPr/>
        </p:nvCxnSpPr>
        <p:spPr>
          <a:xfrm>
            <a:off x="7432766" y="539932"/>
            <a:ext cx="47896" cy="5286102"/>
          </a:xfrm>
          <a:prstGeom prst="line">
            <a:avLst/>
          </a:prstGeom>
          <a:ln w="571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34556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37"/>
          <p:cNvPicPr preferRelativeResize="0"/>
          <p:nvPr/>
        </p:nvPicPr>
        <p:blipFill rotWithShape="1">
          <a:blip r:embed="rId3">
            <a:alphaModFix/>
          </a:blip>
          <a:srcRect l="29696" t="10019" r="29696" b="10011"/>
          <a:stretch/>
        </p:blipFill>
        <p:spPr>
          <a:xfrm>
            <a:off x="280915" y="745433"/>
            <a:ext cx="2856267" cy="5624568"/>
          </a:xfrm>
          <a:prstGeom prst="rect">
            <a:avLst/>
          </a:prstGeom>
          <a:noFill/>
          <a:ln>
            <a:noFill/>
          </a:ln>
        </p:spPr>
      </p:pic>
      <p:sp>
        <p:nvSpPr>
          <p:cNvPr id="382" name="Google Shape;382;p37"/>
          <p:cNvSpPr txBox="1">
            <a:spLocks noGrp="1"/>
          </p:cNvSpPr>
          <p:nvPr>
            <p:ph type="title"/>
          </p:nvPr>
        </p:nvSpPr>
        <p:spPr>
          <a:xfrm>
            <a:off x="-158824" y="2092702"/>
            <a:ext cx="8187200" cy="1932400"/>
          </a:xfrm>
          <a:prstGeom prst="rect">
            <a:avLst/>
          </a:prstGeom>
        </p:spPr>
        <p:txBody>
          <a:bodyPr spcFirstLastPara="1" wrap="square" lIns="121900" tIns="121900" rIns="121900" bIns="121900" anchor="ctr" anchorCtr="0">
            <a:noAutofit/>
          </a:bodyPr>
          <a:lstStyle/>
          <a:p>
            <a:r>
              <a:rPr lang="en" dirty="0"/>
              <a:t>$</a:t>
            </a:r>
            <a:r>
              <a:rPr lang="en" dirty="0">
                <a:solidFill>
                  <a:schemeClr val="accent1"/>
                </a:solidFill>
              </a:rPr>
              <a:t>0,0</a:t>
            </a:r>
            <a:endParaRPr dirty="0">
              <a:solidFill>
                <a:schemeClr val="accent1"/>
              </a:solidFill>
            </a:endParaRPr>
          </a:p>
        </p:txBody>
      </p:sp>
      <p:sp>
        <p:nvSpPr>
          <p:cNvPr id="383" name="Google Shape;383;p37"/>
          <p:cNvSpPr txBox="1">
            <a:spLocks noGrp="1"/>
          </p:cNvSpPr>
          <p:nvPr>
            <p:ph type="body" idx="1"/>
          </p:nvPr>
        </p:nvSpPr>
        <p:spPr>
          <a:xfrm>
            <a:off x="3053800" y="4141067"/>
            <a:ext cx="8187200" cy="1027470"/>
          </a:xfrm>
          <a:prstGeom prst="rect">
            <a:avLst/>
          </a:prstGeom>
        </p:spPr>
        <p:txBody>
          <a:bodyPr spcFirstLastPara="1" wrap="square" lIns="121900" tIns="121900" rIns="121900" bIns="121900" anchor="t" anchorCtr="0">
            <a:noAutofit/>
          </a:bodyPr>
          <a:lstStyle/>
          <a:p>
            <a:pPr marL="0" indent="0">
              <a:spcAft>
                <a:spcPts val="2133"/>
              </a:spcAft>
              <a:buNone/>
            </a:pPr>
            <a:r>
              <a:rPr lang="en" dirty="0"/>
              <a:t>This is the total budget !!!!</a:t>
            </a:r>
          </a:p>
          <a:p>
            <a:pPr marL="0" indent="0">
              <a:spcAft>
                <a:spcPts val="2133"/>
              </a:spcAft>
              <a:buNone/>
            </a:pPr>
            <a:r>
              <a:rPr lang="en-US" sz="1100" dirty="0"/>
              <a:t>B</a:t>
            </a:r>
            <a:r>
              <a:rPr lang="en" sz="1100" dirty="0"/>
              <a:t>ut for sure it took time!!!</a:t>
            </a:r>
          </a:p>
          <a:p>
            <a:pPr marL="0" indent="0">
              <a:spcAft>
                <a:spcPts val="2133"/>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9A6AAA-29A3-4015-B1D5-B41EC700CE11}"/>
              </a:ext>
            </a:extLst>
          </p:cNvPr>
          <p:cNvSpPr>
            <a:spLocks noGrp="1"/>
          </p:cNvSpPr>
          <p:nvPr>
            <p:ph type="title"/>
          </p:nvPr>
        </p:nvSpPr>
        <p:spPr>
          <a:xfrm>
            <a:off x="223428" y="461567"/>
            <a:ext cx="3644400" cy="1499200"/>
          </a:xfrm>
        </p:spPr>
        <p:txBody>
          <a:bodyPr/>
          <a:lstStyle/>
          <a:p>
            <a:r>
              <a:rPr lang="en-US" dirty="0"/>
              <a:t>Project Timeline: </a:t>
            </a:r>
          </a:p>
        </p:txBody>
      </p:sp>
      <p:pic>
        <p:nvPicPr>
          <p:cNvPr id="4100" name="Picture 4" descr="Deadline - Free time and date icons">
            <a:extLst>
              <a:ext uri="{FF2B5EF4-FFF2-40B4-BE49-F238E27FC236}">
                <a16:creationId xmlns:a16="http://schemas.microsoft.com/office/drawing/2014/main" id="{C0C59898-C974-4A64-8F5A-808FE0A9D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62" y="897693"/>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382;p37">
            <a:extLst>
              <a:ext uri="{FF2B5EF4-FFF2-40B4-BE49-F238E27FC236}">
                <a16:creationId xmlns:a16="http://schemas.microsoft.com/office/drawing/2014/main" id="{792D77FF-1C15-47CD-A933-C4851EB61C96}"/>
              </a:ext>
            </a:extLst>
          </p:cNvPr>
          <p:cNvSpPr txBox="1">
            <a:spLocks/>
          </p:cNvSpPr>
          <p:nvPr/>
        </p:nvSpPr>
        <p:spPr>
          <a:xfrm>
            <a:off x="695228" y="3962228"/>
            <a:ext cx="4095145" cy="1932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Sarala"/>
              <a:buNone/>
              <a:defRPr sz="3500" b="1" i="0" u="none" strike="noStrike" cap="none">
                <a:solidFill>
                  <a:schemeClr val="dk1"/>
                </a:solidFill>
                <a:latin typeface="Sarala"/>
                <a:ea typeface="Sarala"/>
                <a:cs typeface="Sarala"/>
                <a:sym typeface="Sarala"/>
              </a:defRPr>
            </a:lvl1pPr>
            <a:lvl2pPr marR="0" lvl="1" algn="l" rtl="0">
              <a:lnSpc>
                <a:spcPct val="100000"/>
              </a:lnSpc>
              <a:spcBef>
                <a:spcPts val="0"/>
              </a:spcBef>
              <a:spcAft>
                <a:spcPts val="0"/>
              </a:spcAft>
              <a:buClr>
                <a:schemeClr val="dk2"/>
              </a:buClr>
              <a:buSzPts val="2400"/>
              <a:buFont typeface="Sarala"/>
              <a:buNone/>
              <a:defRPr sz="3200" b="0" i="0" u="none" strike="noStrike" cap="none">
                <a:solidFill>
                  <a:schemeClr val="dk2"/>
                </a:solidFill>
                <a:latin typeface="Sarala"/>
                <a:ea typeface="Sarala"/>
                <a:cs typeface="Sarala"/>
                <a:sym typeface="Sarala"/>
              </a:defRPr>
            </a:lvl2pPr>
            <a:lvl3pPr marR="0" lvl="2" algn="l" rtl="0">
              <a:lnSpc>
                <a:spcPct val="100000"/>
              </a:lnSpc>
              <a:spcBef>
                <a:spcPts val="0"/>
              </a:spcBef>
              <a:spcAft>
                <a:spcPts val="0"/>
              </a:spcAft>
              <a:buClr>
                <a:schemeClr val="dk2"/>
              </a:buClr>
              <a:buSzPts val="2400"/>
              <a:buFont typeface="Sarala"/>
              <a:buNone/>
              <a:defRPr sz="3200" b="0" i="0" u="none" strike="noStrike" cap="none">
                <a:solidFill>
                  <a:schemeClr val="dk2"/>
                </a:solidFill>
                <a:latin typeface="Sarala"/>
                <a:ea typeface="Sarala"/>
                <a:cs typeface="Sarala"/>
                <a:sym typeface="Sarala"/>
              </a:defRPr>
            </a:lvl3pPr>
            <a:lvl4pPr marR="0" lvl="3" algn="l" rtl="0">
              <a:lnSpc>
                <a:spcPct val="100000"/>
              </a:lnSpc>
              <a:spcBef>
                <a:spcPts val="0"/>
              </a:spcBef>
              <a:spcAft>
                <a:spcPts val="0"/>
              </a:spcAft>
              <a:buClr>
                <a:schemeClr val="dk2"/>
              </a:buClr>
              <a:buSzPts val="2400"/>
              <a:buFont typeface="Sarala"/>
              <a:buNone/>
              <a:defRPr sz="3200" b="0" i="0" u="none" strike="noStrike" cap="none">
                <a:solidFill>
                  <a:schemeClr val="dk2"/>
                </a:solidFill>
                <a:latin typeface="Sarala"/>
                <a:ea typeface="Sarala"/>
                <a:cs typeface="Sarala"/>
                <a:sym typeface="Sarala"/>
              </a:defRPr>
            </a:lvl4pPr>
            <a:lvl5pPr marR="0" lvl="4" algn="l" rtl="0">
              <a:lnSpc>
                <a:spcPct val="100000"/>
              </a:lnSpc>
              <a:spcBef>
                <a:spcPts val="0"/>
              </a:spcBef>
              <a:spcAft>
                <a:spcPts val="0"/>
              </a:spcAft>
              <a:buClr>
                <a:schemeClr val="dk2"/>
              </a:buClr>
              <a:buSzPts val="2400"/>
              <a:buFont typeface="Sarala"/>
              <a:buNone/>
              <a:defRPr sz="3200" b="0" i="0" u="none" strike="noStrike" cap="none">
                <a:solidFill>
                  <a:schemeClr val="dk2"/>
                </a:solidFill>
                <a:latin typeface="Sarala"/>
                <a:ea typeface="Sarala"/>
                <a:cs typeface="Sarala"/>
                <a:sym typeface="Sarala"/>
              </a:defRPr>
            </a:lvl5pPr>
            <a:lvl6pPr marR="0" lvl="5" algn="l" rtl="0">
              <a:lnSpc>
                <a:spcPct val="100000"/>
              </a:lnSpc>
              <a:spcBef>
                <a:spcPts val="0"/>
              </a:spcBef>
              <a:spcAft>
                <a:spcPts val="0"/>
              </a:spcAft>
              <a:buClr>
                <a:schemeClr val="dk2"/>
              </a:buClr>
              <a:buSzPts val="2400"/>
              <a:buFont typeface="Sarala"/>
              <a:buNone/>
              <a:defRPr sz="3200" b="0" i="0" u="none" strike="noStrike" cap="none">
                <a:solidFill>
                  <a:schemeClr val="dk2"/>
                </a:solidFill>
                <a:latin typeface="Sarala"/>
                <a:ea typeface="Sarala"/>
                <a:cs typeface="Sarala"/>
                <a:sym typeface="Sarala"/>
              </a:defRPr>
            </a:lvl6pPr>
            <a:lvl7pPr marR="0" lvl="6" algn="l" rtl="0">
              <a:lnSpc>
                <a:spcPct val="100000"/>
              </a:lnSpc>
              <a:spcBef>
                <a:spcPts val="0"/>
              </a:spcBef>
              <a:spcAft>
                <a:spcPts val="0"/>
              </a:spcAft>
              <a:buClr>
                <a:schemeClr val="dk2"/>
              </a:buClr>
              <a:buSzPts val="2400"/>
              <a:buFont typeface="Sarala"/>
              <a:buNone/>
              <a:defRPr sz="3200" b="0" i="0" u="none" strike="noStrike" cap="none">
                <a:solidFill>
                  <a:schemeClr val="dk2"/>
                </a:solidFill>
                <a:latin typeface="Sarala"/>
                <a:ea typeface="Sarala"/>
                <a:cs typeface="Sarala"/>
                <a:sym typeface="Sarala"/>
              </a:defRPr>
            </a:lvl7pPr>
            <a:lvl8pPr marR="0" lvl="7" algn="l" rtl="0">
              <a:lnSpc>
                <a:spcPct val="100000"/>
              </a:lnSpc>
              <a:spcBef>
                <a:spcPts val="0"/>
              </a:spcBef>
              <a:spcAft>
                <a:spcPts val="0"/>
              </a:spcAft>
              <a:buClr>
                <a:schemeClr val="dk2"/>
              </a:buClr>
              <a:buSzPts val="2400"/>
              <a:buFont typeface="Sarala"/>
              <a:buNone/>
              <a:defRPr sz="3200" b="0" i="0" u="none" strike="noStrike" cap="none">
                <a:solidFill>
                  <a:schemeClr val="dk2"/>
                </a:solidFill>
                <a:latin typeface="Sarala"/>
                <a:ea typeface="Sarala"/>
                <a:cs typeface="Sarala"/>
                <a:sym typeface="Sarala"/>
              </a:defRPr>
            </a:lvl8pPr>
            <a:lvl9pPr marR="0" lvl="8" algn="l" rtl="0">
              <a:lnSpc>
                <a:spcPct val="100000"/>
              </a:lnSpc>
              <a:spcBef>
                <a:spcPts val="0"/>
              </a:spcBef>
              <a:spcAft>
                <a:spcPts val="0"/>
              </a:spcAft>
              <a:buClr>
                <a:schemeClr val="dk2"/>
              </a:buClr>
              <a:buSzPts val="2400"/>
              <a:buFont typeface="Sarala"/>
              <a:buNone/>
              <a:defRPr sz="3200" b="0" i="0" u="none" strike="noStrike" cap="none">
                <a:solidFill>
                  <a:schemeClr val="dk2"/>
                </a:solidFill>
                <a:latin typeface="Sarala"/>
                <a:ea typeface="Sarala"/>
                <a:cs typeface="Sarala"/>
                <a:sym typeface="Sarala"/>
              </a:defRPr>
            </a:lvl9pPr>
          </a:lstStyle>
          <a:p>
            <a:r>
              <a:rPr lang="en" sz="5400" kern="0" dirty="0">
                <a:solidFill>
                  <a:schemeClr val="accent1"/>
                </a:solidFill>
              </a:rPr>
              <a:t>21/10/2021</a:t>
            </a:r>
          </a:p>
          <a:p>
            <a:endParaRPr lang="en" kern="0" dirty="0">
              <a:solidFill>
                <a:schemeClr val="accent1"/>
              </a:solidFill>
            </a:endParaRPr>
          </a:p>
          <a:p>
            <a:r>
              <a:rPr lang="en" sz="2400" kern="0" dirty="0">
                <a:solidFill>
                  <a:schemeClr val="tx1"/>
                </a:solidFill>
              </a:rPr>
              <a:t>Note: </a:t>
            </a:r>
            <a:r>
              <a:rPr lang="en" sz="2400" kern="0" dirty="0">
                <a:solidFill>
                  <a:schemeClr val="accent1"/>
                </a:solidFill>
              </a:rPr>
              <a:t>Final submission. </a:t>
            </a:r>
            <a:r>
              <a:rPr lang="en" kern="0" dirty="0">
                <a:solidFill>
                  <a:schemeClr val="accent1"/>
                </a:solidFill>
              </a:rPr>
              <a:t> </a:t>
            </a:r>
          </a:p>
          <a:p>
            <a:endParaRPr lang="en" kern="0" dirty="0">
              <a:solidFill>
                <a:schemeClr val="accent1"/>
              </a:solidFill>
            </a:endParaRPr>
          </a:p>
        </p:txBody>
      </p:sp>
      <p:sp>
        <p:nvSpPr>
          <p:cNvPr id="5" name="Google Shape;382;p37">
            <a:extLst>
              <a:ext uri="{FF2B5EF4-FFF2-40B4-BE49-F238E27FC236}">
                <a16:creationId xmlns:a16="http://schemas.microsoft.com/office/drawing/2014/main" id="{28922613-8ACE-4F5D-BA49-4F3B22C9E73F}"/>
              </a:ext>
            </a:extLst>
          </p:cNvPr>
          <p:cNvSpPr txBox="1">
            <a:spLocks/>
          </p:cNvSpPr>
          <p:nvPr/>
        </p:nvSpPr>
        <p:spPr>
          <a:xfrm>
            <a:off x="695227" y="1983787"/>
            <a:ext cx="4095145" cy="1932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Sarala"/>
              <a:buNone/>
              <a:defRPr sz="3500" b="1" i="0" u="none" strike="noStrike" cap="none">
                <a:solidFill>
                  <a:schemeClr val="dk1"/>
                </a:solidFill>
                <a:latin typeface="Sarala"/>
                <a:ea typeface="Sarala"/>
                <a:cs typeface="Sarala"/>
                <a:sym typeface="Sarala"/>
              </a:defRPr>
            </a:lvl1pPr>
            <a:lvl2pPr marR="0" lvl="1" algn="l" rtl="0">
              <a:lnSpc>
                <a:spcPct val="100000"/>
              </a:lnSpc>
              <a:spcBef>
                <a:spcPts val="0"/>
              </a:spcBef>
              <a:spcAft>
                <a:spcPts val="0"/>
              </a:spcAft>
              <a:buClr>
                <a:schemeClr val="dk2"/>
              </a:buClr>
              <a:buSzPts val="2400"/>
              <a:buFont typeface="Sarala"/>
              <a:buNone/>
              <a:defRPr sz="3200" b="0" i="0" u="none" strike="noStrike" cap="none">
                <a:solidFill>
                  <a:schemeClr val="dk2"/>
                </a:solidFill>
                <a:latin typeface="Sarala"/>
                <a:ea typeface="Sarala"/>
                <a:cs typeface="Sarala"/>
                <a:sym typeface="Sarala"/>
              </a:defRPr>
            </a:lvl2pPr>
            <a:lvl3pPr marR="0" lvl="2" algn="l" rtl="0">
              <a:lnSpc>
                <a:spcPct val="100000"/>
              </a:lnSpc>
              <a:spcBef>
                <a:spcPts val="0"/>
              </a:spcBef>
              <a:spcAft>
                <a:spcPts val="0"/>
              </a:spcAft>
              <a:buClr>
                <a:schemeClr val="dk2"/>
              </a:buClr>
              <a:buSzPts val="2400"/>
              <a:buFont typeface="Sarala"/>
              <a:buNone/>
              <a:defRPr sz="3200" b="0" i="0" u="none" strike="noStrike" cap="none">
                <a:solidFill>
                  <a:schemeClr val="dk2"/>
                </a:solidFill>
                <a:latin typeface="Sarala"/>
                <a:ea typeface="Sarala"/>
                <a:cs typeface="Sarala"/>
                <a:sym typeface="Sarala"/>
              </a:defRPr>
            </a:lvl3pPr>
            <a:lvl4pPr marR="0" lvl="3" algn="l" rtl="0">
              <a:lnSpc>
                <a:spcPct val="100000"/>
              </a:lnSpc>
              <a:spcBef>
                <a:spcPts val="0"/>
              </a:spcBef>
              <a:spcAft>
                <a:spcPts val="0"/>
              </a:spcAft>
              <a:buClr>
                <a:schemeClr val="dk2"/>
              </a:buClr>
              <a:buSzPts val="2400"/>
              <a:buFont typeface="Sarala"/>
              <a:buNone/>
              <a:defRPr sz="3200" b="0" i="0" u="none" strike="noStrike" cap="none">
                <a:solidFill>
                  <a:schemeClr val="dk2"/>
                </a:solidFill>
                <a:latin typeface="Sarala"/>
                <a:ea typeface="Sarala"/>
                <a:cs typeface="Sarala"/>
                <a:sym typeface="Sarala"/>
              </a:defRPr>
            </a:lvl4pPr>
            <a:lvl5pPr marR="0" lvl="4" algn="l" rtl="0">
              <a:lnSpc>
                <a:spcPct val="100000"/>
              </a:lnSpc>
              <a:spcBef>
                <a:spcPts val="0"/>
              </a:spcBef>
              <a:spcAft>
                <a:spcPts val="0"/>
              </a:spcAft>
              <a:buClr>
                <a:schemeClr val="dk2"/>
              </a:buClr>
              <a:buSzPts val="2400"/>
              <a:buFont typeface="Sarala"/>
              <a:buNone/>
              <a:defRPr sz="3200" b="0" i="0" u="none" strike="noStrike" cap="none">
                <a:solidFill>
                  <a:schemeClr val="dk2"/>
                </a:solidFill>
                <a:latin typeface="Sarala"/>
                <a:ea typeface="Sarala"/>
                <a:cs typeface="Sarala"/>
                <a:sym typeface="Sarala"/>
              </a:defRPr>
            </a:lvl5pPr>
            <a:lvl6pPr marR="0" lvl="5" algn="l" rtl="0">
              <a:lnSpc>
                <a:spcPct val="100000"/>
              </a:lnSpc>
              <a:spcBef>
                <a:spcPts val="0"/>
              </a:spcBef>
              <a:spcAft>
                <a:spcPts val="0"/>
              </a:spcAft>
              <a:buClr>
                <a:schemeClr val="dk2"/>
              </a:buClr>
              <a:buSzPts val="2400"/>
              <a:buFont typeface="Sarala"/>
              <a:buNone/>
              <a:defRPr sz="3200" b="0" i="0" u="none" strike="noStrike" cap="none">
                <a:solidFill>
                  <a:schemeClr val="dk2"/>
                </a:solidFill>
                <a:latin typeface="Sarala"/>
                <a:ea typeface="Sarala"/>
                <a:cs typeface="Sarala"/>
                <a:sym typeface="Sarala"/>
              </a:defRPr>
            </a:lvl6pPr>
            <a:lvl7pPr marR="0" lvl="6" algn="l" rtl="0">
              <a:lnSpc>
                <a:spcPct val="100000"/>
              </a:lnSpc>
              <a:spcBef>
                <a:spcPts val="0"/>
              </a:spcBef>
              <a:spcAft>
                <a:spcPts val="0"/>
              </a:spcAft>
              <a:buClr>
                <a:schemeClr val="dk2"/>
              </a:buClr>
              <a:buSzPts val="2400"/>
              <a:buFont typeface="Sarala"/>
              <a:buNone/>
              <a:defRPr sz="3200" b="0" i="0" u="none" strike="noStrike" cap="none">
                <a:solidFill>
                  <a:schemeClr val="dk2"/>
                </a:solidFill>
                <a:latin typeface="Sarala"/>
                <a:ea typeface="Sarala"/>
                <a:cs typeface="Sarala"/>
                <a:sym typeface="Sarala"/>
              </a:defRPr>
            </a:lvl7pPr>
            <a:lvl8pPr marR="0" lvl="7" algn="l" rtl="0">
              <a:lnSpc>
                <a:spcPct val="100000"/>
              </a:lnSpc>
              <a:spcBef>
                <a:spcPts val="0"/>
              </a:spcBef>
              <a:spcAft>
                <a:spcPts val="0"/>
              </a:spcAft>
              <a:buClr>
                <a:schemeClr val="dk2"/>
              </a:buClr>
              <a:buSzPts val="2400"/>
              <a:buFont typeface="Sarala"/>
              <a:buNone/>
              <a:defRPr sz="3200" b="0" i="0" u="none" strike="noStrike" cap="none">
                <a:solidFill>
                  <a:schemeClr val="dk2"/>
                </a:solidFill>
                <a:latin typeface="Sarala"/>
                <a:ea typeface="Sarala"/>
                <a:cs typeface="Sarala"/>
                <a:sym typeface="Sarala"/>
              </a:defRPr>
            </a:lvl8pPr>
            <a:lvl9pPr marR="0" lvl="8" algn="l" rtl="0">
              <a:lnSpc>
                <a:spcPct val="100000"/>
              </a:lnSpc>
              <a:spcBef>
                <a:spcPts val="0"/>
              </a:spcBef>
              <a:spcAft>
                <a:spcPts val="0"/>
              </a:spcAft>
              <a:buClr>
                <a:schemeClr val="dk2"/>
              </a:buClr>
              <a:buSzPts val="2400"/>
              <a:buFont typeface="Sarala"/>
              <a:buNone/>
              <a:defRPr sz="3200" b="0" i="0" u="none" strike="noStrike" cap="none">
                <a:solidFill>
                  <a:schemeClr val="dk2"/>
                </a:solidFill>
                <a:latin typeface="Sarala"/>
                <a:ea typeface="Sarala"/>
                <a:cs typeface="Sarala"/>
                <a:sym typeface="Sarala"/>
              </a:defRPr>
            </a:lvl9pPr>
          </a:lstStyle>
          <a:p>
            <a:r>
              <a:rPr lang="en" sz="5400" kern="0" dirty="0">
                <a:solidFill>
                  <a:schemeClr val="accent1"/>
                </a:solidFill>
              </a:rPr>
              <a:t>14/10/2021</a:t>
            </a:r>
          </a:p>
          <a:p>
            <a:endParaRPr lang="en" kern="0" dirty="0">
              <a:solidFill>
                <a:schemeClr val="accent1"/>
              </a:solidFill>
            </a:endParaRPr>
          </a:p>
          <a:p>
            <a:r>
              <a:rPr lang="en" sz="2400" kern="0" dirty="0">
                <a:solidFill>
                  <a:schemeClr val="tx1"/>
                </a:solidFill>
              </a:rPr>
              <a:t>Note: </a:t>
            </a:r>
            <a:r>
              <a:rPr lang="en" sz="2400" kern="0" dirty="0">
                <a:solidFill>
                  <a:schemeClr val="accent1"/>
                </a:solidFill>
              </a:rPr>
              <a:t>MVP. </a:t>
            </a:r>
            <a:r>
              <a:rPr lang="en" kern="0" dirty="0">
                <a:solidFill>
                  <a:schemeClr val="accent1"/>
                </a:solidFill>
              </a:rPr>
              <a:t> </a:t>
            </a:r>
          </a:p>
          <a:p>
            <a:endParaRPr lang="en" kern="0" dirty="0">
              <a:solidFill>
                <a:schemeClr val="accent1"/>
              </a:solidFill>
            </a:endParaRPr>
          </a:p>
        </p:txBody>
      </p:sp>
      <p:cxnSp>
        <p:nvCxnSpPr>
          <p:cNvPr id="4" name="Straight Connector 3">
            <a:extLst>
              <a:ext uri="{FF2B5EF4-FFF2-40B4-BE49-F238E27FC236}">
                <a16:creationId xmlns:a16="http://schemas.microsoft.com/office/drawing/2014/main" id="{4F4CCBBD-AFC5-4DF3-BFF2-BB744841E4CE}"/>
              </a:ext>
            </a:extLst>
          </p:cNvPr>
          <p:cNvCxnSpPr/>
          <p:nvPr/>
        </p:nvCxnSpPr>
        <p:spPr>
          <a:xfrm>
            <a:off x="223428" y="3703113"/>
            <a:ext cx="5238147"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6962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48909B-517D-410F-A638-461C43CC3D75}"/>
              </a:ext>
            </a:extLst>
          </p:cNvPr>
          <p:cNvSpPr>
            <a:spLocks noGrp="1"/>
          </p:cNvSpPr>
          <p:nvPr>
            <p:ph type="title"/>
          </p:nvPr>
        </p:nvSpPr>
        <p:spPr/>
        <p:txBody>
          <a:bodyPr/>
          <a:lstStyle/>
          <a:p>
            <a:r>
              <a:rPr lang="en-US" dirty="0"/>
              <a:t>Deliverables </a:t>
            </a:r>
          </a:p>
        </p:txBody>
      </p:sp>
      <p:pic>
        <p:nvPicPr>
          <p:cNvPr id="3078" name="Picture 6" descr="Download now this free icon in SVG, PSD, PNG, EPS format or as webfonts.  Flaticon, the largest database of free vecto… | Free icons, Vector icon  design, Vector free">
            <a:extLst>
              <a:ext uri="{FF2B5EF4-FFF2-40B4-BE49-F238E27FC236}">
                <a16:creationId xmlns:a16="http://schemas.microsoft.com/office/drawing/2014/main" id="{CE445334-9F10-4625-B8E9-7C2D6D228847}"/>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44056" y="438790"/>
            <a:ext cx="4876800" cy="4876800"/>
          </a:xfrm>
          <a:prstGeom prst="rect">
            <a:avLst/>
          </a:prstGeom>
          <a:solidFill>
            <a:schemeClr val="bg1"/>
          </a:solidFill>
          <a:ln>
            <a:solidFill>
              <a:schemeClr val="bg1"/>
            </a:solidFill>
          </a:ln>
        </p:spPr>
      </p:pic>
      <p:pic>
        <p:nvPicPr>
          <p:cNvPr id="3086" name="Picture 14" descr="File, format, type, document, ipynb icon - Download on Iconfinder">
            <a:extLst>
              <a:ext uri="{FF2B5EF4-FFF2-40B4-BE49-F238E27FC236}">
                <a16:creationId xmlns:a16="http://schemas.microsoft.com/office/drawing/2014/main" id="{1DAECCDF-4FBF-4CB4-B850-0EA4559E4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4" y="2049250"/>
            <a:ext cx="2070440" cy="20704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2452EB-4B48-4A26-91DD-517A1B966452}"/>
              </a:ext>
            </a:extLst>
          </p:cNvPr>
          <p:cNvSpPr txBox="1"/>
          <p:nvPr/>
        </p:nvSpPr>
        <p:spPr>
          <a:xfrm>
            <a:off x="376518" y="4317728"/>
            <a:ext cx="2009724" cy="1200329"/>
          </a:xfrm>
          <a:prstGeom prst="rect">
            <a:avLst/>
          </a:prstGeom>
          <a:noFill/>
        </p:spPr>
        <p:txBody>
          <a:bodyPr wrap="square" rtlCol="0">
            <a:spAutoFit/>
          </a:bodyPr>
          <a:lstStyle/>
          <a:p>
            <a:r>
              <a:rPr lang="en-US" dirty="0"/>
              <a:t>Jupiter notebook which contains code of the project.</a:t>
            </a:r>
          </a:p>
        </p:txBody>
      </p:sp>
      <p:pic>
        <p:nvPicPr>
          <p:cNvPr id="3088" name="Picture 16">
            <a:extLst>
              <a:ext uri="{FF2B5EF4-FFF2-40B4-BE49-F238E27FC236}">
                <a16:creationId xmlns:a16="http://schemas.microsoft.com/office/drawing/2014/main" id="{C8464D33-98CE-4C27-B2B5-940BD01D4D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1578" y="1960825"/>
            <a:ext cx="2356903" cy="23569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C652995-B83F-4478-8B9A-D7BD6A1FC4E4}"/>
              </a:ext>
            </a:extLst>
          </p:cNvPr>
          <p:cNvSpPr txBox="1"/>
          <p:nvPr/>
        </p:nvSpPr>
        <p:spPr>
          <a:xfrm>
            <a:off x="3447337" y="4644200"/>
            <a:ext cx="2498708" cy="369332"/>
          </a:xfrm>
          <a:prstGeom prst="rect">
            <a:avLst/>
          </a:prstGeom>
          <a:noFill/>
        </p:spPr>
        <p:txBody>
          <a:bodyPr wrap="square" rtlCol="0">
            <a:spAutoFit/>
          </a:bodyPr>
          <a:lstStyle/>
          <a:p>
            <a:r>
              <a:rPr lang="en-US" dirty="0"/>
              <a:t>Final report</a:t>
            </a:r>
          </a:p>
        </p:txBody>
      </p:sp>
    </p:spTree>
    <p:extLst>
      <p:ext uri="{BB962C8B-B14F-4D97-AF65-F5344CB8AC3E}">
        <p14:creationId xmlns:p14="http://schemas.microsoft.com/office/powerpoint/2010/main" val="374729479"/>
      </p:ext>
    </p:extLst>
  </p:cSld>
  <p:clrMapOvr>
    <a:masterClrMapping/>
  </p:clrMapOvr>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117</Words>
  <Application>Microsoft Office PowerPoint</Application>
  <PresentationFormat>Widescreen</PresentationFormat>
  <Paragraphs>29</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Lato</vt:lpstr>
      <vt:lpstr>Montserrat</vt:lpstr>
      <vt:lpstr>Sarala</vt:lpstr>
      <vt:lpstr>Work Sans ExtraBold</vt:lpstr>
      <vt:lpstr>Final Project Proposal by Slidesgo</vt:lpstr>
      <vt:lpstr>Music genre classification</vt:lpstr>
      <vt:lpstr>ABOUT THE PROJECT</vt:lpstr>
      <vt:lpstr>Data</vt:lpstr>
      <vt:lpstr>Problem</vt:lpstr>
      <vt:lpstr>solution</vt:lpstr>
      <vt:lpstr>Scores</vt:lpstr>
      <vt:lpstr>$0,0</vt:lpstr>
      <vt:lpstr>Project Timeline: </vt:lpstr>
      <vt:lpstr>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عبدالرحمن</dc:creator>
  <cp:lastModifiedBy>عبدالرحمن</cp:lastModifiedBy>
  <cp:revision>5</cp:revision>
  <dcterms:created xsi:type="dcterms:W3CDTF">2021-10-03T05:05:22Z</dcterms:created>
  <dcterms:modified xsi:type="dcterms:W3CDTF">2021-10-21T00:56:27Z</dcterms:modified>
</cp:coreProperties>
</file>