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16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191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707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13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447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804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9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166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1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442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75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FC8B-B806-417B-A763-78DB8B5920F6}" type="datetimeFigureOut">
              <a:rPr lang="en-ID" smtClean="0"/>
              <a:t>20/12/2022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C8EF-1CD5-4C8C-B0ED-380575CA0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13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F2FC-41DA-FE30-F086-ED72DCF61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4E0A0-0638-CC7E-BA43-20F6E865E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028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putra oswald(00000044541)</dc:creator>
  <cp:lastModifiedBy>putra oswald(00000044541)</cp:lastModifiedBy>
  <cp:revision>1</cp:revision>
  <dcterms:created xsi:type="dcterms:W3CDTF">2022-12-20T04:05:44Z</dcterms:created>
  <dcterms:modified xsi:type="dcterms:W3CDTF">2022-12-20T04:06:00Z</dcterms:modified>
</cp:coreProperties>
</file>