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bc4fbd5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bc4fbd5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c4fbd5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c4fbd5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c4fbd5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bc4fbd5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bc4fbd5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bc4fbd5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bc4fbd5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bc4fbd5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bc4fbd5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bc4fbd5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 Linked List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Linked List?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linked list is </a:t>
            </a:r>
            <a:r>
              <a:rPr lang="en"/>
              <a:t>consisted</a:t>
            </a:r>
            <a:r>
              <a:rPr lang="en"/>
              <a:t> of List Nodes that have a value and a reference to the next Node.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75" y="1839549"/>
            <a:ext cx="7268025" cy="13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688" y="30774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There are two types of linked lists a Single Linked List or a doubly Linked list </a:t>
            </a:r>
            <a:r>
              <a:rPr lang="en" sz="1800">
                <a:solidFill>
                  <a:schemeClr val="dk2"/>
                </a:solidFill>
              </a:rPr>
              <a:t>pictured</a:t>
            </a:r>
            <a:r>
              <a:rPr lang="en" sz="1800">
                <a:solidFill>
                  <a:schemeClr val="dk2"/>
                </a:solidFill>
              </a:rPr>
              <a:t> below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975" y="3713250"/>
            <a:ext cx="7328850" cy="14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learn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a linked list is a simple problem but there are so many things to learn from it. By the end of this lesson you should be able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case handling and 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ata structure traversal: </a:t>
            </a:r>
            <a:r>
              <a:rPr lang="en"/>
              <a:t>Recursion vs Iteration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a call stack?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and time complexity trade-offs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offs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doubly linked list every time as opposed to using a single linked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50" y="3389102"/>
            <a:ext cx="4299249" cy="117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950" y="2026700"/>
            <a:ext cx="4236349" cy="10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629125" y="1756200"/>
            <a:ext cx="31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Single Linked List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595950" y="3169075"/>
            <a:ext cx="31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Double</a:t>
            </a:r>
            <a:r>
              <a:rPr lang="en" sz="1200">
                <a:solidFill>
                  <a:schemeClr val="dk2"/>
                </a:solidFill>
              </a:rPr>
              <a:t> Linked List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601" y="1799325"/>
            <a:ext cx="4236351" cy="273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Write a program that:</a:t>
            </a:r>
            <a:endParaRPr sz="20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takes the head of a </a:t>
            </a:r>
            <a:r>
              <a:rPr lang="en" sz="2000" u="sng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singly linked</a:t>
            </a:r>
            <a:r>
              <a:rPr lang="en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</a:t>
            </a:r>
            <a:endParaRPr sz="20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 u="sng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reverses</a:t>
            </a:r>
            <a:r>
              <a:rPr lang="en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list</a:t>
            </a:r>
            <a:endParaRPr sz="20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 the new </a:t>
            </a:r>
            <a:r>
              <a:rPr lang="en" sz="2000" u="sng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the reversed list</a:t>
            </a:r>
            <a:endParaRPr sz="20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325" y="3300251"/>
            <a:ext cx="6877351" cy="12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 for problem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245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Time: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Space: O(1)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766000" y="1152475"/>
            <a:ext cx="245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Time: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Space: O(N)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999" y="418250"/>
            <a:ext cx="2228249" cy="449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50" y="2533425"/>
            <a:ext cx="3353625" cy="22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