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56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9B4-D73C-4545-8D7C-1DB0D1B2A88A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3943-48A5-4ED8-9A7C-7022D636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9B4-D73C-4545-8D7C-1DB0D1B2A88A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3943-48A5-4ED8-9A7C-7022D636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9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9B4-D73C-4545-8D7C-1DB0D1B2A88A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3943-48A5-4ED8-9A7C-7022D636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6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9B4-D73C-4545-8D7C-1DB0D1B2A88A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3943-48A5-4ED8-9A7C-7022D636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0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9B4-D73C-4545-8D7C-1DB0D1B2A88A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3943-48A5-4ED8-9A7C-7022D636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1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9B4-D73C-4545-8D7C-1DB0D1B2A88A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3943-48A5-4ED8-9A7C-7022D636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1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9B4-D73C-4545-8D7C-1DB0D1B2A88A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3943-48A5-4ED8-9A7C-7022D636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9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9B4-D73C-4545-8D7C-1DB0D1B2A88A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3943-48A5-4ED8-9A7C-7022D636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9B4-D73C-4545-8D7C-1DB0D1B2A88A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3943-48A5-4ED8-9A7C-7022D636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7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9B4-D73C-4545-8D7C-1DB0D1B2A88A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3943-48A5-4ED8-9A7C-7022D636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6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A9B4-D73C-4545-8D7C-1DB0D1B2A88A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3943-48A5-4ED8-9A7C-7022D636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A9B4-D73C-4545-8D7C-1DB0D1B2A88A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3943-48A5-4ED8-9A7C-7022D636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7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Temario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s-ES" dirty="0" smtClean="0"/>
              <a:t> ARREGLOS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Arreglos unidimensionales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s-ES" dirty="0" smtClean="0"/>
              <a:t>Declaración y uso</a:t>
            </a:r>
          </a:p>
          <a:p>
            <a:pPr marL="1428750" lvl="2" indent="-514350">
              <a:buFont typeface="+mj-lt"/>
              <a:buAutoNum type="arabicPeriod"/>
            </a:pPr>
            <a:r>
              <a:rPr lang="es-ES" dirty="0" smtClean="0"/>
              <a:t>Cadenas de caracteres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s-ES" dirty="0" smtClean="0"/>
              <a:t>Funciones de manejo de cadenas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Declaración y </a:t>
            </a:r>
            <a:r>
              <a:rPr lang="es-MX" b="1" dirty="0" smtClean="0"/>
              <a:t>uso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6881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2000" dirty="0"/>
              <a:t>En C el primero elemento se encuentra en la posición 0 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012" y="3629819"/>
            <a:ext cx="66579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Declaración y </a:t>
            </a:r>
            <a:r>
              <a:rPr lang="es-MX" b="1" dirty="0" smtClean="0"/>
              <a:t>uso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6201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2000" dirty="0"/>
              <a:t>C no controla si los índices se encuentran fuera de rango, es responsabilidad del programador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912" y="3758406"/>
            <a:ext cx="74961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Declaración y </a:t>
            </a:r>
            <a:r>
              <a:rPr lang="es-MX" b="1" dirty="0" smtClean="0"/>
              <a:t>uso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6201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2000" dirty="0"/>
              <a:t>Cuando se usa un </a:t>
            </a:r>
            <a:r>
              <a:rPr lang="es-MX" sz="2000" dirty="0" err="1"/>
              <a:t>array</a:t>
            </a:r>
            <a:r>
              <a:rPr lang="es-MX" sz="2000" dirty="0"/>
              <a:t> como parámetro implícitamente es un parámetro por referencia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649129" y="2398574"/>
            <a:ext cx="6893741" cy="377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Arreglos</a:t>
            </a:r>
            <a:endParaRPr lang="es-MX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Un arreglo (</a:t>
            </a:r>
            <a:r>
              <a:rPr lang="es-ES" dirty="0" err="1" smtClean="0"/>
              <a:t>Array</a:t>
            </a:r>
            <a:r>
              <a:rPr lang="es-ES" dirty="0" smtClean="0"/>
              <a:t>) es un tipo de dato que nos permite almacenar variables en forma de colecciones.</a:t>
            </a:r>
          </a:p>
          <a:p>
            <a:pPr marL="0" indent="0">
              <a:buNone/>
            </a:pPr>
            <a:r>
              <a:rPr lang="es-ES" dirty="0" smtClean="0"/>
              <a:t>Cada una de estas variables puede ser accedida mediante uno o más índices.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Arreglos </a:t>
            </a:r>
            <a:r>
              <a:rPr lang="es-MX" b="1" dirty="0" smtClean="0"/>
              <a:t>unidimensionales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Permiten almacenar valores en forma de vectores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Declaración y </a:t>
            </a:r>
            <a:r>
              <a:rPr lang="es-MX" b="1" dirty="0" smtClean="0"/>
              <a:t>uso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862" y="3077369"/>
            <a:ext cx="6772275" cy="184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1140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Sintaxis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1940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Declaración y </a:t>
            </a:r>
            <a:r>
              <a:rPr lang="es-MX" b="1" dirty="0" smtClean="0"/>
              <a:t>uso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825" y="3372644"/>
            <a:ext cx="4324350" cy="125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324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Declaración con constante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8007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Declaración y </a:t>
            </a:r>
            <a:r>
              <a:rPr lang="es-MX" b="1" dirty="0" smtClean="0"/>
              <a:t>uso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324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Declaración con variable</a:t>
            </a:r>
            <a:endParaRPr lang="es-MX" dirty="0" smtClean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0" y="2991644"/>
            <a:ext cx="6134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Declaración y </a:t>
            </a:r>
            <a:r>
              <a:rPr lang="es-MX" b="1" dirty="0" smtClean="0"/>
              <a:t>uso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6881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Los nombres deben cumplir con las normas para identificadores</a:t>
            </a:r>
            <a:endParaRPr lang="es-MX" dirty="0" smtClean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595" y="2090798"/>
            <a:ext cx="39938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Declaración y </a:t>
            </a:r>
            <a:r>
              <a:rPr lang="es-MX" b="1" dirty="0" smtClean="0"/>
              <a:t>uso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6881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2000" dirty="0"/>
              <a:t>Las posiciones que se reservan en memoria son contiguas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6579"/>
            <a:ext cx="3419475" cy="55245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257547"/>
            <a:ext cx="53149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151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Temario </vt:lpstr>
      <vt:lpstr>Arreglos</vt:lpstr>
      <vt:lpstr>Arreglos unidimensionales</vt:lpstr>
      <vt:lpstr>Declaración y uso</vt:lpstr>
      <vt:lpstr>Declaración y uso</vt:lpstr>
      <vt:lpstr>Declaración y uso</vt:lpstr>
      <vt:lpstr>Ejemplo</vt:lpstr>
      <vt:lpstr>Declaración y uso</vt:lpstr>
      <vt:lpstr>Declaración y uso</vt:lpstr>
      <vt:lpstr>Declaración y uso</vt:lpstr>
      <vt:lpstr>Declaración y uso</vt:lpstr>
      <vt:lpstr>Declaración y uso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Temario</dc:title>
  <dc:creator>Aldo Romo</dc:creator>
  <cp:lastModifiedBy>Aldo Romo</cp:lastModifiedBy>
  <cp:revision>3</cp:revision>
  <dcterms:created xsi:type="dcterms:W3CDTF">2015-07-08T04:55:22Z</dcterms:created>
  <dcterms:modified xsi:type="dcterms:W3CDTF">2015-07-08T05:06:21Z</dcterms:modified>
</cp:coreProperties>
</file>