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82"/>
    <a:srgbClr val="9A0000"/>
    <a:srgbClr val="FF9165"/>
    <a:srgbClr val="FF7C47"/>
    <a:srgbClr val="F0A510"/>
    <a:srgbClr val="FFEFBD"/>
    <a:srgbClr val="179923"/>
    <a:srgbClr val="B0DD7F"/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ьдор Старый" userId="0035e1ee82c69735" providerId="LiveId" clId="{EC6C88E6-EEFB-498B-8270-EACB930D5F48}"/>
    <pc:docChg chg="undo redo custSel addSld delSld modSld sldOrd">
      <pc:chgData name="Альдор Старый" userId="0035e1ee82c69735" providerId="LiveId" clId="{EC6C88E6-EEFB-498B-8270-EACB930D5F48}" dt="2023-11-24T05:37:58.314" v="2004" actId="20577"/>
      <pc:docMkLst>
        <pc:docMk/>
      </pc:docMkLst>
      <pc:sldChg chg="addSp delSp modSp mod">
        <pc:chgData name="Альдор Старый" userId="0035e1ee82c69735" providerId="LiveId" clId="{EC6C88E6-EEFB-498B-8270-EACB930D5F48}" dt="2023-11-19T06:28:53.317" v="1305" actId="1076"/>
        <pc:sldMkLst>
          <pc:docMk/>
          <pc:sldMk cId="2776665881" sldId="256"/>
        </pc:sldMkLst>
        <pc:spChg chg="add mod topLvl">
          <ac:chgData name="Альдор Старый" userId="0035e1ee82c69735" providerId="LiveId" clId="{EC6C88E6-EEFB-498B-8270-EACB930D5F48}" dt="2023-11-19T06:22:14.318" v="1203" actId="1076"/>
          <ac:spMkLst>
            <pc:docMk/>
            <pc:sldMk cId="2776665881" sldId="256"/>
            <ac:spMk id="2" creationId="{FEFD1E4F-0087-8EF9-6EB5-88E47E3CC370}"/>
          </ac:spMkLst>
        </pc:spChg>
        <pc:spChg chg="add mod topLvl">
          <ac:chgData name="Альдор Старый" userId="0035e1ee82c69735" providerId="LiveId" clId="{EC6C88E6-EEFB-498B-8270-EACB930D5F48}" dt="2023-11-19T06:22:14.318" v="1203" actId="1076"/>
          <ac:spMkLst>
            <pc:docMk/>
            <pc:sldMk cId="2776665881" sldId="256"/>
            <ac:spMk id="3" creationId="{BD0CC9BF-4738-FDF0-3440-4195C1A33E63}"/>
          </ac:spMkLst>
        </pc:spChg>
        <pc:spChg chg="add mod">
          <ac:chgData name="Альдор Старый" userId="0035e1ee82c69735" providerId="LiveId" clId="{EC6C88E6-EEFB-498B-8270-EACB930D5F48}" dt="2023-11-19T06:28:53.317" v="1305" actId="1076"/>
          <ac:spMkLst>
            <pc:docMk/>
            <pc:sldMk cId="2776665881" sldId="256"/>
            <ac:spMk id="4" creationId="{A853234D-3FC4-7BE1-4624-CF9FA53EDB37}"/>
          </ac:spMkLst>
        </pc:spChg>
        <pc:spChg chg="mod">
          <ac:chgData name="Альдор Старый" userId="0035e1ee82c69735" providerId="LiveId" clId="{EC6C88E6-EEFB-498B-8270-EACB930D5F48}" dt="2023-11-19T06:22:14.318" v="1203" actId="1076"/>
          <ac:spMkLst>
            <pc:docMk/>
            <pc:sldMk cId="2776665881" sldId="256"/>
            <ac:spMk id="5" creationId="{43FA6AE2-A4F6-3293-AF1D-1F8E253CC5D7}"/>
          </ac:spMkLst>
        </pc:spChg>
        <pc:grpChg chg="add del mod">
          <ac:chgData name="Альдор Старый" userId="0035e1ee82c69735" providerId="LiveId" clId="{EC6C88E6-EEFB-498B-8270-EACB930D5F48}" dt="2023-11-18T08:04:24.597" v="179" actId="165"/>
          <ac:grpSpMkLst>
            <pc:docMk/>
            <pc:sldMk cId="2776665881" sldId="256"/>
            <ac:grpSpMk id="4" creationId="{8E76BE7C-C8AC-1839-320E-F1E5423888CC}"/>
          </ac:grpSpMkLst>
        </pc:grpChg>
      </pc:sldChg>
      <pc:sldChg chg="addSp modSp add mod">
        <pc:chgData name="Альдор Старый" userId="0035e1ee82c69735" providerId="LiveId" clId="{EC6C88E6-EEFB-498B-8270-EACB930D5F48}" dt="2023-11-19T06:29:32.617" v="1324" actId="20577"/>
        <pc:sldMkLst>
          <pc:docMk/>
          <pc:sldMk cId="334682190" sldId="257"/>
        </pc:sldMkLst>
        <pc:spChg chg="add mod">
          <ac:chgData name="Альдор Старый" userId="0035e1ee82c69735" providerId="LiveId" clId="{EC6C88E6-EEFB-498B-8270-EACB930D5F48}" dt="2023-11-19T06:22:27.159" v="1205" actId="1076"/>
          <ac:spMkLst>
            <pc:docMk/>
            <pc:sldMk cId="334682190" sldId="257"/>
            <ac:spMk id="2" creationId="{2A33BB68-E976-3056-A3F7-88B69488A408}"/>
          </ac:spMkLst>
        </pc:spChg>
        <pc:spChg chg="add mod">
          <ac:chgData name="Альдор Старый" userId="0035e1ee82c69735" providerId="LiveId" clId="{EC6C88E6-EEFB-498B-8270-EACB930D5F48}" dt="2023-11-19T06:22:27.159" v="1205" actId="1076"/>
          <ac:spMkLst>
            <pc:docMk/>
            <pc:sldMk cId="334682190" sldId="257"/>
            <ac:spMk id="3" creationId="{2A82DFB2-50CA-FC14-D0F0-66F05C41E15B}"/>
          </ac:spMkLst>
        </pc:spChg>
        <pc:spChg chg="add mod">
          <ac:chgData name="Альдор Старый" userId="0035e1ee82c69735" providerId="LiveId" clId="{EC6C88E6-EEFB-498B-8270-EACB930D5F48}" dt="2023-11-19T06:22:44.619" v="1227" actId="20577"/>
          <ac:spMkLst>
            <pc:docMk/>
            <pc:sldMk cId="334682190" sldId="257"/>
            <ac:spMk id="4" creationId="{A2B7EEC4-D2F7-701C-2574-AD3B1C12DABA}"/>
          </ac:spMkLst>
        </pc:spChg>
        <pc:spChg chg="mod">
          <ac:chgData name="Альдор Старый" userId="0035e1ee82c69735" providerId="LiveId" clId="{EC6C88E6-EEFB-498B-8270-EACB930D5F48}" dt="2023-11-19T06:22:27.159" v="1205" actId="1076"/>
          <ac:spMkLst>
            <pc:docMk/>
            <pc:sldMk cId="334682190" sldId="257"/>
            <ac:spMk id="5" creationId="{43FA6AE2-A4F6-3293-AF1D-1F8E253CC5D7}"/>
          </ac:spMkLst>
        </pc:spChg>
        <pc:spChg chg="add mod">
          <ac:chgData name="Альдор Старый" userId="0035e1ee82c69735" providerId="LiveId" clId="{EC6C88E6-EEFB-498B-8270-EACB930D5F48}" dt="2023-11-19T06:29:21.153" v="1318" actId="20577"/>
          <ac:spMkLst>
            <pc:docMk/>
            <pc:sldMk cId="334682190" sldId="257"/>
            <ac:spMk id="6" creationId="{6D83FE58-9A32-08E9-ACA3-55B8C1D8B7E9}"/>
          </ac:spMkLst>
        </pc:spChg>
        <pc:spChg chg="add mod">
          <ac:chgData name="Альдор Старый" userId="0035e1ee82c69735" providerId="LiveId" clId="{EC6C88E6-EEFB-498B-8270-EACB930D5F48}" dt="2023-11-19T06:29:32.617" v="1324" actId="20577"/>
          <ac:spMkLst>
            <pc:docMk/>
            <pc:sldMk cId="334682190" sldId="257"/>
            <ac:spMk id="7" creationId="{F5CA04E0-E84D-83BA-5CF8-F946AA6C104C}"/>
          </ac:spMkLst>
        </pc:spChg>
      </pc:sldChg>
      <pc:sldChg chg="addSp modSp add mod">
        <pc:chgData name="Альдор Старый" userId="0035e1ee82c69735" providerId="LiveId" clId="{EC6C88E6-EEFB-498B-8270-EACB930D5F48}" dt="2023-11-19T06:23:09.448" v="1236" actId="20577"/>
        <pc:sldMkLst>
          <pc:docMk/>
          <pc:sldMk cId="1283444233" sldId="258"/>
        </pc:sldMkLst>
        <pc:spChg chg="add mod">
          <ac:chgData name="Альдор Старый" userId="0035e1ee82c69735" providerId="LiveId" clId="{EC6C88E6-EEFB-498B-8270-EACB930D5F48}" dt="2023-11-19T06:23:02.342" v="1228" actId="1076"/>
          <ac:spMkLst>
            <pc:docMk/>
            <pc:sldMk cId="1283444233" sldId="258"/>
            <ac:spMk id="2" creationId="{FCA966E5-B04E-264E-C204-1CC7750780EB}"/>
          </ac:spMkLst>
        </pc:spChg>
        <pc:spChg chg="add mod">
          <ac:chgData name="Альдор Старый" userId="0035e1ee82c69735" providerId="LiveId" clId="{EC6C88E6-EEFB-498B-8270-EACB930D5F48}" dt="2023-11-19T06:23:02.342" v="1228" actId="1076"/>
          <ac:spMkLst>
            <pc:docMk/>
            <pc:sldMk cId="1283444233" sldId="258"/>
            <ac:spMk id="3" creationId="{F3BF1691-B533-B8A6-9B68-8A3F09957FE7}"/>
          </ac:spMkLst>
        </pc:spChg>
        <pc:spChg chg="add mod">
          <ac:chgData name="Альдор Старый" userId="0035e1ee82c69735" providerId="LiveId" clId="{EC6C88E6-EEFB-498B-8270-EACB930D5F48}" dt="2023-11-19T06:23:09.448" v="1236" actId="20577"/>
          <ac:spMkLst>
            <pc:docMk/>
            <pc:sldMk cId="1283444233" sldId="258"/>
            <ac:spMk id="4" creationId="{6729F7D8-2029-B24A-5100-83B38A0F9415}"/>
          </ac:spMkLst>
        </pc:spChg>
        <pc:spChg chg="mod">
          <ac:chgData name="Альдор Старый" userId="0035e1ee82c69735" providerId="LiveId" clId="{EC6C88E6-EEFB-498B-8270-EACB930D5F48}" dt="2023-11-19T06:23:02.342" v="1228" actId="1076"/>
          <ac:spMkLst>
            <pc:docMk/>
            <pc:sldMk cId="1283444233" sldId="258"/>
            <ac:spMk id="5" creationId="{43FA6AE2-A4F6-3293-AF1D-1F8E253CC5D7}"/>
          </ac:spMkLst>
        </pc:spChg>
      </pc:sldChg>
      <pc:sldChg chg="addSp modSp add mod">
        <pc:chgData name="Альдор Старый" userId="0035e1ee82c69735" providerId="LiveId" clId="{EC6C88E6-EEFB-498B-8270-EACB930D5F48}" dt="2023-11-19T06:24:07.659" v="1260" actId="313"/>
        <pc:sldMkLst>
          <pc:docMk/>
          <pc:sldMk cId="1075617636" sldId="259"/>
        </pc:sldMkLst>
        <pc:spChg chg="add mod">
          <ac:chgData name="Альдор Старый" userId="0035e1ee82c69735" providerId="LiveId" clId="{EC6C88E6-EEFB-498B-8270-EACB930D5F48}" dt="2023-11-19T06:23:19.146" v="1237" actId="1076"/>
          <ac:spMkLst>
            <pc:docMk/>
            <pc:sldMk cId="1075617636" sldId="259"/>
            <ac:spMk id="2" creationId="{FF773681-410D-A15B-9CA6-D58A3463F059}"/>
          </ac:spMkLst>
        </pc:spChg>
        <pc:spChg chg="add mod">
          <ac:chgData name="Альдор Старый" userId="0035e1ee82c69735" providerId="LiveId" clId="{EC6C88E6-EEFB-498B-8270-EACB930D5F48}" dt="2023-11-19T06:23:19.146" v="1237" actId="1076"/>
          <ac:spMkLst>
            <pc:docMk/>
            <pc:sldMk cId="1075617636" sldId="259"/>
            <ac:spMk id="3" creationId="{E5E1626D-C68E-D146-B6CE-3EB559B77F3D}"/>
          </ac:spMkLst>
        </pc:spChg>
        <pc:spChg chg="add mod">
          <ac:chgData name="Альдор Старый" userId="0035e1ee82c69735" providerId="LiveId" clId="{EC6C88E6-EEFB-498B-8270-EACB930D5F48}" dt="2023-11-19T06:24:07.659" v="1260" actId="313"/>
          <ac:spMkLst>
            <pc:docMk/>
            <pc:sldMk cId="1075617636" sldId="259"/>
            <ac:spMk id="4" creationId="{41148D12-DDF1-864A-5E47-CE50124DC94C}"/>
          </ac:spMkLst>
        </pc:spChg>
        <pc:spChg chg="mod">
          <ac:chgData name="Альдор Старый" userId="0035e1ee82c69735" providerId="LiveId" clId="{EC6C88E6-EEFB-498B-8270-EACB930D5F48}" dt="2023-11-19T06:23:19.146" v="1237" actId="1076"/>
          <ac:spMkLst>
            <pc:docMk/>
            <pc:sldMk cId="1075617636" sldId="259"/>
            <ac:spMk id="5" creationId="{43FA6AE2-A4F6-3293-AF1D-1F8E253CC5D7}"/>
          </ac:spMkLst>
        </pc:spChg>
      </pc:sldChg>
      <pc:sldChg chg="addSp modSp add mod ord">
        <pc:chgData name="Альдор Старый" userId="0035e1ee82c69735" providerId="LiveId" clId="{EC6C88E6-EEFB-498B-8270-EACB930D5F48}" dt="2023-11-19T06:24:31.212" v="1271" actId="20577"/>
        <pc:sldMkLst>
          <pc:docMk/>
          <pc:sldMk cId="2866631986" sldId="260"/>
        </pc:sldMkLst>
        <pc:spChg chg="add mod">
          <ac:chgData name="Альдор Старый" userId="0035e1ee82c69735" providerId="LiveId" clId="{EC6C88E6-EEFB-498B-8270-EACB930D5F48}" dt="2023-11-19T06:24:21.506" v="1261" actId="1076"/>
          <ac:spMkLst>
            <pc:docMk/>
            <pc:sldMk cId="2866631986" sldId="260"/>
            <ac:spMk id="2" creationId="{79381FCE-6300-FE7C-2A9D-C9BCDE8424FB}"/>
          </ac:spMkLst>
        </pc:spChg>
        <pc:spChg chg="add mod">
          <ac:chgData name="Альдор Старый" userId="0035e1ee82c69735" providerId="LiveId" clId="{EC6C88E6-EEFB-498B-8270-EACB930D5F48}" dt="2023-11-19T06:24:21.506" v="1261" actId="1076"/>
          <ac:spMkLst>
            <pc:docMk/>
            <pc:sldMk cId="2866631986" sldId="260"/>
            <ac:spMk id="3" creationId="{C340A014-9327-87C7-3624-FF500AD888DF}"/>
          </ac:spMkLst>
        </pc:spChg>
        <pc:spChg chg="add mod">
          <ac:chgData name="Альдор Старый" userId="0035e1ee82c69735" providerId="LiveId" clId="{EC6C88E6-EEFB-498B-8270-EACB930D5F48}" dt="2023-11-19T06:24:31.212" v="1271" actId="20577"/>
          <ac:spMkLst>
            <pc:docMk/>
            <pc:sldMk cId="2866631986" sldId="260"/>
            <ac:spMk id="4" creationId="{9428ACF6-1267-31E9-157E-1AEF07E37F95}"/>
          </ac:spMkLst>
        </pc:spChg>
        <pc:spChg chg="mod">
          <ac:chgData name="Альдор Старый" userId="0035e1ee82c69735" providerId="LiveId" clId="{EC6C88E6-EEFB-498B-8270-EACB930D5F48}" dt="2023-11-19T06:24:21.506" v="1261" actId="1076"/>
          <ac:spMkLst>
            <pc:docMk/>
            <pc:sldMk cId="2866631986" sldId="260"/>
            <ac:spMk id="5" creationId="{43FA6AE2-A4F6-3293-AF1D-1F8E253CC5D7}"/>
          </ac:spMkLst>
        </pc:spChg>
      </pc:sldChg>
      <pc:sldChg chg="addSp modSp add mod">
        <pc:chgData name="Альдор Старый" userId="0035e1ee82c69735" providerId="LiveId" clId="{EC6C88E6-EEFB-498B-8270-EACB930D5F48}" dt="2023-11-24T05:37:58.314" v="2004" actId="20577"/>
        <pc:sldMkLst>
          <pc:docMk/>
          <pc:sldMk cId="1672735407" sldId="261"/>
        </pc:sldMkLst>
        <pc:spChg chg="mod">
          <ac:chgData name="Альдор Старый" userId="0035e1ee82c69735" providerId="LiveId" clId="{EC6C88E6-EEFB-498B-8270-EACB930D5F48}" dt="2023-11-19T06:26:02.134" v="1272" actId="1076"/>
          <ac:spMkLst>
            <pc:docMk/>
            <pc:sldMk cId="1672735407" sldId="261"/>
            <ac:spMk id="2" creationId="{79381FCE-6300-FE7C-2A9D-C9BCDE8424FB}"/>
          </ac:spMkLst>
        </pc:spChg>
        <pc:spChg chg="mod">
          <ac:chgData name="Альдор Старый" userId="0035e1ee82c69735" providerId="LiveId" clId="{EC6C88E6-EEFB-498B-8270-EACB930D5F48}" dt="2023-11-19T06:26:02.134" v="1272" actId="1076"/>
          <ac:spMkLst>
            <pc:docMk/>
            <pc:sldMk cId="1672735407" sldId="261"/>
            <ac:spMk id="3" creationId="{C340A014-9327-87C7-3624-FF500AD888DF}"/>
          </ac:spMkLst>
        </pc:spChg>
        <pc:spChg chg="add mod">
          <ac:chgData name="Альдор Старый" userId="0035e1ee82c69735" providerId="LiveId" clId="{EC6C88E6-EEFB-498B-8270-EACB930D5F48}" dt="2023-11-24T05:37:58.314" v="2004" actId="20577"/>
          <ac:spMkLst>
            <pc:docMk/>
            <pc:sldMk cId="1672735407" sldId="261"/>
            <ac:spMk id="4" creationId="{480781F3-F13F-E559-3136-BADDB3E0DD21}"/>
          </ac:spMkLst>
        </pc:spChg>
        <pc:spChg chg="mod">
          <ac:chgData name="Альдор Старый" userId="0035e1ee82c69735" providerId="LiveId" clId="{EC6C88E6-EEFB-498B-8270-EACB930D5F48}" dt="2023-11-19T06:26:02.134" v="1272" actId="1076"/>
          <ac:spMkLst>
            <pc:docMk/>
            <pc:sldMk cId="1672735407" sldId="261"/>
            <ac:spMk id="5" creationId="{43FA6AE2-A4F6-3293-AF1D-1F8E253CC5D7}"/>
          </ac:spMkLst>
        </pc:spChg>
      </pc:sldChg>
      <pc:sldChg chg="add del">
        <pc:chgData name="Альдор Старый" userId="0035e1ee82c69735" providerId="LiveId" clId="{EC6C88E6-EEFB-498B-8270-EACB930D5F48}" dt="2023-11-18T14:16:34.611" v="236" actId="47"/>
        <pc:sldMkLst>
          <pc:docMk/>
          <pc:sldMk cId="3366146380" sldId="262"/>
        </pc:sldMkLst>
      </pc:sldChg>
      <pc:sldChg chg="addSp delSp modSp add mod ord">
        <pc:chgData name="Альдор Старый" userId="0035e1ee82c69735" providerId="LiveId" clId="{EC6C88E6-EEFB-498B-8270-EACB930D5F48}" dt="2023-11-19T06:35:30.457" v="1334" actId="20577"/>
        <pc:sldMkLst>
          <pc:docMk/>
          <pc:sldMk cId="3570406570" sldId="262"/>
        </pc:sldMkLst>
        <pc:spChg chg="del">
          <ac:chgData name="Альдор Старый" userId="0035e1ee82c69735" providerId="LiveId" clId="{EC6C88E6-EEFB-498B-8270-EACB930D5F48}" dt="2023-11-18T14:16:42.067" v="240" actId="478"/>
          <ac:spMkLst>
            <pc:docMk/>
            <pc:sldMk cId="3570406570" sldId="262"/>
            <ac:spMk id="2" creationId="{79381FCE-6300-FE7C-2A9D-C9BCDE8424FB}"/>
          </ac:spMkLst>
        </pc:spChg>
        <pc:spChg chg="del">
          <ac:chgData name="Альдор Старый" userId="0035e1ee82c69735" providerId="LiveId" clId="{EC6C88E6-EEFB-498B-8270-EACB930D5F48}" dt="2023-11-18T14:16:42.535" v="241" actId="478"/>
          <ac:spMkLst>
            <pc:docMk/>
            <pc:sldMk cId="3570406570" sldId="262"/>
            <ac:spMk id="3" creationId="{C340A014-9327-87C7-3624-FF500AD888DF}"/>
          </ac:spMkLst>
        </pc:spChg>
        <pc:spChg chg="mod">
          <ac:chgData name="Альдор Старый" userId="0035e1ee82c69735" providerId="LiveId" clId="{EC6C88E6-EEFB-498B-8270-EACB930D5F48}" dt="2023-11-19T06:35:30.457" v="1334" actId="20577"/>
          <ac:spMkLst>
            <pc:docMk/>
            <pc:sldMk cId="3570406570" sldId="262"/>
            <ac:spMk id="3" creationId="{ECCFEB36-BD8D-54CF-8A5F-486E62C0CC7C}"/>
          </ac:spMkLst>
        </pc:spChg>
        <pc:spChg chg="add del mod">
          <ac:chgData name="Альдор Старый" userId="0035e1ee82c69735" providerId="LiveId" clId="{EC6C88E6-EEFB-498B-8270-EACB930D5F48}" dt="2023-11-18T14:19:56.522" v="276" actId="478"/>
          <ac:spMkLst>
            <pc:docMk/>
            <pc:sldMk cId="3570406570" sldId="262"/>
            <ac:spMk id="4" creationId="{DE7D66B8-18CD-235E-A0AA-83C4301EDE37}"/>
          </ac:spMkLst>
        </pc:spChg>
        <pc:spChg chg="mod">
          <ac:chgData name="Альдор Старый" userId="0035e1ee82c69735" providerId="LiveId" clId="{EC6C88E6-EEFB-498B-8270-EACB930D5F48}" dt="2023-11-18T14:38:51.141" v="503" actId="164"/>
          <ac:spMkLst>
            <pc:docMk/>
            <pc:sldMk cId="3570406570" sldId="262"/>
            <ac:spMk id="5" creationId="{43FA6AE2-A4F6-3293-AF1D-1F8E253CC5D7}"/>
          </ac:spMkLst>
        </pc:spChg>
        <pc:spChg chg="add mod">
          <ac:chgData name="Альдор Старый" userId="0035e1ee82c69735" providerId="LiveId" clId="{EC6C88E6-EEFB-498B-8270-EACB930D5F48}" dt="2023-11-18T14:50:56.244" v="562" actId="164"/>
          <ac:spMkLst>
            <pc:docMk/>
            <pc:sldMk cId="3570406570" sldId="262"/>
            <ac:spMk id="13" creationId="{C506910F-67CB-C6CC-620D-93E8AFEA8B41}"/>
          </ac:spMkLst>
        </pc:spChg>
        <pc:spChg chg="add mod">
          <ac:chgData name="Альдор Старый" userId="0035e1ee82c69735" providerId="LiveId" clId="{EC6C88E6-EEFB-498B-8270-EACB930D5F48}" dt="2023-11-18T14:50:56.244" v="562" actId="164"/>
          <ac:spMkLst>
            <pc:docMk/>
            <pc:sldMk cId="3570406570" sldId="262"/>
            <ac:spMk id="14" creationId="{FF347FE3-2ECE-6F2E-BAA7-D45BC652B10F}"/>
          </ac:spMkLst>
        </pc:spChg>
        <pc:spChg chg="mod">
          <ac:chgData name="Альдор Старый" userId="0035e1ee82c69735" providerId="LiveId" clId="{EC6C88E6-EEFB-498B-8270-EACB930D5F48}" dt="2023-11-19T05:52:17.417" v="564"/>
          <ac:spMkLst>
            <pc:docMk/>
            <pc:sldMk cId="3570406570" sldId="262"/>
            <ac:spMk id="16" creationId="{F01220DC-3B3F-576F-5549-54FF2447E744}"/>
          </ac:spMkLst>
        </pc:spChg>
        <pc:spChg chg="mod">
          <ac:chgData name="Альдор Старый" userId="0035e1ee82c69735" providerId="LiveId" clId="{EC6C88E6-EEFB-498B-8270-EACB930D5F48}" dt="2023-11-19T05:52:17.417" v="564"/>
          <ac:spMkLst>
            <pc:docMk/>
            <pc:sldMk cId="3570406570" sldId="262"/>
            <ac:spMk id="17" creationId="{FF018659-5B01-9A07-583D-75B56CC2A8A6}"/>
          </ac:spMkLst>
        </pc:spChg>
        <pc:grpChg chg="add mod">
          <ac:chgData name="Альдор Старый" userId="0035e1ee82c69735" providerId="LiveId" clId="{EC6C88E6-EEFB-498B-8270-EACB930D5F48}" dt="2023-11-19T05:52:22.024" v="565" actId="1076"/>
          <ac:grpSpMkLst>
            <pc:docMk/>
            <pc:sldMk cId="3570406570" sldId="262"/>
            <ac:grpSpMk id="2" creationId="{46F6FDD6-D7D3-9531-D4D4-7CF7BA0CCE97}"/>
          </ac:grpSpMkLst>
        </pc:grpChg>
        <pc:grpChg chg="add mod">
          <ac:chgData name="Альдор Старый" userId="0035e1ee82c69735" providerId="LiveId" clId="{EC6C88E6-EEFB-498B-8270-EACB930D5F48}" dt="2023-11-19T05:52:22.024" v="565" actId="1076"/>
          <ac:grpSpMkLst>
            <pc:docMk/>
            <pc:sldMk cId="3570406570" sldId="262"/>
            <ac:grpSpMk id="10" creationId="{FBE23FDE-D198-C82B-4FA5-DB7179695555}"/>
          </ac:grpSpMkLst>
        </pc:grpChg>
        <pc:grpChg chg="add mod">
          <ac:chgData name="Альдор Старый" userId="0035e1ee82c69735" providerId="LiveId" clId="{EC6C88E6-EEFB-498B-8270-EACB930D5F48}" dt="2023-11-19T05:52:15.707" v="563" actId="1076"/>
          <ac:grpSpMkLst>
            <pc:docMk/>
            <pc:sldMk cId="3570406570" sldId="262"/>
            <ac:grpSpMk id="12" creationId="{CDBCB0D5-7A09-B874-E47C-12256FFCFB2B}"/>
          </ac:grpSpMkLst>
        </pc:grpChg>
        <pc:grpChg chg="add mod">
          <ac:chgData name="Альдор Старый" userId="0035e1ee82c69735" providerId="LiveId" clId="{EC6C88E6-EEFB-498B-8270-EACB930D5F48}" dt="2023-11-19T05:52:15.707" v="563" actId="1076"/>
          <ac:grpSpMkLst>
            <pc:docMk/>
            <pc:sldMk cId="3570406570" sldId="262"/>
            <ac:grpSpMk id="15" creationId="{4301B1ED-7AF7-8284-42EA-879047F05C27}"/>
          </ac:grpSpMkLst>
        </pc:grpChg>
        <pc:picChg chg="mod">
          <ac:chgData name="Альдор Старый" userId="0035e1ee82c69735" providerId="LiveId" clId="{EC6C88E6-EEFB-498B-8270-EACB930D5F48}" dt="2023-11-19T05:56:52.180" v="902" actId="1076"/>
          <ac:picMkLst>
            <pc:docMk/>
            <pc:sldMk cId="3570406570" sldId="262"/>
            <ac:picMk id="4" creationId="{CE1A6BC8-0163-9092-E2D8-3D62C3F84FF4}"/>
          </ac:picMkLst>
        </pc:picChg>
        <pc:picChg chg="mod">
          <ac:chgData name="Альдор Старый" userId="0035e1ee82c69735" providerId="LiveId" clId="{EC6C88E6-EEFB-498B-8270-EACB930D5F48}" dt="2023-11-19T05:57:32.489" v="918" actId="1035"/>
          <ac:picMkLst>
            <pc:docMk/>
            <pc:sldMk cId="3570406570" sldId="262"/>
            <ac:picMk id="6" creationId="{75A05F19-0E24-AFF0-DC7F-DBB3B7D9D161}"/>
          </ac:picMkLst>
        </pc:picChg>
        <pc:picChg chg="add mod modCrop">
          <ac:chgData name="Альдор Старый" userId="0035e1ee82c69735" providerId="LiveId" clId="{EC6C88E6-EEFB-498B-8270-EACB930D5F48}" dt="2023-11-18T14:38:51.141" v="503" actId="164"/>
          <ac:picMkLst>
            <pc:docMk/>
            <pc:sldMk cId="3570406570" sldId="262"/>
            <ac:picMk id="7" creationId="{7DA8D393-27BA-627B-4BBA-1CC88DDE9562}"/>
          </ac:picMkLst>
        </pc:picChg>
        <pc:picChg chg="mod">
          <ac:chgData name="Альдор Старый" userId="0035e1ee82c69735" providerId="LiveId" clId="{EC6C88E6-EEFB-498B-8270-EACB930D5F48}" dt="2023-11-19T05:57:39.940" v="934" actId="1035"/>
          <ac:picMkLst>
            <pc:docMk/>
            <pc:sldMk cId="3570406570" sldId="262"/>
            <ac:picMk id="8" creationId="{EB7BE352-D0F7-24D6-0D50-7CF37FB896F5}"/>
          </ac:picMkLst>
        </pc:picChg>
        <pc:picChg chg="add mod modCrop">
          <ac:chgData name="Альдор Старый" userId="0035e1ee82c69735" providerId="LiveId" clId="{EC6C88E6-EEFB-498B-8270-EACB930D5F48}" dt="2023-11-18T14:38:51.141" v="503" actId="164"/>
          <ac:picMkLst>
            <pc:docMk/>
            <pc:sldMk cId="3570406570" sldId="262"/>
            <ac:picMk id="9" creationId="{5C2E7CA0-E245-22D6-7AC1-3DD8C1A926F3}"/>
          </ac:picMkLst>
        </pc:picChg>
        <pc:picChg chg="add mod modCrop">
          <ac:chgData name="Альдор Старый" userId="0035e1ee82c69735" providerId="LiveId" clId="{EC6C88E6-EEFB-498B-8270-EACB930D5F48}" dt="2023-11-18T14:38:51.141" v="503" actId="164"/>
          <ac:picMkLst>
            <pc:docMk/>
            <pc:sldMk cId="3570406570" sldId="262"/>
            <ac:picMk id="11" creationId="{9C559629-E925-3E35-866E-19B8EABF7BEA}"/>
          </ac:picMkLst>
        </pc:picChg>
      </pc:sldChg>
      <pc:sldChg chg="addSp modSp new mod setBg">
        <pc:chgData name="Альдор Старый" userId="0035e1ee82c69735" providerId="LiveId" clId="{EC6C88E6-EEFB-498B-8270-EACB930D5F48}" dt="2023-11-19T06:09:16.112" v="951"/>
        <pc:sldMkLst>
          <pc:docMk/>
          <pc:sldMk cId="1199197518" sldId="263"/>
        </pc:sldMkLst>
        <pc:picChg chg="add mod">
          <ac:chgData name="Альдор Старый" userId="0035e1ee82c69735" providerId="LiveId" clId="{EC6C88E6-EEFB-498B-8270-EACB930D5F48}" dt="2023-11-19T06:04:33.105" v="945" actId="1076"/>
          <ac:picMkLst>
            <pc:docMk/>
            <pc:sldMk cId="1199197518" sldId="263"/>
            <ac:picMk id="3" creationId="{361AEB9A-5603-11B2-9947-6E2A7A41B263}"/>
          </ac:picMkLst>
        </pc:picChg>
        <pc:picChg chg="add mod">
          <ac:chgData name="Альдор Старый" userId="0035e1ee82c69735" providerId="LiveId" clId="{EC6C88E6-EEFB-498B-8270-EACB930D5F48}" dt="2023-11-19T06:04:26.400" v="944"/>
          <ac:picMkLst>
            <pc:docMk/>
            <pc:sldMk cId="1199197518" sldId="263"/>
            <ac:picMk id="5" creationId="{B7578D52-631A-7DA1-1F58-1BC010032994}"/>
          </ac:picMkLst>
        </pc:picChg>
        <pc:picChg chg="add mod">
          <ac:chgData name="Альдор Старый" userId="0035e1ee82c69735" providerId="LiveId" clId="{EC6C88E6-EEFB-498B-8270-EACB930D5F48}" dt="2023-11-19T06:09:16.112" v="951"/>
          <ac:picMkLst>
            <pc:docMk/>
            <pc:sldMk cId="1199197518" sldId="263"/>
            <ac:picMk id="7" creationId="{43991B98-9243-0294-7834-ECFFF4FC36F6}"/>
          </ac:picMkLst>
        </pc:picChg>
        <pc:picChg chg="add mod">
          <ac:chgData name="Альдор Старый" userId="0035e1ee82c69735" providerId="LiveId" clId="{EC6C88E6-EEFB-498B-8270-EACB930D5F48}" dt="2023-11-19T06:09:12.138" v="950"/>
          <ac:picMkLst>
            <pc:docMk/>
            <pc:sldMk cId="1199197518" sldId="263"/>
            <ac:picMk id="9" creationId="{01A195ED-2EBF-432D-5C10-9A0BF1DA2913}"/>
          </ac:picMkLst>
        </pc:picChg>
      </pc:sldChg>
      <pc:sldChg chg="addSp delSp modSp add mod">
        <pc:chgData name="Альдор Старый" userId="0035e1ee82c69735" providerId="LiveId" clId="{EC6C88E6-EEFB-498B-8270-EACB930D5F48}" dt="2023-11-19T06:51:15.917" v="1427" actId="2711"/>
        <pc:sldMkLst>
          <pc:docMk/>
          <pc:sldMk cId="1042729469" sldId="264"/>
        </pc:sldMkLst>
        <pc:spChg chg="mod topLvl">
          <ac:chgData name="Альдор Старый" userId="0035e1ee82c69735" providerId="LiveId" clId="{EC6C88E6-EEFB-498B-8270-EACB930D5F48}" dt="2023-11-19T06:15:06.581" v="1160" actId="207"/>
          <ac:spMkLst>
            <pc:docMk/>
            <pc:sldMk cId="1042729469" sldId="264"/>
            <ac:spMk id="5" creationId="{43FA6AE2-A4F6-3293-AF1D-1F8E253CC5D7}"/>
          </ac:spMkLst>
        </pc:spChg>
        <pc:spChg chg="add mod">
          <ac:chgData name="Альдор Старый" userId="0035e1ee82c69735" providerId="LiveId" clId="{EC6C88E6-EEFB-498B-8270-EACB930D5F48}" dt="2023-11-19T06:49:40.449" v="1387" actId="1076"/>
          <ac:spMkLst>
            <pc:docMk/>
            <pc:sldMk cId="1042729469" sldId="264"/>
            <ac:spMk id="18" creationId="{27CF15EE-CD58-779C-AED4-97F6A1242A7B}"/>
          </ac:spMkLst>
        </pc:spChg>
        <pc:spChg chg="mod">
          <ac:chgData name="Альдор Старый" userId="0035e1ee82c69735" providerId="LiveId" clId="{EC6C88E6-EEFB-498B-8270-EACB930D5F48}" dt="2023-11-19T06:15:39.550" v="1162"/>
          <ac:spMkLst>
            <pc:docMk/>
            <pc:sldMk cId="1042729469" sldId="264"/>
            <ac:spMk id="20" creationId="{3F8EB07B-E48F-84AE-CECA-A6AE99CF3ED6}"/>
          </ac:spMkLst>
        </pc:spChg>
        <pc:spChg chg="mod">
          <ac:chgData name="Альдор Старый" userId="0035e1ee82c69735" providerId="LiveId" clId="{EC6C88E6-EEFB-498B-8270-EACB930D5F48}" dt="2023-11-19T06:15:39.550" v="1162"/>
          <ac:spMkLst>
            <pc:docMk/>
            <pc:sldMk cId="1042729469" sldId="264"/>
            <ac:spMk id="21" creationId="{E349EA9E-A3FA-CF70-9D35-6701EECB0957}"/>
          </ac:spMkLst>
        </pc:spChg>
        <pc:spChg chg="add mod">
          <ac:chgData name="Альдор Старый" userId="0035e1ee82c69735" providerId="LiveId" clId="{EC6C88E6-EEFB-498B-8270-EACB930D5F48}" dt="2023-11-19T06:47:30.996" v="1346" actId="1076"/>
          <ac:spMkLst>
            <pc:docMk/>
            <pc:sldMk cId="1042729469" sldId="264"/>
            <ac:spMk id="22" creationId="{22AAFD0F-F34B-0965-2C6C-A31809124AD9}"/>
          </ac:spMkLst>
        </pc:spChg>
        <pc:spChg chg="add del mod">
          <ac:chgData name="Альдор Старый" userId="0035e1ee82c69735" providerId="LiveId" clId="{EC6C88E6-EEFB-498B-8270-EACB930D5F48}" dt="2023-11-19T06:47:34.209" v="1348"/>
          <ac:spMkLst>
            <pc:docMk/>
            <pc:sldMk cId="1042729469" sldId="264"/>
            <ac:spMk id="23" creationId="{10B0E1B7-8EF7-3D64-D160-CE1DED7F8380}"/>
          </ac:spMkLst>
        </pc:spChg>
        <pc:spChg chg="add mod">
          <ac:chgData name="Альдор Старый" userId="0035e1ee82c69735" providerId="LiveId" clId="{EC6C88E6-EEFB-498B-8270-EACB930D5F48}" dt="2023-11-19T06:47:42.813" v="1354" actId="20577"/>
          <ac:spMkLst>
            <pc:docMk/>
            <pc:sldMk cId="1042729469" sldId="264"/>
            <ac:spMk id="24" creationId="{49CD7499-E866-AB17-A872-6C0C8EA318AA}"/>
          </ac:spMkLst>
        </pc:spChg>
        <pc:spChg chg="add mod">
          <ac:chgData name="Альдор Старый" userId="0035e1ee82c69735" providerId="LiveId" clId="{EC6C88E6-EEFB-498B-8270-EACB930D5F48}" dt="2023-11-19T06:48:11.296" v="1370" actId="20577"/>
          <ac:spMkLst>
            <pc:docMk/>
            <pc:sldMk cId="1042729469" sldId="264"/>
            <ac:spMk id="25" creationId="{8D15DD9B-E733-DD29-0D13-60F4B049E99A}"/>
          </ac:spMkLst>
        </pc:spChg>
        <pc:spChg chg="add mod">
          <ac:chgData name="Альдор Старый" userId="0035e1ee82c69735" providerId="LiveId" clId="{EC6C88E6-EEFB-498B-8270-EACB930D5F48}" dt="2023-11-19T06:48:15.950" v="1377" actId="20577"/>
          <ac:spMkLst>
            <pc:docMk/>
            <pc:sldMk cId="1042729469" sldId="264"/>
            <ac:spMk id="26" creationId="{45A3675C-226B-3ADA-4FBC-38986EAA7B6B}"/>
          </ac:spMkLst>
        </pc:spChg>
        <pc:spChg chg="add del mod">
          <ac:chgData name="Альдор Старый" userId="0035e1ee82c69735" providerId="LiveId" clId="{EC6C88E6-EEFB-498B-8270-EACB930D5F48}" dt="2023-11-19T06:48:40.081" v="1380" actId="478"/>
          <ac:spMkLst>
            <pc:docMk/>
            <pc:sldMk cId="1042729469" sldId="264"/>
            <ac:spMk id="27" creationId="{1A65305C-FBE4-AFD0-2576-E39D2D6459E5}"/>
          </ac:spMkLst>
        </pc:spChg>
        <pc:spChg chg="add del mod">
          <ac:chgData name="Альдор Старый" userId="0035e1ee82c69735" providerId="LiveId" clId="{EC6C88E6-EEFB-498B-8270-EACB930D5F48}" dt="2023-11-19T06:48:40.081" v="1380" actId="478"/>
          <ac:spMkLst>
            <pc:docMk/>
            <pc:sldMk cId="1042729469" sldId="264"/>
            <ac:spMk id="28" creationId="{3E6CC621-8808-B627-F5D5-9E7ED8030425}"/>
          </ac:spMkLst>
        </pc:spChg>
        <pc:spChg chg="add del mod">
          <ac:chgData name="Альдор Старый" userId="0035e1ee82c69735" providerId="LiveId" clId="{EC6C88E6-EEFB-498B-8270-EACB930D5F48}" dt="2023-11-19T06:49:56.069" v="1390" actId="478"/>
          <ac:spMkLst>
            <pc:docMk/>
            <pc:sldMk cId="1042729469" sldId="264"/>
            <ac:spMk id="29" creationId="{73CA0DA4-1D55-310E-0464-84F47D8F32AB}"/>
          </ac:spMkLst>
        </pc:spChg>
        <pc:spChg chg="mod">
          <ac:chgData name="Альдор Старый" userId="0035e1ee82c69735" providerId="LiveId" clId="{EC6C88E6-EEFB-498B-8270-EACB930D5F48}" dt="2023-11-19T06:49:14.780" v="1382"/>
          <ac:spMkLst>
            <pc:docMk/>
            <pc:sldMk cId="1042729469" sldId="264"/>
            <ac:spMk id="31" creationId="{73CAFC6E-C299-D94C-93C4-099A54971648}"/>
          </ac:spMkLst>
        </pc:spChg>
        <pc:spChg chg="mod">
          <ac:chgData name="Альдор Старый" userId="0035e1ee82c69735" providerId="LiveId" clId="{EC6C88E6-EEFB-498B-8270-EACB930D5F48}" dt="2023-11-19T06:49:14.780" v="1382"/>
          <ac:spMkLst>
            <pc:docMk/>
            <pc:sldMk cId="1042729469" sldId="264"/>
            <ac:spMk id="32" creationId="{B7307A7B-F8F8-F835-EB0A-8E8FBFF4AE2C}"/>
          </ac:spMkLst>
        </pc:spChg>
        <pc:spChg chg="add mod">
          <ac:chgData name="Альдор Старый" userId="0035e1ee82c69735" providerId="LiveId" clId="{EC6C88E6-EEFB-498B-8270-EACB930D5F48}" dt="2023-11-19T06:50:50.736" v="1422" actId="2711"/>
          <ac:spMkLst>
            <pc:docMk/>
            <pc:sldMk cId="1042729469" sldId="264"/>
            <ac:spMk id="33" creationId="{E7FAE846-37F6-974A-885E-557C1F4E537B}"/>
          </ac:spMkLst>
        </pc:spChg>
        <pc:spChg chg="add mod">
          <ac:chgData name="Альдор Старый" userId="0035e1ee82c69735" providerId="LiveId" clId="{EC6C88E6-EEFB-498B-8270-EACB930D5F48}" dt="2023-11-19T06:50:57.220" v="1423" actId="2711"/>
          <ac:spMkLst>
            <pc:docMk/>
            <pc:sldMk cId="1042729469" sldId="264"/>
            <ac:spMk id="34" creationId="{61496094-A65C-84D9-03B3-E1BDA6DC0CC5}"/>
          </ac:spMkLst>
        </pc:spChg>
        <pc:spChg chg="add mod">
          <ac:chgData name="Альдор Старый" userId="0035e1ee82c69735" providerId="LiveId" clId="{EC6C88E6-EEFB-498B-8270-EACB930D5F48}" dt="2023-11-19T06:51:06.914" v="1426" actId="2711"/>
          <ac:spMkLst>
            <pc:docMk/>
            <pc:sldMk cId="1042729469" sldId="264"/>
            <ac:spMk id="35" creationId="{A060B38A-332D-51FB-7B71-30973F16A68F}"/>
          </ac:spMkLst>
        </pc:spChg>
        <pc:spChg chg="add mod">
          <ac:chgData name="Альдор Старый" userId="0035e1ee82c69735" providerId="LiveId" clId="{EC6C88E6-EEFB-498B-8270-EACB930D5F48}" dt="2023-11-19T06:51:15.917" v="1427" actId="2711"/>
          <ac:spMkLst>
            <pc:docMk/>
            <pc:sldMk cId="1042729469" sldId="264"/>
            <ac:spMk id="36" creationId="{FF733AAA-ADE3-2568-F606-C9B11289382B}"/>
          </ac:spMkLst>
        </pc:spChg>
        <pc:grpChg chg="del">
          <ac:chgData name="Альдор Старый" userId="0035e1ee82c69735" providerId="LiveId" clId="{EC6C88E6-EEFB-498B-8270-EACB930D5F48}" dt="2023-11-19T06:15:31.700" v="1161" actId="478"/>
          <ac:grpSpMkLst>
            <pc:docMk/>
            <pc:sldMk cId="1042729469" sldId="264"/>
            <ac:grpSpMk id="2" creationId="{46F6FDD6-D7D3-9531-D4D4-7CF7BA0CCE97}"/>
          </ac:grpSpMkLst>
        </pc:grpChg>
        <pc:grpChg chg="del">
          <ac:chgData name="Альдор Старый" userId="0035e1ee82c69735" providerId="LiveId" clId="{EC6C88E6-EEFB-498B-8270-EACB930D5F48}" dt="2023-11-19T06:15:31.700" v="1161" actId="478"/>
          <ac:grpSpMkLst>
            <pc:docMk/>
            <pc:sldMk cId="1042729469" sldId="264"/>
            <ac:grpSpMk id="10" creationId="{FBE23FDE-D198-C82B-4FA5-DB7179695555}"/>
          </ac:grpSpMkLst>
        </pc:grpChg>
        <pc:grpChg chg="del">
          <ac:chgData name="Альдор Старый" userId="0035e1ee82c69735" providerId="LiveId" clId="{EC6C88E6-EEFB-498B-8270-EACB930D5F48}" dt="2023-11-19T06:11:53.800" v="961" actId="478"/>
          <ac:grpSpMkLst>
            <pc:docMk/>
            <pc:sldMk cId="1042729469" sldId="264"/>
            <ac:grpSpMk id="12" creationId="{CDBCB0D5-7A09-B874-E47C-12256FFCFB2B}"/>
          </ac:grpSpMkLst>
        </pc:grpChg>
        <pc:grpChg chg="add mod">
          <ac:chgData name="Альдор Старый" userId="0035e1ee82c69735" providerId="LiveId" clId="{EC6C88E6-EEFB-498B-8270-EACB930D5F48}" dt="2023-11-19T06:49:40.449" v="1387" actId="1076"/>
          <ac:grpSpMkLst>
            <pc:docMk/>
            <pc:sldMk cId="1042729469" sldId="264"/>
            <ac:grpSpMk id="19" creationId="{B0BC0CEE-C195-B3E3-4760-E976DDB56326}"/>
          </ac:grpSpMkLst>
        </pc:grpChg>
        <pc:grpChg chg="add del mod">
          <ac:chgData name="Альдор Старый" userId="0035e1ee82c69735" providerId="LiveId" clId="{EC6C88E6-EEFB-498B-8270-EACB930D5F48}" dt="2023-11-19T06:49:58.592" v="1391" actId="478"/>
          <ac:grpSpMkLst>
            <pc:docMk/>
            <pc:sldMk cId="1042729469" sldId="264"/>
            <ac:grpSpMk id="30" creationId="{641FAD0D-96C1-FCB0-A24C-24A9281F8D90}"/>
          </ac:grpSpMkLst>
        </pc:grpChg>
        <pc:picChg chg="del">
          <ac:chgData name="Альдор Старый" userId="0035e1ee82c69735" providerId="LiveId" clId="{EC6C88E6-EEFB-498B-8270-EACB930D5F48}" dt="2023-11-19T06:11:53.800" v="961" actId="478"/>
          <ac:picMkLst>
            <pc:docMk/>
            <pc:sldMk cId="1042729469" sldId="264"/>
            <ac:picMk id="7" creationId="{7DA8D393-27BA-627B-4BBA-1CC88DDE9562}"/>
          </ac:picMkLst>
        </pc:picChg>
        <pc:picChg chg="del">
          <ac:chgData name="Альдор Старый" userId="0035e1ee82c69735" providerId="LiveId" clId="{EC6C88E6-EEFB-498B-8270-EACB930D5F48}" dt="2023-11-19T06:11:53.800" v="961" actId="478"/>
          <ac:picMkLst>
            <pc:docMk/>
            <pc:sldMk cId="1042729469" sldId="264"/>
            <ac:picMk id="9" creationId="{5C2E7CA0-E245-22D6-7AC1-3DD8C1A926F3}"/>
          </ac:picMkLst>
        </pc:picChg>
        <pc:picChg chg="del topLvl">
          <ac:chgData name="Альдор Старый" userId="0035e1ee82c69735" providerId="LiveId" clId="{EC6C88E6-EEFB-498B-8270-EACB930D5F48}" dt="2023-11-19T06:11:53.800" v="961" actId="478"/>
          <ac:picMkLst>
            <pc:docMk/>
            <pc:sldMk cId="1042729469" sldId="264"/>
            <ac:picMk id="11" creationId="{9C559629-E925-3E35-866E-19B8EABF7BEA}"/>
          </ac:picMkLst>
        </pc:picChg>
      </pc:sldChg>
      <pc:sldChg chg="addSp delSp modSp add mod ord">
        <pc:chgData name="Альдор Старый" userId="0035e1ee82c69735" providerId="LiveId" clId="{EC6C88E6-EEFB-498B-8270-EACB930D5F48}" dt="2023-11-24T04:33:24.875" v="1996" actId="164"/>
        <pc:sldMkLst>
          <pc:docMk/>
          <pc:sldMk cId="3490026951" sldId="265"/>
        </pc:sldMkLst>
        <pc:spChg chg="mod">
          <ac:chgData name="Альдор Старый" userId="0035e1ee82c69735" providerId="LiveId" clId="{EC6C88E6-EEFB-498B-8270-EACB930D5F48}" dt="2023-11-24T04:24:30.897" v="1773"/>
          <ac:spMkLst>
            <pc:docMk/>
            <pc:sldMk cId="3490026951" sldId="265"/>
            <ac:spMk id="4" creationId="{FADAB22B-8730-0515-BE68-013F5B29656B}"/>
          </ac:spMkLst>
        </pc:spChg>
        <pc:spChg chg="del mod topLvl">
          <ac:chgData name="Альдор Старый" userId="0035e1ee82c69735" providerId="LiveId" clId="{EC6C88E6-EEFB-498B-8270-EACB930D5F48}" dt="2023-11-24T04:26:10.698" v="1812" actId="478"/>
          <ac:spMkLst>
            <pc:docMk/>
            <pc:sldMk cId="3490026951" sldId="265"/>
            <ac:spMk id="5" creationId="{43FA6AE2-A4F6-3293-AF1D-1F8E253CC5D7}"/>
          </ac:spMkLst>
        </pc:spChg>
        <pc:spChg chg="mod">
          <ac:chgData name="Альдор Старый" userId="0035e1ee82c69735" providerId="LiveId" clId="{EC6C88E6-EEFB-498B-8270-EACB930D5F48}" dt="2023-11-24T04:24:30.897" v="1773"/>
          <ac:spMkLst>
            <pc:docMk/>
            <pc:sldMk cId="3490026951" sldId="265"/>
            <ac:spMk id="6" creationId="{EAE8E6F1-A0BC-CA06-56E4-9BA110FB44BF}"/>
          </ac:spMkLst>
        </pc:spChg>
        <pc:spChg chg="mod">
          <ac:chgData name="Альдор Старый" userId="0035e1ee82c69735" providerId="LiveId" clId="{EC6C88E6-EEFB-498B-8270-EACB930D5F48}" dt="2023-11-24T04:24:30.897" v="1773"/>
          <ac:spMkLst>
            <pc:docMk/>
            <pc:sldMk cId="3490026951" sldId="265"/>
            <ac:spMk id="7" creationId="{0F6817EA-8171-AB2D-8579-CEF066EF7DE6}"/>
          </ac:spMkLst>
        </pc:spChg>
        <pc:spChg chg="mod">
          <ac:chgData name="Альдор Старый" userId="0035e1ee82c69735" providerId="LiveId" clId="{EC6C88E6-EEFB-498B-8270-EACB930D5F48}" dt="2023-11-24T04:24:30.897" v="1773"/>
          <ac:spMkLst>
            <pc:docMk/>
            <pc:sldMk cId="3490026951" sldId="265"/>
            <ac:spMk id="8" creationId="{13B42915-D0BC-E095-1622-C058A45952D9}"/>
          </ac:spMkLst>
        </pc:spChg>
        <pc:spChg chg="mod">
          <ac:chgData name="Альдор Старый" userId="0035e1ee82c69735" providerId="LiveId" clId="{EC6C88E6-EEFB-498B-8270-EACB930D5F48}" dt="2023-11-24T04:24:30.897" v="1773"/>
          <ac:spMkLst>
            <pc:docMk/>
            <pc:sldMk cId="3490026951" sldId="265"/>
            <ac:spMk id="9" creationId="{36A28460-DAD2-BF20-AD6F-BAD99A5E7F06}"/>
          </ac:spMkLst>
        </pc:spChg>
        <pc:spChg chg="mod">
          <ac:chgData name="Альдор Старый" userId="0035e1ee82c69735" providerId="LiveId" clId="{EC6C88E6-EEFB-498B-8270-EACB930D5F48}" dt="2023-11-24T04:24:30.897" v="1773"/>
          <ac:spMkLst>
            <pc:docMk/>
            <pc:sldMk cId="3490026951" sldId="265"/>
            <ac:spMk id="10" creationId="{E2C3FCD5-6C7D-0255-7851-0A234DAE80A3}"/>
          </ac:spMkLst>
        </pc:spChg>
        <pc:spChg chg="mod">
          <ac:chgData name="Альдор Старый" userId="0035e1ee82c69735" providerId="LiveId" clId="{EC6C88E6-EEFB-498B-8270-EACB930D5F48}" dt="2023-11-24T04:24:30.897" v="1773"/>
          <ac:spMkLst>
            <pc:docMk/>
            <pc:sldMk cId="3490026951" sldId="265"/>
            <ac:spMk id="11" creationId="{80E81B14-B0E1-796B-4950-884D219F042E}"/>
          </ac:spMkLst>
        </pc:spChg>
        <pc:spChg chg="mod">
          <ac:chgData name="Альдор Старый" userId="0035e1ee82c69735" providerId="LiveId" clId="{EC6C88E6-EEFB-498B-8270-EACB930D5F48}" dt="2023-11-24T04:24:30.897" v="1773"/>
          <ac:spMkLst>
            <pc:docMk/>
            <pc:sldMk cId="3490026951" sldId="265"/>
            <ac:spMk id="12" creationId="{0724315F-A1AD-DEC8-E362-93F137619A4E}"/>
          </ac:spMkLst>
        </pc:spChg>
        <pc:spChg chg="mod">
          <ac:chgData name="Альдор Старый" userId="0035e1ee82c69735" providerId="LiveId" clId="{EC6C88E6-EEFB-498B-8270-EACB930D5F48}" dt="2023-11-23T11:23:52.956" v="1739" actId="165"/>
          <ac:spMkLst>
            <pc:docMk/>
            <pc:sldMk cId="3490026951" sldId="265"/>
            <ac:spMk id="13" creationId="{C506910F-67CB-C6CC-620D-93E8AFEA8B41}"/>
          </ac:spMkLst>
        </pc:spChg>
        <pc:spChg chg="mod">
          <ac:chgData name="Альдор Старый" userId="0035e1ee82c69735" providerId="LiveId" clId="{EC6C88E6-EEFB-498B-8270-EACB930D5F48}" dt="2023-11-23T11:23:52.956" v="1739" actId="165"/>
          <ac:spMkLst>
            <pc:docMk/>
            <pc:sldMk cId="3490026951" sldId="265"/>
            <ac:spMk id="14" creationId="{FF347FE3-2ECE-6F2E-BAA7-D45BC652B10F}"/>
          </ac:spMkLst>
        </pc:spChg>
        <pc:spChg chg="mod">
          <ac:chgData name="Альдор Старый" userId="0035e1ee82c69735" providerId="LiveId" clId="{EC6C88E6-EEFB-498B-8270-EACB930D5F48}" dt="2023-11-24T04:24:30.897" v="1773"/>
          <ac:spMkLst>
            <pc:docMk/>
            <pc:sldMk cId="3490026951" sldId="265"/>
            <ac:spMk id="16" creationId="{2A7C3B96-C2DA-81E3-D795-29E9C627F2A6}"/>
          </ac:spMkLst>
        </pc:spChg>
        <pc:spChg chg="mod">
          <ac:chgData name="Альдор Старый" userId="0035e1ee82c69735" providerId="LiveId" clId="{EC6C88E6-EEFB-498B-8270-EACB930D5F48}" dt="2023-11-24T04:24:30.897" v="1773"/>
          <ac:spMkLst>
            <pc:docMk/>
            <pc:sldMk cId="3490026951" sldId="265"/>
            <ac:spMk id="17" creationId="{C22D3B7B-EDC7-D021-A2B4-2AC9BF23FCD1}"/>
          </ac:spMkLst>
        </pc:spChg>
        <pc:spChg chg="add del mod topLvl">
          <ac:chgData name="Альдор Старый" userId="0035e1ee82c69735" providerId="LiveId" clId="{EC6C88E6-EEFB-498B-8270-EACB930D5F48}" dt="2023-11-24T04:26:10.698" v="1812" actId="478"/>
          <ac:spMkLst>
            <pc:docMk/>
            <pc:sldMk cId="3490026951" sldId="265"/>
            <ac:spMk id="18" creationId="{C7C252CB-181C-5086-F5EC-B7C18F81E800}"/>
          </ac:spMkLst>
        </pc:spChg>
        <pc:spChg chg="add del mod topLvl">
          <ac:chgData name="Альдор Старый" userId="0035e1ee82c69735" providerId="LiveId" clId="{EC6C88E6-EEFB-498B-8270-EACB930D5F48}" dt="2023-11-24T04:26:10.698" v="1812" actId="478"/>
          <ac:spMkLst>
            <pc:docMk/>
            <pc:sldMk cId="3490026951" sldId="265"/>
            <ac:spMk id="19" creationId="{66855162-F036-5ED1-5471-7A1150C9E1AF}"/>
          </ac:spMkLst>
        </pc:spChg>
        <pc:spChg chg="add del mod topLvl">
          <ac:chgData name="Альдор Старый" userId="0035e1ee82c69735" providerId="LiveId" clId="{EC6C88E6-EEFB-498B-8270-EACB930D5F48}" dt="2023-11-24T04:26:10.698" v="1812" actId="478"/>
          <ac:spMkLst>
            <pc:docMk/>
            <pc:sldMk cId="3490026951" sldId="265"/>
            <ac:spMk id="20" creationId="{AE0C0FCA-E4A2-0A3C-8C76-8505BC5DF90F}"/>
          </ac:spMkLst>
        </pc:spChg>
        <pc:spChg chg="add del mod topLvl">
          <ac:chgData name="Альдор Старый" userId="0035e1ee82c69735" providerId="LiveId" clId="{EC6C88E6-EEFB-498B-8270-EACB930D5F48}" dt="2023-11-24T04:26:10.698" v="1812" actId="478"/>
          <ac:spMkLst>
            <pc:docMk/>
            <pc:sldMk cId="3490026951" sldId="265"/>
            <ac:spMk id="21" creationId="{8C1536F9-2720-C9F2-C150-988C55DD7E96}"/>
          </ac:spMkLst>
        </pc:spChg>
        <pc:spChg chg="add del mod topLvl">
          <ac:chgData name="Альдор Старый" userId="0035e1ee82c69735" providerId="LiveId" clId="{EC6C88E6-EEFB-498B-8270-EACB930D5F48}" dt="2023-11-24T04:25:43.121" v="1807" actId="478"/>
          <ac:spMkLst>
            <pc:docMk/>
            <pc:sldMk cId="3490026951" sldId="265"/>
            <ac:spMk id="25" creationId="{A0141B02-28F9-C33C-002C-28D7C3206B14}"/>
          </ac:spMkLst>
        </pc:spChg>
        <pc:spChg chg="add del mod topLvl">
          <ac:chgData name="Альдор Старый" userId="0035e1ee82c69735" providerId="LiveId" clId="{EC6C88E6-EEFB-498B-8270-EACB930D5F48}" dt="2023-11-24T04:25:47.594" v="1808" actId="478"/>
          <ac:spMkLst>
            <pc:docMk/>
            <pc:sldMk cId="3490026951" sldId="265"/>
            <ac:spMk id="27" creationId="{68969D57-4893-0DB0-EBBC-4E5494C5EC5B}"/>
          </ac:spMkLst>
        </pc:spChg>
        <pc:spChg chg="add del mod topLvl">
          <ac:chgData name="Альдор Старый" userId="0035e1ee82c69735" providerId="LiveId" clId="{EC6C88E6-EEFB-498B-8270-EACB930D5F48}" dt="2023-11-24T04:25:50.594" v="1809" actId="478"/>
          <ac:spMkLst>
            <pc:docMk/>
            <pc:sldMk cId="3490026951" sldId="265"/>
            <ac:spMk id="28" creationId="{B87F1506-27D5-0F01-2648-6624A45E2708}"/>
          </ac:spMkLst>
        </pc:spChg>
        <pc:spChg chg="add del mod topLvl">
          <ac:chgData name="Альдор Старый" userId="0035e1ee82c69735" providerId="LiveId" clId="{EC6C88E6-EEFB-498B-8270-EACB930D5F48}" dt="2023-11-24T04:25:55.248" v="1810" actId="478"/>
          <ac:spMkLst>
            <pc:docMk/>
            <pc:sldMk cId="3490026951" sldId="265"/>
            <ac:spMk id="29" creationId="{33ECFB6C-F0B7-3015-2B5E-71BF03C9F2F3}"/>
          </ac:spMkLst>
        </pc:spChg>
        <pc:spChg chg="add del mod topLvl">
          <ac:chgData name="Альдор Старый" userId="0035e1ee82c69735" providerId="LiveId" clId="{EC6C88E6-EEFB-498B-8270-EACB930D5F48}" dt="2023-11-24T04:25:59.882" v="1811" actId="478"/>
          <ac:spMkLst>
            <pc:docMk/>
            <pc:sldMk cId="3490026951" sldId="265"/>
            <ac:spMk id="30" creationId="{0288CDA3-077B-0F43-C4DE-3C661CF2878B}"/>
          </ac:spMkLst>
        </pc:spChg>
        <pc:spChg chg="mod">
          <ac:chgData name="Альдор Старый" userId="0035e1ee82c69735" providerId="LiveId" clId="{EC6C88E6-EEFB-498B-8270-EACB930D5F48}" dt="2023-11-23T11:23:56.593" v="1740" actId="165"/>
          <ac:spMkLst>
            <pc:docMk/>
            <pc:sldMk cId="3490026951" sldId="265"/>
            <ac:spMk id="32" creationId="{4E4EDD61-6C28-2AAF-3045-B7F2D426D032}"/>
          </ac:spMkLst>
        </pc:spChg>
        <pc:spChg chg="mod">
          <ac:chgData name="Альдор Старый" userId="0035e1ee82c69735" providerId="LiveId" clId="{EC6C88E6-EEFB-498B-8270-EACB930D5F48}" dt="2023-11-23T11:23:56.593" v="1740" actId="165"/>
          <ac:spMkLst>
            <pc:docMk/>
            <pc:sldMk cId="3490026951" sldId="265"/>
            <ac:spMk id="33" creationId="{24423615-AC14-E122-16F9-6772171E36CC}"/>
          </ac:spMkLst>
        </pc:spChg>
        <pc:spChg chg="mod topLvl">
          <ac:chgData name="Альдор Старый" userId="0035e1ee82c69735" providerId="LiveId" clId="{EC6C88E6-EEFB-498B-8270-EACB930D5F48}" dt="2023-11-24T04:25:05.941" v="1777" actId="165"/>
          <ac:spMkLst>
            <pc:docMk/>
            <pc:sldMk cId="3490026951" sldId="265"/>
            <ac:spMk id="34" creationId="{B54BB8A7-801C-0312-4985-D902BDA95E47}"/>
          </ac:spMkLst>
        </pc:spChg>
        <pc:spChg chg="mod topLvl">
          <ac:chgData name="Альдор Старый" userId="0035e1ee82c69735" providerId="LiveId" clId="{EC6C88E6-EEFB-498B-8270-EACB930D5F48}" dt="2023-11-24T04:25:05.941" v="1777" actId="165"/>
          <ac:spMkLst>
            <pc:docMk/>
            <pc:sldMk cId="3490026951" sldId="265"/>
            <ac:spMk id="36" creationId="{814BF392-63FC-B5D1-C85F-9B37FE3E4818}"/>
          </ac:spMkLst>
        </pc:spChg>
        <pc:spChg chg="mod topLvl">
          <ac:chgData name="Альдор Старый" userId="0035e1ee82c69735" providerId="LiveId" clId="{EC6C88E6-EEFB-498B-8270-EACB930D5F48}" dt="2023-11-24T04:25:05.941" v="1777" actId="165"/>
          <ac:spMkLst>
            <pc:docMk/>
            <pc:sldMk cId="3490026951" sldId="265"/>
            <ac:spMk id="37" creationId="{58FE6A96-6AE1-4D8B-0E35-5F920F243012}"/>
          </ac:spMkLst>
        </pc:spChg>
        <pc:spChg chg="mod topLvl">
          <ac:chgData name="Альдор Старый" userId="0035e1ee82c69735" providerId="LiveId" clId="{EC6C88E6-EEFB-498B-8270-EACB930D5F48}" dt="2023-11-24T04:25:05.941" v="1777" actId="165"/>
          <ac:spMkLst>
            <pc:docMk/>
            <pc:sldMk cId="3490026951" sldId="265"/>
            <ac:spMk id="38" creationId="{3563B2B0-2BB5-A8AC-A1A0-6F145E9FEF1B}"/>
          </ac:spMkLst>
        </pc:spChg>
        <pc:spChg chg="mod topLvl">
          <ac:chgData name="Альдор Старый" userId="0035e1ee82c69735" providerId="LiveId" clId="{EC6C88E6-EEFB-498B-8270-EACB930D5F48}" dt="2023-11-24T04:25:05.941" v="1777" actId="165"/>
          <ac:spMkLst>
            <pc:docMk/>
            <pc:sldMk cId="3490026951" sldId="265"/>
            <ac:spMk id="39" creationId="{CBA8BF00-81F3-4446-56F4-8BEC895BFA01}"/>
          </ac:spMkLst>
        </pc:spChg>
        <pc:spChg chg="mod topLvl">
          <ac:chgData name="Альдор Старый" userId="0035e1ee82c69735" providerId="LiveId" clId="{EC6C88E6-EEFB-498B-8270-EACB930D5F48}" dt="2023-11-24T04:33:24.875" v="1996" actId="164"/>
          <ac:spMkLst>
            <pc:docMk/>
            <pc:sldMk cId="3490026951" sldId="265"/>
            <ac:spMk id="40" creationId="{74A08FF0-8C91-58AA-77E0-BC209B45087F}"/>
          </ac:spMkLst>
        </pc:spChg>
        <pc:spChg chg="del mod topLvl">
          <ac:chgData name="Альдор Старый" userId="0035e1ee82c69735" providerId="LiveId" clId="{EC6C88E6-EEFB-498B-8270-EACB930D5F48}" dt="2023-11-24T04:27:10.519" v="1819" actId="478"/>
          <ac:spMkLst>
            <pc:docMk/>
            <pc:sldMk cId="3490026951" sldId="265"/>
            <ac:spMk id="41" creationId="{14C00DCC-62D0-FBFE-77D8-55630AB99068}"/>
          </ac:spMkLst>
        </pc:spChg>
        <pc:spChg chg="del mod topLvl">
          <ac:chgData name="Альдор Старый" userId="0035e1ee82c69735" providerId="LiveId" clId="{EC6C88E6-EEFB-498B-8270-EACB930D5F48}" dt="2023-11-24T04:31:20.180" v="1902" actId="478"/>
          <ac:spMkLst>
            <pc:docMk/>
            <pc:sldMk cId="3490026951" sldId="265"/>
            <ac:spMk id="42" creationId="{84E4B777-FF80-0AF4-AC07-04B23252BC3F}"/>
          </ac:spMkLst>
        </pc:spChg>
        <pc:spChg chg="mod topLvl">
          <ac:chgData name="Альдор Старый" userId="0035e1ee82c69735" providerId="LiveId" clId="{EC6C88E6-EEFB-498B-8270-EACB930D5F48}" dt="2023-11-24T04:32:57.724" v="1992" actId="1076"/>
          <ac:spMkLst>
            <pc:docMk/>
            <pc:sldMk cId="3490026951" sldId="265"/>
            <ac:spMk id="43" creationId="{9FC29ADA-2446-CDAF-5AE2-B83777FCE00A}"/>
          </ac:spMkLst>
        </pc:spChg>
        <pc:spChg chg="mod topLvl">
          <ac:chgData name="Альдор Старый" userId="0035e1ee82c69735" providerId="LiveId" clId="{EC6C88E6-EEFB-498B-8270-EACB930D5F48}" dt="2023-11-24T04:32:57.724" v="1992" actId="1076"/>
          <ac:spMkLst>
            <pc:docMk/>
            <pc:sldMk cId="3490026951" sldId="265"/>
            <ac:spMk id="44" creationId="{49479E3E-AE0A-A8FB-1B00-5CBD0D285CE8}"/>
          </ac:spMkLst>
        </pc:spChg>
        <pc:spChg chg="add mod">
          <ac:chgData name="Альдор Старый" userId="0035e1ee82c69735" providerId="LiveId" clId="{EC6C88E6-EEFB-498B-8270-EACB930D5F48}" dt="2023-11-24T04:25:26.190" v="1782" actId="164"/>
          <ac:spMkLst>
            <pc:docMk/>
            <pc:sldMk cId="3490026951" sldId="265"/>
            <ac:spMk id="45" creationId="{E7874EDD-42EB-7D81-5688-273B8C876DB5}"/>
          </ac:spMkLst>
        </pc:spChg>
        <pc:spChg chg="add mod">
          <ac:chgData name="Альдор Старый" userId="0035e1ee82c69735" providerId="LiveId" clId="{EC6C88E6-EEFB-498B-8270-EACB930D5F48}" dt="2023-11-24T04:25:26.190" v="1782" actId="164"/>
          <ac:spMkLst>
            <pc:docMk/>
            <pc:sldMk cId="3490026951" sldId="265"/>
            <ac:spMk id="46" creationId="{B492D338-2A56-E528-6BF7-40659DA3E7BE}"/>
          </ac:spMkLst>
        </pc:spChg>
        <pc:spChg chg="add mod">
          <ac:chgData name="Альдор Старый" userId="0035e1ee82c69735" providerId="LiveId" clId="{EC6C88E6-EEFB-498B-8270-EACB930D5F48}" dt="2023-11-24T04:25:26.190" v="1782" actId="164"/>
          <ac:spMkLst>
            <pc:docMk/>
            <pc:sldMk cId="3490026951" sldId="265"/>
            <ac:spMk id="47" creationId="{E48F7AB9-4810-0D14-1D52-A07EE541DC2E}"/>
          </ac:spMkLst>
        </pc:spChg>
        <pc:spChg chg="add mod">
          <ac:chgData name="Альдор Старый" userId="0035e1ee82c69735" providerId="LiveId" clId="{EC6C88E6-EEFB-498B-8270-EACB930D5F48}" dt="2023-11-24T04:25:26.190" v="1782" actId="164"/>
          <ac:spMkLst>
            <pc:docMk/>
            <pc:sldMk cId="3490026951" sldId="265"/>
            <ac:spMk id="48" creationId="{DF4ADA8C-84C2-33C7-C5A5-CCE445928934}"/>
          </ac:spMkLst>
        </pc:spChg>
        <pc:spChg chg="add mod">
          <ac:chgData name="Альдор Старый" userId="0035e1ee82c69735" providerId="LiveId" clId="{EC6C88E6-EEFB-498B-8270-EACB930D5F48}" dt="2023-11-24T04:25:26.190" v="1782" actId="164"/>
          <ac:spMkLst>
            <pc:docMk/>
            <pc:sldMk cId="3490026951" sldId="265"/>
            <ac:spMk id="49" creationId="{3948DCA0-60EB-908C-494F-7E50923C43D6}"/>
          </ac:spMkLst>
        </pc:spChg>
        <pc:spChg chg="mod">
          <ac:chgData name="Альдор Старый" userId="0035e1ee82c69735" providerId="LiveId" clId="{EC6C88E6-EEFB-498B-8270-EACB930D5F48}" dt="2023-11-24T04:26:47.446" v="1816"/>
          <ac:spMkLst>
            <pc:docMk/>
            <pc:sldMk cId="3490026951" sldId="265"/>
            <ac:spMk id="52" creationId="{0AFDFB57-40EF-1A1B-A04C-82472A6B2ECB}"/>
          </ac:spMkLst>
        </pc:spChg>
        <pc:spChg chg="mod">
          <ac:chgData name="Альдор Старый" userId="0035e1ee82c69735" providerId="LiveId" clId="{EC6C88E6-EEFB-498B-8270-EACB930D5F48}" dt="2023-11-24T04:26:47.446" v="1816"/>
          <ac:spMkLst>
            <pc:docMk/>
            <pc:sldMk cId="3490026951" sldId="265"/>
            <ac:spMk id="53" creationId="{EA0D8856-B7BA-26CB-D364-A94F56DBA1C9}"/>
          </ac:spMkLst>
        </pc:spChg>
        <pc:spChg chg="mod">
          <ac:chgData name="Альдор Старый" userId="0035e1ee82c69735" providerId="LiveId" clId="{EC6C88E6-EEFB-498B-8270-EACB930D5F48}" dt="2023-11-24T04:26:47.446" v="1816"/>
          <ac:spMkLst>
            <pc:docMk/>
            <pc:sldMk cId="3490026951" sldId="265"/>
            <ac:spMk id="54" creationId="{0D8AF6EB-8849-5736-DDB3-F0C177BEFACE}"/>
          </ac:spMkLst>
        </pc:spChg>
        <pc:spChg chg="mod">
          <ac:chgData name="Альдор Старый" userId="0035e1ee82c69735" providerId="LiveId" clId="{EC6C88E6-EEFB-498B-8270-EACB930D5F48}" dt="2023-11-24T04:26:47.446" v="1816"/>
          <ac:spMkLst>
            <pc:docMk/>
            <pc:sldMk cId="3490026951" sldId="265"/>
            <ac:spMk id="55" creationId="{44028571-B42C-3778-3055-D6A43581F5AD}"/>
          </ac:spMkLst>
        </pc:spChg>
        <pc:spChg chg="mod">
          <ac:chgData name="Альдор Старый" userId="0035e1ee82c69735" providerId="LiveId" clId="{EC6C88E6-EEFB-498B-8270-EACB930D5F48}" dt="2023-11-24T04:26:47.446" v="1816"/>
          <ac:spMkLst>
            <pc:docMk/>
            <pc:sldMk cId="3490026951" sldId="265"/>
            <ac:spMk id="56" creationId="{735452A0-8E7E-FF4B-0EE9-513A6C02E805}"/>
          </ac:spMkLst>
        </pc:spChg>
        <pc:spChg chg="add mod">
          <ac:chgData name="Альдор Старый" userId="0035e1ee82c69735" providerId="LiveId" clId="{EC6C88E6-EEFB-498B-8270-EACB930D5F48}" dt="2023-11-24T04:33:24.875" v="1996" actId="164"/>
          <ac:spMkLst>
            <pc:docMk/>
            <pc:sldMk cId="3490026951" sldId="265"/>
            <ac:spMk id="57" creationId="{E0D374D4-2F3F-FCF9-48A3-923A05654E1A}"/>
          </ac:spMkLst>
        </pc:spChg>
        <pc:spChg chg="mod">
          <ac:chgData name="Альдор Старый" userId="0035e1ee82c69735" providerId="LiveId" clId="{EC6C88E6-EEFB-498B-8270-EACB930D5F48}" dt="2023-11-24T04:28:21.719" v="1824"/>
          <ac:spMkLst>
            <pc:docMk/>
            <pc:sldMk cId="3490026951" sldId="265"/>
            <ac:spMk id="59" creationId="{234A5B3E-00FA-836A-5310-457726DB9DB0}"/>
          </ac:spMkLst>
        </pc:spChg>
        <pc:spChg chg="mod">
          <ac:chgData name="Альдор Старый" userId="0035e1ee82c69735" providerId="LiveId" clId="{EC6C88E6-EEFB-498B-8270-EACB930D5F48}" dt="2023-11-24T04:28:21.719" v="1824"/>
          <ac:spMkLst>
            <pc:docMk/>
            <pc:sldMk cId="3490026951" sldId="265"/>
            <ac:spMk id="60" creationId="{01651728-1D35-65A8-FAEF-3C42A5A54AC2}"/>
          </ac:spMkLst>
        </pc:spChg>
        <pc:spChg chg="mod">
          <ac:chgData name="Альдор Старый" userId="0035e1ee82c69735" providerId="LiveId" clId="{EC6C88E6-EEFB-498B-8270-EACB930D5F48}" dt="2023-11-24T04:28:21.719" v="1824"/>
          <ac:spMkLst>
            <pc:docMk/>
            <pc:sldMk cId="3490026951" sldId="265"/>
            <ac:spMk id="61" creationId="{5AEECE37-25AD-3A73-65BC-4C00975E1BFE}"/>
          </ac:spMkLst>
        </pc:spChg>
        <pc:spChg chg="mod">
          <ac:chgData name="Альдор Старый" userId="0035e1ee82c69735" providerId="LiveId" clId="{EC6C88E6-EEFB-498B-8270-EACB930D5F48}" dt="2023-11-24T04:28:21.719" v="1824"/>
          <ac:spMkLst>
            <pc:docMk/>
            <pc:sldMk cId="3490026951" sldId="265"/>
            <ac:spMk id="62" creationId="{C0B06728-9E05-7532-1750-54A81710D71E}"/>
          </ac:spMkLst>
        </pc:spChg>
        <pc:spChg chg="mod">
          <ac:chgData name="Альдор Старый" userId="0035e1ee82c69735" providerId="LiveId" clId="{EC6C88E6-EEFB-498B-8270-EACB930D5F48}" dt="2023-11-24T04:28:21.719" v="1824"/>
          <ac:spMkLst>
            <pc:docMk/>
            <pc:sldMk cId="3490026951" sldId="265"/>
            <ac:spMk id="63" creationId="{5E454820-A1DA-01BD-101F-ABCF2E669DE8}"/>
          </ac:spMkLst>
        </pc:spChg>
        <pc:spChg chg="add mod">
          <ac:chgData name="Альдор Старый" userId="0035e1ee82c69735" providerId="LiveId" clId="{EC6C88E6-EEFB-498B-8270-EACB930D5F48}" dt="2023-11-24T04:33:24.875" v="1996" actId="164"/>
          <ac:spMkLst>
            <pc:docMk/>
            <pc:sldMk cId="3490026951" sldId="265"/>
            <ac:spMk id="64" creationId="{95B2136D-9E34-CEC3-EFA2-2E78EB5F3E91}"/>
          </ac:spMkLst>
        </pc:spChg>
        <pc:spChg chg="mod">
          <ac:chgData name="Альдор Старый" userId="0035e1ee82c69735" providerId="LiveId" clId="{EC6C88E6-EEFB-498B-8270-EACB930D5F48}" dt="2023-11-24T04:31:29.984" v="1905"/>
          <ac:spMkLst>
            <pc:docMk/>
            <pc:sldMk cId="3490026951" sldId="265"/>
            <ac:spMk id="66" creationId="{F642DB59-B9B4-E34A-9253-663C9C3BA80C}"/>
          </ac:spMkLst>
        </pc:spChg>
        <pc:spChg chg="mod">
          <ac:chgData name="Альдор Старый" userId="0035e1ee82c69735" providerId="LiveId" clId="{EC6C88E6-EEFB-498B-8270-EACB930D5F48}" dt="2023-11-24T04:31:29.984" v="1905"/>
          <ac:spMkLst>
            <pc:docMk/>
            <pc:sldMk cId="3490026951" sldId="265"/>
            <ac:spMk id="67" creationId="{666597A6-8345-40CD-53D9-AFCEF0EA1D8E}"/>
          </ac:spMkLst>
        </pc:spChg>
        <pc:spChg chg="mod">
          <ac:chgData name="Альдор Старый" userId="0035e1ee82c69735" providerId="LiveId" clId="{EC6C88E6-EEFB-498B-8270-EACB930D5F48}" dt="2023-11-24T04:31:29.984" v="1905"/>
          <ac:spMkLst>
            <pc:docMk/>
            <pc:sldMk cId="3490026951" sldId="265"/>
            <ac:spMk id="68" creationId="{863CE0BA-084A-5ABE-5E71-92A832317066}"/>
          </ac:spMkLst>
        </pc:spChg>
        <pc:spChg chg="mod">
          <ac:chgData name="Альдор Старый" userId="0035e1ee82c69735" providerId="LiveId" clId="{EC6C88E6-EEFB-498B-8270-EACB930D5F48}" dt="2023-11-24T04:31:29.984" v="1905"/>
          <ac:spMkLst>
            <pc:docMk/>
            <pc:sldMk cId="3490026951" sldId="265"/>
            <ac:spMk id="69" creationId="{130E5D33-0FEC-E594-B962-96CBB920E798}"/>
          </ac:spMkLst>
        </pc:spChg>
        <pc:spChg chg="mod">
          <ac:chgData name="Альдор Старый" userId="0035e1ee82c69735" providerId="LiveId" clId="{EC6C88E6-EEFB-498B-8270-EACB930D5F48}" dt="2023-11-24T04:31:29.984" v="1905"/>
          <ac:spMkLst>
            <pc:docMk/>
            <pc:sldMk cId="3490026951" sldId="265"/>
            <ac:spMk id="70" creationId="{76E9781E-CEF0-1B1F-51A2-C08D0420F0C0}"/>
          </ac:spMkLst>
        </pc:spChg>
        <pc:spChg chg="add mod">
          <ac:chgData name="Альдор Старый" userId="0035e1ee82c69735" providerId="LiveId" clId="{EC6C88E6-EEFB-498B-8270-EACB930D5F48}" dt="2023-11-24T04:33:24.875" v="1996" actId="164"/>
          <ac:spMkLst>
            <pc:docMk/>
            <pc:sldMk cId="3490026951" sldId="265"/>
            <ac:spMk id="71" creationId="{DC4F2118-6800-0C60-E2FA-EE7DD36C3CDE}"/>
          </ac:spMkLst>
        </pc:spChg>
        <pc:spChg chg="mod">
          <ac:chgData name="Альдор Старый" userId="0035e1ee82c69735" providerId="LiveId" clId="{EC6C88E6-EEFB-498B-8270-EACB930D5F48}" dt="2023-11-24T04:32:59.056" v="1993"/>
          <ac:spMkLst>
            <pc:docMk/>
            <pc:sldMk cId="3490026951" sldId="265"/>
            <ac:spMk id="73" creationId="{CF4F6463-7117-8FBC-9F4F-5A4B0A6DF3C1}"/>
          </ac:spMkLst>
        </pc:spChg>
        <pc:spChg chg="mod">
          <ac:chgData name="Альдор Старый" userId="0035e1ee82c69735" providerId="LiveId" clId="{EC6C88E6-EEFB-498B-8270-EACB930D5F48}" dt="2023-11-24T04:32:59.056" v="1993"/>
          <ac:spMkLst>
            <pc:docMk/>
            <pc:sldMk cId="3490026951" sldId="265"/>
            <ac:spMk id="74" creationId="{3788A29D-AF24-4075-CC52-FDBE913ED598}"/>
          </ac:spMkLst>
        </pc:spChg>
        <pc:spChg chg="mod">
          <ac:chgData name="Альдор Старый" userId="0035e1ee82c69735" providerId="LiveId" clId="{EC6C88E6-EEFB-498B-8270-EACB930D5F48}" dt="2023-11-24T04:32:59.056" v="1993"/>
          <ac:spMkLst>
            <pc:docMk/>
            <pc:sldMk cId="3490026951" sldId="265"/>
            <ac:spMk id="75" creationId="{DB0DF70A-30AB-B8E0-BE0D-6DF7B666FF76}"/>
          </ac:spMkLst>
        </pc:spChg>
        <pc:spChg chg="mod">
          <ac:chgData name="Альдор Старый" userId="0035e1ee82c69735" providerId="LiveId" clId="{EC6C88E6-EEFB-498B-8270-EACB930D5F48}" dt="2023-11-24T04:32:59.056" v="1993"/>
          <ac:spMkLst>
            <pc:docMk/>
            <pc:sldMk cId="3490026951" sldId="265"/>
            <ac:spMk id="76" creationId="{69FF2D77-47ED-56BE-2AA4-EA2C61D972E4}"/>
          </ac:spMkLst>
        </pc:spChg>
        <pc:spChg chg="mod">
          <ac:chgData name="Альдор Старый" userId="0035e1ee82c69735" providerId="LiveId" clId="{EC6C88E6-EEFB-498B-8270-EACB930D5F48}" dt="2023-11-24T04:32:59.056" v="1993"/>
          <ac:spMkLst>
            <pc:docMk/>
            <pc:sldMk cId="3490026951" sldId="265"/>
            <ac:spMk id="77" creationId="{482BE413-DAF4-DF26-FF70-660BB1E84974}"/>
          </ac:spMkLst>
        </pc:spChg>
        <pc:spChg chg="add del mod">
          <ac:chgData name="Альдор Старый" userId="0035e1ee82c69735" providerId="LiveId" clId="{EC6C88E6-EEFB-498B-8270-EACB930D5F48}" dt="2023-11-24T04:33:12.674" v="1995" actId="478"/>
          <ac:spMkLst>
            <pc:docMk/>
            <pc:sldMk cId="3490026951" sldId="265"/>
            <ac:spMk id="78" creationId="{41C349B9-7376-5FCC-9392-EF06CC83A370}"/>
          </ac:spMkLst>
        </pc:spChg>
        <pc:spChg chg="add mod">
          <ac:chgData name="Альдор Старый" userId="0035e1ee82c69735" providerId="LiveId" clId="{EC6C88E6-EEFB-498B-8270-EACB930D5F48}" dt="2023-11-24T04:33:24.875" v="1996" actId="164"/>
          <ac:spMkLst>
            <pc:docMk/>
            <pc:sldMk cId="3490026951" sldId="265"/>
            <ac:spMk id="79" creationId="{CDFED7A9-961C-529A-56B7-495DDAE9812B}"/>
          </ac:spMkLst>
        </pc:spChg>
        <pc:grpChg chg="del">
          <ac:chgData name="Альдор Старый" userId="0035e1ee82c69735" providerId="LiveId" clId="{EC6C88E6-EEFB-498B-8270-EACB930D5F48}" dt="2023-11-21T10:42:45.268" v="1431" actId="478"/>
          <ac:grpSpMkLst>
            <pc:docMk/>
            <pc:sldMk cId="3490026951" sldId="265"/>
            <ac:grpSpMk id="2" creationId="{46F6FDD6-D7D3-9531-D4D4-7CF7BA0CCE97}"/>
          </ac:grpSpMkLst>
        </pc:grpChg>
        <pc:grpChg chg="add del mod">
          <ac:chgData name="Альдор Старый" userId="0035e1ee82c69735" providerId="LiveId" clId="{EC6C88E6-EEFB-498B-8270-EACB930D5F48}" dt="2023-11-23T11:23:52.956" v="1739" actId="165"/>
          <ac:grpSpMkLst>
            <pc:docMk/>
            <pc:sldMk cId="3490026951" sldId="265"/>
            <ac:grpSpMk id="2" creationId="{943C5779-724B-BC6C-C0DC-9D05989C8AB9}"/>
          </ac:grpSpMkLst>
        </pc:grpChg>
        <pc:grpChg chg="add del mod">
          <ac:chgData name="Альдор Старый" userId="0035e1ee82c69735" providerId="LiveId" clId="{EC6C88E6-EEFB-498B-8270-EACB930D5F48}" dt="2023-11-24T04:25:05.941" v="1777" actId="165"/>
          <ac:grpSpMkLst>
            <pc:docMk/>
            <pc:sldMk cId="3490026951" sldId="265"/>
            <ac:grpSpMk id="2" creationId="{EF3EB996-CBB2-01F5-70D9-F6BDAE42608F}"/>
          </ac:grpSpMkLst>
        </pc:grpChg>
        <pc:grpChg chg="add del mod">
          <ac:chgData name="Альдор Старый" userId="0035e1ee82c69735" providerId="LiveId" clId="{EC6C88E6-EEFB-498B-8270-EACB930D5F48}" dt="2023-11-24T04:24:33.633" v="1774"/>
          <ac:grpSpMkLst>
            <pc:docMk/>
            <pc:sldMk cId="3490026951" sldId="265"/>
            <ac:grpSpMk id="3" creationId="{6CB01A5E-C23C-A6DD-AC05-87CA37DC6825}"/>
          </ac:grpSpMkLst>
        </pc:grpChg>
        <pc:grpChg chg="add del mod">
          <ac:chgData name="Альдор Старый" userId="0035e1ee82c69735" providerId="LiveId" clId="{EC6C88E6-EEFB-498B-8270-EACB930D5F48}" dt="2023-11-23T11:23:56.593" v="1740" actId="165"/>
          <ac:grpSpMkLst>
            <pc:docMk/>
            <pc:sldMk cId="3490026951" sldId="265"/>
            <ac:grpSpMk id="3" creationId="{7C786F0D-8F23-61A2-2C59-8E20CFC10A58}"/>
          </ac:grpSpMkLst>
        </pc:grpChg>
        <pc:grpChg chg="del">
          <ac:chgData name="Альдор Старый" userId="0035e1ee82c69735" providerId="LiveId" clId="{EC6C88E6-EEFB-498B-8270-EACB930D5F48}" dt="2023-11-21T10:42:45.268" v="1431" actId="478"/>
          <ac:grpSpMkLst>
            <pc:docMk/>
            <pc:sldMk cId="3490026951" sldId="265"/>
            <ac:grpSpMk id="10" creationId="{FBE23FDE-D198-C82B-4FA5-DB7179695555}"/>
          </ac:grpSpMkLst>
        </pc:grpChg>
        <pc:grpChg chg="add del mod">
          <ac:chgData name="Альдор Старый" userId="0035e1ee82c69735" providerId="LiveId" clId="{EC6C88E6-EEFB-498B-8270-EACB930D5F48}" dt="2023-11-21T10:43:14.999" v="1453" actId="478"/>
          <ac:grpSpMkLst>
            <pc:docMk/>
            <pc:sldMk cId="3490026951" sldId="265"/>
            <ac:grpSpMk id="12" creationId="{CDBCB0D5-7A09-B874-E47C-12256FFCFB2B}"/>
          </ac:grpSpMkLst>
        </pc:grpChg>
        <pc:grpChg chg="del mod topLvl">
          <ac:chgData name="Альдор Старый" userId="0035e1ee82c69735" providerId="LiveId" clId="{EC6C88E6-EEFB-498B-8270-EACB930D5F48}" dt="2023-11-24T04:23:16.723" v="1759" actId="478"/>
          <ac:grpSpMkLst>
            <pc:docMk/>
            <pc:sldMk cId="3490026951" sldId="265"/>
            <ac:grpSpMk id="15" creationId="{4301B1ED-7AF7-8284-42EA-879047F05C27}"/>
          </ac:grpSpMkLst>
        </pc:grpChg>
        <pc:grpChg chg="add del mod topLvl">
          <ac:chgData name="Альдор Старый" userId="0035e1ee82c69735" providerId="LiveId" clId="{EC6C88E6-EEFB-498B-8270-EACB930D5F48}" dt="2023-11-24T04:24:11.764" v="1769" actId="165"/>
          <ac:grpSpMkLst>
            <pc:docMk/>
            <pc:sldMk cId="3490026951" sldId="265"/>
            <ac:grpSpMk id="22" creationId="{61C793C4-880D-DEA8-7B3A-BB1AC45D3037}"/>
          </ac:grpSpMkLst>
        </pc:grpChg>
        <pc:grpChg chg="add del mod ord topLvl">
          <ac:chgData name="Альдор Старый" userId="0035e1ee82c69735" providerId="LiveId" clId="{EC6C88E6-EEFB-498B-8270-EACB930D5F48}" dt="2023-11-24T04:23:51.304" v="1765" actId="165"/>
          <ac:grpSpMkLst>
            <pc:docMk/>
            <pc:sldMk cId="3490026951" sldId="265"/>
            <ac:grpSpMk id="23" creationId="{8979EF0D-E2DE-A13E-3FD9-0272B440AF1E}"/>
          </ac:grpSpMkLst>
        </pc:grpChg>
        <pc:grpChg chg="add del mod">
          <ac:chgData name="Альдор Старый" userId="0035e1ee82c69735" providerId="LiveId" clId="{EC6C88E6-EEFB-498B-8270-EACB930D5F48}" dt="2023-11-21T10:58:06.763" v="1700" actId="165"/>
          <ac:grpSpMkLst>
            <pc:docMk/>
            <pc:sldMk cId="3490026951" sldId="265"/>
            <ac:grpSpMk id="24" creationId="{6BB70418-F5C1-C2AC-4938-F2486DF65A06}"/>
          </ac:grpSpMkLst>
        </pc:grpChg>
        <pc:grpChg chg="add del mod">
          <ac:chgData name="Альдор Старый" userId="0035e1ee82c69735" providerId="LiveId" clId="{EC6C88E6-EEFB-498B-8270-EACB930D5F48}" dt="2023-11-24T04:25:05.941" v="1777" actId="165"/>
          <ac:grpSpMkLst>
            <pc:docMk/>
            <pc:sldMk cId="3490026951" sldId="265"/>
            <ac:grpSpMk id="24" creationId="{A509A2D9-48F6-7B2E-68F2-AFE82AD3977A}"/>
          </ac:grpSpMkLst>
        </pc:grpChg>
        <pc:grpChg chg="del mod topLvl">
          <ac:chgData name="Альдор Старый" userId="0035e1ee82c69735" providerId="LiveId" clId="{EC6C88E6-EEFB-498B-8270-EACB930D5F48}" dt="2023-11-24T04:24:07.805" v="1768" actId="165"/>
          <ac:grpSpMkLst>
            <pc:docMk/>
            <pc:sldMk cId="3490026951" sldId="265"/>
            <ac:grpSpMk id="26" creationId="{02ADD0BA-3A14-CED1-5DA8-BF42ED9AC16C}"/>
          </ac:grpSpMkLst>
        </pc:grpChg>
        <pc:grpChg chg="add del mod topLvl">
          <ac:chgData name="Альдор Старый" userId="0035e1ee82c69735" providerId="LiveId" clId="{EC6C88E6-EEFB-498B-8270-EACB930D5F48}" dt="2023-11-24T04:23:18.146" v="1760" actId="478"/>
          <ac:grpSpMkLst>
            <pc:docMk/>
            <pc:sldMk cId="3490026951" sldId="265"/>
            <ac:grpSpMk id="31" creationId="{5441C0BC-85DF-CB93-C332-5FB3FC32B64A}"/>
          </ac:grpSpMkLst>
        </pc:grpChg>
        <pc:grpChg chg="add del mod">
          <ac:chgData name="Альдор Старый" userId="0035e1ee82c69735" providerId="LiveId" clId="{EC6C88E6-EEFB-498B-8270-EACB930D5F48}" dt="2023-11-21T10:59:24.374" v="1714" actId="165"/>
          <ac:grpSpMkLst>
            <pc:docMk/>
            <pc:sldMk cId="3490026951" sldId="265"/>
            <ac:grpSpMk id="34" creationId="{63848664-3BC6-8299-6801-FF14D4AA0656}"/>
          </ac:grpSpMkLst>
        </pc:grpChg>
        <pc:grpChg chg="add del mod topLvl">
          <ac:chgData name="Альдор Старый" userId="0035e1ee82c69735" providerId="LiveId" clId="{EC6C88E6-EEFB-498B-8270-EACB930D5F48}" dt="2023-11-24T04:23:48.079" v="1764" actId="165"/>
          <ac:grpSpMkLst>
            <pc:docMk/>
            <pc:sldMk cId="3490026951" sldId="265"/>
            <ac:grpSpMk id="35" creationId="{4C90E4A1-819A-9C4C-7956-0E3F644148A5}"/>
          </ac:grpSpMkLst>
        </pc:grpChg>
        <pc:grpChg chg="add mod ord">
          <ac:chgData name="Альдор Старый" userId="0035e1ee82c69735" providerId="LiveId" clId="{EC6C88E6-EEFB-498B-8270-EACB930D5F48}" dt="2023-11-24T04:32:57.724" v="1992" actId="1076"/>
          <ac:grpSpMkLst>
            <pc:docMk/>
            <pc:sldMk cId="3490026951" sldId="265"/>
            <ac:grpSpMk id="50" creationId="{E367CF4B-9CF7-508B-5A9C-3ED878F59A67}"/>
          </ac:grpSpMkLst>
        </pc:grpChg>
        <pc:grpChg chg="add del mod">
          <ac:chgData name="Альдор Старый" userId="0035e1ee82c69735" providerId="LiveId" clId="{EC6C88E6-EEFB-498B-8270-EACB930D5F48}" dt="2023-11-24T04:26:58.080" v="1818" actId="478"/>
          <ac:grpSpMkLst>
            <pc:docMk/>
            <pc:sldMk cId="3490026951" sldId="265"/>
            <ac:grpSpMk id="51" creationId="{8C3AF03F-5A0A-0160-23A4-DFBC9EFE8767}"/>
          </ac:grpSpMkLst>
        </pc:grpChg>
        <pc:grpChg chg="add del mod">
          <ac:chgData name="Альдор Старый" userId="0035e1ee82c69735" providerId="LiveId" clId="{EC6C88E6-EEFB-498B-8270-EACB930D5F48}" dt="2023-11-24T04:29:29.549" v="1883" actId="478"/>
          <ac:grpSpMkLst>
            <pc:docMk/>
            <pc:sldMk cId="3490026951" sldId="265"/>
            <ac:grpSpMk id="58" creationId="{E32F6A03-B608-A396-5D11-DE80FB33DC87}"/>
          </ac:grpSpMkLst>
        </pc:grpChg>
        <pc:grpChg chg="add del mod">
          <ac:chgData name="Альдор Старый" userId="0035e1ee82c69735" providerId="LiveId" clId="{EC6C88E6-EEFB-498B-8270-EACB930D5F48}" dt="2023-11-24T04:31:43.048" v="1907" actId="478"/>
          <ac:grpSpMkLst>
            <pc:docMk/>
            <pc:sldMk cId="3490026951" sldId="265"/>
            <ac:grpSpMk id="65" creationId="{58AD3B41-9D80-AD32-B831-6F46D57DC7FB}"/>
          </ac:grpSpMkLst>
        </pc:grpChg>
        <pc:grpChg chg="add del mod">
          <ac:chgData name="Альдор Старый" userId="0035e1ee82c69735" providerId="LiveId" clId="{EC6C88E6-EEFB-498B-8270-EACB930D5F48}" dt="2023-11-24T04:33:12.674" v="1995" actId="478"/>
          <ac:grpSpMkLst>
            <pc:docMk/>
            <pc:sldMk cId="3490026951" sldId="265"/>
            <ac:grpSpMk id="72" creationId="{0D1C5457-EE99-1647-DB9D-4E2369068DF0}"/>
          </ac:grpSpMkLst>
        </pc:grpChg>
        <pc:grpChg chg="add mod">
          <ac:chgData name="Альдор Старый" userId="0035e1ee82c69735" providerId="LiveId" clId="{EC6C88E6-EEFB-498B-8270-EACB930D5F48}" dt="2023-11-24T04:33:24.875" v="1996" actId="164"/>
          <ac:grpSpMkLst>
            <pc:docMk/>
            <pc:sldMk cId="3490026951" sldId="265"/>
            <ac:grpSpMk id="80" creationId="{9BCA01C0-BE3F-A987-8B5B-20D3D95B60BC}"/>
          </ac:grpSpMkLst>
        </pc:grpChg>
        <pc:picChg chg="del">
          <ac:chgData name="Альдор Старый" userId="0035e1ee82c69735" providerId="LiveId" clId="{EC6C88E6-EEFB-498B-8270-EACB930D5F48}" dt="2023-11-21T10:43:07.776" v="1449" actId="478"/>
          <ac:picMkLst>
            <pc:docMk/>
            <pc:sldMk cId="3490026951" sldId="265"/>
            <ac:picMk id="7" creationId="{7DA8D393-27BA-627B-4BBA-1CC88DDE9562}"/>
          </ac:picMkLst>
        </pc:picChg>
        <pc:picChg chg="del">
          <ac:chgData name="Альдор Старый" userId="0035e1ee82c69735" providerId="LiveId" clId="{EC6C88E6-EEFB-498B-8270-EACB930D5F48}" dt="2023-11-21T10:43:12.355" v="1452" actId="478"/>
          <ac:picMkLst>
            <pc:docMk/>
            <pc:sldMk cId="3490026951" sldId="265"/>
            <ac:picMk id="9" creationId="{5C2E7CA0-E245-22D6-7AC1-3DD8C1A926F3}"/>
          </ac:picMkLst>
        </pc:picChg>
        <pc:picChg chg="del topLvl">
          <ac:chgData name="Альдор Старый" userId="0035e1ee82c69735" providerId="LiveId" clId="{EC6C88E6-EEFB-498B-8270-EACB930D5F48}" dt="2023-11-21T10:43:14.999" v="1453" actId="478"/>
          <ac:picMkLst>
            <pc:docMk/>
            <pc:sldMk cId="3490026951" sldId="265"/>
            <ac:picMk id="11" creationId="{9C559629-E925-3E35-866E-19B8EABF7BE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CC45C-40C7-0C58-962C-F7365EEAC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E4923D-F925-1DB4-B853-B03843BFC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BAB68B-5507-242F-6611-BAB46FF6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05F6-CF7F-43A8-A6BC-83283FE1042D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C0A2D3-E4B8-596F-2652-D3CD0F82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E1178F-D329-75A7-B76F-155730B9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0F63-BFDD-4516-97FC-3800785C5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49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9109B-8697-3233-D1BD-3DFD6D55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5EEA7E-69B2-8B44-63CB-C305832B3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381EBD-F4C5-F05F-C67D-D50F0F90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05F6-CF7F-43A8-A6BC-83283FE1042D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0BE86D-4C11-F3ED-7DC2-AAF96A26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B7371A-57F2-D394-7FC1-4863EC33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0F63-BFDD-4516-97FC-3800785C5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76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170AEC-E986-92D2-83E4-29CC5E517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C136A2-C862-4956-13D4-104FAE128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7B20CC-83F3-9F89-9804-991407F7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05F6-CF7F-43A8-A6BC-83283FE1042D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452296-5133-FECB-1B06-5046FF3A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92FD8B-D018-0C34-BF02-29B3195C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0F63-BFDD-4516-97FC-3800785C5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96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12E60-FD01-649C-3359-6969DD19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3064FA-5A50-278F-45B5-3D56B4A2D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8FB2D9-4E09-6AE7-7B71-D631E69B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05F6-CF7F-43A8-A6BC-83283FE1042D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3B7606-613B-7E3D-7E35-6E099AE7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D3B2D9-1F0C-4FF5-58CB-750E81D5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0F63-BFDD-4516-97FC-3800785C5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28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12EC3-144F-B6B8-D541-E3536F07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CE5BDB-00B6-5A46-3421-B5CEBD8D8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7D21E7-6535-DBFF-680A-5186CBCD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05F6-CF7F-43A8-A6BC-83283FE1042D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1645B8-26CB-00AF-761C-C115B7AF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527233-E512-D0E7-DA27-6074CFA3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0F63-BFDD-4516-97FC-3800785C5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48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F123F-5ED5-7FA9-E6C2-6B45E108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82E9B4-D0B9-E26B-2B36-D8C03CAAB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AAC6E4-A62C-6D81-DD2B-FD62B7C2A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432EE0-8855-7BD2-02EA-E5B2BFB1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05F6-CF7F-43A8-A6BC-83283FE1042D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6A8560-2E7B-A29C-3C62-29A6F417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6008A6-1AB9-B814-871D-4E1FDBCF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0F63-BFDD-4516-97FC-3800785C5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87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053E3-E502-F46A-0EE8-8B5A5AC1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D5B1AD-40CC-418D-3799-90126CCCA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FE007D-E1DA-8144-6BCE-25AC2A2CC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A3A767-0863-54CF-7BEB-F5E50C10E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21DC806-1DE3-B092-17AE-3C249869A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E9D0A4-318D-79ED-BCBD-628EC98D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05F6-CF7F-43A8-A6BC-83283FE1042D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C25B76-E3B7-5012-24BC-CFCC24CE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953900-BEEA-7A83-0359-7905B983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0F63-BFDD-4516-97FC-3800785C5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67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95133-A039-7E83-30F3-6B92EE1E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99CCB5C-BD20-AFE2-2D5C-6D91718E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05F6-CF7F-43A8-A6BC-83283FE1042D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532BA9-55CF-D8E1-2ED8-79F4EDD7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33A26F-C1CD-3279-AC53-11E3BCDE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0F63-BFDD-4516-97FC-3800785C5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3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D427867-A525-F6D0-D553-83B9DD8B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05F6-CF7F-43A8-A6BC-83283FE1042D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C0848C-6456-BE85-89CA-5EF628AC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B5E02B-97D8-87BD-829E-375D6FE0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0F63-BFDD-4516-97FC-3800785C5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7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F20E0-79E3-1AED-D3D6-732A1F08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FB6153-122C-FFEF-0D0C-6414322D9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E38CB1-B8C6-413B-F26A-8F1432A9A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09995F-ACF1-8CEE-7BB0-805659646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05F6-CF7F-43A8-A6BC-83283FE1042D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E94B70-8184-B37D-335D-A7F096CC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9A4F98-CB28-6567-D5ED-D6FC374C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0F63-BFDD-4516-97FC-3800785C5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63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67B51-C413-826A-CF18-8DE55670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92C14B-BCAF-B4B7-9B00-45BB665F6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293C5F-14E0-45C5-5319-9061D8771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59DA75-45FF-B5AF-913D-36CFDFD5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05F6-CF7F-43A8-A6BC-83283FE1042D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67E4A0-BF53-B1D0-2A4C-53A494D0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36F904-BD37-9716-BF03-B6ACB14A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0F63-BFDD-4516-97FC-3800785C5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7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05FD4-5E17-7834-13E8-2CCFFD07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4655E4-606C-51E3-48D8-D1808F68B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C062AD-0F09-73A1-1889-C3F5088FD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D05F6-CF7F-43A8-A6BC-83283FE1042D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25BEFD-ABDB-C8BD-84FE-7255FF176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25ED7C-05F6-721B-F122-C84754B08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70F63-BFDD-4516-97FC-3800785C5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72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FA6AE2-A4F6-3293-AF1D-1F8E253CC5D7}"/>
              </a:ext>
            </a:extLst>
          </p:cNvPr>
          <p:cNvSpPr/>
          <p:nvPr/>
        </p:nvSpPr>
        <p:spPr>
          <a:xfrm>
            <a:off x="559294" y="479395"/>
            <a:ext cx="9900000" cy="3780000"/>
          </a:xfrm>
          <a:prstGeom prst="rect">
            <a:avLst/>
          </a:prstGeom>
          <a:solidFill>
            <a:srgbClr val="B0DD7F"/>
          </a:solidFill>
          <a:ln w="152400">
            <a:solidFill>
              <a:srgbClr val="1799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🎉 </a:t>
            </a:r>
            <a:r>
              <a:rPr lang="en-US" sz="5400" dirty="0">
                <a:ln w="19050">
                  <a:solidFill>
                    <a:sysClr val="windowText" lastClr="000000"/>
                  </a:solidFill>
                </a:ln>
                <a:solidFill>
                  <a:srgbClr val="179923"/>
                </a:solidFill>
                <a:latin typeface="Rockwell Extra Bold" panose="02060903040505020403" pitchFamily="18" charset="0"/>
              </a:rPr>
              <a:t>WELL DONE! </a:t>
            </a:r>
            <a:r>
              <a:rPr lang="en-US" sz="5400" dirty="0"/>
              <a:t>🎉</a:t>
            </a:r>
          </a:p>
          <a:p>
            <a:pPr algn="ctr"/>
            <a:endParaRPr lang="en-US" sz="5400" dirty="0"/>
          </a:p>
          <a:p>
            <a:pPr algn="ctr"/>
            <a:endParaRPr lang="ru-RU" sz="4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EFD1E4F-0087-8EF9-6EB5-88E47E3CC370}"/>
              </a:ext>
            </a:extLst>
          </p:cNvPr>
          <p:cNvSpPr/>
          <p:nvPr/>
        </p:nvSpPr>
        <p:spPr>
          <a:xfrm>
            <a:off x="1575872" y="2499064"/>
            <a:ext cx="3503640" cy="12513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1600">
            <a:solidFill>
              <a:srgbClr val="002B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12700">
                  <a:solidFill>
                    <a:sysClr val="windowText" lastClr="000000"/>
                  </a:solidFill>
                </a:ln>
                <a:solidFill>
                  <a:srgbClr val="002B82"/>
                </a:solidFill>
                <a:latin typeface="Rockwell Extra Bold" panose="02060903040505020403" pitchFamily="18" charset="0"/>
              </a:rPr>
              <a:t>PLAY</a:t>
            </a:r>
          </a:p>
          <a:p>
            <a:pPr algn="ctr"/>
            <a:r>
              <a:rPr lang="en-US" sz="3200" dirty="0">
                <a:ln w="12700">
                  <a:solidFill>
                    <a:sysClr val="windowText" lastClr="000000"/>
                  </a:solidFill>
                </a:ln>
                <a:solidFill>
                  <a:srgbClr val="002B82"/>
                </a:solidFill>
                <a:latin typeface="Rockwell Extra Bold" panose="02060903040505020403" pitchFamily="18" charset="0"/>
              </a:rPr>
              <a:t>AGAIN</a:t>
            </a:r>
            <a:endParaRPr lang="en-US" sz="3200" dirty="0">
              <a:ln w="12700">
                <a:solidFill>
                  <a:schemeClr val="tx1"/>
                </a:solidFill>
              </a:ln>
              <a:solidFill>
                <a:srgbClr val="002B82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D0CC9BF-4738-FDF0-3440-4195C1A33E63}"/>
              </a:ext>
            </a:extLst>
          </p:cNvPr>
          <p:cNvSpPr/>
          <p:nvPr/>
        </p:nvSpPr>
        <p:spPr>
          <a:xfrm>
            <a:off x="5945170" y="2499064"/>
            <a:ext cx="3503640" cy="1251343"/>
          </a:xfrm>
          <a:prstGeom prst="rect">
            <a:avLst/>
          </a:prstGeom>
          <a:solidFill>
            <a:srgbClr val="FFEFBD"/>
          </a:solidFill>
          <a:ln w="101600">
            <a:solidFill>
              <a:srgbClr val="F0A5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12700">
                  <a:solidFill>
                    <a:sysClr val="windowText" lastClr="000000"/>
                  </a:solidFill>
                </a:ln>
                <a:solidFill>
                  <a:srgbClr val="F0A510"/>
                </a:solidFill>
                <a:latin typeface="Rockwell Extra Bold" panose="02060903040505020403" pitchFamily="18" charset="0"/>
              </a:rPr>
              <a:t>EXIT</a:t>
            </a:r>
            <a:endParaRPr lang="en-US" sz="4800" dirty="0">
              <a:ln w="12700">
                <a:solidFill>
                  <a:schemeClr val="tx1"/>
                </a:solidFill>
              </a:ln>
              <a:solidFill>
                <a:srgbClr val="F0A51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853234D-3FC4-7BE1-4624-CF9FA53EDB37}"/>
              </a:ext>
            </a:extLst>
          </p:cNvPr>
          <p:cNvSpPr/>
          <p:nvPr/>
        </p:nvSpPr>
        <p:spPr>
          <a:xfrm>
            <a:off x="1839158" y="2758403"/>
            <a:ext cx="9900000" cy="3780000"/>
          </a:xfrm>
          <a:prstGeom prst="rect">
            <a:avLst/>
          </a:prstGeom>
          <a:solidFill>
            <a:srgbClr val="B0DD7F"/>
          </a:solidFill>
          <a:ln w="152400">
            <a:solidFill>
              <a:srgbClr val="1799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Arial Black" panose="020B0A04020102020204" pitchFamily="34" charset="0"/>
              </a:rPr>
              <a:t>🎉 </a:t>
            </a:r>
            <a:r>
              <a:rPr lang="ru-RU" sz="5400" dirty="0">
                <a:ln w="19050">
                  <a:solidFill>
                    <a:sysClr val="windowText" lastClr="000000"/>
                  </a:solidFill>
                </a:ln>
                <a:solidFill>
                  <a:srgbClr val="179923"/>
                </a:solidFill>
                <a:latin typeface="Arial Black" panose="020B0A04020102020204" pitchFamily="34" charset="0"/>
              </a:rPr>
              <a:t>ПОБЕДА</a:t>
            </a:r>
            <a:r>
              <a:rPr lang="en-US" sz="5400" dirty="0">
                <a:ln w="19050">
                  <a:solidFill>
                    <a:sysClr val="windowText" lastClr="000000"/>
                  </a:solidFill>
                </a:ln>
                <a:solidFill>
                  <a:srgbClr val="179923"/>
                </a:solidFill>
                <a:latin typeface="Arial Black" panose="020B0A04020102020204" pitchFamily="34" charset="0"/>
              </a:rPr>
              <a:t>! </a:t>
            </a:r>
            <a:r>
              <a:rPr lang="en-US" sz="5400" dirty="0">
                <a:latin typeface="Arial Black" panose="020B0A04020102020204" pitchFamily="34" charset="0"/>
              </a:rPr>
              <a:t>🎉</a:t>
            </a:r>
          </a:p>
          <a:p>
            <a:pPr algn="ctr"/>
            <a:endParaRPr lang="en-US" sz="5400" dirty="0">
              <a:latin typeface="Arial Black" panose="020B0A04020102020204" pitchFamily="34" charset="0"/>
            </a:endParaRPr>
          </a:p>
          <a:p>
            <a:pPr algn="ctr"/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77666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1AEB9A-5603-11B2-9947-6E2A7A41B26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738" y="3153792"/>
            <a:ext cx="550415" cy="5504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578D52-631A-7DA1-1F58-1BC01003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263" y="3111539"/>
            <a:ext cx="634921" cy="63492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991B98-9243-0294-7834-ECFFF4FC36F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639" y="4507554"/>
            <a:ext cx="523948" cy="5239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A195ED-2EBF-432D-5C10-9A0BF1DA291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58474"/>
            <a:ext cx="52394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9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FA6AE2-A4F6-3293-AF1D-1F8E253CC5D7}"/>
              </a:ext>
            </a:extLst>
          </p:cNvPr>
          <p:cNvSpPr/>
          <p:nvPr/>
        </p:nvSpPr>
        <p:spPr>
          <a:xfrm>
            <a:off x="319597" y="239697"/>
            <a:ext cx="9900000" cy="3780000"/>
          </a:xfrm>
          <a:prstGeom prst="rect">
            <a:avLst/>
          </a:prstGeom>
          <a:solidFill>
            <a:srgbClr val="B0DD7F"/>
          </a:solidFill>
          <a:ln w="152400">
            <a:solidFill>
              <a:srgbClr val="1799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🎉 </a:t>
            </a:r>
            <a:r>
              <a:rPr lang="en-US" sz="5400" dirty="0">
                <a:ln w="19050">
                  <a:solidFill>
                    <a:sysClr val="windowText" lastClr="000000"/>
                  </a:solidFill>
                </a:ln>
                <a:solidFill>
                  <a:srgbClr val="179923"/>
                </a:solidFill>
                <a:latin typeface="Rockwell Extra Bold" panose="02060903040505020403" pitchFamily="18" charset="0"/>
              </a:rPr>
              <a:t>EXCELLENT! </a:t>
            </a:r>
            <a:r>
              <a:rPr lang="en-US" sz="5400" dirty="0"/>
              <a:t>🎉</a:t>
            </a:r>
          </a:p>
          <a:p>
            <a:pPr algn="ctr"/>
            <a:endParaRPr lang="en-US" sz="5400" dirty="0"/>
          </a:p>
          <a:p>
            <a:pPr algn="ctr"/>
            <a:endParaRPr lang="ru-RU" sz="4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33BB68-E976-3056-A3F7-88B69488A408}"/>
              </a:ext>
            </a:extLst>
          </p:cNvPr>
          <p:cNvSpPr/>
          <p:nvPr/>
        </p:nvSpPr>
        <p:spPr>
          <a:xfrm>
            <a:off x="1336175" y="2259366"/>
            <a:ext cx="3503640" cy="12513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1600">
            <a:solidFill>
              <a:srgbClr val="002B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12700">
                  <a:solidFill>
                    <a:sysClr val="windowText" lastClr="000000"/>
                  </a:solidFill>
                </a:ln>
                <a:solidFill>
                  <a:srgbClr val="002B82"/>
                </a:solidFill>
                <a:latin typeface="Rockwell Extra Bold" panose="02060903040505020403" pitchFamily="18" charset="0"/>
              </a:rPr>
              <a:t>PLAY</a:t>
            </a:r>
          </a:p>
          <a:p>
            <a:pPr algn="ctr"/>
            <a:r>
              <a:rPr lang="en-US" sz="3200" dirty="0">
                <a:ln w="12700">
                  <a:solidFill>
                    <a:sysClr val="windowText" lastClr="000000"/>
                  </a:solidFill>
                </a:ln>
                <a:solidFill>
                  <a:srgbClr val="002B82"/>
                </a:solidFill>
                <a:latin typeface="Rockwell Extra Bold" panose="02060903040505020403" pitchFamily="18" charset="0"/>
              </a:rPr>
              <a:t>AGAIN</a:t>
            </a:r>
            <a:endParaRPr lang="en-US" sz="3200" dirty="0">
              <a:ln w="12700">
                <a:solidFill>
                  <a:schemeClr val="tx1"/>
                </a:solidFill>
              </a:ln>
              <a:solidFill>
                <a:srgbClr val="002B82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A82DFB2-50CA-FC14-D0F0-66F05C41E15B}"/>
              </a:ext>
            </a:extLst>
          </p:cNvPr>
          <p:cNvSpPr/>
          <p:nvPr/>
        </p:nvSpPr>
        <p:spPr>
          <a:xfrm>
            <a:off x="5705473" y="2259366"/>
            <a:ext cx="3503640" cy="1251343"/>
          </a:xfrm>
          <a:prstGeom prst="rect">
            <a:avLst/>
          </a:prstGeom>
          <a:solidFill>
            <a:srgbClr val="FFEFBD"/>
          </a:solidFill>
          <a:ln w="101600">
            <a:solidFill>
              <a:srgbClr val="F0A5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12700">
                  <a:solidFill>
                    <a:sysClr val="windowText" lastClr="000000"/>
                  </a:solidFill>
                </a:ln>
                <a:solidFill>
                  <a:srgbClr val="F0A510"/>
                </a:solidFill>
                <a:latin typeface="Rockwell Extra Bold" panose="02060903040505020403" pitchFamily="18" charset="0"/>
              </a:rPr>
              <a:t>EXIT</a:t>
            </a:r>
            <a:endParaRPr lang="en-US" sz="4800" dirty="0">
              <a:ln w="12700">
                <a:solidFill>
                  <a:schemeClr val="tx1"/>
                </a:solidFill>
              </a:ln>
              <a:solidFill>
                <a:srgbClr val="F0A51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2B7EEC4-D2F7-701C-2574-AD3B1C12DABA}"/>
              </a:ext>
            </a:extLst>
          </p:cNvPr>
          <p:cNvSpPr/>
          <p:nvPr/>
        </p:nvSpPr>
        <p:spPr>
          <a:xfrm>
            <a:off x="1927935" y="2598605"/>
            <a:ext cx="9900000" cy="3780000"/>
          </a:xfrm>
          <a:prstGeom prst="rect">
            <a:avLst/>
          </a:prstGeom>
          <a:solidFill>
            <a:srgbClr val="B0DD7F"/>
          </a:solidFill>
          <a:ln w="152400">
            <a:solidFill>
              <a:srgbClr val="1799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Arial Black" panose="020B0A04020102020204" pitchFamily="34" charset="0"/>
              </a:rPr>
              <a:t>🎉 </a:t>
            </a:r>
            <a:r>
              <a:rPr lang="ru-RU" sz="5400" dirty="0">
                <a:ln w="19050">
                  <a:solidFill>
                    <a:sysClr val="windowText" lastClr="000000"/>
                  </a:solidFill>
                </a:ln>
                <a:solidFill>
                  <a:srgbClr val="179923"/>
                </a:solidFill>
                <a:latin typeface="Arial Black" panose="020B0A04020102020204" pitchFamily="34" charset="0"/>
              </a:rPr>
              <a:t>ОТЛИЧНО</a:t>
            </a:r>
            <a:r>
              <a:rPr lang="en-US" sz="5400" dirty="0">
                <a:ln w="19050">
                  <a:solidFill>
                    <a:sysClr val="windowText" lastClr="000000"/>
                  </a:solidFill>
                </a:ln>
                <a:solidFill>
                  <a:srgbClr val="179923"/>
                </a:solidFill>
                <a:latin typeface="Arial Black" panose="020B0A04020102020204" pitchFamily="34" charset="0"/>
              </a:rPr>
              <a:t>! </a:t>
            </a:r>
            <a:r>
              <a:rPr lang="en-US" sz="5400" dirty="0">
                <a:latin typeface="Arial Black" panose="020B0A04020102020204" pitchFamily="34" charset="0"/>
              </a:rPr>
              <a:t>🎉</a:t>
            </a:r>
          </a:p>
          <a:p>
            <a:pPr algn="ctr"/>
            <a:endParaRPr lang="en-US" sz="5400" dirty="0">
              <a:latin typeface="Arial Black" panose="020B0A04020102020204" pitchFamily="34" charset="0"/>
            </a:endParaRPr>
          </a:p>
          <a:p>
            <a:pPr algn="ctr"/>
            <a:endParaRPr lang="ru-RU" sz="48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D83FE58-9A32-08E9-ACA3-55B8C1D8B7E9}"/>
              </a:ext>
            </a:extLst>
          </p:cNvPr>
          <p:cNvSpPr/>
          <p:nvPr/>
        </p:nvSpPr>
        <p:spPr>
          <a:xfrm>
            <a:off x="2592360" y="4573479"/>
            <a:ext cx="3503640" cy="12513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1600">
            <a:solidFill>
              <a:srgbClr val="002B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n w="12700">
                  <a:solidFill>
                    <a:sysClr val="windowText" lastClr="000000"/>
                  </a:solidFill>
                </a:ln>
                <a:solidFill>
                  <a:srgbClr val="002B82"/>
                </a:solidFill>
                <a:latin typeface="Arial Black" panose="020B0A04020102020204" pitchFamily="34" charset="0"/>
              </a:rPr>
              <a:t>НОВАЯ</a:t>
            </a:r>
          </a:p>
          <a:p>
            <a:pPr algn="ctr"/>
            <a:r>
              <a:rPr lang="ru-RU" sz="3200" dirty="0">
                <a:ln w="12700">
                  <a:solidFill>
                    <a:sysClr val="windowText" lastClr="000000"/>
                  </a:solidFill>
                </a:ln>
                <a:solidFill>
                  <a:srgbClr val="002B82"/>
                </a:solidFill>
                <a:latin typeface="Arial Black" panose="020B0A04020102020204" pitchFamily="34" charset="0"/>
              </a:rPr>
              <a:t>ИГРА</a:t>
            </a:r>
            <a:endParaRPr lang="en-US" sz="3200" dirty="0">
              <a:ln w="12700">
                <a:solidFill>
                  <a:schemeClr val="tx1"/>
                </a:solidFill>
              </a:ln>
              <a:solidFill>
                <a:srgbClr val="002B82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5CA04E0-E84D-83BA-5CF8-F946AA6C104C}"/>
              </a:ext>
            </a:extLst>
          </p:cNvPr>
          <p:cNvSpPr/>
          <p:nvPr/>
        </p:nvSpPr>
        <p:spPr>
          <a:xfrm>
            <a:off x="7303454" y="4573478"/>
            <a:ext cx="3503640" cy="1251343"/>
          </a:xfrm>
          <a:prstGeom prst="rect">
            <a:avLst/>
          </a:prstGeom>
          <a:solidFill>
            <a:srgbClr val="FFEFBD"/>
          </a:solidFill>
          <a:ln w="101600">
            <a:solidFill>
              <a:srgbClr val="F0A5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>
                <a:ln w="12700">
                  <a:solidFill>
                    <a:sysClr val="windowText" lastClr="000000"/>
                  </a:solidFill>
                </a:ln>
                <a:solidFill>
                  <a:srgbClr val="F0A510"/>
                </a:solidFill>
                <a:latin typeface="Arial Black" panose="020B0A04020102020204" pitchFamily="34" charset="0"/>
              </a:rPr>
              <a:t>ВЫХОД</a:t>
            </a:r>
            <a:endParaRPr lang="en-US" sz="4800" dirty="0">
              <a:ln w="12700">
                <a:solidFill>
                  <a:schemeClr val="tx1"/>
                </a:solidFill>
              </a:ln>
              <a:solidFill>
                <a:srgbClr val="F0A51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FA6AE2-A4F6-3293-AF1D-1F8E253CC5D7}"/>
              </a:ext>
            </a:extLst>
          </p:cNvPr>
          <p:cNvSpPr/>
          <p:nvPr/>
        </p:nvSpPr>
        <p:spPr>
          <a:xfrm>
            <a:off x="213065" y="168676"/>
            <a:ext cx="9900000" cy="3780000"/>
          </a:xfrm>
          <a:prstGeom prst="rect">
            <a:avLst/>
          </a:prstGeom>
          <a:solidFill>
            <a:srgbClr val="B0DD7F"/>
          </a:solidFill>
          <a:ln w="152400">
            <a:solidFill>
              <a:srgbClr val="1799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🎉 </a:t>
            </a:r>
            <a:r>
              <a:rPr lang="en-US" sz="5400" dirty="0">
                <a:ln w="19050">
                  <a:solidFill>
                    <a:sysClr val="windowText" lastClr="000000"/>
                  </a:solidFill>
                </a:ln>
                <a:solidFill>
                  <a:srgbClr val="179923"/>
                </a:solidFill>
                <a:latin typeface="Rockwell Extra Bold" panose="02060903040505020403" pitchFamily="18" charset="0"/>
              </a:rPr>
              <a:t>GREAT JOB! </a:t>
            </a:r>
            <a:r>
              <a:rPr lang="en-US" sz="5400" dirty="0"/>
              <a:t>🎉</a:t>
            </a:r>
          </a:p>
          <a:p>
            <a:pPr algn="ctr"/>
            <a:endParaRPr lang="en-US" sz="5400" dirty="0"/>
          </a:p>
          <a:p>
            <a:pPr algn="ctr"/>
            <a:endParaRPr lang="ru-RU" sz="4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CA966E5-B04E-264E-C204-1CC7750780EB}"/>
              </a:ext>
            </a:extLst>
          </p:cNvPr>
          <p:cNvSpPr/>
          <p:nvPr/>
        </p:nvSpPr>
        <p:spPr>
          <a:xfrm>
            <a:off x="1229643" y="2188345"/>
            <a:ext cx="3503640" cy="12513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1600">
            <a:solidFill>
              <a:srgbClr val="002B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12700">
                  <a:solidFill>
                    <a:sysClr val="windowText" lastClr="000000"/>
                  </a:solidFill>
                </a:ln>
                <a:solidFill>
                  <a:srgbClr val="002B82"/>
                </a:solidFill>
                <a:latin typeface="Rockwell Extra Bold" panose="02060903040505020403" pitchFamily="18" charset="0"/>
              </a:rPr>
              <a:t>PLAY</a:t>
            </a:r>
          </a:p>
          <a:p>
            <a:pPr algn="ctr"/>
            <a:r>
              <a:rPr lang="en-US" sz="3200" dirty="0">
                <a:ln w="12700">
                  <a:solidFill>
                    <a:sysClr val="windowText" lastClr="000000"/>
                  </a:solidFill>
                </a:ln>
                <a:solidFill>
                  <a:srgbClr val="002B82"/>
                </a:solidFill>
                <a:latin typeface="Rockwell Extra Bold" panose="02060903040505020403" pitchFamily="18" charset="0"/>
              </a:rPr>
              <a:t>AGAIN</a:t>
            </a:r>
            <a:endParaRPr lang="en-US" sz="3200" dirty="0">
              <a:ln w="12700">
                <a:solidFill>
                  <a:schemeClr val="tx1"/>
                </a:solidFill>
              </a:ln>
              <a:solidFill>
                <a:srgbClr val="002B82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3BF1691-B533-B8A6-9B68-8A3F09957FE7}"/>
              </a:ext>
            </a:extLst>
          </p:cNvPr>
          <p:cNvSpPr/>
          <p:nvPr/>
        </p:nvSpPr>
        <p:spPr>
          <a:xfrm>
            <a:off x="5598941" y="2188345"/>
            <a:ext cx="3503640" cy="1251343"/>
          </a:xfrm>
          <a:prstGeom prst="rect">
            <a:avLst/>
          </a:prstGeom>
          <a:solidFill>
            <a:srgbClr val="FFEFBD"/>
          </a:solidFill>
          <a:ln w="101600">
            <a:solidFill>
              <a:srgbClr val="F0A5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12700">
                  <a:solidFill>
                    <a:sysClr val="windowText" lastClr="000000"/>
                  </a:solidFill>
                </a:ln>
                <a:solidFill>
                  <a:srgbClr val="F0A510"/>
                </a:solidFill>
                <a:latin typeface="Rockwell Extra Bold" panose="02060903040505020403" pitchFamily="18" charset="0"/>
              </a:rPr>
              <a:t>EXIT</a:t>
            </a:r>
            <a:endParaRPr lang="en-US" sz="4800" dirty="0">
              <a:ln w="12700">
                <a:solidFill>
                  <a:schemeClr val="tx1"/>
                </a:solidFill>
              </a:ln>
              <a:solidFill>
                <a:srgbClr val="F0A51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729F7D8-2029-B24A-5100-83B38A0F9415}"/>
              </a:ext>
            </a:extLst>
          </p:cNvPr>
          <p:cNvSpPr/>
          <p:nvPr/>
        </p:nvSpPr>
        <p:spPr>
          <a:xfrm>
            <a:off x="1927935" y="2598605"/>
            <a:ext cx="9900000" cy="3780000"/>
          </a:xfrm>
          <a:prstGeom prst="rect">
            <a:avLst/>
          </a:prstGeom>
          <a:solidFill>
            <a:srgbClr val="B0DD7F"/>
          </a:solidFill>
          <a:ln w="152400">
            <a:solidFill>
              <a:srgbClr val="1799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Arial Black" panose="020B0A04020102020204" pitchFamily="34" charset="0"/>
              </a:rPr>
              <a:t>🎉 </a:t>
            </a:r>
            <a:r>
              <a:rPr lang="ru-RU" sz="5400" dirty="0">
                <a:ln w="19050">
                  <a:solidFill>
                    <a:sysClr val="windowText" lastClr="000000"/>
                  </a:solidFill>
                </a:ln>
                <a:solidFill>
                  <a:srgbClr val="179923"/>
                </a:solidFill>
                <a:latin typeface="Arial Black" panose="020B0A04020102020204" pitchFamily="34" charset="0"/>
              </a:rPr>
              <a:t>МОЛОДЕЦ</a:t>
            </a:r>
            <a:r>
              <a:rPr lang="en-US" sz="5400" dirty="0">
                <a:ln w="19050">
                  <a:solidFill>
                    <a:sysClr val="windowText" lastClr="000000"/>
                  </a:solidFill>
                </a:ln>
                <a:solidFill>
                  <a:srgbClr val="179923"/>
                </a:solidFill>
                <a:latin typeface="Arial Black" panose="020B0A04020102020204" pitchFamily="34" charset="0"/>
              </a:rPr>
              <a:t>! </a:t>
            </a:r>
            <a:r>
              <a:rPr lang="en-US" sz="5400" dirty="0">
                <a:latin typeface="Arial Black" panose="020B0A04020102020204" pitchFamily="34" charset="0"/>
              </a:rPr>
              <a:t>🎉</a:t>
            </a:r>
          </a:p>
          <a:p>
            <a:pPr algn="ctr"/>
            <a:endParaRPr lang="en-US" sz="5400" dirty="0">
              <a:latin typeface="Arial Black" panose="020B0A04020102020204" pitchFamily="34" charset="0"/>
            </a:endParaRPr>
          </a:p>
          <a:p>
            <a:pPr algn="ctr"/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28344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FA6AE2-A4F6-3293-AF1D-1F8E253CC5D7}"/>
              </a:ext>
            </a:extLst>
          </p:cNvPr>
          <p:cNvSpPr/>
          <p:nvPr/>
        </p:nvSpPr>
        <p:spPr>
          <a:xfrm>
            <a:off x="213064" y="159798"/>
            <a:ext cx="9900000" cy="3780000"/>
          </a:xfrm>
          <a:prstGeom prst="rect">
            <a:avLst/>
          </a:prstGeom>
          <a:solidFill>
            <a:srgbClr val="B0DD7F"/>
          </a:solidFill>
          <a:ln w="152400">
            <a:solidFill>
              <a:srgbClr val="1799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🎉 </a:t>
            </a:r>
            <a:r>
              <a:rPr lang="en-US" sz="5400" dirty="0">
                <a:ln w="19050">
                  <a:solidFill>
                    <a:sysClr val="windowText" lastClr="000000"/>
                  </a:solidFill>
                </a:ln>
                <a:solidFill>
                  <a:srgbClr val="179923"/>
                </a:solidFill>
                <a:latin typeface="Rockwell Extra Bold" panose="02060903040505020403" pitchFamily="18" charset="0"/>
              </a:rPr>
              <a:t>AWESOME! </a:t>
            </a:r>
            <a:r>
              <a:rPr lang="en-US" sz="5400" dirty="0"/>
              <a:t>🎉</a:t>
            </a:r>
          </a:p>
          <a:p>
            <a:pPr algn="ctr"/>
            <a:endParaRPr lang="en-US" sz="5400" dirty="0"/>
          </a:p>
          <a:p>
            <a:pPr algn="ctr"/>
            <a:endParaRPr lang="ru-RU" sz="4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F773681-410D-A15B-9CA6-D58A3463F059}"/>
              </a:ext>
            </a:extLst>
          </p:cNvPr>
          <p:cNvSpPr/>
          <p:nvPr/>
        </p:nvSpPr>
        <p:spPr>
          <a:xfrm>
            <a:off x="1229642" y="2179467"/>
            <a:ext cx="3503640" cy="12513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1600">
            <a:solidFill>
              <a:srgbClr val="002B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12700">
                  <a:solidFill>
                    <a:sysClr val="windowText" lastClr="000000"/>
                  </a:solidFill>
                </a:ln>
                <a:solidFill>
                  <a:srgbClr val="002B82"/>
                </a:solidFill>
                <a:latin typeface="Rockwell Extra Bold" panose="02060903040505020403" pitchFamily="18" charset="0"/>
              </a:rPr>
              <a:t>PLAY</a:t>
            </a:r>
          </a:p>
          <a:p>
            <a:pPr algn="ctr"/>
            <a:r>
              <a:rPr lang="en-US" sz="3200" dirty="0">
                <a:ln w="12700">
                  <a:solidFill>
                    <a:sysClr val="windowText" lastClr="000000"/>
                  </a:solidFill>
                </a:ln>
                <a:solidFill>
                  <a:srgbClr val="002B82"/>
                </a:solidFill>
                <a:latin typeface="Rockwell Extra Bold" panose="02060903040505020403" pitchFamily="18" charset="0"/>
              </a:rPr>
              <a:t>AGAIN</a:t>
            </a:r>
            <a:endParaRPr lang="en-US" sz="3200" dirty="0">
              <a:ln w="12700">
                <a:solidFill>
                  <a:schemeClr val="tx1"/>
                </a:solidFill>
              </a:ln>
              <a:solidFill>
                <a:srgbClr val="002B82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5E1626D-C68E-D146-B6CE-3EB559B77F3D}"/>
              </a:ext>
            </a:extLst>
          </p:cNvPr>
          <p:cNvSpPr/>
          <p:nvPr/>
        </p:nvSpPr>
        <p:spPr>
          <a:xfrm>
            <a:off x="5598940" y="2179467"/>
            <a:ext cx="3503640" cy="1251343"/>
          </a:xfrm>
          <a:prstGeom prst="rect">
            <a:avLst/>
          </a:prstGeom>
          <a:solidFill>
            <a:srgbClr val="FFEFBD"/>
          </a:solidFill>
          <a:ln w="101600">
            <a:solidFill>
              <a:srgbClr val="F0A5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12700">
                  <a:solidFill>
                    <a:sysClr val="windowText" lastClr="000000"/>
                  </a:solidFill>
                </a:ln>
                <a:solidFill>
                  <a:srgbClr val="F0A510"/>
                </a:solidFill>
                <a:latin typeface="Rockwell Extra Bold" panose="02060903040505020403" pitchFamily="18" charset="0"/>
              </a:rPr>
              <a:t>EXIT</a:t>
            </a:r>
            <a:endParaRPr lang="en-US" sz="4800" dirty="0">
              <a:ln w="12700">
                <a:solidFill>
                  <a:schemeClr val="tx1"/>
                </a:solidFill>
              </a:ln>
              <a:solidFill>
                <a:srgbClr val="F0A51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148D12-DDF1-864A-5E47-CE50124DC94C}"/>
              </a:ext>
            </a:extLst>
          </p:cNvPr>
          <p:cNvSpPr/>
          <p:nvPr/>
        </p:nvSpPr>
        <p:spPr>
          <a:xfrm>
            <a:off x="1927935" y="2598605"/>
            <a:ext cx="9900000" cy="3780000"/>
          </a:xfrm>
          <a:prstGeom prst="rect">
            <a:avLst/>
          </a:prstGeom>
          <a:solidFill>
            <a:srgbClr val="B0DD7F"/>
          </a:solidFill>
          <a:ln w="152400">
            <a:solidFill>
              <a:srgbClr val="1799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Arial Black" panose="020B0A04020102020204" pitchFamily="34" charset="0"/>
              </a:rPr>
              <a:t>🎉 </a:t>
            </a:r>
            <a:r>
              <a:rPr lang="ru-RU" sz="5400" dirty="0">
                <a:ln w="19050">
                  <a:solidFill>
                    <a:sysClr val="windowText" lastClr="000000"/>
                  </a:solidFill>
                </a:ln>
                <a:solidFill>
                  <a:srgbClr val="179923"/>
                </a:solidFill>
                <a:latin typeface="Arial Black" panose="020B0A04020102020204" pitchFamily="34" charset="0"/>
              </a:rPr>
              <a:t>ПРЕВОСХОДНО</a:t>
            </a:r>
            <a:r>
              <a:rPr lang="en-US" sz="5400" dirty="0">
                <a:ln w="19050">
                  <a:solidFill>
                    <a:sysClr val="windowText" lastClr="000000"/>
                  </a:solidFill>
                </a:ln>
                <a:solidFill>
                  <a:srgbClr val="179923"/>
                </a:solidFill>
                <a:latin typeface="Arial Black" panose="020B0A04020102020204" pitchFamily="34" charset="0"/>
              </a:rPr>
              <a:t>! </a:t>
            </a:r>
            <a:r>
              <a:rPr lang="en-US" sz="5400" dirty="0">
                <a:latin typeface="Arial Black" panose="020B0A04020102020204" pitchFamily="34" charset="0"/>
              </a:rPr>
              <a:t>🎉</a:t>
            </a:r>
          </a:p>
          <a:p>
            <a:pPr algn="ctr"/>
            <a:endParaRPr lang="en-US" sz="5400" dirty="0">
              <a:latin typeface="Arial Black" panose="020B0A04020102020204" pitchFamily="34" charset="0"/>
            </a:endParaRPr>
          </a:p>
          <a:p>
            <a:pPr algn="ctr"/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07561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FA6AE2-A4F6-3293-AF1D-1F8E253CC5D7}"/>
              </a:ext>
            </a:extLst>
          </p:cNvPr>
          <p:cNvSpPr/>
          <p:nvPr/>
        </p:nvSpPr>
        <p:spPr>
          <a:xfrm>
            <a:off x="346230" y="328474"/>
            <a:ext cx="9900000" cy="3780000"/>
          </a:xfrm>
          <a:prstGeom prst="rect">
            <a:avLst/>
          </a:prstGeom>
          <a:solidFill>
            <a:srgbClr val="B0DD7F"/>
          </a:solidFill>
          <a:ln w="152400">
            <a:solidFill>
              <a:srgbClr val="1799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🎉 </a:t>
            </a:r>
            <a:r>
              <a:rPr lang="en-US" sz="5400" dirty="0">
                <a:ln w="19050">
                  <a:solidFill>
                    <a:sysClr val="windowText" lastClr="000000"/>
                  </a:solidFill>
                </a:ln>
                <a:solidFill>
                  <a:srgbClr val="179923"/>
                </a:solidFill>
                <a:latin typeface="Rockwell Extra Bold" panose="02060903040505020403" pitchFamily="18" charset="0"/>
              </a:rPr>
              <a:t>OUTSTANDING! </a:t>
            </a:r>
            <a:r>
              <a:rPr lang="en-US" sz="5400" dirty="0"/>
              <a:t>🎉</a:t>
            </a:r>
          </a:p>
          <a:p>
            <a:pPr algn="ctr"/>
            <a:endParaRPr lang="en-US" sz="5400" dirty="0"/>
          </a:p>
          <a:p>
            <a:pPr algn="ctr"/>
            <a:endParaRPr lang="ru-RU" sz="4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9381FCE-6300-FE7C-2A9D-C9BCDE8424FB}"/>
              </a:ext>
            </a:extLst>
          </p:cNvPr>
          <p:cNvSpPr/>
          <p:nvPr/>
        </p:nvSpPr>
        <p:spPr>
          <a:xfrm>
            <a:off x="1362808" y="2348143"/>
            <a:ext cx="3503640" cy="12513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1600">
            <a:solidFill>
              <a:srgbClr val="002B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12700">
                  <a:solidFill>
                    <a:sysClr val="windowText" lastClr="000000"/>
                  </a:solidFill>
                </a:ln>
                <a:solidFill>
                  <a:srgbClr val="002B82"/>
                </a:solidFill>
                <a:latin typeface="Rockwell Extra Bold" panose="02060903040505020403" pitchFamily="18" charset="0"/>
              </a:rPr>
              <a:t>PLAY</a:t>
            </a:r>
          </a:p>
          <a:p>
            <a:pPr algn="ctr"/>
            <a:r>
              <a:rPr lang="en-US" sz="3200" dirty="0">
                <a:ln w="12700">
                  <a:solidFill>
                    <a:sysClr val="windowText" lastClr="000000"/>
                  </a:solidFill>
                </a:ln>
                <a:solidFill>
                  <a:srgbClr val="002B82"/>
                </a:solidFill>
                <a:latin typeface="Rockwell Extra Bold" panose="02060903040505020403" pitchFamily="18" charset="0"/>
              </a:rPr>
              <a:t>AGAIN</a:t>
            </a:r>
            <a:endParaRPr lang="en-US" sz="3200" dirty="0">
              <a:ln w="12700">
                <a:solidFill>
                  <a:schemeClr val="tx1"/>
                </a:solidFill>
              </a:ln>
              <a:solidFill>
                <a:srgbClr val="002B82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340A014-9327-87C7-3624-FF500AD888DF}"/>
              </a:ext>
            </a:extLst>
          </p:cNvPr>
          <p:cNvSpPr/>
          <p:nvPr/>
        </p:nvSpPr>
        <p:spPr>
          <a:xfrm>
            <a:off x="5732106" y="2348143"/>
            <a:ext cx="3503640" cy="1251343"/>
          </a:xfrm>
          <a:prstGeom prst="rect">
            <a:avLst/>
          </a:prstGeom>
          <a:solidFill>
            <a:srgbClr val="FFEFBD"/>
          </a:solidFill>
          <a:ln w="101600">
            <a:solidFill>
              <a:srgbClr val="F0A5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12700">
                  <a:solidFill>
                    <a:sysClr val="windowText" lastClr="000000"/>
                  </a:solidFill>
                </a:ln>
                <a:solidFill>
                  <a:srgbClr val="F0A510"/>
                </a:solidFill>
                <a:latin typeface="Rockwell Extra Bold" panose="02060903040505020403" pitchFamily="18" charset="0"/>
              </a:rPr>
              <a:t>EXIT</a:t>
            </a:r>
            <a:endParaRPr lang="en-US" sz="4800" dirty="0">
              <a:ln w="12700">
                <a:solidFill>
                  <a:schemeClr val="tx1"/>
                </a:solidFill>
              </a:ln>
              <a:solidFill>
                <a:srgbClr val="F0A51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428ACF6-1267-31E9-157E-1AEF07E37F95}"/>
              </a:ext>
            </a:extLst>
          </p:cNvPr>
          <p:cNvSpPr/>
          <p:nvPr/>
        </p:nvSpPr>
        <p:spPr>
          <a:xfrm>
            <a:off x="1945770" y="2749526"/>
            <a:ext cx="9900000" cy="3780000"/>
          </a:xfrm>
          <a:prstGeom prst="rect">
            <a:avLst/>
          </a:prstGeom>
          <a:solidFill>
            <a:srgbClr val="B0DD7F"/>
          </a:solidFill>
          <a:ln w="152400">
            <a:solidFill>
              <a:srgbClr val="1799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Arial Black" panose="020B0A04020102020204" pitchFamily="34" charset="0"/>
              </a:rPr>
              <a:t>🎉 </a:t>
            </a:r>
            <a:r>
              <a:rPr lang="ru-RU" sz="5400" dirty="0">
                <a:ln w="19050">
                  <a:solidFill>
                    <a:sysClr val="windowText" lastClr="000000"/>
                  </a:solidFill>
                </a:ln>
                <a:solidFill>
                  <a:srgbClr val="179923"/>
                </a:solidFill>
                <a:latin typeface="Arial Black" panose="020B0A04020102020204" pitchFamily="34" charset="0"/>
              </a:rPr>
              <a:t>БЛЕСТЯЩЕ</a:t>
            </a:r>
            <a:r>
              <a:rPr lang="en-US" sz="5400" dirty="0">
                <a:ln w="19050">
                  <a:solidFill>
                    <a:sysClr val="windowText" lastClr="000000"/>
                  </a:solidFill>
                </a:ln>
                <a:solidFill>
                  <a:srgbClr val="179923"/>
                </a:solidFill>
                <a:latin typeface="Arial Black" panose="020B0A04020102020204" pitchFamily="34" charset="0"/>
              </a:rPr>
              <a:t>! </a:t>
            </a:r>
            <a:r>
              <a:rPr lang="en-US" sz="5400" dirty="0">
                <a:latin typeface="Arial Black" panose="020B0A04020102020204" pitchFamily="34" charset="0"/>
              </a:rPr>
              <a:t>🎉</a:t>
            </a:r>
          </a:p>
          <a:p>
            <a:pPr algn="ctr"/>
            <a:endParaRPr lang="en-US" sz="5400" dirty="0">
              <a:latin typeface="Arial Black" panose="020B0A04020102020204" pitchFamily="34" charset="0"/>
            </a:endParaRPr>
          </a:p>
          <a:p>
            <a:pPr algn="ctr"/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86663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FA6AE2-A4F6-3293-AF1D-1F8E253CC5D7}"/>
              </a:ext>
            </a:extLst>
          </p:cNvPr>
          <p:cNvSpPr/>
          <p:nvPr/>
        </p:nvSpPr>
        <p:spPr>
          <a:xfrm>
            <a:off x="328474" y="266330"/>
            <a:ext cx="9900000" cy="3780000"/>
          </a:xfrm>
          <a:prstGeom prst="rect">
            <a:avLst/>
          </a:prstGeom>
          <a:solidFill>
            <a:srgbClr val="FF9165"/>
          </a:solidFill>
          <a:ln w="152400">
            <a:solidFill>
              <a:srgbClr val="9A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>
                <a:ln w="19050">
                  <a:solidFill>
                    <a:sysClr val="windowText" lastClr="000000"/>
                  </a:solidFill>
                </a:ln>
                <a:solidFill>
                  <a:srgbClr val="9A0000"/>
                </a:solidFill>
                <a:latin typeface="Rockwell Extra Bold" panose="02060903040505020403" pitchFamily="18" charset="0"/>
              </a:rPr>
              <a:t>OH NO! THE SOLUTION WAS:</a:t>
            </a:r>
          </a:p>
          <a:p>
            <a:pPr algn="ctr"/>
            <a:endParaRPr lang="en-US" sz="6600" dirty="0"/>
          </a:p>
          <a:p>
            <a:pPr algn="ctr"/>
            <a:endParaRPr lang="en-US" sz="5400" dirty="0"/>
          </a:p>
          <a:p>
            <a:pPr algn="ctr"/>
            <a:endParaRPr lang="ru-RU" sz="4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9381FCE-6300-FE7C-2A9D-C9BCDE8424FB}"/>
              </a:ext>
            </a:extLst>
          </p:cNvPr>
          <p:cNvSpPr/>
          <p:nvPr/>
        </p:nvSpPr>
        <p:spPr>
          <a:xfrm>
            <a:off x="1345052" y="2285999"/>
            <a:ext cx="3503640" cy="12513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01600">
            <a:solidFill>
              <a:srgbClr val="002B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12700">
                  <a:solidFill>
                    <a:sysClr val="windowText" lastClr="000000"/>
                  </a:solidFill>
                </a:ln>
                <a:solidFill>
                  <a:srgbClr val="002B82"/>
                </a:solidFill>
                <a:latin typeface="Rockwell Extra Bold" panose="02060903040505020403" pitchFamily="18" charset="0"/>
              </a:rPr>
              <a:t>PLAY</a:t>
            </a:r>
          </a:p>
          <a:p>
            <a:pPr algn="ctr"/>
            <a:r>
              <a:rPr lang="en-US" sz="3200" dirty="0">
                <a:ln w="12700">
                  <a:solidFill>
                    <a:sysClr val="windowText" lastClr="000000"/>
                  </a:solidFill>
                </a:ln>
                <a:solidFill>
                  <a:srgbClr val="002B82"/>
                </a:solidFill>
                <a:latin typeface="Rockwell Extra Bold" panose="02060903040505020403" pitchFamily="18" charset="0"/>
              </a:rPr>
              <a:t>AGAIN</a:t>
            </a:r>
            <a:endParaRPr lang="en-US" sz="3200" dirty="0">
              <a:ln w="12700">
                <a:solidFill>
                  <a:schemeClr val="tx1"/>
                </a:solidFill>
              </a:ln>
              <a:solidFill>
                <a:srgbClr val="002B82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340A014-9327-87C7-3624-FF500AD888DF}"/>
              </a:ext>
            </a:extLst>
          </p:cNvPr>
          <p:cNvSpPr/>
          <p:nvPr/>
        </p:nvSpPr>
        <p:spPr>
          <a:xfrm>
            <a:off x="5714350" y="2285999"/>
            <a:ext cx="3503640" cy="1251343"/>
          </a:xfrm>
          <a:prstGeom prst="rect">
            <a:avLst/>
          </a:prstGeom>
          <a:solidFill>
            <a:srgbClr val="FFEFBD"/>
          </a:solidFill>
          <a:ln w="101600">
            <a:solidFill>
              <a:srgbClr val="F0A5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12700">
                  <a:solidFill>
                    <a:sysClr val="windowText" lastClr="000000"/>
                  </a:solidFill>
                </a:ln>
                <a:solidFill>
                  <a:srgbClr val="F0A510"/>
                </a:solidFill>
                <a:latin typeface="Rockwell Extra Bold" panose="02060903040505020403" pitchFamily="18" charset="0"/>
              </a:rPr>
              <a:t>EXIT</a:t>
            </a:r>
            <a:endParaRPr lang="en-US" sz="4800" dirty="0">
              <a:ln w="12700">
                <a:solidFill>
                  <a:schemeClr val="tx1"/>
                </a:solidFill>
              </a:ln>
              <a:solidFill>
                <a:srgbClr val="F0A51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80781F3-F13F-E559-3136-BADDB3E0DD21}"/>
              </a:ext>
            </a:extLst>
          </p:cNvPr>
          <p:cNvSpPr/>
          <p:nvPr/>
        </p:nvSpPr>
        <p:spPr>
          <a:xfrm>
            <a:off x="1963526" y="2811670"/>
            <a:ext cx="9900000" cy="3780000"/>
          </a:xfrm>
          <a:prstGeom prst="rect">
            <a:avLst/>
          </a:prstGeom>
          <a:solidFill>
            <a:srgbClr val="FF9165"/>
          </a:solidFill>
          <a:ln w="152400">
            <a:solidFill>
              <a:srgbClr val="9A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200" dirty="0">
                <a:ln w="19050">
                  <a:solidFill>
                    <a:sysClr val="windowText" lastClr="000000"/>
                  </a:solidFill>
                </a:ln>
                <a:solidFill>
                  <a:srgbClr val="9A0000"/>
                </a:solidFill>
                <a:latin typeface="Arial Black" panose="020B0A04020102020204" pitchFamily="34" charset="0"/>
              </a:rPr>
              <a:t>О, НЕТ! РЕШЕНИЕ БЫЛО</a:t>
            </a:r>
            <a:r>
              <a:rPr lang="en-US" sz="4200" dirty="0">
                <a:ln w="19050">
                  <a:solidFill>
                    <a:sysClr val="windowText" lastClr="000000"/>
                  </a:solidFill>
                </a:ln>
                <a:solidFill>
                  <a:srgbClr val="9A0000"/>
                </a:solidFill>
                <a:latin typeface="Arial Black" panose="020B0A04020102020204" pitchFamily="34" charset="0"/>
              </a:rPr>
              <a:t>:</a:t>
            </a:r>
          </a:p>
          <a:p>
            <a:pPr algn="ctr"/>
            <a:endParaRPr lang="en-US" sz="2400" dirty="0">
              <a:ln w="19050">
                <a:solidFill>
                  <a:sysClr val="windowText" lastClr="000000"/>
                </a:solidFill>
              </a:ln>
              <a:solidFill>
                <a:srgbClr val="9A0000"/>
              </a:solidFill>
              <a:latin typeface="Arial Black" panose="020B0A04020102020204" pitchFamily="34" charset="0"/>
            </a:endParaRPr>
          </a:p>
          <a:p>
            <a:pPr algn="ctr"/>
            <a:endParaRPr lang="en-US" sz="6600" dirty="0">
              <a:latin typeface="Arial Black" panose="020B0A04020102020204" pitchFamily="34" charset="0"/>
            </a:endParaRPr>
          </a:p>
          <a:p>
            <a:pPr algn="ctr"/>
            <a:endParaRPr lang="en-US" sz="5400" dirty="0">
              <a:latin typeface="Arial Black" panose="020B0A04020102020204" pitchFamily="34" charset="0"/>
            </a:endParaRPr>
          </a:p>
          <a:p>
            <a:pPr algn="ctr"/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67273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DBCB0D5-7A09-B874-E47C-12256FFCFB2B}"/>
              </a:ext>
            </a:extLst>
          </p:cNvPr>
          <p:cNvGrpSpPr/>
          <p:nvPr/>
        </p:nvGrpSpPr>
        <p:grpSpPr>
          <a:xfrm>
            <a:off x="210507" y="245499"/>
            <a:ext cx="5166000" cy="6526800"/>
            <a:chOff x="3513000" y="165600"/>
            <a:chExt cx="5166000" cy="6526800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43FA6AE2-A4F6-3293-AF1D-1F8E253CC5D7}"/>
                </a:ext>
              </a:extLst>
            </p:cNvPr>
            <p:cNvSpPr/>
            <p:nvPr/>
          </p:nvSpPr>
          <p:spPr>
            <a:xfrm>
              <a:off x="3513000" y="165600"/>
              <a:ext cx="5166000" cy="6526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52400">
              <a:solidFill>
                <a:srgbClr val="002B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02B82"/>
                  </a:solidFill>
                  <a:latin typeface="Berlin Sans FB" panose="020E0602020502020306" pitchFamily="34" charset="0"/>
                </a:rPr>
                <a:t>HOW TO PLAY</a:t>
              </a:r>
            </a:p>
            <a:p>
              <a:pPr algn="ctr"/>
              <a:endParaRPr lang="en-US" sz="700" b="1" dirty="0">
                <a:solidFill>
                  <a:srgbClr val="002B82"/>
                </a:solidFill>
                <a:latin typeface="Berlin Sans FB" panose="020E0602020502020306" pitchFamily="34" charset="0"/>
              </a:endParaRPr>
            </a:p>
            <a:p>
              <a:pPr algn="ctr"/>
              <a:r>
                <a:rPr lang="en-US" b="0" i="0" dirty="0">
                  <a:solidFill>
                    <a:srgbClr val="002B82"/>
                  </a:solidFill>
                  <a:effectLst/>
                  <a:latin typeface="Berlin Sans FB" panose="020E0602020502020306" pitchFamily="34" charset="0"/>
                </a:rPr>
                <a:t>Guess the sequence of “The Hobbit” characters in 6 tries. Each character may occur only once. After each guess, the color of the tiles will change to show how close your guess was to the solution.</a:t>
              </a:r>
            </a:p>
            <a:p>
              <a:pPr algn="ctr"/>
              <a:endParaRPr lang="en-US" dirty="0">
                <a:solidFill>
                  <a:srgbClr val="002B82"/>
                </a:solidFill>
                <a:latin typeface="Berlin Sans FB" panose="020E0602020502020306" pitchFamily="34" charset="0"/>
              </a:endParaRPr>
            </a:p>
            <a:p>
              <a:pPr algn="ctr"/>
              <a:endParaRPr lang="en-US" dirty="0">
                <a:solidFill>
                  <a:srgbClr val="002B82"/>
                </a:solidFill>
                <a:latin typeface="Berlin Sans FB" panose="020E0602020502020306" pitchFamily="34" charset="0"/>
              </a:endParaRPr>
            </a:p>
            <a:p>
              <a:pPr algn="ctr"/>
              <a:endParaRPr lang="en-US" dirty="0">
                <a:solidFill>
                  <a:srgbClr val="002B82"/>
                </a:solidFill>
                <a:latin typeface="Berlin Sans FB" panose="020E0602020502020306" pitchFamily="34" charset="0"/>
              </a:endParaRPr>
            </a:p>
            <a:p>
              <a:pPr algn="ctr"/>
              <a:r>
                <a:rPr lang="en-US" dirty="0">
                  <a:solidFill>
                    <a:srgbClr val="002B82"/>
                  </a:solidFill>
                  <a:latin typeface="Berlin Sans FB" panose="020E0602020502020306" pitchFamily="34" charset="0"/>
                </a:rPr>
                <a:t>Elrond is in the solution and in the correct spot.</a:t>
              </a:r>
            </a:p>
            <a:p>
              <a:pPr algn="ctr"/>
              <a:endParaRPr lang="en-US" dirty="0">
                <a:solidFill>
                  <a:srgbClr val="002B82"/>
                </a:solidFill>
                <a:latin typeface="Berlin Sans FB" panose="020E0602020502020306" pitchFamily="34" charset="0"/>
              </a:endParaRPr>
            </a:p>
            <a:p>
              <a:pPr algn="ctr"/>
              <a:endParaRPr lang="en-US" dirty="0">
                <a:solidFill>
                  <a:srgbClr val="002B82"/>
                </a:solidFill>
                <a:latin typeface="Berlin Sans FB" panose="020E0602020502020306" pitchFamily="34" charset="0"/>
              </a:endParaRPr>
            </a:p>
            <a:p>
              <a:pPr algn="ctr"/>
              <a:endParaRPr lang="en-US" dirty="0">
                <a:solidFill>
                  <a:srgbClr val="002B82"/>
                </a:solidFill>
                <a:latin typeface="Berlin Sans FB" panose="020E0602020502020306" pitchFamily="34" charset="0"/>
              </a:endParaRPr>
            </a:p>
            <a:p>
              <a:pPr algn="ctr"/>
              <a:r>
                <a:rPr lang="en-US" dirty="0">
                  <a:solidFill>
                    <a:srgbClr val="002B82"/>
                  </a:solidFill>
                  <a:latin typeface="Berlin Sans FB" panose="020E0602020502020306" pitchFamily="34" charset="0"/>
                </a:rPr>
                <a:t>Gloin is in the solution but in the wrong spot.</a:t>
              </a:r>
            </a:p>
            <a:p>
              <a:pPr algn="ctr"/>
              <a:endParaRPr lang="en-US" dirty="0">
                <a:solidFill>
                  <a:srgbClr val="002B82"/>
                </a:solidFill>
                <a:latin typeface="Berlin Sans FB" panose="020E0602020502020306" pitchFamily="34" charset="0"/>
              </a:endParaRPr>
            </a:p>
            <a:p>
              <a:pPr algn="ctr"/>
              <a:endParaRPr lang="en-US" dirty="0">
                <a:solidFill>
                  <a:srgbClr val="002B82"/>
                </a:solidFill>
                <a:latin typeface="Berlin Sans FB" panose="020E0602020502020306" pitchFamily="34" charset="0"/>
              </a:endParaRPr>
            </a:p>
            <a:p>
              <a:pPr algn="ctr"/>
              <a:endParaRPr lang="en-US" dirty="0">
                <a:solidFill>
                  <a:srgbClr val="002B82"/>
                </a:solidFill>
                <a:latin typeface="Berlin Sans FB" panose="020E0602020502020306" pitchFamily="34" charset="0"/>
              </a:endParaRPr>
            </a:p>
            <a:p>
              <a:pPr algn="ctr"/>
              <a:r>
                <a:rPr lang="en-US" dirty="0">
                  <a:solidFill>
                    <a:srgbClr val="002B82"/>
                  </a:solidFill>
                  <a:latin typeface="Berlin Sans FB" panose="020E0602020502020306" pitchFamily="34" charset="0"/>
                </a:rPr>
                <a:t>Gollum is not in the solution in any spot.</a:t>
              </a:r>
              <a:endParaRPr lang="ru-RU" dirty="0">
                <a:solidFill>
                  <a:srgbClr val="002B82"/>
                </a:solidFill>
              </a:endParaRPr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7DA8D393-27BA-627B-4BBA-1CC88DDE95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36" t="11216" r="1299" b="10747"/>
            <a:stretch/>
          </p:blipFill>
          <p:spPr>
            <a:xfrm>
              <a:off x="3761169" y="2781632"/>
              <a:ext cx="4669655" cy="590782"/>
            </a:xfrm>
            <a:prstGeom prst="rect">
              <a:avLst/>
            </a:prstGeom>
            <a:ln w="19050">
              <a:solidFill>
                <a:srgbClr val="002B82"/>
              </a:solidFill>
            </a:ln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5C2E7CA0-E245-22D6-7AC1-3DD8C1A926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67" t="8911" r="1057" b="9901"/>
            <a:stretch/>
          </p:blipFill>
          <p:spPr>
            <a:xfrm>
              <a:off x="3761169" y="3860466"/>
              <a:ext cx="4669655" cy="587288"/>
            </a:xfrm>
            <a:prstGeom prst="rect">
              <a:avLst/>
            </a:prstGeom>
            <a:ln w="19050">
              <a:solidFill>
                <a:srgbClr val="002B82"/>
              </a:solidFill>
            </a:ln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9C559629-E925-3E35-866E-19B8EABF7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58" t="10320" r="1375" b="13286"/>
            <a:stretch/>
          </p:blipFill>
          <p:spPr>
            <a:xfrm>
              <a:off x="3761170" y="4982296"/>
              <a:ext cx="4669655" cy="588274"/>
            </a:xfrm>
            <a:prstGeom prst="rect">
              <a:avLst/>
            </a:prstGeom>
            <a:ln w="19050">
              <a:solidFill>
                <a:srgbClr val="002B82"/>
              </a:solidFill>
            </a:ln>
          </p:spPr>
        </p:pic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4301B1ED-7AF7-8284-42EA-879047F05C27}"/>
              </a:ext>
            </a:extLst>
          </p:cNvPr>
          <p:cNvGrpSpPr/>
          <p:nvPr/>
        </p:nvGrpSpPr>
        <p:grpSpPr>
          <a:xfrm>
            <a:off x="4687165" y="390370"/>
            <a:ext cx="540000" cy="540000"/>
            <a:chOff x="7989658" y="310471"/>
            <a:chExt cx="540000" cy="54000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C506910F-67CB-C6CC-620D-93E8AFEA8B41}"/>
                </a:ext>
              </a:extLst>
            </p:cNvPr>
            <p:cNvSpPr/>
            <p:nvPr/>
          </p:nvSpPr>
          <p:spPr>
            <a:xfrm>
              <a:off x="8007658" y="328471"/>
              <a:ext cx="504000" cy="504000"/>
            </a:xfrm>
            <a:prstGeom prst="rect">
              <a:avLst/>
            </a:prstGeom>
            <a:solidFill>
              <a:srgbClr val="002B82"/>
            </a:solidFill>
            <a:ln>
              <a:solidFill>
                <a:srgbClr val="002B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4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4" name="Знак умножения 13">
              <a:extLst>
                <a:ext uri="{FF2B5EF4-FFF2-40B4-BE49-F238E27FC236}">
                  <a16:creationId xmlns:a16="http://schemas.microsoft.com/office/drawing/2014/main" id="{FF347FE3-2ECE-6F2E-BAA7-D45BC652B10F}"/>
                </a:ext>
              </a:extLst>
            </p:cNvPr>
            <p:cNvSpPr/>
            <p:nvPr/>
          </p:nvSpPr>
          <p:spPr>
            <a:xfrm>
              <a:off x="7989658" y="310471"/>
              <a:ext cx="540000" cy="540000"/>
            </a:xfrm>
            <a:prstGeom prst="mathMultiply">
              <a:avLst>
                <a:gd name="adj1" fmla="val 87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6F6FDD6-D7D3-9531-D4D4-7CF7BA0CCE97}"/>
              </a:ext>
            </a:extLst>
          </p:cNvPr>
          <p:cNvGrpSpPr/>
          <p:nvPr/>
        </p:nvGrpSpPr>
        <p:grpSpPr>
          <a:xfrm>
            <a:off x="6096000" y="245499"/>
            <a:ext cx="5166000" cy="6526800"/>
            <a:chOff x="3513000" y="165600"/>
            <a:chExt cx="5166000" cy="6526800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ECCFEB36-BD8D-54CF-8A5F-486E62C0CC7C}"/>
                </a:ext>
              </a:extLst>
            </p:cNvPr>
            <p:cNvSpPr/>
            <p:nvPr/>
          </p:nvSpPr>
          <p:spPr>
            <a:xfrm>
              <a:off x="3513000" y="165600"/>
              <a:ext cx="5166000" cy="6526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52400">
              <a:solidFill>
                <a:srgbClr val="002B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>
                  <a:ln>
                    <a:solidFill>
                      <a:srgbClr val="002B82"/>
                    </a:solidFill>
                  </a:ln>
                  <a:solidFill>
                    <a:srgbClr val="002B82"/>
                  </a:solidFill>
                  <a:latin typeface="Bahnschrift" panose="020B0502040204020203" pitchFamily="34" charset="0"/>
                </a:rPr>
                <a:t>ПРАВИЛА ИГРЫ</a:t>
              </a:r>
              <a:endParaRPr lang="en-US" sz="3200" b="1" dirty="0">
                <a:ln>
                  <a:solidFill>
                    <a:srgbClr val="002B82"/>
                  </a:solidFill>
                </a:ln>
                <a:solidFill>
                  <a:srgbClr val="002B82"/>
                </a:solidFill>
                <a:latin typeface="Bahnschrift" panose="020B0502040204020203" pitchFamily="34" charset="0"/>
              </a:endParaRPr>
            </a:p>
            <a:p>
              <a:pPr algn="ctr"/>
              <a:endParaRPr lang="en-US" sz="700" b="1" dirty="0">
                <a:solidFill>
                  <a:srgbClr val="002B82"/>
                </a:solidFill>
                <a:latin typeface="Bahnschrift" panose="020B0502040204020203" pitchFamily="34" charset="0"/>
              </a:endParaRPr>
            </a:p>
            <a:p>
              <a:pPr algn="ctr"/>
              <a:r>
                <a:rPr lang="ru-RU" dirty="0">
                  <a:solidFill>
                    <a:srgbClr val="002B82"/>
                  </a:solidFill>
                  <a:latin typeface="Bahnschrift" panose="020B0502040204020203" pitchFamily="34" charset="0"/>
                </a:rPr>
                <a:t>Угадайте последовательность персонажей «Хоббита» за 6 попыток</a:t>
              </a:r>
              <a:r>
                <a:rPr lang="en-US" b="0" i="0" dirty="0">
                  <a:solidFill>
                    <a:srgbClr val="002B82"/>
                  </a:solidFill>
                  <a:effectLst/>
                  <a:latin typeface="Bahnschrift" panose="020B0502040204020203" pitchFamily="34" charset="0"/>
                </a:rPr>
                <a:t>. </a:t>
              </a:r>
              <a:r>
                <a:rPr lang="ru-RU" b="0" i="0" dirty="0">
                  <a:solidFill>
                    <a:srgbClr val="002B82"/>
                  </a:solidFill>
                  <a:effectLst/>
                  <a:latin typeface="Bahnschrift" panose="020B0502040204020203" pitchFamily="34" charset="0"/>
                </a:rPr>
                <a:t>Каждый персонаж может появиться только 1 раз</a:t>
              </a:r>
              <a:r>
                <a:rPr lang="en-US" b="0" i="0" dirty="0">
                  <a:solidFill>
                    <a:srgbClr val="002B82"/>
                  </a:solidFill>
                  <a:effectLst/>
                  <a:latin typeface="Bahnschrift" panose="020B0502040204020203" pitchFamily="34" charset="0"/>
                </a:rPr>
                <a:t>. </a:t>
              </a:r>
              <a:r>
                <a:rPr lang="ru-RU" b="0" i="0" dirty="0">
                  <a:solidFill>
                    <a:srgbClr val="002B82"/>
                  </a:solidFill>
                  <a:effectLst/>
                  <a:latin typeface="Bahnschrift" panose="020B0502040204020203" pitchFamily="34" charset="0"/>
                </a:rPr>
                <a:t>После каждой попытки цвет</a:t>
              </a:r>
              <a:r>
                <a:rPr lang="en-US" b="0" i="0" dirty="0">
                  <a:solidFill>
                    <a:srgbClr val="002B82"/>
                  </a:solidFill>
                  <a:effectLst/>
                  <a:latin typeface="Bahnschrift" panose="020B0502040204020203" pitchFamily="34" charset="0"/>
                </a:rPr>
                <a:t> </a:t>
              </a:r>
              <a:r>
                <a:rPr lang="ru-RU" b="0" i="0" dirty="0">
                  <a:solidFill>
                    <a:srgbClr val="002B82"/>
                  </a:solidFill>
                  <a:effectLst/>
                  <a:latin typeface="Bahnschrift" panose="020B0502040204020203" pitchFamily="34" charset="0"/>
                </a:rPr>
                <a:t>поля изменится, показывая, как близки вы были к разгадке</a:t>
              </a:r>
              <a:r>
                <a:rPr lang="en-US" b="0" i="0" dirty="0">
                  <a:solidFill>
                    <a:srgbClr val="002B82"/>
                  </a:solidFill>
                  <a:effectLst/>
                  <a:latin typeface="Bahnschrift" panose="020B0502040204020203" pitchFamily="34" charset="0"/>
                </a:rPr>
                <a:t>.</a:t>
              </a:r>
            </a:p>
            <a:p>
              <a:pPr algn="ctr"/>
              <a:endParaRPr lang="en-US" sz="1600" dirty="0">
                <a:solidFill>
                  <a:srgbClr val="002B82"/>
                </a:solidFill>
                <a:latin typeface="Bahnschrift" panose="020B0502040204020203" pitchFamily="34" charset="0"/>
              </a:endParaRPr>
            </a:p>
            <a:p>
              <a:pPr algn="ctr"/>
              <a:endParaRPr lang="en-US" sz="1600" dirty="0">
                <a:solidFill>
                  <a:srgbClr val="002B82"/>
                </a:solidFill>
                <a:latin typeface="Bahnschrift" panose="020B0502040204020203" pitchFamily="34" charset="0"/>
              </a:endParaRPr>
            </a:p>
            <a:p>
              <a:pPr algn="ctr"/>
              <a:endParaRPr lang="en-US" sz="1600" dirty="0">
                <a:solidFill>
                  <a:srgbClr val="002B82"/>
                </a:solidFill>
                <a:latin typeface="Bahnschrift" panose="020B0502040204020203" pitchFamily="34" charset="0"/>
              </a:endParaRPr>
            </a:p>
            <a:p>
              <a:pPr algn="ctr"/>
              <a:r>
                <a:rPr lang="ru-RU" dirty="0">
                  <a:solidFill>
                    <a:srgbClr val="002B82"/>
                  </a:solidFill>
                  <a:latin typeface="Bahnschrift" panose="020B0502040204020203" pitchFamily="34" charset="0"/>
                </a:rPr>
                <a:t>Элронд есть в решении и на том же месте</a:t>
              </a:r>
              <a:r>
                <a:rPr lang="en-US" dirty="0">
                  <a:solidFill>
                    <a:srgbClr val="002B82"/>
                  </a:solidFill>
                  <a:latin typeface="Bahnschrift" panose="020B0502040204020203" pitchFamily="34" charset="0"/>
                </a:rPr>
                <a:t>.</a:t>
              </a:r>
            </a:p>
            <a:p>
              <a:pPr algn="ctr"/>
              <a:endParaRPr lang="en-US" sz="1600" dirty="0">
                <a:solidFill>
                  <a:srgbClr val="002B82"/>
                </a:solidFill>
                <a:latin typeface="Bahnschrift" panose="020B0502040204020203" pitchFamily="34" charset="0"/>
              </a:endParaRPr>
            </a:p>
            <a:p>
              <a:pPr algn="ctr"/>
              <a:endParaRPr lang="en-US" sz="1600" dirty="0">
                <a:solidFill>
                  <a:srgbClr val="002B82"/>
                </a:solidFill>
                <a:latin typeface="Bahnschrift" panose="020B0502040204020203" pitchFamily="34" charset="0"/>
              </a:endParaRPr>
            </a:p>
            <a:p>
              <a:pPr algn="ctr"/>
              <a:endParaRPr lang="en-US" sz="1600" dirty="0">
                <a:solidFill>
                  <a:srgbClr val="002B82"/>
                </a:solidFill>
                <a:latin typeface="Bahnschrift" panose="020B0502040204020203" pitchFamily="34" charset="0"/>
              </a:endParaRPr>
            </a:p>
            <a:p>
              <a:pPr algn="ctr"/>
              <a:r>
                <a:rPr lang="ru-RU" dirty="0">
                  <a:solidFill>
                    <a:srgbClr val="002B82"/>
                  </a:solidFill>
                  <a:latin typeface="Bahnschrift" panose="020B0502040204020203" pitchFamily="34" charset="0"/>
                </a:rPr>
                <a:t>Глоин есть в решении, но на другом месте</a:t>
              </a:r>
              <a:r>
                <a:rPr lang="en-US" dirty="0">
                  <a:solidFill>
                    <a:srgbClr val="002B82"/>
                  </a:solidFill>
                  <a:latin typeface="Bahnschrift" panose="020B0502040204020203" pitchFamily="34" charset="0"/>
                </a:rPr>
                <a:t>.</a:t>
              </a:r>
            </a:p>
            <a:p>
              <a:pPr algn="ctr"/>
              <a:endParaRPr lang="en-US" sz="1600" dirty="0">
                <a:solidFill>
                  <a:srgbClr val="002B82"/>
                </a:solidFill>
                <a:latin typeface="Bahnschrift" panose="020B0502040204020203" pitchFamily="34" charset="0"/>
              </a:endParaRPr>
            </a:p>
            <a:p>
              <a:pPr algn="ctr"/>
              <a:endParaRPr lang="en-US" sz="1600" dirty="0">
                <a:solidFill>
                  <a:srgbClr val="002B82"/>
                </a:solidFill>
                <a:latin typeface="Bahnschrift" panose="020B0502040204020203" pitchFamily="34" charset="0"/>
              </a:endParaRPr>
            </a:p>
            <a:p>
              <a:pPr algn="ctr"/>
              <a:endParaRPr lang="en-US" sz="1600" dirty="0">
                <a:solidFill>
                  <a:srgbClr val="002B82"/>
                </a:solidFill>
                <a:latin typeface="Bahnschrift" panose="020B0502040204020203" pitchFamily="34" charset="0"/>
              </a:endParaRPr>
            </a:p>
            <a:p>
              <a:pPr algn="ctr"/>
              <a:r>
                <a:rPr lang="ru-RU" dirty="0">
                  <a:solidFill>
                    <a:srgbClr val="002B82"/>
                  </a:solidFill>
                  <a:latin typeface="Bahnschrift" panose="020B0502040204020203" pitchFamily="34" charset="0"/>
                </a:rPr>
                <a:t>Голлума нет в решении на каком-либо месте</a:t>
              </a:r>
              <a:r>
                <a:rPr lang="en-US" dirty="0">
                  <a:solidFill>
                    <a:srgbClr val="002B82"/>
                  </a:solidFill>
                  <a:latin typeface="Bahnschrift" panose="020B0502040204020203" pitchFamily="34" charset="0"/>
                </a:rPr>
                <a:t>.</a:t>
              </a:r>
              <a:endParaRPr lang="ru-RU" dirty="0">
                <a:solidFill>
                  <a:srgbClr val="002B82"/>
                </a:solidFill>
                <a:latin typeface="Bahnschrift" panose="020B0502040204020203" pitchFamily="34" charset="0"/>
              </a:endParaRPr>
            </a:p>
          </p:txBody>
        </p:sp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CE1A6BC8-0163-9092-E2D8-3D62C3F84F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36" t="11216" r="1299" b="10747"/>
            <a:stretch/>
          </p:blipFill>
          <p:spPr>
            <a:xfrm>
              <a:off x="3761169" y="3002413"/>
              <a:ext cx="4669655" cy="590782"/>
            </a:xfrm>
            <a:prstGeom prst="rect">
              <a:avLst/>
            </a:prstGeom>
            <a:ln w="19050">
              <a:solidFill>
                <a:srgbClr val="002B82"/>
              </a:solidFill>
            </a:ln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75A05F19-0E24-AFF0-DC7F-DBB3B7D9D1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67" t="8911" r="1057" b="9901"/>
            <a:stretch/>
          </p:blipFill>
          <p:spPr>
            <a:xfrm>
              <a:off x="3761166" y="4028117"/>
              <a:ext cx="4669655" cy="587288"/>
            </a:xfrm>
            <a:prstGeom prst="rect">
              <a:avLst/>
            </a:prstGeom>
            <a:ln w="19050">
              <a:solidFill>
                <a:srgbClr val="002B82"/>
              </a:solidFill>
            </a:ln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EB7BE352-D0F7-24D6-0D50-7CF37FB896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58" t="10320" r="1375" b="13286"/>
            <a:stretch/>
          </p:blipFill>
          <p:spPr>
            <a:xfrm>
              <a:off x="3761167" y="5014815"/>
              <a:ext cx="4669655" cy="588274"/>
            </a:xfrm>
            <a:prstGeom prst="rect">
              <a:avLst/>
            </a:prstGeom>
            <a:ln w="19050">
              <a:solidFill>
                <a:srgbClr val="002B82"/>
              </a:solidFill>
            </a:ln>
          </p:spPr>
        </p:pic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BE23FDE-D198-C82B-4FA5-DB7179695555}"/>
              </a:ext>
            </a:extLst>
          </p:cNvPr>
          <p:cNvGrpSpPr/>
          <p:nvPr/>
        </p:nvGrpSpPr>
        <p:grpSpPr>
          <a:xfrm>
            <a:off x="10572658" y="390370"/>
            <a:ext cx="540000" cy="540000"/>
            <a:chOff x="7989658" y="310471"/>
            <a:chExt cx="540000" cy="540000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F01220DC-3B3F-576F-5549-54FF2447E744}"/>
                </a:ext>
              </a:extLst>
            </p:cNvPr>
            <p:cNvSpPr/>
            <p:nvPr/>
          </p:nvSpPr>
          <p:spPr>
            <a:xfrm>
              <a:off x="8007658" y="328471"/>
              <a:ext cx="504000" cy="504000"/>
            </a:xfrm>
            <a:prstGeom prst="rect">
              <a:avLst/>
            </a:prstGeom>
            <a:solidFill>
              <a:srgbClr val="002B82"/>
            </a:solidFill>
            <a:ln>
              <a:solidFill>
                <a:srgbClr val="002B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4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7" name="Знак умножения 16">
              <a:extLst>
                <a:ext uri="{FF2B5EF4-FFF2-40B4-BE49-F238E27FC236}">
                  <a16:creationId xmlns:a16="http://schemas.microsoft.com/office/drawing/2014/main" id="{FF018659-5B01-9A07-583D-75B56CC2A8A6}"/>
                </a:ext>
              </a:extLst>
            </p:cNvPr>
            <p:cNvSpPr/>
            <p:nvPr/>
          </p:nvSpPr>
          <p:spPr>
            <a:xfrm>
              <a:off x="7989658" y="310471"/>
              <a:ext cx="540000" cy="540000"/>
            </a:xfrm>
            <a:prstGeom prst="mathMultiply">
              <a:avLst>
                <a:gd name="adj1" fmla="val 87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7040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FA6AE2-A4F6-3293-AF1D-1F8E253CC5D7}"/>
              </a:ext>
            </a:extLst>
          </p:cNvPr>
          <p:cNvSpPr/>
          <p:nvPr/>
        </p:nvSpPr>
        <p:spPr>
          <a:xfrm>
            <a:off x="210507" y="245499"/>
            <a:ext cx="5166000" cy="6526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52400">
            <a:solidFill>
              <a:srgbClr val="002B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2B82"/>
                </a:solidFill>
                <a:latin typeface="Berlin Sans FB" panose="020E0602020502020306" pitchFamily="34" charset="0"/>
              </a:rPr>
              <a:t>SETTINGS</a:t>
            </a:r>
          </a:p>
          <a:p>
            <a:pPr algn="ctr"/>
            <a:endParaRPr lang="en-US" sz="3200" b="1" dirty="0">
              <a:solidFill>
                <a:srgbClr val="002B82"/>
              </a:solidFill>
              <a:latin typeface="Berlin Sans FB" panose="020E0602020502020306" pitchFamily="34" charset="0"/>
            </a:endParaRPr>
          </a:p>
          <a:p>
            <a:pPr algn="ctr"/>
            <a:endParaRPr lang="en-US" sz="3200" b="1" dirty="0">
              <a:solidFill>
                <a:srgbClr val="002B82"/>
              </a:solidFill>
              <a:latin typeface="Berlin Sans FB" panose="020E0602020502020306" pitchFamily="34" charset="0"/>
            </a:endParaRPr>
          </a:p>
          <a:p>
            <a:pPr algn="ctr"/>
            <a:endParaRPr lang="en-US" sz="700" b="1" dirty="0">
              <a:solidFill>
                <a:srgbClr val="002B82"/>
              </a:solidFill>
              <a:latin typeface="Berlin Sans FB" panose="020E0602020502020306" pitchFamily="34" charset="0"/>
            </a:endParaRPr>
          </a:p>
          <a:p>
            <a:pPr algn="r"/>
            <a:r>
              <a:rPr lang="en-US" dirty="0">
                <a:solidFill>
                  <a:srgbClr val="002B82"/>
                </a:solidFill>
                <a:latin typeface="Berlin Sans FB" panose="020E0602020502020306" pitchFamily="34" charset="0"/>
              </a:rPr>
              <a:t>Theme :                                                  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u</a:t>
            </a:r>
          </a:p>
          <a:p>
            <a:pPr algn="r"/>
            <a:endParaRPr lang="en-US" dirty="0">
              <a:solidFill>
                <a:srgbClr val="002B82"/>
              </a:solidFill>
              <a:latin typeface="Berlin Sans FB" panose="020E0602020502020306" pitchFamily="34" charset="0"/>
            </a:endParaRPr>
          </a:p>
          <a:p>
            <a:pPr algn="r"/>
            <a:endParaRPr lang="en-US" dirty="0">
              <a:solidFill>
                <a:srgbClr val="002B82"/>
              </a:solidFill>
              <a:latin typeface="Berlin Sans FB" panose="020E0602020502020306" pitchFamily="34" charset="0"/>
            </a:endParaRPr>
          </a:p>
          <a:p>
            <a:pPr algn="r"/>
            <a:endParaRPr lang="en-US" dirty="0">
              <a:solidFill>
                <a:srgbClr val="002B82"/>
              </a:solidFill>
              <a:latin typeface="Berlin Sans FB" panose="020E0602020502020306" pitchFamily="34" charset="0"/>
            </a:endParaRPr>
          </a:p>
          <a:p>
            <a:pPr algn="r"/>
            <a:endParaRPr lang="en-US" dirty="0">
              <a:solidFill>
                <a:srgbClr val="002B82"/>
              </a:solidFill>
              <a:latin typeface="Berlin Sans FB" panose="020E0602020502020306" pitchFamily="34" charset="0"/>
            </a:endParaRPr>
          </a:p>
          <a:p>
            <a:pPr algn="r"/>
            <a:endParaRPr lang="en-US" dirty="0">
              <a:solidFill>
                <a:srgbClr val="002B82"/>
              </a:solidFill>
              <a:latin typeface="Berlin Sans FB" panose="020E0602020502020306" pitchFamily="34" charset="0"/>
            </a:endParaRPr>
          </a:p>
          <a:p>
            <a:pPr algn="r"/>
            <a:r>
              <a:rPr lang="en-US" dirty="0">
                <a:solidFill>
                  <a:srgbClr val="002B82"/>
                </a:solidFill>
                <a:latin typeface="Berlin Sans FB" panose="020E0602020502020306" pitchFamily="34" charset="0"/>
              </a:rPr>
              <a:t>Language:                                                   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u</a:t>
            </a:r>
          </a:p>
          <a:p>
            <a:pPr algn="r"/>
            <a:endParaRPr lang="en-US" dirty="0">
              <a:solidFill>
                <a:srgbClr val="002B82"/>
              </a:solidFill>
              <a:latin typeface="Berlin Sans FB" panose="020E0602020502020306" pitchFamily="34" charset="0"/>
            </a:endParaRPr>
          </a:p>
          <a:p>
            <a:pPr algn="r"/>
            <a:endParaRPr lang="en-US" dirty="0">
              <a:solidFill>
                <a:srgbClr val="002B82"/>
              </a:solidFill>
              <a:latin typeface="Berlin Sans FB" panose="020E0602020502020306" pitchFamily="34" charset="0"/>
            </a:endParaRPr>
          </a:p>
          <a:p>
            <a:pPr algn="r"/>
            <a:endParaRPr lang="en-US" dirty="0">
              <a:solidFill>
                <a:srgbClr val="002B82"/>
              </a:solidFill>
              <a:latin typeface="Berlin Sans FB" panose="020E0602020502020306" pitchFamily="34" charset="0"/>
            </a:endParaRPr>
          </a:p>
          <a:p>
            <a:pPr algn="r"/>
            <a:endParaRPr lang="en-US" dirty="0">
              <a:solidFill>
                <a:srgbClr val="002B82"/>
              </a:solidFill>
              <a:latin typeface="Berlin Sans FB" panose="020E0602020502020306" pitchFamily="34" charset="0"/>
            </a:endParaRPr>
          </a:p>
          <a:p>
            <a:pPr algn="r"/>
            <a:endParaRPr lang="en-US" dirty="0">
              <a:solidFill>
                <a:srgbClr val="002B82"/>
              </a:solidFill>
              <a:latin typeface="Berlin Sans FB" panose="020E0602020502020306" pitchFamily="34" charset="0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4301B1ED-7AF7-8284-42EA-879047F05C27}"/>
              </a:ext>
            </a:extLst>
          </p:cNvPr>
          <p:cNvGrpSpPr/>
          <p:nvPr/>
        </p:nvGrpSpPr>
        <p:grpSpPr>
          <a:xfrm>
            <a:off x="4687165" y="390370"/>
            <a:ext cx="540000" cy="540000"/>
            <a:chOff x="7989658" y="310471"/>
            <a:chExt cx="540000" cy="54000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C506910F-67CB-C6CC-620D-93E8AFEA8B41}"/>
                </a:ext>
              </a:extLst>
            </p:cNvPr>
            <p:cNvSpPr/>
            <p:nvPr/>
          </p:nvSpPr>
          <p:spPr>
            <a:xfrm>
              <a:off x="8007658" y="328471"/>
              <a:ext cx="504000" cy="504000"/>
            </a:xfrm>
            <a:prstGeom prst="rect">
              <a:avLst/>
            </a:prstGeom>
            <a:solidFill>
              <a:srgbClr val="002B82"/>
            </a:solidFill>
            <a:ln>
              <a:solidFill>
                <a:srgbClr val="002B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4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4" name="Знак умножения 13">
              <a:extLst>
                <a:ext uri="{FF2B5EF4-FFF2-40B4-BE49-F238E27FC236}">
                  <a16:creationId xmlns:a16="http://schemas.microsoft.com/office/drawing/2014/main" id="{FF347FE3-2ECE-6F2E-BAA7-D45BC652B10F}"/>
                </a:ext>
              </a:extLst>
            </p:cNvPr>
            <p:cNvSpPr/>
            <p:nvPr/>
          </p:nvSpPr>
          <p:spPr>
            <a:xfrm>
              <a:off x="7989658" y="310471"/>
              <a:ext cx="540000" cy="540000"/>
            </a:xfrm>
            <a:prstGeom prst="mathMultiply">
              <a:avLst>
                <a:gd name="adj1" fmla="val 87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7CF15EE-CD58-779C-AED4-97F6A1242A7B}"/>
              </a:ext>
            </a:extLst>
          </p:cNvPr>
          <p:cNvSpPr/>
          <p:nvPr/>
        </p:nvSpPr>
        <p:spPr>
          <a:xfrm>
            <a:off x="6186659" y="245499"/>
            <a:ext cx="5166000" cy="6526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52400">
            <a:solidFill>
              <a:srgbClr val="002B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002B82"/>
                </a:solidFill>
                <a:latin typeface="Bahnschrift" panose="020B0502040204020203" pitchFamily="34" charset="0"/>
              </a:rPr>
              <a:t>НАСТРОЙКИ</a:t>
            </a:r>
            <a:endParaRPr lang="en-US" sz="3200" b="1" dirty="0">
              <a:solidFill>
                <a:srgbClr val="002B82"/>
              </a:solidFill>
              <a:latin typeface="Bahnschrift" panose="020B0502040204020203" pitchFamily="34" charset="0"/>
            </a:endParaRPr>
          </a:p>
          <a:p>
            <a:pPr algn="ctr"/>
            <a:endParaRPr lang="en-US" sz="3200" b="1" dirty="0">
              <a:solidFill>
                <a:srgbClr val="002B82"/>
              </a:solidFill>
              <a:latin typeface="Bahnschrift" panose="020B0502040204020203" pitchFamily="34" charset="0"/>
            </a:endParaRPr>
          </a:p>
          <a:p>
            <a:pPr algn="ctr"/>
            <a:endParaRPr lang="en-US" sz="2000" b="1" dirty="0">
              <a:solidFill>
                <a:srgbClr val="002B82"/>
              </a:solidFill>
              <a:latin typeface="Bahnschrift" panose="020B0502040204020203" pitchFamily="34" charset="0"/>
            </a:endParaRPr>
          </a:p>
          <a:p>
            <a:pPr algn="ctr"/>
            <a:endParaRPr lang="en-US" sz="700" b="1" dirty="0">
              <a:solidFill>
                <a:srgbClr val="002B82"/>
              </a:solidFill>
              <a:latin typeface="Bahnschrift" panose="020B0502040204020203" pitchFamily="34" charset="0"/>
            </a:endParaRPr>
          </a:p>
          <a:p>
            <a:pPr algn="r"/>
            <a:r>
              <a:rPr lang="ru-RU" dirty="0">
                <a:solidFill>
                  <a:srgbClr val="002B82"/>
                </a:solidFill>
                <a:latin typeface="Bahnschrift" panose="020B0502040204020203" pitchFamily="34" charset="0"/>
              </a:rPr>
              <a:t>Тема</a:t>
            </a:r>
            <a:r>
              <a:rPr lang="en-US" dirty="0">
                <a:solidFill>
                  <a:srgbClr val="002B82"/>
                </a:solidFill>
                <a:latin typeface="Bahnschrift" panose="020B0502040204020203" pitchFamily="34" charset="0"/>
              </a:rPr>
              <a:t>:                                                 </a:t>
            </a:r>
            <a:r>
              <a:rPr lang="ru-RU" dirty="0">
                <a:solidFill>
                  <a:srgbClr val="002B82"/>
                </a:solidFill>
                <a:latin typeface="Bahnschrift" panose="020B0502040204020203" pitchFamily="34" charset="0"/>
              </a:rPr>
              <a:t> </a:t>
            </a:r>
            <a:r>
              <a:rPr lang="en-US" dirty="0">
                <a:solidFill>
                  <a:srgbClr val="002B82"/>
                </a:solidFill>
                <a:latin typeface="Bahnschrift" panose="020B0502040204020203" pitchFamily="34" charset="0"/>
              </a:rPr>
              <a:t> 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u</a:t>
            </a:r>
          </a:p>
          <a:p>
            <a:pPr algn="r"/>
            <a:endParaRPr lang="en-US" dirty="0">
              <a:solidFill>
                <a:srgbClr val="002B82"/>
              </a:solidFill>
              <a:latin typeface="Bahnschrift" panose="020B0502040204020203" pitchFamily="34" charset="0"/>
            </a:endParaRPr>
          </a:p>
          <a:p>
            <a:pPr algn="r"/>
            <a:endParaRPr lang="en-US" dirty="0">
              <a:solidFill>
                <a:srgbClr val="002B82"/>
              </a:solidFill>
              <a:latin typeface="Bahnschrift" panose="020B0502040204020203" pitchFamily="34" charset="0"/>
            </a:endParaRPr>
          </a:p>
          <a:p>
            <a:pPr algn="r"/>
            <a:endParaRPr lang="en-US" dirty="0">
              <a:solidFill>
                <a:srgbClr val="002B82"/>
              </a:solidFill>
              <a:latin typeface="Bahnschrift" panose="020B0502040204020203" pitchFamily="34" charset="0"/>
            </a:endParaRPr>
          </a:p>
          <a:p>
            <a:pPr algn="r"/>
            <a:endParaRPr lang="en-US" dirty="0">
              <a:solidFill>
                <a:srgbClr val="002B82"/>
              </a:solidFill>
              <a:latin typeface="Bahnschrift" panose="020B0502040204020203" pitchFamily="34" charset="0"/>
            </a:endParaRPr>
          </a:p>
          <a:p>
            <a:pPr algn="r"/>
            <a:endParaRPr lang="en-US" dirty="0">
              <a:solidFill>
                <a:srgbClr val="002B82"/>
              </a:solidFill>
              <a:latin typeface="Bahnschrift" panose="020B0502040204020203" pitchFamily="34" charset="0"/>
            </a:endParaRPr>
          </a:p>
          <a:p>
            <a:pPr algn="r"/>
            <a:r>
              <a:rPr lang="ru-RU" dirty="0">
                <a:solidFill>
                  <a:srgbClr val="002B82"/>
                </a:solidFill>
                <a:latin typeface="Bahnschrift" panose="020B0502040204020203" pitchFamily="34" charset="0"/>
              </a:rPr>
              <a:t>Язык</a:t>
            </a:r>
            <a:r>
              <a:rPr lang="en-US" dirty="0">
                <a:solidFill>
                  <a:srgbClr val="002B82"/>
                </a:solidFill>
                <a:latin typeface="Bahnschrift" panose="020B0502040204020203" pitchFamily="34" charset="0"/>
              </a:rPr>
              <a:t>:                                                   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u</a:t>
            </a:r>
          </a:p>
          <a:p>
            <a:pPr algn="r"/>
            <a:endParaRPr lang="en-US" dirty="0">
              <a:solidFill>
                <a:srgbClr val="002B82"/>
              </a:solidFill>
              <a:latin typeface="Bahnschrift" panose="020B0502040204020203" pitchFamily="34" charset="0"/>
            </a:endParaRPr>
          </a:p>
          <a:p>
            <a:pPr algn="r"/>
            <a:endParaRPr lang="en-US" dirty="0">
              <a:solidFill>
                <a:srgbClr val="002B82"/>
              </a:solidFill>
              <a:latin typeface="Bahnschrift" panose="020B0502040204020203" pitchFamily="34" charset="0"/>
            </a:endParaRPr>
          </a:p>
          <a:p>
            <a:pPr algn="r"/>
            <a:endParaRPr lang="en-US" dirty="0">
              <a:solidFill>
                <a:srgbClr val="002B82"/>
              </a:solidFill>
              <a:latin typeface="Bahnschrift" panose="020B0502040204020203" pitchFamily="34" charset="0"/>
            </a:endParaRPr>
          </a:p>
          <a:p>
            <a:pPr algn="r"/>
            <a:endParaRPr lang="en-US" dirty="0">
              <a:solidFill>
                <a:srgbClr val="002B82"/>
              </a:solidFill>
              <a:latin typeface="Bahnschrift" panose="020B0502040204020203" pitchFamily="34" charset="0"/>
            </a:endParaRPr>
          </a:p>
          <a:p>
            <a:pPr algn="r"/>
            <a:endParaRPr lang="en-US" dirty="0">
              <a:solidFill>
                <a:srgbClr val="002B82"/>
              </a:solidFill>
              <a:latin typeface="Berlin Sans FB" panose="020E0602020502020306" pitchFamily="34" charset="0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0BC0CEE-C195-B3E3-4760-E976DDB56326}"/>
              </a:ext>
            </a:extLst>
          </p:cNvPr>
          <p:cNvGrpSpPr/>
          <p:nvPr/>
        </p:nvGrpSpPr>
        <p:grpSpPr>
          <a:xfrm>
            <a:off x="10663317" y="390370"/>
            <a:ext cx="540000" cy="540000"/>
            <a:chOff x="7989658" y="310471"/>
            <a:chExt cx="540000" cy="540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3F8EB07B-E48F-84AE-CECA-A6AE99CF3ED6}"/>
                </a:ext>
              </a:extLst>
            </p:cNvPr>
            <p:cNvSpPr/>
            <p:nvPr/>
          </p:nvSpPr>
          <p:spPr>
            <a:xfrm>
              <a:off x="8007658" y="328471"/>
              <a:ext cx="504000" cy="504000"/>
            </a:xfrm>
            <a:prstGeom prst="rect">
              <a:avLst/>
            </a:prstGeom>
            <a:solidFill>
              <a:srgbClr val="002B82"/>
            </a:solidFill>
            <a:ln>
              <a:solidFill>
                <a:srgbClr val="002B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4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Знак умножения 20">
              <a:extLst>
                <a:ext uri="{FF2B5EF4-FFF2-40B4-BE49-F238E27FC236}">
                  <a16:creationId xmlns:a16="http://schemas.microsoft.com/office/drawing/2014/main" id="{E349EA9E-A3FA-CF70-9D35-6701EECB0957}"/>
                </a:ext>
              </a:extLst>
            </p:cNvPr>
            <p:cNvSpPr/>
            <p:nvPr/>
          </p:nvSpPr>
          <p:spPr>
            <a:xfrm>
              <a:off x="7989658" y="310471"/>
              <a:ext cx="540000" cy="540000"/>
            </a:xfrm>
            <a:prstGeom prst="mathMultiply">
              <a:avLst>
                <a:gd name="adj1" fmla="val 87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2AAFD0F-F34B-0965-2C6C-A31809124AD9}"/>
              </a:ext>
            </a:extLst>
          </p:cNvPr>
          <p:cNvSpPr/>
          <p:nvPr/>
        </p:nvSpPr>
        <p:spPr>
          <a:xfrm>
            <a:off x="2793507" y="2290439"/>
            <a:ext cx="1873189" cy="390617"/>
          </a:xfrm>
          <a:prstGeom prst="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Light</a:t>
            </a:r>
            <a:endParaRPr lang="ru-RU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9CD7499-E866-AB17-A872-6C0C8EA318AA}"/>
              </a:ext>
            </a:extLst>
          </p:cNvPr>
          <p:cNvSpPr/>
          <p:nvPr/>
        </p:nvSpPr>
        <p:spPr>
          <a:xfrm>
            <a:off x="2793506" y="2877844"/>
            <a:ext cx="1873189" cy="390617"/>
          </a:xfrm>
          <a:prstGeom prst="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Dark</a:t>
            </a:r>
            <a:endParaRPr lang="ru-RU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8D15DD9B-E733-DD29-0D13-60F4B049E99A}"/>
              </a:ext>
            </a:extLst>
          </p:cNvPr>
          <p:cNvSpPr/>
          <p:nvPr/>
        </p:nvSpPr>
        <p:spPr>
          <a:xfrm>
            <a:off x="2793506" y="3981636"/>
            <a:ext cx="1873189" cy="390617"/>
          </a:xfrm>
          <a:prstGeom prst="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English</a:t>
            </a:r>
            <a:endParaRPr lang="ru-RU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5A3675C-226B-3ADA-4FBC-38986EAA7B6B}"/>
              </a:ext>
            </a:extLst>
          </p:cNvPr>
          <p:cNvSpPr/>
          <p:nvPr/>
        </p:nvSpPr>
        <p:spPr>
          <a:xfrm>
            <a:off x="2793505" y="4569041"/>
            <a:ext cx="1873189" cy="390617"/>
          </a:xfrm>
          <a:prstGeom prst="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Russian</a:t>
            </a:r>
            <a:endParaRPr lang="ru-RU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E7FAE846-37F6-974A-885E-557C1F4E537B}"/>
              </a:ext>
            </a:extLst>
          </p:cNvPr>
          <p:cNvSpPr/>
          <p:nvPr/>
        </p:nvSpPr>
        <p:spPr>
          <a:xfrm>
            <a:off x="8769659" y="2290439"/>
            <a:ext cx="1873189" cy="390617"/>
          </a:xfrm>
          <a:prstGeom prst="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Светлая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61496094-A65C-84D9-03B3-E1BDA6DC0CC5}"/>
              </a:ext>
            </a:extLst>
          </p:cNvPr>
          <p:cNvSpPr/>
          <p:nvPr/>
        </p:nvSpPr>
        <p:spPr>
          <a:xfrm>
            <a:off x="8769658" y="2877844"/>
            <a:ext cx="1873189" cy="390617"/>
          </a:xfrm>
          <a:prstGeom prst="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Тёмная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A060B38A-332D-51FB-7B71-30973F16A68F}"/>
              </a:ext>
            </a:extLst>
          </p:cNvPr>
          <p:cNvSpPr/>
          <p:nvPr/>
        </p:nvSpPr>
        <p:spPr>
          <a:xfrm>
            <a:off x="8769658" y="3981636"/>
            <a:ext cx="1873189" cy="390617"/>
          </a:xfrm>
          <a:prstGeom prst="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Английский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FF733AAA-ADE3-2568-F606-C9B11289382B}"/>
              </a:ext>
            </a:extLst>
          </p:cNvPr>
          <p:cNvSpPr/>
          <p:nvPr/>
        </p:nvSpPr>
        <p:spPr>
          <a:xfrm>
            <a:off x="8769657" y="4569041"/>
            <a:ext cx="1873189" cy="390617"/>
          </a:xfrm>
          <a:prstGeom prst="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Русский</a:t>
            </a:r>
          </a:p>
        </p:txBody>
      </p:sp>
    </p:spTree>
    <p:extLst>
      <p:ext uri="{BB962C8B-B14F-4D97-AF65-F5344CB8AC3E}">
        <p14:creationId xmlns:p14="http://schemas.microsoft.com/office/powerpoint/2010/main" val="1042729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E367CF4B-9CF7-508B-5A9C-3ED878F59A67}"/>
              </a:ext>
            </a:extLst>
          </p:cNvPr>
          <p:cNvGrpSpPr/>
          <p:nvPr/>
        </p:nvGrpSpPr>
        <p:grpSpPr>
          <a:xfrm>
            <a:off x="538140" y="3879161"/>
            <a:ext cx="5148000" cy="2267830"/>
            <a:chOff x="-240652" y="1945589"/>
            <a:chExt cx="5148000" cy="2267830"/>
          </a:xfrm>
        </p:grpSpPr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E7874EDD-42EB-7D81-5688-273B8C876DB5}"/>
                </a:ext>
              </a:extLst>
            </p:cNvPr>
            <p:cNvSpPr/>
            <p:nvPr/>
          </p:nvSpPr>
          <p:spPr>
            <a:xfrm>
              <a:off x="-240652" y="1945589"/>
              <a:ext cx="5148000" cy="22678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52400">
              <a:solidFill>
                <a:srgbClr val="002B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02B82"/>
                  </a:solidFill>
                  <a:latin typeface="Berlin Sans FB" panose="020E0602020502020306" pitchFamily="34" charset="0"/>
                </a:rPr>
                <a:t>STATISTICS</a:t>
              </a:r>
            </a:p>
            <a:p>
              <a:pPr algn="ctr"/>
              <a:endParaRPr lang="en-US" sz="700" b="1" dirty="0">
                <a:solidFill>
                  <a:srgbClr val="002B82"/>
                </a:solidFill>
                <a:latin typeface="Berlin Sans FB" panose="020E0602020502020306" pitchFamily="34" charset="0"/>
              </a:endParaRPr>
            </a:p>
            <a:p>
              <a:pPr algn="ctr"/>
              <a:endParaRPr lang="en-US" sz="700" b="1" dirty="0">
                <a:solidFill>
                  <a:srgbClr val="002B82"/>
                </a:solidFill>
                <a:latin typeface="Berlin Sans FB" panose="020E0602020502020306" pitchFamily="34" charset="0"/>
              </a:endParaRPr>
            </a:p>
            <a:p>
              <a:pPr algn="ctr"/>
              <a:endParaRPr lang="en-US" sz="700" b="1" dirty="0">
                <a:solidFill>
                  <a:srgbClr val="002B82"/>
                </a:solidFill>
                <a:latin typeface="Berlin Sans FB" panose="020E0602020502020306" pitchFamily="34" charset="0"/>
              </a:endParaRPr>
            </a:p>
            <a:p>
              <a:pPr algn="ctr"/>
              <a:endParaRPr lang="en-US" sz="700" b="1" dirty="0">
                <a:solidFill>
                  <a:srgbClr val="002B82"/>
                </a:solidFill>
                <a:latin typeface="Berlin Sans FB" panose="020E0602020502020306" pitchFamily="34" charset="0"/>
              </a:endParaRPr>
            </a:p>
            <a:p>
              <a:pPr algn="ctr"/>
              <a:endParaRPr lang="en-US" sz="700" b="1" dirty="0">
                <a:solidFill>
                  <a:srgbClr val="002B82"/>
                </a:solidFill>
                <a:latin typeface="Berlin Sans FB" panose="020E0602020502020306" pitchFamily="34" charset="0"/>
              </a:endParaRPr>
            </a:p>
            <a:p>
              <a:pPr algn="ctr"/>
              <a:endParaRPr lang="en-US" sz="700" b="1" dirty="0">
                <a:solidFill>
                  <a:srgbClr val="002B82"/>
                </a:solidFill>
                <a:latin typeface="Berlin Sans FB" panose="020E0602020502020306" pitchFamily="34" charset="0"/>
              </a:endParaRPr>
            </a:p>
            <a:p>
              <a:pPr algn="ctr"/>
              <a:endParaRPr lang="en-US" sz="700" b="1" dirty="0">
                <a:solidFill>
                  <a:srgbClr val="002B82"/>
                </a:solidFill>
                <a:latin typeface="Berlin Sans FB" panose="020E0602020502020306" pitchFamily="34" charset="0"/>
              </a:endParaRPr>
            </a:p>
            <a:p>
              <a:pPr algn="ctr"/>
              <a:endParaRPr lang="en-US" sz="700" b="1" dirty="0">
                <a:solidFill>
                  <a:srgbClr val="002B82"/>
                </a:solidFill>
                <a:latin typeface="Berlin Sans FB" panose="020E0602020502020306" pitchFamily="34" charset="0"/>
              </a:endParaRPr>
            </a:p>
            <a:p>
              <a:pPr algn="ctr"/>
              <a:endParaRPr lang="en-US" sz="700" b="1" dirty="0">
                <a:solidFill>
                  <a:srgbClr val="002B82"/>
                </a:solidFill>
                <a:latin typeface="Berlin Sans FB" panose="020E0602020502020306" pitchFamily="34" charset="0"/>
              </a:endParaRPr>
            </a:p>
            <a:p>
              <a:pPr algn="ctr"/>
              <a:endParaRPr lang="en-US" sz="700" b="1" dirty="0">
                <a:solidFill>
                  <a:srgbClr val="002B82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492D338-2A56-E528-6BF7-40659DA3E7BE}"/>
                </a:ext>
              </a:extLst>
            </p:cNvPr>
            <p:cNvSpPr txBox="1"/>
            <p:nvPr/>
          </p:nvSpPr>
          <p:spPr>
            <a:xfrm>
              <a:off x="-214982" y="3529103"/>
              <a:ext cx="1285726" cy="352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0" i="0" dirty="0">
                  <a:solidFill>
                    <a:srgbClr val="002B82"/>
                  </a:solidFill>
                  <a:effectLst/>
                  <a:latin typeface="Berlin Sans FB" panose="020E0602020502020306" pitchFamily="34" charset="0"/>
                </a:rPr>
                <a:t>Total tries</a:t>
              </a:r>
              <a:endParaRPr lang="ru-RU" sz="1700" dirty="0">
                <a:solidFill>
                  <a:srgbClr val="002B82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48F7AB9-4810-0D14-1D52-A07EE541DC2E}"/>
                </a:ext>
              </a:extLst>
            </p:cNvPr>
            <p:cNvSpPr txBox="1"/>
            <p:nvPr/>
          </p:nvSpPr>
          <p:spPr>
            <a:xfrm>
              <a:off x="881173" y="3527777"/>
              <a:ext cx="1170720" cy="352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0" i="0" dirty="0">
                  <a:solidFill>
                    <a:srgbClr val="002B82"/>
                  </a:solidFill>
                  <a:effectLst/>
                  <a:latin typeface="Berlin Sans FB" panose="020E0602020502020306" pitchFamily="34" charset="0"/>
                </a:rPr>
                <a:t>Win rate</a:t>
              </a:r>
              <a:endParaRPr lang="ru-RU" sz="1700" dirty="0">
                <a:solidFill>
                  <a:srgbClr val="002B82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ADA8C-84C2-33C7-C5A5-CCE445928934}"/>
                </a:ext>
              </a:extLst>
            </p:cNvPr>
            <p:cNvSpPr txBox="1"/>
            <p:nvPr/>
          </p:nvSpPr>
          <p:spPr>
            <a:xfrm>
              <a:off x="1894245" y="3526452"/>
              <a:ext cx="1693079" cy="352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0" i="0" dirty="0">
                  <a:solidFill>
                    <a:srgbClr val="002B82"/>
                  </a:solidFill>
                  <a:effectLst/>
                  <a:latin typeface="Berlin Sans FB" panose="020E0602020502020306" pitchFamily="34" charset="0"/>
                </a:rPr>
                <a:t>Current streak</a:t>
              </a:r>
              <a:endParaRPr lang="ru-RU" sz="1700" dirty="0">
                <a:solidFill>
                  <a:srgbClr val="002B82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48DCA0-60EB-908C-494F-7E50923C43D6}"/>
                </a:ext>
              </a:extLst>
            </p:cNvPr>
            <p:cNvSpPr txBox="1"/>
            <p:nvPr/>
          </p:nvSpPr>
          <p:spPr>
            <a:xfrm>
              <a:off x="3467675" y="3526452"/>
              <a:ext cx="1414002" cy="352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0" i="0" dirty="0">
                  <a:solidFill>
                    <a:srgbClr val="002B82"/>
                  </a:solidFill>
                  <a:effectLst/>
                  <a:latin typeface="Berlin Sans FB" panose="020E0602020502020306" pitchFamily="34" charset="0"/>
                </a:rPr>
                <a:t>Best streak</a:t>
              </a:r>
              <a:endParaRPr lang="ru-RU" sz="1700" dirty="0">
                <a:solidFill>
                  <a:srgbClr val="002B82"/>
                </a:solidFill>
              </a:endParaRPr>
            </a:p>
          </p:txBody>
        </p:sp>
      </p:grp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B54BB8A7-801C-0312-4985-D902BDA95E47}"/>
              </a:ext>
            </a:extLst>
          </p:cNvPr>
          <p:cNvSpPr/>
          <p:nvPr/>
        </p:nvSpPr>
        <p:spPr>
          <a:xfrm>
            <a:off x="6531532" y="711009"/>
            <a:ext cx="5148000" cy="22678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52400">
            <a:solidFill>
              <a:srgbClr val="002B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2B82"/>
                </a:solidFill>
                <a:latin typeface="Berlin Sans FB" panose="020E0602020502020306" pitchFamily="34" charset="0"/>
              </a:rPr>
              <a:t>STATISTICS</a:t>
            </a:r>
          </a:p>
          <a:p>
            <a:pPr algn="ctr"/>
            <a:endParaRPr lang="en-US" sz="700" b="1" dirty="0">
              <a:solidFill>
                <a:srgbClr val="002B82"/>
              </a:solidFill>
              <a:latin typeface="Berlin Sans FB" panose="020E0602020502020306" pitchFamily="34" charset="0"/>
            </a:endParaRPr>
          </a:p>
          <a:p>
            <a:pPr algn="ctr"/>
            <a:endParaRPr lang="en-US" sz="700" b="1" dirty="0">
              <a:solidFill>
                <a:srgbClr val="002B82"/>
              </a:solidFill>
              <a:latin typeface="Berlin Sans FB" panose="020E0602020502020306" pitchFamily="34" charset="0"/>
            </a:endParaRPr>
          </a:p>
          <a:p>
            <a:pPr algn="ctr"/>
            <a:endParaRPr lang="en-US" sz="700" b="1" dirty="0">
              <a:solidFill>
                <a:srgbClr val="002B82"/>
              </a:solidFill>
              <a:latin typeface="Berlin Sans FB" panose="020E0602020502020306" pitchFamily="34" charset="0"/>
            </a:endParaRPr>
          </a:p>
          <a:p>
            <a:pPr algn="ctr"/>
            <a:endParaRPr lang="en-US" sz="700" b="1" dirty="0">
              <a:solidFill>
                <a:srgbClr val="002B82"/>
              </a:solidFill>
              <a:latin typeface="Berlin Sans FB" panose="020E0602020502020306" pitchFamily="34" charset="0"/>
            </a:endParaRPr>
          </a:p>
          <a:p>
            <a:pPr algn="ctr"/>
            <a:endParaRPr lang="en-US" sz="700" b="1" dirty="0">
              <a:solidFill>
                <a:srgbClr val="002B82"/>
              </a:solidFill>
              <a:latin typeface="Berlin Sans FB" panose="020E0602020502020306" pitchFamily="34" charset="0"/>
            </a:endParaRPr>
          </a:p>
          <a:p>
            <a:pPr algn="ctr"/>
            <a:endParaRPr lang="en-US" sz="700" b="1" dirty="0">
              <a:solidFill>
                <a:srgbClr val="002B82"/>
              </a:solidFill>
              <a:latin typeface="Berlin Sans FB" panose="020E0602020502020306" pitchFamily="34" charset="0"/>
            </a:endParaRPr>
          </a:p>
          <a:p>
            <a:pPr algn="ctr"/>
            <a:endParaRPr lang="en-US" sz="700" b="1" dirty="0">
              <a:solidFill>
                <a:srgbClr val="002B82"/>
              </a:solidFill>
              <a:latin typeface="Berlin Sans FB" panose="020E0602020502020306" pitchFamily="34" charset="0"/>
            </a:endParaRPr>
          </a:p>
          <a:p>
            <a:pPr algn="ctr"/>
            <a:endParaRPr lang="en-US" sz="700" b="1" dirty="0">
              <a:solidFill>
                <a:srgbClr val="002B82"/>
              </a:solidFill>
              <a:latin typeface="Berlin Sans FB" panose="020E0602020502020306" pitchFamily="34" charset="0"/>
            </a:endParaRPr>
          </a:p>
          <a:p>
            <a:pPr algn="ctr"/>
            <a:endParaRPr lang="en-US" sz="700" b="1" dirty="0">
              <a:solidFill>
                <a:srgbClr val="002B82"/>
              </a:solidFill>
              <a:latin typeface="Berlin Sans FB" panose="020E0602020502020306" pitchFamily="34" charset="0"/>
            </a:endParaRPr>
          </a:p>
          <a:p>
            <a:pPr algn="ctr"/>
            <a:endParaRPr lang="en-US" sz="700" b="1" dirty="0">
              <a:solidFill>
                <a:srgbClr val="002B82"/>
              </a:solidFill>
              <a:latin typeface="Berlin Sans FB" panose="020E0602020502020306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4BF392-63FC-B5D1-C85F-9B37FE3E4818}"/>
              </a:ext>
            </a:extLst>
          </p:cNvPr>
          <p:cNvSpPr txBox="1"/>
          <p:nvPr/>
        </p:nvSpPr>
        <p:spPr>
          <a:xfrm>
            <a:off x="6557202" y="2294523"/>
            <a:ext cx="1285726" cy="352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0" i="0" dirty="0">
                <a:solidFill>
                  <a:srgbClr val="002B82"/>
                </a:solidFill>
                <a:effectLst/>
                <a:latin typeface="Berlin Sans FB" panose="020E0602020502020306" pitchFamily="34" charset="0"/>
              </a:rPr>
              <a:t>Total tries</a:t>
            </a:r>
            <a:endParaRPr lang="ru-RU" sz="1700" dirty="0">
              <a:solidFill>
                <a:srgbClr val="002B8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FE6A96-6AE1-4D8B-0E35-5F920F243012}"/>
              </a:ext>
            </a:extLst>
          </p:cNvPr>
          <p:cNvSpPr txBox="1"/>
          <p:nvPr/>
        </p:nvSpPr>
        <p:spPr>
          <a:xfrm>
            <a:off x="7653357" y="2293197"/>
            <a:ext cx="1170720" cy="352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0" i="0" dirty="0">
                <a:solidFill>
                  <a:srgbClr val="002B82"/>
                </a:solidFill>
                <a:effectLst/>
                <a:latin typeface="Berlin Sans FB" panose="020E0602020502020306" pitchFamily="34" charset="0"/>
              </a:rPr>
              <a:t>Win rate</a:t>
            </a:r>
            <a:endParaRPr lang="ru-RU" sz="1700" dirty="0">
              <a:solidFill>
                <a:srgbClr val="002B8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63B2B0-2BB5-A8AC-A1A0-6F145E9FEF1B}"/>
              </a:ext>
            </a:extLst>
          </p:cNvPr>
          <p:cNvSpPr txBox="1"/>
          <p:nvPr/>
        </p:nvSpPr>
        <p:spPr>
          <a:xfrm>
            <a:off x="8666429" y="2291872"/>
            <a:ext cx="1693079" cy="352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0" i="0" dirty="0">
                <a:solidFill>
                  <a:srgbClr val="002B82"/>
                </a:solidFill>
                <a:effectLst/>
                <a:latin typeface="Berlin Sans FB" panose="020E0602020502020306" pitchFamily="34" charset="0"/>
              </a:rPr>
              <a:t>Current streak</a:t>
            </a:r>
            <a:endParaRPr lang="ru-RU" sz="1700" dirty="0">
              <a:solidFill>
                <a:srgbClr val="002B8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A8BF00-81F3-4446-56F4-8BEC895BFA01}"/>
              </a:ext>
            </a:extLst>
          </p:cNvPr>
          <p:cNvSpPr txBox="1"/>
          <p:nvPr/>
        </p:nvSpPr>
        <p:spPr>
          <a:xfrm>
            <a:off x="10239859" y="2291872"/>
            <a:ext cx="1414002" cy="352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0" i="0" dirty="0">
                <a:solidFill>
                  <a:srgbClr val="002B82"/>
                </a:solidFill>
                <a:effectLst/>
                <a:latin typeface="Berlin Sans FB" panose="020E0602020502020306" pitchFamily="34" charset="0"/>
              </a:rPr>
              <a:t>Best streak</a:t>
            </a:r>
            <a:endParaRPr lang="ru-RU" sz="1700" dirty="0">
              <a:solidFill>
                <a:srgbClr val="002B8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C29ADA-2446-CDAF-5AE2-B83777FCE00A}"/>
              </a:ext>
            </a:extLst>
          </p:cNvPr>
          <p:cNvSpPr txBox="1"/>
          <p:nvPr/>
        </p:nvSpPr>
        <p:spPr>
          <a:xfrm>
            <a:off x="2729687" y="5456487"/>
            <a:ext cx="1596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0" i="0" dirty="0">
                <a:solidFill>
                  <a:srgbClr val="002B82"/>
                </a:solidFill>
                <a:effectLst/>
                <a:latin typeface="Bahnschrift" panose="020B0502040204020203" pitchFamily="34" charset="0"/>
              </a:rPr>
              <a:t>Текущая серия</a:t>
            </a:r>
            <a:endParaRPr lang="ru-RU" sz="1600" dirty="0">
              <a:solidFill>
                <a:srgbClr val="002B82"/>
              </a:solidFill>
              <a:latin typeface="Bahnschrift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79E3E-AE0A-A8FB-1B00-5CBD0D285CE8}"/>
              </a:ext>
            </a:extLst>
          </p:cNvPr>
          <p:cNvSpPr txBox="1"/>
          <p:nvPr/>
        </p:nvSpPr>
        <p:spPr>
          <a:xfrm>
            <a:off x="4372465" y="5462085"/>
            <a:ext cx="1118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0" i="0" dirty="0">
                <a:solidFill>
                  <a:srgbClr val="002B82"/>
                </a:solidFill>
                <a:effectLst/>
                <a:latin typeface="Bahnschrift" panose="020B0502040204020203" pitchFamily="34" charset="0"/>
              </a:rPr>
              <a:t>Лучшая серия</a:t>
            </a:r>
            <a:endParaRPr lang="ru-RU" sz="1600" dirty="0">
              <a:solidFill>
                <a:srgbClr val="002B82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9BCA01C0-BE3F-A987-8B5B-20D3D95B60BC}"/>
              </a:ext>
            </a:extLst>
          </p:cNvPr>
          <p:cNvGrpSpPr/>
          <p:nvPr/>
        </p:nvGrpSpPr>
        <p:grpSpPr>
          <a:xfrm>
            <a:off x="6531532" y="3879161"/>
            <a:ext cx="5148000" cy="2267830"/>
            <a:chOff x="6531532" y="3879161"/>
            <a:chExt cx="5148000" cy="2267830"/>
          </a:xfrm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74A08FF0-8C91-58AA-77E0-BC209B45087F}"/>
                </a:ext>
              </a:extLst>
            </p:cNvPr>
            <p:cNvSpPr/>
            <p:nvPr/>
          </p:nvSpPr>
          <p:spPr>
            <a:xfrm>
              <a:off x="6531532" y="3879161"/>
              <a:ext cx="5148000" cy="22678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52400">
              <a:solidFill>
                <a:srgbClr val="002B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>
                  <a:solidFill>
                    <a:srgbClr val="002B82"/>
                  </a:solidFill>
                  <a:latin typeface="Bahnschrift" panose="020B0502040204020203" pitchFamily="34" charset="0"/>
                </a:rPr>
                <a:t>СТАТИСТИКА</a:t>
              </a:r>
              <a:endParaRPr lang="en-US" sz="3200" b="1" dirty="0">
                <a:solidFill>
                  <a:srgbClr val="002B82"/>
                </a:solidFill>
                <a:latin typeface="Bahnschrift" panose="020B0502040204020203" pitchFamily="34" charset="0"/>
              </a:endParaRPr>
            </a:p>
            <a:p>
              <a:pPr algn="ctr"/>
              <a:endParaRPr lang="ru-RU" sz="700" b="1" dirty="0">
                <a:solidFill>
                  <a:srgbClr val="002B82"/>
                </a:solidFill>
                <a:latin typeface="Berlin Sans FB" panose="020E0602020502020306" pitchFamily="34" charset="0"/>
              </a:endParaRPr>
            </a:p>
            <a:p>
              <a:pPr algn="ctr"/>
              <a:endParaRPr lang="en-US" sz="700" b="1" dirty="0">
                <a:solidFill>
                  <a:srgbClr val="002B82"/>
                </a:solidFill>
                <a:latin typeface="Berlin Sans FB" panose="020E0602020502020306" pitchFamily="34" charset="0"/>
              </a:endParaRPr>
            </a:p>
            <a:p>
              <a:pPr algn="ctr"/>
              <a:endParaRPr lang="en-US" sz="700" b="1" dirty="0">
                <a:solidFill>
                  <a:srgbClr val="002B82"/>
                </a:solidFill>
                <a:latin typeface="Berlin Sans FB" panose="020E0602020502020306" pitchFamily="34" charset="0"/>
              </a:endParaRPr>
            </a:p>
            <a:p>
              <a:pPr algn="ctr"/>
              <a:endParaRPr lang="en-US" sz="700" b="1" dirty="0">
                <a:solidFill>
                  <a:srgbClr val="002B82"/>
                </a:solidFill>
                <a:latin typeface="Berlin Sans FB" panose="020E0602020502020306" pitchFamily="34" charset="0"/>
              </a:endParaRPr>
            </a:p>
            <a:p>
              <a:pPr algn="ctr"/>
              <a:endParaRPr lang="en-US" sz="700" b="1" dirty="0">
                <a:solidFill>
                  <a:srgbClr val="002B82"/>
                </a:solidFill>
                <a:latin typeface="Berlin Sans FB" panose="020E0602020502020306" pitchFamily="34" charset="0"/>
              </a:endParaRPr>
            </a:p>
            <a:p>
              <a:pPr algn="ctr"/>
              <a:endParaRPr lang="en-US" sz="700" b="1" dirty="0">
                <a:solidFill>
                  <a:srgbClr val="002B82"/>
                </a:solidFill>
                <a:latin typeface="Berlin Sans FB" panose="020E0602020502020306" pitchFamily="34" charset="0"/>
              </a:endParaRPr>
            </a:p>
            <a:p>
              <a:pPr algn="ctr"/>
              <a:endParaRPr lang="en-US" sz="700" b="1" dirty="0">
                <a:solidFill>
                  <a:srgbClr val="002B82"/>
                </a:solidFill>
                <a:latin typeface="Berlin Sans FB" panose="020E0602020502020306" pitchFamily="34" charset="0"/>
              </a:endParaRPr>
            </a:p>
            <a:p>
              <a:pPr algn="ctr"/>
              <a:endParaRPr lang="en-US" sz="700" b="1" dirty="0">
                <a:solidFill>
                  <a:srgbClr val="002B82"/>
                </a:solidFill>
                <a:latin typeface="Berlin Sans FB" panose="020E0602020502020306" pitchFamily="34" charset="0"/>
              </a:endParaRPr>
            </a:p>
            <a:p>
              <a:pPr algn="ctr"/>
              <a:endParaRPr lang="en-US" sz="700" b="1" dirty="0">
                <a:solidFill>
                  <a:srgbClr val="002B82"/>
                </a:solidFill>
                <a:latin typeface="Berlin Sans FB" panose="020E0602020502020306" pitchFamily="34" charset="0"/>
              </a:endParaRPr>
            </a:p>
            <a:p>
              <a:pPr algn="ctr"/>
              <a:endParaRPr lang="en-US" sz="700" b="1" dirty="0">
                <a:solidFill>
                  <a:srgbClr val="002B82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0D374D4-2F3F-FCF9-48A3-923A05654E1A}"/>
                </a:ext>
              </a:extLst>
            </p:cNvPr>
            <p:cNvSpPr txBox="1"/>
            <p:nvPr/>
          </p:nvSpPr>
          <p:spPr>
            <a:xfrm>
              <a:off x="6535407" y="5460024"/>
              <a:ext cx="1285725" cy="582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0" i="0" dirty="0">
                  <a:solidFill>
                    <a:srgbClr val="002B82"/>
                  </a:solidFill>
                  <a:effectLst/>
                  <a:latin typeface="Bahnschrift" panose="020B0502040204020203" pitchFamily="34" charset="0"/>
                </a:rPr>
                <a:t>Всего попыток</a:t>
              </a:r>
              <a:endParaRPr lang="ru-RU" sz="1600" dirty="0">
                <a:solidFill>
                  <a:srgbClr val="002B82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5B2136D-9E34-CEC3-EFA2-2E78EB5F3E91}"/>
                </a:ext>
              </a:extLst>
            </p:cNvPr>
            <p:cNvSpPr txBox="1"/>
            <p:nvPr/>
          </p:nvSpPr>
          <p:spPr>
            <a:xfrm>
              <a:off x="7651563" y="5460280"/>
              <a:ext cx="1170719" cy="582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0" i="0" dirty="0">
                  <a:solidFill>
                    <a:srgbClr val="002B82"/>
                  </a:solidFill>
                  <a:effectLst/>
                  <a:latin typeface="Bahnschrift" panose="020B0502040204020203" pitchFamily="34" charset="0"/>
                </a:rPr>
                <a:t>Процент побед</a:t>
              </a:r>
              <a:endParaRPr lang="ru-RU" sz="1600" dirty="0">
                <a:solidFill>
                  <a:srgbClr val="002B82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C4F2118-6800-0C60-E2FA-EE7DD36C3CDE}"/>
                </a:ext>
              </a:extLst>
            </p:cNvPr>
            <p:cNvSpPr txBox="1"/>
            <p:nvPr/>
          </p:nvSpPr>
          <p:spPr>
            <a:xfrm>
              <a:off x="8723079" y="5456487"/>
              <a:ext cx="1596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0" i="0" dirty="0">
                  <a:solidFill>
                    <a:srgbClr val="002B82"/>
                  </a:solidFill>
                  <a:effectLst/>
                  <a:latin typeface="Bahnschrift" panose="020B0502040204020203" pitchFamily="34" charset="0"/>
                </a:rPr>
                <a:t>Текущая серия</a:t>
              </a:r>
              <a:endParaRPr lang="ru-RU" sz="1600" dirty="0">
                <a:solidFill>
                  <a:srgbClr val="002B82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DFED7A9-961C-529A-56B7-495DDAE9812B}"/>
                </a:ext>
              </a:extLst>
            </p:cNvPr>
            <p:cNvSpPr txBox="1"/>
            <p:nvPr/>
          </p:nvSpPr>
          <p:spPr>
            <a:xfrm>
              <a:off x="10365857" y="5462085"/>
              <a:ext cx="11186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0" i="0" dirty="0">
                  <a:solidFill>
                    <a:srgbClr val="002B82"/>
                  </a:solidFill>
                  <a:effectLst/>
                  <a:latin typeface="Bahnschrift" panose="020B0502040204020203" pitchFamily="34" charset="0"/>
                </a:rPr>
                <a:t>Лучшая серия</a:t>
              </a:r>
              <a:endParaRPr lang="ru-RU" sz="1600" dirty="0">
                <a:solidFill>
                  <a:srgbClr val="002B82"/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00269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271</Words>
  <Application>Microsoft Office PowerPoint</Application>
  <PresentationFormat>Широкоэкранный</PresentationFormat>
  <Paragraphs>143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Bahnschrift</vt:lpstr>
      <vt:lpstr>Berlin Sans FB</vt:lpstr>
      <vt:lpstr>Calibri</vt:lpstr>
      <vt:lpstr>Calibri Light</vt:lpstr>
      <vt:lpstr>Rockwell Extra 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Альдор Старый</dc:creator>
  <cp:lastModifiedBy>Альдор Старый</cp:lastModifiedBy>
  <cp:revision>1</cp:revision>
  <dcterms:created xsi:type="dcterms:W3CDTF">2023-11-18T04:05:49Z</dcterms:created>
  <dcterms:modified xsi:type="dcterms:W3CDTF">2023-11-24T05:47:49Z</dcterms:modified>
</cp:coreProperties>
</file>