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62B88A0-94B7-4804-9E02-412157D5BE6F}" type="slidenum">
              <a:rPr lang="es-MX" smtClean="0"/>
              <a:t>‹Nº›</a:t>
            </a:fld>
            <a:endParaRPr lang="es-MX" dirty="0"/>
          </a:p>
        </p:txBody>
      </p:sp>
    </p:spTree>
    <p:extLst>
      <p:ext uri="{BB962C8B-B14F-4D97-AF65-F5344CB8AC3E}">
        <p14:creationId xmlns:p14="http://schemas.microsoft.com/office/powerpoint/2010/main" val="93174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62B88A0-94B7-4804-9E02-412157D5BE6F}" type="slidenum">
              <a:rPr lang="es-MX" smtClean="0"/>
              <a:t>‹Nº›</a:t>
            </a:fld>
            <a:endParaRPr lang="es-MX" dirty="0"/>
          </a:p>
        </p:txBody>
      </p:sp>
    </p:spTree>
    <p:extLst>
      <p:ext uri="{BB962C8B-B14F-4D97-AF65-F5344CB8AC3E}">
        <p14:creationId xmlns:p14="http://schemas.microsoft.com/office/powerpoint/2010/main" val="70072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62B88A0-94B7-4804-9E02-412157D5BE6F}" type="slidenum">
              <a:rPr lang="es-MX" smtClean="0"/>
              <a:t>‹Nº›</a:t>
            </a:fld>
            <a:endParaRPr lang="es-MX" dirty="0"/>
          </a:p>
        </p:txBody>
      </p:sp>
    </p:spTree>
    <p:extLst>
      <p:ext uri="{BB962C8B-B14F-4D97-AF65-F5344CB8AC3E}">
        <p14:creationId xmlns:p14="http://schemas.microsoft.com/office/powerpoint/2010/main" val="906594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62B88A0-94B7-4804-9E02-412157D5BE6F}" type="slidenum">
              <a:rPr lang="es-MX" smtClean="0"/>
              <a:t>‹Nº›</a:t>
            </a:fld>
            <a:endParaRPr lang="es-MX"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31054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62B88A0-94B7-4804-9E02-412157D5BE6F}" type="slidenum">
              <a:rPr lang="es-MX" smtClean="0"/>
              <a:t>‹Nº›</a:t>
            </a:fld>
            <a:endParaRPr lang="es-MX" dirty="0"/>
          </a:p>
        </p:txBody>
      </p:sp>
    </p:spTree>
    <p:extLst>
      <p:ext uri="{BB962C8B-B14F-4D97-AF65-F5344CB8AC3E}">
        <p14:creationId xmlns:p14="http://schemas.microsoft.com/office/powerpoint/2010/main" val="2276758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462B88A0-94B7-4804-9E02-412157D5BE6F}" type="slidenum">
              <a:rPr lang="es-MX" smtClean="0"/>
              <a:t>‹Nº›</a:t>
            </a:fld>
            <a:endParaRPr lang="es-MX" dirty="0"/>
          </a:p>
        </p:txBody>
      </p:sp>
    </p:spTree>
    <p:extLst>
      <p:ext uri="{BB962C8B-B14F-4D97-AF65-F5344CB8AC3E}">
        <p14:creationId xmlns:p14="http://schemas.microsoft.com/office/powerpoint/2010/main" val="33891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462B88A0-94B7-4804-9E02-412157D5BE6F}" type="slidenum">
              <a:rPr lang="es-MX" smtClean="0"/>
              <a:t>‹Nº›</a:t>
            </a:fld>
            <a:endParaRPr lang="es-MX" dirty="0"/>
          </a:p>
        </p:txBody>
      </p:sp>
    </p:spTree>
    <p:extLst>
      <p:ext uri="{BB962C8B-B14F-4D97-AF65-F5344CB8AC3E}">
        <p14:creationId xmlns:p14="http://schemas.microsoft.com/office/powerpoint/2010/main" val="1821497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62B88A0-94B7-4804-9E02-412157D5BE6F}" type="slidenum">
              <a:rPr lang="es-MX" smtClean="0"/>
              <a:t>‹Nº›</a:t>
            </a:fld>
            <a:endParaRPr lang="es-MX" dirty="0"/>
          </a:p>
        </p:txBody>
      </p:sp>
    </p:spTree>
    <p:extLst>
      <p:ext uri="{BB962C8B-B14F-4D97-AF65-F5344CB8AC3E}">
        <p14:creationId xmlns:p14="http://schemas.microsoft.com/office/powerpoint/2010/main" val="1938601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62B88A0-94B7-4804-9E02-412157D5BE6F}" type="slidenum">
              <a:rPr lang="es-MX" smtClean="0"/>
              <a:t>‹Nº›</a:t>
            </a:fld>
            <a:endParaRPr lang="es-MX" dirty="0"/>
          </a:p>
        </p:txBody>
      </p:sp>
    </p:spTree>
    <p:extLst>
      <p:ext uri="{BB962C8B-B14F-4D97-AF65-F5344CB8AC3E}">
        <p14:creationId xmlns:p14="http://schemas.microsoft.com/office/powerpoint/2010/main" val="363332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62B88A0-94B7-4804-9E02-412157D5BE6F}" type="slidenum">
              <a:rPr lang="es-MX" smtClean="0"/>
              <a:t>‹Nº›</a:t>
            </a:fld>
            <a:endParaRPr lang="es-MX" dirty="0"/>
          </a:p>
        </p:txBody>
      </p:sp>
    </p:spTree>
    <p:extLst>
      <p:ext uri="{BB962C8B-B14F-4D97-AF65-F5344CB8AC3E}">
        <p14:creationId xmlns:p14="http://schemas.microsoft.com/office/powerpoint/2010/main" val="323203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62B88A0-94B7-4804-9E02-412157D5BE6F}" type="slidenum">
              <a:rPr lang="es-MX" smtClean="0"/>
              <a:t>‹Nº›</a:t>
            </a:fld>
            <a:endParaRPr lang="es-MX" dirty="0"/>
          </a:p>
        </p:txBody>
      </p:sp>
    </p:spTree>
    <p:extLst>
      <p:ext uri="{BB962C8B-B14F-4D97-AF65-F5344CB8AC3E}">
        <p14:creationId xmlns:p14="http://schemas.microsoft.com/office/powerpoint/2010/main" val="525757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62B88A0-94B7-4804-9E02-412157D5BE6F}" type="slidenum">
              <a:rPr lang="es-MX" smtClean="0"/>
              <a:t>‹Nº›</a:t>
            </a:fld>
            <a:endParaRPr lang="es-MX" dirty="0"/>
          </a:p>
        </p:txBody>
      </p:sp>
    </p:spTree>
    <p:extLst>
      <p:ext uri="{BB962C8B-B14F-4D97-AF65-F5344CB8AC3E}">
        <p14:creationId xmlns:p14="http://schemas.microsoft.com/office/powerpoint/2010/main" val="339323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462B88A0-94B7-4804-9E02-412157D5BE6F}" type="slidenum">
              <a:rPr lang="es-MX" smtClean="0"/>
              <a:t>‹Nº›</a:t>
            </a:fld>
            <a:endParaRPr lang="es-MX" dirty="0"/>
          </a:p>
        </p:txBody>
      </p:sp>
    </p:spTree>
    <p:extLst>
      <p:ext uri="{BB962C8B-B14F-4D97-AF65-F5344CB8AC3E}">
        <p14:creationId xmlns:p14="http://schemas.microsoft.com/office/powerpoint/2010/main" val="2616849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462B88A0-94B7-4804-9E02-412157D5BE6F}" type="slidenum">
              <a:rPr lang="es-MX" smtClean="0"/>
              <a:t>‹Nº›</a:t>
            </a:fld>
            <a:endParaRPr lang="es-MX" dirty="0"/>
          </a:p>
        </p:txBody>
      </p:sp>
    </p:spTree>
    <p:extLst>
      <p:ext uri="{BB962C8B-B14F-4D97-AF65-F5344CB8AC3E}">
        <p14:creationId xmlns:p14="http://schemas.microsoft.com/office/powerpoint/2010/main" val="223355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462B88A0-94B7-4804-9E02-412157D5BE6F}" type="slidenum">
              <a:rPr lang="es-MX" smtClean="0"/>
              <a:t>‹Nº›</a:t>
            </a:fld>
            <a:endParaRPr lang="es-MX" dirty="0"/>
          </a:p>
        </p:txBody>
      </p:sp>
    </p:spTree>
    <p:extLst>
      <p:ext uri="{BB962C8B-B14F-4D97-AF65-F5344CB8AC3E}">
        <p14:creationId xmlns:p14="http://schemas.microsoft.com/office/powerpoint/2010/main" val="231477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62B88A0-94B7-4804-9E02-412157D5BE6F}" type="slidenum">
              <a:rPr lang="es-MX" smtClean="0"/>
              <a:t>‹Nº›</a:t>
            </a:fld>
            <a:endParaRPr lang="es-MX" dirty="0"/>
          </a:p>
        </p:txBody>
      </p:sp>
    </p:spTree>
    <p:extLst>
      <p:ext uri="{BB962C8B-B14F-4D97-AF65-F5344CB8AC3E}">
        <p14:creationId xmlns:p14="http://schemas.microsoft.com/office/powerpoint/2010/main" val="164873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3AA2C253-FFA0-4611-9575-BE158C5BC34F}" type="datetimeFigureOut">
              <a:rPr lang="es-MX" smtClean="0"/>
              <a:t>03/03/2017</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62B88A0-94B7-4804-9E02-412157D5BE6F}" type="slidenum">
              <a:rPr lang="es-MX" smtClean="0"/>
              <a:t>‹Nº›</a:t>
            </a:fld>
            <a:endParaRPr lang="es-MX" dirty="0"/>
          </a:p>
        </p:txBody>
      </p:sp>
    </p:spTree>
    <p:extLst>
      <p:ext uri="{BB962C8B-B14F-4D97-AF65-F5344CB8AC3E}">
        <p14:creationId xmlns:p14="http://schemas.microsoft.com/office/powerpoint/2010/main" val="380772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AA2C253-FFA0-4611-9575-BE158C5BC34F}" type="datetimeFigureOut">
              <a:rPr lang="es-MX" smtClean="0"/>
              <a:t>03/03/2017</a:t>
            </a:fld>
            <a:endParaRPr lang="es-MX"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MX"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62B88A0-94B7-4804-9E02-412157D5BE6F}" type="slidenum">
              <a:rPr lang="es-MX" smtClean="0"/>
              <a:t>‹Nº›</a:t>
            </a:fld>
            <a:endParaRPr lang="es-MX" dirty="0"/>
          </a:p>
        </p:txBody>
      </p:sp>
    </p:spTree>
    <p:extLst>
      <p:ext uri="{BB962C8B-B14F-4D97-AF65-F5344CB8AC3E}">
        <p14:creationId xmlns:p14="http://schemas.microsoft.com/office/powerpoint/2010/main" val="2109859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Diagramas de secuencia uml</a:t>
            </a:r>
          </a:p>
        </p:txBody>
      </p:sp>
      <p:sp>
        <p:nvSpPr>
          <p:cNvPr id="3" name="Subtítulo 2"/>
          <p:cNvSpPr>
            <a:spLocks noGrp="1"/>
          </p:cNvSpPr>
          <p:nvPr>
            <p:ph type="subTitle" idx="1"/>
          </p:nvPr>
        </p:nvSpPr>
        <p:spPr/>
        <p:txBody>
          <a:bodyPr/>
          <a:lstStyle/>
          <a:p>
            <a:r>
              <a:rPr lang="es-MX" dirty="0"/>
              <a:t>Evelyn Velázquez herrera</a:t>
            </a:r>
          </a:p>
          <a:p>
            <a:r>
              <a:rPr lang="es-MX" dirty="0"/>
              <a:t>Aldo Ignacio Teoba sanchez</a:t>
            </a:r>
          </a:p>
        </p:txBody>
      </p:sp>
    </p:spTree>
    <p:extLst>
      <p:ext uri="{BB962C8B-B14F-4D97-AF65-F5344CB8AC3E}">
        <p14:creationId xmlns:p14="http://schemas.microsoft.com/office/powerpoint/2010/main" val="126995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Diagrama de secuencia</a:t>
            </a:r>
          </a:p>
        </p:txBody>
      </p:sp>
      <p:sp>
        <p:nvSpPr>
          <p:cNvPr id="3" name="Marcador de contenido 2"/>
          <p:cNvSpPr>
            <a:spLocks noGrp="1"/>
          </p:cNvSpPr>
          <p:nvPr>
            <p:ph sz="quarter" idx="13"/>
          </p:nvPr>
        </p:nvSpPr>
        <p:spPr/>
        <p:txBody>
          <a:bodyPr>
            <a:normAutofit/>
          </a:bodyPr>
          <a:lstStyle/>
          <a:p>
            <a:pPr algn="just"/>
            <a:r>
              <a:rPr lang="es-MX" dirty="0"/>
              <a:t>es un diagrama de interacción (dinámico).</a:t>
            </a:r>
          </a:p>
          <a:p>
            <a:pPr algn="just"/>
            <a:r>
              <a:rPr lang="es-MX" dirty="0"/>
              <a:t>muestra objetos como líneas de vida.</a:t>
            </a:r>
          </a:p>
          <a:p>
            <a:pPr algn="just"/>
            <a:r>
              <a:rPr lang="es-MX" dirty="0"/>
              <a:t>MUESTRA LAS interacciones en el tiempo como flechas. </a:t>
            </a:r>
          </a:p>
          <a:p>
            <a:pPr algn="just"/>
            <a:r>
              <a:rPr lang="es-MX" dirty="0"/>
              <a:t>desde la línea de vida origen hasta la línea de vida destino.</a:t>
            </a:r>
          </a:p>
          <a:p>
            <a:pPr algn="just"/>
            <a:r>
              <a:rPr lang="es-MX" dirty="0"/>
              <a:t>son buenos para mostrar qué objetos se comunican con qué otros objetos Y qué mensajes disparan esas comunicaciones. </a:t>
            </a:r>
          </a:p>
          <a:p>
            <a:pPr algn="just"/>
            <a:r>
              <a:rPr lang="es-MX" dirty="0"/>
              <a:t>no están pensados para mostrar la lógica de procedimientos complejos.</a:t>
            </a:r>
          </a:p>
        </p:txBody>
      </p:sp>
    </p:spTree>
    <p:extLst>
      <p:ext uri="{BB962C8B-B14F-4D97-AF65-F5344CB8AC3E}">
        <p14:creationId xmlns:p14="http://schemas.microsoft.com/office/powerpoint/2010/main" val="1557279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149" y="-128102"/>
            <a:ext cx="10364451" cy="1050892"/>
          </a:xfrm>
        </p:spPr>
        <p:txBody>
          <a:bodyPr/>
          <a:lstStyle/>
          <a:p>
            <a:r>
              <a:rPr lang="es-MX" dirty="0"/>
              <a:t>elementos</a:t>
            </a:r>
          </a:p>
        </p:txBody>
      </p:sp>
      <p:sp>
        <p:nvSpPr>
          <p:cNvPr id="3" name="Marcador de contenido 2"/>
          <p:cNvSpPr>
            <a:spLocks noGrp="1"/>
          </p:cNvSpPr>
          <p:nvPr>
            <p:ph sz="quarter" idx="13"/>
          </p:nvPr>
        </p:nvSpPr>
        <p:spPr>
          <a:xfrm>
            <a:off x="913774" y="922790"/>
            <a:ext cx="10363826" cy="5753451"/>
          </a:xfrm>
        </p:spPr>
        <p:txBody>
          <a:bodyPr>
            <a:noAutofit/>
          </a:bodyPr>
          <a:lstStyle/>
          <a:p>
            <a:r>
              <a:rPr lang="es-MX" b="1" dirty="0"/>
              <a:t>Lifeline</a:t>
            </a:r>
            <a:r>
              <a:rPr lang="es-MX" dirty="0"/>
              <a:t>: Línea vertical que representa la secuencia de eventos que se producen en un participante durante una interacción, mientras el tiempo avanza por la línea. Este participante puede ser una instancia de una clase, un componente o un actor.</a:t>
            </a:r>
          </a:p>
          <a:p>
            <a:r>
              <a:rPr lang="es-MX" b="1" dirty="0"/>
              <a:t>Actor</a:t>
            </a:r>
            <a:r>
              <a:rPr lang="es-MX" dirty="0"/>
              <a:t>: Participante externo al sistema que está desarrollando.</a:t>
            </a:r>
          </a:p>
          <a:p>
            <a:r>
              <a:rPr lang="es-MX" b="1" dirty="0"/>
              <a:t>Mensaje sincrónico: </a:t>
            </a:r>
            <a:r>
              <a:rPr lang="es-MX" dirty="0"/>
              <a:t>El remitente espera una respuesta a un mensaje sincrónico antes de continuar. El diagrama muestra la llamada y la devolución. Los mensajes sincrónicos se usan para representar llamadas de función ordinarias dentro de un programa, así como otros tipos de mensaje que se comportan de la misma manera.</a:t>
            </a:r>
          </a:p>
          <a:p>
            <a:r>
              <a:rPr lang="es-MX" b="1" dirty="0"/>
              <a:t>Mensaje asincrónico: </a:t>
            </a:r>
            <a:r>
              <a:rPr lang="es-MX" dirty="0"/>
              <a:t>Mensaje que no requiere una respuesta para que el remitente continúe. Un mensaje asincrónico muestra solo una llamada del remitente. Se usa para representar la comunicación entre subprocesos diferentes o la creación de un nuevo subproceso</a:t>
            </a:r>
          </a:p>
        </p:txBody>
      </p:sp>
      <p:pic>
        <p:nvPicPr>
          <p:cNvPr id="5" name="Picture 4" descr="https://scontent.fmex5-1.fna.fbcdn.net/v/t35.0-12/17121465_10212383308448067_1204784815_o.png?oh=556349d15814edc15c2473ef1fac4226&amp;oe=58BC9444"/>
          <p:cNvPicPr>
            <a:picLocks noChangeAspect="1" noChangeArrowheads="1"/>
          </p:cNvPicPr>
          <p:nvPr/>
        </p:nvPicPr>
        <p:blipFill rotWithShape="1">
          <a:blip r:embed="rId2">
            <a:extLst>
              <a:ext uri="{28A0092B-C50C-407E-A947-70E740481C1C}">
                <a14:useLocalDpi xmlns:a14="http://schemas.microsoft.com/office/drawing/2010/main" val="0"/>
              </a:ext>
            </a:extLst>
          </a:blip>
          <a:srcRect l="65935" t="10012" r="33042" b="86072"/>
          <a:stretch/>
        </p:blipFill>
        <p:spPr bwMode="auto">
          <a:xfrm>
            <a:off x="9045302" y="2478689"/>
            <a:ext cx="350290" cy="4918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scontent.fmex5-1.fna.fbcdn.net/v/t35.0-12/17121465_10212383308448067_1204784815_o.png?oh=556349d15814edc15c2473ef1fac4226&amp;oe=58BC9444"/>
          <p:cNvPicPr>
            <a:picLocks noChangeAspect="1" noChangeArrowheads="1"/>
          </p:cNvPicPr>
          <p:nvPr/>
        </p:nvPicPr>
        <p:blipFill rotWithShape="1">
          <a:blip r:embed="rId2">
            <a:extLst>
              <a:ext uri="{28A0092B-C50C-407E-A947-70E740481C1C}">
                <a14:useLocalDpi xmlns:a14="http://schemas.microsoft.com/office/drawing/2010/main" val="0"/>
              </a:ext>
            </a:extLst>
          </a:blip>
          <a:srcRect l="65986" t="13806" r="32977" b="83380"/>
          <a:stretch/>
        </p:blipFill>
        <p:spPr bwMode="auto">
          <a:xfrm>
            <a:off x="11051226" y="1628428"/>
            <a:ext cx="341024" cy="5201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2.bp.blogspot.com/_YdZL5wa3sok/Shwz1wv4N_I/AAAAAAAAAAU/5b-7VIAS48M/s320/12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4175" y="4578135"/>
            <a:ext cx="1466850"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47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388161"/>
            <a:ext cx="10364451" cy="1596177"/>
          </a:xfrm>
        </p:spPr>
        <p:txBody>
          <a:bodyPr/>
          <a:lstStyle/>
          <a:p>
            <a:r>
              <a:rPr lang="es-MX" dirty="0"/>
              <a:t>elementos</a:t>
            </a:r>
          </a:p>
        </p:txBody>
      </p:sp>
      <p:sp>
        <p:nvSpPr>
          <p:cNvPr id="3" name="Marcador de contenido 2"/>
          <p:cNvSpPr>
            <a:spLocks noGrp="1"/>
          </p:cNvSpPr>
          <p:nvPr>
            <p:ph sz="quarter" idx="13"/>
          </p:nvPr>
        </p:nvSpPr>
        <p:spPr>
          <a:xfrm>
            <a:off x="913774" y="915797"/>
            <a:ext cx="10363826" cy="5552115"/>
          </a:xfrm>
        </p:spPr>
        <p:txBody>
          <a:bodyPr>
            <a:normAutofit/>
          </a:bodyPr>
          <a:lstStyle/>
          <a:p>
            <a:r>
              <a:rPr lang="es-MX" b="1" dirty="0"/>
              <a:t>Ocurrencia de ejecución: </a:t>
            </a:r>
            <a:r>
              <a:rPr lang="es-MX" dirty="0"/>
              <a:t>Rectángulo sombreado vertical que aparece en la línea de vida de un participante y representa el período en el que el participante ejecuta una operación.</a:t>
            </a:r>
          </a:p>
          <a:p>
            <a:r>
              <a:rPr lang="es-MX" b="1" dirty="0"/>
              <a:t>Mensaje de devolución de llamada: </a:t>
            </a:r>
            <a:r>
              <a:rPr lang="es-MX" dirty="0"/>
              <a:t>Mensaje que se devuelve a un participante que espera la devolución de una llamada anterior. La ocurrencia de ejecución resultante aparece encima de la que ya existe.</a:t>
            </a:r>
          </a:p>
          <a:p>
            <a:r>
              <a:rPr lang="es-MX" b="1" dirty="0"/>
              <a:t>Mensaje propio: </a:t>
            </a:r>
            <a:r>
              <a:rPr lang="es-MX" dirty="0"/>
              <a:t>Mensaje de un participante a sí mismo. La ocurrencia de ejecución resultante aparece encima de la ejecución de envío.</a:t>
            </a:r>
          </a:p>
          <a:p>
            <a:r>
              <a:rPr lang="es-MX" b="1" dirty="0"/>
              <a:t>Mensaje de creación: </a:t>
            </a:r>
            <a:r>
              <a:rPr lang="es-MX" dirty="0"/>
              <a:t>Mensaje que crea un participante. Si un participante recibe un mensaje de creación, este debe ser el primero que reciba.</a:t>
            </a:r>
          </a:p>
          <a:p>
            <a:r>
              <a:rPr lang="es-MX" b="1" dirty="0"/>
              <a:t>Mensaje encontrado: </a:t>
            </a:r>
            <a:r>
              <a:rPr lang="es-MX" dirty="0"/>
              <a:t>Mensaje asincrónico de un participante desconocido o no especificado.</a:t>
            </a:r>
          </a:p>
          <a:p>
            <a:endParaRPr lang="es-MX" dirty="0"/>
          </a:p>
          <a:p>
            <a:endParaRPr lang="es-MX" dirty="0"/>
          </a:p>
        </p:txBody>
      </p:sp>
      <p:pic>
        <p:nvPicPr>
          <p:cNvPr id="2050" name="Picture 2" descr="http://2.bp.blogspot.com/_YdZL5wa3sok/Shwz1wv4N_I/AAAAAAAAAAU/5b-7VIAS48M/s320/12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4725" y="3430470"/>
            <a:ext cx="1466850"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197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371383"/>
            <a:ext cx="10364451" cy="1596177"/>
          </a:xfrm>
        </p:spPr>
        <p:txBody>
          <a:bodyPr/>
          <a:lstStyle/>
          <a:p>
            <a:r>
              <a:rPr lang="es-MX" dirty="0"/>
              <a:t>elementos</a:t>
            </a:r>
          </a:p>
        </p:txBody>
      </p:sp>
      <p:sp>
        <p:nvSpPr>
          <p:cNvPr id="3" name="Marcador de contenido 2"/>
          <p:cNvSpPr>
            <a:spLocks noGrp="1"/>
          </p:cNvSpPr>
          <p:nvPr>
            <p:ph sz="quarter" idx="13"/>
          </p:nvPr>
        </p:nvSpPr>
        <p:spPr>
          <a:xfrm>
            <a:off x="914399" y="924186"/>
            <a:ext cx="10363826" cy="5107498"/>
          </a:xfrm>
        </p:spPr>
        <p:txBody>
          <a:bodyPr>
            <a:normAutofit fontScale="92500"/>
          </a:bodyPr>
          <a:lstStyle/>
          <a:p>
            <a:r>
              <a:rPr lang="es-MX" b="1" dirty="0"/>
              <a:t>Mensaje perdido: </a:t>
            </a:r>
            <a:r>
              <a:rPr lang="es-MX" dirty="0"/>
              <a:t>Mensaje asincrónico a un participante desconocido o no especificado.</a:t>
            </a:r>
          </a:p>
          <a:p>
            <a:r>
              <a:rPr lang="es-MX" b="1" dirty="0"/>
              <a:t>Comentario: </a:t>
            </a:r>
            <a:r>
              <a:rPr lang="es-MX" dirty="0"/>
              <a:t>Se puede asociar un comentario a cualquier punto de una línea de vida.</a:t>
            </a:r>
          </a:p>
          <a:p>
            <a:r>
              <a:rPr lang="es-MX" b="1" dirty="0"/>
              <a:t>Interacción Use: </a:t>
            </a:r>
            <a:r>
              <a:rPr lang="es-MX" dirty="0"/>
              <a:t>Contiene una secuencia de mensajes definidos en otro diagrama.</a:t>
            </a:r>
          </a:p>
          <a:p>
            <a:r>
              <a:rPr lang="es-MX" b="1" dirty="0"/>
              <a:t>Fragmento combinado: </a:t>
            </a:r>
            <a:r>
              <a:rPr lang="es-MX" dirty="0"/>
              <a:t>Colección de fragmentos. Cada fragmento puede incluir uno o varios mensajes. Hay varios tipos de fragmentos combinados.</a:t>
            </a:r>
          </a:p>
          <a:p>
            <a:r>
              <a:rPr lang="es-MX" b="1" dirty="0"/>
              <a:t>Restricción de fragmentos: </a:t>
            </a:r>
            <a:r>
              <a:rPr lang="es-MX" dirty="0"/>
              <a:t>Se puede usar para indicar una condición sobre si tendrá lugar el fragmento.</a:t>
            </a:r>
          </a:p>
          <a:p>
            <a:r>
              <a:rPr lang="es-MX" b="1" dirty="0"/>
              <a:t>Evento de destrucción: </a:t>
            </a:r>
            <a:r>
              <a:rPr lang="es-MX" dirty="0"/>
              <a:t>Representa el punto en el que el objeto se ha eliminado o ya no es accesible. Aparece en la parte inferior de cada línea de vida.</a:t>
            </a:r>
          </a:p>
          <a:p>
            <a:r>
              <a:rPr lang="es-MX" b="1" dirty="0"/>
              <a:t>Interacción: </a:t>
            </a:r>
            <a:r>
              <a:rPr lang="es-MX" dirty="0"/>
              <a:t>Colección de mensajes y líneas de vida que se muestra en el diagrama de secuencia.</a:t>
            </a:r>
          </a:p>
        </p:txBody>
      </p:sp>
      <p:pic>
        <p:nvPicPr>
          <p:cNvPr id="4" name="Picture 2" descr="http://2.bp.blogspot.com/_YdZL5wa3sok/Shwz1wv4N_I/AAAAAAAAAAU/5b-7VIAS48M/s320/12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4800" y="1107148"/>
            <a:ext cx="1466850" cy="77152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rotWithShape="1">
          <a:blip r:embed="rId3"/>
          <a:srcRect l="29919" t="58035" r="53398" b="20878"/>
          <a:stretch/>
        </p:blipFill>
        <p:spPr>
          <a:xfrm>
            <a:off x="3011520" y="5609409"/>
            <a:ext cx="2689483" cy="1093985"/>
          </a:xfrm>
          <a:prstGeom prst="rect">
            <a:avLst/>
          </a:prstGeom>
        </p:spPr>
      </p:pic>
    </p:spTree>
    <p:extLst>
      <p:ext uri="{BB962C8B-B14F-4D97-AF65-F5344CB8AC3E}">
        <p14:creationId xmlns:p14="http://schemas.microsoft.com/office/powerpoint/2010/main" val="286914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notación</a:t>
            </a:r>
          </a:p>
        </p:txBody>
      </p:sp>
      <p:sp>
        <p:nvSpPr>
          <p:cNvPr id="3" name="Marcador de contenido 2"/>
          <p:cNvSpPr>
            <a:spLocks noGrp="1"/>
          </p:cNvSpPr>
          <p:nvPr>
            <p:ph sz="quarter" idx="13"/>
          </p:nvPr>
        </p:nvSpPr>
        <p:spPr>
          <a:xfrm>
            <a:off x="1391947" y="2291591"/>
            <a:ext cx="10363826" cy="3424107"/>
          </a:xfrm>
        </p:spPr>
        <p:txBody>
          <a:bodyPr/>
          <a:lstStyle/>
          <a:p>
            <a:r>
              <a:rPr lang="es-MX" dirty="0"/>
              <a:t>Un diagrama de secuencia tiene dos dimensiones: </a:t>
            </a:r>
          </a:p>
          <a:p>
            <a:r>
              <a:rPr lang="es-MX" dirty="0"/>
              <a:t>1) la dimensión vertical representa el tiempo</a:t>
            </a:r>
          </a:p>
          <a:p>
            <a:r>
              <a:rPr lang="es-MX" dirty="0"/>
              <a:t>2) la dimensión horizontal representa los diferentes casos. </a:t>
            </a:r>
          </a:p>
          <a:p>
            <a:r>
              <a:rPr lang="es-MX" dirty="0"/>
              <a:t>Normalmente el tiempo avanza hacia abajo</a:t>
            </a:r>
          </a:p>
        </p:txBody>
      </p:sp>
    </p:spTree>
    <p:extLst>
      <p:ext uri="{BB962C8B-B14F-4D97-AF65-F5344CB8AC3E}">
        <p14:creationId xmlns:p14="http://schemas.microsoft.com/office/powerpoint/2010/main" val="61137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3" name="Imagen 2"/>
          <p:cNvPicPr>
            <a:picLocks noChangeAspect="1"/>
          </p:cNvPicPr>
          <p:nvPr/>
        </p:nvPicPr>
        <p:blipFill rotWithShape="1">
          <a:blip r:embed="rId2"/>
          <a:srcRect l="26285" t="28945" r="29266" b="9319"/>
          <a:stretch/>
        </p:blipFill>
        <p:spPr>
          <a:xfrm>
            <a:off x="0" y="0"/>
            <a:ext cx="12192000" cy="6857999"/>
          </a:xfrm>
          <a:prstGeom prst="rect">
            <a:avLst/>
          </a:prstGeom>
        </p:spPr>
      </p:pic>
    </p:spTree>
    <p:extLst>
      <p:ext uri="{BB962C8B-B14F-4D97-AF65-F5344CB8AC3E}">
        <p14:creationId xmlns:p14="http://schemas.microsoft.com/office/powerpoint/2010/main" val="3387698413"/>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114</TotalTime>
  <Words>529</Words>
  <Application>Microsoft Office PowerPoint</Application>
  <PresentationFormat>Panorámica</PresentationFormat>
  <Paragraphs>34</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Tw Cen MT</vt:lpstr>
      <vt:lpstr>Gota</vt:lpstr>
      <vt:lpstr>Diagramas de secuencia uml</vt:lpstr>
      <vt:lpstr>Diagrama de secuencia</vt:lpstr>
      <vt:lpstr>elementos</vt:lpstr>
      <vt:lpstr>elementos</vt:lpstr>
      <vt:lpstr>elementos</vt:lpstr>
      <vt:lpstr>notación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secuencia uml</dc:title>
  <dc:creator>Aldo Ignacio Teoba Sanchez</dc:creator>
  <cp:lastModifiedBy>Aldo Ignacio Teoba Sanchez</cp:lastModifiedBy>
  <cp:revision>10</cp:revision>
  <dcterms:created xsi:type="dcterms:W3CDTF">2017-03-03T15:55:11Z</dcterms:created>
  <dcterms:modified xsi:type="dcterms:W3CDTF">2017-03-04T00:32:56Z</dcterms:modified>
</cp:coreProperties>
</file>