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4" d="100"/>
          <a:sy n="104" d="100"/>
        </p:scale>
        <p:origin x="14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CAB5-C8F4-084D-BA59-722444BAC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C866E-7C45-A743-8DF4-F5A9F11BD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61E7A-8B0B-314F-A50B-D1B00392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D23FC-BE92-F848-8BDB-2CDA3F54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DEF08-1D0D-B54D-983F-6448584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1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0FFDF-3EA1-5F41-8E36-40988EE8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07EF0-E563-384C-BDEF-84507B0F0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D86BD-FD9F-C54D-84EB-E360D834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A6DA0-2A50-C147-BF91-8501E6B1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0FDB8-3F8E-8E4A-B937-CDA4A53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3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2415D1-B512-B64D-9F1B-D17F855B2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69D3D-3FEE-6A41-BA01-6D0AD87D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CF2E6-27A6-884E-A439-F39A36BF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5F582-AD32-AF49-A0F6-263BDECB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4DDF9D-3895-C444-B074-AA92D1D5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0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D4240-7A9E-954D-877C-18444702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ED7C4-C750-C341-88C0-781E3D8C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E332D-3863-A946-9A14-9EBCD2D9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799D7-26DF-304E-B491-C81BF229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AAD51-C722-EB45-A2BE-5ABFEEF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4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97723-0561-274F-BD58-C41B1540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D55EB-89BD-6B4E-B5F8-C65839A2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76114-84C4-5247-9A0F-A741A2D8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5367B-7C54-DD4A-B184-5951597C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EBA58-F4D3-4647-B19C-18D8BF29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7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D77B2-31D9-8043-BB4B-1703FAE8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EE714-4BB2-934A-B7EC-DFF7C3C6D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82CCD-8022-F449-8B7F-BDB8816F5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291C0-F04E-344E-B60B-1654148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1449C-43B8-B646-92E5-989BC50A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38635-2B47-A743-AE28-818E9E2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97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CA5C-867B-9343-8326-233A8D21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3297-FB3C-7B43-BFA4-D2B018B7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45B723-6DB1-2145-B225-44C2EFEB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FD11E3-E11A-844A-A8B0-06B822BF2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1B5B2A-9F26-0043-973F-BDB4B609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722CCE-0F01-6044-83F9-E4CCB239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8810AC-BC05-C44D-8C0C-B9609D0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935A8D-16E2-AE43-BCCD-344401EF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9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27471-D095-184E-B383-47DBCB03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BD0139-E29D-D841-B119-3F79666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3946DF-923A-1F4B-8E37-CF1AAF0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62EE30-7CB5-7547-AB21-E564D89E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D15E1E-E772-A542-996F-B2C1C61D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E73D65-2AF1-014F-8F67-98D7A155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473261-ABE2-0247-8D74-A4A45FCB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8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2053-4987-B64F-8C7A-CD21284B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8A421-C2F7-7A4A-9D25-CA57BB54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F22F6-4717-2C42-9763-F4B3D31AF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C57D4-7C87-4E4E-BCE4-44BD1C2D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FF2B00-74B7-EE4A-B9E6-2B3B41EC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AEEF92-D139-FB47-BD6E-EB2E1C67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C836-F244-CC44-B074-47F9E621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0106F0-8C18-D64A-A4D7-2EC89EE6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6DEF77-F159-AC4D-AD0B-3396714D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0DC640-6BA5-4144-B2DE-EDB0574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A1651-CD74-FF43-B616-034EDD56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2A76E-3DB6-614D-8206-A19958C6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2C673-43DE-7448-9C7C-C823ACE2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ABA0E-54CB-5A45-A2FE-47E9361F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13B12-CD39-C047-83E2-DFC397343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6369-45F4-B442-8A9B-285012DB4FB4}" type="datetimeFigureOut">
              <a:rPr lang="es-MX" smtClean="0"/>
              <a:t>20/03/19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AEDFC-51FA-6B4C-9F53-01C4A5BF7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3693E-B0B6-DB46-A573-25661F94F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9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B15B18-08F3-C049-9E85-14343D3EC2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8" b="95476" l="6728" r="95413">
                        <a14:foregroundMark x1="11022" y1="29391" x2="6728" y2="48724"/>
                        <a14:foregroundMark x1="6728" y1="48724" x2="22018" y2="61021"/>
                        <a14:foregroundMark x1="45107" y1="88747" x2="51070" y2="89559"/>
                        <a14:foregroundMark x1="50306" y1="92111" x2="49388" y2="95476"/>
                        <a14:foregroundMark x1="85015" y1="59513" x2="91437" y2="34571"/>
                        <a14:foregroundMark x1="92966" y1="45708" x2="95107" y2="36311"/>
                        <a14:foregroundMark x1="95107" y1="36311" x2="95413" y2="36195"/>
                        <a14:foregroundMark x1="75688" y1="13689" x2="53211" y2="7541"/>
                        <a14:foregroundMark x1="52752" y1="4988" x2="47859" y2="4408"/>
                        <a14:foregroundMark x1="46789" y1="28190" x2="41131" y2="18910"/>
                        <a14:foregroundMark x1="27217" y1="39211" x2="40367" y2="39443"/>
                        <a14:foregroundMark x1="48930" y1="30974" x2="47248" y2="40719"/>
                        <a14:foregroundMark x1="11162" y1="26334" x2="10550" y2="29234"/>
                        <a14:foregroundMark x1="10703" y1="30278" x2="13456" y2="28074"/>
                        <a14:foregroundMark x1="13761" y1="27726" x2="12997" y2="28886"/>
                        <a14:foregroundMark x1="8104" y1="26798" x2="6881" y2="28770"/>
                        <a14:foregroundMark x1="13609" y1="27726" x2="12080" y2="29118"/>
                        <a14:foregroundMark x1="34557" y1="30394" x2="34862" y2="31439"/>
                        <a14:foregroundMark x1="34862" y1="31323" x2="46024" y2="31903"/>
                        <a14:foregroundMark x1="46024" y1="31903" x2="47554" y2="32367"/>
                        <a14:foregroundMark x1="52599" y1="34687" x2="59633" y2="34107"/>
                        <a14:foregroundMark x1="57951" y1="34687" x2="61621" y2="34223"/>
                        <a14:foregroundMark x1="49388" y1="34339" x2="52599" y2="33411"/>
                        <a14:foregroundMark x1="60092" y1="34455" x2="62385" y2="34223"/>
                        <a14:foregroundMark x1="53058" y1="33527" x2="52141" y2="33527"/>
                        <a14:foregroundMark x1="53823" y1="33759" x2="51682" y2="33759"/>
                        <a14:foregroundMark x1="61315" y1="34687" x2="61927" y2="34571"/>
                        <a14:backgroundMark x1="30734" y1="22622" x2="25841" y2="29814"/>
                        <a14:backgroundMark x1="32722" y1="35731" x2="38226" y2="35731"/>
                        <a14:backgroundMark x1="53976" y1="41067" x2="53976" y2="41067"/>
                        <a14:backgroundMark x1="53517" y1="41763" x2="54281" y2="38399"/>
                        <a14:backgroundMark x1="20795" y1="35151" x2="23242" y2="28074"/>
                        <a14:backgroundMark x1="32110" y1="19142" x2="23853" y2="25406"/>
                        <a14:backgroundMark x1="23853" y1="25406" x2="23853" y2="25522"/>
                        <a14:backgroundMark x1="29052" y1="32251" x2="22171" y2="39559"/>
                        <a14:backgroundMark x1="22171" y1="39559" x2="26300" y2="49072"/>
                        <a14:backgroundMark x1="26300" y1="49072" x2="34557" y2="55916"/>
                        <a14:backgroundMark x1="34557" y1="55916" x2="34557" y2="56265"/>
                        <a14:backgroundMark x1="18654" y1="44780" x2="24465" y2="53248"/>
                        <a14:backgroundMark x1="24465" y1="53248" x2="33180" y2="59977"/>
                        <a14:backgroundMark x1="33180" y1="59977" x2="37156" y2="60441"/>
                        <a14:backgroundMark x1="41284" y1="64153" x2="51835" y2="59861"/>
                        <a14:backgroundMark x1="51835" y1="59861" x2="63456" y2="60093"/>
                        <a14:backgroundMark x1="63456" y1="60093" x2="72630" y2="53364"/>
                        <a14:backgroundMark x1="72630" y1="53364" x2="75076" y2="44200"/>
                        <a14:backgroundMark x1="75076" y1="44200" x2="62232" y2="43619"/>
                        <a14:backgroundMark x1="62232" y1="43619" x2="68654" y2="35615"/>
                        <a14:backgroundMark x1="32467" y1="30741" x2="14821" y2="28365"/>
                        <a14:backgroundMark x1="68654" y1="35615" x2="62002" y2="34719"/>
                        <a14:backgroundMark x1="55810" y1="64385" x2="66361" y2="61021"/>
                        <a14:backgroundMark x1="66361" y1="61021" x2="80122" y2="46172"/>
                        <a14:backgroundMark x1="80122" y1="46172" x2="74924" y2="37239"/>
                        <a14:backgroundMark x1="74924" y1="37239" x2="80581" y2="32019"/>
                        <a14:backgroundMark x1="83945" y1="35615" x2="79817" y2="25638"/>
                        <a14:backgroundMark x1="79817" y1="25638" x2="62844" y2="14733"/>
                        <a14:backgroundMark x1="70183" y1="25870" x2="59021" y2="24826"/>
                        <a14:backgroundMark x1="59021" y1="24826" x2="51835" y2="17633"/>
                        <a14:backgroundMark x1="51835" y1="17633" x2="49694" y2="17749"/>
                        <a14:backgroundMark x1="49083" y1="18097" x2="42202" y2="11949"/>
                      </a14:backgroundRemoval>
                    </a14:imgEffect>
                  </a14:imgLayer>
                </a14:imgProps>
              </a:ext>
            </a:extLst>
          </a:blip>
          <a:srcRect l="-7428" t="2779" r="-6731" b="2430"/>
          <a:stretch/>
        </p:blipFill>
        <p:spPr>
          <a:xfrm>
            <a:off x="3698696" y="832207"/>
            <a:ext cx="48960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5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</cp:revision>
  <dcterms:created xsi:type="dcterms:W3CDTF">2019-03-20T21:46:58Z</dcterms:created>
  <dcterms:modified xsi:type="dcterms:W3CDTF">2019-03-21T23:27:53Z</dcterms:modified>
</cp:coreProperties>
</file>